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5"/>
    <p:sldMasterId id="2147483648" r:id="rId6"/>
  </p:sldMasterIdLst>
  <p:notesMasterIdLst>
    <p:notesMasterId r:id="rId52"/>
  </p:notesMasterIdLst>
  <p:handoutMasterIdLst>
    <p:handoutMasterId r:id="rId53"/>
  </p:handoutMasterIdLst>
  <p:sldIdLst>
    <p:sldId id="1109" r:id="rId7"/>
    <p:sldId id="1119" r:id="rId8"/>
    <p:sldId id="340" r:id="rId9"/>
    <p:sldId id="1002" r:id="rId10"/>
    <p:sldId id="342" r:id="rId11"/>
    <p:sldId id="1032" r:id="rId12"/>
    <p:sldId id="1126" r:id="rId13"/>
    <p:sldId id="399" r:id="rId14"/>
    <p:sldId id="1417" r:id="rId15"/>
    <p:sldId id="1143" r:id="rId16"/>
    <p:sldId id="1142" r:id="rId17"/>
    <p:sldId id="1418" r:id="rId18"/>
    <p:sldId id="1024" r:id="rId19"/>
    <p:sldId id="1036" r:id="rId20"/>
    <p:sldId id="1134" r:id="rId21"/>
    <p:sldId id="1423" r:id="rId22"/>
    <p:sldId id="1061" r:id="rId23"/>
    <p:sldId id="1062" r:id="rId24"/>
    <p:sldId id="1100" r:id="rId25"/>
    <p:sldId id="1066" r:id="rId26"/>
    <p:sldId id="1068" r:id="rId27"/>
    <p:sldId id="1104" r:id="rId28"/>
    <p:sldId id="1432" r:id="rId29"/>
    <p:sldId id="1424" r:id="rId30"/>
    <p:sldId id="1075" r:id="rId31"/>
    <p:sldId id="1077" r:id="rId32"/>
    <p:sldId id="1078" r:id="rId33"/>
    <p:sldId id="1079" r:id="rId34"/>
    <p:sldId id="1080" r:id="rId35"/>
    <p:sldId id="1419" r:id="rId36"/>
    <p:sldId id="1390" r:id="rId37"/>
    <p:sldId id="1425" r:id="rId38"/>
    <p:sldId id="1088" r:id="rId39"/>
    <p:sldId id="1422" r:id="rId40"/>
    <p:sldId id="1427" r:id="rId41"/>
    <p:sldId id="1428" r:id="rId42"/>
    <p:sldId id="1093" r:id="rId43"/>
    <p:sldId id="1094" r:id="rId44"/>
    <p:sldId id="1430" r:id="rId45"/>
    <p:sldId id="991" r:id="rId46"/>
    <p:sldId id="1431" r:id="rId47"/>
    <p:sldId id="1433" r:id="rId48"/>
    <p:sldId id="1098" r:id="rId49"/>
    <p:sldId id="998" r:id="rId50"/>
    <p:sldId id="1110" r:id="rId51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jaya Mishra" initials="SM" lastIdx="1" clrIdx="0">
    <p:extLst>
      <p:ext uri="{19B8F6BF-5375-455C-9EA6-DF929625EA0E}">
        <p15:presenceInfo xmlns:p15="http://schemas.microsoft.com/office/powerpoint/2012/main" userId="S-1-5-21-542264435-2126130483-1179000955-105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7CA8"/>
    <a:srgbClr val="A3A64B"/>
    <a:srgbClr val="FFFFFF"/>
    <a:srgbClr val="197A61"/>
    <a:srgbClr val="354472"/>
    <a:srgbClr val="C16847"/>
    <a:srgbClr val="CC628A"/>
    <a:srgbClr val="C5C6C6"/>
    <a:srgbClr val="D8D3BF"/>
    <a:srgbClr val="A2AF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4005" autoAdjust="0"/>
  </p:normalViewPr>
  <p:slideViewPr>
    <p:cSldViewPr snapToGrid="0">
      <p:cViewPr varScale="1">
        <p:scale>
          <a:sx n="103" d="100"/>
          <a:sy n="103" d="100"/>
        </p:scale>
        <p:origin x="4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71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becca Ferrie" userId="3e06e0b0-3fe2-4a94-af38-cc5f447ecc23" providerId="ADAL" clId="{BB77E81E-4C10-4F62-BA5E-1A579857BB72}"/>
    <pc:docChg chg="modSld">
      <pc:chgData name="Rebecca Ferrie" userId="3e06e0b0-3fe2-4a94-af38-cc5f447ecc23" providerId="ADAL" clId="{BB77E81E-4C10-4F62-BA5E-1A579857BB72}" dt="2022-03-08T19:47:08.786" v="0" actId="1076"/>
      <pc:docMkLst>
        <pc:docMk/>
      </pc:docMkLst>
      <pc:sldChg chg="modSp mod">
        <pc:chgData name="Rebecca Ferrie" userId="3e06e0b0-3fe2-4a94-af38-cc5f447ecc23" providerId="ADAL" clId="{BB77E81E-4C10-4F62-BA5E-1A579857BB72}" dt="2022-03-08T19:47:08.786" v="0" actId="1076"/>
        <pc:sldMkLst>
          <pc:docMk/>
          <pc:sldMk cId="336920508" sldId="1110"/>
        </pc:sldMkLst>
        <pc:spChg chg="mod">
          <ac:chgData name="Rebecca Ferrie" userId="3e06e0b0-3fe2-4a94-af38-cc5f447ecc23" providerId="ADAL" clId="{BB77E81E-4C10-4F62-BA5E-1A579857BB72}" dt="2022-03-08T19:47:08.786" v="0" actId="1076"/>
          <ac:spMkLst>
            <pc:docMk/>
            <pc:sldMk cId="336920508" sldId="1110"/>
            <ac:spMk id="15" creationId="{6AE66C41-27E1-A94E-B89D-FD2251C8A231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Individuals using the Internet (% of population)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Africa</c:v>
                </c:pt>
                <c:pt idx="1">
                  <c:v>Asia*</c:v>
                </c:pt>
                <c:pt idx="2">
                  <c:v>Caribbean</c:v>
                </c:pt>
                <c:pt idx="3">
                  <c:v>Pacific*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31.28</c:v>
                </c:pt>
                <c:pt idx="1">
                  <c:v>36.35</c:v>
                </c:pt>
                <c:pt idx="2">
                  <c:v>66.180000000000007</c:v>
                </c:pt>
                <c:pt idx="3">
                  <c:v>15.38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5B-4784-83B3-B78724B779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35433904"/>
        <c:axId val="694389296"/>
      </c:barChart>
      <c:catAx>
        <c:axId val="63543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4389296"/>
        <c:crosses val="autoZero"/>
        <c:auto val="1"/>
        <c:lblAlgn val="ctr"/>
        <c:lblOffset val="100"/>
        <c:noMultiLvlLbl val="0"/>
      </c:catAx>
      <c:valAx>
        <c:axId val="69438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543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svg"/><Relationship Id="rId3" Type="http://schemas.openxmlformats.org/officeDocument/2006/relationships/image" Target="../media/image157.png"/><Relationship Id="rId7" Type="http://schemas.openxmlformats.org/officeDocument/2006/relationships/image" Target="../media/image161.png"/><Relationship Id="rId2" Type="http://schemas.openxmlformats.org/officeDocument/2006/relationships/image" Target="../media/image156.svg"/><Relationship Id="rId1" Type="http://schemas.openxmlformats.org/officeDocument/2006/relationships/image" Target="../media/image155.png"/><Relationship Id="rId6" Type="http://schemas.openxmlformats.org/officeDocument/2006/relationships/image" Target="../media/image160.svg"/><Relationship Id="rId5" Type="http://schemas.openxmlformats.org/officeDocument/2006/relationships/image" Target="../media/image159.png"/><Relationship Id="rId4" Type="http://schemas.openxmlformats.org/officeDocument/2006/relationships/image" Target="../media/image15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svg"/><Relationship Id="rId3" Type="http://schemas.openxmlformats.org/officeDocument/2006/relationships/image" Target="../media/image157.png"/><Relationship Id="rId7" Type="http://schemas.openxmlformats.org/officeDocument/2006/relationships/image" Target="../media/image161.png"/><Relationship Id="rId2" Type="http://schemas.openxmlformats.org/officeDocument/2006/relationships/image" Target="../media/image156.svg"/><Relationship Id="rId1" Type="http://schemas.openxmlformats.org/officeDocument/2006/relationships/image" Target="../media/image155.png"/><Relationship Id="rId6" Type="http://schemas.openxmlformats.org/officeDocument/2006/relationships/image" Target="../media/image160.svg"/><Relationship Id="rId5" Type="http://schemas.openxmlformats.org/officeDocument/2006/relationships/image" Target="../media/image159.png"/><Relationship Id="rId4" Type="http://schemas.openxmlformats.org/officeDocument/2006/relationships/image" Target="../media/image15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6038A7-954E-475A-AA0C-0C754A3A5A83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594AF8-4CEA-4661-9D0B-5FFBE9DFA28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Harnessing the potential of ICTs for education and lifelong learning</a:t>
          </a:r>
          <a:endParaRPr lang="en-US" sz="18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743FA0C-C222-400E-AD1E-CD44454A6646}" type="parTrans" cxnId="{88484F0F-26C4-47F6-B3A8-2118BF43E7BA}">
      <dgm:prSet/>
      <dgm:spPr/>
      <dgm:t>
        <a:bodyPr/>
        <a:lstStyle/>
        <a:p>
          <a:endParaRPr lang="en-US" sz="24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DD0A60E-C04B-426B-B03F-645A76842D86}" type="sibTrans" cxnId="{88484F0F-26C4-47F6-B3A8-2118BF43E7BA}">
      <dgm:prSet/>
      <dgm:spPr/>
      <dgm:t>
        <a:bodyPr/>
        <a:lstStyle/>
        <a:p>
          <a:endParaRPr lang="en-US" sz="24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426EA6B-841C-4F75-B813-FD2F64D6020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8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Moving beyond conventional pedagogy</a:t>
          </a:r>
          <a:endParaRPr lang="en-US" sz="18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159CDBB-D0CE-4F9A-ADF3-9847970BA83A}" type="parTrans" cxnId="{240B3C46-A90E-4248-8685-72899CCE6D51}">
      <dgm:prSet/>
      <dgm:spPr/>
      <dgm:t>
        <a:bodyPr/>
        <a:lstStyle/>
        <a:p>
          <a:endParaRPr lang="en-US" sz="24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67267F6-6089-40F5-B01E-DAFCAC4080B8}" type="sibTrans" cxnId="{240B3C46-A90E-4248-8685-72899CCE6D51}">
      <dgm:prSet/>
      <dgm:spPr/>
      <dgm:t>
        <a:bodyPr/>
        <a:lstStyle/>
        <a:p>
          <a:endParaRPr lang="en-US" sz="24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A43F64C-38BA-4F02-B365-5E036415083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8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Fostering innovations</a:t>
          </a:r>
          <a:endParaRPr lang="en-US" sz="18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5F3FA98-F1DF-455A-8F22-C87ED0A7B831}" type="parTrans" cxnId="{CE19FA78-88D4-41ED-9DB1-751E1A9E1D43}">
      <dgm:prSet/>
      <dgm:spPr/>
      <dgm:t>
        <a:bodyPr/>
        <a:lstStyle/>
        <a:p>
          <a:endParaRPr lang="en-US" sz="24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E01771F-2EA7-4DDD-B617-1791E9F75A1D}" type="sibTrans" cxnId="{CE19FA78-88D4-41ED-9DB1-751E1A9E1D43}">
      <dgm:prSet/>
      <dgm:spPr/>
      <dgm:t>
        <a:bodyPr/>
        <a:lstStyle/>
        <a:p>
          <a:endParaRPr lang="en-US" sz="24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26F9410-CAAD-4000-AF6A-94BBDA93B67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8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Involving the community</a:t>
          </a:r>
          <a:endParaRPr lang="en-US" sz="18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BDA9AF6-00B9-4500-9DAF-50929957CA4F}" type="parTrans" cxnId="{CE63C147-7123-4DD3-A51E-36F22EE6D983}">
      <dgm:prSet/>
      <dgm:spPr/>
      <dgm:t>
        <a:bodyPr/>
        <a:lstStyle/>
        <a:p>
          <a:endParaRPr lang="en-US" sz="24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1BAA46F-DFAF-46FD-A52B-6EB8C7B3CAEC}" type="sibTrans" cxnId="{CE63C147-7123-4DD3-A51E-36F22EE6D983}">
      <dgm:prSet/>
      <dgm:spPr/>
      <dgm:t>
        <a:bodyPr/>
        <a:lstStyle/>
        <a:p>
          <a:endParaRPr lang="en-US" sz="24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4AE08599-1C2A-4D2F-9611-E7CD8A865DD6}" type="pres">
      <dgm:prSet presAssocID="{3E6038A7-954E-475A-AA0C-0C754A3A5A83}" presName="root" presStyleCnt="0">
        <dgm:presLayoutVars>
          <dgm:dir/>
          <dgm:resizeHandles val="exact"/>
        </dgm:presLayoutVars>
      </dgm:prSet>
      <dgm:spPr/>
    </dgm:pt>
    <dgm:pt modelId="{2651428F-4427-43AC-90DE-CA9A366DC4EC}" type="pres">
      <dgm:prSet presAssocID="{DD594AF8-4CEA-4661-9D0B-5FFBE9DFA28E}" presName="compNode" presStyleCnt="0"/>
      <dgm:spPr/>
    </dgm:pt>
    <dgm:pt modelId="{416AC229-760E-4EBA-9D38-15D2712C2C99}" type="pres">
      <dgm:prSet presAssocID="{DD594AF8-4CEA-4661-9D0B-5FFBE9DFA28E}" presName="iconBgRect" presStyleLbl="bgShp" presStyleIdx="0" presStyleCnt="4"/>
      <dgm:spPr/>
    </dgm:pt>
    <dgm:pt modelId="{0B6FFA05-975C-42F5-ADB4-5B0B77CAB34D}" type="pres">
      <dgm:prSet presAssocID="{DD594AF8-4CEA-4661-9D0B-5FFBE9DFA28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F62D0470-9A4B-42F9-8545-F4F73B7F935D}" type="pres">
      <dgm:prSet presAssocID="{DD594AF8-4CEA-4661-9D0B-5FFBE9DFA28E}" presName="spaceRect" presStyleCnt="0"/>
      <dgm:spPr/>
    </dgm:pt>
    <dgm:pt modelId="{FA4B1C55-8429-442A-86C8-4EACED10060B}" type="pres">
      <dgm:prSet presAssocID="{DD594AF8-4CEA-4661-9D0B-5FFBE9DFA28E}" presName="textRect" presStyleLbl="revTx" presStyleIdx="0" presStyleCnt="4">
        <dgm:presLayoutVars>
          <dgm:chMax val="1"/>
          <dgm:chPref val="1"/>
        </dgm:presLayoutVars>
      </dgm:prSet>
      <dgm:spPr/>
    </dgm:pt>
    <dgm:pt modelId="{2F74C971-CBD7-4AF6-A979-89CD6347E5DF}" type="pres">
      <dgm:prSet presAssocID="{5DD0A60E-C04B-426B-B03F-645A76842D86}" presName="sibTrans" presStyleCnt="0"/>
      <dgm:spPr/>
    </dgm:pt>
    <dgm:pt modelId="{2058AAE0-4D63-4D56-9042-4FB34D9E3ED2}" type="pres">
      <dgm:prSet presAssocID="{C426EA6B-841C-4F75-B813-FD2F64D6020D}" presName="compNode" presStyleCnt="0"/>
      <dgm:spPr/>
    </dgm:pt>
    <dgm:pt modelId="{8E23FDAB-518E-4458-B3C3-D1F5A1D151C8}" type="pres">
      <dgm:prSet presAssocID="{C426EA6B-841C-4F75-B813-FD2F64D6020D}" presName="iconBgRect" presStyleLbl="bgShp" presStyleIdx="1" presStyleCnt="4"/>
      <dgm:spPr/>
    </dgm:pt>
    <dgm:pt modelId="{FAD86500-1438-4E80-8E26-DC3B713C1EA3}" type="pres">
      <dgm:prSet presAssocID="{C426EA6B-841C-4F75-B813-FD2F64D6020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lk"/>
        </a:ext>
      </dgm:extLst>
    </dgm:pt>
    <dgm:pt modelId="{27F82A07-5B75-42DC-9BA7-EBB545622F29}" type="pres">
      <dgm:prSet presAssocID="{C426EA6B-841C-4F75-B813-FD2F64D6020D}" presName="spaceRect" presStyleCnt="0"/>
      <dgm:spPr/>
    </dgm:pt>
    <dgm:pt modelId="{9F8847C6-2AFA-4832-A2C0-DB394725CA26}" type="pres">
      <dgm:prSet presAssocID="{C426EA6B-841C-4F75-B813-FD2F64D6020D}" presName="textRect" presStyleLbl="revTx" presStyleIdx="1" presStyleCnt="4">
        <dgm:presLayoutVars>
          <dgm:chMax val="1"/>
          <dgm:chPref val="1"/>
        </dgm:presLayoutVars>
      </dgm:prSet>
      <dgm:spPr/>
    </dgm:pt>
    <dgm:pt modelId="{9125C4F0-2E27-4250-9A50-1586CD0C0DD4}" type="pres">
      <dgm:prSet presAssocID="{667267F6-6089-40F5-B01E-DAFCAC4080B8}" presName="sibTrans" presStyleCnt="0"/>
      <dgm:spPr/>
    </dgm:pt>
    <dgm:pt modelId="{01D2EE67-0085-435F-BA0C-65C0674B99A7}" type="pres">
      <dgm:prSet presAssocID="{9A43F64C-38BA-4F02-B365-5E036415083C}" presName="compNode" presStyleCnt="0"/>
      <dgm:spPr/>
    </dgm:pt>
    <dgm:pt modelId="{3D1C6304-AE95-48AB-BEE6-CB7BEF8746C9}" type="pres">
      <dgm:prSet presAssocID="{9A43F64C-38BA-4F02-B365-5E036415083C}" presName="iconBgRect" presStyleLbl="bgShp" presStyleIdx="2" presStyleCnt="4"/>
      <dgm:spPr/>
    </dgm:pt>
    <dgm:pt modelId="{A72B3136-F49E-4835-9485-876D77823B86}" type="pres">
      <dgm:prSet presAssocID="{9A43F64C-38BA-4F02-B365-5E036415083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D8D3AA0A-9DAA-46C8-9E51-D7DD75ED6B5F}" type="pres">
      <dgm:prSet presAssocID="{9A43F64C-38BA-4F02-B365-5E036415083C}" presName="spaceRect" presStyleCnt="0"/>
      <dgm:spPr/>
    </dgm:pt>
    <dgm:pt modelId="{2E2054EB-F246-41C3-9FD0-8D2B73016DF5}" type="pres">
      <dgm:prSet presAssocID="{9A43F64C-38BA-4F02-B365-5E036415083C}" presName="textRect" presStyleLbl="revTx" presStyleIdx="2" presStyleCnt="4">
        <dgm:presLayoutVars>
          <dgm:chMax val="1"/>
          <dgm:chPref val="1"/>
        </dgm:presLayoutVars>
      </dgm:prSet>
      <dgm:spPr/>
    </dgm:pt>
    <dgm:pt modelId="{1C073FFC-B4AB-4D70-B58E-CCF49545CE06}" type="pres">
      <dgm:prSet presAssocID="{7E01771F-2EA7-4DDD-B617-1791E9F75A1D}" presName="sibTrans" presStyleCnt="0"/>
      <dgm:spPr/>
    </dgm:pt>
    <dgm:pt modelId="{85ADF5F8-FA72-492F-950B-9119112BF122}" type="pres">
      <dgm:prSet presAssocID="{026F9410-CAAD-4000-AF6A-94BBDA93B67D}" presName="compNode" presStyleCnt="0"/>
      <dgm:spPr/>
    </dgm:pt>
    <dgm:pt modelId="{9C9E7D88-3E76-4BD3-BDC4-873A1D097E9C}" type="pres">
      <dgm:prSet presAssocID="{026F9410-CAAD-4000-AF6A-94BBDA93B67D}" presName="iconBgRect" presStyleLbl="bgShp" presStyleIdx="3" presStyleCnt="4"/>
      <dgm:spPr/>
    </dgm:pt>
    <dgm:pt modelId="{9F26C873-C826-4E1B-943A-42AF5A384A2A}" type="pres">
      <dgm:prSet presAssocID="{026F9410-CAAD-4000-AF6A-94BBDA93B67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8935190E-263D-4EED-93EC-DD21514F25C4}" type="pres">
      <dgm:prSet presAssocID="{026F9410-CAAD-4000-AF6A-94BBDA93B67D}" presName="spaceRect" presStyleCnt="0"/>
      <dgm:spPr/>
    </dgm:pt>
    <dgm:pt modelId="{DB6EF64C-6CA0-4BF1-8AC5-7EF7720C7F79}" type="pres">
      <dgm:prSet presAssocID="{026F9410-CAAD-4000-AF6A-94BBDA93B67D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88484F0F-26C4-47F6-B3A8-2118BF43E7BA}" srcId="{3E6038A7-954E-475A-AA0C-0C754A3A5A83}" destId="{DD594AF8-4CEA-4661-9D0B-5FFBE9DFA28E}" srcOrd="0" destOrd="0" parTransId="{6743FA0C-C222-400E-AD1E-CD44454A6646}" sibTransId="{5DD0A60E-C04B-426B-B03F-645A76842D86}"/>
    <dgm:cxn modelId="{240B3C46-A90E-4248-8685-72899CCE6D51}" srcId="{3E6038A7-954E-475A-AA0C-0C754A3A5A83}" destId="{C426EA6B-841C-4F75-B813-FD2F64D6020D}" srcOrd="1" destOrd="0" parTransId="{0159CDBB-D0CE-4F9A-ADF3-9847970BA83A}" sibTransId="{667267F6-6089-40F5-B01E-DAFCAC4080B8}"/>
    <dgm:cxn modelId="{CE63C147-7123-4DD3-A51E-36F22EE6D983}" srcId="{3E6038A7-954E-475A-AA0C-0C754A3A5A83}" destId="{026F9410-CAAD-4000-AF6A-94BBDA93B67D}" srcOrd="3" destOrd="0" parTransId="{0BDA9AF6-00B9-4500-9DAF-50929957CA4F}" sibTransId="{F1BAA46F-DFAF-46FD-A52B-6EB8C7B3CAEC}"/>
    <dgm:cxn modelId="{CE19FA78-88D4-41ED-9DB1-751E1A9E1D43}" srcId="{3E6038A7-954E-475A-AA0C-0C754A3A5A83}" destId="{9A43F64C-38BA-4F02-B365-5E036415083C}" srcOrd="2" destOrd="0" parTransId="{25F3FA98-F1DF-455A-8F22-C87ED0A7B831}" sibTransId="{7E01771F-2EA7-4DDD-B617-1791E9F75A1D}"/>
    <dgm:cxn modelId="{B55A9B92-7D7A-4E58-9BB0-B66BB35494EF}" type="presOf" srcId="{3E6038A7-954E-475A-AA0C-0C754A3A5A83}" destId="{4AE08599-1C2A-4D2F-9611-E7CD8A865DD6}" srcOrd="0" destOrd="0" presId="urn:microsoft.com/office/officeart/2018/5/layout/IconCircleLabelList"/>
    <dgm:cxn modelId="{09B650AA-5E2E-4B3E-9BE0-70DE691FAED5}" type="presOf" srcId="{DD594AF8-4CEA-4661-9D0B-5FFBE9DFA28E}" destId="{FA4B1C55-8429-442A-86C8-4EACED10060B}" srcOrd="0" destOrd="0" presId="urn:microsoft.com/office/officeart/2018/5/layout/IconCircleLabelList"/>
    <dgm:cxn modelId="{2D2E9CB5-14E0-46C6-A3D7-55AA424484E2}" type="presOf" srcId="{9A43F64C-38BA-4F02-B365-5E036415083C}" destId="{2E2054EB-F246-41C3-9FD0-8D2B73016DF5}" srcOrd="0" destOrd="0" presId="urn:microsoft.com/office/officeart/2018/5/layout/IconCircleLabelList"/>
    <dgm:cxn modelId="{457794CB-5786-4146-9983-F26FFE4CDD26}" type="presOf" srcId="{C426EA6B-841C-4F75-B813-FD2F64D6020D}" destId="{9F8847C6-2AFA-4832-A2C0-DB394725CA26}" srcOrd="0" destOrd="0" presId="urn:microsoft.com/office/officeart/2018/5/layout/IconCircleLabelList"/>
    <dgm:cxn modelId="{F2DBE4CF-7C85-499E-9D1F-E4CD9BE67E47}" type="presOf" srcId="{026F9410-CAAD-4000-AF6A-94BBDA93B67D}" destId="{DB6EF64C-6CA0-4BF1-8AC5-7EF7720C7F79}" srcOrd="0" destOrd="0" presId="urn:microsoft.com/office/officeart/2018/5/layout/IconCircleLabelList"/>
    <dgm:cxn modelId="{BDAFF5B5-B783-4B23-9BC0-1881F66DF674}" type="presParOf" srcId="{4AE08599-1C2A-4D2F-9611-E7CD8A865DD6}" destId="{2651428F-4427-43AC-90DE-CA9A366DC4EC}" srcOrd="0" destOrd="0" presId="urn:microsoft.com/office/officeart/2018/5/layout/IconCircleLabelList"/>
    <dgm:cxn modelId="{8334EB46-F69A-43B2-963B-7091BF98C54E}" type="presParOf" srcId="{2651428F-4427-43AC-90DE-CA9A366DC4EC}" destId="{416AC229-760E-4EBA-9D38-15D2712C2C99}" srcOrd="0" destOrd="0" presId="urn:microsoft.com/office/officeart/2018/5/layout/IconCircleLabelList"/>
    <dgm:cxn modelId="{351A5F3B-8522-45C4-AD0D-A134C20A4343}" type="presParOf" srcId="{2651428F-4427-43AC-90DE-CA9A366DC4EC}" destId="{0B6FFA05-975C-42F5-ADB4-5B0B77CAB34D}" srcOrd="1" destOrd="0" presId="urn:microsoft.com/office/officeart/2018/5/layout/IconCircleLabelList"/>
    <dgm:cxn modelId="{DDA746D5-0242-4A23-BB9D-ABC679490B0D}" type="presParOf" srcId="{2651428F-4427-43AC-90DE-CA9A366DC4EC}" destId="{F62D0470-9A4B-42F9-8545-F4F73B7F935D}" srcOrd="2" destOrd="0" presId="urn:microsoft.com/office/officeart/2018/5/layout/IconCircleLabelList"/>
    <dgm:cxn modelId="{C3ED0EDE-E137-47A0-91F2-DDF84C9F480F}" type="presParOf" srcId="{2651428F-4427-43AC-90DE-CA9A366DC4EC}" destId="{FA4B1C55-8429-442A-86C8-4EACED10060B}" srcOrd="3" destOrd="0" presId="urn:microsoft.com/office/officeart/2018/5/layout/IconCircleLabelList"/>
    <dgm:cxn modelId="{40C76B0E-9C95-444D-9621-97E54E4883C5}" type="presParOf" srcId="{4AE08599-1C2A-4D2F-9611-E7CD8A865DD6}" destId="{2F74C971-CBD7-4AF6-A979-89CD6347E5DF}" srcOrd="1" destOrd="0" presId="urn:microsoft.com/office/officeart/2018/5/layout/IconCircleLabelList"/>
    <dgm:cxn modelId="{3216EBA1-FD66-4AC9-8163-F180BA879645}" type="presParOf" srcId="{4AE08599-1C2A-4D2F-9611-E7CD8A865DD6}" destId="{2058AAE0-4D63-4D56-9042-4FB34D9E3ED2}" srcOrd="2" destOrd="0" presId="urn:microsoft.com/office/officeart/2018/5/layout/IconCircleLabelList"/>
    <dgm:cxn modelId="{56BADB5F-68A3-4678-ACF1-FBA49CA44EFE}" type="presParOf" srcId="{2058AAE0-4D63-4D56-9042-4FB34D9E3ED2}" destId="{8E23FDAB-518E-4458-B3C3-D1F5A1D151C8}" srcOrd="0" destOrd="0" presId="urn:microsoft.com/office/officeart/2018/5/layout/IconCircleLabelList"/>
    <dgm:cxn modelId="{012D3BBB-8AF2-4DE3-9C37-964E7C1670D8}" type="presParOf" srcId="{2058AAE0-4D63-4D56-9042-4FB34D9E3ED2}" destId="{FAD86500-1438-4E80-8E26-DC3B713C1EA3}" srcOrd="1" destOrd="0" presId="urn:microsoft.com/office/officeart/2018/5/layout/IconCircleLabelList"/>
    <dgm:cxn modelId="{284AD303-DA4A-4BB7-8927-30B4F802770F}" type="presParOf" srcId="{2058AAE0-4D63-4D56-9042-4FB34D9E3ED2}" destId="{27F82A07-5B75-42DC-9BA7-EBB545622F29}" srcOrd="2" destOrd="0" presId="urn:microsoft.com/office/officeart/2018/5/layout/IconCircleLabelList"/>
    <dgm:cxn modelId="{063DB1AD-270D-4DF5-ABB7-D6483D3C4F9B}" type="presParOf" srcId="{2058AAE0-4D63-4D56-9042-4FB34D9E3ED2}" destId="{9F8847C6-2AFA-4832-A2C0-DB394725CA26}" srcOrd="3" destOrd="0" presId="urn:microsoft.com/office/officeart/2018/5/layout/IconCircleLabelList"/>
    <dgm:cxn modelId="{E8160609-591C-4740-A290-BAFDCCD6A375}" type="presParOf" srcId="{4AE08599-1C2A-4D2F-9611-E7CD8A865DD6}" destId="{9125C4F0-2E27-4250-9A50-1586CD0C0DD4}" srcOrd="3" destOrd="0" presId="urn:microsoft.com/office/officeart/2018/5/layout/IconCircleLabelList"/>
    <dgm:cxn modelId="{85B5D60E-7EC0-45E0-A25F-74572434FF3C}" type="presParOf" srcId="{4AE08599-1C2A-4D2F-9611-E7CD8A865DD6}" destId="{01D2EE67-0085-435F-BA0C-65C0674B99A7}" srcOrd="4" destOrd="0" presId="urn:microsoft.com/office/officeart/2018/5/layout/IconCircleLabelList"/>
    <dgm:cxn modelId="{F2011836-28ED-43AA-AF17-E8873963E310}" type="presParOf" srcId="{01D2EE67-0085-435F-BA0C-65C0674B99A7}" destId="{3D1C6304-AE95-48AB-BEE6-CB7BEF8746C9}" srcOrd="0" destOrd="0" presId="urn:microsoft.com/office/officeart/2018/5/layout/IconCircleLabelList"/>
    <dgm:cxn modelId="{9D9453CF-E153-4C95-A03C-4C5942A4B66D}" type="presParOf" srcId="{01D2EE67-0085-435F-BA0C-65C0674B99A7}" destId="{A72B3136-F49E-4835-9485-876D77823B86}" srcOrd="1" destOrd="0" presId="urn:microsoft.com/office/officeart/2018/5/layout/IconCircleLabelList"/>
    <dgm:cxn modelId="{ED6BE38E-45D5-44C4-A08A-96EC65CE779C}" type="presParOf" srcId="{01D2EE67-0085-435F-BA0C-65C0674B99A7}" destId="{D8D3AA0A-9DAA-46C8-9E51-D7DD75ED6B5F}" srcOrd="2" destOrd="0" presId="urn:microsoft.com/office/officeart/2018/5/layout/IconCircleLabelList"/>
    <dgm:cxn modelId="{0800D79D-A9B8-4FAD-9953-178F23F76EF0}" type="presParOf" srcId="{01D2EE67-0085-435F-BA0C-65C0674B99A7}" destId="{2E2054EB-F246-41C3-9FD0-8D2B73016DF5}" srcOrd="3" destOrd="0" presId="urn:microsoft.com/office/officeart/2018/5/layout/IconCircleLabelList"/>
    <dgm:cxn modelId="{C5D02345-8235-485D-BF9A-8463C2A27294}" type="presParOf" srcId="{4AE08599-1C2A-4D2F-9611-E7CD8A865DD6}" destId="{1C073FFC-B4AB-4D70-B58E-CCF49545CE06}" srcOrd="5" destOrd="0" presId="urn:microsoft.com/office/officeart/2018/5/layout/IconCircleLabelList"/>
    <dgm:cxn modelId="{CA0EE0AA-AAF5-4D27-9226-AE565794B122}" type="presParOf" srcId="{4AE08599-1C2A-4D2F-9611-E7CD8A865DD6}" destId="{85ADF5F8-FA72-492F-950B-9119112BF122}" srcOrd="6" destOrd="0" presId="urn:microsoft.com/office/officeart/2018/5/layout/IconCircleLabelList"/>
    <dgm:cxn modelId="{8A3D8F6D-394C-414A-8F36-1E698A4039CF}" type="presParOf" srcId="{85ADF5F8-FA72-492F-950B-9119112BF122}" destId="{9C9E7D88-3E76-4BD3-BDC4-873A1D097E9C}" srcOrd="0" destOrd="0" presId="urn:microsoft.com/office/officeart/2018/5/layout/IconCircleLabelList"/>
    <dgm:cxn modelId="{A573F12C-4937-4F8D-9B94-6866CB1FD363}" type="presParOf" srcId="{85ADF5F8-FA72-492F-950B-9119112BF122}" destId="{9F26C873-C826-4E1B-943A-42AF5A384A2A}" srcOrd="1" destOrd="0" presId="urn:microsoft.com/office/officeart/2018/5/layout/IconCircleLabelList"/>
    <dgm:cxn modelId="{F0BD3B8B-47D0-4686-B966-CDB6BB15735D}" type="presParOf" srcId="{85ADF5F8-FA72-492F-950B-9119112BF122}" destId="{8935190E-263D-4EED-93EC-DD21514F25C4}" srcOrd="2" destOrd="0" presId="urn:microsoft.com/office/officeart/2018/5/layout/IconCircleLabelList"/>
    <dgm:cxn modelId="{6EDCCB32-5FFE-4550-AECA-DB18CA8EC11A}" type="presParOf" srcId="{85ADF5F8-FA72-492F-950B-9119112BF122}" destId="{DB6EF64C-6CA0-4BF1-8AC5-7EF7720C7F7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6AC229-760E-4EBA-9D38-15D2712C2C99}">
      <dsp:nvSpPr>
        <dsp:cNvPr id="0" name=""/>
        <dsp:cNvSpPr/>
      </dsp:nvSpPr>
      <dsp:spPr>
        <a:xfrm>
          <a:off x="659653" y="748907"/>
          <a:ext cx="1455944" cy="145594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6FFA05-975C-42F5-ADB4-5B0B77CAB34D}">
      <dsp:nvSpPr>
        <dsp:cNvPr id="0" name=""/>
        <dsp:cNvSpPr/>
      </dsp:nvSpPr>
      <dsp:spPr>
        <a:xfrm>
          <a:off x="969937" y="1059190"/>
          <a:ext cx="835377" cy="83537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B1C55-8429-442A-86C8-4EACED10060B}">
      <dsp:nvSpPr>
        <dsp:cNvPr id="0" name=""/>
        <dsp:cNvSpPr/>
      </dsp:nvSpPr>
      <dsp:spPr>
        <a:xfrm>
          <a:off x="194229" y="2658342"/>
          <a:ext cx="2386793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800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Harnessing the potential of ICTs for education and lifelong learning</a:t>
          </a:r>
          <a:endParaRPr lang="en-US" sz="1800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94229" y="2658342"/>
        <a:ext cx="2386793" cy="1260000"/>
      </dsp:txXfrm>
    </dsp:sp>
    <dsp:sp modelId="{8E23FDAB-518E-4458-B3C3-D1F5A1D151C8}">
      <dsp:nvSpPr>
        <dsp:cNvPr id="0" name=""/>
        <dsp:cNvSpPr/>
      </dsp:nvSpPr>
      <dsp:spPr>
        <a:xfrm>
          <a:off x="3464136" y="748907"/>
          <a:ext cx="1455944" cy="145594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D86500-1438-4E80-8E26-DC3B713C1EA3}">
      <dsp:nvSpPr>
        <dsp:cNvPr id="0" name=""/>
        <dsp:cNvSpPr/>
      </dsp:nvSpPr>
      <dsp:spPr>
        <a:xfrm>
          <a:off x="3774419" y="1059190"/>
          <a:ext cx="835377" cy="83537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8847C6-2AFA-4832-A2C0-DB394725CA26}">
      <dsp:nvSpPr>
        <dsp:cNvPr id="0" name=""/>
        <dsp:cNvSpPr/>
      </dsp:nvSpPr>
      <dsp:spPr>
        <a:xfrm>
          <a:off x="2998711" y="2658342"/>
          <a:ext cx="2386793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800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Moving beyond conventional pedagogy</a:t>
          </a:r>
          <a:endParaRPr lang="en-US" sz="1800" kern="12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998711" y="2658342"/>
        <a:ext cx="2386793" cy="1260000"/>
      </dsp:txXfrm>
    </dsp:sp>
    <dsp:sp modelId="{3D1C6304-AE95-48AB-BEE6-CB7BEF8746C9}">
      <dsp:nvSpPr>
        <dsp:cNvPr id="0" name=""/>
        <dsp:cNvSpPr/>
      </dsp:nvSpPr>
      <dsp:spPr>
        <a:xfrm>
          <a:off x="6268619" y="748907"/>
          <a:ext cx="1455944" cy="145594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2B3136-F49E-4835-9485-876D77823B86}">
      <dsp:nvSpPr>
        <dsp:cNvPr id="0" name=""/>
        <dsp:cNvSpPr/>
      </dsp:nvSpPr>
      <dsp:spPr>
        <a:xfrm>
          <a:off x="6578902" y="1059190"/>
          <a:ext cx="835377" cy="83537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2054EB-F246-41C3-9FD0-8D2B73016DF5}">
      <dsp:nvSpPr>
        <dsp:cNvPr id="0" name=""/>
        <dsp:cNvSpPr/>
      </dsp:nvSpPr>
      <dsp:spPr>
        <a:xfrm>
          <a:off x="5803194" y="2658342"/>
          <a:ext cx="2386793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800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Fostering innovations</a:t>
          </a:r>
          <a:endParaRPr lang="en-US" sz="1800" kern="12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803194" y="2658342"/>
        <a:ext cx="2386793" cy="1260000"/>
      </dsp:txXfrm>
    </dsp:sp>
    <dsp:sp modelId="{9C9E7D88-3E76-4BD3-BDC4-873A1D097E9C}">
      <dsp:nvSpPr>
        <dsp:cNvPr id="0" name=""/>
        <dsp:cNvSpPr/>
      </dsp:nvSpPr>
      <dsp:spPr>
        <a:xfrm>
          <a:off x="9073101" y="748907"/>
          <a:ext cx="1455944" cy="1455944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6C873-C826-4E1B-943A-42AF5A384A2A}">
      <dsp:nvSpPr>
        <dsp:cNvPr id="0" name=""/>
        <dsp:cNvSpPr/>
      </dsp:nvSpPr>
      <dsp:spPr>
        <a:xfrm>
          <a:off x="9383385" y="1059190"/>
          <a:ext cx="835377" cy="83537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6EF64C-6CA0-4BF1-8AC5-7EF7720C7F79}">
      <dsp:nvSpPr>
        <dsp:cNvPr id="0" name=""/>
        <dsp:cNvSpPr/>
      </dsp:nvSpPr>
      <dsp:spPr>
        <a:xfrm>
          <a:off x="8607677" y="2658342"/>
          <a:ext cx="2386793" cy="12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800" kern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Involving the community</a:t>
          </a:r>
          <a:endParaRPr lang="en-US" sz="1800" kern="120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8607677" y="2658342"/>
        <a:ext cx="2386793" cy="126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0.68723</cdr:x>
      <cdr:y>0.92886</cdr:y>
    </cdr:from>
    <cdr:to>
      <cdr:x>0.97283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40C9CDC-E2DF-4248-BE9C-243EC1383274}"/>
            </a:ext>
          </a:extLst>
        </cdr:cNvPr>
        <cdr:cNvSpPr txBox="1"/>
      </cdr:nvSpPr>
      <cdr:spPr>
        <a:xfrm xmlns:a="http://schemas.openxmlformats.org/drawingml/2006/main">
          <a:off x="5419956" y="3031338"/>
          <a:ext cx="2252432" cy="2321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*  Developing Commonwealth countries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B1F729-D378-43DA-A947-857E6F0758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7071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A3A512-9A0E-428E-B198-E061CBECC2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131" y="0"/>
            <a:ext cx="3043344" cy="467071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r">
              <a:defRPr sz="1200"/>
            </a:lvl1pPr>
          </a:lstStyle>
          <a:p>
            <a:fld id="{F5BEC6F5-6A81-4244-BBC9-6874B7DF45A7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FCF88D-F624-4381-BE09-9A47AC49A5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4" cy="467070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A4C78-6E81-496D-9A60-E64E7AD1F7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131" y="8842030"/>
            <a:ext cx="3043344" cy="467070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r">
              <a:defRPr sz="1200"/>
            </a:lvl1pPr>
          </a:lstStyle>
          <a:p>
            <a:fld id="{7D54B255-CF02-4B99-A797-1A000D10B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22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7071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1" y="0"/>
            <a:ext cx="3043344" cy="467071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r">
              <a:defRPr sz="1200"/>
            </a:lvl1pPr>
          </a:lstStyle>
          <a:p>
            <a:fld id="{C11CA628-EB2C-40E2-A298-C5339B140BD3}" type="datetimeFigureOut">
              <a:rPr lang="en-CA" smtClean="0"/>
              <a:t>2022-03-08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8" rIns="93315" bIns="46658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1" y="4480004"/>
            <a:ext cx="5618480" cy="3665458"/>
          </a:xfrm>
          <a:prstGeom prst="rect">
            <a:avLst/>
          </a:prstGeom>
        </p:spPr>
        <p:txBody>
          <a:bodyPr vert="horz" lIns="93315" tIns="46658" rIns="93315" bIns="4665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4" cy="467070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1" y="8842030"/>
            <a:ext cx="3043344" cy="467070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r">
              <a:defRPr sz="1200"/>
            </a:lvl1pPr>
          </a:lstStyle>
          <a:p>
            <a:fld id="{B2D11531-2816-406B-B695-3DA7D01378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923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00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Belize</a:t>
            </a:r>
          </a:p>
          <a:p>
            <a:r>
              <a:rPr lang="en-US" dirty="0"/>
              <a:t>Benefits: skills, expected income</a:t>
            </a:r>
          </a:p>
          <a:p>
            <a:endParaRPr lang="en-US" dirty="0"/>
          </a:p>
          <a:p>
            <a:r>
              <a:rPr lang="en-US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Social Return on Investment of an Open School showed that every US$ invested resulted in US$8 worth of benefits to students.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A785F-37C7-41D6-B63B-7EA1E1902DB4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7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290088"/>
                </a:solidFill>
                <a:latin typeface="Trebuchet MS"/>
              </a:rPr>
              <a:t>Malaysian students spend about 190 MYR per year, which is over MYR 234,871,160 annually.</a:t>
            </a:r>
            <a:endParaRPr lang="en-CA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290088"/>
                </a:solidFill>
                <a:latin typeface="Trebuchet MS"/>
              </a:rPr>
              <a:t>Student spend on average BDT 1,850 per year, which is over 258 million BDT per year in Bangladesh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89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72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COL developed </a:t>
            </a:r>
            <a:r>
              <a:rPr lang="en-US" dirty="0" err="1"/>
              <a:t>Aptus</a:t>
            </a:r>
            <a:r>
              <a:rPr lang="en-US" dirty="0"/>
              <a:t> a low-cost offline virtual classroom that provides learners in remote locations with access to digital resources. It’s a server that works with a solar charger and a wireless router and costs approximately $ 150. </a:t>
            </a:r>
            <a:endParaRPr lang="en-CA" dirty="0"/>
          </a:p>
          <a:p>
            <a:endParaRPr lang="en-CA" dirty="0"/>
          </a:p>
          <a:p>
            <a:r>
              <a:rPr lang="en-US" dirty="0"/>
              <a:t>Maldives (2021)</a:t>
            </a:r>
          </a:p>
          <a:p>
            <a:r>
              <a:rPr lang="en-US" dirty="0"/>
              <a:t>Zambia, Ministry of General Education (2021)</a:t>
            </a:r>
          </a:p>
          <a:p>
            <a:r>
              <a:rPr lang="en-US" dirty="0"/>
              <a:t>Antigua and Barbuda, Ministry of Education, Sports and Creative Industries (2021)</a:t>
            </a:r>
          </a:p>
          <a:p>
            <a:r>
              <a:rPr lang="en-US" dirty="0"/>
              <a:t>Bahamas, Ministry of Education (2020)</a:t>
            </a:r>
          </a:p>
          <a:p>
            <a:r>
              <a:rPr lang="en-US" dirty="0"/>
              <a:t>Mozambique, Ministry of Education and Human Development (2018)</a:t>
            </a:r>
          </a:p>
          <a:p>
            <a:r>
              <a:rPr lang="en-US" dirty="0"/>
              <a:t>Tonga, Ministry of Education/Tonga Institute of Higher Education (2018)</a:t>
            </a:r>
          </a:p>
          <a:p>
            <a:r>
              <a:rPr lang="en-US" dirty="0"/>
              <a:t>Samoa, Ministry of Education (2018)</a:t>
            </a:r>
          </a:p>
          <a:p>
            <a:r>
              <a:rPr lang="en-US" dirty="0"/>
              <a:t>India, Mann </a:t>
            </a:r>
            <a:r>
              <a:rPr lang="en-US" dirty="0" err="1"/>
              <a:t>Deshi</a:t>
            </a:r>
            <a:r>
              <a:rPr lang="en-US" dirty="0"/>
              <a:t> Foundation (2016)</a:t>
            </a:r>
          </a:p>
          <a:p>
            <a:r>
              <a:rPr lang="en-US" dirty="0"/>
              <a:t>Samoa, National University Samoa (2016)</a:t>
            </a:r>
          </a:p>
          <a:p>
            <a:r>
              <a:rPr lang="en-US" dirty="0"/>
              <a:t>Pakistan, Qatar Foundation/ROTA (2016)</a:t>
            </a:r>
          </a:p>
          <a:p>
            <a:r>
              <a:rPr lang="en-US" dirty="0"/>
              <a:t>Fiji, Ministry of Education (2015)</a:t>
            </a:r>
          </a:p>
          <a:p>
            <a:r>
              <a:rPr lang="en-US" dirty="0"/>
              <a:t>Vanuatu, Ministry of Education (2015)</a:t>
            </a:r>
          </a:p>
          <a:p>
            <a:r>
              <a:rPr lang="en-US" dirty="0"/>
              <a:t>Kiribati, Ministry of Education (2015)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FFD71-0FC1-4B3B-A0F1-6A1FF688BB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053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Belize</a:t>
            </a:r>
          </a:p>
          <a:p>
            <a:r>
              <a:rPr lang="en-US" dirty="0"/>
              <a:t>Benefits: skills, expected income</a:t>
            </a:r>
          </a:p>
          <a:p>
            <a:endParaRPr lang="en-US" dirty="0"/>
          </a:p>
          <a:p>
            <a:r>
              <a:rPr lang="en-US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Social Return on Investment of an Open School showed that every US$ invested resulted in US$8 worth of benefits to students.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A785F-37C7-41D6-B63B-7EA1E1902DB4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953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Of the 750 million illiterates in the world about 400 millions are in the Commonwealth</a:t>
            </a:r>
          </a:p>
          <a:p>
            <a:endParaRPr lang="en-US" dirty="0"/>
          </a:p>
          <a:p>
            <a:r>
              <a:rPr lang="en-US" dirty="0"/>
              <a:t>Source: https://thecommonwealth.org/news/bringing-education-goals-within-reach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2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Belize</a:t>
            </a:r>
          </a:p>
          <a:p>
            <a:r>
              <a:rPr lang="en-US" dirty="0"/>
              <a:t>Benefits: skills, expected income</a:t>
            </a:r>
          </a:p>
          <a:p>
            <a:endParaRPr lang="en-US" dirty="0"/>
          </a:p>
          <a:p>
            <a:r>
              <a:rPr lang="en-US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Social Return on Investment of an Open School showed that every US$ invested resulted in US$8 worth of benefits to students.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A785F-37C7-41D6-B63B-7EA1E1902DB4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605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Belize</a:t>
            </a:r>
          </a:p>
          <a:p>
            <a:r>
              <a:rPr lang="en-US" dirty="0"/>
              <a:t>Benefits: skills, expected income</a:t>
            </a:r>
          </a:p>
          <a:p>
            <a:endParaRPr lang="en-US" dirty="0"/>
          </a:p>
          <a:p>
            <a:r>
              <a:rPr lang="en-US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Social Return on Investment of an Open School showed that every US$ invested resulted in US$8 worth of benefits to students.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A785F-37C7-41D6-B63B-7EA1E1902DB4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3264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Belize</a:t>
            </a:r>
          </a:p>
          <a:p>
            <a:r>
              <a:rPr lang="en-US" dirty="0"/>
              <a:t>Benefits: skills, expected income</a:t>
            </a:r>
          </a:p>
          <a:p>
            <a:endParaRPr lang="en-US" dirty="0"/>
          </a:p>
          <a:p>
            <a:r>
              <a:rPr lang="en-US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Social Return on Investment of an Open School showed that every US$ invested resulted in US$8 worth of benefits to students.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A785F-37C7-41D6-B63B-7EA1E1902DB4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506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0888" y="1182688"/>
            <a:ext cx="5676900" cy="3194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371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1721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Belize</a:t>
            </a:r>
          </a:p>
          <a:p>
            <a:r>
              <a:rPr lang="en-US" dirty="0"/>
              <a:t>Benefits: skills, expected income</a:t>
            </a:r>
          </a:p>
          <a:p>
            <a:endParaRPr lang="en-US" dirty="0"/>
          </a:p>
          <a:p>
            <a:r>
              <a:rPr lang="en-US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Social Return on Investment of an Open School showed that every US$ invested resulted in US$8 worth of benefits to students.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A785F-37C7-41D6-B63B-7EA1E1902DB4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5770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invite you to engage us; tap into our thought</a:t>
            </a:r>
            <a:r>
              <a:rPr lang="en-US" baseline="0" dirty="0"/>
              <a:t> leadership, expertise, networks and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465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32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29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ITC Galliard Pro"/>
            </a:endParaRPr>
          </a:p>
          <a:p>
            <a:r>
              <a:rPr lang="en-US" sz="1800" b="0" i="0" u="none" strike="noStrike" baseline="0" dirty="0">
                <a:solidFill>
                  <a:srgbClr val="3F3F41"/>
                </a:solidFill>
                <a:latin typeface="ITC Galliard Pro"/>
              </a:rPr>
              <a:t>COL continues to promote ‘learning for sustainable development’. Learning must lead to economic growth, social inclusion and environmental conservation.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431FB-46BD-4AD2-BB8C-7049FB77C2CC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865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1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1.Compiled with latest available data from UNESCO UIS. Missing data from the following countries: Pakistan, Jamaica, Bahamas.</a:t>
            </a:r>
          </a:p>
          <a:p>
            <a:r>
              <a:rPr lang="en-US" dirty="0"/>
              <a:t>2. Compiled with latest available data from UNESCO UIS. Missing data from the following countries: Zambia, Uganda, Trinidad and Tobago, Pakistan, Nigeria, Kiribati, Bahamas.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3. Compiled with latest available data from UNESCO UIS. Missing data from the following countries: Pakistan, Jamaica, Canada, Bahamas, Grenada, Kiribati, Malta, St Vincent and Grenadines, Samoa, Seychelles and Tonga.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707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Belize</a:t>
            </a:r>
          </a:p>
          <a:p>
            <a:r>
              <a:rPr lang="en-US" dirty="0"/>
              <a:t>Benefits: skills, expected income</a:t>
            </a:r>
          </a:p>
          <a:p>
            <a:endParaRPr lang="en-US" dirty="0"/>
          </a:p>
          <a:p>
            <a:r>
              <a:rPr lang="en-US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Social Return on Investment of an Open School showed that every US$ invested resulted in US$8 worth of benefits to students.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A785F-37C7-41D6-B63B-7EA1E1902DB4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166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https://data.oecd.org/eduatt/population-with-tertiary-education.htm</a:t>
            </a:r>
          </a:p>
          <a:p>
            <a:endParaRPr lang="en-US" dirty="0"/>
          </a:p>
          <a:p>
            <a:r>
              <a:rPr lang="en-US" dirty="0"/>
              <a:t>https://data.worldbank.org/indicator/SE.SEC.CUAT.PO.ZS</a:t>
            </a:r>
          </a:p>
          <a:p>
            <a:endParaRPr lang="en-US" dirty="0"/>
          </a:p>
          <a:p>
            <a:r>
              <a:rPr lang="en-US" dirty="0"/>
              <a:t>Australia  51.6 (2020)</a:t>
            </a:r>
          </a:p>
          <a:p>
            <a:r>
              <a:rPr lang="en-US" dirty="0"/>
              <a:t>Canada     60.4 (2016)</a:t>
            </a:r>
          </a:p>
          <a:p>
            <a:endParaRPr lang="en-US" dirty="0"/>
          </a:p>
          <a:p>
            <a:r>
              <a:rPr lang="en-US" dirty="0"/>
              <a:t>Asia:</a:t>
            </a:r>
          </a:p>
          <a:p>
            <a:r>
              <a:rPr lang="en-US" dirty="0"/>
              <a:t>Bangladesh 22.4 (2020)</a:t>
            </a:r>
          </a:p>
          <a:p>
            <a:r>
              <a:rPr lang="en-US" dirty="0"/>
              <a:t>Pakistan   8.65 (2017)</a:t>
            </a:r>
          </a:p>
          <a:p>
            <a:r>
              <a:rPr lang="en-US" dirty="0"/>
              <a:t>Malaysia   22.6 (2019)</a:t>
            </a:r>
          </a:p>
          <a:p>
            <a:endParaRPr lang="en-US" dirty="0"/>
          </a:p>
          <a:p>
            <a:r>
              <a:rPr lang="en-US" dirty="0"/>
              <a:t>Africa:</a:t>
            </a:r>
          </a:p>
          <a:p>
            <a:r>
              <a:rPr lang="en-US" dirty="0"/>
              <a:t>The Gambia 8.0 (2015)</a:t>
            </a:r>
          </a:p>
          <a:p>
            <a:r>
              <a:rPr lang="en-US" dirty="0"/>
              <a:t>Ghana	   11.3 (2010)</a:t>
            </a:r>
          </a:p>
          <a:p>
            <a:r>
              <a:rPr lang="en-US" dirty="0"/>
              <a:t>Kenya	   7.9 (2010)</a:t>
            </a:r>
          </a:p>
          <a:p>
            <a:r>
              <a:rPr lang="en-US" dirty="0"/>
              <a:t>Cameroon   13.5 (2010)</a:t>
            </a:r>
          </a:p>
          <a:p>
            <a:endParaRPr lang="en-US" dirty="0"/>
          </a:p>
          <a:p>
            <a:r>
              <a:rPr lang="en-US" dirty="0"/>
              <a:t>Pacific </a:t>
            </a:r>
          </a:p>
          <a:p>
            <a:r>
              <a:rPr lang="en-US" dirty="0"/>
              <a:t>Samoa 15.3 (2011)</a:t>
            </a:r>
          </a:p>
          <a:p>
            <a:r>
              <a:rPr lang="en-US" dirty="0"/>
              <a:t>Fiji       15.9 (2007)</a:t>
            </a:r>
          </a:p>
          <a:p>
            <a:r>
              <a:rPr lang="en-US" dirty="0"/>
              <a:t>Tonga      16.8 (2011)</a:t>
            </a:r>
          </a:p>
          <a:p>
            <a:endParaRPr lang="en-US" dirty="0"/>
          </a:p>
          <a:p>
            <a:r>
              <a:rPr lang="en-US" dirty="0"/>
              <a:t>Caribbean</a:t>
            </a:r>
          </a:p>
          <a:p>
            <a:r>
              <a:rPr lang="en-US" dirty="0"/>
              <a:t>Belize     21.2 (2020)</a:t>
            </a:r>
          </a:p>
          <a:p>
            <a:r>
              <a:rPr lang="en-US" dirty="0"/>
              <a:t>Jamaica    14.0 (2011)</a:t>
            </a:r>
          </a:p>
          <a:p>
            <a:r>
              <a:rPr lang="en-US" dirty="0"/>
              <a:t>St Lucia    15.3 (2019)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647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1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99384-30AB-47E0-997C-B27F224CA3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349861-21C3-4AAD-95A8-EF10D6C3B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5AF53-2358-415A-8989-539F58B346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591EC-6499-4B40-B56A-FA50DCAE6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F6183-6D3F-4393-A324-1054269ED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2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680C1FC-7781-41B0-A032-6DA1183CE2CA}"/>
              </a:ext>
            </a:extLst>
          </p:cNvPr>
          <p:cNvSpPr/>
          <p:nvPr userDrawn="1"/>
        </p:nvSpPr>
        <p:spPr>
          <a:xfrm>
            <a:off x="-7721" y="440788"/>
            <a:ext cx="12192000" cy="4279294"/>
          </a:xfrm>
          <a:prstGeom prst="rect">
            <a:avLst/>
          </a:prstGeom>
          <a:solidFill>
            <a:srgbClr val="D8D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648216-EC4D-4DBF-81DF-EF47347776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4541" y="707994"/>
            <a:ext cx="3633787" cy="366236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786374F-2D4C-401E-8C18-B9E925EBA9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79106" y="707994"/>
            <a:ext cx="3633787" cy="366236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5AB3EF6-DD93-4BCE-B95E-3A7D382C98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51830" y="707994"/>
            <a:ext cx="3633787" cy="36623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6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7419A70-3BAC-4F00-BDA4-4246FB5E8DC6}"/>
              </a:ext>
            </a:extLst>
          </p:cNvPr>
          <p:cNvSpPr/>
          <p:nvPr userDrawn="1"/>
        </p:nvSpPr>
        <p:spPr>
          <a:xfrm>
            <a:off x="-1" y="5176967"/>
            <a:ext cx="12192001" cy="168103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55F1F-3BF1-4614-B9CD-E68808F317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486401"/>
            <a:ext cx="12192000" cy="835854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5A17F47-D511-474A-A26A-54B8BFB3C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2950" y="1"/>
            <a:ext cx="10829924" cy="54149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672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7419A70-3BAC-4F00-BDA4-4246FB5E8DC6}"/>
              </a:ext>
            </a:extLst>
          </p:cNvPr>
          <p:cNvSpPr/>
          <p:nvPr userDrawn="1"/>
        </p:nvSpPr>
        <p:spPr>
          <a:xfrm>
            <a:off x="-1" y="5176967"/>
            <a:ext cx="12192001" cy="1681033"/>
          </a:xfrm>
          <a:prstGeom prst="rect">
            <a:avLst/>
          </a:prstGeom>
          <a:solidFill>
            <a:srgbClr val="B3A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55F1F-3BF1-4614-B9CD-E68808F317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486401"/>
            <a:ext cx="12192000" cy="835854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5A17F47-D511-474A-A26A-54B8BFB3CF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2950" y="1"/>
            <a:ext cx="10829924" cy="54149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17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66339-095D-4CA6-8EDE-995FB5EF6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C3189-3D91-4B2A-B85C-672223E8F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0B84E-F459-4149-A304-480644A2EF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D7064C-729A-4820-9BBF-CF05CB123F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D8F65A-BB83-4CA5-8E62-52A96241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EB9FD-1D1E-4FDC-89F6-E0547465E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10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6FDEC-1BB7-4A1B-85E4-24755F9B9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286321-E932-4DFA-938F-BFB1CFF397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F4D541-0142-4F19-8720-FAD461DD2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20954-656F-4A86-A79A-9FFF312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CC1EF-E1F1-452A-86D0-B20F5A803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EFFDD4-F35D-4B9A-A85E-013CC8BE0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445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447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358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8">
            <a:extLst>
              <a:ext uri="{FF2B5EF4-FFF2-40B4-BE49-F238E27FC236}">
                <a16:creationId xmlns:a16="http://schemas.microsoft.com/office/drawing/2014/main" id="{5E81A30F-6E42-40BF-8BFB-D9E872AC7C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auto">
          <a:xfrm>
            <a:off x="1433176" y="3501023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Picture Placeholder 19">
            <a:extLst>
              <a:ext uri="{FF2B5EF4-FFF2-40B4-BE49-F238E27FC236}">
                <a16:creationId xmlns:a16="http://schemas.microsoft.com/office/drawing/2014/main" id="{2F52528E-2D42-46A9-A9A2-EF535CD7D7E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887905" y="3501023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CBC85A00-CEB3-4BEF-8547-3A1FBB29084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auto">
          <a:xfrm>
            <a:off x="6342634" y="3501023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5" name="Picture Placeholder 21">
            <a:extLst>
              <a:ext uri="{FF2B5EF4-FFF2-40B4-BE49-F238E27FC236}">
                <a16:creationId xmlns:a16="http://schemas.microsoft.com/office/drawing/2014/main" id="{04912881-0F64-44D7-8501-BAC019317CF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 bwMode="auto">
          <a:xfrm>
            <a:off x="8797362" y="3501023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6" name="Picture Placeholder 24">
            <a:extLst>
              <a:ext uri="{FF2B5EF4-FFF2-40B4-BE49-F238E27FC236}">
                <a16:creationId xmlns:a16="http://schemas.microsoft.com/office/drawing/2014/main" id="{2804F3F8-CE88-4333-9D0A-F65D3A3C4BC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 bwMode="auto">
          <a:xfrm>
            <a:off x="8797362" y="5036199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7" name="Picture Placeholder 23">
            <a:extLst>
              <a:ext uri="{FF2B5EF4-FFF2-40B4-BE49-F238E27FC236}">
                <a16:creationId xmlns:a16="http://schemas.microsoft.com/office/drawing/2014/main" id="{06109C77-AE7E-4B5F-85F5-289364DA9A9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auto">
          <a:xfrm>
            <a:off x="6342634" y="5036199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Picture Placeholder 22">
            <a:extLst>
              <a:ext uri="{FF2B5EF4-FFF2-40B4-BE49-F238E27FC236}">
                <a16:creationId xmlns:a16="http://schemas.microsoft.com/office/drawing/2014/main" id="{B2DD4B62-9104-4C00-9BA7-DAEDBD1EE9B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 bwMode="auto">
          <a:xfrm>
            <a:off x="3887905" y="5036199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BF00E01E-8935-466E-99AA-D44EC1260A7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 bwMode="auto">
          <a:xfrm>
            <a:off x="1433176" y="5036199"/>
            <a:ext cx="1961458" cy="1041401"/>
          </a:xfrm>
          <a:custGeom>
            <a:avLst/>
            <a:gdLst>
              <a:gd name="connsiteX0" fmla="*/ 0 w 1961458"/>
              <a:gd name="connsiteY0" fmla="*/ 0 h 1041401"/>
              <a:gd name="connsiteX1" fmla="*/ 1961458 w 1961458"/>
              <a:gd name="connsiteY1" fmla="*/ 0 h 1041401"/>
              <a:gd name="connsiteX2" fmla="*/ 1961458 w 1961458"/>
              <a:gd name="connsiteY2" fmla="*/ 1041401 h 1041401"/>
              <a:gd name="connsiteX3" fmla="*/ 0 w 1961458"/>
              <a:gd name="connsiteY3" fmla="*/ 1041401 h 10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458" h="1041401">
                <a:moveTo>
                  <a:pt x="0" y="0"/>
                </a:moveTo>
                <a:lnTo>
                  <a:pt x="1961458" y="0"/>
                </a:lnTo>
                <a:lnTo>
                  <a:pt x="1961458" y="1041401"/>
                </a:lnTo>
                <a:lnTo>
                  <a:pt x="0" y="1041401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815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95000"/>
            </a:schemeClr>
          </a:solidFill>
        </p:spPr>
        <p:txBody>
          <a:bodyPr rtlCol="0">
            <a:normAutofit/>
          </a:bodyPr>
          <a:lstStyle>
            <a:lvl1pPr>
              <a:defRPr sz="800"/>
            </a:lvl1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61260" y="2307591"/>
            <a:ext cx="4441317" cy="2242818"/>
          </a:xfrm>
        </p:spPr>
        <p:txBody>
          <a:bodyPr>
            <a:noAutofit/>
          </a:bodyPr>
          <a:lstStyle>
            <a:lvl1pPr algn="l">
              <a:defRPr sz="7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4196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73F3C07-1F89-4955-A161-BDE34B4F6D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7938"/>
            <a:ext cx="12191999" cy="6859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D5D224-2C50-4627-98A6-55FE519F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B7CA-554D-4772-9E0E-F8B146454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49123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C4C42-BDF9-40FD-8C4B-0EC942ADE6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39" y="548640"/>
            <a:ext cx="11094720" cy="3268292"/>
          </a:xfrm>
          <a:custGeom>
            <a:avLst/>
            <a:gdLst>
              <a:gd name="connsiteX0" fmla="*/ 0 w 11094720"/>
              <a:gd name="connsiteY0" fmla="*/ 0 h 3268292"/>
              <a:gd name="connsiteX1" fmla="*/ 11094720 w 11094720"/>
              <a:gd name="connsiteY1" fmla="*/ 0 h 3268292"/>
              <a:gd name="connsiteX2" fmla="*/ 11094720 w 11094720"/>
              <a:gd name="connsiteY2" fmla="*/ 3268292 h 3268292"/>
              <a:gd name="connsiteX3" fmla="*/ 0 w 11094720"/>
              <a:gd name="connsiteY3" fmla="*/ 3268292 h 3268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94720" h="3268292">
                <a:moveTo>
                  <a:pt x="0" y="0"/>
                </a:moveTo>
                <a:lnTo>
                  <a:pt x="11094720" y="0"/>
                </a:lnTo>
                <a:lnTo>
                  <a:pt x="11094720" y="3268292"/>
                </a:lnTo>
                <a:lnTo>
                  <a:pt x="0" y="326829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44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5930E77-288E-4CBC-8DAB-69F24B6B73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643" y="1917540"/>
            <a:ext cx="1736035" cy="3022916"/>
          </a:xfrm>
          <a:custGeom>
            <a:avLst/>
            <a:gdLst>
              <a:gd name="connsiteX0" fmla="*/ 0 w 1736035"/>
              <a:gd name="connsiteY0" fmla="*/ 0 h 3022916"/>
              <a:gd name="connsiteX1" fmla="*/ 1736035 w 1736035"/>
              <a:gd name="connsiteY1" fmla="*/ 0 h 3022916"/>
              <a:gd name="connsiteX2" fmla="*/ 1736035 w 1736035"/>
              <a:gd name="connsiteY2" fmla="*/ 3022916 h 3022916"/>
              <a:gd name="connsiteX3" fmla="*/ 0 w 1736035"/>
              <a:gd name="connsiteY3" fmla="*/ 3022916 h 30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6035" h="3022916">
                <a:moveTo>
                  <a:pt x="0" y="0"/>
                </a:moveTo>
                <a:lnTo>
                  <a:pt x="1736035" y="0"/>
                </a:lnTo>
                <a:lnTo>
                  <a:pt x="1736035" y="3022916"/>
                </a:lnTo>
                <a:lnTo>
                  <a:pt x="0" y="30229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7892FCC-1B88-4E46-BB35-31038E99CA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40720" y="1917540"/>
            <a:ext cx="4440740" cy="3022916"/>
          </a:xfrm>
          <a:custGeom>
            <a:avLst/>
            <a:gdLst>
              <a:gd name="connsiteX0" fmla="*/ 0 w 4440740"/>
              <a:gd name="connsiteY0" fmla="*/ 0 h 3022916"/>
              <a:gd name="connsiteX1" fmla="*/ 4440740 w 4440740"/>
              <a:gd name="connsiteY1" fmla="*/ 0 h 3022916"/>
              <a:gd name="connsiteX2" fmla="*/ 4440740 w 4440740"/>
              <a:gd name="connsiteY2" fmla="*/ 3022916 h 3022916"/>
              <a:gd name="connsiteX3" fmla="*/ 0 w 4440740"/>
              <a:gd name="connsiteY3" fmla="*/ 3022916 h 302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0740" h="3022916">
                <a:moveTo>
                  <a:pt x="0" y="0"/>
                </a:moveTo>
                <a:lnTo>
                  <a:pt x="4440740" y="0"/>
                </a:lnTo>
                <a:lnTo>
                  <a:pt x="4440740" y="3022916"/>
                </a:lnTo>
                <a:lnTo>
                  <a:pt x="0" y="30229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83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6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1141"/>
          <a:stretch/>
        </p:blipFill>
        <p:spPr>
          <a:xfrm>
            <a:off x="-33867" y="-38101"/>
            <a:ext cx="6062133" cy="7917929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4165600" y="5649687"/>
            <a:ext cx="8026400" cy="1208314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028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578FA7-CF28-418F-9DE4-2DA6A6899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E581-ADBC-4711-95C2-66A87AA47F5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69986D-6F2D-4EFE-AD65-DE5178596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454D94-4893-45D7-8137-1DFC7564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0519A-1606-4136-A28C-7ACCA304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80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5D224-2C50-4627-98A6-55FE519F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B7CA-554D-4772-9E0E-F8B146454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3482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24D2D-8713-4728-B756-725B4474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8E5FDB-5DAC-4438-8BD5-A0D9112DA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94914-3045-4390-8522-FD49833B1A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8A7C6-01FE-44F0-BEB8-4F18A26DB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49894-6310-41BD-A18B-F8E4F4CE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63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8ED23-3896-4460-B979-58D9A1125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B3A3B-5068-4D0A-9A8B-162F01081E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6AC206-5480-4F95-8027-EC6C99B54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C9269-1F3F-4020-9721-1AC2DBDFC4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8C638-2638-4EB5-BBA0-DD47F6D74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17DB3B-5B36-4F8C-812B-E0C73980B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6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369B-2AB1-47FB-BFB7-72E2B1F0E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1A98D-6695-4C3E-822F-7C3DD317B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7FE0E3-4C02-43A0-9BDB-162464533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FDE4D-3A32-44D4-BC03-1703A3146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140A39-3ACF-426F-A23F-174C071D8F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6AF2D5-A082-4B06-948C-AB3F2EED0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5BD561-E771-49C1-971C-755C26F0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4FD5B2-463B-4BFD-9527-68766D661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0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A336-926F-4968-9FDE-125D9ADFC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649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16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80DE11-9CC4-4868-8908-A70E3BE61740}"/>
              </a:ext>
            </a:extLst>
          </p:cNvPr>
          <p:cNvSpPr/>
          <p:nvPr userDrawn="1"/>
        </p:nvSpPr>
        <p:spPr>
          <a:xfrm>
            <a:off x="0" y="-4738"/>
            <a:ext cx="12192000" cy="2187524"/>
          </a:xfrm>
          <a:prstGeom prst="rect">
            <a:avLst/>
          </a:prstGeom>
          <a:solidFill>
            <a:srgbClr val="9D9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74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DC540F-A975-49F7-9855-24E2EC81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54474E-D600-4C7C-BEC4-8704562D6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282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4" r:id="rId2"/>
    <p:sldLayoutId id="2147483768" r:id="rId3"/>
    <p:sldLayoutId id="2147483651" r:id="rId4"/>
    <p:sldLayoutId id="2147483652" r:id="rId5"/>
    <p:sldLayoutId id="2147483653" r:id="rId6"/>
    <p:sldLayoutId id="2147483755" r:id="rId7"/>
    <p:sldLayoutId id="2147483756" r:id="rId8"/>
    <p:sldLayoutId id="2147483772" r:id="rId9"/>
    <p:sldLayoutId id="2147483773" r:id="rId10"/>
    <p:sldLayoutId id="2147483771" r:id="rId11"/>
    <p:sldLayoutId id="2147483775" r:id="rId12"/>
    <p:sldLayoutId id="2147483656" r:id="rId13"/>
    <p:sldLayoutId id="2147483657" r:id="rId14"/>
    <p:sldLayoutId id="2147483670" r:id="rId15"/>
    <p:sldLayoutId id="2147483752" r:id="rId16"/>
    <p:sldLayoutId id="2147483685" r:id="rId17"/>
    <p:sldLayoutId id="2147483763" r:id="rId18"/>
    <p:sldLayoutId id="2147483764" r:id="rId19"/>
    <p:sldLayoutId id="2147483765" r:id="rId20"/>
    <p:sldLayoutId id="2147483767" r:id="rId21"/>
    <p:sldLayoutId id="2147483770" r:id="rId22"/>
    <p:sldLayoutId id="214748377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9D9EB3-7EEE-48A1-B29E-1FC2E5AD6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7BA3DB-90BC-4985-B584-91DE3CA14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A8114-970A-4108-BB40-0E53BC6E51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BE581-ADBC-4711-95C2-66A87AA47F5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B6935-76BE-408A-95DF-602E7B061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00EE2-3297-40AB-A5D3-8AB532F93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0519A-1606-4136-A28C-7ACCA304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6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7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78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microsoft.com/office/2007/relationships/hdphoto" Target="../media/hdphoto3.wdp"/><Relationship Id="rId5" Type="http://schemas.openxmlformats.org/officeDocument/2006/relationships/image" Target="../media/image79.png"/><Relationship Id="rId10" Type="http://schemas.openxmlformats.org/officeDocument/2006/relationships/image" Target="../media/image8.png"/><Relationship Id="rId4" Type="http://schemas.microsoft.com/office/2007/relationships/hdphoto" Target="../media/hdphoto2.wdp"/><Relationship Id="rId9" Type="http://schemas.openxmlformats.org/officeDocument/2006/relationships/image" Target="../media/image8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microsoft.com/office/2007/relationships/hdphoto" Target="../media/hdphoto6.wdp"/><Relationship Id="rId4" Type="http://schemas.openxmlformats.org/officeDocument/2006/relationships/image" Target="../media/image8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microsoft.com/office/2007/relationships/hdphoto" Target="../media/hdphoto12.wdp"/><Relationship Id="rId3" Type="http://schemas.microsoft.com/office/2007/relationships/hdphoto" Target="../media/hdphoto7.wdp"/><Relationship Id="rId7" Type="http://schemas.microsoft.com/office/2007/relationships/hdphoto" Target="../media/hdphoto9.wdp"/><Relationship Id="rId12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6.png"/><Relationship Id="rId11" Type="http://schemas.microsoft.com/office/2007/relationships/hdphoto" Target="../media/hdphoto11.wdp"/><Relationship Id="rId5" Type="http://schemas.microsoft.com/office/2007/relationships/hdphoto" Target="../media/hdphoto8.wdp"/><Relationship Id="rId10" Type="http://schemas.openxmlformats.org/officeDocument/2006/relationships/image" Target="../media/image88.png"/><Relationship Id="rId4" Type="http://schemas.openxmlformats.org/officeDocument/2006/relationships/image" Target="../media/image85.png"/><Relationship Id="rId9" Type="http://schemas.microsoft.com/office/2007/relationships/hdphoto" Target="../media/hdphoto10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sv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7" Type="http://schemas.openxmlformats.org/officeDocument/2006/relationships/hyperlink" Target="https://data.worldbank.org/indicator/SE.SEC.CUAT.PO.Z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data.uis.unesco.org/index.aspx?queryid=3796" TargetMode="Externa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://cronkite.asu.edu/buffett/dr/religion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hdl.handle.net/11599/3934" TargetMode="External"/><Relationship Id="rId5" Type="http://schemas.openxmlformats.org/officeDocument/2006/relationships/image" Target="../media/image99.jpeg"/><Relationship Id="rId4" Type="http://schemas.openxmlformats.org/officeDocument/2006/relationships/image" Target="../media/image9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sv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1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20.png"/><Relationship Id="rId4" Type="http://schemas.openxmlformats.org/officeDocument/2006/relationships/hyperlink" Target="https://data.worldbank.org/indicator/SE.SEC.CUAT.PO.ZS" TargetMode="External"/><Relationship Id="rId9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5.emf"/><Relationship Id="rId4" Type="http://schemas.microsoft.com/office/2007/relationships/hdphoto" Target="../media/hdphoto1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8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7.png"/><Relationship Id="rId5" Type="http://schemas.openxmlformats.org/officeDocument/2006/relationships/image" Target="../media/image106.svg"/><Relationship Id="rId4" Type="http://schemas.openxmlformats.org/officeDocument/2006/relationships/image" Target="../media/image10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sv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sv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ata.worldbank.org/indicator/IT.NET.USER.ZS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13" Type="http://schemas.openxmlformats.org/officeDocument/2006/relationships/image" Target="../media/image124.png"/><Relationship Id="rId18" Type="http://schemas.openxmlformats.org/officeDocument/2006/relationships/image" Target="../media/image63.png"/><Relationship Id="rId3" Type="http://schemas.openxmlformats.org/officeDocument/2006/relationships/image" Target="../media/image117.jpeg"/><Relationship Id="rId21" Type="http://schemas.openxmlformats.org/officeDocument/2006/relationships/image" Target="../media/image127.png"/><Relationship Id="rId7" Type="http://schemas.microsoft.com/office/2007/relationships/hdphoto" Target="../media/hdphoto14.wdp"/><Relationship Id="rId12" Type="http://schemas.openxmlformats.org/officeDocument/2006/relationships/image" Target="../media/image38.png"/><Relationship Id="rId17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02.png"/><Relationship Id="rId20" Type="http://schemas.openxmlformats.org/officeDocument/2006/relationships/image" Target="../media/image12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0.png"/><Relationship Id="rId11" Type="http://schemas.openxmlformats.org/officeDocument/2006/relationships/image" Target="../media/image123.png"/><Relationship Id="rId5" Type="http://schemas.openxmlformats.org/officeDocument/2006/relationships/image" Target="../media/image119.png"/><Relationship Id="rId15" Type="http://schemas.openxmlformats.org/officeDocument/2006/relationships/image" Target="../media/image116.png"/><Relationship Id="rId10" Type="http://schemas.openxmlformats.org/officeDocument/2006/relationships/image" Target="../media/image30.png"/><Relationship Id="rId19" Type="http://schemas.openxmlformats.org/officeDocument/2006/relationships/image" Target="../media/image69.png"/><Relationship Id="rId4" Type="http://schemas.openxmlformats.org/officeDocument/2006/relationships/image" Target="../media/image118.jpeg"/><Relationship Id="rId9" Type="http://schemas.openxmlformats.org/officeDocument/2006/relationships/image" Target="../media/image122.png"/><Relationship Id="rId14" Type="http://schemas.openxmlformats.org/officeDocument/2006/relationships/image" Target="../media/image1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1.png"/><Relationship Id="rId5" Type="http://schemas.openxmlformats.org/officeDocument/2006/relationships/image" Target="../media/image130.jpeg"/><Relationship Id="rId4" Type="http://schemas.openxmlformats.org/officeDocument/2006/relationships/image" Target="../media/image12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sv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thecommonwealth.org/news/bringing-education-goals-within-reach" TargetMode="External"/><Relationship Id="rId4" Type="http://schemas.microsoft.com/office/2007/relationships/hdphoto" Target="../media/hdphoto15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sv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141.png"/><Relationship Id="rId7" Type="http://schemas.openxmlformats.org/officeDocument/2006/relationships/image" Target="../media/image1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4.png"/><Relationship Id="rId11" Type="http://schemas.openxmlformats.org/officeDocument/2006/relationships/image" Target="../media/image149.jpeg"/><Relationship Id="rId5" Type="http://schemas.openxmlformats.org/officeDocument/2006/relationships/image" Target="../media/image143.png"/><Relationship Id="rId10" Type="http://schemas.openxmlformats.org/officeDocument/2006/relationships/image" Target="../media/image148.jpeg"/><Relationship Id="rId4" Type="http://schemas.openxmlformats.org/officeDocument/2006/relationships/image" Target="../media/image142.png"/><Relationship Id="rId9" Type="http://schemas.openxmlformats.org/officeDocument/2006/relationships/image" Target="../media/image14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54.svg"/><Relationship Id="rId7" Type="http://schemas.openxmlformats.org/officeDocument/2006/relationships/diagramColors" Target="../diagrams/colors1.xml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hdphoto" Target="../media/hdphoto18.wdp"/><Relationship Id="rId3" Type="http://schemas.openxmlformats.org/officeDocument/2006/relationships/image" Target="../media/image163.png"/><Relationship Id="rId7" Type="http://schemas.openxmlformats.org/officeDocument/2006/relationships/image" Target="../media/image16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Relationship Id="rId6" Type="http://schemas.microsoft.com/office/2007/relationships/hdphoto" Target="../media/hdphoto17.wdp"/><Relationship Id="rId5" Type="http://schemas.openxmlformats.org/officeDocument/2006/relationships/image" Target="../media/image164.png"/><Relationship Id="rId10" Type="http://schemas.openxmlformats.org/officeDocument/2006/relationships/image" Target="../media/image166.png"/><Relationship Id="rId4" Type="http://schemas.microsoft.com/office/2007/relationships/hdphoto" Target="../media/hdphoto16.wdp"/><Relationship Id="rId9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7.png"/><Relationship Id="rId4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26" Type="http://schemas.openxmlformats.org/officeDocument/2006/relationships/image" Target="../media/image43.png"/><Relationship Id="rId39" Type="http://schemas.openxmlformats.org/officeDocument/2006/relationships/image" Target="../media/image56.png"/><Relationship Id="rId21" Type="http://schemas.openxmlformats.org/officeDocument/2006/relationships/image" Target="../media/image38.png"/><Relationship Id="rId34" Type="http://schemas.openxmlformats.org/officeDocument/2006/relationships/image" Target="../media/image51.png"/><Relationship Id="rId42" Type="http://schemas.openxmlformats.org/officeDocument/2006/relationships/image" Target="../media/image59.png"/><Relationship Id="rId47" Type="http://schemas.openxmlformats.org/officeDocument/2006/relationships/image" Target="../media/image64.png"/><Relationship Id="rId50" Type="http://schemas.openxmlformats.org/officeDocument/2006/relationships/image" Target="../media/image67.png"/><Relationship Id="rId55" Type="http://schemas.openxmlformats.org/officeDocument/2006/relationships/image" Target="../media/image72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5" Type="http://schemas.openxmlformats.org/officeDocument/2006/relationships/image" Target="../media/image42.png"/><Relationship Id="rId33" Type="http://schemas.openxmlformats.org/officeDocument/2006/relationships/image" Target="../media/image50.png"/><Relationship Id="rId38" Type="http://schemas.openxmlformats.org/officeDocument/2006/relationships/image" Target="../media/image55.png"/><Relationship Id="rId46" Type="http://schemas.openxmlformats.org/officeDocument/2006/relationships/image" Target="../media/image63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29" Type="http://schemas.openxmlformats.org/officeDocument/2006/relationships/image" Target="../media/image46.png"/><Relationship Id="rId41" Type="http://schemas.openxmlformats.org/officeDocument/2006/relationships/image" Target="../media/image58.png"/><Relationship Id="rId54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24" Type="http://schemas.openxmlformats.org/officeDocument/2006/relationships/image" Target="../media/image41.png"/><Relationship Id="rId32" Type="http://schemas.openxmlformats.org/officeDocument/2006/relationships/image" Target="../media/image49.png"/><Relationship Id="rId37" Type="http://schemas.openxmlformats.org/officeDocument/2006/relationships/image" Target="../media/image54.png"/><Relationship Id="rId40" Type="http://schemas.openxmlformats.org/officeDocument/2006/relationships/image" Target="../media/image57.png"/><Relationship Id="rId45" Type="http://schemas.openxmlformats.org/officeDocument/2006/relationships/image" Target="../media/image62.png"/><Relationship Id="rId53" Type="http://schemas.openxmlformats.org/officeDocument/2006/relationships/image" Target="../media/image70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23" Type="http://schemas.openxmlformats.org/officeDocument/2006/relationships/image" Target="../media/image40.png"/><Relationship Id="rId28" Type="http://schemas.openxmlformats.org/officeDocument/2006/relationships/image" Target="../media/image45.png"/><Relationship Id="rId36" Type="http://schemas.openxmlformats.org/officeDocument/2006/relationships/image" Target="../media/image53.png"/><Relationship Id="rId49" Type="http://schemas.openxmlformats.org/officeDocument/2006/relationships/image" Target="../media/image66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31" Type="http://schemas.openxmlformats.org/officeDocument/2006/relationships/image" Target="../media/image48.png"/><Relationship Id="rId44" Type="http://schemas.openxmlformats.org/officeDocument/2006/relationships/image" Target="../media/image61.png"/><Relationship Id="rId52" Type="http://schemas.openxmlformats.org/officeDocument/2006/relationships/image" Target="../media/image69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Relationship Id="rId22" Type="http://schemas.openxmlformats.org/officeDocument/2006/relationships/image" Target="../media/image39.png"/><Relationship Id="rId27" Type="http://schemas.openxmlformats.org/officeDocument/2006/relationships/image" Target="../media/image44.png"/><Relationship Id="rId30" Type="http://schemas.openxmlformats.org/officeDocument/2006/relationships/image" Target="../media/image47.png"/><Relationship Id="rId35" Type="http://schemas.openxmlformats.org/officeDocument/2006/relationships/image" Target="../media/image52.png"/><Relationship Id="rId43" Type="http://schemas.openxmlformats.org/officeDocument/2006/relationships/image" Target="../media/image60.png"/><Relationship Id="rId48" Type="http://schemas.openxmlformats.org/officeDocument/2006/relationships/image" Target="../media/image65.png"/><Relationship Id="rId56" Type="http://schemas.openxmlformats.org/officeDocument/2006/relationships/image" Target="../media/image73.png"/><Relationship Id="rId8" Type="http://schemas.openxmlformats.org/officeDocument/2006/relationships/image" Target="../media/image25.png"/><Relationship Id="rId51" Type="http://schemas.openxmlformats.org/officeDocument/2006/relationships/image" Target="../media/image68.png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2A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FA707E7-8487-42C0-84D3-FCAA9FD3B6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265AE4A2-D1FD-4C82-9E71-F3D2AFAF52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673" y="1"/>
            <a:ext cx="7778425" cy="57819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A69672E-50F6-4DE5-BFF6-FA0A4A1B395D}"/>
              </a:ext>
            </a:extLst>
          </p:cNvPr>
          <p:cNvSpPr/>
          <p:nvPr/>
        </p:nvSpPr>
        <p:spPr>
          <a:xfrm>
            <a:off x="5384800" y="5346700"/>
            <a:ext cx="6807200" cy="12319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B820DA-9B0B-4BCD-AEFE-A71EDA62AFC4}"/>
              </a:ext>
            </a:extLst>
          </p:cNvPr>
          <p:cNvSpPr/>
          <p:nvPr/>
        </p:nvSpPr>
        <p:spPr>
          <a:xfrm>
            <a:off x="5384800" y="5346700"/>
            <a:ext cx="6807200" cy="1511300"/>
          </a:xfrm>
          <a:prstGeom prst="rect">
            <a:avLst/>
          </a:prstGeom>
          <a:solidFill>
            <a:srgbClr val="290089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1C2F6E-2C36-490D-9D59-06E17960CA37}"/>
              </a:ext>
            </a:extLst>
          </p:cNvPr>
          <p:cNvSpPr/>
          <p:nvPr/>
        </p:nvSpPr>
        <p:spPr>
          <a:xfrm>
            <a:off x="6603575" y="5346700"/>
            <a:ext cx="5588426" cy="1511300"/>
          </a:xfrm>
          <a:prstGeom prst="rect">
            <a:avLst/>
          </a:prstGeom>
          <a:solidFill>
            <a:srgbClr val="290089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9ED9F2-A15C-4A1B-AEC5-CD36645045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174" y="5541486"/>
            <a:ext cx="610026" cy="7878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8851E09-B7E5-4C66-9174-62BBCF60CDE7}"/>
              </a:ext>
            </a:extLst>
          </p:cNvPr>
          <p:cNvSpPr txBox="1"/>
          <p:nvPr/>
        </p:nvSpPr>
        <p:spPr>
          <a:xfrm>
            <a:off x="6756400" y="5472401"/>
            <a:ext cx="5435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Professor Asha Kanwar</a:t>
            </a:r>
          </a:p>
          <a:p>
            <a:r>
              <a:rPr lang="en-CA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 President &amp; CEO</a:t>
            </a:r>
          </a:p>
          <a:p>
            <a:r>
              <a:rPr lang="en-CA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38</a:t>
            </a:r>
            <a:r>
              <a:rPr lang="en-CA" sz="1400" baseline="30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  <a:r>
              <a:rPr lang="en-CA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Commonwealth Diplomats Induction Programme</a:t>
            </a:r>
          </a:p>
          <a:p>
            <a:r>
              <a:rPr lang="en-CA" sz="1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 March </a:t>
            </a:r>
            <a:r>
              <a:rPr lang="en-CA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4E69FF-EB68-4AAB-BDF7-BE9584FF5B48}"/>
              </a:ext>
            </a:extLst>
          </p:cNvPr>
          <p:cNvSpPr/>
          <p:nvPr/>
        </p:nvSpPr>
        <p:spPr>
          <a:xfrm>
            <a:off x="0" y="0"/>
            <a:ext cx="1155062" cy="6858000"/>
          </a:xfrm>
          <a:prstGeom prst="rect">
            <a:avLst/>
          </a:prstGeom>
          <a:solidFill>
            <a:srgbClr val="290089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6F6A68-44B7-4140-B95D-D4F6927B0F8A}"/>
              </a:ext>
            </a:extLst>
          </p:cNvPr>
          <p:cNvSpPr/>
          <p:nvPr/>
        </p:nvSpPr>
        <p:spPr>
          <a:xfrm>
            <a:off x="-7647" y="-1"/>
            <a:ext cx="2418337" cy="2309091"/>
          </a:xfrm>
          <a:prstGeom prst="rect">
            <a:avLst/>
          </a:prstGeom>
          <a:solidFill>
            <a:srgbClr val="290089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6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08CF217-5CEF-FB44-8E30-D28C6FD4B79C}"/>
              </a:ext>
            </a:extLst>
          </p:cNvPr>
          <p:cNvGrpSpPr/>
          <p:nvPr/>
        </p:nvGrpSpPr>
        <p:grpSpPr>
          <a:xfrm>
            <a:off x="1074911" y="865096"/>
            <a:ext cx="10447397" cy="5366410"/>
            <a:chOff x="1118454" y="565412"/>
            <a:chExt cx="10447397" cy="5366410"/>
          </a:xfrm>
          <a:solidFill>
            <a:srgbClr val="B3AA7E"/>
          </a:solidFill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15BB586-6CC8-A04F-BB43-7E3C08AD0151}"/>
                </a:ext>
              </a:extLst>
            </p:cNvPr>
            <p:cNvGrpSpPr/>
            <p:nvPr/>
          </p:nvGrpSpPr>
          <p:grpSpPr>
            <a:xfrm>
              <a:off x="1118454" y="565412"/>
              <a:ext cx="2914373" cy="2230365"/>
              <a:chOff x="1118454" y="565412"/>
              <a:chExt cx="2914373" cy="2230365"/>
            </a:xfrm>
            <a:grpFill/>
          </p:grpSpPr>
          <p:sp>
            <p:nvSpPr>
              <p:cNvPr id="191" name="Freeform 184">
                <a:extLst>
                  <a:ext uri="{FF2B5EF4-FFF2-40B4-BE49-F238E27FC236}">
                    <a16:creationId xmlns:a16="http://schemas.microsoft.com/office/drawing/2014/main" id="{AED27F90-77BD-4075-9ECE-B08AC5B54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117" y="1472966"/>
                <a:ext cx="97710" cy="58251"/>
              </a:xfrm>
              <a:custGeom>
                <a:avLst/>
                <a:gdLst>
                  <a:gd name="T0" fmla="*/ 56 w 231"/>
                  <a:gd name="T1" fmla="*/ 96 h 135"/>
                  <a:gd name="T2" fmla="*/ 101 w 231"/>
                  <a:gd name="T3" fmla="*/ 122 h 135"/>
                  <a:gd name="T4" fmla="*/ 143 w 231"/>
                  <a:gd name="T5" fmla="*/ 134 h 135"/>
                  <a:gd name="T6" fmla="*/ 229 w 231"/>
                  <a:gd name="T7" fmla="*/ 94 h 135"/>
                  <a:gd name="T8" fmla="*/ 211 w 231"/>
                  <a:gd name="T9" fmla="*/ 75 h 135"/>
                  <a:gd name="T10" fmla="*/ 169 w 231"/>
                  <a:gd name="T11" fmla="*/ 41 h 135"/>
                  <a:gd name="T12" fmla="*/ 68 w 231"/>
                  <a:gd name="T13" fmla="*/ 0 h 135"/>
                  <a:gd name="T14" fmla="*/ 31 w 231"/>
                  <a:gd name="T15" fmla="*/ 13 h 135"/>
                  <a:gd name="T16" fmla="*/ 21 w 231"/>
                  <a:gd name="T17" fmla="*/ 27 h 135"/>
                  <a:gd name="T18" fmla="*/ 18 w 231"/>
                  <a:gd name="T19" fmla="*/ 73 h 135"/>
                  <a:gd name="T20" fmla="*/ 56 w 231"/>
                  <a:gd name="T21" fmla="*/ 9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35">
                    <a:moveTo>
                      <a:pt x="56" y="96"/>
                    </a:moveTo>
                    <a:cubicBezTo>
                      <a:pt x="69" y="101"/>
                      <a:pt x="84" y="106"/>
                      <a:pt x="101" y="122"/>
                    </a:cubicBezTo>
                    <a:cubicBezTo>
                      <a:pt x="110" y="130"/>
                      <a:pt x="125" y="134"/>
                      <a:pt x="143" y="134"/>
                    </a:cubicBezTo>
                    <a:cubicBezTo>
                      <a:pt x="184" y="134"/>
                      <a:pt x="228" y="114"/>
                      <a:pt x="229" y="94"/>
                    </a:cubicBezTo>
                    <a:cubicBezTo>
                      <a:pt x="230" y="81"/>
                      <a:pt x="224" y="79"/>
                      <a:pt x="211" y="75"/>
                    </a:cubicBezTo>
                    <a:cubicBezTo>
                      <a:pt x="199" y="70"/>
                      <a:pt x="181" y="64"/>
                      <a:pt x="169" y="41"/>
                    </a:cubicBezTo>
                    <a:cubicBezTo>
                      <a:pt x="156" y="16"/>
                      <a:pt x="106" y="0"/>
                      <a:pt x="68" y="0"/>
                    </a:cubicBezTo>
                    <a:cubicBezTo>
                      <a:pt x="48" y="0"/>
                      <a:pt x="33" y="5"/>
                      <a:pt x="31" y="13"/>
                    </a:cubicBezTo>
                    <a:cubicBezTo>
                      <a:pt x="29" y="18"/>
                      <a:pt x="26" y="22"/>
                      <a:pt x="21" y="27"/>
                    </a:cubicBezTo>
                    <a:cubicBezTo>
                      <a:pt x="11" y="40"/>
                      <a:pt x="0" y="53"/>
                      <a:pt x="18" y="73"/>
                    </a:cubicBezTo>
                    <a:cubicBezTo>
                      <a:pt x="32" y="88"/>
                      <a:pt x="43" y="92"/>
                      <a:pt x="56" y="9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3" name="Freeform 186">
                <a:extLst>
                  <a:ext uri="{FF2B5EF4-FFF2-40B4-BE49-F238E27FC236}">
                    <a16:creationId xmlns:a16="http://schemas.microsoft.com/office/drawing/2014/main" id="{A44985F9-EABF-4386-93C3-DE6607DB2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4251" y="1219302"/>
                <a:ext cx="223606" cy="202930"/>
              </a:xfrm>
              <a:custGeom>
                <a:avLst/>
                <a:gdLst>
                  <a:gd name="T0" fmla="*/ 274 w 526"/>
                  <a:gd name="T1" fmla="*/ 426 h 478"/>
                  <a:gd name="T2" fmla="*/ 410 w 526"/>
                  <a:gd name="T3" fmla="*/ 389 h 478"/>
                  <a:gd name="T4" fmla="*/ 511 w 526"/>
                  <a:gd name="T5" fmla="*/ 203 h 478"/>
                  <a:gd name="T6" fmla="*/ 464 w 526"/>
                  <a:gd name="T7" fmla="*/ 193 h 478"/>
                  <a:gd name="T8" fmla="*/ 454 w 526"/>
                  <a:gd name="T9" fmla="*/ 223 h 478"/>
                  <a:gd name="T10" fmla="*/ 359 w 526"/>
                  <a:gd name="T11" fmla="*/ 186 h 478"/>
                  <a:gd name="T12" fmla="*/ 457 w 526"/>
                  <a:gd name="T13" fmla="*/ 105 h 478"/>
                  <a:gd name="T14" fmla="*/ 403 w 526"/>
                  <a:gd name="T15" fmla="*/ 33 h 478"/>
                  <a:gd name="T16" fmla="*/ 305 w 526"/>
                  <a:gd name="T17" fmla="*/ 57 h 478"/>
                  <a:gd name="T18" fmla="*/ 261 w 526"/>
                  <a:gd name="T19" fmla="*/ 71 h 478"/>
                  <a:gd name="T20" fmla="*/ 129 w 526"/>
                  <a:gd name="T21" fmla="*/ 132 h 478"/>
                  <a:gd name="T22" fmla="*/ 214 w 526"/>
                  <a:gd name="T23" fmla="*/ 199 h 478"/>
                  <a:gd name="T24" fmla="*/ 61 w 526"/>
                  <a:gd name="T25" fmla="*/ 186 h 478"/>
                  <a:gd name="T26" fmla="*/ 119 w 526"/>
                  <a:gd name="T27" fmla="*/ 298 h 478"/>
                  <a:gd name="T28" fmla="*/ 274 w 526"/>
                  <a:gd name="T29" fmla="*/ 42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6" h="478">
                    <a:moveTo>
                      <a:pt x="274" y="426"/>
                    </a:moveTo>
                    <a:cubicBezTo>
                      <a:pt x="349" y="477"/>
                      <a:pt x="325" y="386"/>
                      <a:pt x="410" y="389"/>
                    </a:cubicBezTo>
                    <a:cubicBezTo>
                      <a:pt x="494" y="392"/>
                      <a:pt x="498" y="254"/>
                      <a:pt x="511" y="203"/>
                    </a:cubicBezTo>
                    <a:cubicBezTo>
                      <a:pt x="525" y="152"/>
                      <a:pt x="444" y="155"/>
                      <a:pt x="464" y="193"/>
                    </a:cubicBezTo>
                    <a:cubicBezTo>
                      <a:pt x="484" y="230"/>
                      <a:pt x="461" y="267"/>
                      <a:pt x="454" y="223"/>
                    </a:cubicBezTo>
                    <a:cubicBezTo>
                      <a:pt x="447" y="179"/>
                      <a:pt x="383" y="220"/>
                      <a:pt x="359" y="186"/>
                    </a:cubicBezTo>
                    <a:cubicBezTo>
                      <a:pt x="335" y="152"/>
                      <a:pt x="434" y="149"/>
                      <a:pt x="457" y="105"/>
                    </a:cubicBezTo>
                    <a:cubicBezTo>
                      <a:pt x="481" y="61"/>
                      <a:pt x="379" y="67"/>
                      <a:pt x="403" y="33"/>
                    </a:cubicBezTo>
                    <a:cubicBezTo>
                      <a:pt x="427" y="0"/>
                      <a:pt x="254" y="37"/>
                      <a:pt x="305" y="57"/>
                    </a:cubicBezTo>
                    <a:cubicBezTo>
                      <a:pt x="356" y="78"/>
                      <a:pt x="308" y="105"/>
                      <a:pt x="261" y="71"/>
                    </a:cubicBezTo>
                    <a:cubicBezTo>
                      <a:pt x="214" y="37"/>
                      <a:pt x="82" y="94"/>
                      <a:pt x="129" y="132"/>
                    </a:cubicBezTo>
                    <a:cubicBezTo>
                      <a:pt x="166" y="162"/>
                      <a:pt x="278" y="111"/>
                      <a:pt x="214" y="199"/>
                    </a:cubicBezTo>
                    <a:cubicBezTo>
                      <a:pt x="149" y="287"/>
                      <a:pt x="122" y="176"/>
                      <a:pt x="61" y="186"/>
                    </a:cubicBezTo>
                    <a:cubicBezTo>
                      <a:pt x="0" y="196"/>
                      <a:pt x="27" y="270"/>
                      <a:pt x="119" y="298"/>
                    </a:cubicBezTo>
                    <a:cubicBezTo>
                      <a:pt x="210" y="325"/>
                      <a:pt x="200" y="375"/>
                      <a:pt x="274" y="42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4" name="Freeform 187">
                <a:extLst>
                  <a:ext uri="{FF2B5EF4-FFF2-40B4-BE49-F238E27FC236}">
                    <a16:creationId xmlns:a16="http://schemas.microsoft.com/office/drawing/2014/main" id="{AF4A2D15-8724-4345-82D7-93D920EE4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4574" y="899873"/>
                <a:ext cx="127772" cy="82675"/>
              </a:xfrm>
              <a:custGeom>
                <a:avLst/>
                <a:gdLst>
                  <a:gd name="T0" fmla="*/ 119 w 299"/>
                  <a:gd name="T1" fmla="*/ 193 h 194"/>
                  <a:gd name="T2" fmla="*/ 254 w 299"/>
                  <a:gd name="T3" fmla="*/ 169 h 194"/>
                  <a:gd name="T4" fmla="*/ 261 w 299"/>
                  <a:gd name="T5" fmla="*/ 112 h 194"/>
                  <a:gd name="T6" fmla="*/ 180 w 299"/>
                  <a:gd name="T7" fmla="*/ 81 h 194"/>
                  <a:gd name="T8" fmla="*/ 21 w 299"/>
                  <a:gd name="T9" fmla="*/ 31 h 194"/>
                  <a:gd name="T10" fmla="*/ 119 w 299"/>
                  <a:gd name="T11" fmla="*/ 193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9" h="194">
                    <a:moveTo>
                      <a:pt x="119" y="193"/>
                    </a:moveTo>
                    <a:cubicBezTo>
                      <a:pt x="169" y="193"/>
                      <a:pt x="210" y="186"/>
                      <a:pt x="254" y="169"/>
                    </a:cubicBezTo>
                    <a:cubicBezTo>
                      <a:pt x="298" y="153"/>
                      <a:pt x="230" y="153"/>
                      <a:pt x="261" y="112"/>
                    </a:cubicBezTo>
                    <a:cubicBezTo>
                      <a:pt x="291" y="71"/>
                      <a:pt x="186" y="68"/>
                      <a:pt x="180" y="81"/>
                    </a:cubicBezTo>
                    <a:cubicBezTo>
                      <a:pt x="173" y="95"/>
                      <a:pt x="41" y="0"/>
                      <a:pt x="21" y="31"/>
                    </a:cubicBezTo>
                    <a:cubicBezTo>
                      <a:pt x="0" y="61"/>
                      <a:pt x="68" y="193"/>
                      <a:pt x="119" y="1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5" name="Freeform 188">
                <a:extLst>
                  <a:ext uri="{FF2B5EF4-FFF2-40B4-BE49-F238E27FC236}">
                    <a16:creationId xmlns:a16="http://schemas.microsoft.com/office/drawing/2014/main" id="{2D1BE213-D0B3-42E3-8FEC-899DBB54F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5049" y="809681"/>
                <a:ext cx="71402" cy="48854"/>
              </a:xfrm>
              <a:custGeom>
                <a:avLst/>
                <a:gdLst>
                  <a:gd name="T0" fmla="*/ 41 w 167"/>
                  <a:gd name="T1" fmla="*/ 35 h 114"/>
                  <a:gd name="T2" fmla="*/ 143 w 167"/>
                  <a:gd name="T3" fmla="*/ 72 h 114"/>
                  <a:gd name="T4" fmla="*/ 41 w 167"/>
                  <a:gd name="T5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" h="114">
                    <a:moveTo>
                      <a:pt x="41" y="35"/>
                    </a:moveTo>
                    <a:cubicBezTo>
                      <a:pt x="65" y="56"/>
                      <a:pt x="119" y="113"/>
                      <a:pt x="143" y="72"/>
                    </a:cubicBezTo>
                    <a:cubicBezTo>
                      <a:pt x="166" y="32"/>
                      <a:pt x="0" y="0"/>
                      <a:pt x="41" y="3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6" name="Freeform 189">
                <a:extLst>
                  <a:ext uri="{FF2B5EF4-FFF2-40B4-BE49-F238E27FC236}">
                    <a16:creationId xmlns:a16="http://schemas.microsoft.com/office/drawing/2014/main" id="{DC855FBA-6309-40D1-80C7-3A78471BD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3200" y="2476348"/>
                <a:ext cx="95830" cy="56369"/>
              </a:xfrm>
              <a:custGeom>
                <a:avLst/>
                <a:gdLst>
                  <a:gd name="T0" fmla="*/ 6 w 223"/>
                  <a:gd name="T1" fmla="*/ 24 h 133"/>
                  <a:gd name="T2" fmla="*/ 216 w 223"/>
                  <a:gd name="T3" fmla="*/ 95 h 133"/>
                  <a:gd name="T4" fmla="*/ 6 w 223"/>
                  <a:gd name="T5" fmla="*/ 2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133">
                    <a:moveTo>
                      <a:pt x="6" y="24"/>
                    </a:moveTo>
                    <a:cubicBezTo>
                      <a:pt x="12" y="51"/>
                      <a:pt x="209" y="132"/>
                      <a:pt x="216" y="95"/>
                    </a:cubicBezTo>
                    <a:cubicBezTo>
                      <a:pt x="222" y="57"/>
                      <a:pt x="0" y="0"/>
                      <a:pt x="6" y="2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7" name="Freeform 190">
                <a:extLst>
                  <a:ext uri="{FF2B5EF4-FFF2-40B4-BE49-F238E27FC236}">
                    <a16:creationId xmlns:a16="http://schemas.microsoft.com/office/drawing/2014/main" id="{00CB3472-41F5-42B8-8617-462C86304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402" y="1239969"/>
                <a:ext cx="155959" cy="88313"/>
              </a:xfrm>
              <a:custGeom>
                <a:avLst/>
                <a:gdLst>
                  <a:gd name="T0" fmla="*/ 20 w 367"/>
                  <a:gd name="T1" fmla="*/ 44 h 208"/>
                  <a:gd name="T2" fmla="*/ 68 w 367"/>
                  <a:gd name="T3" fmla="*/ 139 h 208"/>
                  <a:gd name="T4" fmla="*/ 183 w 367"/>
                  <a:gd name="T5" fmla="*/ 176 h 208"/>
                  <a:gd name="T6" fmla="*/ 366 w 367"/>
                  <a:gd name="T7" fmla="*/ 146 h 208"/>
                  <a:gd name="T8" fmla="*/ 173 w 367"/>
                  <a:gd name="T9" fmla="*/ 51 h 208"/>
                  <a:gd name="T10" fmla="*/ 20 w 367"/>
                  <a:gd name="T11" fmla="*/ 4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208">
                    <a:moveTo>
                      <a:pt x="20" y="44"/>
                    </a:moveTo>
                    <a:cubicBezTo>
                      <a:pt x="0" y="88"/>
                      <a:pt x="64" y="88"/>
                      <a:pt x="68" y="139"/>
                    </a:cubicBezTo>
                    <a:cubicBezTo>
                      <a:pt x="71" y="190"/>
                      <a:pt x="135" y="207"/>
                      <a:pt x="183" y="176"/>
                    </a:cubicBezTo>
                    <a:cubicBezTo>
                      <a:pt x="230" y="146"/>
                      <a:pt x="366" y="185"/>
                      <a:pt x="366" y="146"/>
                    </a:cubicBezTo>
                    <a:cubicBezTo>
                      <a:pt x="366" y="108"/>
                      <a:pt x="223" y="41"/>
                      <a:pt x="173" y="51"/>
                    </a:cubicBezTo>
                    <a:cubicBezTo>
                      <a:pt x="122" y="61"/>
                      <a:pt x="41" y="0"/>
                      <a:pt x="20" y="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8" name="Freeform 191">
                <a:extLst>
                  <a:ext uri="{FF2B5EF4-FFF2-40B4-BE49-F238E27FC236}">
                    <a16:creationId xmlns:a16="http://schemas.microsoft.com/office/drawing/2014/main" id="{98A52A1E-A04D-41A5-9628-D0C8792E0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204" y="2440648"/>
                <a:ext cx="187904" cy="107103"/>
              </a:xfrm>
              <a:custGeom>
                <a:avLst/>
                <a:gdLst>
                  <a:gd name="T0" fmla="*/ 418 w 441"/>
                  <a:gd name="T1" fmla="*/ 246 h 252"/>
                  <a:gd name="T2" fmla="*/ 421 w 441"/>
                  <a:gd name="T3" fmla="*/ 245 h 252"/>
                  <a:gd name="T4" fmla="*/ 428 w 441"/>
                  <a:gd name="T5" fmla="*/ 220 h 252"/>
                  <a:gd name="T6" fmla="*/ 381 w 441"/>
                  <a:gd name="T7" fmla="*/ 190 h 252"/>
                  <a:gd name="T8" fmla="*/ 293 w 441"/>
                  <a:gd name="T9" fmla="*/ 149 h 252"/>
                  <a:gd name="T10" fmla="*/ 203 w 441"/>
                  <a:gd name="T11" fmla="*/ 49 h 252"/>
                  <a:gd name="T12" fmla="*/ 103 w 441"/>
                  <a:gd name="T13" fmla="*/ 27 h 252"/>
                  <a:gd name="T14" fmla="*/ 24 w 441"/>
                  <a:gd name="T15" fmla="*/ 15 h 252"/>
                  <a:gd name="T16" fmla="*/ 47 w 441"/>
                  <a:gd name="T17" fmla="*/ 51 h 252"/>
                  <a:gd name="T18" fmla="*/ 83 w 441"/>
                  <a:gd name="T19" fmla="*/ 74 h 252"/>
                  <a:gd name="T20" fmla="*/ 135 w 441"/>
                  <a:gd name="T21" fmla="*/ 115 h 252"/>
                  <a:gd name="T22" fmla="*/ 186 w 441"/>
                  <a:gd name="T23" fmla="*/ 149 h 252"/>
                  <a:gd name="T24" fmla="*/ 227 w 441"/>
                  <a:gd name="T25" fmla="*/ 191 h 252"/>
                  <a:gd name="T26" fmla="*/ 266 w 441"/>
                  <a:gd name="T27" fmla="*/ 208 h 252"/>
                  <a:gd name="T28" fmla="*/ 296 w 441"/>
                  <a:gd name="T29" fmla="*/ 245 h 252"/>
                  <a:gd name="T30" fmla="*/ 300 w 441"/>
                  <a:gd name="T31" fmla="*/ 245 h 252"/>
                  <a:gd name="T32" fmla="*/ 373 w 441"/>
                  <a:gd name="T33" fmla="*/ 251 h 252"/>
                  <a:gd name="T34" fmla="*/ 418 w 441"/>
                  <a:gd name="T35" fmla="*/ 246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1" h="252">
                    <a:moveTo>
                      <a:pt x="418" y="246"/>
                    </a:moveTo>
                    <a:lnTo>
                      <a:pt x="421" y="245"/>
                    </a:lnTo>
                    <a:cubicBezTo>
                      <a:pt x="422" y="236"/>
                      <a:pt x="424" y="227"/>
                      <a:pt x="428" y="220"/>
                    </a:cubicBezTo>
                    <a:cubicBezTo>
                      <a:pt x="440" y="198"/>
                      <a:pt x="403" y="213"/>
                      <a:pt x="381" y="190"/>
                    </a:cubicBezTo>
                    <a:cubicBezTo>
                      <a:pt x="359" y="166"/>
                      <a:pt x="301" y="171"/>
                      <a:pt x="293" y="149"/>
                    </a:cubicBezTo>
                    <a:cubicBezTo>
                      <a:pt x="284" y="127"/>
                      <a:pt x="232" y="47"/>
                      <a:pt x="203" y="49"/>
                    </a:cubicBezTo>
                    <a:cubicBezTo>
                      <a:pt x="174" y="51"/>
                      <a:pt x="137" y="52"/>
                      <a:pt x="103" y="27"/>
                    </a:cubicBezTo>
                    <a:cubicBezTo>
                      <a:pt x="69" y="2"/>
                      <a:pt x="47" y="0"/>
                      <a:pt x="24" y="15"/>
                    </a:cubicBezTo>
                    <a:cubicBezTo>
                      <a:pt x="0" y="30"/>
                      <a:pt x="49" y="34"/>
                      <a:pt x="47" y="51"/>
                    </a:cubicBezTo>
                    <a:cubicBezTo>
                      <a:pt x="46" y="68"/>
                      <a:pt x="62" y="78"/>
                      <a:pt x="83" y="74"/>
                    </a:cubicBezTo>
                    <a:cubicBezTo>
                      <a:pt x="103" y="71"/>
                      <a:pt x="115" y="113"/>
                      <a:pt x="135" y="115"/>
                    </a:cubicBezTo>
                    <a:cubicBezTo>
                      <a:pt x="156" y="117"/>
                      <a:pt x="162" y="149"/>
                      <a:pt x="186" y="149"/>
                    </a:cubicBezTo>
                    <a:cubicBezTo>
                      <a:pt x="210" y="149"/>
                      <a:pt x="215" y="176"/>
                      <a:pt x="227" y="191"/>
                    </a:cubicBezTo>
                    <a:cubicBezTo>
                      <a:pt x="238" y="206"/>
                      <a:pt x="266" y="193"/>
                      <a:pt x="266" y="208"/>
                    </a:cubicBezTo>
                    <a:cubicBezTo>
                      <a:pt x="266" y="220"/>
                      <a:pt x="286" y="231"/>
                      <a:pt x="296" y="245"/>
                    </a:cubicBezTo>
                    <a:lnTo>
                      <a:pt x="300" y="245"/>
                    </a:lnTo>
                    <a:cubicBezTo>
                      <a:pt x="328" y="249"/>
                      <a:pt x="351" y="251"/>
                      <a:pt x="373" y="251"/>
                    </a:cubicBezTo>
                    <a:cubicBezTo>
                      <a:pt x="390" y="251"/>
                      <a:pt x="405" y="249"/>
                      <a:pt x="418" y="24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99" name="Freeform 192">
                <a:extLst>
                  <a:ext uri="{FF2B5EF4-FFF2-40B4-BE49-F238E27FC236}">
                    <a16:creationId xmlns:a16="http://schemas.microsoft.com/office/drawing/2014/main" id="{45121811-B3B5-48AC-B26B-721227D86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670" y="698820"/>
                <a:ext cx="385200" cy="272456"/>
              </a:xfrm>
              <a:custGeom>
                <a:avLst/>
                <a:gdLst>
                  <a:gd name="T0" fmla="*/ 54 w 902"/>
                  <a:gd name="T1" fmla="*/ 328 h 640"/>
                  <a:gd name="T2" fmla="*/ 129 w 902"/>
                  <a:gd name="T3" fmla="*/ 409 h 640"/>
                  <a:gd name="T4" fmla="*/ 352 w 902"/>
                  <a:gd name="T5" fmla="*/ 416 h 640"/>
                  <a:gd name="T6" fmla="*/ 217 w 902"/>
                  <a:gd name="T7" fmla="*/ 480 h 640"/>
                  <a:gd name="T8" fmla="*/ 325 w 902"/>
                  <a:gd name="T9" fmla="*/ 562 h 640"/>
                  <a:gd name="T10" fmla="*/ 505 w 902"/>
                  <a:gd name="T11" fmla="*/ 612 h 640"/>
                  <a:gd name="T12" fmla="*/ 613 w 902"/>
                  <a:gd name="T13" fmla="*/ 609 h 640"/>
                  <a:gd name="T14" fmla="*/ 691 w 902"/>
                  <a:gd name="T15" fmla="*/ 524 h 640"/>
                  <a:gd name="T16" fmla="*/ 769 w 902"/>
                  <a:gd name="T17" fmla="*/ 460 h 640"/>
                  <a:gd name="T18" fmla="*/ 897 w 902"/>
                  <a:gd name="T19" fmla="*/ 416 h 640"/>
                  <a:gd name="T20" fmla="*/ 823 w 902"/>
                  <a:gd name="T21" fmla="*/ 382 h 640"/>
                  <a:gd name="T22" fmla="*/ 748 w 902"/>
                  <a:gd name="T23" fmla="*/ 331 h 640"/>
                  <a:gd name="T24" fmla="*/ 714 w 902"/>
                  <a:gd name="T25" fmla="*/ 260 h 640"/>
                  <a:gd name="T26" fmla="*/ 660 w 902"/>
                  <a:gd name="T27" fmla="*/ 247 h 640"/>
                  <a:gd name="T28" fmla="*/ 589 w 902"/>
                  <a:gd name="T29" fmla="*/ 213 h 640"/>
                  <a:gd name="T30" fmla="*/ 349 w 902"/>
                  <a:gd name="T31" fmla="*/ 81 h 640"/>
                  <a:gd name="T32" fmla="*/ 217 w 902"/>
                  <a:gd name="T33" fmla="*/ 64 h 640"/>
                  <a:gd name="T34" fmla="*/ 224 w 902"/>
                  <a:gd name="T35" fmla="*/ 98 h 640"/>
                  <a:gd name="T36" fmla="*/ 173 w 902"/>
                  <a:gd name="T37" fmla="*/ 128 h 640"/>
                  <a:gd name="T38" fmla="*/ 109 w 902"/>
                  <a:gd name="T39" fmla="*/ 166 h 640"/>
                  <a:gd name="T40" fmla="*/ 122 w 902"/>
                  <a:gd name="T41" fmla="*/ 250 h 640"/>
                  <a:gd name="T42" fmla="*/ 81 w 902"/>
                  <a:gd name="T43" fmla="*/ 287 h 640"/>
                  <a:gd name="T44" fmla="*/ 54 w 902"/>
                  <a:gd name="T45" fmla="*/ 328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2" h="640">
                    <a:moveTo>
                      <a:pt x="54" y="328"/>
                    </a:moveTo>
                    <a:cubicBezTo>
                      <a:pt x="104" y="353"/>
                      <a:pt x="75" y="386"/>
                      <a:pt x="129" y="409"/>
                    </a:cubicBezTo>
                    <a:cubicBezTo>
                      <a:pt x="183" y="433"/>
                      <a:pt x="339" y="379"/>
                      <a:pt x="352" y="416"/>
                    </a:cubicBezTo>
                    <a:cubicBezTo>
                      <a:pt x="366" y="453"/>
                      <a:pt x="193" y="456"/>
                      <a:pt x="217" y="480"/>
                    </a:cubicBezTo>
                    <a:cubicBezTo>
                      <a:pt x="241" y="503"/>
                      <a:pt x="339" y="541"/>
                      <a:pt x="325" y="562"/>
                    </a:cubicBezTo>
                    <a:cubicBezTo>
                      <a:pt x="312" y="582"/>
                      <a:pt x="488" y="639"/>
                      <a:pt x="505" y="612"/>
                    </a:cubicBezTo>
                    <a:cubicBezTo>
                      <a:pt x="521" y="585"/>
                      <a:pt x="569" y="592"/>
                      <a:pt x="613" y="609"/>
                    </a:cubicBezTo>
                    <a:cubicBezTo>
                      <a:pt x="657" y="626"/>
                      <a:pt x="660" y="504"/>
                      <a:pt x="691" y="524"/>
                    </a:cubicBezTo>
                    <a:cubicBezTo>
                      <a:pt x="721" y="545"/>
                      <a:pt x="718" y="480"/>
                      <a:pt x="769" y="460"/>
                    </a:cubicBezTo>
                    <a:cubicBezTo>
                      <a:pt x="819" y="440"/>
                      <a:pt x="892" y="440"/>
                      <a:pt x="897" y="416"/>
                    </a:cubicBezTo>
                    <a:cubicBezTo>
                      <a:pt x="901" y="399"/>
                      <a:pt x="884" y="375"/>
                      <a:pt x="823" y="382"/>
                    </a:cubicBezTo>
                    <a:cubicBezTo>
                      <a:pt x="762" y="389"/>
                      <a:pt x="721" y="365"/>
                      <a:pt x="748" y="331"/>
                    </a:cubicBezTo>
                    <a:cubicBezTo>
                      <a:pt x="775" y="298"/>
                      <a:pt x="681" y="287"/>
                      <a:pt x="714" y="260"/>
                    </a:cubicBezTo>
                    <a:cubicBezTo>
                      <a:pt x="748" y="233"/>
                      <a:pt x="650" y="206"/>
                      <a:pt x="660" y="247"/>
                    </a:cubicBezTo>
                    <a:cubicBezTo>
                      <a:pt x="670" y="287"/>
                      <a:pt x="599" y="250"/>
                      <a:pt x="589" y="213"/>
                    </a:cubicBezTo>
                    <a:cubicBezTo>
                      <a:pt x="579" y="176"/>
                      <a:pt x="440" y="162"/>
                      <a:pt x="349" y="81"/>
                    </a:cubicBezTo>
                    <a:cubicBezTo>
                      <a:pt x="257" y="0"/>
                      <a:pt x="163" y="54"/>
                      <a:pt x="217" y="64"/>
                    </a:cubicBezTo>
                    <a:cubicBezTo>
                      <a:pt x="271" y="74"/>
                      <a:pt x="268" y="101"/>
                      <a:pt x="224" y="98"/>
                    </a:cubicBezTo>
                    <a:cubicBezTo>
                      <a:pt x="180" y="95"/>
                      <a:pt x="102" y="101"/>
                      <a:pt x="173" y="128"/>
                    </a:cubicBezTo>
                    <a:cubicBezTo>
                      <a:pt x="244" y="155"/>
                      <a:pt x="166" y="166"/>
                      <a:pt x="109" y="166"/>
                    </a:cubicBezTo>
                    <a:cubicBezTo>
                      <a:pt x="51" y="166"/>
                      <a:pt x="48" y="240"/>
                      <a:pt x="122" y="250"/>
                    </a:cubicBezTo>
                    <a:cubicBezTo>
                      <a:pt x="197" y="260"/>
                      <a:pt x="142" y="304"/>
                      <a:pt x="81" y="287"/>
                    </a:cubicBezTo>
                    <a:cubicBezTo>
                      <a:pt x="21" y="271"/>
                      <a:pt x="0" y="301"/>
                      <a:pt x="54" y="3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0" name="Freeform 193">
                <a:extLst>
                  <a:ext uri="{FF2B5EF4-FFF2-40B4-BE49-F238E27FC236}">
                    <a16:creationId xmlns:a16="http://schemas.microsoft.com/office/drawing/2014/main" id="{5B57EADC-991B-46E5-836F-FAA9D0FD6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2540" y="988185"/>
                <a:ext cx="84558" cy="46975"/>
              </a:xfrm>
              <a:custGeom>
                <a:avLst/>
                <a:gdLst>
                  <a:gd name="T0" fmla="*/ 138 w 200"/>
                  <a:gd name="T1" fmla="*/ 30 h 109"/>
                  <a:gd name="T2" fmla="*/ 63 w 200"/>
                  <a:gd name="T3" fmla="*/ 88 h 109"/>
                  <a:gd name="T4" fmla="*/ 138 w 200"/>
                  <a:gd name="T5" fmla="*/ 3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109">
                    <a:moveTo>
                      <a:pt x="138" y="30"/>
                    </a:moveTo>
                    <a:cubicBezTo>
                      <a:pt x="77" y="0"/>
                      <a:pt x="0" y="64"/>
                      <a:pt x="63" y="88"/>
                    </a:cubicBezTo>
                    <a:cubicBezTo>
                      <a:pt x="117" y="108"/>
                      <a:pt x="199" y="61"/>
                      <a:pt x="138" y="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1" name="Freeform 194">
                <a:extLst>
                  <a:ext uri="{FF2B5EF4-FFF2-40B4-BE49-F238E27FC236}">
                    <a16:creationId xmlns:a16="http://schemas.microsoft.com/office/drawing/2014/main" id="{FC62EC9C-E1E5-46C9-9420-944F91D1F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2243" y="1130989"/>
                <a:ext cx="48855" cy="48854"/>
              </a:xfrm>
              <a:custGeom>
                <a:avLst/>
                <a:gdLst>
                  <a:gd name="T0" fmla="*/ 91 w 116"/>
                  <a:gd name="T1" fmla="*/ 85 h 113"/>
                  <a:gd name="T2" fmla="*/ 20 w 116"/>
                  <a:gd name="T3" fmla="*/ 48 h 113"/>
                  <a:gd name="T4" fmla="*/ 91 w 116"/>
                  <a:gd name="T5" fmla="*/ 8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113">
                    <a:moveTo>
                      <a:pt x="91" y="85"/>
                    </a:moveTo>
                    <a:cubicBezTo>
                      <a:pt x="115" y="58"/>
                      <a:pt x="40" y="0"/>
                      <a:pt x="20" y="48"/>
                    </a:cubicBezTo>
                    <a:cubicBezTo>
                      <a:pt x="0" y="95"/>
                      <a:pt x="67" y="112"/>
                      <a:pt x="91" y="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2" name="Freeform 195">
                <a:extLst>
                  <a:ext uri="{FF2B5EF4-FFF2-40B4-BE49-F238E27FC236}">
                    <a16:creationId xmlns:a16="http://schemas.microsoft.com/office/drawing/2014/main" id="{33293562-9C09-4610-B8EC-DA8EAAEF5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607" y="1247487"/>
                <a:ext cx="603168" cy="325068"/>
              </a:xfrm>
              <a:custGeom>
                <a:avLst/>
                <a:gdLst>
                  <a:gd name="T0" fmla="*/ 1304 w 1416"/>
                  <a:gd name="T1" fmla="*/ 579 h 763"/>
                  <a:gd name="T2" fmla="*/ 1412 w 1416"/>
                  <a:gd name="T3" fmla="*/ 575 h 763"/>
                  <a:gd name="T4" fmla="*/ 1277 w 1416"/>
                  <a:gd name="T5" fmla="*/ 474 h 763"/>
                  <a:gd name="T6" fmla="*/ 1155 w 1416"/>
                  <a:gd name="T7" fmla="*/ 413 h 763"/>
                  <a:gd name="T8" fmla="*/ 1124 w 1416"/>
                  <a:gd name="T9" fmla="*/ 305 h 763"/>
                  <a:gd name="T10" fmla="*/ 1094 w 1416"/>
                  <a:gd name="T11" fmla="*/ 132 h 763"/>
                  <a:gd name="T12" fmla="*/ 1104 w 1416"/>
                  <a:gd name="T13" fmla="*/ 24 h 763"/>
                  <a:gd name="T14" fmla="*/ 955 w 1416"/>
                  <a:gd name="T15" fmla="*/ 57 h 763"/>
                  <a:gd name="T16" fmla="*/ 1050 w 1416"/>
                  <a:gd name="T17" fmla="*/ 139 h 763"/>
                  <a:gd name="T18" fmla="*/ 945 w 1416"/>
                  <a:gd name="T19" fmla="*/ 98 h 763"/>
                  <a:gd name="T20" fmla="*/ 864 w 1416"/>
                  <a:gd name="T21" fmla="*/ 98 h 763"/>
                  <a:gd name="T22" fmla="*/ 914 w 1416"/>
                  <a:gd name="T23" fmla="*/ 284 h 763"/>
                  <a:gd name="T24" fmla="*/ 867 w 1416"/>
                  <a:gd name="T25" fmla="*/ 325 h 763"/>
                  <a:gd name="T26" fmla="*/ 809 w 1416"/>
                  <a:gd name="T27" fmla="*/ 193 h 763"/>
                  <a:gd name="T28" fmla="*/ 667 w 1416"/>
                  <a:gd name="T29" fmla="*/ 139 h 763"/>
                  <a:gd name="T30" fmla="*/ 725 w 1416"/>
                  <a:gd name="T31" fmla="*/ 203 h 763"/>
                  <a:gd name="T32" fmla="*/ 637 w 1416"/>
                  <a:gd name="T33" fmla="*/ 210 h 763"/>
                  <a:gd name="T34" fmla="*/ 613 w 1416"/>
                  <a:gd name="T35" fmla="*/ 190 h 763"/>
                  <a:gd name="T36" fmla="*/ 491 w 1416"/>
                  <a:gd name="T37" fmla="*/ 132 h 763"/>
                  <a:gd name="T38" fmla="*/ 440 w 1416"/>
                  <a:gd name="T39" fmla="*/ 203 h 763"/>
                  <a:gd name="T40" fmla="*/ 383 w 1416"/>
                  <a:gd name="T41" fmla="*/ 179 h 763"/>
                  <a:gd name="T42" fmla="*/ 396 w 1416"/>
                  <a:gd name="T43" fmla="*/ 91 h 763"/>
                  <a:gd name="T44" fmla="*/ 203 w 1416"/>
                  <a:gd name="T45" fmla="*/ 135 h 763"/>
                  <a:gd name="T46" fmla="*/ 65 w 1416"/>
                  <a:gd name="T47" fmla="*/ 217 h 763"/>
                  <a:gd name="T48" fmla="*/ 41 w 1416"/>
                  <a:gd name="T49" fmla="*/ 271 h 763"/>
                  <a:gd name="T50" fmla="*/ 78 w 1416"/>
                  <a:gd name="T51" fmla="*/ 335 h 763"/>
                  <a:gd name="T52" fmla="*/ 109 w 1416"/>
                  <a:gd name="T53" fmla="*/ 372 h 763"/>
                  <a:gd name="T54" fmla="*/ 288 w 1416"/>
                  <a:gd name="T55" fmla="*/ 349 h 763"/>
                  <a:gd name="T56" fmla="*/ 88 w 1416"/>
                  <a:gd name="T57" fmla="*/ 426 h 763"/>
                  <a:gd name="T58" fmla="*/ 312 w 1416"/>
                  <a:gd name="T59" fmla="*/ 474 h 763"/>
                  <a:gd name="T60" fmla="*/ 572 w 1416"/>
                  <a:gd name="T61" fmla="*/ 511 h 763"/>
                  <a:gd name="T62" fmla="*/ 376 w 1416"/>
                  <a:gd name="T63" fmla="*/ 525 h 763"/>
                  <a:gd name="T64" fmla="*/ 153 w 1416"/>
                  <a:gd name="T65" fmla="*/ 575 h 763"/>
                  <a:gd name="T66" fmla="*/ 258 w 1416"/>
                  <a:gd name="T67" fmla="*/ 646 h 763"/>
                  <a:gd name="T68" fmla="*/ 434 w 1416"/>
                  <a:gd name="T69" fmla="*/ 684 h 763"/>
                  <a:gd name="T70" fmla="*/ 600 w 1416"/>
                  <a:gd name="T71" fmla="*/ 758 h 763"/>
                  <a:gd name="T72" fmla="*/ 830 w 1416"/>
                  <a:gd name="T73" fmla="*/ 707 h 763"/>
                  <a:gd name="T74" fmla="*/ 941 w 1416"/>
                  <a:gd name="T75" fmla="*/ 660 h 763"/>
                  <a:gd name="T76" fmla="*/ 999 w 1416"/>
                  <a:gd name="T77" fmla="*/ 663 h 763"/>
                  <a:gd name="T78" fmla="*/ 1097 w 1416"/>
                  <a:gd name="T79" fmla="*/ 697 h 763"/>
                  <a:gd name="T80" fmla="*/ 1337 w 1416"/>
                  <a:gd name="T81" fmla="*/ 701 h 763"/>
                  <a:gd name="T82" fmla="*/ 1287 w 1416"/>
                  <a:gd name="T83" fmla="*/ 633 h 763"/>
                  <a:gd name="T84" fmla="*/ 1229 w 1416"/>
                  <a:gd name="T85" fmla="*/ 630 h 763"/>
                  <a:gd name="T86" fmla="*/ 1304 w 1416"/>
                  <a:gd name="T87" fmla="*/ 579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16" h="763">
                    <a:moveTo>
                      <a:pt x="1304" y="579"/>
                    </a:moveTo>
                    <a:cubicBezTo>
                      <a:pt x="1324" y="555"/>
                      <a:pt x="1409" y="626"/>
                      <a:pt x="1412" y="575"/>
                    </a:cubicBezTo>
                    <a:cubicBezTo>
                      <a:pt x="1415" y="525"/>
                      <a:pt x="1317" y="501"/>
                      <a:pt x="1277" y="474"/>
                    </a:cubicBezTo>
                    <a:cubicBezTo>
                      <a:pt x="1236" y="447"/>
                      <a:pt x="1219" y="460"/>
                      <a:pt x="1155" y="413"/>
                    </a:cubicBezTo>
                    <a:cubicBezTo>
                      <a:pt x="1090" y="366"/>
                      <a:pt x="1172" y="342"/>
                      <a:pt x="1124" y="305"/>
                    </a:cubicBezTo>
                    <a:cubicBezTo>
                      <a:pt x="1077" y="267"/>
                      <a:pt x="1060" y="166"/>
                      <a:pt x="1094" y="132"/>
                    </a:cubicBezTo>
                    <a:cubicBezTo>
                      <a:pt x="1128" y="98"/>
                      <a:pt x="1165" y="47"/>
                      <a:pt x="1104" y="24"/>
                    </a:cubicBezTo>
                    <a:cubicBezTo>
                      <a:pt x="1043" y="0"/>
                      <a:pt x="945" y="44"/>
                      <a:pt x="955" y="57"/>
                    </a:cubicBezTo>
                    <a:cubicBezTo>
                      <a:pt x="965" y="71"/>
                      <a:pt x="1050" y="118"/>
                      <a:pt x="1050" y="139"/>
                    </a:cubicBezTo>
                    <a:cubicBezTo>
                      <a:pt x="1050" y="159"/>
                      <a:pt x="972" y="81"/>
                      <a:pt x="945" y="98"/>
                    </a:cubicBezTo>
                    <a:cubicBezTo>
                      <a:pt x="918" y="115"/>
                      <a:pt x="887" y="64"/>
                      <a:pt x="864" y="98"/>
                    </a:cubicBezTo>
                    <a:cubicBezTo>
                      <a:pt x="840" y="132"/>
                      <a:pt x="894" y="250"/>
                      <a:pt x="914" y="284"/>
                    </a:cubicBezTo>
                    <a:cubicBezTo>
                      <a:pt x="935" y="318"/>
                      <a:pt x="894" y="318"/>
                      <a:pt x="867" y="325"/>
                    </a:cubicBezTo>
                    <a:cubicBezTo>
                      <a:pt x="840" y="332"/>
                      <a:pt x="836" y="230"/>
                      <a:pt x="809" y="193"/>
                    </a:cubicBezTo>
                    <a:cubicBezTo>
                      <a:pt x="782" y="156"/>
                      <a:pt x="674" y="112"/>
                      <a:pt x="667" y="139"/>
                    </a:cubicBezTo>
                    <a:cubicBezTo>
                      <a:pt x="660" y="166"/>
                      <a:pt x="735" y="166"/>
                      <a:pt x="725" y="203"/>
                    </a:cubicBezTo>
                    <a:cubicBezTo>
                      <a:pt x="715" y="240"/>
                      <a:pt x="674" y="179"/>
                      <a:pt x="637" y="210"/>
                    </a:cubicBezTo>
                    <a:cubicBezTo>
                      <a:pt x="600" y="240"/>
                      <a:pt x="606" y="220"/>
                      <a:pt x="613" y="190"/>
                    </a:cubicBezTo>
                    <a:cubicBezTo>
                      <a:pt x="620" y="159"/>
                      <a:pt x="559" y="125"/>
                      <a:pt x="491" y="132"/>
                    </a:cubicBezTo>
                    <a:cubicBezTo>
                      <a:pt x="423" y="139"/>
                      <a:pt x="461" y="186"/>
                      <a:pt x="440" y="203"/>
                    </a:cubicBezTo>
                    <a:cubicBezTo>
                      <a:pt x="420" y="220"/>
                      <a:pt x="319" y="193"/>
                      <a:pt x="383" y="179"/>
                    </a:cubicBezTo>
                    <a:cubicBezTo>
                      <a:pt x="447" y="166"/>
                      <a:pt x="419" y="128"/>
                      <a:pt x="396" y="91"/>
                    </a:cubicBezTo>
                    <a:cubicBezTo>
                      <a:pt x="372" y="53"/>
                      <a:pt x="308" y="98"/>
                      <a:pt x="203" y="135"/>
                    </a:cubicBezTo>
                    <a:cubicBezTo>
                      <a:pt x="99" y="173"/>
                      <a:pt x="51" y="213"/>
                      <a:pt x="65" y="217"/>
                    </a:cubicBezTo>
                    <a:cubicBezTo>
                      <a:pt x="78" y="220"/>
                      <a:pt x="82" y="237"/>
                      <a:pt x="41" y="271"/>
                    </a:cubicBezTo>
                    <a:cubicBezTo>
                      <a:pt x="0" y="305"/>
                      <a:pt x="41" y="335"/>
                      <a:pt x="78" y="335"/>
                    </a:cubicBezTo>
                    <a:cubicBezTo>
                      <a:pt x="115" y="335"/>
                      <a:pt x="83" y="365"/>
                      <a:pt x="109" y="372"/>
                    </a:cubicBezTo>
                    <a:cubicBezTo>
                      <a:pt x="132" y="379"/>
                      <a:pt x="254" y="325"/>
                      <a:pt x="288" y="349"/>
                    </a:cubicBezTo>
                    <a:cubicBezTo>
                      <a:pt x="322" y="372"/>
                      <a:pt x="88" y="386"/>
                      <a:pt x="88" y="426"/>
                    </a:cubicBezTo>
                    <a:cubicBezTo>
                      <a:pt x="88" y="467"/>
                      <a:pt x="217" y="491"/>
                      <a:pt x="312" y="474"/>
                    </a:cubicBezTo>
                    <a:cubicBezTo>
                      <a:pt x="407" y="457"/>
                      <a:pt x="572" y="487"/>
                      <a:pt x="572" y="511"/>
                    </a:cubicBezTo>
                    <a:cubicBezTo>
                      <a:pt x="572" y="535"/>
                      <a:pt x="461" y="528"/>
                      <a:pt x="376" y="525"/>
                    </a:cubicBezTo>
                    <a:cubicBezTo>
                      <a:pt x="292" y="521"/>
                      <a:pt x="146" y="548"/>
                      <a:pt x="153" y="575"/>
                    </a:cubicBezTo>
                    <a:cubicBezTo>
                      <a:pt x="160" y="606"/>
                      <a:pt x="170" y="606"/>
                      <a:pt x="258" y="646"/>
                    </a:cubicBezTo>
                    <a:cubicBezTo>
                      <a:pt x="346" y="687"/>
                      <a:pt x="437" y="626"/>
                      <a:pt x="434" y="684"/>
                    </a:cubicBezTo>
                    <a:cubicBezTo>
                      <a:pt x="430" y="741"/>
                      <a:pt x="481" y="755"/>
                      <a:pt x="600" y="758"/>
                    </a:cubicBezTo>
                    <a:cubicBezTo>
                      <a:pt x="718" y="762"/>
                      <a:pt x="772" y="704"/>
                      <a:pt x="830" y="707"/>
                    </a:cubicBezTo>
                    <a:cubicBezTo>
                      <a:pt x="887" y="711"/>
                      <a:pt x="914" y="701"/>
                      <a:pt x="941" y="660"/>
                    </a:cubicBezTo>
                    <a:cubicBezTo>
                      <a:pt x="968" y="619"/>
                      <a:pt x="992" y="643"/>
                      <a:pt x="999" y="663"/>
                    </a:cubicBezTo>
                    <a:cubicBezTo>
                      <a:pt x="1006" y="684"/>
                      <a:pt x="1080" y="680"/>
                      <a:pt x="1097" y="697"/>
                    </a:cubicBezTo>
                    <a:cubicBezTo>
                      <a:pt x="1140" y="740"/>
                      <a:pt x="1283" y="728"/>
                      <a:pt x="1337" y="701"/>
                    </a:cubicBezTo>
                    <a:cubicBezTo>
                      <a:pt x="1392" y="674"/>
                      <a:pt x="1314" y="599"/>
                      <a:pt x="1287" y="633"/>
                    </a:cubicBezTo>
                    <a:cubicBezTo>
                      <a:pt x="1260" y="667"/>
                      <a:pt x="1236" y="646"/>
                      <a:pt x="1229" y="630"/>
                    </a:cubicBezTo>
                    <a:cubicBezTo>
                      <a:pt x="1222" y="613"/>
                      <a:pt x="1283" y="602"/>
                      <a:pt x="1304" y="5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3" name="Freeform 196">
                <a:extLst>
                  <a:ext uri="{FF2B5EF4-FFF2-40B4-BE49-F238E27FC236}">
                    <a16:creationId xmlns:a16="http://schemas.microsoft.com/office/drawing/2014/main" id="{866F2CDC-21DD-4F9D-84A1-415D2928A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791" y="1123474"/>
                <a:ext cx="135292" cy="78917"/>
              </a:xfrm>
              <a:custGeom>
                <a:avLst/>
                <a:gdLst>
                  <a:gd name="T0" fmla="*/ 257 w 319"/>
                  <a:gd name="T1" fmla="*/ 179 h 184"/>
                  <a:gd name="T2" fmla="*/ 219 w 319"/>
                  <a:gd name="T3" fmla="*/ 51 h 184"/>
                  <a:gd name="T4" fmla="*/ 27 w 319"/>
                  <a:gd name="T5" fmla="*/ 125 h 184"/>
                  <a:gd name="T6" fmla="*/ 257 w 319"/>
                  <a:gd name="T7" fmla="*/ 17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9" h="184">
                    <a:moveTo>
                      <a:pt x="257" y="179"/>
                    </a:moveTo>
                    <a:cubicBezTo>
                      <a:pt x="318" y="176"/>
                      <a:pt x="287" y="101"/>
                      <a:pt x="219" y="51"/>
                    </a:cubicBezTo>
                    <a:cubicBezTo>
                      <a:pt x="152" y="0"/>
                      <a:pt x="0" y="104"/>
                      <a:pt x="27" y="125"/>
                    </a:cubicBezTo>
                    <a:cubicBezTo>
                      <a:pt x="57" y="149"/>
                      <a:pt x="196" y="183"/>
                      <a:pt x="257" y="1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4" name="Freeform 197">
                <a:extLst>
                  <a:ext uri="{FF2B5EF4-FFF2-40B4-BE49-F238E27FC236}">
                    <a16:creationId xmlns:a16="http://schemas.microsoft.com/office/drawing/2014/main" id="{6F9B71D9-FC60-4DA8-80FC-5BCFA5C6E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0944" y="980669"/>
                <a:ext cx="114622" cy="46975"/>
              </a:xfrm>
              <a:custGeom>
                <a:avLst/>
                <a:gdLst>
                  <a:gd name="T0" fmla="*/ 263 w 271"/>
                  <a:gd name="T1" fmla="*/ 20 h 112"/>
                  <a:gd name="T2" fmla="*/ 40 w 271"/>
                  <a:gd name="T3" fmla="*/ 61 h 112"/>
                  <a:gd name="T4" fmla="*/ 263 w 271"/>
                  <a:gd name="T5" fmla="*/ 2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1" h="112">
                    <a:moveTo>
                      <a:pt x="263" y="20"/>
                    </a:moveTo>
                    <a:cubicBezTo>
                      <a:pt x="256" y="0"/>
                      <a:pt x="0" y="31"/>
                      <a:pt x="40" y="61"/>
                    </a:cubicBezTo>
                    <a:cubicBezTo>
                      <a:pt x="107" y="111"/>
                      <a:pt x="270" y="40"/>
                      <a:pt x="263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5" name="Freeform 198">
                <a:extLst>
                  <a:ext uri="{FF2B5EF4-FFF2-40B4-BE49-F238E27FC236}">
                    <a16:creationId xmlns:a16="http://schemas.microsoft.com/office/drawing/2014/main" id="{E996F049-3F6C-42BC-BD5A-59281ED12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454" y="1226818"/>
                <a:ext cx="2797871" cy="1568959"/>
              </a:xfrm>
              <a:custGeom>
                <a:avLst/>
                <a:gdLst>
                  <a:gd name="T0" fmla="*/ 1223 w 6566"/>
                  <a:gd name="T1" fmla="*/ 2898 h 3680"/>
                  <a:gd name="T2" fmla="*/ 3534 w 6566"/>
                  <a:gd name="T3" fmla="*/ 2990 h 3680"/>
                  <a:gd name="T4" fmla="*/ 3680 w 6566"/>
                  <a:gd name="T5" fmla="*/ 3061 h 3680"/>
                  <a:gd name="T6" fmla="*/ 3946 w 6566"/>
                  <a:gd name="T7" fmla="*/ 3128 h 3680"/>
                  <a:gd name="T8" fmla="*/ 4382 w 6566"/>
                  <a:gd name="T9" fmla="*/ 3299 h 3680"/>
                  <a:gd name="T10" fmla="*/ 4492 w 6566"/>
                  <a:gd name="T11" fmla="*/ 3624 h 3680"/>
                  <a:gd name="T12" fmla="*/ 4739 w 6566"/>
                  <a:gd name="T13" fmla="*/ 3627 h 3680"/>
                  <a:gd name="T14" fmla="*/ 4959 w 6566"/>
                  <a:gd name="T15" fmla="*/ 3497 h 3680"/>
                  <a:gd name="T16" fmla="*/ 5626 w 6566"/>
                  <a:gd name="T17" fmla="*/ 3216 h 3680"/>
                  <a:gd name="T18" fmla="*/ 5928 w 6566"/>
                  <a:gd name="T19" fmla="*/ 3390 h 3680"/>
                  <a:gd name="T20" fmla="*/ 6128 w 6566"/>
                  <a:gd name="T21" fmla="*/ 3373 h 3680"/>
                  <a:gd name="T22" fmla="*/ 5940 w 6566"/>
                  <a:gd name="T23" fmla="*/ 3336 h 3680"/>
                  <a:gd name="T24" fmla="*/ 5385 w 6566"/>
                  <a:gd name="T25" fmla="*/ 3233 h 3680"/>
                  <a:gd name="T26" fmla="*/ 6326 w 6566"/>
                  <a:gd name="T27" fmla="*/ 2818 h 3680"/>
                  <a:gd name="T28" fmla="*/ 6433 w 6566"/>
                  <a:gd name="T29" fmla="*/ 2574 h 3680"/>
                  <a:gd name="T30" fmla="*/ 6416 w 6566"/>
                  <a:gd name="T31" fmla="*/ 2468 h 3680"/>
                  <a:gd name="T32" fmla="*/ 6115 w 6566"/>
                  <a:gd name="T33" fmla="*/ 2200 h 3680"/>
                  <a:gd name="T34" fmla="*/ 5876 w 6566"/>
                  <a:gd name="T35" fmla="*/ 1815 h 3680"/>
                  <a:gd name="T36" fmla="*/ 5632 w 6566"/>
                  <a:gd name="T37" fmla="*/ 2060 h 3680"/>
                  <a:gd name="T38" fmla="*/ 5453 w 6566"/>
                  <a:gd name="T39" fmla="*/ 1755 h 3680"/>
                  <a:gd name="T40" fmla="*/ 5084 w 6566"/>
                  <a:gd name="T41" fmla="*/ 1603 h 3680"/>
                  <a:gd name="T42" fmla="*/ 4827 w 6566"/>
                  <a:gd name="T43" fmla="*/ 1752 h 3680"/>
                  <a:gd name="T44" fmla="*/ 4935 w 6566"/>
                  <a:gd name="T45" fmla="*/ 2285 h 3680"/>
                  <a:gd name="T46" fmla="*/ 4777 w 6566"/>
                  <a:gd name="T47" fmla="*/ 2776 h 3680"/>
                  <a:gd name="T48" fmla="*/ 4498 w 6566"/>
                  <a:gd name="T49" fmla="*/ 2507 h 3680"/>
                  <a:gd name="T50" fmla="*/ 4014 w 6566"/>
                  <a:gd name="T51" fmla="*/ 2228 h 3680"/>
                  <a:gd name="T52" fmla="*/ 3552 w 6566"/>
                  <a:gd name="T53" fmla="*/ 1980 h 3680"/>
                  <a:gd name="T54" fmla="*/ 3772 w 6566"/>
                  <a:gd name="T55" fmla="*/ 1527 h 3680"/>
                  <a:gd name="T56" fmla="*/ 4026 w 6566"/>
                  <a:gd name="T57" fmla="*/ 1376 h 3680"/>
                  <a:gd name="T58" fmla="*/ 4172 w 6566"/>
                  <a:gd name="T59" fmla="*/ 1089 h 3680"/>
                  <a:gd name="T60" fmla="*/ 4451 w 6566"/>
                  <a:gd name="T61" fmla="*/ 1063 h 3680"/>
                  <a:gd name="T62" fmla="*/ 4559 w 6566"/>
                  <a:gd name="T63" fmla="*/ 740 h 3680"/>
                  <a:gd name="T64" fmla="*/ 4287 w 6566"/>
                  <a:gd name="T65" fmla="*/ 775 h 3680"/>
                  <a:gd name="T66" fmla="*/ 4089 w 6566"/>
                  <a:gd name="T67" fmla="*/ 948 h 3680"/>
                  <a:gd name="T68" fmla="*/ 3884 w 6566"/>
                  <a:gd name="T69" fmla="*/ 830 h 3680"/>
                  <a:gd name="T70" fmla="*/ 3801 w 6566"/>
                  <a:gd name="T71" fmla="*/ 579 h 3680"/>
                  <a:gd name="T72" fmla="*/ 3640 w 6566"/>
                  <a:gd name="T73" fmla="*/ 230 h 3680"/>
                  <a:gd name="T74" fmla="*/ 3530 w 6566"/>
                  <a:gd name="T75" fmla="*/ 75 h 3680"/>
                  <a:gd name="T76" fmla="*/ 3437 w 6566"/>
                  <a:gd name="T77" fmla="*/ 413 h 3680"/>
                  <a:gd name="T78" fmla="*/ 3606 w 6566"/>
                  <a:gd name="T79" fmla="*/ 747 h 3680"/>
                  <a:gd name="T80" fmla="*/ 3442 w 6566"/>
                  <a:gd name="T81" fmla="*/ 847 h 3680"/>
                  <a:gd name="T82" fmla="*/ 3498 w 6566"/>
                  <a:gd name="T83" fmla="*/ 692 h 3680"/>
                  <a:gd name="T84" fmla="*/ 3291 w 6566"/>
                  <a:gd name="T85" fmla="*/ 823 h 3680"/>
                  <a:gd name="T86" fmla="*/ 2767 w 6566"/>
                  <a:gd name="T87" fmla="*/ 828 h 3680"/>
                  <a:gd name="T88" fmla="*/ 2572 w 6566"/>
                  <a:gd name="T89" fmla="*/ 867 h 3680"/>
                  <a:gd name="T90" fmla="*/ 2349 w 6566"/>
                  <a:gd name="T91" fmla="*/ 890 h 3680"/>
                  <a:gd name="T92" fmla="*/ 1694 w 6566"/>
                  <a:gd name="T93" fmla="*/ 706 h 3680"/>
                  <a:gd name="T94" fmla="*/ 1044 w 6566"/>
                  <a:gd name="T95" fmla="*/ 542 h 3680"/>
                  <a:gd name="T96" fmla="*/ 599 w 6566"/>
                  <a:gd name="T97" fmla="*/ 782 h 3680"/>
                  <a:gd name="T98" fmla="*/ 560 w 6566"/>
                  <a:gd name="T99" fmla="*/ 691 h 3680"/>
                  <a:gd name="T100" fmla="*/ 135 w 6566"/>
                  <a:gd name="T101" fmla="*/ 669 h 3680"/>
                  <a:gd name="T102" fmla="*/ 102 w 6566"/>
                  <a:gd name="T103" fmla="*/ 1817 h 3680"/>
                  <a:gd name="T104" fmla="*/ 289 w 6566"/>
                  <a:gd name="T105" fmla="*/ 1970 h 3680"/>
                  <a:gd name="T106" fmla="*/ 667 w 6566"/>
                  <a:gd name="T107" fmla="*/ 2170 h 3680"/>
                  <a:gd name="T108" fmla="*/ 804 w 6566"/>
                  <a:gd name="T109" fmla="*/ 2467 h 3680"/>
                  <a:gd name="T110" fmla="*/ 1005 w 6566"/>
                  <a:gd name="T111" fmla="*/ 2695 h 3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566" h="3680">
                    <a:moveTo>
                      <a:pt x="1005" y="2695"/>
                    </a:moveTo>
                    <a:cubicBezTo>
                      <a:pt x="1020" y="2703"/>
                      <a:pt x="1035" y="2728"/>
                      <a:pt x="1010" y="2728"/>
                    </a:cubicBezTo>
                    <a:cubicBezTo>
                      <a:pt x="985" y="2728"/>
                      <a:pt x="988" y="2772"/>
                      <a:pt x="1007" y="2774"/>
                    </a:cubicBezTo>
                    <a:cubicBezTo>
                      <a:pt x="1025" y="2776"/>
                      <a:pt x="1024" y="2800"/>
                      <a:pt x="1024" y="2815"/>
                    </a:cubicBezTo>
                    <a:cubicBezTo>
                      <a:pt x="1024" y="2830"/>
                      <a:pt x="1083" y="2852"/>
                      <a:pt x="1105" y="2845"/>
                    </a:cubicBezTo>
                    <a:cubicBezTo>
                      <a:pt x="1127" y="2838"/>
                      <a:pt x="1147" y="2859"/>
                      <a:pt x="1157" y="2877"/>
                    </a:cubicBezTo>
                    <a:cubicBezTo>
                      <a:pt x="1167" y="2896"/>
                      <a:pt x="1208" y="2910"/>
                      <a:pt x="1223" y="2898"/>
                    </a:cubicBezTo>
                    <a:cubicBezTo>
                      <a:pt x="1239" y="2886"/>
                      <a:pt x="1249" y="2920"/>
                      <a:pt x="1252" y="2943"/>
                    </a:cubicBezTo>
                    <a:cubicBezTo>
                      <a:pt x="1255" y="2967"/>
                      <a:pt x="1289" y="2954"/>
                      <a:pt x="1310" y="2952"/>
                    </a:cubicBezTo>
                    <a:cubicBezTo>
                      <a:pt x="1330" y="2950"/>
                      <a:pt x="1342" y="2979"/>
                      <a:pt x="1355" y="2974"/>
                    </a:cubicBezTo>
                    <a:cubicBezTo>
                      <a:pt x="1383" y="2963"/>
                      <a:pt x="1393" y="3009"/>
                      <a:pt x="1410" y="3039"/>
                    </a:cubicBezTo>
                    <a:lnTo>
                      <a:pt x="1414" y="3039"/>
                    </a:lnTo>
                    <a:lnTo>
                      <a:pt x="3512" y="3028"/>
                    </a:lnTo>
                    <a:cubicBezTo>
                      <a:pt x="3513" y="3015"/>
                      <a:pt x="3517" y="2990"/>
                      <a:pt x="3534" y="2990"/>
                    </a:cubicBezTo>
                    <a:cubicBezTo>
                      <a:pt x="3538" y="2990"/>
                      <a:pt x="3543" y="2992"/>
                      <a:pt x="3547" y="2995"/>
                    </a:cubicBezTo>
                    <a:cubicBezTo>
                      <a:pt x="3561" y="3005"/>
                      <a:pt x="3562" y="3019"/>
                      <a:pt x="3564" y="3029"/>
                    </a:cubicBezTo>
                    <a:cubicBezTo>
                      <a:pt x="3565" y="3041"/>
                      <a:pt x="3565" y="3048"/>
                      <a:pt x="3577" y="3053"/>
                    </a:cubicBezTo>
                    <a:cubicBezTo>
                      <a:pt x="3588" y="3057"/>
                      <a:pt x="3597" y="3062"/>
                      <a:pt x="3605" y="3066"/>
                    </a:cubicBezTo>
                    <a:cubicBezTo>
                      <a:pt x="3619" y="3073"/>
                      <a:pt x="3631" y="3079"/>
                      <a:pt x="3638" y="3076"/>
                    </a:cubicBezTo>
                    <a:cubicBezTo>
                      <a:pt x="3641" y="3075"/>
                      <a:pt x="3643" y="3073"/>
                      <a:pt x="3646" y="3072"/>
                    </a:cubicBezTo>
                    <a:cubicBezTo>
                      <a:pt x="3655" y="3067"/>
                      <a:pt x="3667" y="3061"/>
                      <a:pt x="3680" y="3061"/>
                    </a:cubicBezTo>
                    <a:cubicBezTo>
                      <a:pt x="3693" y="3061"/>
                      <a:pt x="3705" y="3067"/>
                      <a:pt x="3715" y="3079"/>
                    </a:cubicBezTo>
                    <a:cubicBezTo>
                      <a:pt x="3729" y="3096"/>
                      <a:pt x="3740" y="3094"/>
                      <a:pt x="3750" y="3094"/>
                    </a:cubicBezTo>
                    <a:cubicBezTo>
                      <a:pt x="3759" y="3093"/>
                      <a:pt x="3769" y="3093"/>
                      <a:pt x="3779" y="3105"/>
                    </a:cubicBezTo>
                    <a:cubicBezTo>
                      <a:pt x="3789" y="3118"/>
                      <a:pt x="3803" y="3126"/>
                      <a:pt x="3815" y="3126"/>
                    </a:cubicBezTo>
                    <a:cubicBezTo>
                      <a:pt x="3822" y="3126"/>
                      <a:pt x="3829" y="3123"/>
                      <a:pt x="3835" y="3116"/>
                    </a:cubicBezTo>
                    <a:cubicBezTo>
                      <a:pt x="3840" y="3109"/>
                      <a:pt x="3849" y="3106"/>
                      <a:pt x="3862" y="3106"/>
                    </a:cubicBezTo>
                    <a:cubicBezTo>
                      <a:pt x="3887" y="3106"/>
                      <a:pt x="3922" y="3119"/>
                      <a:pt x="3946" y="3128"/>
                    </a:cubicBezTo>
                    <a:lnTo>
                      <a:pt x="3954" y="3130"/>
                    </a:lnTo>
                    <a:cubicBezTo>
                      <a:pt x="3988" y="3099"/>
                      <a:pt x="4016" y="3042"/>
                      <a:pt x="4048" y="3042"/>
                    </a:cubicBezTo>
                    <a:cubicBezTo>
                      <a:pt x="4092" y="3042"/>
                      <a:pt x="4204" y="3052"/>
                      <a:pt x="4211" y="3109"/>
                    </a:cubicBezTo>
                    <a:cubicBezTo>
                      <a:pt x="4217" y="3167"/>
                      <a:pt x="4285" y="3113"/>
                      <a:pt x="4292" y="3167"/>
                    </a:cubicBezTo>
                    <a:cubicBezTo>
                      <a:pt x="4297" y="3209"/>
                      <a:pt x="4335" y="3243"/>
                      <a:pt x="4335" y="3267"/>
                    </a:cubicBezTo>
                    <a:lnTo>
                      <a:pt x="4338" y="3268"/>
                    </a:lnTo>
                    <a:cubicBezTo>
                      <a:pt x="4349" y="3276"/>
                      <a:pt x="4366" y="3287"/>
                      <a:pt x="4382" y="3299"/>
                    </a:cubicBezTo>
                    <a:lnTo>
                      <a:pt x="4386" y="3302"/>
                    </a:lnTo>
                    <a:cubicBezTo>
                      <a:pt x="4411" y="3298"/>
                      <a:pt x="4461" y="3307"/>
                      <a:pt x="4495" y="3319"/>
                    </a:cubicBezTo>
                    <a:cubicBezTo>
                      <a:pt x="4542" y="3336"/>
                      <a:pt x="4613" y="3299"/>
                      <a:pt x="4637" y="3356"/>
                    </a:cubicBezTo>
                    <a:cubicBezTo>
                      <a:pt x="4661" y="3414"/>
                      <a:pt x="4716" y="3457"/>
                      <a:pt x="4664" y="3461"/>
                    </a:cubicBezTo>
                    <a:cubicBezTo>
                      <a:pt x="4620" y="3465"/>
                      <a:pt x="4563" y="3404"/>
                      <a:pt x="4566" y="3438"/>
                    </a:cubicBezTo>
                    <a:cubicBezTo>
                      <a:pt x="4569" y="3471"/>
                      <a:pt x="4542" y="3455"/>
                      <a:pt x="4542" y="3505"/>
                    </a:cubicBezTo>
                    <a:cubicBezTo>
                      <a:pt x="4542" y="3553"/>
                      <a:pt x="4513" y="3618"/>
                      <a:pt x="4492" y="3624"/>
                    </a:cubicBezTo>
                    <a:lnTo>
                      <a:pt x="4492" y="3624"/>
                    </a:lnTo>
                    <a:cubicBezTo>
                      <a:pt x="4489" y="3641"/>
                      <a:pt x="4488" y="3665"/>
                      <a:pt x="4503" y="3679"/>
                    </a:cubicBezTo>
                    <a:lnTo>
                      <a:pt x="4503" y="3679"/>
                    </a:lnTo>
                    <a:cubicBezTo>
                      <a:pt x="4529" y="3660"/>
                      <a:pt x="4563" y="3632"/>
                      <a:pt x="4593" y="3634"/>
                    </a:cubicBezTo>
                    <a:cubicBezTo>
                      <a:pt x="4644" y="3637"/>
                      <a:pt x="4657" y="3668"/>
                      <a:pt x="4691" y="3644"/>
                    </a:cubicBezTo>
                    <a:cubicBezTo>
                      <a:pt x="4725" y="3620"/>
                      <a:pt x="4732" y="3610"/>
                      <a:pt x="4739" y="3627"/>
                    </a:cubicBezTo>
                    <a:lnTo>
                      <a:pt x="4739" y="3627"/>
                    </a:lnTo>
                    <a:cubicBezTo>
                      <a:pt x="4753" y="3619"/>
                      <a:pt x="4754" y="3615"/>
                      <a:pt x="4754" y="3615"/>
                    </a:cubicBezTo>
                    <a:cubicBezTo>
                      <a:pt x="4755" y="3609"/>
                      <a:pt x="4753" y="3599"/>
                      <a:pt x="4750" y="3587"/>
                    </a:cubicBezTo>
                    <a:lnTo>
                      <a:pt x="4750" y="3586"/>
                    </a:lnTo>
                    <a:cubicBezTo>
                      <a:pt x="4721" y="3591"/>
                      <a:pt x="4710" y="3592"/>
                      <a:pt x="4701" y="3570"/>
                    </a:cubicBezTo>
                    <a:cubicBezTo>
                      <a:pt x="4688" y="3536"/>
                      <a:pt x="4803" y="3502"/>
                      <a:pt x="4857" y="3509"/>
                    </a:cubicBezTo>
                    <a:cubicBezTo>
                      <a:pt x="4904" y="3515"/>
                      <a:pt x="4939" y="3484"/>
                      <a:pt x="4958" y="3497"/>
                    </a:cubicBezTo>
                    <a:lnTo>
                      <a:pt x="4959" y="3497"/>
                    </a:lnTo>
                    <a:cubicBezTo>
                      <a:pt x="5046" y="3418"/>
                      <a:pt x="5060" y="3418"/>
                      <a:pt x="5065" y="3418"/>
                    </a:cubicBezTo>
                    <a:cubicBezTo>
                      <a:pt x="5084" y="3418"/>
                      <a:pt x="5303" y="3416"/>
                      <a:pt x="5325" y="3416"/>
                    </a:cubicBezTo>
                    <a:cubicBezTo>
                      <a:pt x="5335" y="3409"/>
                      <a:pt x="5406" y="3362"/>
                      <a:pt x="5415" y="3321"/>
                    </a:cubicBezTo>
                    <a:cubicBezTo>
                      <a:pt x="5424" y="3284"/>
                      <a:pt x="5470" y="3178"/>
                      <a:pt x="5508" y="3178"/>
                    </a:cubicBezTo>
                    <a:cubicBezTo>
                      <a:pt x="5513" y="3178"/>
                      <a:pt x="5518" y="3179"/>
                      <a:pt x="5522" y="3182"/>
                    </a:cubicBezTo>
                    <a:cubicBezTo>
                      <a:pt x="5536" y="3194"/>
                      <a:pt x="5560" y="3195"/>
                      <a:pt x="5581" y="3197"/>
                    </a:cubicBezTo>
                    <a:cubicBezTo>
                      <a:pt x="5604" y="3198"/>
                      <a:pt x="5624" y="3200"/>
                      <a:pt x="5626" y="3216"/>
                    </a:cubicBezTo>
                    <a:cubicBezTo>
                      <a:pt x="5626" y="3220"/>
                      <a:pt x="5626" y="3225"/>
                      <a:pt x="5625" y="3232"/>
                    </a:cubicBezTo>
                    <a:cubicBezTo>
                      <a:pt x="5623" y="3264"/>
                      <a:pt x="5618" y="3331"/>
                      <a:pt x="5689" y="3425"/>
                    </a:cubicBezTo>
                    <a:lnTo>
                      <a:pt x="5689" y="3426"/>
                    </a:lnTo>
                    <a:cubicBezTo>
                      <a:pt x="5718" y="3408"/>
                      <a:pt x="5747" y="3394"/>
                      <a:pt x="5764" y="3395"/>
                    </a:cubicBezTo>
                    <a:cubicBezTo>
                      <a:pt x="5795" y="3397"/>
                      <a:pt x="5840" y="3356"/>
                      <a:pt x="5854" y="3331"/>
                    </a:cubicBezTo>
                    <a:cubicBezTo>
                      <a:pt x="5867" y="3306"/>
                      <a:pt x="5886" y="3355"/>
                      <a:pt x="5859" y="3363"/>
                    </a:cubicBezTo>
                    <a:cubicBezTo>
                      <a:pt x="5832" y="3372"/>
                      <a:pt x="5881" y="3392"/>
                      <a:pt x="5928" y="3390"/>
                    </a:cubicBezTo>
                    <a:cubicBezTo>
                      <a:pt x="5976" y="3389"/>
                      <a:pt x="5906" y="3407"/>
                      <a:pt x="5871" y="3405"/>
                    </a:cubicBezTo>
                    <a:cubicBezTo>
                      <a:pt x="5835" y="3404"/>
                      <a:pt x="5820" y="3409"/>
                      <a:pt x="5773" y="3456"/>
                    </a:cubicBezTo>
                    <a:cubicBezTo>
                      <a:pt x="5725" y="3504"/>
                      <a:pt x="5737" y="3517"/>
                      <a:pt x="5764" y="3541"/>
                    </a:cubicBezTo>
                    <a:cubicBezTo>
                      <a:pt x="5791" y="3565"/>
                      <a:pt x="5827" y="3554"/>
                      <a:pt x="5864" y="3522"/>
                    </a:cubicBezTo>
                    <a:cubicBezTo>
                      <a:pt x="5901" y="3490"/>
                      <a:pt x="5900" y="3458"/>
                      <a:pt x="5937" y="3460"/>
                    </a:cubicBezTo>
                    <a:cubicBezTo>
                      <a:pt x="5974" y="3461"/>
                      <a:pt x="6071" y="3426"/>
                      <a:pt x="6113" y="3412"/>
                    </a:cubicBezTo>
                    <a:cubicBezTo>
                      <a:pt x="6155" y="3399"/>
                      <a:pt x="6128" y="3391"/>
                      <a:pt x="6128" y="3373"/>
                    </a:cubicBezTo>
                    <a:cubicBezTo>
                      <a:pt x="6128" y="3354"/>
                      <a:pt x="6203" y="3355"/>
                      <a:pt x="6230" y="3336"/>
                    </a:cubicBezTo>
                    <a:cubicBezTo>
                      <a:pt x="6257" y="3317"/>
                      <a:pt x="6225" y="3302"/>
                      <a:pt x="6201" y="3306"/>
                    </a:cubicBezTo>
                    <a:cubicBezTo>
                      <a:pt x="6177" y="3309"/>
                      <a:pt x="6196" y="3272"/>
                      <a:pt x="6199" y="3253"/>
                    </a:cubicBezTo>
                    <a:cubicBezTo>
                      <a:pt x="6203" y="3234"/>
                      <a:pt x="6148" y="3262"/>
                      <a:pt x="6147" y="3284"/>
                    </a:cubicBezTo>
                    <a:cubicBezTo>
                      <a:pt x="6145" y="3306"/>
                      <a:pt x="6108" y="3314"/>
                      <a:pt x="6108" y="3328"/>
                    </a:cubicBezTo>
                    <a:cubicBezTo>
                      <a:pt x="6108" y="3367"/>
                      <a:pt x="6103" y="3346"/>
                      <a:pt x="6076" y="3360"/>
                    </a:cubicBezTo>
                    <a:cubicBezTo>
                      <a:pt x="6049" y="3373"/>
                      <a:pt x="5944" y="3360"/>
                      <a:pt x="5940" y="3336"/>
                    </a:cubicBezTo>
                    <a:cubicBezTo>
                      <a:pt x="5937" y="3312"/>
                      <a:pt x="5861" y="3301"/>
                      <a:pt x="5857" y="3268"/>
                    </a:cubicBezTo>
                    <a:cubicBezTo>
                      <a:pt x="5854" y="3236"/>
                      <a:pt x="5817" y="3226"/>
                      <a:pt x="5847" y="3191"/>
                    </a:cubicBezTo>
                    <a:cubicBezTo>
                      <a:pt x="5878" y="3155"/>
                      <a:pt x="5842" y="3138"/>
                      <a:pt x="5813" y="3165"/>
                    </a:cubicBezTo>
                    <a:cubicBezTo>
                      <a:pt x="5785" y="3192"/>
                      <a:pt x="5768" y="3150"/>
                      <a:pt x="5807" y="3135"/>
                    </a:cubicBezTo>
                    <a:cubicBezTo>
                      <a:pt x="5845" y="3119"/>
                      <a:pt x="5918" y="3104"/>
                      <a:pt x="5881" y="3037"/>
                    </a:cubicBezTo>
                    <a:cubicBezTo>
                      <a:pt x="5844" y="2969"/>
                      <a:pt x="5610" y="3057"/>
                      <a:pt x="5551" y="3091"/>
                    </a:cubicBezTo>
                    <a:cubicBezTo>
                      <a:pt x="5492" y="3125"/>
                      <a:pt x="5417" y="3233"/>
                      <a:pt x="5385" y="3233"/>
                    </a:cubicBezTo>
                    <a:cubicBezTo>
                      <a:pt x="5353" y="3233"/>
                      <a:pt x="5441" y="3175"/>
                      <a:pt x="5455" y="3153"/>
                    </a:cubicBezTo>
                    <a:cubicBezTo>
                      <a:pt x="5468" y="3131"/>
                      <a:pt x="5451" y="3109"/>
                      <a:pt x="5470" y="3118"/>
                    </a:cubicBezTo>
                    <a:cubicBezTo>
                      <a:pt x="5488" y="3126"/>
                      <a:pt x="5541" y="3045"/>
                      <a:pt x="5576" y="3018"/>
                    </a:cubicBezTo>
                    <a:cubicBezTo>
                      <a:pt x="5612" y="2991"/>
                      <a:pt x="5651" y="3016"/>
                      <a:pt x="5656" y="2994"/>
                    </a:cubicBezTo>
                    <a:cubicBezTo>
                      <a:pt x="5661" y="2972"/>
                      <a:pt x="5678" y="2957"/>
                      <a:pt x="5712" y="2927"/>
                    </a:cubicBezTo>
                    <a:cubicBezTo>
                      <a:pt x="5746" y="2896"/>
                      <a:pt x="6150" y="2901"/>
                      <a:pt x="6189" y="2903"/>
                    </a:cubicBezTo>
                    <a:cubicBezTo>
                      <a:pt x="6228" y="2904"/>
                      <a:pt x="6304" y="2852"/>
                      <a:pt x="6326" y="2818"/>
                    </a:cubicBezTo>
                    <a:cubicBezTo>
                      <a:pt x="6348" y="2784"/>
                      <a:pt x="6377" y="2784"/>
                      <a:pt x="6431" y="2788"/>
                    </a:cubicBezTo>
                    <a:cubicBezTo>
                      <a:pt x="6485" y="2791"/>
                      <a:pt x="6511" y="2742"/>
                      <a:pt x="6538" y="2723"/>
                    </a:cubicBezTo>
                    <a:cubicBezTo>
                      <a:pt x="6565" y="2705"/>
                      <a:pt x="6555" y="2696"/>
                      <a:pt x="6531" y="2691"/>
                    </a:cubicBezTo>
                    <a:cubicBezTo>
                      <a:pt x="6507" y="2686"/>
                      <a:pt x="6485" y="2671"/>
                      <a:pt x="6509" y="2669"/>
                    </a:cubicBezTo>
                    <a:cubicBezTo>
                      <a:pt x="6533" y="2668"/>
                      <a:pt x="6544" y="2654"/>
                      <a:pt x="6555" y="2624"/>
                    </a:cubicBezTo>
                    <a:cubicBezTo>
                      <a:pt x="6565" y="2593"/>
                      <a:pt x="6546" y="2607"/>
                      <a:pt x="6514" y="2564"/>
                    </a:cubicBezTo>
                    <a:cubicBezTo>
                      <a:pt x="6482" y="2522"/>
                      <a:pt x="6465" y="2578"/>
                      <a:pt x="6433" y="2574"/>
                    </a:cubicBezTo>
                    <a:cubicBezTo>
                      <a:pt x="6401" y="2571"/>
                      <a:pt x="6455" y="2531"/>
                      <a:pt x="6428" y="2514"/>
                    </a:cubicBezTo>
                    <a:cubicBezTo>
                      <a:pt x="6401" y="2497"/>
                      <a:pt x="6350" y="2508"/>
                      <a:pt x="6309" y="2542"/>
                    </a:cubicBezTo>
                    <a:cubicBezTo>
                      <a:pt x="6269" y="2576"/>
                      <a:pt x="6272" y="2541"/>
                      <a:pt x="6236" y="2574"/>
                    </a:cubicBezTo>
                    <a:cubicBezTo>
                      <a:pt x="6201" y="2608"/>
                      <a:pt x="6201" y="2558"/>
                      <a:pt x="6218" y="2544"/>
                    </a:cubicBezTo>
                    <a:cubicBezTo>
                      <a:pt x="6235" y="2531"/>
                      <a:pt x="6247" y="2546"/>
                      <a:pt x="6262" y="2525"/>
                    </a:cubicBezTo>
                    <a:cubicBezTo>
                      <a:pt x="6277" y="2505"/>
                      <a:pt x="6292" y="2525"/>
                      <a:pt x="6331" y="2500"/>
                    </a:cubicBezTo>
                    <a:cubicBezTo>
                      <a:pt x="6370" y="2475"/>
                      <a:pt x="6404" y="2487"/>
                      <a:pt x="6416" y="2468"/>
                    </a:cubicBezTo>
                    <a:cubicBezTo>
                      <a:pt x="6428" y="2449"/>
                      <a:pt x="6397" y="2424"/>
                      <a:pt x="6360" y="2432"/>
                    </a:cubicBezTo>
                    <a:cubicBezTo>
                      <a:pt x="6323" y="2441"/>
                      <a:pt x="6297" y="2382"/>
                      <a:pt x="6274" y="2398"/>
                    </a:cubicBezTo>
                    <a:cubicBezTo>
                      <a:pt x="6250" y="2415"/>
                      <a:pt x="6255" y="2373"/>
                      <a:pt x="6228" y="2390"/>
                    </a:cubicBezTo>
                    <a:cubicBezTo>
                      <a:pt x="6201" y="2407"/>
                      <a:pt x="6186" y="2385"/>
                      <a:pt x="6174" y="2353"/>
                    </a:cubicBezTo>
                    <a:cubicBezTo>
                      <a:pt x="6162" y="2321"/>
                      <a:pt x="6089" y="2268"/>
                      <a:pt x="6045" y="2255"/>
                    </a:cubicBezTo>
                    <a:cubicBezTo>
                      <a:pt x="6001" y="2241"/>
                      <a:pt x="6030" y="2217"/>
                      <a:pt x="6054" y="2234"/>
                    </a:cubicBezTo>
                    <a:cubicBezTo>
                      <a:pt x="6077" y="2251"/>
                      <a:pt x="6104" y="2216"/>
                      <a:pt x="6115" y="2200"/>
                    </a:cubicBezTo>
                    <a:cubicBezTo>
                      <a:pt x="6125" y="2183"/>
                      <a:pt x="6098" y="2168"/>
                      <a:pt x="6084" y="2167"/>
                    </a:cubicBezTo>
                    <a:cubicBezTo>
                      <a:pt x="6071" y="2165"/>
                      <a:pt x="6071" y="2143"/>
                      <a:pt x="6074" y="2126"/>
                    </a:cubicBezTo>
                    <a:cubicBezTo>
                      <a:pt x="6077" y="2109"/>
                      <a:pt x="6027" y="2087"/>
                      <a:pt x="6025" y="2070"/>
                    </a:cubicBezTo>
                    <a:cubicBezTo>
                      <a:pt x="6023" y="2053"/>
                      <a:pt x="5994" y="2041"/>
                      <a:pt x="5996" y="2026"/>
                    </a:cubicBezTo>
                    <a:cubicBezTo>
                      <a:pt x="5998" y="2011"/>
                      <a:pt x="5967" y="1989"/>
                      <a:pt x="5967" y="1969"/>
                    </a:cubicBezTo>
                    <a:cubicBezTo>
                      <a:pt x="5967" y="1948"/>
                      <a:pt x="5917" y="1908"/>
                      <a:pt x="5915" y="1884"/>
                    </a:cubicBezTo>
                    <a:cubicBezTo>
                      <a:pt x="5913" y="1860"/>
                      <a:pt x="5886" y="1843"/>
                      <a:pt x="5876" y="1815"/>
                    </a:cubicBezTo>
                    <a:cubicBezTo>
                      <a:pt x="5866" y="1786"/>
                      <a:pt x="5852" y="1799"/>
                      <a:pt x="5842" y="1840"/>
                    </a:cubicBezTo>
                    <a:cubicBezTo>
                      <a:pt x="5832" y="1881"/>
                      <a:pt x="5796" y="1879"/>
                      <a:pt x="5807" y="1892"/>
                    </a:cubicBezTo>
                    <a:cubicBezTo>
                      <a:pt x="5827" y="1920"/>
                      <a:pt x="5812" y="1921"/>
                      <a:pt x="5796" y="1938"/>
                    </a:cubicBezTo>
                    <a:cubicBezTo>
                      <a:pt x="5781" y="1955"/>
                      <a:pt x="5807" y="1980"/>
                      <a:pt x="5781" y="1980"/>
                    </a:cubicBezTo>
                    <a:cubicBezTo>
                      <a:pt x="5756" y="1980"/>
                      <a:pt x="5768" y="2033"/>
                      <a:pt x="5754" y="2009"/>
                    </a:cubicBezTo>
                    <a:cubicBezTo>
                      <a:pt x="5741" y="1985"/>
                      <a:pt x="5708" y="1992"/>
                      <a:pt x="5708" y="2016"/>
                    </a:cubicBezTo>
                    <a:cubicBezTo>
                      <a:pt x="5708" y="2040"/>
                      <a:pt x="5654" y="2062"/>
                      <a:pt x="5632" y="2060"/>
                    </a:cubicBezTo>
                    <a:cubicBezTo>
                      <a:pt x="5610" y="2058"/>
                      <a:pt x="5610" y="2013"/>
                      <a:pt x="5592" y="2026"/>
                    </a:cubicBezTo>
                    <a:cubicBezTo>
                      <a:pt x="5573" y="2040"/>
                      <a:pt x="5576" y="1987"/>
                      <a:pt x="5548" y="1989"/>
                    </a:cubicBezTo>
                    <a:cubicBezTo>
                      <a:pt x="5519" y="1991"/>
                      <a:pt x="5499" y="1987"/>
                      <a:pt x="5507" y="1962"/>
                    </a:cubicBezTo>
                    <a:cubicBezTo>
                      <a:pt x="5515" y="1936"/>
                      <a:pt x="5458" y="1925"/>
                      <a:pt x="5477" y="1909"/>
                    </a:cubicBezTo>
                    <a:cubicBezTo>
                      <a:pt x="5495" y="1894"/>
                      <a:pt x="5471" y="1867"/>
                      <a:pt x="5468" y="1823"/>
                    </a:cubicBezTo>
                    <a:cubicBezTo>
                      <a:pt x="5465" y="1779"/>
                      <a:pt x="5493" y="1776"/>
                      <a:pt x="5493" y="1759"/>
                    </a:cubicBezTo>
                    <a:cubicBezTo>
                      <a:pt x="5493" y="1742"/>
                      <a:pt x="5473" y="1742"/>
                      <a:pt x="5453" y="1755"/>
                    </a:cubicBezTo>
                    <a:cubicBezTo>
                      <a:pt x="5433" y="1769"/>
                      <a:pt x="5433" y="1737"/>
                      <a:pt x="5410" y="1738"/>
                    </a:cubicBezTo>
                    <a:cubicBezTo>
                      <a:pt x="5389" y="1740"/>
                      <a:pt x="5322" y="1737"/>
                      <a:pt x="5319" y="1706"/>
                    </a:cubicBezTo>
                    <a:cubicBezTo>
                      <a:pt x="5316" y="1676"/>
                      <a:pt x="5294" y="1691"/>
                      <a:pt x="5284" y="1662"/>
                    </a:cubicBezTo>
                    <a:cubicBezTo>
                      <a:pt x="5273" y="1633"/>
                      <a:pt x="5246" y="1655"/>
                      <a:pt x="5246" y="1635"/>
                    </a:cubicBezTo>
                    <a:cubicBezTo>
                      <a:pt x="5246" y="1615"/>
                      <a:pt x="5234" y="1606"/>
                      <a:pt x="5214" y="1605"/>
                    </a:cubicBezTo>
                    <a:cubicBezTo>
                      <a:pt x="5194" y="1603"/>
                      <a:pt x="5187" y="1581"/>
                      <a:pt x="5160" y="1578"/>
                    </a:cubicBezTo>
                    <a:cubicBezTo>
                      <a:pt x="5133" y="1574"/>
                      <a:pt x="5099" y="1596"/>
                      <a:pt x="5084" y="1603"/>
                    </a:cubicBezTo>
                    <a:cubicBezTo>
                      <a:pt x="5069" y="1610"/>
                      <a:pt x="5030" y="1579"/>
                      <a:pt x="5014" y="1591"/>
                    </a:cubicBezTo>
                    <a:cubicBezTo>
                      <a:pt x="4999" y="1603"/>
                      <a:pt x="4996" y="1583"/>
                      <a:pt x="4954" y="1571"/>
                    </a:cubicBezTo>
                    <a:cubicBezTo>
                      <a:pt x="4911" y="1559"/>
                      <a:pt x="4855" y="1556"/>
                      <a:pt x="4852" y="1571"/>
                    </a:cubicBezTo>
                    <a:cubicBezTo>
                      <a:pt x="4849" y="1586"/>
                      <a:pt x="4815" y="1591"/>
                      <a:pt x="4820" y="1627"/>
                    </a:cubicBezTo>
                    <a:cubicBezTo>
                      <a:pt x="4825" y="1662"/>
                      <a:pt x="4860" y="1655"/>
                      <a:pt x="4869" y="1679"/>
                    </a:cubicBezTo>
                    <a:cubicBezTo>
                      <a:pt x="4877" y="1703"/>
                      <a:pt x="4852" y="1694"/>
                      <a:pt x="4850" y="1716"/>
                    </a:cubicBezTo>
                    <a:cubicBezTo>
                      <a:pt x="4849" y="1738"/>
                      <a:pt x="4827" y="1737"/>
                      <a:pt x="4827" y="1752"/>
                    </a:cubicBezTo>
                    <a:cubicBezTo>
                      <a:pt x="4827" y="1767"/>
                      <a:pt x="4842" y="1764"/>
                      <a:pt x="4850" y="1794"/>
                    </a:cubicBezTo>
                    <a:cubicBezTo>
                      <a:pt x="4859" y="1825"/>
                      <a:pt x="4876" y="1823"/>
                      <a:pt x="4881" y="1864"/>
                    </a:cubicBezTo>
                    <a:cubicBezTo>
                      <a:pt x="4886" y="1904"/>
                      <a:pt x="4867" y="1896"/>
                      <a:pt x="4850" y="1901"/>
                    </a:cubicBezTo>
                    <a:cubicBezTo>
                      <a:pt x="4833" y="1906"/>
                      <a:pt x="4852" y="1926"/>
                      <a:pt x="4828" y="1953"/>
                    </a:cubicBezTo>
                    <a:cubicBezTo>
                      <a:pt x="4805" y="1980"/>
                      <a:pt x="4784" y="2009"/>
                      <a:pt x="4803" y="2026"/>
                    </a:cubicBezTo>
                    <a:cubicBezTo>
                      <a:pt x="4821" y="2043"/>
                      <a:pt x="4891" y="2072"/>
                      <a:pt x="4918" y="2117"/>
                    </a:cubicBezTo>
                    <a:cubicBezTo>
                      <a:pt x="4945" y="2163"/>
                      <a:pt x="4943" y="2234"/>
                      <a:pt x="4935" y="2285"/>
                    </a:cubicBezTo>
                    <a:cubicBezTo>
                      <a:pt x="4926" y="2336"/>
                      <a:pt x="4869" y="2348"/>
                      <a:pt x="4827" y="2392"/>
                    </a:cubicBezTo>
                    <a:cubicBezTo>
                      <a:pt x="4784" y="2436"/>
                      <a:pt x="4740" y="2429"/>
                      <a:pt x="4720" y="2431"/>
                    </a:cubicBezTo>
                    <a:cubicBezTo>
                      <a:pt x="4700" y="2432"/>
                      <a:pt x="4711" y="2473"/>
                      <a:pt x="4740" y="2505"/>
                    </a:cubicBezTo>
                    <a:cubicBezTo>
                      <a:pt x="4769" y="2537"/>
                      <a:pt x="4745" y="2547"/>
                      <a:pt x="4761" y="2581"/>
                    </a:cubicBezTo>
                    <a:cubicBezTo>
                      <a:pt x="4776" y="2615"/>
                      <a:pt x="4761" y="2642"/>
                      <a:pt x="4783" y="2673"/>
                    </a:cubicBezTo>
                    <a:cubicBezTo>
                      <a:pt x="4805" y="2703"/>
                      <a:pt x="4791" y="2715"/>
                      <a:pt x="4766" y="2737"/>
                    </a:cubicBezTo>
                    <a:cubicBezTo>
                      <a:pt x="4740" y="2759"/>
                      <a:pt x="4776" y="2747"/>
                      <a:pt x="4777" y="2776"/>
                    </a:cubicBezTo>
                    <a:cubicBezTo>
                      <a:pt x="4779" y="2805"/>
                      <a:pt x="4766" y="2788"/>
                      <a:pt x="4744" y="2772"/>
                    </a:cubicBezTo>
                    <a:cubicBezTo>
                      <a:pt x="4722" y="2757"/>
                      <a:pt x="4701" y="2801"/>
                      <a:pt x="4701" y="2820"/>
                    </a:cubicBezTo>
                    <a:cubicBezTo>
                      <a:pt x="4701" y="2839"/>
                      <a:pt x="4649" y="2795"/>
                      <a:pt x="4637" y="2796"/>
                    </a:cubicBezTo>
                    <a:cubicBezTo>
                      <a:pt x="4625" y="2798"/>
                      <a:pt x="4640" y="2767"/>
                      <a:pt x="4610" y="2744"/>
                    </a:cubicBezTo>
                    <a:cubicBezTo>
                      <a:pt x="4579" y="2720"/>
                      <a:pt x="4556" y="2714"/>
                      <a:pt x="4556" y="2691"/>
                    </a:cubicBezTo>
                    <a:cubicBezTo>
                      <a:pt x="4556" y="2667"/>
                      <a:pt x="4503" y="2651"/>
                      <a:pt x="4503" y="2624"/>
                    </a:cubicBezTo>
                    <a:cubicBezTo>
                      <a:pt x="4503" y="2597"/>
                      <a:pt x="4510" y="2527"/>
                      <a:pt x="4498" y="2507"/>
                    </a:cubicBezTo>
                    <a:cubicBezTo>
                      <a:pt x="4486" y="2487"/>
                      <a:pt x="4497" y="2464"/>
                      <a:pt x="4507" y="2446"/>
                    </a:cubicBezTo>
                    <a:cubicBezTo>
                      <a:pt x="4517" y="2427"/>
                      <a:pt x="4494" y="2398"/>
                      <a:pt x="4464" y="2398"/>
                    </a:cubicBezTo>
                    <a:cubicBezTo>
                      <a:pt x="4433" y="2398"/>
                      <a:pt x="4392" y="2388"/>
                      <a:pt x="4349" y="2392"/>
                    </a:cubicBezTo>
                    <a:cubicBezTo>
                      <a:pt x="4307" y="2395"/>
                      <a:pt x="4283" y="2388"/>
                      <a:pt x="4270" y="2376"/>
                    </a:cubicBezTo>
                    <a:cubicBezTo>
                      <a:pt x="4256" y="2365"/>
                      <a:pt x="4217" y="2339"/>
                      <a:pt x="4165" y="2326"/>
                    </a:cubicBezTo>
                    <a:cubicBezTo>
                      <a:pt x="4112" y="2312"/>
                      <a:pt x="4089" y="2285"/>
                      <a:pt x="4084" y="2270"/>
                    </a:cubicBezTo>
                    <a:cubicBezTo>
                      <a:pt x="4079" y="2255"/>
                      <a:pt x="4026" y="2243"/>
                      <a:pt x="4014" y="2228"/>
                    </a:cubicBezTo>
                    <a:cubicBezTo>
                      <a:pt x="4002" y="2212"/>
                      <a:pt x="3951" y="2203"/>
                      <a:pt x="3931" y="2207"/>
                    </a:cubicBezTo>
                    <a:cubicBezTo>
                      <a:pt x="3910" y="2210"/>
                      <a:pt x="3860" y="2165"/>
                      <a:pt x="3830" y="2167"/>
                    </a:cubicBezTo>
                    <a:cubicBezTo>
                      <a:pt x="3799" y="2168"/>
                      <a:pt x="3728" y="2199"/>
                      <a:pt x="3716" y="2200"/>
                    </a:cubicBezTo>
                    <a:cubicBezTo>
                      <a:pt x="3704" y="2202"/>
                      <a:pt x="3718" y="2175"/>
                      <a:pt x="3726" y="2163"/>
                    </a:cubicBezTo>
                    <a:cubicBezTo>
                      <a:pt x="3735" y="2151"/>
                      <a:pt x="3701" y="2101"/>
                      <a:pt x="3693" y="2067"/>
                    </a:cubicBezTo>
                    <a:cubicBezTo>
                      <a:pt x="3684" y="2033"/>
                      <a:pt x="3672" y="1996"/>
                      <a:pt x="3637" y="2001"/>
                    </a:cubicBezTo>
                    <a:cubicBezTo>
                      <a:pt x="3601" y="2006"/>
                      <a:pt x="3562" y="1987"/>
                      <a:pt x="3552" y="1980"/>
                    </a:cubicBezTo>
                    <a:cubicBezTo>
                      <a:pt x="3542" y="1974"/>
                      <a:pt x="3540" y="1877"/>
                      <a:pt x="3549" y="1837"/>
                    </a:cubicBezTo>
                    <a:cubicBezTo>
                      <a:pt x="3557" y="1796"/>
                      <a:pt x="3601" y="1735"/>
                      <a:pt x="3601" y="1710"/>
                    </a:cubicBezTo>
                    <a:cubicBezTo>
                      <a:pt x="3601" y="1684"/>
                      <a:pt x="3630" y="1672"/>
                      <a:pt x="3655" y="1666"/>
                    </a:cubicBezTo>
                    <a:cubicBezTo>
                      <a:pt x="3681" y="1659"/>
                      <a:pt x="3660" y="1610"/>
                      <a:pt x="3686" y="1606"/>
                    </a:cubicBezTo>
                    <a:cubicBezTo>
                      <a:pt x="3711" y="1603"/>
                      <a:pt x="3713" y="1593"/>
                      <a:pt x="3718" y="1573"/>
                    </a:cubicBezTo>
                    <a:cubicBezTo>
                      <a:pt x="3723" y="1552"/>
                      <a:pt x="3754" y="1566"/>
                      <a:pt x="3737" y="1549"/>
                    </a:cubicBezTo>
                    <a:cubicBezTo>
                      <a:pt x="3720" y="1532"/>
                      <a:pt x="3733" y="1527"/>
                      <a:pt x="3772" y="1527"/>
                    </a:cubicBezTo>
                    <a:cubicBezTo>
                      <a:pt x="3811" y="1527"/>
                      <a:pt x="3869" y="1513"/>
                      <a:pt x="3860" y="1474"/>
                    </a:cubicBezTo>
                    <a:cubicBezTo>
                      <a:pt x="3852" y="1435"/>
                      <a:pt x="3750" y="1464"/>
                      <a:pt x="3750" y="1432"/>
                    </a:cubicBezTo>
                    <a:cubicBezTo>
                      <a:pt x="3750" y="1400"/>
                      <a:pt x="3622" y="1398"/>
                      <a:pt x="3630" y="1380"/>
                    </a:cubicBezTo>
                    <a:cubicBezTo>
                      <a:pt x="3638" y="1361"/>
                      <a:pt x="3759" y="1393"/>
                      <a:pt x="3803" y="1410"/>
                    </a:cubicBezTo>
                    <a:cubicBezTo>
                      <a:pt x="3847" y="1427"/>
                      <a:pt x="3858" y="1425"/>
                      <a:pt x="3894" y="1424"/>
                    </a:cubicBezTo>
                    <a:cubicBezTo>
                      <a:pt x="3930" y="1422"/>
                      <a:pt x="3906" y="1376"/>
                      <a:pt x="3913" y="1358"/>
                    </a:cubicBezTo>
                    <a:cubicBezTo>
                      <a:pt x="3919" y="1339"/>
                      <a:pt x="3987" y="1386"/>
                      <a:pt x="4026" y="1376"/>
                    </a:cubicBezTo>
                    <a:cubicBezTo>
                      <a:pt x="4065" y="1366"/>
                      <a:pt x="4102" y="1286"/>
                      <a:pt x="4134" y="1265"/>
                    </a:cubicBezTo>
                    <a:cubicBezTo>
                      <a:pt x="4167" y="1243"/>
                      <a:pt x="4138" y="1222"/>
                      <a:pt x="4075" y="1227"/>
                    </a:cubicBezTo>
                    <a:cubicBezTo>
                      <a:pt x="4013" y="1232"/>
                      <a:pt x="3977" y="1209"/>
                      <a:pt x="3943" y="1183"/>
                    </a:cubicBezTo>
                    <a:cubicBezTo>
                      <a:pt x="3909" y="1158"/>
                      <a:pt x="3913" y="1138"/>
                      <a:pt x="3948" y="1141"/>
                    </a:cubicBezTo>
                    <a:cubicBezTo>
                      <a:pt x="3984" y="1144"/>
                      <a:pt x="4068" y="1214"/>
                      <a:pt x="4101" y="1215"/>
                    </a:cubicBezTo>
                    <a:cubicBezTo>
                      <a:pt x="4133" y="1217"/>
                      <a:pt x="4189" y="1153"/>
                      <a:pt x="4216" y="1133"/>
                    </a:cubicBezTo>
                    <a:cubicBezTo>
                      <a:pt x="4243" y="1112"/>
                      <a:pt x="4190" y="1104"/>
                      <a:pt x="4172" y="1089"/>
                    </a:cubicBezTo>
                    <a:cubicBezTo>
                      <a:pt x="4153" y="1073"/>
                      <a:pt x="4204" y="1063"/>
                      <a:pt x="4231" y="1063"/>
                    </a:cubicBezTo>
                    <a:cubicBezTo>
                      <a:pt x="4258" y="1063"/>
                      <a:pt x="4270" y="1087"/>
                      <a:pt x="4280" y="1099"/>
                    </a:cubicBezTo>
                    <a:cubicBezTo>
                      <a:pt x="4290" y="1110"/>
                      <a:pt x="4337" y="1090"/>
                      <a:pt x="4361" y="1090"/>
                    </a:cubicBezTo>
                    <a:cubicBezTo>
                      <a:pt x="4385" y="1090"/>
                      <a:pt x="4358" y="1051"/>
                      <a:pt x="4319" y="1036"/>
                    </a:cubicBezTo>
                    <a:cubicBezTo>
                      <a:pt x="4280" y="1021"/>
                      <a:pt x="4321" y="992"/>
                      <a:pt x="4332" y="1016"/>
                    </a:cubicBezTo>
                    <a:cubicBezTo>
                      <a:pt x="4344" y="1039"/>
                      <a:pt x="4371" y="1034"/>
                      <a:pt x="4385" y="1061"/>
                    </a:cubicBezTo>
                    <a:cubicBezTo>
                      <a:pt x="4405" y="1101"/>
                      <a:pt x="4417" y="1075"/>
                      <a:pt x="4451" y="1063"/>
                    </a:cubicBezTo>
                    <a:cubicBezTo>
                      <a:pt x="4485" y="1051"/>
                      <a:pt x="4502" y="1031"/>
                      <a:pt x="4520" y="1011"/>
                    </a:cubicBezTo>
                    <a:cubicBezTo>
                      <a:pt x="4539" y="990"/>
                      <a:pt x="4542" y="1014"/>
                      <a:pt x="4564" y="982"/>
                    </a:cubicBezTo>
                    <a:cubicBezTo>
                      <a:pt x="4586" y="950"/>
                      <a:pt x="4554" y="919"/>
                      <a:pt x="4527" y="899"/>
                    </a:cubicBezTo>
                    <a:cubicBezTo>
                      <a:pt x="4500" y="879"/>
                      <a:pt x="4529" y="858"/>
                      <a:pt x="4502" y="845"/>
                    </a:cubicBezTo>
                    <a:cubicBezTo>
                      <a:pt x="4475" y="831"/>
                      <a:pt x="4469" y="806"/>
                      <a:pt x="4503" y="813"/>
                    </a:cubicBezTo>
                    <a:cubicBezTo>
                      <a:pt x="4537" y="819"/>
                      <a:pt x="4564" y="809"/>
                      <a:pt x="4579" y="786"/>
                    </a:cubicBezTo>
                    <a:cubicBezTo>
                      <a:pt x="4595" y="762"/>
                      <a:pt x="4529" y="757"/>
                      <a:pt x="4559" y="740"/>
                    </a:cubicBezTo>
                    <a:cubicBezTo>
                      <a:pt x="4590" y="723"/>
                      <a:pt x="4564" y="706"/>
                      <a:pt x="4534" y="706"/>
                    </a:cubicBezTo>
                    <a:cubicBezTo>
                      <a:pt x="4503" y="706"/>
                      <a:pt x="4478" y="691"/>
                      <a:pt x="4476" y="665"/>
                    </a:cubicBezTo>
                    <a:cubicBezTo>
                      <a:pt x="4475" y="640"/>
                      <a:pt x="4422" y="657"/>
                      <a:pt x="4390" y="642"/>
                    </a:cubicBezTo>
                    <a:cubicBezTo>
                      <a:pt x="4358" y="627"/>
                      <a:pt x="4287" y="630"/>
                      <a:pt x="4270" y="632"/>
                    </a:cubicBezTo>
                    <a:cubicBezTo>
                      <a:pt x="4253" y="633"/>
                      <a:pt x="4251" y="703"/>
                      <a:pt x="4277" y="704"/>
                    </a:cubicBezTo>
                    <a:cubicBezTo>
                      <a:pt x="4302" y="706"/>
                      <a:pt x="4322" y="733"/>
                      <a:pt x="4300" y="742"/>
                    </a:cubicBezTo>
                    <a:cubicBezTo>
                      <a:pt x="4278" y="750"/>
                      <a:pt x="4304" y="777"/>
                      <a:pt x="4287" y="775"/>
                    </a:cubicBezTo>
                    <a:cubicBezTo>
                      <a:pt x="4270" y="774"/>
                      <a:pt x="4243" y="765"/>
                      <a:pt x="4238" y="809"/>
                    </a:cubicBezTo>
                    <a:cubicBezTo>
                      <a:pt x="4232" y="853"/>
                      <a:pt x="4229" y="870"/>
                      <a:pt x="4200" y="885"/>
                    </a:cubicBezTo>
                    <a:cubicBezTo>
                      <a:pt x="4172" y="901"/>
                      <a:pt x="4194" y="836"/>
                      <a:pt x="4166" y="838"/>
                    </a:cubicBezTo>
                    <a:cubicBezTo>
                      <a:pt x="4139" y="840"/>
                      <a:pt x="4136" y="892"/>
                      <a:pt x="4156" y="897"/>
                    </a:cubicBezTo>
                    <a:cubicBezTo>
                      <a:pt x="4177" y="902"/>
                      <a:pt x="4180" y="919"/>
                      <a:pt x="4185" y="945"/>
                    </a:cubicBezTo>
                    <a:cubicBezTo>
                      <a:pt x="4190" y="970"/>
                      <a:pt x="4148" y="951"/>
                      <a:pt x="4131" y="982"/>
                    </a:cubicBezTo>
                    <a:cubicBezTo>
                      <a:pt x="4114" y="1012"/>
                      <a:pt x="4112" y="968"/>
                      <a:pt x="4089" y="948"/>
                    </a:cubicBezTo>
                    <a:cubicBezTo>
                      <a:pt x="4065" y="928"/>
                      <a:pt x="4036" y="894"/>
                      <a:pt x="4038" y="869"/>
                    </a:cubicBezTo>
                    <a:cubicBezTo>
                      <a:pt x="4039" y="846"/>
                      <a:pt x="4051" y="838"/>
                      <a:pt x="4070" y="835"/>
                    </a:cubicBezTo>
                    <a:cubicBezTo>
                      <a:pt x="4089" y="831"/>
                      <a:pt x="4070" y="814"/>
                      <a:pt x="4068" y="784"/>
                    </a:cubicBezTo>
                    <a:cubicBezTo>
                      <a:pt x="4067" y="753"/>
                      <a:pt x="4045" y="764"/>
                      <a:pt x="4018" y="731"/>
                    </a:cubicBezTo>
                    <a:cubicBezTo>
                      <a:pt x="3990" y="699"/>
                      <a:pt x="3962" y="699"/>
                      <a:pt x="3946" y="715"/>
                    </a:cubicBezTo>
                    <a:cubicBezTo>
                      <a:pt x="3931" y="730"/>
                      <a:pt x="3941" y="759"/>
                      <a:pt x="3918" y="769"/>
                    </a:cubicBezTo>
                    <a:cubicBezTo>
                      <a:pt x="3894" y="779"/>
                      <a:pt x="3904" y="826"/>
                      <a:pt x="3884" y="830"/>
                    </a:cubicBezTo>
                    <a:cubicBezTo>
                      <a:pt x="3864" y="833"/>
                      <a:pt x="3874" y="746"/>
                      <a:pt x="3858" y="738"/>
                    </a:cubicBezTo>
                    <a:cubicBezTo>
                      <a:pt x="3841" y="729"/>
                      <a:pt x="3843" y="709"/>
                      <a:pt x="3869" y="706"/>
                    </a:cubicBezTo>
                    <a:cubicBezTo>
                      <a:pt x="3894" y="703"/>
                      <a:pt x="3909" y="676"/>
                      <a:pt x="3887" y="676"/>
                    </a:cubicBezTo>
                    <a:cubicBezTo>
                      <a:pt x="3865" y="676"/>
                      <a:pt x="3826" y="652"/>
                      <a:pt x="3811" y="645"/>
                    </a:cubicBezTo>
                    <a:cubicBezTo>
                      <a:pt x="3796" y="638"/>
                      <a:pt x="3770" y="674"/>
                      <a:pt x="3754" y="660"/>
                    </a:cubicBezTo>
                    <a:cubicBezTo>
                      <a:pt x="3737" y="647"/>
                      <a:pt x="3755" y="613"/>
                      <a:pt x="3757" y="594"/>
                    </a:cubicBezTo>
                    <a:cubicBezTo>
                      <a:pt x="3759" y="576"/>
                      <a:pt x="3784" y="603"/>
                      <a:pt x="3801" y="579"/>
                    </a:cubicBezTo>
                    <a:cubicBezTo>
                      <a:pt x="3818" y="555"/>
                      <a:pt x="3754" y="555"/>
                      <a:pt x="3754" y="530"/>
                    </a:cubicBezTo>
                    <a:cubicBezTo>
                      <a:pt x="3754" y="505"/>
                      <a:pt x="3703" y="498"/>
                      <a:pt x="3686" y="489"/>
                    </a:cubicBezTo>
                    <a:cubicBezTo>
                      <a:pt x="3669" y="481"/>
                      <a:pt x="3697" y="439"/>
                      <a:pt x="3689" y="422"/>
                    </a:cubicBezTo>
                    <a:cubicBezTo>
                      <a:pt x="3680" y="405"/>
                      <a:pt x="3618" y="349"/>
                      <a:pt x="3591" y="354"/>
                    </a:cubicBezTo>
                    <a:cubicBezTo>
                      <a:pt x="3564" y="359"/>
                      <a:pt x="3557" y="318"/>
                      <a:pt x="3572" y="320"/>
                    </a:cubicBezTo>
                    <a:cubicBezTo>
                      <a:pt x="3588" y="322"/>
                      <a:pt x="3600" y="312"/>
                      <a:pt x="3628" y="280"/>
                    </a:cubicBezTo>
                    <a:cubicBezTo>
                      <a:pt x="3657" y="247"/>
                      <a:pt x="3660" y="237"/>
                      <a:pt x="3640" y="230"/>
                    </a:cubicBezTo>
                    <a:cubicBezTo>
                      <a:pt x="3620" y="224"/>
                      <a:pt x="3610" y="203"/>
                      <a:pt x="3645" y="205"/>
                    </a:cubicBezTo>
                    <a:cubicBezTo>
                      <a:pt x="3681" y="207"/>
                      <a:pt x="3743" y="230"/>
                      <a:pt x="3764" y="215"/>
                    </a:cubicBezTo>
                    <a:cubicBezTo>
                      <a:pt x="3784" y="200"/>
                      <a:pt x="3848" y="100"/>
                      <a:pt x="3874" y="65"/>
                    </a:cubicBezTo>
                    <a:cubicBezTo>
                      <a:pt x="3899" y="29"/>
                      <a:pt x="3855" y="26"/>
                      <a:pt x="3794" y="31"/>
                    </a:cubicBezTo>
                    <a:cubicBezTo>
                      <a:pt x="3733" y="36"/>
                      <a:pt x="3720" y="7"/>
                      <a:pt x="3669" y="4"/>
                    </a:cubicBezTo>
                    <a:cubicBezTo>
                      <a:pt x="3618" y="0"/>
                      <a:pt x="3523" y="14"/>
                      <a:pt x="3510" y="29"/>
                    </a:cubicBezTo>
                    <a:cubicBezTo>
                      <a:pt x="3496" y="44"/>
                      <a:pt x="3535" y="58"/>
                      <a:pt x="3530" y="75"/>
                    </a:cubicBezTo>
                    <a:cubicBezTo>
                      <a:pt x="3525" y="92"/>
                      <a:pt x="3495" y="63"/>
                      <a:pt x="3481" y="70"/>
                    </a:cubicBezTo>
                    <a:cubicBezTo>
                      <a:pt x="3468" y="76"/>
                      <a:pt x="3486" y="98"/>
                      <a:pt x="3481" y="158"/>
                    </a:cubicBezTo>
                    <a:cubicBezTo>
                      <a:pt x="3476" y="217"/>
                      <a:pt x="3493" y="220"/>
                      <a:pt x="3510" y="242"/>
                    </a:cubicBezTo>
                    <a:cubicBezTo>
                      <a:pt x="3527" y="264"/>
                      <a:pt x="3523" y="293"/>
                      <a:pt x="3523" y="330"/>
                    </a:cubicBezTo>
                    <a:cubicBezTo>
                      <a:pt x="3523" y="368"/>
                      <a:pt x="3488" y="365"/>
                      <a:pt x="3476" y="374"/>
                    </a:cubicBezTo>
                    <a:cubicBezTo>
                      <a:pt x="3464" y="382"/>
                      <a:pt x="3506" y="396"/>
                      <a:pt x="3500" y="420"/>
                    </a:cubicBezTo>
                    <a:cubicBezTo>
                      <a:pt x="3493" y="444"/>
                      <a:pt x="3457" y="406"/>
                      <a:pt x="3437" y="413"/>
                    </a:cubicBezTo>
                    <a:cubicBezTo>
                      <a:pt x="3417" y="420"/>
                      <a:pt x="3400" y="478"/>
                      <a:pt x="3422" y="496"/>
                    </a:cubicBezTo>
                    <a:cubicBezTo>
                      <a:pt x="3444" y="515"/>
                      <a:pt x="3452" y="511"/>
                      <a:pt x="3435" y="533"/>
                    </a:cubicBezTo>
                    <a:cubicBezTo>
                      <a:pt x="3418" y="555"/>
                      <a:pt x="3400" y="588"/>
                      <a:pt x="3440" y="620"/>
                    </a:cubicBezTo>
                    <a:cubicBezTo>
                      <a:pt x="3481" y="652"/>
                      <a:pt x="3556" y="649"/>
                      <a:pt x="3594" y="674"/>
                    </a:cubicBezTo>
                    <a:cubicBezTo>
                      <a:pt x="3633" y="699"/>
                      <a:pt x="3578" y="684"/>
                      <a:pt x="3593" y="713"/>
                    </a:cubicBezTo>
                    <a:cubicBezTo>
                      <a:pt x="3608" y="742"/>
                      <a:pt x="3567" y="752"/>
                      <a:pt x="3569" y="774"/>
                    </a:cubicBezTo>
                    <a:cubicBezTo>
                      <a:pt x="3571" y="796"/>
                      <a:pt x="3586" y="784"/>
                      <a:pt x="3606" y="747"/>
                    </a:cubicBezTo>
                    <a:cubicBezTo>
                      <a:pt x="3627" y="709"/>
                      <a:pt x="3642" y="757"/>
                      <a:pt x="3640" y="789"/>
                    </a:cubicBezTo>
                    <a:cubicBezTo>
                      <a:pt x="3638" y="821"/>
                      <a:pt x="3610" y="803"/>
                      <a:pt x="3588" y="835"/>
                    </a:cubicBezTo>
                    <a:cubicBezTo>
                      <a:pt x="3566" y="867"/>
                      <a:pt x="3545" y="872"/>
                      <a:pt x="3513" y="865"/>
                    </a:cubicBezTo>
                    <a:cubicBezTo>
                      <a:pt x="3481" y="858"/>
                      <a:pt x="3500" y="911"/>
                      <a:pt x="3513" y="940"/>
                    </a:cubicBezTo>
                    <a:cubicBezTo>
                      <a:pt x="3527" y="968"/>
                      <a:pt x="3510" y="979"/>
                      <a:pt x="3473" y="968"/>
                    </a:cubicBezTo>
                    <a:cubicBezTo>
                      <a:pt x="3435" y="958"/>
                      <a:pt x="3413" y="935"/>
                      <a:pt x="3432" y="906"/>
                    </a:cubicBezTo>
                    <a:cubicBezTo>
                      <a:pt x="3451" y="877"/>
                      <a:pt x="3464" y="843"/>
                      <a:pt x="3442" y="847"/>
                    </a:cubicBezTo>
                    <a:cubicBezTo>
                      <a:pt x="3420" y="850"/>
                      <a:pt x="3369" y="845"/>
                      <a:pt x="3354" y="821"/>
                    </a:cubicBezTo>
                    <a:cubicBezTo>
                      <a:pt x="3339" y="797"/>
                      <a:pt x="3364" y="808"/>
                      <a:pt x="3410" y="813"/>
                    </a:cubicBezTo>
                    <a:cubicBezTo>
                      <a:pt x="3456" y="818"/>
                      <a:pt x="3417" y="782"/>
                      <a:pt x="3451" y="782"/>
                    </a:cubicBezTo>
                    <a:cubicBezTo>
                      <a:pt x="3484" y="782"/>
                      <a:pt x="3510" y="801"/>
                      <a:pt x="3539" y="775"/>
                    </a:cubicBezTo>
                    <a:cubicBezTo>
                      <a:pt x="3567" y="750"/>
                      <a:pt x="3520" y="701"/>
                      <a:pt x="3496" y="709"/>
                    </a:cubicBezTo>
                    <a:cubicBezTo>
                      <a:pt x="3473" y="718"/>
                      <a:pt x="3435" y="727"/>
                      <a:pt x="3435" y="704"/>
                    </a:cubicBezTo>
                    <a:cubicBezTo>
                      <a:pt x="3435" y="680"/>
                      <a:pt x="3476" y="698"/>
                      <a:pt x="3498" y="692"/>
                    </a:cubicBezTo>
                    <a:cubicBezTo>
                      <a:pt x="3520" y="687"/>
                      <a:pt x="3486" y="657"/>
                      <a:pt x="3452" y="665"/>
                    </a:cubicBezTo>
                    <a:cubicBezTo>
                      <a:pt x="3418" y="674"/>
                      <a:pt x="3395" y="676"/>
                      <a:pt x="3368" y="647"/>
                    </a:cubicBezTo>
                    <a:cubicBezTo>
                      <a:pt x="3341" y="618"/>
                      <a:pt x="3291" y="601"/>
                      <a:pt x="3280" y="667"/>
                    </a:cubicBezTo>
                    <a:cubicBezTo>
                      <a:pt x="3268" y="733"/>
                      <a:pt x="3220" y="698"/>
                      <a:pt x="3202" y="720"/>
                    </a:cubicBezTo>
                    <a:cubicBezTo>
                      <a:pt x="3183" y="742"/>
                      <a:pt x="3223" y="757"/>
                      <a:pt x="3269" y="759"/>
                    </a:cubicBezTo>
                    <a:cubicBezTo>
                      <a:pt x="3314" y="760"/>
                      <a:pt x="3349" y="803"/>
                      <a:pt x="3327" y="803"/>
                    </a:cubicBezTo>
                    <a:cubicBezTo>
                      <a:pt x="3305" y="803"/>
                      <a:pt x="3315" y="835"/>
                      <a:pt x="3291" y="823"/>
                    </a:cubicBezTo>
                    <a:cubicBezTo>
                      <a:pt x="3268" y="811"/>
                      <a:pt x="3244" y="823"/>
                      <a:pt x="3261" y="843"/>
                    </a:cubicBezTo>
                    <a:cubicBezTo>
                      <a:pt x="3278" y="863"/>
                      <a:pt x="3254" y="872"/>
                      <a:pt x="3256" y="892"/>
                    </a:cubicBezTo>
                    <a:cubicBezTo>
                      <a:pt x="3258" y="913"/>
                      <a:pt x="3220" y="894"/>
                      <a:pt x="3185" y="891"/>
                    </a:cubicBezTo>
                    <a:cubicBezTo>
                      <a:pt x="3149" y="887"/>
                      <a:pt x="3083" y="899"/>
                      <a:pt x="3036" y="909"/>
                    </a:cubicBezTo>
                    <a:cubicBezTo>
                      <a:pt x="2988" y="919"/>
                      <a:pt x="2936" y="902"/>
                      <a:pt x="2916" y="880"/>
                    </a:cubicBezTo>
                    <a:cubicBezTo>
                      <a:pt x="2895" y="858"/>
                      <a:pt x="2868" y="862"/>
                      <a:pt x="2834" y="862"/>
                    </a:cubicBezTo>
                    <a:cubicBezTo>
                      <a:pt x="2801" y="862"/>
                      <a:pt x="2811" y="830"/>
                      <a:pt x="2767" y="828"/>
                    </a:cubicBezTo>
                    <a:cubicBezTo>
                      <a:pt x="2723" y="826"/>
                      <a:pt x="2733" y="789"/>
                      <a:pt x="2728" y="767"/>
                    </a:cubicBezTo>
                    <a:cubicBezTo>
                      <a:pt x="2723" y="745"/>
                      <a:pt x="2635" y="752"/>
                      <a:pt x="2603" y="772"/>
                    </a:cubicBezTo>
                    <a:cubicBezTo>
                      <a:pt x="2570" y="792"/>
                      <a:pt x="2508" y="784"/>
                      <a:pt x="2491" y="821"/>
                    </a:cubicBezTo>
                    <a:cubicBezTo>
                      <a:pt x="2474" y="858"/>
                      <a:pt x="2506" y="853"/>
                      <a:pt x="2525" y="853"/>
                    </a:cubicBezTo>
                    <a:cubicBezTo>
                      <a:pt x="2551" y="853"/>
                      <a:pt x="2548" y="823"/>
                      <a:pt x="2596" y="830"/>
                    </a:cubicBezTo>
                    <a:cubicBezTo>
                      <a:pt x="2643" y="836"/>
                      <a:pt x="2677" y="781"/>
                      <a:pt x="2697" y="801"/>
                    </a:cubicBezTo>
                    <a:cubicBezTo>
                      <a:pt x="2718" y="821"/>
                      <a:pt x="2616" y="860"/>
                      <a:pt x="2572" y="867"/>
                    </a:cubicBezTo>
                    <a:cubicBezTo>
                      <a:pt x="2528" y="874"/>
                      <a:pt x="2538" y="909"/>
                      <a:pt x="2581" y="972"/>
                    </a:cubicBezTo>
                    <a:cubicBezTo>
                      <a:pt x="2623" y="1034"/>
                      <a:pt x="2562" y="999"/>
                      <a:pt x="2562" y="1029"/>
                    </a:cubicBezTo>
                    <a:cubicBezTo>
                      <a:pt x="2562" y="1060"/>
                      <a:pt x="2482" y="1019"/>
                      <a:pt x="2515" y="1009"/>
                    </a:cubicBezTo>
                    <a:cubicBezTo>
                      <a:pt x="2547" y="999"/>
                      <a:pt x="2532" y="967"/>
                      <a:pt x="2506" y="946"/>
                    </a:cubicBezTo>
                    <a:cubicBezTo>
                      <a:pt x="2481" y="926"/>
                      <a:pt x="2464" y="946"/>
                      <a:pt x="2467" y="924"/>
                    </a:cubicBezTo>
                    <a:cubicBezTo>
                      <a:pt x="2471" y="902"/>
                      <a:pt x="2440" y="926"/>
                      <a:pt x="2416" y="907"/>
                    </a:cubicBezTo>
                    <a:cubicBezTo>
                      <a:pt x="2393" y="889"/>
                      <a:pt x="2381" y="874"/>
                      <a:pt x="2349" y="890"/>
                    </a:cubicBezTo>
                    <a:cubicBezTo>
                      <a:pt x="2317" y="907"/>
                      <a:pt x="2279" y="902"/>
                      <a:pt x="2208" y="914"/>
                    </a:cubicBezTo>
                    <a:cubicBezTo>
                      <a:pt x="2137" y="926"/>
                      <a:pt x="2007" y="923"/>
                      <a:pt x="1983" y="899"/>
                    </a:cubicBezTo>
                    <a:cubicBezTo>
                      <a:pt x="1959" y="875"/>
                      <a:pt x="2044" y="833"/>
                      <a:pt x="2069" y="840"/>
                    </a:cubicBezTo>
                    <a:cubicBezTo>
                      <a:pt x="2094" y="846"/>
                      <a:pt x="2080" y="813"/>
                      <a:pt x="2041" y="782"/>
                    </a:cubicBezTo>
                    <a:cubicBezTo>
                      <a:pt x="2002" y="752"/>
                      <a:pt x="1915" y="733"/>
                      <a:pt x="1917" y="752"/>
                    </a:cubicBezTo>
                    <a:cubicBezTo>
                      <a:pt x="1919" y="770"/>
                      <a:pt x="1868" y="753"/>
                      <a:pt x="1805" y="742"/>
                    </a:cubicBezTo>
                    <a:cubicBezTo>
                      <a:pt x="1743" y="730"/>
                      <a:pt x="1734" y="708"/>
                      <a:pt x="1694" y="706"/>
                    </a:cubicBezTo>
                    <a:cubicBezTo>
                      <a:pt x="1654" y="704"/>
                      <a:pt x="1592" y="692"/>
                      <a:pt x="1545" y="655"/>
                    </a:cubicBezTo>
                    <a:cubicBezTo>
                      <a:pt x="1497" y="618"/>
                      <a:pt x="1385" y="628"/>
                      <a:pt x="1372" y="662"/>
                    </a:cubicBezTo>
                    <a:cubicBezTo>
                      <a:pt x="1358" y="696"/>
                      <a:pt x="1321" y="694"/>
                      <a:pt x="1284" y="694"/>
                    </a:cubicBezTo>
                    <a:cubicBezTo>
                      <a:pt x="1247" y="694"/>
                      <a:pt x="1301" y="652"/>
                      <a:pt x="1288" y="645"/>
                    </a:cubicBezTo>
                    <a:cubicBezTo>
                      <a:pt x="1270" y="636"/>
                      <a:pt x="1289" y="589"/>
                      <a:pt x="1262" y="586"/>
                    </a:cubicBezTo>
                    <a:cubicBezTo>
                      <a:pt x="1235" y="582"/>
                      <a:pt x="1210" y="698"/>
                      <a:pt x="1159" y="694"/>
                    </a:cubicBezTo>
                    <a:cubicBezTo>
                      <a:pt x="1108" y="691"/>
                      <a:pt x="1086" y="572"/>
                      <a:pt x="1044" y="542"/>
                    </a:cubicBezTo>
                    <a:cubicBezTo>
                      <a:pt x="1001" y="511"/>
                      <a:pt x="963" y="510"/>
                      <a:pt x="998" y="555"/>
                    </a:cubicBezTo>
                    <a:cubicBezTo>
                      <a:pt x="1034" y="601"/>
                      <a:pt x="968" y="569"/>
                      <a:pt x="971" y="599"/>
                    </a:cubicBezTo>
                    <a:cubicBezTo>
                      <a:pt x="974" y="630"/>
                      <a:pt x="913" y="665"/>
                      <a:pt x="915" y="648"/>
                    </a:cubicBezTo>
                    <a:cubicBezTo>
                      <a:pt x="917" y="632"/>
                      <a:pt x="881" y="613"/>
                      <a:pt x="841" y="660"/>
                    </a:cubicBezTo>
                    <a:cubicBezTo>
                      <a:pt x="800" y="708"/>
                      <a:pt x="771" y="701"/>
                      <a:pt x="768" y="684"/>
                    </a:cubicBezTo>
                    <a:cubicBezTo>
                      <a:pt x="765" y="667"/>
                      <a:pt x="644" y="728"/>
                      <a:pt x="649" y="748"/>
                    </a:cubicBezTo>
                    <a:cubicBezTo>
                      <a:pt x="655" y="769"/>
                      <a:pt x="631" y="784"/>
                      <a:pt x="599" y="782"/>
                    </a:cubicBezTo>
                    <a:cubicBezTo>
                      <a:pt x="567" y="780"/>
                      <a:pt x="592" y="753"/>
                      <a:pt x="617" y="740"/>
                    </a:cubicBezTo>
                    <a:cubicBezTo>
                      <a:pt x="646" y="725"/>
                      <a:pt x="724" y="662"/>
                      <a:pt x="765" y="655"/>
                    </a:cubicBezTo>
                    <a:cubicBezTo>
                      <a:pt x="805" y="648"/>
                      <a:pt x="883" y="616"/>
                      <a:pt x="885" y="598"/>
                    </a:cubicBezTo>
                    <a:cubicBezTo>
                      <a:pt x="886" y="579"/>
                      <a:pt x="846" y="594"/>
                      <a:pt x="819" y="589"/>
                    </a:cubicBezTo>
                    <a:cubicBezTo>
                      <a:pt x="792" y="584"/>
                      <a:pt x="744" y="615"/>
                      <a:pt x="699" y="635"/>
                    </a:cubicBezTo>
                    <a:cubicBezTo>
                      <a:pt x="653" y="655"/>
                      <a:pt x="600" y="648"/>
                      <a:pt x="614" y="676"/>
                    </a:cubicBezTo>
                    <a:cubicBezTo>
                      <a:pt x="627" y="703"/>
                      <a:pt x="572" y="672"/>
                      <a:pt x="560" y="691"/>
                    </a:cubicBezTo>
                    <a:cubicBezTo>
                      <a:pt x="548" y="709"/>
                      <a:pt x="526" y="689"/>
                      <a:pt x="543" y="679"/>
                    </a:cubicBezTo>
                    <a:cubicBezTo>
                      <a:pt x="560" y="669"/>
                      <a:pt x="502" y="650"/>
                      <a:pt x="502" y="662"/>
                    </a:cubicBezTo>
                    <a:cubicBezTo>
                      <a:pt x="502" y="674"/>
                      <a:pt x="491" y="689"/>
                      <a:pt x="451" y="689"/>
                    </a:cubicBezTo>
                    <a:cubicBezTo>
                      <a:pt x="410" y="689"/>
                      <a:pt x="370" y="718"/>
                      <a:pt x="397" y="738"/>
                    </a:cubicBezTo>
                    <a:cubicBezTo>
                      <a:pt x="424" y="758"/>
                      <a:pt x="441" y="769"/>
                      <a:pt x="428" y="782"/>
                    </a:cubicBezTo>
                    <a:cubicBezTo>
                      <a:pt x="414" y="796"/>
                      <a:pt x="372" y="747"/>
                      <a:pt x="313" y="752"/>
                    </a:cubicBezTo>
                    <a:cubicBezTo>
                      <a:pt x="253" y="757"/>
                      <a:pt x="135" y="686"/>
                      <a:pt x="135" y="669"/>
                    </a:cubicBezTo>
                    <a:cubicBezTo>
                      <a:pt x="135" y="656"/>
                      <a:pt x="57" y="663"/>
                      <a:pt x="0" y="658"/>
                    </a:cubicBezTo>
                    <a:lnTo>
                      <a:pt x="0" y="1824"/>
                    </a:lnTo>
                    <a:cubicBezTo>
                      <a:pt x="6" y="1828"/>
                      <a:pt x="16" y="1834"/>
                      <a:pt x="24" y="1834"/>
                    </a:cubicBezTo>
                    <a:cubicBezTo>
                      <a:pt x="28" y="1834"/>
                      <a:pt x="29" y="1833"/>
                      <a:pt x="30" y="1832"/>
                    </a:cubicBezTo>
                    <a:cubicBezTo>
                      <a:pt x="36" y="1825"/>
                      <a:pt x="43" y="1824"/>
                      <a:pt x="49" y="1824"/>
                    </a:cubicBezTo>
                    <a:cubicBezTo>
                      <a:pt x="51" y="1824"/>
                      <a:pt x="54" y="1824"/>
                      <a:pt x="57" y="1824"/>
                    </a:cubicBezTo>
                    <a:cubicBezTo>
                      <a:pt x="67" y="1825"/>
                      <a:pt x="80" y="1827"/>
                      <a:pt x="102" y="1817"/>
                    </a:cubicBezTo>
                    <a:cubicBezTo>
                      <a:pt x="109" y="1813"/>
                      <a:pt x="116" y="1811"/>
                      <a:pt x="123" y="1811"/>
                    </a:cubicBezTo>
                    <a:cubicBezTo>
                      <a:pt x="150" y="1811"/>
                      <a:pt x="162" y="1840"/>
                      <a:pt x="162" y="1860"/>
                    </a:cubicBezTo>
                    <a:cubicBezTo>
                      <a:pt x="162" y="1868"/>
                      <a:pt x="181" y="1883"/>
                      <a:pt x="196" y="1895"/>
                    </a:cubicBezTo>
                    <a:cubicBezTo>
                      <a:pt x="211" y="1907"/>
                      <a:pt x="227" y="1920"/>
                      <a:pt x="238" y="1933"/>
                    </a:cubicBezTo>
                    <a:cubicBezTo>
                      <a:pt x="241" y="1938"/>
                      <a:pt x="245" y="1943"/>
                      <a:pt x="248" y="1947"/>
                    </a:cubicBezTo>
                    <a:cubicBezTo>
                      <a:pt x="259" y="1962"/>
                      <a:pt x="268" y="1974"/>
                      <a:pt x="277" y="1974"/>
                    </a:cubicBezTo>
                    <a:cubicBezTo>
                      <a:pt x="281" y="1974"/>
                      <a:pt x="284" y="1973"/>
                      <a:pt x="289" y="1970"/>
                    </a:cubicBezTo>
                    <a:cubicBezTo>
                      <a:pt x="296" y="1966"/>
                      <a:pt x="305" y="1962"/>
                      <a:pt x="314" y="1958"/>
                    </a:cubicBezTo>
                    <a:cubicBezTo>
                      <a:pt x="334" y="1948"/>
                      <a:pt x="356" y="1938"/>
                      <a:pt x="356" y="1921"/>
                    </a:cubicBezTo>
                    <a:cubicBezTo>
                      <a:pt x="356" y="1901"/>
                      <a:pt x="386" y="1892"/>
                      <a:pt x="414" y="1892"/>
                    </a:cubicBezTo>
                    <a:cubicBezTo>
                      <a:pt x="449" y="1892"/>
                      <a:pt x="471" y="1905"/>
                      <a:pt x="471" y="1926"/>
                    </a:cubicBezTo>
                    <a:cubicBezTo>
                      <a:pt x="471" y="1941"/>
                      <a:pt x="494" y="1959"/>
                      <a:pt x="521" y="1983"/>
                    </a:cubicBezTo>
                    <a:cubicBezTo>
                      <a:pt x="556" y="2013"/>
                      <a:pt x="603" y="2053"/>
                      <a:pt x="635" y="2110"/>
                    </a:cubicBezTo>
                    <a:cubicBezTo>
                      <a:pt x="649" y="2134"/>
                      <a:pt x="659" y="2154"/>
                      <a:pt x="667" y="2170"/>
                    </a:cubicBezTo>
                    <a:cubicBezTo>
                      <a:pt x="695" y="2224"/>
                      <a:pt x="704" y="2242"/>
                      <a:pt x="768" y="2268"/>
                    </a:cubicBezTo>
                    <a:cubicBezTo>
                      <a:pt x="854" y="2302"/>
                      <a:pt x="857" y="2322"/>
                      <a:pt x="843" y="2357"/>
                    </a:cubicBezTo>
                    <a:cubicBezTo>
                      <a:pt x="840" y="2366"/>
                      <a:pt x="846" y="2373"/>
                      <a:pt x="856" y="2384"/>
                    </a:cubicBezTo>
                    <a:cubicBezTo>
                      <a:pt x="864" y="2392"/>
                      <a:pt x="872" y="2400"/>
                      <a:pt x="871" y="2411"/>
                    </a:cubicBezTo>
                    <a:cubicBezTo>
                      <a:pt x="870" y="2417"/>
                      <a:pt x="866" y="2423"/>
                      <a:pt x="857" y="2429"/>
                    </a:cubicBezTo>
                    <a:cubicBezTo>
                      <a:pt x="843" y="2439"/>
                      <a:pt x="824" y="2453"/>
                      <a:pt x="805" y="2466"/>
                    </a:cubicBezTo>
                    <a:lnTo>
                      <a:pt x="804" y="2467"/>
                    </a:lnTo>
                    <a:cubicBezTo>
                      <a:pt x="808" y="2479"/>
                      <a:pt x="819" y="2488"/>
                      <a:pt x="834" y="2500"/>
                    </a:cubicBezTo>
                    <a:cubicBezTo>
                      <a:pt x="854" y="2517"/>
                      <a:pt x="797" y="2517"/>
                      <a:pt x="814" y="2532"/>
                    </a:cubicBezTo>
                    <a:cubicBezTo>
                      <a:pt x="831" y="2547"/>
                      <a:pt x="810" y="2571"/>
                      <a:pt x="827" y="2590"/>
                    </a:cubicBezTo>
                    <a:cubicBezTo>
                      <a:pt x="844" y="2608"/>
                      <a:pt x="875" y="2602"/>
                      <a:pt x="893" y="2586"/>
                    </a:cubicBezTo>
                    <a:cubicBezTo>
                      <a:pt x="912" y="2571"/>
                      <a:pt x="925" y="2605"/>
                      <a:pt x="910" y="2630"/>
                    </a:cubicBezTo>
                    <a:cubicBezTo>
                      <a:pt x="895" y="2656"/>
                      <a:pt x="927" y="2674"/>
                      <a:pt x="942" y="2656"/>
                    </a:cubicBezTo>
                    <a:cubicBezTo>
                      <a:pt x="958" y="2637"/>
                      <a:pt x="990" y="2686"/>
                      <a:pt x="1005" y="269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Gudea" panose="02000000000000000000" pitchFamily="50" charset="0"/>
                </a:endParaRPr>
              </a:p>
            </p:txBody>
          </p:sp>
          <p:sp>
            <p:nvSpPr>
              <p:cNvPr id="206" name="Freeform 199">
                <a:extLst>
                  <a:ext uri="{FF2B5EF4-FFF2-40B4-BE49-F238E27FC236}">
                    <a16:creationId xmlns:a16="http://schemas.microsoft.com/office/drawing/2014/main" id="{DBEAF576-8DBC-4912-BEF5-1CE7CA61D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971" y="1093408"/>
                <a:ext cx="65764" cy="48854"/>
              </a:xfrm>
              <a:custGeom>
                <a:avLst/>
                <a:gdLst>
                  <a:gd name="T0" fmla="*/ 30 w 153"/>
                  <a:gd name="T1" fmla="*/ 108 h 116"/>
                  <a:gd name="T2" fmla="*/ 149 w 153"/>
                  <a:gd name="T3" fmla="*/ 30 h 116"/>
                  <a:gd name="T4" fmla="*/ 30 w 153"/>
                  <a:gd name="T5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16">
                    <a:moveTo>
                      <a:pt x="30" y="108"/>
                    </a:moveTo>
                    <a:cubicBezTo>
                      <a:pt x="91" y="115"/>
                      <a:pt x="152" y="61"/>
                      <a:pt x="149" y="30"/>
                    </a:cubicBezTo>
                    <a:cubicBezTo>
                      <a:pt x="145" y="0"/>
                      <a:pt x="0" y="105"/>
                      <a:pt x="30" y="1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7" name="Freeform 200">
                <a:extLst>
                  <a:ext uri="{FF2B5EF4-FFF2-40B4-BE49-F238E27FC236}">
                    <a16:creationId xmlns:a16="http://schemas.microsoft.com/office/drawing/2014/main" id="{ED37E263-A443-4559-B168-F9716884C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589" y="993824"/>
                <a:ext cx="257428" cy="129650"/>
              </a:xfrm>
              <a:custGeom>
                <a:avLst/>
                <a:gdLst>
                  <a:gd name="T0" fmla="*/ 23 w 603"/>
                  <a:gd name="T1" fmla="*/ 247 h 306"/>
                  <a:gd name="T2" fmla="*/ 50 w 603"/>
                  <a:gd name="T3" fmla="*/ 291 h 306"/>
                  <a:gd name="T4" fmla="*/ 105 w 603"/>
                  <a:gd name="T5" fmla="*/ 281 h 306"/>
                  <a:gd name="T6" fmla="*/ 166 w 603"/>
                  <a:gd name="T7" fmla="*/ 244 h 306"/>
                  <a:gd name="T8" fmla="*/ 220 w 603"/>
                  <a:gd name="T9" fmla="*/ 305 h 306"/>
                  <a:gd name="T10" fmla="*/ 284 w 603"/>
                  <a:gd name="T11" fmla="*/ 247 h 306"/>
                  <a:gd name="T12" fmla="*/ 335 w 603"/>
                  <a:gd name="T13" fmla="*/ 213 h 306"/>
                  <a:gd name="T14" fmla="*/ 379 w 603"/>
                  <a:gd name="T15" fmla="*/ 142 h 306"/>
                  <a:gd name="T16" fmla="*/ 402 w 603"/>
                  <a:gd name="T17" fmla="*/ 210 h 306"/>
                  <a:gd name="T18" fmla="*/ 474 w 603"/>
                  <a:gd name="T19" fmla="*/ 193 h 306"/>
                  <a:gd name="T20" fmla="*/ 534 w 603"/>
                  <a:gd name="T21" fmla="*/ 163 h 306"/>
                  <a:gd name="T22" fmla="*/ 534 w 603"/>
                  <a:gd name="T23" fmla="*/ 105 h 306"/>
                  <a:gd name="T24" fmla="*/ 582 w 603"/>
                  <a:gd name="T25" fmla="*/ 65 h 306"/>
                  <a:gd name="T26" fmla="*/ 521 w 603"/>
                  <a:gd name="T27" fmla="*/ 31 h 306"/>
                  <a:gd name="T28" fmla="*/ 474 w 603"/>
                  <a:gd name="T29" fmla="*/ 61 h 306"/>
                  <a:gd name="T30" fmla="*/ 372 w 603"/>
                  <a:gd name="T31" fmla="*/ 51 h 306"/>
                  <a:gd name="T32" fmla="*/ 233 w 603"/>
                  <a:gd name="T33" fmla="*/ 122 h 306"/>
                  <a:gd name="T34" fmla="*/ 125 w 603"/>
                  <a:gd name="T35" fmla="*/ 193 h 306"/>
                  <a:gd name="T36" fmla="*/ 23 w 603"/>
                  <a:gd name="T37" fmla="*/ 247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3" h="306">
                    <a:moveTo>
                      <a:pt x="23" y="247"/>
                    </a:moveTo>
                    <a:cubicBezTo>
                      <a:pt x="47" y="257"/>
                      <a:pt x="23" y="305"/>
                      <a:pt x="50" y="291"/>
                    </a:cubicBezTo>
                    <a:cubicBezTo>
                      <a:pt x="78" y="278"/>
                      <a:pt x="84" y="274"/>
                      <a:pt x="105" y="281"/>
                    </a:cubicBezTo>
                    <a:cubicBezTo>
                      <a:pt x="141" y="293"/>
                      <a:pt x="149" y="261"/>
                      <a:pt x="166" y="244"/>
                    </a:cubicBezTo>
                    <a:cubicBezTo>
                      <a:pt x="182" y="227"/>
                      <a:pt x="176" y="305"/>
                      <a:pt x="220" y="305"/>
                    </a:cubicBezTo>
                    <a:cubicBezTo>
                      <a:pt x="257" y="305"/>
                      <a:pt x="250" y="224"/>
                      <a:pt x="284" y="247"/>
                    </a:cubicBezTo>
                    <a:cubicBezTo>
                      <a:pt x="318" y="271"/>
                      <a:pt x="328" y="237"/>
                      <a:pt x="335" y="213"/>
                    </a:cubicBezTo>
                    <a:cubicBezTo>
                      <a:pt x="342" y="190"/>
                      <a:pt x="342" y="149"/>
                      <a:pt x="379" y="142"/>
                    </a:cubicBezTo>
                    <a:cubicBezTo>
                      <a:pt x="416" y="136"/>
                      <a:pt x="386" y="180"/>
                      <a:pt x="402" y="210"/>
                    </a:cubicBezTo>
                    <a:cubicBezTo>
                      <a:pt x="427" y="254"/>
                      <a:pt x="470" y="213"/>
                      <a:pt x="474" y="193"/>
                    </a:cubicBezTo>
                    <a:cubicBezTo>
                      <a:pt x="477" y="173"/>
                      <a:pt x="538" y="186"/>
                      <a:pt x="534" y="163"/>
                    </a:cubicBezTo>
                    <a:cubicBezTo>
                      <a:pt x="531" y="139"/>
                      <a:pt x="551" y="132"/>
                      <a:pt x="534" y="105"/>
                    </a:cubicBezTo>
                    <a:cubicBezTo>
                      <a:pt x="518" y="78"/>
                      <a:pt x="562" y="85"/>
                      <a:pt x="582" y="65"/>
                    </a:cubicBezTo>
                    <a:cubicBezTo>
                      <a:pt x="602" y="44"/>
                      <a:pt x="555" y="61"/>
                      <a:pt x="521" y="31"/>
                    </a:cubicBezTo>
                    <a:cubicBezTo>
                      <a:pt x="487" y="0"/>
                      <a:pt x="474" y="41"/>
                      <a:pt x="474" y="61"/>
                    </a:cubicBezTo>
                    <a:cubicBezTo>
                      <a:pt x="474" y="81"/>
                      <a:pt x="409" y="65"/>
                      <a:pt x="372" y="51"/>
                    </a:cubicBezTo>
                    <a:cubicBezTo>
                      <a:pt x="335" y="37"/>
                      <a:pt x="287" y="95"/>
                      <a:pt x="233" y="122"/>
                    </a:cubicBezTo>
                    <a:cubicBezTo>
                      <a:pt x="179" y="149"/>
                      <a:pt x="176" y="197"/>
                      <a:pt x="125" y="193"/>
                    </a:cubicBezTo>
                    <a:cubicBezTo>
                      <a:pt x="74" y="190"/>
                      <a:pt x="0" y="237"/>
                      <a:pt x="23" y="24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8" name="Freeform 201">
                <a:extLst>
                  <a:ext uri="{FF2B5EF4-FFF2-40B4-BE49-F238E27FC236}">
                    <a16:creationId xmlns:a16="http://schemas.microsoft.com/office/drawing/2014/main" id="{5F769188-8D5F-4A8B-8513-AF61DB3B1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244" y="1196755"/>
                <a:ext cx="364530" cy="231116"/>
              </a:xfrm>
              <a:custGeom>
                <a:avLst/>
                <a:gdLst>
                  <a:gd name="T0" fmla="*/ 143 w 855"/>
                  <a:gd name="T1" fmla="*/ 419 h 542"/>
                  <a:gd name="T2" fmla="*/ 251 w 855"/>
                  <a:gd name="T3" fmla="*/ 541 h 542"/>
                  <a:gd name="T4" fmla="*/ 302 w 855"/>
                  <a:gd name="T5" fmla="*/ 507 h 542"/>
                  <a:gd name="T6" fmla="*/ 377 w 855"/>
                  <a:gd name="T7" fmla="*/ 487 h 542"/>
                  <a:gd name="T8" fmla="*/ 451 w 855"/>
                  <a:gd name="T9" fmla="*/ 429 h 542"/>
                  <a:gd name="T10" fmla="*/ 522 w 855"/>
                  <a:gd name="T11" fmla="*/ 355 h 542"/>
                  <a:gd name="T12" fmla="*/ 583 w 855"/>
                  <a:gd name="T13" fmla="*/ 280 h 542"/>
                  <a:gd name="T14" fmla="*/ 827 w 855"/>
                  <a:gd name="T15" fmla="*/ 179 h 542"/>
                  <a:gd name="T16" fmla="*/ 732 w 855"/>
                  <a:gd name="T17" fmla="*/ 94 h 542"/>
                  <a:gd name="T18" fmla="*/ 576 w 855"/>
                  <a:gd name="T19" fmla="*/ 77 h 542"/>
                  <a:gd name="T20" fmla="*/ 529 w 855"/>
                  <a:gd name="T21" fmla="*/ 60 h 542"/>
                  <a:gd name="T22" fmla="*/ 377 w 855"/>
                  <a:gd name="T23" fmla="*/ 16 h 542"/>
                  <a:gd name="T24" fmla="*/ 136 w 855"/>
                  <a:gd name="T25" fmla="*/ 54 h 542"/>
                  <a:gd name="T26" fmla="*/ 170 w 855"/>
                  <a:gd name="T27" fmla="*/ 125 h 542"/>
                  <a:gd name="T28" fmla="*/ 116 w 855"/>
                  <a:gd name="T29" fmla="*/ 240 h 542"/>
                  <a:gd name="T30" fmla="*/ 48 w 855"/>
                  <a:gd name="T31" fmla="*/ 355 h 542"/>
                  <a:gd name="T32" fmla="*/ 143 w 855"/>
                  <a:gd name="T33" fmla="*/ 419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55" h="542">
                    <a:moveTo>
                      <a:pt x="143" y="419"/>
                    </a:moveTo>
                    <a:cubicBezTo>
                      <a:pt x="204" y="433"/>
                      <a:pt x="211" y="541"/>
                      <a:pt x="251" y="541"/>
                    </a:cubicBezTo>
                    <a:cubicBezTo>
                      <a:pt x="279" y="541"/>
                      <a:pt x="258" y="507"/>
                      <a:pt x="302" y="507"/>
                    </a:cubicBezTo>
                    <a:cubicBezTo>
                      <a:pt x="346" y="507"/>
                      <a:pt x="336" y="484"/>
                      <a:pt x="377" y="487"/>
                    </a:cubicBezTo>
                    <a:cubicBezTo>
                      <a:pt x="417" y="490"/>
                      <a:pt x="451" y="477"/>
                      <a:pt x="451" y="429"/>
                    </a:cubicBezTo>
                    <a:cubicBezTo>
                      <a:pt x="451" y="382"/>
                      <a:pt x="482" y="365"/>
                      <a:pt x="522" y="355"/>
                    </a:cubicBezTo>
                    <a:cubicBezTo>
                      <a:pt x="563" y="345"/>
                      <a:pt x="526" y="294"/>
                      <a:pt x="583" y="280"/>
                    </a:cubicBezTo>
                    <a:cubicBezTo>
                      <a:pt x="641" y="267"/>
                      <a:pt x="800" y="199"/>
                      <a:pt x="827" y="179"/>
                    </a:cubicBezTo>
                    <a:cubicBezTo>
                      <a:pt x="854" y="159"/>
                      <a:pt x="793" y="132"/>
                      <a:pt x="732" y="94"/>
                    </a:cubicBezTo>
                    <a:cubicBezTo>
                      <a:pt x="671" y="57"/>
                      <a:pt x="624" y="47"/>
                      <a:pt x="576" y="77"/>
                    </a:cubicBezTo>
                    <a:cubicBezTo>
                      <a:pt x="529" y="108"/>
                      <a:pt x="566" y="44"/>
                      <a:pt x="529" y="60"/>
                    </a:cubicBezTo>
                    <a:cubicBezTo>
                      <a:pt x="492" y="77"/>
                      <a:pt x="390" y="33"/>
                      <a:pt x="377" y="16"/>
                    </a:cubicBezTo>
                    <a:cubicBezTo>
                      <a:pt x="363" y="0"/>
                      <a:pt x="180" y="54"/>
                      <a:pt x="136" y="54"/>
                    </a:cubicBezTo>
                    <a:cubicBezTo>
                      <a:pt x="92" y="54"/>
                      <a:pt x="140" y="101"/>
                      <a:pt x="170" y="125"/>
                    </a:cubicBezTo>
                    <a:cubicBezTo>
                      <a:pt x="201" y="148"/>
                      <a:pt x="96" y="223"/>
                      <a:pt x="116" y="240"/>
                    </a:cubicBezTo>
                    <a:cubicBezTo>
                      <a:pt x="136" y="257"/>
                      <a:pt x="95" y="301"/>
                      <a:pt x="48" y="355"/>
                    </a:cubicBezTo>
                    <a:cubicBezTo>
                      <a:pt x="0" y="409"/>
                      <a:pt x="82" y="406"/>
                      <a:pt x="143" y="4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09" name="Freeform 202">
                <a:extLst>
                  <a:ext uri="{FF2B5EF4-FFF2-40B4-BE49-F238E27FC236}">
                    <a16:creationId xmlns:a16="http://schemas.microsoft.com/office/drawing/2014/main" id="{733A8D1E-989A-40A3-81AC-9553FB273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8971" y="2294087"/>
                <a:ext cx="84555" cy="93950"/>
              </a:xfrm>
              <a:custGeom>
                <a:avLst/>
                <a:gdLst>
                  <a:gd name="T0" fmla="*/ 61 w 199"/>
                  <a:gd name="T1" fmla="*/ 33 h 220"/>
                  <a:gd name="T2" fmla="*/ 177 w 199"/>
                  <a:gd name="T3" fmla="*/ 200 h 220"/>
                  <a:gd name="T4" fmla="*/ 141 w 199"/>
                  <a:gd name="T5" fmla="*/ 82 h 220"/>
                  <a:gd name="T6" fmla="*/ 61 w 199"/>
                  <a:gd name="T7" fmla="*/ 33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220">
                    <a:moveTo>
                      <a:pt x="61" y="33"/>
                    </a:moveTo>
                    <a:cubicBezTo>
                      <a:pt x="0" y="65"/>
                      <a:pt x="147" y="219"/>
                      <a:pt x="177" y="200"/>
                    </a:cubicBezTo>
                    <a:cubicBezTo>
                      <a:pt x="198" y="187"/>
                      <a:pt x="141" y="122"/>
                      <a:pt x="141" y="82"/>
                    </a:cubicBezTo>
                    <a:cubicBezTo>
                      <a:pt x="141" y="42"/>
                      <a:pt x="122" y="0"/>
                      <a:pt x="61" y="3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0" name="Freeform 203">
                <a:extLst>
                  <a:ext uri="{FF2B5EF4-FFF2-40B4-BE49-F238E27FC236}">
                    <a16:creationId xmlns:a16="http://schemas.microsoft.com/office/drawing/2014/main" id="{346C4E43-6113-47B5-AFAA-3351F1CC1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857" y="1052071"/>
                <a:ext cx="398353" cy="172868"/>
              </a:xfrm>
              <a:custGeom>
                <a:avLst/>
                <a:gdLst>
                  <a:gd name="T0" fmla="*/ 127 w 937"/>
                  <a:gd name="T1" fmla="*/ 91 h 404"/>
                  <a:gd name="T2" fmla="*/ 138 w 937"/>
                  <a:gd name="T3" fmla="*/ 142 h 404"/>
                  <a:gd name="T4" fmla="*/ 131 w 937"/>
                  <a:gd name="T5" fmla="*/ 156 h 404"/>
                  <a:gd name="T6" fmla="*/ 73 w 937"/>
                  <a:gd name="T7" fmla="*/ 206 h 404"/>
                  <a:gd name="T8" fmla="*/ 151 w 937"/>
                  <a:gd name="T9" fmla="*/ 206 h 404"/>
                  <a:gd name="T10" fmla="*/ 16 w 937"/>
                  <a:gd name="T11" fmla="*/ 251 h 404"/>
                  <a:gd name="T12" fmla="*/ 114 w 937"/>
                  <a:gd name="T13" fmla="*/ 278 h 404"/>
                  <a:gd name="T14" fmla="*/ 219 w 937"/>
                  <a:gd name="T15" fmla="*/ 267 h 404"/>
                  <a:gd name="T16" fmla="*/ 280 w 937"/>
                  <a:gd name="T17" fmla="*/ 244 h 404"/>
                  <a:gd name="T18" fmla="*/ 425 w 937"/>
                  <a:gd name="T19" fmla="*/ 254 h 404"/>
                  <a:gd name="T20" fmla="*/ 314 w 937"/>
                  <a:gd name="T21" fmla="*/ 315 h 404"/>
                  <a:gd name="T22" fmla="*/ 310 w 937"/>
                  <a:gd name="T23" fmla="*/ 386 h 404"/>
                  <a:gd name="T24" fmla="*/ 581 w 937"/>
                  <a:gd name="T25" fmla="*/ 301 h 404"/>
                  <a:gd name="T26" fmla="*/ 689 w 937"/>
                  <a:gd name="T27" fmla="*/ 294 h 404"/>
                  <a:gd name="T28" fmla="*/ 862 w 937"/>
                  <a:gd name="T29" fmla="*/ 284 h 404"/>
                  <a:gd name="T30" fmla="*/ 889 w 937"/>
                  <a:gd name="T31" fmla="*/ 129 h 404"/>
                  <a:gd name="T32" fmla="*/ 804 w 937"/>
                  <a:gd name="T33" fmla="*/ 159 h 404"/>
                  <a:gd name="T34" fmla="*/ 716 w 937"/>
                  <a:gd name="T35" fmla="*/ 88 h 404"/>
                  <a:gd name="T36" fmla="*/ 662 w 937"/>
                  <a:gd name="T37" fmla="*/ 7 h 404"/>
                  <a:gd name="T38" fmla="*/ 581 w 937"/>
                  <a:gd name="T39" fmla="*/ 91 h 404"/>
                  <a:gd name="T40" fmla="*/ 588 w 937"/>
                  <a:gd name="T41" fmla="*/ 142 h 404"/>
                  <a:gd name="T42" fmla="*/ 645 w 937"/>
                  <a:gd name="T43" fmla="*/ 200 h 404"/>
                  <a:gd name="T44" fmla="*/ 469 w 937"/>
                  <a:gd name="T45" fmla="*/ 169 h 404"/>
                  <a:gd name="T46" fmla="*/ 290 w 937"/>
                  <a:gd name="T47" fmla="*/ 88 h 404"/>
                  <a:gd name="T48" fmla="*/ 209 w 937"/>
                  <a:gd name="T49" fmla="*/ 44 h 404"/>
                  <a:gd name="T50" fmla="*/ 127 w 937"/>
                  <a:gd name="T51" fmla="*/ 9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37" h="404">
                    <a:moveTo>
                      <a:pt x="127" y="91"/>
                    </a:moveTo>
                    <a:cubicBezTo>
                      <a:pt x="80" y="95"/>
                      <a:pt x="83" y="142"/>
                      <a:pt x="138" y="142"/>
                    </a:cubicBezTo>
                    <a:cubicBezTo>
                      <a:pt x="192" y="142"/>
                      <a:pt x="209" y="159"/>
                      <a:pt x="131" y="156"/>
                    </a:cubicBezTo>
                    <a:cubicBezTo>
                      <a:pt x="53" y="152"/>
                      <a:pt x="19" y="220"/>
                      <a:pt x="73" y="206"/>
                    </a:cubicBezTo>
                    <a:cubicBezTo>
                      <a:pt x="127" y="193"/>
                      <a:pt x="192" y="193"/>
                      <a:pt x="151" y="206"/>
                    </a:cubicBezTo>
                    <a:cubicBezTo>
                      <a:pt x="110" y="220"/>
                      <a:pt x="0" y="229"/>
                      <a:pt x="16" y="251"/>
                    </a:cubicBezTo>
                    <a:cubicBezTo>
                      <a:pt x="26" y="264"/>
                      <a:pt x="70" y="261"/>
                      <a:pt x="114" y="278"/>
                    </a:cubicBezTo>
                    <a:cubicBezTo>
                      <a:pt x="158" y="295"/>
                      <a:pt x="185" y="305"/>
                      <a:pt x="219" y="267"/>
                    </a:cubicBezTo>
                    <a:cubicBezTo>
                      <a:pt x="253" y="230"/>
                      <a:pt x="297" y="193"/>
                      <a:pt x="280" y="244"/>
                    </a:cubicBezTo>
                    <a:cubicBezTo>
                      <a:pt x="263" y="295"/>
                      <a:pt x="334" y="257"/>
                      <a:pt x="425" y="254"/>
                    </a:cubicBezTo>
                    <a:cubicBezTo>
                      <a:pt x="517" y="251"/>
                      <a:pt x="408" y="308"/>
                      <a:pt x="314" y="315"/>
                    </a:cubicBezTo>
                    <a:cubicBezTo>
                      <a:pt x="219" y="322"/>
                      <a:pt x="236" y="369"/>
                      <a:pt x="310" y="386"/>
                    </a:cubicBezTo>
                    <a:cubicBezTo>
                      <a:pt x="385" y="403"/>
                      <a:pt x="544" y="339"/>
                      <a:pt x="581" y="301"/>
                    </a:cubicBezTo>
                    <a:cubicBezTo>
                      <a:pt x="618" y="264"/>
                      <a:pt x="651" y="321"/>
                      <a:pt x="689" y="294"/>
                    </a:cubicBezTo>
                    <a:cubicBezTo>
                      <a:pt x="726" y="266"/>
                      <a:pt x="798" y="298"/>
                      <a:pt x="862" y="284"/>
                    </a:cubicBezTo>
                    <a:cubicBezTo>
                      <a:pt x="926" y="271"/>
                      <a:pt x="936" y="149"/>
                      <a:pt x="889" y="129"/>
                    </a:cubicBezTo>
                    <a:cubicBezTo>
                      <a:pt x="842" y="108"/>
                      <a:pt x="842" y="152"/>
                      <a:pt x="804" y="159"/>
                    </a:cubicBezTo>
                    <a:cubicBezTo>
                      <a:pt x="767" y="166"/>
                      <a:pt x="747" y="118"/>
                      <a:pt x="716" y="88"/>
                    </a:cubicBezTo>
                    <a:cubicBezTo>
                      <a:pt x="686" y="58"/>
                      <a:pt x="706" y="0"/>
                      <a:pt x="662" y="7"/>
                    </a:cubicBezTo>
                    <a:cubicBezTo>
                      <a:pt x="619" y="13"/>
                      <a:pt x="523" y="85"/>
                      <a:pt x="581" y="91"/>
                    </a:cubicBezTo>
                    <a:cubicBezTo>
                      <a:pt x="639" y="98"/>
                      <a:pt x="618" y="129"/>
                      <a:pt x="588" y="142"/>
                    </a:cubicBezTo>
                    <a:cubicBezTo>
                      <a:pt x="557" y="156"/>
                      <a:pt x="659" y="179"/>
                      <a:pt x="645" y="200"/>
                    </a:cubicBezTo>
                    <a:cubicBezTo>
                      <a:pt x="632" y="220"/>
                      <a:pt x="476" y="203"/>
                      <a:pt x="469" y="169"/>
                    </a:cubicBezTo>
                    <a:cubicBezTo>
                      <a:pt x="462" y="135"/>
                      <a:pt x="341" y="74"/>
                      <a:pt x="290" y="88"/>
                    </a:cubicBezTo>
                    <a:cubicBezTo>
                      <a:pt x="239" y="102"/>
                      <a:pt x="259" y="47"/>
                      <a:pt x="209" y="44"/>
                    </a:cubicBezTo>
                    <a:cubicBezTo>
                      <a:pt x="158" y="41"/>
                      <a:pt x="175" y="88"/>
                      <a:pt x="127" y="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1" name="Freeform 204">
                <a:extLst>
                  <a:ext uri="{FF2B5EF4-FFF2-40B4-BE49-F238E27FC236}">
                    <a16:creationId xmlns:a16="http://schemas.microsoft.com/office/drawing/2014/main" id="{F0669282-2F09-4713-9DF9-239E85A77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421" y="963757"/>
                <a:ext cx="122136" cy="62005"/>
              </a:xfrm>
              <a:custGeom>
                <a:avLst/>
                <a:gdLst>
                  <a:gd name="T0" fmla="*/ 240 w 285"/>
                  <a:gd name="T1" fmla="*/ 41 h 147"/>
                  <a:gd name="T2" fmla="*/ 193 w 285"/>
                  <a:gd name="T3" fmla="*/ 10 h 147"/>
                  <a:gd name="T4" fmla="*/ 0 w 285"/>
                  <a:gd name="T5" fmla="*/ 71 h 147"/>
                  <a:gd name="T6" fmla="*/ 102 w 285"/>
                  <a:gd name="T7" fmla="*/ 139 h 147"/>
                  <a:gd name="T8" fmla="*/ 210 w 285"/>
                  <a:gd name="T9" fmla="*/ 71 h 147"/>
                  <a:gd name="T10" fmla="*/ 240 w 285"/>
                  <a:gd name="T11" fmla="*/ 4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147">
                    <a:moveTo>
                      <a:pt x="240" y="41"/>
                    </a:moveTo>
                    <a:cubicBezTo>
                      <a:pt x="284" y="34"/>
                      <a:pt x="264" y="0"/>
                      <a:pt x="193" y="10"/>
                    </a:cubicBezTo>
                    <a:cubicBezTo>
                      <a:pt x="122" y="20"/>
                      <a:pt x="0" y="20"/>
                      <a:pt x="0" y="71"/>
                    </a:cubicBezTo>
                    <a:cubicBezTo>
                      <a:pt x="0" y="112"/>
                      <a:pt x="24" y="132"/>
                      <a:pt x="102" y="139"/>
                    </a:cubicBezTo>
                    <a:cubicBezTo>
                      <a:pt x="179" y="146"/>
                      <a:pt x="247" y="71"/>
                      <a:pt x="210" y="71"/>
                    </a:cubicBezTo>
                    <a:cubicBezTo>
                      <a:pt x="173" y="71"/>
                      <a:pt x="196" y="48"/>
                      <a:pt x="240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2" name="Freeform 205">
                <a:extLst>
                  <a:ext uri="{FF2B5EF4-FFF2-40B4-BE49-F238E27FC236}">
                    <a16:creationId xmlns:a16="http://schemas.microsoft.com/office/drawing/2014/main" id="{18CEF245-6487-462E-BBAF-59F09F6A1D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653" y="969395"/>
                <a:ext cx="54493" cy="35702"/>
              </a:xfrm>
              <a:custGeom>
                <a:avLst/>
                <a:gdLst>
                  <a:gd name="T0" fmla="*/ 112 w 130"/>
                  <a:gd name="T1" fmla="*/ 41 h 82"/>
                  <a:gd name="T2" fmla="*/ 11 w 130"/>
                  <a:gd name="T3" fmla="*/ 20 h 82"/>
                  <a:gd name="T4" fmla="*/ 112 w 130"/>
                  <a:gd name="T5" fmla="*/ 4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82">
                    <a:moveTo>
                      <a:pt x="112" y="41"/>
                    </a:moveTo>
                    <a:cubicBezTo>
                      <a:pt x="129" y="0"/>
                      <a:pt x="0" y="7"/>
                      <a:pt x="11" y="20"/>
                    </a:cubicBezTo>
                    <a:cubicBezTo>
                      <a:pt x="35" y="51"/>
                      <a:pt x="95" y="81"/>
                      <a:pt x="112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3" name="Freeform 206">
                <a:extLst>
                  <a:ext uri="{FF2B5EF4-FFF2-40B4-BE49-F238E27FC236}">
                    <a16:creationId xmlns:a16="http://schemas.microsoft.com/office/drawing/2014/main" id="{4317297A-8B47-4900-94C5-FC0F126106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866050"/>
                <a:ext cx="236758" cy="124013"/>
              </a:xfrm>
              <a:custGeom>
                <a:avLst/>
                <a:gdLst>
                  <a:gd name="T0" fmla="*/ 95 w 556"/>
                  <a:gd name="T1" fmla="*/ 99 h 292"/>
                  <a:gd name="T2" fmla="*/ 196 w 556"/>
                  <a:gd name="T3" fmla="*/ 146 h 292"/>
                  <a:gd name="T4" fmla="*/ 75 w 556"/>
                  <a:gd name="T5" fmla="*/ 166 h 292"/>
                  <a:gd name="T6" fmla="*/ 173 w 556"/>
                  <a:gd name="T7" fmla="*/ 193 h 292"/>
                  <a:gd name="T8" fmla="*/ 376 w 556"/>
                  <a:gd name="T9" fmla="*/ 231 h 292"/>
                  <a:gd name="T10" fmla="*/ 518 w 556"/>
                  <a:gd name="T11" fmla="*/ 247 h 292"/>
                  <a:gd name="T12" fmla="*/ 487 w 556"/>
                  <a:gd name="T13" fmla="*/ 163 h 292"/>
                  <a:gd name="T14" fmla="*/ 396 w 556"/>
                  <a:gd name="T15" fmla="*/ 109 h 292"/>
                  <a:gd name="T16" fmla="*/ 315 w 556"/>
                  <a:gd name="T17" fmla="*/ 55 h 292"/>
                  <a:gd name="T18" fmla="*/ 264 w 556"/>
                  <a:gd name="T19" fmla="*/ 48 h 292"/>
                  <a:gd name="T20" fmla="*/ 44 w 556"/>
                  <a:gd name="T21" fmla="*/ 17 h 292"/>
                  <a:gd name="T22" fmla="*/ 95 w 556"/>
                  <a:gd name="T23" fmla="*/ 9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6" h="292">
                    <a:moveTo>
                      <a:pt x="95" y="99"/>
                    </a:moveTo>
                    <a:cubicBezTo>
                      <a:pt x="135" y="71"/>
                      <a:pt x="210" y="115"/>
                      <a:pt x="196" y="146"/>
                    </a:cubicBezTo>
                    <a:cubicBezTo>
                      <a:pt x="183" y="176"/>
                      <a:pt x="66" y="140"/>
                      <a:pt x="75" y="166"/>
                    </a:cubicBezTo>
                    <a:cubicBezTo>
                      <a:pt x="78" y="176"/>
                      <a:pt x="91" y="217"/>
                      <a:pt x="173" y="193"/>
                    </a:cubicBezTo>
                    <a:cubicBezTo>
                      <a:pt x="254" y="170"/>
                      <a:pt x="322" y="187"/>
                      <a:pt x="376" y="231"/>
                    </a:cubicBezTo>
                    <a:cubicBezTo>
                      <a:pt x="430" y="275"/>
                      <a:pt x="481" y="291"/>
                      <a:pt x="518" y="247"/>
                    </a:cubicBezTo>
                    <a:cubicBezTo>
                      <a:pt x="555" y="203"/>
                      <a:pt x="470" y="197"/>
                      <a:pt x="487" y="163"/>
                    </a:cubicBezTo>
                    <a:cubicBezTo>
                      <a:pt x="503" y="129"/>
                      <a:pt x="433" y="109"/>
                      <a:pt x="396" y="109"/>
                    </a:cubicBezTo>
                    <a:cubicBezTo>
                      <a:pt x="359" y="109"/>
                      <a:pt x="345" y="41"/>
                      <a:pt x="315" y="55"/>
                    </a:cubicBezTo>
                    <a:cubicBezTo>
                      <a:pt x="284" y="68"/>
                      <a:pt x="264" y="92"/>
                      <a:pt x="264" y="48"/>
                    </a:cubicBezTo>
                    <a:cubicBezTo>
                      <a:pt x="264" y="4"/>
                      <a:pt x="88" y="0"/>
                      <a:pt x="44" y="17"/>
                    </a:cubicBezTo>
                    <a:cubicBezTo>
                      <a:pt x="0" y="34"/>
                      <a:pt x="54" y="126"/>
                      <a:pt x="95" y="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4" name="Freeform 207">
                <a:extLst>
                  <a:ext uri="{FF2B5EF4-FFF2-40B4-BE49-F238E27FC236}">
                    <a16:creationId xmlns:a16="http://schemas.microsoft.com/office/drawing/2014/main" id="{9A9CF3D5-980C-41DF-AA04-991103EE4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969395"/>
                <a:ext cx="63888" cy="77039"/>
              </a:xfrm>
              <a:custGeom>
                <a:avLst/>
                <a:gdLst>
                  <a:gd name="T0" fmla="*/ 122 w 150"/>
                  <a:gd name="T1" fmla="*/ 142 h 179"/>
                  <a:gd name="T2" fmla="*/ 6 w 150"/>
                  <a:gd name="T3" fmla="*/ 50 h 179"/>
                  <a:gd name="T4" fmla="*/ 122 w 150"/>
                  <a:gd name="T5" fmla="*/ 142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179">
                    <a:moveTo>
                      <a:pt x="122" y="142"/>
                    </a:moveTo>
                    <a:cubicBezTo>
                      <a:pt x="149" y="108"/>
                      <a:pt x="13" y="0"/>
                      <a:pt x="6" y="50"/>
                    </a:cubicBezTo>
                    <a:cubicBezTo>
                      <a:pt x="0" y="101"/>
                      <a:pt x="93" y="178"/>
                      <a:pt x="122" y="14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5" name="Freeform 208">
                <a:extLst>
                  <a:ext uri="{FF2B5EF4-FFF2-40B4-BE49-F238E27FC236}">
                    <a16:creationId xmlns:a16="http://schemas.microsoft.com/office/drawing/2014/main" id="{6213FF54-0661-4FDE-B0AF-D1ADDA5F5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910" y="1033281"/>
                <a:ext cx="573104" cy="176624"/>
              </a:xfrm>
              <a:custGeom>
                <a:avLst/>
                <a:gdLst>
                  <a:gd name="T0" fmla="*/ 378 w 1344"/>
                  <a:gd name="T1" fmla="*/ 322 h 414"/>
                  <a:gd name="T2" fmla="*/ 466 w 1344"/>
                  <a:gd name="T3" fmla="*/ 369 h 414"/>
                  <a:gd name="T4" fmla="*/ 591 w 1344"/>
                  <a:gd name="T5" fmla="*/ 386 h 414"/>
                  <a:gd name="T6" fmla="*/ 646 w 1344"/>
                  <a:gd name="T7" fmla="*/ 362 h 414"/>
                  <a:gd name="T8" fmla="*/ 899 w 1344"/>
                  <a:gd name="T9" fmla="*/ 410 h 414"/>
                  <a:gd name="T10" fmla="*/ 1069 w 1344"/>
                  <a:gd name="T11" fmla="*/ 369 h 414"/>
                  <a:gd name="T12" fmla="*/ 1272 w 1344"/>
                  <a:gd name="T13" fmla="*/ 386 h 414"/>
                  <a:gd name="T14" fmla="*/ 1339 w 1344"/>
                  <a:gd name="T15" fmla="*/ 264 h 414"/>
                  <a:gd name="T16" fmla="*/ 910 w 1344"/>
                  <a:gd name="T17" fmla="*/ 234 h 414"/>
                  <a:gd name="T18" fmla="*/ 693 w 1344"/>
                  <a:gd name="T19" fmla="*/ 244 h 414"/>
                  <a:gd name="T20" fmla="*/ 568 w 1344"/>
                  <a:gd name="T21" fmla="*/ 206 h 414"/>
                  <a:gd name="T22" fmla="*/ 591 w 1344"/>
                  <a:gd name="T23" fmla="*/ 135 h 414"/>
                  <a:gd name="T24" fmla="*/ 388 w 1344"/>
                  <a:gd name="T25" fmla="*/ 74 h 414"/>
                  <a:gd name="T26" fmla="*/ 226 w 1344"/>
                  <a:gd name="T27" fmla="*/ 27 h 414"/>
                  <a:gd name="T28" fmla="*/ 33 w 1344"/>
                  <a:gd name="T29" fmla="*/ 54 h 414"/>
                  <a:gd name="T30" fmla="*/ 273 w 1344"/>
                  <a:gd name="T31" fmla="*/ 125 h 414"/>
                  <a:gd name="T32" fmla="*/ 375 w 1344"/>
                  <a:gd name="T33" fmla="*/ 203 h 414"/>
                  <a:gd name="T34" fmla="*/ 378 w 1344"/>
                  <a:gd name="T35" fmla="*/ 322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4" h="414">
                    <a:moveTo>
                      <a:pt x="378" y="322"/>
                    </a:moveTo>
                    <a:cubicBezTo>
                      <a:pt x="402" y="389"/>
                      <a:pt x="429" y="342"/>
                      <a:pt x="466" y="369"/>
                    </a:cubicBezTo>
                    <a:cubicBezTo>
                      <a:pt x="503" y="396"/>
                      <a:pt x="561" y="413"/>
                      <a:pt x="591" y="386"/>
                    </a:cubicBezTo>
                    <a:cubicBezTo>
                      <a:pt x="622" y="359"/>
                      <a:pt x="635" y="339"/>
                      <a:pt x="646" y="362"/>
                    </a:cubicBezTo>
                    <a:cubicBezTo>
                      <a:pt x="662" y="401"/>
                      <a:pt x="737" y="406"/>
                      <a:pt x="899" y="410"/>
                    </a:cubicBezTo>
                    <a:cubicBezTo>
                      <a:pt x="1062" y="413"/>
                      <a:pt x="1021" y="342"/>
                      <a:pt x="1069" y="369"/>
                    </a:cubicBezTo>
                    <a:cubicBezTo>
                      <a:pt x="1116" y="396"/>
                      <a:pt x="1224" y="396"/>
                      <a:pt x="1272" y="386"/>
                    </a:cubicBezTo>
                    <a:cubicBezTo>
                      <a:pt x="1319" y="376"/>
                      <a:pt x="1343" y="301"/>
                      <a:pt x="1339" y="264"/>
                    </a:cubicBezTo>
                    <a:cubicBezTo>
                      <a:pt x="1336" y="227"/>
                      <a:pt x="974" y="196"/>
                      <a:pt x="910" y="234"/>
                    </a:cubicBezTo>
                    <a:cubicBezTo>
                      <a:pt x="845" y="271"/>
                      <a:pt x="744" y="217"/>
                      <a:pt x="693" y="244"/>
                    </a:cubicBezTo>
                    <a:cubicBezTo>
                      <a:pt x="642" y="271"/>
                      <a:pt x="659" y="210"/>
                      <a:pt x="568" y="206"/>
                    </a:cubicBezTo>
                    <a:cubicBezTo>
                      <a:pt x="476" y="203"/>
                      <a:pt x="575" y="156"/>
                      <a:pt x="591" y="135"/>
                    </a:cubicBezTo>
                    <a:cubicBezTo>
                      <a:pt x="608" y="115"/>
                      <a:pt x="452" y="60"/>
                      <a:pt x="388" y="74"/>
                    </a:cubicBezTo>
                    <a:cubicBezTo>
                      <a:pt x="323" y="87"/>
                      <a:pt x="287" y="54"/>
                      <a:pt x="226" y="27"/>
                    </a:cubicBezTo>
                    <a:cubicBezTo>
                      <a:pt x="165" y="0"/>
                      <a:pt x="0" y="6"/>
                      <a:pt x="33" y="54"/>
                    </a:cubicBezTo>
                    <a:cubicBezTo>
                      <a:pt x="57" y="88"/>
                      <a:pt x="253" y="159"/>
                      <a:pt x="273" y="125"/>
                    </a:cubicBezTo>
                    <a:cubicBezTo>
                      <a:pt x="294" y="91"/>
                      <a:pt x="344" y="166"/>
                      <a:pt x="375" y="203"/>
                    </a:cubicBezTo>
                    <a:cubicBezTo>
                      <a:pt x="405" y="240"/>
                      <a:pt x="354" y="254"/>
                      <a:pt x="378" y="3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6" name="Freeform 209">
                <a:extLst>
                  <a:ext uri="{FF2B5EF4-FFF2-40B4-BE49-F238E27FC236}">
                    <a16:creationId xmlns:a16="http://schemas.microsoft.com/office/drawing/2014/main" id="{6AD4F22C-625C-4F88-86C2-DC571AE91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9115" y="914904"/>
                <a:ext cx="152201" cy="50733"/>
              </a:xfrm>
              <a:custGeom>
                <a:avLst/>
                <a:gdLst>
                  <a:gd name="T0" fmla="*/ 44 w 357"/>
                  <a:gd name="T1" fmla="*/ 82 h 117"/>
                  <a:gd name="T2" fmla="*/ 136 w 357"/>
                  <a:gd name="T3" fmla="*/ 88 h 117"/>
                  <a:gd name="T4" fmla="*/ 227 w 357"/>
                  <a:gd name="T5" fmla="*/ 78 h 117"/>
                  <a:gd name="T6" fmla="*/ 356 w 357"/>
                  <a:gd name="T7" fmla="*/ 61 h 117"/>
                  <a:gd name="T8" fmla="*/ 190 w 357"/>
                  <a:gd name="T9" fmla="*/ 21 h 117"/>
                  <a:gd name="T10" fmla="*/ 44 w 357"/>
                  <a:gd name="T11" fmla="*/ 8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117">
                    <a:moveTo>
                      <a:pt x="44" y="82"/>
                    </a:moveTo>
                    <a:cubicBezTo>
                      <a:pt x="71" y="102"/>
                      <a:pt x="102" y="75"/>
                      <a:pt x="136" y="88"/>
                    </a:cubicBezTo>
                    <a:cubicBezTo>
                      <a:pt x="169" y="102"/>
                      <a:pt x="203" y="58"/>
                      <a:pt x="227" y="78"/>
                    </a:cubicBezTo>
                    <a:cubicBezTo>
                      <a:pt x="251" y="99"/>
                      <a:pt x="356" y="116"/>
                      <a:pt x="356" y="61"/>
                    </a:cubicBezTo>
                    <a:cubicBezTo>
                      <a:pt x="356" y="7"/>
                      <a:pt x="224" y="0"/>
                      <a:pt x="190" y="21"/>
                    </a:cubicBezTo>
                    <a:cubicBezTo>
                      <a:pt x="156" y="41"/>
                      <a:pt x="0" y="48"/>
                      <a:pt x="44" y="8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7" name="Freeform 210">
                <a:extLst>
                  <a:ext uri="{FF2B5EF4-FFF2-40B4-BE49-F238E27FC236}">
                    <a16:creationId xmlns:a16="http://schemas.microsoft.com/office/drawing/2014/main" id="{B8C826E8-54FB-407E-ADB9-32AE9F8D6A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122" y="1044554"/>
                <a:ext cx="255548" cy="142804"/>
              </a:xfrm>
              <a:custGeom>
                <a:avLst/>
                <a:gdLst>
                  <a:gd name="T0" fmla="*/ 471 w 600"/>
                  <a:gd name="T1" fmla="*/ 54 h 336"/>
                  <a:gd name="T2" fmla="*/ 328 w 600"/>
                  <a:gd name="T3" fmla="*/ 23 h 336"/>
                  <a:gd name="T4" fmla="*/ 352 w 600"/>
                  <a:gd name="T5" fmla="*/ 111 h 336"/>
                  <a:gd name="T6" fmla="*/ 264 w 600"/>
                  <a:gd name="T7" fmla="*/ 88 h 336"/>
                  <a:gd name="T8" fmla="*/ 237 w 600"/>
                  <a:gd name="T9" fmla="*/ 142 h 336"/>
                  <a:gd name="T10" fmla="*/ 190 w 600"/>
                  <a:gd name="T11" fmla="*/ 145 h 336"/>
                  <a:gd name="T12" fmla="*/ 64 w 600"/>
                  <a:gd name="T13" fmla="*/ 30 h 336"/>
                  <a:gd name="T14" fmla="*/ 54 w 600"/>
                  <a:gd name="T15" fmla="*/ 125 h 336"/>
                  <a:gd name="T16" fmla="*/ 176 w 600"/>
                  <a:gd name="T17" fmla="*/ 210 h 336"/>
                  <a:gd name="T18" fmla="*/ 359 w 600"/>
                  <a:gd name="T19" fmla="*/ 206 h 336"/>
                  <a:gd name="T20" fmla="*/ 342 w 600"/>
                  <a:gd name="T21" fmla="*/ 301 h 336"/>
                  <a:gd name="T22" fmla="*/ 501 w 600"/>
                  <a:gd name="T23" fmla="*/ 308 h 336"/>
                  <a:gd name="T24" fmla="*/ 565 w 600"/>
                  <a:gd name="T25" fmla="*/ 247 h 336"/>
                  <a:gd name="T26" fmla="*/ 559 w 600"/>
                  <a:gd name="T27" fmla="*/ 169 h 336"/>
                  <a:gd name="T28" fmla="*/ 471 w 600"/>
                  <a:gd name="T29" fmla="*/ 5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0" h="336">
                    <a:moveTo>
                      <a:pt x="471" y="54"/>
                    </a:moveTo>
                    <a:cubicBezTo>
                      <a:pt x="467" y="88"/>
                      <a:pt x="389" y="47"/>
                      <a:pt x="328" y="23"/>
                    </a:cubicBezTo>
                    <a:cubicBezTo>
                      <a:pt x="267" y="0"/>
                      <a:pt x="305" y="71"/>
                      <a:pt x="352" y="111"/>
                    </a:cubicBezTo>
                    <a:cubicBezTo>
                      <a:pt x="399" y="152"/>
                      <a:pt x="328" y="132"/>
                      <a:pt x="264" y="88"/>
                    </a:cubicBezTo>
                    <a:cubicBezTo>
                      <a:pt x="200" y="44"/>
                      <a:pt x="207" y="118"/>
                      <a:pt x="237" y="142"/>
                    </a:cubicBezTo>
                    <a:cubicBezTo>
                      <a:pt x="267" y="166"/>
                      <a:pt x="230" y="199"/>
                      <a:pt x="190" y="145"/>
                    </a:cubicBezTo>
                    <a:cubicBezTo>
                      <a:pt x="149" y="91"/>
                      <a:pt x="129" y="34"/>
                      <a:pt x="64" y="30"/>
                    </a:cubicBezTo>
                    <a:cubicBezTo>
                      <a:pt x="0" y="27"/>
                      <a:pt x="29" y="93"/>
                      <a:pt x="54" y="125"/>
                    </a:cubicBezTo>
                    <a:cubicBezTo>
                      <a:pt x="88" y="169"/>
                      <a:pt x="122" y="179"/>
                      <a:pt x="176" y="210"/>
                    </a:cubicBezTo>
                    <a:cubicBezTo>
                      <a:pt x="230" y="240"/>
                      <a:pt x="318" y="196"/>
                      <a:pt x="359" y="206"/>
                    </a:cubicBezTo>
                    <a:cubicBezTo>
                      <a:pt x="399" y="216"/>
                      <a:pt x="315" y="267"/>
                      <a:pt x="342" y="301"/>
                    </a:cubicBezTo>
                    <a:cubicBezTo>
                      <a:pt x="369" y="335"/>
                      <a:pt x="443" y="311"/>
                      <a:pt x="501" y="308"/>
                    </a:cubicBezTo>
                    <a:cubicBezTo>
                      <a:pt x="559" y="304"/>
                      <a:pt x="532" y="271"/>
                      <a:pt x="565" y="247"/>
                    </a:cubicBezTo>
                    <a:cubicBezTo>
                      <a:pt x="599" y="223"/>
                      <a:pt x="532" y="227"/>
                      <a:pt x="559" y="169"/>
                    </a:cubicBezTo>
                    <a:cubicBezTo>
                      <a:pt x="586" y="111"/>
                      <a:pt x="474" y="20"/>
                      <a:pt x="471" y="5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8" name="Freeform 211">
                <a:extLst>
                  <a:ext uri="{FF2B5EF4-FFF2-40B4-BE49-F238E27FC236}">
                    <a16:creationId xmlns:a16="http://schemas.microsoft.com/office/drawing/2014/main" id="{E3052C48-B2AD-4299-8A24-0DA0EBE1A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506" y="1578189"/>
                <a:ext cx="97710" cy="77039"/>
              </a:xfrm>
              <a:custGeom>
                <a:avLst/>
                <a:gdLst>
                  <a:gd name="T0" fmla="*/ 189 w 231"/>
                  <a:gd name="T1" fmla="*/ 129 h 181"/>
                  <a:gd name="T2" fmla="*/ 200 w 231"/>
                  <a:gd name="T3" fmla="*/ 28 h 181"/>
                  <a:gd name="T4" fmla="*/ 101 w 231"/>
                  <a:gd name="T5" fmla="*/ 4 h 181"/>
                  <a:gd name="T6" fmla="*/ 34 w 231"/>
                  <a:gd name="T7" fmla="*/ 122 h 181"/>
                  <a:gd name="T8" fmla="*/ 189 w 231"/>
                  <a:gd name="T9" fmla="*/ 12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81">
                    <a:moveTo>
                      <a:pt x="189" y="129"/>
                    </a:moveTo>
                    <a:cubicBezTo>
                      <a:pt x="230" y="122"/>
                      <a:pt x="223" y="60"/>
                      <a:pt x="200" y="28"/>
                    </a:cubicBezTo>
                    <a:cubicBezTo>
                      <a:pt x="183" y="4"/>
                      <a:pt x="139" y="0"/>
                      <a:pt x="101" y="4"/>
                    </a:cubicBezTo>
                    <a:cubicBezTo>
                      <a:pt x="64" y="7"/>
                      <a:pt x="0" y="65"/>
                      <a:pt x="34" y="122"/>
                    </a:cubicBezTo>
                    <a:cubicBezTo>
                      <a:pt x="68" y="180"/>
                      <a:pt x="149" y="136"/>
                      <a:pt x="189" y="12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9" name="Freeform 212">
                <a:extLst>
                  <a:ext uri="{FF2B5EF4-FFF2-40B4-BE49-F238E27FC236}">
                    <a16:creationId xmlns:a16="http://schemas.microsoft.com/office/drawing/2014/main" id="{B323D677-85C0-488A-9E3E-4C71CEAF4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3878" y="1243730"/>
                <a:ext cx="969578" cy="695230"/>
              </a:xfrm>
              <a:custGeom>
                <a:avLst/>
                <a:gdLst>
                  <a:gd name="T0" fmla="*/ 1455 w 2275"/>
                  <a:gd name="T1" fmla="*/ 369 h 1632"/>
                  <a:gd name="T2" fmla="*/ 1252 w 2275"/>
                  <a:gd name="T3" fmla="*/ 301 h 1632"/>
                  <a:gd name="T4" fmla="*/ 995 w 2275"/>
                  <a:gd name="T5" fmla="*/ 183 h 1632"/>
                  <a:gd name="T6" fmla="*/ 863 w 2275"/>
                  <a:gd name="T7" fmla="*/ 230 h 1632"/>
                  <a:gd name="T8" fmla="*/ 741 w 2275"/>
                  <a:gd name="T9" fmla="*/ 142 h 1632"/>
                  <a:gd name="T10" fmla="*/ 538 w 2275"/>
                  <a:gd name="T11" fmla="*/ 51 h 1632"/>
                  <a:gd name="T12" fmla="*/ 399 w 2275"/>
                  <a:gd name="T13" fmla="*/ 227 h 1632"/>
                  <a:gd name="T14" fmla="*/ 440 w 2275"/>
                  <a:gd name="T15" fmla="*/ 356 h 1632"/>
                  <a:gd name="T16" fmla="*/ 294 w 2275"/>
                  <a:gd name="T17" fmla="*/ 207 h 1632"/>
                  <a:gd name="T18" fmla="*/ 413 w 2275"/>
                  <a:gd name="T19" fmla="*/ 31 h 1632"/>
                  <a:gd name="T20" fmla="*/ 40 w 2275"/>
                  <a:gd name="T21" fmla="*/ 369 h 1632"/>
                  <a:gd name="T22" fmla="*/ 186 w 2275"/>
                  <a:gd name="T23" fmla="*/ 433 h 1632"/>
                  <a:gd name="T24" fmla="*/ 220 w 2275"/>
                  <a:gd name="T25" fmla="*/ 518 h 1632"/>
                  <a:gd name="T26" fmla="*/ 450 w 2275"/>
                  <a:gd name="T27" fmla="*/ 559 h 1632"/>
                  <a:gd name="T28" fmla="*/ 697 w 2275"/>
                  <a:gd name="T29" fmla="*/ 555 h 1632"/>
                  <a:gd name="T30" fmla="*/ 859 w 2275"/>
                  <a:gd name="T31" fmla="*/ 532 h 1632"/>
                  <a:gd name="T32" fmla="*/ 968 w 2275"/>
                  <a:gd name="T33" fmla="*/ 552 h 1632"/>
                  <a:gd name="T34" fmla="*/ 1123 w 2275"/>
                  <a:gd name="T35" fmla="*/ 667 h 1632"/>
                  <a:gd name="T36" fmla="*/ 1167 w 2275"/>
                  <a:gd name="T37" fmla="*/ 697 h 1632"/>
                  <a:gd name="T38" fmla="*/ 1354 w 2275"/>
                  <a:gd name="T39" fmla="*/ 846 h 1632"/>
                  <a:gd name="T40" fmla="*/ 1479 w 2275"/>
                  <a:gd name="T41" fmla="*/ 968 h 1632"/>
                  <a:gd name="T42" fmla="*/ 1486 w 2275"/>
                  <a:gd name="T43" fmla="*/ 1080 h 1632"/>
                  <a:gd name="T44" fmla="*/ 1272 w 2275"/>
                  <a:gd name="T45" fmla="*/ 1137 h 1632"/>
                  <a:gd name="T46" fmla="*/ 991 w 2275"/>
                  <a:gd name="T47" fmla="*/ 1195 h 1632"/>
                  <a:gd name="T48" fmla="*/ 1117 w 2275"/>
                  <a:gd name="T49" fmla="*/ 1297 h 1632"/>
                  <a:gd name="T50" fmla="*/ 1306 w 2275"/>
                  <a:gd name="T51" fmla="*/ 1276 h 1632"/>
                  <a:gd name="T52" fmla="*/ 1438 w 2275"/>
                  <a:gd name="T53" fmla="*/ 1452 h 1632"/>
                  <a:gd name="T54" fmla="*/ 1858 w 2275"/>
                  <a:gd name="T55" fmla="*/ 1601 h 1632"/>
                  <a:gd name="T56" fmla="*/ 1773 w 2275"/>
                  <a:gd name="T57" fmla="*/ 1418 h 1632"/>
                  <a:gd name="T58" fmla="*/ 1939 w 2275"/>
                  <a:gd name="T59" fmla="*/ 1344 h 1632"/>
                  <a:gd name="T60" fmla="*/ 1736 w 2275"/>
                  <a:gd name="T61" fmla="*/ 1124 h 1632"/>
                  <a:gd name="T62" fmla="*/ 1865 w 2275"/>
                  <a:gd name="T63" fmla="*/ 1077 h 1632"/>
                  <a:gd name="T64" fmla="*/ 2058 w 2275"/>
                  <a:gd name="T65" fmla="*/ 1165 h 1632"/>
                  <a:gd name="T66" fmla="*/ 2234 w 2275"/>
                  <a:gd name="T67" fmla="*/ 1022 h 1632"/>
                  <a:gd name="T68" fmla="*/ 2081 w 2275"/>
                  <a:gd name="T69" fmla="*/ 911 h 1632"/>
                  <a:gd name="T70" fmla="*/ 1811 w 2275"/>
                  <a:gd name="T71" fmla="*/ 792 h 1632"/>
                  <a:gd name="T72" fmla="*/ 1814 w 2275"/>
                  <a:gd name="T73" fmla="*/ 684 h 1632"/>
                  <a:gd name="T74" fmla="*/ 1770 w 2275"/>
                  <a:gd name="T75" fmla="*/ 606 h 1632"/>
                  <a:gd name="T76" fmla="*/ 1675 w 2275"/>
                  <a:gd name="T77" fmla="*/ 569 h 1632"/>
                  <a:gd name="T78" fmla="*/ 1570 w 2275"/>
                  <a:gd name="T79" fmla="*/ 471 h 1632"/>
                  <a:gd name="T80" fmla="*/ 1418 w 2275"/>
                  <a:gd name="T81" fmla="*/ 454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75" h="1632">
                    <a:moveTo>
                      <a:pt x="1391" y="430"/>
                    </a:moveTo>
                    <a:cubicBezTo>
                      <a:pt x="1425" y="427"/>
                      <a:pt x="1465" y="400"/>
                      <a:pt x="1455" y="369"/>
                    </a:cubicBezTo>
                    <a:cubicBezTo>
                      <a:pt x="1445" y="339"/>
                      <a:pt x="1357" y="335"/>
                      <a:pt x="1340" y="373"/>
                    </a:cubicBezTo>
                    <a:cubicBezTo>
                      <a:pt x="1323" y="410"/>
                      <a:pt x="1252" y="332"/>
                      <a:pt x="1252" y="301"/>
                    </a:cubicBezTo>
                    <a:cubicBezTo>
                      <a:pt x="1252" y="271"/>
                      <a:pt x="1144" y="298"/>
                      <a:pt x="1157" y="247"/>
                    </a:cubicBezTo>
                    <a:cubicBezTo>
                      <a:pt x="1171" y="197"/>
                      <a:pt x="1032" y="183"/>
                      <a:pt x="995" y="183"/>
                    </a:cubicBezTo>
                    <a:cubicBezTo>
                      <a:pt x="958" y="183"/>
                      <a:pt x="903" y="213"/>
                      <a:pt x="910" y="247"/>
                    </a:cubicBezTo>
                    <a:cubicBezTo>
                      <a:pt x="917" y="281"/>
                      <a:pt x="870" y="268"/>
                      <a:pt x="863" y="230"/>
                    </a:cubicBezTo>
                    <a:cubicBezTo>
                      <a:pt x="856" y="193"/>
                      <a:pt x="765" y="271"/>
                      <a:pt x="737" y="271"/>
                    </a:cubicBezTo>
                    <a:cubicBezTo>
                      <a:pt x="710" y="271"/>
                      <a:pt x="754" y="173"/>
                      <a:pt x="741" y="142"/>
                    </a:cubicBezTo>
                    <a:cubicBezTo>
                      <a:pt x="727" y="112"/>
                      <a:pt x="707" y="102"/>
                      <a:pt x="687" y="51"/>
                    </a:cubicBezTo>
                    <a:cubicBezTo>
                      <a:pt x="666" y="0"/>
                      <a:pt x="565" y="21"/>
                      <a:pt x="538" y="51"/>
                    </a:cubicBezTo>
                    <a:cubicBezTo>
                      <a:pt x="511" y="81"/>
                      <a:pt x="423" y="68"/>
                      <a:pt x="375" y="115"/>
                    </a:cubicBezTo>
                    <a:cubicBezTo>
                      <a:pt x="328" y="163"/>
                      <a:pt x="379" y="210"/>
                      <a:pt x="399" y="227"/>
                    </a:cubicBezTo>
                    <a:cubicBezTo>
                      <a:pt x="419" y="244"/>
                      <a:pt x="328" y="271"/>
                      <a:pt x="358" y="298"/>
                    </a:cubicBezTo>
                    <a:cubicBezTo>
                      <a:pt x="389" y="325"/>
                      <a:pt x="436" y="312"/>
                      <a:pt x="440" y="356"/>
                    </a:cubicBezTo>
                    <a:cubicBezTo>
                      <a:pt x="443" y="400"/>
                      <a:pt x="328" y="342"/>
                      <a:pt x="311" y="305"/>
                    </a:cubicBezTo>
                    <a:cubicBezTo>
                      <a:pt x="294" y="268"/>
                      <a:pt x="318" y="234"/>
                      <a:pt x="294" y="207"/>
                    </a:cubicBezTo>
                    <a:cubicBezTo>
                      <a:pt x="270" y="180"/>
                      <a:pt x="291" y="146"/>
                      <a:pt x="335" y="98"/>
                    </a:cubicBezTo>
                    <a:cubicBezTo>
                      <a:pt x="379" y="51"/>
                      <a:pt x="413" y="58"/>
                      <a:pt x="413" y="31"/>
                    </a:cubicBezTo>
                    <a:cubicBezTo>
                      <a:pt x="413" y="4"/>
                      <a:pt x="223" y="4"/>
                      <a:pt x="111" y="105"/>
                    </a:cubicBezTo>
                    <a:cubicBezTo>
                      <a:pt x="0" y="207"/>
                      <a:pt x="33" y="342"/>
                      <a:pt x="40" y="369"/>
                    </a:cubicBezTo>
                    <a:cubicBezTo>
                      <a:pt x="47" y="396"/>
                      <a:pt x="145" y="383"/>
                      <a:pt x="203" y="400"/>
                    </a:cubicBezTo>
                    <a:cubicBezTo>
                      <a:pt x="260" y="417"/>
                      <a:pt x="230" y="439"/>
                      <a:pt x="186" y="433"/>
                    </a:cubicBezTo>
                    <a:cubicBezTo>
                      <a:pt x="142" y="426"/>
                      <a:pt x="67" y="413"/>
                      <a:pt x="71" y="444"/>
                    </a:cubicBezTo>
                    <a:cubicBezTo>
                      <a:pt x="74" y="474"/>
                      <a:pt x="165" y="531"/>
                      <a:pt x="220" y="518"/>
                    </a:cubicBezTo>
                    <a:cubicBezTo>
                      <a:pt x="274" y="504"/>
                      <a:pt x="274" y="505"/>
                      <a:pt x="297" y="535"/>
                    </a:cubicBezTo>
                    <a:cubicBezTo>
                      <a:pt x="321" y="565"/>
                      <a:pt x="385" y="555"/>
                      <a:pt x="450" y="559"/>
                    </a:cubicBezTo>
                    <a:cubicBezTo>
                      <a:pt x="514" y="562"/>
                      <a:pt x="589" y="586"/>
                      <a:pt x="619" y="589"/>
                    </a:cubicBezTo>
                    <a:cubicBezTo>
                      <a:pt x="649" y="593"/>
                      <a:pt x="687" y="572"/>
                      <a:pt x="697" y="555"/>
                    </a:cubicBezTo>
                    <a:cubicBezTo>
                      <a:pt x="707" y="538"/>
                      <a:pt x="832" y="582"/>
                      <a:pt x="869" y="579"/>
                    </a:cubicBezTo>
                    <a:cubicBezTo>
                      <a:pt x="907" y="576"/>
                      <a:pt x="882" y="542"/>
                      <a:pt x="859" y="532"/>
                    </a:cubicBezTo>
                    <a:cubicBezTo>
                      <a:pt x="835" y="521"/>
                      <a:pt x="846" y="477"/>
                      <a:pt x="876" y="494"/>
                    </a:cubicBezTo>
                    <a:cubicBezTo>
                      <a:pt x="907" y="511"/>
                      <a:pt x="957" y="521"/>
                      <a:pt x="968" y="552"/>
                    </a:cubicBezTo>
                    <a:cubicBezTo>
                      <a:pt x="976" y="578"/>
                      <a:pt x="1005" y="565"/>
                      <a:pt x="1008" y="589"/>
                    </a:cubicBezTo>
                    <a:cubicBezTo>
                      <a:pt x="1012" y="613"/>
                      <a:pt x="1120" y="640"/>
                      <a:pt x="1123" y="667"/>
                    </a:cubicBezTo>
                    <a:cubicBezTo>
                      <a:pt x="1127" y="694"/>
                      <a:pt x="1018" y="708"/>
                      <a:pt x="1049" y="731"/>
                    </a:cubicBezTo>
                    <a:cubicBezTo>
                      <a:pt x="1079" y="755"/>
                      <a:pt x="1127" y="701"/>
                      <a:pt x="1167" y="697"/>
                    </a:cubicBezTo>
                    <a:cubicBezTo>
                      <a:pt x="1208" y="694"/>
                      <a:pt x="1208" y="785"/>
                      <a:pt x="1238" y="772"/>
                    </a:cubicBezTo>
                    <a:cubicBezTo>
                      <a:pt x="1280" y="753"/>
                      <a:pt x="1313" y="789"/>
                      <a:pt x="1354" y="846"/>
                    </a:cubicBezTo>
                    <a:cubicBezTo>
                      <a:pt x="1394" y="904"/>
                      <a:pt x="1350" y="958"/>
                      <a:pt x="1354" y="978"/>
                    </a:cubicBezTo>
                    <a:cubicBezTo>
                      <a:pt x="1357" y="999"/>
                      <a:pt x="1435" y="992"/>
                      <a:pt x="1479" y="968"/>
                    </a:cubicBezTo>
                    <a:cubicBezTo>
                      <a:pt x="1523" y="945"/>
                      <a:pt x="1563" y="995"/>
                      <a:pt x="1597" y="1026"/>
                    </a:cubicBezTo>
                    <a:cubicBezTo>
                      <a:pt x="1631" y="1056"/>
                      <a:pt x="1472" y="1107"/>
                      <a:pt x="1486" y="1080"/>
                    </a:cubicBezTo>
                    <a:cubicBezTo>
                      <a:pt x="1499" y="1053"/>
                      <a:pt x="1391" y="972"/>
                      <a:pt x="1293" y="1009"/>
                    </a:cubicBezTo>
                    <a:cubicBezTo>
                      <a:pt x="1194" y="1046"/>
                      <a:pt x="1262" y="1104"/>
                      <a:pt x="1272" y="1137"/>
                    </a:cubicBezTo>
                    <a:cubicBezTo>
                      <a:pt x="1282" y="1171"/>
                      <a:pt x="1184" y="1205"/>
                      <a:pt x="1093" y="1175"/>
                    </a:cubicBezTo>
                    <a:cubicBezTo>
                      <a:pt x="1002" y="1144"/>
                      <a:pt x="1029" y="1195"/>
                      <a:pt x="991" y="1195"/>
                    </a:cubicBezTo>
                    <a:cubicBezTo>
                      <a:pt x="954" y="1195"/>
                      <a:pt x="914" y="1253"/>
                      <a:pt x="947" y="1290"/>
                    </a:cubicBezTo>
                    <a:cubicBezTo>
                      <a:pt x="981" y="1327"/>
                      <a:pt x="1056" y="1293"/>
                      <a:pt x="1117" y="1297"/>
                    </a:cubicBezTo>
                    <a:cubicBezTo>
                      <a:pt x="1178" y="1300"/>
                      <a:pt x="1184" y="1317"/>
                      <a:pt x="1191" y="1283"/>
                    </a:cubicBezTo>
                    <a:cubicBezTo>
                      <a:pt x="1198" y="1249"/>
                      <a:pt x="1262" y="1266"/>
                      <a:pt x="1306" y="1276"/>
                    </a:cubicBezTo>
                    <a:cubicBezTo>
                      <a:pt x="1350" y="1286"/>
                      <a:pt x="1340" y="1347"/>
                      <a:pt x="1394" y="1354"/>
                    </a:cubicBezTo>
                    <a:cubicBezTo>
                      <a:pt x="1448" y="1361"/>
                      <a:pt x="1404" y="1415"/>
                      <a:pt x="1438" y="1452"/>
                    </a:cubicBezTo>
                    <a:cubicBezTo>
                      <a:pt x="1472" y="1490"/>
                      <a:pt x="1580" y="1469"/>
                      <a:pt x="1621" y="1510"/>
                    </a:cubicBezTo>
                    <a:cubicBezTo>
                      <a:pt x="1662" y="1550"/>
                      <a:pt x="1834" y="1631"/>
                      <a:pt x="1858" y="1601"/>
                    </a:cubicBezTo>
                    <a:cubicBezTo>
                      <a:pt x="1885" y="1567"/>
                      <a:pt x="1709" y="1411"/>
                      <a:pt x="1658" y="1398"/>
                    </a:cubicBezTo>
                    <a:cubicBezTo>
                      <a:pt x="1607" y="1384"/>
                      <a:pt x="1709" y="1368"/>
                      <a:pt x="1773" y="1418"/>
                    </a:cubicBezTo>
                    <a:cubicBezTo>
                      <a:pt x="1838" y="1469"/>
                      <a:pt x="1932" y="1493"/>
                      <a:pt x="1980" y="1432"/>
                    </a:cubicBezTo>
                    <a:cubicBezTo>
                      <a:pt x="2027" y="1371"/>
                      <a:pt x="1939" y="1388"/>
                      <a:pt x="1939" y="1344"/>
                    </a:cubicBezTo>
                    <a:cubicBezTo>
                      <a:pt x="1939" y="1300"/>
                      <a:pt x="1908" y="1239"/>
                      <a:pt x="1861" y="1239"/>
                    </a:cubicBezTo>
                    <a:cubicBezTo>
                      <a:pt x="1813" y="1239"/>
                      <a:pt x="1692" y="1144"/>
                      <a:pt x="1736" y="1124"/>
                    </a:cubicBezTo>
                    <a:cubicBezTo>
                      <a:pt x="1780" y="1104"/>
                      <a:pt x="1723" y="1077"/>
                      <a:pt x="1756" y="1039"/>
                    </a:cubicBezTo>
                    <a:cubicBezTo>
                      <a:pt x="1790" y="1002"/>
                      <a:pt x="1824" y="1073"/>
                      <a:pt x="1865" y="1077"/>
                    </a:cubicBezTo>
                    <a:cubicBezTo>
                      <a:pt x="1905" y="1080"/>
                      <a:pt x="1912" y="1131"/>
                      <a:pt x="1976" y="1185"/>
                    </a:cubicBezTo>
                    <a:cubicBezTo>
                      <a:pt x="2041" y="1239"/>
                      <a:pt x="2047" y="1202"/>
                      <a:pt x="2058" y="1165"/>
                    </a:cubicBezTo>
                    <a:cubicBezTo>
                      <a:pt x="2068" y="1127"/>
                      <a:pt x="2139" y="1158"/>
                      <a:pt x="2135" y="1121"/>
                    </a:cubicBezTo>
                    <a:cubicBezTo>
                      <a:pt x="2132" y="1083"/>
                      <a:pt x="2193" y="1039"/>
                      <a:pt x="2234" y="1022"/>
                    </a:cubicBezTo>
                    <a:cubicBezTo>
                      <a:pt x="2274" y="1005"/>
                      <a:pt x="2200" y="965"/>
                      <a:pt x="2146" y="968"/>
                    </a:cubicBezTo>
                    <a:cubicBezTo>
                      <a:pt x="2091" y="972"/>
                      <a:pt x="2081" y="934"/>
                      <a:pt x="2081" y="911"/>
                    </a:cubicBezTo>
                    <a:cubicBezTo>
                      <a:pt x="2081" y="887"/>
                      <a:pt x="1980" y="829"/>
                      <a:pt x="1946" y="840"/>
                    </a:cubicBezTo>
                    <a:cubicBezTo>
                      <a:pt x="1912" y="850"/>
                      <a:pt x="1855" y="796"/>
                      <a:pt x="1811" y="792"/>
                    </a:cubicBezTo>
                    <a:cubicBezTo>
                      <a:pt x="1767" y="789"/>
                      <a:pt x="1702" y="755"/>
                      <a:pt x="1709" y="708"/>
                    </a:cubicBezTo>
                    <a:cubicBezTo>
                      <a:pt x="1716" y="660"/>
                      <a:pt x="1797" y="721"/>
                      <a:pt x="1814" y="684"/>
                    </a:cubicBezTo>
                    <a:cubicBezTo>
                      <a:pt x="1831" y="647"/>
                      <a:pt x="1729" y="667"/>
                      <a:pt x="1726" y="640"/>
                    </a:cubicBezTo>
                    <a:cubicBezTo>
                      <a:pt x="1723" y="613"/>
                      <a:pt x="1750" y="623"/>
                      <a:pt x="1770" y="606"/>
                    </a:cubicBezTo>
                    <a:cubicBezTo>
                      <a:pt x="1790" y="589"/>
                      <a:pt x="1753" y="555"/>
                      <a:pt x="1729" y="542"/>
                    </a:cubicBezTo>
                    <a:cubicBezTo>
                      <a:pt x="1706" y="528"/>
                      <a:pt x="1699" y="569"/>
                      <a:pt x="1675" y="569"/>
                    </a:cubicBezTo>
                    <a:cubicBezTo>
                      <a:pt x="1651" y="569"/>
                      <a:pt x="1672" y="532"/>
                      <a:pt x="1689" y="508"/>
                    </a:cubicBezTo>
                    <a:cubicBezTo>
                      <a:pt x="1706" y="484"/>
                      <a:pt x="1611" y="457"/>
                      <a:pt x="1570" y="471"/>
                    </a:cubicBezTo>
                    <a:cubicBezTo>
                      <a:pt x="1530" y="484"/>
                      <a:pt x="1516" y="460"/>
                      <a:pt x="1516" y="433"/>
                    </a:cubicBezTo>
                    <a:cubicBezTo>
                      <a:pt x="1516" y="405"/>
                      <a:pt x="1445" y="433"/>
                      <a:pt x="1418" y="454"/>
                    </a:cubicBezTo>
                    <a:cubicBezTo>
                      <a:pt x="1391" y="474"/>
                      <a:pt x="1357" y="433"/>
                      <a:pt x="1391" y="4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20" name="Freeform 213">
                <a:extLst>
                  <a:ext uri="{FF2B5EF4-FFF2-40B4-BE49-F238E27FC236}">
                    <a16:creationId xmlns:a16="http://schemas.microsoft.com/office/drawing/2014/main" id="{00E4503B-37A2-4BB7-81D6-9DCBD6719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8951" y="1903256"/>
                <a:ext cx="52612" cy="39458"/>
              </a:xfrm>
              <a:custGeom>
                <a:avLst/>
                <a:gdLst>
                  <a:gd name="T0" fmla="*/ 51 w 123"/>
                  <a:gd name="T1" fmla="*/ 88 h 94"/>
                  <a:gd name="T2" fmla="*/ 61 w 123"/>
                  <a:gd name="T3" fmla="*/ 3 h 94"/>
                  <a:gd name="T4" fmla="*/ 51 w 123"/>
                  <a:gd name="T5" fmla="*/ 8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94">
                    <a:moveTo>
                      <a:pt x="51" y="88"/>
                    </a:moveTo>
                    <a:cubicBezTo>
                      <a:pt x="75" y="85"/>
                      <a:pt x="122" y="0"/>
                      <a:pt x="61" y="3"/>
                    </a:cubicBezTo>
                    <a:cubicBezTo>
                      <a:pt x="0" y="7"/>
                      <a:pt x="14" y="93"/>
                      <a:pt x="51" y="8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21" name="Freeform 214">
                <a:extLst>
                  <a:ext uri="{FF2B5EF4-FFF2-40B4-BE49-F238E27FC236}">
                    <a16:creationId xmlns:a16="http://schemas.microsoft.com/office/drawing/2014/main" id="{5A8AB8FE-1829-4E30-B77C-1C073F7CA3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539" y="1861917"/>
                <a:ext cx="86436" cy="62005"/>
              </a:xfrm>
              <a:custGeom>
                <a:avLst/>
                <a:gdLst>
                  <a:gd name="T0" fmla="*/ 65 w 201"/>
                  <a:gd name="T1" fmla="*/ 112 h 146"/>
                  <a:gd name="T2" fmla="*/ 194 w 201"/>
                  <a:gd name="T3" fmla="*/ 27 h 146"/>
                  <a:gd name="T4" fmla="*/ 65 w 201"/>
                  <a:gd name="T5" fmla="*/ 11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46">
                    <a:moveTo>
                      <a:pt x="65" y="112"/>
                    </a:moveTo>
                    <a:cubicBezTo>
                      <a:pt x="119" y="145"/>
                      <a:pt x="200" y="54"/>
                      <a:pt x="194" y="27"/>
                    </a:cubicBezTo>
                    <a:cubicBezTo>
                      <a:pt x="187" y="0"/>
                      <a:pt x="0" y="71"/>
                      <a:pt x="65" y="11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22" name="Freeform 215">
                <a:extLst>
                  <a:ext uri="{FF2B5EF4-FFF2-40B4-BE49-F238E27FC236}">
                    <a16:creationId xmlns:a16="http://schemas.microsoft.com/office/drawing/2014/main" id="{B35A6074-0165-41F8-9618-F8D5AED2F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3468" y="1707841"/>
                <a:ext cx="229241" cy="154077"/>
              </a:xfrm>
              <a:custGeom>
                <a:avLst/>
                <a:gdLst>
                  <a:gd name="T0" fmla="*/ 528 w 536"/>
                  <a:gd name="T1" fmla="*/ 284 h 360"/>
                  <a:gd name="T2" fmla="*/ 423 w 536"/>
                  <a:gd name="T3" fmla="*/ 200 h 360"/>
                  <a:gd name="T4" fmla="*/ 274 w 536"/>
                  <a:gd name="T5" fmla="*/ 112 h 360"/>
                  <a:gd name="T6" fmla="*/ 179 w 536"/>
                  <a:gd name="T7" fmla="*/ 41 h 360"/>
                  <a:gd name="T8" fmla="*/ 95 w 536"/>
                  <a:gd name="T9" fmla="*/ 91 h 360"/>
                  <a:gd name="T10" fmla="*/ 74 w 536"/>
                  <a:gd name="T11" fmla="*/ 196 h 360"/>
                  <a:gd name="T12" fmla="*/ 10 w 536"/>
                  <a:gd name="T13" fmla="*/ 298 h 360"/>
                  <a:gd name="T14" fmla="*/ 105 w 536"/>
                  <a:gd name="T15" fmla="*/ 295 h 360"/>
                  <a:gd name="T16" fmla="*/ 145 w 536"/>
                  <a:gd name="T17" fmla="*/ 355 h 360"/>
                  <a:gd name="T18" fmla="*/ 274 w 536"/>
                  <a:gd name="T19" fmla="*/ 284 h 360"/>
                  <a:gd name="T20" fmla="*/ 372 w 536"/>
                  <a:gd name="T21" fmla="*/ 281 h 360"/>
                  <a:gd name="T22" fmla="*/ 528 w 536"/>
                  <a:gd name="T23" fmla="*/ 284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6" h="360">
                    <a:moveTo>
                      <a:pt x="528" y="284"/>
                    </a:moveTo>
                    <a:cubicBezTo>
                      <a:pt x="535" y="251"/>
                      <a:pt x="416" y="237"/>
                      <a:pt x="423" y="200"/>
                    </a:cubicBezTo>
                    <a:cubicBezTo>
                      <a:pt x="430" y="163"/>
                      <a:pt x="311" y="132"/>
                      <a:pt x="274" y="112"/>
                    </a:cubicBezTo>
                    <a:cubicBezTo>
                      <a:pt x="237" y="91"/>
                      <a:pt x="179" y="81"/>
                      <a:pt x="179" y="41"/>
                    </a:cubicBezTo>
                    <a:cubicBezTo>
                      <a:pt x="179" y="0"/>
                      <a:pt x="98" y="31"/>
                      <a:pt x="95" y="91"/>
                    </a:cubicBezTo>
                    <a:cubicBezTo>
                      <a:pt x="91" y="152"/>
                      <a:pt x="57" y="139"/>
                      <a:pt x="74" y="196"/>
                    </a:cubicBezTo>
                    <a:cubicBezTo>
                      <a:pt x="91" y="254"/>
                      <a:pt x="0" y="268"/>
                      <a:pt x="10" y="298"/>
                    </a:cubicBezTo>
                    <a:cubicBezTo>
                      <a:pt x="20" y="328"/>
                      <a:pt x="64" y="295"/>
                      <a:pt x="105" y="295"/>
                    </a:cubicBezTo>
                    <a:cubicBezTo>
                      <a:pt x="145" y="295"/>
                      <a:pt x="94" y="351"/>
                      <a:pt x="145" y="355"/>
                    </a:cubicBezTo>
                    <a:cubicBezTo>
                      <a:pt x="186" y="359"/>
                      <a:pt x="257" y="312"/>
                      <a:pt x="274" y="284"/>
                    </a:cubicBezTo>
                    <a:cubicBezTo>
                      <a:pt x="291" y="257"/>
                      <a:pt x="325" y="247"/>
                      <a:pt x="372" y="281"/>
                    </a:cubicBezTo>
                    <a:cubicBezTo>
                      <a:pt x="419" y="315"/>
                      <a:pt x="521" y="318"/>
                      <a:pt x="528" y="28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23" name="Freeform 216">
                <a:extLst>
                  <a:ext uri="{FF2B5EF4-FFF2-40B4-BE49-F238E27FC236}">
                    <a16:creationId xmlns:a16="http://schemas.microsoft.com/office/drawing/2014/main" id="{3EF099E6-2CEA-4767-A9F1-4475860E1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1038" y="2408706"/>
                <a:ext cx="234878" cy="208569"/>
              </a:xfrm>
              <a:custGeom>
                <a:avLst/>
                <a:gdLst>
                  <a:gd name="T0" fmla="*/ 303 w 550"/>
                  <a:gd name="T1" fmla="*/ 38 h 488"/>
                  <a:gd name="T2" fmla="*/ 266 w 550"/>
                  <a:gd name="T3" fmla="*/ 13 h 488"/>
                  <a:gd name="T4" fmla="*/ 142 w 550"/>
                  <a:gd name="T5" fmla="*/ 185 h 488"/>
                  <a:gd name="T6" fmla="*/ 108 w 550"/>
                  <a:gd name="T7" fmla="*/ 257 h 488"/>
                  <a:gd name="T8" fmla="*/ 66 w 550"/>
                  <a:gd name="T9" fmla="*/ 302 h 488"/>
                  <a:gd name="T10" fmla="*/ 43 w 550"/>
                  <a:gd name="T11" fmla="*/ 395 h 488"/>
                  <a:gd name="T12" fmla="*/ 160 w 550"/>
                  <a:gd name="T13" fmla="*/ 393 h 488"/>
                  <a:gd name="T14" fmla="*/ 269 w 550"/>
                  <a:gd name="T15" fmla="*/ 374 h 488"/>
                  <a:gd name="T16" fmla="*/ 339 w 550"/>
                  <a:gd name="T17" fmla="*/ 393 h 488"/>
                  <a:gd name="T18" fmla="*/ 321 w 550"/>
                  <a:gd name="T19" fmla="*/ 447 h 488"/>
                  <a:gd name="T20" fmla="*/ 386 w 550"/>
                  <a:gd name="T21" fmla="*/ 420 h 488"/>
                  <a:gd name="T22" fmla="*/ 433 w 550"/>
                  <a:gd name="T23" fmla="*/ 442 h 488"/>
                  <a:gd name="T24" fmla="*/ 528 w 550"/>
                  <a:gd name="T25" fmla="*/ 451 h 488"/>
                  <a:gd name="T26" fmla="*/ 494 w 550"/>
                  <a:gd name="T27" fmla="*/ 383 h 488"/>
                  <a:gd name="T28" fmla="*/ 490 w 550"/>
                  <a:gd name="T29" fmla="*/ 343 h 488"/>
                  <a:gd name="T30" fmla="*/ 458 w 550"/>
                  <a:gd name="T31" fmla="*/ 325 h 488"/>
                  <a:gd name="T32" fmla="*/ 463 w 550"/>
                  <a:gd name="T33" fmla="*/ 250 h 488"/>
                  <a:gd name="T34" fmla="*/ 402 w 550"/>
                  <a:gd name="T35" fmla="*/ 235 h 488"/>
                  <a:gd name="T36" fmla="*/ 334 w 550"/>
                  <a:gd name="T37" fmla="*/ 221 h 488"/>
                  <a:gd name="T38" fmla="*/ 300 w 550"/>
                  <a:gd name="T39" fmla="*/ 176 h 488"/>
                  <a:gd name="T40" fmla="*/ 242 w 550"/>
                  <a:gd name="T41" fmla="*/ 178 h 488"/>
                  <a:gd name="T42" fmla="*/ 248 w 550"/>
                  <a:gd name="T43" fmla="*/ 124 h 488"/>
                  <a:gd name="T44" fmla="*/ 303 w 550"/>
                  <a:gd name="T45" fmla="*/ 3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0" h="488">
                    <a:moveTo>
                      <a:pt x="303" y="38"/>
                    </a:moveTo>
                    <a:cubicBezTo>
                      <a:pt x="334" y="20"/>
                      <a:pt x="300" y="0"/>
                      <a:pt x="266" y="13"/>
                    </a:cubicBezTo>
                    <a:cubicBezTo>
                      <a:pt x="233" y="27"/>
                      <a:pt x="142" y="151"/>
                      <a:pt x="142" y="185"/>
                    </a:cubicBezTo>
                    <a:cubicBezTo>
                      <a:pt x="142" y="219"/>
                      <a:pt x="140" y="259"/>
                      <a:pt x="108" y="257"/>
                    </a:cubicBezTo>
                    <a:cubicBezTo>
                      <a:pt x="77" y="255"/>
                      <a:pt x="41" y="284"/>
                      <a:pt x="66" y="302"/>
                    </a:cubicBezTo>
                    <a:cubicBezTo>
                      <a:pt x="90" y="320"/>
                      <a:pt x="0" y="372"/>
                      <a:pt x="43" y="395"/>
                    </a:cubicBezTo>
                    <a:cubicBezTo>
                      <a:pt x="72" y="411"/>
                      <a:pt x="120" y="388"/>
                      <a:pt x="160" y="393"/>
                    </a:cubicBezTo>
                    <a:cubicBezTo>
                      <a:pt x="201" y="397"/>
                      <a:pt x="235" y="399"/>
                      <a:pt x="269" y="374"/>
                    </a:cubicBezTo>
                    <a:cubicBezTo>
                      <a:pt x="303" y="350"/>
                      <a:pt x="303" y="397"/>
                      <a:pt x="339" y="393"/>
                    </a:cubicBezTo>
                    <a:cubicBezTo>
                      <a:pt x="375" y="388"/>
                      <a:pt x="318" y="422"/>
                      <a:pt x="321" y="447"/>
                    </a:cubicBezTo>
                    <a:cubicBezTo>
                      <a:pt x="323" y="472"/>
                      <a:pt x="359" y="433"/>
                      <a:pt x="386" y="420"/>
                    </a:cubicBezTo>
                    <a:cubicBezTo>
                      <a:pt x="413" y="406"/>
                      <a:pt x="447" y="420"/>
                      <a:pt x="433" y="442"/>
                    </a:cubicBezTo>
                    <a:cubicBezTo>
                      <a:pt x="420" y="465"/>
                      <a:pt x="508" y="487"/>
                      <a:pt x="528" y="451"/>
                    </a:cubicBezTo>
                    <a:cubicBezTo>
                      <a:pt x="549" y="415"/>
                      <a:pt x="508" y="359"/>
                      <a:pt x="494" y="383"/>
                    </a:cubicBezTo>
                    <a:cubicBezTo>
                      <a:pt x="481" y="408"/>
                      <a:pt x="461" y="365"/>
                      <a:pt x="490" y="343"/>
                    </a:cubicBezTo>
                    <a:cubicBezTo>
                      <a:pt x="519" y="320"/>
                      <a:pt x="485" y="311"/>
                      <a:pt x="458" y="325"/>
                    </a:cubicBezTo>
                    <a:cubicBezTo>
                      <a:pt x="431" y="338"/>
                      <a:pt x="438" y="264"/>
                      <a:pt x="463" y="250"/>
                    </a:cubicBezTo>
                    <a:cubicBezTo>
                      <a:pt x="488" y="237"/>
                      <a:pt x="402" y="210"/>
                      <a:pt x="402" y="235"/>
                    </a:cubicBezTo>
                    <a:cubicBezTo>
                      <a:pt x="402" y="259"/>
                      <a:pt x="341" y="244"/>
                      <a:pt x="334" y="221"/>
                    </a:cubicBezTo>
                    <a:cubicBezTo>
                      <a:pt x="327" y="198"/>
                      <a:pt x="285" y="192"/>
                      <a:pt x="300" y="176"/>
                    </a:cubicBezTo>
                    <a:cubicBezTo>
                      <a:pt x="316" y="160"/>
                      <a:pt x="248" y="151"/>
                      <a:pt x="242" y="178"/>
                    </a:cubicBezTo>
                    <a:cubicBezTo>
                      <a:pt x="235" y="205"/>
                      <a:pt x="215" y="160"/>
                      <a:pt x="248" y="124"/>
                    </a:cubicBezTo>
                    <a:cubicBezTo>
                      <a:pt x="282" y="88"/>
                      <a:pt x="271" y="56"/>
                      <a:pt x="303" y="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24" name="Freeform 217">
                <a:extLst>
                  <a:ext uri="{FF2B5EF4-FFF2-40B4-BE49-F238E27FC236}">
                    <a16:creationId xmlns:a16="http://schemas.microsoft.com/office/drawing/2014/main" id="{4C9F6E92-4FF7-4FF4-A6B0-423A55CDA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2476" y="565412"/>
                <a:ext cx="1057893" cy="535513"/>
              </a:xfrm>
              <a:custGeom>
                <a:avLst/>
                <a:gdLst>
                  <a:gd name="T0" fmla="*/ 173 w 2483"/>
                  <a:gd name="T1" fmla="*/ 318 h 1257"/>
                  <a:gd name="T2" fmla="*/ 180 w 2483"/>
                  <a:gd name="T3" fmla="*/ 399 h 1257"/>
                  <a:gd name="T4" fmla="*/ 444 w 2483"/>
                  <a:gd name="T5" fmla="*/ 454 h 1257"/>
                  <a:gd name="T6" fmla="*/ 684 w 2483"/>
                  <a:gd name="T7" fmla="*/ 508 h 1257"/>
                  <a:gd name="T8" fmla="*/ 1009 w 2483"/>
                  <a:gd name="T9" fmla="*/ 420 h 1257"/>
                  <a:gd name="T10" fmla="*/ 759 w 2483"/>
                  <a:gd name="T11" fmla="*/ 538 h 1257"/>
                  <a:gd name="T12" fmla="*/ 725 w 2483"/>
                  <a:gd name="T13" fmla="*/ 602 h 1257"/>
                  <a:gd name="T14" fmla="*/ 488 w 2483"/>
                  <a:gd name="T15" fmla="*/ 670 h 1257"/>
                  <a:gd name="T16" fmla="*/ 779 w 2483"/>
                  <a:gd name="T17" fmla="*/ 853 h 1257"/>
                  <a:gd name="T18" fmla="*/ 376 w 2483"/>
                  <a:gd name="T19" fmla="*/ 900 h 1257"/>
                  <a:gd name="T20" fmla="*/ 542 w 2483"/>
                  <a:gd name="T21" fmla="*/ 951 h 1257"/>
                  <a:gd name="T22" fmla="*/ 528 w 2483"/>
                  <a:gd name="T23" fmla="*/ 1042 h 1257"/>
                  <a:gd name="T24" fmla="*/ 386 w 2483"/>
                  <a:gd name="T25" fmla="*/ 1049 h 1257"/>
                  <a:gd name="T26" fmla="*/ 227 w 2483"/>
                  <a:gd name="T27" fmla="*/ 1174 h 1257"/>
                  <a:gd name="T28" fmla="*/ 613 w 2483"/>
                  <a:gd name="T29" fmla="*/ 1208 h 1257"/>
                  <a:gd name="T30" fmla="*/ 884 w 2483"/>
                  <a:gd name="T31" fmla="*/ 1229 h 1257"/>
                  <a:gd name="T32" fmla="*/ 1090 w 2483"/>
                  <a:gd name="T33" fmla="*/ 1191 h 1257"/>
                  <a:gd name="T34" fmla="*/ 1033 w 2483"/>
                  <a:gd name="T35" fmla="*/ 1124 h 1257"/>
                  <a:gd name="T36" fmla="*/ 877 w 2483"/>
                  <a:gd name="T37" fmla="*/ 1049 h 1257"/>
                  <a:gd name="T38" fmla="*/ 1090 w 2483"/>
                  <a:gd name="T39" fmla="*/ 968 h 1257"/>
                  <a:gd name="T40" fmla="*/ 1385 w 2483"/>
                  <a:gd name="T41" fmla="*/ 802 h 1257"/>
                  <a:gd name="T42" fmla="*/ 1354 w 2483"/>
                  <a:gd name="T43" fmla="*/ 714 h 1257"/>
                  <a:gd name="T44" fmla="*/ 1598 w 2483"/>
                  <a:gd name="T45" fmla="*/ 653 h 1257"/>
                  <a:gd name="T46" fmla="*/ 1903 w 2483"/>
                  <a:gd name="T47" fmla="*/ 460 h 1257"/>
                  <a:gd name="T48" fmla="*/ 1930 w 2483"/>
                  <a:gd name="T49" fmla="*/ 338 h 1257"/>
                  <a:gd name="T50" fmla="*/ 2343 w 2483"/>
                  <a:gd name="T51" fmla="*/ 230 h 1257"/>
                  <a:gd name="T52" fmla="*/ 2245 w 2483"/>
                  <a:gd name="T53" fmla="*/ 108 h 1257"/>
                  <a:gd name="T54" fmla="*/ 1984 w 2483"/>
                  <a:gd name="T55" fmla="*/ 108 h 1257"/>
                  <a:gd name="T56" fmla="*/ 1747 w 2483"/>
                  <a:gd name="T57" fmla="*/ 30 h 1257"/>
                  <a:gd name="T58" fmla="*/ 1480 w 2483"/>
                  <a:gd name="T59" fmla="*/ 64 h 1257"/>
                  <a:gd name="T60" fmla="*/ 1232 w 2483"/>
                  <a:gd name="T61" fmla="*/ 54 h 1257"/>
                  <a:gd name="T62" fmla="*/ 975 w 2483"/>
                  <a:gd name="T63" fmla="*/ 71 h 1257"/>
                  <a:gd name="T64" fmla="*/ 887 w 2483"/>
                  <a:gd name="T65" fmla="*/ 129 h 1257"/>
                  <a:gd name="T66" fmla="*/ 671 w 2483"/>
                  <a:gd name="T67" fmla="*/ 179 h 1257"/>
                  <a:gd name="T68" fmla="*/ 464 w 2483"/>
                  <a:gd name="T69" fmla="*/ 210 h 1257"/>
                  <a:gd name="T70" fmla="*/ 295 w 2483"/>
                  <a:gd name="T71" fmla="*/ 230 h 1257"/>
                  <a:gd name="T72" fmla="*/ 71 w 2483"/>
                  <a:gd name="T73" fmla="*/ 291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83" h="1257">
                    <a:moveTo>
                      <a:pt x="129" y="308"/>
                    </a:moveTo>
                    <a:cubicBezTo>
                      <a:pt x="176" y="277"/>
                      <a:pt x="214" y="298"/>
                      <a:pt x="173" y="318"/>
                    </a:cubicBezTo>
                    <a:cubicBezTo>
                      <a:pt x="132" y="338"/>
                      <a:pt x="146" y="352"/>
                      <a:pt x="203" y="349"/>
                    </a:cubicBezTo>
                    <a:cubicBezTo>
                      <a:pt x="261" y="345"/>
                      <a:pt x="180" y="366"/>
                      <a:pt x="180" y="399"/>
                    </a:cubicBezTo>
                    <a:cubicBezTo>
                      <a:pt x="180" y="433"/>
                      <a:pt x="247" y="413"/>
                      <a:pt x="251" y="447"/>
                    </a:cubicBezTo>
                    <a:cubicBezTo>
                      <a:pt x="254" y="481"/>
                      <a:pt x="400" y="494"/>
                      <a:pt x="444" y="454"/>
                    </a:cubicBezTo>
                    <a:cubicBezTo>
                      <a:pt x="488" y="413"/>
                      <a:pt x="471" y="464"/>
                      <a:pt x="467" y="491"/>
                    </a:cubicBezTo>
                    <a:cubicBezTo>
                      <a:pt x="464" y="518"/>
                      <a:pt x="674" y="542"/>
                      <a:pt x="684" y="508"/>
                    </a:cubicBezTo>
                    <a:cubicBezTo>
                      <a:pt x="694" y="474"/>
                      <a:pt x="725" y="487"/>
                      <a:pt x="765" y="498"/>
                    </a:cubicBezTo>
                    <a:cubicBezTo>
                      <a:pt x="806" y="508"/>
                      <a:pt x="1006" y="460"/>
                      <a:pt x="1009" y="420"/>
                    </a:cubicBezTo>
                    <a:cubicBezTo>
                      <a:pt x="1012" y="379"/>
                      <a:pt x="1073" y="440"/>
                      <a:pt x="1009" y="484"/>
                    </a:cubicBezTo>
                    <a:cubicBezTo>
                      <a:pt x="945" y="528"/>
                      <a:pt x="816" y="521"/>
                      <a:pt x="759" y="538"/>
                    </a:cubicBezTo>
                    <a:cubicBezTo>
                      <a:pt x="701" y="555"/>
                      <a:pt x="796" y="596"/>
                      <a:pt x="853" y="640"/>
                    </a:cubicBezTo>
                    <a:cubicBezTo>
                      <a:pt x="911" y="684"/>
                      <a:pt x="779" y="659"/>
                      <a:pt x="725" y="602"/>
                    </a:cubicBezTo>
                    <a:cubicBezTo>
                      <a:pt x="671" y="544"/>
                      <a:pt x="549" y="545"/>
                      <a:pt x="484" y="548"/>
                    </a:cubicBezTo>
                    <a:cubicBezTo>
                      <a:pt x="420" y="552"/>
                      <a:pt x="440" y="670"/>
                      <a:pt x="488" y="670"/>
                    </a:cubicBezTo>
                    <a:cubicBezTo>
                      <a:pt x="535" y="670"/>
                      <a:pt x="583" y="687"/>
                      <a:pt x="630" y="762"/>
                    </a:cubicBezTo>
                    <a:cubicBezTo>
                      <a:pt x="677" y="836"/>
                      <a:pt x="779" y="819"/>
                      <a:pt x="779" y="853"/>
                    </a:cubicBezTo>
                    <a:cubicBezTo>
                      <a:pt x="779" y="887"/>
                      <a:pt x="647" y="826"/>
                      <a:pt x="572" y="812"/>
                    </a:cubicBezTo>
                    <a:cubicBezTo>
                      <a:pt x="498" y="799"/>
                      <a:pt x="379" y="846"/>
                      <a:pt x="376" y="900"/>
                    </a:cubicBezTo>
                    <a:cubicBezTo>
                      <a:pt x="373" y="954"/>
                      <a:pt x="484" y="948"/>
                      <a:pt x="559" y="904"/>
                    </a:cubicBezTo>
                    <a:cubicBezTo>
                      <a:pt x="633" y="860"/>
                      <a:pt x="579" y="917"/>
                      <a:pt x="542" y="951"/>
                    </a:cubicBezTo>
                    <a:cubicBezTo>
                      <a:pt x="505" y="985"/>
                      <a:pt x="630" y="1012"/>
                      <a:pt x="630" y="1053"/>
                    </a:cubicBezTo>
                    <a:cubicBezTo>
                      <a:pt x="630" y="1093"/>
                      <a:pt x="539" y="1080"/>
                      <a:pt x="528" y="1042"/>
                    </a:cubicBezTo>
                    <a:cubicBezTo>
                      <a:pt x="518" y="1005"/>
                      <a:pt x="484" y="968"/>
                      <a:pt x="396" y="975"/>
                    </a:cubicBezTo>
                    <a:cubicBezTo>
                      <a:pt x="308" y="982"/>
                      <a:pt x="332" y="1042"/>
                      <a:pt x="386" y="1049"/>
                    </a:cubicBezTo>
                    <a:cubicBezTo>
                      <a:pt x="440" y="1056"/>
                      <a:pt x="444" y="1097"/>
                      <a:pt x="383" y="1097"/>
                    </a:cubicBezTo>
                    <a:cubicBezTo>
                      <a:pt x="322" y="1097"/>
                      <a:pt x="184" y="1135"/>
                      <a:pt x="227" y="1174"/>
                    </a:cubicBezTo>
                    <a:cubicBezTo>
                      <a:pt x="274" y="1218"/>
                      <a:pt x="447" y="1174"/>
                      <a:pt x="478" y="1202"/>
                    </a:cubicBezTo>
                    <a:cubicBezTo>
                      <a:pt x="508" y="1229"/>
                      <a:pt x="593" y="1239"/>
                      <a:pt x="613" y="1208"/>
                    </a:cubicBezTo>
                    <a:cubicBezTo>
                      <a:pt x="633" y="1178"/>
                      <a:pt x="701" y="1191"/>
                      <a:pt x="769" y="1191"/>
                    </a:cubicBezTo>
                    <a:cubicBezTo>
                      <a:pt x="836" y="1191"/>
                      <a:pt x="853" y="1202"/>
                      <a:pt x="884" y="1229"/>
                    </a:cubicBezTo>
                    <a:cubicBezTo>
                      <a:pt x="914" y="1256"/>
                      <a:pt x="968" y="1246"/>
                      <a:pt x="1006" y="1218"/>
                    </a:cubicBezTo>
                    <a:cubicBezTo>
                      <a:pt x="1043" y="1191"/>
                      <a:pt x="1043" y="1191"/>
                      <a:pt x="1090" y="1191"/>
                    </a:cubicBezTo>
                    <a:cubicBezTo>
                      <a:pt x="1138" y="1191"/>
                      <a:pt x="1148" y="1161"/>
                      <a:pt x="1124" y="1124"/>
                    </a:cubicBezTo>
                    <a:cubicBezTo>
                      <a:pt x="1100" y="1086"/>
                      <a:pt x="1040" y="1151"/>
                      <a:pt x="1033" y="1124"/>
                    </a:cubicBezTo>
                    <a:cubicBezTo>
                      <a:pt x="1024" y="1090"/>
                      <a:pt x="968" y="1080"/>
                      <a:pt x="874" y="1093"/>
                    </a:cubicBezTo>
                    <a:cubicBezTo>
                      <a:pt x="779" y="1107"/>
                      <a:pt x="819" y="1032"/>
                      <a:pt x="877" y="1049"/>
                    </a:cubicBezTo>
                    <a:cubicBezTo>
                      <a:pt x="935" y="1066"/>
                      <a:pt x="1012" y="1059"/>
                      <a:pt x="1077" y="1042"/>
                    </a:cubicBezTo>
                    <a:cubicBezTo>
                      <a:pt x="1141" y="1026"/>
                      <a:pt x="1090" y="995"/>
                      <a:pt x="1090" y="968"/>
                    </a:cubicBezTo>
                    <a:cubicBezTo>
                      <a:pt x="1090" y="941"/>
                      <a:pt x="1172" y="958"/>
                      <a:pt x="1232" y="958"/>
                    </a:cubicBezTo>
                    <a:cubicBezTo>
                      <a:pt x="1293" y="958"/>
                      <a:pt x="1381" y="860"/>
                      <a:pt x="1385" y="802"/>
                    </a:cubicBezTo>
                    <a:cubicBezTo>
                      <a:pt x="1388" y="745"/>
                      <a:pt x="1249" y="758"/>
                      <a:pt x="1182" y="758"/>
                    </a:cubicBezTo>
                    <a:cubicBezTo>
                      <a:pt x="1114" y="758"/>
                      <a:pt x="1226" y="707"/>
                      <a:pt x="1354" y="714"/>
                    </a:cubicBezTo>
                    <a:cubicBezTo>
                      <a:pt x="1483" y="721"/>
                      <a:pt x="1425" y="663"/>
                      <a:pt x="1449" y="643"/>
                    </a:cubicBezTo>
                    <a:cubicBezTo>
                      <a:pt x="1473" y="623"/>
                      <a:pt x="1534" y="667"/>
                      <a:pt x="1598" y="653"/>
                    </a:cubicBezTo>
                    <a:cubicBezTo>
                      <a:pt x="1662" y="640"/>
                      <a:pt x="1618" y="586"/>
                      <a:pt x="1662" y="586"/>
                    </a:cubicBezTo>
                    <a:cubicBezTo>
                      <a:pt x="1694" y="586"/>
                      <a:pt x="1764" y="538"/>
                      <a:pt x="1903" y="460"/>
                    </a:cubicBezTo>
                    <a:cubicBezTo>
                      <a:pt x="2041" y="382"/>
                      <a:pt x="2150" y="396"/>
                      <a:pt x="2157" y="352"/>
                    </a:cubicBezTo>
                    <a:cubicBezTo>
                      <a:pt x="2163" y="308"/>
                      <a:pt x="1964" y="352"/>
                      <a:pt x="1930" y="338"/>
                    </a:cubicBezTo>
                    <a:cubicBezTo>
                      <a:pt x="1896" y="325"/>
                      <a:pt x="2069" y="288"/>
                      <a:pt x="2109" y="298"/>
                    </a:cubicBezTo>
                    <a:cubicBezTo>
                      <a:pt x="2150" y="308"/>
                      <a:pt x="2204" y="298"/>
                      <a:pt x="2343" y="230"/>
                    </a:cubicBezTo>
                    <a:cubicBezTo>
                      <a:pt x="2482" y="162"/>
                      <a:pt x="2421" y="145"/>
                      <a:pt x="2363" y="156"/>
                    </a:cubicBezTo>
                    <a:cubicBezTo>
                      <a:pt x="2306" y="166"/>
                      <a:pt x="2241" y="145"/>
                      <a:pt x="2245" y="108"/>
                    </a:cubicBezTo>
                    <a:cubicBezTo>
                      <a:pt x="2248" y="71"/>
                      <a:pt x="2160" y="105"/>
                      <a:pt x="2157" y="85"/>
                    </a:cubicBezTo>
                    <a:cubicBezTo>
                      <a:pt x="2153" y="64"/>
                      <a:pt x="2072" y="74"/>
                      <a:pt x="1984" y="108"/>
                    </a:cubicBezTo>
                    <a:cubicBezTo>
                      <a:pt x="1896" y="142"/>
                      <a:pt x="1977" y="74"/>
                      <a:pt x="2014" y="61"/>
                    </a:cubicBezTo>
                    <a:cubicBezTo>
                      <a:pt x="2052" y="47"/>
                      <a:pt x="1791" y="61"/>
                      <a:pt x="1747" y="30"/>
                    </a:cubicBezTo>
                    <a:cubicBezTo>
                      <a:pt x="1703" y="0"/>
                      <a:pt x="1652" y="81"/>
                      <a:pt x="1612" y="41"/>
                    </a:cubicBezTo>
                    <a:cubicBezTo>
                      <a:pt x="1571" y="0"/>
                      <a:pt x="1466" y="34"/>
                      <a:pt x="1480" y="64"/>
                    </a:cubicBezTo>
                    <a:cubicBezTo>
                      <a:pt x="1493" y="95"/>
                      <a:pt x="1463" y="95"/>
                      <a:pt x="1422" y="61"/>
                    </a:cubicBezTo>
                    <a:cubicBezTo>
                      <a:pt x="1381" y="27"/>
                      <a:pt x="1304" y="64"/>
                      <a:pt x="1232" y="54"/>
                    </a:cubicBezTo>
                    <a:cubicBezTo>
                      <a:pt x="1161" y="44"/>
                      <a:pt x="1192" y="112"/>
                      <a:pt x="1114" y="78"/>
                    </a:cubicBezTo>
                    <a:cubicBezTo>
                      <a:pt x="1036" y="44"/>
                      <a:pt x="951" y="61"/>
                      <a:pt x="975" y="71"/>
                    </a:cubicBezTo>
                    <a:cubicBezTo>
                      <a:pt x="999" y="81"/>
                      <a:pt x="968" y="101"/>
                      <a:pt x="935" y="91"/>
                    </a:cubicBezTo>
                    <a:cubicBezTo>
                      <a:pt x="901" y="81"/>
                      <a:pt x="870" y="95"/>
                      <a:pt x="887" y="129"/>
                    </a:cubicBezTo>
                    <a:cubicBezTo>
                      <a:pt x="904" y="162"/>
                      <a:pt x="762" y="118"/>
                      <a:pt x="762" y="156"/>
                    </a:cubicBezTo>
                    <a:cubicBezTo>
                      <a:pt x="762" y="193"/>
                      <a:pt x="711" y="213"/>
                      <a:pt x="671" y="179"/>
                    </a:cubicBezTo>
                    <a:cubicBezTo>
                      <a:pt x="630" y="145"/>
                      <a:pt x="501" y="135"/>
                      <a:pt x="539" y="166"/>
                    </a:cubicBezTo>
                    <a:cubicBezTo>
                      <a:pt x="576" y="196"/>
                      <a:pt x="423" y="179"/>
                      <a:pt x="464" y="210"/>
                    </a:cubicBezTo>
                    <a:cubicBezTo>
                      <a:pt x="505" y="240"/>
                      <a:pt x="413" y="264"/>
                      <a:pt x="413" y="247"/>
                    </a:cubicBezTo>
                    <a:cubicBezTo>
                      <a:pt x="413" y="230"/>
                      <a:pt x="329" y="200"/>
                      <a:pt x="295" y="230"/>
                    </a:cubicBezTo>
                    <a:cubicBezTo>
                      <a:pt x="261" y="261"/>
                      <a:pt x="251" y="298"/>
                      <a:pt x="234" y="278"/>
                    </a:cubicBezTo>
                    <a:cubicBezTo>
                      <a:pt x="217" y="257"/>
                      <a:pt x="142" y="264"/>
                      <a:pt x="71" y="291"/>
                    </a:cubicBezTo>
                    <a:cubicBezTo>
                      <a:pt x="0" y="318"/>
                      <a:pt x="82" y="338"/>
                      <a:pt x="129" y="3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9DE58DD-01A6-8143-995A-AD8AEBCBA1C9}"/>
                </a:ext>
              </a:extLst>
            </p:cNvPr>
            <p:cNvGrpSpPr/>
            <p:nvPr/>
          </p:nvGrpSpPr>
          <p:grpSpPr>
            <a:xfrm>
              <a:off x="2813338" y="2076124"/>
              <a:ext cx="8752513" cy="3855698"/>
              <a:chOff x="2813338" y="2076124"/>
              <a:chExt cx="8752513" cy="3855698"/>
            </a:xfrm>
            <a:grpFill/>
          </p:grpSpPr>
          <p:sp>
            <p:nvSpPr>
              <p:cNvPr id="12" name="Freeform 5">
                <a:extLst>
                  <a:ext uri="{FF2B5EF4-FFF2-40B4-BE49-F238E27FC236}">
                    <a16:creationId xmlns:a16="http://schemas.microsoft.com/office/drawing/2014/main" id="{13FB5821-9230-447E-9A0C-5499C53FC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2307" y="4834488"/>
                <a:ext cx="407750" cy="405863"/>
              </a:xfrm>
              <a:custGeom>
                <a:avLst/>
                <a:gdLst>
                  <a:gd name="T0" fmla="*/ 345 w 955"/>
                  <a:gd name="T1" fmla="*/ 921 h 951"/>
                  <a:gd name="T2" fmla="*/ 380 w 955"/>
                  <a:gd name="T3" fmla="*/ 883 h 951"/>
                  <a:gd name="T4" fmla="*/ 411 w 955"/>
                  <a:gd name="T5" fmla="*/ 921 h 951"/>
                  <a:gd name="T6" fmla="*/ 469 w 955"/>
                  <a:gd name="T7" fmla="*/ 948 h 951"/>
                  <a:gd name="T8" fmla="*/ 526 w 955"/>
                  <a:gd name="T9" fmla="*/ 947 h 951"/>
                  <a:gd name="T10" fmla="*/ 547 w 955"/>
                  <a:gd name="T11" fmla="*/ 930 h 951"/>
                  <a:gd name="T12" fmla="*/ 575 w 955"/>
                  <a:gd name="T13" fmla="*/ 625 h 951"/>
                  <a:gd name="T14" fmla="*/ 575 w 955"/>
                  <a:gd name="T15" fmla="*/ 397 h 951"/>
                  <a:gd name="T16" fmla="*/ 652 w 955"/>
                  <a:gd name="T17" fmla="*/ 367 h 951"/>
                  <a:gd name="T18" fmla="*/ 658 w 955"/>
                  <a:gd name="T19" fmla="*/ 100 h 951"/>
                  <a:gd name="T20" fmla="*/ 749 w 955"/>
                  <a:gd name="T21" fmla="*/ 83 h 951"/>
                  <a:gd name="T22" fmla="*/ 809 w 955"/>
                  <a:gd name="T23" fmla="*/ 64 h 951"/>
                  <a:gd name="T24" fmla="*/ 836 w 955"/>
                  <a:gd name="T25" fmla="*/ 83 h 951"/>
                  <a:gd name="T26" fmla="*/ 911 w 955"/>
                  <a:gd name="T27" fmla="*/ 61 h 951"/>
                  <a:gd name="T28" fmla="*/ 925 w 955"/>
                  <a:gd name="T29" fmla="*/ 59 h 951"/>
                  <a:gd name="T30" fmla="*/ 937 w 955"/>
                  <a:gd name="T31" fmla="*/ 57 h 951"/>
                  <a:gd name="T32" fmla="*/ 952 w 955"/>
                  <a:gd name="T33" fmla="*/ 54 h 951"/>
                  <a:gd name="T34" fmla="*/ 954 w 955"/>
                  <a:gd name="T35" fmla="*/ 53 h 951"/>
                  <a:gd name="T36" fmla="*/ 952 w 955"/>
                  <a:gd name="T37" fmla="*/ 48 h 951"/>
                  <a:gd name="T38" fmla="*/ 949 w 955"/>
                  <a:gd name="T39" fmla="*/ 40 h 951"/>
                  <a:gd name="T40" fmla="*/ 929 w 955"/>
                  <a:gd name="T41" fmla="*/ 38 h 951"/>
                  <a:gd name="T42" fmla="*/ 916 w 955"/>
                  <a:gd name="T43" fmla="*/ 39 h 951"/>
                  <a:gd name="T44" fmla="*/ 817 w 955"/>
                  <a:gd name="T45" fmla="*/ 52 h 951"/>
                  <a:gd name="T46" fmla="*/ 808 w 955"/>
                  <a:gd name="T47" fmla="*/ 54 h 951"/>
                  <a:gd name="T48" fmla="*/ 798 w 955"/>
                  <a:gd name="T49" fmla="*/ 57 h 951"/>
                  <a:gd name="T50" fmla="*/ 722 w 955"/>
                  <a:gd name="T51" fmla="*/ 69 h 951"/>
                  <a:gd name="T52" fmla="*/ 675 w 955"/>
                  <a:gd name="T53" fmla="*/ 64 h 951"/>
                  <a:gd name="T54" fmla="*/ 510 w 955"/>
                  <a:gd name="T55" fmla="*/ 65 h 951"/>
                  <a:gd name="T56" fmla="*/ 480 w 955"/>
                  <a:gd name="T57" fmla="*/ 38 h 951"/>
                  <a:gd name="T58" fmla="*/ 147 w 955"/>
                  <a:gd name="T59" fmla="*/ 18 h 951"/>
                  <a:gd name="T60" fmla="*/ 67 w 955"/>
                  <a:gd name="T61" fmla="*/ 18 h 951"/>
                  <a:gd name="T62" fmla="*/ 44 w 955"/>
                  <a:gd name="T63" fmla="*/ 0 h 951"/>
                  <a:gd name="T64" fmla="*/ 23 w 955"/>
                  <a:gd name="T65" fmla="*/ 18 h 951"/>
                  <a:gd name="T66" fmla="*/ 41 w 955"/>
                  <a:gd name="T67" fmla="*/ 115 h 951"/>
                  <a:gd name="T68" fmla="*/ 159 w 955"/>
                  <a:gd name="T69" fmla="*/ 361 h 951"/>
                  <a:gd name="T70" fmla="*/ 196 w 955"/>
                  <a:gd name="T71" fmla="*/ 506 h 951"/>
                  <a:gd name="T72" fmla="*/ 225 w 955"/>
                  <a:gd name="T73" fmla="*/ 681 h 951"/>
                  <a:gd name="T74" fmla="*/ 275 w 955"/>
                  <a:gd name="T75" fmla="*/ 863 h 951"/>
                  <a:gd name="T76" fmla="*/ 323 w 955"/>
                  <a:gd name="T77" fmla="*/ 922 h 951"/>
                  <a:gd name="T78" fmla="*/ 342 w 955"/>
                  <a:gd name="T79" fmla="*/ 923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55" h="951">
                    <a:moveTo>
                      <a:pt x="342" y="923"/>
                    </a:moveTo>
                    <a:cubicBezTo>
                      <a:pt x="344" y="923"/>
                      <a:pt x="345" y="922"/>
                      <a:pt x="345" y="921"/>
                    </a:cubicBezTo>
                    <a:cubicBezTo>
                      <a:pt x="345" y="921"/>
                      <a:pt x="345" y="921"/>
                      <a:pt x="345" y="920"/>
                    </a:cubicBezTo>
                    <a:cubicBezTo>
                      <a:pt x="345" y="905"/>
                      <a:pt x="363" y="883"/>
                      <a:pt x="380" y="883"/>
                    </a:cubicBezTo>
                    <a:cubicBezTo>
                      <a:pt x="385" y="883"/>
                      <a:pt x="393" y="885"/>
                      <a:pt x="399" y="894"/>
                    </a:cubicBezTo>
                    <a:cubicBezTo>
                      <a:pt x="405" y="903"/>
                      <a:pt x="408" y="912"/>
                      <a:pt x="411" y="921"/>
                    </a:cubicBezTo>
                    <a:cubicBezTo>
                      <a:pt x="416" y="938"/>
                      <a:pt x="419" y="946"/>
                      <a:pt x="435" y="946"/>
                    </a:cubicBezTo>
                    <a:cubicBezTo>
                      <a:pt x="445" y="946"/>
                      <a:pt x="456" y="947"/>
                      <a:pt x="469" y="948"/>
                    </a:cubicBezTo>
                    <a:cubicBezTo>
                      <a:pt x="482" y="949"/>
                      <a:pt x="495" y="950"/>
                      <a:pt x="505" y="950"/>
                    </a:cubicBezTo>
                    <a:cubicBezTo>
                      <a:pt x="521" y="950"/>
                      <a:pt x="525" y="948"/>
                      <a:pt x="526" y="947"/>
                    </a:cubicBezTo>
                    <a:cubicBezTo>
                      <a:pt x="527" y="946"/>
                      <a:pt x="527" y="946"/>
                      <a:pt x="527" y="946"/>
                    </a:cubicBezTo>
                    <a:cubicBezTo>
                      <a:pt x="531" y="940"/>
                      <a:pt x="538" y="935"/>
                      <a:pt x="547" y="930"/>
                    </a:cubicBezTo>
                    <a:cubicBezTo>
                      <a:pt x="560" y="922"/>
                      <a:pt x="575" y="912"/>
                      <a:pt x="575" y="900"/>
                    </a:cubicBezTo>
                    <a:lnTo>
                      <a:pt x="575" y="625"/>
                    </a:lnTo>
                    <a:lnTo>
                      <a:pt x="575" y="612"/>
                    </a:lnTo>
                    <a:lnTo>
                      <a:pt x="575" y="397"/>
                    </a:lnTo>
                    <a:cubicBezTo>
                      <a:pt x="575" y="383"/>
                      <a:pt x="593" y="382"/>
                      <a:pt x="612" y="381"/>
                    </a:cubicBezTo>
                    <a:cubicBezTo>
                      <a:pt x="634" y="379"/>
                      <a:pt x="652" y="377"/>
                      <a:pt x="652" y="367"/>
                    </a:cubicBezTo>
                    <a:lnTo>
                      <a:pt x="652" y="100"/>
                    </a:lnTo>
                    <a:lnTo>
                      <a:pt x="658" y="100"/>
                    </a:lnTo>
                    <a:cubicBezTo>
                      <a:pt x="658" y="99"/>
                      <a:pt x="714" y="95"/>
                      <a:pt x="729" y="91"/>
                    </a:cubicBezTo>
                    <a:cubicBezTo>
                      <a:pt x="733" y="90"/>
                      <a:pt x="740" y="86"/>
                      <a:pt x="749" y="83"/>
                    </a:cubicBezTo>
                    <a:cubicBezTo>
                      <a:pt x="751" y="82"/>
                      <a:pt x="754" y="81"/>
                      <a:pt x="756" y="80"/>
                    </a:cubicBezTo>
                    <a:cubicBezTo>
                      <a:pt x="775" y="72"/>
                      <a:pt x="795" y="64"/>
                      <a:pt x="809" y="64"/>
                    </a:cubicBezTo>
                    <a:cubicBezTo>
                      <a:pt x="813" y="64"/>
                      <a:pt x="817" y="65"/>
                      <a:pt x="819" y="67"/>
                    </a:cubicBezTo>
                    <a:cubicBezTo>
                      <a:pt x="825" y="70"/>
                      <a:pt x="830" y="76"/>
                      <a:pt x="836" y="83"/>
                    </a:cubicBezTo>
                    <a:cubicBezTo>
                      <a:pt x="840" y="88"/>
                      <a:pt x="849" y="97"/>
                      <a:pt x="852" y="97"/>
                    </a:cubicBezTo>
                    <a:cubicBezTo>
                      <a:pt x="855" y="93"/>
                      <a:pt x="882" y="61"/>
                      <a:pt x="911" y="61"/>
                    </a:cubicBezTo>
                    <a:cubicBezTo>
                      <a:pt x="913" y="61"/>
                      <a:pt x="916" y="61"/>
                      <a:pt x="919" y="60"/>
                    </a:cubicBezTo>
                    <a:cubicBezTo>
                      <a:pt x="921" y="60"/>
                      <a:pt x="923" y="60"/>
                      <a:pt x="925" y="59"/>
                    </a:cubicBezTo>
                    <a:cubicBezTo>
                      <a:pt x="927" y="59"/>
                      <a:pt x="928" y="59"/>
                      <a:pt x="930" y="59"/>
                    </a:cubicBezTo>
                    <a:cubicBezTo>
                      <a:pt x="932" y="58"/>
                      <a:pt x="935" y="58"/>
                      <a:pt x="937" y="57"/>
                    </a:cubicBezTo>
                    <a:cubicBezTo>
                      <a:pt x="939" y="57"/>
                      <a:pt x="940" y="56"/>
                      <a:pt x="941" y="56"/>
                    </a:cubicBezTo>
                    <a:cubicBezTo>
                      <a:pt x="945" y="55"/>
                      <a:pt x="948" y="54"/>
                      <a:pt x="952" y="54"/>
                    </a:cubicBezTo>
                    <a:cubicBezTo>
                      <a:pt x="952" y="53"/>
                      <a:pt x="953" y="53"/>
                      <a:pt x="953" y="53"/>
                    </a:cubicBezTo>
                    <a:lnTo>
                      <a:pt x="954" y="53"/>
                    </a:lnTo>
                    <a:cubicBezTo>
                      <a:pt x="953" y="52"/>
                      <a:pt x="953" y="51"/>
                      <a:pt x="952" y="51"/>
                    </a:cubicBezTo>
                    <a:cubicBezTo>
                      <a:pt x="952" y="50"/>
                      <a:pt x="952" y="49"/>
                      <a:pt x="952" y="48"/>
                    </a:cubicBezTo>
                    <a:cubicBezTo>
                      <a:pt x="951" y="45"/>
                      <a:pt x="950" y="42"/>
                      <a:pt x="950" y="40"/>
                    </a:cubicBezTo>
                    <a:cubicBezTo>
                      <a:pt x="950" y="40"/>
                      <a:pt x="950" y="40"/>
                      <a:pt x="949" y="40"/>
                    </a:cubicBezTo>
                    <a:cubicBezTo>
                      <a:pt x="948" y="40"/>
                      <a:pt x="947" y="40"/>
                      <a:pt x="946" y="39"/>
                    </a:cubicBezTo>
                    <a:cubicBezTo>
                      <a:pt x="942" y="39"/>
                      <a:pt x="937" y="38"/>
                      <a:pt x="929" y="38"/>
                    </a:cubicBezTo>
                    <a:cubicBezTo>
                      <a:pt x="925" y="38"/>
                      <a:pt x="921" y="38"/>
                      <a:pt x="916" y="39"/>
                    </a:cubicBezTo>
                    <a:lnTo>
                      <a:pt x="916" y="39"/>
                    </a:lnTo>
                    <a:cubicBezTo>
                      <a:pt x="884" y="40"/>
                      <a:pt x="841" y="47"/>
                      <a:pt x="818" y="52"/>
                    </a:cubicBezTo>
                    <a:lnTo>
                      <a:pt x="817" y="52"/>
                    </a:lnTo>
                    <a:cubicBezTo>
                      <a:pt x="815" y="53"/>
                      <a:pt x="812" y="53"/>
                      <a:pt x="811" y="53"/>
                    </a:cubicBezTo>
                    <a:cubicBezTo>
                      <a:pt x="810" y="54"/>
                      <a:pt x="809" y="54"/>
                      <a:pt x="808" y="54"/>
                    </a:cubicBezTo>
                    <a:cubicBezTo>
                      <a:pt x="807" y="54"/>
                      <a:pt x="806" y="54"/>
                      <a:pt x="805" y="55"/>
                    </a:cubicBezTo>
                    <a:cubicBezTo>
                      <a:pt x="801" y="56"/>
                      <a:pt x="799" y="56"/>
                      <a:pt x="798" y="57"/>
                    </a:cubicBezTo>
                    <a:cubicBezTo>
                      <a:pt x="787" y="60"/>
                      <a:pt x="766" y="65"/>
                      <a:pt x="744" y="67"/>
                    </a:cubicBezTo>
                    <a:cubicBezTo>
                      <a:pt x="737" y="68"/>
                      <a:pt x="729" y="69"/>
                      <a:pt x="722" y="69"/>
                    </a:cubicBezTo>
                    <a:cubicBezTo>
                      <a:pt x="717" y="69"/>
                      <a:pt x="713" y="70"/>
                      <a:pt x="709" y="70"/>
                    </a:cubicBezTo>
                    <a:cubicBezTo>
                      <a:pt x="694" y="70"/>
                      <a:pt x="682" y="68"/>
                      <a:pt x="675" y="64"/>
                    </a:cubicBezTo>
                    <a:cubicBezTo>
                      <a:pt x="671" y="62"/>
                      <a:pt x="660" y="60"/>
                      <a:pt x="624" y="60"/>
                    </a:cubicBezTo>
                    <a:cubicBezTo>
                      <a:pt x="575" y="60"/>
                      <a:pt x="511" y="65"/>
                      <a:pt x="510" y="65"/>
                    </a:cubicBezTo>
                    <a:lnTo>
                      <a:pt x="507" y="65"/>
                    </a:lnTo>
                    <a:lnTo>
                      <a:pt x="480" y="38"/>
                    </a:lnTo>
                    <a:lnTo>
                      <a:pt x="219" y="38"/>
                    </a:lnTo>
                    <a:cubicBezTo>
                      <a:pt x="194" y="38"/>
                      <a:pt x="173" y="35"/>
                      <a:pt x="147" y="18"/>
                    </a:cubicBezTo>
                    <a:cubicBezTo>
                      <a:pt x="127" y="4"/>
                      <a:pt x="107" y="3"/>
                      <a:pt x="81" y="15"/>
                    </a:cubicBezTo>
                    <a:cubicBezTo>
                      <a:pt x="75" y="17"/>
                      <a:pt x="71" y="18"/>
                      <a:pt x="67" y="18"/>
                    </a:cubicBezTo>
                    <a:cubicBezTo>
                      <a:pt x="58" y="18"/>
                      <a:pt x="54" y="11"/>
                      <a:pt x="52" y="6"/>
                    </a:cubicBezTo>
                    <a:cubicBezTo>
                      <a:pt x="49" y="2"/>
                      <a:pt x="48" y="0"/>
                      <a:pt x="44" y="0"/>
                    </a:cubicBezTo>
                    <a:cubicBezTo>
                      <a:pt x="29" y="0"/>
                      <a:pt x="24" y="15"/>
                      <a:pt x="24" y="15"/>
                    </a:cubicBezTo>
                    <a:lnTo>
                      <a:pt x="23" y="18"/>
                    </a:lnTo>
                    <a:lnTo>
                      <a:pt x="0" y="24"/>
                    </a:lnTo>
                    <a:cubicBezTo>
                      <a:pt x="0" y="45"/>
                      <a:pt x="17" y="82"/>
                      <a:pt x="41" y="115"/>
                    </a:cubicBezTo>
                    <a:cubicBezTo>
                      <a:pt x="68" y="151"/>
                      <a:pt x="100" y="218"/>
                      <a:pt x="116" y="273"/>
                    </a:cubicBezTo>
                    <a:cubicBezTo>
                      <a:pt x="125" y="302"/>
                      <a:pt x="143" y="332"/>
                      <a:pt x="159" y="361"/>
                    </a:cubicBezTo>
                    <a:cubicBezTo>
                      <a:pt x="174" y="387"/>
                      <a:pt x="188" y="412"/>
                      <a:pt x="194" y="432"/>
                    </a:cubicBezTo>
                    <a:cubicBezTo>
                      <a:pt x="201" y="455"/>
                      <a:pt x="198" y="482"/>
                      <a:pt x="196" y="506"/>
                    </a:cubicBezTo>
                    <a:cubicBezTo>
                      <a:pt x="194" y="528"/>
                      <a:pt x="192" y="548"/>
                      <a:pt x="197" y="560"/>
                    </a:cubicBezTo>
                    <a:cubicBezTo>
                      <a:pt x="211" y="589"/>
                      <a:pt x="219" y="638"/>
                      <a:pt x="225" y="681"/>
                    </a:cubicBezTo>
                    <a:cubicBezTo>
                      <a:pt x="226" y="689"/>
                      <a:pt x="227" y="699"/>
                      <a:pt x="228" y="709"/>
                    </a:cubicBezTo>
                    <a:cubicBezTo>
                      <a:pt x="234" y="757"/>
                      <a:pt x="242" y="831"/>
                      <a:pt x="275" y="863"/>
                    </a:cubicBezTo>
                    <a:cubicBezTo>
                      <a:pt x="290" y="877"/>
                      <a:pt x="306" y="898"/>
                      <a:pt x="322" y="922"/>
                    </a:cubicBezTo>
                    <a:lnTo>
                      <a:pt x="323" y="922"/>
                    </a:lnTo>
                    <a:cubicBezTo>
                      <a:pt x="328" y="923"/>
                      <a:pt x="333" y="923"/>
                      <a:pt x="337" y="923"/>
                    </a:cubicBezTo>
                    <a:cubicBezTo>
                      <a:pt x="339" y="923"/>
                      <a:pt x="341" y="923"/>
                      <a:pt x="342" y="92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id="{19A3C2E7-5FFF-4C16-A9D0-A5E539E4A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2216" y="4862674"/>
                <a:ext cx="285613" cy="306276"/>
              </a:xfrm>
              <a:custGeom>
                <a:avLst/>
                <a:gdLst>
                  <a:gd name="T0" fmla="*/ 46 w 670"/>
                  <a:gd name="T1" fmla="*/ 682 h 718"/>
                  <a:gd name="T2" fmla="*/ 45 w 670"/>
                  <a:gd name="T3" fmla="*/ 695 h 718"/>
                  <a:gd name="T4" fmla="*/ 53 w 670"/>
                  <a:gd name="T5" fmla="*/ 713 h 718"/>
                  <a:gd name="T6" fmla="*/ 102 w 670"/>
                  <a:gd name="T7" fmla="*/ 717 h 718"/>
                  <a:gd name="T8" fmla="*/ 147 w 670"/>
                  <a:gd name="T9" fmla="*/ 688 h 718"/>
                  <a:gd name="T10" fmla="*/ 183 w 670"/>
                  <a:gd name="T11" fmla="*/ 652 h 718"/>
                  <a:gd name="T12" fmla="*/ 231 w 670"/>
                  <a:gd name="T13" fmla="*/ 581 h 718"/>
                  <a:gd name="T14" fmla="*/ 264 w 670"/>
                  <a:gd name="T15" fmla="*/ 595 h 718"/>
                  <a:gd name="T16" fmla="*/ 306 w 670"/>
                  <a:gd name="T17" fmla="*/ 616 h 718"/>
                  <a:gd name="T18" fmla="*/ 408 w 670"/>
                  <a:gd name="T19" fmla="*/ 588 h 718"/>
                  <a:gd name="T20" fmla="*/ 443 w 670"/>
                  <a:gd name="T21" fmla="*/ 527 h 718"/>
                  <a:gd name="T22" fmla="*/ 540 w 670"/>
                  <a:gd name="T23" fmla="*/ 428 h 718"/>
                  <a:gd name="T24" fmla="*/ 626 w 670"/>
                  <a:gd name="T25" fmla="*/ 365 h 718"/>
                  <a:gd name="T26" fmla="*/ 648 w 670"/>
                  <a:gd name="T27" fmla="*/ 353 h 718"/>
                  <a:gd name="T28" fmla="*/ 654 w 670"/>
                  <a:gd name="T29" fmla="*/ 345 h 718"/>
                  <a:gd name="T30" fmla="*/ 661 w 670"/>
                  <a:gd name="T31" fmla="*/ 335 h 718"/>
                  <a:gd name="T32" fmla="*/ 669 w 670"/>
                  <a:gd name="T33" fmla="*/ 324 h 718"/>
                  <a:gd name="T34" fmla="*/ 621 w 670"/>
                  <a:gd name="T35" fmla="*/ 298 h 718"/>
                  <a:gd name="T36" fmla="*/ 581 w 670"/>
                  <a:gd name="T37" fmla="*/ 278 h 718"/>
                  <a:gd name="T38" fmla="*/ 545 w 670"/>
                  <a:gd name="T39" fmla="*/ 208 h 718"/>
                  <a:gd name="T40" fmla="*/ 458 w 670"/>
                  <a:gd name="T41" fmla="*/ 134 h 718"/>
                  <a:gd name="T42" fmla="*/ 417 w 670"/>
                  <a:gd name="T43" fmla="*/ 43 h 718"/>
                  <a:gd name="T44" fmla="*/ 369 w 670"/>
                  <a:gd name="T45" fmla="*/ 1 h 718"/>
                  <a:gd name="T46" fmla="*/ 274 w 670"/>
                  <a:gd name="T47" fmla="*/ 41 h 718"/>
                  <a:gd name="T48" fmla="*/ 240 w 670"/>
                  <a:gd name="T49" fmla="*/ 27 h 718"/>
                  <a:gd name="T50" fmla="*/ 222 w 670"/>
                  <a:gd name="T51" fmla="*/ 12 h 718"/>
                  <a:gd name="T52" fmla="*/ 145 w 670"/>
                  <a:gd name="T53" fmla="*/ 38 h 718"/>
                  <a:gd name="T54" fmla="*/ 77 w 670"/>
                  <a:gd name="T55" fmla="*/ 303 h 718"/>
                  <a:gd name="T56" fmla="*/ 0 w 670"/>
                  <a:gd name="T57" fmla="*/ 333 h 718"/>
                  <a:gd name="T58" fmla="*/ 6 w 670"/>
                  <a:gd name="T59" fmla="*/ 556 h 718"/>
                  <a:gd name="T60" fmla="*/ 19 w 670"/>
                  <a:gd name="T61" fmla="*/ 562 h 718"/>
                  <a:gd name="T62" fmla="*/ 29 w 670"/>
                  <a:gd name="T63" fmla="*/ 569 h 718"/>
                  <a:gd name="T64" fmla="*/ 36 w 670"/>
                  <a:gd name="T65" fmla="*/ 579 h 718"/>
                  <a:gd name="T66" fmla="*/ 61 w 670"/>
                  <a:gd name="T67" fmla="*/ 66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70" h="718">
                    <a:moveTo>
                      <a:pt x="48" y="681"/>
                    </a:moveTo>
                    <a:cubicBezTo>
                      <a:pt x="47" y="681"/>
                      <a:pt x="46" y="682"/>
                      <a:pt x="46" y="682"/>
                    </a:cubicBezTo>
                    <a:cubicBezTo>
                      <a:pt x="46" y="682"/>
                      <a:pt x="45" y="683"/>
                      <a:pt x="45" y="685"/>
                    </a:cubicBezTo>
                    <a:cubicBezTo>
                      <a:pt x="45" y="688"/>
                      <a:pt x="45" y="691"/>
                      <a:pt x="45" y="695"/>
                    </a:cubicBezTo>
                    <a:cubicBezTo>
                      <a:pt x="44" y="701"/>
                      <a:pt x="43" y="708"/>
                      <a:pt x="45" y="710"/>
                    </a:cubicBezTo>
                    <a:cubicBezTo>
                      <a:pt x="47" y="712"/>
                      <a:pt x="50" y="713"/>
                      <a:pt x="53" y="713"/>
                    </a:cubicBezTo>
                    <a:cubicBezTo>
                      <a:pt x="60" y="713"/>
                      <a:pt x="68" y="714"/>
                      <a:pt x="76" y="715"/>
                    </a:cubicBezTo>
                    <a:cubicBezTo>
                      <a:pt x="85" y="716"/>
                      <a:pt x="94" y="717"/>
                      <a:pt x="102" y="717"/>
                    </a:cubicBezTo>
                    <a:cubicBezTo>
                      <a:pt x="114" y="717"/>
                      <a:pt x="121" y="715"/>
                      <a:pt x="125" y="710"/>
                    </a:cubicBezTo>
                    <a:cubicBezTo>
                      <a:pt x="130" y="704"/>
                      <a:pt x="138" y="697"/>
                      <a:pt x="147" y="688"/>
                    </a:cubicBezTo>
                    <a:cubicBezTo>
                      <a:pt x="156" y="681"/>
                      <a:pt x="166" y="671"/>
                      <a:pt x="175" y="661"/>
                    </a:cubicBezTo>
                    <a:cubicBezTo>
                      <a:pt x="178" y="658"/>
                      <a:pt x="181" y="655"/>
                      <a:pt x="183" y="652"/>
                    </a:cubicBezTo>
                    <a:cubicBezTo>
                      <a:pt x="189" y="645"/>
                      <a:pt x="193" y="639"/>
                      <a:pt x="194" y="634"/>
                    </a:cubicBezTo>
                    <a:cubicBezTo>
                      <a:pt x="197" y="609"/>
                      <a:pt x="208" y="581"/>
                      <a:pt x="231" y="581"/>
                    </a:cubicBezTo>
                    <a:cubicBezTo>
                      <a:pt x="238" y="581"/>
                      <a:pt x="246" y="584"/>
                      <a:pt x="255" y="589"/>
                    </a:cubicBezTo>
                    <a:lnTo>
                      <a:pt x="264" y="595"/>
                    </a:lnTo>
                    <a:cubicBezTo>
                      <a:pt x="278" y="604"/>
                      <a:pt x="286" y="610"/>
                      <a:pt x="296" y="613"/>
                    </a:cubicBezTo>
                    <a:cubicBezTo>
                      <a:pt x="299" y="614"/>
                      <a:pt x="302" y="615"/>
                      <a:pt x="306" y="616"/>
                    </a:cubicBezTo>
                    <a:cubicBezTo>
                      <a:pt x="315" y="617"/>
                      <a:pt x="326" y="618"/>
                      <a:pt x="342" y="618"/>
                    </a:cubicBezTo>
                    <a:cubicBezTo>
                      <a:pt x="391" y="618"/>
                      <a:pt x="401" y="616"/>
                      <a:pt x="408" y="588"/>
                    </a:cubicBezTo>
                    <a:cubicBezTo>
                      <a:pt x="411" y="579"/>
                      <a:pt x="412" y="571"/>
                      <a:pt x="413" y="564"/>
                    </a:cubicBezTo>
                    <a:cubicBezTo>
                      <a:pt x="415" y="545"/>
                      <a:pt x="417" y="527"/>
                      <a:pt x="443" y="527"/>
                    </a:cubicBezTo>
                    <a:cubicBezTo>
                      <a:pt x="470" y="527"/>
                      <a:pt x="503" y="502"/>
                      <a:pt x="503" y="486"/>
                    </a:cubicBezTo>
                    <a:cubicBezTo>
                      <a:pt x="503" y="463"/>
                      <a:pt x="518" y="428"/>
                      <a:pt x="540" y="428"/>
                    </a:cubicBezTo>
                    <a:cubicBezTo>
                      <a:pt x="557" y="428"/>
                      <a:pt x="592" y="407"/>
                      <a:pt x="596" y="388"/>
                    </a:cubicBezTo>
                    <a:cubicBezTo>
                      <a:pt x="599" y="371"/>
                      <a:pt x="614" y="368"/>
                      <a:pt x="626" y="365"/>
                    </a:cubicBezTo>
                    <a:cubicBezTo>
                      <a:pt x="634" y="364"/>
                      <a:pt x="641" y="362"/>
                      <a:pt x="644" y="358"/>
                    </a:cubicBezTo>
                    <a:cubicBezTo>
                      <a:pt x="645" y="357"/>
                      <a:pt x="647" y="355"/>
                      <a:pt x="648" y="353"/>
                    </a:cubicBezTo>
                    <a:cubicBezTo>
                      <a:pt x="649" y="352"/>
                      <a:pt x="649" y="352"/>
                      <a:pt x="650" y="351"/>
                    </a:cubicBezTo>
                    <a:cubicBezTo>
                      <a:pt x="651" y="349"/>
                      <a:pt x="652" y="347"/>
                      <a:pt x="654" y="345"/>
                    </a:cubicBezTo>
                    <a:cubicBezTo>
                      <a:pt x="655" y="344"/>
                      <a:pt x="655" y="343"/>
                      <a:pt x="656" y="343"/>
                    </a:cubicBezTo>
                    <a:cubicBezTo>
                      <a:pt x="657" y="340"/>
                      <a:pt x="659" y="338"/>
                      <a:pt x="661" y="335"/>
                    </a:cubicBezTo>
                    <a:cubicBezTo>
                      <a:pt x="662" y="334"/>
                      <a:pt x="663" y="332"/>
                      <a:pt x="664" y="331"/>
                    </a:cubicBezTo>
                    <a:cubicBezTo>
                      <a:pt x="665" y="329"/>
                      <a:pt x="667" y="326"/>
                      <a:pt x="669" y="324"/>
                    </a:cubicBezTo>
                    <a:cubicBezTo>
                      <a:pt x="669" y="315"/>
                      <a:pt x="666" y="297"/>
                      <a:pt x="621" y="298"/>
                    </a:cubicBezTo>
                    <a:lnTo>
                      <a:pt x="621" y="298"/>
                    </a:lnTo>
                    <a:lnTo>
                      <a:pt x="621" y="298"/>
                    </a:lnTo>
                    <a:cubicBezTo>
                      <a:pt x="608" y="298"/>
                      <a:pt x="593" y="291"/>
                      <a:pt x="581" y="278"/>
                    </a:cubicBezTo>
                    <a:cubicBezTo>
                      <a:pt x="569" y="266"/>
                      <a:pt x="562" y="251"/>
                      <a:pt x="562" y="239"/>
                    </a:cubicBezTo>
                    <a:cubicBezTo>
                      <a:pt x="562" y="229"/>
                      <a:pt x="553" y="218"/>
                      <a:pt x="545" y="208"/>
                    </a:cubicBezTo>
                    <a:cubicBezTo>
                      <a:pt x="538" y="199"/>
                      <a:pt x="531" y="191"/>
                      <a:pt x="531" y="182"/>
                    </a:cubicBezTo>
                    <a:cubicBezTo>
                      <a:pt x="531" y="173"/>
                      <a:pt x="495" y="149"/>
                      <a:pt x="458" y="134"/>
                    </a:cubicBezTo>
                    <a:cubicBezTo>
                      <a:pt x="440" y="126"/>
                      <a:pt x="432" y="94"/>
                      <a:pt x="425" y="68"/>
                    </a:cubicBezTo>
                    <a:cubicBezTo>
                      <a:pt x="423" y="59"/>
                      <a:pt x="419" y="46"/>
                      <a:pt x="417" y="43"/>
                    </a:cubicBezTo>
                    <a:cubicBezTo>
                      <a:pt x="405" y="41"/>
                      <a:pt x="383" y="18"/>
                      <a:pt x="372" y="0"/>
                    </a:cubicBezTo>
                    <a:lnTo>
                      <a:pt x="369" y="1"/>
                    </a:lnTo>
                    <a:cubicBezTo>
                      <a:pt x="353" y="5"/>
                      <a:pt x="335" y="9"/>
                      <a:pt x="324" y="9"/>
                    </a:cubicBezTo>
                    <a:cubicBezTo>
                      <a:pt x="305" y="9"/>
                      <a:pt x="284" y="29"/>
                      <a:pt x="274" y="41"/>
                    </a:cubicBezTo>
                    <a:cubicBezTo>
                      <a:pt x="271" y="45"/>
                      <a:pt x="268" y="45"/>
                      <a:pt x="265" y="45"/>
                    </a:cubicBezTo>
                    <a:cubicBezTo>
                      <a:pt x="257" y="45"/>
                      <a:pt x="249" y="37"/>
                      <a:pt x="240" y="27"/>
                    </a:cubicBezTo>
                    <a:cubicBezTo>
                      <a:pt x="235" y="21"/>
                      <a:pt x="230" y="15"/>
                      <a:pt x="226" y="13"/>
                    </a:cubicBezTo>
                    <a:cubicBezTo>
                      <a:pt x="225" y="12"/>
                      <a:pt x="224" y="12"/>
                      <a:pt x="222" y="12"/>
                    </a:cubicBezTo>
                    <a:cubicBezTo>
                      <a:pt x="209" y="12"/>
                      <a:pt x="184" y="22"/>
                      <a:pt x="166" y="30"/>
                    </a:cubicBezTo>
                    <a:cubicBezTo>
                      <a:pt x="157" y="34"/>
                      <a:pt x="150" y="37"/>
                      <a:pt x="145" y="38"/>
                    </a:cubicBezTo>
                    <a:cubicBezTo>
                      <a:pt x="132" y="42"/>
                      <a:pt x="92" y="46"/>
                      <a:pt x="77" y="47"/>
                    </a:cubicBezTo>
                    <a:lnTo>
                      <a:pt x="77" y="303"/>
                    </a:lnTo>
                    <a:cubicBezTo>
                      <a:pt x="77" y="325"/>
                      <a:pt x="49" y="327"/>
                      <a:pt x="26" y="329"/>
                    </a:cubicBezTo>
                    <a:cubicBezTo>
                      <a:pt x="17" y="329"/>
                      <a:pt x="2" y="330"/>
                      <a:pt x="0" y="333"/>
                    </a:cubicBezTo>
                    <a:lnTo>
                      <a:pt x="0" y="553"/>
                    </a:lnTo>
                    <a:cubicBezTo>
                      <a:pt x="2" y="554"/>
                      <a:pt x="4" y="555"/>
                      <a:pt x="6" y="556"/>
                    </a:cubicBezTo>
                    <a:cubicBezTo>
                      <a:pt x="8" y="556"/>
                      <a:pt x="11" y="557"/>
                      <a:pt x="13" y="558"/>
                    </a:cubicBezTo>
                    <a:cubicBezTo>
                      <a:pt x="15" y="560"/>
                      <a:pt x="17" y="561"/>
                      <a:pt x="19" y="562"/>
                    </a:cubicBezTo>
                    <a:cubicBezTo>
                      <a:pt x="21" y="563"/>
                      <a:pt x="22" y="564"/>
                      <a:pt x="24" y="565"/>
                    </a:cubicBezTo>
                    <a:cubicBezTo>
                      <a:pt x="26" y="566"/>
                      <a:pt x="27" y="568"/>
                      <a:pt x="29" y="569"/>
                    </a:cubicBezTo>
                    <a:cubicBezTo>
                      <a:pt x="30" y="570"/>
                      <a:pt x="31" y="571"/>
                      <a:pt x="31" y="572"/>
                    </a:cubicBezTo>
                    <a:cubicBezTo>
                      <a:pt x="34" y="574"/>
                      <a:pt x="35" y="576"/>
                      <a:pt x="36" y="579"/>
                    </a:cubicBezTo>
                    <a:lnTo>
                      <a:pt x="37" y="581"/>
                    </a:lnTo>
                    <a:cubicBezTo>
                      <a:pt x="55" y="626"/>
                      <a:pt x="65" y="656"/>
                      <a:pt x="61" y="668"/>
                    </a:cubicBezTo>
                    <a:cubicBezTo>
                      <a:pt x="58" y="678"/>
                      <a:pt x="52" y="680"/>
                      <a:pt x="48" y="68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5" name="Freeform 8">
                <a:extLst>
                  <a:ext uri="{FF2B5EF4-FFF2-40B4-BE49-F238E27FC236}">
                    <a16:creationId xmlns:a16="http://schemas.microsoft.com/office/drawing/2014/main" id="{89F963B4-7860-451B-B4C0-5BF4C32F1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4200" y="5133248"/>
                <a:ext cx="39458" cy="48854"/>
              </a:xfrm>
              <a:custGeom>
                <a:avLst/>
                <a:gdLst>
                  <a:gd name="T0" fmla="*/ 84 w 92"/>
                  <a:gd name="T1" fmla="*/ 19 h 115"/>
                  <a:gd name="T2" fmla="*/ 81 w 92"/>
                  <a:gd name="T3" fmla="*/ 17 h 115"/>
                  <a:gd name="T4" fmla="*/ 46 w 92"/>
                  <a:gd name="T5" fmla="*/ 0 h 115"/>
                  <a:gd name="T6" fmla="*/ 0 w 92"/>
                  <a:gd name="T7" fmla="*/ 49 h 115"/>
                  <a:gd name="T8" fmla="*/ 42 w 92"/>
                  <a:gd name="T9" fmla="*/ 113 h 115"/>
                  <a:gd name="T10" fmla="*/ 54 w 92"/>
                  <a:gd name="T11" fmla="*/ 114 h 115"/>
                  <a:gd name="T12" fmla="*/ 78 w 92"/>
                  <a:gd name="T13" fmla="*/ 102 h 115"/>
                  <a:gd name="T14" fmla="*/ 79 w 92"/>
                  <a:gd name="T15" fmla="*/ 95 h 115"/>
                  <a:gd name="T16" fmla="*/ 80 w 92"/>
                  <a:gd name="T17" fmla="*/ 93 h 115"/>
                  <a:gd name="T18" fmla="*/ 82 w 92"/>
                  <a:gd name="T19" fmla="*/ 89 h 115"/>
                  <a:gd name="T20" fmla="*/ 84 w 92"/>
                  <a:gd name="T21" fmla="*/ 87 h 115"/>
                  <a:gd name="T22" fmla="*/ 86 w 92"/>
                  <a:gd name="T23" fmla="*/ 84 h 115"/>
                  <a:gd name="T24" fmla="*/ 88 w 92"/>
                  <a:gd name="T25" fmla="*/ 81 h 115"/>
                  <a:gd name="T26" fmla="*/ 91 w 92"/>
                  <a:gd name="T27" fmla="*/ 79 h 115"/>
                  <a:gd name="T28" fmla="*/ 90 w 92"/>
                  <a:gd name="T29" fmla="*/ 79 h 115"/>
                  <a:gd name="T30" fmla="*/ 84 w 92"/>
                  <a:gd name="T31" fmla="*/ 1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115">
                    <a:moveTo>
                      <a:pt x="84" y="19"/>
                    </a:moveTo>
                    <a:lnTo>
                      <a:pt x="81" y="17"/>
                    </a:lnTo>
                    <a:cubicBezTo>
                      <a:pt x="69" y="9"/>
                      <a:pt x="55" y="0"/>
                      <a:pt x="46" y="0"/>
                    </a:cubicBezTo>
                    <a:cubicBezTo>
                      <a:pt x="31" y="0"/>
                      <a:pt x="1" y="41"/>
                      <a:pt x="0" y="49"/>
                    </a:cubicBezTo>
                    <a:cubicBezTo>
                      <a:pt x="0" y="57"/>
                      <a:pt x="24" y="112"/>
                      <a:pt x="42" y="113"/>
                    </a:cubicBezTo>
                    <a:cubicBezTo>
                      <a:pt x="46" y="114"/>
                      <a:pt x="50" y="114"/>
                      <a:pt x="54" y="114"/>
                    </a:cubicBezTo>
                    <a:cubicBezTo>
                      <a:pt x="75" y="114"/>
                      <a:pt x="77" y="108"/>
                      <a:pt x="78" y="102"/>
                    </a:cubicBezTo>
                    <a:cubicBezTo>
                      <a:pt x="78" y="99"/>
                      <a:pt x="79" y="97"/>
                      <a:pt x="79" y="95"/>
                    </a:cubicBezTo>
                    <a:cubicBezTo>
                      <a:pt x="80" y="95"/>
                      <a:pt x="80" y="94"/>
                      <a:pt x="80" y="93"/>
                    </a:cubicBezTo>
                    <a:cubicBezTo>
                      <a:pt x="81" y="92"/>
                      <a:pt x="81" y="91"/>
                      <a:pt x="82" y="89"/>
                    </a:cubicBezTo>
                    <a:cubicBezTo>
                      <a:pt x="83" y="89"/>
                      <a:pt x="83" y="88"/>
                      <a:pt x="84" y="87"/>
                    </a:cubicBezTo>
                    <a:cubicBezTo>
                      <a:pt x="84" y="86"/>
                      <a:pt x="85" y="85"/>
                      <a:pt x="86" y="84"/>
                    </a:cubicBezTo>
                    <a:cubicBezTo>
                      <a:pt x="87" y="83"/>
                      <a:pt x="88" y="82"/>
                      <a:pt x="88" y="81"/>
                    </a:cubicBezTo>
                    <a:cubicBezTo>
                      <a:pt x="89" y="81"/>
                      <a:pt x="90" y="80"/>
                      <a:pt x="91" y="79"/>
                    </a:cubicBezTo>
                    <a:cubicBezTo>
                      <a:pt x="91" y="79"/>
                      <a:pt x="91" y="79"/>
                      <a:pt x="90" y="79"/>
                    </a:cubicBezTo>
                    <a:cubicBezTo>
                      <a:pt x="89" y="64"/>
                      <a:pt x="85" y="37"/>
                      <a:pt x="84" y="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id="{ACE19ABF-32E6-4E2A-B73E-55D670593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699" y="5230955"/>
                <a:ext cx="67646" cy="67645"/>
              </a:xfrm>
              <a:custGeom>
                <a:avLst/>
                <a:gdLst>
                  <a:gd name="T0" fmla="*/ 134 w 160"/>
                  <a:gd name="T1" fmla="*/ 28 h 160"/>
                  <a:gd name="T2" fmla="*/ 110 w 160"/>
                  <a:gd name="T3" fmla="*/ 2 h 160"/>
                  <a:gd name="T4" fmla="*/ 104 w 160"/>
                  <a:gd name="T5" fmla="*/ 0 h 160"/>
                  <a:gd name="T6" fmla="*/ 44 w 160"/>
                  <a:gd name="T7" fmla="*/ 33 h 160"/>
                  <a:gd name="T8" fmla="*/ 0 w 160"/>
                  <a:gd name="T9" fmla="*/ 98 h 160"/>
                  <a:gd name="T10" fmla="*/ 42 w 160"/>
                  <a:gd name="T11" fmla="*/ 156 h 160"/>
                  <a:gd name="T12" fmla="*/ 66 w 160"/>
                  <a:gd name="T13" fmla="*/ 159 h 160"/>
                  <a:gd name="T14" fmla="*/ 83 w 160"/>
                  <a:gd name="T15" fmla="*/ 123 h 160"/>
                  <a:gd name="T16" fmla="*/ 105 w 160"/>
                  <a:gd name="T17" fmla="*/ 112 h 160"/>
                  <a:gd name="T18" fmla="*/ 117 w 160"/>
                  <a:gd name="T19" fmla="*/ 113 h 160"/>
                  <a:gd name="T20" fmla="*/ 127 w 160"/>
                  <a:gd name="T21" fmla="*/ 113 h 160"/>
                  <a:gd name="T22" fmla="*/ 132 w 160"/>
                  <a:gd name="T23" fmla="*/ 113 h 160"/>
                  <a:gd name="T24" fmla="*/ 146 w 160"/>
                  <a:gd name="T25" fmla="*/ 81 h 160"/>
                  <a:gd name="T26" fmla="*/ 159 w 160"/>
                  <a:gd name="T27" fmla="*/ 58 h 160"/>
                  <a:gd name="T28" fmla="*/ 134 w 160"/>
                  <a:gd name="T29" fmla="*/ 2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0" h="160">
                    <a:moveTo>
                      <a:pt x="134" y="28"/>
                    </a:moveTo>
                    <a:cubicBezTo>
                      <a:pt x="124" y="19"/>
                      <a:pt x="114" y="10"/>
                      <a:pt x="110" y="2"/>
                    </a:cubicBezTo>
                    <a:cubicBezTo>
                      <a:pt x="109" y="0"/>
                      <a:pt x="106" y="0"/>
                      <a:pt x="104" y="0"/>
                    </a:cubicBezTo>
                    <a:cubicBezTo>
                      <a:pt x="85" y="0"/>
                      <a:pt x="50" y="21"/>
                      <a:pt x="44" y="33"/>
                    </a:cubicBezTo>
                    <a:cubicBezTo>
                      <a:pt x="36" y="49"/>
                      <a:pt x="9" y="87"/>
                      <a:pt x="0" y="98"/>
                    </a:cubicBezTo>
                    <a:lnTo>
                      <a:pt x="42" y="156"/>
                    </a:lnTo>
                    <a:lnTo>
                      <a:pt x="66" y="159"/>
                    </a:lnTo>
                    <a:cubicBezTo>
                      <a:pt x="69" y="152"/>
                      <a:pt x="76" y="136"/>
                      <a:pt x="83" y="123"/>
                    </a:cubicBezTo>
                    <a:cubicBezTo>
                      <a:pt x="88" y="112"/>
                      <a:pt x="101" y="112"/>
                      <a:pt x="105" y="112"/>
                    </a:cubicBezTo>
                    <a:cubicBezTo>
                      <a:pt x="109" y="112"/>
                      <a:pt x="113" y="112"/>
                      <a:pt x="117" y="113"/>
                    </a:cubicBezTo>
                    <a:cubicBezTo>
                      <a:pt x="120" y="113"/>
                      <a:pt x="124" y="113"/>
                      <a:pt x="127" y="113"/>
                    </a:cubicBezTo>
                    <a:cubicBezTo>
                      <a:pt x="131" y="113"/>
                      <a:pt x="132" y="113"/>
                      <a:pt x="132" y="113"/>
                    </a:cubicBezTo>
                    <a:cubicBezTo>
                      <a:pt x="132" y="101"/>
                      <a:pt x="139" y="91"/>
                      <a:pt x="146" y="81"/>
                    </a:cubicBezTo>
                    <a:cubicBezTo>
                      <a:pt x="152" y="73"/>
                      <a:pt x="159" y="65"/>
                      <a:pt x="159" y="58"/>
                    </a:cubicBezTo>
                    <a:cubicBezTo>
                      <a:pt x="159" y="50"/>
                      <a:pt x="145" y="38"/>
                      <a:pt x="134" y="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id="{19C2BD02-0E88-4E05-A35F-9864BE1449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234" y="5005477"/>
                <a:ext cx="514853" cy="450960"/>
              </a:xfrm>
              <a:custGeom>
                <a:avLst/>
                <a:gdLst>
                  <a:gd name="T0" fmla="*/ 1190 w 1208"/>
                  <a:gd name="T1" fmla="*/ 394 h 1059"/>
                  <a:gd name="T2" fmla="*/ 1178 w 1208"/>
                  <a:gd name="T3" fmla="*/ 395 h 1059"/>
                  <a:gd name="T4" fmla="*/ 1168 w 1208"/>
                  <a:gd name="T5" fmla="*/ 396 h 1059"/>
                  <a:gd name="T6" fmla="*/ 1159 w 1208"/>
                  <a:gd name="T7" fmla="*/ 397 h 1059"/>
                  <a:gd name="T8" fmla="*/ 1152 w 1208"/>
                  <a:gd name="T9" fmla="*/ 398 h 1059"/>
                  <a:gd name="T10" fmla="*/ 1149 w 1208"/>
                  <a:gd name="T11" fmla="*/ 405 h 1059"/>
                  <a:gd name="T12" fmla="*/ 1047 w 1208"/>
                  <a:gd name="T13" fmla="*/ 351 h 1059"/>
                  <a:gd name="T14" fmla="*/ 1142 w 1208"/>
                  <a:gd name="T15" fmla="*/ 306 h 1059"/>
                  <a:gd name="T16" fmla="*/ 1142 w 1208"/>
                  <a:gd name="T17" fmla="*/ 303 h 1059"/>
                  <a:gd name="T18" fmla="*/ 1147 w 1208"/>
                  <a:gd name="T19" fmla="*/ 210 h 1059"/>
                  <a:gd name="T20" fmla="*/ 1146 w 1208"/>
                  <a:gd name="T21" fmla="*/ 195 h 1059"/>
                  <a:gd name="T22" fmla="*/ 1145 w 1208"/>
                  <a:gd name="T23" fmla="*/ 186 h 1059"/>
                  <a:gd name="T24" fmla="*/ 1143 w 1208"/>
                  <a:gd name="T25" fmla="*/ 177 h 1059"/>
                  <a:gd name="T26" fmla="*/ 1099 w 1208"/>
                  <a:gd name="T27" fmla="*/ 62 h 1059"/>
                  <a:gd name="T28" fmla="*/ 1052 w 1208"/>
                  <a:gd name="T29" fmla="*/ 20 h 1059"/>
                  <a:gd name="T30" fmla="*/ 933 w 1208"/>
                  <a:gd name="T31" fmla="*/ 0 h 1059"/>
                  <a:gd name="T32" fmla="*/ 864 w 1208"/>
                  <a:gd name="T33" fmla="*/ 56 h 1059"/>
                  <a:gd name="T34" fmla="*/ 700 w 1208"/>
                  <a:gd name="T35" fmla="*/ 205 h 1059"/>
                  <a:gd name="T36" fmla="*/ 599 w 1208"/>
                  <a:gd name="T37" fmla="*/ 296 h 1059"/>
                  <a:gd name="T38" fmla="*/ 488 w 1208"/>
                  <a:gd name="T39" fmla="*/ 259 h 1059"/>
                  <a:gd name="T40" fmla="*/ 391 w 1208"/>
                  <a:gd name="T41" fmla="*/ 384 h 1059"/>
                  <a:gd name="T42" fmla="*/ 310 w 1208"/>
                  <a:gd name="T43" fmla="*/ 390 h 1059"/>
                  <a:gd name="T44" fmla="*/ 291 w 1208"/>
                  <a:gd name="T45" fmla="*/ 351 h 1059"/>
                  <a:gd name="T46" fmla="*/ 307 w 1208"/>
                  <a:gd name="T47" fmla="*/ 325 h 1059"/>
                  <a:gd name="T48" fmla="*/ 257 w 1208"/>
                  <a:gd name="T49" fmla="*/ 232 h 1059"/>
                  <a:gd name="T50" fmla="*/ 207 w 1208"/>
                  <a:gd name="T51" fmla="*/ 555 h 1059"/>
                  <a:gd name="T52" fmla="*/ 105 w 1208"/>
                  <a:gd name="T53" fmla="*/ 560 h 1059"/>
                  <a:gd name="T54" fmla="*/ 50 w 1208"/>
                  <a:gd name="T55" fmla="*/ 497 h 1059"/>
                  <a:gd name="T56" fmla="*/ 0 w 1208"/>
                  <a:gd name="T57" fmla="*/ 537 h 1059"/>
                  <a:gd name="T58" fmla="*/ 125 w 1208"/>
                  <a:gd name="T59" fmla="*/ 801 h 1059"/>
                  <a:gd name="T60" fmla="*/ 120 w 1208"/>
                  <a:gd name="T61" fmla="*/ 880 h 1059"/>
                  <a:gd name="T62" fmla="*/ 140 w 1208"/>
                  <a:gd name="T63" fmla="*/ 982 h 1059"/>
                  <a:gd name="T64" fmla="*/ 177 w 1208"/>
                  <a:gd name="T65" fmla="*/ 1015 h 1059"/>
                  <a:gd name="T66" fmla="*/ 240 w 1208"/>
                  <a:gd name="T67" fmla="*/ 1058 h 1059"/>
                  <a:gd name="T68" fmla="*/ 392 w 1208"/>
                  <a:gd name="T69" fmla="*/ 1009 h 1059"/>
                  <a:gd name="T70" fmla="*/ 615 w 1208"/>
                  <a:gd name="T71" fmla="*/ 983 h 1059"/>
                  <a:gd name="T72" fmla="*/ 661 w 1208"/>
                  <a:gd name="T73" fmla="*/ 977 h 1059"/>
                  <a:gd name="T74" fmla="*/ 730 w 1208"/>
                  <a:gd name="T75" fmla="*/ 950 h 1059"/>
                  <a:gd name="T76" fmla="*/ 1168 w 1208"/>
                  <a:gd name="T77" fmla="*/ 514 h 1059"/>
                  <a:gd name="T78" fmla="*/ 1204 w 1208"/>
                  <a:gd name="T79" fmla="*/ 393 h 1059"/>
                  <a:gd name="T80" fmla="*/ 927 w 1208"/>
                  <a:gd name="T81" fmla="*/ 644 h 1059"/>
                  <a:gd name="T82" fmla="*/ 889 w 1208"/>
                  <a:gd name="T83" fmla="*/ 656 h 1059"/>
                  <a:gd name="T84" fmla="*/ 858 w 1208"/>
                  <a:gd name="T85" fmla="*/ 705 h 1059"/>
                  <a:gd name="T86" fmla="*/ 772 w 1208"/>
                  <a:gd name="T87" fmla="*/ 627 h 1059"/>
                  <a:gd name="T88" fmla="*/ 888 w 1208"/>
                  <a:gd name="T89" fmla="*/ 520 h 1059"/>
                  <a:gd name="T90" fmla="*/ 955 w 1208"/>
                  <a:gd name="T91" fmla="*/ 590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8" h="1059">
                    <a:moveTo>
                      <a:pt x="1199" y="394"/>
                    </a:moveTo>
                    <a:cubicBezTo>
                      <a:pt x="1198" y="394"/>
                      <a:pt x="1197" y="394"/>
                      <a:pt x="1195" y="394"/>
                    </a:cubicBezTo>
                    <a:cubicBezTo>
                      <a:pt x="1194" y="394"/>
                      <a:pt x="1192" y="394"/>
                      <a:pt x="1190" y="394"/>
                    </a:cubicBezTo>
                    <a:cubicBezTo>
                      <a:pt x="1189" y="394"/>
                      <a:pt x="1187" y="394"/>
                      <a:pt x="1186" y="394"/>
                    </a:cubicBezTo>
                    <a:cubicBezTo>
                      <a:pt x="1185" y="395"/>
                      <a:pt x="1183" y="395"/>
                      <a:pt x="1182" y="395"/>
                    </a:cubicBezTo>
                    <a:cubicBezTo>
                      <a:pt x="1180" y="395"/>
                      <a:pt x="1179" y="395"/>
                      <a:pt x="1178" y="395"/>
                    </a:cubicBezTo>
                    <a:cubicBezTo>
                      <a:pt x="1176" y="395"/>
                      <a:pt x="1175" y="395"/>
                      <a:pt x="1174" y="396"/>
                    </a:cubicBezTo>
                    <a:cubicBezTo>
                      <a:pt x="1173" y="396"/>
                      <a:pt x="1171" y="396"/>
                      <a:pt x="1170" y="396"/>
                    </a:cubicBezTo>
                    <a:cubicBezTo>
                      <a:pt x="1169" y="396"/>
                      <a:pt x="1168" y="396"/>
                      <a:pt x="1168" y="396"/>
                    </a:cubicBezTo>
                    <a:cubicBezTo>
                      <a:pt x="1166" y="396"/>
                      <a:pt x="1165" y="397"/>
                      <a:pt x="1164" y="397"/>
                    </a:cubicBezTo>
                    <a:cubicBezTo>
                      <a:pt x="1163" y="397"/>
                      <a:pt x="1163" y="397"/>
                      <a:pt x="1162" y="397"/>
                    </a:cubicBezTo>
                    <a:cubicBezTo>
                      <a:pt x="1161" y="397"/>
                      <a:pt x="1160" y="397"/>
                      <a:pt x="1159" y="397"/>
                    </a:cubicBezTo>
                    <a:lnTo>
                      <a:pt x="1159" y="397"/>
                    </a:lnTo>
                    <a:cubicBezTo>
                      <a:pt x="1158" y="397"/>
                      <a:pt x="1158" y="398"/>
                      <a:pt x="1158" y="398"/>
                    </a:cubicBezTo>
                    <a:lnTo>
                      <a:pt x="1152" y="398"/>
                    </a:lnTo>
                    <a:lnTo>
                      <a:pt x="1152" y="398"/>
                    </a:lnTo>
                    <a:lnTo>
                      <a:pt x="1152" y="397"/>
                    </a:lnTo>
                    <a:cubicBezTo>
                      <a:pt x="1150" y="400"/>
                      <a:pt x="1149" y="402"/>
                      <a:pt x="1149" y="405"/>
                    </a:cubicBezTo>
                    <a:cubicBezTo>
                      <a:pt x="1147" y="428"/>
                      <a:pt x="1122" y="428"/>
                      <a:pt x="1113" y="428"/>
                    </a:cubicBezTo>
                    <a:cubicBezTo>
                      <a:pt x="1109" y="428"/>
                      <a:pt x="1105" y="428"/>
                      <a:pt x="1100" y="427"/>
                    </a:cubicBezTo>
                    <a:cubicBezTo>
                      <a:pt x="1072" y="425"/>
                      <a:pt x="1047" y="361"/>
                      <a:pt x="1047" y="351"/>
                    </a:cubicBezTo>
                    <a:cubicBezTo>
                      <a:pt x="1047" y="338"/>
                      <a:pt x="1082" y="290"/>
                      <a:pt x="1105" y="290"/>
                    </a:cubicBezTo>
                    <a:cubicBezTo>
                      <a:pt x="1116" y="290"/>
                      <a:pt x="1130" y="298"/>
                      <a:pt x="1142" y="306"/>
                    </a:cubicBezTo>
                    <a:lnTo>
                      <a:pt x="1142" y="306"/>
                    </a:lnTo>
                    <a:cubicBezTo>
                      <a:pt x="1142" y="305"/>
                      <a:pt x="1142" y="304"/>
                      <a:pt x="1142" y="303"/>
                    </a:cubicBezTo>
                    <a:lnTo>
                      <a:pt x="1142" y="303"/>
                    </a:lnTo>
                    <a:lnTo>
                      <a:pt x="1142" y="303"/>
                    </a:lnTo>
                    <a:cubicBezTo>
                      <a:pt x="1143" y="301"/>
                      <a:pt x="1143" y="300"/>
                      <a:pt x="1143" y="298"/>
                    </a:cubicBezTo>
                    <a:cubicBezTo>
                      <a:pt x="1145" y="280"/>
                      <a:pt x="1148" y="242"/>
                      <a:pt x="1147" y="212"/>
                    </a:cubicBezTo>
                    <a:cubicBezTo>
                      <a:pt x="1147" y="211"/>
                      <a:pt x="1147" y="210"/>
                      <a:pt x="1147" y="210"/>
                    </a:cubicBezTo>
                    <a:cubicBezTo>
                      <a:pt x="1147" y="207"/>
                      <a:pt x="1147" y="205"/>
                      <a:pt x="1147" y="203"/>
                    </a:cubicBezTo>
                    <a:cubicBezTo>
                      <a:pt x="1147" y="202"/>
                      <a:pt x="1147" y="201"/>
                      <a:pt x="1147" y="200"/>
                    </a:cubicBezTo>
                    <a:cubicBezTo>
                      <a:pt x="1146" y="199"/>
                      <a:pt x="1146" y="197"/>
                      <a:pt x="1146" y="195"/>
                    </a:cubicBezTo>
                    <a:cubicBezTo>
                      <a:pt x="1146" y="194"/>
                      <a:pt x="1146" y="194"/>
                      <a:pt x="1146" y="193"/>
                    </a:cubicBezTo>
                    <a:cubicBezTo>
                      <a:pt x="1146" y="191"/>
                      <a:pt x="1146" y="190"/>
                      <a:pt x="1145" y="188"/>
                    </a:cubicBezTo>
                    <a:cubicBezTo>
                      <a:pt x="1145" y="187"/>
                      <a:pt x="1145" y="186"/>
                      <a:pt x="1145" y="186"/>
                    </a:cubicBezTo>
                    <a:cubicBezTo>
                      <a:pt x="1145" y="184"/>
                      <a:pt x="1144" y="183"/>
                      <a:pt x="1144" y="182"/>
                    </a:cubicBezTo>
                    <a:cubicBezTo>
                      <a:pt x="1144" y="181"/>
                      <a:pt x="1144" y="180"/>
                      <a:pt x="1143" y="179"/>
                    </a:cubicBezTo>
                    <a:cubicBezTo>
                      <a:pt x="1143" y="178"/>
                      <a:pt x="1143" y="177"/>
                      <a:pt x="1143" y="177"/>
                    </a:cubicBezTo>
                    <a:cubicBezTo>
                      <a:pt x="1142" y="175"/>
                      <a:pt x="1142" y="174"/>
                      <a:pt x="1141" y="173"/>
                    </a:cubicBezTo>
                    <a:cubicBezTo>
                      <a:pt x="1140" y="171"/>
                      <a:pt x="1139" y="171"/>
                      <a:pt x="1139" y="170"/>
                    </a:cubicBezTo>
                    <a:cubicBezTo>
                      <a:pt x="1124" y="161"/>
                      <a:pt x="1112" y="118"/>
                      <a:pt x="1099" y="62"/>
                    </a:cubicBezTo>
                    <a:cubicBezTo>
                      <a:pt x="1095" y="45"/>
                      <a:pt x="1091" y="29"/>
                      <a:pt x="1089" y="26"/>
                    </a:cubicBezTo>
                    <a:lnTo>
                      <a:pt x="1087" y="25"/>
                    </a:lnTo>
                    <a:cubicBezTo>
                      <a:pt x="1081" y="22"/>
                      <a:pt x="1063" y="21"/>
                      <a:pt x="1052" y="20"/>
                    </a:cubicBezTo>
                    <a:cubicBezTo>
                      <a:pt x="1023" y="18"/>
                      <a:pt x="1005" y="16"/>
                      <a:pt x="999" y="7"/>
                    </a:cubicBezTo>
                    <a:cubicBezTo>
                      <a:pt x="997" y="3"/>
                      <a:pt x="975" y="3"/>
                      <a:pt x="965" y="3"/>
                    </a:cubicBezTo>
                    <a:cubicBezTo>
                      <a:pt x="952" y="3"/>
                      <a:pt x="940" y="3"/>
                      <a:pt x="933" y="0"/>
                    </a:cubicBezTo>
                    <a:cubicBezTo>
                      <a:pt x="925" y="12"/>
                      <a:pt x="916" y="25"/>
                      <a:pt x="910" y="32"/>
                    </a:cubicBezTo>
                    <a:cubicBezTo>
                      <a:pt x="904" y="39"/>
                      <a:pt x="895" y="41"/>
                      <a:pt x="886" y="43"/>
                    </a:cubicBezTo>
                    <a:cubicBezTo>
                      <a:pt x="873" y="45"/>
                      <a:pt x="866" y="47"/>
                      <a:pt x="864" y="56"/>
                    </a:cubicBezTo>
                    <a:cubicBezTo>
                      <a:pt x="859" y="81"/>
                      <a:pt x="818" y="106"/>
                      <a:pt x="797" y="106"/>
                    </a:cubicBezTo>
                    <a:cubicBezTo>
                      <a:pt x="785" y="106"/>
                      <a:pt x="772" y="133"/>
                      <a:pt x="772" y="152"/>
                    </a:cubicBezTo>
                    <a:cubicBezTo>
                      <a:pt x="772" y="176"/>
                      <a:pt x="732" y="205"/>
                      <a:pt x="700" y="205"/>
                    </a:cubicBezTo>
                    <a:cubicBezTo>
                      <a:pt x="686" y="205"/>
                      <a:pt x="684" y="211"/>
                      <a:pt x="682" y="231"/>
                    </a:cubicBezTo>
                    <a:cubicBezTo>
                      <a:pt x="681" y="239"/>
                      <a:pt x="680" y="248"/>
                      <a:pt x="677" y="257"/>
                    </a:cubicBezTo>
                    <a:cubicBezTo>
                      <a:pt x="666" y="294"/>
                      <a:pt x="647" y="296"/>
                      <a:pt x="599" y="296"/>
                    </a:cubicBezTo>
                    <a:cubicBezTo>
                      <a:pt x="552" y="296"/>
                      <a:pt x="545" y="291"/>
                      <a:pt x="515" y="271"/>
                    </a:cubicBezTo>
                    <a:lnTo>
                      <a:pt x="505" y="265"/>
                    </a:lnTo>
                    <a:cubicBezTo>
                      <a:pt x="499" y="261"/>
                      <a:pt x="493" y="259"/>
                      <a:pt x="488" y="259"/>
                    </a:cubicBezTo>
                    <a:cubicBezTo>
                      <a:pt x="468" y="259"/>
                      <a:pt x="463" y="297"/>
                      <a:pt x="463" y="302"/>
                    </a:cubicBezTo>
                    <a:cubicBezTo>
                      <a:pt x="461" y="317"/>
                      <a:pt x="440" y="337"/>
                      <a:pt x="412" y="363"/>
                    </a:cubicBezTo>
                    <a:cubicBezTo>
                      <a:pt x="404" y="371"/>
                      <a:pt x="396" y="379"/>
                      <a:pt x="391" y="384"/>
                    </a:cubicBezTo>
                    <a:cubicBezTo>
                      <a:pt x="384" y="391"/>
                      <a:pt x="374" y="395"/>
                      <a:pt x="359" y="395"/>
                    </a:cubicBezTo>
                    <a:cubicBezTo>
                      <a:pt x="350" y="395"/>
                      <a:pt x="341" y="394"/>
                      <a:pt x="331" y="392"/>
                    </a:cubicBezTo>
                    <a:cubicBezTo>
                      <a:pt x="323" y="391"/>
                      <a:pt x="316" y="390"/>
                      <a:pt x="310" y="390"/>
                    </a:cubicBezTo>
                    <a:cubicBezTo>
                      <a:pt x="302" y="390"/>
                      <a:pt x="297" y="388"/>
                      <a:pt x="293" y="384"/>
                    </a:cubicBezTo>
                    <a:cubicBezTo>
                      <a:pt x="287" y="377"/>
                      <a:pt x="289" y="368"/>
                      <a:pt x="290" y="359"/>
                    </a:cubicBezTo>
                    <a:cubicBezTo>
                      <a:pt x="290" y="356"/>
                      <a:pt x="291" y="353"/>
                      <a:pt x="291" y="351"/>
                    </a:cubicBezTo>
                    <a:cubicBezTo>
                      <a:pt x="291" y="339"/>
                      <a:pt x="297" y="337"/>
                      <a:pt x="301" y="336"/>
                    </a:cubicBezTo>
                    <a:cubicBezTo>
                      <a:pt x="304" y="335"/>
                      <a:pt x="305" y="334"/>
                      <a:pt x="307" y="331"/>
                    </a:cubicBezTo>
                    <a:cubicBezTo>
                      <a:pt x="307" y="329"/>
                      <a:pt x="307" y="327"/>
                      <a:pt x="307" y="325"/>
                    </a:cubicBezTo>
                    <a:cubicBezTo>
                      <a:pt x="305" y="307"/>
                      <a:pt x="289" y="266"/>
                      <a:pt x="283" y="251"/>
                    </a:cubicBezTo>
                    <a:lnTo>
                      <a:pt x="282" y="249"/>
                    </a:lnTo>
                    <a:cubicBezTo>
                      <a:pt x="281" y="246"/>
                      <a:pt x="276" y="239"/>
                      <a:pt x="257" y="232"/>
                    </a:cubicBezTo>
                    <a:lnTo>
                      <a:pt x="257" y="502"/>
                    </a:lnTo>
                    <a:cubicBezTo>
                      <a:pt x="257" y="521"/>
                      <a:pt x="239" y="533"/>
                      <a:pt x="224" y="542"/>
                    </a:cubicBezTo>
                    <a:cubicBezTo>
                      <a:pt x="217" y="546"/>
                      <a:pt x="209" y="551"/>
                      <a:pt x="207" y="555"/>
                    </a:cubicBezTo>
                    <a:cubicBezTo>
                      <a:pt x="202" y="561"/>
                      <a:pt x="193" y="564"/>
                      <a:pt x="175" y="564"/>
                    </a:cubicBezTo>
                    <a:cubicBezTo>
                      <a:pt x="164" y="564"/>
                      <a:pt x="151" y="563"/>
                      <a:pt x="138" y="562"/>
                    </a:cubicBezTo>
                    <a:cubicBezTo>
                      <a:pt x="126" y="561"/>
                      <a:pt x="114" y="560"/>
                      <a:pt x="105" y="560"/>
                    </a:cubicBezTo>
                    <a:cubicBezTo>
                      <a:pt x="80" y="560"/>
                      <a:pt x="74" y="542"/>
                      <a:pt x="69" y="526"/>
                    </a:cubicBezTo>
                    <a:cubicBezTo>
                      <a:pt x="67" y="518"/>
                      <a:pt x="64" y="510"/>
                      <a:pt x="59" y="503"/>
                    </a:cubicBezTo>
                    <a:cubicBezTo>
                      <a:pt x="56" y="499"/>
                      <a:pt x="54" y="497"/>
                      <a:pt x="50" y="497"/>
                    </a:cubicBezTo>
                    <a:cubicBezTo>
                      <a:pt x="40" y="497"/>
                      <a:pt x="27" y="514"/>
                      <a:pt x="27" y="522"/>
                    </a:cubicBezTo>
                    <a:cubicBezTo>
                      <a:pt x="27" y="529"/>
                      <a:pt x="24" y="537"/>
                      <a:pt x="7" y="537"/>
                    </a:cubicBezTo>
                    <a:cubicBezTo>
                      <a:pt x="5" y="537"/>
                      <a:pt x="2" y="537"/>
                      <a:pt x="0" y="537"/>
                    </a:cubicBezTo>
                    <a:cubicBezTo>
                      <a:pt x="22" y="574"/>
                      <a:pt x="41" y="616"/>
                      <a:pt x="52" y="650"/>
                    </a:cubicBezTo>
                    <a:cubicBezTo>
                      <a:pt x="62" y="684"/>
                      <a:pt x="81" y="717"/>
                      <a:pt x="97" y="745"/>
                    </a:cubicBezTo>
                    <a:cubicBezTo>
                      <a:pt x="109" y="767"/>
                      <a:pt x="120" y="786"/>
                      <a:pt x="125" y="801"/>
                    </a:cubicBezTo>
                    <a:lnTo>
                      <a:pt x="127" y="808"/>
                    </a:lnTo>
                    <a:cubicBezTo>
                      <a:pt x="136" y="835"/>
                      <a:pt x="143" y="858"/>
                      <a:pt x="135" y="871"/>
                    </a:cubicBezTo>
                    <a:cubicBezTo>
                      <a:pt x="132" y="876"/>
                      <a:pt x="127" y="879"/>
                      <a:pt x="120" y="880"/>
                    </a:cubicBezTo>
                    <a:cubicBezTo>
                      <a:pt x="111" y="881"/>
                      <a:pt x="109" y="885"/>
                      <a:pt x="109" y="886"/>
                    </a:cubicBezTo>
                    <a:cubicBezTo>
                      <a:pt x="107" y="891"/>
                      <a:pt x="106" y="903"/>
                      <a:pt x="125" y="933"/>
                    </a:cubicBezTo>
                    <a:cubicBezTo>
                      <a:pt x="139" y="954"/>
                      <a:pt x="140" y="971"/>
                      <a:pt x="140" y="982"/>
                    </a:cubicBezTo>
                    <a:cubicBezTo>
                      <a:pt x="141" y="993"/>
                      <a:pt x="141" y="995"/>
                      <a:pt x="147" y="996"/>
                    </a:cubicBezTo>
                    <a:cubicBezTo>
                      <a:pt x="160" y="998"/>
                      <a:pt x="164" y="1005"/>
                      <a:pt x="168" y="1009"/>
                    </a:cubicBezTo>
                    <a:cubicBezTo>
                      <a:pt x="170" y="1013"/>
                      <a:pt x="172" y="1014"/>
                      <a:pt x="177" y="1015"/>
                    </a:cubicBezTo>
                    <a:cubicBezTo>
                      <a:pt x="196" y="1016"/>
                      <a:pt x="209" y="1033"/>
                      <a:pt x="221" y="1048"/>
                    </a:cubicBezTo>
                    <a:lnTo>
                      <a:pt x="222" y="1050"/>
                    </a:lnTo>
                    <a:cubicBezTo>
                      <a:pt x="226" y="1055"/>
                      <a:pt x="233" y="1058"/>
                      <a:pt x="240" y="1058"/>
                    </a:cubicBezTo>
                    <a:cubicBezTo>
                      <a:pt x="249" y="1058"/>
                      <a:pt x="257" y="1054"/>
                      <a:pt x="262" y="1047"/>
                    </a:cubicBezTo>
                    <a:cubicBezTo>
                      <a:pt x="274" y="1029"/>
                      <a:pt x="306" y="1020"/>
                      <a:pt x="357" y="1020"/>
                    </a:cubicBezTo>
                    <a:cubicBezTo>
                      <a:pt x="378" y="1020"/>
                      <a:pt x="384" y="1016"/>
                      <a:pt x="392" y="1009"/>
                    </a:cubicBezTo>
                    <a:cubicBezTo>
                      <a:pt x="399" y="1004"/>
                      <a:pt x="408" y="998"/>
                      <a:pt x="426" y="992"/>
                    </a:cubicBezTo>
                    <a:cubicBezTo>
                      <a:pt x="466" y="981"/>
                      <a:pt x="514" y="980"/>
                      <a:pt x="547" y="991"/>
                    </a:cubicBezTo>
                    <a:cubicBezTo>
                      <a:pt x="571" y="1000"/>
                      <a:pt x="593" y="997"/>
                      <a:pt x="615" y="983"/>
                    </a:cubicBezTo>
                    <a:cubicBezTo>
                      <a:pt x="622" y="978"/>
                      <a:pt x="634" y="980"/>
                      <a:pt x="644" y="982"/>
                    </a:cubicBezTo>
                    <a:cubicBezTo>
                      <a:pt x="648" y="983"/>
                      <a:pt x="652" y="984"/>
                      <a:pt x="655" y="984"/>
                    </a:cubicBezTo>
                    <a:cubicBezTo>
                      <a:pt x="658" y="984"/>
                      <a:pt x="660" y="984"/>
                      <a:pt x="661" y="977"/>
                    </a:cubicBezTo>
                    <a:cubicBezTo>
                      <a:pt x="663" y="950"/>
                      <a:pt x="692" y="950"/>
                      <a:pt x="707" y="950"/>
                    </a:cubicBezTo>
                    <a:cubicBezTo>
                      <a:pt x="711" y="950"/>
                      <a:pt x="715" y="950"/>
                      <a:pt x="718" y="950"/>
                    </a:cubicBezTo>
                    <a:cubicBezTo>
                      <a:pt x="722" y="950"/>
                      <a:pt x="726" y="950"/>
                      <a:pt x="730" y="950"/>
                    </a:cubicBezTo>
                    <a:cubicBezTo>
                      <a:pt x="756" y="950"/>
                      <a:pt x="826" y="906"/>
                      <a:pt x="882" y="853"/>
                    </a:cubicBezTo>
                    <a:cubicBezTo>
                      <a:pt x="940" y="799"/>
                      <a:pt x="1033" y="683"/>
                      <a:pt x="1063" y="632"/>
                    </a:cubicBezTo>
                    <a:cubicBezTo>
                      <a:pt x="1093" y="582"/>
                      <a:pt x="1140" y="539"/>
                      <a:pt x="1168" y="514"/>
                    </a:cubicBezTo>
                    <a:lnTo>
                      <a:pt x="1174" y="509"/>
                    </a:lnTo>
                    <a:cubicBezTo>
                      <a:pt x="1187" y="496"/>
                      <a:pt x="1199" y="454"/>
                      <a:pt x="1207" y="393"/>
                    </a:cubicBezTo>
                    <a:cubicBezTo>
                      <a:pt x="1206" y="393"/>
                      <a:pt x="1205" y="393"/>
                      <a:pt x="1204" y="393"/>
                    </a:cubicBezTo>
                    <a:cubicBezTo>
                      <a:pt x="1203" y="393"/>
                      <a:pt x="1201" y="394"/>
                      <a:pt x="1199" y="394"/>
                    </a:cubicBezTo>
                    <a:close/>
                    <a:moveTo>
                      <a:pt x="940" y="620"/>
                    </a:moveTo>
                    <a:cubicBezTo>
                      <a:pt x="934" y="629"/>
                      <a:pt x="927" y="637"/>
                      <a:pt x="927" y="644"/>
                    </a:cubicBezTo>
                    <a:cubicBezTo>
                      <a:pt x="927" y="649"/>
                      <a:pt x="925" y="657"/>
                      <a:pt x="911" y="657"/>
                    </a:cubicBezTo>
                    <a:cubicBezTo>
                      <a:pt x="907" y="657"/>
                      <a:pt x="904" y="657"/>
                      <a:pt x="900" y="657"/>
                    </a:cubicBezTo>
                    <a:cubicBezTo>
                      <a:pt x="896" y="656"/>
                      <a:pt x="892" y="656"/>
                      <a:pt x="889" y="656"/>
                    </a:cubicBezTo>
                    <a:cubicBezTo>
                      <a:pt x="880" y="656"/>
                      <a:pt x="878" y="658"/>
                      <a:pt x="877" y="660"/>
                    </a:cubicBezTo>
                    <a:cubicBezTo>
                      <a:pt x="868" y="678"/>
                      <a:pt x="859" y="700"/>
                      <a:pt x="859" y="700"/>
                    </a:cubicBezTo>
                    <a:lnTo>
                      <a:pt x="858" y="705"/>
                    </a:lnTo>
                    <a:lnTo>
                      <a:pt x="819" y="699"/>
                    </a:lnTo>
                    <a:lnTo>
                      <a:pt x="770" y="630"/>
                    </a:lnTo>
                    <a:lnTo>
                      <a:pt x="772" y="627"/>
                    </a:lnTo>
                    <a:cubicBezTo>
                      <a:pt x="773" y="626"/>
                      <a:pt x="808" y="577"/>
                      <a:pt x="817" y="560"/>
                    </a:cubicBezTo>
                    <a:cubicBezTo>
                      <a:pt x="824" y="545"/>
                      <a:pt x="857" y="525"/>
                      <a:pt x="879" y="521"/>
                    </a:cubicBezTo>
                    <a:cubicBezTo>
                      <a:pt x="882" y="520"/>
                      <a:pt x="885" y="520"/>
                      <a:pt x="888" y="520"/>
                    </a:cubicBezTo>
                    <a:cubicBezTo>
                      <a:pt x="898" y="520"/>
                      <a:pt x="902" y="524"/>
                      <a:pt x="904" y="528"/>
                    </a:cubicBezTo>
                    <a:cubicBezTo>
                      <a:pt x="908" y="535"/>
                      <a:pt x="917" y="543"/>
                      <a:pt x="926" y="552"/>
                    </a:cubicBezTo>
                    <a:cubicBezTo>
                      <a:pt x="941" y="565"/>
                      <a:pt x="955" y="577"/>
                      <a:pt x="955" y="590"/>
                    </a:cubicBezTo>
                    <a:cubicBezTo>
                      <a:pt x="955" y="601"/>
                      <a:pt x="947" y="611"/>
                      <a:pt x="940" y="62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id="{A3D53AE8-D504-41A5-A7DC-48E4CB885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6104" y="4541365"/>
                <a:ext cx="370168" cy="321308"/>
              </a:xfrm>
              <a:custGeom>
                <a:avLst/>
                <a:gdLst>
                  <a:gd name="T0" fmla="*/ 812 w 867"/>
                  <a:gd name="T1" fmla="*/ 337 h 755"/>
                  <a:gd name="T2" fmla="*/ 840 w 867"/>
                  <a:gd name="T3" fmla="*/ 190 h 755"/>
                  <a:gd name="T4" fmla="*/ 866 w 867"/>
                  <a:gd name="T5" fmla="*/ 177 h 755"/>
                  <a:gd name="T6" fmla="*/ 866 w 867"/>
                  <a:gd name="T7" fmla="*/ 177 h 755"/>
                  <a:gd name="T8" fmla="*/ 863 w 867"/>
                  <a:gd name="T9" fmla="*/ 162 h 755"/>
                  <a:gd name="T10" fmla="*/ 857 w 867"/>
                  <a:gd name="T11" fmla="*/ 147 h 755"/>
                  <a:gd name="T12" fmla="*/ 851 w 867"/>
                  <a:gd name="T13" fmla="*/ 131 h 755"/>
                  <a:gd name="T14" fmla="*/ 837 w 867"/>
                  <a:gd name="T15" fmla="*/ 105 h 755"/>
                  <a:gd name="T16" fmla="*/ 833 w 867"/>
                  <a:gd name="T17" fmla="*/ 98 h 755"/>
                  <a:gd name="T18" fmla="*/ 766 w 867"/>
                  <a:gd name="T19" fmla="*/ 66 h 755"/>
                  <a:gd name="T20" fmla="*/ 738 w 867"/>
                  <a:gd name="T21" fmla="*/ 58 h 755"/>
                  <a:gd name="T22" fmla="*/ 667 w 867"/>
                  <a:gd name="T23" fmla="*/ 30 h 755"/>
                  <a:gd name="T24" fmla="*/ 661 w 867"/>
                  <a:gd name="T25" fmla="*/ 29 h 755"/>
                  <a:gd name="T26" fmla="*/ 653 w 867"/>
                  <a:gd name="T27" fmla="*/ 25 h 755"/>
                  <a:gd name="T28" fmla="*/ 642 w 867"/>
                  <a:gd name="T29" fmla="*/ 19 h 755"/>
                  <a:gd name="T30" fmla="*/ 626 w 867"/>
                  <a:gd name="T31" fmla="*/ 8 h 755"/>
                  <a:gd name="T32" fmla="*/ 589 w 867"/>
                  <a:gd name="T33" fmla="*/ 10 h 755"/>
                  <a:gd name="T34" fmla="*/ 577 w 867"/>
                  <a:gd name="T35" fmla="*/ 11 h 755"/>
                  <a:gd name="T36" fmla="*/ 559 w 867"/>
                  <a:gd name="T37" fmla="*/ 13 h 755"/>
                  <a:gd name="T38" fmla="*/ 532 w 867"/>
                  <a:gd name="T39" fmla="*/ 13 h 755"/>
                  <a:gd name="T40" fmla="*/ 514 w 867"/>
                  <a:gd name="T41" fmla="*/ 30 h 755"/>
                  <a:gd name="T42" fmla="*/ 495 w 867"/>
                  <a:gd name="T43" fmla="*/ 93 h 755"/>
                  <a:gd name="T44" fmla="*/ 484 w 867"/>
                  <a:gd name="T45" fmla="*/ 220 h 755"/>
                  <a:gd name="T46" fmla="*/ 524 w 867"/>
                  <a:gd name="T47" fmla="*/ 309 h 755"/>
                  <a:gd name="T48" fmla="*/ 557 w 867"/>
                  <a:gd name="T49" fmla="*/ 299 h 755"/>
                  <a:gd name="T50" fmla="*/ 573 w 867"/>
                  <a:gd name="T51" fmla="*/ 390 h 755"/>
                  <a:gd name="T52" fmla="*/ 512 w 867"/>
                  <a:gd name="T53" fmla="*/ 390 h 755"/>
                  <a:gd name="T54" fmla="*/ 382 w 867"/>
                  <a:gd name="T55" fmla="*/ 267 h 755"/>
                  <a:gd name="T56" fmla="*/ 326 w 867"/>
                  <a:gd name="T57" fmla="*/ 294 h 755"/>
                  <a:gd name="T58" fmla="*/ 273 w 867"/>
                  <a:gd name="T59" fmla="*/ 273 h 755"/>
                  <a:gd name="T60" fmla="*/ 246 w 867"/>
                  <a:gd name="T61" fmla="*/ 269 h 755"/>
                  <a:gd name="T62" fmla="*/ 232 w 867"/>
                  <a:gd name="T63" fmla="*/ 230 h 755"/>
                  <a:gd name="T64" fmla="*/ 186 w 867"/>
                  <a:gd name="T65" fmla="*/ 241 h 755"/>
                  <a:gd name="T66" fmla="*/ 163 w 867"/>
                  <a:gd name="T67" fmla="*/ 216 h 755"/>
                  <a:gd name="T68" fmla="*/ 155 w 867"/>
                  <a:gd name="T69" fmla="*/ 207 h 755"/>
                  <a:gd name="T70" fmla="*/ 7 w 867"/>
                  <a:gd name="T71" fmla="*/ 370 h 755"/>
                  <a:gd name="T72" fmla="*/ 193 w 867"/>
                  <a:gd name="T73" fmla="*/ 717 h 755"/>
                  <a:gd name="T74" fmla="*/ 262 w 867"/>
                  <a:gd name="T75" fmla="*/ 736 h 755"/>
                  <a:gd name="T76" fmla="*/ 350 w 867"/>
                  <a:gd name="T77" fmla="*/ 754 h 755"/>
                  <a:gd name="T78" fmla="*/ 439 w 867"/>
                  <a:gd name="T79" fmla="*/ 667 h 755"/>
                  <a:gd name="T80" fmla="*/ 610 w 867"/>
                  <a:gd name="T81" fmla="*/ 572 h 755"/>
                  <a:gd name="T82" fmla="*/ 601 w 867"/>
                  <a:gd name="T83" fmla="*/ 517 h 755"/>
                  <a:gd name="T84" fmla="*/ 786 w 867"/>
                  <a:gd name="T85" fmla="*/ 449 h 755"/>
                  <a:gd name="T86" fmla="*/ 808 w 867"/>
                  <a:gd name="T87" fmla="*/ 434 h 755"/>
                  <a:gd name="T88" fmla="*/ 803 w 867"/>
                  <a:gd name="T89" fmla="*/ 406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7" h="755">
                    <a:moveTo>
                      <a:pt x="803" y="406"/>
                    </a:moveTo>
                    <a:cubicBezTo>
                      <a:pt x="804" y="405"/>
                      <a:pt x="804" y="404"/>
                      <a:pt x="805" y="402"/>
                    </a:cubicBezTo>
                    <a:cubicBezTo>
                      <a:pt x="808" y="391"/>
                      <a:pt x="812" y="355"/>
                      <a:pt x="812" y="337"/>
                    </a:cubicBezTo>
                    <a:cubicBezTo>
                      <a:pt x="812" y="324"/>
                      <a:pt x="827" y="322"/>
                      <a:pt x="838" y="321"/>
                    </a:cubicBezTo>
                    <a:cubicBezTo>
                      <a:pt x="840" y="321"/>
                      <a:pt x="842" y="321"/>
                      <a:pt x="844" y="321"/>
                    </a:cubicBezTo>
                    <a:cubicBezTo>
                      <a:pt x="827" y="300"/>
                      <a:pt x="831" y="211"/>
                      <a:pt x="840" y="190"/>
                    </a:cubicBezTo>
                    <a:cubicBezTo>
                      <a:pt x="843" y="181"/>
                      <a:pt x="849" y="177"/>
                      <a:pt x="858" y="177"/>
                    </a:cubicBezTo>
                    <a:cubicBezTo>
                      <a:pt x="860" y="177"/>
                      <a:pt x="862" y="177"/>
                      <a:pt x="863" y="177"/>
                    </a:cubicBezTo>
                    <a:cubicBezTo>
                      <a:pt x="864" y="177"/>
                      <a:pt x="865" y="177"/>
                      <a:pt x="866" y="177"/>
                    </a:cubicBezTo>
                    <a:cubicBezTo>
                      <a:pt x="866" y="178"/>
                      <a:pt x="866" y="178"/>
                      <a:pt x="866" y="178"/>
                    </a:cubicBezTo>
                    <a:lnTo>
                      <a:pt x="866" y="178"/>
                    </a:lnTo>
                    <a:lnTo>
                      <a:pt x="866" y="177"/>
                    </a:lnTo>
                    <a:cubicBezTo>
                      <a:pt x="866" y="175"/>
                      <a:pt x="866" y="173"/>
                      <a:pt x="866" y="171"/>
                    </a:cubicBezTo>
                    <a:cubicBezTo>
                      <a:pt x="865" y="170"/>
                      <a:pt x="865" y="169"/>
                      <a:pt x="865" y="167"/>
                    </a:cubicBezTo>
                    <a:cubicBezTo>
                      <a:pt x="864" y="166"/>
                      <a:pt x="864" y="164"/>
                      <a:pt x="863" y="162"/>
                    </a:cubicBezTo>
                    <a:cubicBezTo>
                      <a:pt x="863" y="161"/>
                      <a:pt x="862" y="159"/>
                      <a:pt x="862" y="158"/>
                    </a:cubicBezTo>
                    <a:cubicBezTo>
                      <a:pt x="861" y="156"/>
                      <a:pt x="860" y="154"/>
                      <a:pt x="860" y="152"/>
                    </a:cubicBezTo>
                    <a:cubicBezTo>
                      <a:pt x="859" y="151"/>
                      <a:pt x="858" y="149"/>
                      <a:pt x="857" y="147"/>
                    </a:cubicBezTo>
                    <a:cubicBezTo>
                      <a:pt x="857" y="145"/>
                      <a:pt x="856" y="144"/>
                      <a:pt x="855" y="142"/>
                    </a:cubicBezTo>
                    <a:cubicBezTo>
                      <a:pt x="854" y="140"/>
                      <a:pt x="854" y="138"/>
                      <a:pt x="853" y="136"/>
                    </a:cubicBezTo>
                    <a:cubicBezTo>
                      <a:pt x="852" y="134"/>
                      <a:pt x="851" y="133"/>
                      <a:pt x="851" y="131"/>
                    </a:cubicBezTo>
                    <a:cubicBezTo>
                      <a:pt x="850" y="129"/>
                      <a:pt x="848" y="127"/>
                      <a:pt x="847" y="124"/>
                    </a:cubicBezTo>
                    <a:cubicBezTo>
                      <a:pt x="847" y="123"/>
                      <a:pt x="847" y="123"/>
                      <a:pt x="846" y="122"/>
                    </a:cubicBezTo>
                    <a:cubicBezTo>
                      <a:pt x="843" y="116"/>
                      <a:pt x="840" y="110"/>
                      <a:pt x="837" y="105"/>
                    </a:cubicBezTo>
                    <a:lnTo>
                      <a:pt x="837" y="105"/>
                    </a:lnTo>
                    <a:cubicBezTo>
                      <a:pt x="836" y="103"/>
                      <a:pt x="835" y="101"/>
                      <a:pt x="834" y="100"/>
                    </a:cubicBezTo>
                    <a:cubicBezTo>
                      <a:pt x="833" y="99"/>
                      <a:pt x="833" y="99"/>
                      <a:pt x="833" y="98"/>
                    </a:cubicBezTo>
                    <a:lnTo>
                      <a:pt x="833" y="98"/>
                    </a:lnTo>
                    <a:cubicBezTo>
                      <a:pt x="828" y="92"/>
                      <a:pt x="797" y="78"/>
                      <a:pt x="771" y="68"/>
                    </a:cubicBezTo>
                    <a:cubicBezTo>
                      <a:pt x="770" y="68"/>
                      <a:pt x="768" y="67"/>
                      <a:pt x="766" y="66"/>
                    </a:cubicBezTo>
                    <a:cubicBezTo>
                      <a:pt x="763" y="65"/>
                      <a:pt x="759" y="64"/>
                      <a:pt x="756" y="63"/>
                    </a:cubicBezTo>
                    <a:cubicBezTo>
                      <a:pt x="753" y="62"/>
                      <a:pt x="751" y="61"/>
                      <a:pt x="748" y="60"/>
                    </a:cubicBezTo>
                    <a:cubicBezTo>
                      <a:pt x="744" y="59"/>
                      <a:pt x="741" y="58"/>
                      <a:pt x="738" y="58"/>
                    </a:cubicBezTo>
                    <a:cubicBezTo>
                      <a:pt x="729" y="56"/>
                      <a:pt x="718" y="50"/>
                      <a:pt x="707" y="44"/>
                    </a:cubicBezTo>
                    <a:cubicBezTo>
                      <a:pt x="693" y="37"/>
                      <a:pt x="679" y="30"/>
                      <a:pt x="669" y="30"/>
                    </a:cubicBezTo>
                    <a:cubicBezTo>
                      <a:pt x="669" y="30"/>
                      <a:pt x="668" y="30"/>
                      <a:pt x="667" y="30"/>
                    </a:cubicBezTo>
                    <a:cubicBezTo>
                      <a:pt x="666" y="30"/>
                      <a:pt x="666" y="30"/>
                      <a:pt x="666" y="30"/>
                    </a:cubicBezTo>
                    <a:cubicBezTo>
                      <a:pt x="665" y="30"/>
                      <a:pt x="664" y="30"/>
                      <a:pt x="663" y="29"/>
                    </a:cubicBezTo>
                    <a:cubicBezTo>
                      <a:pt x="663" y="29"/>
                      <a:pt x="662" y="29"/>
                      <a:pt x="661" y="29"/>
                    </a:cubicBezTo>
                    <a:cubicBezTo>
                      <a:pt x="661" y="28"/>
                      <a:pt x="660" y="28"/>
                      <a:pt x="659" y="28"/>
                    </a:cubicBezTo>
                    <a:cubicBezTo>
                      <a:pt x="658" y="28"/>
                      <a:pt x="657" y="27"/>
                      <a:pt x="656" y="27"/>
                    </a:cubicBezTo>
                    <a:cubicBezTo>
                      <a:pt x="655" y="26"/>
                      <a:pt x="654" y="26"/>
                      <a:pt x="653" y="25"/>
                    </a:cubicBezTo>
                    <a:cubicBezTo>
                      <a:pt x="652" y="25"/>
                      <a:pt x="651" y="24"/>
                      <a:pt x="650" y="24"/>
                    </a:cubicBezTo>
                    <a:cubicBezTo>
                      <a:pt x="648" y="23"/>
                      <a:pt x="647" y="22"/>
                      <a:pt x="646" y="21"/>
                    </a:cubicBezTo>
                    <a:cubicBezTo>
                      <a:pt x="644" y="21"/>
                      <a:pt x="643" y="20"/>
                      <a:pt x="642" y="19"/>
                    </a:cubicBezTo>
                    <a:cubicBezTo>
                      <a:pt x="640" y="18"/>
                      <a:pt x="638" y="17"/>
                      <a:pt x="637" y="16"/>
                    </a:cubicBezTo>
                    <a:cubicBezTo>
                      <a:pt x="635" y="15"/>
                      <a:pt x="633" y="14"/>
                      <a:pt x="632" y="13"/>
                    </a:cubicBezTo>
                    <a:cubicBezTo>
                      <a:pt x="630" y="11"/>
                      <a:pt x="628" y="10"/>
                      <a:pt x="626" y="8"/>
                    </a:cubicBezTo>
                    <a:cubicBezTo>
                      <a:pt x="624" y="7"/>
                      <a:pt x="622" y="6"/>
                      <a:pt x="620" y="5"/>
                    </a:cubicBezTo>
                    <a:cubicBezTo>
                      <a:pt x="618" y="3"/>
                      <a:pt x="616" y="2"/>
                      <a:pt x="614" y="0"/>
                    </a:cubicBezTo>
                    <a:cubicBezTo>
                      <a:pt x="608" y="5"/>
                      <a:pt x="599" y="8"/>
                      <a:pt x="589" y="10"/>
                    </a:cubicBezTo>
                    <a:cubicBezTo>
                      <a:pt x="588" y="10"/>
                      <a:pt x="588" y="10"/>
                      <a:pt x="588" y="10"/>
                    </a:cubicBezTo>
                    <a:cubicBezTo>
                      <a:pt x="585" y="11"/>
                      <a:pt x="582" y="11"/>
                      <a:pt x="579" y="11"/>
                    </a:cubicBezTo>
                    <a:cubicBezTo>
                      <a:pt x="579" y="11"/>
                      <a:pt x="578" y="11"/>
                      <a:pt x="577" y="11"/>
                    </a:cubicBezTo>
                    <a:cubicBezTo>
                      <a:pt x="575" y="12"/>
                      <a:pt x="572" y="12"/>
                      <a:pt x="569" y="12"/>
                    </a:cubicBezTo>
                    <a:cubicBezTo>
                      <a:pt x="568" y="12"/>
                      <a:pt x="567" y="12"/>
                      <a:pt x="567" y="12"/>
                    </a:cubicBezTo>
                    <a:cubicBezTo>
                      <a:pt x="564" y="12"/>
                      <a:pt x="561" y="12"/>
                      <a:pt x="559" y="13"/>
                    </a:cubicBezTo>
                    <a:cubicBezTo>
                      <a:pt x="558" y="13"/>
                      <a:pt x="557" y="13"/>
                      <a:pt x="556" y="13"/>
                    </a:cubicBezTo>
                    <a:cubicBezTo>
                      <a:pt x="552" y="13"/>
                      <a:pt x="549" y="13"/>
                      <a:pt x="545" y="13"/>
                    </a:cubicBezTo>
                    <a:cubicBezTo>
                      <a:pt x="541" y="13"/>
                      <a:pt x="536" y="13"/>
                      <a:pt x="532" y="13"/>
                    </a:cubicBezTo>
                    <a:lnTo>
                      <a:pt x="522" y="13"/>
                    </a:lnTo>
                    <a:cubicBezTo>
                      <a:pt x="519" y="13"/>
                      <a:pt x="517" y="13"/>
                      <a:pt x="516" y="14"/>
                    </a:cubicBezTo>
                    <a:cubicBezTo>
                      <a:pt x="514" y="17"/>
                      <a:pt x="514" y="24"/>
                      <a:pt x="514" y="30"/>
                    </a:cubicBezTo>
                    <a:cubicBezTo>
                      <a:pt x="515" y="41"/>
                      <a:pt x="516" y="54"/>
                      <a:pt x="506" y="62"/>
                    </a:cubicBezTo>
                    <a:cubicBezTo>
                      <a:pt x="495" y="71"/>
                      <a:pt x="490" y="81"/>
                      <a:pt x="491" y="87"/>
                    </a:cubicBezTo>
                    <a:cubicBezTo>
                      <a:pt x="491" y="90"/>
                      <a:pt x="492" y="92"/>
                      <a:pt x="495" y="93"/>
                    </a:cubicBezTo>
                    <a:cubicBezTo>
                      <a:pt x="507" y="99"/>
                      <a:pt x="504" y="121"/>
                      <a:pt x="498" y="155"/>
                    </a:cubicBezTo>
                    <a:cubicBezTo>
                      <a:pt x="496" y="166"/>
                      <a:pt x="494" y="177"/>
                      <a:pt x="494" y="183"/>
                    </a:cubicBezTo>
                    <a:cubicBezTo>
                      <a:pt x="494" y="193"/>
                      <a:pt x="489" y="207"/>
                      <a:pt x="484" y="220"/>
                    </a:cubicBezTo>
                    <a:cubicBezTo>
                      <a:pt x="480" y="230"/>
                      <a:pt x="474" y="246"/>
                      <a:pt x="475" y="249"/>
                    </a:cubicBezTo>
                    <a:cubicBezTo>
                      <a:pt x="480" y="252"/>
                      <a:pt x="484" y="259"/>
                      <a:pt x="490" y="270"/>
                    </a:cubicBezTo>
                    <a:cubicBezTo>
                      <a:pt x="499" y="285"/>
                      <a:pt x="511" y="305"/>
                      <a:pt x="524" y="309"/>
                    </a:cubicBezTo>
                    <a:cubicBezTo>
                      <a:pt x="525" y="309"/>
                      <a:pt x="527" y="310"/>
                      <a:pt x="528" y="310"/>
                    </a:cubicBezTo>
                    <a:cubicBezTo>
                      <a:pt x="537" y="311"/>
                      <a:pt x="545" y="306"/>
                      <a:pt x="553" y="302"/>
                    </a:cubicBezTo>
                    <a:cubicBezTo>
                      <a:pt x="554" y="301"/>
                      <a:pt x="555" y="300"/>
                      <a:pt x="557" y="299"/>
                    </a:cubicBezTo>
                    <a:cubicBezTo>
                      <a:pt x="563" y="295"/>
                      <a:pt x="568" y="292"/>
                      <a:pt x="573" y="292"/>
                    </a:cubicBezTo>
                    <a:cubicBezTo>
                      <a:pt x="589" y="292"/>
                      <a:pt x="589" y="321"/>
                      <a:pt x="589" y="352"/>
                    </a:cubicBezTo>
                    <a:cubicBezTo>
                      <a:pt x="589" y="378"/>
                      <a:pt x="574" y="390"/>
                      <a:pt x="573" y="390"/>
                    </a:cubicBezTo>
                    <a:lnTo>
                      <a:pt x="572" y="391"/>
                    </a:lnTo>
                    <a:cubicBezTo>
                      <a:pt x="571" y="392"/>
                      <a:pt x="554" y="398"/>
                      <a:pt x="537" y="398"/>
                    </a:cubicBezTo>
                    <a:cubicBezTo>
                      <a:pt x="526" y="398"/>
                      <a:pt x="518" y="395"/>
                      <a:pt x="512" y="390"/>
                    </a:cubicBezTo>
                    <a:cubicBezTo>
                      <a:pt x="493" y="375"/>
                      <a:pt x="479" y="336"/>
                      <a:pt x="479" y="321"/>
                    </a:cubicBezTo>
                    <a:cubicBezTo>
                      <a:pt x="479" y="321"/>
                      <a:pt x="479" y="314"/>
                      <a:pt x="428" y="314"/>
                    </a:cubicBezTo>
                    <a:cubicBezTo>
                      <a:pt x="409" y="314"/>
                      <a:pt x="392" y="288"/>
                      <a:pt x="382" y="267"/>
                    </a:cubicBezTo>
                    <a:cubicBezTo>
                      <a:pt x="381" y="265"/>
                      <a:pt x="380" y="265"/>
                      <a:pt x="379" y="265"/>
                    </a:cubicBezTo>
                    <a:cubicBezTo>
                      <a:pt x="374" y="265"/>
                      <a:pt x="366" y="273"/>
                      <a:pt x="366" y="277"/>
                    </a:cubicBezTo>
                    <a:cubicBezTo>
                      <a:pt x="366" y="294"/>
                      <a:pt x="345" y="294"/>
                      <a:pt x="326" y="294"/>
                    </a:cubicBezTo>
                    <a:cubicBezTo>
                      <a:pt x="324" y="294"/>
                      <a:pt x="321" y="293"/>
                      <a:pt x="319" y="293"/>
                    </a:cubicBezTo>
                    <a:cubicBezTo>
                      <a:pt x="312" y="291"/>
                      <a:pt x="303" y="287"/>
                      <a:pt x="294" y="282"/>
                    </a:cubicBezTo>
                    <a:cubicBezTo>
                      <a:pt x="287" y="279"/>
                      <a:pt x="279" y="275"/>
                      <a:pt x="273" y="273"/>
                    </a:cubicBezTo>
                    <a:cubicBezTo>
                      <a:pt x="270" y="272"/>
                      <a:pt x="269" y="272"/>
                      <a:pt x="267" y="272"/>
                    </a:cubicBezTo>
                    <a:cubicBezTo>
                      <a:pt x="266" y="272"/>
                      <a:pt x="265" y="272"/>
                      <a:pt x="264" y="273"/>
                    </a:cubicBezTo>
                    <a:cubicBezTo>
                      <a:pt x="258" y="276"/>
                      <a:pt x="252" y="274"/>
                      <a:pt x="246" y="269"/>
                    </a:cubicBezTo>
                    <a:cubicBezTo>
                      <a:pt x="245" y="268"/>
                      <a:pt x="243" y="267"/>
                      <a:pt x="242" y="265"/>
                    </a:cubicBezTo>
                    <a:cubicBezTo>
                      <a:pt x="236" y="258"/>
                      <a:pt x="233" y="247"/>
                      <a:pt x="232" y="238"/>
                    </a:cubicBezTo>
                    <a:cubicBezTo>
                      <a:pt x="232" y="235"/>
                      <a:pt x="232" y="232"/>
                      <a:pt x="232" y="230"/>
                    </a:cubicBezTo>
                    <a:cubicBezTo>
                      <a:pt x="231" y="229"/>
                      <a:pt x="230" y="229"/>
                      <a:pt x="229" y="229"/>
                    </a:cubicBezTo>
                    <a:cubicBezTo>
                      <a:pt x="219" y="229"/>
                      <a:pt x="201" y="235"/>
                      <a:pt x="193" y="239"/>
                    </a:cubicBezTo>
                    <a:cubicBezTo>
                      <a:pt x="191" y="240"/>
                      <a:pt x="188" y="241"/>
                      <a:pt x="186" y="241"/>
                    </a:cubicBezTo>
                    <a:cubicBezTo>
                      <a:pt x="173" y="241"/>
                      <a:pt x="167" y="226"/>
                      <a:pt x="165" y="220"/>
                    </a:cubicBezTo>
                    <a:cubicBezTo>
                      <a:pt x="165" y="219"/>
                      <a:pt x="165" y="219"/>
                      <a:pt x="165" y="218"/>
                    </a:cubicBezTo>
                    <a:cubicBezTo>
                      <a:pt x="165" y="218"/>
                      <a:pt x="164" y="217"/>
                      <a:pt x="163" y="216"/>
                    </a:cubicBezTo>
                    <a:cubicBezTo>
                      <a:pt x="162" y="215"/>
                      <a:pt x="162" y="214"/>
                      <a:pt x="161" y="213"/>
                    </a:cubicBezTo>
                    <a:cubicBezTo>
                      <a:pt x="160" y="213"/>
                      <a:pt x="160" y="212"/>
                      <a:pt x="160" y="212"/>
                    </a:cubicBezTo>
                    <a:cubicBezTo>
                      <a:pt x="158" y="210"/>
                      <a:pt x="157" y="209"/>
                      <a:pt x="155" y="207"/>
                    </a:cubicBezTo>
                    <a:lnTo>
                      <a:pt x="140" y="351"/>
                    </a:lnTo>
                    <a:lnTo>
                      <a:pt x="117" y="374"/>
                    </a:lnTo>
                    <a:lnTo>
                      <a:pt x="7" y="370"/>
                    </a:lnTo>
                    <a:lnTo>
                      <a:pt x="0" y="616"/>
                    </a:lnTo>
                    <a:lnTo>
                      <a:pt x="83" y="731"/>
                    </a:lnTo>
                    <a:cubicBezTo>
                      <a:pt x="112" y="725"/>
                      <a:pt x="161" y="717"/>
                      <a:pt x="193" y="717"/>
                    </a:cubicBezTo>
                    <a:cubicBezTo>
                      <a:pt x="203" y="717"/>
                      <a:pt x="226" y="717"/>
                      <a:pt x="226" y="731"/>
                    </a:cubicBezTo>
                    <a:cubicBezTo>
                      <a:pt x="226" y="732"/>
                      <a:pt x="226" y="736"/>
                      <a:pt x="229" y="741"/>
                    </a:cubicBezTo>
                    <a:cubicBezTo>
                      <a:pt x="241" y="739"/>
                      <a:pt x="253" y="736"/>
                      <a:pt x="262" y="736"/>
                    </a:cubicBezTo>
                    <a:cubicBezTo>
                      <a:pt x="263" y="736"/>
                      <a:pt x="265" y="736"/>
                      <a:pt x="266" y="736"/>
                    </a:cubicBezTo>
                    <a:cubicBezTo>
                      <a:pt x="272" y="737"/>
                      <a:pt x="281" y="740"/>
                      <a:pt x="293" y="743"/>
                    </a:cubicBezTo>
                    <a:cubicBezTo>
                      <a:pt x="312" y="748"/>
                      <a:pt x="335" y="754"/>
                      <a:pt x="350" y="754"/>
                    </a:cubicBezTo>
                    <a:cubicBezTo>
                      <a:pt x="355" y="754"/>
                      <a:pt x="358" y="753"/>
                      <a:pt x="359" y="753"/>
                    </a:cubicBezTo>
                    <a:cubicBezTo>
                      <a:pt x="366" y="750"/>
                      <a:pt x="376" y="735"/>
                      <a:pt x="386" y="721"/>
                    </a:cubicBezTo>
                    <a:cubicBezTo>
                      <a:pt x="402" y="698"/>
                      <a:pt x="420" y="673"/>
                      <a:pt x="439" y="667"/>
                    </a:cubicBezTo>
                    <a:cubicBezTo>
                      <a:pt x="470" y="657"/>
                      <a:pt x="505" y="626"/>
                      <a:pt x="505" y="618"/>
                    </a:cubicBezTo>
                    <a:cubicBezTo>
                      <a:pt x="505" y="600"/>
                      <a:pt x="509" y="586"/>
                      <a:pt x="553" y="574"/>
                    </a:cubicBezTo>
                    <a:lnTo>
                      <a:pt x="610" y="572"/>
                    </a:lnTo>
                    <a:lnTo>
                      <a:pt x="610" y="572"/>
                    </a:lnTo>
                    <a:lnTo>
                      <a:pt x="616" y="572"/>
                    </a:lnTo>
                    <a:lnTo>
                      <a:pt x="601" y="517"/>
                    </a:lnTo>
                    <a:lnTo>
                      <a:pt x="606" y="516"/>
                    </a:lnTo>
                    <a:cubicBezTo>
                      <a:pt x="608" y="515"/>
                      <a:pt x="610" y="514"/>
                      <a:pt x="612" y="513"/>
                    </a:cubicBezTo>
                    <a:cubicBezTo>
                      <a:pt x="666" y="493"/>
                      <a:pt x="743" y="465"/>
                      <a:pt x="786" y="449"/>
                    </a:cubicBezTo>
                    <a:cubicBezTo>
                      <a:pt x="797" y="446"/>
                      <a:pt x="805" y="443"/>
                      <a:pt x="811" y="441"/>
                    </a:cubicBezTo>
                    <a:lnTo>
                      <a:pt x="811" y="441"/>
                    </a:lnTo>
                    <a:cubicBezTo>
                      <a:pt x="810" y="439"/>
                      <a:pt x="809" y="436"/>
                      <a:pt x="808" y="434"/>
                    </a:cubicBezTo>
                    <a:cubicBezTo>
                      <a:pt x="803" y="425"/>
                      <a:pt x="800" y="419"/>
                      <a:pt x="799" y="415"/>
                    </a:cubicBezTo>
                    <a:cubicBezTo>
                      <a:pt x="799" y="413"/>
                      <a:pt x="799" y="412"/>
                      <a:pt x="799" y="410"/>
                    </a:cubicBezTo>
                    <a:cubicBezTo>
                      <a:pt x="800" y="408"/>
                      <a:pt x="801" y="407"/>
                      <a:pt x="803" y="4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5" name="Freeform 28">
                <a:extLst>
                  <a:ext uri="{FF2B5EF4-FFF2-40B4-BE49-F238E27FC236}">
                    <a16:creationId xmlns:a16="http://schemas.microsoft.com/office/drawing/2014/main" id="{C2D17B76-49DC-4087-97BB-9A1657EBA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1057" y="3816073"/>
                <a:ext cx="379564" cy="310033"/>
              </a:xfrm>
              <a:custGeom>
                <a:avLst/>
                <a:gdLst>
                  <a:gd name="T0" fmla="*/ 452 w 891"/>
                  <a:gd name="T1" fmla="*/ 644 h 726"/>
                  <a:gd name="T2" fmla="*/ 454 w 891"/>
                  <a:gd name="T3" fmla="*/ 634 h 726"/>
                  <a:gd name="T4" fmla="*/ 456 w 891"/>
                  <a:gd name="T5" fmla="*/ 626 h 726"/>
                  <a:gd name="T6" fmla="*/ 457 w 891"/>
                  <a:gd name="T7" fmla="*/ 620 h 726"/>
                  <a:gd name="T8" fmla="*/ 458 w 891"/>
                  <a:gd name="T9" fmla="*/ 615 h 726"/>
                  <a:gd name="T10" fmla="*/ 459 w 891"/>
                  <a:gd name="T11" fmla="*/ 612 h 726"/>
                  <a:gd name="T12" fmla="*/ 563 w 891"/>
                  <a:gd name="T13" fmla="*/ 527 h 726"/>
                  <a:gd name="T14" fmla="*/ 593 w 891"/>
                  <a:gd name="T15" fmla="*/ 521 h 726"/>
                  <a:gd name="T16" fmla="*/ 656 w 891"/>
                  <a:gd name="T17" fmla="*/ 563 h 726"/>
                  <a:gd name="T18" fmla="*/ 670 w 891"/>
                  <a:gd name="T19" fmla="*/ 540 h 726"/>
                  <a:gd name="T20" fmla="*/ 684 w 891"/>
                  <a:gd name="T21" fmla="*/ 515 h 726"/>
                  <a:gd name="T22" fmla="*/ 755 w 891"/>
                  <a:gd name="T23" fmla="*/ 381 h 726"/>
                  <a:gd name="T24" fmla="*/ 767 w 891"/>
                  <a:gd name="T25" fmla="*/ 363 h 726"/>
                  <a:gd name="T26" fmla="*/ 795 w 891"/>
                  <a:gd name="T27" fmla="*/ 279 h 726"/>
                  <a:gd name="T28" fmla="*/ 861 w 891"/>
                  <a:gd name="T29" fmla="*/ 182 h 726"/>
                  <a:gd name="T30" fmla="*/ 886 w 891"/>
                  <a:gd name="T31" fmla="*/ 157 h 726"/>
                  <a:gd name="T32" fmla="*/ 849 w 891"/>
                  <a:gd name="T33" fmla="*/ 91 h 726"/>
                  <a:gd name="T34" fmla="*/ 849 w 891"/>
                  <a:gd name="T35" fmla="*/ 81 h 726"/>
                  <a:gd name="T36" fmla="*/ 850 w 891"/>
                  <a:gd name="T37" fmla="*/ 70 h 726"/>
                  <a:gd name="T38" fmla="*/ 852 w 891"/>
                  <a:gd name="T39" fmla="*/ 58 h 726"/>
                  <a:gd name="T40" fmla="*/ 852 w 891"/>
                  <a:gd name="T41" fmla="*/ 54 h 726"/>
                  <a:gd name="T42" fmla="*/ 845 w 891"/>
                  <a:gd name="T43" fmla="*/ 50 h 726"/>
                  <a:gd name="T44" fmla="*/ 840 w 891"/>
                  <a:gd name="T45" fmla="*/ 45 h 726"/>
                  <a:gd name="T46" fmla="*/ 826 w 891"/>
                  <a:gd name="T47" fmla="*/ 23 h 726"/>
                  <a:gd name="T48" fmla="*/ 818 w 891"/>
                  <a:gd name="T49" fmla="*/ 14 h 726"/>
                  <a:gd name="T50" fmla="*/ 804 w 891"/>
                  <a:gd name="T51" fmla="*/ 8 h 726"/>
                  <a:gd name="T52" fmla="*/ 750 w 891"/>
                  <a:gd name="T53" fmla="*/ 58 h 726"/>
                  <a:gd name="T54" fmla="*/ 686 w 891"/>
                  <a:gd name="T55" fmla="*/ 43 h 726"/>
                  <a:gd name="T56" fmla="*/ 657 w 891"/>
                  <a:gd name="T57" fmla="*/ 39 h 726"/>
                  <a:gd name="T58" fmla="*/ 605 w 891"/>
                  <a:gd name="T59" fmla="*/ 41 h 726"/>
                  <a:gd name="T60" fmla="*/ 554 w 891"/>
                  <a:gd name="T61" fmla="*/ 61 h 726"/>
                  <a:gd name="T62" fmla="*/ 502 w 891"/>
                  <a:gd name="T63" fmla="*/ 82 h 726"/>
                  <a:gd name="T64" fmla="*/ 432 w 891"/>
                  <a:gd name="T65" fmla="*/ 62 h 726"/>
                  <a:gd name="T66" fmla="*/ 340 w 891"/>
                  <a:gd name="T67" fmla="*/ 62 h 726"/>
                  <a:gd name="T68" fmla="*/ 323 w 891"/>
                  <a:gd name="T69" fmla="*/ 65 h 726"/>
                  <a:gd name="T70" fmla="*/ 289 w 891"/>
                  <a:gd name="T71" fmla="*/ 20 h 726"/>
                  <a:gd name="T72" fmla="*/ 229 w 891"/>
                  <a:gd name="T73" fmla="*/ 3 h 726"/>
                  <a:gd name="T74" fmla="*/ 210 w 891"/>
                  <a:gd name="T75" fmla="*/ 9 h 726"/>
                  <a:gd name="T76" fmla="*/ 179 w 891"/>
                  <a:gd name="T77" fmla="*/ 19 h 726"/>
                  <a:gd name="T78" fmla="*/ 122 w 891"/>
                  <a:gd name="T79" fmla="*/ 19 h 726"/>
                  <a:gd name="T80" fmla="*/ 104 w 891"/>
                  <a:gd name="T81" fmla="*/ 79 h 726"/>
                  <a:gd name="T82" fmla="*/ 70 w 891"/>
                  <a:gd name="T83" fmla="*/ 139 h 726"/>
                  <a:gd name="T84" fmla="*/ 65 w 891"/>
                  <a:gd name="T85" fmla="*/ 147 h 726"/>
                  <a:gd name="T86" fmla="*/ 69 w 891"/>
                  <a:gd name="T87" fmla="*/ 175 h 726"/>
                  <a:gd name="T88" fmla="*/ 71 w 891"/>
                  <a:gd name="T89" fmla="*/ 187 h 726"/>
                  <a:gd name="T90" fmla="*/ 62 w 891"/>
                  <a:gd name="T91" fmla="*/ 308 h 726"/>
                  <a:gd name="T92" fmla="*/ 34 w 891"/>
                  <a:gd name="T93" fmla="*/ 352 h 726"/>
                  <a:gd name="T94" fmla="*/ 3 w 891"/>
                  <a:gd name="T95" fmla="*/ 405 h 726"/>
                  <a:gd name="T96" fmla="*/ 5 w 891"/>
                  <a:gd name="T97" fmla="*/ 493 h 726"/>
                  <a:gd name="T98" fmla="*/ 21 w 891"/>
                  <a:gd name="T99" fmla="*/ 536 h 726"/>
                  <a:gd name="T100" fmla="*/ 27 w 891"/>
                  <a:gd name="T101" fmla="*/ 550 h 726"/>
                  <a:gd name="T102" fmla="*/ 102 w 891"/>
                  <a:gd name="T103" fmla="*/ 572 h 726"/>
                  <a:gd name="T104" fmla="*/ 215 w 891"/>
                  <a:gd name="T105" fmla="*/ 662 h 726"/>
                  <a:gd name="T106" fmla="*/ 294 w 891"/>
                  <a:gd name="T107" fmla="*/ 713 h 726"/>
                  <a:gd name="T108" fmla="*/ 340 w 891"/>
                  <a:gd name="T109" fmla="*/ 704 h 726"/>
                  <a:gd name="T110" fmla="*/ 438 w 891"/>
                  <a:gd name="T111" fmla="*/ 690 h 726"/>
                  <a:gd name="T112" fmla="*/ 442 w 891"/>
                  <a:gd name="T113" fmla="*/ 678 h 726"/>
                  <a:gd name="T114" fmla="*/ 446 w 891"/>
                  <a:gd name="T115" fmla="*/ 664 h 726"/>
                  <a:gd name="T116" fmla="*/ 450 w 891"/>
                  <a:gd name="T117" fmla="*/ 651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1" h="726">
                    <a:moveTo>
                      <a:pt x="450" y="651"/>
                    </a:moveTo>
                    <a:cubicBezTo>
                      <a:pt x="451" y="648"/>
                      <a:pt x="451" y="646"/>
                      <a:pt x="452" y="644"/>
                    </a:cubicBezTo>
                    <a:cubicBezTo>
                      <a:pt x="452" y="643"/>
                      <a:pt x="453" y="641"/>
                      <a:pt x="453" y="639"/>
                    </a:cubicBezTo>
                    <a:cubicBezTo>
                      <a:pt x="453" y="637"/>
                      <a:pt x="454" y="636"/>
                      <a:pt x="454" y="634"/>
                    </a:cubicBezTo>
                    <a:cubicBezTo>
                      <a:pt x="454" y="632"/>
                      <a:pt x="455" y="631"/>
                      <a:pt x="455" y="629"/>
                    </a:cubicBezTo>
                    <a:cubicBezTo>
                      <a:pt x="455" y="628"/>
                      <a:pt x="456" y="627"/>
                      <a:pt x="456" y="626"/>
                    </a:cubicBezTo>
                    <a:cubicBezTo>
                      <a:pt x="456" y="624"/>
                      <a:pt x="456" y="623"/>
                      <a:pt x="457" y="622"/>
                    </a:cubicBezTo>
                    <a:cubicBezTo>
                      <a:pt x="457" y="621"/>
                      <a:pt x="457" y="621"/>
                      <a:pt x="457" y="620"/>
                    </a:cubicBezTo>
                    <a:cubicBezTo>
                      <a:pt x="457" y="618"/>
                      <a:pt x="457" y="617"/>
                      <a:pt x="458" y="616"/>
                    </a:cubicBezTo>
                    <a:lnTo>
                      <a:pt x="458" y="615"/>
                    </a:lnTo>
                    <a:lnTo>
                      <a:pt x="458" y="614"/>
                    </a:lnTo>
                    <a:lnTo>
                      <a:pt x="459" y="612"/>
                    </a:lnTo>
                    <a:cubicBezTo>
                      <a:pt x="489" y="582"/>
                      <a:pt x="540" y="530"/>
                      <a:pt x="550" y="527"/>
                    </a:cubicBezTo>
                    <a:cubicBezTo>
                      <a:pt x="553" y="526"/>
                      <a:pt x="557" y="526"/>
                      <a:pt x="563" y="527"/>
                    </a:cubicBezTo>
                    <a:cubicBezTo>
                      <a:pt x="566" y="527"/>
                      <a:pt x="568" y="527"/>
                      <a:pt x="571" y="527"/>
                    </a:cubicBezTo>
                    <a:cubicBezTo>
                      <a:pt x="581" y="527"/>
                      <a:pt x="587" y="525"/>
                      <a:pt x="593" y="521"/>
                    </a:cubicBezTo>
                    <a:cubicBezTo>
                      <a:pt x="596" y="519"/>
                      <a:pt x="600" y="518"/>
                      <a:pt x="605" y="518"/>
                    </a:cubicBezTo>
                    <a:cubicBezTo>
                      <a:pt x="625" y="518"/>
                      <a:pt x="652" y="542"/>
                      <a:pt x="656" y="563"/>
                    </a:cubicBezTo>
                    <a:cubicBezTo>
                      <a:pt x="656" y="564"/>
                      <a:pt x="656" y="564"/>
                      <a:pt x="656" y="565"/>
                    </a:cubicBezTo>
                    <a:cubicBezTo>
                      <a:pt x="660" y="560"/>
                      <a:pt x="666" y="548"/>
                      <a:pt x="670" y="540"/>
                    </a:cubicBezTo>
                    <a:cubicBezTo>
                      <a:pt x="672" y="536"/>
                      <a:pt x="675" y="532"/>
                      <a:pt x="677" y="528"/>
                    </a:cubicBezTo>
                    <a:lnTo>
                      <a:pt x="684" y="515"/>
                    </a:lnTo>
                    <a:cubicBezTo>
                      <a:pt x="698" y="489"/>
                      <a:pt x="731" y="427"/>
                      <a:pt x="731" y="413"/>
                    </a:cubicBezTo>
                    <a:cubicBezTo>
                      <a:pt x="731" y="401"/>
                      <a:pt x="744" y="390"/>
                      <a:pt x="755" y="381"/>
                    </a:cubicBezTo>
                    <a:cubicBezTo>
                      <a:pt x="759" y="377"/>
                      <a:pt x="767" y="371"/>
                      <a:pt x="767" y="368"/>
                    </a:cubicBezTo>
                    <a:lnTo>
                      <a:pt x="767" y="363"/>
                    </a:lnTo>
                    <a:cubicBezTo>
                      <a:pt x="767" y="349"/>
                      <a:pt x="767" y="328"/>
                      <a:pt x="780" y="322"/>
                    </a:cubicBezTo>
                    <a:cubicBezTo>
                      <a:pt x="788" y="319"/>
                      <a:pt x="797" y="289"/>
                      <a:pt x="795" y="279"/>
                    </a:cubicBezTo>
                    <a:cubicBezTo>
                      <a:pt x="791" y="263"/>
                      <a:pt x="840" y="192"/>
                      <a:pt x="841" y="191"/>
                    </a:cubicBezTo>
                    <a:cubicBezTo>
                      <a:pt x="845" y="186"/>
                      <a:pt x="852" y="184"/>
                      <a:pt x="861" y="182"/>
                    </a:cubicBezTo>
                    <a:cubicBezTo>
                      <a:pt x="875" y="179"/>
                      <a:pt x="884" y="177"/>
                      <a:pt x="885" y="169"/>
                    </a:cubicBezTo>
                    <a:cubicBezTo>
                      <a:pt x="885" y="165"/>
                      <a:pt x="886" y="161"/>
                      <a:pt x="886" y="157"/>
                    </a:cubicBezTo>
                    <a:cubicBezTo>
                      <a:pt x="889" y="141"/>
                      <a:pt x="890" y="130"/>
                      <a:pt x="884" y="128"/>
                    </a:cubicBezTo>
                    <a:cubicBezTo>
                      <a:pt x="870" y="123"/>
                      <a:pt x="849" y="106"/>
                      <a:pt x="849" y="91"/>
                    </a:cubicBezTo>
                    <a:cubicBezTo>
                      <a:pt x="849" y="89"/>
                      <a:pt x="849" y="86"/>
                      <a:pt x="849" y="84"/>
                    </a:cubicBezTo>
                    <a:cubicBezTo>
                      <a:pt x="849" y="83"/>
                      <a:pt x="849" y="82"/>
                      <a:pt x="849" y="81"/>
                    </a:cubicBezTo>
                    <a:cubicBezTo>
                      <a:pt x="849" y="79"/>
                      <a:pt x="849" y="76"/>
                      <a:pt x="850" y="74"/>
                    </a:cubicBezTo>
                    <a:cubicBezTo>
                      <a:pt x="850" y="73"/>
                      <a:pt x="850" y="71"/>
                      <a:pt x="850" y="70"/>
                    </a:cubicBezTo>
                    <a:cubicBezTo>
                      <a:pt x="850" y="67"/>
                      <a:pt x="851" y="65"/>
                      <a:pt x="851" y="63"/>
                    </a:cubicBezTo>
                    <a:cubicBezTo>
                      <a:pt x="851" y="61"/>
                      <a:pt x="851" y="60"/>
                      <a:pt x="852" y="58"/>
                    </a:cubicBezTo>
                    <a:cubicBezTo>
                      <a:pt x="852" y="57"/>
                      <a:pt x="852" y="55"/>
                      <a:pt x="852" y="54"/>
                    </a:cubicBezTo>
                    <a:lnTo>
                      <a:pt x="852" y="54"/>
                    </a:lnTo>
                    <a:cubicBezTo>
                      <a:pt x="850" y="53"/>
                      <a:pt x="849" y="52"/>
                      <a:pt x="847" y="51"/>
                    </a:cubicBezTo>
                    <a:cubicBezTo>
                      <a:pt x="846" y="51"/>
                      <a:pt x="846" y="50"/>
                      <a:pt x="845" y="50"/>
                    </a:cubicBezTo>
                    <a:cubicBezTo>
                      <a:pt x="844" y="49"/>
                      <a:pt x="842" y="47"/>
                      <a:pt x="841" y="46"/>
                    </a:cubicBezTo>
                    <a:cubicBezTo>
                      <a:pt x="841" y="45"/>
                      <a:pt x="840" y="45"/>
                      <a:pt x="840" y="45"/>
                    </a:cubicBezTo>
                    <a:cubicBezTo>
                      <a:pt x="837" y="41"/>
                      <a:pt x="835" y="38"/>
                      <a:pt x="833" y="34"/>
                    </a:cubicBezTo>
                    <a:cubicBezTo>
                      <a:pt x="831" y="30"/>
                      <a:pt x="829" y="26"/>
                      <a:pt x="826" y="23"/>
                    </a:cubicBezTo>
                    <a:cubicBezTo>
                      <a:pt x="823" y="20"/>
                      <a:pt x="822" y="18"/>
                      <a:pt x="820" y="16"/>
                    </a:cubicBezTo>
                    <a:cubicBezTo>
                      <a:pt x="819" y="16"/>
                      <a:pt x="819" y="15"/>
                      <a:pt x="818" y="14"/>
                    </a:cubicBezTo>
                    <a:cubicBezTo>
                      <a:pt x="815" y="11"/>
                      <a:pt x="814" y="9"/>
                      <a:pt x="812" y="8"/>
                    </a:cubicBezTo>
                    <a:cubicBezTo>
                      <a:pt x="809" y="7"/>
                      <a:pt x="807" y="8"/>
                      <a:pt x="804" y="8"/>
                    </a:cubicBezTo>
                    <a:cubicBezTo>
                      <a:pt x="799" y="10"/>
                      <a:pt x="791" y="20"/>
                      <a:pt x="783" y="29"/>
                    </a:cubicBezTo>
                    <a:cubicBezTo>
                      <a:pt x="773" y="41"/>
                      <a:pt x="763" y="54"/>
                      <a:pt x="750" y="58"/>
                    </a:cubicBezTo>
                    <a:cubicBezTo>
                      <a:pt x="747" y="59"/>
                      <a:pt x="742" y="60"/>
                      <a:pt x="738" y="60"/>
                    </a:cubicBezTo>
                    <a:cubicBezTo>
                      <a:pt x="719" y="60"/>
                      <a:pt x="699" y="49"/>
                      <a:pt x="686" y="43"/>
                    </a:cubicBezTo>
                    <a:lnTo>
                      <a:pt x="684" y="42"/>
                    </a:lnTo>
                    <a:cubicBezTo>
                      <a:pt x="681" y="41"/>
                      <a:pt x="675" y="39"/>
                      <a:pt x="657" y="39"/>
                    </a:cubicBezTo>
                    <a:cubicBezTo>
                      <a:pt x="648" y="39"/>
                      <a:pt x="637" y="40"/>
                      <a:pt x="627" y="40"/>
                    </a:cubicBezTo>
                    <a:cubicBezTo>
                      <a:pt x="619" y="40"/>
                      <a:pt x="612" y="41"/>
                      <a:pt x="605" y="41"/>
                    </a:cubicBezTo>
                    <a:cubicBezTo>
                      <a:pt x="598" y="41"/>
                      <a:pt x="593" y="41"/>
                      <a:pt x="589" y="40"/>
                    </a:cubicBezTo>
                    <a:cubicBezTo>
                      <a:pt x="577" y="39"/>
                      <a:pt x="565" y="51"/>
                      <a:pt x="554" y="61"/>
                    </a:cubicBezTo>
                    <a:cubicBezTo>
                      <a:pt x="548" y="67"/>
                      <a:pt x="542" y="72"/>
                      <a:pt x="536" y="76"/>
                    </a:cubicBezTo>
                    <a:cubicBezTo>
                      <a:pt x="529" y="80"/>
                      <a:pt x="517" y="82"/>
                      <a:pt x="502" y="82"/>
                    </a:cubicBezTo>
                    <a:cubicBezTo>
                      <a:pt x="483" y="82"/>
                      <a:pt x="465" y="79"/>
                      <a:pt x="457" y="76"/>
                    </a:cubicBezTo>
                    <a:cubicBezTo>
                      <a:pt x="450" y="74"/>
                      <a:pt x="442" y="68"/>
                      <a:pt x="432" y="62"/>
                    </a:cubicBezTo>
                    <a:cubicBezTo>
                      <a:pt x="421" y="55"/>
                      <a:pt x="406" y="45"/>
                      <a:pt x="400" y="45"/>
                    </a:cubicBezTo>
                    <a:cubicBezTo>
                      <a:pt x="389" y="45"/>
                      <a:pt x="362" y="48"/>
                      <a:pt x="340" y="62"/>
                    </a:cubicBezTo>
                    <a:cubicBezTo>
                      <a:pt x="336" y="64"/>
                      <a:pt x="332" y="66"/>
                      <a:pt x="328" y="66"/>
                    </a:cubicBezTo>
                    <a:cubicBezTo>
                      <a:pt x="326" y="66"/>
                      <a:pt x="324" y="65"/>
                      <a:pt x="323" y="65"/>
                    </a:cubicBezTo>
                    <a:cubicBezTo>
                      <a:pt x="312" y="62"/>
                      <a:pt x="306" y="50"/>
                      <a:pt x="299" y="37"/>
                    </a:cubicBezTo>
                    <a:cubicBezTo>
                      <a:pt x="296" y="31"/>
                      <a:pt x="293" y="24"/>
                      <a:pt x="289" y="20"/>
                    </a:cubicBezTo>
                    <a:cubicBezTo>
                      <a:pt x="284" y="14"/>
                      <a:pt x="275" y="14"/>
                      <a:pt x="265" y="13"/>
                    </a:cubicBezTo>
                    <a:cubicBezTo>
                      <a:pt x="253" y="13"/>
                      <a:pt x="239" y="12"/>
                      <a:pt x="229" y="3"/>
                    </a:cubicBezTo>
                    <a:cubicBezTo>
                      <a:pt x="227" y="1"/>
                      <a:pt x="225" y="0"/>
                      <a:pt x="223" y="0"/>
                    </a:cubicBezTo>
                    <a:cubicBezTo>
                      <a:pt x="219" y="0"/>
                      <a:pt x="215" y="4"/>
                      <a:pt x="210" y="9"/>
                    </a:cubicBezTo>
                    <a:cubicBezTo>
                      <a:pt x="204" y="14"/>
                      <a:pt x="196" y="21"/>
                      <a:pt x="187" y="20"/>
                    </a:cubicBezTo>
                    <a:cubicBezTo>
                      <a:pt x="185" y="20"/>
                      <a:pt x="182" y="19"/>
                      <a:pt x="179" y="19"/>
                    </a:cubicBezTo>
                    <a:cubicBezTo>
                      <a:pt x="168" y="17"/>
                      <a:pt x="154" y="14"/>
                      <a:pt x="141" y="14"/>
                    </a:cubicBezTo>
                    <a:cubicBezTo>
                      <a:pt x="129" y="14"/>
                      <a:pt x="124" y="17"/>
                      <a:pt x="122" y="19"/>
                    </a:cubicBezTo>
                    <a:cubicBezTo>
                      <a:pt x="115" y="24"/>
                      <a:pt x="113" y="41"/>
                      <a:pt x="111" y="54"/>
                    </a:cubicBezTo>
                    <a:cubicBezTo>
                      <a:pt x="109" y="67"/>
                      <a:pt x="108" y="75"/>
                      <a:pt x="104" y="79"/>
                    </a:cubicBezTo>
                    <a:cubicBezTo>
                      <a:pt x="95" y="88"/>
                      <a:pt x="72" y="117"/>
                      <a:pt x="72" y="129"/>
                    </a:cubicBezTo>
                    <a:cubicBezTo>
                      <a:pt x="72" y="133"/>
                      <a:pt x="71" y="136"/>
                      <a:pt x="70" y="139"/>
                    </a:cubicBezTo>
                    <a:lnTo>
                      <a:pt x="70" y="139"/>
                    </a:lnTo>
                    <a:cubicBezTo>
                      <a:pt x="69" y="142"/>
                      <a:pt x="67" y="145"/>
                      <a:pt x="65" y="147"/>
                    </a:cubicBezTo>
                    <a:cubicBezTo>
                      <a:pt x="66" y="155"/>
                      <a:pt x="68" y="162"/>
                      <a:pt x="69" y="169"/>
                    </a:cubicBezTo>
                    <a:cubicBezTo>
                      <a:pt x="69" y="171"/>
                      <a:pt x="69" y="173"/>
                      <a:pt x="69" y="175"/>
                    </a:cubicBezTo>
                    <a:cubicBezTo>
                      <a:pt x="70" y="177"/>
                      <a:pt x="70" y="179"/>
                      <a:pt x="70" y="180"/>
                    </a:cubicBezTo>
                    <a:cubicBezTo>
                      <a:pt x="71" y="183"/>
                      <a:pt x="71" y="185"/>
                      <a:pt x="71" y="187"/>
                    </a:cubicBezTo>
                    <a:cubicBezTo>
                      <a:pt x="72" y="190"/>
                      <a:pt x="72" y="193"/>
                      <a:pt x="72" y="195"/>
                    </a:cubicBezTo>
                    <a:cubicBezTo>
                      <a:pt x="74" y="210"/>
                      <a:pt x="82" y="289"/>
                      <a:pt x="62" y="308"/>
                    </a:cubicBezTo>
                    <a:cubicBezTo>
                      <a:pt x="46" y="324"/>
                      <a:pt x="35" y="350"/>
                      <a:pt x="35" y="350"/>
                    </a:cubicBezTo>
                    <a:lnTo>
                      <a:pt x="34" y="352"/>
                    </a:lnTo>
                    <a:lnTo>
                      <a:pt x="33" y="353"/>
                    </a:lnTo>
                    <a:cubicBezTo>
                      <a:pt x="32" y="353"/>
                      <a:pt x="8" y="371"/>
                      <a:pt x="3" y="405"/>
                    </a:cubicBezTo>
                    <a:cubicBezTo>
                      <a:pt x="0" y="428"/>
                      <a:pt x="1" y="446"/>
                      <a:pt x="3" y="463"/>
                    </a:cubicBezTo>
                    <a:cubicBezTo>
                      <a:pt x="4" y="473"/>
                      <a:pt x="5" y="483"/>
                      <a:pt x="5" y="493"/>
                    </a:cubicBezTo>
                    <a:cubicBezTo>
                      <a:pt x="5" y="504"/>
                      <a:pt x="10" y="513"/>
                      <a:pt x="15" y="524"/>
                    </a:cubicBezTo>
                    <a:cubicBezTo>
                      <a:pt x="17" y="528"/>
                      <a:pt x="19" y="532"/>
                      <a:pt x="21" y="536"/>
                    </a:cubicBezTo>
                    <a:cubicBezTo>
                      <a:pt x="22" y="538"/>
                      <a:pt x="22" y="540"/>
                      <a:pt x="23" y="541"/>
                    </a:cubicBezTo>
                    <a:cubicBezTo>
                      <a:pt x="24" y="545"/>
                      <a:pt x="26" y="547"/>
                      <a:pt x="27" y="550"/>
                    </a:cubicBezTo>
                    <a:lnTo>
                      <a:pt x="28" y="551"/>
                    </a:lnTo>
                    <a:cubicBezTo>
                      <a:pt x="36" y="562"/>
                      <a:pt x="73" y="567"/>
                      <a:pt x="102" y="572"/>
                    </a:cubicBezTo>
                    <a:cubicBezTo>
                      <a:pt x="115" y="574"/>
                      <a:pt x="128" y="576"/>
                      <a:pt x="138" y="578"/>
                    </a:cubicBezTo>
                    <a:cubicBezTo>
                      <a:pt x="176" y="586"/>
                      <a:pt x="216" y="639"/>
                      <a:pt x="215" y="662"/>
                    </a:cubicBezTo>
                    <a:cubicBezTo>
                      <a:pt x="214" y="679"/>
                      <a:pt x="238" y="714"/>
                      <a:pt x="253" y="722"/>
                    </a:cubicBezTo>
                    <a:cubicBezTo>
                      <a:pt x="259" y="725"/>
                      <a:pt x="278" y="719"/>
                      <a:pt x="294" y="713"/>
                    </a:cubicBezTo>
                    <a:cubicBezTo>
                      <a:pt x="307" y="709"/>
                      <a:pt x="319" y="704"/>
                      <a:pt x="328" y="704"/>
                    </a:cubicBezTo>
                    <a:lnTo>
                      <a:pt x="340" y="704"/>
                    </a:lnTo>
                    <a:cubicBezTo>
                      <a:pt x="405" y="704"/>
                      <a:pt x="421" y="698"/>
                      <a:pt x="425" y="694"/>
                    </a:cubicBezTo>
                    <a:cubicBezTo>
                      <a:pt x="429" y="691"/>
                      <a:pt x="433" y="690"/>
                      <a:pt x="438" y="690"/>
                    </a:cubicBezTo>
                    <a:cubicBezTo>
                      <a:pt x="438" y="689"/>
                      <a:pt x="439" y="687"/>
                      <a:pt x="440" y="685"/>
                    </a:cubicBezTo>
                    <a:cubicBezTo>
                      <a:pt x="441" y="682"/>
                      <a:pt x="441" y="680"/>
                      <a:pt x="442" y="678"/>
                    </a:cubicBezTo>
                    <a:cubicBezTo>
                      <a:pt x="443" y="675"/>
                      <a:pt x="444" y="673"/>
                      <a:pt x="445" y="670"/>
                    </a:cubicBezTo>
                    <a:cubicBezTo>
                      <a:pt x="445" y="668"/>
                      <a:pt x="446" y="666"/>
                      <a:pt x="446" y="664"/>
                    </a:cubicBezTo>
                    <a:cubicBezTo>
                      <a:pt x="447" y="661"/>
                      <a:pt x="448" y="659"/>
                      <a:pt x="448" y="656"/>
                    </a:cubicBezTo>
                    <a:cubicBezTo>
                      <a:pt x="449" y="654"/>
                      <a:pt x="450" y="652"/>
                      <a:pt x="450" y="65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7" name="Freeform 30">
                <a:extLst>
                  <a:ext uri="{FF2B5EF4-FFF2-40B4-BE49-F238E27FC236}">
                    <a16:creationId xmlns:a16="http://schemas.microsoft.com/office/drawing/2014/main" id="{7368C557-6FB0-4C16-8C11-7B66DF4A8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985" y="3906266"/>
                <a:ext cx="54493" cy="163471"/>
              </a:xfrm>
              <a:custGeom>
                <a:avLst/>
                <a:gdLst>
                  <a:gd name="T0" fmla="*/ 121 w 130"/>
                  <a:gd name="T1" fmla="*/ 186 h 382"/>
                  <a:gd name="T2" fmla="*/ 112 w 130"/>
                  <a:gd name="T3" fmla="*/ 137 h 382"/>
                  <a:gd name="T4" fmla="*/ 109 w 130"/>
                  <a:gd name="T5" fmla="*/ 110 h 382"/>
                  <a:gd name="T6" fmla="*/ 98 w 130"/>
                  <a:gd name="T7" fmla="*/ 80 h 382"/>
                  <a:gd name="T8" fmla="*/ 87 w 130"/>
                  <a:gd name="T9" fmla="*/ 74 h 382"/>
                  <a:gd name="T10" fmla="*/ 54 w 130"/>
                  <a:gd name="T11" fmla="*/ 9 h 382"/>
                  <a:gd name="T12" fmla="*/ 45 w 130"/>
                  <a:gd name="T13" fmla="*/ 8 h 382"/>
                  <a:gd name="T14" fmla="*/ 42 w 130"/>
                  <a:gd name="T15" fmla="*/ 7 h 382"/>
                  <a:gd name="T16" fmla="*/ 36 w 130"/>
                  <a:gd name="T17" fmla="*/ 6 h 382"/>
                  <a:gd name="T18" fmla="*/ 29 w 130"/>
                  <a:gd name="T19" fmla="*/ 5 h 382"/>
                  <a:gd name="T20" fmla="*/ 1 w 130"/>
                  <a:gd name="T21" fmla="*/ 0 h 382"/>
                  <a:gd name="T22" fmla="*/ 0 w 130"/>
                  <a:gd name="T23" fmla="*/ 0 h 382"/>
                  <a:gd name="T24" fmla="*/ 0 w 130"/>
                  <a:gd name="T25" fmla="*/ 4 h 382"/>
                  <a:gd name="T26" fmla="*/ 2 w 130"/>
                  <a:gd name="T27" fmla="*/ 10 h 382"/>
                  <a:gd name="T28" fmla="*/ 3 w 130"/>
                  <a:gd name="T29" fmla="*/ 15 h 382"/>
                  <a:gd name="T30" fmla="*/ 4 w 130"/>
                  <a:gd name="T31" fmla="*/ 19 h 382"/>
                  <a:gd name="T32" fmla="*/ 5 w 130"/>
                  <a:gd name="T33" fmla="*/ 23 h 382"/>
                  <a:gd name="T34" fmla="*/ 6 w 130"/>
                  <a:gd name="T35" fmla="*/ 27 h 382"/>
                  <a:gd name="T36" fmla="*/ 7 w 130"/>
                  <a:gd name="T37" fmla="*/ 30 h 382"/>
                  <a:gd name="T38" fmla="*/ 7 w 130"/>
                  <a:gd name="T39" fmla="*/ 32 h 382"/>
                  <a:gd name="T40" fmla="*/ 8 w 130"/>
                  <a:gd name="T41" fmla="*/ 34 h 382"/>
                  <a:gd name="T42" fmla="*/ 9 w 130"/>
                  <a:gd name="T43" fmla="*/ 36 h 382"/>
                  <a:gd name="T44" fmla="*/ 10 w 130"/>
                  <a:gd name="T45" fmla="*/ 37 h 382"/>
                  <a:gd name="T46" fmla="*/ 10 w 130"/>
                  <a:gd name="T47" fmla="*/ 38 h 382"/>
                  <a:gd name="T48" fmla="*/ 11 w 130"/>
                  <a:gd name="T49" fmla="*/ 39 h 382"/>
                  <a:gd name="T50" fmla="*/ 11 w 130"/>
                  <a:gd name="T51" fmla="*/ 39 h 382"/>
                  <a:gd name="T52" fmla="*/ 11 w 130"/>
                  <a:gd name="T53" fmla="*/ 39 h 382"/>
                  <a:gd name="T54" fmla="*/ 33 w 130"/>
                  <a:gd name="T55" fmla="*/ 91 h 382"/>
                  <a:gd name="T56" fmla="*/ 32 w 130"/>
                  <a:gd name="T57" fmla="*/ 104 h 382"/>
                  <a:gd name="T58" fmla="*/ 34 w 130"/>
                  <a:gd name="T59" fmla="*/ 195 h 382"/>
                  <a:gd name="T60" fmla="*/ 55 w 130"/>
                  <a:gd name="T61" fmla="*/ 302 h 382"/>
                  <a:gd name="T62" fmla="*/ 57 w 130"/>
                  <a:gd name="T63" fmla="*/ 319 h 382"/>
                  <a:gd name="T64" fmla="*/ 57 w 130"/>
                  <a:gd name="T65" fmla="*/ 321 h 382"/>
                  <a:gd name="T66" fmla="*/ 62 w 130"/>
                  <a:gd name="T67" fmla="*/ 339 h 382"/>
                  <a:gd name="T68" fmla="*/ 63 w 130"/>
                  <a:gd name="T69" fmla="*/ 342 h 382"/>
                  <a:gd name="T70" fmla="*/ 70 w 130"/>
                  <a:gd name="T71" fmla="*/ 360 h 382"/>
                  <a:gd name="T72" fmla="*/ 71 w 130"/>
                  <a:gd name="T73" fmla="*/ 363 h 382"/>
                  <a:gd name="T74" fmla="*/ 79 w 130"/>
                  <a:gd name="T75" fmla="*/ 380 h 382"/>
                  <a:gd name="T76" fmla="*/ 79 w 130"/>
                  <a:gd name="T77" fmla="*/ 381 h 382"/>
                  <a:gd name="T78" fmla="*/ 88 w 130"/>
                  <a:gd name="T79" fmla="*/ 375 h 382"/>
                  <a:gd name="T80" fmla="*/ 129 w 130"/>
                  <a:gd name="T81" fmla="*/ 358 h 382"/>
                  <a:gd name="T82" fmla="*/ 122 w 130"/>
                  <a:gd name="T83" fmla="*/ 223 h 382"/>
                  <a:gd name="T84" fmla="*/ 121 w 130"/>
                  <a:gd name="T85" fmla="*/ 18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" h="382">
                    <a:moveTo>
                      <a:pt x="121" y="186"/>
                    </a:moveTo>
                    <a:cubicBezTo>
                      <a:pt x="120" y="163"/>
                      <a:pt x="120" y="144"/>
                      <a:pt x="112" y="137"/>
                    </a:cubicBezTo>
                    <a:cubicBezTo>
                      <a:pt x="105" y="129"/>
                      <a:pt x="107" y="119"/>
                      <a:pt x="109" y="110"/>
                    </a:cubicBezTo>
                    <a:cubicBezTo>
                      <a:pt x="112" y="98"/>
                      <a:pt x="114" y="89"/>
                      <a:pt x="98" y="80"/>
                    </a:cubicBezTo>
                    <a:cubicBezTo>
                      <a:pt x="94" y="78"/>
                      <a:pt x="91" y="76"/>
                      <a:pt x="87" y="74"/>
                    </a:cubicBezTo>
                    <a:cubicBezTo>
                      <a:pt x="65" y="63"/>
                      <a:pt x="57" y="56"/>
                      <a:pt x="54" y="9"/>
                    </a:cubicBezTo>
                    <a:cubicBezTo>
                      <a:pt x="51" y="9"/>
                      <a:pt x="48" y="8"/>
                      <a:pt x="45" y="8"/>
                    </a:cubicBezTo>
                    <a:cubicBezTo>
                      <a:pt x="44" y="7"/>
                      <a:pt x="43" y="7"/>
                      <a:pt x="42" y="7"/>
                    </a:cubicBezTo>
                    <a:cubicBezTo>
                      <a:pt x="40" y="7"/>
                      <a:pt x="38" y="6"/>
                      <a:pt x="36" y="6"/>
                    </a:cubicBezTo>
                    <a:cubicBezTo>
                      <a:pt x="33" y="5"/>
                      <a:pt x="31" y="5"/>
                      <a:pt x="29" y="5"/>
                    </a:cubicBezTo>
                    <a:cubicBezTo>
                      <a:pt x="19" y="3"/>
                      <a:pt x="9" y="1"/>
                      <a:pt x="1" y="0"/>
                    </a:cubicBezTo>
                    <a:lnTo>
                      <a:pt x="0" y="0"/>
                    </a:lnTo>
                    <a:cubicBezTo>
                      <a:pt x="0" y="1"/>
                      <a:pt x="0" y="2"/>
                      <a:pt x="0" y="4"/>
                    </a:cubicBezTo>
                    <a:cubicBezTo>
                      <a:pt x="1" y="6"/>
                      <a:pt x="1" y="8"/>
                      <a:pt x="2" y="10"/>
                    </a:cubicBezTo>
                    <a:cubicBezTo>
                      <a:pt x="2" y="11"/>
                      <a:pt x="2" y="13"/>
                      <a:pt x="3" y="15"/>
                    </a:cubicBezTo>
                    <a:cubicBezTo>
                      <a:pt x="3" y="16"/>
                      <a:pt x="3" y="18"/>
                      <a:pt x="4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5" y="26"/>
                      <a:pt x="6" y="27"/>
                    </a:cubicBezTo>
                    <a:cubicBezTo>
                      <a:pt x="6" y="28"/>
                      <a:pt x="6" y="29"/>
                      <a:pt x="7" y="30"/>
                    </a:cubicBezTo>
                    <a:cubicBezTo>
                      <a:pt x="7" y="30"/>
                      <a:pt x="7" y="31"/>
                      <a:pt x="7" y="32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5"/>
                      <a:pt x="9" y="35"/>
                      <a:pt x="9" y="36"/>
                    </a:cubicBezTo>
                    <a:cubicBezTo>
                      <a:pt x="9" y="36"/>
                      <a:pt x="9" y="37"/>
                      <a:pt x="10" y="37"/>
                    </a:cubicBezTo>
                    <a:lnTo>
                      <a:pt x="10" y="38"/>
                    </a:lnTo>
                    <a:cubicBezTo>
                      <a:pt x="10" y="38"/>
                      <a:pt x="10" y="39"/>
                      <a:pt x="11" y="39"/>
                    </a:cubicBezTo>
                    <a:lnTo>
                      <a:pt x="11" y="39"/>
                    </a:lnTo>
                    <a:lnTo>
                      <a:pt x="11" y="39"/>
                    </a:lnTo>
                    <a:cubicBezTo>
                      <a:pt x="27" y="49"/>
                      <a:pt x="34" y="66"/>
                      <a:pt x="33" y="91"/>
                    </a:cubicBezTo>
                    <a:cubicBezTo>
                      <a:pt x="32" y="95"/>
                      <a:pt x="32" y="99"/>
                      <a:pt x="32" y="104"/>
                    </a:cubicBezTo>
                    <a:cubicBezTo>
                      <a:pt x="29" y="130"/>
                      <a:pt x="26" y="174"/>
                      <a:pt x="34" y="195"/>
                    </a:cubicBezTo>
                    <a:cubicBezTo>
                      <a:pt x="44" y="220"/>
                      <a:pt x="55" y="261"/>
                      <a:pt x="55" y="302"/>
                    </a:cubicBezTo>
                    <a:cubicBezTo>
                      <a:pt x="55" y="307"/>
                      <a:pt x="56" y="313"/>
                      <a:pt x="57" y="319"/>
                    </a:cubicBezTo>
                    <a:cubicBezTo>
                      <a:pt x="57" y="320"/>
                      <a:pt x="57" y="320"/>
                      <a:pt x="57" y="321"/>
                    </a:cubicBezTo>
                    <a:cubicBezTo>
                      <a:pt x="58" y="327"/>
                      <a:pt x="60" y="333"/>
                      <a:pt x="62" y="339"/>
                    </a:cubicBezTo>
                    <a:cubicBezTo>
                      <a:pt x="62" y="340"/>
                      <a:pt x="62" y="341"/>
                      <a:pt x="63" y="342"/>
                    </a:cubicBezTo>
                    <a:cubicBezTo>
                      <a:pt x="65" y="348"/>
                      <a:pt x="67" y="354"/>
                      <a:pt x="70" y="360"/>
                    </a:cubicBezTo>
                    <a:cubicBezTo>
                      <a:pt x="70" y="361"/>
                      <a:pt x="70" y="362"/>
                      <a:pt x="71" y="363"/>
                    </a:cubicBezTo>
                    <a:cubicBezTo>
                      <a:pt x="73" y="369"/>
                      <a:pt x="76" y="375"/>
                      <a:pt x="79" y="380"/>
                    </a:cubicBezTo>
                    <a:cubicBezTo>
                      <a:pt x="79" y="381"/>
                      <a:pt x="79" y="381"/>
                      <a:pt x="79" y="381"/>
                    </a:cubicBezTo>
                    <a:cubicBezTo>
                      <a:pt x="83" y="379"/>
                      <a:pt x="86" y="377"/>
                      <a:pt x="88" y="375"/>
                    </a:cubicBezTo>
                    <a:cubicBezTo>
                      <a:pt x="97" y="368"/>
                      <a:pt x="111" y="362"/>
                      <a:pt x="129" y="358"/>
                    </a:cubicBezTo>
                    <a:cubicBezTo>
                      <a:pt x="126" y="288"/>
                      <a:pt x="124" y="242"/>
                      <a:pt x="122" y="223"/>
                    </a:cubicBezTo>
                    <a:cubicBezTo>
                      <a:pt x="121" y="210"/>
                      <a:pt x="121" y="197"/>
                      <a:pt x="121" y="1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9" name="Freeform 32">
                <a:extLst>
                  <a:ext uri="{FF2B5EF4-FFF2-40B4-BE49-F238E27FC236}">
                    <a16:creationId xmlns:a16="http://schemas.microsoft.com/office/drawing/2014/main" id="{335D4D8F-F168-422B-955D-D8C5820B0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0837" y="3840500"/>
                <a:ext cx="234878" cy="368282"/>
              </a:xfrm>
              <a:custGeom>
                <a:avLst/>
                <a:gdLst>
                  <a:gd name="T0" fmla="*/ 64 w 551"/>
                  <a:gd name="T1" fmla="*/ 690 h 864"/>
                  <a:gd name="T2" fmla="*/ 111 w 551"/>
                  <a:gd name="T3" fmla="*/ 773 h 864"/>
                  <a:gd name="T4" fmla="*/ 95 w 551"/>
                  <a:gd name="T5" fmla="*/ 833 h 864"/>
                  <a:gd name="T6" fmla="*/ 213 w 551"/>
                  <a:gd name="T7" fmla="*/ 828 h 864"/>
                  <a:gd name="T8" fmla="*/ 229 w 551"/>
                  <a:gd name="T9" fmla="*/ 824 h 864"/>
                  <a:gd name="T10" fmla="*/ 230 w 551"/>
                  <a:gd name="T11" fmla="*/ 824 h 864"/>
                  <a:gd name="T12" fmla="*/ 231 w 551"/>
                  <a:gd name="T13" fmla="*/ 824 h 864"/>
                  <a:gd name="T14" fmla="*/ 265 w 551"/>
                  <a:gd name="T15" fmla="*/ 826 h 864"/>
                  <a:gd name="T16" fmla="*/ 272 w 551"/>
                  <a:gd name="T17" fmla="*/ 826 h 864"/>
                  <a:gd name="T18" fmla="*/ 282 w 551"/>
                  <a:gd name="T19" fmla="*/ 826 h 864"/>
                  <a:gd name="T20" fmla="*/ 295 w 551"/>
                  <a:gd name="T21" fmla="*/ 827 h 864"/>
                  <a:gd name="T22" fmla="*/ 350 w 551"/>
                  <a:gd name="T23" fmla="*/ 829 h 864"/>
                  <a:gd name="T24" fmla="*/ 362 w 551"/>
                  <a:gd name="T25" fmla="*/ 829 h 864"/>
                  <a:gd name="T26" fmla="*/ 376 w 551"/>
                  <a:gd name="T27" fmla="*/ 830 h 864"/>
                  <a:gd name="T28" fmla="*/ 389 w 551"/>
                  <a:gd name="T29" fmla="*/ 830 h 864"/>
                  <a:gd name="T30" fmla="*/ 401 w 551"/>
                  <a:gd name="T31" fmla="*/ 830 h 864"/>
                  <a:gd name="T32" fmla="*/ 427 w 551"/>
                  <a:gd name="T33" fmla="*/ 829 h 864"/>
                  <a:gd name="T34" fmla="*/ 435 w 551"/>
                  <a:gd name="T35" fmla="*/ 828 h 864"/>
                  <a:gd name="T36" fmla="*/ 534 w 551"/>
                  <a:gd name="T37" fmla="*/ 863 h 864"/>
                  <a:gd name="T38" fmla="*/ 539 w 551"/>
                  <a:gd name="T39" fmla="*/ 793 h 864"/>
                  <a:gd name="T40" fmla="*/ 491 w 551"/>
                  <a:gd name="T41" fmla="*/ 746 h 864"/>
                  <a:gd name="T42" fmla="*/ 473 w 551"/>
                  <a:gd name="T43" fmla="*/ 718 h 864"/>
                  <a:gd name="T44" fmla="*/ 462 w 551"/>
                  <a:gd name="T45" fmla="*/ 675 h 864"/>
                  <a:gd name="T46" fmla="*/ 433 w 551"/>
                  <a:gd name="T47" fmla="*/ 571 h 864"/>
                  <a:gd name="T48" fmla="*/ 444 w 551"/>
                  <a:gd name="T49" fmla="*/ 513 h 864"/>
                  <a:gd name="T50" fmla="*/ 473 w 551"/>
                  <a:gd name="T51" fmla="*/ 456 h 864"/>
                  <a:gd name="T52" fmla="*/ 503 w 551"/>
                  <a:gd name="T53" fmla="*/ 423 h 864"/>
                  <a:gd name="T54" fmla="*/ 497 w 551"/>
                  <a:gd name="T55" fmla="*/ 411 h 864"/>
                  <a:gd name="T56" fmla="*/ 491 w 551"/>
                  <a:gd name="T57" fmla="*/ 396 h 864"/>
                  <a:gd name="T58" fmla="*/ 486 w 551"/>
                  <a:gd name="T59" fmla="*/ 383 h 864"/>
                  <a:gd name="T60" fmla="*/ 482 w 551"/>
                  <a:gd name="T61" fmla="*/ 370 h 864"/>
                  <a:gd name="T62" fmla="*/ 421 w 551"/>
                  <a:gd name="T63" fmla="*/ 308 h 864"/>
                  <a:gd name="T64" fmla="*/ 401 w 551"/>
                  <a:gd name="T65" fmla="*/ 249 h 864"/>
                  <a:gd name="T66" fmla="*/ 473 w 551"/>
                  <a:gd name="T67" fmla="*/ 234 h 864"/>
                  <a:gd name="T68" fmla="*/ 467 w 551"/>
                  <a:gd name="T69" fmla="*/ 153 h 864"/>
                  <a:gd name="T70" fmla="*/ 461 w 551"/>
                  <a:gd name="T71" fmla="*/ 93 h 864"/>
                  <a:gd name="T72" fmla="*/ 433 w 551"/>
                  <a:gd name="T73" fmla="*/ 11 h 864"/>
                  <a:gd name="T74" fmla="*/ 427 w 551"/>
                  <a:gd name="T75" fmla="*/ 5 h 864"/>
                  <a:gd name="T76" fmla="*/ 422 w 551"/>
                  <a:gd name="T77" fmla="*/ 2 h 864"/>
                  <a:gd name="T78" fmla="*/ 418 w 551"/>
                  <a:gd name="T79" fmla="*/ 1 h 864"/>
                  <a:gd name="T80" fmla="*/ 413 w 551"/>
                  <a:gd name="T81" fmla="*/ 35 h 864"/>
                  <a:gd name="T82" fmla="*/ 440 w 551"/>
                  <a:gd name="T83" fmla="*/ 61 h 864"/>
                  <a:gd name="T84" fmla="*/ 449 w 551"/>
                  <a:gd name="T85" fmla="*/ 114 h 864"/>
                  <a:gd name="T86" fmla="*/ 402 w 551"/>
                  <a:gd name="T87" fmla="*/ 142 h 864"/>
                  <a:gd name="T88" fmla="*/ 337 w 551"/>
                  <a:gd name="T89" fmla="*/ 277 h 864"/>
                  <a:gd name="T90" fmla="*/ 331 w 551"/>
                  <a:gd name="T91" fmla="*/ 312 h 864"/>
                  <a:gd name="T92" fmla="*/ 295 w 551"/>
                  <a:gd name="T93" fmla="*/ 357 h 864"/>
                  <a:gd name="T94" fmla="*/ 239 w 551"/>
                  <a:gd name="T95" fmla="*/ 478 h 864"/>
                  <a:gd name="T96" fmla="*/ 213 w 551"/>
                  <a:gd name="T97" fmla="*/ 520 h 864"/>
                  <a:gd name="T98" fmla="*/ 196 w 551"/>
                  <a:gd name="T99" fmla="*/ 510 h 864"/>
                  <a:gd name="T100" fmla="*/ 152 w 551"/>
                  <a:gd name="T101" fmla="*/ 475 h 864"/>
                  <a:gd name="T102" fmla="*/ 114 w 551"/>
                  <a:gd name="T103" fmla="*/ 483 h 864"/>
                  <a:gd name="T104" fmla="*/ 21 w 551"/>
                  <a:gd name="T105" fmla="*/ 563 h 864"/>
                  <a:gd name="T106" fmla="*/ 21 w 551"/>
                  <a:gd name="T107" fmla="*/ 667 h 864"/>
                  <a:gd name="T108" fmla="*/ 52 w 551"/>
                  <a:gd name="T109" fmla="*/ 69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1" h="864">
                    <a:moveTo>
                      <a:pt x="52" y="691"/>
                    </a:moveTo>
                    <a:cubicBezTo>
                      <a:pt x="56" y="691"/>
                      <a:pt x="60" y="690"/>
                      <a:pt x="64" y="690"/>
                    </a:cubicBezTo>
                    <a:cubicBezTo>
                      <a:pt x="74" y="689"/>
                      <a:pt x="82" y="689"/>
                      <a:pt x="87" y="692"/>
                    </a:cubicBezTo>
                    <a:cubicBezTo>
                      <a:pt x="103" y="701"/>
                      <a:pt x="116" y="757"/>
                      <a:pt x="111" y="773"/>
                    </a:cubicBezTo>
                    <a:cubicBezTo>
                      <a:pt x="110" y="776"/>
                      <a:pt x="108" y="781"/>
                      <a:pt x="106" y="786"/>
                    </a:cubicBezTo>
                    <a:cubicBezTo>
                      <a:pt x="101" y="799"/>
                      <a:pt x="92" y="821"/>
                      <a:pt x="95" y="833"/>
                    </a:cubicBezTo>
                    <a:lnTo>
                      <a:pt x="196" y="833"/>
                    </a:lnTo>
                    <a:lnTo>
                      <a:pt x="213" y="828"/>
                    </a:lnTo>
                    <a:lnTo>
                      <a:pt x="228" y="824"/>
                    </a:lnTo>
                    <a:lnTo>
                      <a:pt x="229" y="824"/>
                    </a:lnTo>
                    <a:lnTo>
                      <a:pt x="229" y="824"/>
                    </a:lnTo>
                    <a:lnTo>
                      <a:pt x="230" y="824"/>
                    </a:lnTo>
                    <a:cubicBezTo>
                      <a:pt x="230" y="824"/>
                      <a:pt x="230" y="824"/>
                      <a:pt x="231" y="824"/>
                    </a:cubicBezTo>
                    <a:lnTo>
                      <a:pt x="231" y="824"/>
                    </a:lnTo>
                    <a:cubicBezTo>
                      <a:pt x="232" y="824"/>
                      <a:pt x="233" y="824"/>
                      <a:pt x="233" y="824"/>
                    </a:cubicBezTo>
                    <a:cubicBezTo>
                      <a:pt x="239" y="824"/>
                      <a:pt x="250" y="825"/>
                      <a:pt x="265" y="826"/>
                    </a:cubicBezTo>
                    <a:cubicBezTo>
                      <a:pt x="265" y="826"/>
                      <a:pt x="265" y="826"/>
                      <a:pt x="266" y="826"/>
                    </a:cubicBezTo>
                    <a:cubicBezTo>
                      <a:pt x="268" y="826"/>
                      <a:pt x="270" y="826"/>
                      <a:pt x="272" y="826"/>
                    </a:cubicBezTo>
                    <a:cubicBezTo>
                      <a:pt x="274" y="826"/>
                      <a:pt x="275" y="826"/>
                      <a:pt x="276" y="826"/>
                    </a:cubicBezTo>
                    <a:cubicBezTo>
                      <a:pt x="278" y="826"/>
                      <a:pt x="280" y="826"/>
                      <a:pt x="282" y="826"/>
                    </a:cubicBezTo>
                    <a:cubicBezTo>
                      <a:pt x="286" y="827"/>
                      <a:pt x="289" y="827"/>
                      <a:pt x="293" y="827"/>
                    </a:cubicBezTo>
                    <a:cubicBezTo>
                      <a:pt x="294" y="827"/>
                      <a:pt x="294" y="827"/>
                      <a:pt x="295" y="827"/>
                    </a:cubicBezTo>
                    <a:cubicBezTo>
                      <a:pt x="310" y="828"/>
                      <a:pt x="326" y="828"/>
                      <a:pt x="342" y="829"/>
                    </a:cubicBezTo>
                    <a:cubicBezTo>
                      <a:pt x="345" y="829"/>
                      <a:pt x="347" y="829"/>
                      <a:pt x="350" y="829"/>
                    </a:cubicBezTo>
                    <a:lnTo>
                      <a:pt x="350" y="829"/>
                    </a:lnTo>
                    <a:cubicBezTo>
                      <a:pt x="354" y="829"/>
                      <a:pt x="358" y="829"/>
                      <a:pt x="362" y="829"/>
                    </a:cubicBezTo>
                    <a:cubicBezTo>
                      <a:pt x="364" y="829"/>
                      <a:pt x="365" y="829"/>
                      <a:pt x="367" y="829"/>
                    </a:cubicBezTo>
                    <a:cubicBezTo>
                      <a:pt x="370" y="829"/>
                      <a:pt x="373" y="830"/>
                      <a:pt x="376" y="830"/>
                    </a:cubicBezTo>
                    <a:cubicBezTo>
                      <a:pt x="378" y="830"/>
                      <a:pt x="380" y="830"/>
                      <a:pt x="383" y="830"/>
                    </a:cubicBezTo>
                    <a:cubicBezTo>
                      <a:pt x="385" y="830"/>
                      <a:pt x="387" y="830"/>
                      <a:pt x="389" y="830"/>
                    </a:cubicBezTo>
                    <a:cubicBezTo>
                      <a:pt x="393" y="830"/>
                      <a:pt x="397" y="830"/>
                      <a:pt x="401" y="830"/>
                    </a:cubicBezTo>
                    <a:lnTo>
                      <a:pt x="401" y="830"/>
                    </a:lnTo>
                    <a:lnTo>
                      <a:pt x="401" y="830"/>
                    </a:lnTo>
                    <a:cubicBezTo>
                      <a:pt x="416" y="830"/>
                      <a:pt x="423" y="829"/>
                      <a:pt x="427" y="829"/>
                    </a:cubicBezTo>
                    <a:cubicBezTo>
                      <a:pt x="428" y="829"/>
                      <a:pt x="429" y="829"/>
                      <a:pt x="430" y="829"/>
                    </a:cubicBezTo>
                    <a:cubicBezTo>
                      <a:pt x="431" y="828"/>
                      <a:pt x="433" y="828"/>
                      <a:pt x="435" y="828"/>
                    </a:cubicBezTo>
                    <a:cubicBezTo>
                      <a:pt x="456" y="828"/>
                      <a:pt x="501" y="848"/>
                      <a:pt x="526" y="859"/>
                    </a:cubicBezTo>
                    <a:cubicBezTo>
                      <a:pt x="529" y="861"/>
                      <a:pt x="532" y="862"/>
                      <a:pt x="534" y="863"/>
                    </a:cubicBezTo>
                    <a:cubicBezTo>
                      <a:pt x="536" y="850"/>
                      <a:pt x="540" y="825"/>
                      <a:pt x="550" y="806"/>
                    </a:cubicBezTo>
                    <a:cubicBezTo>
                      <a:pt x="544" y="802"/>
                      <a:pt x="540" y="798"/>
                      <a:pt x="539" y="793"/>
                    </a:cubicBezTo>
                    <a:cubicBezTo>
                      <a:pt x="538" y="788"/>
                      <a:pt x="525" y="777"/>
                      <a:pt x="515" y="769"/>
                    </a:cubicBezTo>
                    <a:cubicBezTo>
                      <a:pt x="506" y="761"/>
                      <a:pt x="496" y="753"/>
                      <a:pt x="491" y="746"/>
                    </a:cubicBezTo>
                    <a:cubicBezTo>
                      <a:pt x="479" y="730"/>
                      <a:pt x="474" y="720"/>
                      <a:pt x="473" y="719"/>
                    </a:cubicBezTo>
                    <a:lnTo>
                      <a:pt x="473" y="718"/>
                    </a:lnTo>
                    <a:lnTo>
                      <a:pt x="473" y="716"/>
                    </a:lnTo>
                    <a:cubicBezTo>
                      <a:pt x="473" y="716"/>
                      <a:pt x="476" y="693"/>
                      <a:pt x="462" y="675"/>
                    </a:cubicBezTo>
                    <a:cubicBezTo>
                      <a:pt x="446" y="654"/>
                      <a:pt x="439" y="639"/>
                      <a:pt x="439" y="610"/>
                    </a:cubicBezTo>
                    <a:cubicBezTo>
                      <a:pt x="439" y="595"/>
                      <a:pt x="436" y="583"/>
                      <a:pt x="433" y="571"/>
                    </a:cubicBezTo>
                    <a:cubicBezTo>
                      <a:pt x="431" y="563"/>
                      <a:pt x="429" y="555"/>
                      <a:pt x="429" y="547"/>
                    </a:cubicBezTo>
                    <a:cubicBezTo>
                      <a:pt x="429" y="538"/>
                      <a:pt x="436" y="527"/>
                      <a:pt x="444" y="513"/>
                    </a:cubicBezTo>
                    <a:cubicBezTo>
                      <a:pt x="452" y="500"/>
                      <a:pt x="461" y="485"/>
                      <a:pt x="466" y="470"/>
                    </a:cubicBezTo>
                    <a:cubicBezTo>
                      <a:pt x="468" y="465"/>
                      <a:pt x="470" y="460"/>
                      <a:pt x="473" y="456"/>
                    </a:cubicBezTo>
                    <a:cubicBezTo>
                      <a:pt x="480" y="443"/>
                      <a:pt x="492" y="433"/>
                      <a:pt x="503" y="423"/>
                    </a:cubicBezTo>
                    <a:lnTo>
                      <a:pt x="503" y="423"/>
                    </a:lnTo>
                    <a:cubicBezTo>
                      <a:pt x="503" y="422"/>
                      <a:pt x="502" y="422"/>
                      <a:pt x="502" y="421"/>
                    </a:cubicBezTo>
                    <a:cubicBezTo>
                      <a:pt x="500" y="418"/>
                      <a:pt x="499" y="414"/>
                      <a:pt x="497" y="411"/>
                    </a:cubicBezTo>
                    <a:cubicBezTo>
                      <a:pt x="497" y="410"/>
                      <a:pt x="497" y="410"/>
                      <a:pt x="496" y="409"/>
                    </a:cubicBezTo>
                    <a:cubicBezTo>
                      <a:pt x="494" y="405"/>
                      <a:pt x="493" y="400"/>
                      <a:pt x="491" y="396"/>
                    </a:cubicBezTo>
                    <a:cubicBezTo>
                      <a:pt x="491" y="396"/>
                      <a:pt x="491" y="396"/>
                      <a:pt x="491" y="395"/>
                    </a:cubicBezTo>
                    <a:cubicBezTo>
                      <a:pt x="489" y="391"/>
                      <a:pt x="488" y="387"/>
                      <a:pt x="486" y="383"/>
                    </a:cubicBezTo>
                    <a:cubicBezTo>
                      <a:pt x="486" y="382"/>
                      <a:pt x="486" y="382"/>
                      <a:pt x="486" y="381"/>
                    </a:cubicBezTo>
                    <a:cubicBezTo>
                      <a:pt x="484" y="377"/>
                      <a:pt x="483" y="374"/>
                      <a:pt x="482" y="370"/>
                    </a:cubicBezTo>
                    <a:cubicBezTo>
                      <a:pt x="476" y="352"/>
                      <a:pt x="464" y="342"/>
                      <a:pt x="447" y="329"/>
                    </a:cubicBezTo>
                    <a:cubicBezTo>
                      <a:pt x="439" y="323"/>
                      <a:pt x="430" y="316"/>
                      <a:pt x="421" y="308"/>
                    </a:cubicBezTo>
                    <a:cubicBezTo>
                      <a:pt x="395" y="284"/>
                      <a:pt x="398" y="267"/>
                      <a:pt x="400" y="255"/>
                    </a:cubicBezTo>
                    <a:cubicBezTo>
                      <a:pt x="400" y="253"/>
                      <a:pt x="401" y="251"/>
                      <a:pt x="401" y="249"/>
                    </a:cubicBezTo>
                    <a:cubicBezTo>
                      <a:pt x="401" y="238"/>
                      <a:pt x="414" y="233"/>
                      <a:pt x="445" y="233"/>
                    </a:cubicBezTo>
                    <a:cubicBezTo>
                      <a:pt x="456" y="233"/>
                      <a:pt x="466" y="234"/>
                      <a:pt x="473" y="234"/>
                    </a:cubicBezTo>
                    <a:cubicBezTo>
                      <a:pt x="485" y="235"/>
                      <a:pt x="494" y="234"/>
                      <a:pt x="499" y="233"/>
                    </a:cubicBezTo>
                    <a:cubicBezTo>
                      <a:pt x="487" y="223"/>
                      <a:pt x="471" y="186"/>
                      <a:pt x="467" y="153"/>
                    </a:cubicBezTo>
                    <a:cubicBezTo>
                      <a:pt x="466" y="146"/>
                      <a:pt x="466" y="140"/>
                      <a:pt x="466" y="134"/>
                    </a:cubicBezTo>
                    <a:cubicBezTo>
                      <a:pt x="467" y="115"/>
                      <a:pt x="464" y="103"/>
                      <a:pt x="461" y="93"/>
                    </a:cubicBezTo>
                    <a:cubicBezTo>
                      <a:pt x="458" y="84"/>
                      <a:pt x="456" y="76"/>
                      <a:pt x="457" y="66"/>
                    </a:cubicBezTo>
                    <a:cubicBezTo>
                      <a:pt x="458" y="55"/>
                      <a:pt x="448" y="28"/>
                      <a:pt x="433" y="11"/>
                    </a:cubicBezTo>
                    <a:cubicBezTo>
                      <a:pt x="431" y="9"/>
                      <a:pt x="430" y="8"/>
                      <a:pt x="428" y="6"/>
                    </a:cubicBezTo>
                    <a:cubicBezTo>
                      <a:pt x="428" y="6"/>
                      <a:pt x="427" y="6"/>
                      <a:pt x="427" y="5"/>
                    </a:cubicBezTo>
                    <a:cubicBezTo>
                      <a:pt x="426" y="4"/>
                      <a:pt x="425" y="4"/>
                      <a:pt x="424" y="3"/>
                    </a:cubicBezTo>
                    <a:cubicBezTo>
                      <a:pt x="423" y="3"/>
                      <a:pt x="423" y="2"/>
                      <a:pt x="422" y="2"/>
                    </a:cubicBezTo>
                    <a:cubicBezTo>
                      <a:pt x="421" y="2"/>
                      <a:pt x="420" y="1"/>
                      <a:pt x="420" y="1"/>
                    </a:cubicBezTo>
                    <a:cubicBezTo>
                      <a:pt x="419" y="1"/>
                      <a:pt x="419" y="1"/>
                      <a:pt x="418" y="1"/>
                    </a:cubicBezTo>
                    <a:cubicBezTo>
                      <a:pt x="417" y="0"/>
                      <a:pt x="417" y="0"/>
                      <a:pt x="416" y="0"/>
                    </a:cubicBezTo>
                    <a:cubicBezTo>
                      <a:pt x="413" y="14"/>
                      <a:pt x="413" y="28"/>
                      <a:pt x="413" y="35"/>
                    </a:cubicBezTo>
                    <a:cubicBezTo>
                      <a:pt x="413" y="36"/>
                      <a:pt x="413" y="37"/>
                      <a:pt x="413" y="38"/>
                    </a:cubicBezTo>
                    <a:cubicBezTo>
                      <a:pt x="416" y="46"/>
                      <a:pt x="429" y="57"/>
                      <a:pt x="440" y="61"/>
                    </a:cubicBezTo>
                    <a:cubicBezTo>
                      <a:pt x="456" y="66"/>
                      <a:pt x="453" y="85"/>
                      <a:pt x="450" y="103"/>
                    </a:cubicBezTo>
                    <a:cubicBezTo>
                      <a:pt x="450" y="107"/>
                      <a:pt x="449" y="111"/>
                      <a:pt x="449" y="114"/>
                    </a:cubicBezTo>
                    <a:cubicBezTo>
                      <a:pt x="447" y="131"/>
                      <a:pt x="429" y="135"/>
                      <a:pt x="416" y="138"/>
                    </a:cubicBezTo>
                    <a:cubicBezTo>
                      <a:pt x="411" y="139"/>
                      <a:pt x="404" y="140"/>
                      <a:pt x="402" y="142"/>
                    </a:cubicBezTo>
                    <a:cubicBezTo>
                      <a:pt x="393" y="155"/>
                      <a:pt x="358" y="212"/>
                      <a:pt x="358" y="221"/>
                    </a:cubicBezTo>
                    <a:cubicBezTo>
                      <a:pt x="361" y="233"/>
                      <a:pt x="352" y="271"/>
                      <a:pt x="337" y="277"/>
                    </a:cubicBezTo>
                    <a:cubicBezTo>
                      <a:pt x="331" y="280"/>
                      <a:pt x="331" y="299"/>
                      <a:pt x="331" y="307"/>
                    </a:cubicBezTo>
                    <a:lnTo>
                      <a:pt x="331" y="312"/>
                    </a:lnTo>
                    <a:cubicBezTo>
                      <a:pt x="331" y="320"/>
                      <a:pt x="323" y="327"/>
                      <a:pt x="314" y="334"/>
                    </a:cubicBezTo>
                    <a:cubicBezTo>
                      <a:pt x="306" y="341"/>
                      <a:pt x="295" y="350"/>
                      <a:pt x="295" y="357"/>
                    </a:cubicBezTo>
                    <a:cubicBezTo>
                      <a:pt x="295" y="373"/>
                      <a:pt x="270" y="419"/>
                      <a:pt x="246" y="465"/>
                    </a:cubicBezTo>
                    <a:lnTo>
                      <a:pt x="239" y="478"/>
                    </a:lnTo>
                    <a:cubicBezTo>
                      <a:pt x="237" y="481"/>
                      <a:pt x="235" y="485"/>
                      <a:pt x="233" y="489"/>
                    </a:cubicBezTo>
                    <a:cubicBezTo>
                      <a:pt x="224" y="506"/>
                      <a:pt x="219" y="516"/>
                      <a:pt x="213" y="520"/>
                    </a:cubicBezTo>
                    <a:cubicBezTo>
                      <a:pt x="211" y="522"/>
                      <a:pt x="209" y="522"/>
                      <a:pt x="207" y="522"/>
                    </a:cubicBezTo>
                    <a:cubicBezTo>
                      <a:pt x="202" y="522"/>
                      <a:pt x="198" y="518"/>
                      <a:pt x="196" y="510"/>
                    </a:cubicBezTo>
                    <a:cubicBezTo>
                      <a:pt x="193" y="494"/>
                      <a:pt x="171" y="474"/>
                      <a:pt x="157" y="474"/>
                    </a:cubicBezTo>
                    <a:cubicBezTo>
                      <a:pt x="155" y="474"/>
                      <a:pt x="153" y="474"/>
                      <a:pt x="152" y="475"/>
                    </a:cubicBezTo>
                    <a:cubicBezTo>
                      <a:pt x="142" y="482"/>
                      <a:pt x="131" y="483"/>
                      <a:pt x="123" y="483"/>
                    </a:cubicBezTo>
                    <a:cubicBezTo>
                      <a:pt x="120" y="483"/>
                      <a:pt x="117" y="483"/>
                      <a:pt x="114" y="483"/>
                    </a:cubicBezTo>
                    <a:cubicBezTo>
                      <a:pt x="110" y="482"/>
                      <a:pt x="106" y="482"/>
                      <a:pt x="104" y="483"/>
                    </a:cubicBezTo>
                    <a:cubicBezTo>
                      <a:pt x="98" y="486"/>
                      <a:pt x="57" y="526"/>
                      <a:pt x="21" y="563"/>
                    </a:cubicBezTo>
                    <a:cubicBezTo>
                      <a:pt x="20" y="571"/>
                      <a:pt x="14" y="603"/>
                      <a:pt x="0" y="640"/>
                    </a:cubicBezTo>
                    <a:cubicBezTo>
                      <a:pt x="7" y="646"/>
                      <a:pt x="14" y="656"/>
                      <a:pt x="21" y="667"/>
                    </a:cubicBezTo>
                    <a:cubicBezTo>
                      <a:pt x="24" y="672"/>
                      <a:pt x="27" y="677"/>
                      <a:pt x="30" y="681"/>
                    </a:cubicBezTo>
                    <a:cubicBezTo>
                      <a:pt x="35" y="688"/>
                      <a:pt x="41" y="691"/>
                      <a:pt x="52" y="6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47" name="Freeform 40">
                <a:extLst>
                  <a:ext uri="{FF2B5EF4-FFF2-40B4-BE49-F238E27FC236}">
                    <a16:creationId xmlns:a16="http://schemas.microsoft.com/office/drawing/2014/main" id="{C123F673-AB6E-4556-A3C1-C1D11839B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6808" y="3943844"/>
                <a:ext cx="90194" cy="97707"/>
              </a:xfrm>
              <a:custGeom>
                <a:avLst/>
                <a:gdLst>
                  <a:gd name="T0" fmla="*/ 140 w 210"/>
                  <a:gd name="T1" fmla="*/ 206 h 229"/>
                  <a:gd name="T2" fmla="*/ 159 w 210"/>
                  <a:gd name="T3" fmla="*/ 193 h 229"/>
                  <a:gd name="T4" fmla="*/ 199 w 210"/>
                  <a:gd name="T5" fmla="*/ 159 h 229"/>
                  <a:gd name="T6" fmla="*/ 203 w 210"/>
                  <a:gd name="T7" fmla="*/ 146 h 229"/>
                  <a:gd name="T8" fmla="*/ 204 w 210"/>
                  <a:gd name="T9" fmla="*/ 120 h 229"/>
                  <a:gd name="T10" fmla="*/ 193 w 210"/>
                  <a:gd name="T11" fmla="*/ 71 h 229"/>
                  <a:gd name="T12" fmla="*/ 138 w 210"/>
                  <a:gd name="T13" fmla="*/ 0 h 229"/>
                  <a:gd name="T14" fmla="*/ 116 w 210"/>
                  <a:gd name="T15" fmla="*/ 6 h 229"/>
                  <a:gd name="T16" fmla="*/ 80 w 210"/>
                  <a:gd name="T17" fmla="*/ 12 h 229"/>
                  <a:gd name="T18" fmla="*/ 71 w 210"/>
                  <a:gd name="T19" fmla="*/ 10 h 229"/>
                  <a:gd name="T20" fmla="*/ 57 w 210"/>
                  <a:gd name="T21" fmla="*/ 8 h 229"/>
                  <a:gd name="T22" fmla="*/ 51 w 210"/>
                  <a:gd name="T23" fmla="*/ 15 h 229"/>
                  <a:gd name="T24" fmla="*/ 0 w 210"/>
                  <a:gd name="T25" fmla="*/ 73 h 229"/>
                  <a:gd name="T26" fmla="*/ 10 w 210"/>
                  <a:gd name="T27" fmla="*/ 98 h 229"/>
                  <a:gd name="T28" fmla="*/ 67 w 210"/>
                  <a:gd name="T29" fmla="*/ 189 h 229"/>
                  <a:gd name="T30" fmla="*/ 69 w 210"/>
                  <a:gd name="T31" fmla="*/ 191 h 229"/>
                  <a:gd name="T32" fmla="*/ 124 w 210"/>
                  <a:gd name="T33" fmla="*/ 228 h 229"/>
                  <a:gd name="T34" fmla="*/ 140 w 210"/>
                  <a:gd name="T35" fmla="*/ 20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0" h="229">
                    <a:moveTo>
                      <a:pt x="140" y="206"/>
                    </a:moveTo>
                    <a:cubicBezTo>
                      <a:pt x="145" y="202"/>
                      <a:pt x="152" y="198"/>
                      <a:pt x="159" y="193"/>
                    </a:cubicBezTo>
                    <a:cubicBezTo>
                      <a:pt x="174" y="183"/>
                      <a:pt x="197" y="168"/>
                      <a:pt x="199" y="159"/>
                    </a:cubicBezTo>
                    <a:cubicBezTo>
                      <a:pt x="200" y="155"/>
                      <a:pt x="201" y="150"/>
                      <a:pt x="203" y="146"/>
                    </a:cubicBezTo>
                    <a:cubicBezTo>
                      <a:pt x="206" y="136"/>
                      <a:pt x="209" y="127"/>
                      <a:pt x="204" y="120"/>
                    </a:cubicBezTo>
                    <a:cubicBezTo>
                      <a:pt x="195" y="104"/>
                      <a:pt x="193" y="87"/>
                      <a:pt x="193" y="71"/>
                    </a:cubicBezTo>
                    <a:cubicBezTo>
                      <a:pt x="193" y="55"/>
                      <a:pt x="151" y="0"/>
                      <a:pt x="138" y="0"/>
                    </a:cubicBezTo>
                    <a:cubicBezTo>
                      <a:pt x="132" y="0"/>
                      <a:pt x="124" y="3"/>
                      <a:pt x="116" y="6"/>
                    </a:cubicBezTo>
                    <a:cubicBezTo>
                      <a:pt x="104" y="10"/>
                      <a:pt x="92" y="14"/>
                      <a:pt x="80" y="12"/>
                    </a:cubicBezTo>
                    <a:cubicBezTo>
                      <a:pt x="77" y="12"/>
                      <a:pt x="74" y="11"/>
                      <a:pt x="71" y="10"/>
                    </a:cubicBezTo>
                    <a:cubicBezTo>
                      <a:pt x="66" y="9"/>
                      <a:pt x="61" y="8"/>
                      <a:pt x="57" y="8"/>
                    </a:cubicBezTo>
                    <a:cubicBezTo>
                      <a:pt x="54" y="8"/>
                      <a:pt x="52" y="9"/>
                      <a:pt x="51" y="15"/>
                    </a:cubicBezTo>
                    <a:cubicBezTo>
                      <a:pt x="50" y="27"/>
                      <a:pt x="35" y="44"/>
                      <a:pt x="0" y="73"/>
                    </a:cubicBezTo>
                    <a:cubicBezTo>
                      <a:pt x="5" y="83"/>
                      <a:pt x="8" y="90"/>
                      <a:pt x="10" y="98"/>
                    </a:cubicBezTo>
                    <a:cubicBezTo>
                      <a:pt x="27" y="157"/>
                      <a:pt x="43" y="170"/>
                      <a:pt x="67" y="189"/>
                    </a:cubicBezTo>
                    <a:lnTo>
                      <a:pt x="69" y="191"/>
                    </a:lnTo>
                    <a:cubicBezTo>
                      <a:pt x="79" y="200"/>
                      <a:pt x="100" y="213"/>
                      <a:pt x="124" y="228"/>
                    </a:cubicBezTo>
                    <a:cubicBezTo>
                      <a:pt x="130" y="217"/>
                      <a:pt x="135" y="210"/>
                      <a:pt x="140" y="2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" name="Freeform 66">
                <a:extLst>
                  <a:ext uri="{FF2B5EF4-FFF2-40B4-BE49-F238E27FC236}">
                    <a16:creationId xmlns:a16="http://schemas.microsoft.com/office/drawing/2014/main" id="{5A840678-F145-402B-B50C-8F7697E72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9994" y="3060718"/>
                <a:ext cx="898175" cy="950771"/>
              </a:xfrm>
              <a:custGeom>
                <a:avLst/>
                <a:gdLst>
                  <a:gd name="T0" fmla="*/ 1471 w 2106"/>
                  <a:gd name="T1" fmla="*/ 812 h 2230"/>
                  <a:gd name="T2" fmla="*/ 1546 w 2106"/>
                  <a:gd name="T3" fmla="*/ 789 h 2230"/>
                  <a:gd name="T4" fmla="*/ 1715 w 2106"/>
                  <a:gd name="T5" fmla="*/ 969 h 2230"/>
                  <a:gd name="T6" fmla="*/ 1765 w 2106"/>
                  <a:gd name="T7" fmla="*/ 980 h 2230"/>
                  <a:gd name="T8" fmla="*/ 1824 w 2106"/>
                  <a:gd name="T9" fmla="*/ 1041 h 2230"/>
                  <a:gd name="T10" fmla="*/ 1898 w 2106"/>
                  <a:gd name="T11" fmla="*/ 972 h 2230"/>
                  <a:gd name="T12" fmla="*/ 1983 w 2106"/>
                  <a:gd name="T13" fmla="*/ 734 h 2230"/>
                  <a:gd name="T14" fmla="*/ 2098 w 2106"/>
                  <a:gd name="T15" fmla="*/ 709 h 2230"/>
                  <a:gd name="T16" fmla="*/ 2097 w 2106"/>
                  <a:gd name="T17" fmla="*/ 635 h 2230"/>
                  <a:gd name="T18" fmla="*/ 2105 w 2106"/>
                  <a:gd name="T19" fmla="*/ 616 h 2230"/>
                  <a:gd name="T20" fmla="*/ 2083 w 2106"/>
                  <a:gd name="T21" fmla="*/ 609 h 2230"/>
                  <a:gd name="T22" fmla="*/ 2067 w 2106"/>
                  <a:gd name="T23" fmla="*/ 598 h 2230"/>
                  <a:gd name="T24" fmla="*/ 2047 w 2106"/>
                  <a:gd name="T25" fmla="*/ 567 h 2230"/>
                  <a:gd name="T26" fmla="*/ 1910 w 2106"/>
                  <a:gd name="T27" fmla="*/ 550 h 2230"/>
                  <a:gd name="T28" fmla="*/ 1836 w 2106"/>
                  <a:gd name="T29" fmla="*/ 593 h 2230"/>
                  <a:gd name="T30" fmla="*/ 1770 w 2106"/>
                  <a:gd name="T31" fmla="*/ 657 h 2230"/>
                  <a:gd name="T32" fmla="*/ 1751 w 2106"/>
                  <a:gd name="T33" fmla="*/ 665 h 2230"/>
                  <a:gd name="T34" fmla="*/ 1749 w 2106"/>
                  <a:gd name="T35" fmla="*/ 735 h 2230"/>
                  <a:gd name="T36" fmla="*/ 1647 w 2106"/>
                  <a:gd name="T37" fmla="*/ 749 h 2230"/>
                  <a:gd name="T38" fmla="*/ 1560 w 2106"/>
                  <a:gd name="T39" fmla="*/ 733 h 2230"/>
                  <a:gd name="T40" fmla="*/ 1536 w 2106"/>
                  <a:gd name="T41" fmla="*/ 727 h 2230"/>
                  <a:gd name="T42" fmla="*/ 1520 w 2106"/>
                  <a:gd name="T43" fmla="*/ 708 h 2230"/>
                  <a:gd name="T44" fmla="*/ 1516 w 2106"/>
                  <a:gd name="T45" fmla="*/ 694 h 2230"/>
                  <a:gd name="T46" fmla="*/ 1513 w 2106"/>
                  <a:gd name="T47" fmla="*/ 643 h 2230"/>
                  <a:gd name="T48" fmla="*/ 1477 w 2106"/>
                  <a:gd name="T49" fmla="*/ 655 h 2230"/>
                  <a:gd name="T50" fmla="*/ 1473 w 2106"/>
                  <a:gd name="T51" fmla="*/ 669 h 2230"/>
                  <a:gd name="T52" fmla="*/ 1444 w 2106"/>
                  <a:gd name="T53" fmla="*/ 763 h 2230"/>
                  <a:gd name="T54" fmla="*/ 1226 w 2106"/>
                  <a:gd name="T55" fmla="*/ 721 h 2230"/>
                  <a:gd name="T56" fmla="*/ 1053 w 2106"/>
                  <a:gd name="T57" fmla="*/ 659 h 2230"/>
                  <a:gd name="T58" fmla="*/ 892 w 2106"/>
                  <a:gd name="T59" fmla="*/ 563 h 2230"/>
                  <a:gd name="T60" fmla="*/ 934 w 2106"/>
                  <a:gd name="T61" fmla="*/ 465 h 2230"/>
                  <a:gd name="T62" fmla="*/ 939 w 2106"/>
                  <a:gd name="T63" fmla="*/ 459 h 2230"/>
                  <a:gd name="T64" fmla="*/ 909 w 2106"/>
                  <a:gd name="T65" fmla="*/ 430 h 2230"/>
                  <a:gd name="T66" fmla="*/ 803 w 2106"/>
                  <a:gd name="T67" fmla="*/ 346 h 2230"/>
                  <a:gd name="T68" fmla="*/ 815 w 2106"/>
                  <a:gd name="T69" fmla="*/ 248 h 2230"/>
                  <a:gd name="T70" fmla="*/ 795 w 2106"/>
                  <a:gd name="T71" fmla="*/ 135 h 2230"/>
                  <a:gd name="T72" fmla="*/ 798 w 2106"/>
                  <a:gd name="T73" fmla="*/ 93 h 2230"/>
                  <a:gd name="T74" fmla="*/ 739 w 2106"/>
                  <a:gd name="T75" fmla="*/ 21 h 2230"/>
                  <a:gd name="T76" fmla="*/ 730 w 2106"/>
                  <a:gd name="T77" fmla="*/ 10 h 2230"/>
                  <a:gd name="T78" fmla="*/ 694 w 2106"/>
                  <a:gd name="T79" fmla="*/ 2 h 2230"/>
                  <a:gd name="T80" fmla="*/ 675 w 2106"/>
                  <a:gd name="T81" fmla="*/ 43 h 2230"/>
                  <a:gd name="T82" fmla="*/ 662 w 2106"/>
                  <a:gd name="T83" fmla="*/ 56 h 2230"/>
                  <a:gd name="T84" fmla="*/ 576 w 2106"/>
                  <a:gd name="T85" fmla="*/ 90 h 2230"/>
                  <a:gd name="T86" fmla="*/ 480 w 2106"/>
                  <a:gd name="T87" fmla="*/ 67 h 2230"/>
                  <a:gd name="T88" fmla="*/ 486 w 2106"/>
                  <a:gd name="T89" fmla="*/ 241 h 2230"/>
                  <a:gd name="T90" fmla="*/ 490 w 2106"/>
                  <a:gd name="T91" fmla="*/ 358 h 2230"/>
                  <a:gd name="T92" fmla="*/ 384 w 2106"/>
                  <a:gd name="T93" fmla="*/ 503 h 2230"/>
                  <a:gd name="T94" fmla="*/ 341 w 2106"/>
                  <a:gd name="T95" fmla="*/ 568 h 2230"/>
                  <a:gd name="T96" fmla="*/ 219 w 2106"/>
                  <a:gd name="T97" fmla="*/ 650 h 2230"/>
                  <a:gd name="T98" fmla="*/ 141 w 2106"/>
                  <a:gd name="T99" fmla="*/ 658 h 2230"/>
                  <a:gd name="T100" fmla="*/ 200 w 2106"/>
                  <a:gd name="T101" fmla="*/ 924 h 2230"/>
                  <a:gd name="T102" fmla="*/ 65 w 2106"/>
                  <a:gd name="T103" fmla="*/ 945 h 2230"/>
                  <a:gd name="T104" fmla="*/ 0 w 2106"/>
                  <a:gd name="T105" fmla="*/ 992 h 2230"/>
                  <a:gd name="T106" fmla="*/ 151 w 2106"/>
                  <a:gd name="T107" fmla="*/ 1062 h 2230"/>
                  <a:gd name="T108" fmla="*/ 279 w 2106"/>
                  <a:gd name="T109" fmla="*/ 1156 h 2230"/>
                  <a:gd name="T110" fmla="*/ 328 w 2106"/>
                  <a:gd name="T111" fmla="*/ 1186 h 2230"/>
                  <a:gd name="T112" fmla="*/ 380 w 2106"/>
                  <a:gd name="T113" fmla="*/ 1526 h 2230"/>
                  <a:gd name="T114" fmla="*/ 670 w 2106"/>
                  <a:gd name="T115" fmla="*/ 2219 h 2230"/>
                  <a:gd name="T116" fmla="*/ 852 w 2106"/>
                  <a:gd name="T117" fmla="*/ 1999 h 2230"/>
                  <a:gd name="T118" fmla="*/ 926 w 2106"/>
                  <a:gd name="T119" fmla="*/ 1613 h 2230"/>
                  <a:gd name="T120" fmla="*/ 1302 w 2106"/>
                  <a:gd name="T121" fmla="*/ 1299 h 2230"/>
                  <a:gd name="T122" fmla="*/ 1530 w 2106"/>
                  <a:gd name="T123" fmla="*/ 1139 h 2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6" h="2230">
                    <a:moveTo>
                      <a:pt x="1485" y="889"/>
                    </a:moveTo>
                    <a:cubicBezTo>
                      <a:pt x="1488" y="874"/>
                      <a:pt x="1500" y="872"/>
                      <a:pt x="1508" y="871"/>
                    </a:cubicBezTo>
                    <a:cubicBezTo>
                      <a:pt x="1516" y="869"/>
                      <a:pt x="1523" y="868"/>
                      <a:pt x="1527" y="857"/>
                    </a:cubicBezTo>
                    <a:cubicBezTo>
                      <a:pt x="1529" y="850"/>
                      <a:pt x="1519" y="845"/>
                      <a:pt x="1504" y="838"/>
                    </a:cubicBezTo>
                    <a:cubicBezTo>
                      <a:pt x="1489" y="831"/>
                      <a:pt x="1474" y="825"/>
                      <a:pt x="1471" y="812"/>
                    </a:cubicBezTo>
                    <a:cubicBezTo>
                      <a:pt x="1470" y="806"/>
                      <a:pt x="1472" y="798"/>
                      <a:pt x="1477" y="791"/>
                    </a:cubicBezTo>
                    <a:cubicBezTo>
                      <a:pt x="1487" y="778"/>
                      <a:pt x="1495" y="772"/>
                      <a:pt x="1503" y="772"/>
                    </a:cubicBezTo>
                    <a:cubicBezTo>
                      <a:pt x="1504" y="772"/>
                      <a:pt x="1506" y="772"/>
                      <a:pt x="1507" y="773"/>
                    </a:cubicBezTo>
                    <a:cubicBezTo>
                      <a:pt x="1511" y="774"/>
                      <a:pt x="1515" y="776"/>
                      <a:pt x="1519" y="779"/>
                    </a:cubicBezTo>
                    <a:cubicBezTo>
                      <a:pt x="1526" y="783"/>
                      <a:pt x="1533" y="789"/>
                      <a:pt x="1546" y="789"/>
                    </a:cubicBezTo>
                    <a:cubicBezTo>
                      <a:pt x="1597" y="789"/>
                      <a:pt x="1602" y="821"/>
                      <a:pt x="1602" y="836"/>
                    </a:cubicBezTo>
                    <a:cubicBezTo>
                      <a:pt x="1602" y="850"/>
                      <a:pt x="1624" y="862"/>
                      <a:pt x="1634" y="866"/>
                    </a:cubicBezTo>
                    <a:cubicBezTo>
                      <a:pt x="1643" y="866"/>
                      <a:pt x="1694" y="862"/>
                      <a:pt x="1720" y="862"/>
                    </a:cubicBezTo>
                    <a:cubicBezTo>
                      <a:pt x="1748" y="862"/>
                      <a:pt x="1781" y="862"/>
                      <a:pt x="1781" y="886"/>
                    </a:cubicBezTo>
                    <a:cubicBezTo>
                      <a:pt x="1781" y="906"/>
                      <a:pt x="1747" y="969"/>
                      <a:pt x="1715" y="969"/>
                    </a:cubicBezTo>
                    <a:cubicBezTo>
                      <a:pt x="1707" y="969"/>
                      <a:pt x="1702" y="983"/>
                      <a:pt x="1700" y="996"/>
                    </a:cubicBezTo>
                    <a:cubicBezTo>
                      <a:pt x="1698" y="1019"/>
                      <a:pt x="1705" y="1038"/>
                      <a:pt x="1712" y="1039"/>
                    </a:cubicBezTo>
                    <a:lnTo>
                      <a:pt x="1712" y="1039"/>
                    </a:lnTo>
                    <a:cubicBezTo>
                      <a:pt x="1722" y="1039"/>
                      <a:pt x="1733" y="1020"/>
                      <a:pt x="1741" y="1007"/>
                    </a:cubicBezTo>
                    <a:cubicBezTo>
                      <a:pt x="1750" y="991"/>
                      <a:pt x="1756" y="980"/>
                      <a:pt x="1765" y="980"/>
                    </a:cubicBezTo>
                    <a:cubicBezTo>
                      <a:pt x="1777" y="980"/>
                      <a:pt x="1780" y="995"/>
                      <a:pt x="1792" y="1070"/>
                    </a:cubicBezTo>
                    <a:cubicBezTo>
                      <a:pt x="1794" y="1086"/>
                      <a:pt x="1797" y="1104"/>
                      <a:pt x="1800" y="1122"/>
                    </a:cubicBezTo>
                    <a:cubicBezTo>
                      <a:pt x="1803" y="1120"/>
                      <a:pt x="1805" y="1120"/>
                      <a:pt x="1807" y="1120"/>
                    </a:cubicBezTo>
                    <a:cubicBezTo>
                      <a:pt x="1812" y="1120"/>
                      <a:pt x="1814" y="1095"/>
                      <a:pt x="1815" y="1084"/>
                    </a:cubicBezTo>
                    <a:cubicBezTo>
                      <a:pt x="1816" y="1067"/>
                      <a:pt x="1818" y="1050"/>
                      <a:pt x="1824" y="1041"/>
                    </a:cubicBezTo>
                    <a:cubicBezTo>
                      <a:pt x="1829" y="1033"/>
                      <a:pt x="1830" y="1013"/>
                      <a:pt x="1832" y="997"/>
                    </a:cubicBezTo>
                    <a:cubicBezTo>
                      <a:pt x="1833" y="976"/>
                      <a:pt x="1834" y="963"/>
                      <a:pt x="1844" y="963"/>
                    </a:cubicBezTo>
                    <a:cubicBezTo>
                      <a:pt x="1847" y="963"/>
                      <a:pt x="1852" y="964"/>
                      <a:pt x="1861" y="966"/>
                    </a:cubicBezTo>
                    <a:cubicBezTo>
                      <a:pt x="1871" y="969"/>
                      <a:pt x="1886" y="972"/>
                      <a:pt x="1894" y="972"/>
                    </a:cubicBezTo>
                    <a:cubicBezTo>
                      <a:pt x="1896" y="972"/>
                      <a:pt x="1897" y="972"/>
                      <a:pt x="1898" y="972"/>
                    </a:cubicBezTo>
                    <a:cubicBezTo>
                      <a:pt x="1897" y="964"/>
                      <a:pt x="1902" y="953"/>
                      <a:pt x="1910" y="936"/>
                    </a:cubicBezTo>
                    <a:cubicBezTo>
                      <a:pt x="1918" y="917"/>
                      <a:pt x="1928" y="895"/>
                      <a:pt x="1925" y="881"/>
                    </a:cubicBezTo>
                    <a:cubicBezTo>
                      <a:pt x="1922" y="865"/>
                      <a:pt x="1928" y="848"/>
                      <a:pt x="1935" y="830"/>
                    </a:cubicBezTo>
                    <a:cubicBezTo>
                      <a:pt x="1941" y="815"/>
                      <a:pt x="1946" y="801"/>
                      <a:pt x="1946" y="786"/>
                    </a:cubicBezTo>
                    <a:cubicBezTo>
                      <a:pt x="1946" y="758"/>
                      <a:pt x="1965" y="746"/>
                      <a:pt x="1983" y="734"/>
                    </a:cubicBezTo>
                    <a:cubicBezTo>
                      <a:pt x="1989" y="730"/>
                      <a:pt x="1994" y="726"/>
                      <a:pt x="2000" y="721"/>
                    </a:cubicBezTo>
                    <a:cubicBezTo>
                      <a:pt x="2004" y="718"/>
                      <a:pt x="2039" y="688"/>
                      <a:pt x="2059" y="688"/>
                    </a:cubicBezTo>
                    <a:cubicBezTo>
                      <a:pt x="2065" y="688"/>
                      <a:pt x="2070" y="691"/>
                      <a:pt x="2072" y="697"/>
                    </a:cubicBezTo>
                    <a:cubicBezTo>
                      <a:pt x="2074" y="702"/>
                      <a:pt x="2088" y="709"/>
                      <a:pt x="2096" y="709"/>
                    </a:cubicBezTo>
                    <a:cubicBezTo>
                      <a:pt x="2097" y="709"/>
                      <a:pt x="2098" y="709"/>
                      <a:pt x="2098" y="709"/>
                    </a:cubicBezTo>
                    <a:cubicBezTo>
                      <a:pt x="2098" y="708"/>
                      <a:pt x="2098" y="706"/>
                      <a:pt x="2095" y="702"/>
                    </a:cubicBezTo>
                    <a:cubicBezTo>
                      <a:pt x="2082" y="683"/>
                      <a:pt x="2077" y="667"/>
                      <a:pt x="2080" y="656"/>
                    </a:cubicBezTo>
                    <a:cubicBezTo>
                      <a:pt x="2082" y="650"/>
                      <a:pt x="2086" y="645"/>
                      <a:pt x="2091" y="642"/>
                    </a:cubicBezTo>
                    <a:cubicBezTo>
                      <a:pt x="2093" y="642"/>
                      <a:pt x="2094" y="640"/>
                      <a:pt x="2095" y="638"/>
                    </a:cubicBezTo>
                    <a:cubicBezTo>
                      <a:pt x="2096" y="638"/>
                      <a:pt x="2096" y="636"/>
                      <a:pt x="2097" y="635"/>
                    </a:cubicBezTo>
                    <a:cubicBezTo>
                      <a:pt x="2098" y="634"/>
                      <a:pt x="2098" y="633"/>
                      <a:pt x="2099" y="632"/>
                    </a:cubicBezTo>
                    <a:cubicBezTo>
                      <a:pt x="2100" y="631"/>
                      <a:pt x="2100" y="629"/>
                      <a:pt x="2101" y="628"/>
                    </a:cubicBezTo>
                    <a:cubicBezTo>
                      <a:pt x="2101" y="627"/>
                      <a:pt x="2102" y="625"/>
                      <a:pt x="2102" y="624"/>
                    </a:cubicBezTo>
                    <a:cubicBezTo>
                      <a:pt x="2103" y="622"/>
                      <a:pt x="2103" y="620"/>
                      <a:pt x="2104" y="618"/>
                    </a:cubicBezTo>
                    <a:cubicBezTo>
                      <a:pt x="2104" y="617"/>
                      <a:pt x="2105" y="617"/>
                      <a:pt x="2105" y="616"/>
                    </a:cubicBezTo>
                    <a:lnTo>
                      <a:pt x="2105" y="616"/>
                    </a:lnTo>
                    <a:cubicBezTo>
                      <a:pt x="2102" y="615"/>
                      <a:pt x="2098" y="614"/>
                      <a:pt x="2093" y="613"/>
                    </a:cubicBezTo>
                    <a:cubicBezTo>
                      <a:pt x="2092" y="613"/>
                      <a:pt x="2091" y="612"/>
                      <a:pt x="2090" y="612"/>
                    </a:cubicBezTo>
                    <a:cubicBezTo>
                      <a:pt x="2089" y="611"/>
                      <a:pt x="2088" y="611"/>
                      <a:pt x="2086" y="611"/>
                    </a:cubicBezTo>
                    <a:cubicBezTo>
                      <a:pt x="2085" y="610"/>
                      <a:pt x="2084" y="609"/>
                      <a:pt x="2083" y="609"/>
                    </a:cubicBezTo>
                    <a:cubicBezTo>
                      <a:pt x="2082" y="608"/>
                      <a:pt x="2080" y="608"/>
                      <a:pt x="2079" y="607"/>
                    </a:cubicBezTo>
                    <a:cubicBezTo>
                      <a:pt x="2078" y="607"/>
                      <a:pt x="2077" y="606"/>
                      <a:pt x="2076" y="605"/>
                    </a:cubicBezTo>
                    <a:cubicBezTo>
                      <a:pt x="2075" y="605"/>
                      <a:pt x="2074" y="604"/>
                      <a:pt x="2073" y="603"/>
                    </a:cubicBezTo>
                    <a:cubicBezTo>
                      <a:pt x="2071" y="602"/>
                      <a:pt x="2070" y="602"/>
                      <a:pt x="2070" y="601"/>
                    </a:cubicBezTo>
                    <a:cubicBezTo>
                      <a:pt x="2068" y="600"/>
                      <a:pt x="2067" y="599"/>
                      <a:pt x="2067" y="598"/>
                    </a:cubicBezTo>
                    <a:cubicBezTo>
                      <a:pt x="2066" y="597"/>
                      <a:pt x="2065" y="596"/>
                      <a:pt x="2064" y="595"/>
                    </a:cubicBezTo>
                    <a:cubicBezTo>
                      <a:pt x="2063" y="594"/>
                      <a:pt x="2062" y="592"/>
                      <a:pt x="2061" y="590"/>
                    </a:cubicBezTo>
                    <a:cubicBezTo>
                      <a:pt x="2061" y="589"/>
                      <a:pt x="2061" y="589"/>
                      <a:pt x="2061" y="589"/>
                    </a:cubicBezTo>
                    <a:cubicBezTo>
                      <a:pt x="2059" y="584"/>
                      <a:pt x="2055" y="578"/>
                      <a:pt x="2051" y="572"/>
                    </a:cubicBezTo>
                    <a:cubicBezTo>
                      <a:pt x="2050" y="570"/>
                      <a:pt x="2048" y="569"/>
                      <a:pt x="2047" y="567"/>
                    </a:cubicBezTo>
                    <a:cubicBezTo>
                      <a:pt x="2038" y="556"/>
                      <a:pt x="2031" y="546"/>
                      <a:pt x="2031" y="536"/>
                    </a:cubicBezTo>
                    <a:cubicBezTo>
                      <a:pt x="2031" y="534"/>
                      <a:pt x="2030" y="533"/>
                      <a:pt x="2028" y="533"/>
                    </a:cubicBezTo>
                    <a:cubicBezTo>
                      <a:pt x="2023" y="533"/>
                      <a:pt x="2012" y="537"/>
                      <a:pt x="2001" y="547"/>
                    </a:cubicBezTo>
                    <a:cubicBezTo>
                      <a:pt x="1992" y="554"/>
                      <a:pt x="1979" y="552"/>
                      <a:pt x="1964" y="548"/>
                    </a:cubicBezTo>
                    <a:cubicBezTo>
                      <a:pt x="1947" y="544"/>
                      <a:pt x="1927" y="541"/>
                      <a:pt x="1910" y="550"/>
                    </a:cubicBezTo>
                    <a:cubicBezTo>
                      <a:pt x="1892" y="560"/>
                      <a:pt x="1881" y="570"/>
                      <a:pt x="1872" y="578"/>
                    </a:cubicBezTo>
                    <a:cubicBezTo>
                      <a:pt x="1862" y="587"/>
                      <a:pt x="1853" y="594"/>
                      <a:pt x="1842" y="593"/>
                    </a:cubicBezTo>
                    <a:cubicBezTo>
                      <a:pt x="1841" y="593"/>
                      <a:pt x="1840" y="593"/>
                      <a:pt x="1840" y="593"/>
                    </a:cubicBezTo>
                    <a:cubicBezTo>
                      <a:pt x="1839" y="593"/>
                      <a:pt x="1838" y="593"/>
                      <a:pt x="1838" y="593"/>
                    </a:cubicBezTo>
                    <a:cubicBezTo>
                      <a:pt x="1837" y="593"/>
                      <a:pt x="1836" y="593"/>
                      <a:pt x="1836" y="593"/>
                    </a:cubicBezTo>
                    <a:cubicBezTo>
                      <a:pt x="1833" y="593"/>
                      <a:pt x="1831" y="596"/>
                      <a:pt x="1827" y="603"/>
                    </a:cubicBezTo>
                    <a:cubicBezTo>
                      <a:pt x="1825" y="608"/>
                      <a:pt x="1821" y="615"/>
                      <a:pt x="1815" y="622"/>
                    </a:cubicBezTo>
                    <a:cubicBezTo>
                      <a:pt x="1810" y="626"/>
                      <a:pt x="1806" y="631"/>
                      <a:pt x="1802" y="635"/>
                    </a:cubicBezTo>
                    <a:cubicBezTo>
                      <a:pt x="1792" y="647"/>
                      <a:pt x="1783" y="656"/>
                      <a:pt x="1774" y="656"/>
                    </a:cubicBezTo>
                    <a:cubicBezTo>
                      <a:pt x="1773" y="656"/>
                      <a:pt x="1772" y="657"/>
                      <a:pt x="1770" y="657"/>
                    </a:cubicBezTo>
                    <a:lnTo>
                      <a:pt x="1769" y="658"/>
                    </a:lnTo>
                    <a:cubicBezTo>
                      <a:pt x="1767" y="658"/>
                      <a:pt x="1765" y="659"/>
                      <a:pt x="1763" y="660"/>
                    </a:cubicBezTo>
                    <a:cubicBezTo>
                      <a:pt x="1762" y="660"/>
                      <a:pt x="1762" y="660"/>
                      <a:pt x="1762" y="660"/>
                    </a:cubicBezTo>
                    <a:cubicBezTo>
                      <a:pt x="1760" y="661"/>
                      <a:pt x="1759" y="661"/>
                      <a:pt x="1758" y="662"/>
                    </a:cubicBezTo>
                    <a:cubicBezTo>
                      <a:pt x="1756" y="663"/>
                      <a:pt x="1754" y="664"/>
                      <a:pt x="1751" y="665"/>
                    </a:cubicBezTo>
                    <a:cubicBezTo>
                      <a:pt x="1751" y="665"/>
                      <a:pt x="1751" y="665"/>
                      <a:pt x="1750" y="665"/>
                    </a:cubicBezTo>
                    <a:lnTo>
                      <a:pt x="1750" y="665"/>
                    </a:lnTo>
                    <a:cubicBezTo>
                      <a:pt x="1748" y="666"/>
                      <a:pt x="1746" y="667"/>
                      <a:pt x="1745" y="668"/>
                    </a:cubicBezTo>
                    <a:cubicBezTo>
                      <a:pt x="1744" y="668"/>
                      <a:pt x="1743" y="668"/>
                      <a:pt x="1743" y="668"/>
                    </a:cubicBezTo>
                    <a:cubicBezTo>
                      <a:pt x="1749" y="682"/>
                      <a:pt x="1760" y="716"/>
                      <a:pt x="1749" y="735"/>
                    </a:cubicBezTo>
                    <a:cubicBezTo>
                      <a:pt x="1743" y="746"/>
                      <a:pt x="1732" y="748"/>
                      <a:pt x="1725" y="748"/>
                    </a:cubicBezTo>
                    <a:cubicBezTo>
                      <a:pt x="1720" y="748"/>
                      <a:pt x="1714" y="747"/>
                      <a:pt x="1708" y="746"/>
                    </a:cubicBezTo>
                    <a:cubicBezTo>
                      <a:pt x="1696" y="745"/>
                      <a:pt x="1682" y="744"/>
                      <a:pt x="1671" y="747"/>
                    </a:cubicBezTo>
                    <a:cubicBezTo>
                      <a:pt x="1664" y="748"/>
                      <a:pt x="1658" y="749"/>
                      <a:pt x="1653" y="749"/>
                    </a:cubicBezTo>
                    <a:cubicBezTo>
                      <a:pt x="1650" y="749"/>
                      <a:pt x="1649" y="749"/>
                      <a:pt x="1647" y="749"/>
                    </a:cubicBezTo>
                    <a:cubicBezTo>
                      <a:pt x="1646" y="748"/>
                      <a:pt x="1645" y="748"/>
                      <a:pt x="1644" y="748"/>
                    </a:cubicBezTo>
                    <a:cubicBezTo>
                      <a:pt x="1637" y="747"/>
                      <a:pt x="1630" y="746"/>
                      <a:pt x="1625" y="744"/>
                    </a:cubicBezTo>
                    <a:cubicBezTo>
                      <a:pt x="1615" y="741"/>
                      <a:pt x="1607" y="738"/>
                      <a:pt x="1598" y="741"/>
                    </a:cubicBezTo>
                    <a:cubicBezTo>
                      <a:pt x="1595" y="742"/>
                      <a:pt x="1591" y="742"/>
                      <a:pt x="1588" y="742"/>
                    </a:cubicBezTo>
                    <a:cubicBezTo>
                      <a:pt x="1576" y="742"/>
                      <a:pt x="1567" y="737"/>
                      <a:pt x="1560" y="733"/>
                    </a:cubicBezTo>
                    <a:cubicBezTo>
                      <a:pt x="1555" y="731"/>
                      <a:pt x="1551" y="728"/>
                      <a:pt x="1548" y="728"/>
                    </a:cubicBezTo>
                    <a:cubicBezTo>
                      <a:pt x="1546" y="729"/>
                      <a:pt x="1545" y="729"/>
                      <a:pt x="1544" y="729"/>
                    </a:cubicBezTo>
                    <a:cubicBezTo>
                      <a:pt x="1543" y="729"/>
                      <a:pt x="1543" y="729"/>
                      <a:pt x="1543" y="729"/>
                    </a:cubicBezTo>
                    <a:cubicBezTo>
                      <a:pt x="1541" y="729"/>
                      <a:pt x="1539" y="728"/>
                      <a:pt x="1537" y="727"/>
                    </a:cubicBezTo>
                    <a:lnTo>
                      <a:pt x="1536" y="727"/>
                    </a:lnTo>
                    <a:cubicBezTo>
                      <a:pt x="1532" y="725"/>
                      <a:pt x="1528" y="721"/>
                      <a:pt x="1525" y="716"/>
                    </a:cubicBezTo>
                    <a:lnTo>
                      <a:pt x="1525" y="716"/>
                    </a:lnTo>
                    <a:lnTo>
                      <a:pt x="1525" y="717"/>
                    </a:lnTo>
                    <a:lnTo>
                      <a:pt x="1521" y="709"/>
                    </a:lnTo>
                    <a:cubicBezTo>
                      <a:pt x="1521" y="709"/>
                      <a:pt x="1521" y="708"/>
                      <a:pt x="1520" y="708"/>
                    </a:cubicBezTo>
                    <a:lnTo>
                      <a:pt x="1520" y="708"/>
                    </a:lnTo>
                    <a:lnTo>
                      <a:pt x="1520" y="708"/>
                    </a:lnTo>
                    <a:cubicBezTo>
                      <a:pt x="1520" y="707"/>
                      <a:pt x="1519" y="705"/>
                      <a:pt x="1519" y="704"/>
                    </a:cubicBezTo>
                    <a:cubicBezTo>
                      <a:pt x="1518" y="702"/>
                      <a:pt x="1517" y="700"/>
                      <a:pt x="1517" y="698"/>
                    </a:cubicBezTo>
                    <a:cubicBezTo>
                      <a:pt x="1516" y="697"/>
                      <a:pt x="1516" y="695"/>
                      <a:pt x="1516" y="694"/>
                    </a:cubicBezTo>
                    <a:cubicBezTo>
                      <a:pt x="1515" y="691"/>
                      <a:pt x="1515" y="689"/>
                      <a:pt x="1514" y="686"/>
                    </a:cubicBezTo>
                    <a:cubicBezTo>
                      <a:pt x="1514" y="684"/>
                      <a:pt x="1514" y="683"/>
                      <a:pt x="1514" y="682"/>
                    </a:cubicBezTo>
                    <a:cubicBezTo>
                      <a:pt x="1514" y="678"/>
                      <a:pt x="1515" y="674"/>
                      <a:pt x="1515" y="670"/>
                    </a:cubicBezTo>
                    <a:cubicBezTo>
                      <a:pt x="1516" y="667"/>
                      <a:pt x="1517" y="664"/>
                      <a:pt x="1516" y="661"/>
                    </a:cubicBezTo>
                    <a:cubicBezTo>
                      <a:pt x="1516" y="655"/>
                      <a:pt x="1515" y="648"/>
                      <a:pt x="1513" y="643"/>
                    </a:cubicBezTo>
                    <a:cubicBezTo>
                      <a:pt x="1512" y="640"/>
                      <a:pt x="1510" y="638"/>
                      <a:pt x="1509" y="637"/>
                    </a:cubicBezTo>
                    <a:cubicBezTo>
                      <a:pt x="1505" y="631"/>
                      <a:pt x="1504" y="632"/>
                      <a:pt x="1502" y="636"/>
                    </a:cubicBezTo>
                    <a:cubicBezTo>
                      <a:pt x="1496" y="644"/>
                      <a:pt x="1489" y="648"/>
                      <a:pt x="1484" y="651"/>
                    </a:cubicBezTo>
                    <a:cubicBezTo>
                      <a:pt x="1481" y="652"/>
                      <a:pt x="1479" y="653"/>
                      <a:pt x="1477" y="655"/>
                    </a:cubicBezTo>
                    <a:lnTo>
                      <a:pt x="1477" y="655"/>
                    </a:lnTo>
                    <a:lnTo>
                      <a:pt x="1476" y="656"/>
                    </a:lnTo>
                    <a:cubicBezTo>
                      <a:pt x="1476" y="656"/>
                      <a:pt x="1476" y="656"/>
                      <a:pt x="1475" y="657"/>
                    </a:cubicBezTo>
                    <a:cubicBezTo>
                      <a:pt x="1475" y="658"/>
                      <a:pt x="1474" y="659"/>
                      <a:pt x="1474" y="660"/>
                    </a:cubicBezTo>
                    <a:cubicBezTo>
                      <a:pt x="1474" y="661"/>
                      <a:pt x="1474" y="662"/>
                      <a:pt x="1474" y="662"/>
                    </a:cubicBezTo>
                    <a:cubicBezTo>
                      <a:pt x="1473" y="664"/>
                      <a:pt x="1473" y="666"/>
                      <a:pt x="1473" y="669"/>
                    </a:cubicBezTo>
                    <a:cubicBezTo>
                      <a:pt x="1473" y="677"/>
                      <a:pt x="1474" y="686"/>
                      <a:pt x="1476" y="694"/>
                    </a:cubicBezTo>
                    <a:cubicBezTo>
                      <a:pt x="1477" y="700"/>
                      <a:pt x="1478" y="705"/>
                      <a:pt x="1478" y="710"/>
                    </a:cubicBezTo>
                    <a:cubicBezTo>
                      <a:pt x="1479" y="714"/>
                      <a:pt x="1479" y="718"/>
                      <a:pt x="1479" y="721"/>
                    </a:cubicBezTo>
                    <a:cubicBezTo>
                      <a:pt x="1479" y="733"/>
                      <a:pt x="1476" y="743"/>
                      <a:pt x="1468" y="751"/>
                    </a:cubicBezTo>
                    <a:cubicBezTo>
                      <a:pt x="1463" y="756"/>
                      <a:pt x="1454" y="760"/>
                      <a:pt x="1444" y="763"/>
                    </a:cubicBezTo>
                    <a:cubicBezTo>
                      <a:pt x="1422" y="770"/>
                      <a:pt x="1393" y="773"/>
                      <a:pt x="1373" y="773"/>
                    </a:cubicBezTo>
                    <a:lnTo>
                      <a:pt x="1373" y="773"/>
                    </a:lnTo>
                    <a:cubicBezTo>
                      <a:pt x="1357" y="773"/>
                      <a:pt x="1337" y="771"/>
                      <a:pt x="1328" y="764"/>
                    </a:cubicBezTo>
                    <a:cubicBezTo>
                      <a:pt x="1320" y="758"/>
                      <a:pt x="1299" y="752"/>
                      <a:pt x="1280" y="747"/>
                    </a:cubicBezTo>
                    <a:cubicBezTo>
                      <a:pt x="1247" y="738"/>
                      <a:pt x="1228" y="732"/>
                      <a:pt x="1226" y="721"/>
                    </a:cubicBezTo>
                    <a:cubicBezTo>
                      <a:pt x="1224" y="708"/>
                      <a:pt x="1201" y="684"/>
                      <a:pt x="1190" y="684"/>
                    </a:cubicBezTo>
                    <a:cubicBezTo>
                      <a:pt x="1185" y="684"/>
                      <a:pt x="1175" y="687"/>
                      <a:pt x="1165" y="690"/>
                    </a:cubicBezTo>
                    <a:cubicBezTo>
                      <a:pt x="1144" y="696"/>
                      <a:pt x="1123" y="701"/>
                      <a:pt x="1114" y="694"/>
                    </a:cubicBezTo>
                    <a:lnTo>
                      <a:pt x="1110" y="692"/>
                    </a:lnTo>
                    <a:cubicBezTo>
                      <a:pt x="1097" y="682"/>
                      <a:pt x="1071" y="662"/>
                      <a:pt x="1053" y="659"/>
                    </a:cubicBezTo>
                    <a:cubicBezTo>
                      <a:pt x="1034" y="657"/>
                      <a:pt x="995" y="641"/>
                      <a:pt x="991" y="625"/>
                    </a:cubicBezTo>
                    <a:cubicBezTo>
                      <a:pt x="990" y="621"/>
                      <a:pt x="974" y="616"/>
                      <a:pt x="965" y="613"/>
                    </a:cubicBezTo>
                    <a:cubicBezTo>
                      <a:pt x="951" y="609"/>
                      <a:pt x="937" y="604"/>
                      <a:pt x="932" y="597"/>
                    </a:cubicBezTo>
                    <a:cubicBezTo>
                      <a:pt x="929" y="593"/>
                      <a:pt x="922" y="590"/>
                      <a:pt x="915" y="587"/>
                    </a:cubicBezTo>
                    <a:cubicBezTo>
                      <a:pt x="904" y="582"/>
                      <a:pt x="892" y="576"/>
                      <a:pt x="892" y="563"/>
                    </a:cubicBezTo>
                    <a:cubicBezTo>
                      <a:pt x="892" y="555"/>
                      <a:pt x="894" y="546"/>
                      <a:pt x="897" y="535"/>
                    </a:cubicBezTo>
                    <a:cubicBezTo>
                      <a:pt x="900" y="525"/>
                      <a:pt x="904" y="515"/>
                      <a:pt x="904" y="506"/>
                    </a:cubicBezTo>
                    <a:cubicBezTo>
                      <a:pt x="904" y="493"/>
                      <a:pt x="916" y="482"/>
                      <a:pt x="926" y="473"/>
                    </a:cubicBezTo>
                    <a:cubicBezTo>
                      <a:pt x="928" y="471"/>
                      <a:pt x="931" y="469"/>
                      <a:pt x="933" y="467"/>
                    </a:cubicBezTo>
                    <a:cubicBezTo>
                      <a:pt x="933" y="466"/>
                      <a:pt x="934" y="466"/>
                      <a:pt x="934" y="465"/>
                    </a:cubicBezTo>
                    <a:cubicBezTo>
                      <a:pt x="935" y="465"/>
                      <a:pt x="935" y="464"/>
                      <a:pt x="936" y="463"/>
                    </a:cubicBezTo>
                    <a:lnTo>
                      <a:pt x="937" y="462"/>
                    </a:lnTo>
                    <a:cubicBezTo>
                      <a:pt x="938" y="461"/>
                      <a:pt x="938" y="461"/>
                      <a:pt x="939" y="460"/>
                    </a:cubicBezTo>
                    <a:cubicBezTo>
                      <a:pt x="939" y="460"/>
                      <a:pt x="939" y="460"/>
                      <a:pt x="939" y="459"/>
                    </a:cubicBezTo>
                    <a:lnTo>
                      <a:pt x="939" y="459"/>
                    </a:lnTo>
                    <a:cubicBezTo>
                      <a:pt x="940" y="458"/>
                      <a:pt x="940" y="458"/>
                      <a:pt x="940" y="458"/>
                    </a:cubicBezTo>
                    <a:lnTo>
                      <a:pt x="940" y="458"/>
                    </a:lnTo>
                    <a:lnTo>
                      <a:pt x="940" y="458"/>
                    </a:lnTo>
                    <a:lnTo>
                      <a:pt x="940" y="458"/>
                    </a:lnTo>
                    <a:cubicBezTo>
                      <a:pt x="940" y="453"/>
                      <a:pt x="926" y="440"/>
                      <a:pt x="909" y="430"/>
                    </a:cubicBezTo>
                    <a:lnTo>
                      <a:pt x="908" y="429"/>
                    </a:lnTo>
                    <a:lnTo>
                      <a:pt x="907" y="427"/>
                    </a:lnTo>
                    <a:cubicBezTo>
                      <a:pt x="902" y="417"/>
                      <a:pt x="884" y="391"/>
                      <a:pt x="867" y="391"/>
                    </a:cubicBezTo>
                    <a:cubicBezTo>
                      <a:pt x="852" y="391"/>
                      <a:pt x="840" y="378"/>
                      <a:pt x="828" y="366"/>
                    </a:cubicBezTo>
                    <a:cubicBezTo>
                      <a:pt x="820" y="357"/>
                      <a:pt x="811" y="347"/>
                      <a:pt x="803" y="346"/>
                    </a:cubicBezTo>
                    <a:cubicBezTo>
                      <a:pt x="786" y="344"/>
                      <a:pt x="783" y="325"/>
                      <a:pt x="780" y="308"/>
                    </a:cubicBezTo>
                    <a:cubicBezTo>
                      <a:pt x="778" y="298"/>
                      <a:pt x="776" y="289"/>
                      <a:pt x="772" y="284"/>
                    </a:cubicBezTo>
                    <a:cubicBezTo>
                      <a:pt x="764" y="273"/>
                      <a:pt x="764" y="257"/>
                      <a:pt x="769" y="247"/>
                    </a:cubicBezTo>
                    <a:cubicBezTo>
                      <a:pt x="775" y="235"/>
                      <a:pt x="787" y="232"/>
                      <a:pt x="799" y="242"/>
                    </a:cubicBezTo>
                    <a:cubicBezTo>
                      <a:pt x="805" y="247"/>
                      <a:pt x="811" y="248"/>
                      <a:pt x="815" y="248"/>
                    </a:cubicBezTo>
                    <a:cubicBezTo>
                      <a:pt x="824" y="248"/>
                      <a:pt x="832" y="244"/>
                      <a:pt x="836" y="238"/>
                    </a:cubicBezTo>
                    <a:cubicBezTo>
                      <a:pt x="839" y="234"/>
                      <a:pt x="838" y="228"/>
                      <a:pt x="835" y="223"/>
                    </a:cubicBezTo>
                    <a:cubicBezTo>
                      <a:pt x="829" y="212"/>
                      <a:pt x="821" y="201"/>
                      <a:pt x="813" y="191"/>
                    </a:cubicBezTo>
                    <a:cubicBezTo>
                      <a:pt x="801" y="176"/>
                      <a:pt x="792" y="164"/>
                      <a:pt x="792" y="154"/>
                    </a:cubicBezTo>
                    <a:cubicBezTo>
                      <a:pt x="792" y="149"/>
                      <a:pt x="793" y="143"/>
                      <a:pt x="795" y="135"/>
                    </a:cubicBezTo>
                    <a:cubicBezTo>
                      <a:pt x="796" y="132"/>
                      <a:pt x="796" y="129"/>
                      <a:pt x="797" y="125"/>
                    </a:cubicBezTo>
                    <a:lnTo>
                      <a:pt x="797" y="125"/>
                    </a:lnTo>
                    <a:cubicBezTo>
                      <a:pt x="798" y="118"/>
                      <a:pt x="799" y="110"/>
                      <a:pt x="799" y="103"/>
                    </a:cubicBezTo>
                    <a:lnTo>
                      <a:pt x="799" y="102"/>
                    </a:lnTo>
                    <a:cubicBezTo>
                      <a:pt x="799" y="99"/>
                      <a:pt x="798" y="96"/>
                      <a:pt x="798" y="93"/>
                    </a:cubicBezTo>
                    <a:cubicBezTo>
                      <a:pt x="797" y="93"/>
                      <a:pt x="797" y="92"/>
                      <a:pt x="797" y="92"/>
                    </a:cubicBezTo>
                    <a:cubicBezTo>
                      <a:pt x="796" y="90"/>
                      <a:pt x="794" y="88"/>
                      <a:pt x="792" y="86"/>
                    </a:cubicBezTo>
                    <a:cubicBezTo>
                      <a:pt x="768" y="72"/>
                      <a:pt x="750" y="52"/>
                      <a:pt x="744" y="32"/>
                    </a:cubicBezTo>
                    <a:cubicBezTo>
                      <a:pt x="744" y="30"/>
                      <a:pt x="743" y="28"/>
                      <a:pt x="742" y="26"/>
                    </a:cubicBezTo>
                    <a:cubicBezTo>
                      <a:pt x="741" y="25"/>
                      <a:pt x="740" y="23"/>
                      <a:pt x="739" y="21"/>
                    </a:cubicBezTo>
                    <a:cubicBezTo>
                      <a:pt x="738" y="19"/>
                      <a:pt x="736" y="17"/>
                      <a:pt x="735" y="15"/>
                    </a:cubicBezTo>
                    <a:cubicBezTo>
                      <a:pt x="734" y="14"/>
                      <a:pt x="733" y="13"/>
                      <a:pt x="733" y="13"/>
                    </a:cubicBezTo>
                    <a:lnTo>
                      <a:pt x="733" y="12"/>
                    </a:lnTo>
                    <a:cubicBezTo>
                      <a:pt x="732" y="12"/>
                      <a:pt x="732" y="12"/>
                      <a:pt x="732" y="12"/>
                    </a:cubicBezTo>
                    <a:cubicBezTo>
                      <a:pt x="731" y="11"/>
                      <a:pt x="731" y="11"/>
                      <a:pt x="730" y="10"/>
                    </a:cubicBezTo>
                    <a:cubicBezTo>
                      <a:pt x="728" y="8"/>
                      <a:pt x="726" y="6"/>
                      <a:pt x="724" y="5"/>
                    </a:cubicBezTo>
                    <a:cubicBezTo>
                      <a:pt x="724" y="4"/>
                      <a:pt x="723" y="4"/>
                      <a:pt x="722" y="3"/>
                    </a:cubicBezTo>
                    <a:cubicBezTo>
                      <a:pt x="721" y="2"/>
                      <a:pt x="720" y="1"/>
                      <a:pt x="719" y="0"/>
                    </a:cubicBezTo>
                    <a:lnTo>
                      <a:pt x="718" y="0"/>
                    </a:lnTo>
                    <a:lnTo>
                      <a:pt x="694" y="2"/>
                    </a:lnTo>
                    <a:lnTo>
                      <a:pt x="692" y="6"/>
                    </a:lnTo>
                    <a:lnTo>
                      <a:pt x="692" y="7"/>
                    </a:lnTo>
                    <a:cubicBezTo>
                      <a:pt x="691" y="9"/>
                      <a:pt x="690" y="11"/>
                      <a:pt x="689" y="13"/>
                    </a:cubicBezTo>
                    <a:cubicBezTo>
                      <a:pt x="685" y="22"/>
                      <a:pt x="682" y="30"/>
                      <a:pt x="678" y="37"/>
                    </a:cubicBezTo>
                    <a:cubicBezTo>
                      <a:pt x="677" y="39"/>
                      <a:pt x="676" y="41"/>
                      <a:pt x="675" y="43"/>
                    </a:cubicBezTo>
                    <a:cubicBezTo>
                      <a:pt x="674" y="44"/>
                      <a:pt x="673" y="46"/>
                      <a:pt x="672" y="47"/>
                    </a:cubicBezTo>
                    <a:cubicBezTo>
                      <a:pt x="671" y="47"/>
                      <a:pt x="671" y="48"/>
                      <a:pt x="671" y="48"/>
                    </a:cubicBezTo>
                    <a:cubicBezTo>
                      <a:pt x="669" y="50"/>
                      <a:pt x="668" y="51"/>
                      <a:pt x="667" y="52"/>
                    </a:cubicBezTo>
                    <a:cubicBezTo>
                      <a:pt x="667" y="52"/>
                      <a:pt x="667" y="53"/>
                      <a:pt x="666" y="53"/>
                    </a:cubicBezTo>
                    <a:cubicBezTo>
                      <a:pt x="665" y="55"/>
                      <a:pt x="663" y="56"/>
                      <a:pt x="662" y="56"/>
                    </a:cubicBezTo>
                    <a:lnTo>
                      <a:pt x="662" y="56"/>
                    </a:lnTo>
                    <a:cubicBezTo>
                      <a:pt x="658" y="59"/>
                      <a:pt x="650" y="61"/>
                      <a:pt x="641" y="64"/>
                    </a:cubicBezTo>
                    <a:cubicBezTo>
                      <a:pt x="624" y="69"/>
                      <a:pt x="601" y="77"/>
                      <a:pt x="588" y="86"/>
                    </a:cubicBezTo>
                    <a:cubicBezTo>
                      <a:pt x="586" y="87"/>
                      <a:pt x="584" y="88"/>
                      <a:pt x="581" y="89"/>
                    </a:cubicBezTo>
                    <a:cubicBezTo>
                      <a:pt x="580" y="90"/>
                      <a:pt x="578" y="90"/>
                      <a:pt x="576" y="90"/>
                    </a:cubicBezTo>
                    <a:cubicBezTo>
                      <a:pt x="575" y="90"/>
                      <a:pt x="575" y="90"/>
                      <a:pt x="575" y="90"/>
                    </a:cubicBezTo>
                    <a:cubicBezTo>
                      <a:pt x="573" y="90"/>
                      <a:pt x="572" y="91"/>
                      <a:pt x="570" y="91"/>
                    </a:cubicBezTo>
                    <a:cubicBezTo>
                      <a:pt x="556" y="91"/>
                      <a:pt x="538" y="85"/>
                      <a:pt x="520" y="79"/>
                    </a:cubicBezTo>
                    <a:cubicBezTo>
                      <a:pt x="519" y="78"/>
                      <a:pt x="519" y="78"/>
                      <a:pt x="518" y="78"/>
                    </a:cubicBezTo>
                    <a:cubicBezTo>
                      <a:pt x="505" y="74"/>
                      <a:pt x="492" y="69"/>
                      <a:pt x="480" y="67"/>
                    </a:cubicBezTo>
                    <a:cubicBezTo>
                      <a:pt x="476" y="66"/>
                      <a:pt x="473" y="66"/>
                      <a:pt x="470" y="66"/>
                    </a:cubicBezTo>
                    <a:cubicBezTo>
                      <a:pt x="449" y="66"/>
                      <a:pt x="435" y="80"/>
                      <a:pt x="432" y="90"/>
                    </a:cubicBezTo>
                    <a:cubicBezTo>
                      <a:pt x="430" y="95"/>
                      <a:pt x="433" y="97"/>
                      <a:pt x="434" y="97"/>
                    </a:cubicBezTo>
                    <a:cubicBezTo>
                      <a:pt x="450" y="107"/>
                      <a:pt x="449" y="157"/>
                      <a:pt x="448" y="174"/>
                    </a:cubicBezTo>
                    <a:cubicBezTo>
                      <a:pt x="455" y="203"/>
                      <a:pt x="472" y="245"/>
                      <a:pt x="486" y="241"/>
                    </a:cubicBezTo>
                    <a:cubicBezTo>
                      <a:pt x="507" y="237"/>
                      <a:pt x="536" y="253"/>
                      <a:pt x="538" y="270"/>
                    </a:cubicBezTo>
                    <a:cubicBezTo>
                      <a:pt x="538" y="272"/>
                      <a:pt x="538" y="280"/>
                      <a:pt x="530" y="284"/>
                    </a:cubicBezTo>
                    <a:cubicBezTo>
                      <a:pt x="528" y="285"/>
                      <a:pt x="527" y="285"/>
                      <a:pt x="525" y="286"/>
                    </a:cubicBezTo>
                    <a:cubicBezTo>
                      <a:pt x="504" y="291"/>
                      <a:pt x="493" y="316"/>
                      <a:pt x="491" y="338"/>
                    </a:cubicBezTo>
                    <a:cubicBezTo>
                      <a:pt x="490" y="344"/>
                      <a:pt x="490" y="351"/>
                      <a:pt x="490" y="358"/>
                    </a:cubicBezTo>
                    <a:cubicBezTo>
                      <a:pt x="489" y="377"/>
                      <a:pt x="489" y="397"/>
                      <a:pt x="471" y="400"/>
                    </a:cubicBezTo>
                    <a:cubicBezTo>
                      <a:pt x="454" y="403"/>
                      <a:pt x="439" y="408"/>
                      <a:pt x="439" y="437"/>
                    </a:cubicBezTo>
                    <a:cubicBezTo>
                      <a:pt x="439" y="463"/>
                      <a:pt x="419" y="468"/>
                      <a:pt x="406" y="471"/>
                    </a:cubicBezTo>
                    <a:cubicBezTo>
                      <a:pt x="401" y="472"/>
                      <a:pt x="395" y="474"/>
                      <a:pt x="394" y="476"/>
                    </a:cubicBezTo>
                    <a:cubicBezTo>
                      <a:pt x="392" y="480"/>
                      <a:pt x="388" y="491"/>
                      <a:pt x="384" y="503"/>
                    </a:cubicBezTo>
                    <a:cubicBezTo>
                      <a:pt x="382" y="511"/>
                      <a:pt x="380" y="517"/>
                      <a:pt x="378" y="523"/>
                    </a:cubicBezTo>
                    <a:cubicBezTo>
                      <a:pt x="377" y="527"/>
                      <a:pt x="376" y="529"/>
                      <a:pt x="375" y="532"/>
                    </a:cubicBezTo>
                    <a:cubicBezTo>
                      <a:pt x="370" y="545"/>
                      <a:pt x="366" y="555"/>
                      <a:pt x="362" y="558"/>
                    </a:cubicBezTo>
                    <a:cubicBezTo>
                      <a:pt x="359" y="561"/>
                      <a:pt x="354" y="564"/>
                      <a:pt x="348" y="566"/>
                    </a:cubicBezTo>
                    <a:cubicBezTo>
                      <a:pt x="345" y="566"/>
                      <a:pt x="343" y="567"/>
                      <a:pt x="341" y="568"/>
                    </a:cubicBezTo>
                    <a:cubicBezTo>
                      <a:pt x="324" y="573"/>
                      <a:pt x="302" y="580"/>
                      <a:pt x="301" y="594"/>
                    </a:cubicBezTo>
                    <a:cubicBezTo>
                      <a:pt x="300" y="600"/>
                      <a:pt x="298" y="606"/>
                      <a:pt x="296" y="613"/>
                    </a:cubicBezTo>
                    <a:cubicBezTo>
                      <a:pt x="287" y="636"/>
                      <a:pt x="267" y="660"/>
                      <a:pt x="252" y="656"/>
                    </a:cubicBezTo>
                    <a:cubicBezTo>
                      <a:pt x="249" y="656"/>
                      <a:pt x="245" y="655"/>
                      <a:pt x="242" y="654"/>
                    </a:cubicBezTo>
                    <a:cubicBezTo>
                      <a:pt x="234" y="652"/>
                      <a:pt x="226" y="650"/>
                      <a:pt x="219" y="650"/>
                    </a:cubicBezTo>
                    <a:cubicBezTo>
                      <a:pt x="211" y="650"/>
                      <a:pt x="208" y="653"/>
                      <a:pt x="207" y="656"/>
                    </a:cubicBezTo>
                    <a:cubicBezTo>
                      <a:pt x="205" y="660"/>
                      <a:pt x="200" y="665"/>
                      <a:pt x="192" y="665"/>
                    </a:cubicBezTo>
                    <a:cubicBezTo>
                      <a:pt x="184" y="665"/>
                      <a:pt x="175" y="661"/>
                      <a:pt x="166" y="658"/>
                    </a:cubicBezTo>
                    <a:cubicBezTo>
                      <a:pt x="159" y="655"/>
                      <a:pt x="152" y="652"/>
                      <a:pt x="149" y="652"/>
                    </a:cubicBezTo>
                    <a:cubicBezTo>
                      <a:pt x="147" y="653"/>
                      <a:pt x="144" y="656"/>
                      <a:pt x="141" y="658"/>
                    </a:cubicBezTo>
                    <a:cubicBezTo>
                      <a:pt x="128" y="670"/>
                      <a:pt x="93" y="702"/>
                      <a:pt x="93" y="720"/>
                    </a:cubicBezTo>
                    <a:cubicBezTo>
                      <a:pt x="93" y="727"/>
                      <a:pt x="100" y="732"/>
                      <a:pt x="112" y="738"/>
                    </a:cubicBezTo>
                    <a:cubicBezTo>
                      <a:pt x="126" y="746"/>
                      <a:pt x="143" y="755"/>
                      <a:pt x="141" y="775"/>
                    </a:cubicBezTo>
                    <a:cubicBezTo>
                      <a:pt x="138" y="803"/>
                      <a:pt x="158" y="834"/>
                      <a:pt x="173" y="848"/>
                    </a:cubicBezTo>
                    <a:cubicBezTo>
                      <a:pt x="188" y="864"/>
                      <a:pt x="215" y="903"/>
                      <a:pt x="200" y="924"/>
                    </a:cubicBezTo>
                    <a:cubicBezTo>
                      <a:pt x="191" y="938"/>
                      <a:pt x="178" y="945"/>
                      <a:pt x="160" y="945"/>
                    </a:cubicBezTo>
                    <a:cubicBezTo>
                      <a:pt x="154" y="945"/>
                      <a:pt x="146" y="944"/>
                      <a:pt x="137" y="942"/>
                    </a:cubicBezTo>
                    <a:cubicBezTo>
                      <a:pt x="127" y="940"/>
                      <a:pt x="122" y="941"/>
                      <a:pt x="115" y="943"/>
                    </a:cubicBezTo>
                    <a:cubicBezTo>
                      <a:pt x="109" y="945"/>
                      <a:pt x="102" y="947"/>
                      <a:pt x="90" y="947"/>
                    </a:cubicBezTo>
                    <a:cubicBezTo>
                      <a:pt x="83" y="947"/>
                      <a:pt x="74" y="947"/>
                      <a:pt x="65" y="945"/>
                    </a:cubicBezTo>
                    <a:cubicBezTo>
                      <a:pt x="60" y="944"/>
                      <a:pt x="56" y="943"/>
                      <a:pt x="52" y="943"/>
                    </a:cubicBezTo>
                    <a:cubicBezTo>
                      <a:pt x="49" y="943"/>
                      <a:pt x="47" y="944"/>
                      <a:pt x="44" y="944"/>
                    </a:cubicBezTo>
                    <a:cubicBezTo>
                      <a:pt x="28" y="947"/>
                      <a:pt x="21" y="959"/>
                      <a:pt x="13" y="972"/>
                    </a:cubicBezTo>
                    <a:cubicBezTo>
                      <a:pt x="10" y="979"/>
                      <a:pt x="6" y="985"/>
                      <a:pt x="1" y="991"/>
                    </a:cubicBezTo>
                    <a:lnTo>
                      <a:pt x="0" y="992"/>
                    </a:lnTo>
                    <a:cubicBezTo>
                      <a:pt x="7" y="998"/>
                      <a:pt x="12" y="1005"/>
                      <a:pt x="18" y="1013"/>
                    </a:cubicBezTo>
                    <a:cubicBezTo>
                      <a:pt x="30" y="1028"/>
                      <a:pt x="42" y="1043"/>
                      <a:pt x="64" y="1052"/>
                    </a:cubicBezTo>
                    <a:cubicBezTo>
                      <a:pt x="81" y="1058"/>
                      <a:pt x="103" y="1053"/>
                      <a:pt x="118" y="1048"/>
                    </a:cubicBezTo>
                    <a:cubicBezTo>
                      <a:pt x="125" y="1046"/>
                      <a:pt x="131" y="1044"/>
                      <a:pt x="137" y="1044"/>
                    </a:cubicBezTo>
                    <a:cubicBezTo>
                      <a:pt x="142" y="1044"/>
                      <a:pt x="151" y="1046"/>
                      <a:pt x="151" y="1062"/>
                    </a:cubicBezTo>
                    <a:cubicBezTo>
                      <a:pt x="151" y="1088"/>
                      <a:pt x="107" y="1093"/>
                      <a:pt x="72" y="1097"/>
                    </a:cubicBezTo>
                    <a:cubicBezTo>
                      <a:pt x="62" y="1098"/>
                      <a:pt x="50" y="1099"/>
                      <a:pt x="46" y="1101"/>
                    </a:cubicBezTo>
                    <a:cubicBezTo>
                      <a:pt x="55" y="1120"/>
                      <a:pt x="153" y="1233"/>
                      <a:pt x="201" y="1224"/>
                    </a:cubicBezTo>
                    <a:cubicBezTo>
                      <a:pt x="243" y="1216"/>
                      <a:pt x="276" y="1178"/>
                      <a:pt x="279" y="1160"/>
                    </a:cubicBezTo>
                    <a:cubicBezTo>
                      <a:pt x="280" y="1158"/>
                      <a:pt x="279" y="1156"/>
                      <a:pt x="279" y="1156"/>
                    </a:cubicBezTo>
                    <a:cubicBezTo>
                      <a:pt x="272" y="1152"/>
                      <a:pt x="269" y="1144"/>
                      <a:pt x="272" y="1134"/>
                    </a:cubicBezTo>
                    <a:cubicBezTo>
                      <a:pt x="276" y="1120"/>
                      <a:pt x="289" y="1105"/>
                      <a:pt x="302" y="1105"/>
                    </a:cubicBezTo>
                    <a:cubicBezTo>
                      <a:pt x="304" y="1105"/>
                      <a:pt x="306" y="1105"/>
                      <a:pt x="308" y="1106"/>
                    </a:cubicBezTo>
                    <a:cubicBezTo>
                      <a:pt x="318" y="1111"/>
                      <a:pt x="319" y="1127"/>
                      <a:pt x="320" y="1147"/>
                    </a:cubicBezTo>
                    <a:cubicBezTo>
                      <a:pt x="321" y="1162"/>
                      <a:pt x="322" y="1180"/>
                      <a:pt x="328" y="1186"/>
                    </a:cubicBezTo>
                    <a:cubicBezTo>
                      <a:pt x="349" y="1203"/>
                      <a:pt x="341" y="1233"/>
                      <a:pt x="330" y="1262"/>
                    </a:cubicBezTo>
                    <a:cubicBezTo>
                      <a:pt x="323" y="1282"/>
                      <a:pt x="331" y="1316"/>
                      <a:pt x="338" y="1347"/>
                    </a:cubicBezTo>
                    <a:cubicBezTo>
                      <a:pt x="341" y="1362"/>
                      <a:pt x="344" y="1377"/>
                      <a:pt x="345" y="1389"/>
                    </a:cubicBezTo>
                    <a:cubicBezTo>
                      <a:pt x="347" y="1405"/>
                      <a:pt x="353" y="1426"/>
                      <a:pt x="360" y="1448"/>
                    </a:cubicBezTo>
                    <a:cubicBezTo>
                      <a:pt x="368" y="1472"/>
                      <a:pt x="376" y="1499"/>
                      <a:pt x="380" y="1526"/>
                    </a:cubicBezTo>
                    <a:cubicBezTo>
                      <a:pt x="388" y="1578"/>
                      <a:pt x="421" y="1672"/>
                      <a:pt x="451" y="1728"/>
                    </a:cubicBezTo>
                    <a:cubicBezTo>
                      <a:pt x="466" y="1758"/>
                      <a:pt x="480" y="1802"/>
                      <a:pt x="493" y="1841"/>
                    </a:cubicBezTo>
                    <a:cubicBezTo>
                      <a:pt x="504" y="1877"/>
                      <a:pt x="515" y="1912"/>
                      <a:pt x="525" y="1925"/>
                    </a:cubicBezTo>
                    <a:cubicBezTo>
                      <a:pt x="544" y="1950"/>
                      <a:pt x="598" y="2035"/>
                      <a:pt x="598" y="2089"/>
                    </a:cubicBezTo>
                    <a:cubicBezTo>
                      <a:pt x="598" y="2137"/>
                      <a:pt x="652" y="2206"/>
                      <a:pt x="670" y="2219"/>
                    </a:cubicBezTo>
                    <a:cubicBezTo>
                      <a:pt x="684" y="2229"/>
                      <a:pt x="722" y="2205"/>
                      <a:pt x="732" y="2175"/>
                    </a:cubicBezTo>
                    <a:cubicBezTo>
                      <a:pt x="738" y="2157"/>
                      <a:pt x="756" y="2145"/>
                      <a:pt x="773" y="2134"/>
                    </a:cubicBezTo>
                    <a:cubicBezTo>
                      <a:pt x="788" y="2125"/>
                      <a:pt x="802" y="2116"/>
                      <a:pt x="803" y="2105"/>
                    </a:cubicBezTo>
                    <a:cubicBezTo>
                      <a:pt x="806" y="2079"/>
                      <a:pt x="812" y="2052"/>
                      <a:pt x="837" y="2048"/>
                    </a:cubicBezTo>
                    <a:cubicBezTo>
                      <a:pt x="852" y="2045"/>
                      <a:pt x="852" y="2029"/>
                      <a:pt x="852" y="1999"/>
                    </a:cubicBezTo>
                    <a:cubicBezTo>
                      <a:pt x="852" y="1969"/>
                      <a:pt x="855" y="1926"/>
                      <a:pt x="876" y="1899"/>
                    </a:cubicBezTo>
                    <a:cubicBezTo>
                      <a:pt x="895" y="1875"/>
                      <a:pt x="899" y="1807"/>
                      <a:pt x="887" y="1781"/>
                    </a:cubicBezTo>
                    <a:cubicBezTo>
                      <a:pt x="874" y="1750"/>
                      <a:pt x="881" y="1709"/>
                      <a:pt x="892" y="1680"/>
                    </a:cubicBezTo>
                    <a:cubicBezTo>
                      <a:pt x="896" y="1671"/>
                      <a:pt x="898" y="1661"/>
                      <a:pt x="900" y="1652"/>
                    </a:cubicBezTo>
                    <a:cubicBezTo>
                      <a:pt x="904" y="1633"/>
                      <a:pt x="907" y="1615"/>
                      <a:pt x="926" y="1613"/>
                    </a:cubicBezTo>
                    <a:cubicBezTo>
                      <a:pt x="944" y="1611"/>
                      <a:pt x="975" y="1594"/>
                      <a:pt x="997" y="1564"/>
                    </a:cubicBezTo>
                    <a:cubicBezTo>
                      <a:pt x="1013" y="1542"/>
                      <a:pt x="1051" y="1515"/>
                      <a:pt x="1082" y="1494"/>
                    </a:cubicBezTo>
                    <a:cubicBezTo>
                      <a:pt x="1095" y="1484"/>
                      <a:pt x="1107" y="1476"/>
                      <a:pt x="1114" y="1470"/>
                    </a:cubicBezTo>
                    <a:cubicBezTo>
                      <a:pt x="1145" y="1445"/>
                      <a:pt x="1215" y="1382"/>
                      <a:pt x="1236" y="1348"/>
                    </a:cubicBezTo>
                    <a:cubicBezTo>
                      <a:pt x="1249" y="1325"/>
                      <a:pt x="1276" y="1312"/>
                      <a:pt x="1302" y="1299"/>
                    </a:cubicBezTo>
                    <a:cubicBezTo>
                      <a:pt x="1322" y="1289"/>
                      <a:pt x="1341" y="1279"/>
                      <a:pt x="1353" y="1266"/>
                    </a:cubicBezTo>
                    <a:cubicBezTo>
                      <a:pt x="1372" y="1247"/>
                      <a:pt x="1372" y="1234"/>
                      <a:pt x="1373" y="1216"/>
                    </a:cubicBezTo>
                    <a:cubicBezTo>
                      <a:pt x="1373" y="1209"/>
                      <a:pt x="1373" y="1201"/>
                      <a:pt x="1375" y="1191"/>
                    </a:cubicBezTo>
                    <a:cubicBezTo>
                      <a:pt x="1382" y="1152"/>
                      <a:pt x="1483" y="1139"/>
                      <a:pt x="1517" y="1139"/>
                    </a:cubicBezTo>
                    <a:cubicBezTo>
                      <a:pt x="1522" y="1139"/>
                      <a:pt x="1526" y="1139"/>
                      <a:pt x="1530" y="1139"/>
                    </a:cubicBezTo>
                    <a:cubicBezTo>
                      <a:pt x="1529" y="1089"/>
                      <a:pt x="1514" y="1031"/>
                      <a:pt x="1504" y="1006"/>
                    </a:cubicBezTo>
                    <a:cubicBezTo>
                      <a:pt x="1490" y="973"/>
                      <a:pt x="1480" y="913"/>
                      <a:pt x="1485" y="88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88" name="Freeform 81">
                <a:extLst>
                  <a:ext uri="{FF2B5EF4-FFF2-40B4-BE49-F238E27FC236}">
                    <a16:creationId xmlns:a16="http://schemas.microsoft.com/office/drawing/2014/main" id="{2FDA6764-F283-4D3C-B623-E13F52A46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5197" y="3250495"/>
                <a:ext cx="242394" cy="135288"/>
              </a:xfrm>
              <a:custGeom>
                <a:avLst/>
                <a:gdLst>
                  <a:gd name="T0" fmla="*/ 557 w 568"/>
                  <a:gd name="T1" fmla="*/ 211 h 316"/>
                  <a:gd name="T2" fmla="*/ 552 w 568"/>
                  <a:gd name="T3" fmla="*/ 211 h 316"/>
                  <a:gd name="T4" fmla="*/ 547 w 568"/>
                  <a:gd name="T5" fmla="*/ 211 h 316"/>
                  <a:gd name="T6" fmla="*/ 531 w 568"/>
                  <a:gd name="T7" fmla="*/ 210 h 316"/>
                  <a:gd name="T8" fmla="*/ 490 w 568"/>
                  <a:gd name="T9" fmla="*/ 200 h 316"/>
                  <a:gd name="T10" fmla="*/ 480 w 568"/>
                  <a:gd name="T11" fmla="*/ 197 h 316"/>
                  <a:gd name="T12" fmla="*/ 452 w 568"/>
                  <a:gd name="T13" fmla="*/ 192 h 316"/>
                  <a:gd name="T14" fmla="*/ 320 w 568"/>
                  <a:gd name="T15" fmla="*/ 145 h 316"/>
                  <a:gd name="T16" fmla="*/ 301 w 568"/>
                  <a:gd name="T17" fmla="*/ 132 h 316"/>
                  <a:gd name="T18" fmla="*/ 232 w 568"/>
                  <a:gd name="T19" fmla="*/ 82 h 316"/>
                  <a:gd name="T20" fmla="*/ 192 w 568"/>
                  <a:gd name="T21" fmla="*/ 55 h 316"/>
                  <a:gd name="T22" fmla="*/ 145 w 568"/>
                  <a:gd name="T23" fmla="*/ 18 h 316"/>
                  <a:gd name="T24" fmla="*/ 121 w 568"/>
                  <a:gd name="T25" fmla="*/ 3 h 316"/>
                  <a:gd name="T26" fmla="*/ 114 w 568"/>
                  <a:gd name="T27" fmla="*/ 1 h 316"/>
                  <a:gd name="T28" fmla="*/ 105 w 568"/>
                  <a:gd name="T29" fmla="*/ 0 h 316"/>
                  <a:gd name="T30" fmla="*/ 94 w 568"/>
                  <a:gd name="T31" fmla="*/ 4 h 316"/>
                  <a:gd name="T32" fmla="*/ 47 w 568"/>
                  <a:gd name="T33" fmla="*/ 22 h 316"/>
                  <a:gd name="T34" fmla="*/ 45 w 568"/>
                  <a:gd name="T35" fmla="*/ 22 h 316"/>
                  <a:gd name="T36" fmla="*/ 31 w 568"/>
                  <a:gd name="T37" fmla="*/ 35 h 316"/>
                  <a:gd name="T38" fmla="*/ 13 w 568"/>
                  <a:gd name="T39" fmla="*/ 60 h 316"/>
                  <a:gd name="T40" fmla="*/ 6 w 568"/>
                  <a:gd name="T41" fmla="*/ 93 h 316"/>
                  <a:gd name="T42" fmla="*/ 0 w 568"/>
                  <a:gd name="T43" fmla="*/ 117 h 316"/>
                  <a:gd name="T44" fmla="*/ 17 w 568"/>
                  <a:gd name="T45" fmla="*/ 130 h 316"/>
                  <a:gd name="T46" fmla="*/ 38 w 568"/>
                  <a:gd name="T47" fmla="*/ 144 h 316"/>
                  <a:gd name="T48" fmla="*/ 66 w 568"/>
                  <a:gd name="T49" fmla="*/ 156 h 316"/>
                  <a:gd name="T50" fmla="*/ 100 w 568"/>
                  <a:gd name="T51" fmla="*/ 176 h 316"/>
                  <a:gd name="T52" fmla="*/ 152 w 568"/>
                  <a:gd name="T53" fmla="*/ 202 h 316"/>
                  <a:gd name="T54" fmla="*/ 214 w 568"/>
                  <a:gd name="T55" fmla="*/ 236 h 316"/>
                  <a:gd name="T56" fmla="*/ 218 w 568"/>
                  <a:gd name="T57" fmla="*/ 239 h 316"/>
                  <a:gd name="T58" fmla="*/ 224 w 568"/>
                  <a:gd name="T59" fmla="*/ 240 h 316"/>
                  <a:gd name="T60" fmla="*/ 259 w 568"/>
                  <a:gd name="T61" fmla="*/ 232 h 316"/>
                  <a:gd name="T62" fmla="*/ 287 w 568"/>
                  <a:gd name="T63" fmla="*/ 226 h 316"/>
                  <a:gd name="T64" fmla="*/ 335 w 568"/>
                  <a:gd name="T65" fmla="*/ 273 h 316"/>
                  <a:gd name="T66" fmla="*/ 380 w 568"/>
                  <a:gd name="T67" fmla="*/ 289 h 316"/>
                  <a:gd name="T68" fmla="*/ 432 w 568"/>
                  <a:gd name="T69" fmla="*/ 309 h 316"/>
                  <a:gd name="T70" fmla="*/ 470 w 568"/>
                  <a:gd name="T71" fmla="*/ 315 h 316"/>
                  <a:gd name="T72" fmla="*/ 470 w 568"/>
                  <a:gd name="T73" fmla="*/ 315 h 316"/>
                  <a:gd name="T74" fmla="*/ 552 w 568"/>
                  <a:gd name="T75" fmla="*/ 300 h 316"/>
                  <a:gd name="T76" fmla="*/ 557 w 568"/>
                  <a:gd name="T77" fmla="*/ 297 h 316"/>
                  <a:gd name="T78" fmla="*/ 561 w 568"/>
                  <a:gd name="T79" fmla="*/ 250 h 316"/>
                  <a:gd name="T80" fmla="*/ 558 w 568"/>
                  <a:gd name="T81" fmla="*/ 223 h 316"/>
                  <a:gd name="T82" fmla="*/ 560 w 568"/>
                  <a:gd name="T83" fmla="*/ 211 h 316"/>
                  <a:gd name="T84" fmla="*/ 557 w 568"/>
                  <a:gd name="T85" fmla="*/ 211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8" h="316">
                    <a:moveTo>
                      <a:pt x="557" y="211"/>
                    </a:moveTo>
                    <a:lnTo>
                      <a:pt x="552" y="211"/>
                    </a:lnTo>
                    <a:cubicBezTo>
                      <a:pt x="550" y="211"/>
                      <a:pt x="549" y="211"/>
                      <a:pt x="547" y="211"/>
                    </a:cubicBezTo>
                    <a:cubicBezTo>
                      <a:pt x="541" y="211"/>
                      <a:pt x="536" y="211"/>
                      <a:pt x="531" y="210"/>
                    </a:cubicBezTo>
                    <a:cubicBezTo>
                      <a:pt x="515" y="208"/>
                      <a:pt x="502" y="204"/>
                      <a:pt x="490" y="200"/>
                    </a:cubicBezTo>
                    <a:cubicBezTo>
                      <a:pt x="487" y="199"/>
                      <a:pt x="483" y="198"/>
                      <a:pt x="480" y="197"/>
                    </a:cubicBezTo>
                    <a:cubicBezTo>
                      <a:pt x="470" y="194"/>
                      <a:pt x="461" y="192"/>
                      <a:pt x="452" y="192"/>
                    </a:cubicBezTo>
                    <a:cubicBezTo>
                      <a:pt x="426" y="194"/>
                      <a:pt x="361" y="170"/>
                      <a:pt x="320" y="145"/>
                    </a:cubicBezTo>
                    <a:cubicBezTo>
                      <a:pt x="313" y="141"/>
                      <a:pt x="306" y="136"/>
                      <a:pt x="301" y="132"/>
                    </a:cubicBezTo>
                    <a:cubicBezTo>
                      <a:pt x="286" y="119"/>
                      <a:pt x="260" y="101"/>
                      <a:pt x="232" y="82"/>
                    </a:cubicBezTo>
                    <a:cubicBezTo>
                      <a:pt x="218" y="73"/>
                      <a:pt x="205" y="63"/>
                      <a:pt x="192" y="55"/>
                    </a:cubicBezTo>
                    <a:cubicBezTo>
                      <a:pt x="171" y="40"/>
                      <a:pt x="153" y="27"/>
                      <a:pt x="145" y="18"/>
                    </a:cubicBezTo>
                    <a:cubicBezTo>
                      <a:pt x="137" y="10"/>
                      <a:pt x="129" y="6"/>
                      <a:pt x="121" y="3"/>
                    </a:cubicBezTo>
                    <a:cubicBezTo>
                      <a:pt x="119" y="2"/>
                      <a:pt x="116" y="1"/>
                      <a:pt x="114" y="1"/>
                    </a:cubicBezTo>
                    <a:cubicBezTo>
                      <a:pt x="111" y="0"/>
                      <a:pt x="108" y="0"/>
                      <a:pt x="105" y="0"/>
                    </a:cubicBezTo>
                    <a:cubicBezTo>
                      <a:pt x="98" y="0"/>
                      <a:pt x="94" y="2"/>
                      <a:pt x="94" y="4"/>
                    </a:cubicBezTo>
                    <a:cubicBezTo>
                      <a:pt x="90" y="17"/>
                      <a:pt x="73" y="19"/>
                      <a:pt x="47" y="22"/>
                    </a:cubicBezTo>
                    <a:lnTo>
                      <a:pt x="45" y="22"/>
                    </a:lnTo>
                    <a:cubicBezTo>
                      <a:pt x="41" y="26"/>
                      <a:pt x="37" y="31"/>
                      <a:pt x="31" y="35"/>
                    </a:cubicBezTo>
                    <a:cubicBezTo>
                      <a:pt x="23" y="43"/>
                      <a:pt x="13" y="53"/>
                      <a:pt x="13" y="60"/>
                    </a:cubicBezTo>
                    <a:cubicBezTo>
                      <a:pt x="13" y="70"/>
                      <a:pt x="9" y="82"/>
                      <a:pt x="6" y="93"/>
                    </a:cubicBezTo>
                    <a:cubicBezTo>
                      <a:pt x="3" y="102"/>
                      <a:pt x="0" y="111"/>
                      <a:pt x="0" y="117"/>
                    </a:cubicBezTo>
                    <a:cubicBezTo>
                      <a:pt x="0" y="122"/>
                      <a:pt x="9" y="126"/>
                      <a:pt x="17" y="130"/>
                    </a:cubicBezTo>
                    <a:cubicBezTo>
                      <a:pt x="25" y="134"/>
                      <a:pt x="34" y="137"/>
                      <a:pt x="38" y="144"/>
                    </a:cubicBezTo>
                    <a:cubicBezTo>
                      <a:pt x="42" y="148"/>
                      <a:pt x="55" y="152"/>
                      <a:pt x="66" y="156"/>
                    </a:cubicBezTo>
                    <a:cubicBezTo>
                      <a:pt x="83" y="162"/>
                      <a:pt x="97" y="166"/>
                      <a:pt x="100" y="176"/>
                    </a:cubicBezTo>
                    <a:cubicBezTo>
                      <a:pt x="102" y="183"/>
                      <a:pt x="130" y="199"/>
                      <a:pt x="152" y="202"/>
                    </a:cubicBezTo>
                    <a:cubicBezTo>
                      <a:pt x="173" y="205"/>
                      <a:pt x="200" y="225"/>
                      <a:pt x="214" y="236"/>
                    </a:cubicBezTo>
                    <a:lnTo>
                      <a:pt x="218" y="239"/>
                    </a:lnTo>
                    <a:cubicBezTo>
                      <a:pt x="219" y="239"/>
                      <a:pt x="220" y="240"/>
                      <a:pt x="224" y="240"/>
                    </a:cubicBezTo>
                    <a:cubicBezTo>
                      <a:pt x="233" y="240"/>
                      <a:pt x="247" y="236"/>
                      <a:pt x="259" y="232"/>
                    </a:cubicBezTo>
                    <a:cubicBezTo>
                      <a:pt x="270" y="229"/>
                      <a:pt x="280" y="226"/>
                      <a:pt x="287" y="226"/>
                    </a:cubicBezTo>
                    <a:cubicBezTo>
                      <a:pt x="306" y="226"/>
                      <a:pt x="332" y="256"/>
                      <a:pt x="335" y="273"/>
                    </a:cubicBezTo>
                    <a:cubicBezTo>
                      <a:pt x="337" y="278"/>
                      <a:pt x="364" y="285"/>
                      <a:pt x="380" y="289"/>
                    </a:cubicBezTo>
                    <a:cubicBezTo>
                      <a:pt x="402" y="295"/>
                      <a:pt x="423" y="301"/>
                      <a:pt x="432" y="309"/>
                    </a:cubicBezTo>
                    <a:cubicBezTo>
                      <a:pt x="436" y="312"/>
                      <a:pt x="448" y="315"/>
                      <a:pt x="470" y="315"/>
                    </a:cubicBezTo>
                    <a:lnTo>
                      <a:pt x="470" y="315"/>
                    </a:lnTo>
                    <a:cubicBezTo>
                      <a:pt x="501" y="315"/>
                      <a:pt x="537" y="308"/>
                      <a:pt x="552" y="300"/>
                    </a:cubicBezTo>
                    <a:cubicBezTo>
                      <a:pt x="554" y="299"/>
                      <a:pt x="556" y="298"/>
                      <a:pt x="557" y="297"/>
                    </a:cubicBezTo>
                    <a:cubicBezTo>
                      <a:pt x="567" y="287"/>
                      <a:pt x="564" y="269"/>
                      <a:pt x="561" y="250"/>
                    </a:cubicBezTo>
                    <a:cubicBezTo>
                      <a:pt x="560" y="241"/>
                      <a:pt x="558" y="232"/>
                      <a:pt x="558" y="223"/>
                    </a:cubicBezTo>
                    <a:cubicBezTo>
                      <a:pt x="558" y="218"/>
                      <a:pt x="559" y="214"/>
                      <a:pt x="560" y="211"/>
                    </a:cubicBezTo>
                    <a:cubicBezTo>
                      <a:pt x="559" y="211"/>
                      <a:pt x="558" y="211"/>
                      <a:pt x="557" y="21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35" name="Freeform 128">
                <a:extLst>
                  <a:ext uri="{FF2B5EF4-FFF2-40B4-BE49-F238E27FC236}">
                    <a16:creationId xmlns:a16="http://schemas.microsoft.com/office/drawing/2014/main" id="{29686F22-886C-4A8D-9EBB-8FAA0619D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4039" y="4056584"/>
                <a:ext cx="310040" cy="187900"/>
              </a:xfrm>
              <a:custGeom>
                <a:avLst/>
                <a:gdLst>
                  <a:gd name="T0" fmla="*/ 194 w 729"/>
                  <a:gd name="T1" fmla="*/ 297 h 442"/>
                  <a:gd name="T2" fmla="*/ 116 w 729"/>
                  <a:gd name="T3" fmla="*/ 355 h 442"/>
                  <a:gd name="T4" fmla="*/ 90 w 729"/>
                  <a:gd name="T5" fmla="*/ 403 h 442"/>
                  <a:gd name="T6" fmla="*/ 0 w 729"/>
                  <a:gd name="T7" fmla="*/ 369 h 442"/>
                  <a:gd name="T8" fmla="*/ 1 w 729"/>
                  <a:gd name="T9" fmla="*/ 376 h 442"/>
                  <a:gd name="T10" fmla="*/ 5 w 729"/>
                  <a:gd name="T11" fmla="*/ 385 h 442"/>
                  <a:gd name="T12" fmla="*/ 7 w 729"/>
                  <a:gd name="T13" fmla="*/ 393 h 442"/>
                  <a:gd name="T14" fmla="*/ 10 w 729"/>
                  <a:gd name="T15" fmla="*/ 397 h 442"/>
                  <a:gd name="T16" fmla="*/ 11 w 729"/>
                  <a:gd name="T17" fmla="*/ 401 h 442"/>
                  <a:gd name="T18" fmla="*/ 13 w 729"/>
                  <a:gd name="T19" fmla="*/ 402 h 442"/>
                  <a:gd name="T20" fmla="*/ 14 w 729"/>
                  <a:gd name="T21" fmla="*/ 403 h 442"/>
                  <a:gd name="T22" fmla="*/ 14 w 729"/>
                  <a:gd name="T23" fmla="*/ 403 h 442"/>
                  <a:gd name="T24" fmla="*/ 74 w 729"/>
                  <a:gd name="T25" fmla="*/ 436 h 442"/>
                  <a:gd name="T26" fmla="*/ 129 w 729"/>
                  <a:gd name="T27" fmla="*/ 429 h 442"/>
                  <a:gd name="T28" fmla="*/ 175 w 729"/>
                  <a:gd name="T29" fmla="*/ 426 h 442"/>
                  <a:gd name="T30" fmla="*/ 253 w 729"/>
                  <a:gd name="T31" fmla="*/ 394 h 442"/>
                  <a:gd name="T32" fmla="*/ 302 w 729"/>
                  <a:gd name="T33" fmla="*/ 415 h 442"/>
                  <a:gd name="T34" fmla="*/ 366 w 729"/>
                  <a:gd name="T35" fmla="*/ 395 h 442"/>
                  <a:gd name="T36" fmla="*/ 401 w 729"/>
                  <a:gd name="T37" fmla="*/ 324 h 442"/>
                  <a:gd name="T38" fmla="*/ 431 w 729"/>
                  <a:gd name="T39" fmla="*/ 270 h 442"/>
                  <a:gd name="T40" fmla="*/ 466 w 729"/>
                  <a:gd name="T41" fmla="*/ 194 h 442"/>
                  <a:gd name="T42" fmla="*/ 578 w 729"/>
                  <a:gd name="T43" fmla="*/ 173 h 442"/>
                  <a:gd name="T44" fmla="*/ 588 w 729"/>
                  <a:gd name="T45" fmla="*/ 175 h 442"/>
                  <a:gd name="T46" fmla="*/ 598 w 729"/>
                  <a:gd name="T47" fmla="*/ 178 h 442"/>
                  <a:gd name="T48" fmla="*/ 609 w 729"/>
                  <a:gd name="T49" fmla="*/ 182 h 442"/>
                  <a:gd name="T50" fmla="*/ 616 w 729"/>
                  <a:gd name="T51" fmla="*/ 184 h 442"/>
                  <a:gd name="T52" fmla="*/ 658 w 729"/>
                  <a:gd name="T53" fmla="*/ 150 h 442"/>
                  <a:gd name="T54" fmla="*/ 681 w 729"/>
                  <a:gd name="T55" fmla="*/ 128 h 442"/>
                  <a:gd name="T56" fmla="*/ 722 w 729"/>
                  <a:gd name="T57" fmla="*/ 95 h 442"/>
                  <a:gd name="T58" fmla="*/ 659 w 729"/>
                  <a:gd name="T59" fmla="*/ 79 h 442"/>
                  <a:gd name="T60" fmla="*/ 606 w 729"/>
                  <a:gd name="T61" fmla="*/ 53 h 442"/>
                  <a:gd name="T62" fmla="*/ 487 w 729"/>
                  <a:gd name="T63" fmla="*/ 71 h 442"/>
                  <a:gd name="T64" fmla="*/ 446 w 729"/>
                  <a:gd name="T65" fmla="*/ 122 h 442"/>
                  <a:gd name="T66" fmla="*/ 431 w 729"/>
                  <a:gd name="T67" fmla="*/ 149 h 442"/>
                  <a:gd name="T68" fmla="*/ 435 w 729"/>
                  <a:gd name="T69" fmla="*/ 165 h 442"/>
                  <a:gd name="T70" fmla="*/ 437 w 729"/>
                  <a:gd name="T71" fmla="*/ 177 h 442"/>
                  <a:gd name="T72" fmla="*/ 436 w 729"/>
                  <a:gd name="T73" fmla="*/ 185 h 442"/>
                  <a:gd name="T74" fmla="*/ 423 w 729"/>
                  <a:gd name="T75" fmla="*/ 194 h 442"/>
                  <a:gd name="T76" fmla="*/ 375 w 729"/>
                  <a:gd name="T77" fmla="*/ 212 h 442"/>
                  <a:gd name="T78" fmla="*/ 371 w 729"/>
                  <a:gd name="T79" fmla="*/ 211 h 442"/>
                  <a:gd name="T80" fmla="*/ 367 w 729"/>
                  <a:gd name="T81" fmla="*/ 209 h 442"/>
                  <a:gd name="T82" fmla="*/ 362 w 729"/>
                  <a:gd name="T83" fmla="*/ 206 h 442"/>
                  <a:gd name="T84" fmla="*/ 357 w 729"/>
                  <a:gd name="T85" fmla="*/ 200 h 442"/>
                  <a:gd name="T86" fmla="*/ 351 w 729"/>
                  <a:gd name="T87" fmla="*/ 192 h 442"/>
                  <a:gd name="T88" fmla="*/ 344 w 729"/>
                  <a:gd name="T89" fmla="*/ 181 h 442"/>
                  <a:gd name="T90" fmla="*/ 335 w 729"/>
                  <a:gd name="T91" fmla="*/ 167 h 442"/>
                  <a:gd name="T92" fmla="*/ 270 w 729"/>
                  <a:gd name="T93" fmla="*/ 259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29" h="442">
                    <a:moveTo>
                      <a:pt x="270" y="259"/>
                    </a:moveTo>
                    <a:cubicBezTo>
                      <a:pt x="263" y="297"/>
                      <a:pt x="233" y="297"/>
                      <a:pt x="194" y="297"/>
                    </a:cubicBezTo>
                    <a:cubicBezTo>
                      <a:pt x="183" y="297"/>
                      <a:pt x="169" y="297"/>
                      <a:pt x="155" y="298"/>
                    </a:cubicBezTo>
                    <a:cubicBezTo>
                      <a:pt x="118" y="301"/>
                      <a:pt x="117" y="326"/>
                      <a:pt x="116" y="355"/>
                    </a:cubicBezTo>
                    <a:cubicBezTo>
                      <a:pt x="115" y="368"/>
                      <a:pt x="114" y="381"/>
                      <a:pt x="110" y="391"/>
                    </a:cubicBezTo>
                    <a:cubicBezTo>
                      <a:pt x="107" y="397"/>
                      <a:pt x="102" y="403"/>
                      <a:pt x="90" y="403"/>
                    </a:cubicBezTo>
                    <a:cubicBezTo>
                      <a:pt x="75" y="403"/>
                      <a:pt x="53" y="393"/>
                      <a:pt x="32" y="383"/>
                    </a:cubicBezTo>
                    <a:cubicBezTo>
                      <a:pt x="21" y="378"/>
                      <a:pt x="9" y="372"/>
                      <a:pt x="0" y="369"/>
                    </a:cubicBezTo>
                    <a:cubicBezTo>
                      <a:pt x="0" y="370"/>
                      <a:pt x="0" y="371"/>
                      <a:pt x="0" y="371"/>
                    </a:cubicBezTo>
                    <a:cubicBezTo>
                      <a:pt x="1" y="373"/>
                      <a:pt x="1" y="374"/>
                      <a:pt x="1" y="376"/>
                    </a:cubicBezTo>
                    <a:cubicBezTo>
                      <a:pt x="2" y="378"/>
                      <a:pt x="3" y="380"/>
                      <a:pt x="3" y="382"/>
                    </a:cubicBezTo>
                    <a:cubicBezTo>
                      <a:pt x="4" y="383"/>
                      <a:pt x="4" y="384"/>
                      <a:pt x="5" y="385"/>
                    </a:cubicBezTo>
                    <a:cubicBezTo>
                      <a:pt x="5" y="387"/>
                      <a:pt x="6" y="388"/>
                      <a:pt x="6" y="390"/>
                    </a:cubicBezTo>
                    <a:cubicBezTo>
                      <a:pt x="6" y="391"/>
                      <a:pt x="7" y="392"/>
                      <a:pt x="7" y="393"/>
                    </a:cubicBezTo>
                    <a:cubicBezTo>
                      <a:pt x="8" y="394"/>
                      <a:pt x="8" y="395"/>
                      <a:pt x="9" y="396"/>
                    </a:cubicBezTo>
                    <a:cubicBezTo>
                      <a:pt x="9" y="396"/>
                      <a:pt x="9" y="397"/>
                      <a:pt x="10" y="397"/>
                    </a:cubicBezTo>
                    <a:cubicBezTo>
                      <a:pt x="10" y="398"/>
                      <a:pt x="10" y="399"/>
                      <a:pt x="11" y="399"/>
                    </a:cubicBezTo>
                    <a:cubicBezTo>
                      <a:pt x="11" y="400"/>
                      <a:pt x="11" y="400"/>
                      <a:pt x="11" y="401"/>
                    </a:cubicBezTo>
                    <a:cubicBezTo>
                      <a:pt x="12" y="401"/>
                      <a:pt x="12" y="401"/>
                      <a:pt x="12" y="402"/>
                    </a:cubicBezTo>
                    <a:cubicBezTo>
                      <a:pt x="13" y="402"/>
                      <a:pt x="13" y="402"/>
                      <a:pt x="13" y="402"/>
                    </a:cubicBezTo>
                    <a:cubicBezTo>
                      <a:pt x="13" y="403"/>
                      <a:pt x="13" y="403"/>
                      <a:pt x="14" y="403"/>
                    </a:cubicBezTo>
                    <a:lnTo>
                      <a:pt x="14" y="403"/>
                    </a:lnTo>
                    <a:lnTo>
                      <a:pt x="14" y="403"/>
                    </a:lnTo>
                    <a:lnTo>
                      <a:pt x="14" y="403"/>
                    </a:lnTo>
                    <a:cubicBezTo>
                      <a:pt x="24" y="403"/>
                      <a:pt x="34" y="412"/>
                      <a:pt x="44" y="421"/>
                    </a:cubicBezTo>
                    <a:cubicBezTo>
                      <a:pt x="55" y="430"/>
                      <a:pt x="67" y="441"/>
                      <a:pt x="74" y="436"/>
                    </a:cubicBezTo>
                    <a:cubicBezTo>
                      <a:pt x="83" y="429"/>
                      <a:pt x="98" y="428"/>
                      <a:pt x="111" y="428"/>
                    </a:cubicBezTo>
                    <a:cubicBezTo>
                      <a:pt x="117" y="428"/>
                      <a:pt x="123" y="429"/>
                      <a:pt x="129" y="429"/>
                    </a:cubicBezTo>
                    <a:cubicBezTo>
                      <a:pt x="135" y="429"/>
                      <a:pt x="141" y="429"/>
                      <a:pt x="147" y="429"/>
                    </a:cubicBezTo>
                    <a:cubicBezTo>
                      <a:pt x="155" y="429"/>
                      <a:pt x="166" y="429"/>
                      <a:pt x="175" y="426"/>
                    </a:cubicBezTo>
                    <a:cubicBezTo>
                      <a:pt x="184" y="423"/>
                      <a:pt x="190" y="418"/>
                      <a:pt x="197" y="414"/>
                    </a:cubicBezTo>
                    <a:cubicBezTo>
                      <a:pt x="209" y="405"/>
                      <a:pt x="223" y="394"/>
                      <a:pt x="253" y="394"/>
                    </a:cubicBezTo>
                    <a:cubicBezTo>
                      <a:pt x="276" y="394"/>
                      <a:pt x="285" y="403"/>
                      <a:pt x="291" y="409"/>
                    </a:cubicBezTo>
                    <a:cubicBezTo>
                      <a:pt x="296" y="413"/>
                      <a:pt x="298" y="415"/>
                      <a:pt x="302" y="415"/>
                    </a:cubicBezTo>
                    <a:cubicBezTo>
                      <a:pt x="307" y="415"/>
                      <a:pt x="314" y="413"/>
                      <a:pt x="323" y="408"/>
                    </a:cubicBezTo>
                    <a:cubicBezTo>
                      <a:pt x="340" y="400"/>
                      <a:pt x="355" y="397"/>
                      <a:pt x="366" y="395"/>
                    </a:cubicBezTo>
                    <a:cubicBezTo>
                      <a:pt x="385" y="391"/>
                      <a:pt x="390" y="390"/>
                      <a:pt x="387" y="369"/>
                    </a:cubicBezTo>
                    <a:cubicBezTo>
                      <a:pt x="385" y="346"/>
                      <a:pt x="394" y="334"/>
                      <a:pt x="401" y="324"/>
                    </a:cubicBezTo>
                    <a:cubicBezTo>
                      <a:pt x="407" y="316"/>
                      <a:pt x="412" y="310"/>
                      <a:pt x="410" y="297"/>
                    </a:cubicBezTo>
                    <a:cubicBezTo>
                      <a:pt x="407" y="279"/>
                      <a:pt x="420" y="274"/>
                      <a:pt x="431" y="270"/>
                    </a:cubicBezTo>
                    <a:cubicBezTo>
                      <a:pt x="444" y="264"/>
                      <a:pt x="457" y="259"/>
                      <a:pt x="455" y="229"/>
                    </a:cubicBezTo>
                    <a:cubicBezTo>
                      <a:pt x="454" y="215"/>
                      <a:pt x="458" y="203"/>
                      <a:pt x="466" y="194"/>
                    </a:cubicBezTo>
                    <a:cubicBezTo>
                      <a:pt x="488" y="171"/>
                      <a:pt x="535" y="172"/>
                      <a:pt x="565" y="173"/>
                    </a:cubicBezTo>
                    <a:cubicBezTo>
                      <a:pt x="570" y="173"/>
                      <a:pt x="574" y="173"/>
                      <a:pt x="578" y="173"/>
                    </a:cubicBezTo>
                    <a:cubicBezTo>
                      <a:pt x="580" y="173"/>
                      <a:pt x="583" y="173"/>
                      <a:pt x="585" y="174"/>
                    </a:cubicBezTo>
                    <a:cubicBezTo>
                      <a:pt x="586" y="174"/>
                      <a:pt x="587" y="174"/>
                      <a:pt x="588" y="175"/>
                    </a:cubicBezTo>
                    <a:cubicBezTo>
                      <a:pt x="590" y="175"/>
                      <a:pt x="592" y="176"/>
                      <a:pt x="594" y="176"/>
                    </a:cubicBezTo>
                    <a:cubicBezTo>
                      <a:pt x="595" y="177"/>
                      <a:pt x="597" y="177"/>
                      <a:pt x="598" y="178"/>
                    </a:cubicBezTo>
                    <a:cubicBezTo>
                      <a:pt x="600" y="179"/>
                      <a:pt x="602" y="179"/>
                      <a:pt x="604" y="180"/>
                    </a:cubicBezTo>
                    <a:cubicBezTo>
                      <a:pt x="606" y="181"/>
                      <a:pt x="607" y="182"/>
                      <a:pt x="609" y="182"/>
                    </a:cubicBezTo>
                    <a:cubicBezTo>
                      <a:pt x="611" y="183"/>
                      <a:pt x="612" y="184"/>
                      <a:pt x="614" y="185"/>
                    </a:cubicBezTo>
                    <a:lnTo>
                      <a:pt x="616" y="184"/>
                    </a:lnTo>
                    <a:cubicBezTo>
                      <a:pt x="632" y="176"/>
                      <a:pt x="659" y="163"/>
                      <a:pt x="660" y="154"/>
                    </a:cubicBezTo>
                    <a:cubicBezTo>
                      <a:pt x="660" y="154"/>
                      <a:pt x="661" y="152"/>
                      <a:pt x="658" y="150"/>
                    </a:cubicBezTo>
                    <a:cubicBezTo>
                      <a:pt x="653" y="146"/>
                      <a:pt x="652" y="142"/>
                      <a:pt x="653" y="138"/>
                    </a:cubicBezTo>
                    <a:cubicBezTo>
                      <a:pt x="655" y="131"/>
                      <a:pt x="665" y="130"/>
                      <a:pt x="681" y="128"/>
                    </a:cubicBezTo>
                    <a:cubicBezTo>
                      <a:pt x="698" y="127"/>
                      <a:pt x="722" y="125"/>
                      <a:pt x="726" y="114"/>
                    </a:cubicBezTo>
                    <a:cubicBezTo>
                      <a:pt x="728" y="108"/>
                      <a:pt x="727" y="102"/>
                      <a:pt x="722" y="95"/>
                    </a:cubicBezTo>
                    <a:cubicBezTo>
                      <a:pt x="713" y="82"/>
                      <a:pt x="691" y="74"/>
                      <a:pt x="681" y="77"/>
                    </a:cubicBezTo>
                    <a:cubicBezTo>
                      <a:pt x="675" y="78"/>
                      <a:pt x="667" y="79"/>
                      <a:pt x="659" y="79"/>
                    </a:cubicBezTo>
                    <a:cubicBezTo>
                      <a:pt x="651" y="79"/>
                      <a:pt x="637" y="78"/>
                      <a:pt x="625" y="74"/>
                    </a:cubicBezTo>
                    <a:cubicBezTo>
                      <a:pt x="609" y="68"/>
                      <a:pt x="606" y="59"/>
                      <a:pt x="606" y="53"/>
                    </a:cubicBezTo>
                    <a:cubicBezTo>
                      <a:pt x="606" y="36"/>
                      <a:pt x="566" y="0"/>
                      <a:pt x="542" y="0"/>
                    </a:cubicBezTo>
                    <a:cubicBezTo>
                      <a:pt x="519" y="0"/>
                      <a:pt x="489" y="50"/>
                      <a:pt x="487" y="71"/>
                    </a:cubicBezTo>
                    <a:cubicBezTo>
                      <a:pt x="486" y="84"/>
                      <a:pt x="475" y="91"/>
                      <a:pt x="465" y="96"/>
                    </a:cubicBezTo>
                    <a:cubicBezTo>
                      <a:pt x="452" y="104"/>
                      <a:pt x="445" y="109"/>
                      <a:pt x="446" y="122"/>
                    </a:cubicBezTo>
                    <a:cubicBezTo>
                      <a:pt x="449" y="138"/>
                      <a:pt x="438" y="144"/>
                      <a:pt x="431" y="148"/>
                    </a:cubicBezTo>
                    <a:lnTo>
                      <a:pt x="431" y="149"/>
                    </a:lnTo>
                    <a:cubicBezTo>
                      <a:pt x="433" y="154"/>
                      <a:pt x="434" y="158"/>
                      <a:pt x="434" y="162"/>
                    </a:cubicBezTo>
                    <a:cubicBezTo>
                      <a:pt x="435" y="163"/>
                      <a:pt x="435" y="164"/>
                      <a:pt x="435" y="165"/>
                    </a:cubicBezTo>
                    <a:cubicBezTo>
                      <a:pt x="436" y="169"/>
                      <a:pt x="436" y="172"/>
                      <a:pt x="436" y="175"/>
                    </a:cubicBezTo>
                    <a:cubicBezTo>
                      <a:pt x="437" y="176"/>
                      <a:pt x="437" y="176"/>
                      <a:pt x="437" y="177"/>
                    </a:cubicBezTo>
                    <a:cubicBezTo>
                      <a:pt x="437" y="180"/>
                      <a:pt x="437" y="182"/>
                      <a:pt x="436" y="184"/>
                    </a:cubicBezTo>
                    <a:cubicBezTo>
                      <a:pt x="436" y="185"/>
                      <a:pt x="436" y="185"/>
                      <a:pt x="436" y="185"/>
                    </a:cubicBezTo>
                    <a:cubicBezTo>
                      <a:pt x="436" y="187"/>
                      <a:pt x="435" y="189"/>
                      <a:pt x="434" y="191"/>
                    </a:cubicBezTo>
                    <a:cubicBezTo>
                      <a:pt x="432" y="194"/>
                      <a:pt x="428" y="195"/>
                      <a:pt x="423" y="194"/>
                    </a:cubicBezTo>
                    <a:cubicBezTo>
                      <a:pt x="418" y="193"/>
                      <a:pt x="414" y="195"/>
                      <a:pt x="407" y="200"/>
                    </a:cubicBezTo>
                    <a:cubicBezTo>
                      <a:pt x="400" y="205"/>
                      <a:pt x="391" y="212"/>
                      <a:pt x="375" y="212"/>
                    </a:cubicBezTo>
                    <a:cubicBezTo>
                      <a:pt x="374" y="212"/>
                      <a:pt x="373" y="212"/>
                      <a:pt x="372" y="212"/>
                    </a:cubicBezTo>
                    <a:cubicBezTo>
                      <a:pt x="372" y="212"/>
                      <a:pt x="371" y="212"/>
                      <a:pt x="371" y="211"/>
                    </a:cubicBezTo>
                    <a:cubicBezTo>
                      <a:pt x="370" y="211"/>
                      <a:pt x="369" y="211"/>
                      <a:pt x="368" y="210"/>
                    </a:cubicBezTo>
                    <a:cubicBezTo>
                      <a:pt x="368" y="210"/>
                      <a:pt x="367" y="210"/>
                      <a:pt x="367" y="209"/>
                    </a:cubicBezTo>
                    <a:cubicBezTo>
                      <a:pt x="366" y="209"/>
                      <a:pt x="365" y="208"/>
                      <a:pt x="364" y="208"/>
                    </a:cubicBezTo>
                    <a:cubicBezTo>
                      <a:pt x="364" y="207"/>
                      <a:pt x="363" y="206"/>
                      <a:pt x="362" y="206"/>
                    </a:cubicBezTo>
                    <a:cubicBezTo>
                      <a:pt x="361" y="205"/>
                      <a:pt x="360" y="204"/>
                      <a:pt x="359" y="203"/>
                    </a:cubicBezTo>
                    <a:cubicBezTo>
                      <a:pt x="359" y="202"/>
                      <a:pt x="358" y="201"/>
                      <a:pt x="357" y="200"/>
                    </a:cubicBezTo>
                    <a:cubicBezTo>
                      <a:pt x="356" y="199"/>
                      <a:pt x="355" y="197"/>
                      <a:pt x="353" y="196"/>
                    </a:cubicBezTo>
                    <a:cubicBezTo>
                      <a:pt x="353" y="195"/>
                      <a:pt x="352" y="193"/>
                      <a:pt x="351" y="192"/>
                    </a:cubicBezTo>
                    <a:cubicBezTo>
                      <a:pt x="349" y="190"/>
                      <a:pt x="348" y="188"/>
                      <a:pt x="347" y="186"/>
                    </a:cubicBezTo>
                    <a:cubicBezTo>
                      <a:pt x="346" y="185"/>
                      <a:pt x="345" y="183"/>
                      <a:pt x="344" y="181"/>
                    </a:cubicBezTo>
                    <a:cubicBezTo>
                      <a:pt x="342" y="179"/>
                      <a:pt x="340" y="176"/>
                      <a:pt x="339" y="173"/>
                    </a:cubicBezTo>
                    <a:cubicBezTo>
                      <a:pt x="338" y="171"/>
                      <a:pt x="336" y="169"/>
                      <a:pt x="335" y="167"/>
                    </a:cubicBezTo>
                    <a:cubicBezTo>
                      <a:pt x="334" y="164"/>
                      <a:pt x="332" y="162"/>
                      <a:pt x="330" y="159"/>
                    </a:cubicBezTo>
                    <a:cubicBezTo>
                      <a:pt x="315" y="164"/>
                      <a:pt x="279" y="218"/>
                      <a:pt x="270" y="2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36" name="Freeform 129">
                <a:extLst>
                  <a:ext uri="{FF2B5EF4-FFF2-40B4-BE49-F238E27FC236}">
                    <a16:creationId xmlns:a16="http://schemas.microsoft.com/office/drawing/2014/main" id="{2DFFD2B1-9848-49C9-81D8-B0DBC2A42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0244" y="4060342"/>
                <a:ext cx="133410" cy="169110"/>
              </a:xfrm>
              <a:custGeom>
                <a:avLst/>
                <a:gdLst>
                  <a:gd name="T0" fmla="*/ 67 w 315"/>
                  <a:gd name="T1" fmla="*/ 209 h 399"/>
                  <a:gd name="T2" fmla="*/ 96 w 315"/>
                  <a:gd name="T3" fmla="*/ 256 h 399"/>
                  <a:gd name="T4" fmla="*/ 148 w 315"/>
                  <a:gd name="T5" fmla="*/ 309 h 399"/>
                  <a:gd name="T6" fmla="*/ 167 w 315"/>
                  <a:gd name="T7" fmla="*/ 323 h 399"/>
                  <a:gd name="T8" fmla="*/ 306 w 315"/>
                  <a:gd name="T9" fmla="*/ 398 h 399"/>
                  <a:gd name="T10" fmla="*/ 308 w 315"/>
                  <a:gd name="T11" fmla="*/ 397 h 399"/>
                  <a:gd name="T12" fmla="*/ 255 w 315"/>
                  <a:gd name="T13" fmla="*/ 298 h 399"/>
                  <a:gd name="T14" fmla="*/ 247 w 315"/>
                  <a:gd name="T15" fmla="*/ 198 h 399"/>
                  <a:gd name="T16" fmla="*/ 253 w 315"/>
                  <a:gd name="T17" fmla="*/ 147 h 399"/>
                  <a:gd name="T18" fmla="*/ 224 w 315"/>
                  <a:gd name="T19" fmla="*/ 102 h 399"/>
                  <a:gd name="T20" fmla="*/ 194 w 315"/>
                  <a:gd name="T21" fmla="*/ 69 h 399"/>
                  <a:gd name="T22" fmla="*/ 176 w 315"/>
                  <a:gd name="T23" fmla="*/ 49 h 399"/>
                  <a:gd name="T24" fmla="*/ 157 w 315"/>
                  <a:gd name="T25" fmla="*/ 32 h 399"/>
                  <a:gd name="T26" fmla="*/ 154 w 315"/>
                  <a:gd name="T27" fmla="*/ 27 h 399"/>
                  <a:gd name="T28" fmla="*/ 143 w 315"/>
                  <a:gd name="T29" fmla="*/ 44 h 399"/>
                  <a:gd name="T30" fmla="*/ 134 w 315"/>
                  <a:gd name="T31" fmla="*/ 56 h 399"/>
                  <a:gd name="T32" fmla="*/ 102 w 315"/>
                  <a:gd name="T33" fmla="*/ 59 h 399"/>
                  <a:gd name="T34" fmla="*/ 80 w 315"/>
                  <a:gd name="T35" fmla="*/ 56 h 399"/>
                  <a:gd name="T36" fmla="*/ 67 w 315"/>
                  <a:gd name="T37" fmla="*/ 43 h 399"/>
                  <a:gd name="T38" fmla="*/ 35 w 315"/>
                  <a:gd name="T39" fmla="*/ 4 h 399"/>
                  <a:gd name="T40" fmla="*/ 1 w 315"/>
                  <a:gd name="T41" fmla="*/ 0 h 399"/>
                  <a:gd name="T42" fmla="*/ 0 w 315"/>
                  <a:gd name="T43" fmla="*/ 0 h 399"/>
                  <a:gd name="T44" fmla="*/ 19 w 315"/>
                  <a:gd name="T45" fmla="*/ 111 h 399"/>
                  <a:gd name="T46" fmla="*/ 67 w 315"/>
                  <a:gd name="T47" fmla="*/ 20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5" h="399">
                    <a:moveTo>
                      <a:pt x="67" y="209"/>
                    </a:moveTo>
                    <a:cubicBezTo>
                      <a:pt x="81" y="228"/>
                      <a:pt x="92" y="245"/>
                      <a:pt x="96" y="256"/>
                    </a:cubicBezTo>
                    <a:cubicBezTo>
                      <a:pt x="104" y="279"/>
                      <a:pt x="118" y="289"/>
                      <a:pt x="148" y="309"/>
                    </a:cubicBezTo>
                    <a:cubicBezTo>
                      <a:pt x="153" y="314"/>
                      <a:pt x="160" y="318"/>
                      <a:pt x="167" y="323"/>
                    </a:cubicBezTo>
                    <a:cubicBezTo>
                      <a:pt x="209" y="354"/>
                      <a:pt x="284" y="398"/>
                      <a:pt x="306" y="398"/>
                    </a:cubicBezTo>
                    <a:cubicBezTo>
                      <a:pt x="307" y="398"/>
                      <a:pt x="308" y="397"/>
                      <a:pt x="308" y="397"/>
                    </a:cubicBezTo>
                    <a:cubicBezTo>
                      <a:pt x="314" y="390"/>
                      <a:pt x="283" y="327"/>
                      <a:pt x="255" y="298"/>
                    </a:cubicBezTo>
                    <a:cubicBezTo>
                      <a:pt x="236" y="279"/>
                      <a:pt x="242" y="239"/>
                      <a:pt x="247" y="198"/>
                    </a:cubicBezTo>
                    <a:cubicBezTo>
                      <a:pt x="250" y="181"/>
                      <a:pt x="252" y="163"/>
                      <a:pt x="253" y="147"/>
                    </a:cubicBezTo>
                    <a:cubicBezTo>
                      <a:pt x="253" y="121"/>
                      <a:pt x="240" y="113"/>
                      <a:pt x="224" y="102"/>
                    </a:cubicBezTo>
                    <a:cubicBezTo>
                      <a:pt x="212" y="94"/>
                      <a:pt x="200" y="86"/>
                      <a:pt x="194" y="69"/>
                    </a:cubicBezTo>
                    <a:cubicBezTo>
                      <a:pt x="189" y="53"/>
                      <a:pt x="183" y="51"/>
                      <a:pt x="176" y="49"/>
                    </a:cubicBezTo>
                    <a:cubicBezTo>
                      <a:pt x="169" y="48"/>
                      <a:pt x="161" y="45"/>
                      <a:pt x="157" y="32"/>
                    </a:cubicBezTo>
                    <a:cubicBezTo>
                      <a:pt x="157" y="31"/>
                      <a:pt x="156" y="29"/>
                      <a:pt x="154" y="27"/>
                    </a:cubicBezTo>
                    <a:cubicBezTo>
                      <a:pt x="145" y="31"/>
                      <a:pt x="144" y="38"/>
                      <a:pt x="143" y="44"/>
                    </a:cubicBezTo>
                    <a:cubicBezTo>
                      <a:pt x="142" y="48"/>
                      <a:pt x="141" y="55"/>
                      <a:pt x="134" y="56"/>
                    </a:cubicBezTo>
                    <a:cubicBezTo>
                      <a:pt x="129" y="57"/>
                      <a:pt x="115" y="59"/>
                      <a:pt x="102" y="59"/>
                    </a:cubicBezTo>
                    <a:cubicBezTo>
                      <a:pt x="93" y="59"/>
                      <a:pt x="86" y="58"/>
                      <a:pt x="80" y="56"/>
                    </a:cubicBezTo>
                    <a:cubicBezTo>
                      <a:pt x="69" y="53"/>
                      <a:pt x="67" y="46"/>
                      <a:pt x="67" y="43"/>
                    </a:cubicBezTo>
                    <a:cubicBezTo>
                      <a:pt x="67" y="37"/>
                      <a:pt x="66" y="9"/>
                      <a:pt x="35" y="4"/>
                    </a:cubicBezTo>
                    <a:cubicBezTo>
                      <a:pt x="24" y="1"/>
                      <a:pt x="13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6" y="39"/>
                      <a:pt x="18" y="78"/>
                      <a:pt x="19" y="111"/>
                    </a:cubicBezTo>
                    <a:cubicBezTo>
                      <a:pt x="19" y="138"/>
                      <a:pt x="46" y="177"/>
                      <a:pt x="67" y="20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55" name="Freeform 148">
                <a:extLst>
                  <a:ext uri="{FF2B5EF4-FFF2-40B4-BE49-F238E27FC236}">
                    <a16:creationId xmlns:a16="http://schemas.microsoft.com/office/drawing/2014/main" id="{872E042F-FF71-4807-83E3-9E9B68926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3338" y="3661997"/>
                <a:ext cx="37582" cy="80796"/>
              </a:xfrm>
              <a:custGeom>
                <a:avLst/>
                <a:gdLst>
                  <a:gd name="T0" fmla="*/ 75 w 86"/>
                  <a:gd name="T1" fmla="*/ 20 h 191"/>
                  <a:gd name="T2" fmla="*/ 85 w 86"/>
                  <a:gd name="T3" fmla="*/ 16 h 191"/>
                  <a:gd name="T4" fmla="*/ 59 w 86"/>
                  <a:gd name="T5" fmla="*/ 0 h 191"/>
                  <a:gd name="T6" fmla="*/ 36 w 86"/>
                  <a:gd name="T7" fmla="*/ 17 h 191"/>
                  <a:gd name="T8" fmla="*/ 25 w 86"/>
                  <a:gd name="T9" fmla="*/ 32 h 191"/>
                  <a:gd name="T10" fmla="*/ 12 w 86"/>
                  <a:gd name="T11" fmla="*/ 47 h 191"/>
                  <a:gd name="T12" fmla="*/ 4 w 86"/>
                  <a:gd name="T13" fmla="*/ 48 h 191"/>
                  <a:gd name="T14" fmla="*/ 0 w 86"/>
                  <a:gd name="T15" fmla="*/ 190 h 191"/>
                  <a:gd name="T16" fmla="*/ 28 w 86"/>
                  <a:gd name="T17" fmla="*/ 186 h 191"/>
                  <a:gd name="T18" fmla="*/ 53 w 86"/>
                  <a:gd name="T19" fmla="*/ 148 h 191"/>
                  <a:gd name="T20" fmla="*/ 59 w 86"/>
                  <a:gd name="T21" fmla="*/ 86 h 191"/>
                  <a:gd name="T22" fmla="*/ 75 w 86"/>
                  <a:gd name="T23" fmla="*/ 2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" h="191">
                    <a:moveTo>
                      <a:pt x="75" y="20"/>
                    </a:moveTo>
                    <a:cubicBezTo>
                      <a:pt x="79" y="19"/>
                      <a:pt x="82" y="18"/>
                      <a:pt x="85" y="16"/>
                    </a:cubicBezTo>
                    <a:cubicBezTo>
                      <a:pt x="69" y="2"/>
                      <a:pt x="61" y="0"/>
                      <a:pt x="59" y="0"/>
                    </a:cubicBezTo>
                    <a:cubicBezTo>
                      <a:pt x="52" y="0"/>
                      <a:pt x="44" y="8"/>
                      <a:pt x="36" y="17"/>
                    </a:cubicBezTo>
                    <a:cubicBezTo>
                      <a:pt x="32" y="22"/>
                      <a:pt x="28" y="28"/>
                      <a:pt x="25" y="32"/>
                    </a:cubicBezTo>
                    <a:cubicBezTo>
                      <a:pt x="18" y="41"/>
                      <a:pt x="15" y="45"/>
                      <a:pt x="12" y="47"/>
                    </a:cubicBezTo>
                    <a:cubicBezTo>
                      <a:pt x="11" y="47"/>
                      <a:pt x="9" y="48"/>
                      <a:pt x="4" y="48"/>
                    </a:cubicBezTo>
                    <a:lnTo>
                      <a:pt x="0" y="190"/>
                    </a:lnTo>
                    <a:lnTo>
                      <a:pt x="28" y="186"/>
                    </a:lnTo>
                    <a:cubicBezTo>
                      <a:pt x="32" y="172"/>
                      <a:pt x="41" y="157"/>
                      <a:pt x="53" y="148"/>
                    </a:cubicBezTo>
                    <a:cubicBezTo>
                      <a:pt x="65" y="139"/>
                      <a:pt x="62" y="111"/>
                      <a:pt x="59" y="86"/>
                    </a:cubicBezTo>
                    <a:cubicBezTo>
                      <a:pt x="56" y="57"/>
                      <a:pt x="52" y="26"/>
                      <a:pt x="75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81" name="Freeform 174">
                <a:extLst>
                  <a:ext uri="{FF2B5EF4-FFF2-40B4-BE49-F238E27FC236}">
                    <a16:creationId xmlns:a16="http://schemas.microsoft.com/office/drawing/2014/main" id="{C5F81096-C92A-4B4B-8499-989E1D6A3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8425" y="3996456"/>
                <a:ext cx="148442" cy="229236"/>
              </a:xfrm>
              <a:custGeom>
                <a:avLst/>
                <a:gdLst>
                  <a:gd name="T0" fmla="*/ 74 w 347"/>
                  <a:gd name="T1" fmla="*/ 238 h 539"/>
                  <a:gd name="T2" fmla="*/ 79 w 347"/>
                  <a:gd name="T3" fmla="*/ 239 h 539"/>
                  <a:gd name="T4" fmla="*/ 103 w 347"/>
                  <a:gd name="T5" fmla="*/ 276 h 539"/>
                  <a:gd name="T6" fmla="*/ 113 w 347"/>
                  <a:gd name="T7" fmla="*/ 303 h 539"/>
                  <a:gd name="T8" fmla="*/ 136 w 347"/>
                  <a:gd name="T9" fmla="*/ 337 h 539"/>
                  <a:gd name="T10" fmla="*/ 121 w 347"/>
                  <a:gd name="T11" fmla="*/ 377 h 539"/>
                  <a:gd name="T12" fmla="*/ 109 w 347"/>
                  <a:gd name="T13" fmla="*/ 410 h 539"/>
                  <a:gd name="T14" fmla="*/ 109 w 347"/>
                  <a:gd name="T15" fmla="*/ 421 h 539"/>
                  <a:gd name="T16" fmla="*/ 138 w 347"/>
                  <a:gd name="T17" fmla="*/ 504 h 539"/>
                  <a:gd name="T18" fmla="*/ 195 w 347"/>
                  <a:gd name="T19" fmla="*/ 538 h 539"/>
                  <a:gd name="T20" fmla="*/ 211 w 347"/>
                  <a:gd name="T21" fmla="*/ 532 h 539"/>
                  <a:gd name="T22" fmla="*/ 237 w 347"/>
                  <a:gd name="T23" fmla="*/ 523 h 539"/>
                  <a:gd name="T24" fmla="*/ 261 w 347"/>
                  <a:gd name="T25" fmla="*/ 514 h 539"/>
                  <a:gd name="T26" fmla="*/ 282 w 347"/>
                  <a:gd name="T27" fmla="*/ 503 h 539"/>
                  <a:gd name="T28" fmla="*/ 301 w 347"/>
                  <a:gd name="T29" fmla="*/ 495 h 539"/>
                  <a:gd name="T30" fmla="*/ 324 w 347"/>
                  <a:gd name="T31" fmla="*/ 486 h 539"/>
                  <a:gd name="T32" fmla="*/ 346 w 347"/>
                  <a:gd name="T33" fmla="*/ 489 h 539"/>
                  <a:gd name="T34" fmla="*/ 308 w 347"/>
                  <a:gd name="T35" fmla="*/ 415 h 539"/>
                  <a:gd name="T36" fmla="*/ 272 w 347"/>
                  <a:gd name="T37" fmla="*/ 374 h 539"/>
                  <a:gd name="T38" fmla="*/ 243 w 347"/>
                  <a:gd name="T39" fmla="*/ 338 h 539"/>
                  <a:gd name="T40" fmla="*/ 246 w 347"/>
                  <a:gd name="T41" fmla="*/ 329 h 539"/>
                  <a:gd name="T42" fmla="*/ 255 w 347"/>
                  <a:gd name="T43" fmla="*/ 302 h 539"/>
                  <a:gd name="T44" fmla="*/ 280 w 347"/>
                  <a:gd name="T45" fmla="*/ 262 h 539"/>
                  <a:gd name="T46" fmla="*/ 312 w 347"/>
                  <a:gd name="T47" fmla="*/ 247 h 539"/>
                  <a:gd name="T48" fmla="*/ 311 w 347"/>
                  <a:gd name="T49" fmla="*/ 235 h 539"/>
                  <a:gd name="T50" fmla="*/ 317 w 347"/>
                  <a:gd name="T51" fmla="*/ 187 h 539"/>
                  <a:gd name="T52" fmla="*/ 283 w 347"/>
                  <a:gd name="T53" fmla="*/ 154 h 539"/>
                  <a:gd name="T54" fmla="*/ 254 w 347"/>
                  <a:gd name="T55" fmla="*/ 126 h 539"/>
                  <a:gd name="T56" fmla="*/ 218 w 347"/>
                  <a:gd name="T57" fmla="*/ 109 h 539"/>
                  <a:gd name="T58" fmla="*/ 209 w 347"/>
                  <a:gd name="T59" fmla="*/ 73 h 539"/>
                  <a:gd name="T60" fmla="*/ 180 w 347"/>
                  <a:gd name="T61" fmla="*/ 45 h 539"/>
                  <a:gd name="T62" fmla="*/ 135 w 347"/>
                  <a:gd name="T63" fmla="*/ 14 h 539"/>
                  <a:gd name="T64" fmla="*/ 114 w 347"/>
                  <a:gd name="T65" fmla="*/ 0 h 539"/>
                  <a:gd name="T66" fmla="*/ 86 w 347"/>
                  <a:gd name="T67" fmla="*/ 34 h 539"/>
                  <a:gd name="T68" fmla="*/ 55 w 347"/>
                  <a:gd name="T69" fmla="*/ 70 h 539"/>
                  <a:gd name="T70" fmla="*/ 59 w 347"/>
                  <a:gd name="T71" fmla="*/ 76 h 539"/>
                  <a:gd name="T72" fmla="*/ 76 w 347"/>
                  <a:gd name="T73" fmla="*/ 108 h 539"/>
                  <a:gd name="T74" fmla="*/ 45 w 347"/>
                  <a:gd name="T75" fmla="*/ 128 h 539"/>
                  <a:gd name="T76" fmla="*/ 17 w 347"/>
                  <a:gd name="T77" fmla="*/ 137 h 539"/>
                  <a:gd name="T78" fmla="*/ 15 w 347"/>
                  <a:gd name="T79" fmla="*/ 157 h 539"/>
                  <a:gd name="T80" fmla="*/ 6 w 347"/>
                  <a:gd name="T81" fmla="*/ 182 h 539"/>
                  <a:gd name="T82" fmla="*/ 5 w 347"/>
                  <a:gd name="T83" fmla="*/ 194 h 539"/>
                  <a:gd name="T84" fmla="*/ 50 w 347"/>
                  <a:gd name="T85" fmla="*/ 250 h 539"/>
                  <a:gd name="T86" fmla="*/ 74 w 347"/>
                  <a:gd name="T87" fmla="*/ 23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47" h="539">
                    <a:moveTo>
                      <a:pt x="74" y="238"/>
                    </a:moveTo>
                    <a:cubicBezTo>
                      <a:pt x="75" y="238"/>
                      <a:pt x="77" y="238"/>
                      <a:pt x="79" y="239"/>
                    </a:cubicBezTo>
                    <a:cubicBezTo>
                      <a:pt x="101" y="242"/>
                      <a:pt x="102" y="261"/>
                      <a:pt x="103" y="276"/>
                    </a:cubicBezTo>
                    <a:cubicBezTo>
                      <a:pt x="104" y="291"/>
                      <a:pt x="105" y="300"/>
                      <a:pt x="113" y="303"/>
                    </a:cubicBezTo>
                    <a:cubicBezTo>
                      <a:pt x="126" y="309"/>
                      <a:pt x="134" y="321"/>
                      <a:pt x="136" y="337"/>
                    </a:cubicBezTo>
                    <a:cubicBezTo>
                      <a:pt x="138" y="354"/>
                      <a:pt x="132" y="369"/>
                      <a:pt x="121" y="377"/>
                    </a:cubicBezTo>
                    <a:cubicBezTo>
                      <a:pt x="117" y="381"/>
                      <a:pt x="111" y="391"/>
                      <a:pt x="109" y="410"/>
                    </a:cubicBezTo>
                    <a:cubicBezTo>
                      <a:pt x="109" y="413"/>
                      <a:pt x="109" y="417"/>
                      <a:pt x="109" y="421"/>
                    </a:cubicBezTo>
                    <a:cubicBezTo>
                      <a:pt x="109" y="447"/>
                      <a:pt x="116" y="480"/>
                      <a:pt x="138" y="504"/>
                    </a:cubicBezTo>
                    <a:cubicBezTo>
                      <a:pt x="164" y="533"/>
                      <a:pt x="185" y="538"/>
                      <a:pt x="195" y="538"/>
                    </a:cubicBezTo>
                    <a:cubicBezTo>
                      <a:pt x="203" y="538"/>
                      <a:pt x="209" y="535"/>
                      <a:pt x="211" y="532"/>
                    </a:cubicBezTo>
                    <a:cubicBezTo>
                      <a:pt x="217" y="525"/>
                      <a:pt x="227" y="524"/>
                      <a:pt x="237" y="523"/>
                    </a:cubicBezTo>
                    <a:cubicBezTo>
                      <a:pt x="249" y="522"/>
                      <a:pt x="258" y="521"/>
                      <a:pt x="261" y="514"/>
                    </a:cubicBezTo>
                    <a:cubicBezTo>
                      <a:pt x="267" y="502"/>
                      <a:pt x="275" y="502"/>
                      <a:pt x="282" y="503"/>
                    </a:cubicBezTo>
                    <a:cubicBezTo>
                      <a:pt x="287" y="503"/>
                      <a:pt x="292" y="504"/>
                      <a:pt x="301" y="495"/>
                    </a:cubicBezTo>
                    <a:cubicBezTo>
                      <a:pt x="306" y="489"/>
                      <a:pt x="313" y="486"/>
                      <a:pt x="324" y="486"/>
                    </a:cubicBezTo>
                    <a:cubicBezTo>
                      <a:pt x="331" y="486"/>
                      <a:pt x="338" y="487"/>
                      <a:pt x="346" y="489"/>
                    </a:cubicBezTo>
                    <a:cubicBezTo>
                      <a:pt x="331" y="462"/>
                      <a:pt x="314" y="431"/>
                      <a:pt x="308" y="415"/>
                    </a:cubicBezTo>
                    <a:cubicBezTo>
                      <a:pt x="303" y="402"/>
                      <a:pt x="286" y="387"/>
                      <a:pt x="272" y="374"/>
                    </a:cubicBezTo>
                    <a:cubicBezTo>
                      <a:pt x="256" y="360"/>
                      <a:pt x="243" y="348"/>
                      <a:pt x="243" y="338"/>
                    </a:cubicBezTo>
                    <a:cubicBezTo>
                      <a:pt x="242" y="335"/>
                      <a:pt x="244" y="332"/>
                      <a:pt x="246" y="329"/>
                    </a:cubicBezTo>
                    <a:cubicBezTo>
                      <a:pt x="251" y="325"/>
                      <a:pt x="253" y="313"/>
                      <a:pt x="255" y="302"/>
                    </a:cubicBezTo>
                    <a:cubicBezTo>
                      <a:pt x="259" y="284"/>
                      <a:pt x="263" y="264"/>
                      <a:pt x="280" y="262"/>
                    </a:cubicBezTo>
                    <a:cubicBezTo>
                      <a:pt x="295" y="260"/>
                      <a:pt x="308" y="254"/>
                      <a:pt x="312" y="247"/>
                    </a:cubicBezTo>
                    <a:cubicBezTo>
                      <a:pt x="314" y="244"/>
                      <a:pt x="313" y="239"/>
                      <a:pt x="311" y="235"/>
                    </a:cubicBezTo>
                    <a:cubicBezTo>
                      <a:pt x="305" y="222"/>
                      <a:pt x="310" y="206"/>
                      <a:pt x="317" y="187"/>
                    </a:cubicBezTo>
                    <a:cubicBezTo>
                      <a:pt x="306" y="182"/>
                      <a:pt x="295" y="168"/>
                      <a:pt x="283" y="154"/>
                    </a:cubicBezTo>
                    <a:cubicBezTo>
                      <a:pt x="273" y="142"/>
                      <a:pt x="260" y="126"/>
                      <a:pt x="254" y="126"/>
                    </a:cubicBezTo>
                    <a:cubicBezTo>
                      <a:pt x="241" y="126"/>
                      <a:pt x="227" y="120"/>
                      <a:pt x="218" y="109"/>
                    </a:cubicBezTo>
                    <a:cubicBezTo>
                      <a:pt x="213" y="102"/>
                      <a:pt x="206" y="91"/>
                      <a:pt x="209" y="73"/>
                    </a:cubicBezTo>
                    <a:cubicBezTo>
                      <a:pt x="212" y="62"/>
                      <a:pt x="200" y="55"/>
                      <a:pt x="180" y="45"/>
                    </a:cubicBezTo>
                    <a:cubicBezTo>
                      <a:pt x="165" y="37"/>
                      <a:pt x="148" y="29"/>
                      <a:pt x="135" y="14"/>
                    </a:cubicBezTo>
                    <a:cubicBezTo>
                      <a:pt x="130" y="9"/>
                      <a:pt x="123" y="4"/>
                      <a:pt x="114" y="0"/>
                    </a:cubicBezTo>
                    <a:cubicBezTo>
                      <a:pt x="104" y="17"/>
                      <a:pt x="94" y="29"/>
                      <a:pt x="86" y="34"/>
                    </a:cubicBezTo>
                    <a:cubicBezTo>
                      <a:pt x="72" y="42"/>
                      <a:pt x="55" y="60"/>
                      <a:pt x="55" y="70"/>
                    </a:cubicBezTo>
                    <a:cubicBezTo>
                      <a:pt x="55" y="72"/>
                      <a:pt x="55" y="74"/>
                      <a:pt x="59" y="76"/>
                    </a:cubicBezTo>
                    <a:cubicBezTo>
                      <a:pt x="72" y="83"/>
                      <a:pt x="79" y="97"/>
                      <a:pt x="76" y="108"/>
                    </a:cubicBezTo>
                    <a:cubicBezTo>
                      <a:pt x="75" y="115"/>
                      <a:pt x="69" y="126"/>
                      <a:pt x="45" y="128"/>
                    </a:cubicBezTo>
                    <a:cubicBezTo>
                      <a:pt x="30" y="129"/>
                      <a:pt x="21" y="132"/>
                      <a:pt x="17" y="137"/>
                    </a:cubicBezTo>
                    <a:cubicBezTo>
                      <a:pt x="14" y="141"/>
                      <a:pt x="13" y="147"/>
                      <a:pt x="15" y="157"/>
                    </a:cubicBezTo>
                    <a:cubicBezTo>
                      <a:pt x="17" y="168"/>
                      <a:pt x="10" y="176"/>
                      <a:pt x="6" y="182"/>
                    </a:cubicBezTo>
                    <a:cubicBezTo>
                      <a:pt x="0" y="190"/>
                      <a:pt x="0" y="191"/>
                      <a:pt x="5" y="194"/>
                    </a:cubicBezTo>
                    <a:cubicBezTo>
                      <a:pt x="13" y="201"/>
                      <a:pt x="28" y="220"/>
                      <a:pt x="50" y="250"/>
                    </a:cubicBezTo>
                    <a:cubicBezTo>
                      <a:pt x="55" y="244"/>
                      <a:pt x="62" y="238"/>
                      <a:pt x="74" y="2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84" name="Freeform 177">
                <a:extLst>
                  <a:ext uri="{FF2B5EF4-FFF2-40B4-BE49-F238E27FC236}">
                    <a16:creationId xmlns:a16="http://schemas.microsoft.com/office/drawing/2014/main" id="{984821B8-E3B5-4057-BB8B-0C2235B43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596" y="3660115"/>
                <a:ext cx="62006" cy="16912"/>
              </a:xfrm>
              <a:custGeom>
                <a:avLst/>
                <a:gdLst>
                  <a:gd name="T0" fmla="*/ 117 w 147"/>
                  <a:gd name="T1" fmla="*/ 40 h 41"/>
                  <a:gd name="T2" fmla="*/ 117 w 147"/>
                  <a:gd name="T3" fmla="*/ 40 h 41"/>
                  <a:gd name="T4" fmla="*/ 146 w 147"/>
                  <a:gd name="T5" fmla="*/ 32 h 41"/>
                  <a:gd name="T6" fmla="*/ 145 w 147"/>
                  <a:gd name="T7" fmla="*/ 29 h 41"/>
                  <a:gd name="T8" fmla="*/ 26 w 147"/>
                  <a:gd name="T9" fmla="*/ 0 h 41"/>
                  <a:gd name="T10" fmla="*/ 0 w 147"/>
                  <a:gd name="T11" fmla="*/ 4 h 41"/>
                  <a:gd name="T12" fmla="*/ 117 w 147"/>
                  <a:gd name="T13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41">
                    <a:moveTo>
                      <a:pt x="117" y="40"/>
                    </a:moveTo>
                    <a:lnTo>
                      <a:pt x="117" y="40"/>
                    </a:lnTo>
                    <a:cubicBezTo>
                      <a:pt x="133" y="40"/>
                      <a:pt x="143" y="37"/>
                      <a:pt x="146" y="32"/>
                    </a:cubicBezTo>
                    <a:cubicBezTo>
                      <a:pt x="146" y="31"/>
                      <a:pt x="146" y="31"/>
                      <a:pt x="145" y="29"/>
                    </a:cubicBezTo>
                    <a:cubicBezTo>
                      <a:pt x="137" y="16"/>
                      <a:pt x="72" y="0"/>
                      <a:pt x="26" y="0"/>
                    </a:cubicBezTo>
                    <a:cubicBezTo>
                      <a:pt x="7" y="0"/>
                      <a:pt x="1" y="3"/>
                      <a:pt x="0" y="4"/>
                    </a:cubicBezTo>
                    <a:cubicBezTo>
                      <a:pt x="9" y="18"/>
                      <a:pt x="74" y="40"/>
                      <a:pt x="117" y="4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185" name="Freeform 178">
                <a:extLst>
                  <a:ext uri="{FF2B5EF4-FFF2-40B4-BE49-F238E27FC236}">
                    <a16:creationId xmlns:a16="http://schemas.microsoft.com/office/drawing/2014/main" id="{449BC2D8-A210-4DD8-9756-4275F1601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885" y="3656358"/>
                <a:ext cx="50734" cy="18790"/>
              </a:xfrm>
              <a:custGeom>
                <a:avLst/>
                <a:gdLst>
                  <a:gd name="T0" fmla="*/ 55 w 121"/>
                  <a:gd name="T1" fmla="*/ 45 h 46"/>
                  <a:gd name="T2" fmla="*/ 119 w 121"/>
                  <a:gd name="T3" fmla="*/ 23 h 46"/>
                  <a:gd name="T4" fmla="*/ 119 w 121"/>
                  <a:gd name="T5" fmla="*/ 18 h 46"/>
                  <a:gd name="T6" fmla="*/ 47 w 121"/>
                  <a:gd name="T7" fmla="*/ 0 h 46"/>
                  <a:gd name="T8" fmla="*/ 2 w 121"/>
                  <a:gd name="T9" fmla="*/ 11 h 46"/>
                  <a:gd name="T10" fmla="*/ 4 w 121"/>
                  <a:gd name="T11" fmla="*/ 22 h 46"/>
                  <a:gd name="T12" fmla="*/ 55 w 121"/>
                  <a:gd name="T13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46">
                    <a:moveTo>
                      <a:pt x="55" y="45"/>
                    </a:moveTo>
                    <a:cubicBezTo>
                      <a:pt x="87" y="45"/>
                      <a:pt x="116" y="30"/>
                      <a:pt x="119" y="23"/>
                    </a:cubicBezTo>
                    <a:cubicBezTo>
                      <a:pt x="120" y="21"/>
                      <a:pt x="120" y="20"/>
                      <a:pt x="119" y="18"/>
                    </a:cubicBezTo>
                    <a:cubicBezTo>
                      <a:pt x="112" y="8"/>
                      <a:pt x="79" y="0"/>
                      <a:pt x="47" y="0"/>
                    </a:cubicBezTo>
                    <a:cubicBezTo>
                      <a:pt x="19" y="0"/>
                      <a:pt x="5" y="6"/>
                      <a:pt x="2" y="11"/>
                    </a:cubicBezTo>
                    <a:cubicBezTo>
                      <a:pt x="2" y="12"/>
                      <a:pt x="0" y="15"/>
                      <a:pt x="4" y="22"/>
                    </a:cubicBezTo>
                    <a:cubicBezTo>
                      <a:pt x="17" y="41"/>
                      <a:pt x="39" y="45"/>
                      <a:pt x="55" y="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46" name="Freeform 239">
                <a:extLst>
                  <a:ext uri="{FF2B5EF4-FFF2-40B4-BE49-F238E27FC236}">
                    <a16:creationId xmlns:a16="http://schemas.microsoft.com/office/drawing/2014/main" id="{54F4DC2A-A9B0-4B5F-93FC-CF472E17B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1017" y="2076124"/>
                <a:ext cx="274337" cy="400225"/>
              </a:xfrm>
              <a:custGeom>
                <a:avLst/>
                <a:gdLst>
                  <a:gd name="T0" fmla="*/ 57 w 643"/>
                  <a:gd name="T1" fmla="*/ 189 h 939"/>
                  <a:gd name="T2" fmla="*/ 34 w 643"/>
                  <a:gd name="T3" fmla="*/ 253 h 939"/>
                  <a:gd name="T4" fmla="*/ 39 w 643"/>
                  <a:gd name="T5" fmla="*/ 322 h 939"/>
                  <a:gd name="T6" fmla="*/ 41 w 643"/>
                  <a:gd name="T7" fmla="*/ 325 h 939"/>
                  <a:gd name="T8" fmla="*/ 72 w 643"/>
                  <a:gd name="T9" fmla="*/ 334 h 939"/>
                  <a:gd name="T10" fmla="*/ 134 w 643"/>
                  <a:gd name="T11" fmla="*/ 301 h 939"/>
                  <a:gd name="T12" fmla="*/ 145 w 643"/>
                  <a:gd name="T13" fmla="*/ 326 h 939"/>
                  <a:gd name="T14" fmla="*/ 120 w 643"/>
                  <a:gd name="T15" fmla="*/ 436 h 939"/>
                  <a:gd name="T16" fmla="*/ 256 w 643"/>
                  <a:gd name="T17" fmla="*/ 419 h 939"/>
                  <a:gd name="T18" fmla="*/ 258 w 643"/>
                  <a:gd name="T19" fmla="*/ 491 h 939"/>
                  <a:gd name="T20" fmla="*/ 281 w 643"/>
                  <a:gd name="T21" fmla="*/ 528 h 939"/>
                  <a:gd name="T22" fmla="*/ 228 w 643"/>
                  <a:gd name="T23" fmla="*/ 612 h 939"/>
                  <a:gd name="T24" fmla="*/ 173 w 643"/>
                  <a:gd name="T25" fmla="*/ 602 h 939"/>
                  <a:gd name="T26" fmla="*/ 151 w 643"/>
                  <a:gd name="T27" fmla="*/ 656 h 939"/>
                  <a:gd name="T28" fmla="*/ 119 w 643"/>
                  <a:gd name="T29" fmla="*/ 744 h 939"/>
                  <a:gd name="T30" fmla="*/ 143 w 643"/>
                  <a:gd name="T31" fmla="*/ 765 h 939"/>
                  <a:gd name="T32" fmla="*/ 225 w 643"/>
                  <a:gd name="T33" fmla="*/ 782 h 939"/>
                  <a:gd name="T34" fmla="*/ 302 w 643"/>
                  <a:gd name="T35" fmla="*/ 786 h 939"/>
                  <a:gd name="T36" fmla="*/ 230 w 643"/>
                  <a:gd name="T37" fmla="*/ 824 h 939"/>
                  <a:gd name="T38" fmla="*/ 101 w 643"/>
                  <a:gd name="T39" fmla="*/ 932 h 939"/>
                  <a:gd name="T40" fmla="*/ 115 w 643"/>
                  <a:gd name="T41" fmla="*/ 929 h 939"/>
                  <a:gd name="T42" fmla="*/ 197 w 643"/>
                  <a:gd name="T43" fmla="*/ 909 h 939"/>
                  <a:gd name="T44" fmla="*/ 242 w 643"/>
                  <a:gd name="T45" fmla="*/ 881 h 939"/>
                  <a:gd name="T46" fmla="*/ 300 w 643"/>
                  <a:gd name="T47" fmla="*/ 873 h 939"/>
                  <a:gd name="T48" fmla="*/ 415 w 643"/>
                  <a:gd name="T49" fmla="*/ 872 h 939"/>
                  <a:gd name="T50" fmla="*/ 607 w 643"/>
                  <a:gd name="T51" fmla="*/ 813 h 939"/>
                  <a:gd name="T52" fmla="*/ 580 w 643"/>
                  <a:gd name="T53" fmla="*/ 807 h 939"/>
                  <a:gd name="T54" fmla="*/ 602 w 643"/>
                  <a:gd name="T55" fmla="*/ 734 h 939"/>
                  <a:gd name="T56" fmla="*/ 582 w 643"/>
                  <a:gd name="T57" fmla="*/ 643 h 939"/>
                  <a:gd name="T58" fmla="*/ 525 w 643"/>
                  <a:gd name="T59" fmla="*/ 642 h 939"/>
                  <a:gd name="T60" fmla="*/ 506 w 643"/>
                  <a:gd name="T61" fmla="*/ 584 h 939"/>
                  <a:gd name="T62" fmla="*/ 445 w 643"/>
                  <a:gd name="T63" fmla="*/ 469 h 939"/>
                  <a:gd name="T64" fmla="*/ 371 w 643"/>
                  <a:gd name="T65" fmla="*/ 354 h 939"/>
                  <a:gd name="T66" fmla="*/ 289 w 643"/>
                  <a:gd name="T67" fmla="*/ 325 h 939"/>
                  <a:gd name="T68" fmla="*/ 264 w 643"/>
                  <a:gd name="T69" fmla="*/ 319 h 939"/>
                  <a:gd name="T70" fmla="*/ 291 w 643"/>
                  <a:gd name="T71" fmla="*/ 129 h 939"/>
                  <a:gd name="T72" fmla="*/ 182 w 643"/>
                  <a:gd name="T73" fmla="*/ 119 h 939"/>
                  <a:gd name="T74" fmla="*/ 256 w 643"/>
                  <a:gd name="T75" fmla="*/ 20 h 939"/>
                  <a:gd name="T76" fmla="*/ 248 w 643"/>
                  <a:gd name="T77" fmla="*/ 12 h 939"/>
                  <a:gd name="T78" fmla="*/ 123 w 643"/>
                  <a:gd name="T79" fmla="*/ 43 h 939"/>
                  <a:gd name="T80" fmla="*/ 72 w 643"/>
                  <a:gd name="T81" fmla="*/ 144 h 939"/>
                  <a:gd name="T82" fmla="*/ 36 w 643"/>
                  <a:gd name="T83" fmla="*/ 16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43" h="939">
                    <a:moveTo>
                      <a:pt x="5" y="155"/>
                    </a:moveTo>
                    <a:cubicBezTo>
                      <a:pt x="0" y="158"/>
                      <a:pt x="1" y="161"/>
                      <a:pt x="1" y="162"/>
                    </a:cubicBezTo>
                    <a:cubicBezTo>
                      <a:pt x="4" y="172"/>
                      <a:pt x="33" y="187"/>
                      <a:pt x="57" y="189"/>
                    </a:cubicBezTo>
                    <a:cubicBezTo>
                      <a:pt x="62" y="190"/>
                      <a:pt x="69" y="191"/>
                      <a:pt x="71" y="197"/>
                    </a:cubicBezTo>
                    <a:cubicBezTo>
                      <a:pt x="73" y="204"/>
                      <a:pt x="67" y="210"/>
                      <a:pt x="58" y="219"/>
                    </a:cubicBezTo>
                    <a:cubicBezTo>
                      <a:pt x="49" y="228"/>
                      <a:pt x="36" y="240"/>
                      <a:pt x="34" y="253"/>
                    </a:cubicBezTo>
                    <a:cubicBezTo>
                      <a:pt x="32" y="264"/>
                      <a:pt x="37" y="267"/>
                      <a:pt x="50" y="271"/>
                    </a:cubicBezTo>
                    <a:cubicBezTo>
                      <a:pt x="61" y="274"/>
                      <a:pt x="73" y="278"/>
                      <a:pt x="75" y="292"/>
                    </a:cubicBezTo>
                    <a:cubicBezTo>
                      <a:pt x="76" y="308"/>
                      <a:pt x="57" y="315"/>
                      <a:pt x="39" y="322"/>
                    </a:cubicBezTo>
                    <a:cubicBezTo>
                      <a:pt x="27" y="327"/>
                      <a:pt x="11" y="333"/>
                      <a:pt x="11" y="340"/>
                    </a:cubicBezTo>
                    <a:cubicBezTo>
                      <a:pt x="11" y="341"/>
                      <a:pt x="12" y="342"/>
                      <a:pt x="12" y="342"/>
                    </a:cubicBezTo>
                    <a:cubicBezTo>
                      <a:pt x="17" y="341"/>
                      <a:pt x="32" y="331"/>
                      <a:pt x="41" y="325"/>
                    </a:cubicBezTo>
                    <a:cubicBezTo>
                      <a:pt x="47" y="321"/>
                      <a:pt x="53" y="318"/>
                      <a:pt x="57" y="315"/>
                    </a:cubicBezTo>
                    <a:cubicBezTo>
                      <a:pt x="59" y="314"/>
                      <a:pt x="61" y="314"/>
                      <a:pt x="62" y="314"/>
                    </a:cubicBezTo>
                    <a:cubicBezTo>
                      <a:pt x="72" y="314"/>
                      <a:pt x="72" y="325"/>
                      <a:pt x="72" y="334"/>
                    </a:cubicBezTo>
                    <a:cubicBezTo>
                      <a:pt x="72" y="355"/>
                      <a:pt x="75" y="363"/>
                      <a:pt x="90" y="361"/>
                    </a:cubicBezTo>
                    <a:cubicBezTo>
                      <a:pt x="111" y="357"/>
                      <a:pt x="116" y="338"/>
                      <a:pt x="120" y="323"/>
                    </a:cubicBezTo>
                    <a:cubicBezTo>
                      <a:pt x="122" y="311"/>
                      <a:pt x="125" y="301"/>
                      <a:pt x="134" y="301"/>
                    </a:cubicBezTo>
                    <a:lnTo>
                      <a:pt x="136" y="301"/>
                    </a:lnTo>
                    <a:cubicBezTo>
                      <a:pt x="141" y="302"/>
                      <a:pt x="143" y="304"/>
                      <a:pt x="144" y="306"/>
                    </a:cubicBezTo>
                    <a:cubicBezTo>
                      <a:pt x="148" y="311"/>
                      <a:pt x="146" y="318"/>
                      <a:pt x="145" y="326"/>
                    </a:cubicBezTo>
                    <a:cubicBezTo>
                      <a:pt x="143" y="335"/>
                      <a:pt x="141" y="347"/>
                      <a:pt x="146" y="357"/>
                    </a:cubicBezTo>
                    <a:cubicBezTo>
                      <a:pt x="155" y="374"/>
                      <a:pt x="142" y="394"/>
                      <a:pt x="131" y="412"/>
                    </a:cubicBezTo>
                    <a:cubicBezTo>
                      <a:pt x="126" y="421"/>
                      <a:pt x="119" y="431"/>
                      <a:pt x="120" y="436"/>
                    </a:cubicBezTo>
                    <a:cubicBezTo>
                      <a:pt x="120" y="438"/>
                      <a:pt x="129" y="442"/>
                      <a:pt x="151" y="442"/>
                    </a:cubicBezTo>
                    <a:cubicBezTo>
                      <a:pt x="175" y="442"/>
                      <a:pt x="206" y="436"/>
                      <a:pt x="219" y="422"/>
                    </a:cubicBezTo>
                    <a:cubicBezTo>
                      <a:pt x="234" y="406"/>
                      <a:pt x="250" y="406"/>
                      <a:pt x="256" y="419"/>
                    </a:cubicBezTo>
                    <a:cubicBezTo>
                      <a:pt x="260" y="429"/>
                      <a:pt x="257" y="443"/>
                      <a:pt x="248" y="453"/>
                    </a:cubicBezTo>
                    <a:cubicBezTo>
                      <a:pt x="241" y="461"/>
                      <a:pt x="238" y="469"/>
                      <a:pt x="240" y="475"/>
                    </a:cubicBezTo>
                    <a:cubicBezTo>
                      <a:pt x="242" y="482"/>
                      <a:pt x="248" y="488"/>
                      <a:pt x="258" y="491"/>
                    </a:cubicBezTo>
                    <a:lnTo>
                      <a:pt x="259" y="492"/>
                    </a:lnTo>
                    <a:cubicBezTo>
                      <a:pt x="274" y="497"/>
                      <a:pt x="283" y="500"/>
                      <a:pt x="286" y="507"/>
                    </a:cubicBezTo>
                    <a:cubicBezTo>
                      <a:pt x="288" y="514"/>
                      <a:pt x="285" y="521"/>
                      <a:pt x="281" y="528"/>
                    </a:cubicBezTo>
                    <a:cubicBezTo>
                      <a:pt x="276" y="537"/>
                      <a:pt x="277" y="551"/>
                      <a:pt x="277" y="565"/>
                    </a:cubicBezTo>
                    <a:cubicBezTo>
                      <a:pt x="278" y="576"/>
                      <a:pt x="278" y="587"/>
                      <a:pt x="275" y="595"/>
                    </a:cubicBezTo>
                    <a:cubicBezTo>
                      <a:pt x="270" y="610"/>
                      <a:pt x="241" y="612"/>
                      <a:pt x="228" y="612"/>
                    </a:cubicBezTo>
                    <a:cubicBezTo>
                      <a:pt x="216" y="612"/>
                      <a:pt x="188" y="610"/>
                      <a:pt x="186" y="598"/>
                    </a:cubicBezTo>
                    <a:cubicBezTo>
                      <a:pt x="186" y="598"/>
                      <a:pt x="185" y="598"/>
                      <a:pt x="183" y="598"/>
                    </a:cubicBezTo>
                    <a:cubicBezTo>
                      <a:pt x="179" y="598"/>
                      <a:pt x="175" y="600"/>
                      <a:pt x="173" y="602"/>
                    </a:cubicBezTo>
                    <a:cubicBezTo>
                      <a:pt x="173" y="603"/>
                      <a:pt x="172" y="604"/>
                      <a:pt x="173" y="607"/>
                    </a:cubicBezTo>
                    <a:cubicBezTo>
                      <a:pt x="179" y="619"/>
                      <a:pt x="169" y="630"/>
                      <a:pt x="161" y="640"/>
                    </a:cubicBezTo>
                    <a:cubicBezTo>
                      <a:pt x="156" y="645"/>
                      <a:pt x="151" y="652"/>
                      <a:pt x="151" y="656"/>
                    </a:cubicBezTo>
                    <a:cubicBezTo>
                      <a:pt x="152" y="659"/>
                      <a:pt x="162" y="662"/>
                      <a:pt x="168" y="664"/>
                    </a:cubicBezTo>
                    <a:cubicBezTo>
                      <a:pt x="180" y="668"/>
                      <a:pt x="196" y="672"/>
                      <a:pt x="196" y="686"/>
                    </a:cubicBezTo>
                    <a:cubicBezTo>
                      <a:pt x="198" y="710"/>
                      <a:pt x="159" y="732"/>
                      <a:pt x="119" y="744"/>
                    </a:cubicBezTo>
                    <a:cubicBezTo>
                      <a:pt x="111" y="746"/>
                      <a:pt x="106" y="749"/>
                      <a:pt x="107" y="752"/>
                    </a:cubicBezTo>
                    <a:cubicBezTo>
                      <a:pt x="108" y="759"/>
                      <a:pt x="121" y="767"/>
                      <a:pt x="134" y="767"/>
                    </a:cubicBezTo>
                    <a:cubicBezTo>
                      <a:pt x="138" y="767"/>
                      <a:pt x="141" y="766"/>
                      <a:pt x="143" y="765"/>
                    </a:cubicBezTo>
                    <a:cubicBezTo>
                      <a:pt x="156" y="755"/>
                      <a:pt x="164" y="760"/>
                      <a:pt x="170" y="765"/>
                    </a:cubicBezTo>
                    <a:cubicBezTo>
                      <a:pt x="175" y="770"/>
                      <a:pt x="180" y="774"/>
                      <a:pt x="192" y="774"/>
                    </a:cubicBezTo>
                    <a:cubicBezTo>
                      <a:pt x="204" y="774"/>
                      <a:pt x="215" y="778"/>
                      <a:pt x="225" y="782"/>
                    </a:cubicBezTo>
                    <a:cubicBezTo>
                      <a:pt x="240" y="787"/>
                      <a:pt x="254" y="791"/>
                      <a:pt x="270" y="785"/>
                    </a:cubicBezTo>
                    <a:cubicBezTo>
                      <a:pt x="279" y="782"/>
                      <a:pt x="286" y="780"/>
                      <a:pt x="291" y="780"/>
                    </a:cubicBezTo>
                    <a:cubicBezTo>
                      <a:pt x="299" y="780"/>
                      <a:pt x="301" y="784"/>
                      <a:pt x="302" y="786"/>
                    </a:cubicBezTo>
                    <a:cubicBezTo>
                      <a:pt x="304" y="791"/>
                      <a:pt x="303" y="799"/>
                      <a:pt x="282" y="815"/>
                    </a:cubicBezTo>
                    <a:cubicBezTo>
                      <a:pt x="271" y="824"/>
                      <a:pt x="257" y="825"/>
                      <a:pt x="248" y="825"/>
                    </a:cubicBezTo>
                    <a:cubicBezTo>
                      <a:pt x="242" y="825"/>
                      <a:pt x="236" y="824"/>
                      <a:pt x="230" y="824"/>
                    </a:cubicBezTo>
                    <a:cubicBezTo>
                      <a:pt x="225" y="824"/>
                      <a:pt x="220" y="823"/>
                      <a:pt x="215" y="823"/>
                    </a:cubicBezTo>
                    <a:cubicBezTo>
                      <a:pt x="207" y="823"/>
                      <a:pt x="201" y="824"/>
                      <a:pt x="197" y="827"/>
                    </a:cubicBezTo>
                    <a:cubicBezTo>
                      <a:pt x="176" y="838"/>
                      <a:pt x="106" y="904"/>
                      <a:pt x="101" y="932"/>
                    </a:cubicBezTo>
                    <a:cubicBezTo>
                      <a:pt x="101" y="934"/>
                      <a:pt x="100" y="936"/>
                      <a:pt x="101" y="937"/>
                    </a:cubicBezTo>
                    <a:lnTo>
                      <a:pt x="102" y="938"/>
                    </a:lnTo>
                    <a:cubicBezTo>
                      <a:pt x="104" y="938"/>
                      <a:pt x="110" y="933"/>
                      <a:pt x="115" y="929"/>
                    </a:cubicBezTo>
                    <a:cubicBezTo>
                      <a:pt x="123" y="921"/>
                      <a:pt x="135" y="911"/>
                      <a:pt x="151" y="904"/>
                    </a:cubicBezTo>
                    <a:cubicBezTo>
                      <a:pt x="159" y="901"/>
                      <a:pt x="166" y="899"/>
                      <a:pt x="172" y="899"/>
                    </a:cubicBezTo>
                    <a:cubicBezTo>
                      <a:pt x="183" y="899"/>
                      <a:pt x="191" y="904"/>
                      <a:pt x="197" y="909"/>
                    </a:cubicBezTo>
                    <a:cubicBezTo>
                      <a:pt x="202" y="912"/>
                      <a:pt x="206" y="914"/>
                      <a:pt x="210" y="915"/>
                    </a:cubicBezTo>
                    <a:cubicBezTo>
                      <a:pt x="217" y="915"/>
                      <a:pt x="220" y="907"/>
                      <a:pt x="223" y="900"/>
                    </a:cubicBezTo>
                    <a:cubicBezTo>
                      <a:pt x="227" y="891"/>
                      <a:pt x="232" y="881"/>
                      <a:pt x="242" y="881"/>
                    </a:cubicBezTo>
                    <a:cubicBezTo>
                      <a:pt x="243" y="881"/>
                      <a:pt x="244" y="881"/>
                      <a:pt x="245" y="881"/>
                    </a:cubicBezTo>
                    <a:cubicBezTo>
                      <a:pt x="249" y="882"/>
                      <a:pt x="255" y="880"/>
                      <a:pt x="261" y="878"/>
                    </a:cubicBezTo>
                    <a:cubicBezTo>
                      <a:pt x="271" y="875"/>
                      <a:pt x="283" y="870"/>
                      <a:pt x="300" y="873"/>
                    </a:cubicBezTo>
                    <a:cubicBezTo>
                      <a:pt x="320" y="876"/>
                      <a:pt x="338" y="871"/>
                      <a:pt x="355" y="858"/>
                    </a:cubicBezTo>
                    <a:cubicBezTo>
                      <a:pt x="364" y="850"/>
                      <a:pt x="380" y="857"/>
                      <a:pt x="395" y="864"/>
                    </a:cubicBezTo>
                    <a:cubicBezTo>
                      <a:pt x="403" y="868"/>
                      <a:pt x="411" y="872"/>
                      <a:pt x="415" y="872"/>
                    </a:cubicBezTo>
                    <a:cubicBezTo>
                      <a:pt x="429" y="863"/>
                      <a:pt x="481" y="854"/>
                      <a:pt x="506" y="855"/>
                    </a:cubicBezTo>
                    <a:lnTo>
                      <a:pt x="506" y="855"/>
                    </a:lnTo>
                    <a:cubicBezTo>
                      <a:pt x="530" y="855"/>
                      <a:pt x="591" y="828"/>
                      <a:pt x="607" y="813"/>
                    </a:cubicBezTo>
                    <a:cubicBezTo>
                      <a:pt x="610" y="810"/>
                      <a:pt x="611" y="808"/>
                      <a:pt x="611" y="808"/>
                    </a:cubicBezTo>
                    <a:cubicBezTo>
                      <a:pt x="610" y="808"/>
                      <a:pt x="606" y="806"/>
                      <a:pt x="594" y="806"/>
                    </a:cubicBezTo>
                    <a:cubicBezTo>
                      <a:pt x="590" y="806"/>
                      <a:pt x="584" y="806"/>
                      <a:pt x="580" y="807"/>
                    </a:cubicBezTo>
                    <a:cubicBezTo>
                      <a:pt x="569" y="809"/>
                      <a:pt x="562" y="805"/>
                      <a:pt x="559" y="798"/>
                    </a:cubicBezTo>
                    <a:cubicBezTo>
                      <a:pt x="555" y="787"/>
                      <a:pt x="563" y="768"/>
                      <a:pt x="580" y="752"/>
                    </a:cubicBezTo>
                    <a:cubicBezTo>
                      <a:pt x="587" y="745"/>
                      <a:pt x="594" y="740"/>
                      <a:pt x="602" y="734"/>
                    </a:cubicBezTo>
                    <a:cubicBezTo>
                      <a:pt x="621" y="719"/>
                      <a:pt x="640" y="704"/>
                      <a:pt x="642" y="682"/>
                    </a:cubicBezTo>
                    <a:cubicBezTo>
                      <a:pt x="642" y="677"/>
                      <a:pt x="639" y="671"/>
                      <a:pt x="634" y="665"/>
                    </a:cubicBezTo>
                    <a:cubicBezTo>
                      <a:pt x="622" y="652"/>
                      <a:pt x="597" y="643"/>
                      <a:pt x="582" y="643"/>
                    </a:cubicBezTo>
                    <a:cubicBezTo>
                      <a:pt x="577" y="643"/>
                      <a:pt x="573" y="644"/>
                      <a:pt x="573" y="646"/>
                    </a:cubicBezTo>
                    <a:cubicBezTo>
                      <a:pt x="568" y="656"/>
                      <a:pt x="561" y="661"/>
                      <a:pt x="552" y="661"/>
                    </a:cubicBezTo>
                    <a:cubicBezTo>
                      <a:pt x="543" y="661"/>
                      <a:pt x="533" y="654"/>
                      <a:pt x="525" y="642"/>
                    </a:cubicBezTo>
                    <a:cubicBezTo>
                      <a:pt x="517" y="628"/>
                      <a:pt x="522" y="615"/>
                      <a:pt x="525" y="607"/>
                    </a:cubicBezTo>
                    <a:cubicBezTo>
                      <a:pt x="525" y="605"/>
                      <a:pt x="526" y="604"/>
                      <a:pt x="526" y="602"/>
                    </a:cubicBezTo>
                    <a:cubicBezTo>
                      <a:pt x="517" y="600"/>
                      <a:pt x="509" y="589"/>
                      <a:pt x="506" y="584"/>
                    </a:cubicBezTo>
                    <a:cubicBezTo>
                      <a:pt x="501" y="575"/>
                      <a:pt x="496" y="562"/>
                      <a:pt x="498" y="554"/>
                    </a:cubicBezTo>
                    <a:cubicBezTo>
                      <a:pt x="500" y="549"/>
                      <a:pt x="493" y="522"/>
                      <a:pt x="479" y="499"/>
                    </a:cubicBezTo>
                    <a:cubicBezTo>
                      <a:pt x="472" y="487"/>
                      <a:pt x="460" y="472"/>
                      <a:pt x="445" y="469"/>
                    </a:cubicBezTo>
                    <a:cubicBezTo>
                      <a:pt x="408" y="460"/>
                      <a:pt x="399" y="414"/>
                      <a:pt x="393" y="384"/>
                    </a:cubicBezTo>
                    <a:cubicBezTo>
                      <a:pt x="392" y="379"/>
                      <a:pt x="391" y="375"/>
                      <a:pt x="390" y="372"/>
                    </a:cubicBezTo>
                    <a:cubicBezTo>
                      <a:pt x="387" y="359"/>
                      <a:pt x="381" y="357"/>
                      <a:pt x="371" y="354"/>
                    </a:cubicBezTo>
                    <a:cubicBezTo>
                      <a:pt x="362" y="352"/>
                      <a:pt x="350" y="348"/>
                      <a:pt x="340" y="335"/>
                    </a:cubicBezTo>
                    <a:cubicBezTo>
                      <a:pt x="333" y="327"/>
                      <a:pt x="324" y="322"/>
                      <a:pt x="311" y="322"/>
                    </a:cubicBezTo>
                    <a:cubicBezTo>
                      <a:pt x="303" y="322"/>
                      <a:pt x="296" y="324"/>
                      <a:pt x="289" y="325"/>
                    </a:cubicBezTo>
                    <a:cubicBezTo>
                      <a:pt x="284" y="326"/>
                      <a:pt x="280" y="326"/>
                      <a:pt x="277" y="327"/>
                    </a:cubicBezTo>
                    <a:cubicBezTo>
                      <a:pt x="277" y="327"/>
                      <a:pt x="277" y="327"/>
                      <a:pt x="276" y="327"/>
                    </a:cubicBezTo>
                    <a:cubicBezTo>
                      <a:pt x="270" y="327"/>
                      <a:pt x="266" y="324"/>
                      <a:pt x="264" y="319"/>
                    </a:cubicBezTo>
                    <a:cubicBezTo>
                      <a:pt x="260" y="305"/>
                      <a:pt x="280" y="280"/>
                      <a:pt x="300" y="266"/>
                    </a:cubicBezTo>
                    <a:cubicBezTo>
                      <a:pt x="324" y="250"/>
                      <a:pt x="356" y="157"/>
                      <a:pt x="356" y="138"/>
                    </a:cubicBezTo>
                    <a:cubicBezTo>
                      <a:pt x="354" y="135"/>
                      <a:pt x="336" y="129"/>
                      <a:pt x="291" y="129"/>
                    </a:cubicBezTo>
                    <a:cubicBezTo>
                      <a:pt x="261" y="129"/>
                      <a:pt x="232" y="132"/>
                      <a:pt x="224" y="136"/>
                    </a:cubicBezTo>
                    <a:cubicBezTo>
                      <a:pt x="219" y="138"/>
                      <a:pt x="215" y="140"/>
                      <a:pt x="210" y="140"/>
                    </a:cubicBezTo>
                    <a:cubicBezTo>
                      <a:pt x="195" y="140"/>
                      <a:pt x="184" y="129"/>
                      <a:pt x="182" y="119"/>
                    </a:cubicBezTo>
                    <a:cubicBezTo>
                      <a:pt x="181" y="111"/>
                      <a:pt x="185" y="104"/>
                      <a:pt x="193" y="101"/>
                    </a:cubicBezTo>
                    <a:cubicBezTo>
                      <a:pt x="212" y="93"/>
                      <a:pt x="248" y="55"/>
                      <a:pt x="247" y="44"/>
                    </a:cubicBezTo>
                    <a:cubicBezTo>
                      <a:pt x="245" y="35"/>
                      <a:pt x="251" y="27"/>
                      <a:pt x="256" y="20"/>
                    </a:cubicBezTo>
                    <a:cubicBezTo>
                      <a:pt x="264" y="9"/>
                      <a:pt x="265" y="7"/>
                      <a:pt x="260" y="2"/>
                    </a:cubicBezTo>
                    <a:cubicBezTo>
                      <a:pt x="258" y="0"/>
                      <a:pt x="256" y="0"/>
                      <a:pt x="256" y="0"/>
                    </a:cubicBezTo>
                    <a:cubicBezTo>
                      <a:pt x="254" y="0"/>
                      <a:pt x="250" y="8"/>
                      <a:pt x="248" y="12"/>
                    </a:cubicBezTo>
                    <a:cubicBezTo>
                      <a:pt x="244" y="20"/>
                      <a:pt x="240" y="28"/>
                      <a:pt x="234" y="33"/>
                    </a:cubicBezTo>
                    <a:cubicBezTo>
                      <a:pt x="220" y="44"/>
                      <a:pt x="195" y="45"/>
                      <a:pt x="146" y="35"/>
                    </a:cubicBezTo>
                    <a:cubicBezTo>
                      <a:pt x="137" y="34"/>
                      <a:pt x="130" y="36"/>
                      <a:pt x="123" y="43"/>
                    </a:cubicBezTo>
                    <a:cubicBezTo>
                      <a:pt x="110" y="57"/>
                      <a:pt x="105" y="81"/>
                      <a:pt x="106" y="93"/>
                    </a:cubicBezTo>
                    <a:cubicBezTo>
                      <a:pt x="107" y="107"/>
                      <a:pt x="95" y="117"/>
                      <a:pt x="85" y="125"/>
                    </a:cubicBezTo>
                    <a:cubicBezTo>
                      <a:pt x="76" y="133"/>
                      <a:pt x="70" y="139"/>
                      <a:pt x="72" y="144"/>
                    </a:cubicBezTo>
                    <a:cubicBezTo>
                      <a:pt x="75" y="153"/>
                      <a:pt x="75" y="162"/>
                      <a:pt x="70" y="169"/>
                    </a:cubicBezTo>
                    <a:cubicBezTo>
                      <a:pt x="64" y="178"/>
                      <a:pt x="52" y="179"/>
                      <a:pt x="43" y="171"/>
                    </a:cubicBezTo>
                    <a:cubicBezTo>
                      <a:pt x="41" y="169"/>
                      <a:pt x="38" y="167"/>
                      <a:pt x="36" y="164"/>
                    </a:cubicBezTo>
                    <a:cubicBezTo>
                      <a:pt x="30" y="157"/>
                      <a:pt x="24" y="150"/>
                      <a:pt x="16" y="150"/>
                    </a:cubicBezTo>
                    <a:cubicBezTo>
                      <a:pt x="13" y="150"/>
                      <a:pt x="9" y="151"/>
                      <a:pt x="5" y="15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55" name="Freeform 248">
                <a:extLst>
                  <a:ext uri="{FF2B5EF4-FFF2-40B4-BE49-F238E27FC236}">
                    <a16:creationId xmlns:a16="http://schemas.microsoft.com/office/drawing/2014/main" id="{F1DE5AC8-3863-4E39-BCCB-15E8776CA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9426" y="4109196"/>
                <a:ext cx="253668" cy="311914"/>
              </a:xfrm>
              <a:custGeom>
                <a:avLst/>
                <a:gdLst>
                  <a:gd name="T0" fmla="*/ 566 w 595"/>
                  <a:gd name="T1" fmla="*/ 107 h 732"/>
                  <a:gd name="T2" fmla="*/ 572 w 595"/>
                  <a:gd name="T3" fmla="*/ 72 h 732"/>
                  <a:gd name="T4" fmla="*/ 520 w 595"/>
                  <a:gd name="T5" fmla="*/ 53 h 732"/>
                  <a:gd name="T6" fmla="*/ 440 w 595"/>
                  <a:gd name="T7" fmla="*/ 97 h 732"/>
                  <a:gd name="T8" fmla="*/ 412 w 595"/>
                  <a:gd name="T9" fmla="*/ 111 h 732"/>
                  <a:gd name="T10" fmla="*/ 235 w 595"/>
                  <a:gd name="T11" fmla="*/ 44 h 732"/>
                  <a:gd name="T12" fmla="*/ 159 w 595"/>
                  <a:gd name="T13" fmla="*/ 30 h 732"/>
                  <a:gd name="T14" fmla="*/ 113 w 595"/>
                  <a:gd name="T15" fmla="*/ 7 h 732"/>
                  <a:gd name="T16" fmla="*/ 73 w 595"/>
                  <a:gd name="T17" fmla="*/ 4 h 732"/>
                  <a:gd name="T18" fmla="*/ 10 w 595"/>
                  <a:gd name="T19" fmla="*/ 51 h 732"/>
                  <a:gd name="T20" fmla="*/ 49 w 595"/>
                  <a:gd name="T21" fmla="*/ 134 h 732"/>
                  <a:gd name="T22" fmla="*/ 81 w 595"/>
                  <a:gd name="T23" fmla="*/ 164 h 732"/>
                  <a:gd name="T24" fmla="*/ 24 w 595"/>
                  <a:gd name="T25" fmla="*/ 321 h 732"/>
                  <a:gd name="T26" fmla="*/ 23 w 595"/>
                  <a:gd name="T27" fmla="*/ 323 h 732"/>
                  <a:gd name="T28" fmla="*/ 21 w 595"/>
                  <a:gd name="T29" fmla="*/ 326 h 732"/>
                  <a:gd name="T30" fmla="*/ 19 w 595"/>
                  <a:gd name="T31" fmla="*/ 329 h 732"/>
                  <a:gd name="T32" fmla="*/ 17 w 595"/>
                  <a:gd name="T33" fmla="*/ 334 h 732"/>
                  <a:gd name="T34" fmla="*/ 14 w 595"/>
                  <a:gd name="T35" fmla="*/ 340 h 732"/>
                  <a:gd name="T36" fmla="*/ 10 w 595"/>
                  <a:gd name="T37" fmla="*/ 348 h 732"/>
                  <a:gd name="T38" fmla="*/ 7 w 595"/>
                  <a:gd name="T39" fmla="*/ 358 h 732"/>
                  <a:gd name="T40" fmla="*/ 54 w 595"/>
                  <a:gd name="T41" fmla="*/ 393 h 732"/>
                  <a:gd name="T42" fmla="*/ 0 w 595"/>
                  <a:gd name="T43" fmla="*/ 441 h 732"/>
                  <a:gd name="T44" fmla="*/ 288 w 595"/>
                  <a:gd name="T45" fmla="*/ 599 h 732"/>
                  <a:gd name="T46" fmla="*/ 301 w 595"/>
                  <a:gd name="T47" fmla="*/ 658 h 732"/>
                  <a:gd name="T48" fmla="*/ 314 w 595"/>
                  <a:gd name="T49" fmla="*/ 667 h 732"/>
                  <a:gd name="T50" fmla="*/ 329 w 595"/>
                  <a:gd name="T51" fmla="*/ 678 h 732"/>
                  <a:gd name="T52" fmla="*/ 346 w 595"/>
                  <a:gd name="T53" fmla="*/ 691 h 732"/>
                  <a:gd name="T54" fmla="*/ 365 w 595"/>
                  <a:gd name="T55" fmla="*/ 704 h 732"/>
                  <a:gd name="T56" fmla="*/ 385 w 595"/>
                  <a:gd name="T57" fmla="*/ 718 h 732"/>
                  <a:gd name="T58" fmla="*/ 403 w 595"/>
                  <a:gd name="T59" fmla="*/ 731 h 732"/>
                  <a:gd name="T60" fmla="*/ 506 w 595"/>
                  <a:gd name="T61" fmla="*/ 544 h 732"/>
                  <a:gd name="T62" fmla="*/ 545 w 595"/>
                  <a:gd name="T63" fmla="*/ 521 h 732"/>
                  <a:gd name="T64" fmla="*/ 566 w 595"/>
                  <a:gd name="T65" fmla="*/ 504 h 732"/>
                  <a:gd name="T66" fmla="*/ 534 w 595"/>
                  <a:gd name="T67" fmla="*/ 44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95" h="732">
                    <a:moveTo>
                      <a:pt x="530" y="163"/>
                    </a:moveTo>
                    <a:lnTo>
                      <a:pt x="566" y="107"/>
                    </a:lnTo>
                    <a:lnTo>
                      <a:pt x="594" y="66"/>
                    </a:lnTo>
                    <a:cubicBezTo>
                      <a:pt x="583" y="68"/>
                      <a:pt x="575" y="71"/>
                      <a:pt x="572" y="72"/>
                    </a:cubicBezTo>
                    <a:cubicBezTo>
                      <a:pt x="557" y="80"/>
                      <a:pt x="533" y="70"/>
                      <a:pt x="527" y="54"/>
                    </a:cubicBezTo>
                    <a:cubicBezTo>
                      <a:pt x="526" y="53"/>
                      <a:pt x="524" y="53"/>
                      <a:pt x="520" y="53"/>
                    </a:cubicBezTo>
                    <a:cubicBezTo>
                      <a:pt x="509" y="53"/>
                      <a:pt x="488" y="60"/>
                      <a:pt x="469" y="71"/>
                    </a:cubicBezTo>
                    <a:cubicBezTo>
                      <a:pt x="457" y="77"/>
                      <a:pt x="448" y="88"/>
                      <a:pt x="440" y="97"/>
                    </a:cubicBezTo>
                    <a:cubicBezTo>
                      <a:pt x="432" y="106"/>
                      <a:pt x="426" y="113"/>
                      <a:pt x="418" y="113"/>
                    </a:cubicBezTo>
                    <a:cubicBezTo>
                      <a:pt x="416" y="113"/>
                      <a:pt x="414" y="112"/>
                      <a:pt x="412" y="111"/>
                    </a:cubicBezTo>
                    <a:cubicBezTo>
                      <a:pt x="404" y="105"/>
                      <a:pt x="345" y="97"/>
                      <a:pt x="327" y="97"/>
                    </a:cubicBezTo>
                    <a:cubicBezTo>
                      <a:pt x="307" y="97"/>
                      <a:pt x="250" y="58"/>
                      <a:pt x="235" y="44"/>
                    </a:cubicBezTo>
                    <a:cubicBezTo>
                      <a:pt x="227" y="37"/>
                      <a:pt x="205" y="36"/>
                      <a:pt x="188" y="35"/>
                    </a:cubicBezTo>
                    <a:cubicBezTo>
                      <a:pt x="175" y="34"/>
                      <a:pt x="164" y="33"/>
                      <a:pt x="159" y="30"/>
                    </a:cubicBezTo>
                    <a:cubicBezTo>
                      <a:pt x="155" y="28"/>
                      <a:pt x="149" y="26"/>
                      <a:pt x="143" y="23"/>
                    </a:cubicBezTo>
                    <a:cubicBezTo>
                      <a:pt x="131" y="19"/>
                      <a:pt x="119" y="14"/>
                      <a:pt x="113" y="7"/>
                    </a:cubicBezTo>
                    <a:cubicBezTo>
                      <a:pt x="109" y="2"/>
                      <a:pt x="100" y="0"/>
                      <a:pt x="87" y="1"/>
                    </a:cubicBezTo>
                    <a:cubicBezTo>
                      <a:pt x="83" y="2"/>
                      <a:pt x="78" y="2"/>
                      <a:pt x="73" y="4"/>
                    </a:cubicBezTo>
                    <a:cubicBezTo>
                      <a:pt x="57" y="7"/>
                      <a:pt x="19" y="30"/>
                      <a:pt x="17" y="40"/>
                    </a:cubicBezTo>
                    <a:cubicBezTo>
                      <a:pt x="16" y="44"/>
                      <a:pt x="13" y="48"/>
                      <a:pt x="10" y="51"/>
                    </a:cubicBezTo>
                    <a:lnTo>
                      <a:pt x="41" y="79"/>
                    </a:lnTo>
                    <a:lnTo>
                      <a:pt x="49" y="134"/>
                    </a:lnTo>
                    <a:lnTo>
                      <a:pt x="81" y="162"/>
                    </a:lnTo>
                    <a:lnTo>
                      <a:pt x="81" y="164"/>
                    </a:lnTo>
                    <a:cubicBezTo>
                      <a:pt x="81" y="165"/>
                      <a:pt x="81" y="196"/>
                      <a:pt x="77" y="228"/>
                    </a:cubicBezTo>
                    <a:cubicBezTo>
                      <a:pt x="73" y="262"/>
                      <a:pt x="43" y="302"/>
                      <a:pt x="24" y="321"/>
                    </a:cubicBezTo>
                    <a:cubicBezTo>
                      <a:pt x="24" y="321"/>
                      <a:pt x="24" y="322"/>
                      <a:pt x="23" y="322"/>
                    </a:cubicBezTo>
                    <a:cubicBezTo>
                      <a:pt x="23" y="323"/>
                      <a:pt x="23" y="323"/>
                      <a:pt x="23" y="323"/>
                    </a:cubicBezTo>
                    <a:lnTo>
                      <a:pt x="22" y="324"/>
                    </a:lnTo>
                    <a:cubicBezTo>
                      <a:pt x="22" y="325"/>
                      <a:pt x="21" y="325"/>
                      <a:pt x="21" y="326"/>
                    </a:cubicBezTo>
                    <a:cubicBezTo>
                      <a:pt x="21" y="326"/>
                      <a:pt x="21" y="327"/>
                      <a:pt x="20" y="327"/>
                    </a:cubicBezTo>
                    <a:cubicBezTo>
                      <a:pt x="20" y="328"/>
                      <a:pt x="19" y="329"/>
                      <a:pt x="19" y="329"/>
                    </a:cubicBezTo>
                    <a:cubicBezTo>
                      <a:pt x="19" y="330"/>
                      <a:pt x="18" y="331"/>
                      <a:pt x="18" y="332"/>
                    </a:cubicBezTo>
                    <a:cubicBezTo>
                      <a:pt x="18" y="332"/>
                      <a:pt x="17" y="333"/>
                      <a:pt x="17" y="334"/>
                    </a:cubicBezTo>
                    <a:cubicBezTo>
                      <a:pt x="16" y="335"/>
                      <a:pt x="16" y="336"/>
                      <a:pt x="15" y="337"/>
                    </a:cubicBezTo>
                    <a:cubicBezTo>
                      <a:pt x="15" y="338"/>
                      <a:pt x="14" y="339"/>
                      <a:pt x="14" y="340"/>
                    </a:cubicBezTo>
                    <a:cubicBezTo>
                      <a:pt x="13" y="341"/>
                      <a:pt x="13" y="343"/>
                      <a:pt x="12" y="344"/>
                    </a:cubicBezTo>
                    <a:cubicBezTo>
                      <a:pt x="12" y="345"/>
                      <a:pt x="11" y="347"/>
                      <a:pt x="10" y="348"/>
                    </a:cubicBezTo>
                    <a:cubicBezTo>
                      <a:pt x="10" y="349"/>
                      <a:pt x="9" y="351"/>
                      <a:pt x="9" y="353"/>
                    </a:cubicBezTo>
                    <a:cubicBezTo>
                      <a:pt x="8" y="354"/>
                      <a:pt x="7" y="356"/>
                      <a:pt x="7" y="358"/>
                    </a:cubicBezTo>
                    <a:cubicBezTo>
                      <a:pt x="6" y="358"/>
                      <a:pt x="6" y="359"/>
                      <a:pt x="6" y="360"/>
                    </a:cubicBezTo>
                    <a:cubicBezTo>
                      <a:pt x="25" y="366"/>
                      <a:pt x="57" y="377"/>
                      <a:pt x="54" y="393"/>
                    </a:cubicBezTo>
                    <a:cubicBezTo>
                      <a:pt x="52" y="404"/>
                      <a:pt x="41" y="408"/>
                      <a:pt x="29" y="412"/>
                    </a:cubicBezTo>
                    <a:cubicBezTo>
                      <a:pt x="12" y="418"/>
                      <a:pt x="0" y="423"/>
                      <a:pt x="0" y="441"/>
                    </a:cubicBezTo>
                    <a:cubicBezTo>
                      <a:pt x="0" y="443"/>
                      <a:pt x="0" y="444"/>
                      <a:pt x="0" y="445"/>
                    </a:cubicBezTo>
                    <a:lnTo>
                      <a:pt x="288" y="599"/>
                    </a:lnTo>
                    <a:lnTo>
                      <a:pt x="284" y="646"/>
                    </a:lnTo>
                    <a:cubicBezTo>
                      <a:pt x="287" y="648"/>
                      <a:pt x="293" y="653"/>
                      <a:pt x="301" y="658"/>
                    </a:cubicBezTo>
                    <a:cubicBezTo>
                      <a:pt x="303" y="659"/>
                      <a:pt x="305" y="661"/>
                      <a:pt x="306" y="662"/>
                    </a:cubicBezTo>
                    <a:cubicBezTo>
                      <a:pt x="309" y="664"/>
                      <a:pt x="311" y="666"/>
                      <a:pt x="314" y="667"/>
                    </a:cubicBezTo>
                    <a:cubicBezTo>
                      <a:pt x="317" y="670"/>
                      <a:pt x="320" y="672"/>
                      <a:pt x="324" y="674"/>
                    </a:cubicBezTo>
                    <a:cubicBezTo>
                      <a:pt x="325" y="676"/>
                      <a:pt x="327" y="677"/>
                      <a:pt x="329" y="678"/>
                    </a:cubicBezTo>
                    <a:cubicBezTo>
                      <a:pt x="333" y="681"/>
                      <a:pt x="337" y="684"/>
                      <a:pt x="341" y="687"/>
                    </a:cubicBezTo>
                    <a:cubicBezTo>
                      <a:pt x="343" y="688"/>
                      <a:pt x="344" y="689"/>
                      <a:pt x="346" y="691"/>
                    </a:cubicBezTo>
                    <a:cubicBezTo>
                      <a:pt x="351" y="694"/>
                      <a:pt x="355" y="697"/>
                      <a:pt x="360" y="700"/>
                    </a:cubicBezTo>
                    <a:cubicBezTo>
                      <a:pt x="361" y="701"/>
                      <a:pt x="363" y="703"/>
                      <a:pt x="365" y="704"/>
                    </a:cubicBezTo>
                    <a:cubicBezTo>
                      <a:pt x="370" y="707"/>
                      <a:pt x="375" y="711"/>
                      <a:pt x="379" y="714"/>
                    </a:cubicBezTo>
                    <a:cubicBezTo>
                      <a:pt x="381" y="715"/>
                      <a:pt x="383" y="716"/>
                      <a:pt x="385" y="718"/>
                    </a:cubicBezTo>
                    <a:cubicBezTo>
                      <a:pt x="389" y="721"/>
                      <a:pt x="394" y="724"/>
                      <a:pt x="399" y="728"/>
                    </a:cubicBezTo>
                    <a:cubicBezTo>
                      <a:pt x="400" y="729"/>
                      <a:pt x="402" y="730"/>
                      <a:pt x="403" y="731"/>
                    </a:cubicBezTo>
                    <a:cubicBezTo>
                      <a:pt x="430" y="664"/>
                      <a:pt x="466" y="586"/>
                      <a:pt x="476" y="571"/>
                    </a:cubicBezTo>
                    <a:cubicBezTo>
                      <a:pt x="486" y="555"/>
                      <a:pt x="497" y="549"/>
                      <a:pt x="506" y="544"/>
                    </a:cubicBezTo>
                    <a:cubicBezTo>
                      <a:pt x="513" y="541"/>
                      <a:pt x="519" y="538"/>
                      <a:pt x="525" y="531"/>
                    </a:cubicBezTo>
                    <a:cubicBezTo>
                      <a:pt x="531" y="523"/>
                      <a:pt x="537" y="521"/>
                      <a:pt x="545" y="521"/>
                    </a:cubicBezTo>
                    <a:cubicBezTo>
                      <a:pt x="546" y="521"/>
                      <a:pt x="546" y="522"/>
                      <a:pt x="547" y="522"/>
                    </a:cubicBezTo>
                    <a:cubicBezTo>
                      <a:pt x="550" y="522"/>
                      <a:pt x="555" y="522"/>
                      <a:pt x="566" y="504"/>
                    </a:cubicBezTo>
                    <a:cubicBezTo>
                      <a:pt x="567" y="502"/>
                      <a:pt x="569" y="500"/>
                      <a:pt x="570" y="498"/>
                    </a:cubicBezTo>
                    <a:lnTo>
                      <a:pt x="534" y="440"/>
                    </a:lnTo>
                    <a:lnTo>
                      <a:pt x="530" y="163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56" name="Freeform 249">
                <a:extLst>
                  <a:ext uri="{FF2B5EF4-FFF2-40B4-BE49-F238E27FC236}">
                    <a16:creationId xmlns:a16="http://schemas.microsoft.com/office/drawing/2014/main" id="{AC3E8A56-08F4-422D-A30F-A66339042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133623"/>
                <a:ext cx="170992" cy="178506"/>
              </a:xfrm>
              <a:custGeom>
                <a:avLst/>
                <a:gdLst>
                  <a:gd name="T0" fmla="*/ 397 w 402"/>
                  <a:gd name="T1" fmla="*/ 167 h 417"/>
                  <a:gd name="T2" fmla="*/ 401 w 402"/>
                  <a:gd name="T3" fmla="*/ 108 h 417"/>
                  <a:gd name="T4" fmla="*/ 370 w 402"/>
                  <a:gd name="T5" fmla="*/ 81 h 417"/>
                  <a:gd name="T6" fmla="*/ 362 w 402"/>
                  <a:gd name="T7" fmla="*/ 26 h 417"/>
                  <a:gd name="T8" fmla="*/ 333 w 402"/>
                  <a:gd name="T9" fmla="*/ 0 h 417"/>
                  <a:gd name="T10" fmla="*/ 328 w 402"/>
                  <a:gd name="T11" fmla="*/ 3 h 417"/>
                  <a:gd name="T12" fmla="*/ 313 w 402"/>
                  <a:gd name="T13" fmla="*/ 17 h 417"/>
                  <a:gd name="T14" fmla="*/ 287 w 402"/>
                  <a:gd name="T15" fmla="*/ 31 h 417"/>
                  <a:gd name="T16" fmla="*/ 257 w 402"/>
                  <a:gd name="T17" fmla="*/ 25 h 417"/>
                  <a:gd name="T18" fmla="*/ 251 w 402"/>
                  <a:gd name="T19" fmla="*/ 24 h 417"/>
                  <a:gd name="T20" fmla="*/ 209 w 402"/>
                  <a:gd name="T21" fmla="*/ 42 h 417"/>
                  <a:gd name="T22" fmla="*/ 200 w 402"/>
                  <a:gd name="T23" fmla="*/ 47 h 417"/>
                  <a:gd name="T24" fmla="*/ 180 w 402"/>
                  <a:gd name="T25" fmla="*/ 38 h 417"/>
                  <a:gd name="T26" fmla="*/ 158 w 402"/>
                  <a:gd name="T27" fmla="*/ 28 h 417"/>
                  <a:gd name="T28" fmla="*/ 112 w 402"/>
                  <a:gd name="T29" fmla="*/ 40 h 417"/>
                  <a:gd name="T30" fmla="*/ 112 w 402"/>
                  <a:gd name="T31" fmla="*/ 41 h 417"/>
                  <a:gd name="T32" fmla="*/ 105 w 402"/>
                  <a:gd name="T33" fmla="*/ 43 h 417"/>
                  <a:gd name="T34" fmla="*/ 104 w 402"/>
                  <a:gd name="T35" fmla="*/ 45 h 417"/>
                  <a:gd name="T36" fmla="*/ 100 w 402"/>
                  <a:gd name="T37" fmla="*/ 84 h 417"/>
                  <a:gd name="T38" fmla="*/ 99 w 402"/>
                  <a:gd name="T39" fmla="*/ 90 h 417"/>
                  <a:gd name="T40" fmla="*/ 99 w 402"/>
                  <a:gd name="T41" fmla="*/ 90 h 417"/>
                  <a:gd name="T42" fmla="*/ 99 w 402"/>
                  <a:gd name="T43" fmla="*/ 98 h 417"/>
                  <a:gd name="T44" fmla="*/ 99 w 402"/>
                  <a:gd name="T45" fmla="*/ 98 h 417"/>
                  <a:gd name="T46" fmla="*/ 98 w 402"/>
                  <a:gd name="T47" fmla="*/ 105 h 417"/>
                  <a:gd name="T48" fmla="*/ 110 w 402"/>
                  <a:gd name="T49" fmla="*/ 121 h 417"/>
                  <a:gd name="T50" fmla="*/ 124 w 402"/>
                  <a:gd name="T51" fmla="*/ 142 h 417"/>
                  <a:gd name="T52" fmla="*/ 110 w 402"/>
                  <a:gd name="T53" fmla="*/ 170 h 417"/>
                  <a:gd name="T54" fmla="*/ 102 w 402"/>
                  <a:gd name="T55" fmla="*/ 182 h 417"/>
                  <a:gd name="T56" fmla="*/ 65 w 402"/>
                  <a:gd name="T57" fmla="*/ 208 h 417"/>
                  <a:gd name="T58" fmla="*/ 52 w 402"/>
                  <a:gd name="T59" fmla="*/ 227 h 417"/>
                  <a:gd name="T60" fmla="*/ 38 w 402"/>
                  <a:gd name="T61" fmla="*/ 250 h 417"/>
                  <a:gd name="T62" fmla="*/ 28 w 402"/>
                  <a:gd name="T63" fmla="*/ 276 h 417"/>
                  <a:gd name="T64" fmla="*/ 22 w 402"/>
                  <a:gd name="T65" fmla="*/ 302 h 417"/>
                  <a:gd name="T66" fmla="*/ 9 w 402"/>
                  <a:gd name="T67" fmla="*/ 365 h 417"/>
                  <a:gd name="T68" fmla="*/ 8 w 402"/>
                  <a:gd name="T69" fmla="*/ 379 h 417"/>
                  <a:gd name="T70" fmla="*/ 8 w 402"/>
                  <a:gd name="T71" fmla="*/ 383 h 417"/>
                  <a:gd name="T72" fmla="*/ 6 w 402"/>
                  <a:gd name="T73" fmla="*/ 394 h 417"/>
                  <a:gd name="T74" fmla="*/ 5 w 402"/>
                  <a:gd name="T75" fmla="*/ 399 h 417"/>
                  <a:gd name="T76" fmla="*/ 3 w 402"/>
                  <a:gd name="T77" fmla="*/ 408 h 417"/>
                  <a:gd name="T78" fmla="*/ 1 w 402"/>
                  <a:gd name="T79" fmla="*/ 413 h 417"/>
                  <a:gd name="T80" fmla="*/ 0 w 402"/>
                  <a:gd name="T81" fmla="*/ 415 h 417"/>
                  <a:gd name="T82" fmla="*/ 24 w 402"/>
                  <a:gd name="T83" fmla="*/ 409 h 417"/>
                  <a:gd name="T84" fmla="*/ 62 w 402"/>
                  <a:gd name="T85" fmla="*/ 396 h 417"/>
                  <a:gd name="T86" fmla="*/ 62 w 402"/>
                  <a:gd name="T87" fmla="*/ 396 h 417"/>
                  <a:gd name="T88" fmla="*/ 69 w 402"/>
                  <a:gd name="T89" fmla="*/ 394 h 417"/>
                  <a:gd name="T90" fmla="*/ 83 w 402"/>
                  <a:gd name="T91" fmla="*/ 391 h 417"/>
                  <a:gd name="T92" fmla="*/ 88 w 402"/>
                  <a:gd name="T93" fmla="*/ 389 h 417"/>
                  <a:gd name="T94" fmla="*/ 105 w 402"/>
                  <a:gd name="T95" fmla="*/ 385 h 417"/>
                  <a:gd name="T96" fmla="*/ 166 w 402"/>
                  <a:gd name="T97" fmla="*/ 380 h 417"/>
                  <a:gd name="T98" fmla="*/ 226 w 402"/>
                  <a:gd name="T99" fmla="*/ 297 h 417"/>
                  <a:gd name="T100" fmla="*/ 326 w 402"/>
                  <a:gd name="T101" fmla="*/ 298 h 417"/>
                  <a:gd name="T102" fmla="*/ 348 w 402"/>
                  <a:gd name="T103" fmla="*/ 254 h 417"/>
                  <a:gd name="T104" fmla="*/ 397 w 402"/>
                  <a:gd name="T105" fmla="*/ 16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02" h="417">
                    <a:moveTo>
                      <a:pt x="397" y="167"/>
                    </a:moveTo>
                    <a:cubicBezTo>
                      <a:pt x="400" y="142"/>
                      <a:pt x="401" y="116"/>
                      <a:pt x="401" y="108"/>
                    </a:cubicBezTo>
                    <a:lnTo>
                      <a:pt x="370" y="81"/>
                    </a:lnTo>
                    <a:lnTo>
                      <a:pt x="362" y="26"/>
                    </a:lnTo>
                    <a:lnTo>
                      <a:pt x="333" y="0"/>
                    </a:lnTo>
                    <a:cubicBezTo>
                      <a:pt x="331" y="1"/>
                      <a:pt x="330" y="2"/>
                      <a:pt x="328" y="3"/>
                    </a:cubicBezTo>
                    <a:cubicBezTo>
                      <a:pt x="322" y="8"/>
                      <a:pt x="314" y="14"/>
                      <a:pt x="313" y="17"/>
                    </a:cubicBezTo>
                    <a:cubicBezTo>
                      <a:pt x="312" y="23"/>
                      <a:pt x="308" y="31"/>
                      <a:pt x="287" y="31"/>
                    </a:cubicBezTo>
                    <a:cubicBezTo>
                      <a:pt x="276" y="31"/>
                      <a:pt x="265" y="29"/>
                      <a:pt x="257" y="25"/>
                    </a:cubicBezTo>
                    <a:cubicBezTo>
                      <a:pt x="256" y="25"/>
                      <a:pt x="254" y="24"/>
                      <a:pt x="251" y="24"/>
                    </a:cubicBezTo>
                    <a:cubicBezTo>
                      <a:pt x="236" y="24"/>
                      <a:pt x="213" y="36"/>
                      <a:pt x="209" y="42"/>
                    </a:cubicBezTo>
                    <a:cubicBezTo>
                      <a:pt x="207" y="45"/>
                      <a:pt x="204" y="47"/>
                      <a:pt x="200" y="47"/>
                    </a:cubicBezTo>
                    <a:cubicBezTo>
                      <a:pt x="194" y="47"/>
                      <a:pt x="188" y="42"/>
                      <a:pt x="180" y="38"/>
                    </a:cubicBezTo>
                    <a:cubicBezTo>
                      <a:pt x="173" y="33"/>
                      <a:pt x="164" y="28"/>
                      <a:pt x="158" y="28"/>
                    </a:cubicBezTo>
                    <a:cubicBezTo>
                      <a:pt x="147" y="29"/>
                      <a:pt x="125" y="36"/>
                      <a:pt x="112" y="40"/>
                    </a:cubicBezTo>
                    <a:lnTo>
                      <a:pt x="112" y="41"/>
                    </a:lnTo>
                    <a:lnTo>
                      <a:pt x="105" y="43"/>
                    </a:lnTo>
                    <a:cubicBezTo>
                      <a:pt x="104" y="44"/>
                      <a:pt x="104" y="45"/>
                      <a:pt x="104" y="45"/>
                    </a:cubicBezTo>
                    <a:cubicBezTo>
                      <a:pt x="103" y="54"/>
                      <a:pt x="101" y="70"/>
                      <a:pt x="100" y="84"/>
                    </a:cubicBezTo>
                    <a:cubicBezTo>
                      <a:pt x="99" y="86"/>
                      <a:pt x="99" y="88"/>
                      <a:pt x="99" y="90"/>
                    </a:cubicBezTo>
                    <a:lnTo>
                      <a:pt x="99" y="90"/>
                    </a:lnTo>
                    <a:cubicBezTo>
                      <a:pt x="99" y="93"/>
                      <a:pt x="99" y="95"/>
                      <a:pt x="99" y="98"/>
                    </a:cubicBezTo>
                    <a:lnTo>
                      <a:pt x="99" y="98"/>
                    </a:lnTo>
                    <a:cubicBezTo>
                      <a:pt x="98" y="100"/>
                      <a:pt x="98" y="103"/>
                      <a:pt x="98" y="105"/>
                    </a:cubicBezTo>
                    <a:cubicBezTo>
                      <a:pt x="98" y="111"/>
                      <a:pt x="103" y="115"/>
                      <a:pt x="110" y="121"/>
                    </a:cubicBezTo>
                    <a:cubicBezTo>
                      <a:pt x="116" y="126"/>
                      <a:pt x="124" y="132"/>
                      <a:pt x="124" y="142"/>
                    </a:cubicBezTo>
                    <a:cubicBezTo>
                      <a:pt x="124" y="153"/>
                      <a:pt x="116" y="162"/>
                      <a:pt x="110" y="170"/>
                    </a:cubicBezTo>
                    <a:cubicBezTo>
                      <a:pt x="106" y="174"/>
                      <a:pt x="102" y="179"/>
                      <a:pt x="102" y="182"/>
                    </a:cubicBezTo>
                    <a:cubicBezTo>
                      <a:pt x="99" y="197"/>
                      <a:pt x="80" y="204"/>
                      <a:pt x="65" y="208"/>
                    </a:cubicBezTo>
                    <a:cubicBezTo>
                      <a:pt x="59" y="210"/>
                      <a:pt x="56" y="217"/>
                      <a:pt x="52" y="227"/>
                    </a:cubicBezTo>
                    <a:cubicBezTo>
                      <a:pt x="49" y="235"/>
                      <a:pt x="46" y="244"/>
                      <a:pt x="38" y="250"/>
                    </a:cubicBezTo>
                    <a:cubicBezTo>
                      <a:pt x="32" y="254"/>
                      <a:pt x="30" y="265"/>
                      <a:pt x="28" y="276"/>
                    </a:cubicBezTo>
                    <a:cubicBezTo>
                      <a:pt x="27" y="285"/>
                      <a:pt x="25" y="294"/>
                      <a:pt x="22" y="302"/>
                    </a:cubicBezTo>
                    <a:cubicBezTo>
                      <a:pt x="14" y="319"/>
                      <a:pt x="9" y="344"/>
                      <a:pt x="9" y="365"/>
                    </a:cubicBezTo>
                    <a:cubicBezTo>
                      <a:pt x="9" y="370"/>
                      <a:pt x="8" y="374"/>
                      <a:pt x="8" y="379"/>
                    </a:cubicBezTo>
                    <a:cubicBezTo>
                      <a:pt x="8" y="381"/>
                      <a:pt x="8" y="382"/>
                      <a:pt x="8" y="383"/>
                    </a:cubicBezTo>
                    <a:cubicBezTo>
                      <a:pt x="7" y="387"/>
                      <a:pt x="7" y="390"/>
                      <a:pt x="6" y="394"/>
                    </a:cubicBezTo>
                    <a:cubicBezTo>
                      <a:pt x="6" y="396"/>
                      <a:pt x="6" y="397"/>
                      <a:pt x="5" y="399"/>
                    </a:cubicBezTo>
                    <a:cubicBezTo>
                      <a:pt x="5" y="402"/>
                      <a:pt x="4" y="405"/>
                      <a:pt x="3" y="408"/>
                    </a:cubicBezTo>
                    <a:cubicBezTo>
                      <a:pt x="2" y="410"/>
                      <a:pt x="2" y="412"/>
                      <a:pt x="1" y="413"/>
                    </a:cubicBezTo>
                    <a:cubicBezTo>
                      <a:pt x="1" y="414"/>
                      <a:pt x="0" y="415"/>
                      <a:pt x="0" y="415"/>
                    </a:cubicBezTo>
                    <a:cubicBezTo>
                      <a:pt x="12" y="416"/>
                      <a:pt x="16" y="413"/>
                      <a:pt x="24" y="409"/>
                    </a:cubicBezTo>
                    <a:cubicBezTo>
                      <a:pt x="32" y="406"/>
                      <a:pt x="47" y="401"/>
                      <a:pt x="62" y="396"/>
                    </a:cubicBezTo>
                    <a:lnTo>
                      <a:pt x="62" y="396"/>
                    </a:lnTo>
                    <a:lnTo>
                      <a:pt x="69" y="394"/>
                    </a:lnTo>
                    <a:cubicBezTo>
                      <a:pt x="74" y="393"/>
                      <a:pt x="78" y="392"/>
                      <a:pt x="83" y="391"/>
                    </a:cubicBezTo>
                    <a:cubicBezTo>
                      <a:pt x="85" y="390"/>
                      <a:pt x="87" y="390"/>
                      <a:pt x="88" y="389"/>
                    </a:cubicBezTo>
                    <a:cubicBezTo>
                      <a:pt x="98" y="387"/>
                      <a:pt x="105" y="385"/>
                      <a:pt x="105" y="385"/>
                    </a:cubicBezTo>
                    <a:lnTo>
                      <a:pt x="166" y="380"/>
                    </a:lnTo>
                    <a:cubicBezTo>
                      <a:pt x="175" y="355"/>
                      <a:pt x="196" y="306"/>
                      <a:pt x="226" y="297"/>
                    </a:cubicBezTo>
                    <a:cubicBezTo>
                      <a:pt x="252" y="289"/>
                      <a:pt x="290" y="290"/>
                      <a:pt x="326" y="298"/>
                    </a:cubicBezTo>
                    <a:cubicBezTo>
                      <a:pt x="338" y="266"/>
                      <a:pt x="344" y="257"/>
                      <a:pt x="348" y="254"/>
                    </a:cubicBezTo>
                    <a:cubicBezTo>
                      <a:pt x="369" y="232"/>
                      <a:pt x="394" y="195"/>
                      <a:pt x="397" y="16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79" name="Freeform 272">
                <a:extLst>
                  <a:ext uri="{FF2B5EF4-FFF2-40B4-BE49-F238E27FC236}">
                    <a16:creationId xmlns:a16="http://schemas.microsoft.com/office/drawing/2014/main" id="{FA6591A4-1459-4C60-92E6-5BFBA5710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1869" y="4370377"/>
                <a:ext cx="306281" cy="257423"/>
              </a:xfrm>
              <a:custGeom>
                <a:avLst/>
                <a:gdLst>
                  <a:gd name="T0" fmla="*/ 486 w 720"/>
                  <a:gd name="T1" fmla="*/ 300 h 602"/>
                  <a:gd name="T2" fmla="*/ 515 w 720"/>
                  <a:gd name="T3" fmla="*/ 292 h 602"/>
                  <a:gd name="T4" fmla="*/ 498 w 720"/>
                  <a:gd name="T5" fmla="*/ 261 h 602"/>
                  <a:gd name="T6" fmla="*/ 434 w 720"/>
                  <a:gd name="T7" fmla="*/ 232 h 602"/>
                  <a:gd name="T8" fmla="*/ 345 w 720"/>
                  <a:gd name="T9" fmla="*/ 174 h 602"/>
                  <a:gd name="T10" fmla="*/ 49 w 720"/>
                  <a:gd name="T11" fmla="*/ 14 h 602"/>
                  <a:gd name="T12" fmla="*/ 0 w 720"/>
                  <a:gd name="T13" fmla="*/ 0 h 602"/>
                  <a:gd name="T14" fmla="*/ 0 w 720"/>
                  <a:gd name="T15" fmla="*/ 470 h 602"/>
                  <a:gd name="T16" fmla="*/ 76 w 720"/>
                  <a:gd name="T17" fmla="*/ 494 h 602"/>
                  <a:gd name="T18" fmla="*/ 153 w 720"/>
                  <a:gd name="T19" fmla="*/ 458 h 602"/>
                  <a:gd name="T20" fmla="*/ 168 w 720"/>
                  <a:gd name="T21" fmla="*/ 442 h 602"/>
                  <a:gd name="T22" fmla="*/ 189 w 720"/>
                  <a:gd name="T23" fmla="*/ 418 h 602"/>
                  <a:gd name="T24" fmla="*/ 209 w 720"/>
                  <a:gd name="T25" fmla="*/ 388 h 602"/>
                  <a:gd name="T26" fmla="*/ 247 w 720"/>
                  <a:gd name="T27" fmla="*/ 375 h 602"/>
                  <a:gd name="T28" fmla="*/ 377 w 720"/>
                  <a:gd name="T29" fmla="*/ 423 h 602"/>
                  <a:gd name="T30" fmla="*/ 436 w 720"/>
                  <a:gd name="T31" fmla="*/ 488 h 602"/>
                  <a:gd name="T32" fmla="*/ 539 w 720"/>
                  <a:gd name="T33" fmla="*/ 571 h 602"/>
                  <a:gd name="T34" fmla="*/ 559 w 720"/>
                  <a:gd name="T35" fmla="*/ 569 h 602"/>
                  <a:gd name="T36" fmla="*/ 633 w 720"/>
                  <a:gd name="T37" fmla="*/ 586 h 602"/>
                  <a:gd name="T38" fmla="*/ 700 w 720"/>
                  <a:gd name="T39" fmla="*/ 600 h 602"/>
                  <a:gd name="T40" fmla="*/ 717 w 720"/>
                  <a:gd name="T41" fmla="*/ 595 h 602"/>
                  <a:gd name="T42" fmla="*/ 687 w 720"/>
                  <a:gd name="T43" fmla="*/ 564 h 602"/>
                  <a:gd name="T44" fmla="*/ 629 w 720"/>
                  <a:gd name="T45" fmla="*/ 506 h 602"/>
                  <a:gd name="T46" fmla="*/ 603 w 720"/>
                  <a:gd name="T47" fmla="*/ 494 h 602"/>
                  <a:gd name="T48" fmla="*/ 555 w 720"/>
                  <a:gd name="T49" fmla="*/ 476 h 602"/>
                  <a:gd name="T50" fmla="*/ 527 w 720"/>
                  <a:gd name="T51" fmla="*/ 422 h 602"/>
                  <a:gd name="T52" fmla="*/ 502 w 720"/>
                  <a:gd name="T53" fmla="*/ 375 h 602"/>
                  <a:gd name="T54" fmla="*/ 460 w 720"/>
                  <a:gd name="T55" fmla="*/ 315 h 602"/>
                  <a:gd name="T56" fmla="*/ 486 w 720"/>
                  <a:gd name="T57" fmla="*/ 30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0" h="602">
                    <a:moveTo>
                      <a:pt x="486" y="300"/>
                    </a:moveTo>
                    <a:cubicBezTo>
                      <a:pt x="502" y="301"/>
                      <a:pt x="513" y="298"/>
                      <a:pt x="515" y="292"/>
                    </a:cubicBezTo>
                    <a:cubicBezTo>
                      <a:pt x="517" y="287"/>
                      <a:pt x="514" y="276"/>
                      <a:pt x="498" y="261"/>
                    </a:cubicBezTo>
                    <a:cubicBezTo>
                      <a:pt x="486" y="250"/>
                      <a:pt x="460" y="241"/>
                      <a:pt x="434" y="232"/>
                    </a:cubicBezTo>
                    <a:cubicBezTo>
                      <a:pt x="392" y="218"/>
                      <a:pt x="348" y="203"/>
                      <a:pt x="345" y="174"/>
                    </a:cubicBezTo>
                    <a:cubicBezTo>
                      <a:pt x="341" y="136"/>
                      <a:pt x="145" y="36"/>
                      <a:pt x="49" y="14"/>
                    </a:cubicBezTo>
                    <a:cubicBezTo>
                      <a:pt x="36" y="11"/>
                      <a:pt x="20" y="7"/>
                      <a:pt x="0" y="0"/>
                    </a:cubicBezTo>
                    <a:lnTo>
                      <a:pt x="0" y="470"/>
                    </a:lnTo>
                    <a:cubicBezTo>
                      <a:pt x="23" y="485"/>
                      <a:pt x="48" y="493"/>
                      <a:pt x="76" y="494"/>
                    </a:cubicBezTo>
                    <a:cubicBezTo>
                      <a:pt x="140" y="497"/>
                      <a:pt x="148" y="474"/>
                      <a:pt x="153" y="458"/>
                    </a:cubicBezTo>
                    <a:cubicBezTo>
                      <a:pt x="155" y="451"/>
                      <a:pt x="158" y="442"/>
                      <a:pt x="168" y="442"/>
                    </a:cubicBezTo>
                    <a:cubicBezTo>
                      <a:pt x="175" y="442"/>
                      <a:pt x="181" y="433"/>
                      <a:pt x="189" y="418"/>
                    </a:cubicBezTo>
                    <a:cubicBezTo>
                      <a:pt x="195" y="408"/>
                      <a:pt x="201" y="398"/>
                      <a:pt x="209" y="388"/>
                    </a:cubicBezTo>
                    <a:cubicBezTo>
                      <a:pt x="215" y="380"/>
                      <a:pt x="229" y="375"/>
                      <a:pt x="247" y="375"/>
                    </a:cubicBezTo>
                    <a:cubicBezTo>
                      <a:pt x="287" y="375"/>
                      <a:pt x="341" y="395"/>
                      <a:pt x="377" y="423"/>
                    </a:cubicBezTo>
                    <a:cubicBezTo>
                      <a:pt x="396" y="438"/>
                      <a:pt x="415" y="462"/>
                      <a:pt x="436" y="488"/>
                    </a:cubicBezTo>
                    <a:cubicBezTo>
                      <a:pt x="471" y="532"/>
                      <a:pt x="508" y="577"/>
                      <a:pt x="539" y="571"/>
                    </a:cubicBezTo>
                    <a:cubicBezTo>
                      <a:pt x="546" y="570"/>
                      <a:pt x="552" y="569"/>
                      <a:pt x="559" y="569"/>
                    </a:cubicBezTo>
                    <a:cubicBezTo>
                      <a:pt x="584" y="569"/>
                      <a:pt x="609" y="577"/>
                      <a:pt x="633" y="586"/>
                    </a:cubicBezTo>
                    <a:cubicBezTo>
                      <a:pt x="657" y="594"/>
                      <a:pt x="679" y="601"/>
                      <a:pt x="700" y="600"/>
                    </a:cubicBezTo>
                    <a:cubicBezTo>
                      <a:pt x="712" y="600"/>
                      <a:pt x="717" y="597"/>
                      <a:pt x="717" y="595"/>
                    </a:cubicBezTo>
                    <a:cubicBezTo>
                      <a:pt x="719" y="587"/>
                      <a:pt x="698" y="569"/>
                      <a:pt x="687" y="564"/>
                    </a:cubicBezTo>
                    <a:cubicBezTo>
                      <a:pt x="674" y="559"/>
                      <a:pt x="626" y="530"/>
                      <a:pt x="629" y="506"/>
                    </a:cubicBezTo>
                    <a:cubicBezTo>
                      <a:pt x="630" y="501"/>
                      <a:pt x="616" y="498"/>
                      <a:pt x="603" y="494"/>
                    </a:cubicBezTo>
                    <a:cubicBezTo>
                      <a:pt x="588" y="490"/>
                      <a:pt x="570" y="485"/>
                      <a:pt x="555" y="476"/>
                    </a:cubicBezTo>
                    <a:cubicBezTo>
                      <a:pt x="538" y="465"/>
                      <a:pt x="532" y="443"/>
                      <a:pt x="527" y="422"/>
                    </a:cubicBezTo>
                    <a:cubicBezTo>
                      <a:pt x="522" y="401"/>
                      <a:pt x="517" y="382"/>
                      <a:pt x="502" y="375"/>
                    </a:cubicBezTo>
                    <a:cubicBezTo>
                      <a:pt x="476" y="363"/>
                      <a:pt x="456" y="334"/>
                      <a:pt x="460" y="315"/>
                    </a:cubicBezTo>
                    <a:cubicBezTo>
                      <a:pt x="461" y="309"/>
                      <a:pt x="466" y="299"/>
                      <a:pt x="486" y="3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80" name="Freeform 273">
                <a:extLst>
                  <a:ext uri="{FF2B5EF4-FFF2-40B4-BE49-F238E27FC236}">
                    <a16:creationId xmlns:a16="http://schemas.microsoft.com/office/drawing/2014/main" id="{0B733015-AEA3-4C31-B019-AFE3F8C27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4264" y="4421110"/>
                <a:ext cx="127772" cy="63887"/>
              </a:xfrm>
              <a:custGeom>
                <a:avLst/>
                <a:gdLst>
                  <a:gd name="T0" fmla="*/ 270 w 301"/>
                  <a:gd name="T1" fmla="*/ 76 h 151"/>
                  <a:gd name="T2" fmla="*/ 283 w 301"/>
                  <a:gd name="T3" fmla="*/ 47 h 151"/>
                  <a:gd name="T4" fmla="*/ 294 w 301"/>
                  <a:gd name="T5" fmla="*/ 13 h 151"/>
                  <a:gd name="T6" fmla="*/ 255 w 301"/>
                  <a:gd name="T7" fmla="*/ 38 h 151"/>
                  <a:gd name="T8" fmla="*/ 178 w 301"/>
                  <a:gd name="T9" fmla="*/ 90 h 151"/>
                  <a:gd name="T10" fmla="*/ 159 w 301"/>
                  <a:gd name="T11" fmla="*/ 98 h 151"/>
                  <a:gd name="T12" fmla="*/ 117 w 301"/>
                  <a:gd name="T13" fmla="*/ 104 h 151"/>
                  <a:gd name="T14" fmla="*/ 56 w 301"/>
                  <a:gd name="T15" fmla="*/ 98 h 151"/>
                  <a:gd name="T16" fmla="*/ 15 w 301"/>
                  <a:gd name="T17" fmla="*/ 93 h 151"/>
                  <a:gd name="T18" fmla="*/ 0 w 301"/>
                  <a:gd name="T19" fmla="*/ 100 h 151"/>
                  <a:gd name="T20" fmla="*/ 5 w 301"/>
                  <a:gd name="T21" fmla="*/ 109 h 151"/>
                  <a:gd name="T22" fmla="*/ 118 w 301"/>
                  <a:gd name="T23" fmla="*/ 150 h 151"/>
                  <a:gd name="T24" fmla="*/ 270 w 301"/>
                  <a:gd name="T25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1" h="151">
                    <a:moveTo>
                      <a:pt x="270" y="76"/>
                    </a:moveTo>
                    <a:cubicBezTo>
                      <a:pt x="270" y="68"/>
                      <a:pt x="276" y="58"/>
                      <a:pt x="283" y="47"/>
                    </a:cubicBezTo>
                    <a:cubicBezTo>
                      <a:pt x="293" y="31"/>
                      <a:pt x="300" y="20"/>
                      <a:pt x="294" y="13"/>
                    </a:cubicBezTo>
                    <a:cubicBezTo>
                      <a:pt x="283" y="0"/>
                      <a:pt x="255" y="22"/>
                      <a:pt x="255" y="38"/>
                    </a:cubicBezTo>
                    <a:cubicBezTo>
                      <a:pt x="255" y="60"/>
                      <a:pt x="226" y="71"/>
                      <a:pt x="178" y="90"/>
                    </a:cubicBezTo>
                    <a:lnTo>
                      <a:pt x="159" y="98"/>
                    </a:lnTo>
                    <a:cubicBezTo>
                      <a:pt x="147" y="102"/>
                      <a:pt x="134" y="104"/>
                      <a:pt x="117" y="104"/>
                    </a:cubicBezTo>
                    <a:cubicBezTo>
                      <a:pt x="97" y="104"/>
                      <a:pt x="75" y="101"/>
                      <a:pt x="56" y="98"/>
                    </a:cubicBezTo>
                    <a:cubicBezTo>
                      <a:pt x="40" y="96"/>
                      <a:pt x="26" y="93"/>
                      <a:pt x="15" y="93"/>
                    </a:cubicBezTo>
                    <a:cubicBezTo>
                      <a:pt x="0" y="93"/>
                      <a:pt x="0" y="98"/>
                      <a:pt x="0" y="100"/>
                    </a:cubicBezTo>
                    <a:cubicBezTo>
                      <a:pt x="0" y="101"/>
                      <a:pt x="0" y="104"/>
                      <a:pt x="5" y="109"/>
                    </a:cubicBezTo>
                    <a:cubicBezTo>
                      <a:pt x="22" y="128"/>
                      <a:pt x="73" y="150"/>
                      <a:pt x="118" y="150"/>
                    </a:cubicBezTo>
                    <a:cubicBezTo>
                      <a:pt x="179" y="150"/>
                      <a:pt x="269" y="89"/>
                      <a:pt x="270" y="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87" name="Freeform 280">
                <a:extLst>
                  <a:ext uri="{FF2B5EF4-FFF2-40B4-BE49-F238E27FC236}">
                    <a16:creationId xmlns:a16="http://schemas.microsoft.com/office/drawing/2014/main" id="{F9DBEF3B-597B-4F5F-A1BC-09169F3D7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6439" y="4622162"/>
                <a:ext cx="24427" cy="13153"/>
              </a:xfrm>
              <a:custGeom>
                <a:avLst/>
                <a:gdLst>
                  <a:gd name="T0" fmla="*/ 0 w 58"/>
                  <a:gd name="T1" fmla="*/ 0 h 30"/>
                  <a:gd name="T2" fmla="*/ 49 w 58"/>
                  <a:gd name="T3" fmla="*/ 29 h 30"/>
                  <a:gd name="T4" fmla="*/ 57 w 58"/>
                  <a:gd name="T5" fmla="*/ 27 h 30"/>
                  <a:gd name="T6" fmla="*/ 0 w 58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30">
                    <a:moveTo>
                      <a:pt x="0" y="0"/>
                    </a:moveTo>
                    <a:cubicBezTo>
                      <a:pt x="9" y="10"/>
                      <a:pt x="33" y="29"/>
                      <a:pt x="49" y="29"/>
                    </a:cubicBezTo>
                    <a:cubicBezTo>
                      <a:pt x="52" y="29"/>
                      <a:pt x="55" y="28"/>
                      <a:pt x="57" y="27"/>
                    </a:cubicBezTo>
                    <a:cubicBezTo>
                      <a:pt x="56" y="19"/>
                      <a:pt x="19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88" name="Freeform 281">
                <a:extLst>
                  <a:ext uri="{FF2B5EF4-FFF2-40B4-BE49-F238E27FC236}">
                    <a16:creationId xmlns:a16="http://schemas.microsoft.com/office/drawing/2014/main" id="{FD24A978-46D2-4E15-8D9E-FA2924283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0739" y="4554517"/>
                <a:ext cx="30064" cy="45095"/>
              </a:xfrm>
              <a:custGeom>
                <a:avLst/>
                <a:gdLst>
                  <a:gd name="T0" fmla="*/ 20 w 72"/>
                  <a:gd name="T1" fmla="*/ 6 h 106"/>
                  <a:gd name="T2" fmla="*/ 20 w 72"/>
                  <a:gd name="T3" fmla="*/ 0 h 106"/>
                  <a:gd name="T4" fmla="*/ 15 w 72"/>
                  <a:gd name="T5" fmla="*/ 4 h 106"/>
                  <a:gd name="T6" fmla="*/ 71 w 72"/>
                  <a:gd name="T7" fmla="*/ 105 h 106"/>
                  <a:gd name="T8" fmla="*/ 20 w 72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06">
                    <a:moveTo>
                      <a:pt x="20" y="6"/>
                    </a:moveTo>
                    <a:lnTo>
                      <a:pt x="20" y="0"/>
                    </a:lnTo>
                    <a:cubicBezTo>
                      <a:pt x="18" y="0"/>
                      <a:pt x="16" y="1"/>
                      <a:pt x="15" y="4"/>
                    </a:cubicBezTo>
                    <a:cubicBezTo>
                      <a:pt x="0" y="38"/>
                      <a:pt x="53" y="93"/>
                      <a:pt x="71" y="105"/>
                    </a:cubicBezTo>
                    <a:cubicBezTo>
                      <a:pt x="70" y="88"/>
                      <a:pt x="32" y="8"/>
                      <a:pt x="20" y="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91" name="Freeform 284">
                <a:extLst>
                  <a:ext uri="{FF2B5EF4-FFF2-40B4-BE49-F238E27FC236}">
                    <a16:creationId xmlns:a16="http://schemas.microsoft.com/office/drawing/2014/main" id="{8E157523-6A85-49EE-B249-86343C6EB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40956" y="4462448"/>
                <a:ext cx="41340" cy="45095"/>
              </a:xfrm>
              <a:custGeom>
                <a:avLst/>
                <a:gdLst>
                  <a:gd name="T0" fmla="*/ 0 w 97"/>
                  <a:gd name="T1" fmla="*/ 0 h 104"/>
                  <a:gd name="T2" fmla="*/ 38 w 97"/>
                  <a:gd name="T3" fmla="*/ 67 h 104"/>
                  <a:gd name="T4" fmla="*/ 83 w 97"/>
                  <a:gd name="T5" fmla="*/ 103 h 104"/>
                  <a:gd name="T6" fmla="*/ 83 w 97"/>
                  <a:gd name="T7" fmla="*/ 103 h 104"/>
                  <a:gd name="T8" fmla="*/ 86 w 97"/>
                  <a:gd name="T9" fmla="*/ 102 h 104"/>
                  <a:gd name="T10" fmla="*/ 93 w 97"/>
                  <a:gd name="T11" fmla="*/ 82 h 104"/>
                  <a:gd name="T12" fmla="*/ 0 w 97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04">
                    <a:moveTo>
                      <a:pt x="0" y="0"/>
                    </a:moveTo>
                    <a:cubicBezTo>
                      <a:pt x="1" y="9"/>
                      <a:pt x="15" y="38"/>
                      <a:pt x="38" y="67"/>
                    </a:cubicBezTo>
                    <a:cubicBezTo>
                      <a:pt x="56" y="89"/>
                      <a:pt x="73" y="103"/>
                      <a:pt x="83" y="103"/>
                    </a:cubicBezTo>
                    <a:lnTo>
                      <a:pt x="83" y="103"/>
                    </a:lnTo>
                    <a:cubicBezTo>
                      <a:pt x="84" y="103"/>
                      <a:pt x="85" y="103"/>
                      <a:pt x="86" y="102"/>
                    </a:cubicBezTo>
                    <a:cubicBezTo>
                      <a:pt x="93" y="97"/>
                      <a:pt x="96" y="91"/>
                      <a:pt x="93" y="82"/>
                    </a:cubicBezTo>
                    <a:cubicBezTo>
                      <a:pt x="83" y="48"/>
                      <a:pt x="17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92" name="Freeform 285">
                <a:extLst>
                  <a:ext uri="{FF2B5EF4-FFF2-40B4-BE49-F238E27FC236}">
                    <a16:creationId xmlns:a16="http://schemas.microsoft.com/office/drawing/2014/main" id="{01D5E07B-57F6-423F-B99E-C080E139C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6852" y="4533851"/>
                <a:ext cx="41340" cy="22548"/>
              </a:xfrm>
              <a:custGeom>
                <a:avLst/>
                <a:gdLst>
                  <a:gd name="T0" fmla="*/ 1 w 97"/>
                  <a:gd name="T1" fmla="*/ 0 h 52"/>
                  <a:gd name="T2" fmla="*/ 0 w 97"/>
                  <a:gd name="T3" fmla="*/ 0 h 52"/>
                  <a:gd name="T4" fmla="*/ 5 w 97"/>
                  <a:gd name="T5" fmla="*/ 7 h 52"/>
                  <a:gd name="T6" fmla="*/ 93 w 97"/>
                  <a:gd name="T7" fmla="*/ 51 h 52"/>
                  <a:gd name="T8" fmla="*/ 96 w 97"/>
                  <a:gd name="T9" fmla="*/ 51 h 52"/>
                  <a:gd name="T10" fmla="*/ 1 w 97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" h="5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3"/>
                      <a:pt x="5" y="7"/>
                    </a:cubicBezTo>
                    <a:cubicBezTo>
                      <a:pt x="23" y="26"/>
                      <a:pt x="72" y="51"/>
                      <a:pt x="93" y="51"/>
                    </a:cubicBezTo>
                    <a:cubicBezTo>
                      <a:pt x="94" y="51"/>
                      <a:pt x="96" y="51"/>
                      <a:pt x="96" y="51"/>
                    </a:cubicBezTo>
                    <a:cubicBezTo>
                      <a:pt x="89" y="38"/>
                      <a:pt x="23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94" name="Freeform 287">
                <a:extLst>
                  <a:ext uri="{FF2B5EF4-FFF2-40B4-BE49-F238E27FC236}">
                    <a16:creationId xmlns:a16="http://schemas.microsoft.com/office/drawing/2014/main" id="{AF2DEA5B-5FC7-4BBF-BC08-0C7E60BDD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70" y="5696946"/>
                <a:ext cx="116500" cy="110862"/>
              </a:xfrm>
              <a:custGeom>
                <a:avLst/>
                <a:gdLst>
                  <a:gd name="T0" fmla="*/ 242 w 273"/>
                  <a:gd name="T1" fmla="*/ 2 h 262"/>
                  <a:gd name="T2" fmla="*/ 191 w 273"/>
                  <a:gd name="T3" fmla="*/ 18 h 262"/>
                  <a:gd name="T4" fmla="*/ 128 w 273"/>
                  <a:gd name="T5" fmla="*/ 38 h 262"/>
                  <a:gd name="T6" fmla="*/ 35 w 273"/>
                  <a:gd name="T7" fmla="*/ 13 h 262"/>
                  <a:gd name="T8" fmla="*/ 0 w 273"/>
                  <a:gd name="T9" fmla="*/ 0 h 262"/>
                  <a:gd name="T10" fmla="*/ 16 w 273"/>
                  <a:gd name="T11" fmla="*/ 45 h 262"/>
                  <a:gd name="T12" fmla="*/ 37 w 273"/>
                  <a:gd name="T13" fmla="*/ 150 h 262"/>
                  <a:gd name="T14" fmla="*/ 38 w 273"/>
                  <a:gd name="T15" fmla="*/ 171 h 262"/>
                  <a:gd name="T16" fmla="*/ 135 w 273"/>
                  <a:gd name="T17" fmla="*/ 259 h 262"/>
                  <a:gd name="T18" fmla="*/ 155 w 273"/>
                  <a:gd name="T19" fmla="*/ 246 h 262"/>
                  <a:gd name="T20" fmla="*/ 175 w 273"/>
                  <a:gd name="T21" fmla="*/ 229 h 262"/>
                  <a:gd name="T22" fmla="*/ 179 w 273"/>
                  <a:gd name="T23" fmla="*/ 229 h 262"/>
                  <a:gd name="T24" fmla="*/ 187 w 273"/>
                  <a:gd name="T25" fmla="*/ 211 h 262"/>
                  <a:gd name="T26" fmla="*/ 188 w 273"/>
                  <a:gd name="T27" fmla="*/ 195 h 262"/>
                  <a:gd name="T28" fmla="*/ 198 w 273"/>
                  <a:gd name="T29" fmla="*/ 185 h 262"/>
                  <a:gd name="T30" fmla="*/ 212 w 273"/>
                  <a:gd name="T31" fmla="*/ 192 h 262"/>
                  <a:gd name="T32" fmla="*/ 230 w 273"/>
                  <a:gd name="T33" fmla="*/ 200 h 262"/>
                  <a:gd name="T34" fmla="*/ 230 w 273"/>
                  <a:gd name="T35" fmla="*/ 200 h 262"/>
                  <a:gd name="T36" fmla="*/ 235 w 273"/>
                  <a:gd name="T37" fmla="*/ 199 h 262"/>
                  <a:gd name="T38" fmla="*/ 239 w 273"/>
                  <a:gd name="T39" fmla="*/ 164 h 262"/>
                  <a:gd name="T40" fmla="*/ 247 w 273"/>
                  <a:gd name="T41" fmla="*/ 120 h 262"/>
                  <a:gd name="T42" fmla="*/ 260 w 273"/>
                  <a:gd name="T43" fmla="*/ 115 h 262"/>
                  <a:gd name="T44" fmla="*/ 263 w 273"/>
                  <a:gd name="T45" fmla="*/ 114 h 262"/>
                  <a:gd name="T46" fmla="*/ 250 w 273"/>
                  <a:gd name="T47" fmla="*/ 6 h 262"/>
                  <a:gd name="T48" fmla="*/ 242 w 273"/>
                  <a:gd name="T49" fmla="*/ 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3" h="262">
                    <a:moveTo>
                      <a:pt x="242" y="2"/>
                    </a:moveTo>
                    <a:cubicBezTo>
                      <a:pt x="230" y="2"/>
                      <a:pt x="211" y="9"/>
                      <a:pt x="191" y="18"/>
                    </a:cubicBezTo>
                    <a:cubicBezTo>
                      <a:pt x="169" y="26"/>
                      <a:pt x="147" y="35"/>
                      <a:pt x="128" y="38"/>
                    </a:cubicBezTo>
                    <a:cubicBezTo>
                      <a:pt x="100" y="41"/>
                      <a:pt x="63" y="25"/>
                      <a:pt x="35" y="13"/>
                    </a:cubicBezTo>
                    <a:cubicBezTo>
                      <a:pt x="20" y="6"/>
                      <a:pt x="6" y="0"/>
                      <a:pt x="0" y="0"/>
                    </a:cubicBezTo>
                    <a:cubicBezTo>
                      <a:pt x="0" y="7"/>
                      <a:pt x="9" y="29"/>
                      <a:pt x="16" y="45"/>
                    </a:cubicBezTo>
                    <a:cubicBezTo>
                      <a:pt x="34" y="85"/>
                      <a:pt x="53" y="130"/>
                      <a:pt x="37" y="150"/>
                    </a:cubicBezTo>
                    <a:cubicBezTo>
                      <a:pt x="34" y="155"/>
                      <a:pt x="34" y="162"/>
                      <a:pt x="38" y="171"/>
                    </a:cubicBezTo>
                    <a:cubicBezTo>
                      <a:pt x="52" y="207"/>
                      <a:pt x="113" y="256"/>
                      <a:pt x="135" y="259"/>
                    </a:cubicBezTo>
                    <a:cubicBezTo>
                      <a:pt x="147" y="261"/>
                      <a:pt x="150" y="257"/>
                      <a:pt x="155" y="246"/>
                    </a:cubicBezTo>
                    <a:cubicBezTo>
                      <a:pt x="158" y="239"/>
                      <a:pt x="162" y="229"/>
                      <a:pt x="175" y="229"/>
                    </a:cubicBezTo>
                    <a:lnTo>
                      <a:pt x="179" y="229"/>
                    </a:lnTo>
                    <a:cubicBezTo>
                      <a:pt x="185" y="229"/>
                      <a:pt x="187" y="226"/>
                      <a:pt x="187" y="211"/>
                    </a:cubicBezTo>
                    <a:cubicBezTo>
                      <a:pt x="187" y="205"/>
                      <a:pt x="187" y="200"/>
                      <a:pt x="188" y="195"/>
                    </a:cubicBezTo>
                    <a:cubicBezTo>
                      <a:pt x="189" y="186"/>
                      <a:pt x="195" y="185"/>
                      <a:pt x="198" y="185"/>
                    </a:cubicBezTo>
                    <a:cubicBezTo>
                      <a:pt x="202" y="185"/>
                      <a:pt x="207" y="188"/>
                      <a:pt x="212" y="192"/>
                    </a:cubicBezTo>
                    <a:cubicBezTo>
                      <a:pt x="218" y="196"/>
                      <a:pt x="225" y="200"/>
                      <a:pt x="230" y="200"/>
                    </a:cubicBezTo>
                    <a:lnTo>
                      <a:pt x="230" y="200"/>
                    </a:lnTo>
                    <a:cubicBezTo>
                      <a:pt x="232" y="200"/>
                      <a:pt x="233" y="200"/>
                      <a:pt x="235" y="199"/>
                    </a:cubicBezTo>
                    <a:cubicBezTo>
                      <a:pt x="240" y="196"/>
                      <a:pt x="240" y="178"/>
                      <a:pt x="239" y="164"/>
                    </a:cubicBezTo>
                    <a:cubicBezTo>
                      <a:pt x="239" y="146"/>
                      <a:pt x="239" y="129"/>
                      <a:pt x="247" y="120"/>
                    </a:cubicBezTo>
                    <a:cubicBezTo>
                      <a:pt x="250" y="117"/>
                      <a:pt x="255" y="115"/>
                      <a:pt x="260" y="115"/>
                    </a:cubicBezTo>
                    <a:cubicBezTo>
                      <a:pt x="261" y="115"/>
                      <a:pt x="262" y="115"/>
                      <a:pt x="263" y="114"/>
                    </a:cubicBezTo>
                    <a:cubicBezTo>
                      <a:pt x="272" y="102"/>
                      <a:pt x="263" y="51"/>
                      <a:pt x="250" y="6"/>
                    </a:cubicBezTo>
                    <a:cubicBezTo>
                      <a:pt x="250" y="4"/>
                      <a:pt x="249" y="2"/>
                      <a:pt x="242" y="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95" name="Freeform 288">
                <a:extLst>
                  <a:ext uri="{FF2B5EF4-FFF2-40B4-BE49-F238E27FC236}">
                    <a16:creationId xmlns:a16="http://schemas.microsoft.com/office/drawing/2014/main" id="{D20DB2B8-D751-433F-9F8B-9D843BEC4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3025" y="4631558"/>
                <a:ext cx="1324715" cy="997746"/>
              </a:xfrm>
              <a:custGeom>
                <a:avLst/>
                <a:gdLst>
                  <a:gd name="T0" fmla="*/ 3078 w 3110"/>
                  <a:gd name="T1" fmla="*/ 1331 h 2343"/>
                  <a:gd name="T2" fmla="*/ 3007 w 3110"/>
                  <a:gd name="T3" fmla="*/ 1128 h 2343"/>
                  <a:gd name="T4" fmla="*/ 2895 w 3110"/>
                  <a:gd name="T5" fmla="*/ 1031 h 2343"/>
                  <a:gd name="T6" fmla="*/ 2854 w 3110"/>
                  <a:gd name="T7" fmla="*/ 932 h 2343"/>
                  <a:gd name="T8" fmla="*/ 2798 w 3110"/>
                  <a:gd name="T9" fmla="*/ 931 h 2343"/>
                  <a:gd name="T10" fmla="*/ 2545 w 3110"/>
                  <a:gd name="T11" fmla="*/ 633 h 2343"/>
                  <a:gd name="T12" fmla="*/ 2473 w 3110"/>
                  <a:gd name="T13" fmla="*/ 398 h 2343"/>
                  <a:gd name="T14" fmla="*/ 2392 w 3110"/>
                  <a:gd name="T15" fmla="*/ 287 h 2343"/>
                  <a:gd name="T16" fmla="*/ 2273 w 3110"/>
                  <a:gd name="T17" fmla="*/ 30 h 2343"/>
                  <a:gd name="T18" fmla="*/ 2203 w 3110"/>
                  <a:gd name="T19" fmla="*/ 117 h 2343"/>
                  <a:gd name="T20" fmla="*/ 2185 w 3110"/>
                  <a:gd name="T21" fmla="*/ 363 h 2343"/>
                  <a:gd name="T22" fmla="*/ 2005 w 3110"/>
                  <a:gd name="T23" fmla="*/ 522 h 2343"/>
                  <a:gd name="T24" fmla="*/ 1855 w 3110"/>
                  <a:gd name="T25" fmla="*/ 413 h 2343"/>
                  <a:gd name="T26" fmla="*/ 1735 w 3110"/>
                  <a:gd name="T27" fmla="*/ 334 h 2343"/>
                  <a:gd name="T28" fmla="*/ 1739 w 3110"/>
                  <a:gd name="T29" fmla="*/ 226 h 2343"/>
                  <a:gd name="T30" fmla="*/ 1816 w 3110"/>
                  <a:gd name="T31" fmla="*/ 131 h 2343"/>
                  <a:gd name="T32" fmla="*/ 1772 w 3110"/>
                  <a:gd name="T33" fmla="*/ 136 h 2343"/>
                  <a:gd name="T34" fmla="*/ 1682 w 3110"/>
                  <a:gd name="T35" fmla="*/ 116 h 2343"/>
                  <a:gd name="T36" fmla="*/ 1482 w 3110"/>
                  <a:gd name="T37" fmla="*/ 52 h 2343"/>
                  <a:gd name="T38" fmla="*/ 1371 w 3110"/>
                  <a:gd name="T39" fmla="*/ 113 h 2343"/>
                  <a:gd name="T40" fmla="*/ 1356 w 3110"/>
                  <a:gd name="T41" fmla="*/ 137 h 2343"/>
                  <a:gd name="T42" fmla="*/ 1260 w 3110"/>
                  <a:gd name="T43" fmla="*/ 279 h 2343"/>
                  <a:gd name="T44" fmla="*/ 1196 w 3110"/>
                  <a:gd name="T45" fmla="*/ 319 h 2343"/>
                  <a:gd name="T46" fmla="*/ 1139 w 3110"/>
                  <a:gd name="T47" fmla="*/ 297 h 2343"/>
                  <a:gd name="T48" fmla="*/ 996 w 3110"/>
                  <a:gd name="T49" fmla="*/ 269 h 2343"/>
                  <a:gd name="T50" fmla="*/ 923 w 3110"/>
                  <a:gd name="T51" fmla="*/ 304 h 2343"/>
                  <a:gd name="T52" fmla="*/ 879 w 3110"/>
                  <a:gd name="T53" fmla="*/ 360 h 2343"/>
                  <a:gd name="T54" fmla="*/ 840 w 3110"/>
                  <a:gd name="T55" fmla="*/ 437 h 2343"/>
                  <a:gd name="T56" fmla="*/ 810 w 3110"/>
                  <a:gd name="T57" fmla="*/ 518 h 2343"/>
                  <a:gd name="T58" fmla="*/ 759 w 3110"/>
                  <a:gd name="T59" fmla="*/ 458 h 2343"/>
                  <a:gd name="T60" fmla="*/ 507 w 3110"/>
                  <a:gd name="T61" fmla="*/ 725 h 2343"/>
                  <a:gd name="T62" fmla="*/ 321 w 3110"/>
                  <a:gd name="T63" fmla="*/ 797 h 2343"/>
                  <a:gd name="T64" fmla="*/ 101 w 3110"/>
                  <a:gd name="T65" fmla="*/ 897 h 2343"/>
                  <a:gd name="T66" fmla="*/ 48 w 3110"/>
                  <a:gd name="T67" fmla="*/ 959 h 2343"/>
                  <a:gd name="T68" fmla="*/ 55 w 3110"/>
                  <a:gd name="T69" fmla="*/ 1239 h 2343"/>
                  <a:gd name="T70" fmla="*/ 29 w 3110"/>
                  <a:gd name="T71" fmla="*/ 1271 h 2343"/>
                  <a:gd name="T72" fmla="*/ 204 w 3110"/>
                  <a:gd name="T73" fmla="*/ 1735 h 2343"/>
                  <a:gd name="T74" fmla="*/ 164 w 3110"/>
                  <a:gd name="T75" fmla="*/ 1907 h 2343"/>
                  <a:gd name="T76" fmla="*/ 368 w 3110"/>
                  <a:gd name="T77" fmla="*/ 1972 h 2343"/>
                  <a:gd name="T78" fmla="*/ 580 w 3110"/>
                  <a:gd name="T79" fmla="*/ 1872 h 2343"/>
                  <a:gd name="T80" fmla="*/ 890 w 3110"/>
                  <a:gd name="T81" fmla="*/ 1783 h 2343"/>
                  <a:gd name="T82" fmla="*/ 1219 w 3110"/>
                  <a:gd name="T83" fmla="*/ 1689 h 2343"/>
                  <a:gd name="T84" fmla="*/ 1474 w 3110"/>
                  <a:gd name="T85" fmla="*/ 1714 h 2343"/>
                  <a:gd name="T86" fmla="*/ 1630 w 3110"/>
                  <a:gd name="T87" fmla="*/ 1763 h 2343"/>
                  <a:gd name="T88" fmla="*/ 1701 w 3110"/>
                  <a:gd name="T89" fmla="*/ 1918 h 2343"/>
                  <a:gd name="T90" fmla="*/ 1833 w 3110"/>
                  <a:gd name="T91" fmla="*/ 1870 h 2343"/>
                  <a:gd name="T92" fmla="*/ 1835 w 3110"/>
                  <a:gd name="T93" fmla="*/ 1969 h 2343"/>
                  <a:gd name="T94" fmla="*/ 1911 w 3110"/>
                  <a:gd name="T95" fmla="*/ 1916 h 2343"/>
                  <a:gd name="T96" fmla="*/ 1957 w 3110"/>
                  <a:gd name="T97" fmla="*/ 2023 h 2343"/>
                  <a:gd name="T98" fmla="*/ 2090 w 3110"/>
                  <a:gd name="T99" fmla="*/ 2221 h 2343"/>
                  <a:gd name="T100" fmla="*/ 2410 w 3110"/>
                  <a:gd name="T101" fmla="*/ 2257 h 2343"/>
                  <a:gd name="T102" fmla="*/ 2455 w 3110"/>
                  <a:gd name="T103" fmla="*/ 2296 h 2343"/>
                  <a:gd name="T104" fmla="*/ 2538 w 3110"/>
                  <a:gd name="T105" fmla="*/ 2322 h 2343"/>
                  <a:gd name="T106" fmla="*/ 2822 w 3110"/>
                  <a:gd name="T107" fmla="*/ 2214 h 2343"/>
                  <a:gd name="T108" fmla="*/ 2986 w 3110"/>
                  <a:gd name="T109" fmla="*/ 1779 h 2343"/>
                  <a:gd name="T110" fmla="*/ 3087 w 3110"/>
                  <a:gd name="T111" fmla="*/ 1531 h 2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10" h="2343">
                    <a:moveTo>
                      <a:pt x="3101" y="1379"/>
                    </a:moveTo>
                    <a:cubicBezTo>
                      <a:pt x="3103" y="1377"/>
                      <a:pt x="3104" y="1372"/>
                      <a:pt x="3102" y="1362"/>
                    </a:cubicBezTo>
                    <a:cubicBezTo>
                      <a:pt x="3099" y="1346"/>
                      <a:pt x="3092" y="1334"/>
                      <a:pt x="3088" y="1333"/>
                    </a:cubicBezTo>
                    <a:cubicBezTo>
                      <a:pt x="3088" y="1334"/>
                      <a:pt x="3086" y="1334"/>
                      <a:pt x="3084" y="1334"/>
                    </a:cubicBezTo>
                    <a:cubicBezTo>
                      <a:pt x="3083" y="1334"/>
                      <a:pt x="3080" y="1334"/>
                      <a:pt x="3078" y="1331"/>
                    </a:cubicBezTo>
                    <a:cubicBezTo>
                      <a:pt x="3067" y="1318"/>
                      <a:pt x="3069" y="1236"/>
                      <a:pt x="3077" y="1200"/>
                    </a:cubicBezTo>
                    <a:cubicBezTo>
                      <a:pt x="3079" y="1188"/>
                      <a:pt x="3080" y="1182"/>
                      <a:pt x="3080" y="1178"/>
                    </a:cubicBezTo>
                    <a:cubicBezTo>
                      <a:pt x="3077" y="1181"/>
                      <a:pt x="3073" y="1185"/>
                      <a:pt x="3068" y="1190"/>
                    </a:cubicBezTo>
                    <a:cubicBezTo>
                      <a:pt x="3064" y="1194"/>
                      <a:pt x="3059" y="1196"/>
                      <a:pt x="3054" y="1196"/>
                    </a:cubicBezTo>
                    <a:cubicBezTo>
                      <a:pt x="3029" y="1196"/>
                      <a:pt x="3010" y="1135"/>
                      <a:pt x="3007" y="1128"/>
                    </a:cubicBezTo>
                    <a:cubicBezTo>
                      <a:pt x="3003" y="1112"/>
                      <a:pt x="2978" y="1069"/>
                      <a:pt x="2955" y="1074"/>
                    </a:cubicBezTo>
                    <a:cubicBezTo>
                      <a:pt x="2953" y="1075"/>
                      <a:pt x="2951" y="1075"/>
                      <a:pt x="2949" y="1075"/>
                    </a:cubicBezTo>
                    <a:cubicBezTo>
                      <a:pt x="2934" y="1075"/>
                      <a:pt x="2931" y="1061"/>
                      <a:pt x="2929" y="1052"/>
                    </a:cubicBezTo>
                    <a:cubicBezTo>
                      <a:pt x="2926" y="1039"/>
                      <a:pt x="2924" y="1038"/>
                      <a:pt x="2918" y="1039"/>
                    </a:cubicBezTo>
                    <a:cubicBezTo>
                      <a:pt x="2908" y="1041"/>
                      <a:pt x="2901" y="1038"/>
                      <a:pt x="2895" y="1031"/>
                    </a:cubicBezTo>
                    <a:cubicBezTo>
                      <a:pt x="2878" y="1012"/>
                      <a:pt x="2882" y="966"/>
                      <a:pt x="2884" y="953"/>
                    </a:cubicBezTo>
                    <a:cubicBezTo>
                      <a:pt x="2885" y="940"/>
                      <a:pt x="2883" y="938"/>
                      <a:pt x="2883" y="938"/>
                    </a:cubicBezTo>
                    <a:cubicBezTo>
                      <a:pt x="2881" y="938"/>
                      <a:pt x="2880" y="938"/>
                      <a:pt x="2878" y="939"/>
                    </a:cubicBezTo>
                    <a:cubicBezTo>
                      <a:pt x="2875" y="939"/>
                      <a:pt x="2872" y="940"/>
                      <a:pt x="2870" y="940"/>
                    </a:cubicBezTo>
                    <a:cubicBezTo>
                      <a:pt x="2863" y="940"/>
                      <a:pt x="2858" y="937"/>
                      <a:pt x="2854" y="932"/>
                    </a:cubicBezTo>
                    <a:cubicBezTo>
                      <a:pt x="2851" y="927"/>
                      <a:pt x="2848" y="926"/>
                      <a:pt x="2846" y="926"/>
                    </a:cubicBezTo>
                    <a:cubicBezTo>
                      <a:pt x="2842" y="926"/>
                      <a:pt x="2836" y="929"/>
                      <a:pt x="2830" y="932"/>
                    </a:cubicBezTo>
                    <a:cubicBezTo>
                      <a:pt x="2826" y="933"/>
                      <a:pt x="2822" y="936"/>
                      <a:pt x="2817" y="937"/>
                    </a:cubicBezTo>
                    <a:cubicBezTo>
                      <a:pt x="2815" y="938"/>
                      <a:pt x="2813" y="938"/>
                      <a:pt x="2811" y="938"/>
                    </a:cubicBezTo>
                    <a:cubicBezTo>
                      <a:pt x="2808" y="938"/>
                      <a:pt x="2802" y="937"/>
                      <a:pt x="2798" y="931"/>
                    </a:cubicBezTo>
                    <a:cubicBezTo>
                      <a:pt x="2788" y="918"/>
                      <a:pt x="2787" y="890"/>
                      <a:pt x="2791" y="877"/>
                    </a:cubicBezTo>
                    <a:cubicBezTo>
                      <a:pt x="2795" y="862"/>
                      <a:pt x="2786" y="844"/>
                      <a:pt x="2764" y="828"/>
                    </a:cubicBezTo>
                    <a:cubicBezTo>
                      <a:pt x="2736" y="807"/>
                      <a:pt x="2735" y="789"/>
                      <a:pt x="2736" y="767"/>
                    </a:cubicBezTo>
                    <a:cubicBezTo>
                      <a:pt x="2735" y="750"/>
                      <a:pt x="2601" y="678"/>
                      <a:pt x="2565" y="670"/>
                    </a:cubicBezTo>
                    <a:cubicBezTo>
                      <a:pt x="2541" y="665"/>
                      <a:pt x="2543" y="646"/>
                      <a:pt x="2545" y="633"/>
                    </a:cubicBezTo>
                    <a:cubicBezTo>
                      <a:pt x="2546" y="626"/>
                      <a:pt x="2547" y="619"/>
                      <a:pt x="2544" y="616"/>
                    </a:cubicBezTo>
                    <a:cubicBezTo>
                      <a:pt x="2525" y="599"/>
                      <a:pt x="2523" y="537"/>
                      <a:pt x="2523" y="519"/>
                    </a:cubicBezTo>
                    <a:cubicBezTo>
                      <a:pt x="2523" y="502"/>
                      <a:pt x="2512" y="491"/>
                      <a:pt x="2500" y="479"/>
                    </a:cubicBezTo>
                    <a:cubicBezTo>
                      <a:pt x="2489" y="468"/>
                      <a:pt x="2477" y="456"/>
                      <a:pt x="2477" y="439"/>
                    </a:cubicBezTo>
                    <a:cubicBezTo>
                      <a:pt x="2478" y="425"/>
                      <a:pt x="2475" y="412"/>
                      <a:pt x="2473" y="398"/>
                    </a:cubicBezTo>
                    <a:cubicBezTo>
                      <a:pt x="2469" y="382"/>
                      <a:pt x="2465" y="364"/>
                      <a:pt x="2467" y="345"/>
                    </a:cubicBezTo>
                    <a:cubicBezTo>
                      <a:pt x="2469" y="329"/>
                      <a:pt x="2454" y="320"/>
                      <a:pt x="2440" y="310"/>
                    </a:cubicBezTo>
                    <a:cubicBezTo>
                      <a:pt x="2428" y="303"/>
                      <a:pt x="2418" y="296"/>
                      <a:pt x="2417" y="286"/>
                    </a:cubicBezTo>
                    <a:cubicBezTo>
                      <a:pt x="2416" y="283"/>
                      <a:pt x="2416" y="282"/>
                      <a:pt x="2412" y="282"/>
                    </a:cubicBezTo>
                    <a:cubicBezTo>
                      <a:pt x="2407" y="282"/>
                      <a:pt x="2400" y="285"/>
                      <a:pt x="2392" y="287"/>
                    </a:cubicBezTo>
                    <a:cubicBezTo>
                      <a:pt x="2383" y="289"/>
                      <a:pt x="2374" y="292"/>
                      <a:pt x="2364" y="293"/>
                    </a:cubicBezTo>
                    <a:cubicBezTo>
                      <a:pt x="2355" y="294"/>
                      <a:pt x="2348" y="291"/>
                      <a:pt x="2342" y="285"/>
                    </a:cubicBezTo>
                    <a:cubicBezTo>
                      <a:pt x="2329" y="272"/>
                      <a:pt x="2331" y="242"/>
                      <a:pt x="2334" y="210"/>
                    </a:cubicBezTo>
                    <a:cubicBezTo>
                      <a:pt x="2337" y="173"/>
                      <a:pt x="2322" y="110"/>
                      <a:pt x="2300" y="94"/>
                    </a:cubicBezTo>
                    <a:cubicBezTo>
                      <a:pt x="2285" y="81"/>
                      <a:pt x="2278" y="54"/>
                      <a:pt x="2273" y="30"/>
                    </a:cubicBezTo>
                    <a:cubicBezTo>
                      <a:pt x="2270" y="18"/>
                      <a:pt x="2266" y="3"/>
                      <a:pt x="2263" y="0"/>
                    </a:cubicBezTo>
                    <a:lnTo>
                      <a:pt x="2263" y="0"/>
                    </a:lnTo>
                    <a:cubicBezTo>
                      <a:pt x="2259" y="0"/>
                      <a:pt x="2252" y="4"/>
                      <a:pt x="2243" y="14"/>
                    </a:cubicBezTo>
                    <a:cubicBezTo>
                      <a:pt x="2231" y="27"/>
                      <a:pt x="2223" y="42"/>
                      <a:pt x="2224" y="51"/>
                    </a:cubicBezTo>
                    <a:cubicBezTo>
                      <a:pt x="2225" y="73"/>
                      <a:pt x="2221" y="101"/>
                      <a:pt x="2203" y="117"/>
                    </a:cubicBezTo>
                    <a:cubicBezTo>
                      <a:pt x="2198" y="121"/>
                      <a:pt x="2200" y="136"/>
                      <a:pt x="2201" y="149"/>
                    </a:cubicBezTo>
                    <a:cubicBezTo>
                      <a:pt x="2204" y="168"/>
                      <a:pt x="2206" y="190"/>
                      <a:pt x="2193" y="202"/>
                    </a:cubicBezTo>
                    <a:cubicBezTo>
                      <a:pt x="2182" y="211"/>
                      <a:pt x="2185" y="245"/>
                      <a:pt x="2187" y="275"/>
                    </a:cubicBezTo>
                    <a:cubicBezTo>
                      <a:pt x="2189" y="295"/>
                      <a:pt x="2190" y="317"/>
                      <a:pt x="2188" y="333"/>
                    </a:cubicBezTo>
                    <a:cubicBezTo>
                      <a:pt x="2187" y="343"/>
                      <a:pt x="2186" y="353"/>
                      <a:pt x="2185" y="363"/>
                    </a:cubicBezTo>
                    <a:cubicBezTo>
                      <a:pt x="2182" y="397"/>
                      <a:pt x="2180" y="429"/>
                      <a:pt x="2163" y="453"/>
                    </a:cubicBezTo>
                    <a:cubicBezTo>
                      <a:pt x="2157" y="462"/>
                      <a:pt x="2153" y="472"/>
                      <a:pt x="2148" y="483"/>
                    </a:cubicBezTo>
                    <a:cubicBezTo>
                      <a:pt x="2138" y="507"/>
                      <a:pt x="2126" y="533"/>
                      <a:pt x="2096" y="545"/>
                    </a:cubicBezTo>
                    <a:cubicBezTo>
                      <a:pt x="2089" y="547"/>
                      <a:pt x="2080" y="549"/>
                      <a:pt x="2071" y="549"/>
                    </a:cubicBezTo>
                    <a:cubicBezTo>
                      <a:pt x="2043" y="549"/>
                      <a:pt x="2017" y="535"/>
                      <a:pt x="2005" y="522"/>
                    </a:cubicBezTo>
                    <a:cubicBezTo>
                      <a:pt x="1998" y="514"/>
                      <a:pt x="1995" y="507"/>
                      <a:pt x="1995" y="500"/>
                    </a:cubicBezTo>
                    <a:cubicBezTo>
                      <a:pt x="1995" y="497"/>
                      <a:pt x="1994" y="494"/>
                      <a:pt x="1991" y="490"/>
                    </a:cubicBezTo>
                    <a:cubicBezTo>
                      <a:pt x="1980" y="478"/>
                      <a:pt x="1951" y="472"/>
                      <a:pt x="1934" y="474"/>
                    </a:cubicBezTo>
                    <a:cubicBezTo>
                      <a:pt x="1917" y="476"/>
                      <a:pt x="1905" y="463"/>
                      <a:pt x="1889" y="446"/>
                    </a:cubicBezTo>
                    <a:cubicBezTo>
                      <a:pt x="1880" y="436"/>
                      <a:pt x="1869" y="424"/>
                      <a:pt x="1855" y="413"/>
                    </a:cubicBezTo>
                    <a:cubicBezTo>
                      <a:pt x="1843" y="404"/>
                      <a:pt x="1831" y="402"/>
                      <a:pt x="1823" y="402"/>
                    </a:cubicBezTo>
                    <a:cubicBezTo>
                      <a:pt x="1819" y="402"/>
                      <a:pt x="1815" y="403"/>
                      <a:pt x="1812" y="403"/>
                    </a:cubicBezTo>
                    <a:cubicBezTo>
                      <a:pt x="1808" y="403"/>
                      <a:pt x="1805" y="403"/>
                      <a:pt x="1802" y="403"/>
                    </a:cubicBezTo>
                    <a:cubicBezTo>
                      <a:pt x="1793" y="403"/>
                      <a:pt x="1782" y="401"/>
                      <a:pt x="1775" y="384"/>
                    </a:cubicBezTo>
                    <a:cubicBezTo>
                      <a:pt x="1765" y="355"/>
                      <a:pt x="1756" y="349"/>
                      <a:pt x="1735" y="334"/>
                    </a:cubicBezTo>
                    <a:lnTo>
                      <a:pt x="1727" y="329"/>
                    </a:lnTo>
                    <a:cubicBezTo>
                      <a:pt x="1714" y="320"/>
                      <a:pt x="1708" y="314"/>
                      <a:pt x="1708" y="307"/>
                    </a:cubicBezTo>
                    <a:cubicBezTo>
                      <a:pt x="1708" y="300"/>
                      <a:pt x="1714" y="296"/>
                      <a:pt x="1724" y="289"/>
                    </a:cubicBezTo>
                    <a:cubicBezTo>
                      <a:pt x="1727" y="287"/>
                      <a:pt x="1730" y="285"/>
                      <a:pt x="1734" y="282"/>
                    </a:cubicBezTo>
                    <a:cubicBezTo>
                      <a:pt x="1752" y="268"/>
                      <a:pt x="1754" y="250"/>
                      <a:pt x="1739" y="226"/>
                    </a:cubicBezTo>
                    <a:cubicBezTo>
                      <a:pt x="1736" y="221"/>
                      <a:pt x="1733" y="215"/>
                      <a:pt x="1735" y="209"/>
                    </a:cubicBezTo>
                    <a:cubicBezTo>
                      <a:pt x="1738" y="201"/>
                      <a:pt x="1747" y="198"/>
                      <a:pt x="1759" y="194"/>
                    </a:cubicBezTo>
                    <a:cubicBezTo>
                      <a:pt x="1768" y="192"/>
                      <a:pt x="1779" y="188"/>
                      <a:pt x="1790" y="182"/>
                    </a:cubicBezTo>
                    <a:cubicBezTo>
                      <a:pt x="1805" y="174"/>
                      <a:pt x="1804" y="166"/>
                      <a:pt x="1803" y="157"/>
                    </a:cubicBezTo>
                    <a:cubicBezTo>
                      <a:pt x="1802" y="149"/>
                      <a:pt x="1800" y="137"/>
                      <a:pt x="1816" y="131"/>
                    </a:cubicBezTo>
                    <a:cubicBezTo>
                      <a:pt x="1820" y="129"/>
                      <a:pt x="1826" y="126"/>
                      <a:pt x="1825" y="122"/>
                    </a:cubicBezTo>
                    <a:cubicBezTo>
                      <a:pt x="1825" y="116"/>
                      <a:pt x="1815" y="108"/>
                      <a:pt x="1800" y="105"/>
                    </a:cubicBezTo>
                    <a:cubicBezTo>
                      <a:pt x="1790" y="103"/>
                      <a:pt x="1788" y="107"/>
                      <a:pt x="1785" y="119"/>
                    </a:cubicBezTo>
                    <a:cubicBezTo>
                      <a:pt x="1783" y="125"/>
                      <a:pt x="1781" y="133"/>
                      <a:pt x="1774" y="135"/>
                    </a:cubicBezTo>
                    <a:lnTo>
                      <a:pt x="1772" y="136"/>
                    </a:lnTo>
                    <a:cubicBezTo>
                      <a:pt x="1763" y="136"/>
                      <a:pt x="1757" y="124"/>
                      <a:pt x="1751" y="110"/>
                    </a:cubicBezTo>
                    <a:cubicBezTo>
                      <a:pt x="1749" y="105"/>
                      <a:pt x="1746" y="98"/>
                      <a:pt x="1744" y="95"/>
                    </a:cubicBezTo>
                    <a:cubicBezTo>
                      <a:pt x="1742" y="97"/>
                      <a:pt x="1738" y="100"/>
                      <a:pt x="1736" y="103"/>
                    </a:cubicBezTo>
                    <a:cubicBezTo>
                      <a:pt x="1725" y="112"/>
                      <a:pt x="1711" y="125"/>
                      <a:pt x="1698" y="125"/>
                    </a:cubicBezTo>
                    <a:cubicBezTo>
                      <a:pt x="1692" y="125"/>
                      <a:pt x="1686" y="122"/>
                      <a:pt x="1682" y="116"/>
                    </a:cubicBezTo>
                    <a:cubicBezTo>
                      <a:pt x="1667" y="98"/>
                      <a:pt x="1580" y="79"/>
                      <a:pt x="1537" y="73"/>
                    </a:cubicBezTo>
                    <a:cubicBezTo>
                      <a:pt x="1515" y="70"/>
                      <a:pt x="1502" y="55"/>
                      <a:pt x="1491" y="43"/>
                    </a:cubicBezTo>
                    <a:cubicBezTo>
                      <a:pt x="1482" y="33"/>
                      <a:pt x="1476" y="26"/>
                      <a:pt x="1468" y="28"/>
                    </a:cubicBezTo>
                    <a:cubicBezTo>
                      <a:pt x="1464" y="30"/>
                      <a:pt x="1464" y="31"/>
                      <a:pt x="1464" y="31"/>
                    </a:cubicBezTo>
                    <a:cubicBezTo>
                      <a:pt x="1463" y="34"/>
                      <a:pt x="1474" y="45"/>
                      <a:pt x="1482" y="52"/>
                    </a:cubicBezTo>
                    <a:cubicBezTo>
                      <a:pt x="1487" y="57"/>
                      <a:pt x="1493" y="63"/>
                      <a:pt x="1499" y="70"/>
                    </a:cubicBezTo>
                    <a:cubicBezTo>
                      <a:pt x="1506" y="77"/>
                      <a:pt x="1505" y="84"/>
                      <a:pt x="1503" y="88"/>
                    </a:cubicBezTo>
                    <a:cubicBezTo>
                      <a:pt x="1494" y="109"/>
                      <a:pt x="1434" y="118"/>
                      <a:pt x="1403" y="118"/>
                    </a:cubicBezTo>
                    <a:cubicBezTo>
                      <a:pt x="1392" y="118"/>
                      <a:pt x="1383" y="117"/>
                      <a:pt x="1376" y="115"/>
                    </a:cubicBezTo>
                    <a:cubicBezTo>
                      <a:pt x="1374" y="114"/>
                      <a:pt x="1372" y="114"/>
                      <a:pt x="1371" y="113"/>
                    </a:cubicBezTo>
                    <a:cubicBezTo>
                      <a:pt x="1371" y="114"/>
                      <a:pt x="1371" y="115"/>
                      <a:pt x="1371" y="116"/>
                    </a:cubicBezTo>
                    <a:cubicBezTo>
                      <a:pt x="1373" y="121"/>
                      <a:pt x="1374" y="127"/>
                      <a:pt x="1370" y="132"/>
                    </a:cubicBezTo>
                    <a:cubicBezTo>
                      <a:pt x="1368" y="136"/>
                      <a:pt x="1364" y="137"/>
                      <a:pt x="1358" y="137"/>
                    </a:cubicBezTo>
                    <a:lnTo>
                      <a:pt x="1356" y="137"/>
                    </a:lnTo>
                    <a:lnTo>
                      <a:pt x="1356" y="137"/>
                    </a:lnTo>
                    <a:cubicBezTo>
                      <a:pt x="1343" y="137"/>
                      <a:pt x="1336" y="152"/>
                      <a:pt x="1328" y="169"/>
                    </a:cubicBezTo>
                    <a:cubicBezTo>
                      <a:pt x="1322" y="182"/>
                      <a:pt x="1316" y="195"/>
                      <a:pt x="1306" y="205"/>
                    </a:cubicBezTo>
                    <a:cubicBezTo>
                      <a:pt x="1297" y="215"/>
                      <a:pt x="1295" y="223"/>
                      <a:pt x="1294" y="232"/>
                    </a:cubicBezTo>
                    <a:cubicBezTo>
                      <a:pt x="1291" y="242"/>
                      <a:pt x="1289" y="252"/>
                      <a:pt x="1275" y="261"/>
                    </a:cubicBezTo>
                    <a:cubicBezTo>
                      <a:pt x="1265" y="267"/>
                      <a:pt x="1261" y="273"/>
                      <a:pt x="1260" y="279"/>
                    </a:cubicBezTo>
                    <a:cubicBezTo>
                      <a:pt x="1259" y="288"/>
                      <a:pt x="1265" y="301"/>
                      <a:pt x="1279" y="317"/>
                    </a:cubicBezTo>
                    <a:cubicBezTo>
                      <a:pt x="1289" y="328"/>
                      <a:pt x="1293" y="337"/>
                      <a:pt x="1289" y="344"/>
                    </a:cubicBezTo>
                    <a:cubicBezTo>
                      <a:pt x="1288" y="347"/>
                      <a:pt x="1284" y="353"/>
                      <a:pt x="1273" y="353"/>
                    </a:cubicBezTo>
                    <a:cubicBezTo>
                      <a:pt x="1262" y="353"/>
                      <a:pt x="1245" y="347"/>
                      <a:pt x="1232" y="333"/>
                    </a:cubicBezTo>
                    <a:cubicBezTo>
                      <a:pt x="1218" y="319"/>
                      <a:pt x="1202" y="313"/>
                      <a:pt x="1196" y="319"/>
                    </a:cubicBezTo>
                    <a:cubicBezTo>
                      <a:pt x="1194" y="321"/>
                      <a:pt x="1193" y="326"/>
                      <a:pt x="1193" y="332"/>
                    </a:cubicBezTo>
                    <a:cubicBezTo>
                      <a:pt x="1194" y="342"/>
                      <a:pt x="1191" y="347"/>
                      <a:pt x="1188" y="350"/>
                    </a:cubicBezTo>
                    <a:cubicBezTo>
                      <a:pt x="1182" y="357"/>
                      <a:pt x="1171" y="355"/>
                      <a:pt x="1163" y="346"/>
                    </a:cubicBezTo>
                    <a:cubicBezTo>
                      <a:pt x="1157" y="339"/>
                      <a:pt x="1154" y="327"/>
                      <a:pt x="1156" y="315"/>
                    </a:cubicBezTo>
                    <a:cubicBezTo>
                      <a:pt x="1158" y="302"/>
                      <a:pt x="1152" y="300"/>
                      <a:pt x="1139" y="297"/>
                    </a:cubicBezTo>
                    <a:cubicBezTo>
                      <a:pt x="1129" y="295"/>
                      <a:pt x="1118" y="293"/>
                      <a:pt x="1114" y="282"/>
                    </a:cubicBezTo>
                    <a:cubicBezTo>
                      <a:pt x="1108" y="265"/>
                      <a:pt x="1075" y="239"/>
                      <a:pt x="1057" y="239"/>
                    </a:cubicBezTo>
                    <a:cubicBezTo>
                      <a:pt x="1047" y="239"/>
                      <a:pt x="1043" y="244"/>
                      <a:pt x="1038" y="250"/>
                    </a:cubicBezTo>
                    <a:cubicBezTo>
                      <a:pt x="1032" y="256"/>
                      <a:pt x="1025" y="264"/>
                      <a:pt x="1011" y="264"/>
                    </a:cubicBezTo>
                    <a:cubicBezTo>
                      <a:pt x="1003" y="264"/>
                      <a:pt x="998" y="266"/>
                      <a:pt x="996" y="269"/>
                    </a:cubicBezTo>
                    <a:cubicBezTo>
                      <a:pt x="992" y="273"/>
                      <a:pt x="991" y="281"/>
                      <a:pt x="993" y="293"/>
                    </a:cubicBezTo>
                    <a:cubicBezTo>
                      <a:pt x="994" y="298"/>
                      <a:pt x="993" y="302"/>
                      <a:pt x="990" y="306"/>
                    </a:cubicBezTo>
                    <a:cubicBezTo>
                      <a:pt x="985" y="312"/>
                      <a:pt x="974" y="310"/>
                      <a:pt x="959" y="306"/>
                    </a:cubicBezTo>
                    <a:cubicBezTo>
                      <a:pt x="949" y="303"/>
                      <a:pt x="938" y="300"/>
                      <a:pt x="929" y="301"/>
                    </a:cubicBezTo>
                    <a:cubicBezTo>
                      <a:pt x="927" y="302"/>
                      <a:pt x="924" y="302"/>
                      <a:pt x="923" y="304"/>
                    </a:cubicBezTo>
                    <a:cubicBezTo>
                      <a:pt x="921" y="306"/>
                      <a:pt x="922" y="311"/>
                      <a:pt x="923" y="315"/>
                    </a:cubicBezTo>
                    <a:cubicBezTo>
                      <a:pt x="925" y="321"/>
                      <a:pt x="926" y="326"/>
                      <a:pt x="923" y="331"/>
                    </a:cubicBezTo>
                    <a:cubicBezTo>
                      <a:pt x="922" y="332"/>
                      <a:pt x="919" y="335"/>
                      <a:pt x="915" y="335"/>
                    </a:cubicBezTo>
                    <a:cubicBezTo>
                      <a:pt x="912" y="335"/>
                      <a:pt x="910" y="338"/>
                      <a:pt x="907" y="343"/>
                    </a:cubicBezTo>
                    <a:cubicBezTo>
                      <a:pt x="902" y="351"/>
                      <a:pt x="895" y="360"/>
                      <a:pt x="879" y="360"/>
                    </a:cubicBezTo>
                    <a:cubicBezTo>
                      <a:pt x="877" y="360"/>
                      <a:pt x="875" y="361"/>
                      <a:pt x="874" y="363"/>
                    </a:cubicBezTo>
                    <a:cubicBezTo>
                      <a:pt x="867" y="371"/>
                      <a:pt x="865" y="396"/>
                      <a:pt x="870" y="428"/>
                    </a:cubicBezTo>
                    <a:cubicBezTo>
                      <a:pt x="870" y="434"/>
                      <a:pt x="870" y="438"/>
                      <a:pt x="867" y="441"/>
                    </a:cubicBezTo>
                    <a:cubicBezTo>
                      <a:pt x="866" y="442"/>
                      <a:pt x="863" y="444"/>
                      <a:pt x="859" y="444"/>
                    </a:cubicBezTo>
                    <a:cubicBezTo>
                      <a:pt x="854" y="444"/>
                      <a:pt x="847" y="441"/>
                      <a:pt x="840" y="437"/>
                    </a:cubicBezTo>
                    <a:cubicBezTo>
                      <a:pt x="829" y="433"/>
                      <a:pt x="817" y="427"/>
                      <a:pt x="810" y="430"/>
                    </a:cubicBezTo>
                    <a:cubicBezTo>
                      <a:pt x="807" y="430"/>
                      <a:pt x="806" y="431"/>
                      <a:pt x="806" y="432"/>
                    </a:cubicBezTo>
                    <a:cubicBezTo>
                      <a:pt x="804" y="435"/>
                      <a:pt x="809" y="443"/>
                      <a:pt x="813" y="450"/>
                    </a:cubicBezTo>
                    <a:cubicBezTo>
                      <a:pt x="817" y="458"/>
                      <a:pt x="823" y="469"/>
                      <a:pt x="826" y="480"/>
                    </a:cubicBezTo>
                    <a:cubicBezTo>
                      <a:pt x="831" y="505"/>
                      <a:pt x="819" y="512"/>
                      <a:pt x="810" y="518"/>
                    </a:cubicBezTo>
                    <a:cubicBezTo>
                      <a:pt x="806" y="520"/>
                      <a:pt x="803" y="522"/>
                      <a:pt x="800" y="525"/>
                    </a:cubicBezTo>
                    <a:cubicBezTo>
                      <a:pt x="797" y="528"/>
                      <a:pt x="794" y="528"/>
                      <a:pt x="792" y="528"/>
                    </a:cubicBezTo>
                    <a:cubicBezTo>
                      <a:pt x="782" y="528"/>
                      <a:pt x="774" y="515"/>
                      <a:pt x="769" y="503"/>
                    </a:cubicBezTo>
                    <a:cubicBezTo>
                      <a:pt x="763" y="490"/>
                      <a:pt x="760" y="474"/>
                      <a:pt x="760" y="463"/>
                    </a:cubicBezTo>
                    <a:cubicBezTo>
                      <a:pt x="760" y="459"/>
                      <a:pt x="759" y="458"/>
                      <a:pt x="759" y="458"/>
                    </a:cubicBezTo>
                    <a:cubicBezTo>
                      <a:pt x="756" y="458"/>
                      <a:pt x="745" y="461"/>
                      <a:pt x="711" y="497"/>
                    </a:cubicBezTo>
                    <a:cubicBezTo>
                      <a:pt x="694" y="515"/>
                      <a:pt x="702" y="538"/>
                      <a:pt x="707" y="556"/>
                    </a:cubicBezTo>
                    <a:cubicBezTo>
                      <a:pt x="712" y="570"/>
                      <a:pt x="715" y="582"/>
                      <a:pt x="706" y="588"/>
                    </a:cubicBezTo>
                    <a:cubicBezTo>
                      <a:pt x="694" y="596"/>
                      <a:pt x="633" y="652"/>
                      <a:pt x="597" y="695"/>
                    </a:cubicBezTo>
                    <a:cubicBezTo>
                      <a:pt x="575" y="722"/>
                      <a:pt x="537" y="724"/>
                      <a:pt x="507" y="725"/>
                    </a:cubicBezTo>
                    <a:cubicBezTo>
                      <a:pt x="488" y="725"/>
                      <a:pt x="470" y="726"/>
                      <a:pt x="461" y="733"/>
                    </a:cubicBezTo>
                    <a:cubicBezTo>
                      <a:pt x="448" y="745"/>
                      <a:pt x="433" y="746"/>
                      <a:pt x="421" y="747"/>
                    </a:cubicBezTo>
                    <a:cubicBezTo>
                      <a:pt x="409" y="748"/>
                      <a:pt x="399" y="749"/>
                      <a:pt x="388" y="757"/>
                    </a:cubicBezTo>
                    <a:lnTo>
                      <a:pt x="386" y="759"/>
                    </a:lnTo>
                    <a:cubicBezTo>
                      <a:pt x="360" y="779"/>
                      <a:pt x="336" y="797"/>
                      <a:pt x="321" y="797"/>
                    </a:cubicBezTo>
                    <a:cubicBezTo>
                      <a:pt x="313" y="797"/>
                      <a:pt x="308" y="793"/>
                      <a:pt x="306" y="786"/>
                    </a:cubicBezTo>
                    <a:cubicBezTo>
                      <a:pt x="305" y="781"/>
                      <a:pt x="297" y="780"/>
                      <a:pt x="293" y="780"/>
                    </a:cubicBezTo>
                    <a:cubicBezTo>
                      <a:pt x="274" y="780"/>
                      <a:pt x="242" y="793"/>
                      <a:pt x="225" y="811"/>
                    </a:cubicBezTo>
                    <a:cubicBezTo>
                      <a:pt x="197" y="840"/>
                      <a:pt x="156" y="863"/>
                      <a:pt x="126" y="865"/>
                    </a:cubicBezTo>
                    <a:cubicBezTo>
                      <a:pt x="113" y="866"/>
                      <a:pt x="107" y="879"/>
                      <a:pt x="101" y="897"/>
                    </a:cubicBezTo>
                    <a:cubicBezTo>
                      <a:pt x="97" y="906"/>
                      <a:pt x="94" y="915"/>
                      <a:pt x="89" y="919"/>
                    </a:cubicBezTo>
                    <a:cubicBezTo>
                      <a:pt x="85" y="923"/>
                      <a:pt x="79" y="923"/>
                      <a:pt x="76" y="919"/>
                    </a:cubicBezTo>
                    <a:cubicBezTo>
                      <a:pt x="71" y="914"/>
                      <a:pt x="70" y="900"/>
                      <a:pt x="71" y="875"/>
                    </a:cubicBezTo>
                    <a:cubicBezTo>
                      <a:pt x="63" y="884"/>
                      <a:pt x="51" y="903"/>
                      <a:pt x="43" y="925"/>
                    </a:cubicBezTo>
                    <a:cubicBezTo>
                      <a:pt x="39" y="939"/>
                      <a:pt x="43" y="948"/>
                      <a:pt x="48" y="959"/>
                    </a:cubicBezTo>
                    <a:cubicBezTo>
                      <a:pt x="55" y="974"/>
                      <a:pt x="62" y="990"/>
                      <a:pt x="46" y="1013"/>
                    </a:cubicBezTo>
                    <a:cubicBezTo>
                      <a:pt x="18" y="1054"/>
                      <a:pt x="1" y="1086"/>
                      <a:pt x="32" y="1128"/>
                    </a:cubicBezTo>
                    <a:cubicBezTo>
                      <a:pt x="69" y="1177"/>
                      <a:pt x="90" y="1209"/>
                      <a:pt x="77" y="1236"/>
                    </a:cubicBezTo>
                    <a:cubicBezTo>
                      <a:pt x="74" y="1242"/>
                      <a:pt x="69" y="1244"/>
                      <a:pt x="66" y="1244"/>
                    </a:cubicBezTo>
                    <a:cubicBezTo>
                      <a:pt x="62" y="1244"/>
                      <a:pt x="59" y="1242"/>
                      <a:pt x="55" y="1239"/>
                    </a:cubicBezTo>
                    <a:cubicBezTo>
                      <a:pt x="56" y="1243"/>
                      <a:pt x="56" y="1248"/>
                      <a:pt x="53" y="1251"/>
                    </a:cubicBezTo>
                    <a:cubicBezTo>
                      <a:pt x="51" y="1255"/>
                      <a:pt x="48" y="1256"/>
                      <a:pt x="44" y="1256"/>
                    </a:cubicBezTo>
                    <a:cubicBezTo>
                      <a:pt x="36" y="1256"/>
                      <a:pt x="28" y="1246"/>
                      <a:pt x="15" y="1230"/>
                    </a:cubicBezTo>
                    <a:cubicBezTo>
                      <a:pt x="11" y="1225"/>
                      <a:pt x="4" y="1217"/>
                      <a:pt x="0" y="1213"/>
                    </a:cubicBezTo>
                    <a:cubicBezTo>
                      <a:pt x="2" y="1223"/>
                      <a:pt x="17" y="1249"/>
                      <a:pt x="29" y="1271"/>
                    </a:cubicBezTo>
                    <a:cubicBezTo>
                      <a:pt x="52" y="1311"/>
                      <a:pt x="77" y="1355"/>
                      <a:pt x="78" y="1380"/>
                    </a:cubicBezTo>
                    <a:cubicBezTo>
                      <a:pt x="78" y="1397"/>
                      <a:pt x="91" y="1414"/>
                      <a:pt x="105" y="1433"/>
                    </a:cubicBezTo>
                    <a:cubicBezTo>
                      <a:pt x="123" y="1459"/>
                      <a:pt x="144" y="1488"/>
                      <a:pt x="142" y="1524"/>
                    </a:cubicBezTo>
                    <a:cubicBezTo>
                      <a:pt x="138" y="1588"/>
                      <a:pt x="208" y="1694"/>
                      <a:pt x="209" y="1695"/>
                    </a:cubicBezTo>
                    <a:cubicBezTo>
                      <a:pt x="215" y="1704"/>
                      <a:pt x="210" y="1718"/>
                      <a:pt x="204" y="1735"/>
                    </a:cubicBezTo>
                    <a:cubicBezTo>
                      <a:pt x="197" y="1753"/>
                      <a:pt x="189" y="1775"/>
                      <a:pt x="193" y="1799"/>
                    </a:cubicBezTo>
                    <a:cubicBezTo>
                      <a:pt x="196" y="1823"/>
                      <a:pt x="193" y="1841"/>
                      <a:pt x="182" y="1853"/>
                    </a:cubicBezTo>
                    <a:cubicBezTo>
                      <a:pt x="173" y="1863"/>
                      <a:pt x="160" y="1868"/>
                      <a:pt x="143" y="1868"/>
                    </a:cubicBezTo>
                    <a:cubicBezTo>
                      <a:pt x="137" y="1868"/>
                      <a:pt x="134" y="1871"/>
                      <a:pt x="134" y="1876"/>
                    </a:cubicBezTo>
                    <a:cubicBezTo>
                      <a:pt x="133" y="1887"/>
                      <a:pt x="146" y="1906"/>
                      <a:pt x="164" y="1907"/>
                    </a:cubicBezTo>
                    <a:cubicBezTo>
                      <a:pt x="184" y="1910"/>
                      <a:pt x="190" y="1919"/>
                      <a:pt x="196" y="1930"/>
                    </a:cubicBezTo>
                    <a:cubicBezTo>
                      <a:pt x="201" y="1938"/>
                      <a:pt x="207" y="1947"/>
                      <a:pt x="222" y="1957"/>
                    </a:cubicBezTo>
                    <a:cubicBezTo>
                      <a:pt x="238" y="1968"/>
                      <a:pt x="267" y="1973"/>
                      <a:pt x="310" y="1973"/>
                    </a:cubicBezTo>
                    <a:cubicBezTo>
                      <a:pt x="324" y="1973"/>
                      <a:pt x="337" y="1973"/>
                      <a:pt x="348" y="1972"/>
                    </a:cubicBezTo>
                    <a:cubicBezTo>
                      <a:pt x="356" y="1972"/>
                      <a:pt x="363" y="1972"/>
                      <a:pt x="368" y="1972"/>
                    </a:cubicBezTo>
                    <a:cubicBezTo>
                      <a:pt x="379" y="1972"/>
                      <a:pt x="387" y="1963"/>
                      <a:pt x="396" y="1953"/>
                    </a:cubicBezTo>
                    <a:cubicBezTo>
                      <a:pt x="407" y="1941"/>
                      <a:pt x="421" y="1927"/>
                      <a:pt x="444" y="1926"/>
                    </a:cubicBezTo>
                    <a:cubicBezTo>
                      <a:pt x="471" y="1925"/>
                      <a:pt x="474" y="1919"/>
                      <a:pt x="483" y="1906"/>
                    </a:cubicBezTo>
                    <a:cubicBezTo>
                      <a:pt x="486" y="1901"/>
                      <a:pt x="489" y="1897"/>
                      <a:pt x="493" y="1891"/>
                    </a:cubicBezTo>
                    <a:cubicBezTo>
                      <a:pt x="504" y="1878"/>
                      <a:pt x="530" y="1872"/>
                      <a:pt x="580" y="1872"/>
                    </a:cubicBezTo>
                    <a:cubicBezTo>
                      <a:pt x="609" y="1872"/>
                      <a:pt x="642" y="1874"/>
                      <a:pt x="678" y="1876"/>
                    </a:cubicBezTo>
                    <a:lnTo>
                      <a:pt x="695" y="1877"/>
                    </a:lnTo>
                    <a:cubicBezTo>
                      <a:pt x="702" y="1877"/>
                      <a:pt x="709" y="1877"/>
                      <a:pt x="715" y="1877"/>
                    </a:cubicBezTo>
                    <a:cubicBezTo>
                      <a:pt x="779" y="1877"/>
                      <a:pt x="818" y="1859"/>
                      <a:pt x="831" y="1822"/>
                    </a:cubicBezTo>
                    <a:cubicBezTo>
                      <a:pt x="839" y="1801"/>
                      <a:pt x="865" y="1791"/>
                      <a:pt x="890" y="1783"/>
                    </a:cubicBezTo>
                    <a:cubicBezTo>
                      <a:pt x="907" y="1777"/>
                      <a:pt x="924" y="1771"/>
                      <a:pt x="934" y="1762"/>
                    </a:cubicBezTo>
                    <a:cubicBezTo>
                      <a:pt x="954" y="1743"/>
                      <a:pt x="973" y="1737"/>
                      <a:pt x="1011" y="1737"/>
                    </a:cubicBezTo>
                    <a:cubicBezTo>
                      <a:pt x="1022" y="1737"/>
                      <a:pt x="1034" y="1737"/>
                      <a:pt x="1052" y="1738"/>
                    </a:cubicBezTo>
                    <a:cubicBezTo>
                      <a:pt x="1103" y="1740"/>
                      <a:pt x="1152" y="1719"/>
                      <a:pt x="1191" y="1701"/>
                    </a:cubicBezTo>
                    <a:cubicBezTo>
                      <a:pt x="1201" y="1697"/>
                      <a:pt x="1210" y="1693"/>
                      <a:pt x="1219" y="1689"/>
                    </a:cubicBezTo>
                    <a:cubicBezTo>
                      <a:pt x="1244" y="1679"/>
                      <a:pt x="1280" y="1677"/>
                      <a:pt x="1315" y="1676"/>
                    </a:cubicBezTo>
                    <a:cubicBezTo>
                      <a:pt x="1340" y="1674"/>
                      <a:pt x="1363" y="1673"/>
                      <a:pt x="1380" y="1669"/>
                    </a:cubicBezTo>
                    <a:cubicBezTo>
                      <a:pt x="1384" y="1668"/>
                      <a:pt x="1387" y="1668"/>
                      <a:pt x="1390" y="1668"/>
                    </a:cubicBezTo>
                    <a:cubicBezTo>
                      <a:pt x="1408" y="1668"/>
                      <a:pt x="1420" y="1680"/>
                      <a:pt x="1431" y="1691"/>
                    </a:cubicBezTo>
                    <a:cubicBezTo>
                      <a:pt x="1443" y="1704"/>
                      <a:pt x="1454" y="1716"/>
                      <a:pt x="1474" y="1714"/>
                    </a:cubicBezTo>
                    <a:cubicBezTo>
                      <a:pt x="1502" y="1711"/>
                      <a:pt x="1521" y="1717"/>
                      <a:pt x="1537" y="1721"/>
                    </a:cubicBezTo>
                    <a:cubicBezTo>
                      <a:pt x="1547" y="1724"/>
                      <a:pt x="1555" y="1727"/>
                      <a:pt x="1564" y="1726"/>
                    </a:cubicBezTo>
                    <a:cubicBezTo>
                      <a:pt x="1580" y="1725"/>
                      <a:pt x="1586" y="1732"/>
                      <a:pt x="1592" y="1738"/>
                    </a:cubicBezTo>
                    <a:cubicBezTo>
                      <a:pt x="1596" y="1742"/>
                      <a:pt x="1600" y="1746"/>
                      <a:pt x="1610" y="1748"/>
                    </a:cubicBezTo>
                    <a:cubicBezTo>
                      <a:pt x="1623" y="1751"/>
                      <a:pt x="1628" y="1758"/>
                      <a:pt x="1630" y="1763"/>
                    </a:cubicBezTo>
                    <a:cubicBezTo>
                      <a:pt x="1634" y="1774"/>
                      <a:pt x="1630" y="1788"/>
                      <a:pt x="1618" y="1805"/>
                    </a:cubicBezTo>
                    <a:cubicBezTo>
                      <a:pt x="1618" y="1806"/>
                      <a:pt x="1616" y="1808"/>
                      <a:pt x="1617" y="1809"/>
                    </a:cubicBezTo>
                    <a:cubicBezTo>
                      <a:pt x="1617" y="1812"/>
                      <a:pt x="1626" y="1817"/>
                      <a:pt x="1634" y="1821"/>
                    </a:cubicBezTo>
                    <a:cubicBezTo>
                      <a:pt x="1649" y="1829"/>
                      <a:pt x="1670" y="1840"/>
                      <a:pt x="1686" y="1862"/>
                    </a:cubicBezTo>
                    <a:cubicBezTo>
                      <a:pt x="1706" y="1889"/>
                      <a:pt x="1703" y="1904"/>
                      <a:pt x="1701" y="1918"/>
                    </a:cubicBezTo>
                    <a:cubicBezTo>
                      <a:pt x="1700" y="1927"/>
                      <a:pt x="1699" y="1935"/>
                      <a:pt x="1705" y="1948"/>
                    </a:cubicBezTo>
                    <a:cubicBezTo>
                      <a:pt x="1711" y="1959"/>
                      <a:pt x="1716" y="1965"/>
                      <a:pt x="1720" y="1965"/>
                    </a:cubicBezTo>
                    <a:cubicBezTo>
                      <a:pt x="1728" y="1965"/>
                      <a:pt x="1744" y="1944"/>
                      <a:pt x="1758" y="1925"/>
                    </a:cubicBezTo>
                    <a:cubicBezTo>
                      <a:pt x="1776" y="1900"/>
                      <a:pt x="1796" y="1895"/>
                      <a:pt x="1810" y="1891"/>
                    </a:cubicBezTo>
                    <a:cubicBezTo>
                      <a:pt x="1824" y="1888"/>
                      <a:pt x="1831" y="1886"/>
                      <a:pt x="1833" y="1870"/>
                    </a:cubicBezTo>
                    <a:cubicBezTo>
                      <a:pt x="1837" y="1835"/>
                      <a:pt x="1864" y="1792"/>
                      <a:pt x="1890" y="1792"/>
                    </a:cubicBezTo>
                    <a:cubicBezTo>
                      <a:pt x="1896" y="1792"/>
                      <a:pt x="1902" y="1795"/>
                      <a:pt x="1907" y="1799"/>
                    </a:cubicBezTo>
                    <a:cubicBezTo>
                      <a:pt x="1923" y="1812"/>
                      <a:pt x="1915" y="1825"/>
                      <a:pt x="1906" y="1840"/>
                    </a:cubicBezTo>
                    <a:cubicBezTo>
                      <a:pt x="1897" y="1854"/>
                      <a:pt x="1884" y="1876"/>
                      <a:pt x="1877" y="1913"/>
                    </a:cubicBezTo>
                    <a:cubicBezTo>
                      <a:pt x="1867" y="1964"/>
                      <a:pt x="1851" y="1969"/>
                      <a:pt x="1835" y="1969"/>
                    </a:cubicBezTo>
                    <a:cubicBezTo>
                      <a:pt x="1830" y="1969"/>
                      <a:pt x="1830" y="1969"/>
                      <a:pt x="1829" y="1972"/>
                    </a:cubicBezTo>
                    <a:cubicBezTo>
                      <a:pt x="1829" y="1973"/>
                      <a:pt x="1829" y="1974"/>
                      <a:pt x="1830" y="1976"/>
                    </a:cubicBezTo>
                    <a:cubicBezTo>
                      <a:pt x="1834" y="1980"/>
                      <a:pt x="1845" y="1985"/>
                      <a:pt x="1859" y="1985"/>
                    </a:cubicBezTo>
                    <a:cubicBezTo>
                      <a:pt x="1866" y="1985"/>
                      <a:pt x="1889" y="1983"/>
                      <a:pt x="1889" y="1964"/>
                    </a:cubicBezTo>
                    <a:cubicBezTo>
                      <a:pt x="1889" y="1924"/>
                      <a:pt x="1901" y="1916"/>
                      <a:pt x="1911" y="1916"/>
                    </a:cubicBezTo>
                    <a:cubicBezTo>
                      <a:pt x="1920" y="1916"/>
                      <a:pt x="1930" y="1923"/>
                      <a:pt x="1942" y="1938"/>
                    </a:cubicBezTo>
                    <a:cubicBezTo>
                      <a:pt x="1962" y="1965"/>
                      <a:pt x="1948" y="1990"/>
                      <a:pt x="1939" y="2006"/>
                    </a:cubicBezTo>
                    <a:cubicBezTo>
                      <a:pt x="1935" y="2013"/>
                      <a:pt x="1931" y="2021"/>
                      <a:pt x="1932" y="2024"/>
                    </a:cubicBezTo>
                    <a:cubicBezTo>
                      <a:pt x="1933" y="2026"/>
                      <a:pt x="1933" y="2027"/>
                      <a:pt x="1937" y="2027"/>
                    </a:cubicBezTo>
                    <a:cubicBezTo>
                      <a:pt x="1943" y="2027"/>
                      <a:pt x="1950" y="2025"/>
                      <a:pt x="1957" y="2023"/>
                    </a:cubicBezTo>
                    <a:cubicBezTo>
                      <a:pt x="1966" y="2020"/>
                      <a:pt x="1976" y="2017"/>
                      <a:pt x="1983" y="2017"/>
                    </a:cubicBezTo>
                    <a:cubicBezTo>
                      <a:pt x="2001" y="2019"/>
                      <a:pt x="2017" y="2038"/>
                      <a:pt x="2026" y="2049"/>
                    </a:cubicBezTo>
                    <a:cubicBezTo>
                      <a:pt x="2042" y="2071"/>
                      <a:pt x="2057" y="2105"/>
                      <a:pt x="2053" y="2129"/>
                    </a:cubicBezTo>
                    <a:lnTo>
                      <a:pt x="2052" y="2135"/>
                    </a:lnTo>
                    <a:cubicBezTo>
                      <a:pt x="2045" y="2168"/>
                      <a:pt x="2040" y="2196"/>
                      <a:pt x="2090" y="2221"/>
                    </a:cubicBezTo>
                    <a:cubicBezTo>
                      <a:pt x="2114" y="2233"/>
                      <a:pt x="2124" y="2241"/>
                      <a:pt x="2131" y="2246"/>
                    </a:cubicBezTo>
                    <a:cubicBezTo>
                      <a:pt x="2140" y="2253"/>
                      <a:pt x="2142" y="2254"/>
                      <a:pt x="2165" y="2254"/>
                    </a:cubicBezTo>
                    <a:cubicBezTo>
                      <a:pt x="2208" y="2254"/>
                      <a:pt x="2298" y="2288"/>
                      <a:pt x="2323" y="2310"/>
                    </a:cubicBezTo>
                    <a:cubicBezTo>
                      <a:pt x="2327" y="2313"/>
                      <a:pt x="2331" y="2314"/>
                      <a:pt x="2337" y="2314"/>
                    </a:cubicBezTo>
                    <a:cubicBezTo>
                      <a:pt x="2362" y="2314"/>
                      <a:pt x="2401" y="2287"/>
                      <a:pt x="2410" y="2257"/>
                    </a:cubicBezTo>
                    <a:cubicBezTo>
                      <a:pt x="2416" y="2237"/>
                      <a:pt x="2429" y="2235"/>
                      <a:pt x="2434" y="2235"/>
                    </a:cubicBezTo>
                    <a:cubicBezTo>
                      <a:pt x="2445" y="2235"/>
                      <a:pt x="2457" y="2244"/>
                      <a:pt x="2460" y="2255"/>
                    </a:cubicBezTo>
                    <a:cubicBezTo>
                      <a:pt x="2462" y="2263"/>
                      <a:pt x="2459" y="2271"/>
                      <a:pt x="2451" y="2276"/>
                    </a:cubicBezTo>
                    <a:cubicBezTo>
                      <a:pt x="2446" y="2278"/>
                      <a:pt x="2445" y="2281"/>
                      <a:pt x="2446" y="2285"/>
                    </a:cubicBezTo>
                    <a:cubicBezTo>
                      <a:pt x="2448" y="2291"/>
                      <a:pt x="2453" y="2295"/>
                      <a:pt x="2455" y="2296"/>
                    </a:cubicBezTo>
                    <a:cubicBezTo>
                      <a:pt x="2455" y="2295"/>
                      <a:pt x="2455" y="2295"/>
                      <a:pt x="2456" y="2294"/>
                    </a:cubicBezTo>
                    <a:cubicBezTo>
                      <a:pt x="2457" y="2278"/>
                      <a:pt x="2462" y="2261"/>
                      <a:pt x="2473" y="2261"/>
                    </a:cubicBezTo>
                    <a:cubicBezTo>
                      <a:pt x="2482" y="2261"/>
                      <a:pt x="2486" y="2273"/>
                      <a:pt x="2487" y="2277"/>
                    </a:cubicBezTo>
                    <a:cubicBezTo>
                      <a:pt x="2491" y="2289"/>
                      <a:pt x="2501" y="2294"/>
                      <a:pt x="2512" y="2300"/>
                    </a:cubicBezTo>
                    <a:cubicBezTo>
                      <a:pt x="2522" y="2305"/>
                      <a:pt x="2532" y="2311"/>
                      <a:pt x="2538" y="2322"/>
                    </a:cubicBezTo>
                    <a:cubicBezTo>
                      <a:pt x="2544" y="2332"/>
                      <a:pt x="2549" y="2339"/>
                      <a:pt x="2552" y="2342"/>
                    </a:cubicBezTo>
                    <a:cubicBezTo>
                      <a:pt x="2552" y="2320"/>
                      <a:pt x="2564" y="2305"/>
                      <a:pt x="2590" y="2295"/>
                    </a:cubicBezTo>
                    <a:cubicBezTo>
                      <a:pt x="2610" y="2288"/>
                      <a:pt x="2624" y="2275"/>
                      <a:pt x="2642" y="2259"/>
                    </a:cubicBezTo>
                    <a:cubicBezTo>
                      <a:pt x="2648" y="2255"/>
                      <a:pt x="2654" y="2249"/>
                      <a:pt x="2661" y="2244"/>
                    </a:cubicBezTo>
                    <a:cubicBezTo>
                      <a:pt x="2691" y="2219"/>
                      <a:pt x="2807" y="2214"/>
                      <a:pt x="2822" y="2214"/>
                    </a:cubicBezTo>
                    <a:cubicBezTo>
                      <a:pt x="2828" y="2204"/>
                      <a:pt x="2834" y="2146"/>
                      <a:pt x="2838" y="2110"/>
                    </a:cubicBezTo>
                    <a:cubicBezTo>
                      <a:pt x="2840" y="2094"/>
                      <a:pt x="2841" y="2078"/>
                      <a:pt x="2843" y="2065"/>
                    </a:cubicBezTo>
                    <a:cubicBezTo>
                      <a:pt x="2847" y="2037"/>
                      <a:pt x="2860" y="2021"/>
                      <a:pt x="2872" y="2006"/>
                    </a:cubicBezTo>
                    <a:cubicBezTo>
                      <a:pt x="2885" y="1990"/>
                      <a:pt x="2897" y="1975"/>
                      <a:pt x="2901" y="1948"/>
                    </a:cubicBezTo>
                    <a:cubicBezTo>
                      <a:pt x="2908" y="1891"/>
                      <a:pt x="2967" y="1785"/>
                      <a:pt x="2986" y="1779"/>
                    </a:cubicBezTo>
                    <a:cubicBezTo>
                      <a:pt x="2995" y="1776"/>
                      <a:pt x="3026" y="1763"/>
                      <a:pt x="3028" y="1732"/>
                    </a:cubicBezTo>
                    <a:cubicBezTo>
                      <a:pt x="3028" y="1716"/>
                      <a:pt x="3038" y="1699"/>
                      <a:pt x="3047" y="1682"/>
                    </a:cubicBezTo>
                    <a:cubicBezTo>
                      <a:pt x="3058" y="1664"/>
                      <a:pt x="3068" y="1645"/>
                      <a:pt x="3068" y="1626"/>
                    </a:cubicBezTo>
                    <a:cubicBezTo>
                      <a:pt x="3068" y="1603"/>
                      <a:pt x="3075" y="1579"/>
                      <a:pt x="3081" y="1559"/>
                    </a:cubicBezTo>
                    <a:cubicBezTo>
                      <a:pt x="3084" y="1548"/>
                      <a:pt x="3088" y="1534"/>
                      <a:pt x="3087" y="1531"/>
                    </a:cubicBezTo>
                    <a:lnTo>
                      <a:pt x="3086" y="1528"/>
                    </a:lnTo>
                    <a:cubicBezTo>
                      <a:pt x="3082" y="1514"/>
                      <a:pt x="3071" y="1477"/>
                      <a:pt x="3097" y="1449"/>
                    </a:cubicBezTo>
                    <a:cubicBezTo>
                      <a:pt x="3109" y="1436"/>
                      <a:pt x="3104" y="1421"/>
                      <a:pt x="3100" y="1407"/>
                    </a:cubicBezTo>
                    <a:cubicBezTo>
                      <a:pt x="3096" y="1397"/>
                      <a:pt x="3092" y="1386"/>
                      <a:pt x="3101" y="13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98" name="Freeform 291">
                <a:extLst>
                  <a:ext uri="{FF2B5EF4-FFF2-40B4-BE49-F238E27FC236}">
                    <a16:creationId xmlns:a16="http://schemas.microsoft.com/office/drawing/2014/main" id="{204223BF-046D-40FE-BF5E-FCF00BE5D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36609" y="5473346"/>
                <a:ext cx="180386" cy="253663"/>
              </a:xfrm>
              <a:custGeom>
                <a:avLst/>
                <a:gdLst>
                  <a:gd name="T0" fmla="*/ 405 w 422"/>
                  <a:gd name="T1" fmla="*/ 253 h 596"/>
                  <a:gd name="T2" fmla="*/ 355 w 422"/>
                  <a:gd name="T3" fmla="*/ 275 h 596"/>
                  <a:gd name="T4" fmla="*/ 334 w 422"/>
                  <a:gd name="T5" fmla="*/ 288 h 596"/>
                  <a:gd name="T6" fmla="*/ 306 w 422"/>
                  <a:gd name="T7" fmla="*/ 280 h 596"/>
                  <a:gd name="T8" fmla="*/ 275 w 422"/>
                  <a:gd name="T9" fmla="*/ 271 h 596"/>
                  <a:gd name="T10" fmla="*/ 224 w 422"/>
                  <a:gd name="T11" fmla="*/ 219 h 596"/>
                  <a:gd name="T12" fmla="*/ 198 w 422"/>
                  <a:gd name="T13" fmla="*/ 164 h 596"/>
                  <a:gd name="T14" fmla="*/ 191 w 422"/>
                  <a:gd name="T15" fmla="*/ 166 h 596"/>
                  <a:gd name="T16" fmla="*/ 196 w 422"/>
                  <a:gd name="T17" fmla="*/ 176 h 596"/>
                  <a:gd name="T18" fmla="*/ 199 w 422"/>
                  <a:gd name="T19" fmla="*/ 204 h 596"/>
                  <a:gd name="T20" fmla="*/ 189 w 422"/>
                  <a:gd name="T21" fmla="*/ 210 h 596"/>
                  <a:gd name="T22" fmla="*/ 174 w 422"/>
                  <a:gd name="T23" fmla="*/ 200 h 596"/>
                  <a:gd name="T24" fmla="*/ 164 w 422"/>
                  <a:gd name="T25" fmla="*/ 192 h 596"/>
                  <a:gd name="T26" fmla="*/ 129 w 422"/>
                  <a:gd name="T27" fmla="*/ 133 h 596"/>
                  <a:gd name="T28" fmla="*/ 117 w 422"/>
                  <a:gd name="T29" fmla="*/ 105 h 596"/>
                  <a:gd name="T30" fmla="*/ 100 w 422"/>
                  <a:gd name="T31" fmla="*/ 64 h 596"/>
                  <a:gd name="T32" fmla="*/ 11 w 422"/>
                  <a:gd name="T33" fmla="*/ 0 h 596"/>
                  <a:gd name="T34" fmla="*/ 5 w 422"/>
                  <a:gd name="T35" fmla="*/ 3 h 596"/>
                  <a:gd name="T36" fmla="*/ 40 w 422"/>
                  <a:gd name="T37" fmla="*/ 72 h 596"/>
                  <a:gd name="T38" fmla="*/ 65 w 422"/>
                  <a:gd name="T39" fmla="*/ 94 h 596"/>
                  <a:gd name="T40" fmla="*/ 93 w 422"/>
                  <a:gd name="T41" fmla="*/ 130 h 596"/>
                  <a:gd name="T42" fmla="*/ 135 w 422"/>
                  <a:gd name="T43" fmla="*/ 185 h 596"/>
                  <a:gd name="T44" fmla="*/ 138 w 422"/>
                  <a:gd name="T45" fmla="*/ 243 h 596"/>
                  <a:gd name="T46" fmla="*/ 127 w 422"/>
                  <a:gd name="T47" fmla="*/ 304 h 596"/>
                  <a:gd name="T48" fmla="*/ 92 w 422"/>
                  <a:gd name="T49" fmla="*/ 356 h 596"/>
                  <a:gd name="T50" fmla="*/ 63 w 422"/>
                  <a:gd name="T51" fmla="*/ 377 h 596"/>
                  <a:gd name="T52" fmla="*/ 60 w 422"/>
                  <a:gd name="T53" fmla="*/ 386 h 596"/>
                  <a:gd name="T54" fmla="*/ 118 w 422"/>
                  <a:gd name="T55" fmla="*/ 431 h 596"/>
                  <a:gd name="T56" fmla="*/ 164 w 422"/>
                  <a:gd name="T57" fmla="*/ 460 h 596"/>
                  <a:gd name="T58" fmla="*/ 156 w 422"/>
                  <a:gd name="T59" fmla="*/ 552 h 596"/>
                  <a:gd name="T60" fmla="*/ 143 w 422"/>
                  <a:gd name="T61" fmla="*/ 584 h 596"/>
                  <a:gd name="T62" fmla="*/ 179 w 422"/>
                  <a:gd name="T63" fmla="*/ 595 h 596"/>
                  <a:gd name="T64" fmla="*/ 206 w 422"/>
                  <a:gd name="T65" fmla="*/ 591 h 596"/>
                  <a:gd name="T66" fmla="*/ 256 w 422"/>
                  <a:gd name="T67" fmla="*/ 525 h 596"/>
                  <a:gd name="T68" fmla="*/ 288 w 422"/>
                  <a:gd name="T69" fmla="*/ 474 h 596"/>
                  <a:gd name="T70" fmla="*/ 304 w 422"/>
                  <a:gd name="T71" fmla="*/ 429 h 596"/>
                  <a:gd name="T72" fmla="*/ 311 w 422"/>
                  <a:gd name="T73" fmla="*/ 395 h 596"/>
                  <a:gd name="T74" fmla="*/ 358 w 422"/>
                  <a:gd name="T75" fmla="*/ 376 h 596"/>
                  <a:gd name="T76" fmla="*/ 367 w 422"/>
                  <a:gd name="T77" fmla="*/ 376 h 596"/>
                  <a:gd name="T78" fmla="*/ 375 w 422"/>
                  <a:gd name="T79" fmla="*/ 360 h 596"/>
                  <a:gd name="T80" fmla="*/ 399 w 422"/>
                  <a:gd name="T81" fmla="*/ 330 h 596"/>
                  <a:gd name="T82" fmla="*/ 411 w 422"/>
                  <a:gd name="T83" fmla="*/ 306 h 596"/>
                  <a:gd name="T84" fmla="*/ 419 w 422"/>
                  <a:gd name="T85" fmla="*/ 266 h 596"/>
                  <a:gd name="T86" fmla="*/ 419 w 422"/>
                  <a:gd name="T87" fmla="*/ 257 h 596"/>
                  <a:gd name="T88" fmla="*/ 405 w 422"/>
                  <a:gd name="T89" fmla="*/ 253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2" h="596">
                    <a:moveTo>
                      <a:pt x="405" y="253"/>
                    </a:moveTo>
                    <a:cubicBezTo>
                      <a:pt x="386" y="253"/>
                      <a:pt x="362" y="264"/>
                      <a:pt x="355" y="275"/>
                    </a:cubicBezTo>
                    <a:cubicBezTo>
                      <a:pt x="350" y="283"/>
                      <a:pt x="343" y="288"/>
                      <a:pt x="334" y="288"/>
                    </a:cubicBezTo>
                    <a:cubicBezTo>
                      <a:pt x="325" y="288"/>
                      <a:pt x="316" y="284"/>
                      <a:pt x="306" y="280"/>
                    </a:cubicBezTo>
                    <a:cubicBezTo>
                      <a:pt x="296" y="275"/>
                      <a:pt x="285" y="271"/>
                      <a:pt x="275" y="271"/>
                    </a:cubicBezTo>
                    <a:cubicBezTo>
                      <a:pt x="245" y="271"/>
                      <a:pt x="224" y="250"/>
                      <a:pt x="224" y="219"/>
                    </a:cubicBezTo>
                    <a:cubicBezTo>
                      <a:pt x="224" y="214"/>
                      <a:pt x="223" y="164"/>
                      <a:pt x="198" y="164"/>
                    </a:cubicBezTo>
                    <a:cubicBezTo>
                      <a:pt x="192" y="165"/>
                      <a:pt x="191" y="166"/>
                      <a:pt x="191" y="166"/>
                    </a:cubicBezTo>
                    <a:cubicBezTo>
                      <a:pt x="191" y="167"/>
                      <a:pt x="194" y="172"/>
                      <a:pt x="196" y="176"/>
                    </a:cubicBezTo>
                    <a:cubicBezTo>
                      <a:pt x="200" y="185"/>
                      <a:pt x="206" y="196"/>
                      <a:pt x="199" y="204"/>
                    </a:cubicBezTo>
                    <a:cubicBezTo>
                      <a:pt x="196" y="208"/>
                      <a:pt x="192" y="210"/>
                      <a:pt x="189" y="210"/>
                    </a:cubicBezTo>
                    <a:cubicBezTo>
                      <a:pt x="182" y="210"/>
                      <a:pt x="178" y="205"/>
                      <a:pt x="174" y="200"/>
                    </a:cubicBezTo>
                    <a:cubicBezTo>
                      <a:pt x="171" y="196"/>
                      <a:pt x="167" y="192"/>
                      <a:pt x="164" y="192"/>
                    </a:cubicBezTo>
                    <a:cubicBezTo>
                      <a:pt x="147" y="192"/>
                      <a:pt x="129" y="171"/>
                      <a:pt x="129" y="133"/>
                    </a:cubicBezTo>
                    <a:cubicBezTo>
                      <a:pt x="129" y="119"/>
                      <a:pt x="124" y="113"/>
                      <a:pt x="117" y="105"/>
                    </a:cubicBezTo>
                    <a:cubicBezTo>
                      <a:pt x="109" y="96"/>
                      <a:pt x="100" y="86"/>
                      <a:pt x="100" y="64"/>
                    </a:cubicBezTo>
                    <a:cubicBezTo>
                      <a:pt x="100" y="30"/>
                      <a:pt x="45" y="0"/>
                      <a:pt x="11" y="0"/>
                    </a:cubicBezTo>
                    <a:cubicBezTo>
                      <a:pt x="6" y="0"/>
                      <a:pt x="5" y="2"/>
                      <a:pt x="5" y="3"/>
                    </a:cubicBezTo>
                    <a:cubicBezTo>
                      <a:pt x="0" y="13"/>
                      <a:pt x="22" y="51"/>
                      <a:pt x="40" y="72"/>
                    </a:cubicBezTo>
                    <a:cubicBezTo>
                      <a:pt x="46" y="79"/>
                      <a:pt x="55" y="87"/>
                      <a:pt x="65" y="94"/>
                    </a:cubicBezTo>
                    <a:cubicBezTo>
                      <a:pt x="81" y="107"/>
                      <a:pt x="95" y="118"/>
                      <a:pt x="93" y="130"/>
                    </a:cubicBezTo>
                    <a:cubicBezTo>
                      <a:pt x="92" y="142"/>
                      <a:pt x="117" y="179"/>
                      <a:pt x="135" y="185"/>
                    </a:cubicBezTo>
                    <a:cubicBezTo>
                      <a:pt x="152" y="191"/>
                      <a:pt x="146" y="214"/>
                      <a:pt x="138" y="243"/>
                    </a:cubicBezTo>
                    <a:cubicBezTo>
                      <a:pt x="133" y="263"/>
                      <a:pt x="127" y="284"/>
                      <a:pt x="127" y="304"/>
                    </a:cubicBezTo>
                    <a:cubicBezTo>
                      <a:pt x="127" y="337"/>
                      <a:pt x="110" y="347"/>
                      <a:pt x="92" y="356"/>
                    </a:cubicBezTo>
                    <a:cubicBezTo>
                      <a:pt x="82" y="361"/>
                      <a:pt x="72" y="367"/>
                      <a:pt x="63" y="377"/>
                    </a:cubicBezTo>
                    <a:cubicBezTo>
                      <a:pt x="60" y="381"/>
                      <a:pt x="60" y="384"/>
                      <a:pt x="60" y="386"/>
                    </a:cubicBezTo>
                    <a:cubicBezTo>
                      <a:pt x="63" y="400"/>
                      <a:pt x="92" y="416"/>
                      <a:pt x="118" y="431"/>
                    </a:cubicBezTo>
                    <a:cubicBezTo>
                      <a:pt x="135" y="441"/>
                      <a:pt x="152" y="450"/>
                      <a:pt x="164" y="460"/>
                    </a:cubicBezTo>
                    <a:cubicBezTo>
                      <a:pt x="191" y="482"/>
                      <a:pt x="171" y="523"/>
                      <a:pt x="156" y="552"/>
                    </a:cubicBezTo>
                    <a:cubicBezTo>
                      <a:pt x="150" y="563"/>
                      <a:pt x="142" y="580"/>
                      <a:pt x="143" y="584"/>
                    </a:cubicBezTo>
                    <a:cubicBezTo>
                      <a:pt x="145" y="587"/>
                      <a:pt x="157" y="595"/>
                      <a:pt x="179" y="595"/>
                    </a:cubicBezTo>
                    <a:cubicBezTo>
                      <a:pt x="188" y="595"/>
                      <a:pt x="197" y="594"/>
                      <a:pt x="206" y="591"/>
                    </a:cubicBezTo>
                    <a:cubicBezTo>
                      <a:pt x="227" y="586"/>
                      <a:pt x="243" y="554"/>
                      <a:pt x="256" y="525"/>
                    </a:cubicBezTo>
                    <a:cubicBezTo>
                      <a:pt x="267" y="504"/>
                      <a:pt x="277" y="484"/>
                      <a:pt x="288" y="474"/>
                    </a:cubicBezTo>
                    <a:cubicBezTo>
                      <a:pt x="302" y="462"/>
                      <a:pt x="303" y="445"/>
                      <a:pt x="304" y="429"/>
                    </a:cubicBezTo>
                    <a:cubicBezTo>
                      <a:pt x="304" y="416"/>
                      <a:pt x="305" y="404"/>
                      <a:pt x="311" y="395"/>
                    </a:cubicBezTo>
                    <a:cubicBezTo>
                      <a:pt x="324" y="377"/>
                      <a:pt x="341" y="376"/>
                      <a:pt x="358" y="376"/>
                    </a:cubicBezTo>
                    <a:lnTo>
                      <a:pt x="367" y="376"/>
                    </a:lnTo>
                    <a:cubicBezTo>
                      <a:pt x="371" y="376"/>
                      <a:pt x="372" y="370"/>
                      <a:pt x="375" y="360"/>
                    </a:cubicBezTo>
                    <a:cubicBezTo>
                      <a:pt x="378" y="347"/>
                      <a:pt x="382" y="330"/>
                      <a:pt x="399" y="330"/>
                    </a:cubicBezTo>
                    <a:cubicBezTo>
                      <a:pt x="407" y="330"/>
                      <a:pt x="408" y="326"/>
                      <a:pt x="411" y="306"/>
                    </a:cubicBezTo>
                    <a:cubicBezTo>
                      <a:pt x="412" y="295"/>
                      <a:pt x="413" y="281"/>
                      <a:pt x="419" y="266"/>
                    </a:cubicBezTo>
                    <a:cubicBezTo>
                      <a:pt x="420" y="264"/>
                      <a:pt x="421" y="260"/>
                      <a:pt x="419" y="257"/>
                    </a:cubicBezTo>
                    <a:cubicBezTo>
                      <a:pt x="417" y="254"/>
                      <a:pt x="412" y="253"/>
                      <a:pt x="405" y="2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299" name="Freeform 292">
                <a:extLst>
                  <a:ext uri="{FF2B5EF4-FFF2-40B4-BE49-F238E27FC236}">
                    <a16:creationId xmlns:a16="http://schemas.microsoft.com/office/drawing/2014/main" id="{0FE160BE-2D4E-40D3-8C46-4A01487F1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4277" y="5700704"/>
                <a:ext cx="249912" cy="231118"/>
              </a:xfrm>
              <a:custGeom>
                <a:avLst/>
                <a:gdLst>
                  <a:gd name="T0" fmla="*/ 575 w 585"/>
                  <a:gd name="T1" fmla="*/ 39 h 544"/>
                  <a:gd name="T2" fmla="*/ 569 w 585"/>
                  <a:gd name="T3" fmla="*/ 16 h 544"/>
                  <a:gd name="T4" fmla="*/ 536 w 585"/>
                  <a:gd name="T5" fmla="*/ 22 h 544"/>
                  <a:gd name="T6" fmla="*/ 515 w 585"/>
                  <a:gd name="T7" fmla="*/ 35 h 544"/>
                  <a:gd name="T8" fmla="*/ 506 w 585"/>
                  <a:gd name="T9" fmla="*/ 37 h 544"/>
                  <a:gd name="T10" fmla="*/ 477 w 585"/>
                  <a:gd name="T11" fmla="*/ 18 h 544"/>
                  <a:gd name="T12" fmla="*/ 452 w 585"/>
                  <a:gd name="T13" fmla="*/ 0 h 544"/>
                  <a:gd name="T14" fmla="*/ 441 w 585"/>
                  <a:gd name="T15" fmla="*/ 4 h 544"/>
                  <a:gd name="T16" fmla="*/ 425 w 585"/>
                  <a:gd name="T17" fmla="*/ 31 h 544"/>
                  <a:gd name="T18" fmla="*/ 403 w 585"/>
                  <a:gd name="T19" fmla="*/ 70 h 544"/>
                  <a:gd name="T20" fmla="*/ 374 w 585"/>
                  <a:gd name="T21" fmla="*/ 112 h 544"/>
                  <a:gd name="T22" fmla="*/ 341 w 585"/>
                  <a:gd name="T23" fmla="*/ 175 h 544"/>
                  <a:gd name="T24" fmla="*/ 206 w 585"/>
                  <a:gd name="T25" fmla="*/ 268 h 544"/>
                  <a:gd name="T26" fmla="*/ 131 w 585"/>
                  <a:gd name="T27" fmla="*/ 314 h 544"/>
                  <a:gd name="T28" fmla="*/ 78 w 585"/>
                  <a:gd name="T29" fmla="*/ 362 h 544"/>
                  <a:gd name="T30" fmla="*/ 36 w 585"/>
                  <a:gd name="T31" fmla="*/ 403 h 544"/>
                  <a:gd name="T32" fmla="*/ 21 w 585"/>
                  <a:gd name="T33" fmla="*/ 434 h 544"/>
                  <a:gd name="T34" fmla="*/ 14 w 585"/>
                  <a:gd name="T35" fmla="*/ 482 h 544"/>
                  <a:gd name="T36" fmla="*/ 47 w 585"/>
                  <a:gd name="T37" fmla="*/ 497 h 544"/>
                  <a:gd name="T38" fmla="*/ 83 w 585"/>
                  <a:gd name="T39" fmla="*/ 512 h 544"/>
                  <a:gd name="T40" fmla="*/ 112 w 585"/>
                  <a:gd name="T41" fmla="*/ 522 h 544"/>
                  <a:gd name="T42" fmla="*/ 138 w 585"/>
                  <a:gd name="T43" fmla="*/ 535 h 544"/>
                  <a:gd name="T44" fmla="*/ 167 w 585"/>
                  <a:gd name="T45" fmla="*/ 543 h 544"/>
                  <a:gd name="T46" fmla="*/ 269 w 585"/>
                  <a:gd name="T47" fmla="*/ 501 h 544"/>
                  <a:gd name="T48" fmla="*/ 307 w 585"/>
                  <a:gd name="T49" fmla="*/ 438 h 544"/>
                  <a:gd name="T50" fmla="*/ 321 w 585"/>
                  <a:gd name="T51" fmla="*/ 413 h 544"/>
                  <a:gd name="T52" fmla="*/ 346 w 585"/>
                  <a:gd name="T53" fmla="*/ 367 h 544"/>
                  <a:gd name="T54" fmla="*/ 358 w 585"/>
                  <a:gd name="T55" fmla="*/ 335 h 544"/>
                  <a:gd name="T56" fmla="*/ 360 w 585"/>
                  <a:gd name="T57" fmla="*/ 331 h 544"/>
                  <a:gd name="T58" fmla="*/ 448 w 585"/>
                  <a:gd name="T59" fmla="*/ 280 h 544"/>
                  <a:gd name="T60" fmla="*/ 479 w 585"/>
                  <a:gd name="T61" fmla="*/ 276 h 544"/>
                  <a:gd name="T62" fmla="*/ 475 w 585"/>
                  <a:gd name="T63" fmla="*/ 269 h 544"/>
                  <a:gd name="T64" fmla="*/ 467 w 585"/>
                  <a:gd name="T65" fmla="*/ 246 h 544"/>
                  <a:gd name="T66" fmla="*/ 492 w 585"/>
                  <a:gd name="T67" fmla="*/ 209 h 544"/>
                  <a:gd name="T68" fmla="*/ 518 w 585"/>
                  <a:gd name="T69" fmla="*/ 174 h 544"/>
                  <a:gd name="T70" fmla="*/ 553 w 585"/>
                  <a:gd name="T71" fmla="*/ 119 h 544"/>
                  <a:gd name="T72" fmla="*/ 578 w 585"/>
                  <a:gd name="T73" fmla="*/ 77 h 544"/>
                  <a:gd name="T74" fmla="*/ 575 w 585"/>
                  <a:gd name="T75" fmla="*/ 39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5" h="544">
                    <a:moveTo>
                      <a:pt x="575" y="39"/>
                    </a:moveTo>
                    <a:cubicBezTo>
                      <a:pt x="577" y="28"/>
                      <a:pt x="579" y="23"/>
                      <a:pt x="569" y="16"/>
                    </a:cubicBezTo>
                    <a:cubicBezTo>
                      <a:pt x="557" y="7"/>
                      <a:pt x="549" y="13"/>
                      <a:pt x="536" y="22"/>
                    </a:cubicBezTo>
                    <a:cubicBezTo>
                      <a:pt x="530" y="27"/>
                      <a:pt x="523" y="32"/>
                      <a:pt x="515" y="35"/>
                    </a:cubicBezTo>
                    <a:cubicBezTo>
                      <a:pt x="512" y="37"/>
                      <a:pt x="509" y="37"/>
                      <a:pt x="506" y="37"/>
                    </a:cubicBezTo>
                    <a:cubicBezTo>
                      <a:pt x="495" y="37"/>
                      <a:pt x="485" y="27"/>
                      <a:pt x="477" y="18"/>
                    </a:cubicBezTo>
                    <a:cubicBezTo>
                      <a:pt x="469" y="9"/>
                      <a:pt x="460" y="0"/>
                      <a:pt x="452" y="0"/>
                    </a:cubicBezTo>
                    <a:cubicBezTo>
                      <a:pt x="449" y="0"/>
                      <a:pt x="445" y="1"/>
                      <a:pt x="441" y="4"/>
                    </a:cubicBezTo>
                    <a:cubicBezTo>
                      <a:pt x="427" y="15"/>
                      <a:pt x="426" y="22"/>
                      <a:pt x="425" y="31"/>
                    </a:cubicBezTo>
                    <a:cubicBezTo>
                      <a:pt x="424" y="41"/>
                      <a:pt x="422" y="53"/>
                      <a:pt x="403" y="70"/>
                    </a:cubicBezTo>
                    <a:cubicBezTo>
                      <a:pt x="384" y="86"/>
                      <a:pt x="380" y="95"/>
                      <a:pt x="374" y="112"/>
                    </a:cubicBezTo>
                    <a:cubicBezTo>
                      <a:pt x="368" y="126"/>
                      <a:pt x="360" y="145"/>
                      <a:pt x="341" y="175"/>
                    </a:cubicBezTo>
                    <a:cubicBezTo>
                      <a:pt x="316" y="215"/>
                      <a:pt x="258" y="243"/>
                      <a:pt x="206" y="268"/>
                    </a:cubicBezTo>
                    <a:cubicBezTo>
                      <a:pt x="172" y="285"/>
                      <a:pt x="140" y="300"/>
                      <a:pt x="131" y="314"/>
                    </a:cubicBezTo>
                    <a:cubicBezTo>
                      <a:pt x="120" y="332"/>
                      <a:pt x="99" y="347"/>
                      <a:pt x="78" y="362"/>
                    </a:cubicBezTo>
                    <a:cubicBezTo>
                      <a:pt x="57" y="376"/>
                      <a:pt x="36" y="391"/>
                      <a:pt x="36" y="403"/>
                    </a:cubicBezTo>
                    <a:cubicBezTo>
                      <a:pt x="35" y="414"/>
                      <a:pt x="28" y="424"/>
                      <a:pt x="21" y="434"/>
                    </a:cubicBezTo>
                    <a:cubicBezTo>
                      <a:pt x="10" y="449"/>
                      <a:pt x="0" y="462"/>
                      <a:pt x="14" y="482"/>
                    </a:cubicBezTo>
                    <a:cubicBezTo>
                      <a:pt x="24" y="495"/>
                      <a:pt x="34" y="496"/>
                      <a:pt x="47" y="497"/>
                    </a:cubicBezTo>
                    <a:cubicBezTo>
                      <a:pt x="58" y="499"/>
                      <a:pt x="71" y="500"/>
                      <a:pt x="83" y="512"/>
                    </a:cubicBezTo>
                    <a:cubicBezTo>
                      <a:pt x="93" y="521"/>
                      <a:pt x="102" y="522"/>
                      <a:pt x="112" y="522"/>
                    </a:cubicBezTo>
                    <a:cubicBezTo>
                      <a:pt x="121" y="523"/>
                      <a:pt x="132" y="523"/>
                      <a:pt x="138" y="535"/>
                    </a:cubicBezTo>
                    <a:cubicBezTo>
                      <a:pt x="140" y="539"/>
                      <a:pt x="150" y="543"/>
                      <a:pt x="167" y="543"/>
                    </a:cubicBezTo>
                    <a:cubicBezTo>
                      <a:pt x="194" y="543"/>
                      <a:pt x="235" y="532"/>
                      <a:pt x="269" y="501"/>
                    </a:cubicBezTo>
                    <a:cubicBezTo>
                      <a:pt x="302" y="472"/>
                      <a:pt x="305" y="452"/>
                      <a:pt x="307" y="438"/>
                    </a:cubicBezTo>
                    <a:cubicBezTo>
                      <a:pt x="309" y="429"/>
                      <a:pt x="310" y="419"/>
                      <a:pt x="321" y="413"/>
                    </a:cubicBezTo>
                    <a:cubicBezTo>
                      <a:pt x="333" y="405"/>
                      <a:pt x="340" y="386"/>
                      <a:pt x="346" y="367"/>
                    </a:cubicBezTo>
                    <a:cubicBezTo>
                      <a:pt x="349" y="356"/>
                      <a:pt x="353" y="345"/>
                      <a:pt x="358" y="335"/>
                    </a:cubicBezTo>
                    <a:lnTo>
                      <a:pt x="360" y="331"/>
                    </a:lnTo>
                    <a:cubicBezTo>
                      <a:pt x="373" y="307"/>
                      <a:pt x="387" y="280"/>
                      <a:pt x="448" y="280"/>
                    </a:cubicBezTo>
                    <a:cubicBezTo>
                      <a:pt x="473" y="280"/>
                      <a:pt x="478" y="277"/>
                      <a:pt x="479" y="276"/>
                    </a:cubicBezTo>
                    <a:cubicBezTo>
                      <a:pt x="479" y="276"/>
                      <a:pt x="477" y="272"/>
                      <a:pt x="475" y="269"/>
                    </a:cubicBezTo>
                    <a:cubicBezTo>
                      <a:pt x="472" y="263"/>
                      <a:pt x="468" y="255"/>
                      <a:pt x="467" y="246"/>
                    </a:cubicBezTo>
                    <a:cubicBezTo>
                      <a:pt x="465" y="228"/>
                      <a:pt x="479" y="219"/>
                      <a:pt x="492" y="209"/>
                    </a:cubicBezTo>
                    <a:cubicBezTo>
                      <a:pt x="505" y="199"/>
                      <a:pt x="518" y="190"/>
                      <a:pt x="518" y="174"/>
                    </a:cubicBezTo>
                    <a:cubicBezTo>
                      <a:pt x="518" y="154"/>
                      <a:pt x="536" y="136"/>
                      <a:pt x="553" y="119"/>
                    </a:cubicBezTo>
                    <a:cubicBezTo>
                      <a:pt x="569" y="103"/>
                      <a:pt x="584" y="88"/>
                      <a:pt x="578" y="77"/>
                    </a:cubicBezTo>
                    <a:cubicBezTo>
                      <a:pt x="570" y="61"/>
                      <a:pt x="573" y="49"/>
                      <a:pt x="575" y="3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01" name="Freeform 294">
                <a:extLst>
                  <a:ext uri="{FF2B5EF4-FFF2-40B4-BE49-F238E27FC236}">
                    <a16:creationId xmlns:a16="http://schemas.microsoft.com/office/drawing/2014/main" id="{AEFDFE1E-6AEE-4939-8FC9-883D8877E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9415" y="4858915"/>
                <a:ext cx="45096" cy="31945"/>
              </a:xfrm>
              <a:custGeom>
                <a:avLst/>
                <a:gdLst>
                  <a:gd name="T0" fmla="*/ 74 w 106"/>
                  <a:gd name="T1" fmla="*/ 0 h 75"/>
                  <a:gd name="T2" fmla="*/ 2 w 106"/>
                  <a:gd name="T3" fmla="*/ 36 h 75"/>
                  <a:gd name="T4" fmla="*/ 7 w 106"/>
                  <a:gd name="T5" fmla="*/ 55 h 75"/>
                  <a:gd name="T6" fmla="*/ 55 w 106"/>
                  <a:gd name="T7" fmla="*/ 74 h 75"/>
                  <a:gd name="T8" fmla="*/ 105 w 106"/>
                  <a:gd name="T9" fmla="*/ 27 h 75"/>
                  <a:gd name="T10" fmla="*/ 98 w 106"/>
                  <a:gd name="T11" fmla="*/ 8 h 75"/>
                  <a:gd name="T12" fmla="*/ 74 w 106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5">
                    <a:moveTo>
                      <a:pt x="74" y="0"/>
                    </a:moveTo>
                    <a:cubicBezTo>
                      <a:pt x="49" y="0"/>
                      <a:pt x="10" y="17"/>
                      <a:pt x="2" y="36"/>
                    </a:cubicBezTo>
                    <a:cubicBezTo>
                      <a:pt x="0" y="43"/>
                      <a:pt x="1" y="50"/>
                      <a:pt x="7" y="55"/>
                    </a:cubicBezTo>
                    <a:cubicBezTo>
                      <a:pt x="19" y="67"/>
                      <a:pt x="38" y="74"/>
                      <a:pt x="55" y="74"/>
                    </a:cubicBezTo>
                    <a:cubicBezTo>
                      <a:pt x="84" y="74"/>
                      <a:pt x="104" y="56"/>
                      <a:pt x="105" y="27"/>
                    </a:cubicBezTo>
                    <a:cubicBezTo>
                      <a:pt x="105" y="19"/>
                      <a:pt x="103" y="13"/>
                      <a:pt x="98" y="8"/>
                    </a:cubicBezTo>
                    <a:cubicBezTo>
                      <a:pt x="93" y="3"/>
                      <a:pt x="85" y="0"/>
                      <a:pt x="7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02" name="Freeform 295">
                <a:extLst>
                  <a:ext uri="{FF2B5EF4-FFF2-40B4-BE49-F238E27FC236}">
                    <a16:creationId xmlns:a16="http://schemas.microsoft.com/office/drawing/2014/main" id="{41FDDF10-095C-4050-AFB5-01C1BB21B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4511" y="4819456"/>
                <a:ext cx="41340" cy="28186"/>
              </a:xfrm>
              <a:custGeom>
                <a:avLst/>
                <a:gdLst>
                  <a:gd name="T0" fmla="*/ 81 w 98"/>
                  <a:gd name="T1" fmla="*/ 0 h 64"/>
                  <a:gd name="T2" fmla="*/ 1 w 98"/>
                  <a:gd name="T3" fmla="*/ 49 h 64"/>
                  <a:gd name="T4" fmla="*/ 10 w 98"/>
                  <a:gd name="T5" fmla="*/ 62 h 64"/>
                  <a:gd name="T6" fmla="*/ 21 w 98"/>
                  <a:gd name="T7" fmla="*/ 63 h 64"/>
                  <a:gd name="T8" fmla="*/ 68 w 98"/>
                  <a:gd name="T9" fmla="*/ 50 h 64"/>
                  <a:gd name="T10" fmla="*/ 97 w 98"/>
                  <a:gd name="T11" fmla="*/ 14 h 64"/>
                  <a:gd name="T12" fmla="*/ 81 w 98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4">
                    <a:moveTo>
                      <a:pt x="81" y="0"/>
                    </a:moveTo>
                    <a:cubicBezTo>
                      <a:pt x="58" y="0"/>
                      <a:pt x="5" y="30"/>
                      <a:pt x="1" y="49"/>
                    </a:cubicBezTo>
                    <a:cubicBezTo>
                      <a:pt x="0" y="54"/>
                      <a:pt x="3" y="59"/>
                      <a:pt x="10" y="62"/>
                    </a:cubicBezTo>
                    <a:cubicBezTo>
                      <a:pt x="13" y="63"/>
                      <a:pt x="17" y="63"/>
                      <a:pt x="21" y="63"/>
                    </a:cubicBezTo>
                    <a:cubicBezTo>
                      <a:pt x="35" y="63"/>
                      <a:pt x="53" y="58"/>
                      <a:pt x="68" y="50"/>
                    </a:cubicBezTo>
                    <a:cubicBezTo>
                      <a:pt x="87" y="40"/>
                      <a:pt x="97" y="27"/>
                      <a:pt x="97" y="14"/>
                    </a:cubicBezTo>
                    <a:cubicBezTo>
                      <a:pt x="97" y="7"/>
                      <a:pt x="93" y="0"/>
                      <a:pt x="8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34" name="Freeform 327">
                <a:extLst>
                  <a:ext uri="{FF2B5EF4-FFF2-40B4-BE49-F238E27FC236}">
                    <a16:creationId xmlns:a16="http://schemas.microsoft.com/office/drawing/2014/main" id="{1F5B5C12-2620-415B-93AB-9E82264B2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7224" y="4347829"/>
                <a:ext cx="45096" cy="62007"/>
              </a:xfrm>
              <a:custGeom>
                <a:avLst/>
                <a:gdLst>
                  <a:gd name="T0" fmla="*/ 23 w 105"/>
                  <a:gd name="T1" fmla="*/ 144 h 146"/>
                  <a:gd name="T2" fmla="*/ 27 w 105"/>
                  <a:gd name="T3" fmla="*/ 141 h 146"/>
                  <a:gd name="T4" fmla="*/ 33 w 105"/>
                  <a:gd name="T5" fmla="*/ 138 h 146"/>
                  <a:gd name="T6" fmla="*/ 36 w 105"/>
                  <a:gd name="T7" fmla="*/ 136 h 146"/>
                  <a:gd name="T8" fmla="*/ 40 w 105"/>
                  <a:gd name="T9" fmla="*/ 133 h 146"/>
                  <a:gd name="T10" fmla="*/ 42 w 105"/>
                  <a:gd name="T11" fmla="*/ 132 h 146"/>
                  <a:gd name="T12" fmla="*/ 47 w 105"/>
                  <a:gd name="T13" fmla="*/ 130 h 146"/>
                  <a:gd name="T14" fmla="*/ 104 w 105"/>
                  <a:gd name="T15" fmla="*/ 48 h 146"/>
                  <a:gd name="T16" fmla="*/ 86 w 105"/>
                  <a:gd name="T17" fmla="*/ 37 h 146"/>
                  <a:gd name="T18" fmla="*/ 86 w 105"/>
                  <a:gd name="T19" fmla="*/ 33 h 146"/>
                  <a:gd name="T20" fmla="*/ 86 w 105"/>
                  <a:gd name="T21" fmla="*/ 29 h 146"/>
                  <a:gd name="T22" fmla="*/ 87 w 105"/>
                  <a:gd name="T23" fmla="*/ 28 h 146"/>
                  <a:gd name="T24" fmla="*/ 87 w 105"/>
                  <a:gd name="T25" fmla="*/ 25 h 146"/>
                  <a:gd name="T26" fmla="*/ 87 w 105"/>
                  <a:gd name="T27" fmla="*/ 23 h 146"/>
                  <a:gd name="T28" fmla="*/ 86 w 105"/>
                  <a:gd name="T29" fmla="*/ 21 h 146"/>
                  <a:gd name="T30" fmla="*/ 86 w 105"/>
                  <a:gd name="T31" fmla="*/ 18 h 146"/>
                  <a:gd name="T32" fmla="*/ 86 w 105"/>
                  <a:gd name="T33" fmla="*/ 15 h 146"/>
                  <a:gd name="T34" fmla="*/ 86 w 105"/>
                  <a:gd name="T35" fmla="*/ 12 h 146"/>
                  <a:gd name="T36" fmla="*/ 86 w 105"/>
                  <a:gd name="T37" fmla="*/ 9 h 146"/>
                  <a:gd name="T38" fmla="*/ 85 w 105"/>
                  <a:gd name="T39" fmla="*/ 5 h 146"/>
                  <a:gd name="T40" fmla="*/ 85 w 105"/>
                  <a:gd name="T41" fmla="*/ 2 h 146"/>
                  <a:gd name="T42" fmla="*/ 84 w 105"/>
                  <a:gd name="T43" fmla="*/ 0 h 146"/>
                  <a:gd name="T44" fmla="*/ 59 w 105"/>
                  <a:gd name="T45" fmla="*/ 1 h 146"/>
                  <a:gd name="T46" fmla="*/ 52 w 105"/>
                  <a:gd name="T47" fmla="*/ 16 h 146"/>
                  <a:gd name="T48" fmla="*/ 13 w 105"/>
                  <a:gd name="T49" fmla="*/ 24 h 146"/>
                  <a:gd name="T50" fmla="*/ 0 w 105"/>
                  <a:gd name="T51" fmla="*/ 23 h 146"/>
                  <a:gd name="T52" fmla="*/ 3 w 105"/>
                  <a:gd name="T53" fmla="*/ 74 h 146"/>
                  <a:gd name="T54" fmla="*/ 21 w 105"/>
                  <a:gd name="T55" fmla="*/ 145 h 146"/>
                  <a:gd name="T56" fmla="*/ 23 w 105"/>
                  <a:gd name="T57" fmla="*/ 1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146">
                    <a:moveTo>
                      <a:pt x="23" y="144"/>
                    </a:moveTo>
                    <a:cubicBezTo>
                      <a:pt x="24" y="143"/>
                      <a:pt x="26" y="142"/>
                      <a:pt x="27" y="141"/>
                    </a:cubicBezTo>
                    <a:cubicBezTo>
                      <a:pt x="29" y="140"/>
                      <a:pt x="31" y="139"/>
                      <a:pt x="33" y="138"/>
                    </a:cubicBezTo>
                    <a:cubicBezTo>
                      <a:pt x="34" y="137"/>
                      <a:pt x="35" y="137"/>
                      <a:pt x="36" y="136"/>
                    </a:cubicBezTo>
                    <a:cubicBezTo>
                      <a:pt x="37" y="135"/>
                      <a:pt x="39" y="134"/>
                      <a:pt x="40" y="133"/>
                    </a:cubicBezTo>
                    <a:cubicBezTo>
                      <a:pt x="41" y="133"/>
                      <a:pt x="42" y="133"/>
                      <a:pt x="42" y="132"/>
                    </a:cubicBezTo>
                    <a:cubicBezTo>
                      <a:pt x="44" y="131"/>
                      <a:pt x="46" y="131"/>
                      <a:pt x="47" y="130"/>
                    </a:cubicBezTo>
                    <a:cubicBezTo>
                      <a:pt x="59" y="125"/>
                      <a:pt x="87" y="79"/>
                      <a:pt x="104" y="48"/>
                    </a:cubicBezTo>
                    <a:lnTo>
                      <a:pt x="86" y="37"/>
                    </a:lnTo>
                    <a:lnTo>
                      <a:pt x="86" y="33"/>
                    </a:lnTo>
                    <a:cubicBezTo>
                      <a:pt x="86" y="33"/>
                      <a:pt x="86" y="31"/>
                      <a:pt x="86" y="29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7"/>
                      <a:pt x="87" y="26"/>
                      <a:pt x="87" y="25"/>
                    </a:cubicBezTo>
                    <a:cubicBezTo>
                      <a:pt x="87" y="25"/>
                      <a:pt x="87" y="24"/>
                      <a:pt x="87" y="23"/>
                    </a:cubicBezTo>
                    <a:cubicBezTo>
                      <a:pt x="87" y="22"/>
                      <a:pt x="87" y="22"/>
                      <a:pt x="86" y="21"/>
                    </a:cubicBezTo>
                    <a:cubicBezTo>
                      <a:pt x="86" y="20"/>
                      <a:pt x="86" y="19"/>
                      <a:pt x="86" y="18"/>
                    </a:cubicBezTo>
                    <a:cubicBezTo>
                      <a:pt x="86" y="17"/>
                      <a:pt x="86" y="16"/>
                      <a:pt x="86" y="15"/>
                    </a:cubicBezTo>
                    <a:cubicBezTo>
                      <a:pt x="86" y="14"/>
                      <a:pt x="86" y="13"/>
                      <a:pt x="86" y="12"/>
                    </a:cubicBezTo>
                    <a:cubicBezTo>
                      <a:pt x="86" y="11"/>
                      <a:pt x="86" y="10"/>
                      <a:pt x="86" y="9"/>
                    </a:cubicBezTo>
                    <a:cubicBezTo>
                      <a:pt x="85" y="8"/>
                      <a:pt x="85" y="6"/>
                      <a:pt x="85" y="5"/>
                    </a:cubicBezTo>
                    <a:cubicBezTo>
                      <a:pt x="85" y="4"/>
                      <a:pt x="85" y="3"/>
                      <a:pt x="85" y="2"/>
                    </a:cubicBezTo>
                    <a:cubicBezTo>
                      <a:pt x="84" y="1"/>
                      <a:pt x="84" y="1"/>
                      <a:pt x="84" y="0"/>
                    </a:cubicBezTo>
                    <a:cubicBezTo>
                      <a:pt x="74" y="1"/>
                      <a:pt x="64" y="1"/>
                      <a:pt x="59" y="1"/>
                    </a:cubicBezTo>
                    <a:cubicBezTo>
                      <a:pt x="58" y="5"/>
                      <a:pt x="57" y="11"/>
                      <a:pt x="52" y="16"/>
                    </a:cubicBezTo>
                    <a:cubicBezTo>
                      <a:pt x="45" y="25"/>
                      <a:pt x="31" y="28"/>
                      <a:pt x="13" y="24"/>
                    </a:cubicBezTo>
                    <a:cubicBezTo>
                      <a:pt x="9" y="24"/>
                      <a:pt x="5" y="23"/>
                      <a:pt x="0" y="23"/>
                    </a:cubicBezTo>
                    <a:lnTo>
                      <a:pt x="3" y="74"/>
                    </a:lnTo>
                    <a:cubicBezTo>
                      <a:pt x="9" y="87"/>
                      <a:pt x="14" y="114"/>
                      <a:pt x="21" y="145"/>
                    </a:cubicBezTo>
                    <a:cubicBezTo>
                      <a:pt x="21" y="145"/>
                      <a:pt x="22" y="144"/>
                      <a:pt x="23" y="1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36" name="Freeform 329">
                <a:extLst>
                  <a:ext uri="{FF2B5EF4-FFF2-40B4-BE49-F238E27FC236}">
                    <a16:creationId xmlns:a16="http://schemas.microsoft.com/office/drawing/2014/main" id="{07BDFC8F-E71B-4072-B889-82EB08A12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7288" y="4618404"/>
                <a:ext cx="340104" cy="550545"/>
              </a:xfrm>
              <a:custGeom>
                <a:avLst/>
                <a:gdLst>
                  <a:gd name="T0" fmla="*/ 768 w 800"/>
                  <a:gd name="T1" fmla="*/ 0 h 1293"/>
                  <a:gd name="T2" fmla="*/ 754 w 800"/>
                  <a:gd name="T3" fmla="*/ 7 h 1293"/>
                  <a:gd name="T4" fmla="*/ 743 w 800"/>
                  <a:gd name="T5" fmla="*/ 12 h 1293"/>
                  <a:gd name="T6" fmla="*/ 730 w 800"/>
                  <a:gd name="T7" fmla="*/ 18 h 1293"/>
                  <a:gd name="T8" fmla="*/ 721 w 800"/>
                  <a:gd name="T9" fmla="*/ 23 h 1293"/>
                  <a:gd name="T10" fmla="*/ 714 w 800"/>
                  <a:gd name="T11" fmla="*/ 27 h 1293"/>
                  <a:gd name="T12" fmla="*/ 708 w 800"/>
                  <a:gd name="T13" fmla="*/ 30 h 1293"/>
                  <a:gd name="T14" fmla="*/ 704 w 800"/>
                  <a:gd name="T15" fmla="*/ 33 h 1293"/>
                  <a:gd name="T16" fmla="*/ 701 w 800"/>
                  <a:gd name="T17" fmla="*/ 35 h 1293"/>
                  <a:gd name="T18" fmla="*/ 699 w 800"/>
                  <a:gd name="T19" fmla="*/ 36 h 1293"/>
                  <a:gd name="T20" fmla="*/ 698 w 800"/>
                  <a:gd name="T21" fmla="*/ 37 h 1293"/>
                  <a:gd name="T22" fmla="*/ 671 w 800"/>
                  <a:gd name="T23" fmla="*/ 46 h 1293"/>
                  <a:gd name="T24" fmla="*/ 602 w 800"/>
                  <a:gd name="T25" fmla="*/ 56 h 1293"/>
                  <a:gd name="T26" fmla="*/ 551 w 800"/>
                  <a:gd name="T27" fmla="*/ 89 h 1293"/>
                  <a:gd name="T28" fmla="*/ 520 w 800"/>
                  <a:gd name="T29" fmla="*/ 85 h 1293"/>
                  <a:gd name="T30" fmla="*/ 441 w 800"/>
                  <a:gd name="T31" fmla="*/ 82 h 1293"/>
                  <a:gd name="T32" fmla="*/ 388 w 800"/>
                  <a:gd name="T33" fmla="*/ 81 h 1293"/>
                  <a:gd name="T34" fmla="*/ 372 w 800"/>
                  <a:gd name="T35" fmla="*/ 80 h 1293"/>
                  <a:gd name="T36" fmla="*/ 346 w 800"/>
                  <a:gd name="T37" fmla="*/ 99 h 1293"/>
                  <a:gd name="T38" fmla="*/ 387 w 800"/>
                  <a:gd name="T39" fmla="*/ 262 h 1293"/>
                  <a:gd name="T40" fmla="*/ 406 w 800"/>
                  <a:gd name="T41" fmla="*/ 280 h 1293"/>
                  <a:gd name="T42" fmla="*/ 424 w 800"/>
                  <a:gd name="T43" fmla="*/ 299 h 1293"/>
                  <a:gd name="T44" fmla="*/ 401 w 800"/>
                  <a:gd name="T45" fmla="*/ 426 h 1293"/>
                  <a:gd name="T46" fmla="*/ 378 w 800"/>
                  <a:gd name="T47" fmla="*/ 502 h 1293"/>
                  <a:gd name="T48" fmla="*/ 300 w 800"/>
                  <a:gd name="T49" fmla="*/ 415 h 1293"/>
                  <a:gd name="T50" fmla="*/ 312 w 800"/>
                  <a:gd name="T51" fmla="*/ 309 h 1293"/>
                  <a:gd name="T52" fmla="*/ 258 w 800"/>
                  <a:gd name="T53" fmla="*/ 304 h 1293"/>
                  <a:gd name="T54" fmla="*/ 207 w 800"/>
                  <a:gd name="T55" fmla="*/ 270 h 1293"/>
                  <a:gd name="T56" fmla="*/ 17 w 800"/>
                  <a:gd name="T57" fmla="*/ 401 h 1293"/>
                  <a:gd name="T58" fmla="*/ 117 w 800"/>
                  <a:gd name="T59" fmla="*/ 439 h 1293"/>
                  <a:gd name="T60" fmla="*/ 211 w 800"/>
                  <a:gd name="T61" fmla="*/ 536 h 1293"/>
                  <a:gd name="T62" fmla="*/ 189 w 800"/>
                  <a:gd name="T63" fmla="*/ 656 h 1293"/>
                  <a:gd name="T64" fmla="*/ 217 w 800"/>
                  <a:gd name="T65" fmla="*/ 720 h 1293"/>
                  <a:gd name="T66" fmla="*/ 152 w 800"/>
                  <a:gd name="T67" fmla="*/ 854 h 1293"/>
                  <a:gd name="T68" fmla="*/ 89 w 800"/>
                  <a:gd name="T69" fmla="*/ 966 h 1293"/>
                  <a:gd name="T70" fmla="*/ 141 w 800"/>
                  <a:gd name="T71" fmla="*/ 1292 h 1293"/>
                  <a:gd name="T72" fmla="*/ 189 w 800"/>
                  <a:gd name="T73" fmla="*/ 1243 h 1293"/>
                  <a:gd name="T74" fmla="*/ 160 w 800"/>
                  <a:gd name="T75" fmla="*/ 1229 h 1293"/>
                  <a:gd name="T76" fmla="*/ 378 w 800"/>
                  <a:gd name="T77" fmla="*/ 1030 h 1293"/>
                  <a:gd name="T78" fmla="*/ 370 w 800"/>
                  <a:gd name="T79" fmla="*/ 874 h 1293"/>
                  <a:gd name="T80" fmla="*/ 333 w 800"/>
                  <a:gd name="T81" fmla="*/ 722 h 1293"/>
                  <a:gd name="T82" fmla="*/ 380 w 800"/>
                  <a:gd name="T83" fmla="*/ 675 h 1293"/>
                  <a:gd name="T84" fmla="*/ 475 w 800"/>
                  <a:gd name="T85" fmla="*/ 600 h 1293"/>
                  <a:gd name="T86" fmla="*/ 676 w 800"/>
                  <a:gd name="T87" fmla="*/ 480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00" h="1293">
                    <a:moveTo>
                      <a:pt x="775" y="176"/>
                    </a:moveTo>
                    <a:cubicBezTo>
                      <a:pt x="777" y="154"/>
                      <a:pt x="774" y="111"/>
                      <a:pt x="772" y="69"/>
                    </a:cubicBezTo>
                    <a:cubicBezTo>
                      <a:pt x="770" y="43"/>
                      <a:pt x="768" y="19"/>
                      <a:pt x="768" y="0"/>
                    </a:cubicBezTo>
                    <a:cubicBezTo>
                      <a:pt x="767" y="1"/>
                      <a:pt x="766" y="1"/>
                      <a:pt x="765" y="2"/>
                    </a:cubicBezTo>
                    <a:cubicBezTo>
                      <a:pt x="764" y="2"/>
                      <a:pt x="764" y="2"/>
                      <a:pt x="763" y="2"/>
                    </a:cubicBezTo>
                    <a:cubicBezTo>
                      <a:pt x="760" y="4"/>
                      <a:pt x="757" y="5"/>
                      <a:pt x="754" y="7"/>
                    </a:cubicBezTo>
                    <a:cubicBezTo>
                      <a:pt x="754" y="7"/>
                      <a:pt x="753" y="7"/>
                      <a:pt x="752" y="7"/>
                    </a:cubicBezTo>
                    <a:cubicBezTo>
                      <a:pt x="750" y="9"/>
                      <a:pt x="747" y="10"/>
                      <a:pt x="745" y="11"/>
                    </a:cubicBezTo>
                    <a:cubicBezTo>
                      <a:pt x="744" y="11"/>
                      <a:pt x="743" y="12"/>
                      <a:pt x="743" y="12"/>
                    </a:cubicBezTo>
                    <a:cubicBezTo>
                      <a:pt x="741" y="13"/>
                      <a:pt x="739" y="14"/>
                      <a:pt x="737" y="15"/>
                    </a:cubicBezTo>
                    <a:cubicBezTo>
                      <a:pt x="736" y="15"/>
                      <a:pt x="735" y="16"/>
                      <a:pt x="734" y="16"/>
                    </a:cubicBezTo>
                    <a:cubicBezTo>
                      <a:pt x="733" y="17"/>
                      <a:pt x="731" y="18"/>
                      <a:pt x="730" y="18"/>
                    </a:cubicBezTo>
                    <a:cubicBezTo>
                      <a:pt x="729" y="19"/>
                      <a:pt x="728" y="19"/>
                      <a:pt x="727" y="20"/>
                    </a:cubicBezTo>
                    <a:cubicBezTo>
                      <a:pt x="726" y="20"/>
                      <a:pt x="725" y="21"/>
                      <a:pt x="723" y="22"/>
                    </a:cubicBezTo>
                    <a:cubicBezTo>
                      <a:pt x="723" y="22"/>
                      <a:pt x="722" y="22"/>
                      <a:pt x="721" y="23"/>
                    </a:cubicBezTo>
                    <a:cubicBezTo>
                      <a:pt x="720" y="23"/>
                      <a:pt x="719" y="24"/>
                      <a:pt x="718" y="24"/>
                    </a:cubicBezTo>
                    <a:cubicBezTo>
                      <a:pt x="717" y="25"/>
                      <a:pt x="717" y="25"/>
                      <a:pt x="716" y="26"/>
                    </a:cubicBezTo>
                    <a:cubicBezTo>
                      <a:pt x="715" y="26"/>
                      <a:pt x="714" y="26"/>
                      <a:pt x="714" y="27"/>
                    </a:cubicBezTo>
                    <a:cubicBezTo>
                      <a:pt x="713" y="27"/>
                      <a:pt x="712" y="28"/>
                      <a:pt x="711" y="28"/>
                    </a:cubicBezTo>
                    <a:lnTo>
                      <a:pt x="710" y="29"/>
                    </a:lnTo>
                    <a:cubicBezTo>
                      <a:pt x="709" y="29"/>
                      <a:pt x="708" y="30"/>
                      <a:pt x="708" y="30"/>
                    </a:cubicBezTo>
                    <a:cubicBezTo>
                      <a:pt x="707" y="30"/>
                      <a:pt x="707" y="31"/>
                      <a:pt x="706" y="31"/>
                    </a:cubicBezTo>
                    <a:lnTo>
                      <a:pt x="705" y="32"/>
                    </a:lnTo>
                    <a:cubicBezTo>
                      <a:pt x="705" y="32"/>
                      <a:pt x="704" y="32"/>
                      <a:pt x="704" y="33"/>
                    </a:cubicBezTo>
                    <a:lnTo>
                      <a:pt x="703" y="33"/>
                    </a:lnTo>
                    <a:cubicBezTo>
                      <a:pt x="702" y="34"/>
                      <a:pt x="702" y="34"/>
                      <a:pt x="702" y="34"/>
                    </a:cubicBezTo>
                    <a:cubicBezTo>
                      <a:pt x="702" y="34"/>
                      <a:pt x="701" y="34"/>
                      <a:pt x="701" y="35"/>
                    </a:cubicBezTo>
                    <a:cubicBezTo>
                      <a:pt x="701" y="35"/>
                      <a:pt x="701" y="35"/>
                      <a:pt x="700" y="35"/>
                    </a:cubicBezTo>
                    <a:cubicBezTo>
                      <a:pt x="700" y="35"/>
                      <a:pt x="700" y="35"/>
                      <a:pt x="700" y="36"/>
                    </a:cubicBezTo>
                    <a:lnTo>
                      <a:pt x="699" y="36"/>
                    </a:lnTo>
                    <a:lnTo>
                      <a:pt x="699" y="36"/>
                    </a:lnTo>
                    <a:cubicBezTo>
                      <a:pt x="699" y="36"/>
                      <a:pt x="700" y="37"/>
                      <a:pt x="699" y="37"/>
                    </a:cubicBezTo>
                    <a:cubicBezTo>
                      <a:pt x="699" y="38"/>
                      <a:pt x="698" y="37"/>
                      <a:pt x="698" y="37"/>
                    </a:cubicBezTo>
                    <a:lnTo>
                      <a:pt x="698" y="37"/>
                    </a:lnTo>
                    <a:cubicBezTo>
                      <a:pt x="693" y="46"/>
                      <a:pt x="682" y="46"/>
                      <a:pt x="677" y="46"/>
                    </a:cubicBezTo>
                    <a:cubicBezTo>
                      <a:pt x="675" y="46"/>
                      <a:pt x="673" y="46"/>
                      <a:pt x="671" y="46"/>
                    </a:cubicBezTo>
                    <a:cubicBezTo>
                      <a:pt x="661" y="46"/>
                      <a:pt x="650" y="46"/>
                      <a:pt x="642" y="52"/>
                    </a:cubicBezTo>
                    <a:cubicBezTo>
                      <a:pt x="636" y="58"/>
                      <a:pt x="629" y="61"/>
                      <a:pt x="622" y="61"/>
                    </a:cubicBezTo>
                    <a:cubicBezTo>
                      <a:pt x="614" y="61"/>
                      <a:pt x="608" y="59"/>
                      <a:pt x="602" y="56"/>
                    </a:cubicBezTo>
                    <a:cubicBezTo>
                      <a:pt x="599" y="54"/>
                      <a:pt x="595" y="53"/>
                      <a:pt x="592" y="51"/>
                    </a:cubicBezTo>
                    <a:cubicBezTo>
                      <a:pt x="582" y="49"/>
                      <a:pt x="577" y="63"/>
                      <a:pt x="574" y="76"/>
                    </a:cubicBezTo>
                    <a:cubicBezTo>
                      <a:pt x="573" y="82"/>
                      <a:pt x="569" y="89"/>
                      <a:pt x="551" y="89"/>
                    </a:cubicBezTo>
                    <a:cubicBezTo>
                      <a:pt x="549" y="89"/>
                      <a:pt x="546" y="89"/>
                      <a:pt x="544" y="89"/>
                    </a:cubicBezTo>
                    <a:cubicBezTo>
                      <a:pt x="536" y="88"/>
                      <a:pt x="529" y="87"/>
                      <a:pt x="524" y="86"/>
                    </a:cubicBezTo>
                    <a:cubicBezTo>
                      <a:pt x="522" y="85"/>
                      <a:pt x="521" y="85"/>
                      <a:pt x="520" y="85"/>
                    </a:cubicBezTo>
                    <a:cubicBezTo>
                      <a:pt x="514" y="85"/>
                      <a:pt x="503" y="87"/>
                      <a:pt x="492" y="90"/>
                    </a:cubicBezTo>
                    <a:cubicBezTo>
                      <a:pt x="480" y="92"/>
                      <a:pt x="467" y="95"/>
                      <a:pt x="458" y="95"/>
                    </a:cubicBezTo>
                    <a:cubicBezTo>
                      <a:pt x="445" y="95"/>
                      <a:pt x="442" y="87"/>
                      <a:pt x="441" y="82"/>
                    </a:cubicBezTo>
                    <a:cubicBezTo>
                      <a:pt x="439" y="77"/>
                      <a:pt x="438" y="74"/>
                      <a:pt x="431" y="72"/>
                    </a:cubicBezTo>
                    <a:cubicBezTo>
                      <a:pt x="421" y="68"/>
                      <a:pt x="412" y="72"/>
                      <a:pt x="404" y="76"/>
                    </a:cubicBezTo>
                    <a:cubicBezTo>
                      <a:pt x="399" y="79"/>
                      <a:pt x="393" y="81"/>
                      <a:pt x="388" y="81"/>
                    </a:cubicBezTo>
                    <a:cubicBezTo>
                      <a:pt x="386" y="81"/>
                      <a:pt x="384" y="81"/>
                      <a:pt x="382" y="81"/>
                    </a:cubicBezTo>
                    <a:cubicBezTo>
                      <a:pt x="381" y="81"/>
                      <a:pt x="381" y="81"/>
                      <a:pt x="381" y="81"/>
                    </a:cubicBezTo>
                    <a:cubicBezTo>
                      <a:pt x="378" y="80"/>
                      <a:pt x="375" y="80"/>
                      <a:pt x="372" y="80"/>
                    </a:cubicBezTo>
                    <a:lnTo>
                      <a:pt x="371" y="80"/>
                    </a:lnTo>
                    <a:cubicBezTo>
                      <a:pt x="364" y="79"/>
                      <a:pt x="357" y="78"/>
                      <a:pt x="350" y="77"/>
                    </a:cubicBezTo>
                    <a:cubicBezTo>
                      <a:pt x="350" y="86"/>
                      <a:pt x="348" y="93"/>
                      <a:pt x="346" y="99"/>
                    </a:cubicBezTo>
                    <a:cubicBezTo>
                      <a:pt x="338" y="121"/>
                      <a:pt x="352" y="163"/>
                      <a:pt x="364" y="199"/>
                    </a:cubicBezTo>
                    <a:cubicBezTo>
                      <a:pt x="371" y="221"/>
                      <a:pt x="378" y="241"/>
                      <a:pt x="379" y="256"/>
                    </a:cubicBezTo>
                    <a:cubicBezTo>
                      <a:pt x="382" y="258"/>
                      <a:pt x="384" y="260"/>
                      <a:pt x="387" y="262"/>
                    </a:cubicBezTo>
                    <a:cubicBezTo>
                      <a:pt x="389" y="264"/>
                      <a:pt x="391" y="266"/>
                      <a:pt x="393" y="268"/>
                    </a:cubicBezTo>
                    <a:cubicBezTo>
                      <a:pt x="396" y="271"/>
                      <a:pt x="398" y="273"/>
                      <a:pt x="400" y="275"/>
                    </a:cubicBezTo>
                    <a:cubicBezTo>
                      <a:pt x="402" y="277"/>
                      <a:pt x="404" y="279"/>
                      <a:pt x="406" y="280"/>
                    </a:cubicBezTo>
                    <a:cubicBezTo>
                      <a:pt x="409" y="283"/>
                      <a:pt x="411" y="285"/>
                      <a:pt x="413" y="287"/>
                    </a:cubicBezTo>
                    <a:cubicBezTo>
                      <a:pt x="414" y="288"/>
                      <a:pt x="415" y="289"/>
                      <a:pt x="416" y="291"/>
                    </a:cubicBezTo>
                    <a:cubicBezTo>
                      <a:pt x="419" y="294"/>
                      <a:pt x="422" y="297"/>
                      <a:pt x="424" y="299"/>
                    </a:cubicBezTo>
                    <a:cubicBezTo>
                      <a:pt x="437" y="315"/>
                      <a:pt x="436" y="322"/>
                      <a:pt x="432" y="335"/>
                    </a:cubicBezTo>
                    <a:cubicBezTo>
                      <a:pt x="430" y="344"/>
                      <a:pt x="427" y="357"/>
                      <a:pt x="428" y="379"/>
                    </a:cubicBezTo>
                    <a:cubicBezTo>
                      <a:pt x="429" y="418"/>
                      <a:pt x="418" y="423"/>
                      <a:pt x="401" y="426"/>
                    </a:cubicBezTo>
                    <a:cubicBezTo>
                      <a:pt x="395" y="428"/>
                      <a:pt x="388" y="429"/>
                      <a:pt x="383" y="434"/>
                    </a:cubicBezTo>
                    <a:cubicBezTo>
                      <a:pt x="372" y="444"/>
                      <a:pt x="375" y="463"/>
                      <a:pt x="377" y="479"/>
                    </a:cubicBezTo>
                    <a:cubicBezTo>
                      <a:pt x="379" y="488"/>
                      <a:pt x="380" y="496"/>
                      <a:pt x="378" y="502"/>
                    </a:cubicBezTo>
                    <a:cubicBezTo>
                      <a:pt x="377" y="504"/>
                      <a:pt x="375" y="505"/>
                      <a:pt x="372" y="506"/>
                    </a:cubicBezTo>
                    <a:lnTo>
                      <a:pt x="371" y="506"/>
                    </a:lnTo>
                    <a:cubicBezTo>
                      <a:pt x="356" y="506"/>
                      <a:pt x="312" y="436"/>
                      <a:pt x="300" y="415"/>
                    </a:cubicBezTo>
                    <a:cubicBezTo>
                      <a:pt x="298" y="411"/>
                      <a:pt x="297" y="409"/>
                      <a:pt x="297" y="409"/>
                    </a:cubicBezTo>
                    <a:cubicBezTo>
                      <a:pt x="294" y="402"/>
                      <a:pt x="297" y="390"/>
                      <a:pt x="303" y="371"/>
                    </a:cubicBezTo>
                    <a:cubicBezTo>
                      <a:pt x="309" y="351"/>
                      <a:pt x="316" y="326"/>
                      <a:pt x="312" y="309"/>
                    </a:cubicBezTo>
                    <a:cubicBezTo>
                      <a:pt x="310" y="300"/>
                      <a:pt x="305" y="296"/>
                      <a:pt x="295" y="296"/>
                    </a:cubicBezTo>
                    <a:cubicBezTo>
                      <a:pt x="287" y="296"/>
                      <a:pt x="277" y="299"/>
                      <a:pt x="269" y="301"/>
                    </a:cubicBezTo>
                    <a:cubicBezTo>
                      <a:pt x="265" y="303"/>
                      <a:pt x="261" y="304"/>
                      <a:pt x="258" y="304"/>
                    </a:cubicBezTo>
                    <a:lnTo>
                      <a:pt x="256" y="304"/>
                    </a:lnTo>
                    <a:cubicBezTo>
                      <a:pt x="246" y="304"/>
                      <a:pt x="234" y="294"/>
                      <a:pt x="218" y="280"/>
                    </a:cubicBezTo>
                    <a:cubicBezTo>
                      <a:pt x="214" y="276"/>
                      <a:pt x="210" y="272"/>
                      <a:pt x="207" y="270"/>
                    </a:cubicBezTo>
                    <a:cubicBezTo>
                      <a:pt x="206" y="269"/>
                      <a:pt x="205" y="269"/>
                      <a:pt x="205" y="268"/>
                    </a:cubicBezTo>
                    <a:cubicBezTo>
                      <a:pt x="191" y="272"/>
                      <a:pt x="78" y="314"/>
                      <a:pt x="0" y="343"/>
                    </a:cubicBezTo>
                    <a:lnTo>
                      <a:pt x="17" y="401"/>
                    </a:lnTo>
                    <a:lnTo>
                      <a:pt x="13" y="401"/>
                    </a:lnTo>
                    <a:lnTo>
                      <a:pt x="20" y="415"/>
                    </a:lnTo>
                    <a:cubicBezTo>
                      <a:pt x="34" y="416"/>
                      <a:pt x="89" y="421"/>
                      <a:pt x="117" y="439"/>
                    </a:cubicBezTo>
                    <a:cubicBezTo>
                      <a:pt x="135" y="451"/>
                      <a:pt x="161" y="457"/>
                      <a:pt x="180" y="462"/>
                    </a:cubicBezTo>
                    <a:cubicBezTo>
                      <a:pt x="192" y="464"/>
                      <a:pt x="200" y="466"/>
                      <a:pt x="205" y="470"/>
                    </a:cubicBezTo>
                    <a:cubicBezTo>
                      <a:pt x="213" y="475"/>
                      <a:pt x="213" y="492"/>
                      <a:pt x="211" y="536"/>
                    </a:cubicBezTo>
                    <a:cubicBezTo>
                      <a:pt x="211" y="557"/>
                      <a:pt x="210" y="578"/>
                      <a:pt x="211" y="592"/>
                    </a:cubicBezTo>
                    <a:cubicBezTo>
                      <a:pt x="213" y="613"/>
                      <a:pt x="202" y="627"/>
                      <a:pt x="194" y="636"/>
                    </a:cubicBezTo>
                    <a:cubicBezTo>
                      <a:pt x="184" y="648"/>
                      <a:pt x="183" y="650"/>
                      <a:pt x="189" y="656"/>
                    </a:cubicBezTo>
                    <a:cubicBezTo>
                      <a:pt x="201" y="669"/>
                      <a:pt x="204" y="685"/>
                      <a:pt x="205" y="697"/>
                    </a:cubicBezTo>
                    <a:cubicBezTo>
                      <a:pt x="206" y="704"/>
                      <a:pt x="208" y="712"/>
                      <a:pt x="210" y="712"/>
                    </a:cubicBezTo>
                    <a:cubicBezTo>
                      <a:pt x="214" y="713"/>
                      <a:pt x="217" y="716"/>
                      <a:pt x="217" y="720"/>
                    </a:cubicBezTo>
                    <a:cubicBezTo>
                      <a:pt x="220" y="736"/>
                      <a:pt x="185" y="773"/>
                      <a:pt x="171" y="781"/>
                    </a:cubicBezTo>
                    <a:cubicBezTo>
                      <a:pt x="166" y="784"/>
                      <a:pt x="165" y="792"/>
                      <a:pt x="165" y="805"/>
                    </a:cubicBezTo>
                    <a:cubicBezTo>
                      <a:pt x="165" y="820"/>
                      <a:pt x="164" y="838"/>
                      <a:pt x="152" y="854"/>
                    </a:cubicBezTo>
                    <a:cubicBezTo>
                      <a:pt x="143" y="867"/>
                      <a:pt x="120" y="888"/>
                      <a:pt x="98" y="909"/>
                    </a:cubicBezTo>
                    <a:cubicBezTo>
                      <a:pt x="91" y="916"/>
                      <a:pt x="85" y="922"/>
                      <a:pt x="79" y="927"/>
                    </a:cubicBezTo>
                    <a:cubicBezTo>
                      <a:pt x="81" y="932"/>
                      <a:pt x="84" y="944"/>
                      <a:pt x="89" y="966"/>
                    </a:cubicBezTo>
                    <a:cubicBezTo>
                      <a:pt x="97" y="999"/>
                      <a:pt x="112" y="1060"/>
                      <a:pt x="124" y="1067"/>
                    </a:cubicBezTo>
                    <a:cubicBezTo>
                      <a:pt x="150" y="1082"/>
                      <a:pt x="133" y="1210"/>
                      <a:pt x="133" y="1212"/>
                    </a:cubicBezTo>
                    <a:cubicBezTo>
                      <a:pt x="132" y="1217"/>
                      <a:pt x="136" y="1256"/>
                      <a:pt x="141" y="1292"/>
                    </a:cubicBezTo>
                    <a:cubicBezTo>
                      <a:pt x="150" y="1291"/>
                      <a:pt x="169" y="1289"/>
                      <a:pt x="187" y="1288"/>
                    </a:cubicBezTo>
                    <a:cubicBezTo>
                      <a:pt x="189" y="1275"/>
                      <a:pt x="190" y="1264"/>
                      <a:pt x="190" y="1256"/>
                    </a:cubicBezTo>
                    <a:cubicBezTo>
                      <a:pt x="191" y="1246"/>
                      <a:pt x="189" y="1244"/>
                      <a:pt x="189" y="1243"/>
                    </a:cubicBezTo>
                    <a:cubicBezTo>
                      <a:pt x="188" y="1243"/>
                      <a:pt x="187" y="1243"/>
                      <a:pt x="185" y="1243"/>
                    </a:cubicBezTo>
                    <a:lnTo>
                      <a:pt x="180" y="1243"/>
                    </a:lnTo>
                    <a:cubicBezTo>
                      <a:pt x="176" y="1243"/>
                      <a:pt x="165" y="1243"/>
                      <a:pt x="160" y="1229"/>
                    </a:cubicBezTo>
                    <a:cubicBezTo>
                      <a:pt x="149" y="1198"/>
                      <a:pt x="226" y="1155"/>
                      <a:pt x="283" y="1134"/>
                    </a:cubicBezTo>
                    <a:cubicBezTo>
                      <a:pt x="349" y="1109"/>
                      <a:pt x="370" y="1097"/>
                      <a:pt x="376" y="1078"/>
                    </a:cubicBezTo>
                    <a:cubicBezTo>
                      <a:pt x="378" y="1068"/>
                      <a:pt x="378" y="1048"/>
                      <a:pt x="378" y="1030"/>
                    </a:cubicBezTo>
                    <a:cubicBezTo>
                      <a:pt x="378" y="1006"/>
                      <a:pt x="378" y="981"/>
                      <a:pt x="384" y="967"/>
                    </a:cubicBezTo>
                    <a:cubicBezTo>
                      <a:pt x="388" y="954"/>
                      <a:pt x="386" y="944"/>
                      <a:pt x="381" y="926"/>
                    </a:cubicBezTo>
                    <a:cubicBezTo>
                      <a:pt x="377" y="913"/>
                      <a:pt x="373" y="897"/>
                      <a:pt x="370" y="874"/>
                    </a:cubicBezTo>
                    <a:cubicBezTo>
                      <a:pt x="365" y="840"/>
                      <a:pt x="356" y="824"/>
                      <a:pt x="347" y="809"/>
                    </a:cubicBezTo>
                    <a:cubicBezTo>
                      <a:pt x="341" y="799"/>
                      <a:pt x="336" y="790"/>
                      <a:pt x="333" y="777"/>
                    </a:cubicBezTo>
                    <a:cubicBezTo>
                      <a:pt x="328" y="760"/>
                      <a:pt x="323" y="735"/>
                      <a:pt x="333" y="722"/>
                    </a:cubicBezTo>
                    <a:cubicBezTo>
                      <a:pt x="337" y="716"/>
                      <a:pt x="343" y="713"/>
                      <a:pt x="350" y="712"/>
                    </a:cubicBezTo>
                    <a:cubicBezTo>
                      <a:pt x="362" y="712"/>
                      <a:pt x="364" y="708"/>
                      <a:pt x="373" y="690"/>
                    </a:cubicBezTo>
                    <a:cubicBezTo>
                      <a:pt x="375" y="686"/>
                      <a:pt x="377" y="681"/>
                      <a:pt x="380" y="675"/>
                    </a:cubicBezTo>
                    <a:cubicBezTo>
                      <a:pt x="391" y="655"/>
                      <a:pt x="403" y="651"/>
                      <a:pt x="416" y="647"/>
                    </a:cubicBezTo>
                    <a:cubicBezTo>
                      <a:pt x="425" y="644"/>
                      <a:pt x="435" y="641"/>
                      <a:pt x="447" y="632"/>
                    </a:cubicBezTo>
                    <a:cubicBezTo>
                      <a:pt x="459" y="623"/>
                      <a:pt x="467" y="612"/>
                      <a:pt x="475" y="600"/>
                    </a:cubicBezTo>
                    <a:cubicBezTo>
                      <a:pt x="486" y="584"/>
                      <a:pt x="499" y="565"/>
                      <a:pt x="527" y="544"/>
                    </a:cubicBezTo>
                    <a:cubicBezTo>
                      <a:pt x="555" y="523"/>
                      <a:pt x="584" y="514"/>
                      <a:pt x="612" y="505"/>
                    </a:cubicBezTo>
                    <a:cubicBezTo>
                      <a:pt x="635" y="498"/>
                      <a:pt x="656" y="492"/>
                      <a:pt x="676" y="480"/>
                    </a:cubicBezTo>
                    <a:cubicBezTo>
                      <a:pt x="726" y="450"/>
                      <a:pt x="799" y="341"/>
                      <a:pt x="794" y="328"/>
                    </a:cubicBezTo>
                    <a:cubicBezTo>
                      <a:pt x="787" y="308"/>
                      <a:pt x="770" y="215"/>
                      <a:pt x="775" y="1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38" name="Freeform 331">
                <a:extLst>
                  <a:ext uri="{FF2B5EF4-FFF2-40B4-BE49-F238E27FC236}">
                    <a16:creationId xmlns:a16="http://schemas.microsoft.com/office/drawing/2014/main" id="{A6F6D68C-9894-4A55-B723-413A36CD7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300854"/>
                <a:ext cx="347619" cy="353252"/>
              </a:xfrm>
              <a:custGeom>
                <a:avLst/>
                <a:gdLst>
                  <a:gd name="T0" fmla="*/ 293 w 818"/>
                  <a:gd name="T1" fmla="*/ 75 h 830"/>
                  <a:gd name="T2" fmla="*/ 299 w 818"/>
                  <a:gd name="T3" fmla="*/ 92 h 830"/>
                  <a:gd name="T4" fmla="*/ 297 w 818"/>
                  <a:gd name="T5" fmla="*/ 123 h 830"/>
                  <a:gd name="T6" fmla="*/ 203 w 818"/>
                  <a:gd name="T7" fmla="*/ 111 h 830"/>
                  <a:gd name="T8" fmla="*/ 167 w 818"/>
                  <a:gd name="T9" fmla="*/ 117 h 830"/>
                  <a:gd name="T10" fmla="*/ 163 w 818"/>
                  <a:gd name="T11" fmla="*/ 0 h 830"/>
                  <a:gd name="T12" fmla="*/ 80 w 818"/>
                  <a:gd name="T13" fmla="*/ 12 h 830"/>
                  <a:gd name="T14" fmla="*/ 102 w 818"/>
                  <a:gd name="T15" fmla="*/ 93 h 830"/>
                  <a:gd name="T16" fmla="*/ 75 w 818"/>
                  <a:gd name="T17" fmla="*/ 144 h 830"/>
                  <a:gd name="T18" fmla="*/ 94 w 818"/>
                  <a:gd name="T19" fmla="*/ 161 h 830"/>
                  <a:gd name="T20" fmla="*/ 0 w 818"/>
                  <a:gd name="T21" fmla="*/ 271 h 830"/>
                  <a:gd name="T22" fmla="*/ 82 w 818"/>
                  <a:gd name="T23" fmla="*/ 489 h 830"/>
                  <a:gd name="T24" fmla="*/ 100 w 818"/>
                  <a:gd name="T25" fmla="*/ 534 h 830"/>
                  <a:gd name="T26" fmla="*/ 102 w 818"/>
                  <a:gd name="T27" fmla="*/ 579 h 830"/>
                  <a:gd name="T28" fmla="*/ 104 w 818"/>
                  <a:gd name="T29" fmla="*/ 582 h 830"/>
                  <a:gd name="T30" fmla="*/ 176 w 818"/>
                  <a:gd name="T31" fmla="*/ 610 h 830"/>
                  <a:gd name="T32" fmla="*/ 280 w 818"/>
                  <a:gd name="T33" fmla="*/ 660 h 830"/>
                  <a:gd name="T34" fmla="*/ 319 w 818"/>
                  <a:gd name="T35" fmla="*/ 660 h 830"/>
                  <a:gd name="T36" fmla="*/ 356 w 818"/>
                  <a:gd name="T37" fmla="*/ 664 h 830"/>
                  <a:gd name="T38" fmla="*/ 438 w 818"/>
                  <a:gd name="T39" fmla="*/ 815 h 830"/>
                  <a:gd name="T40" fmla="*/ 473 w 818"/>
                  <a:gd name="T41" fmla="*/ 805 h 830"/>
                  <a:gd name="T42" fmla="*/ 502 w 818"/>
                  <a:gd name="T43" fmla="*/ 824 h 830"/>
                  <a:gd name="T44" fmla="*/ 540 w 818"/>
                  <a:gd name="T45" fmla="*/ 824 h 830"/>
                  <a:gd name="T46" fmla="*/ 601 w 818"/>
                  <a:gd name="T47" fmla="*/ 823 h 830"/>
                  <a:gd name="T48" fmla="*/ 639 w 818"/>
                  <a:gd name="T49" fmla="*/ 785 h 830"/>
                  <a:gd name="T50" fmla="*/ 657 w 818"/>
                  <a:gd name="T51" fmla="*/ 791 h 830"/>
                  <a:gd name="T52" fmla="*/ 674 w 818"/>
                  <a:gd name="T53" fmla="*/ 795 h 830"/>
                  <a:gd name="T54" fmla="*/ 721 w 818"/>
                  <a:gd name="T55" fmla="*/ 781 h 830"/>
                  <a:gd name="T56" fmla="*/ 737 w 818"/>
                  <a:gd name="T57" fmla="*/ 778 h 830"/>
                  <a:gd name="T58" fmla="*/ 794 w 818"/>
                  <a:gd name="T59" fmla="*/ 709 h 830"/>
                  <a:gd name="T60" fmla="*/ 748 w 818"/>
                  <a:gd name="T61" fmla="*/ 625 h 830"/>
                  <a:gd name="T62" fmla="*/ 736 w 818"/>
                  <a:gd name="T63" fmla="*/ 581 h 830"/>
                  <a:gd name="T64" fmla="*/ 723 w 818"/>
                  <a:gd name="T65" fmla="*/ 524 h 830"/>
                  <a:gd name="T66" fmla="*/ 730 w 818"/>
                  <a:gd name="T67" fmla="*/ 442 h 830"/>
                  <a:gd name="T68" fmla="*/ 733 w 818"/>
                  <a:gd name="T69" fmla="*/ 291 h 830"/>
                  <a:gd name="T70" fmla="*/ 606 w 818"/>
                  <a:gd name="T71" fmla="*/ 201 h 830"/>
                  <a:gd name="T72" fmla="*/ 333 w 818"/>
                  <a:gd name="T73" fmla="*/ 7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8" h="830">
                    <a:moveTo>
                      <a:pt x="333" y="7"/>
                    </a:moveTo>
                    <a:cubicBezTo>
                      <a:pt x="329" y="40"/>
                      <a:pt x="314" y="65"/>
                      <a:pt x="293" y="75"/>
                    </a:cubicBezTo>
                    <a:cubicBezTo>
                      <a:pt x="292" y="76"/>
                      <a:pt x="291" y="76"/>
                      <a:pt x="291" y="77"/>
                    </a:cubicBezTo>
                    <a:cubicBezTo>
                      <a:pt x="290" y="79"/>
                      <a:pt x="296" y="87"/>
                      <a:pt x="299" y="92"/>
                    </a:cubicBezTo>
                    <a:cubicBezTo>
                      <a:pt x="305" y="100"/>
                      <a:pt x="311" y="108"/>
                      <a:pt x="308" y="115"/>
                    </a:cubicBezTo>
                    <a:cubicBezTo>
                      <a:pt x="307" y="119"/>
                      <a:pt x="303" y="122"/>
                      <a:pt x="297" y="123"/>
                    </a:cubicBezTo>
                    <a:cubicBezTo>
                      <a:pt x="286" y="125"/>
                      <a:pt x="270" y="122"/>
                      <a:pt x="253" y="118"/>
                    </a:cubicBezTo>
                    <a:cubicBezTo>
                      <a:pt x="237" y="115"/>
                      <a:pt x="219" y="111"/>
                      <a:pt x="203" y="111"/>
                    </a:cubicBezTo>
                    <a:cubicBezTo>
                      <a:pt x="192" y="111"/>
                      <a:pt x="182" y="112"/>
                      <a:pt x="174" y="116"/>
                    </a:cubicBezTo>
                    <a:cubicBezTo>
                      <a:pt x="172" y="117"/>
                      <a:pt x="169" y="117"/>
                      <a:pt x="167" y="117"/>
                    </a:cubicBezTo>
                    <a:cubicBezTo>
                      <a:pt x="162" y="117"/>
                      <a:pt x="157" y="115"/>
                      <a:pt x="154" y="111"/>
                    </a:cubicBezTo>
                    <a:cubicBezTo>
                      <a:pt x="142" y="93"/>
                      <a:pt x="149" y="43"/>
                      <a:pt x="163" y="0"/>
                    </a:cubicBezTo>
                    <a:lnTo>
                      <a:pt x="109" y="5"/>
                    </a:lnTo>
                    <a:cubicBezTo>
                      <a:pt x="109" y="5"/>
                      <a:pt x="96" y="8"/>
                      <a:pt x="80" y="12"/>
                    </a:cubicBezTo>
                    <a:lnTo>
                      <a:pt x="90" y="39"/>
                    </a:lnTo>
                    <a:cubicBezTo>
                      <a:pt x="91" y="40"/>
                      <a:pt x="107" y="72"/>
                      <a:pt x="102" y="93"/>
                    </a:cubicBezTo>
                    <a:cubicBezTo>
                      <a:pt x="100" y="103"/>
                      <a:pt x="91" y="109"/>
                      <a:pt x="73" y="112"/>
                    </a:cubicBezTo>
                    <a:cubicBezTo>
                      <a:pt x="76" y="126"/>
                      <a:pt x="76" y="138"/>
                      <a:pt x="75" y="144"/>
                    </a:cubicBezTo>
                    <a:lnTo>
                      <a:pt x="96" y="157"/>
                    </a:lnTo>
                    <a:lnTo>
                      <a:pt x="94" y="161"/>
                    </a:lnTo>
                    <a:cubicBezTo>
                      <a:pt x="87" y="175"/>
                      <a:pt x="49" y="246"/>
                      <a:pt x="28" y="254"/>
                    </a:cubicBezTo>
                    <a:cubicBezTo>
                      <a:pt x="25" y="255"/>
                      <a:pt x="18" y="259"/>
                      <a:pt x="0" y="271"/>
                    </a:cubicBezTo>
                    <a:cubicBezTo>
                      <a:pt x="10" y="320"/>
                      <a:pt x="25" y="391"/>
                      <a:pt x="44" y="409"/>
                    </a:cubicBezTo>
                    <a:cubicBezTo>
                      <a:pt x="74" y="436"/>
                      <a:pt x="78" y="465"/>
                      <a:pt x="82" y="489"/>
                    </a:cubicBezTo>
                    <a:cubicBezTo>
                      <a:pt x="83" y="498"/>
                      <a:pt x="84" y="505"/>
                      <a:pt x="86" y="511"/>
                    </a:cubicBezTo>
                    <a:cubicBezTo>
                      <a:pt x="89" y="518"/>
                      <a:pt x="94" y="526"/>
                      <a:pt x="100" y="534"/>
                    </a:cubicBezTo>
                    <a:cubicBezTo>
                      <a:pt x="108" y="546"/>
                      <a:pt x="116" y="558"/>
                      <a:pt x="113" y="568"/>
                    </a:cubicBezTo>
                    <a:cubicBezTo>
                      <a:pt x="112" y="573"/>
                      <a:pt x="108" y="577"/>
                      <a:pt x="102" y="579"/>
                    </a:cubicBezTo>
                    <a:cubicBezTo>
                      <a:pt x="100" y="580"/>
                      <a:pt x="99" y="580"/>
                      <a:pt x="98" y="581"/>
                    </a:cubicBezTo>
                    <a:cubicBezTo>
                      <a:pt x="101" y="582"/>
                      <a:pt x="103" y="582"/>
                      <a:pt x="104" y="582"/>
                    </a:cubicBezTo>
                    <a:cubicBezTo>
                      <a:pt x="117" y="582"/>
                      <a:pt x="132" y="590"/>
                      <a:pt x="147" y="598"/>
                    </a:cubicBezTo>
                    <a:cubicBezTo>
                      <a:pt x="157" y="603"/>
                      <a:pt x="168" y="608"/>
                      <a:pt x="176" y="610"/>
                    </a:cubicBezTo>
                    <a:cubicBezTo>
                      <a:pt x="194" y="614"/>
                      <a:pt x="267" y="642"/>
                      <a:pt x="277" y="655"/>
                    </a:cubicBezTo>
                    <a:cubicBezTo>
                      <a:pt x="278" y="656"/>
                      <a:pt x="279" y="658"/>
                      <a:pt x="280" y="660"/>
                    </a:cubicBezTo>
                    <a:cubicBezTo>
                      <a:pt x="293" y="660"/>
                      <a:pt x="307" y="659"/>
                      <a:pt x="319" y="660"/>
                    </a:cubicBezTo>
                    <a:lnTo>
                      <a:pt x="319" y="660"/>
                    </a:lnTo>
                    <a:cubicBezTo>
                      <a:pt x="322" y="660"/>
                      <a:pt x="325" y="660"/>
                      <a:pt x="327" y="660"/>
                    </a:cubicBezTo>
                    <a:cubicBezTo>
                      <a:pt x="335" y="654"/>
                      <a:pt x="346" y="654"/>
                      <a:pt x="356" y="664"/>
                    </a:cubicBezTo>
                    <a:cubicBezTo>
                      <a:pt x="378" y="687"/>
                      <a:pt x="400" y="761"/>
                      <a:pt x="401" y="811"/>
                    </a:cubicBezTo>
                    <a:cubicBezTo>
                      <a:pt x="420" y="814"/>
                      <a:pt x="433" y="815"/>
                      <a:pt x="438" y="815"/>
                    </a:cubicBezTo>
                    <a:cubicBezTo>
                      <a:pt x="441" y="815"/>
                      <a:pt x="445" y="813"/>
                      <a:pt x="449" y="811"/>
                    </a:cubicBezTo>
                    <a:cubicBezTo>
                      <a:pt x="455" y="808"/>
                      <a:pt x="463" y="805"/>
                      <a:pt x="473" y="805"/>
                    </a:cubicBezTo>
                    <a:cubicBezTo>
                      <a:pt x="477" y="805"/>
                      <a:pt x="481" y="805"/>
                      <a:pt x="485" y="807"/>
                    </a:cubicBezTo>
                    <a:cubicBezTo>
                      <a:pt x="498" y="811"/>
                      <a:pt x="500" y="819"/>
                      <a:pt x="502" y="824"/>
                    </a:cubicBezTo>
                    <a:cubicBezTo>
                      <a:pt x="503" y="829"/>
                      <a:pt x="503" y="829"/>
                      <a:pt x="508" y="829"/>
                    </a:cubicBezTo>
                    <a:cubicBezTo>
                      <a:pt x="516" y="829"/>
                      <a:pt x="528" y="826"/>
                      <a:pt x="540" y="824"/>
                    </a:cubicBezTo>
                    <a:cubicBezTo>
                      <a:pt x="554" y="821"/>
                      <a:pt x="568" y="818"/>
                      <a:pt x="574" y="820"/>
                    </a:cubicBezTo>
                    <a:cubicBezTo>
                      <a:pt x="582" y="821"/>
                      <a:pt x="592" y="823"/>
                      <a:pt x="601" y="823"/>
                    </a:cubicBezTo>
                    <a:cubicBezTo>
                      <a:pt x="608" y="823"/>
                      <a:pt x="612" y="822"/>
                      <a:pt x="613" y="820"/>
                    </a:cubicBezTo>
                    <a:cubicBezTo>
                      <a:pt x="614" y="810"/>
                      <a:pt x="620" y="785"/>
                      <a:pt x="639" y="785"/>
                    </a:cubicBezTo>
                    <a:cubicBezTo>
                      <a:pt x="641" y="785"/>
                      <a:pt x="643" y="786"/>
                      <a:pt x="645" y="786"/>
                    </a:cubicBezTo>
                    <a:cubicBezTo>
                      <a:pt x="649" y="787"/>
                      <a:pt x="653" y="789"/>
                      <a:pt x="657" y="791"/>
                    </a:cubicBezTo>
                    <a:cubicBezTo>
                      <a:pt x="662" y="793"/>
                      <a:pt x="667" y="796"/>
                      <a:pt x="671" y="796"/>
                    </a:cubicBezTo>
                    <a:cubicBezTo>
                      <a:pt x="672" y="796"/>
                      <a:pt x="673" y="796"/>
                      <a:pt x="674" y="795"/>
                    </a:cubicBezTo>
                    <a:cubicBezTo>
                      <a:pt x="676" y="795"/>
                      <a:pt x="680" y="794"/>
                      <a:pt x="684" y="790"/>
                    </a:cubicBezTo>
                    <a:cubicBezTo>
                      <a:pt x="696" y="780"/>
                      <a:pt x="710" y="780"/>
                      <a:pt x="721" y="781"/>
                    </a:cubicBezTo>
                    <a:cubicBezTo>
                      <a:pt x="723" y="781"/>
                      <a:pt x="725" y="781"/>
                      <a:pt x="727" y="781"/>
                    </a:cubicBezTo>
                    <a:cubicBezTo>
                      <a:pt x="735" y="781"/>
                      <a:pt x="737" y="779"/>
                      <a:pt x="737" y="778"/>
                    </a:cubicBezTo>
                    <a:cubicBezTo>
                      <a:pt x="739" y="774"/>
                      <a:pt x="742" y="768"/>
                      <a:pt x="817" y="733"/>
                    </a:cubicBezTo>
                    <a:cubicBezTo>
                      <a:pt x="815" y="719"/>
                      <a:pt x="806" y="714"/>
                      <a:pt x="794" y="709"/>
                    </a:cubicBezTo>
                    <a:cubicBezTo>
                      <a:pt x="781" y="702"/>
                      <a:pt x="765" y="694"/>
                      <a:pt x="764" y="668"/>
                    </a:cubicBezTo>
                    <a:cubicBezTo>
                      <a:pt x="763" y="645"/>
                      <a:pt x="755" y="635"/>
                      <a:pt x="748" y="625"/>
                    </a:cubicBezTo>
                    <a:cubicBezTo>
                      <a:pt x="742" y="616"/>
                      <a:pt x="735" y="606"/>
                      <a:pt x="736" y="590"/>
                    </a:cubicBezTo>
                    <a:lnTo>
                      <a:pt x="736" y="581"/>
                    </a:lnTo>
                    <a:cubicBezTo>
                      <a:pt x="737" y="562"/>
                      <a:pt x="738" y="534"/>
                      <a:pt x="732" y="532"/>
                    </a:cubicBezTo>
                    <a:cubicBezTo>
                      <a:pt x="728" y="531"/>
                      <a:pt x="725" y="528"/>
                      <a:pt x="723" y="524"/>
                    </a:cubicBezTo>
                    <a:cubicBezTo>
                      <a:pt x="718" y="510"/>
                      <a:pt x="730" y="484"/>
                      <a:pt x="742" y="466"/>
                    </a:cubicBezTo>
                    <a:cubicBezTo>
                      <a:pt x="748" y="457"/>
                      <a:pt x="745" y="453"/>
                      <a:pt x="730" y="442"/>
                    </a:cubicBezTo>
                    <a:cubicBezTo>
                      <a:pt x="719" y="434"/>
                      <a:pt x="705" y="424"/>
                      <a:pt x="701" y="406"/>
                    </a:cubicBezTo>
                    <a:cubicBezTo>
                      <a:pt x="699" y="401"/>
                      <a:pt x="696" y="386"/>
                      <a:pt x="733" y="291"/>
                    </a:cubicBezTo>
                    <a:cubicBezTo>
                      <a:pt x="671" y="249"/>
                      <a:pt x="609" y="203"/>
                      <a:pt x="609" y="203"/>
                    </a:cubicBezTo>
                    <a:lnTo>
                      <a:pt x="606" y="201"/>
                    </a:lnTo>
                    <a:lnTo>
                      <a:pt x="610" y="154"/>
                    </a:lnTo>
                    <a:lnTo>
                      <a:pt x="333" y="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340" name="Freeform 333">
                <a:extLst>
                  <a:ext uri="{FF2B5EF4-FFF2-40B4-BE49-F238E27FC236}">
                    <a16:creationId xmlns:a16="http://schemas.microsoft.com/office/drawing/2014/main" id="{6061FB93-C4EF-4D6A-8FF6-684B46D5A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995" y="4960381"/>
                <a:ext cx="90194" cy="62007"/>
              </a:xfrm>
              <a:custGeom>
                <a:avLst/>
                <a:gdLst>
                  <a:gd name="T0" fmla="*/ 210 w 211"/>
                  <a:gd name="T1" fmla="*/ 145 h 146"/>
                  <a:gd name="T2" fmla="*/ 197 w 211"/>
                  <a:gd name="T3" fmla="*/ 130 h 146"/>
                  <a:gd name="T4" fmla="*/ 0 w 211"/>
                  <a:gd name="T5" fmla="*/ 0 h 146"/>
                  <a:gd name="T6" fmla="*/ 207 w 211"/>
                  <a:gd name="T7" fmla="*/ 145 h 146"/>
                  <a:gd name="T8" fmla="*/ 210 w 211"/>
                  <a:gd name="T9" fmla="*/ 14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46">
                    <a:moveTo>
                      <a:pt x="210" y="145"/>
                    </a:moveTo>
                    <a:cubicBezTo>
                      <a:pt x="209" y="144"/>
                      <a:pt x="208" y="140"/>
                      <a:pt x="197" y="130"/>
                    </a:cubicBezTo>
                    <a:cubicBezTo>
                      <a:pt x="155" y="87"/>
                      <a:pt x="31" y="8"/>
                      <a:pt x="0" y="0"/>
                    </a:cubicBezTo>
                    <a:cubicBezTo>
                      <a:pt x="19" y="29"/>
                      <a:pt x="166" y="145"/>
                      <a:pt x="207" y="145"/>
                    </a:cubicBezTo>
                    <a:cubicBezTo>
                      <a:pt x="208" y="145"/>
                      <a:pt x="209" y="145"/>
                      <a:pt x="210" y="1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CD54FC84-A9A3-1444-BD7B-18C6C18B2300}"/>
              </a:ext>
            </a:extLst>
          </p:cNvPr>
          <p:cNvGrpSpPr/>
          <p:nvPr/>
        </p:nvGrpSpPr>
        <p:grpSpPr>
          <a:xfrm>
            <a:off x="197406" y="842548"/>
            <a:ext cx="11710101" cy="5772272"/>
            <a:chOff x="240949" y="542864"/>
            <a:chExt cx="11710101" cy="5772272"/>
          </a:xfrm>
          <a:solidFill>
            <a:schemeClr val="tx1">
              <a:alpha val="15000"/>
            </a:schemeClr>
          </a:solidFill>
        </p:grpSpPr>
        <p:sp>
          <p:nvSpPr>
            <p:cNvPr id="8" name="Freeform 1">
              <a:extLst>
                <a:ext uri="{FF2B5EF4-FFF2-40B4-BE49-F238E27FC236}">
                  <a16:creationId xmlns:a16="http://schemas.microsoft.com/office/drawing/2014/main" id="{96327F28-CCEB-4019-A3B0-BC2248893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5645" y="5973160"/>
              <a:ext cx="13153" cy="9394"/>
            </a:xfrm>
            <a:custGeom>
              <a:avLst/>
              <a:gdLst>
                <a:gd name="T0" fmla="*/ 30 w 32"/>
                <a:gd name="T1" fmla="*/ 12 h 23"/>
                <a:gd name="T2" fmla="*/ 22 w 32"/>
                <a:gd name="T3" fmla="*/ 2 h 23"/>
                <a:gd name="T4" fmla="*/ 0 w 32"/>
                <a:gd name="T5" fmla="*/ 2 h 23"/>
                <a:gd name="T6" fmla="*/ 30 w 32"/>
                <a:gd name="T7" fmla="*/ 22 h 23"/>
                <a:gd name="T8" fmla="*/ 30 w 32"/>
                <a:gd name="T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30" y="12"/>
                  </a:moveTo>
                  <a:cubicBezTo>
                    <a:pt x="30" y="9"/>
                    <a:pt x="28" y="4"/>
                    <a:pt x="22" y="2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14" y="7"/>
                    <a:pt x="25" y="18"/>
                    <a:pt x="30" y="22"/>
                  </a:cubicBezTo>
                  <a:cubicBezTo>
                    <a:pt x="30" y="22"/>
                    <a:pt x="31" y="17"/>
                    <a:pt x="30" y="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" name="Freeform 2">
              <a:extLst>
                <a:ext uri="{FF2B5EF4-FFF2-40B4-BE49-F238E27FC236}">
                  <a16:creationId xmlns:a16="http://schemas.microsoft.com/office/drawing/2014/main" id="{6A3B0AA0-4D92-4AFC-ABE7-89374E893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8373" y="1739784"/>
              <a:ext cx="3758" cy="1879"/>
            </a:xfrm>
            <a:custGeom>
              <a:avLst/>
              <a:gdLst>
                <a:gd name="T0" fmla="*/ 0 w 11"/>
                <a:gd name="T1" fmla="*/ 0 h 5"/>
                <a:gd name="T2" fmla="*/ 10 w 11"/>
                <a:gd name="T3" fmla="*/ 4 h 5"/>
                <a:gd name="T4" fmla="*/ 10 w 11"/>
                <a:gd name="T5" fmla="*/ 3 h 5"/>
                <a:gd name="T6" fmla="*/ 0 w 1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3" y="1"/>
                    <a:pt x="7" y="2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6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" name="Freeform 3">
              <a:extLst>
                <a:ext uri="{FF2B5EF4-FFF2-40B4-BE49-F238E27FC236}">
                  <a16:creationId xmlns:a16="http://schemas.microsoft.com/office/drawing/2014/main" id="{30D92350-C75E-4512-B067-84E3BE8D8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894" y="6187365"/>
              <a:ext cx="28186" cy="15033"/>
            </a:xfrm>
            <a:custGeom>
              <a:avLst/>
              <a:gdLst>
                <a:gd name="T0" fmla="*/ 27 w 64"/>
                <a:gd name="T1" fmla="*/ 35 h 36"/>
                <a:gd name="T2" fmla="*/ 60 w 64"/>
                <a:gd name="T3" fmla="*/ 19 h 36"/>
                <a:gd name="T4" fmla="*/ 61 w 64"/>
                <a:gd name="T5" fmla="*/ 5 h 36"/>
                <a:gd name="T6" fmla="*/ 55 w 64"/>
                <a:gd name="T7" fmla="*/ 0 h 36"/>
                <a:gd name="T8" fmla="*/ 37 w 64"/>
                <a:gd name="T9" fmla="*/ 8 h 36"/>
                <a:gd name="T10" fmla="*/ 0 w 64"/>
                <a:gd name="T11" fmla="*/ 24 h 36"/>
                <a:gd name="T12" fmla="*/ 13 w 64"/>
                <a:gd name="T13" fmla="*/ 30 h 36"/>
                <a:gd name="T14" fmla="*/ 27 w 64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27" y="35"/>
                  </a:moveTo>
                  <a:cubicBezTo>
                    <a:pt x="40" y="35"/>
                    <a:pt x="55" y="28"/>
                    <a:pt x="60" y="19"/>
                  </a:cubicBezTo>
                  <a:cubicBezTo>
                    <a:pt x="63" y="14"/>
                    <a:pt x="63" y="10"/>
                    <a:pt x="61" y="5"/>
                  </a:cubicBezTo>
                  <a:cubicBezTo>
                    <a:pt x="58" y="0"/>
                    <a:pt x="56" y="0"/>
                    <a:pt x="55" y="0"/>
                  </a:cubicBezTo>
                  <a:cubicBezTo>
                    <a:pt x="51" y="0"/>
                    <a:pt x="45" y="4"/>
                    <a:pt x="37" y="8"/>
                  </a:cubicBezTo>
                  <a:cubicBezTo>
                    <a:pt x="28" y="14"/>
                    <a:pt x="15" y="21"/>
                    <a:pt x="0" y="24"/>
                  </a:cubicBezTo>
                  <a:cubicBezTo>
                    <a:pt x="5" y="25"/>
                    <a:pt x="9" y="27"/>
                    <a:pt x="13" y="30"/>
                  </a:cubicBezTo>
                  <a:cubicBezTo>
                    <a:pt x="17" y="34"/>
                    <a:pt x="23" y="35"/>
                    <a:pt x="27" y="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" name="Freeform 4">
              <a:extLst>
                <a:ext uri="{FF2B5EF4-FFF2-40B4-BE49-F238E27FC236}">
                  <a16:creationId xmlns:a16="http://schemas.microsoft.com/office/drawing/2014/main" id="{22002F80-166C-41BE-AFDA-A1362CB3C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957" y="6177968"/>
              <a:ext cx="56370" cy="71401"/>
            </a:xfrm>
            <a:custGeom>
              <a:avLst/>
              <a:gdLst>
                <a:gd name="T0" fmla="*/ 0 w 133"/>
                <a:gd name="T1" fmla="*/ 129 h 166"/>
                <a:gd name="T2" fmla="*/ 15 w 133"/>
                <a:gd name="T3" fmla="*/ 137 h 166"/>
                <a:gd name="T4" fmla="*/ 46 w 133"/>
                <a:gd name="T5" fmla="*/ 164 h 166"/>
                <a:gd name="T6" fmla="*/ 43 w 133"/>
                <a:gd name="T7" fmla="*/ 157 h 166"/>
                <a:gd name="T8" fmla="*/ 39 w 133"/>
                <a:gd name="T9" fmla="*/ 108 h 166"/>
                <a:gd name="T10" fmla="*/ 56 w 133"/>
                <a:gd name="T11" fmla="*/ 100 h 166"/>
                <a:gd name="T12" fmla="*/ 66 w 133"/>
                <a:gd name="T13" fmla="*/ 101 h 166"/>
                <a:gd name="T14" fmla="*/ 80 w 133"/>
                <a:gd name="T15" fmla="*/ 137 h 166"/>
                <a:gd name="T16" fmla="*/ 89 w 133"/>
                <a:gd name="T17" fmla="*/ 165 h 166"/>
                <a:gd name="T18" fmla="*/ 93 w 133"/>
                <a:gd name="T19" fmla="*/ 164 h 166"/>
                <a:gd name="T20" fmla="*/ 100 w 133"/>
                <a:gd name="T21" fmla="*/ 158 h 166"/>
                <a:gd name="T22" fmla="*/ 94 w 133"/>
                <a:gd name="T23" fmla="*/ 143 h 166"/>
                <a:gd name="T24" fmla="*/ 87 w 133"/>
                <a:gd name="T25" fmla="*/ 113 h 166"/>
                <a:gd name="T26" fmla="*/ 118 w 133"/>
                <a:gd name="T27" fmla="*/ 94 h 166"/>
                <a:gd name="T28" fmla="*/ 132 w 133"/>
                <a:gd name="T29" fmla="*/ 88 h 166"/>
                <a:gd name="T30" fmla="*/ 130 w 133"/>
                <a:gd name="T31" fmla="*/ 86 h 166"/>
                <a:gd name="T32" fmla="*/ 105 w 133"/>
                <a:gd name="T33" fmla="*/ 87 h 166"/>
                <a:gd name="T34" fmla="*/ 82 w 133"/>
                <a:gd name="T35" fmla="*/ 92 h 166"/>
                <a:gd name="T36" fmla="*/ 61 w 133"/>
                <a:gd name="T37" fmla="*/ 82 h 166"/>
                <a:gd name="T38" fmla="*/ 46 w 133"/>
                <a:gd name="T39" fmla="*/ 52 h 166"/>
                <a:gd name="T40" fmla="*/ 75 w 133"/>
                <a:gd name="T41" fmla="*/ 29 h 166"/>
                <a:gd name="T42" fmla="*/ 103 w 133"/>
                <a:gd name="T43" fmla="*/ 0 h 166"/>
                <a:gd name="T44" fmla="*/ 100 w 133"/>
                <a:gd name="T45" fmla="*/ 0 h 166"/>
                <a:gd name="T46" fmla="*/ 89 w 133"/>
                <a:gd name="T47" fmla="*/ 3 h 166"/>
                <a:gd name="T48" fmla="*/ 25 w 133"/>
                <a:gd name="T49" fmla="*/ 68 h 166"/>
                <a:gd name="T50" fmla="*/ 16 w 133"/>
                <a:gd name="T51" fmla="*/ 115 h 166"/>
                <a:gd name="T52" fmla="*/ 0 w 133"/>
                <a:gd name="T53" fmla="*/ 1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66">
                  <a:moveTo>
                    <a:pt x="0" y="129"/>
                  </a:moveTo>
                  <a:cubicBezTo>
                    <a:pt x="4" y="129"/>
                    <a:pt x="10" y="131"/>
                    <a:pt x="15" y="137"/>
                  </a:cubicBezTo>
                  <a:cubicBezTo>
                    <a:pt x="27" y="150"/>
                    <a:pt x="39" y="160"/>
                    <a:pt x="46" y="164"/>
                  </a:cubicBezTo>
                  <a:cubicBezTo>
                    <a:pt x="45" y="163"/>
                    <a:pt x="44" y="160"/>
                    <a:pt x="43" y="157"/>
                  </a:cubicBezTo>
                  <a:cubicBezTo>
                    <a:pt x="34" y="136"/>
                    <a:pt x="32" y="119"/>
                    <a:pt x="39" y="108"/>
                  </a:cubicBezTo>
                  <a:cubicBezTo>
                    <a:pt x="43" y="103"/>
                    <a:pt x="49" y="100"/>
                    <a:pt x="56" y="100"/>
                  </a:cubicBezTo>
                  <a:cubicBezTo>
                    <a:pt x="59" y="100"/>
                    <a:pt x="62" y="100"/>
                    <a:pt x="66" y="101"/>
                  </a:cubicBezTo>
                  <a:cubicBezTo>
                    <a:pt x="76" y="106"/>
                    <a:pt x="78" y="121"/>
                    <a:pt x="80" y="137"/>
                  </a:cubicBezTo>
                  <a:cubicBezTo>
                    <a:pt x="81" y="148"/>
                    <a:pt x="83" y="165"/>
                    <a:pt x="89" y="165"/>
                  </a:cubicBezTo>
                  <a:cubicBezTo>
                    <a:pt x="90" y="165"/>
                    <a:pt x="91" y="165"/>
                    <a:pt x="93" y="164"/>
                  </a:cubicBezTo>
                  <a:cubicBezTo>
                    <a:pt x="96" y="163"/>
                    <a:pt x="99" y="161"/>
                    <a:pt x="100" y="158"/>
                  </a:cubicBezTo>
                  <a:cubicBezTo>
                    <a:pt x="101" y="155"/>
                    <a:pt x="97" y="149"/>
                    <a:pt x="94" y="143"/>
                  </a:cubicBezTo>
                  <a:cubicBezTo>
                    <a:pt x="88" y="134"/>
                    <a:pt x="82" y="124"/>
                    <a:pt x="87" y="113"/>
                  </a:cubicBezTo>
                  <a:cubicBezTo>
                    <a:pt x="92" y="102"/>
                    <a:pt x="105" y="98"/>
                    <a:pt x="118" y="94"/>
                  </a:cubicBezTo>
                  <a:cubicBezTo>
                    <a:pt x="123" y="92"/>
                    <a:pt x="131" y="90"/>
                    <a:pt x="132" y="88"/>
                  </a:cubicBezTo>
                  <a:cubicBezTo>
                    <a:pt x="132" y="88"/>
                    <a:pt x="132" y="87"/>
                    <a:pt x="130" y="86"/>
                  </a:cubicBezTo>
                  <a:cubicBezTo>
                    <a:pt x="124" y="80"/>
                    <a:pt x="115" y="83"/>
                    <a:pt x="105" y="87"/>
                  </a:cubicBezTo>
                  <a:cubicBezTo>
                    <a:pt x="98" y="89"/>
                    <a:pt x="90" y="92"/>
                    <a:pt x="82" y="92"/>
                  </a:cubicBezTo>
                  <a:cubicBezTo>
                    <a:pt x="74" y="92"/>
                    <a:pt x="67" y="89"/>
                    <a:pt x="61" y="82"/>
                  </a:cubicBezTo>
                  <a:cubicBezTo>
                    <a:pt x="52" y="73"/>
                    <a:pt x="44" y="62"/>
                    <a:pt x="46" y="52"/>
                  </a:cubicBezTo>
                  <a:cubicBezTo>
                    <a:pt x="48" y="42"/>
                    <a:pt x="58" y="35"/>
                    <a:pt x="75" y="29"/>
                  </a:cubicBezTo>
                  <a:cubicBezTo>
                    <a:pt x="93" y="21"/>
                    <a:pt x="104" y="4"/>
                    <a:pt x="103" y="0"/>
                  </a:cubicBezTo>
                  <a:cubicBezTo>
                    <a:pt x="103" y="0"/>
                    <a:pt x="102" y="0"/>
                    <a:pt x="100" y="0"/>
                  </a:cubicBezTo>
                  <a:cubicBezTo>
                    <a:pt x="98" y="0"/>
                    <a:pt x="95" y="1"/>
                    <a:pt x="89" y="3"/>
                  </a:cubicBezTo>
                  <a:cubicBezTo>
                    <a:pt x="45" y="18"/>
                    <a:pt x="17" y="35"/>
                    <a:pt x="25" y="68"/>
                  </a:cubicBezTo>
                  <a:cubicBezTo>
                    <a:pt x="29" y="86"/>
                    <a:pt x="26" y="102"/>
                    <a:pt x="16" y="115"/>
                  </a:cubicBezTo>
                  <a:cubicBezTo>
                    <a:pt x="12" y="121"/>
                    <a:pt x="6" y="125"/>
                    <a:pt x="0" y="1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CD3E026-5CA4-49D6-96AD-6FA0B63F2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692" y="4789393"/>
              <a:ext cx="249912" cy="221721"/>
            </a:xfrm>
            <a:custGeom>
              <a:avLst/>
              <a:gdLst>
                <a:gd name="T0" fmla="*/ 557 w 586"/>
                <a:gd name="T1" fmla="*/ 71 h 520"/>
                <a:gd name="T2" fmla="*/ 480 w 586"/>
                <a:gd name="T3" fmla="*/ 41 h 520"/>
                <a:gd name="T4" fmla="*/ 474 w 586"/>
                <a:gd name="T5" fmla="*/ 39 h 520"/>
                <a:gd name="T6" fmla="*/ 396 w 586"/>
                <a:gd name="T7" fmla="*/ 24 h 520"/>
                <a:gd name="T8" fmla="*/ 392 w 586"/>
                <a:gd name="T9" fmla="*/ 24 h 520"/>
                <a:gd name="T10" fmla="*/ 319 w 586"/>
                <a:gd name="T11" fmla="*/ 2 h 520"/>
                <a:gd name="T12" fmla="*/ 208 w 586"/>
                <a:gd name="T13" fmla="*/ 94 h 520"/>
                <a:gd name="T14" fmla="*/ 130 w 586"/>
                <a:gd name="T15" fmla="*/ 179 h 520"/>
                <a:gd name="T16" fmla="*/ 54 w 586"/>
                <a:gd name="T17" fmla="*/ 170 h 520"/>
                <a:gd name="T18" fmla="*/ 22 w 586"/>
                <a:gd name="T19" fmla="*/ 164 h 520"/>
                <a:gd name="T20" fmla="*/ 14 w 586"/>
                <a:gd name="T21" fmla="*/ 165 h 520"/>
                <a:gd name="T22" fmla="*/ 4 w 586"/>
                <a:gd name="T23" fmla="*/ 167 h 520"/>
                <a:gd name="T24" fmla="*/ 0 w 586"/>
                <a:gd name="T25" fmla="*/ 168 h 520"/>
                <a:gd name="T26" fmla="*/ 3 w 586"/>
                <a:gd name="T27" fmla="*/ 171 h 520"/>
                <a:gd name="T28" fmla="*/ 8 w 586"/>
                <a:gd name="T29" fmla="*/ 178 h 520"/>
                <a:gd name="T30" fmla="*/ 13 w 586"/>
                <a:gd name="T31" fmla="*/ 184 h 520"/>
                <a:gd name="T32" fmla="*/ 19 w 586"/>
                <a:gd name="T33" fmla="*/ 190 h 520"/>
                <a:gd name="T34" fmla="*/ 24 w 586"/>
                <a:gd name="T35" fmla="*/ 195 h 520"/>
                <a:gd name="T36" fmla="*/ 28 w 586"/>
                <a:gd name="T37" fmla="*/ 198 h 520"/>
                <a:gd name="T38" fmla="*/ 32 w 586"/>
                <a:gd name="T39" fmla="*/ 201 h 520"/>
                <a:gd name="T40" fmla="*/ 53 w 586"/>
                <a:gd name="T41" fmla="*/ 236 h 520"/>
                <a:gd name="T42" fmla="*/ 159 w 586"/>
                <a:gd name="T43" fmla="*/ 353 h 520"/>
                <a:gd name="T44" fmla="*/ 189 w 586"/>
                <a:gd name="T45" fmla="*/ 410 h 520"/>
                <a:gd name="T46" fmla="*/ 205 w 586"/>
                <a:gd name="T47" fmla="*/ 441 h 520"/>
                <a:gd name="T48" fmla="*/ 236 w 586"/>
                <a:gd name="T49" fmla="*/ 457 h 520"/>
                <a:gd name="T50" fmla="*/ 254 w 586"/>
                <a:gd name="T51" fmla="*/ 458 h 520"/>
                <a:gd name="T52" fmla="*/ 265 w 586"/>
                <a:gd name="T53" fmla="*/ 460 h 520"/>
                <a:gd name="T54" fmla="*/ 274 w 586"/>
                <a:gd name="T55" fmla="*/ 462 h 520"/>
                <a:gd name="T56" fmla="*/ 282 w 586"/>
                <a:gd name="T57" fmla="*/ 466 h 520"/>
                <a:gd name="T58" fmla="*/ 288 w 586"/>
                <a:gd name="T59" fmla="*/ 471 h 520"/>
                <a:gd name="T60" fmla="*/ 292 w 586"/>
                <a:gd name="T61" fmla="*/ 477 h 520"/>
                <a:gd name="T62" fmla="*/ 294 w 586"/>
                <a:gd name="T63" fmla="*/ 481 h 520"/>
                <a:gd name="T64" fmla="*/ 296 w 586"/>
                <a:gd name="T65" fmla="*/ 491 h 520"/>
                <a:gd name="T66" fmla="*/ 296 w 586"/>
                <a:gd name="T67" fmla="*/ 491 h 520"/>
                <a:gd name="T68" fmla="*/ 297 w 586"/>
                <a:gd name="T69" fmla="*/ 495 h 520"/>
                <a:gd name="T70" fmla="*/ 315 w 586"/>
                <a:gd name="T71" fmla="*/ 496 h 520"/>
                <a:gd name="T72" fmla="*/ 362 w 586"/>
                <a:gd name="T73" fmla="*/ 500 h 520"/>
                <a:gd name="T74" fmla="*/ 364 w 586"/>
                <a:gd name="T75" fmla="*/ 502 h 520"/>
                <a:gd name="T76" fmla="*/ 370 w 586"/>
                <a:gd name="T77" fmla="*/ 507 h 520"/>
                <a:gd name="T78" fmla="*/ 371 w 586"/>
                <a:gd name="T79" fmla="*/ 508 h 520"/>
                <a:gd name="T80" fmla="*/ 419 w 586"/>
                <a:gd name="T81" fmla="*/ 514 h 520"/>
                <a:gd name="T82" fmla="*/ 431 w 586"/>
                <a:gd name="T83" fmla="*/ 515 h 520"/>
                <a:gd name="T84" fmla="*/ 445 w 586"/>
                <a:gd name="T85" fmla="*/ 517 h 520"/>
                <a:gd name="T86" fmla="*/ 451 w 586"/>
                <a:gd name="T87" fmla="*/ 516 h 520"/>
                <a:gd name="T88" fmla="*/ 523 w 586"/>
                <a:gd name="T89" fmla="*/ 445 h 520"/>
                <a:gd name="T90" fmla="*/ 545 w 586"/>
                <a:gd name="T91" fmla="*/ 369 h 520"/>
                <a:gd name="T92" fmla="*/ 574 w 586"/>
                <a:gd name="T93" fmla="*/ 297 h 520"/>
                <a:gd name="T94" fmla="*/ 561 w 586"/>
                <a:gd name="T95" fmla="*/ 263 h 520"/>
                <a:gd name="T96" fmla="*/ 561 w 586"/>
                <a:gd name="T97" fmla="*/ 231 h 520"/>
                <a:gd name="T98" fmla="*/ 579 w 586"/>
                <a:gd name="T99" fmla="*/ 192 h 520"/>
                <a:gd name="T100" fmla="*/ 578 w 586"/>
                <a:gd name="T101" fmla="*/ 7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6" h="520">
                  <a:moveTo>
                    <a:pt x="578" y="77"/>
                  </a:moveTo>
                  <a:cubicBezTo>
                    <a:pt x="576" y="76"/>
                    <a:pt x="567" y="73"/>
                    <a:pt x="557" y="71"/>
                  </a:cubicBezTo>
                  <a:cubicBezTo>
                    <a:pt x="537" y="67"/>
                    <a:pt x="511" y="60"/>
                    <a:pt x="490" y="47"/>
                  </a:cubicBezTo>
                  <a:cubicBezTo>
                    <a:pt x="487" y="45"/>
                    <a:pt x="484" y="43"/>
                    <a:pt x="480" y="41"/>
                  </a:cubicBezTo>
                  <a:cubicBezTo>
                    <a:pt x="479" y="41"/>
                    <a:pt x="478" y="41"/>
                    <a:pt x="477" y="40"/>
                  </a:cubicBezTo>
                  <a:cubicBezTo>
                    <a:pt x="476" y="40"/>
                    <a:pt x="475" y="39"/>
                    <a:pt x="474" y="39"/>
                  </a:cubicBezTo>
                  <a:cubicBezTo>
                    <a:pt x="447" y="29"/>
                    <a:pt x="410" y="25"/>
                    <a:pt x="399" y="25"/>
                  </a:cubicBezTo>
                  <a:cubicBezTo>
                    <a:pt x="398" y="24"/>
                    <a:pt x="397" y="24"/>
                    <a:pt x="396" y="24"/>
                  </a:cubicBezTo>
                  <a:lnTo>
                    <a:pt x="395" y="24"/>
                  </a:lnTo>
                  <a:lnTo>
                    <a:pt x="392" y="24"/>
                  </a:lnTo>
                  <a:lnTo>
                    <a:pt x="381" y="0"/>
                  </a:lnTo>
                  <a:lnTo>
                    <a:pt x="319" y="2"/>
                  </a:lnTo>
                  <a:cubicBezTo>
                    <a:pt x="282" y="12"/>
                    <a:pt x="282" y="22"/>
                    <a:pt x="282" y="34"/>
                  </a:cubicBezTo>
                  <a:cubicBezTo>
                    <a:pt x="282" y="53"/>
                    <a:pt x="235" y="86"/>
                    <a:pt x="208" y="94"/>
                  </a:cubicBezTo>
                  <a:cubicBezTo>
                    <a:pt x="193" y="99"/>
                    <a:pt x="175" y="124"/>
                    <a:pt x="160" y="144"/>
                  </a:cubicBezTo>
                  <a:cubicBezTo>
                    <a:pt x="148" y="161"/>
                    <a:pt x="139" y="175"/>
                    <a:pt x="130" y="179"/>
                  </a:cubicBezTo>
                  <a:cubicBezTo>
                    <a:pt x="126" y="181"/>
                    <a:pt x="121" y="182"/>
                    <a:pt x="115" y="182"/>
                  </a:cubicBezTo>
                  <a:cubicBezTo>
                    <a:pt x="98" y="182"/>
                    <a:pt x="74" y="176"/>
                    <a:pt x="54" y="170"/>
                  </a:cubicBezTo>
                  <a:cubicBezTo>
                    <a:pt x="44" y="167"/>
                    <a:pt x="34" y="165"/>
                    <a:pt x="29" y="164"/>
                  </a:cubicBezTo>
                  <a:cubicBezTo>
                    <a:pt x="27" y="164"/>
                    <a:pt x="25" y="164"/>
                    <a:pt x="22" y="164"/>
                  </a:cubicBezTo>
                  <a:cubicBezTo>
                    <a:pt x="22" y="164"/>
                    <a:pt x="22" y="164"/>
                    <a:pt x="21" y="164"/>
                  </a:cubicBezTo>
                  <a:cubicBezTo>
                    <a:pt x="19" y="165"/>
                    <a:pt x="16" y="165"/>
                    <a:pt x="14" y="165"/>
                  </a:cubicBezTo>
                  <a:cubicBezTo>
                    <a:pt x="13" y="166"/>
                    <a:pt x="12" y="166"/>
                    <a:pt x="12" y="166"/>
                  </a:cubicBezTo>
                  <a:cubicBezTo>
                    <a:pt x="9" y="166"/>
                    <a:pt x="7" y="167"/>
                    <a:pt x="4" y="167"/>
                  </a:cubicBezTo>
                  <a:cubicBezTo>
                    <a:pt x="3" y="168"/>
                    <a:pt x="2" y="168"/>
                    <a:pt x="1" y="168"/>
                  </a:cubicBezTo>
                  <a:cubicBezTo>
                    <a:pt x="1" y="168"/>
                    <a:pt x="1" y="168"/>
                    <a:pt x="0" y="168"/>
                  </a:cubicBezTo>
                  <a:cubicBezTo>
                    <a:pt x="1" y="168"/>
                    <a:pt x="1" y="168"/>
                    <a:pt x="1" y="169"/>
                  </a:cubicBezTo>
                  <a:cubicBezTo>
                    <a:pt x="1" y="169"/>
                    <a:pt x="2" y="170"/>
                    <a:pt x="3" y="171"/>
                  </a:cubicBezTo>
                  <a:cubicBezTo>
                    <a:pt x="4" y="173"/>
                    <a:pt x="5" y="174"/>
                    <a:pt x="6" y="176"/>
                  </a:cubicBezTo>
                  <a:cubicBezTo>
                    <a:pt x="7" y="176"/>
                    <a:pt x="7" y="177"/>
                    <a:pt x="8" y="178"/>
                  </a:cubicBezTo>
                  <a:cubicBezTo>
                    <a:pt x="9" y="179"/>
                    <a:pt x="10" y="181"/>
                    <a:pt x="11" y="182"/>
                  </a:cubicBezTo>
                  <a:cubicBezTo>
                    <a:pt x="12" y="183"/>
                    <a:pt x="13" y="184"/>
                    <a:pt x="13" y="184"/>
                  </a:cubicBezTo>
                  <a:cubicBezTo>
                    <a:pt x="15" y="186"/>
                    <a:pt x="16" y="187"/>
                    <a:pt x="17" y="188"/>
                  </a:cubicBezTo>
                  <a:cubicBezTo>
                    <a:pt x="17" y="189"/>
                    <a:pt x="18" y="189"/>
                    <a:pt x="19" y="190"/>
                  </a:cubicBezTo>
                  <a:cubicBezTo>
                    <a:pt x="20" y="191"/>
                    <a:pt x="21" y="192"/>
                    <a:pt x="22" y="193"/>
                  </a:cubicBezTo>
                  <a:cubicBezTo>
                    <a:pt x="23" y="194"/>
                    <a:pt x="23" y="194"/>
                    <a:pt x="24" y="195"/>
                  </a:cubicBezTo>
                  <a:cubicBezTo>
                    <a:pt x="25" y="196"/>
                    <a:pt x="26" y="196"/>
                    <a:pt x="27" y="197"/>
                  </a:cubicBezTo>
                  <a:cubicBezTo>
                    <a:pt x="27" y="198"/>
                    <a:pt x="28" y="198"/>
                    <a:pt x="28" y="198"/>
                  </a:cubicBezTo>
                  <a:cubicBezTo>
                    <a:pt x="29" y="199"/>
                    <a:pt x="30" y="200"/>
                    <a:pt x="31" y="200"/>
                  </a:cubicBezTo>
                  <a:lnTo>
                    <a:pt x="32" y="201"/>
                  </a:lnTo>
                  <a:cubicBezTo>
                    <a:pt x="33" y="201"/>
                    <a:pt x="34" y="202"/>
                    <a:pt x="35" y="202"/>
                  </a:cubicBezTo>
                  <a:cubicBezTo>
                    <a:pt x="44" y="202"/>
                    <a:pt x="47" y="214"/>
                    <a:pt x="53" y="236"/>
                  </a:cubicBezTo>
                  <a:cubicBezTo>
                    <a:pt x="58" y="258"/>
                    <a:pt x="66" y="288"/>
                    <a:pt x="79" y="294"/>
                  </a:cubicBezTo>
                  <a:cubicBezTo>
                    <a:pt x="82" y="295"/>
                    <a:pt x="159" y="328"/>
                    <a:pt x="159" y="353"/>
                  </a:cubicBezTo>
                  <a:cubicBezTo>
                    <a:pt x="159" y="357"/>
                    <a:pt x="165" y="365"/>
                    <a:pt x="170" y="372"/>
                  </a:cubicBezTo>
                  <a:cubicBezTo>
                    <a:pt x="179" y="383"/>
                    <a:pt x="189" y="395"/>
                    <a:pt x="189" y="410"/>
                  </a:cubicBezTo>
                  <a:cubicBezTo>
                    <a:pt x="189" y="412"/>
                    <a:pt x="190" y="415"/>
                    <a:pt x="190" y="417"/>
                  </a:cubicBezTo>
                  <a:cubicBezTo>
                    <a:pt x="193" y="425"/>
                    <a:pt x="198" y="433"/>
                    <a:pt x="205" y="441"/>
                  </a:cubicBezTo>
                  <a:cubicBezTo>
                    <a:pt x="213" y="449"/>
                    <a:pt x="221" y="454"/>
                    <a:pt x="229" y="456"/>
                  </a:cubicBezTo>
                  <a:cubicBezTo>
                    <a:pt x="231" y="457"/>
                    <a:pt x="234" y="457"/>
                    <a:pt x="236" y="457"/>
                  </a:cubicBezTo>
                  <a:cubicBezTo>
                    <a:pt x="238" y="457"/>
                    <a:pt x="240" y="457"/>
                    <a:pt x="242" y="457"/>
                  </a:cubicBezTo>
                  <a:cubicBezTo>
                    <a:pt x="246" y="457"/>
                    <a:pt x="250" y="458"/>
                    <a:pt x="254" y="458"/>
                  </a:cubicBezTo>
                  <a:cubicBezTo>
                    <a:pt x="256" y="458"/>
                    <a:pt x="257" y="458"/>
                    <a:pt x="258" y="459"/>
                  </a:cubicBezTo>
                  <a:cubicBezTo>
                    <a:pt x="261" y="459"/>
                    <a:pt x="263" y="459"/>
                    <a:pt x="265" y="460"/>
                  </a:cubicBezTo>
                  <a:cubicBezTo>
                    <a:pt x="266" y="460"/>
                    <a:pt x="268" y="460"/>
                    <a:pt x="269" y="461"/>
                  </a:cubicBezTo>
                  <a:cubicBezTo>
                    <a:pt x="271" y="461"/>
                    <a:pt x="273" y="462"/>
                    <a:pt x="274" y="462"/>
                  </a:cubicBezTo>
                  <a:cubicBezTo>
                    <a:pt x="275" y="463"/>
                    <a:pt x="277" y="464"/>
                    <a:pt x="278" y="464"/>
                  </a:cubicBezTo>
                  <a:cubicBezTo>
                    <a:pt x="279" y="465"/>
                    <a:pt x="281" y="466"/>
                    <a:pt x="282" y="466"/>
                  </a:cubicBezTo>
                  <a:cubicBezTo>
                    <a:pt x="283" y="467"/>
                    <a:pt x="284" y="468"/>
                    <a:pt x="285" y="469"/>
                  </a:cubicBezTo>
                  <a:cubicBezTo>
                    <a:pt x="286" y="470"/>
                    <a:pt x="287" y="470"/>
                    <a:pt x="288" y="471"/>
                  </a:cubicBezTo>
                  <a:cubicBezTo>
                    <a:pt x="289" y="472"/>
                    <a:pt x="289" y="473"/>
                    <a:pt x="290" y="475"/>
                  </a:cubicBezTo>
                  <a:cubicBezTo>
                    <a:pt x="291" y="475"/>
                    <a:pt x="292" y="476"/>
                    <a:pt x="292" y="477"/>
                  </a:cubicBezTo>
                  <a:cubicBezTo>
                    <a:pt x="293" y="478"/>
                    <a:pt x="293" y="480"/>
                    <a:pt x="294" y="481"/>
                  </a:cubicBezTo>
                  <a:lnTo>
                    <a:pt x="294" y="481"/>
                  </a:lnTo>
                  <a:lnTo>
                    <a:pt x="295" y="479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7" y="494"/>
                  </a:lnTo>
                  <a:lnTo>
                    <a:pt x="297" y="495"/>
                  </a:lnTo>
                  <a:lnTo>
                    <a:pt x="297" y="495"/>
                  </a:lnTo>
                  <a:cubicBezTo>
                    <a:pt x="298" y="496"/>
                    <a:pt x="306" y="496"/>
                    <a:pt x="315" y="496"/>
                  </a:cubicBezTo>
                  <a:cubicBezTo>
                    <a:pt x="318" y="496"/>
                    <a:pt x="321" y="496"/>
                    <a:pt x="324" y="496"/>
                  </a:cubicBezTo>
                  <a:cubicBezTo>
                    <a:pt x="339" y="496"/>
                    <a:pt x="353" y="496"/>
                    <a:pt x="362" y="500"/>
                  </a:cubicBezTo>
                  <a:lnTo>
                    <a:pt x="362" y="500"/>
                  </a:lnTo>
                  <a:cubicBezTo>
                    <a:pt x="363" y="501"/>
                    <a:pt x="363" y="502"/>
                    <a:pt x="364" y="502"/>
                  </a:cubicBezTo>
                  <a:cubicBezTo>
                    <a:pt x="366" y="503"/>
                    <a:pt x="367" y="504"/>
                    <a:pt x="368" y="506"/>
                  </a:cubicBezTo>
                  <a:cubicBezTo>
                    <a:pt x="369" y="507"/>
                    <a:pt x="369" y="507"/>
                    <a:pt x="370" y="507"/>
                  </a:cubicBezTo>
                  <a:cubicBezTo>
                    <a:pt x="370" y="507"/>
                    <a:pt x="370" y="508"/>
                    <a:pt x="371" y="508"/>
                  </a:cubicBezTo>
                  <a:lnTo>
                    <a:pt x="371" y="508"/>
                  </a:lnTo>
                  <a:cubicBezTo>
                    <a:pt x="379" y="511"/>
                    <a:pt x="399" y="512"/>
                    <a:pt x="411" y="513"/>
                  </a:cubicBezTo>
                  <a:cubicBezTo>
                    <a:pt x="414" y="514"/>
                    <a:pt x="417" y="514"/>
                    <a:pt x="419" y="514"/>
                  </a:cubicBezTo>
                  <a:cubicBezTo>
                    <a:pt x="421" y="514"/>
                    <a:pt x="422" y="514"/>
                    <a:pt x="423" y="514"/>
                  </a:cubicBezTo>
                  <a:cubicBezTo>
                    <a:pt x="426" y="515"/>
                    <a:pt x="429" y="515"/>
                    <a:pt x="431" y="515"/>
                  </a:cubicBezTo>
                  <a:cubicBezTo>
                    <a:pt x="435" y="516"/>
                    <a:pt x="439" y="516"/>
                    <a:pt x="442" y="517"/>
                  </a:cubicBezTo>
                  <a:cubicBezTo>
                    <a:pt x="443" y="517"/>
                    <a:pt x="444" y="517"/>
                    <a:pt x="445" y="517"/>
                  </a:cubicBezTo>
                  <a:cubicBezTo>
                    <a:pt x="447" y="518"/>
                    <a:pt x="448" y="518"/>
                    <a:pt x="449" y="519"/>
                  </a:cubicBezTo>
                  <a:cubicBezTo>
                    <a:pt x="450" y="518"/>
                    <a:pt x="450" y="517"/>
                    <a:pt x="451" y="516"/>
                  </a:cubicBezTo>
                  <a:cubicBezTo>
                    <a:pt x="457" y="510"/>
                    <a:pt x="463" y="505"/>
                    <a:pt x="469" y="499"/>
                  </a:cubicBezTo>
                  <a:cubicBezTo>
                    <a:pt x="491" y="478"/>
                    <a:pt x="514" y="457"/>
                    <a:pt x="523" y="445"/>
                  </a:cubicBezTo>
                  <a:cubicBezTo>
                    <a:pt x="532" y="432"/>
                    <a:pt x="533" y="417"/>
                    <a:pt x="533" y="403"/>
                  </a:cubicBezTo>
                  <a:cubicBezTo>
                    <a:pt x="533" y="389"/>
                    <a:pt x="534" y="375"/>
                    <a:pt x="545" y="369"/>
                  </a:cubicBezTo>
                  <a:cubicBezTo>
                    <a:pt x="559" y="360"/>
                    <a:pt x="583" y="331"/>
                    <a:pt x="585" y="321"/>
                  </a:cubicBezTo>
                  <a:cubicBezTo>
                    <a:pt x="577" y="318"/>
                    <a:pt x="575" y="308"/>
                    <a:pt x="574" y="297"/>
                  </a:cubicBezTo>
                  <a:cubicBezTo>
                    <a:pt x="573" y="294"/>
                    <a:pt x="573" y="291"/>
                    <a:pt x="572" y="288"/>
                  </a:cubicBezTo>
                  <a:cubicBezTo>
                    <a:pt x="571" y="279"/>
                    <a:pt x="568" y="270"/>
                    <a:pt x="561" y="263"/>
                  </a:cubicBezTo>
                  <a:cubicBezTo>
                    <a:pt x="552" y="254"/>
                    <a:pt x="552" y="246"/>
                    <a:pt x="556" y="239"/>
                  </a:cubicBezTo>
                  <a:cubicBezTo>
                    <a:pt x="557" y="236"/>
                    <a:pt x="559" y="233"/>
                    <a:pt x="561" y="231"/>
                  </a:cubicBezTo>
                  <a:cubicBezTo>
                    <a:pt x="562" y="229"/>
                    <a:pt x="564" y="228"/>
                    <a:pt x="565" y="227"/>
                  </a:cubicBezTo>
                  <a:cubicBezTo>
                    <a:pt x="572" y="218"/>
                    <a:pt x="581" y="207"/>
                    <a:pt x="579" y="192"/>
                  </a:cubicBezTo>
                  <a:cubicBezTo>
                    <a:pt x="578" y="176"/>
                    <a:pt x="579" y="155"/>
                    <a:pt x="579" y="134"/>
                  </a:cubicBezTo>
                  <a:cubicBezTo>
                    <a:pt x="580" y="112"/>
                    <a:pt x="582" y="82"/>
                    <a:pt x="578" y="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6B43FEA7-DEF4-4BCA-983A-31AB5272C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724" y="5167068"/>
              <a:ext cx="1879" cy="3758"/>
            </a:xfrm>
            <a:custGeom>
              <a:avLst/>
              <a:gdLst>
                <a:gd name="T0" fmla="*/ 0 w 1"/>
                <a:gd name="T1" fmla="*/ 6 h 7"/>
                <a:gd name="T2" fmla="*/ 0 w 1"/>
                <a:gd name="T3" fmla="*/ 6 h 7"/>
                <a:gd name="T4" fmla="*/ 0 w 1"/>
                <a:gd name="T5" fmla="*/ 6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7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2"/>
                    <a:pt x="0" y="4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E055790D-88BB-4C40-804D-798C93DA5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2307" y="4464325"/>
              <a:ext cx="375806" cy="394588"/>
            </a:xfrm>
            <a:custGeom>
              <a:avLst/>
              <a:gdLst>
                <a:gd name="T0" fmla="*/ 43 w 880"/>
                <a:gd name="T1" fmla="*/ 857 h 928"/>
                <a:gd name="T2" fmla="*/ 66 w 880"/>
                <a:gd name="T3" fmla="*/ 875 h 928"/>
                <a:gd name="T4" fmla="*/ 153 w 880"/>
                <a:gd name="T5" fmla="*/ 877 h 928"/>
                <a:gd name="T6" fmla="*/ 484 w 880"/>
                <a:gd name="T7" fmla="*/ 895 h 928"/>
                <a:gd name="T8" fmla="*/ 623 w 880"/>
                <a:gd name="T9" fmla="*/ 917 h 928"/>
                <a:gd name="T10" fmla="*/ 708 w 880"/>
                <a:gd name="T11" fmla="*/ 927 h 928"/>
                <a:gd name="T12" fmla="*/ 805 w 880"/>
                <a:gd name="T13" fmla="*/ 911 h 928"/>
                <a:gd name="T14" fmla="*/ 731 w 880"/>
                <a:gd name="T15" fmla="*/ 536 h 928"/>
                <a:gd name="T16" fmla="*/ 863 w 880"/>
                <a:gd name="T17" fmla="*/ 524 h 928"/>
                <a:gd name="T18" fmla="*/ 876 w 880"/>
                <a:gd name="T19" fmla="*/ 379 h 928"/>
                <a:gd name="T20" fmla="*/ 867 w 880"/>
                <a:gd name="T21" fmla="*/ 380 h 928"/>
                <a:gd name="T22" fmla="*/ 811 w 880"/>
                <a:gd name="T23" fmla="*/ 387 h 928"/>
                <a:gd name="T24" fmla="*/ 776 w 880"/>
                <a:gd name="T25" fmla="*/ 398 h 928"/>
                <a:gd name="T26" fmla="*/ 761 w 880"/>
                <a:gd name="T27" fmla="*/ 407 h 928"/>
                <a:gd name="T28" fmla="*/ 755 w 880"/>
                <a:gd name="T29" fmla="*/ 407 h 928"/>
                <a:gd name="T30" fmla="*/ 744 w 880"/>
                <a:gd name="T31" fmla="*/ 374 h 928"/>
                <a:gd name="T32" fmla="*/ 750 w 880"/>
                <a:gd name="T33" fmla="*/ 339 h 928"/>
                <a:gd name="T34" fmla="*/ 718 w 880"/>
                <a:gd name="T35" fmla="*/ 214 h 928"/>
                <a:gd name="T36" fmla="*/ 710 w 880"/>
                <a:gd name="T37" fmla="*/ 110 h 928"/>
                <a:gd name="T38" fmla="*/ 693 w 880"/>
                <a:gd name="T39" fmla="*/ 103 h 928"/>
                <a:gd name="T40" fmla="*/ 623 w 880"/>
                <a:gd name="T41" fmla="*/ 88 h 928"/>
                <a:gd name="T42" fmla="*/ 569 w 880"/>
                <a:gd name="T43" fmla="*/ 88 h 928"/>
                <a:gd name="T44" fmla="*/ 559 w 880"/>
                <a:gd name="T45" fmla="*/ 105 h 928"/>
                <a:gd name="T46" fmla="*/ 554 w 880"/>
                <a:gd name="T47" fmla="*/ 129 h 928"/>
                <a:gd name="T48" fmla="*/ 537 w 880"/>
                <a:gd name="T49" fmla="*/ 157 h 928"/>
                <a:gd name="T50" fmla="*/ 527 w 880"/>
                <a:gd name="T51" fmla="*/ 156 h 928"/>
                <a:gd name="T52" fmla="*/ 431 w 880"/>
                <a:gd name="T53" fmla="*/ 173 h 928"/>
                <a:gd name="T54" fmla="*/ 358 w 880"/>
                <a:gd name="T55" fmla="*/ 90 h 928"/>
                <a:gd name="T56" fmla="*/ 336 w 880"/>
                <a:gd name="T57" fmla="*/ 1 h 928"/>
                <a:gd name="T58" fmla="*/ 94 w 880"/>
                <a:gd name="T59" fmla="*/ 1 h 928"/>
                <a:gd name="T60" fmla="*/ 91 w 880"/>
                <a:gd name="T61" fmla="*/ 2 h 928"/>
                <a:gd name="T62" fmla="*/ 88 w 880"/>
                <a:gd name="T63" fmla="*/ 3 h 928"/>
                <a:gd name="T64" fmla="*/ 84 w 880"/>
                <a:gd name="T65" fmla="*/ 4 h 928"/>
                <a:gd name="T66" fmla="*/ 80 w 880"/>
                <a:gd name="T67" fmla="*/ 7 h 928"/>
                <a:gd name="T68" fmla="*/ 74 w 880"/>
                <a:gd name="T69" fmla="*/ 10 h 928"/>
                <a:gd name="T70" fmla="*/ 68 w 880"/>
                <a:gd name="T71" fmla="*/ 14 h 928"/>
                <a:gd name="T72" fmla="*/ 60 w 880"/>
                <a:gd name="T73" fmla="*/ 19 h 928"/>
                <a:gd name="T74" fmla="*/ 118 w 880"/>
                <a:gd name="T75" fmla="*/ 167 h 928"/>
                <a:gd name="T76" fmla="*/ 119 w 880"/>
                <a:gd name="T77" fmla="*/ 215 h 928"/>
                <a:gd name="T78" fmla="*/ 132 w 880"/>
                <a:gd name="T79" fmla="*/ 334 h 928"/>
                <a:gd name="T80" fmla="*/ 110 w 880"/>
                <a:gd name="T81" fmla="*/ 524 h 928"/>
                <a:gd name="T82" fmla="*/ 48 w 880"/>
                <a:gd name="T83" fmla="*/ 675 h 928"/>
                <a:gd name="T84" fmla="*/ 10 w 880"/>
                <a:gd name="T85" fmla="*/ 782 h 928"/>
                <a:gd name="T86" fmla="*/ 13 w 880"/>
                <a:gd name="T87" fmla="*/ 87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80" h="928">
                  <a:moveTo>
                    <a:pt x="13" y="877"/>
                  </a:moveTo>
                  <a:cubicBezTo>
                    <a:pt x="16" y="871"/>
                    <a:pt x="26" y="857"/>
                    <a:pt x="43" y="857"/>
                  </a:cubicBezTo>
                  <a:cubicBezTo>
                    <a:pt x="55" y="857"/>
                    <a:pt x="59" y="865"/>
                    <a:pt x="61" y="870"/>
                  </a:cubicBezTo>
                  <a:cubicBezTo>
                    <a:pt x="64" y="875"/>
                    <a:pt x="64" y="875"/>
                    <a:pt x="66" y="875"/>
                  </a:cubicBezTo>
                  <a:cubicBezTo>
                    <a:pt x="68" y="875"/>
                    <a:pt x="70" y="875"/>
                    <a:pt x="75" y="873"/>
                  </a:cubicBezTo>
                  <a:cubicBezTo>
                    <a:pt x="105" y="860"/>
                    <a:pt x="129" y="861"/>
                    <a:pt x="153" y="877"/>
                  </a:cubicBezTo>
                  <a:cubicBezTo>
                    <a:pt x="176" y="892"/>
                    <a:pt x="194" y="895"/>
                    <a:pt x="218" y="895"/>
                  </a:cubicBezTo>
                  <a:lnTo>
                    <a:pt x="484" y="895"/>
                  </a:lnTo>
                  <a:lnTo>
                    <a:pt x="511" y="922"/>
                  </a:lnTo>
                  <a:cubicBezTo>
                    <a:pt x="524" y="921"/>
                    <a:pt x="579" y="917"/>
                    <a:pt x="623" y="917"/>
                  </a:cubicBezTo>
                  <a:cubicBezTo>
                    <a:pt x="663" y="917"/>
                    <a:pt x="674" y="920"/>
                    <a:pt x="679" y="922"/>
                  </a:cubicBezTo>
                  <a:cubicBezTo>
                    <a:pt x="683" y="924"/>
                    <a:pt x="691" y="927"/>
                    <a:pt x="708" y="927"/>
                  </a:cubicBezTo>
                  <a:cubicBezTo>
                    <a:pt x="738" y="927"/>
                    <a:pt x="778" y="920"/>
                    <a:pt x="793" y="914"/>
                  </a:cubicBezTo>
                  <a:cubicBezTo>
                    <a:pt x="795" y="914"/>
                    <a:pt x="800" y="912"/>
                    <a:pt x="805" y="911"/>
                  </a:cubicBezTo>
                  <a:lnTo>
                    <a:pt x="723" y="798"/>
                  </a:lnTo>
                  <a:lnTo>
                    <a:pt x="731" y="536"/>
                  </a:lnTo>
                  <a:lnTo>
                    <a:pt x="847" y="540"/>
                  </a:lnTo>
                  <a:lnTo>
                    <a:pt x="863" y="524"/>
                  </a:lnTo>
                  <a:lnTo>
                    <a:pt x="879" y="379"/>
                  </a:lnTo>
                  <a:cubicBezTo>
                    <a:pt x="878" y="379"/>
                    <a:pt x="877" y="379"/>
                    <a:pt x="876" y="379"/>
                  </a:cubicBezTo>
                  <a:cubicBezTo>
                    <a:pt x="875" y="378"/>
                    <a:pt x="875" y="378"/>
                    <a:pt x="874" y="378"/>
                  </a:cubicBezTo>
                  <a:cubicBezTo>
                    <a:pt x="872" y="378"/>
                    <a:pt x="869" y="379"/>
                    <a:pt x="867" y="380"/>
                  </a:cubicBezTo>
                  <a:cubicBezTo>
                    <a:pt x="851" y="387"/>
                    <a:pt x="836" y="387"/>
                    <a:pt x="824" y="387"/>
                  </a:cubicBezTo>
                  <a:cubicBezTo>
                    <a:pt x="820" y="387"/>
                    <a:pt x="815" y="387"/>
                    <a:pt x="811" y="387"/>
                  </a:cubicBezTo>
                  <a:cubicBezTo>
                    <a:pt x="806" y="387"/>
                    <a:pt x="802" y="387"/>
                    <a:pt x="797" y="387"/>
                  </a:cubicBezTo>
                  <a:cubicBezTo>
                    <a:pt x="787" y="387"/>
                    <a:pt x="781" y="392"/>
                    <a:pt x="776" y="398"/>
                  </a:cubicBezTo>
                  <a:cubicBezTo>
                    <a:pt x="774" y="399"/>
                    <a:pt x="773" y="401"/>
                    <a:pt x="772" y="402"/>
                  </a:cubicBezTo>
                  <a:cubicBezTo>
                    <a:pt x="768" y="404"/>
                    <a:pt x="765" y="407"/>
                    <a:pt x="761" y="407"/>
                  </a:cubicBezTo>
                  <a:cubicBezTo>
                    <a:pt x="760" y="408"/>
                    <a:pt x="758" y="407"/>
                    <a:pt x="757" y="407"/>
                  </a:cubicBezTo>
                  <a:cubicBezTo>
                    <a:pt x="756" y="407"/>
                    <a:pt x="755" y="407"/>
                    <a:pt x="755" y="407"/>
                  </a:cubicBezTo>
                  <a:cubicBezTo>
                    <a:pt x="745" y="405"/>
                    <a:pt x="743" y="394"/>
                    <a:pt x="744" y="380"/>
                  </a:cubicBezTo>
                  <a:cubicBezTo>
                    <a:pt x="744" y="378"/>
                    <a:pt x="744" y="376"/>
                    <a:pt x="744" y="374"/>
                  </a:cubicBezTo>
                  <a:cubicBezTo>
                    <a:pt x="745" y="364"/>
                    <a:pt x="747" y="354"/>
                    <a:pt x="749" y="345"/>
                  </a:cubicBezTo>
                  <a:lnTo>
                    <a:pt x="750" y="339"/>
                  </a:lnTo>
                  <a:cubicBezTo>
                    <a:pt x="753" y="327"/>
                    <a:pt x="733" y="298"/>
                    <a:pt x="715" y="284"/>
                  </a:cubicBezTo>
                  <a:cubicBezTo>
                    <a:pt x="704" y="275"/>
                    <a:pt x="709" y="250"/>
                    <a:pt x="718" y="214"/>
                  </a:cubicBezTo>
                  <a:cubicBezTo>
                    <a:pt x="721" y="200"/>
                    <a:pt x="727" y="179"/>
                    <a:pt x="725" y="175"/>
                  </a:cubicBezTo>
                  <a:cubicBezTo>
                    <a:pt x="712" y="162"/>
                    <a:pt x="710" y="129"/>
                    <a:pt x="710" y="110"/>
                  </a:cubicBezTo>
                  <a:cubicBezTo>
                    <a:pt x="710" y="102"/>
                    <a:pt x="708" y="102"/>
                    <a:pt x="705" y="102"/>
                  </a:cubicBezTo>
                  <a:cubicBezTo>
                    <a:pt x="701" y="102"/>
                    <a:pt x="698" y="103"/>
                    <a:pt x="693" y="103"/>
                  </a:cubicBezTo>
                  <a:cubicBezTo>
                    <a:pt x="685" y="105"/>
                    <a:pt x="676" y="106"/>
                    <a:pt x="665" y="106"/>
                  </a:cubicBezTo>
                  <a:cubicBezTo>
                    <a:pt x="636" y="106"/>
                    <a:pt x="627" y="94"/>
                    <a:pt x="623" y="88"/>
                  </a:cubicBezTo>
                  <a:cubicBezTo>
                    <a:pt x="618" y="87"/>
                    <a:pt x="605" y="84"/>
                    <a:pt x="592" y="84"/>
                  </a:cubicBezTo>
                  <a:cubicBezTo>
                    <a:pt x="582" y="84"/>
                    <a:pt x="575" y="86"/>
                    <a:pt x="569" y="88"/>
                  </a:cubicBezTo>
                  <a:cubicBezTo>
                    <a:pt x="566" y="90"/>
                    <a:pt x="564" y="94"/>
                    <a:pt x="562" y="98"/>
                  </a:cubicBezTo>
                  <a:cubicBezTo>
                    <a:pt x="561" y="100"/>
                    <a:pt x="560" y="103"/>
                    <a:pt x="559" y="105"/>
                  </a:cubicBezTo>
                  <a:cubicBezTo>
                    <a:pt x="557" y="112"/>
                    <a:pt x="556" y="120"/>
                    <a:pt x="554" y="126"/>
                  </a:cubicBezTo>
                  <a:cubicBezTo>
                    <a:pt x="554" y="127"/>
                    <a:pt x="554" y="128"/>
                    <a:pt x="554" y="129"/>
                  </a:cubicBezTo>
                  <a:cubicBezTo>
                    <a:pt x="551" y="143"/>
                    <a:pt x="548" y="154"/>
                    <a:pt x="541" y="156"/>
                  </a:cubicBezTo>
                  <a:cubicBezTo>
                    <a:pt x="540" y="157"/>
                    <a:pt x="539" y="157"/>
                    <a:pt x="537" y="157"/>
                  </a:cubicBezTo>
                  <a:lnTo>
                    <a:pt x="535" y="157"/>
                  </a:lnTo>
                  <a:cubicBezTo>
                    <a:pt x="534" y="156"/>
                    <a:pt x="531" y="156"/>
                    <a:pt x="527" y="156"/>
                  </a:cubicBezTo>
                  <a:cubicBezTo>
                    <a:pt x="509" y="156"/>
                    <a:pt x="478" y="162"/>
                    <a:pt x="450" y="170"/>
                  </a:cubicBezTo>
                  <a:cubicBezTo>
                    <a:pt x="443" y="172"/>
                    <a:pt x="437" y="173"/>
                    <a:pt x="431" y="173"/>
                  </a:cubicBezTo>
                  <a:cubicBezTo>
                    <a:pt x="403" y="173"/>
                    <a:pt x="390" y="148"/>
                    <a:pt x="378" y="119"/>
                  </a:cubicBezTo>
                  <a:cubicBezTo>
                    <a:pt x="371" y="102"/>
                    <a:pt x="364" y="95"/>
                    <a:pt x="358" y="90"/>
                  </a:cubicBezTo>
                  <a:cubicBezTo>
                    <a:pt x="349" y="83"/>
                    <a:pt x="344" y="77"/>
                    <a:pt x="348" y="58"/>
                  </a:cubicBezTo>
                  <a:cubicBezTo>
                    <a:pt x="353" y="35"/>
                    <a:pt x="341" y="9"/>
                    <a:pt x="336" y="1"/>
                  </a:cubicBezTo>
                  <a:cubicBezTo>
                    <a:pt x="318" y="1"/>
                    <a:pt x="232" y="0"/>
                    <a:pt x="167" y="0"/>
                  </a:cubicBezTo>
                  <a:cubicBezTo>
                    <a:pt x="115" y="0"/>
                    <a:pt x="98" y="0"/>
                    <a:pt x="94" y="1"/>
                  </a:cubicBezTo>
                  <a:cubicBezTo>
                    <a:pt x="93" y="1"/>
                    <a:pt x="93" y="1"/>
                    <a:pt x="92" y="1"/>
                  </a:cubicBezTo>
                  <a:lnTo>
                    <a:pt x="91" y="2"/>
                  </a:lnTo>
                  <a:cubicBezTo>
                    <a:pt x="90" y="2"/>
                    <a:pt x="90" y="2"/>
                    <a:pt x="89" y="2"/>
                  </a:cubicBezTo>
                  <a:lnTo>
                    <a:pt x="88" y="3"/>
                  </a:lnTo>
                  <a:cubicBezTo>
                    <a:pt x="87" y="3"/>
                    <a:pt x="87" y="3"/>
                    <a:pt x="86" y="3"/>
                  </a:cubicBezTo>
                  <a:cubicBezTo>
                    <a:pt x="86" y="4"/>
                    <a:pt x="85" y="4"/>
                    <a:pt x="84" y="4"/>
                  </a:cubicBezTo>
                  <a:cubicBezTo>
                    <a:pt x="83" y="5"/>
                    <a:pt x="84" y="5"/>
                    <a:pt x="82" y="5"/>
                  </a:cubicBezTo>
                  <a:cubicBezTo>
                    <a:pt x="81" y="6"/>
                    <a:pt x="80" y="6"/>
                    <a:pt x="80" y="7"/>
                  </a:cubicBezTo>
                  <a:cubicBezTo>
                    <a:pt x="79" y="7"/>
                    <a:pt x="78" y="8"/>
                    <a:pt x="77" y="8"/>
                  </a:cubicBezTo>
                  <a:cubicBezTo>
                    <a:pt x="76" y="9"/>
                    <a:pt x="75" y="9"/>
                    <a:pt x="74" y="10"/>
                  </a:cubicBezTo>
                  <a:cubicBezTo>
                    <a:pt x="73" y="10"/>
                    <a:pt x="72" y="11"/>
                    <a:pt x="71" y="12"/>
                  </a:cubicBezTo>
                  <a:cubicBezTo>
                    <a:pt x="70" y="12"/>
                    <a:pt x="69" y="13"/>
                    <a:pt x="68" y="14"/>
                  </a:cubicBezTo>
                  <a:cubicBezTo>
                    <a:pt x="66" y="15"/>
                    <a:pt x="65" y="16"/>
                    <a:pt x="63" y="17"/>
                  </a:cubicBezTo>
                  <a:cubicBezTo>
                    <a:pt x="62" y="17"/>
                    <a:pt x="61" y="18"/>
                    <a:pt x="60" y="19"/>
                  </a:cubicBezTo>
                  <a:cubicBezTo>
                    <a:pt x="59" y="19"/>
                    <a:pt x="58" y="20"/>
                    <a:pt x="57" y="21"/>
                  </a:cubicBezTo>
                  <a:cubicBezTo>
                    <a:pt x="70" y="68"/>
                    <a:pt x="105" y="139"/>
                    <a:pt x="118" y="167"/>
                  </a:cubicBezTo>
                  <a:lnTo>
                    <a:pt x="122" y="175"/>
                  </a:lnTo>
                  <a:cubicBezTo>
                    <a:pt x="128" y="189"/>
                    <a:pt x="124" y="201"/>
                    <a:pt x="119" y="215"/>
                  </a:cubicBezTo>
                  <a:cubicBezTo>
                    <a:pt x="115" y="227"/>
                    <a:pt x="110" y="240"/>
                    <a:pt x="110" y="258"/>
                  </a:cubicBezTo>
                  <a:cubicBezTo>
                    <a:pt x="110" y="277"/>
                    <a:pt x="121" y="305"/>
                    <a:pt x="132" y="334"/>
                  </a:cubicBezTo>
                  <a:cubicBezTo>
                    <a:pt x="144" y="363"/>
                    <a:pt x="155" y="393"/>
                    <a:pt x="157" y="418"/>
                  </a:cubicBezTo>
                  <a:cubicBezTo>
                    <a:pt x="162" y="464"/>
                    <a:pt x="135" y="494"/>
                    <a:pt x="110" y="524"/>
                  </a:cubicBezTo>
                  <a:lnTo>
                    <a:pt x="102" y="533"/>
                  </a:lnTo>
                  <a:cubicBezTo>
                    <a:pt x="74" y="565"/>
                    <a:pt x="48" y="634"/>
                    <a:pt x="48" y="675"/>
                  </a:cubicBezTo>
                  <a:cubicBezTo>
                    <a:pt x="48" y="703"/>
                    <a:pt x="34" y="729"/>
                    <a:pt x="23" y="750"/>
                  </a:cubicBezTo>
                  <a:cubicBezTo>
                    <a:pt x="16" y="763"/>
                    <a:pt x="9" y="776"/>
                    <a:pt x="10" y="782"/>
                  </a:cubicBezTo>
                  <a:cubicBezTo>
                    <a:pt x="11" y="802"/>
                    <a:pt x="5" y="854"/>
                    <a:pt x="0" y="880"/>
                  </a:cubicBezTo>
                  <a:lnTo>
                    <a:pt x="13" y="87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1CDCF445-1951-45D4-9022-D740F8040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1096" y="4471842"/>
              <a:ext cx="1879" cy="1879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6CBBB3A2-B333-4FF6-9B39-980CDBD12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7830" y="4306490"/>
              <a:ext cx="58249" cy="48854"/>
            </a:xfrm>
            <a:custGeom>
              <a:avLst/>
              <a:gdLst>
                <a:gd name="T0" fmla="*/ 133 w 138"/>
                <a:gd name="T1" fmla="*/ 79 h 113"/>
                <a:gd name="T2" fmla="*/ 135 w 138"/>
                <a:gd name="T3" fmla="*/ 76 h 113"/>
                <a:gd name="T4" fmla="*/ 135 w 138"/>
                <a:gd name="T5" fmla="*/ 76 h 113"/>
                <a:gd name="T6" fmla="*/ 127 w 138"/>
                <a:gd name="T7" fmla="*/ 38 h 113"/>
                <a:gd name="T8" fmla="*/ 123 w 138"/>
                <a:gd name="T9" fmla="*/ 29 h 113"/>
                <a:gd name="T10" fmla="*/ 113 w 138"/>
                <a:gd name="T11" fmla="*/ 0 h 113"/>
                <a:gd name="T12" fmla="*/ 93 w 138"/>
                <a:gd name="T13" fmla="*/ 6 h 113"/>
                <a:gd name="T14" fmla="*/ 92 w 138"/>
                <a:gd name="T15" fmla="*/ 7 h 113"/>
                <a:gd name="T16" fmla="*/ 86 w 138"/>
                <a:gd name="T17" fmla="*/ 9 h 113"/>
                <a:gd name="T18" fmla="*/ 81 w 138"/>
                <a:gd name="T19" fmla="*/ 11 h 113"/>
                <a:gd name="T20" fmla="*/ 81 w 138"/>
                <a:gd name="T21" fmla="*/ 11 h 113"/>
                <a:gd name="T22" fmla="*/ 79 w 138"/>
                <a:gd name="T23" fmla="*/ 11 h 113"/>
                <a:gd name="T24" fmla="*/ 77 w 138"/>
                <a:gd name="T25" fmla="*/ 12 h 113"/>
                <a:gd name="T26" fmla="*/ 76 w 138"/>
                <a:gd name="T27" fmla="*/ 13 h 113"/>
                <a:gd name="T28" fmla="*/ 71 w 138"/>
                <a:gd name="T29" fmla="*/ 15 h 113"/>
                <a:gd name="T30" fmla="*/ 70 w 138"/>
                <a:gd name="T31" fmla="*/ 16 h 113"/>
                <a:gd name="T32" fmla="*/ 64 w 138"/>
                <a:gd name="T33" fmla="*/ 18 h 113"/>
                <a:gd name="T34" fmla="*/ 63 w 138"/>
                <a:gd name="T35" fmla="*/ 18 h 113"/>
                <a:gd name="T36" fmla="*/ 57 w 138"/>
                <a:gd name="T37" fmla="*/ 20 h 113"/>
                <a:gd name="T38" fmla="*/ 56 w 138"/>
                <a:gd name="T39" fmla="*/ 20 h 113"/>
                <a:gd name="T40" fmla="*/ 49 w 138"/>
                <a:gd name="T41" fmla="*/ 20 h 113"/>
                <a:gd name="T42" fmla="*/ 48 w 138"/>
                <a:gd name="T43" fmla="*/ 20 h 113"/>
                <a:gd name="T44" fmla="*/ 47 w 138"/>
                <a:gd name="T45" fmla="*/ 20 h 113"/>
                <a:gd name="T46" fmla="*/ 38 w 138"/>
                <a:gd name="T47" fmla="*/ 20 h 113"/>
                <a:gd name="T48" fmla="*/ 36 w 138"/>
                <a:gd name="T49" fmla="*/ 22 h 113"/>
                <a:gd name="T50" fmla="*/ 34 w 138"/>
                <a:gd name="T51" fmla="*/ 23 h 113"/>
                <a:gd name="T52" fmla="*/ 29 w 138"/>
                <a:gd name="T53" fmla="*/ 26 h 113"/>
                <a:gd name="T54" fmla="*/ 17 w 138"/>
                <a:gd name="T55" fmla="*/ 69 h 113"/>
                <a:gd name="T56" fmla="*/ 18 w 138"/>
                <a:gd name="T57" fmla="*/ 75 h 113"/>
                <a:gd name="T58" fmla="*/ 12 w 138"/>
                <a:gd name="T59" fmla="*/ 76 h 113"/>
                <a:gd name="T60" fmla="*/ 0 w 138"/>
                <a:gd name="T61" fmla="*/ 92 h 113"/>
                <a:gd name="T62" fmla="*/ 1 w 138"/>
                <a:gd name="T63" fmla="*/ 97 h 113"/>
                <a:gd name="T64" fmla="*/ 2 w 138"/>
                <a:gd name="T65" fmla="*/ 99 h 113"/>
                <a:gd name="T66" fmla="*/ 3 w 138"/>
                <a:gd name="T67" fmla="*/ 102 h 113"/>
                <a:gd name="T68" fmla="*/ 5 w 138"/>
                <a:gd name="T69" fmla="*/ 103 h 113"/>
                <a:gd name="T70" fmla="*/ 7 w 138"/>
                <a:gd name="T71" fmla="*/ 106 h 113"/>
                <a:gd name="T72" fmla="*/ 9 w 138"/>
                <a:gd name="T73" fmla="*/ 107 h 113"/>
                <a:gd name="T74" fmla="*/ 11 w 138"/>
                <a:gd name="T75" fmla="*/ 108 h 113"/>
                <a:gd name="T76" fmla="*/ 11 w 138"/>
                <a:gd name="T77" fmla="*/ 108 h 113"/>
                <a:gd name="T78" fmla="*/ 20 w 138"/>
                <a:gd name="T79" fmla="*/ 109 h 113"/>
                <a:gd name="T80" fmla="*/ 25 w 138"/>
                <a:gd name="T81" fmla="*/ 109 h 113"/>
                <a:gd name="T82" fmla="*/ 36 w 138"/>
                <a:gd name="T83" fmla="*/ 111 h 113"/>
                <a:gd name="T84" fmla="*/ 58 w 138"/>
                <a:gd name="T85" fmla="*/ 110 h 113"/>
                <a:gd name="T86" fmla="*/ 60 w 138"/>
                <a:gd name="T87" fmla="*/ 109 h 113"/>
                <a:gd name="T88" fmla="*/ 62 w 138"/>
                <a:gd name="T89" fmla="*/ 108 h 113"/>
                <a:gd name="T90" fmla="*/ 64 w 138"/>
                <a:gd name="T91" fmla="*/ 106 h 113"/>
                <a:gd name="T92" fmla="*/ 64 w 138"/>
                <a:gd name="T93" fmla="*/ 106 h 113"/>
                <a:gd name="T94" fmla="*/ 67 w 138"/>
                <a:gd name="T95" fmla="*/ 103 h 113"/>
                <a:gd name="T96" fmla="*/ 67 w 138"/>
                <a:gd name="T97" fmla="*/ 102 h 113"/>
                <a:gd name="T98" fmla="*/ 68 w 138"/>
                <a:gd name="T99" fmla="*/ 94 h 113"/>
                <a:gd name="T100" fmla="*/ 68 w 138"/>
                <a:gd name="T101" fmla="*/ 93 h 113"/>
                <a:gd name="T102" fmla="*/ 67 w 138"/>
                <a:gd name="T103" fmla="*/ 87 h 113"/>
                <a:gd name="T104" fmla="*/ 74 w 138"/>
                <a:gd name="T105" fmla="*/ 87 h 113"/>
                <a:gd name="T106" fmla="*/ 74 w 138"/>
                <a:gd name="T107" fmla="*/ 87 h 113"/>
                <a:gd name="T108" fmla="*/ 75 w 138"/>
                <a:gd name="T109" fmla="*/ 87 h 113"/>
                <a:gd name="T110" fmla="*/ 77 w 138"/>
                <a:gd name="T111" fmla="*/ 87 h 113"/>
                <a:gd name="T112" fmla="*/ 86 w 138"/>
                <a:gd name="T113" fmla="*/ 87 h 113"/>
                <a:gd name="T114" fmla="*/ 87 w 138"/>
                <a:gd name="T115" fmla="*/ 87 h 113"/>
                <a:gd name="T116" fmla="*/ 94 w 138"/>
                <a:gd name="T117" fmla="*/ 87 h 113"/>
                <a:gd name="T118" fmla="*/ 109 w 138"/>
                <a:gd name="T119" fmla="*/ 86 h 113"/>
                <a:gd name="T120" fmla="*/ 109 w 138"/>
                <a:gd name="T121" fmla="*/ 86 h 113"/>
                <a:gd name="T122" fmla="*/ 133 w 138"/>
                <a:gd name="T123" fmla="*/ 7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13">
                  <a:moveTo>
                    <a:pt x="133" y="79"/>
                  </a:moveTo>
                  <a:cubicBezTo>
                    <a:pt x="134" y="78"/>
                    <a:pt x="134" y="77"/>
                    <a:pt x="135" y="76"/>
                  </a:cubicBezTo>
                  <a:lnTo>
                    <a:pt x="135" y="76"/>
                  </a:lnTo>
                  <a:cubicBezTo>
                    <a:pt x="137" y="65"/>
                    <a:pt x="132" y="49"/>
                    <a:pt x="127" y="38"/>
                  </a:cubicBezTo>
                  <a:cubicBezTo>
                    <a:pt x="126" y="34"/>
                    <a:pt x="124" y="31"/>
                    <a:pt x="123" y="29"/>
                  </a:cubicBezTo>
                  <a:lnTo>
                    <a:pt x="113" y="0"/>
                  </a:lnTo>
                  <a:cubicBezTo>
                    <a:pt x="106" y="2"/>
                    <a:pt x="99" y="4"/>
                    <a:pt x="93" y="6"/>
                  </a:cubicBezTo>
                  <a:cubicBezTo>
                    <a:pt x="92" y="6"/>
                    <a:pt x="92" y="7"/>
                    <a:pt x="92" y="7"/>
                  </a:cubicBezTo>
                  <a:cubicBezTo>
                    <a:pt x="90" y="7"/>
                    <a:pt x="88" y="8"/>
                    <a:pt x="86" y="9"/>
                  </a:cubicBezTo>
                  <a:cubicBezTo>
                    <a:pt x="84" y="9"/>
                    <a:pt x="82" y="10"/>
                    <a:pt x="81" y="11"/>
                  </a:cubicBezTo>
                  <a:lnTo>
                    <a:pt x="81" y="11"/>
                  </a:lnTo>
                  <a:cubicBezTo>
                    <a:pt x="80" y="11"/>
                    <a:pt x="80" y="11"/>
                    <a:pt x="79" y="11"/>
                  </a:cubicBezTo>
                  <a:cubicBezTo>
                    <a:pt x="78" y="12"/>
                    <a:pt x="77" y="12"/>
                    <a:pt x="77" y="12"/>
                  </a:cubicBezTo>
                  <a:cubicBezTo>
                    <a:pt x="77" y="12"/>
                    <a:pt x="76" y="12"/>
                    <a:pt x="76" y="13"/>
                  </a:cubicBezTo>
                  <a:cubicBezTo>
                    <a:pt x="74" y="14"/>
                    <a:pt x="72" y="14"/>
                    <a:pt x="71" y="15"/>
                  </a:cubicBezTo>
                  <a:cubicBezTo>
                    <a:pt x="70" y="15"/>
                    <a:pt x="70" y="16"/>
                    <a:pt x="70" y="16"/>
                  </a:cubicBezTo>
                  <a:cubicBezTo>
                    <a:pt x="68" y="17"/>
                    <a:pt x="66" y="17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1" y="19"/>
                    <a:pt x="59" y="19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4" y="20"/>
                    <a:pt x="52" y="20"/>
                    <a:pt x="49" y="20"/>
                  </a:cubicBezTo>
                  <a:lnTo>
                    <a:pt x="48" y="20"/>
                  </a:lnTo>
                  <a:cubicBezTo>
                    <a:pt x="47" y="20"/>
                    <a:pt x="47" y="20"/>
                    <a:pt x="47" y="20"/>
                  </a:cubicBezTo>
                  <a:cubicBezTo>
                    <a:pt x="44" y="20"/>
                    <a:pt x="41" y="20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5" y="22"/>
                    <a:pt x="35" y="23"/>
                    <a:pt x="34" y="23"/>
                  </a:cubicBezTo>
                  <a:cubicBezTo>
                    <a:pt x="32" y="25"/>
                    <a:pt x="31" y="26"/>
                    <a:pt x="29" y="26"/>
                  </a:cubicBezTo>
                  <a:cubicBezTo>
                    <a:pt x="18" y="30"/>
                    <a:pt x="16" y="57"/>
                    <a:pt x="17" y="69"/>
                  </a:cubicBezTo>
                  <a:lnTo>
                    <a:pt x="18" y="75"/>
                  </a:lnTo>
                  <a:lnTo>
                    <a:pt x="12" y="76"/>
                  </a:lnTo>
                  <a:cubicBezTo>
                    <a:pt x="10" y="76"/>
                    <a:pt x="0" y="78"/>
                    <a:pt x="0" y="92"/>
                  </a:cubicBezTo>
                  <a:cubicBezTo>
                    <a:pt x="0" y="94"/>
                    <a:pt x="1" y="96"/>
                    <a:pt x="1" y="97"/>
                  </a:cubicBezTo>
                  <a:cubicBezTo>
                    <a:pt x="1" y="98"/>
                    <a:pt x="2" y="98"/>
                    <a:pt x="2" y="99"/>
                  </a:cubicBezTo>
                  <a:cubicBezTo>
                    <a:pt x="2" y="100"/>
                    <a:pt x="3" y="101"/>
                    <a:pt x="3" y="102"/>
                  </a:cubicBezTo>
                  <a:cubicBezTo>
                    <a:pt x="4" y="102"/>
                    <a:pt x="4" y="103"/>
                    <a:pt x="5" y="103"/>
                  </a:cubicBezTo>
                  <a:cubicBezTo>
                    <a:pt x="5" y="104"/>
                    <a:pt x="6" y="105"/>
                    <a:pt x="7" y="106"/>
                  </a:cubicBezTo>
                  <a:cubicBezTo>
                    <a:pt x="7" y="106"/>
                    <a:pt x="8" y="106"/>
                    <a:pt x="9" y="107"/>
                  </a:cubicBezTo>
                  <a:cubicBezTo>
                    <a:pt x="10" y="107"/>
                    <a:pt x="10" y="108"/>
                    <a:pt x="11" y="108"/>
                  </a:cubicBezTo>
                  <a:lnTo>
                    <a:pt x="11" y="108"/>
                  </a:lnTo>
                  <a:cubicBezTo>
                    <a:pt x="14" y="108"/>
                    <a:pt x="17" y="108"/>
                    <a:pt x="20" y="109"/>
                  </a:cubicBezTo>
                  <a:cubicBezTo>
                    <a:pt x="21" y="109"/>
                    <a:pt x="23" y="109"/>
                    <a:pt x="25" y="109"/>
                  </a:cubicBezTo>
                  <a:cubicBezTo>
                    <a:pt x="29" y="109"/>
                    <a:pt x="33" y="110"/>
                    <a:pt x="36" y="111"/>
                  </a:cubicBezTo>
                  <a:cubicBezTo>
                    <a:pt x="45" y="112"/>
                    <a:pt x="53" y="112"/>
                    <a:pt x="58" y="110"/>
                  </a:cubicBezTo>
                  <a:cubicBezTo>
                    <a:pt x="59" y="110"/>
                    <a:pt x="59" y="110"/>
                    <a:pt x="60" y="109"/>
                  </a:cubicBezTo>
                  <a:cubicBezTo>
                    <a:pt x="61" y="109"/>
                    <a:pt x="61" y="108"/>
                    <a:pt x="62" y="108"/>
                  </a:cubicBezTo>
                  <a:cubicBezTo>
                    <a:pt x="63" y="107"/>
                    <a:pt x="64" y="107"/>
                    <a:pt x="64" y="106"/>
                  </a:cubicBezTo>
                  <a:lnTo>
                    <a:pt x="64" y="106"/>
                  </a:lnTo>
                  <a:cubicBezTo>
                    <a:pt x="65" y="105"/>
                    <a:pt x="66" y="104"/>
                    <a:pt x="67" y="103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69" y="98"/>
                    <a:pt x="68" y="94"/>
                    <a:pt x="68" y="94"/>
                  </a:cubicBezTo>
                  <a:lnTo>
                    <a:pt x="68" y="93"/>
                  </a:lnTo>
                  <a:lnTo>
                    <a:pt x="67" y="87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5" y="87"/>
                  </a:lnTo>
                  <a:cubicBezTo>
                    <a:pt x="75" y="87"/>
                    <a:pt x="76" y="87"/>
                    <a:pt x="77" y="87"/>
                  </a:cubicBezTo>
                  <a:cubicBezTo>
                    <a:pt x="79" y="87"/>
                    <a:pt x="82" y="87"/>
                    <a:pt x="86" y="87"/>
                  </a:cubicBezTo>
                  <a:lnTo>
                    <a:pt x="87" y="87"/>
                  </a:lnTo>
                  <a:cubicBezTo>
                    <a:pt x="90" y="87"/>
                    <a:pt x="92" y="87"/>
                    <a:pt x="94" y="87"/>
                  </a:cubicBezTo>
                  <a:cubicBezTo>
                    <a:pt x="99" y="87"/>
                    <a:pt x="104" y="87"/>
                    <a:pt x="109" y="86"/>
                  </a:cubicBezTo>
                  <a:lnTo>
                    <a:pt x="109" y="86"/>
                  </a:lnTo>
                  <a:cubicBezTo>
                    <a:pt x="122" y="84"/>
                    <a:pt x="130" y="82"/>
                    <a:pt x="133" y="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7CC89C1C-B44B-4272-8238-E6C1DB213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0546" y="3872443"/>
              <a:ext cx="330710" cy="443443"/>
            </a:xfrm>
            <a:custGeom>
              <a:avLst/>
              <a:gdLst>
                <a:gd name="T0" fmla="*/ 561 w 778"/>
                <a:gd name="T1" fmla="*/ 66 h 1041"/>
                <a:gd name="T2" fmla="*/ 407 w 778"/>
                <a:gd name="T3" fmla="*/ 104 h 1041"/>
                <a:gd name="T4" fmla="*/ 372 w 778"/>
                <a:gd name="T5" fmla="*/ 102 h 1041"/>
                <a:gd name="T6" fmla="*/ 273 w 778"/>
                <a:gd name="T7" fmla="*/ 137 h 1041"/>
                <a:gd name="T8" fmla="*/ 175 w 778"/>
                <a:gd name="T9" fmla="*/ 61 h 1041"/>
                <a:gd name="T10" fmla="*/ 162 w 778"/>
                <a:gd name="T11" fmla="*/ 75 h 1041"/>
                <a:gd name="T12" fmla="*/ 147 w 778"/>
                <a:gd name="T13" fmla="*/ 94 h 1041"/>
                <a:gd name="T14" fmla="*/ 136 w 778"/>
                <a:gd name="T15" fmla="*/ 116 h 1041"/>
                <a:gd name="T16" fmla="*/ 136 w 778"/>
                <a:gd name="T17" fmla="*/ 117 h 1041"/>
                <a:gd name="T18" fmla="*/ 181 w 778"/>
                <a:gd name="T19" fmla="*/ 183 h 1041"/>
                <a:gd name="T20" fmla="*/ 230 w 778"/>
                <a:gd name="T21" fmla="*/ 228 h 1041"/>
                <a:gd name="T22" fmla="*/ 488 w 778"/>
                <a:gd name="T23" fmla="*/ 306 h 1041"/>
                <a:gd name="T24" fmla="*/ 518 w 778"/>
                <a:gd name="T25" fmla="*/ 334 h 1041"/>
                <a:gd name="T26" fmla="*/ 303 w 778"/>
                <a:gd name="T27" fmla="*/ 548 h 1041"/>
                <a:gd name="T28" fmla="*/ 256 w 778"/>
                <a:gd name="T29" fmla="*/ 554 h 1041"/>
                <a:gd name="T30" fmla="*/ 154 w 778"/>
                <a:gd name="T31" fmla="*/ 590 h 1041"/>
                <a:gd name="T32" fmla="*/ 125 w 778"/>
                <a:gd name="T33" fmla="*/ 606 h 1041"/>
                <a:gd name="T34" fmla="*/ 119 w 778"/>
                <a:gd name="T35" fmla="*/ 606 h 1041"/>
                <a:gd name="T36" fmla="*/ 114 w 778"/>
                <a:gd name="T37" fmla="*/ 607 h 1041"/>
                <a:gd name="T38" fmla="*/ 107 w 778"/>
                <a:gd name="T39" fmla="*/ 607 h 1041"/>
                <a:gd name="T40" fmla="*/ 100 w 778"/>
                <a:gd name="T41" fmla="*/ 609 h 1041"/>
                <a:gd name="T42" fmla="*/ 92 w 778"/>
                <a:gd name="T43" fmla="*/ 610 h 1041"/>
                <a:gd name="T44" fmla="*/ 83 w 778"/>
                <a:gd name="T45" fmla="*/ 612 h 1041"/>
                <a:gd name="T46" fmla="*/ 74 w 778"/>
                <a:gd name="T47" fmla="*/ 614 h 1041"/>
                <a:gd name="T48" fmla="*/ 34 w 778"/>
                <a:gd name="T49" fmla="*/ 666 h 1041"/>
                <a:gd name="T50" fmla="*/ 4 w 778"/>
                <a:gd name="T51" fmla="*/ 989 h 1041"/>
                <a:gd name="T52" fmla="*/ 138 w 778"/>
                <a:gd name="T53" fmla="*/ 932 h 1041"/>
                <a:gd name="T54" fmla="*/ 334 w 778"/>
                <a:gd name="T55" fmla="*/ 766 h 1041"/>
                <a:gd name="T56" fmla="*/ 523 w 778"/>
                <a:gd name="T57" fmla="*/ 580 h 1041"/>
                <a:gd name="T58" fmla="*/ 680 w 778"/>
                <a:gd name="T59" fmla="*/ 321 h 1041"/>
                <a:gd name="T60" fmla="*/ 761 w 778"/>
                <a:gd name="T61" fmla="*/ 115 h 1041"/>
                <a:gd name="T62" fmla="*/ 768 w 778"/>
                <a:gd name="T63" fmla="*/ 9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8" h="1041">
                  <a:moveTo>
                    <a:pt x="737" y="17"/>
                  </a:moveTo>
                  <a:cubicBezTo>
                    <a:pt x="722" y="49"/>
                    <a:pt x="613" y="65"/>
                    <a:pt x="561" y="66"/>
                  </a:cubicBezTo>
                  <a:cubicBezTo>
                    <a:pt x="503" y="67"/>
                    <a:pt x="465" y="72"/>
                    <a:pt x="443" y="93"/>
                  </a:cubicBezTo>
                  <a:cubicBezTo>
                    <a:pt x="433" y="102"/>
                    <a:pt x="418" y="104"/>
                    <a:pt x="407" y="104"/>
                  </a:cubicBezTo>
                  <a:cubicBezTo>
                    <a:pt x="401" y="104"/>
                    <a:pt x="395" y="103"/>
                    <a:pt x="389" y="103"/>
                  </a:cubicBezTo>
                  <a:cubicBezTo>
                    <a:pt x="383" y="103"/>
                    <a:pt x="378" y="102"/>
                    <a:pt x="372" y="102"/>
                  </a:cubicBezTo>
                  <a:cubicBezTo>
                    <a:pt x="358" y="102"/>
                    <a:pt x="349" y="105"/>
                    <a:pt x="344" y="111"/>
                  </a:cubicBezTo>
                  <a:cubicBezTo>
                    <a:pt x="331" y="126"/>
                    <a:pt x="301" y="137"/>
                    <a:pt x="273" y="137"/>
                  </a:cubicBezTo>
                  <a:cubicBezTo>
                    <a:pt x="243" y="137"/>
                    <a:pt x="219" y="124"/>
                    <a:pt x="208" y="99"/>
                  </a:cubicBezTo>
                  <a:cubicBezTo>
                    <a:pt x="200" y="83"/>
                    <a:pt x="189" y="70"/>
                    <a:pt x="175" y="61"/>
                  </a:cubicBezTo>
                  <a:cubicBezTo>
                    <a:pt x="172" y="63"/>
                    <a:pt x="170" y="66"/>
                    <a:pt x="167" y="69"/>
                  </a:cubicBezTo>
                  <a:cubicBezTo>
                    <a:pt x="165" y="71"/>
                    <a:pt x="163" y="73"/>
                    <a:pt x="162" y="75"/>
                  </a:cubicBezTo>
                  <a:cubicBezTo>
                    <a:pt x="161" y="76"/>
                    <a:pt x="161" y="76"/>
                    <a:pt x="161" y="77"/>
                  </a:cubicBezTo>
                  <a:cubicBezTo>
                    <a:pt x="155" y="83"/>
                    <a:pt x="151" y="89"/>
                    <a:pt x="147" y="94"/>
                  </a:cubicBezTo>
                  <a:lnTo>
                    <a:pt x="147" y="94"/>
                  </a:lnTo>
                  <a:cubicBezTo>
                    <a:pt x="138" y="107"/>
                    <a:pt x="136" y="113"/>
                    <a:pt x="136" y="116"/>
                  </a:cubicBezTo>
                  <a:cubicBezTo>
                    <a:pt x="136" y="116"/>
                    <a:pt x="136" y="116"/>
                    <a:pt x="136" y="117"/>
                  </a:cubicBezTo>
                  <a:lnTo>
                    <a:pt x="136" y="117"/>
                  </a:lnTo>
                  <a:lnTo>
                    <a:pt x="136" y="117"/>
                  </a:lnTo>
                  <a:cubicBezTo>
                    <a:pt x="143" y="133"/>
                    <a:pt x="170" y="178"/>
                    <a:pt x="181" y="183"/>
                  </a:cubicBezTo>
                  <a:cubicBezTo>
                    <a:pt x="188" y="187"/>
                    <a:pt x="196" y="196"/>
                    <a:pt x="204" y="205"/>
                  </a:cubicBezTo>
                  <a:cubicBezTo>
                    <a:pt x="213" y="215"/>
                    <a:pt x="223" y="227"/>
                    <a:pt x="230" y="228"/>
                  </a:cubicBezTo>
                  <a:cubicBezTo>
                    <a:pt x="246" y="232"/>
                    <a:pt x="332" y="261"/>
                    <a:pt x="385" y="283"/>
                  </a:cubicBezTo>
                  <a:cubicBezTo>
                    <a:pt x="442" y="306"/>
                    <a:pt x="476" y="306"/>
                    <a:pt x="488" y="306"/>
                  </a:cubicBezTo>
                  <a:cubicBezTo>
                    <a:pt x="493" y="306"/>
                    <a:pt x="521" y="307"/>
                    <a:pt x="525" y="319"/>
                  </a:cubicBezTo>
                  <a:cubicBezTo>
                    <a:pt x="526" y="323"/>
                    <a:pt x="526" y="328"/>
                    <a:pt x="518" y="334"/>
                  </a:cubicBezTo>
                  <a:cubicBezTo>
                    <a:pt x="504" y="345"/>
                    <a:pt x="341" y="509"/>
                    <a:pt x="316" y="536"/>
                  </a:cubicBezTo>
                  <a:cubicBezTo>
                    <a:pt x="311" y="541"/>
                    <a:pt x="307" y="545"/>
                    <a:pt x="303" y="548"/>
                  </a:cubicBezTo>
                  <a:cubicBezTo>
                    <a:pt x="294" y="553"/>
                    <a:pt x="286" y="555"/>
                    <a:pt x="275" y="555"/>
                  </a:cubicBezTo>
                  <a:cubicBezTo>
                    <a:pt x="269" y="555"/>
                    <a:pt x="263" y="554"/>
                    <a:pt x="256" y="554"/>
                  </a:cubicBezTo>
                  <a:cubicBezTo>
                    <a:pt x="248" y="554"/>
                    <a:pt x="239" y="553"/>
                    <a:pt x="227" y="553"/>
                  </a:cubicBezTo>
                  <a:cubicBezTo>
                    <a:pt x="198" y="553"/>
                    <a:pt x="173" y="574"/>
                    <a:pt x="154" y="590"/>
                  </a:cubicBezTo>
                  <a:cubicBezTo>
                    <a:pt x="143" y="599"/>
                    <a:pt x="135" y="606"/>
                    <a:pt x="128" y="606"/>
                  </a:cubicBezTo>
                  <a:cubicBezTo>
                    <a:pt x="126" y="606"/>
                    <a:pt x="125" y="606"/>
                    <a:pt x="125" y="606"/>
                  </a:cubicBezTo>
                  <a:cubicBezTo>
                    <a:pt x="124" y="606"/>
                    <a:pt x="122" y="606"/>
                    <a:pt x="121" y="606"/>
                  </a:cubicBezTo>
                  <a:cubicBezTo>
                    <a:pt x="120" y="606"/>
                    <a:pt x="119" y="606"/>
                    <a:pt x="119" y="606"/>
                  </a:cubicBezTo>
                  <a:cubicBezTo>
                    <a:pt x="118" y="606"/>
                    <a:pt x="117" y="606"/>
                    <a:pt x="115" y="606"/>
                  </a:cubicBezTo>
                  <a:cubicBezTo>
                    <a:pt x="115" y="606"/>
                    <a:pt x="114" y="606"/>
                    <a:pt x="114" y="607"/>
                  </a:cubicBezTo>
                  <a:cubicBezTo>
                    <a:pt x="112" y="607"/>
                    <a:pt x="111" y="607"/>
                    <a:pt x="109" y="607"/>
                  </a:cubicBezTo>
                  <a:cubicBezTo>
                    <a:pt x="109" y="607"/>
                    <a:pt x="108" y="607"/>
                    <a:pt x="107" y="607"/>
                  </a:cubicBezTo>
                  <a:cubicBezTo>
                    <a:pt x="106" y="608"/>
                    <a:pt x="104" y="608"/>
                    <a:pt x="102" y="608"/>
                  </a:cubicBezTo>
                  <a:cubicBezTo>
                    <a:pt x="101" y="608"/>
                    <a:pt x="101" y="608"/>
                    <a:pt x="100" y="609"/>
                  </a:cubicBezTo>
                  <a:cubicBezTo>
                    <a:pt x="98" y="609"/>
                    <a:pt x="96" y="609"/>
                    <a:pt x="94" y="610"/>
                  </a:cubicBezTo>
                  <a:cubicBezTo>
                    <a:pt x="93" y="610"/>
                    <a:pt x="93" y="610"/>
                    <a:pt x="92" y="610"/>
                  </a:cubicBezTo>
                  <a:cubicBezTo>
                    <a:pt x="90" y="610"/>
                    <a:pt x="88" y="611"/>
                    <a:pt x="85" y="611"/>
                  </a:cubicBezTo>
                  <a:cubicBezTo>
                    <a:pt x="85" y="611"/>
                    <a:pt x="84" y="612"/>
                    <a:pt x="83" y="612"/>
                  </a:cubicBezTo>
                  <a:cubicBezTo>
                    <a:pt x="81" y="612"/>
                    <a:pt x="79" y="613"/>
                    <a:pt x="77" y="613"/>
                  </a:cubicBezTo>
                  <a:cubicBezTo>
                    <a:pt x="76" y="613"/>
                    <a:pt x="75" y="613"/>
                    <a:pt x="74" y="614"/>
                  </a:cubicBezTo>
                  <a:cubicBezTo>
                    <a:pt x="72" y="614"/>
                    <a:pt x="71" y="614"/>
                    <a:pt x="69" y="615"/>
                  </a:cubicBezTo>
                  <a:lnTo>
                    <a:pt x="34" y="666"/>
                  </a:lnTo>
                  <a:lnTo>
                    <a:pt x="0" y="719"/>
                  </a:lnTo>
                  <a:lnTo>
                    <a:pt x="4" y="989"/>
                  </a:lnTo>
                  <a:lnTo>
                    <a:pt x="36" y="1040"/>
                  </a:lnTo>
                  <a:cubicBezTo>
                    <a:pt x="58" y="1013"/>
                    <a:pt x="97" y="973"/>
                    <a:pt x="138" y="932"/>
                  </a:cubicBezTo>
                  <a:cubicBezTo>
                    <a:pt x="160" y="910"/>
                    <a:pt x="181" y="888"/>
                    <a:pt x="201" y="868"/>
                  </a:cubicBezTo>
                  <a:cubicBezTo>
                    <a:pt x="265" y="800"/>
                    <a:pt x="298" y="783"/>
                    <a:pt x="334" y="766"/>
                  </a:cubicBezTo>
                  <a:lnTo>
                    <a:pt x="336" y="765"/>
                  </a:lnTo>
                  <a:cubicBezTo>
                    <a:pt x="371" y="747"/>
                    <a:pt x="463" y="657"/>
                    <a:pt x="523" y="580"/>
                  </a:cubicBezTo>
                  <a:cubicBezTo>
                    <a:pt x="561" y="532"/>
                    <a:pt x="604" y="477"/>
                    <a:pt x="610" y="442"/>
                  </a:cubicBezTo>
                  <a:cubicBezTo>
                    <a:pt x="616" y="403"/>
                    <a:pt x="654" y="354"/>
                    <a:pt x="680" y="321"/>
                  </a:cubicBezTo>
                  <a:cubicBezTo>
                    <a:pt x="708" y="285"/>
                    <a:pt x="751" y="198"/>
                    <a:pt x="750" y="174"/>
                  </a:cubicBezTo>
                  <a:cubicBezTo>
                    <a:pt x="749" y="160"/>
                    <a:pt x="755" y="139"/>
                    <a:pt x="761" y="115"/>
                  </a:cubicBezTo>
                  <a:cubicBezTo>
                    <a:pt x="767" y="91"/>
                    <a:pt x="774" y="64"/>
                    <a:pt x="776" y="40"/>
                  </a:cubicBezTo>
                  <a:cubicBezTo>
                    <a:pt x="777" y="26"/>
                    <a:pt x="774" y="16"/>
                    <a:pt x="768" y="9"/>
                  </a:cubicBezTo>
                  <a:cubicBezTo>
                    <a:pt x="759" y="0"/>
                    <a:pt x="743" y="4"/>
                    <a:pt x="737" y="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807C7312-3B2E-41F9-BB4C-CA3C4316C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3828" y="3893111"/>
              <a:ext cx="1879" cy="1879"/>
            </a:xfrm>
            <a:custGeom>
              <a:avLst/>
              <a:gdLst>
                <a:gd name="T0" fmla="*/ 0 w 5"/>
                <a:gd name="T1" fmla="*/ 0 h 3"/>
                <a:gd name="T2" fmla="*/ 4 w 5"/>
                <a:gd name="T3" fmla="*/ 2 h 3"/>
                <a:gd name="T4" fmla="*/ 4 w 5"/>
                <a:gd name="T5" fmla="*/ 2 h 3"/>
                <a:gd name="T6" fmla="*/ 4 w 5"/>
                <a:gd name="T7" fmla="*/ 2 h 3"/>
                <a:gd name="T8" fmla="*/ 0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1" y="1"/>
                    <a:pt x="2" y="1"/>
                    <a:pt x="4" y="2"/>
                  </a:cubicBez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A59839DF-E81A-44A0-A007-907C3013B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8081" y="3041927"/>
              <a:ext cx="381443" cy="298759"/>
            </a:xfrm>
            <a:custGeom>
              <a:avLst/>
              <a:gdLst>
                <a:gd name="T0" fmla="*/ 267 w 896"/>
                <a:gd name="T1" fmla="*/ 690 h 700"/>
                <a:gd name="T2" fmla="*/ 283 w 896"/>
                <a:gd name="T3" fmla="*/ 691 h 700"/>
                <a:gd name="T4" fmla="*/ 295 w 896"/>
                <a:gd name="T5" fmla="*/ 692 h 700"/>
                <a:gd name="T6" fmla="*/ 304 w 896"/>
                <a:gd name="T7" fmla="*/ 693 h 700"/>
                <a:gd name="T8" fmla="*/ 311 w 896"/>
                <a:gd name="T9" fmla="*/ 696 h 700"/>
                <a:gd name="T10" fmla="*/ 315 w 896"/>
                <a:gd name="T11" fmla="*/ 693 h 700"/>
                <a:gd name="T12" fmla="*/ 439 w 896"/>
                <a:gd name="T13" fmla="*/ 537 h 700"/>
                <a:gd name="T14" fmla="*/ 474 w 896"/>
                <a:gd name="T15" fmla="*/ 532 h 700"/>
                <a:gd name="T16" fmla="*/ 531 w 896"/>
                <a:gd name="T17" fmla="*/ 508 h 700"/>
                <a:gd name="T18" fmla="*/ 593 w 896"/>
                <a:gd name="T19" fmla="*/ 467 h 700"/>
                <a:gd name="T20" fmla="*/ 655 w 896"/>
                <a:gd name="T21" fmla="*/ 441 h 700"/>
                <a:gd name="T22" fmla="*/ 691 w 896"/>
                <a:gd name="T23" fmla="*/ 419 h 700"/>
                <a:gd name="T24" fmla="*/ 695 w 896"/>
                <a:gd name="T25" fmla="*/ 400 h 700"/>
                <a:gd name="T26" fmla="*/ 711 w 896"/>
                <a:gd name="T27" fmla="*/ 351 h 700"/>
                <a:gd name="T28" fmla="*/ 726 w 896"/>
                <a:gd name="T29" fmla="*/ 352 h 700"/>
                <a:gd name="T30" fmla="*/ 810 w 896"/>
                <a:gd name="T31" fmla="*/ 316 h 700"/>
                <a:gd name="T32" fmla="*/ 882 w 896"/>
                <a:gd name="T33" fmla="*/ 319 h 700"/>
                <a:gd name="T34" fmla="*/ 894 w 896"/>
                <a:gd name="T35" fmla="*/ 297 h 700"/>
                <a:gd name="T36" fmla="*/ 857 w 896"/>
                <a:gd name="T37" fmla="*/ 201 h 700"/>
                <a:gd name="T38" fmla="*/ 838 w 896"/>
                <a:gd name="T39" fmla="*/ 98 h 700"/>
                <a:gd name="T40" fmla="*/ 834 w 896"/>
                <a:gd name="T41" fmla="*/ 92 h 700"/>
                <a:gd name="T42" fmla="*/ 831 w 896"/>
                <a:gd name="T43" fmla="*/ 86 h 700"/>
                <a:gd name="T44" fmla="*/ 828 w 896"/>
                <a:gd name="T45" fmla="*/ 79 h 700"/>
                <a:gd name="T46" fmla="*/ 783 w 896"/>
                <a:gd name="T47" fmla="*/ 66 h 700"/>
                <a:gd name="T48" fmla="*/ 738 w 896"/>
                <a:gd name="T49" fmla="*/ 56 h 700"/>
                <a:gd name="T50" fmla="*/ 666 w 896"/>
                <a:gd name="T51" fmla="*/ 61 h 700"/>
                <a:gd name="T52" fmla="*/ 543 w 896"/>
                <a:gd name="T53" fmla="*/ 9 h 700"/>
                <a:gd name="T54" fmla="*/ 462 w 896"/>
                <a:gd name="T55" fmla="*/ 163 h 700"/>
                <a:gd name="T56" fmla="*/ 311 w 896"/>
                <a:gd name="T57" fmla="*/ 251 h 700"/>
                <a:gd name="T58" fmla="*/ 270 w 896"/>
                <a:gd name="T59" fmla="*/ 315 h 700"/>
                <a:gd name="T60" fmla="*/ 246 w 896"/>
                <a:gd name="T61" fmla="*/ 465 h 700"/>
                <a:gd name="T62" fmla="*/ 153 w 896"/>
                <a:gd name="T63" fmla="*/ 599 h 700"/>
                <a:gd name="T64" fmla="*/ 40 w 896"/>
                <a:gd name="T65" fmla="*/ 675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6" h="700">
                  <a:moveTo>
                    <a:pt x="0" y="690"/>
                  </a:moveTo>
                  <a:lnTo>
                    <a:pt x="267" y="690"/>
                  </a:lnTo>
                  <a:cubicBezTo>
                    <a:pt x="272" y="690"/>
                    <a:pt x="277" y="690"/>
                    <a:pt x="281" y="691"/>
                  </a:cubicBezTo>
                  <a:cubicBezTo>
                    <a:pt x="282" y="691"/>
                    <a:pt x="283" y="691"/>
                    <a:pt x="283" y="691"/>
                  </a:cubicBezTo>
                  <a:cubicBezTo>
                    <a:pt x="287" y="691"/>
                    <a:pt x="291" y="691"/>
                    <a:pt x="294" y="692"/>
                  </a:cubicBezTo>
                  <a:lnTo>
                    <a:pt x="295" y="692"/>
                  </a:lnTo>
                  <a:cubicBezTo>
                    <a:pt x="298" y="692"/>
                    <a:pt x="301" y="693"/>
                    <a:pt x="303" y="693"/>
                  </a:cubicBezTo>
                  <a:lnTo>
                    <a:pt x="304" y="693"/>
                  </a:lnTo>
                  <a:cubicBezTo>
                    <a:pt x="306" y="694"/>
                    <a:pt x="308" y="695"/>
                    <a:pt x="310" y="696"/>
                  </a:cubicBezTo>
                  <a:lnTo>
                    <a:pt x="311" y="696"/>
                  </a:lnTo>
                  <a:cubicBezTo>
                    <a:pt x="313" y="697"/>
                    <a:pt x="314" y="698"/>
                    <a:pt x="315" y="699"/>
                  </a:cubicBezTo>
                  <a:lnTo>
                    <a:pt x="315" y="693"/>
                  </a:lnTo>
                  <a:cubicBezTo>
                    <a:pt x="314" y="643"/>
                    <a:pt x="313" y="624"/>
                    <a:pt x="314" y="620"/>
                  </a:cubicBezTo>
                  <a:cubicBezTo>
                    <a:pt x="318" y="606"/>
                    <a:pt x="419" y="548"/>
                    <a:pt x="439" y="537"/>
                  </a:cubicBezTo>
                  <a:cubicBezTo>
                    <a:pt x="446" y="532"/>
                    <a:pt x="455" y="532"/>
                    <a:pt x="463" y="532"/>
                  </a:cubicBezTo>
                  <a:lnTo>
                    <a:pt x="474" y="532"/>
                  </a:lnTo>
                  <a:cubicBezTo>
                    <a:pt x="486" y="532"/>
                    <a:pt x="486" y="530"/>
                    <a:pt x="486" y="527"/>
                  </a:cubicBezTo>
                  <a:cubicBezTo>
                    <a:pt x="486" y="508"/>
                    <a:pt x="510" y="508"/>
                    <a:pt x="531" y="508"/>
                  </a:cubicBezTo>
                  <a:cubicBezTo>
                    <a:pt x="540" y="508"/>
                    <a:pt x="550" y="508"/>
                    <a:pt x="558" y="506"/>
                  </a:cubicBezTo>
                  <a:cubicBezTo>
                    <a:pt x="579" y="502"/>
                    <a:pt x="593" y="487"/>
                    <a:pt x="593" y="467"/>
                  </a:cubicBezTo>
                  <a:cubicBezTo>
                    <a:pt x="593" y="444"/>
                    <a:pt x="619" y="443"/>
                    <a:pt x="640" y="442"/>
                  </a:cubicBezTo>
                  <a:cubicBezTo>
                    <a:pt x="645" y="442"/>
                    <a:pt x="651" y="442"/>
                    <a:pt x="655" y="441"/>
                  </a:cubicBezTo>
                  <a:cubicBezTo>
                    <a:pt x="665" y="440"/>
                    <a:pt x="668" y="436"/>
                    <a:pt x="672" y="430"/>
                  </a:cubicBezTo>
                  <a:cubicBezTo>
                    <a:pt x="676" y="425"/>
                    <a:pt x="681" y="419"/>
                    <a:pt x="691" y="419"/>
                  </a:cubicBezTo>
                  <a:cubicBezTo>
                    <a:pt x="692" y="419"/>
                    <a:pt x="693" y="419"/>
                    <a:pt x="693" y="418"/>
                  </a:cubicBezTo>
                  <a:cubicBezTo>
                    <a:pt x="695" y="416"/>
                    <a:pt x="695" y="407"/>
                    <a:pt x="695" y="400"/>
                  </a:cubicBezTo>
                  <a:cubicBezTo>
                    <a:pt x="694" y="393"/>
                    <a:pt x="694" y="385"/>
                    <a:pt x="695" y="377"/>
                  </a:cubicBezTo>
                  <a:cubicBezTo>
                    <a:pt x="697" y="360"/>
                    <a:pt x="698" y="351"/>
                    <a:pt x="711" y="351"/>
                  </a:cubicBezTo>
                  <a:cubicBezTo>
                    <a:pt x="713" y="351"/>
                    <a:pt x="715" y="351"/>
                    <a:pt x="717" y="351"/>
                  </a:cubicBezTo>
                  <a:cubicBezTo>
                    <a:pt x="719" y="352"/>
                    <a:pt x="722" y="352"/>
                    <a:pt x="726" y="352"/>
                  </a:cubicBezTo>
                  <a:cubicBezTo>
                    <a:pt x="745" y="352"/>
                    <a:pt x="765" y="341"/>
                    <a:pt x="765" y="330"/>
                  </a:cubicBezTo>
                  <a:cubicBezTo>
                    <a:pt x="765" y="318"/>
                    <a:pt x="783" y="316"/>
                    <a:pt x="810" y="316"/>
                  </a:cubicBezTo>
                  <a:cubicBezTo>
                    <a:pt x="829" y="316"/>
                    <a:pt x="850" y="317"/>
                    <a:pt x="865" y="318"/>
                  </a:cubicBezTo>
                  <a:cubicBezTo>
                    <a:pt x="873" y="319"/>
                    <a:pt x="880" y="319"/>
                    <a:pt x="882" y="319"/>
                  </a:cubicBezTo>
                  <a:cubicBezTo>
                    <a:pt x="886" y="319"/>
                    <a:pt x="888" y="318"/>
                    <a:pt x="890" y="316"/>
                  </a:cubicBezTo>
                  <a:cubicBezTo>
                    <a:pt x="894" y="311"/>
                    <a:pt x="895" y="303"/>
                    <a:pt x="894" y="297"/>
                  </a:cubicBezTo>
                  <a:cubicBezTo>
                    <a:pt x="891" y="281"/>
                    <a:pt x="879" y="251"/>
                    <a:pt x="869" y="249"/>
                  </a:cubicBezTo>
                  <a:cubicBezTo>
                    <a:pt x="853" y="246"/>
                    <a:pt x="855" y="225"/>
                    <a:pt x="857" y="201"/>
                  </a:cubicBezTo>
                  <a:cubicBezTo>
                    <a:pt x="858" y="192"/>
                    <a:pt x="859" y="182"/>
                    <a:pt x="859" y="174"/>
                  </a:cubicBezTo>
                  <a:cubicBezTo>
                    <a:pt x="859" y="140"/>
                    <a:pt x="852" y="116"/>
                    <a:pt x="838" y="98"/>
                  </a:cubicBezTo>
                  <a:cubicBezTo>
                    <a:pt x="837" y="96"/>
                    <a:pt x="836" y="95"/>
                    <a:pt x="835" y="94"/>
                  </a:cubicBezTo>
                  <a:cubicBezTo>
                    <a:pt x="835" y="93"/>
                    <a:pt x="835" y="92"/>
                    <a:pt x="834" y="92"/>
                  </a:cubicBezTo>
                  <a:cubicBezTo>
                    <a:pt x="834" y="91"/>
                    <a:pt x="833" y="90"/>
                    <a:pt x="832" y="89"/>
                  </a:cubicBezTo>
                  <a:cubicBezTo>
                    <a:pt x="832" y="88"/>
                    <a:pt x="831" y="87"/>
                    <a:pt x="831" y="86"/>
                  </a:cubicBezTo>
                  <a:cubicBezTo>
                    <a:pt x="830" y="85"/>
                    <a:pt x="830" y="84"/>
                    <a:pt x="829" y="82"/>
                  </a:cubicBezTo>
                  <a:cubicBezTo>
                    <a:pt x="829" y="81"/>
                    <a:pt x="828" y="80"/>
                    <a:pt x="828" y="79"/>
                  </a:cubicBezTo>
                  <a:cubicBezTo>
                    <a:pt x="827" y="78"/>
                    <a:pt x="827" y="77"/>
                    <a:pt x="826" y="76"/>
                  </a:cubicBezTo>
                  <a:cubicBezTo>
                    <a:pt x="812" y="76"/>
                    <a:pt x="797" y="71"/>
                    <a:pt x="783" y="66"/>
                  </a:cubicBezTo>
                  <a:cubicBezTo>
                    <a:pt x="769" y="61"/>
                    <a:pt x="754" y="56"/>
                    <a:pt x="741" y="56"/>
                  </a:cubicBezTo>
                  <a:lnTo>
                    <a:pt x="738" y="56"/>
                  </a:lnTo>
                  <a:cubicBezTo>
                    <a:pt x="728" y="56"/>
                    <a:pt x="717" y="57"/>
                    <a:pt x="705" y="58"/>
                  </a:cubicBezTo>
                  <a:cubicBezTo>
                    <a:pt x="692" y="59"/>
                    <a:pt x="679" y="61"/>
                    <a:pt x="666" y="61"/>
                  </a:cubicBezTo>
                  <a:cubicBezTo>
                    <a:pt x="649" y="61"/>
                    <a:pt x="624" y="59"/>
                    <a:pt x="607" y="40"/>
                  </a:cubicBezTo>
                  <a:cubicBezTo>
                    <a:pt x="579" y="9"/>
                    <a:pt x="562" y="0"/>
                    <a:pt x="543" y="9"/>
                  </a:cubicBezTo>
                  <a:cubicBezTo>
                    <a:pt x="533" y="14"/>
                    <a:pt x="512" y="60"/>
                    <a:pt x="496" y="94"/>
                  </a:cubicBezTo>
                  <a:cubicBezTo>
                    <a:pt x="484" y="122"/>
                    <a:pt x="472" y="149"/>
                    <a:pt x="462" y="163"/>
                  </a:cubicBezTo>
                  <a:cubicBezTo>
                    <a:pt x="438" y="197"/>
                    <a:pt x="373" y="220"/>
                    <a:pt x="341" y="220"/>
                  </a:cubicBezTo>
                  <a:cubicBezTo>
                    <a:pt x="326" y="220"/>
                    <a:pt x="319" y="235"/>
                    <a:pt x="311" y="251"/>
                  </a:cubicBezTo>
                  <a:cubicBezTo>
                    <a:pt x="304" y="263"/>
                    <a:pt x="298" y="276"/>
                    <a:pt x="287" y="285"/>
                  </a:cubicBezTo>
                  <a:cubicBezTo>
                    <a:pt x="277" y="293"/>
                    <a:pt x="274" y="303"/>
                    <a:pt x="270" y="315"/>
                  </a:cubicBezTo>
                  <a:cubicBezTo>
                    <a:pt x="266" y="328"/>
                    <a:pt x="260" y="344"/>
                    <a:pt x="244" y="357"/>
                  </a:cubicBezTo>
                  <a:cubicBezTo>
                    <a:pt x="220" y="376"/>
                    <a:pt x="231" y="440"/>
                    <a:pt x="246" y="465"/>
                  </a:cubicBezTo>
                  <a:cubicBezTo>
                    <a:pt x="249" y="471"/>
                    <a:pt x="250" y="478"/>
                    <a:pt x="247" y="487"/>
                  </a:cubicBezTo>
                  <a:cubicBezTo>
                    <a:pt x="238" y="521"/>
                    <a:pt x="187" y="579"/>
                    <a:pt x="153" y="599"/>
                  </a:cubicBezTo>
                  <a:cubicBezTo>
                    <a:pt x="140" y="606"/>
                    <a:pt x="130" y="617"/>
                    <a:pt x="120" y="628"/>
                  </a:cubicBezTo>
                  <a:cubicBezTo>
                    <a:pt x="100" y="648"/>
                    <a:pt x="80" y="668"/>
                    <a:pt x="40" y="675"/>
                  </a:cubicBezTo>
                  <a:cubicBezTo>
                    <a:pt x="25" y="677"/>
                    <a:pt x="12" y="682"/>
                    <a:pt x="0" y="69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7633E4E-0DEE-4374-85C7-4D2AB57B9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050" y="3336929"/>
              <a:ext cx="5638" cy="3758"/>
            </a:xfrm>
            <a:custGeom>
              <a:avLst/>
              <a:gdLst>
                <a:gd name="T0" fmla="*/ 11 w 12"/>
                <a:gd name="T1" fmla="*/ 0 h 11"/>
                <a:gd name="T2" fmla="*/ 0 w 12"/>
                <a:gd name="T3" fmla="*/ 10 h 11"/>
                <a:gd name="T4" fmla="*/ 2 w 12"/>
                <a:gd name="T5" fmla="*/ 10 h 11"/>
                <a:gd name="T6" fmla="*/ 11 w 12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lnTo>
                    <a:pt x="0" y="10"/>
                  </a:lnTo>
                  <a:lnTo>
                    <a:pt x="2" y="10"/>
                  </a:lnTo>
                  <a:cubicBezTo>
                    <a:pt x="5" y="7"/>
                    <a:pt x="8" y="3"/>
                    <a:pt x="1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722BFDB-FE1E-4D03-ADF8-736629962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257" y="2991193"/>
              <a:ext cx="131531" cy="253665"/>
            </a:xfrm>
            <a:custGeom>
              <a:avLst/>
              <a:gdLst>
                <a:gd name="T0" fmla="*/ 50 w 307"/>
                <a:gd name="T1" fmla="*/ 232 h 597"/>
                <a:gd name="T2" fmla="*/ 16 w 307"/>
                <a:gd name="T3" fmla="*/ 274 h 597"/>
                <a:gd name="T4" fmla="*/ 2 w 307"/>
                <a:gd name="T5" fmla="*/ 294 h 597"/>
                <a:gd name="T6" fmla="*/ 72 w 307"/>
                <a:gd name="T7" fmla="*/ 404 h 597"/>
                <a:gd name="T8" fmla="*/ 129 w 307"/>
                <a:gd name="T9" fmla="*/ 446 h 597"/>
                <a:gd name="T10" fmla="*/ 167 w 307"/>
                <a:gd name="T11" fmla="*/ 592 h 597"/>
                <a:gd name="T12" fmla="*/ 169 w 307"/>
                <a:gd name="T13" fmla="*/ 596 h 597"/>
                <a:gd name="T14" fmla="*/ 174 w 307"/>
                <a:gd name="T15" fmla="*/ 592 h 597"/>
                <a:gd name="T16" fmla="*/ 182 w 307"/>
                <a:gd name="T17" fmla="*/ 586 h 597"/>
                <a:gd name="T18" fmla="*/ 189 w 307"/>
                <a:gd name="T19" fmla="*/ 580 h 597"/>
                <a:gd name="T20" fmla="*/ 207 w 307"/>
                <a:gd name="T21" fmla="*/ 518 h 597"/>
                <a:gd name="T22" fmla="*/ 233 w 307"/>
                <a:gd name="T23" fmla="*/ 460 h 597"/>
                <a:gd name="T24" fmla="*/ 285 w 307"/>
                <a:gd name="T25" fmla="*/ 419 h 597"/>
                <a:gd name="T26" fmla="*/ 304 w 307"/>
                <a:gd name="T27" fmla="*/ 396 h 597"/>
                <a:gd name="T28" fmla="*/ 305 w 307"/>
                <a:gd name="T29" fmla="*/ 387 h 597"/>
                <a:gd name="T30" fmla="*/ 305 w 307"/>
                <a:gd name="T31" fmla="*/ 376 h 597"/>
                <a:gd name="T32" fmla="*/ 306 w 307"/>
                <a:gd name="T33" fmla="*/ 366 h 597"/>
                <a:gd name="T34" fmla="*/ 259 w 307"/>
                <a:gd name="T35" fmla="*/ 307 h 597"/>
                <a:gd name="T36" fmla="*/ 236 w 307"/>
                <a:gd name="T37" fmla="*/ 316 h 597"/>
                <a:gd name="T38" fmla="*/ 216 w 307"/>
                <a:gd name="T39" fmla="*/ 241 h 597"/>
                <a:gd name="T40" fmla="*/ 272 w 307"/>
                <a:gd name="T41" fmla="*/ 171 h 597"/>
                <a:gd name="T42" fmla="*/ 231 w 307"/>
                <a:gd name="T43" fmla="*/ 99 h 597"/>
                <a:gd name="T44" fmla="*/ 263 w 307"/>
                <a:gd name="T45" fmla="*/ 52 h 597"/>
                <a:gd name="T46" fmla="*/ 261 w 307"/>
                <a:gd name="T47" fmla="*/ 34 h 597"/>
                <a:gd name="T48" fmla="*/ 215 w 307"/>
                <a:gd name="T49" fmla="*/ 18 h 597"/>
                <a:gd name="T50" fmla="*/ 120 w 307"/>
                <a:gd name="T51" fmla="*/ 16 h 597"/>
                <a:gd name="T52" fmla="*/ 79 w 307"/>
                <a:gd name="T53" fmla="*/ 38 h 597"/>
                <a:gd name="T54" fmla="*/ 77 w 307"/>
                <a:gd name="T55" fmla="*/ 59 h 597"/>
                <a:gd name="T56" fmla="*/ 75 w 307"/>
                <a:gd name="T57" fmla="*/ 78 h 597"/>
                <a:gd name="T58" fmla="*/ 74 w 307"/>
                <a:gd name="T59" fmla="*/ 95 h 597"/>
                <a:gd name="T60" fmla="*/ 74 w 307"/>
                <a:gd name="T61" fmla="*/ 109 h 597"/>
                <a:gd name="T62" fmla="*/ 75 w 307"/>
                <a:gd name="T63" fmla="*/ 121 h 597"/>
                <a:gd name="T64" fmla="*/ 76 w 307"/>
                <a:gd name="T65" fmla="*/ 131 h 597"/>
                <a:gd name="T66" fmla="*/ 80 w 307"/>
                <a:gd name="T67" fmla="*/ 139 h 597"/>
                <a:gd name="T68" fmla="*/ 55 w 307"/>
                <a:gd name="T69" fmla="*/ 22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7" h="597">
                  <a:moveTo>
                    <a:pt x="55" y="229"/>
                  </a:moveTo>
                  <a:cubicBezTo>
                    <a:pt x="53" y="230"/>
                    <a:pt x="51" y="231"/>
                    <a:pt x="50" y="232"/>
                  </a:cubicBezTo>
                  <a:cubicBezTo>
                    <a:pt x="45" y="237"/>
                    <a:pt x="40" y="244"/>
                    <a:pt x="35" y="251"/>
                  </a:cubicBezTo>
                  <a:cubicBezTo>
                    <a:pt x="29" y="260"/>
                    <a:pt x="23" y="269"/>
                    <a:pt x="16" y="274"/>
                  </a:cubicBezTo>
                  <a:cubicBezTo>
                    <a:pt x="12" y="277"/>
                    <a:pt x="7" y="279"/>
                    <a:pt x="2" y="279"/>
                  </a:cubicBezTo>
                  <a:cubicBezTo>
                    <a:pt x="2" y="279"/>
                    <a:pt x="0" y="283"/>
                    <a:pt x="2" y="294"/>
                  </a:cubicBezTo>
                  <a:cubicBezTo>
                    <a:pt x="5" y="315"/>
                    <a:pt x="19" y="342"/>
                    <a:pt x="36" y="349"/>
                  </a:cubicBezTo>
                  <a:cubicBezTo>
                    <a:pt x="72" y="364"/>
                    <a:pt x="72" y="390"/>
                    <a:pt x="72" y="404"/>
                  </a:cubicBezTo>
                  <a:cubicBezTo>
                    <a:pt x="72" y="408"/>
                    <a:pt x="87" y="416"/>
                    <a:pt x="95" y="421"/>
                  </a:cubicBezTo>
                  <a:cubicBezTo>
                    <a:pt x="108" y="428"/>
                    <a:pt x="122" y="436"/>
                    <a:pt x="129" y="446"/>
                  </a:cubicBezTo>
                  <a:cubicBezTo>
                    <a:pt x="144" y="466"/>
                    <a:pt x="166" y="554"/>
                    <a:pt x="166" y="585"/>
                  </a:cubicBezTo>
                  <a:cubicBezTo>
                    <a:pt x="166" y="587"/>
                    <a:pt x="167" y="590"/>
                    <a:pt x="167" y="592"/>
                  </a:cubicBezTo>
                  <a:cubicBezTo>
                    <a:pt x="168" y="593"/>
                    <a:pt x="168" y="594"/>
                    <a:pt x="168" y="594"/>
                  </a:cubicBezTo>
                  <a:cubicBezTo>
                    <a:pt x="168" y="595"/>
                    <a:pt x="169" y="595"/>
                    <a:pt x="169" y="596"/>
                  </a:cubicBezTo>
                  <a:cubicBezTo>
                    <a:pt x="171" y="595"/>
                    <a:pt x="172" y="594"/>
                    <a:pt x="173" y="593"/>
                  </a:cubicBezTo>
                  <a:cubicBezTo>
                    <a:pt x="174" y="593"/>
                    <a:pt x="174" y="593"/>
                    <a:pt x="174" y="592"/>
                  </a:cubicBezTo>
                  <a:cubicBezTo>
                    <a:pt x="177" y="591"/>
                    <a:pt x="179" y="589"/>
                    <a:pt x="181" y="588"/>
                  </a:cubicBezTo>
                  <a:cubicBezTo>
                    <a:pt x="181" y="587"/>
                    <a:pt x="182" y="587"/>
                    <a:pt x="182" y="586"/>
                  </a:cubicBezTo>
                  <a:cubicBezTo>
                    <a:pt x="184" y="585"/>
                    <a:pt x="186" y="583"/>
                    <a:pt x="187" y="582"/>
                  </a:cubicBezTo>
                  <a:cubicBezTo>
                    <a:pt x="188" y="581"/>
                    <a:pt x="188" y="581"/>
                    <a:pt x="189" y="580"/>
                  </a:cubicBezTo>
                  <a:cubicBezTo>
                    <a:pt x="191" y="578"/>
                    <a:pt x="192" y="576"/>
                    <a:pt x="193" y="574"/>
                  </a:cubicBezTo>
                  <a:cubicBezTo>
                    <a:pt x="204" y="554"/>
                    <a:pt x="210" y="524"/>
                    <a:pt x="207" y="518"/>
                  </a:cubicBezTo>
                  <a:cubicBezTo>
                    <a:pt x="201" y="507"/>
                    <a:pt x="203" y="488"/>
                    <a:pt x="215" y="477"/>
                  </a:cubicBezTo>
                  <a:cubicBezTo>
                    <a:pt x="218" y="474"/>
                    <a:pt x="225" y="468"/>
                    <a:pt x="233" y="460"/>
                  </a:cubicBezTo>
                  <a:cubicBezTo>
                    <a:pt x="258" y="435"/>
                    <a:pt x="270" y="423"/>
                    <a:pt x="275" y="421"/>
                  </a:cubicBezTo>
                  <a:cubicBezTo>
                    <a:pt x="278" y="420"/>
                    <a:pt x="281" y="420"/>
                    <a:pt x="285" y="419"/>
                  </a:cubicBezTo>
                  <a:cubicBezTo>
                    <a:pt x="297" y="418"/>
                    <a:pt x="305" y="416"/>
                    <a:pt x="304" y="403"/>
                  </a:cubicBezTo>
                  <a:cubicBezTo>
                    <a:pt x="304" y="401"/>
                    <a:pt x="304" y="399"/>
                    <a:pt x="304" y="396"/>
                  </a:cubicBezTo>
                  <a:cubicBezTo>
                    <a:pt x="304" y="395"/>
                    <a:pt x="304" y="394"/>
                    <a:pt x="304" y="394"/>
                  </a:cubicBezTo>
                  <a:cubicBezTo>
                    <a:pt x="305" y="391"/>
                    <a:pt x="305" y="389"/>
                    <a:pt x="305" y="387"/>
                  </a:cubicBezTo>
                  <a:cubicBezTo>
                    <a:pt x="305" y="386"/>
                    <a:pt x="305" y="385"/>
                    <a:pt x="305" y="383"/>
                  </a:cubicBezTo>
                  <a:cubicBezTo>
                    <a:pt x="305" y="381"/>
                    <a:pt x="305" y="379"/>
                    <a:pt x="305" y="376"/>
                  </a:cubicBezTo>
                  <a:cubicBezTo>
                    <a:pt x="306" y="375"/>
                    <a:pt x="306" y="374"/>
                    <a:pt x="306" y="372"/>
                  </a:cubicBezTo>
                  <a:cubicBezTo>
                    <a:pt x="306" y="370"/>
                    <a:pt x="306" y="368"/>
                    <a:pt x="306" y="366"/>
                  </a:cubicBezTo>
                  <a:cubicBezTo>
                    <a:pt x="289" y="354"/>
                    <a:pt x="277" y="340"/>
                    <a:pt x="277" y="331"/>
                  </a:cubicBezTo>
                  <a:cubicBezTo>
                    <a:pt x="277" y="322"/>
                    <a:pt x="266" y="307"/>
                    <a:pt x="259" y="307"/>
                  </a:cubicBezTo>
                  <a:cubicBezTo>
                    <a:pt x="259" y="307"/>
                    <a:pt x="258" y="307"/>
                    <a:pt x="256" y="309"/>
                  </a:cubicBezTo>
                  <a:cubicBezTo>
                    <a:pt x="252" y="314"/>
                    <a:pt x="245" y="316"/>
                    <a:pt x="236" y="316"/>
                  </a:cubicBezTo>
                  <a:cubicBezTo>
                    <a:pt x="216" y="316"/>
                    <a:pt x="191" y="302"/>
                    <a:pt x="186" y="280"/>
                  </a:cubicBezTo>
                  <a:cubicBezTo>
                    <a:pt x="182" y="258"/>
                    <a:pt x="198" y="249"/>
                    <a:pt x="216" y="241"/>
                  </a:cubicBezTo>
                  <a:cubicBezTo>
                    <a:pt x="226" y="236"/>
                    <a:pt x="237" y="230"/>
                    <a:pt x="248" y="221"/>
                  </a:cubicBezTo>
                  <a:cubicBezTo>
                    <a:pt x="263" y="209"/>
                    <a:pt x="272" y="190"/>
                    <a:pt x="272" y="171"/>
                  </a:cubicBezTo>
                  <a:cubicBezTo>
                    <a:pt x="271" y="154"/>
                    <a:pt x="264" y="139"/>
                    <a:pt x="250" y="128"/>
                  </a:cubicBezTo>
                  <a:cubicBezTo>
                    <a:pt x="238" y="118"/>
                    <a:pt x="232" y="109"/>
                    <a:pt x="231" y="99"/>
                  </a:cubicBezTo>
                  <a:cubicBezTo>
                    <a:pt x="230" y="85"/>
                    <a:pt x="242" y="74"/>
                    <a:pt x="254" y="61"/>
                  </a:cubicBezTo>
                  <a:cubicBezTo>
                    <a:pt x="257" y="59"/>
                    <a:pt x="260" y="56"/>
                    <a:pt x="263" y="52"/>
                  </a:cubicBezTo>
                  <a:cubicBezTo>
                    <a:pt x="272" y="44"/>
                    <a:pt x="273" y="37"/>
                    <a:pt x="272" y="34"/>
                  </a:cubicBezTo>
                  <a:cubicBezTo>
                    <a:pt x="270" y="31"/>
                    <a:pt x="265" y="31"/>
                    <a:pt x="261" y="34"/>
                  </a:cubicBezTo>
                  <a:cubicBezTo>
                    <a:pt x="254" y="40"/>
                    <a:pt x="246" y="44"/>
                    <a:pt x="239" y="44"/>
                  </a:cubicBezTo>
                  <a:cubicBezTo>
                    <a:pt x="233" y="44"/>
                    <a:pt x="218" y="41"/>
                    <a:pt x="215" y="18"/>
                  </a:cubicBezTo>
                  <a:cubicBezTo>
                    <a:pt x="214" y="8"/>
                    <a:pt x="195" y="0"/>
                    <a:pt x="172" y="0"/>
                  </a:cubicBezTo>
                  <a:cubicBezTo>
                    <a:pt x="151" y="0"/>
                    <a:pt x="131" y="6"/>
                    <a:pt x="120" y="16"/>
                  </a:cubicBezTo>
                  <a:cubicBezTo>
                    <a:pt x="111" y="24"/>
                    <a:pt x="98" y="28"/>
                    <a:pt x="81" y="29"/>
                  </a:cubicBezTo>
                  <a:cubicBezTo>
                    <a:pt x="80" y="32"/>
                    <a:pt x="80" y="35"/>
                    <a:pt x="79" y="38"/>
                  </a:cubicBezTo>
                  <a:cubicBezTo>
                    <a:pt x="79" y="42"/>
                    <a:pt x="78" y="45"/>
                    <a:pt x="78" y="49"/>
                  </a:cubicBezTo>
                  <a:cubicBezTo>
                    <a:pt x="77" y="52"/>
                    <a:pt x="77" y="56"/>
                    <a:pt x="77" y="59"/>
                  </a:cubicBezTo>
                  <a:cubicBezTo>
                    <a:pt x="76" y="62"/>
                    <a:pt x="76" y="66"/>
                    <a:pt x="76" y="68"/>
                  </a:cubicBezTo>
                  <a:cubicBezTo>
                    <a:pt x="75" y="72"/>
                    <a:pt x="75" y="75"/>
                    <a:pt x="75" y="78"/>
                  </a:cubicBezTo>
                  <a:cubicBezTo>
                    <a:pt x="75" y="81"/>
                    <a:pt x="74" y="84"/>
                    <a:pt x="74" y="86"/>
                  </a:cubicBezTo>
                  <a:cubicBezTo>
                    <a:pt x="74" y="89"/>
                    <a:pt x="74" y="92"/>
                    <a:pt x="74" y="95"/>
                  </a:cubicBezTo>
                  <a:cubicBezTo>
                    <a:pt x="74" y="97"/>
                    <a:pt x="74" y="99"/>
                    <a:pt x="74" y="101"/>
                  </a:cubicBezTo>
                  <a:cubicBezTo>
                    <a:pt x="74" y="104"/>
                    <a:pt x="74" y="107"/>
                    <a:pt x="74" y="109"/>
                  </a:cubicBezTo>
                  <a:cubicBezTo>
                    <a:pt x="74" y="111"/>
                    <a:pt x="74" y="113"/>
                    <a:pt x="74" y="114"/>
                  </a:cubicBezTo>
                  <a:cubicBezTo>
                    <a:pt x="74" y="117"/>
                    <a:pt x="74" y="119"/>
                    <a:pt x="75" y="121"/>
                  </a:cubicBezTo>
                  <a:cubicBezTo>
                    <a:pt x="75" y="122"/>
                    <a:pt x="75" y="124"/>
                    <a:pt x="75" y="125"/>
                  </a:cubicBezTo>
                  <a:cubicBezTo>
                    <a:pt x="75" y="127"/>
                    <a:pt x="76" y="129"/>
                    <a:pt x="76" y="131"/>
                  </a:cubicBezTo>
                  <a:cubicBezTo>
                    <a:pt x="76" y="132"/>
                    <a:pt x="77" y="132"/>
                    <a:pt x="77" y="133"/>
                  </a:cubicBezTo>
                  <a:cubicBezTo>
                    <a:pt x="78" y="135"/>
                    <a:pt x="78" y="137"/>
                    <a:pt x="80" y="139"/>
                  </a:cubicBezTo>
                  <a:cubicBezTo>
                    <a:pt x="87" y="151"/>
                    <a:pt x="89" y="167"/>
                    <a:pt x="85" y="185"/>
                  </a:cubicBezTo>
                  <a:cubicBezTo>
                    <a:pt x="79" y="204"/>
                    <a:pt x="67" y="223"/>
                    <a:pt x="55" y="2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B1349595-3D58-4D6E-AE50-E71625170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5251" y="2996831"/>
              <a:ext cx="672693" cy="644494"/>
            </a:xfrm>
            <a:custGeom>
              <a:avLst/>
              <a:gdLst>
                <a:gd name="T0" fmla="*/ 332 w 1579"/>
                <a:gd name="T1" fmla="*/ 562 h 1511"/>
                <a:gd name="T2" fmla="*/ 235 w 1579"/>
                <a:gd name="T3" fmla="*/ 627 h 1511"/>
                <a:gd name="T4" fmla="*/ 149 w 1579"/>
                <a:gd name="T5" fmla="*/ 653 h 1511"/>
                <a:gd name="T6" fmla="*/ 1 w 1579"/>
                <a:gd name="T7" fmla="*/ 732 h 1511"/>
                <a:gd name="T8" fmla="*/ 3 w 1579"/>
                <a:gd name="T9" fmla="*/ 833 h 1511"/>
                <a:gd name="T10" fmla="*/ 6 w 1579"/>
                <a:gd name="T11" fmla="*/ 837 h 1511"/>
                <a:gd name="T12" fmla="*/ 15 w 1579"/>
                <a:gd name="T13" fmla="*/ 843 h 1511"/>
                <a:gd name="T14" fmla="*/ 28 w 1579"/>
                <a:gd name="T15" fmla="*/ 851 h 1511"/>
                <a:gd name="T16" fmla="*/ 47 w 1579"/>
                <a:gd name="T17" fmla="*/ 863 h 1511"/>
                <a:gd name="T18" fmla="*/ 284 w 1579"/>
                <a:gd name="T19" fmla="*/ 1018 h 1511"/>
                <a:gd name="T20" fmla="*/ 593 w 1579"/>
                <a:gd name="T21" fmla="*/ 1223 h 1511"/>
                <a:gd name="T22" fmla="*/ 752 w 1579"/>
                <a:gd name="T23" fmla="*/ 1333 h 1511"/>
                <a:gd name="T24" fmla="*/ 757 w 1579"/>
                <a:gd name="T25" fmla="*/ 1337 h 1511"/>
                <a:gd name="T26" fmla="*/ 889 w 1579"/>
                <a:gd name="T27" fmla="*/ 1432 h 1511"/>
                <a:gd name="T28" fmla="*/ 989 w 1579"/>
                <a:gd name="T29" fmla="*/ 1498 h 1511"/>
                <a:gd name="T30" fmla="*/ 995 w 1579"/>
                <a:gd name="T31" fmla="*/ 1497 h 1511"/>
                <a:gd name="T32" fmla="*/ 1088 w 1579"/>
                <a:gd name="T33" fmla="*/ 1468 h 1511"/>
                <a:gd name="T34" fmla="*/ 1578 w 1579"/>
                <a:gd name="T35" fmla="*/ 1144 h 1511"/>
                <a:gd name="T36" fmla="*/ 1575 w 1579"/>
                <a:gd name="T37" fmla="*/ 1134 h 1511"/>
                <a:gd name="T38" fmla="*/ 1570 w 1579"/>
                <a:gd name="T39" fmla="*/ 1120 h 1511"/>
                <a:gd name="T40" fmla="*/ 1564 w 1579"/>
                <a:gd name="T41" fmla="*/ 1106 h 1511"/>
                <a:gd name="T42" fmla="*/ 1557 w 1579"/>
                <a:gd name="T43" fmla="*/ 1095 h 1511"/>
                <a:gd name="T44" fmla="*/ 1546 w 1579"/>
                <a:gd name="T45" fmla="*/ 1088 h 1511"/>
                <a:gd name="T46" fmla="*/ 1431 w 1579"/>
                <a:gd name="T47" fmla="*/ 1036 h 1511"/>
                <a:gd name="T48" fmla="*/ 1404 w 1579"/>
                <a:gd name="T49" fmla="*/ 955 h 1511"/>
                <a:gd name="T50" fmla="*/ 1422 w 1579"/>
                <a:gd name="T51" fmla="*/ 888 h 1511"/>
                <a:gd name="T52" fmla="*/ 1408 w 1579"/>
                <a:gd name="T53" fmla="*/ 844 h 1511"/>
                <a:gd name="T54" fmla="*/ 1418 w 1579"/>
                <a:gd name="T55" fmla="*/ 720 h 1511"/>
                <a:gd name="T56" fmla="*/ 1383 w 1579"/>
                <a:gd name="T57" fmla="*/ 605 h 1511"/>
                <a:gd name="T58" fmla="*/ 1390 w 1579"/>
                <a:gd name="T59" fmla="*/ 596 h 1511"/>
                <a:gd name="T60" fmla="*/ 1398 w 1579"/>
                <a:gd name="T61" fmla="*/ 589 h 1511"/>
                <a:gd name="T62" fmla="*/ 1328 w 1579"/>
                <a:gd name="T63" fmla="*/ 417 h 1511"/>
                <a:gd name="T64" fmla="*/ 1229 w 1579"/>
                <a:gd name="T65" fmla="*/ 265 h 1511"/>
                <a:gd name="T66" fmla="*/ 1288 w 1579"/>
                <a:gd name="T67" fmla="*/ 204 h 1511"/>
                <a:gd name="T68" fmla="*/ 1308 w 1579"/>
                <a:gd name="T69" fmla="*/ 15 h 1511"/>
                <a:gd name="T70" fmla="*/ 1200 w 1579"/>
                <a:gd name="T71" fmla="*/ 4 h 1511"/>
                <a:gd name="T72" fmla="*/ 1075 w 1579"/>
                <a:gd name="T73" fmla="*/ 36 h 1511"/>
                <a:gd name="T74" fmla="*/ 862 w 1579"/>
                <a:gd name="T75" fmla="*/ 38 h 1511"/>
                <a:gd name="T76" fmla="*/ 654 w 1579"/>
                <a:gd name="T77" fmla="*/ 110 h 1511"/>
                <a:gd name="T78" fmla="*/ 522 w 1579"/>
                <a:gd name="T79" fmla="*/ 199 h 1511"/>
                <a:gd name="T80" fmla="*/ 546 w 1579"/>
                <a:gd name="T81" fmla="*/ 346 h 1511"/>
                <a:gd name="T82" fmla="*/ 558 w 1579"/>
                <a:gd name="T83" fmla="*/ 440 h 1511"/>
                <a:gd name="T84" fmla="*/ 451 w 1579"/>
                <a:gd name="T85" fmla="*/ 440 h 1511"/>
                <a:gd name="T86" fmla="*/ 391 w 1579"/>
                <a:gd name="T87" fmla="*/ 472 h 1511"/>
                <a:gd name="T88" fmla="*/ 381 w 1579"/>
                <a:gd name="T89" fmla="*/ 509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9" h="1511">
                  <a:moveTo>
                    <a:pt x="366" y="540"/>
                  </a:moveTo>
                  <a:cubicBezTo>
                    <a:pt x="362" y="540"/>
                    <a:pt x="361" y="541"/>
                    <a:pt x="357" y="546"/>
                  </a:cubicBezTo>
                  <a:cubicBezTo>
                    <a:pt x="352" y="552"/>
                    <a:pt x="346" y="560"/>
                    <a:pt x="332" y="562"/>
                  </a:cubicBezTo>
                  <a:cubicBezTo>
                    <a:pt x="327" y="563"/>
                    <a:pt x="321" y="563"/>
                    <a:pt x="315" y="563"/>
                  </a:cubicBezTo>
                  <a:cubicBezTo>
                    <a:pt x="291" y="564"/>
                    <a:pt x="280" y="566"/>
                    <a:pt x="280" y="576"/>
                  </a:cubicBezTo>
                  <a:cubicBezTo>
                    <a:pt x="280" y="602"/>
                    <a:pt x="263" y="621"/>
                    <a:pt x="235" y="627"/>
                  </a:cubicBezTo>
                  <a:cubicBezTo>
                    <a:pt x="226" y="628"/>
                    <a:pt x="216" y="628"/>
                    <a:pt x="206" y="628"/>
                  </a:cubicBezTo>
                  <a:cubicBezTo>
                    <a:pt x="186" y="628"/>
                    <a:pt x="173" y="629"/>
                    <a:pt x="173" y="636"/>
                  </a:cubicBezTo>
                  <a:cubicBezTo>
                    <a:pt x="173" y="653"/>
                    <a:pt x="156" y="653"/>
                    <a:pt x="149" y="653"/>
                  </a:cubicBezTo>
                  <a:lnTo>
                    <a:pt x="138" y="653"/>
                  </a:lnTo>
                  <a:cubicBezTo>
                    <a:pt x="132" y="653"/>
                    <a:pt x="125" y="653"/>
                    <a:pt x="120" y="656"/>
                  </a:cubicBezTo>
                  <a:cubicBezTo>
                    <a:pt x="80" y="679"/>
                    <a:pt x="6" y="724"/>
                    <a:pt x="1" y="732"/>
                  </a:cubicBezTo>
                  <a:cubicBezTo>
                    <a:pt x="0" y="736"/>
                    <a:pt x="1" y="769"/>
                    <a:pt x="2" y="802"/>
                  </a:cubicBezTo>
                  <a:lnTo>
                    <a:pt x="3" y="833"/>
                  </a:lnTo>
                  <a:lnTo>
                    <a:pt x="3" y="833"/>
                  </a:lnTo>
                  <a:cubicBezTo>
                    <a:pt x="4" y="833"/>
                    <a:pt x="4" y="834"/>
                    <a:pt x="4" y="834"/>
                  </a:cubicBezTo>
                  <a:cubicBezTo>
                    <a:pt x="4" y="835"/>
                    <a:pt x="5" y="835"/>
                    <a:pt x="5" y="836"/>
                  </a:cubicBezTo>
                  <a:cubicBezTo>
                    <a:pt x="6" y="836"/>
                    <a:pt x="6" y="836"/>
                    <a:pt x="6" y="837"/>
                  </a:cubicBezTo>
                  <a:cubicBezTo>
                    <a:pt x="7" y="837"/>
                    <a:pt x="8" y="838"/>
                    <a:pt x="9" y="839"/>
                  </a:cubicBezTo>
                  <a:cubicBezTo>
                    <a:pt x="9" y="839"/>
                    <a:pt x="9" y="839"/>
                    <a:pt x="10" y="840"/>
                  </a:cubicBezTo>
                  <a:cubicBezTo>
                    <a:pt x="11" y="841"/>
                    <a:pt x="13" y="842"/>
                    <a:pt x="15" y="843"/>
                  </a:cubicBezTo>
                  <a:cubicBezTo>
                    <a:pt x="16" y="844"/>
                    <a:pt x="18" y="845"/>
                    <a:pt x="20" y="846"/>
                  </a:cubicBezTo>
                  <a:cubicBezTo>
                    <a:pt x="21" y="846"/>
                    <a:pt x="21" y="847"/>
                    <a:pt x="22" y="847"/>
                  </a:cubicBezTo>
                  <a:cubicBezTo>
                    <a:pt x="24" y="848"/>
                    <a:pt x="26" y="850"/>
                    <a:pt x="28" y="851"/>
                  </a:cubicBezTo>
                  <a:cubicBezTo>
                    <a:pt x="30" y="852"/>
                    <a:pt x="31" y="853"/>
                    <a:pt x="32" y="854"/>
                  </a:cubicBezTo>
                  <a:cubicBezTo>
                    <a:pt x="34" y="855"/>
                    <a:pt x="36" y="856"/>
                    <a:pt x="39" y="858"/>
                  </a:cubicBezTo>
                  <a:cubicBezTo>
                    <a:pt x="41" y="860"/>
                    <a:pt x="44" y="861"/>
                    <a:pt x="47" y="863"/>
                  </a:cubicBezTo>
                  <a:cubicBezTo>
                    <a:pt x="48" y="864"/>
                    <a:pt x="49" y="864"/>
                    <a:pt x="50" y="865"/>
                  </a:cubicBezTo>
                  <a:cubicBezTo>
                    <a:pt x="102" y="899"/>
                    <a:pt x="199" y="963"/>
                    <a:pt x="284" y="1018"/>
                  </a:cubicBezTo>
                  <a:lnTo>
                    <a:pt x="284" y="1018"/>
                  </a:lnTo>
                  <a:lnTo>
                    <a:pt x="285" y="1019"/>
                  </a:lnTo>
                  <a:cubicBezTo>
                    <a:pt x="290" y="1023"/>
                    <a:pt x="296" y="1027"/>
                    <a:pt x="302" y="1030"/>
                  </a:cubicBezTo>
                  <a:cubicBezTo>
                    <a:pt x="388" y="1087"/>
                    <a:pt x="501" y="1162"/>
                    <a:pt x="593" y="1223"/>
                  </a:cubicBezTo>
                  <a:cubicBezTo>
                    <a:pt x="597" y="1226"/>
                    <a:pt x="601" y="1229"/>
                    <a:pt x="606" y="1232"/>
                  </a:cubicBezTo>
                  <a:cubicBezTo>
                    <a:pt x="607" y="1233"/>
                    <a:pt x="609" y="1234"/>
                    <a:pt x="611" y="1236"/>
                  </a:cubicBezTo>
                  <a:cubicBezTo>
                    <a:pt x="681" y="1283"/>
                    <a:pt x="735" y="1320"/>
                    <a:pt x="752" y="1333"/>
                  </a:cubicBezTo>
                  <a:cubicBezTo>
                    <a:pt x="752" y="1333"/>
                    <a:pt x="753" y="1333"/>
                    <a:pt x="753" y="1334"/>
                  </a:cubicBezTo>
                  <a:cubicBezTo>
                    <a:pt x="755" y="1335"/>
                    <a:pt x="756" y="1336"/>
                    <a:pt x="756" y="1336"/>
                  </a:cubicBezTo>
                  <a:lnTo>
                    <a:pt x="757" y="1337"/>
                  </a:lnTo>
                  <a:cubicBezTo>
                    <a:pt x="769" y="1348"/>
                    <a:pt x="782" y="1368"/>
                    <a:pt x="792" y="1384"/>
                  </a:cubicBezTo>
                  <a:cubicBezTo>
                    <a:pt x="798" y="1393"/>
                    <a:pt x="802" y="1401"/>
                    <a:pt x="804" y="1405"/>
                  </a:cubicBezTo>
                  <a:cubicBezTo>
                    <a:pt x="816" y="1407"/>
                    <a:pt x="856" y="1413"/>
                    <a:pt x="889" y="1432"/>
                  </a:cubicBezTo>
                  <a:cubicBezTo>
                    <a:pt x="922" y="1451"/>
                    <a:pt x="928" y="1493"/>
                    <a:pt x="930" y="1510"/>
                  </a:cubicBezTo>
                  <a:cubicBezTo>
                    <a:pt x="942" y="1508"/>
                    <a:pt x="968" y="1502"/>
                    <a:pt x="988" y="1498"/>
                  </a:cubicBezTo>
                  <a:lnTo>
                    <a:pt x="989" y="1498"/>
                  </a:lnTo>
                  <a:cubicBezTo>
                    <a:pt x="990" y="1498"/>
                    <a:pt x="991" y="1497"/>
                    <a:pt x="991" y="1497"/>
                  </a:cubicBezTo>
                  <a:lnTo>
                    <a:pt x="995" y="1497"/>
                  </a:lnTo>
                  <a:lnTo>
                    <a:pt x="995" y="1497"/>
                  </a:lnTo>
                  <a:lnTo>
                    <a:pt x="997" y="1496"/>
                  </a:lnTo>
                  <a:lnTo>
                    <a:pt x="998" y="1496"/>
                  </a:lnTo>
                  <a:cubicBezTo>
                    <a:pt x="1015" y="1492"/>
                    <a:pt x="1059" y="1478"/>
                    <a:pt x="1088" y="1468"/>
                  </a:cubicBezTo>
                  <a:cubicBezTo>
                    <a:pt x="1101" y="1463"/>
                    <a:pt x="1111" y="1460"/>
                    <a:pt x="1114" y="1459"/>
                  </a:cubicBezTo>
                  <a:lnTo>
                    <a:pt x="1253" y="1347"/>
                  </a:lnTo>
                  <a:lnTo>
                    <a:pt x="1578" y="1144"/>
                  </a:lnTo>
                  <a:cubicBezTo>
                    <a:pt x="1578" y="1144"/>
                    <a:pt x="1578" y="1143"/>
                    <a:pt x="1577" y="1143"/>
                  </a:cubicBezTo>
                  <a:cubicBezTo>
                    <a:pt x="1577" y="1142"/>
                    <a:pt x="1577" y="1141"/>
                    <a:pt x="1577" y="1140"/>
                  </a:cubicBezTo>
                  <a:cubicBezTo>
                    <a:pt x="1576" y="1138"/>
                    <a:pt x="1575" y="1136"/>
                    <a:pt x="1575" y="1134"/>
                  </a:cubicBezTo>
                  <a:cubicBezTo>
                    <a:pt x="1574" y="1133"/>
                    <a:pt x="1574" y="1132"/>
                    <a:pt x="1574" y="1130"/>
                  </a:cubicBezTo>
                  <a:cubicBezTo>
                    <a:pt x="1573" y="1128"/>
                    <a:pt x="1572" y="1127"/>
                    <a:pt x="1572" y="1125"/>
                  </a:cubicBezTo>
                  <a:cubicBezTo>
                    <a:pt x="1571" y="1123"/>
                    <a:pt x="1571" y="1122"/>
                    <a:pt x="1570" y="1120"/>
                  </a:cubicBezTo>
                  <a:cubicBezTo>
                    <a:pt x="1569" y="1118"/>
                    <a:pt x="1569" y="1117"/>
                    <a:pt x="1568" y="1115"/>
                  </a:cubicBezTo>
                  <a:cubicBezTo>
                    <a:pt x="1567" y="1114"/>
                    <a:pt x="1567" y="1112"/>
                    <a:pt x="1566" y="1111"/>
                  </a:cubicBezTo>
                  <a:cubicBezTo>
                    <a:pt x="1565" y="1109"/>
                    <a:pt x="1565" y="1107"/>
                    <a:pt x="1564" y="1106"/>
                  </a:cubicBezTo>
                  <a:cubicBezTo>
                    <a:pt x="1563" y="1104"/>
                    <a:pt x="1563" y="1103"/>
                    <a:pt x="1562" y="1102"/>
                  </a:cubicBezTo>
                  <a:cubicBezTo>
                    <a:pt x="1561" y="1101"/>
                    <a:pt x="1560" y="1099"/>
                    <a:pt x="1559" y="1098"/>
                  </a:cubicBezTo>
                  <a:cubicBezTo>
                    <a:pt x="1558" y="1097"/>
                    <a:pt x="1558" y="1096"/>
                    <a:pt x="1557" y="1095"/>
                  </a:cubicBezTo>
                  <a:cubicBezTo>
                    <a:pt x="1556" y="1094"/>
                    <a:pt x="1555" y="1093"/>
                    <a:pt x="1554" y="1092"/>
                  </a:cubicBezTo>
                  <a:cubicBezTo>
                    <a:pt x="1553" y="1091"/>
                    <a:pt x="1553" y="1091"/>
                    <a:pt x="1552" y="1090"/>
                  </a:cubicBezTo>
                  <a:cubicBezTo>
                    <a:pt x="1550" y="1089"/>
                    <a:pt x="1548" y="1088"/>
                    <a:pt x="1546" y="1088"/>
                  </a:cubicBezTo>
                  <a:cubicBezTo>
                    <a:pt x="1536" y="1088"/>
                    <a:pt x="1527" y="1084"/>
                    <a:pt x="1518" y="1080"/>
                  </a:cubicBezTo>
                  <a:cubicBezTo>
                    <a:pt x="1509" y="1076"/>
                    <a:pt x="1500" y="1072"/>
                    <a:pt x="1490" y="1072"/>
                  </a:cubicBezTo>
                  <a:cubicBezTo>
                    <a:pt x="1464" y="1072"/>
                    <a:pt x="1434" y="1058"/>
                    <a:pt x="1431" y="1036"/>
                  </a:cubicBezTo>
                  <a:cubicBezTo>
                    <a:pt x="1430" y="1029"/>
                    <a:pt x="1430" y="1023"/>
                    <a:pt x="1431" y="1017"/>
                  </a:cubicBezTo>
                  <a:cubicBezTo>
                    <a:pt x="1432" y="1005"/>
                    <a:pt x="1433" y="995"/>
                    <a:pt x="1423" y="980"/>
                  </a:cubicBezTo>
                  <a:cubicBezTo>
                    <a:pt x="1416" y="970"/>
                    <a:pt x="1409" y="961"/>
                    <a:pt x="1404" y="955"/>
                  </a:cubicBezTo>
                  <a:cubicBezTo>
                    <a:pt x="1395" y="945"/>
                    <a:pt x="1389" y="937"/>
                    <a:pt x="1389" y="929"/>
                  </a:cubicBezTo>
                  <a:cubicBezTo>
                    <a:pt x="1389" y="918"/>
                    <a:pt x="1403" y="904"/>
                    <a:pt x="1419" y="891"/>
                  </a:cubicBezTo>
                  <a:cubicBezTo>
                    <a:pt x="1420" y="890"/>
                    <a:pt x="1421" y="889"/>
                    <a:pt x="1422" y="888"/>
                  </a:cubicBezTo>
                  <a:cubicBezTo>
                    <a:pt x="1422" y="886"/>
                    <a:pt x="1420" y="882"/>
                    <a:pt x="1418" y="879"/>
                  </a:cubicBezTo>
                  <a:cubicBezTo>
                    <a:pt x="1415" y="872"/>
                    <a:pt x="1410" y="864"/>
                    <a:pt x="1410" y="856"/>
                  </a:cubicBezTo>
                  <a:cubicBezTo>
                    <a:pt x="1410" y="853"/>
                    <a:pt x="1409" y="848"/>
                    <a:pt x="1408" y="844"/>
                  </a:cubicBezTo>
                  <a:cubicBezTo>
                    <a:pt x="1405" y="832"/>
                    <a:pt x="1402" y="816"/>
                    <a:pt x="1412" y="805"/>
                  </a:cubicBezTo>
                  <a:cubicBezTo>
                    <a:pt x="1421" y="793"/>
                    <a:pt x="1428" y="782"/>
                    <a:pt x="1417" y="759"/>
                  </a:cubicBezTo>
                  <a:cubicBezTo>
                    <a:pt x="1410" y="745"/>
                    <a:pt x="1414" y="732"/>
                    <a:pt x="1418" y="720"/>
                  </a:cubicBezTo>
                  <a:cubicBezTo>
                    <a:pt x="1422" y="707"/>
                    <a:pt x="1426" y="694"/>
                    <a:pt x="1419" y="679"/>
                  </a:cubicBezTo>
                  <a:cubicBezTo>
                    <a:pt x="1413" y="665"/>
                    <a:pt x="1405" y="653"/>
                    <a:pt x="1398" y="642"/>
                  </a:cubicBezTo>
                  <a:cubicBezTo>
                    <a:pt x="1388" y="625"/>
                    <a:pt x="1382" y="614"/>
                    <a:pt x="1383" y="605"/>
                  </a:cubicBezTo>
                  <a:cubicBezTo>
                    <a:pt x="1384" y="604"/>
                    <a:pt x="1385" y="602"/>
                    <a:pt x="1386" y="601"/>
                  </a:cubicBezTo>
                  <a:cubicBezTo>
                    <a:pt x="1386" y="600"/>
                    <a:pt x="1387" y="599"/>
                    <a:pt x="1387" y="599"/>
                  </a:cubicBezTo>
                  <a:cubicBezTo>
                    <a:pt x="1388" y="598"/>
                    <a:pt x="1389" y="597"/>
                    <a:pt x="1390" y="596"/>
                  </a:cubicBezTo>
                  <a:cubicBezTo>
                    <a:pt x="1390" y="595"/>
                    <a:pt x="1391" y="594"/>
                    <a:pt x="1392" y="594"/>
                  </a:cubicBezTo>
                  <a:cubicBezTo>
                    <a:pt x="1393" y="593"/>
                    <a:pt x="1394" y="592"/>
                    <a:pt x="1396" y="591"/>
                  </a:cubicBezTo>
                  <a:cubicBezTo>
                    <a:pt x="1396" y="590"/>
                    <a:pt x="1397" y="590"/>
                    <a:pt x="1398" y="589"/>
                  </a:cubicBezTo>
                  <a:cubicBezTo>
                    <a:pt x="1395" y="583"/>
                    <a:pt x="1393" y="577"/>
                    <a:pt x="1393" y="571"/>
                  </a:cubicBezTo>
                  <a:cubicBezTo>
                    <a:pt x="1393" y="539"/>
                    <a:pt x="1371" y="456"/>
                    <a:pt x="1359" y="439"/>
                  </a:cubicBezTo>
                  <a:cubicBezTo>
                    <a:pt x="1353" y="431"/>
                    <a:pt x="1340" y="424"/>
                    <a:pt x="1328" y="417"/>
                  </a:cubicBezTo>
                  <a:cubicBezTo>
                    <a:pt x="1312" y="408"/>
                    <a:pt x="1299" y="401"/>
                    <a:pt x="1299" y="390"/>
                  </a:cubicBezTo>
                  <a:cubicBezTo>
                    <a:pt x="1299" y="376"/>
                    <a:pt x="1299" y="358"/>
                    <a:pt x="1271" y="346"/>
                  </a:cubicBezTo>
                  <a:cubicBezTo>
                    <a:pt x="1242" y="333"/>
                    <a:pt x="1225" y="284"/>
                    <a:pt x="1229" y="265"/>
                  </a:cubicBezTo>
                  <a:cubicBezTo>
                    <a:pt x="1230" y="258"/>
                    <a:pt x="1235" y="253"/>
                    <a:pt x="1241" y="253"/>
                  </a:cubicBezTo>
                  <a:cubicBezTo>
                    <a:pt x="1248" y="253"/>
                    <a:pt x="1257" y="241"/>
                    <a:pt x="1264" y="231"/>
                  </a:cubicBezTo>
                  <a:cubicBezTo>
                    <a:pt x="1271" y="220"/>
                    <a:pt x="1279" y="209"/>
                    <a:pt x="1288" y="204"/>
                  </a:cubicBezTo>
                  <a:cubicBezTo>
                    <a:pt x="1296" y="200"/>
                    <a:pt x="1307" y="185"/>
                    <a:pt x="1312" y="168"/>
                  </a:cubicBezTo>
                  <a:cubicBezTo>
                    <a:pt x="1316" y="153"/>
                    <a:pt x="1315" y="141"/>
                    <a:pt x="1309" y="132"/>
                  </a:cubicBezTo>
                  <a:cubicBezTo>
                    <a:pt x="1299" y="116"/>
                    <a:pt x="1298" y="79"/>
                    <a:pt x="1308" y="15"/>
                  </a:cubicBezTo>
                  <a:cubicBezTo>
                    <a:pt x="1289" y="14"/>
                    <a:pt x="1266" y="9"/>
                    <a:pt x="1241" y="1"/>
                  </a:cubicBezTo>
                  <a:cubicBezTo>
                    <a:pt x="1240" y="0"/>
                    <a:pt x="1238" y="0"/>
                    <a:pt x="1234" y="0"/>
                  </a:cubicBezTo>
                  <a:cubicBezTo>
                    <a:pt x="1225" y="0"/>
                    <a:pt x="1213" y="2"/>
                    <a:pt x="1200" y="4"/>
                  </a:cubicBezTo>
                  <a:cubicBezTo>
                    <a:pt x="1188" y="6"/>
                    <a:pt x="1175" y="8"/>
                    <a:pt x="1165" y="9"/>
                  </a:cubicBezTo>
                  <a:cubicBezTo>
                    <a:pt x="1157" y="9"/>
                    <a:pt x="1144" y="15"/>
                    <a:pt x="1130" y="20"/>
                  </a:cubicBezTo>
                  <a:cubicBezTo>
                    <a:pt x="1110" y="28"/>
                    <a:pt x="1091" y="36"/>
                    <a:pt x="1075" y="36"/>
                  </a:cubicBezTo>
                  <a:cubicBezTo>
                    <a:pt x="1066" y="36"/>
                    <a:pt x="1059" y="33"/>
                    <a:pt x="1055" y="29"/>
                  </a:cubicBezTo>
                  <a:cubicBezTo>
                    <a:pt x="1054" y="28"/>
                    <a:pt x="1049" y="25"/>
                    <a:pt x="1022" y="25"/>
                  </a:cubicBezTo>
                  <a:cubicBezTo>
                    <a:pt x="982" y="25"/>
                    <a:pt x="918" y="32"/>
                    <a:pt x="862" y="38"/>
                  </a:cubicBezTo>
                  <a:cubicBezTo>
                    <a:pt x="824" y="43"/>
                    <a:pt x="791" y="47"/>
                    <a:pt x="772" y="47"/>
                  </a:cubicBezTo>
                  <a:cubicBezTo>
                    <a:pt x="742" y="48"/>
                    <a:pt x="720" y="67"/>
                    <a:pt x="702" y="84"/>
                  </a:cubicBezTo>
                  <a:cubicBezTo>
                    <a:pt x="686" y="97"/>
                    <a:pt x="671" y="110"/>
                    <a:pt x="654" y="110"/>
                  </a:cubicBezTo>
                  <a:cubicBezTo>
                    <a:pt x="621" y="110"/>
                    <a:pt x="567" y="139"/>
                    <a:pt x="538" y="171"/>
                  </a:cubicBezTo>
                  <a:cubicBezTo>
                    <a:pt x="532" y="178"/>
                    <a:pt x="524" y="183"/>
                    <a:pt x="514" y="185"/>
                  </a:cubicBezTo>
                  <a:cubicBezTo>
                    <a:pt x="517" y="191"/>
                    <a:pt x="520" y="196"/>
                    <a:pt x="522" y="199"/>
                  </a:cubicBezTo>
                  <a:cubicBezTo>
                    <a:pt x="539" y="220"/>
                    <a:pt x="546" y="246"/>
                    <a:pt x="546" y="283"/>
                  </a:cubicBezTo>
                  <a:cubicBezTo>
                    <a:pt x="546" y="292"/>
                    <a:pt x="545" y="301"/>
                    <a:pt x="544" y="311"/>
                  </a:cubicBezTo>
                  <a:cubicBezTo>
                    <a:pt x="543" y="324"/>
                    <a:pt x="541" y="345"/>
                    <a:pt x="546" y="346"/>
                  </a:cubicBezTo>
                  <a:cubicBezTo>
                    <a:pt x="568" y="350"/>
                    <a:pt x="581" y="403"/>
                    <a:pt x="581" y="403"/>
                  </a:cubicBezTo>
                  <a:cubicBezTo>
                    <a:pt x="583" y="414"/>
                    <a:pt x="580" y="425"/>
                    <a:pt x="575" y="432"/>
                  </a:cubicBezTo>
                  <a:cubicBezTo>
                    <a:pt x="570" y="437"/>
                    <a:pt x="564" y="440"/>
                    <a:pt x="558" y="440"/>
                  </a:cubicBezTo>
                  <a:cubicBezTo>
                    <a:pt x="554" y="440"/>
                    <a:pt x="548" y="440"/>
                    <a:pt x="540" y="439"/>
                  </a:cubicBezTo>
                  <a:cubicBezTo>
                    <a:pt x="524" y="438"/>
                    <a:pt x="503" y="437"/>
                    <a:pt x="485" y="437"/>
                  </a:cubicBezTo>
                  <a:cubicBezTo>
                    <a:pt x="460" y="437"/>
                    <a:pt x="453" y="440"/>
                    <a:pt x="451" y="440"/>
                  </a:cubicBezTo>
                  <a:cubicBezTo>
                    <a:pt x="451" y="443"/>
                    <a:pt x="451" y="445"/>
                    <a:pt x="450" y="447"/>
                  </a:cubicBezTo>
                  <a:cubicBezTo>
                    <a:pt x="444" y="463"/>
                    <a:pt x="421" y="473"/>
                    <a:pt x="401" y="473"/>
                  </a:cubicBezTo>
                  <a:cubicBezTo>
                    <a:pt x="397" y="473"/>
                    <a:pt x="394" y="472"/>
                    <a:pt x="391" y="472"/>
                  </a:cubicBezTo>
                  <a:cubicBezTo>
                    <a:pt x="387" y="472"/>
                    <a:pt x="384" y="472"/>
                    <a:pt x="384" y="472"/>
                  </a:cubicBezTo>
                  <a:cubicBezTo>
                    <a:pt x="383" y="474"/>
                    <a:pt x="382" y="481"/>
                    <a:pt x="382" y="487"/>
                  </a:cubicBezTo>
                  <a:cubicBezTo>
                    <a:pt x="381" y="495"/>
                    <a:pt x="381" y="502"/>
                    <a:pt x="381" y="509"/>
                  </a:cubicBezTo>
                  <a:cubicBezTo>
                    <a:pt x="382" y="521"/>
                    <a:pt x="382" y="530"/>
                    <a:pt x="377" y="536"/>
                  </a:cubicBezTo>
                  <a:cubicBezTo>
                    <a:pt x="374" y="538"/>
                    <a:pt x="370" y="540"/>
                    <a:pt x="366" y="54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80E556F-7302-47CB-9BF0-E78814FA1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9025" y="3149029"/>
              <a:ext cx="486668" cy="465991"/>
            </a:xfrm>
            <a:custGeom>
              <a:avLst/>
              <a:gdLst>
                <a:gd name="T0" fmla="*/ 1136 w 1143"/>
                <a:gd name="T1" fmla="*/ 105 h 1093"/>
                <a:gd name="T2" fmla="*/ 1142 w 1143"/>
                <a:gd name="T3" fmla="*/ 89 h 1093"/>
                <a:gd name="T4" fmla="*/ 1074 w 1143"/>
                <a:gd name="T5" fmla="*/ 69 h 1093"/>
                <a:gd name="T6" fmla="*/ 986 w 1143"/>
                <a:gd name="T7" fmla="*/ 32 h 1093"/>
                <a:gd name="T8" fmla="*/ 763 w 1143"/>
                <a:gd name="T9" fmla="*/ 85 h 1093"/>
                <a:gd name="T10" fmla="*/ 772 w 1143"/>
                <a:gd name="T11" fmla="*/ 188 h 1093"/>
                <a:gd name="T12" fmla="*/ 646 w 1143"/>
                <a:gd name="T13" fmla="*/ 190 h 1093"/>
                <a:gd name="T14" fmla="*/ 439 w 1143"/>
                <a:gd name="T15" fmla="*/ 113 h 1093"/>
                <a:gd name="T16" fmla="*/ 382 w 1143"/>
                <a:gd name="T17" fmla="*/ 42 h 1093"/>
                <a:gd name="T18" fmla="*/ 273 w 1143"/>
                <a:gd name="T19" fmla="*/ 12 h 1093"/>
                <a:gd name="T20" fmla="*/ 224 w 1143"/>
                <a:gd name="T21" fmla="*/ 16 h 1093"/>
                <a:gd name="T22" fmla="*/ 161 w 1143"/>
                <a:gd name="T23" fmla="*/ 30 h 1093"/>
                <a:gd name="T24" fmla="*/ 125 w 1143"/>
                <a:gd name="T25" fmla="*/ 59 h 1093"/>
                <a:gd name="T26" fmla="*/ 68 w 1143"/>
                <a:gd name="T27" fmla="*/ 113 h 1093"/>
                <a:gd name="T28" fmla="*/ 49 w 1143"/>
                <a:gd name="T29" fmla="*/ 206 h 1093"/>
                <a:gd name="T30" fmla="*/ 1 w 1143"/>
                <a:gd name="T31" fmla="*/ 249 h 1093"/>
                <a:gd name="T32" fmla="*/ 15 w 1143"/>
                <a:gd name="T33" fmla="*/ 277 h 1093"/>
                <a:gd name="T34" fmla="*/ 35 w 1143"/>
                <a:gd name="T35" fmla="*/ 364 h 1093"/>
                <a:gd name="T36" fmla="*/ 27 w 1143"/>
                <a:gd name="T37" fmla="*/ 453 h 1093"/>
                <a:gd name="T38" fmla="*/ 28 w 1143"/>
                <a:gd name="T39" fmla="*/ 497 h 1093"/>
                <a:gd name="T40" fmla="*/ 38 w 1143"/>
                <a:gd name="T41" fmla="*/ 536 h 1093"/>
                <a:gd name="T42" fmla="*/ 6 w 1143"/>
                <a:gd name="T43" fmla="*/ 570 h 1093"/>
                <a:gd name="T44" fmla="*/ 39 w 1143"/>
                <a:gd name="T45" fmla="*/ 614 h 1093"/>
                <a:gd name="T46" fmla="*/ 49 w 1143"/>
                <a:gd name="T47" fmla="*/ 676 h 1093"/>
                <a:gd name="T48" fmla="*/ 129 w 1143"/>
                <a:gd name="T49" fmla="*/ 710 h 1093"/>
                <a:gd name="T50" fmla="*/ 195 w 1143"/>
                <a:gd name="T51" fmla="*/ 783 h 1093"/>
                <a:gd name="T52" fmla="*/ 233 w 1143"/>
                <a:gd name="T53" fmla="*/ 785 h 1093"/>
                <a:gd name="T54" fmla="*/ 250 w 1143"/>
                <a:gd name="T55" fmla="*/ 787 h 1093"/>
                <a:gd name="T56" fmla="*/ 264 w 1143"/>
                <a:gd name="T57" fmla="*/ 790 h 1093"/>
                <a:gd name="T58" fmla="*/ 280 w 1143"/>
                <a:gd name="T59" fmla="*/ 794 h 1093"/>
                <a:gd name="T60" fmla="*/ 294 w 1143"/>
                <a:gd name="T61" fmla="*/ 799 h 1093"/>
                <a:gd name="T62" fmla="*/ 347 w 1143"/>
                <a:gd name="T63" fmla="*/ 844 h 1093"/>
                <a:gd name="T64" fmla="*/ 405 w 1143"/>
                <a:gd name="T65" fmla="*/ 822 h 1093"/>
                <a:gd name="T66" fmla="*/ 482 w 1143"/>
                <a:gd name="T67" fmla="*/ 783 h 1093"/>
                <a:gd name="T68" fmla="*/ 1055 w 1143"/>
                <a:gd name="T69" fmla="*/ 1056 h 1093"/>
                <a:gd name="T70" fmla="*/ 1126 w 1143"/>
                <a:gd name="T71" fmla="*/ 907 h 1093"/>
                <a:gd name="T72" fmla="*/ 1126 w 1143"/>
                <a:gd name="T73" fmla="*/ 314 h 1093"/>
                <a:gd name="T74" fmla="*/ 1127 w 1143"/>
                <a:gd name="T75" fmla="*/ 19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3" h="1093">
                  <a:moveTo>
                    <a:pt x="1133" y="164"/>
                  </a:moveTo>
                  <a:cubicBezTo>
                    <a:pt x="1130" y="150"/>
                    <a:pt x="1126" y="133"/>
                    <a:pt x="1136" y="105"/>
                  </a:cubicBezTo>
                  <a:lnTo>
                    <a:pt x="1137" y="101"/>
                  </a:lnTo>
                  <a:cubicBezTo>
                    <a:pt x="1139" y="97"/>
                    <a:pt x="1140" y="93"/>
                    <a:pt x="1142" y="89"/>
                  </a:cubicBezTo>
                  <a:cubicBezTo>
                    <a:pt x="1141" y="89"/>
                    <a:pt x="1141" y="88"/>
                    <a:pt x="1141" y="87"/>
                  </a:cubicBezTo>
                  <a:cubicBezTo>
                    <a:pt x="1137" y="78"/>
                    <a:pt x="1115" y="74"/>
                    <a:pt x="1074" y="69"/>
                  </a:cubicBezTo>
                  <a:cubicBezTo>
                    <a:pt x="1065" y="67"/>
                    <a:pt x="1054" y="66"/>
                    <a:pt x="1043" y="64"/>
                  </a:cubicBezTo>
                  <a:cubicBezTo>
                    <a:pt x="1009" y="59"/>
                    <a:pt x="997" y="45"/>
                    <a:pt x="986" y="32"/>
                  </a:cubicBezTo>
                  <a:cubicBezTo>
                    <a:pt x="974" y="18"/>
                    <a:pt x="964" y="6"/>
                    <a:pt x="927" y="4"/>
                  </a:cubicBezTo>
                  <a:cubicBezTo>
                    <a:pt x="852" y="0"/>
                    <a:pt x="764" y="60"/>
                    <a:pt x="763" y="85"/>
                  </a:cubicBezTo>
                  <a:cubicBezTo>
                    <a:pt x="763" y="96"/>
                    <a:pt x="767" y="107"/>
                    <a:pt x="772" y="120"/>
                  </a:cubicBezTo>
                  <a:cubicBezTo>
                    <a:pt x="780" y="141"/>
                    <a:pt x="789" y="165"/>
                    <a:pt x="772" y="188"/>
                  </a:cubicBezTo>
                  <a:cubicBezTo>
                    <a:pt x="758" y="206"/>
                    <a:pt x="736" y="216"/>
                    <a:pt x="711" y="216"/>
                  </a:cubicBezTo>
                  <a:cubicBezTo>
                    <a:pt x="688" y="216"/>
                    <a:pt x="664" y="207"/>
                    <a:pt x="646" y="190"/>
                  </a:cubicBezTo>
                  <a:cubicBezTo>
                    <a:pt x="606" y="154"/>
                    <a:pt x="549" y="141"/>
                    <a:pt x="509" y="141"/>
                  </a:cubicBezTo>
                  <a:cubicBezTo>
                    <a:pt x="480" y="141"/>
                    <a:pt x="454" y="130"/>
                    <a:pt x="439" y="113"/>
                  </a:cubicBezTo>
                  <a:cubicBezTo>
                    <a:pt x="430" y="102"/>
                    <a:pt x="426" y="91"/>
                    <a:pt x="427" y="80"/>
                  </a:cubicBezTo>
                  <a:cubicBezTo>
                    <a:pt x="430" y="62"/>
                    <a:pt x="423" y="51"/>
                    <a:pt x="382" y="42"/>
                  </a:cubicBezTo>
                  <a:cubicBezTo>
                    <a:pt x="370" y="40"/>
                    <a:pt x="358" y="35"/>
                    <a:pt x="346" y="30"/>
                  </a:cubicBezTo>
                  <a:cubicBezTo>
                    <a:pt x="325" y="21"/>
                    <a:pt x="303" y="12"/>
                    <a:pt x="273" y="12"/>
                  </a:cubicBezTo>
                  <a:cubicBezTo>
                    <a:pt x="264" y="12"/>
                    <a:pt x="255" y="13"/>
                    <a:pt x="246" y="14"/>
                  </a:cubicBezTo>
                  <a:cubicBezTo>
                    <a:pt x="239" y="15"/>
                    <a:pt x="231" y="16"/>
                    <a:pt x="224" y="16"/>
                  </a:cubicBezTo>
                  <a:cubicBezTo>
                    <a:pt x="198" y="16"/>
                    <a:pt x="178" y="8"/>
                    <a:pt x="163" y="0"/>
                  </a:cubicBezTo>
                  <a:cubicBezTo>
                    <a:pt x="162" y="13"/>
                    <a:pt x="161" y="23"/>
                    <a:pt x="161" y="30"/>
                  </a:cubicBezTo>
                  <a:cubicBezTo>
                    <a:pt x="162" y="54"/>
                    <a:pt x="142" y="57"/>
                    <a:pt x="132" y="58"/>
                  </a:cubicBezTo>
                  <a:cubicBezTo>
                    <a:pt x="129" y="58"/>
                    <a:pt x="126" y="59"/>
                    <a:pt x="125" y="59"/>
                  </a:cubicBezTo>
                  <a:cubicBezTo>
                    <a:pt x="121" y="61"/>
                    <a:pt x="98" y="83"/>
                    <a:pt x="86" y="95"/>
                  </a:cubicBezTo>
                  <a:cubicBezTo>
                    <a:pt x="78" y="103"/>
                    <a:pt x="71" y="110"/>
                    <a:pt x="68" y="113"/>
                  </a:cubicBezTo>
                  <a:cubicBezTo>
                    <a:pt x="60" y="120"/>
                    <a:pt x="59" y="133"/>
                    <a:pt x="63" y="140"/>
                  </a:cubicBezTo>
                  <a:cubicBezTo>
                    <a:pt x="69" y="152"/>
                    <a:pt x="59" y="188"/>
                    <a:pt x="49" y="206"/>
                  </a:cubicBezTo>
                  <a:cubicBezTo>
                    <a:pt x="43" y="218"/>
                    <a:pt x="30" y="227"/>
                    <a:pt x="18" y="235"/>
                  </a:cubicBezTo>
                  <a:cubicBezTo>
                    <a:pt x="12" y="239"/>
                    <a:pt x="2" y="246"/>
                    <a:pt x="1" y="249"/>
                  </a:cubicBezTo>
                  <a:cubicBezTo>
                    <a:pt x="0" y="252"/>
                    <a:pt x="5" y="260"/>
                    <a:pt x="10" y="268"/>
                  </a:cubicBezTo>
                  <a:cubicBezTo>
                    <a:pt x="11" y="271"/>
                    <a:pt x="13" y="274"/>
                    <a:pt x="15" y="277"/>
                  </a:cubicBezTo>
                  <a:cubicBezTo>
                    <a:pt x="21" y="288"/>
                    <a:pt x="29" y="301"/>
                    <a:pt x="36" y="315"/>
                  </a:cubicBezTo>
                  <a:cubicBezTo>
                    <a:pt x="44" y="334"/>
                    <a:pt x="39" y="350"/>
                    <a:pt x="35" y="364"/>
                  </a:cubicBezTo>
                  <a:cubicBezTo>
                    <a:pt x="31" y="376"/>
                    <a:pt x="28" y="385"/>
                    <a:pt x="33" y="395"/>
                  </a:cubicBezTo>
                  <a:cubicBezTo>
                    <a:pt x="46" y="421"/>
                    <a:pt x="40" y="437"/>
                    <a:pt x="27" y="453"/>
                  </a:cubicBezTo>
                  <a:cubicBezTo>
                    <a:pt x="21" y="460"/>
                    <a:pt x="23" y="471"/>
                    <a:pt x="26" y="482"/>
                  </a:cubicBezTo>
                  <a:cubicBezTo>
                    <a:pt x="27" y="487"/>
                    <a:pt x="28" y="492"/>
                    <a:pt x="28" y="497"/>
                  </a:cubicBezTo>
                  <a:cubicBezTo>
                    <a:pt x="28" y="502"/>
                    <a:pt x="32" y="509"/>
                    <a:pt x="35" y="514"/>
                  </a:cubicBezTo>
                  <a:cubicBezTo>
                    <a:pt x="39" y="523"/>
                    <a:pt x="43" y="531"/>
                    <a:pt x="38" y="536"/>
                  </a:cubicBezTo>
                  <a:cubicBezTo>
                    <a:pt x="37" y="537"/>
                    <a:pt x="35" y="539"/>
                    <a:pt x="32" y="541"/>
                  </a:cubicBezTo>
                  <a:cubicBezTo>
                    <a:pt x="15" y="556"/>
                    <a:pt x="6" y="565"/>
                    <a:pt x="6" y="570"/>
                  </a:cubicBezTo>
                  <a:cubicBezTo>
                    <a:pt x="6" y="574"/>
                    <a:pt x="12" y="580"/>
                    <a:pt x="19" y="588"/>
                  </a:cubicBezTo>
                  <a:cubicBezTo>
                    <a:pt x="25" y="595"/>
                    <a:pt x="32" y="603"/>
                    <a:pt x="39" y="614"/>
                  </a:cubicBezTo>
                  <a:cubicBezTo>
                    <a:pt x="52" y="633"/>
                    <a:pt x="50" y="647"/>
                    <a:pt x="49" y="659"/>
                  </a:cubicBezTo>
                  <a:cubicBezTo>
                    <a:pt x="48" y="665"/>
                    <a:pt x="48" y="670"/>
                    <a:pt x="49" y="676"/>
                  </a:cubicBezTo>
                  <a:cubicBezTo>
                    <a:pt x="51" y="691"/>
                    <a:pt x="75" y="701"/>
                    <a:pt x="96" y="701"/>
                  </a:cubicBezTo>
                  <a:cubicBezTo>
                    <a:pt x="109" y="701"/>
                    <a:pt x="120" y="706"/>
                    <a:pt x="129" y="710"/>
                  </a:cubicBezTo>
                  <a:cubicBezTo>
                    <a:pt x="137" y="714"/>
                    <a:pt x="144" y="718"/>
                    <a:pt x="152" y="718"/>
                  </a:cubicBezTo>
                  <a:cubicBezTo>
                    <a:pt x="174" y="718"/>
                    <a:pt x="186" y="749"/>
                    <a:pt x="195" y="783"/>
                  </a:cubicBezTo>
                  <a:cubicBezTo>
                    <a:pt x="202" y="783"/>
                    <a:pt x="216" y="783"/>
                    <a:pt x="232" y="785"/>
                  </a:cubicBezTo>
                  <a:lnTo>
                    <a:pt x="233" y="785"/>
                  </a:lnTo>
                  <a:cubicBezTo>
                    <a:pt x="238" y="786"/>
                    <a:pt x="242" y="786"/>
                    <a:pt x="247" y="787"/>
                  </a:cubicBezTo>
                  <a:cubicBezTo>
                    <a:pt x="248" y="787"/>
                    <a:pt x="249" y="787"/>
                    <a:pt x="250" y="787"/>
                  </a:cubicBezTo>
                  <a:cubicBezTo>
                    <a:pt x="254" y="788"/>
                    <a:pt x="259" y="789"/>
                    <a:pt x="263" y="790"/>
                  </a:cubicBezTo>
                  <a:cubicBezTo>
                    <a:pt x="264" y="790"/>
                    <a:pt x="264" y="790"/>
                    <a:pt x="264" y="790"/>
                  </a:cubicBezTo>
                  <a:cubicBezTo>
                    <a:pt x="269" y="791"/>
                    <a:pt x="273" y="792"/>
                    <a:pt x="278" y="793"/>
                  </a:cubicBezTo>
                  <a:cubicBezTo>
                    <a:pt x="278" y="794"/>
                    <a:pt x="279" y="794"/>
                    <a:pt x="280" y="794"/>
                  </a:cubicBezTo>
                  <a:cubicBezTo>
                    <a:pt x="285" y="795"/>
                    <a:pt x="289" y="797"/>
                    <a:pt x="292" y="798"/>
                  </a:cubicBezTo>
                  <a:cubicBezTo>
                    <a:pt x="293" y="799"/>
                    <a:pt x="294" y="799"/>
                    <a:pt x="294" y="799"/>
                  </a:cubicBezTo>
                  <a:cubicBezTo>
                    <a:pt x="298" y="801"/>
                    <a:pt x="302" y="803"/>
                    <a:pt x="305" y="805"/>
                  </a:cubicBezTo>
                  <a:cubicBezTo>
                    <a:pt x="325" y="819"/>
                    <a:pt x="339" y="834"/>
                    <a:pt x="347" y="844"/>
                  </a:cubicBezTo>
                  <a:cubicBezTo>
                    <a:pt x="349" y="847"/>
                    <a:pt x="351" y="849"/>
                    <a:pt x="352" y="850"/>
                  </a:cubicBezTo>
                  <a:lnTo>
                    <a:pt x="405" y="822"/>
                  </a:lnTo>
                  <a:lnTo>
                    <a:pt x="479" y="782"/>
                  </a:lnTo>
                  <a:lnTo>
                    <a:pt x="482" y="783"/>
                  </a:lnTo>
                  <a:lnTo>
                    <a:pt x="1055" y="1092"/>
                  </a:lnTo>
                  <a:lnTo>
                    <a:pt x="1055" y="1056"/>
                  </a:lnTo>
                  <a:lnTo>
                    <a:pt x="1126" y="1056"/>
                  </a:lnTo>
                  <a:lnTo>
                    <a:pt x="1126" y="907"/>
                  </a:lnTo>
                  <a:lnTo>
                    <a:pt x="1126" y="895"/>
                  </a:lnTo>
                  <a:lnTo>
                    <a:pt x="1126" y="314"/>
                  </a:lnTo>
                  <a:cubicBezTo>
                    <a:pt x="1126" y="296"/>
                    <a:pt x="1123" y="279"/>
                    <a:pt x="1120" y="265"/>
                  </a:cubicBezTo>
                  <a:cubicBezTo>
                    <a:pt x="1115" y="239"/>
                    <a:pt x="1111" y="217"/>
                    <a:pt x="1127" y="197"/>
                  </a:cubicBezTo>
                  <a:cubicBezTo>
                    <a:pt x="1137" y="186"/>
                    <a:pt x="1136" y="178"/>
                    <a:pt x="1133" y="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5EE6CDF5-9E48-4CF6-8E77-B938C6CBE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7823" y="3814194"/>
              <a:ext cx="82676" cy="22548"/>
            </a:xfrm>
            <a:custGeom>
              <a:avLst/>
              <a:gdLst>
                <a:gd name="T0" fmla="*/ 9 w 196"/>
                <a:gd name="T1" fmla="*/ 49 h 52"/>
                <a:gd name="T2" fmla="*/ 15 w 196"/>
                <a:gd name="T3" fmla="*/ 49 h 52"/>
                <a:gd name="T4" fmla="*/ 98 w 196"/>
                <a:gd name="T5" fmla="*/ 26 h 52"/>
                <a:gd name="T6" fmla="*/ 112 w 196"/>
                <a:gd name="T7" fmla="*/ 20 h 52"/>
                <a:gd name="T8" fmla="*/ 142 w 196"/>
                <a:gd name="T9" fmla="*/ 31 h 52"/>
                <a:gd name="T10" fmla="*/ 167 w 196"/>
                <a:gd name="T11" fmla="*/ 42 h 52"/>
                <a:gd name="T12" fmla="*/ 195 w 196"/>
                <a:gd name="T13" fmla="*/ 37 h 52"/>
                <a:gd name="T14" fmla="*/ 171 w 196"/>
                <a:gd name="T15" fmla="*/ 35 h 52"/>
                <a:gd name="T16" fmla="*/ 132 w 196"/>
                <a:gd name="T17" fmla="*/ 13 h 52"/>
                <a:gd name="T18" fmla="*/ 110 w 196"/>
                <a:gd name="T19" fmla="*/ 0 h 52"/>
                <a:gd name="T20" fmla="*/ 102 w 196"/>
                <a:gd name="T21" fmla="*/ 3 h 52"/>
                <a:gd name="T22" fmla="*/ 83 w 196"/>
                <a:gd name="T23" fmla="*/ 11 h 52"/>
                <a:gd name="T24" fmla="*/ 82 w 196"/>
                <a:gd name="T25" fmla="*/ 11 h 52"/>
                <a:gd name="T26" fmla="*/ 29 w 196"/>
                <a:gd name="T27" fmla="*/ 21 h 52"/>
                <a:gd name="T28" fmla="*/ 29 w 196"/>
                <a:gd name="T29" fmla="*/ 21 h 52"/>
                <a:gd name="T30" fmla="*/ 28 w 196"/>
                <a:gd name="T31" fmla="*/ 21 h 52"/>
                <a:gd name="T32" fmla="*/ 18 w 196"/>
                <a:gd name="T33" fmla="*/ 20 h 52"/>
                <a:gd name="T34" fmla="*/ 12 w 196"/>
                <a:gd name="T35" fmla="*/ 20 h 52"/>
                <a:gd name="T36" fmla="*/ 8 w 196"/>
                <a:gd name="T37" fmla="*/ 20 h 52"/>
                <a:gd name="T38" fmla="*/ 4 w 196"/>
                <a:gd name="T39" fmla="*/ 37 h 52"/>
                <a:gd name="T40" fmla="*/ 0 w 196"/>
                <a:gd name="T41" fmla="*/ 51 h 52"/>
                <a:gd name="T42" fmla="*/ 0 w 196"/>
                <a:gd name="T43" fmla="*/ 51 h 52"/>
                <a:gd name="T44" fmla="*/ 8 w 196"/>
                <a:gd name="T45" fmla="*/ 50 h 52"/>
                <a:gd name="T46" fmla="*/ 9 w 196"/>
                <a:gd name="T47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52">
                  <a:moveTo>
                    <a:pt x="9" y="49"/>
                  </a:moveTo>
                  <a:cubicBezTo>
                    <a:pt x="11" y="49"/>
                    <a:pt x="13" y="49"/>
                    <a:pt x="15" y="49"/>
                  </a:cubicBezTo>
                  <a:cubicBezTo>
                    <a:pt x="40" y="47"/>
                    <a:pt x="85" y="38"/>
                    <a:pt x="98" y="26"/>
                  </a:cubicBezTo>
                  <a:cubicBezTo>
                    <a:pt x="102" y="22"/>
                    <a:pt x="107" y="20"/>
                    <a:pt x="112" y="20"/>
                  </a:cubicBezTo>
                  <a:cubicBezTo>
                    <a:pt x="122" y="20"/>
                    <a:pt x="131" y="26"/>
                    <a:pt x="142" y="31"/>
                  </a:cubicBezTo>
                  <a:cubicBezTo>
                    <a:pt x="150" y="36"/>
                    <a:pt x="159" y="41"/>
                    <a:pt x="167" y="42"/>
                  </a:cubicBezTo>
                  <a:cubicBezTo>
                    <a:pt x="177" y="43"/>
                    <a:pt x="187" y="40"/>
                    <a:pt x="195" y="37"/>
                  </a:cubicBezTo>
                  <a:cubicBezTo>
                    <a:pt x="189" y="36"/>
                    <a:pt x="182" y="36"/>
                    <a:pt x="171" y="35"/>
                  </a:cubicBezTo>
                  <a:cubicBezTo>
                    <a:pt x="152" y="33"/>
                    <a:pt x="141" y="22"/>
                    <a:pt x="132" y="13"/>
                  </a:cubicBezTo>
                  <a:cubicBezTo>
                    <a:pt x="124" y="4"/>
                    <a:pt x="118" y="0"/>
                    <a:pt x="110" y="0"/>
                  </a:cubicBezTo>
                  <a:cubicBezTo>
                    <a:pt x="108" y="0"/>
                    <a:pt x="105" y="1"/>
                    <a:pt x="102" y="3"/>
                  </a:cubicBezTo>
                  <a:cubicBezTo>
                    <a:pt x="95" y="6"/>
                    <a:pt x="89" y="9"/>
                    <a:pt x="83" y="11"/>
                  </a:cubicBezTo>
                  <a:cubicBezTo>
                    <a:pt x="83" y="11"/>
                    <a:pt x="83" y="11"/>
                    <a:pt x="82" y="11"/>
                  </a:cubicBezTo>
                  <a:cubicBezTo>
                    <a:pt x="64" y="18"/>
                    <a:pt x="48" y="21"/>
                    <a:pt x="29" y="21"/>
                  </a:cubicBezTo>
                  <a:lnTo>
                    <a:pt x="29" y="21"/>
                  </a:lnTo>
                  <a:lnTo>
                    <a:pt x="28" y="21"/>
                  </a:lnTo>
                  <a:cubicBezTo>
                    <a:pt x="25" y="21"/>
                    <a:pt x="22" y="21"/>
                    <a:pt x="18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9" y="20"/>
                    <a:pt x="8" y="20"/>
                  </a:cubicBezTo>
                  <a:cubicBezTo>
                    <a:pt x="7" y="25"/>
                    <a:pt x="5" y="31"/>
                    <a:pt x="4" y="37"/>
                  </a:cubicBezTo>
                  <a:cubicBezTo>
                    <a:pt x="2" y="42"/>
                    <a:pt x="1" y="47"/>
                    <a:pt x="0" y="51"/>
                  </a:cubicBezTo>
                  <a:lnTo>
                    <a:pt x="0" y="51"/>
                  </a:lnTo>
                  <a:cubicBezTo>
                    <a:pt x="3" y="51"/>
                    <a:pt x="6" y="50"/>
                    <a:pt x="8" y="50"/>
                  </a:cubicBezTo>
                  <a:cubicBezTo>
                    <a:pt x="8" y="50"/>
                    <a:pt x="9" y="50"/>
                    <a:pt x="9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7115AEF9-6A53-4F6A-AC75-B5BDB74FF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188" y="3840500"/>
              <a:ext cx="1879" cy="3758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433A5F05-A99A-44CE-B928-56FFC5489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7156" y="3724002"/>
              <a:ext cx="187904" cy="140925"/>
            </a:xfrm>
            <a:custGeom>
              <a:avLst/>
              <a:gdLst>
                <a:gd name="T0" fmla="*/ 92 w 439"/>
                <a:gd name="T1" fmla="*/ 315 h 330"/>
                <a:gd name="T2" fmla="*/ 94 w 439"/>
                <a:gd name="T3" fmla="*/ 318 h 330"/>
                <a:gd name="T4" fmla="*/ 96 w 439"/>
                <a:gd name="T5" fmla="*/ 321 h 330"/>
                <a:gd name="T6" fmla="*/ 138 w 439"/>
                <a:gd name="T7" fmla="*/ 304 h 330"/>
                <a:gd name="T8" fmla="*/ 258 w 439"/>
                <a:gd name="T9" fmla="*/ 296 h 330"/>
                <a:gd name="T10" fmla="*/ 263 w 439"/>
                <a:gd name="T11" fmla="*/ 298 h 330"/>
                <a:gd name="T12" fmla="*/ 263 w 439"/>
                <a:gd name="T13" fmla="*/ 292 h 330"/>
                <a:gd name="T14" fmla="*/ 271 w 439"/>
                <a:gd name="T15" fmla="*/ 293 h 330"/>
                <a:gd name="T16" fmla="*/ 385 w 439"/>
                <a:gd name="T17" fmla="*/ 329 h 330"/>
                <a:gd name="T18" fmla="*/ 438 w 439"/>
                <a:gd name="T19" fmla="*/ 320 h 330"/>
                <a:gd name="T20" fmla="*/ 438 w 439"/>
                <a:gd name="T21" fmla="*/ 306 h 330"/>
                <a:gd name="T22" fmla="*/ 438 w 439"/>
                <a:gd name="T23" fmla="*/ 290 h 330"/>
                <a:gd name="T24" fmla="*/ 438 w 439"/>
                <a:gd name="T25" fmla="*/ 282 h 330"/>
                <a:gd name="T26" fmla="*/ 437 w 439"/>
                <a:gd name="T27" fmla="*/ 278 h 330"/>
                <a:gd name="T28" fmla="*/ 413 w 439"/>
                <a:gd name="T29" fmla="*/ 246 h 330"/>
                <a:gd name="T30" fmla="*/ 385 w 439"/>
                <a:gd name="T31" fmla="*/ 190 h 330"/>
                <a:gd name="T32" fmla="*/ 371 w 439"/>
                <a:gd name="T33" fmla="*/ 160 h 330"/>
                <a:gd name="T34" fmla="*/ 365 w 439"/>
                <a:gd name="T35" fmla="*/ 143 h 330"/>
                <a:gd name="T36" fmla="*/ 365 w 439"/>
                <a:gd name="T37" fmla="*/ 143 h 330"/>
                <a:gd name="T38" fmla="*/ 359 w 439"/>
                <a:gd name="T39" fmla="*/ 133 h 330"/>
                <a:gd name="T40" fmla="*/ 352 w 439"/>
                <a:gd name="T41" fmla="*/ 124 h 330"/>
                <a:gd name="T42" fmla="*/ 343 w 439"/>
                <a:gd name="T43" fmla="*/ 116 h 330"/>
                <a:gd name="T44" fmla="*/ 283 w 439"/>
                <a:gd name="T45" fmla="*/ 56 h 330"/>
                <a:gd name="T46" fmla="*/ 251 w 439"/>
                <a:gd name="T47" fmla="*/ 41 h 330"/>
                <a:gd name="T48" fmla="*/ 208 w 439"/>
                <a:gd name="T49" fmla="*/ 3 h 330"/>
                <a:gd name="T50" fmla="*/ 156 w 439"/>
                <a:gd name="T51" fmla="*/ 8 h 330"/>
                <a:gd name="T52" fmla="*/ 153 w 439"/>
                <a:gd name="T53" fmla="*/ 9 h 330"/>
                <a:gd name="T54" fmla="*/ 112 w 439"/>
                <a:gd name="T55" fmla="*/ 11 h 330"/>
                <a:gd name="T56" fmla="*/ 62 w 439"/>
                <a:gd name="T57" fmla="*/ 23 h 330"/>
                <a:gd name="T58" fmla="*/ 58 w 439"/>
                <a:gd name="T59" fmla="*/ 31 h 330"/>
                <a:gd name="T60" fmla="*/ 53 w 439"/>
                <a:gd name="T61" fmla="*/ 39 h 330"/>
                <a:gd name="T62" fmla="*/ 45 w 439"/>
                <a:gd name="T63" fmla="*/ 44 h 330"/>
                <a:gd name="T64" fmla="*/ 23 w 439"/>
                <a:gd name="T65" fmla="*/ 106 h 330"/>
                <a:gd name="T66" fmla="*/ 56 w 439"/>
                <a:gd name="T67" fmla="*/ 220 h 330"/>
                <a:gd name="T68" fmla="*/ 160 w 439"/>
                <a:gd name="T69" fmla="*/ 200 h 330"/>
                <a:gd name="T70" fmla="*/ 220 w 439"/>
                <a:gd name="T71" fmla="*/ 235 h 330"/>
                <a:gd name="T72" fmla="*/ 272 w 439"/>
                <a:gd name="T73" fmla="*/ 247 h 330"/>
                <a:gd name="T74" fmla="*/ 213 w 439"/>
                <a:gd name="T75" fmla="*/ 265 h 330"/>
                <a:gd name="T76" fmla="*/ 184 w 439"/>
                <a:gd name="T77" fmla="*/ 254 h 330"/>
                <a:gd name="T78" fmla="*/ 154 w 439"/>
                <a:gd name="T79" fmla="*/ 247 h 330"/>
                <a:gd name="T80" fmla="*/ 46 w 439"/>
                <a:gd name="T81" fmla="*/ 276 h 330"/>
                <a:gd name="T82" fmla="*/ 59 w 439"/>
                <a:gd name="T83" fmla="*/ 309 h 330"/>
                <a:gd name="T84" fmla="*/ 67 w 439"/>
                <a:gd name="T85" fmla="*/ 308 h 330"/>
                <a:gd name="T86" fmla="*/ 91 w 439"/>
                <a:gd name="T87" fmla="*/ 31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330">
                  <a:moveTo>
                    <a:pt x="91" y="314"/>
                  </a:moveTo>
                  <a:cubicBezTo>
                    <a:pt x="91" y="314"/>
                    <a:pt x="92" y="314"/>
                    <a:pt x="92" y="315"/>
                  </a:cubicBezTo>
                  <a:lnTo>
                    <a:pt x="92" y="315"/>
                  </a:lnTo>
                  <a:cubicBezTo>
                    <a:pt x="93" y="316"/>
                    <a:pt x="94" y="317"/>
                    <a:pt x="94" y="318"/>
                  </a:cubicBezTo>
                  <a:cubicBezTo>
                    <a:pt x="95" y="321"/>
                    <a:pt x="95" y="321"/>
                    <a:pt x="96" y="321"/>
                  </a:cubicBezTo>
                  <a:lnTo>
                    <a:pt x="96" y="321"/>
                  </a:lnTo>
                  <a:cubicBezTo>
                    <a:pt x="108" y="321"/>
                    <a:pt x="128" y="309"/>
                    <a:pt x="135" y="304"/>
                  </a:cubicBezTo>
                  <a:lnTo>
                    <a:pt x="138" y="304"/>
                  </a:lnTo>
                  <a:cubicBezTo>
                    <a:pt x="138" y="304"/>
                    <a:pt x="234" y="296"/>
                    <a:pt x="249" y="295"/>
                  </a:cubicBezTo>
                  <a:cubicBezTo>
                    <a:pt x="252" y="295"/>
                    <a:pt x="255" y="295"/>
                    <a:pt x="258" y="296"/>
                  </a:cubicBezTo>
                  <a:cubicBezTo>
                    <a:pt x="259" y="296"/>
                    <a:pt x="260" y="296"/>
                    <a:pt x="260" y="296"/>
                  </a:cubicBezTo>
                  <a:cubicBezTo>
                    <a:pt x="261" y="297"/>
                    <a:pt x="262" y="297"/>
                    <a:pt x="263" y="298"/>
                  </a:cubicBezTo>
                  <a:lnTo>
                    <a:pt x="263" y="297"/>
                  </a:lnTo>
                  <a:lnTo>
                    <a:pt x="263" y="292"/>
                  </a:lnTo>
                  <a:lnTo>
                    <a:pt x="263" y="292"/>
                  </a:lnTo>
                  <a:lnTo>
                    <a:pt x="271" y="293"/>
                  </a:lnTo>
                  <a:cubicBezTo>
                    <a:pt x="287" y="296"/>
                    <a:pt x="325" y="305"/>
                    <a:pt x="329" y="319"/>
                  </a:cubicBezTo>
                  <a:cubicBezTo>
                    <a:pt x="332" y="322"/>
                    <a:pt x="353" y="329"/>
                    <a:pt x="385" y="329"/>
                  </a:cubicBezTo>
                  <a:cubicBezTo>
                    <a:pt x="404" y="329"/>
                    <a:pt x="421" y="326"/>
                    <a:pt x="433" y="322"/>
                  </a:cubicBezTo>
                  <a:lnTo>
                    <a:pt x="438" y="320"/>
                  </a:lnTo>
                  <a:lnTo>
                    <a:pt x="438" y="320"/>
                  </a:lnTo>
                  <a:cubicBezTo>
                    <a:pt x="438" y="316"/>
                    <a:pt x="438" y="311"/>
                    <a:pt x="438" y="306"/>
                  </a:cubicBezTo>
                  <a:cubicBezTo>
                    <a:pt x="438" y="302"/>
                    <a:pt x="438" y="298"/>
                    <a:pt x="438" y="294"/>
                  </a:cubicBezTo>
                  <a:cubicBezTo>
                    <a:pt x="438" y="293"/>
                    <a:pt x="438" y="292"/>
                    <a:pt x="438" y="290"/>
                  </a:cubicBezTo>
                  <a:cubicBezTo>
                    <a:pt x="438" y="289"/>
                    <a:pt x="438" y="287"/>
                    <a:pt x="438" y="286"/>
                  </a:cubicBezTo>
                  <a:cubicBezTo>
                    <a:pt x="438" y="285"/>
                    <a:pt x="438" y="283"/>
                    <a:pt x="438" y="282"/>
                  </a:cubicBezTo>
                  <a:cubicBezTo>
                    <a:pt x="438" y="281"/>
                    <a:pt x="438" y="280"/>
                    <a:pt x="437" y="279"/>
                  </a:cubicBezTo>
                  <a:cubicBezTo>
                    <a:pt x="437" y="278"/>
                    <a:pt x="437" y="278"/>
                    <a:pt x="437" y="278"/>
                  </a:cubicBezTo>
                  <a:cubicBezTo>
                    <a:pt x="437" y="277"/>
                    <a:pt x="437" y="275"/>
                    <a:pt x="436" y="274"/>
                  </a:cubicBezTo>
                  <a:cubicBezTo>
                    <a:pt x="432" y="267"/>
                    <a:pt x="422" y="256"/>
                    <a:pt x="413" y="246"/>
                  </a:cubicBezTo>
                  <a:cubicBezTo>
                    <a:pt x="407" y="240"/>
                    <a:pt x="402" y="235"/>
                    <a:pt x="399" y="231"/>
                  </a:cubicBezTo>
                  <a:cubicBezTo>
                    <a:pt x="388" y="221"/>
                    <a:pt x="386" y="203"/>
                    <a:pt x="385" y="190"/>
                  </a:cubicBezTo>
                  <a:cubicBezTo>
                    <a:pt x="385" y="186"/>
                    <a:pt x="385" y="183"/>
                    <a:pt x="385" y="181"/>
                  </a:cubicBezTo>
                  <a:lnTo>
                    <a:pt x="371" y="160"/>
                  </a:lnTo>
                  <a:cubicBezTo>
                    <a:pt x="371" y="160"/>
                    <a:pt x="369" y="153"/>
                    <a:pt x="365" y="144"/>
                  </a:cubicBezTo>
                  <a:cubicBezTo>
                    <a:pt x="365" y="144"/>
                    <a:pt x="365" y="144"/>
                    <a:pt x="365" y="143"/>
                  </a:cubicBezTo>
                  <a:lnTo>
                    <a:pt x="365" y="143"/>
                  </a:lnTo>
                  <a:lnTo>
                    <a:pt x="365" y="143"/>
                  </a:lnTo>
                  <a:cubicBezTo>
                    <a:pt x="363" y="140"/>
                    <a:pt x="362" y="138"/>
                    <a:pt x="360" y="135"/>
                  </a:cubicBezTo>
                  <a:cubicBezTo>
                    <a:pt x="360" y="135"/>
                    <a:pt x="360" y="134"/>
                    <a:pt x="359" y="133"/>
                  </a:cubicBezTo>
                  <a:cubicBezTo>
                    <a:pt x="358" y="131"/>
                    <a:pt x="356" y="129"/>
                    <a:pt x="354" y="126"/>
                  </a:cubicBezTo>
                  <a:cubicBezTo>
                    <a:pt x="353" y="125"/>
                    <a:pt x="353" y="125"/>
                    <a:pt x="352" y="124"/>
                  </a:cubicBezTo>
                  <a:cubicBezTo>
                    <a:pt x="350" y="122"/>
                    <a:pt x="348" y="120"/>
                    <a:pt x="345" y="118"/>
                  </a:cubicBezTo>
                  <a:cubicBezTo>
                    <a:pt x="345" y="117"/>
                    <a:pt x="344" y="117"/>
                    <a:pt x="343" y="116"/>
                  </a:cubicBezTo>
                  <a:cubicBezTo>
                    <a:pt x="340" y="114"/>
                    <a:pt x="336" y="112"/>
                    <a:pt x="332" y="110"/>
                  </a:cubicBezTo>
                  <a:cubicBezTo>
                    <a:pt x="310" y="103"/>
                    <a:pt x="293" y="76"/>
                    <a:pt x="283" y="56"/>
                  </a:cubicBezTo>
                  <a:cubicBezTo>
                    <a:pt x="280" y="50"/>
                    <a:pt x="278" y="45"/>
                    <a:pt x="276" y="41"/>
                  </a:cubicBezTo>
                  <a:lnTo>
                    <a:pt x="251" y="41"/>
                  </a:lnTo>
                  <a:lnTo>
                    <a:pt x="249" y="39"/>
                  </a:lnTo>
                  <a:cubicBezTo>
                    <a:pt x="249" y="39"/>
                    <a:pt x="228" y="13"/>
                    <a:pt x="208" y="3"/>
                  </a:cubicBezTo>
                  <a:cubicBezTo>
                    <a:pt x="204" y="1"/>
                    <a:pt x="199" y="0"/>
                    <a:pt x="193" y="0"/>
                  </a:cubicBezTo>
                  <a:cubicBezTo>
                    <a:pt x="177" y="0"/>
                    <a:pt x="161" y="6"/>
                    <a:pt x="156" y="8"/>
                  </a:cubicBezTo>
                  <a:cubicBezTo>
                    <a:pt x="155" y="8"/>
                    <a:pt x="154" y="8"/>
                    <a:pt x="154" y="8"/>
                  </a:cubicBezTo>
                  <a:lnTo>
                    <a:pt x="153" y="9"/>
                  </a:lnTo>
                  <a:cubicBezTo>
                    <a:pt x="152" y="9"/>
                    <a:pt x="137" y="11"/>
                    <a:pt x="120" y="11"/>
                  </a:cubicBezTo>
                  <a:cubicBezTo>
                    <a:pt x="117" y="11"/>
                    <a:pt x="115" y="11"/>
                    <a:pt x="112" y="11"/>
                  </a:cubicBezTo>
                  <a:cubicBezTo>
                    <a:pt x="100" y="11"/>
                    <a:pt x="89" y="10"/>
                    <a:pt x="81" y="9"/>
                  </a:cubicBezTo>
                  <a:cubicBezTo>
                    <a:pt x="71" y="7"/>
                    <a:pt x="68" y="12"/>
                    <a:pt x="62" y="23"/>
                  </a:cubicBezTo>
                  <a:cubicBezTo>
                    <a:pt x="61" y="26"/>
                    <a:pt x="60" y="28"/>
                    <a:pt x="59" y="30"/>
                  </a:cubicBezTo>
                  <a:cubicBezTo>
                    <a:pt x="59" y="30"/>
                    <a:pt x="59" y="31"/>
                    <a:pt x="58" y="31"/>
                  </a:cubicBezTo>
                  <a:cubicBezTo>
                    <a:pt x="57" y="33"/>
                    <a:pt x="56" y="35"/>
                    <a:pt x="54" y="37"/>
                  </a:cubicBezTo>
                  <a:cubicBezTo>
                    <a:pt x="54" y="38"/>
                    <a:pt x="53" y="38"/>
                    <a:pt x="53" y="39"/>
                  </a:cubicBezTo>
                  <a:cubicBezTo>
                    <a:pt x="52" y="40"/>
                    <a:pt x="50" y="41"/>
                    <a:pt x="49" y="43"/>
                  </a:cubicBezTo>
                  <a:cubicBezTo>
                    <a:pt x="48" y="43"/>
                    <a:pt x="46" y="44"/>
                    <a:pt x="45" y="44"/>
                  </a:cubicBezTo>
                  <a:cubicBezTo>
                    <a:pt x="44" y="45"/>
                    <a:pt x="42" y="46"/>
                    <a:pt x="41" y="46"/>
                  </a:cubicBezTo>
                  <a:cubicBezTo>
                    <a:pt x="38" y="67"/>
                    <a:pt x="34" y="89"/>
                    <a:pt x="23" y="106"/>
                  </a:cubicBezTo>
                  <a:cubicBezTo>
                    <a:pt x="0" y="141"/>
                    <a:pt x="35" y="193"/>
                    <a:pt x="50" y="207"/>
                  </a:cubicBezTo>
                  <a:cubicBezTo>
                    <a:pt x="54" y="210"/>
                    <a:pt x="56" y="214"/>
                    <a:pt x="56" y="220"/>
                  </a:cubicBezTo>
                  <a:cubicBezTo>
                    <a:pt x="93" y="223"/>
                    <a:pt x="112" y="220"/>
                    <a:pt x="145" y="204"/>
                  </a:cubicBezTo>
                  <a:cubicBezTo>
                    <a:pt x="150" y="201"/>
                    <a:pt x="155" y="200"/>
                    <a:pt x="160" y="200"/>
                  </a:cubicBezTo>
                  <a:cubicBezTo>
                    <a:pt x="173" y="200"/>
                    <a:pt x="181" y="208"/>
                    <a:pt x="189" y="217"/>
                  </a:cubicBezTo>
                  <a:cubicBezTo>
                    <a:pt x="197" y="225"/>
                    <a:pt x="206" y="234"/>
                    <a:pt x="220" y="235"/>
                  </a:cubicBezTo>
                  <a:cubicBezTo>
                    <a:pt x="238" y="236"/>
                    <a:pt x="260" y="239"/>
                    <a:pt x="265" y="242"/>
                  </a:cubicBezTo>
                  <a:lnTo>
                    <a:pt x="272" y="247"/>
                  </a:lnTo>
                  <a:lnTo>
                    <a:pt x="265" y="252"/>
                  </a:lnTo>
                  <a:cubicBezTo>
                    <a:pt x="264" y="252"/>
                    <a:pt x="238" y="268"/>
                    <a:pt x="213" y="265"/>
                  </a:cubicBezTo>
                  <a:cubicBezTo>
                    <a:pt x="211" y="265"/>
                    <a:pt x="208" y="264"/>
                    <a:pt x="206" y="264"/>
                  </a:cubicBezTo>
                  <a:cubicBezTo>
                    <a:pt x="199" y="261"/>
                    <a:pt x="191" y="257"/>
                    <a:pt x="184" y="254"/>
                  </a:cubicBezTo>
                  <a:cubicBezTo>
                    <a:pt x="175" y="249"/>
                    <a:pt x="166" y="244"/>
                    <a:pt x="160" y="244"/>
                  </a:cubicBezTo>
                  <a:cubicBezTo>
                    <a:pt x="158" y="245"/>
                    <a:pt x="156" y="245"/>
                    <a:pt x="154" y="247"/>
                  </a:cubicBezTo>
                  <a:cubicBezTo>
                    <a:pt x="136" y="263"/>
                    <a:pt x="84" y="271"/>
                    <a:pt x="63" y="273"/>
                  </a:cubicBezTo>
                  <a:cubicBezTo>
                    <a:pt x="62" y="273"/>
                    <a:pt x="57" y="273"/>
                    <a:pt x="46" y="276"/>
                  </a:cubicBezTo>
                  <a:cubicBezTo>
                    <a:pt x="45" y="288"/>
                    <a:pt x="48" y="296"/>
                    <a:pt x="54" y="303"/>
                  </a:cubicBezTo>
                  <a:cubicBezTo>
                    <a:pt x="56" y="305"/>
                    <a:pt x="58" y="307"/>
                    <a:pt x="59" y="309"/>
                  </a:cubicBezTo>
                  <a:cubicBezTo>
                    <a:pt x="61" y="309"/>
                    <a:pt x="62" y="309"/>
                    <a:pt x="64" y="308"/>
                  </a:cubicBezTo>
                  <a:cubicBezTo>
                    <a:pt x="65" y="308"/>
                    <a:pt x="66" y="308"/>
                    <a:pt x="67" y="308"/>
                  </a:cubicBezTo>
                  <a:cubicBezTo>
                    <a:pt x="70" y="307"/>
                    <a:pt x="72" y="307"/>
                    <a:pt x="75" y="307"/>
                  </a:cubicBezTo>
                  <a:cubicBezTo>
                    <a:pt x="84" y="307"/>
                    <a:pt x="88" y="310"/>
                    <a:pt x="91" y="3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667C0C34-0209-4C79-945D-BC23A1954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341" y="3855531"/>
              <a:ext cx="82676" cy="48854"/>
            </a:xfrm>
            <a:custGeom>
              <a:avLst/>
              <a:gdLst>
                <a:gd name="T0" fmla="*/ 163 w 196"/>
                <a:gd name="T1" fmla="*/ 69 h 113"/>
                <a:gd name="T2" fmla="*/ 165 w 196"/>
                <a:gd name="T3" fmla="*/ 69 h 113"/>
                <a:gd name="T4" fmla="*/ 169 w 196"/>
                <a:gd name="T5" fmla="*/ 70 h 113"/>
                <a:gd name="T6" fmla="*/ 184 w 196"/>
                <a:gd name="T7" fmla="*/ 63 h 113"/>
                <a:gd name="T8" fmla="*/ 180 w 196"/>
                <a:gd name="T9" fmla="*/ 57 h 113"/>
                <a:gd name="T10" fmla="*/ 172 w 196"/>
                <a:gd name="T11" fmla="*/ 31 h 113"/>
                <a:gd name="T12" fmla="*/ 182 w 196"/>
                <a:gd name="T13" fmla="*/ 22 h 113"/>
                <a:gd name="T14" fmla="*/ 187 w 196"/>
                <a:gd name="T15" fmla="*/ 19 h 113"/>
                <a:gd name="T16" fmla="*/ 189 w 196"/>
                <a:gd name="T17" fmla="*/ 17 h 113"/>
                <a:gd name="T18" fmla="*/ 191 w 196"/>
                <a:gd name="T19" fmla="*/ 15 h 113"/>
                <a:gd name="T20" fmla="*/ 192 w 196"/>
                <a:gd name="T21" fmla="*/ 12 h 113"/>
                <a:gd name="T22" fmla="*/ 193 w 196"/>
                <a:gd name="T23" fmla="*/ 9 h 113"/>
                <a:gd name="T24" fmla="*/ 194 w 196"/>
                <a:gd name="T25" fmla="*/ 7 h 113"/>
                <a:gd name="T26" fmla="*/ 195 w 196"/>
                <a:gd name="T27" fmla="*/ 3 h 113"/>
                <a:gd name="T28" fmla="*/ 195 w 196"/>
                <a:gd name="T29" fmla="*/ 3 h 113"/>
                <a:gd name="T30" fmla="*/ 183 w 196"/>
                <a:gd name="T31" fmla="*/ 0 h 113"/>
                <a:gd name="T32" fmla="*/ 73 w 196"/>
                <a:gd name="T33" fmla="*/ 8 h 113"/>
                <a:gd name="T34" fmla="*/ 29 w 196"/>
                <a:gd name="T35" fmla="*/ 26 h 113"/>
                <a:gd name="T36" fmla="*/ 29 w 196"/>
                <a:gd name="T37" fmla="*/ 26 h 113"/>
                <a:gd name="T38" fmla="*/ 27 w 196"/>
                <a:gd name="T39" fmla="*/ 25 h 113"/>
                <a:gd name="T40" fmla="*/ 16 w 196"/>
                <a:gd name="T41" fmla="*/ 17 h 113"/>
                <a:gd name="T42" fmla="*/ 7 w 196"/>
                <a:gd name="T43" fmla="*/ 12 h 113"/>
                <a:gd name="T44" fmla="*/ 0 w 196"/>
                <a:gd name="T45" fmla="*/ 13 h 113"/>
                <a:gd name="T46" fmla="*/ 3 w 196"/>
                <a:gd name="T47" fmla="*/ 17 h 113"/>
                <a:gd name="T48" fmla="*/ 52 w 196"/>
                <a:gd name="T49" fmla="*/ 51 h 113"/>
                <a:gd name="T50" fmla="*/ 75 w 196"/>
                <a:gd name="T51" fmla="*/ 83 h 113"/>
                <a:gd name="T52" fmla="*/ 86 w 196"/>
                <a:gd name="T53" fmla="*/ 109 h 113"/>
                <a:gd name="T54" fmla="*/ 91 w 196"/>
                <a:gd name="T55" fmla="*/ 112 h 113"/>
                <a:gd name="T56" fmla="*/ 91 w 196"/>
                <a:gd name="T57" fmla="*/ 112 h 113"/>
                <a:gd name="T58" fmla="*/ 96 w 196"/>
                <a:gd name="T59" fmla="*/ 107 h 113"/>
                <a:gd name="T60" fmla="*/ 110 w 196"/>
                <a:gd name="T61" fmla="*/ 97 h 113"/>
                <a:gd name="T62" fmla="*/ 163 w 196"/>
                <a:gd name="T63" fmla="*/ 6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" h="113">
                  <a:moveTo>
                    <a:pt x="163" y="69"/>
                  </a:moveTo>
                  <a:cubicBezTo>
                    <a:pt x="163" y="69"/>
                    <a:pt x="164" y="69"/>
                    <a:pt x="165" y="69"/>
                  </a:cubicBezTo>
                  <a:cubicBezTo>
                    <a:pt x="166" y="70"/>
                    <a:pt x="168" y="70"/>
                    <a:pt x="169" y="70"/>
                  </a:cubicBezTo>
                  <a:cubicBezTo>
                    <a:pt x="177" y="70"/>
                    <a:pt x="183" y="65"/>
                    <a:pt x="184" y="63"/>
                  </a:cubicBezTo>
                  <a:cubicBezTo>
                    <a:pt x="183" y="62"/>
                    <a:pt x="181" y="59"/>
                    <a:pt x="180" y="57"/>
                  </a:cubicBezTo>
                  <a:cubicBezTo>
                    <a:pt x="175" y="49"/>
                    <a:pt x="169" y="40"/>
                    <a:pt x="172" y="31"/>
                  </a:cubicBezTo>
                  <a:cubicBezTo>
                    <a:pt x="174" y="27"/>
                    <a:pt x="177" y="24"/>
                    <a:pt x="182" y="22"/>
                  </a:cubicBezTo>
                  <a:cubicBezTo>
                    <a:pt x="184" y="21"/>
                    <a:pt x="186" y="20"/>
                    <a:pt x="187" y="19"/>
                  </a:cubicBezTo>
                  <a:cubicBezTo>
                    <a:pt x="188" y="18"/>
                    <a:pt x="188" y="18"/>
                    <a:pt x="189" y="17"/>
                  </a:cubicBezTo>
                  <a:cubicBezTo>
                    <a:pt x="189" y="16"/>
                    <a:pt x="190" y="16"/>
                    <a:pt x="191" y="15"/>
                  </a:cubicBezTo>
                  <a:cubicBezTo>
                    <a:pt x="191" y="14"/>
                    <a:pt x="191" y="13"/>
                    <a:pt x="192" y="12"/>
                  </a:cubicBezTo>
                  <a:cubicBezTo>
                    <a:pt x="192" y="11"/>
                    <a:pt x="193" y="10"/>
                    <a:pt x="193" y="9"/>
                  </a:cubicBezTo>
                  <a:cubicBezTo>
                    <a:pt x="193" y="9"/>
                    <a:pt x="193" y="8"/>
                    <a:pt x="194" y="7"/>
                  </a:cubicBezTo>
                  <a:cubicBezTo>
                    <a:pt x="194" y="6"/>
                    <a:pt x="194" y="5"/>
                    <a:pt x="195" y="3"/>
                  </a:cubicBezTo>
                  <a:lnTo>
                    <a:pt x="195" y="3"/>
                  </a:lnTo>
                  <a:cubicBezTo>
                    <a:pt x="190" y="1"/>
                    <a:pt x="186" y="0"/>
                    <a:pt x="183" y="0"/>
                  </a:cubicBezTo>
                  <a:cubicBezTo>
                    <a:pt x="168" y="1"/>
                    <a:pt x="85" y="7"/>
                    <a:pt x="73" y="8"/>
                  </a:cubicBezTo>
                  <a:cubicBezTo>
                    <a:pt x="66" y="12"/>
                    <a:pt x="44" y="26"/>
                    <a:pt x="29" y="26"/>
                  </a:cubicBezTo>
                  <a:lnTo>
                    <a:pt x="29" y="26"/>
                  </a:lnTo>
                  <a:cubicBezTo>
                    <a:pt x="29" y="26"/>
                    <a:pt x="28" y="26"/>
                    <a:pt x="27" y="25"/>
                  </a:cubicBezTo>
                  <a:cubicBezTo>
                    <a:pt x="20" y="25"/>
                    <a:pt x="17" y="20"/>
                    <a:pt x="16" y="17"/>
                  </a:cubicBezTo>
                  <a:cubicBezTo>
                    <a:pt x="14" y="14"/>
                    <a:pt x="13" y="12"/>
                    <a:pt x="7" y="12"/>
                  </a:cubicBezTo>
                  <a:cubicBezTo>
                    <a:pt x="5" y="12"/>
                    <a:pt x="2" y="12"/>
                    <a:pt x="0" y="13"/>
                  </a:cubicBezTo>
                  <a:cubicBezTo>
                    <a:pt x="1" y="14"/>
                    <a:pt x="2" y="16"/>
                    <a:pt x="3" y="17"/>
                  </a:cubicBezTo>
                  <a:cubicBezTo>
                    <a:pt x="15" y="34"/>
                    <a:pt x="21" y="42"/>
                    <a:pt x="52" y="51"/>
                  </a:cubicBezTo>
                  <a:cubicBezTo>
                    <a:pt x="78" y="58"/>
                    <a:pt x="78" y="70"/>
                    <a:pt x="75" y="83"/>
                  </a:cubicBezTo>
                  <a:cubicBezTo>
                    <a:pt x="73" y="93"/>
                    <a:pt x="72" y="100"/>
                    <a:pt x="86" y="109"/>
                  </a:cubicBezTo>
                  <a:cubicBezTo>
                    <a:pt x="88" y="110"/>
                    <a:pt x="89" y="111"/>
                    <a:pt x="91" y="112"/>
                  </a:cubicBezTo>
                  <a:lnTo>
                    <a:pt x="91" y="112"/>
                  </a:lnTo>
                  <a:cubicBezTo>
                    <a:pt x="93" y="110"/>
                    <a:pt x="95" y="108"/>
                    <a:pt x="96" y="107"/>
                  </a:cubicBezTo>
                  <a:cubicBezTo>
                    <a:pt x="100" y="105"/>
                    <a:pt x="105" y="101"/>
                    <a:pt x="110" y="97"/>
                  </a:cubicBezTo>
                  <a:cubicBezTo>
                    <a:pt x="133" y="79"/>
                    <a:pt x="152" y="66"/>
                    <a:pt x="163" y="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0367A4A2-B022-4536-9E4A-33DB29DBC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621" y="3906266"/>
              <a:ext cx="394595" cy="272455"/>
            </a:xfrm>
            <a:custGeom>
              <a:avLst/>
              <a:gdLst>
                <a:gd name="T0" fmla="*/ 422 w 924"/>
                <a:gd name="T1" fmla="*/ 499 h 641"/>
                <a:gd name="T2" fmla="*/ 584 w 924"/>
                <a:gd name="T3" fmla="*/ 476 h 641"/>
                <a:gd name="T4" fmla="*/ 646 w 924"/>
                <a:gd name="T5" fmla="*/ 476 h 641"/>
                <a:gd name="T6" fmla="*/ 757 w 924"/>
                <a:gd name="T7" fmla="*/ 455 h 641"/>
                <a:gd name="T8" fmla="*/ 785 w 924"/>
                <a:gd name="T9" fmla="*/ 445 h 641"/>
                <a:gd name="T10" fmla="*/ 876 w 924"/>
                <a:gd name="T11" fmla="*/ 451 h 641"/>
                <a:gd name="T12" fmla="*/ 908 w 924"/>
                <a:gd name="T13" fmla="*/ 405 h 641"/>
                <a:gd name="T14" fmla="*/ 855 w 924"/>
                <a:gd name="T15" fmla="*/ 363 h 641"/>
                <a:gd name="T16" fmla="*/ 803 w 924"/>
                <a:gd name="T17" fmla="*/ 297 h 641"/>
                <a:gd name="T18" fmla="*/ 765 w 924"/>
                <a:gd name="T19" fmla="*/ 245 h 641"/>
                <a:gd name="T20" fmla="*/ 691 w 924"/>
                <a:gd name="T21" fmla="*/ 200 h 641"/>
                <a:gd name="T22" fmla="*/ 677 w 924"/>
                <a:gd name="T23" fmla="*/ 176 h 641"/>
                <a:gd name="T24" fmla="*/ 637 w 924"/>
                <a:gd name="T25" fmla="*/ 153 h 641"/>
                <a:gd name="T26" fmla="*/ 664 w 924"/>
                <a:gd name="T27" fmla="*/ 123 h 641"/>
                <a:gd name="T28" fmla="*/ 648 w 924"/>
                <a:gd name="T29" fmla="*/ 73 h 641"/>
                <a:gd name="T30" fmla="*/ 644 w 924"/>
                <a:gd name="T31" fmla="*/ 67 h 641"/>
                <a:gd name="T32" fmla="*/ 640 w 924"/>
                <a:gd name="T33" fmla="*/ 60 h 641"/>
                <a:gd name="T34" fmla="*/ 634 w 924"/>
                <a:gd name="T35" fmla="*/ 51 h 641"/>
                <a:gd name="T36" fmla="*/ 599 w 924"/>
                <a:gd name="T37" fmla="*/ 8 h 641"/>
                <a:gd name="T38" fmla="*/ 596 w 924"/>
                <a:gd name="T39" fmla="*/ 5 h 641"/>
                <a:gd name="T40" fmla="*/ 590 w 924"/>
                <a:gd name="T41" fmla="*/ 4 h 641"/>
                <a:gd name="T42" fmla="*/ 576 w 924"/>
                <a:gd name="T43" fmla="*/ 0 h 641"/>
                <a:gd name="T44" fmla="*/ 519 w 924"/>
                <a:gd name="T45" fmla="*/ 43 h 641"/>
                <a:gd name="T46" fmla="*/ 501 w 924"/>
                <a:gd name="T47" fmla="*/ 72 h 641"/>
                <a:gd name="T48" fmla="*/ 361 w 924"/>
                <a:gd name="T49" fmla="*/ 158 h 641"/>
                <a:gd name="T50" fmla="*/ 327 w 924"/>
                <a:gd name="T51" fmla="*/ 161 h 641"/>
                <a:gd name="T52" fmla="*/ 326 w 924"/>
                <a:gd name="T53" fmla="*/ 176 h 641"/>
                <a:gd name="T54" fmla="*/ 266 w 924"/>
                <a:gd name="T55" fmla="*/ 233 h 641"/>
                <a:gd name="T56" fmla="*/ 228 w 924"/>
                <a:gd name="T57" fmla="*/ 244 h 641"/>
                <a:gd name="T58" fmla="*/ 159 w 924"/>
                <a:gd name="T59" fmla="*/ 269 h 641"/>
                <a:gd name="T60" fmla="*/ 130 w 924"/>
                <a:gd name="T61" fmla="*/ 257 h 641"/>
                <a:gd name="T62" fmla="*/ 87 w 924"/>
                <a:gd name="T63" fmla="*/ 285 h 641"/>
                <a:gd name="T64" fmla="*/ 69 w 924"/>
                <a:gd name="T65" fmla="*/ 277 h 641"/>
                <a:gd name="T66" fmla="*/ 65 w 924"/>
                <a:gd name="T67" fmla="*/ 280 h 641"/>
                <a:gd name="T68" fmla="*/ 55 w 924"/>
                <a:gd name="T69" fmla="*/ 290 h 641"/>
                <a:gd name="T70" fmla="*/ 45 w 924"/>
                <a:gd name="T71" fmla="*/ 302 h 641"/>
                <a:gd name="T72" fmla="*/ 37 w 924"/>
                <a:gd name="T73" fmla="*/ 317 h 641"/>
                <a:gd name="T74" fmla="*/ 0 w 924"/>
                <a:gd name="T75" fmla="*/ 392 h 641"/>
                <a:gd name="T76" fmla="*/ 10 w 924"/>
                <a:gd name="T77" fmla="*/ 454 h 641"/>
                <a:gd name="T78" fmla="*/ 31 w 924"/>
                <a:gd name="T79" fmla="*/ 512 h 641"/>
                <a:gd name="T80" fmla="*/ 44 w 924"/>
                <a:gd name="T81" fmla="*/ 560 h 641"/>
                <a:gd name="T82" fmla="*/ 64 w 924"/>
                <a:gd name="T83" fmla="*/ 587 h 641"/>
                <a:gd name="T84" fmla="*/ 106 w 924"/>
                <a:gd name="T85" fmla="*/ 627 h 641"/>
                <a:gd name="T86" fmla="*/ 111 w 924"/>
                <a:gd name="T87" fmla="*/ 636 h 641"/>
                <a:gd name="T88" fmla="*/ 115 w 924"/>
                <a:gd name="T89" fmla="*/ 640 h 641"/>
                <a:gd name="T90" fmla="*/ 115 w 924"/>
                <a:gd name="T91" fmla="*/ 640 h 641"/>
                <a:gd name="T92" fmla="*/ 117 w 924"/>
                <a:gd name="T93" fmla="*/ 637 h 641"/>
                <a:gd name="T94" fmla="*/ 130 w 924"/>
                <a:gd name="T95" fmla="*/ 590 h 641"/>
                <a:gd name="T96" fmla="*/ 130 w 924"/>
                <a:gd name="T97" fmla="*/ 585 h 641"/>
                <a:gd name="T98" fmla="*/ 177 w 924"/>
                <a:gd name="T99" fmla="*/ 569 h 641"/>
                <a:gd name="T100" fmla="*/ 271 w 924"/>
                <a:gd name="T101" fmla="*/ 568 h 641"/>
                <a:gd name="T102" fmla="*/ 271 w 924"/>
                <a:gd name="T103" fmla="*/ 521 h 641"/>
                <a:gd name="T104" fmla="*/ 357 w 924"/>
                <a:gd name="T105" fmla="*/ 456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4" h="641">
                  <a:moveTo>
                    <a:pt x="357" y="456"/>
                  </a:moveTo>
                  <a:cubicBezTo>
                    <a:pt x="389" y="456"/>
                    <a:pt x="415" y="490"/>
                    <a:pt x="422" y="499"/>
                  </a:cubicBezTo>
                  <a:lnTo>
                    <a:pt x="560" y="526"/>
                  </a:lnTo>
                  <a:cubicBezTo>
                    <a:pt x="563" y="513"/>
                    <a:pt x="571" y="484"/>
                    <a:pt x="584" y="476"/>
                  </a:cubicBezTo>
                  <a:cubicBezTo>
                    <a:pt x="592" y="471"/>
                    <a:pt x="604" y="472"/>
                    <a:pt x="617" y="475"/>
                  </a:cubicBezTo>
                  <a:cubicBezTo>
                    <a:pt x="628" y="477"/>
                    <a:pt x="639" y="479"/>
                    <a:pt x="646" y="476"/>
                  </a:cubicBezTo>
                  <a:cubicBezTo>
                    <a:pt x="665" y="466"/>
                    <a:pt x="695" y="451"/>
                    <a:pt x="729" y="451"/>
                  </a:cubicBezTo>
                  <a:cubicBezTo>
                    <a:pt x="740" y="451"/>
                    <a:pt x="750" y="454"/>
                    <a:pt x="757" y="455"/>
                  </a:cubicBezTo>
                  <a:cubicBezTo>
                    <a:pt x="762" y="457"/>
                    <a:pt x="767" y="458"/>
                    <a:pt x="770" y="458"/>
                  </a:cubicBezTo>
                  <a:cubicBezTo>
                    <a:pt x="774" y="458"/>
                    <a:pt x="779" y="457"/>
                    <a:pt x="785" y="445"/>
                  </a:cubicBezTo>
                  <a:cubicBezTo>
                    <a:pt x="788" y="439"/>
                    <a:pt x="795" y="431"/>
                    <a:pt x="811" y="431"/>
                  </a:cubicBezTo>
                  <a:cubicBezTo>
                    <a:pt x="835" y="431"/>
                    <a:pt x="868" y="447"/>
                    <a:pt x="876" y="451"/>
                  </a:cubicBezTo>
                  <a:lnTo>
                    <a:pt x="923" y="443"/>
                  </a:lnTo>
                  <a:lnTo>
                    <a:pt x="908" y="405"/>
                  </a:lnTo>
                  <a:cubicBezTo>
                    <a:pt x="893" y="399"/>
                    <a:pt x="867" y="385"/>
                    <a:pt x="858" y="372"/>
                  </a:cubicBezTo>
                  <a:cubicBezTo>
                    <a:pt x="856" y="369"/>
                    <a:pt x="855" y="366"/>
                    <a:pt x="855" y="363"/>
                  </a:cubicBezTo>
                  <a:cubicBezTo>
                    <a:pt x="855" y="350"/>
                    <a:pt x="855" y="338"/>
                    <a:pt x="829" y="316"/>
                  </a:cubicBezTo>
                  <a:cubicBezTo>
                    <a:pt x="819" y="308"/>
                    <a:pt x="810" y="302"/>
                    <a:pt x="803" y="297"/>
                  </a:cubicBezTo>
                  <a:cubicBezTo>
                    <a:pt x="789" y="288"/>
                    <a:pt x="779" y="281"/>
                    <a:pt x="779" y="269"/>
                  </a:cubicBezTo>
                  <a:cubicBezTo>
                    <a:pt x="779" y="262"/>
                    <a:pt x="776" y="258"/>
                    <a:pt x="765" y="245"/>
                  </a:cubicBezTo>
                  <a:cubicBezTo>
                    <a:pt x="760" y="240"/>
                    <a:pt x="755" y="234"/>
                    <a:pt x="748" y="226"/>
                  </a:cubicBezTo>
                  <a:cubicBezTo>
                    <a:pt x="726" y="200"/>
                    <a:pt x="691" y="200"/>
                    <a:pt x="691" y="200"/>
                  </a:cubicBezTo>
                  <a:lnTo>
                    <a:pt x="687" y="200"/>
                  </a:lnTo>
                  <a:lnTo>
                    <a:pt x="677" y="176"/>
                  </a:lnTo>
                  <a:lnTo>
                    <a:pt x="645" y="170"/>
                  </a:lnTo>
                  <a:cubicBezTo>
                    <a:pt x="644" y="170"/>
                    <a:pt x="636" y="163"/>
                    <a:pt x="637" y="153"/>
                  </a:cubicBezTo>
                  <a:cubicBezTo>
                    <a:pt x="637" y="145"/>
                    <a:pt x="644" y="138"/>
                    <a:pt x="656" y="132"/>
                  </a:cubicBezTo>
                  <a:cubicBezTo>
                    <a:pt x="660" y="130"/>
                    <a:pt x="663" y="127"/>
                    <a:pt x="664" y="123"/>
                  </a:cubicBezTo>
                  <a:cubicBezTo>
                    <a:pt x="667" y="113"/>
                    <a:pt x="659" y="97"/>
                    <a:pt x="653" y="85"/>
                  </a:cubicBezTo>
                  <a:cubicBezTo>
                    <a:pt x="651" y="81"/>
                    <a:pt x="649" y="76"/>
                    <a:pt x="648" y="73"/>
                  </a:cubicBezTo>
                  <a:cubicBezTo>
                    <a:pt x="647" y="72"/>
                    <a:pt x="647" y="71"/>
                    <a:pt x="645" y="69"/>
                  </a:cubicBezTo>
                  <a:cubicBezTo>
                    <a:pt x="645" y="68"/>
                    <a:pt x="645" y="67"/>
                    <a:pt x="644" y="67"/>
                  </a:cubicBezTo>
                  <a:cubicBezTo>
                    <a:pt x="643" y="65"/>
                    <a:pt x="642" y="64"/>
                    <a:pt x="641" y="62"/>
                  </a:cubicBezTo>
                  <a:cubicBezTo>
                    <a:pt x="641" y="61"/>
                    <a:pt x="640" y="60"/>
                    <a:pt x="640" y="60"/>
                  </a:cubicBezTo>
                  <a:cubicBezTo>
                    <a:pt x="638" y="57"/>
                    <a:pt x="636" y="55"/>
                    <a:pt x="634" y="52"/>
                  </a:cubicBezTo>
                  <a:cubicBezTo>
                    <a:pt x="634" y="52"/>
                    <a:pt x="634" y="52"/>
                    <a:pt x="634" y="51"/>
                  </a:cubicBezTo>
                  <a:cubicBezTo>
                    <a:pt x="624" y="39"/>
                    <a:pt x="612" y="24"/>
                    <a:pt x="601" y="11"/>
                  </a:cubicBezTo>
                  <a:cubicBezTo>
                    <a:pt x="601" y="10"/>
                    <a:pt x="600" y="9"/>
                    <a:pt x="599" y="8"/>
                  </a:cubicBezTo>
                  <a:cubicBezTo>
                    <a:pt x="598" y="7"/>
                    <a:pt x="597" y="6"/>
                    <a:pt x="596" y="5"/>
                  </a:cubicBezTo>
                  <a:lnTo>
                    <a:pt x="596" y="5"/>
                  </a:lnTo>
                  <a:cubicBezTo>
                    <a:pt x="595" y="4"/>
                    <a:pt x="593" y="4"/>
                    <a:pt x="592" y="4"/>
                  </a:cubicBezTo>
                  <a:cubicBezTo>
                    <a:pt x="591" y="4"/>
                    <a:pt x="590" y="4"/>
                    <a:pt x="590" y="4"/>
                  </a:cubicBezTo>
                  <a:cubicBezTo>
                    <a:pt x="587" y="3"/>
                    <a:pt x="585" y="2"/>
                    <a:pt x="583" y="1"/>
                  </a:cubicBezTo>
                  <a:cubicBezTo>
                    <a:pt x="581" y="0"/>
                    <a:pt x="579" y="0"/>
                    <a:pt x="576" y="0"/>
                  </a:cubicBezTo>
                  <a:cubicBezTo>
                    <a:pt x="562" y="0"/>
                    <a:pt x="539" y="13"/>
                    <a:pt x="527" y="25"/>
                  </a:cubicBezTo>
                  <a:cubicBezTo>
                    <a:pt x="520" y="32"/>
                    <a:pt x="520" y="37"/>
                    <a:pt x="519" y="43"/>
                  </a:cubicBezTo>
                  <a:cubicBezTo>
                    <a:pt x="519" y="48"/>
                    <a:pt x="518" y="55"/>
                    <a:pt x="511" y="61"/>
                  </a:cubicBezTo>
                  <a:cubicBezTo>
                    <a:pt x="509" y="64"/>
                    <a:pt x="505" y="67"/>
                    <a:pt x="501" y="72"/>
                  </a:cubicBezTo>
                  <a:cubicBezTo>
                    <a:pt x="484" y="87"/>
                    <a:pt x="457" y="113"/>
                    <a:pt x="437" y="137"/>
                  </a:cubicBezTo>
                  <a:cubicBezTo>
                    <a:pt x="420" y="159"/>
                    <a:pt x="389" y="159"/>
                    <a:pt x="361" y="158"/>
                  </a:cubicBezTo>
                  <a:cubicBezTo>
                    <a:pt x="357" y="158"/>
                    <a:pt x="354" y="158"/>
                    <a:pt x="351" y="158"/>
                  </a:cubicBezTo>
                  <a:cubicBezTo>
                    <a:pt x="342" y="158"/>
                    <a:pt x="332" y="159"/>
                    <a:pt x="327" y="161"/>
                  </a:cubicBezTo>
                  <a:cubicBezTo>
                    <a:pt x="324" y="163"/>
                    <a:pt x="323" y="164"/>
                    <a:pt x="323" y="167"/>
                  </a:cubicBezTo>
                  <a:cubicBezTo>
                    <a:pt x="323" y="169"/>
                    <a:pt x="324" y="171"/>
                    <a:pt x="326" y="176"/>
                  </a:cubicBezTo>
                  <a:cubicBezTo>
                    <a:pt x="329" y="183"/>
                    <a:pt x="333" y="193"/>
                    <a:pt x="324" y="201"/>
                  </a:cubicBezTo>
                  <a:cubicBezTo>
                    <a:pt x="312" y="211"/>
                    <a:pt x="285" y="224"/>
                    <a:pt x="266" y="233"/>
                  </a:cubicBezTo>
                  <a:cubicBezTo>
                    <a:pt x="262" y="235"/>
                    <a:pt x="258" y="237"/>
                    <a:pt x="255" y="238"/>
                  </a:cubicBezTo>
                  <a:cubicBezTo>
                    <a:pt x="249" y="241"/>
                    <a:pt x="240" y="242"/>
                    <a:pt x="228" y="244"/>
                  </a:cubicBezTo>
                  <a:cubicBezTo>
                    <a:pt x="209" y="247"/>
                    <a:pt x="182" y="250"/>
                    <a:pt x="173" y="262"/>
                  </a:cubicBezTo>
                  <a:cubicBezTo>
                    <a:pt x="169" y="267"/>
                    <a:pt x="164" y="269"/>
                    <a:pt x="159" y="269"/>
                  </a:cubicBezTo>
                  <a:cubicBezTo>
                    <a:pt x="152" y="269"/>
                    <a:pt x="147" y="266"/>
                    <a:pt x="141" y="262"/>
                  </a:cubicBezTo>
                  <a:cubicBezTo>
                    <a:pt x="137" y="260"/>
                    <a:pt x="133" y="257"/>
                    <a:pt x="130" y="257"/>
                  </a:cubicBezTo>
                  <a:cubicBezTo>
                    <a:pt x="129" y="257"/>
                    <a:pt x="127" y="257"/>
                    <a:pt x="124" y="261"/>
                  </a:cubicBezTo>
                  <a:cubicBezTo>
                    <a:pt x="113" y="277"/>
                    <a:pt x="100" y="285"/>
                    <a:pt x="87" y="285"/>
                  </a:cubicBezTo>
                  <a:cubicBezTo>
                    <a:pt x="82" y="285"/>
                    <a:pt x="77" y="284"/>
                    <a:pt x="73" y="281"/>
                  </a:cubicBezTo>
                  <a:cubicBezTo>
                    <a:pt x="71" y="280"/>
                    <a:pt x="70" y="278"/>
                    <a:pt x="69" y="277"/>
                  </a:cubicBezTo>
                  <a:lnTo>
                    <a:pt x="69" y="277"/>
                  </a:lnTo>
                  <a:cubicBezTo>
                    <a:pt x="67" y="278"/>
                    <a:pt x="66" y="279"/>
                    <a:pt x="65" y="280"/>
                  </a:cubicBezTo>
                  <a:cubicBezTo>
                    <a:pt x="63" y="282"/>
                    <a:pt x="61" y="284"/>
                    <a:pt x="59" y="285"/>
                  </a:cubicBezTo>
                  <a:cubicBezTo>
                    <a:pt x="58" y="287"/>
                    <a:pt x="56" y="289"/>
                    <a:pt x="55" y="290"/>
                  </a:cubicBezTo>
                  <a:cubicBezTo>
                    <a:pt x="53" y="292"/>
                    <a:pt x="51" y="294"/>
                    <a:pt x="50" y="295"/>
                  </a:cubicBezTo>
                  <a:cubicBezTo>
                    <a:pt x="48" y="297"/>
                    <a:pt x="47" y="300"/>
                    <a:pt x="45" y="302"/>
                  </a:cubicBezTo>
                  <a:cubicBezTo>
                    <a:pt x="44" y="303"/>
                    <a:pt x="43" y="304"/>
                    <a:pt x="42" y="306"/>
                  </a:cubicBezTo>
                  <a:cubicBezTo>
                    <a:pt x="40" y="310"/>
                    <a:pt x="38" y="313"/>
                    <a:pt x="37" y="317"/>
                  </a:cubicBezTo>
                  <a:cubicBezTo>
                    <a:pt x="31" y="334"/>
                    <a:pt x="22" y="349"/>
                    <a:pt x="14" y="363"/>
                  </a:cubicBezTo>
                  <a:cubicBezTo>
                    <a:pt x="6" y="375"/>
                    <a:pt x="0" y="386"/>
                    <a:pt x="0" y="392"/>
                  </a:cubicBezTo>
                  <a:cubicBezTo>
                    <a:pt x="0" y="397"/>
                    <a:pt x="2" y="404"/>
                    <a:pt x="4" y="413"/>
                  </a:cubicBezTo>
                  <a:cubicBezTo>
                    <a:pt x="6" y="424"/>
                    <a:pt x="10" y="438"/>
                    <a:pt x="10" y="454"/>
                  </a:cubicBezTo>
                  <a:cubicBezTo>
                    <a:pt x="10" y="464"/>
                    <a:pt x="11" y="471"/>
                    <a:pt x="13" y="478"/>
                  </a:cubicBezTo>
                  <a:cubicBezTo>
                    <a:pt x="16" y="490"/>
                    <a:pt x="22" y="499"/>
                    <a:pt x="31" y="512"/>
                  </a:cubicBezTo>
                  <a:cubicBezTo>
                    <a:pt x="41" y="526"/>
                    <a:pt x="44" y="542"/>
                    <a:pt x="44" y="552"/>
                  </a:cubicBezTo>
                  <a:cubicBezTo>
                    <a:pt x="44" y="555"/>
                    <a:pt x="44" y="558"/>
                    <a:pt x="44" y="560"/>
                  </a:cubicBezTo>
                  <a:cubicBezTo>
                    <a:pt x="46" y="563"/>
                    <a:pt x="51" y="571"/>
                    <a:pt x="59" y="582"/>
                  </a:cubicBezTo>
                  <a:cubicBezTo>
                    <a:pt x="61" y="584"/>
                    <a:pt x="62" y="586"/>
                    <a:pt x="64" y="587"/>
                  </a:cubicBezTo>
                  <a:cubicBezTo>
                    <a:pt x="69" y="592"/>
                    <a:pt x="75" y="598"/>
                    <a:pt x="82" y="604"/>
                  </a:cubicBezTo>
                  <a:cubicBezTo>
                    <a:pt x="92" y="612"/>
                    <a:pt x="101" y="620"/>
                    <a:pt x="106" y="627"/>
                  </a:cubicBezTo>
                  <a:cubicBezTo>
                    <a:pt x="108" y="629"/>
                    <a:pt x="109" y="632"/>
                    <a:pt x="109" y="634"/>
                  </a:cubicBezTo>
                  <a:cubicBezTo>
                    <a:pt x="110" y="634"/>
                    <a:pt x="110" y="635"/>
                    <a:pt x="111" y="636"/>
                  </a:cubicBezTo>
                  <a:lnTo>
                    <a:pt x="111" y="636"/>
                  </a:lnTo>
                  <a:cubicBezTo>
                    <a:pt x="112" y="638"/>
                    <a:pt x="113" y="639"/>
                    <a:pt x="115" y="640"/>
                  </a:cubicBezTo>
                  <a:lnTo>
                    <a:pt x="115" y="640"/>
                  </a:lnTo>
                  <a:lnTo>
                    <a:pt x="115" y="640"/>
                  </a:lnTo>
                  <a:cubicBezTo>
                    <a:pt x="116" y="639"/>
                    <a:pt x="116" y="638"/>
                    <a:pt x="117" y="637"/>
                  </a:cubicBezTo>
                  <a:lnTo>
                    <a:pt x="117" y="637"/>
                  </a:lnTo>
                  <a:cubicBezTo>
                    <a:pt x="119" y="635"/>
                    <a:pt x="120" y="632"/>
                    <a:pt x="122" y="630"/>
                  </a:cubicBezTo>
                  <a:cubicBezTo>
                    <a:pt x="130" y="615"/>
                    <a:pt x="131" y="598"/>
                    <a:pt x="130" y="590"/>
                  </a:cubicBezTo>
                  <a:cubicBezTo>
                    <a:pt x="130" y="589"/>
                    <a:pt x="130" y="587"/>
                    <a:pt x="130" y="587"/>
                  </a:cubicBezTo>
                  <a:cubicBezTo>
                    <a:pt x="130" y="586"/>
                    <a:pt x="130" y="585"/>
                    <a:pt x="130" y="585"/>
                  </a:cubicBezTo>
                  <a:lnTo>
                    <a:pt x="129" y="580"/>
                  </a:lnTo>
                  <a:lnTo>
                    <a:pt x="177" y="569"/>
                  </a:lnTo>
                  <a:lnTo>
                    <a:pt x="211" y="560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21"/>
                  </a:lnTo>
                  <a:lnTo>
                    <a:pt x="272" y="520"/>
                  </a:lnTo>
                  <a:cubicBezTo>
                    <a:pt x="274" y="517"/>
                    <a:pt x="321" y="456"/>
                    <a:pt x="357" y="4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335139AC-A96A-40F4-9FA4-D8464C920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7169" y="3863048"/>
              <a:ext cx="92070" cy="195416"/>
            </a:xfrm>
            <a:custGeom>
              <a:avLst/>
              <a:gdLst>
                <a:gd name="T0" fmla="*/ 141 w 217"/>
                <a:gd name="T1" fmla="*/ 353 h 458"/>
                <a:gd name="T2" fmla="*/ 174 w 217"/>
                <a:gd name="T3" fmla="*/ 233 h 458"/>
                <a:gd name="T4" fmla="*/ 210 w 217"/>
                <a:gd name="T5" fmla="*/ 85 h 458"/>
                <a:gd name="T6" fmla="*/ 203 w 217"/>
                <a:gd name="T7" fmla="*/ 41 h 458"/>
                <a:gd name="T8" fmla="*/ 192 w 217"/>
                <a:gd name="T9" fmla="*/ 40 h 458"/>
                <a:gd name="T10" fmla="*/ 182 w 217"/>
                <a:gd name="T11" fmla="*/ 37 h 458"/>
                <a:gd name="T12" fmla="*/ 167 w 217"/>
                <a:gd name="T13" fmla="*/ 14 h 458"/>
                <a:gd name="T14" fmla="*/ 153 w 217"/>
                <a:gd name="T15" fmla="*/ 0 h 458"/>
                <a:gd name="T16" fmla="*/ 149 w 217"/>
                <a:gd name="T17" fmla="*/ 1 h 458"/>
                <a:gd name="T18" fmla="*/ 145 w 217"/>
                <a:gd name="T19" fmla="*/ 2 h 458"/>
                <a:gd name="T20" fmla="*/ 142 w 217"/>
                <a:gd name="T21" fmla="*/ 5 h 458"/>
                <a:gd name="T22" fmla="*/ 138 w 217"/>
                <a:gd name="T23" fmla="*/ 29 h 458"/>
                <a:gd name="T24" fmla="*/ 138 w 217"/>
                <a:gd name="T25" fmla="*/ 30 h 458"/>
                <a:gd name="T26" fmla="*/ 138 w 217"/>
                <a:gd name="T27" fmla="*/ 44 h 458"/>
                <a:gd name="T28" fmla="*/ 131 w 217"/>
                <a:gd name="T29" fmla="*/ 53 h 458"/>
                <a:gd name="T30" fmla="*/ 117 w 217"/>
                <a:gd name="T31" fmla="*/ 65 h 458"/>
                <a:gd name="T32" fmla="*/ 49 w 217"/>
                <a:gd name="T33" fmla="*/ 80 h 458"/>
                <a:gd name="T34" fmla="*/ 8 w 217"/>
                <a:gd name="T35" fmla="*/ 109 h 458"/>
                <a:gd name="T36" fmla="*/ 0 w 217"/>
                <a:gd name="T37" fmla="*/ 111 h 458"/>
                <a:gd name="T38" fmla="*/ 1 w 217"/>
                <a:gd name="T39" fmla="*/ 122 h 458"/>
                <a:gd name="T40" fmla="*/ 3 w 217"/>
                <a:gd name="T41" fmla="*/ 134 h 458"/>
                <a:gd name="T42" fmla="*/ 5 w 217"/>
                <a:gd name="T43" fmla="*/ 143 h 458"/>
                <a:gd name="T44" fmla="*/ 7 w 217"/>
                <a:gd name="T45" fmla="*/ 149 h 458"/>
                <a:gd name="T46" fmla="*/ 11 w 217"/>
                <a:gd name="T47" fmla="*/ 154 h 458"/>
                <a:gd name="T48" fmla="*/ 15 w 217"/>
                <a:gd name="T49" fmla="*/ 158 h 458"/>
                <a:gd name="T50" fmla="*/ 21 w 217"/>
                <a:gd name="T51" fmla="*/ 161 h 458"/>
                <a:gd name="T52" fmla="*/ 38 w 217"/>
                <a:gd name="T53" fmla="*/ 171 h 458"/>
                <a:gd name="T54" fmla="*/ 55 w 217"/>
                <a:gd name="T55" fmla="*/ 229 h 458"/>
                <a:gd name="T56" fmla="*/ 68 w 217"/>
                <a:gd name="T57" fmla="*/ 323 h 458"/>
                <a:gd name="T58" fmla="*/ 69 w 217"/>
                <a:gd name="T59" fmla="*/ 336 h 458"/>
                <a:gd name="T60" fmla="*/ 70 w 217"/>
                <a:gd name="T61" fmla="*/ 348 h 458"/>
                <a:gd name="T62" fmla="*/ 71 w 217"/>
                <a:gd name="T63" fmla="*/ 361 h 458"/>
                <a:gd name="T64" fmla="*/ 71 w 217"/>
                <a:gd name="T65" fmla="*/ 379 h 458"/>
                <a:gd name="T66" fmla="*/ 72 w 217"/>
                <a:gd name="T67" fmla="*/ 398 h 458"/>
                <a:gd name="T68" fmla="*/ 73 w 217"/>
                <a:gd name="T69" fmla="*/ 423 h 458"/>
                <a:gd name="T70" fmla="*/ 74 w 217"/>
                <a:gd name="T71" fmla="*/ 451 h 458"/>
                <a:gd name="T72" fmla="*/ 120 w 217"/>
                <a:gd name="T73" fmla="*/ 453 h 458"/>
                <a:gd name="T74" fmla="*/ 162 w 217"/>
                <a:gd name="T75" fmla="*/ 433 h 458"/>
                <a:gd name="T76" fmla="*/ 143 w 217"/>
                <a:gd name="T77" fmla="*/ 38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7" h="458">
                  <a:moveTo>
                    <a:pt x="143" y="383"/>
                  </a:moveTo>
                  <a:cubicBezTo>
                    <a:pt x="143" y="373"/>
                    <a:pt x="142" y="363"/>
                    <a:pt x="141" y="353"/>
                  </a:cubicBezTo>
                  <a:cubicBezTo>
                    <a:pt x="139" y="335"/>
                    <a:pt x="138" y="317"/>
                    <a:pt x="141" y="292"/>
                  </a:cubicBezTo>
                  <a:cubicBezTo>
                    <a:pt x="146" y="257"/>
                    <a:pt x="168" y="238"/>
                    <a:pt x="174" y="233"/>
                  </a:cubicBezTo>
                  <a:cubicBezTo>
                    <a:pt x="177" y="227"/>
                    <a:pt x="188" y="204"/>
                    <a:pt x="204" y="189"/>
                  </a:cubicBezTo>
                  <a:cubicBezTo>
                    <a:pt x="216" y="177"/>
                    <a:pt x="214" y="120"/>
                    <a:pt x="210" y="85"/>
                  </a:cubicBezTo>
                  <a:cubicBezTo>
                    <a:pt x="210" y="78"/>
                    <a:pt x="206" y="57"/>
                    <a:pt x="204" y="41"/>
                  </a:cubicBezTo>
                  <a:lnTo>
                    <a:pt x="203" y="41"/>
                  </a:lnTo>
                  <a:cubicBezTo>
                    <a:pt x="201" y="41"/>
                    <a:pt x="198" y="41"/>
                    <a:pt x="195" y="41"/>
                  </a:cubicBezTo>
                  <a:cubicBezTo>
                    <a:pt x="194" y="41"/>
                    <a:pt x="193" y="41"/>
                    <a:pt x="192" y="40"/>
                  </a:cubicBezTo>
                  <a:cubicBezTo>
                    <a:pt x="189" y="40"/>
                    <a:pt x="185" y="39"/>
                    <a:pt x="182" y="37"/>
                  </a:cubicBezTo>
                  <a:lnTo>
                    <a:pt x="182" y="37"/>
                  </a:lnTo>
                  <a:cubicBezTo>
                    <a:pt x="172" y="33"/>
                    <a:pt x="169" y="26"/>
                    <a:pt x="168" y="20"/>
                  </a:cubicBezTo>
                  <a:cubicBezTo>
                    <a:pt x="167" y="18"/>
                    <a:pt x="167" y="16"/>
                    <a:pt x="167" y="14"/>
                  </a:cubicBezTo>
                  <a:cubicBezTo>
                    <a:pt x="166" y="7"/>
                    <a:pt x="166" y="4"/>
                    <a:pt x="158" y="1"/>
                  </a:cubicBezTo>
                  <a:cubicBezTo>
                    <a:pt x="156" y="1"/>
                    <a:pt x="154" y="0"/>
                    <a:pt x="153" y="0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50" y="1"/>
                    <a:pt x="150" y="1"/>
                    <a:pt x="149" y="1"/>
                  </a:cubicBezTo>
                  <a:cubicBezTo>
                    <a:pt x="148" y="1"/>
                    <a:pt x="147" y="1"/>
                    <a:pt x="147" y="2"/>
                  </a:cubicBezTo>
                  <a:cubicBezTo>
                    <a:pt x="146" y="2"/>
                    <a:pt x="146" y="2"/>
                    <a:pt x="145" y="2"/>
                  </a:cubicBezTo>
                  <a:cubicBezTo>
                    <a:pt x="144" y="3"/>
                    <a:pt x="143" y="4"/>
                    <a:pt x="143" y="5"/>
                  </a:cubicBezTo>
                  <a:cubicBezTo>
                    <a:pt x="142" y="5"/>
                    <a:pt x="142" y="5"/>
                    <a:pt x="142" y="5"/>
                  </a:cubicBezTo>
                  <a:lnTo>
                    <a:pt x="142" y="5"/>
                  </a:lnTo>
                  <a:cubicBezTo>
                    <a:pt x="138" y="11"/>
                    <a:pt x="136" y="21"/>
                    <a:pt x="138" y="29"/>
                  </a:cubicBezTo>
                  <a:lnTo>
                    <a:pt x="138" y="29"/>
                  </a:lnTo>
                  <a:lnTo>
                    <a:pt x="138" y="30"/>
                  </a:lnTo>
                  <a:lnTo>
                    <a:pt x="142" y="48"/>
                  </a:lnTo>
                  <a:lnTo>
                    <a:pt x="138" y="44"/>
                  </a:lnTo>
                  <a:lnTo>
                    <a:pt x="138" y="44"/>
                  </a:lnTo>
                  <a:cubicBezTo>
                    <a:pt x="136" y="48"/>
                    <a:pt x="134" y="51"/>
                    <a:pt x="131" y="53"/>
                  </a:cubicBezTo>
                  <a:cubicBezTo>
                    <a:pt x="129" y="55"/>
                    <a:pt x="127" y="56"/>
                    <a:pt x="126" y="57"/>
                  </a:cubicBezTo>
                  <a:cubicBezTo>
                    <a:pt x="122" y="59"/>
                    <a:pt x="119" y="62"/>
                    <a:pt x="117" y="65"/>
                  </a:cubicBezTo>
                  <a:cubicBezTo>
                    <a:pt x="115" y="67"/>
                    <a:pt x="113" y="68"/>
                    <a:pt x="110" y="70"/>
                  </a:cubicBezTo>
                  <a:cubicBezTo>
                    <a:pt x="93" y="80"/>
                    <a:pt x="54" y="80"/>
                    <a:pt x="49" y="80"/>
                  </a:cubicBezTo>
                  <a:cubicBezTo>
                    <a:pt x="44" y="80"/>
                    <a:pt x="36" y="88"/>
                    <a:pt x="29" y="94"/>
                  </a:cubicBezTo>
                  <a:cubicBezTo>
                    <a:pt x="22" y="100"/>
                    <a:pt x="15" y="107"/>
                    <a:pt x="8" y="109"/>
                  </a:cubicBezTo>
                  <a:cubicBezTo>
                    <a:pt x="6" y="110"/>
                    <a:pt x="3" y="111"/>
                    <a:pt x="0" y="111"/>
                  </a:cubicBezTo>
                  <a:lnTo>
                    <a:pt x="0" y="111"/>
                  </a:lnTo>
                  <a:cubicBezTo>
                    <a:pt x="0" y="112"/>
                    <a:pt x="0" y="114"/>
                    <a:pt x="1" y="116"/>
                  </a:cubicBezTo>
                  <a:cubicBezTo>
                    <a:pt x="1" y="118"/>
                    <a:pt x="1" y="120"/>
                    <a:pt x="1" y="122"/>
                  </a:cubicBezTo>
                  <a:cubicBezTo>
                    <a:pt x="1" y="124"/>
                    <a:pt x="2" y="127"/>
                    <a:pt x="2" y="129"/>
                  </a:cubicBezTo>
                  <a:cubicBezTo>
                    <a:pt x="2" y="130"/>
                    <a:pt x="2" y="132"/>
                    <a:pt x="3" y="134"/>
                  </a:cubicBezTo>
                  <a:cubicBezTo>
                    <a:pt x="3" y="136"/>
                    <a:pt x="3" y="137"/>
                    <a:pt x="4" y="139"/>
                  </a:cubicBezTo>
                  <a:cubicBezTo>
                    <a:pt x="4" y="140"/>
                    <a:pt x="4" y="141"/>
                    <a:pt x="5" y="143"/>
                  </a:cubicBezTo>
                  <a:cubicBezTo>
                    <a:pt x="5" y="144"/>
                    <a:pt x="6" y="145"/>
                    <a:pt x="6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8" y="150"/>
                    <a:pt x="9" y="151"/>
                    <a:pt x="9" y="152"/>
                  </a:cubicBezTo>
                  <a:cubicBezTo>
                    <a:pt x="10" y="153"/>
                    <a:pt x="10" y="154"/>
                    <a:pt x="11" y="154"/>
                  </a:cubicBezTo>
                  <a:cubicBezTo>
                    <a:pt x="12" y="155"/>
                    <a:pt x="13" y="156"/>
                    <a:pt x="14" y="156"/>
                  </a:cubicBezTo>
                  <a:cubicBezTo>
                    <a:pt x="14" y="157"/>
                    <a:pt x="15" y="158"/>
                    <a:pt x="15" y="158"/>
                  </a:cubicBezTo>
                  <a:cubicBezTo>
                    <a:pt x="16" y="159"/>
                    <a:pt x="18" y="160"/>
                    <a:pt x="19" y="160"/>
                  </a:cubicBezTo>
                  <a:cubicBezTo>
                    <a:pt x="19" y="161"/>
                    <a:pt x="20" y="161"/>
                    <a:pt x="21" y="161"/>
                  </a:cubicBezTo>
                  <a:cubicBezTo>
                    <a:pt x="22" y="162"/>
                    <a:pt x="25" y="164"/>
                    <a:pt x="27" y="165"/>
                  </a:cubicBezTo>
                  <a:cubicBezTo>
                    <a:pt x="30" y="167"/>
                    <a:pt x="34" y="168"/>
                    <a:pt x="38" y="171"/>
                  </a:cubicBezTo>
                  <a:cubicBezTo>
                    <a:pt x="61" y="184"/>
                    <a:pt x="57" y="202"/>
                    <a:pt x="54" y="214"/>
                  </a:cubicBezTo>
                  <a:cubicBezTo>
                    <a:pt x="52" y="222"/>
                    <a:pt x="52" y="227"/>
                    <a:pt x="55" y="229"/>
                  </a:cubicBezTo>
                  <a:cubicBezTo>
                    <a:pt x="66" y="241"/>
                    <a:pt x="66" y="261"/>
                    <a:pt x="67" y="287"/>
                  </a:cubicBezTo>
                  <a:cubicBezTo>
                    <a:pt x="67" y="298"/>
                    <a:pt x="67" y="310"/>
                    <a:pt x="68" y="323"/>
                  </a:cubicBezTo>
                  <a:cubicBezTo>
                    <a:pt x="68" y="325"/>
                    <a:pt x="69" y="328"/>
                    <a:pt x="69" y="331"/>
                  </a:cubicBezTo>
                  <a:cubicBezTo>
                    <a:pt x="69" y="333"/>
                    <a:pt x="69" y="335"/>
                    <a:pt x="69" y="336"/>
                  </a:cubicBezTo>
                  <a:cubicBezTo>
                    <a:pt x="69" y="338"/>
                    <a:pt x="69" y="340"/>
                    <a:pt x="70" y="342"/>
                  </a:cubicBezTo>
                  <a:cubicBezTo>
                    <a:pt x="70" y="344"/>
                    <a:pt x="70" y="346"/>
                    <a:pt x="70" y="348"/>
                  </a:cubicBezTo>
                  <a:cubicBezTo>
                    <a:pt x="70" y="351"/>
                    <a:pt x="70" y="353"/>
                    <a:pt x="70" y="356"/>
                  </a:cubicBezTo>
                  <a:cubicBezTo>
                    <a:pt x="70" y="358"/>
                    <a:pt x="70" y="360"/>
                    <a:pt x="71" y="361"/>
                  </a:cubicBezTo>
                  <a:cubicBezTo>
                    <a:pt x="71" y="365"/>
                    <a:pt x="71" y="368"/>
                    <a:pt x="71" y="372"/>
                  </a:cubicBezTo>
                  <a:cubicBezTo>
                    <a:pt x="71" y="374"/>
                    <a:pt x="71" y="377"/>
                    <a:pt x="71" y="379"/>
                  </a:cubicBezTo>
                  <a:cubicBezTo>
                    <a:pt x="72" y="383"/>
                    <a:pt x="72" y="387"/>
                    <a:pt x="72" y="391"/>
                  </a:cubicBezTo>
                  <a:cubicBezTo>
                    <a:pt x="72" y="393"/>
                    <a:pt x="72" y="396"/>
                    <a:pt x="72" y="398"/>
                  </a:cubicBezTo>
                  <a:cubicBezTo>
                    <a:pt x="72" y="403"/>
                    <a:pt x="73" y="407"/>
                    <a:pt x="73" y="412"/>
                  </a:cubicBezTo>
                  <a:cubicBezTo>
                    <a:pt x="73" y="415"/>
                    <a:pt x="73" y="419"/>
                    <a:pt x="73" y="423"/>
                  </a:cubicBezTo>
                  <a:cubicBezTo>
                    <a:pt x="73" y="427"/>
                    <a:pt x="74" y="430"/>
                    <a:pt x="74" y="434"/>
                  </a:cubicBezTo>
                  <a:cubicBezTo>
                    <a:pt x="74" y="440"/>
                    <a:pt x="74" y="445"/>
                    <a:pt x="74" y="451"/>
                  </a:cubicBezTo>
                  <a:cubicBezTo>
                    <a:pt x="74" y="453"/>
                    <a:pt x="74" y="455"/>
                    <a:pt x="75" y="457"/>
                  </a:cubicBezTo>
                  <a:cubicBezTo>
                    <a:pt x="93" y="454"/>
                    <a:pt x="111" y="453"/>
                    <a:pt x="120" y="453"/>
                  </a:cubicBezTo>
                  <a:cubicBezTo>
                    <a:pt x="129" y="453"/>
                    <a:pt x="137" y="448"/>
                    <a:pt x="144" y="442"/>
                  </a:cubicBezTo>
                  <a:cubicBezTo>
                    <a:pt x="150" y="438"/>
                    <a:pt x="156" y="434"/>
                    <a:pt x="162" y="433"/>
                  </a:cubicBezTo>
                  <a:cubicBezTo>
                    <a:pt x="159" y="428"/>
                    <a:pt x="157" y="423"/>
                    <a:pt x="155" y="419"/>
                  </a:cubicBezTo>
                  <a:cubicBezTo>
                    <a:pt x="149" y="407"/>
                    <a:pt x="143" y="396"/>
                    <a:pt x="143" y="38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339ED371-6BAC-46AD-A765-38EDB0313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927" y="4073494"/>
              <a:ext cx="3758" cy="1879"/>
            </a:xfrm>
            <a:custGeom>
              <a:avLst/>
              <a:gdLst>
                <a:gd name="T0" fmla="*/ 0 w 7"/>
                <a:gd name="T1" fmla="*/ 2 h 4"/>
                <a:gd name="T2" fmla="*/ 0 w 7"/>
                <a:gd name="T3" fmla="*/ 3 h 4"/>
                <a:gd name="T4" fmla="*/ 5 w 7"/>
                <a:gd name="T5" fmla="*/ 0 h 4"/>
                <a:gd name="T6" fmla="*/ 6 w 7"/>
                <a:gd name="T7" fmla="*/ 0 h 4"/>
                <a:gd name="T8" fmla="*/ 5 w 7"/>
                <a:gd name="T9" fmla="*/ 0 h 4"/>
                <a:gd name="T10" fmla="*/ 0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2"/>
                  </a:moveTo>
                  <a:lnTo>
                    <a:pt x="0" y="3"/>
                  </a:lnTo>
                  <a:lnTo>
                    <a:pt x="5" y="0"/>
                  </a:lnTo>
                  <a:cubicBezTo>
                    <a:pt x="6" y="0"/>
                    <a:pt x="6" y="0"/>
                    <a:pt x="6" y="0"/>
                  </a:cubicBezTo>
                  <a:lnTo>
                    <a:pt x="5" y="0"/>
                  </a:ln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3D402133-859B-433B-A984-000084159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768" y="3921296"/>
              <a:ext cx="193540" cy="197294"/>
            </a:xfrm>
            <a:custGeom>
              <a:avLst/>
              <a:gdLst>
                <a:gd name="T0" fmla="*/ 428 w 453"/>
                <a:gd name="T1" fmla="*/ 395 h 465"/>
                <a:gd name="T2" fmla="*/ 407 w 453"/>
                <a:gd name="T3" fmla="*/ 278 h 465"/>
                <a:gd name="T4" fmla="*/ 440 w 453"/>
                <a:gd name="T5" fmla="*/ 200 h 465"/>
                <a:gd name="T6" fmla="*/ 452 w 453"/>
                <a:gd name="T7" fmla="*/ 175 h 465"/>
                <a:gd name="T8" fmla="*/ 451 w 453"/>
                <a:gd name="T9" fmla="*/ 164 h 465"/>
                <a:gd name="T10" fmla="*/ 449 w 453"/>
                <a:gd name="T11" fmla="*/ 150 h 465"/>
                <a:gd name="T12" fmla="*/ 446 w 453"/>
                <a:gd name="T13" fmla="*/ 135 h 465"/>
                <a:gd name="T14" fmla="*/ 443 w 453"/>
                <a:gd name="T15" fmla="*/ 118 h 465"/>
                <a:gd name="T16" fmla="*/ 438 w 453"/>
                <a:gd name="T17" fmla="*/ 100 h 465"/>
                <a:gd name="T18" fmla="*/ 433 w 453"/>
                <a:gd name="T19" fmla="*/ 83 h 465"/>
                <a:gd name="T20" fmla="*/ 427 w 453"/>
                <a:gd name="T21" fmla="*/ 69 h 465"/>
                <a:gd name="T22" fmla="*/ 426 w 453"/>
                <a:gd name="T23" fmla="*/ 68 h 465"/>
                <a:gd name="T24" fmla="*/ 420 w 453"/>
                <a:gd name="T25" fmla="*/ 65 h 465"/>
                <a:gd name="T26" fmla="*/ 385 w 453"/>
                <a:gd name="T27" fmla="*/ 54 h 465"/>
                <a:gd name="T28" fmla="*/ 313 w 453"/>
                <a:gd name="T29" fmla="*/ 80 h 465"/>
                <a:gd name="T30" fmla="*/ 222 w 453"/>
                <a:gd name="T31" fmla="*/ 17 h 465"/>
                <a:gd name="T32" fmla="*/ 212 w 453"/>
                <a:gd name="T33" fmla="*/ 17 h 465"/>
                <a:gd name="T34" fmla="*/ 204 w 453"/>
                <a:gd name="T35" fmla="*/ 20 h 465"/>
                <a:gd name="T36" fmla="*/ 185 w 453"/>
                <a:gd name="T37" fmla="*/ 30 h 465"/>
                <a:gd name="T38" fmla="*/ 172 w 453"/>
                <a:gd name="T39" fmla="*/ 27 h 465"/>
                <a:gd name="T40" fmla="*/ 167 w 453"/>
                <a:gd name="T41" fmla="*/ 2 h 465"/>
                <a:gd name="T42" fmla="*/ 155 w 453"/>
                <a:gd name="T43" fmla="*/ 1 h 465"/>
                <a:gd name="T44" fmla="*/ 114 w 453"/>
                <a:gd name="T45" fmla="*/ 40 h 465"/>
                <a:gd name="T46" fmla="*/ 88 w 453"/>
                <a:gd name="T47" fmla="*/ 35 h 465"/>
                <a:gd name="T48" fmla="*/ 60 w 453"/>
                <a:gd name="T49" fmla="*/ 22 h 465"/>
                <a:gd name="T50" fmla="*/ 32 w 453"/>
                <a:gd name="T51" fmla="*/ 35 h 465"/>
                <a:gd name="T52" fmla="*/ 32 w 453"/>
                <a:gd name="T53" fmla="*/ 39 h 465"/>
                <a:gd name="T54" fmla="*/ 30 w 453"/>
                <a:gd name="T55" fmla="*/ 47 h 465"/>
                <a:gd name="T56" fmla="*/ 29 w 453"/>
                <a:gd name="T57" fmla="*/ 55 h 465"/>
                <a:gd name="T58" fmla="*/ 28 w 453"/>
                <a:gd name="T59" fmla="*/ 62 h 465"/>
                <a:gd name="T60" fmla="*/ 27 w 453"/>
                <a:gd name="T61" fmla="*/ 69 h 465"/>
                <a:gd name="T62" fmla="*/ 28 w 453"/>
                <a:gd name="T63" fmla="*/ 75 h 465"/>
                <a:gd name="T64" fmla="*/ 29 w 453"/>
                <a:gd name="T65" fmla="*/ 79 h 465"/>
                <a:gd name="T66" fmla="*/ 49 w 453"/>
                <a:gd name="T67" fmla="*/ 113 h 465"/>
                <a:gd name="T68" fmla="*/ 54 w 453"/>
                <a:gd name="T69" fmla="*/ 138 h 465"/>
                <a:gd name="T70" fmla="*/ 35 w 453"/>
                <a:gd name="T71" fmla="*/ 177 h 465"/>
                <a:gd name="T72" fmla="*/ 25 w 453"/>
                <a:gd name="T73" fmla="*/ 178 h 465"/>
                <a:gd name="T74" fmla="*/ 31 w 453"/>
                <a:gd name="T75" fmla="*/ 224 h 465"/>
                <a:gd name="T76" fmla="*/ 12 w 453"/>
                <a:gd name="T77" fmla="*/ 246 h 465"/>
                <a:gd name="T78" fmla="*/ 10 w 453"/>
                <a:gd name="T79" fmla="*/ 262 h 465"/>
                <a:gd name="T80" fmla="*/ 12 w 453"/>
                <a:gd name="T81" fmla="*/ 284 h 465"/>
                <a:gd name="T82" fmla="*/ 0 w 453"/>
                <a:gd name="T83" fmla="*/ 322 h 465"/>
                <a:gd name="T84" fmla="*/ 6 w 453"/>
                <a:gd name="T85" fmla="*/ 325 h 465"/>
                <a:gd name="T86" fmla="*/ 38 w 453"/>
                <a:gd name="T87" fmla="*/ 344 h 465"/>
                <a:gd name="T88" fmla="*/ 78 w 453"/>
                <a:gd name="T89" fmla="*/ 427 h 465"/>
                <a:gd name="T90" fmla="*/ 74 w 453"/>
                <a:gd name="T91" fmla="*/ 437 h 465"/>
                <a:gd name="T92" fmla="*/ 70 w 453"/>
                <a:gd name="T93" fmla="*/ 447 h 465"/>
                <a:gd name="T94" fmla="*/ 67 w 453"/>
                <a:gd name="T95" fmla="*/ 459 h 465"/>
                <a:gd name="T96" fmla="*/ 160 w 453"/>
                <a:gd name="T97" fmla="*/ 443 h 465"/>
                <a:gd name="T98" fmla="*/ 427 w 453"/>
                <a:gd name="T99" fmla="*/ 422 h 465"/>
                <a:gd name="T100" fmla="*/ 429 w 453"/>
                <a:gd name="T101" fmla="*/ 413 h 465"/>
                <a:gd name="T102" fmla="*/ 430 w 453"/>
                <a:gd name="T103" fmla="*/ 405 h 465"/>
                <a:gd name="T104" fmla="*/ 429 w 453"/>
                <a:gd name="T105" fmla="*/ 39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3" h="465">
                  <a:moveTo>
                    <a:pt x="429" y="399"/>
                  </a:moveTo>
                  <a:cubicBezTo>
                    <a:pt x="429" y="397"/>
                    <a:pt x="429" y="396"/>
                    <a:pt x="428" y="395"/>
                  </a:cubicBezTo>
                  <a:cubicBezTo>
                    <a:pt x="418" y="382"/>
                    <a:pt x="393" y="322"/>
                    <a:pt x="395" y="306"/>
                  </a:cubicBezTo>
                  <a:cubicBezTo>
                    <a:pt x="395" y="300"/>
                    <a:pt x="400" y="290"/>
                    <a:pt x="407" y="278"/>
                  </a:cubicBezTo>
                  <a:cubicBezTo>
                    <a:pt x="414" y="263"/>
                    <a:pt x="424" y="244"/>
                    <a:pt x="423" y="233"/>
                  </a:cubicBezTo>
                  <a:cubicBezTo>
                    <a:pt x="422" y="220"/>
                    <a:pt x="432" y="209"/>
                    <a:pt x="440" y="200"/>
                  </a:cubicBezTo>
                  <a:cubicBezTo>
                    <a:pt x="446" y="194"/>
                    <a:pt x="452" y="187"/>
                    <a:pt x="452" y="182"/>
                  </a:cubicBezTo>
                  <a:cubicBezTo>
                    <a:pt x="452" y="180"/>
                    <a:pt x="452" y="178"/>
                    <a:pt x="452" y="175"/>
                  </a:cubicBezTo>
                  <a:cubicBezTo>
                    <a:pt x="452" y="174"/>
                    <a:pt x="452" y="172"/>
                    <a:pt x="451" y="171"/>
                  </a:cubicBezTo>
                  <a:cubicBezTo>
                    <a:pt x="451" y="169"/>
                    <a:pt x="451" y="167"/>
                    <a:pt x="451" y="164"/>
                  </a:cubicBezTo>
                  <a:cubicBezTo>
                    <a:pt x="450" y="162"/>
                    <a:pt x="450" y="160"/>
                    <a:pt x="450" y="159"/>
                  </a:cubicBezTo>
                  <a:cubicBezTo>
                    <a:pt x="450" y="156"/>
                    <a:pt x="449" y="153"/>
                    <a:pt x="449" y="150"/>
                  </a:cubicBezTo>
                  <a:cubicBezTo>
                    <a:pt x="448" y="148"/>
                    <a:pt x="448" y="146"/>
                    <a:pt x="448" y="144"/>
                  </a:cubicBezTo>
                  <a:cubicBezTo>
                    <a:pt x="447" y="141"/>
                    <a:pt x="447" y="138"/>
                    <a:pt x="446" y="135"/>
                  </a:cubicBezTo>
                  <a:cubicBezTo>
                    <a:pt x="446" y="132"/>
                    <a:pt x="445" y="130"/>
                    <a:pt x="445" y="127"/>
                  </a:cubicBezTo>
                  <a:cubicBezTo>
                    <a:pt x="444" y="124"/>
                    <a:pt x="443" y="121"/>
                    <a:pt x="443" y="118"/>
                  </a:cubicBezTo>
                  <a:cubicBezTo>
                    <a:pt x="442" y="115"/>
                    <a:pt x="441" y="113"/>
                    <a:pt x="441" y="110"/>
                  </a:cubicBezTo>
                  <a:cubicBezTo>
                    <a:pt x="440" y="107"/>
                    <a:pt x="439" y="104"/>
                    <a:pt x="438" y="100"/>
                  </a:cubicBezTo>
                  <a:cubicBezTo>
                    <a:pt x="437" y="98"/>
                    <a:pt x="437" y="95"/>
                    <a:pt x="436" y="93"/>
                  </a:cubicBezTo>
                  <a:cubicBezTo>
                    <a:pt x="435" y="90"/>
                    <a:pt x="434" y="86"/>
                    <a:pt x="433" y="83"/>
                  </a:cubicBezTo>
                  <a:cubicBezTo>
                    <a:pt x="432" y="81"/>
                    <a:pt x="431" y="79"/>
                    <a:pt x="430" y="76"/>
                  </a:cubicBezTo>
                  <a:cubicBezTo>
                    <a:pt x="429" y="74"/>
                    <a:pt x="428" y="71"/>
                    <a:pt x="427" y="69"/>
                  </a:cubicBezTo>
                  <a:lnTo>
                    <a:pt x="427" y="69"/>
                  </a:lnTo>
                  <a:cubicBezTo>
                    <a:pt x="427" y="68"/>
                    <a:pt x="426" y="68"/>
                    <a:pt x="426" y="68"/>
                  </a:cubicBezTo>
                  <a:cubicBezTo>
                    <a:pt x="425" y="68"/>
                    <a:pt x="424" y="67"/>
                    <a:pt x="422" y="67"/>
                  </a:cubicBezTo>
                  <a:cubicBezTo>
                    <a:pt x="421" y="66"/>
                    <a:pt x="420" y="66"/>
                    <a:pt x="420" y="65"/>
                  </a:cubicBezTo>
                  <a:cubicBezTo>
                    <a:pt x="417" y="64"/>
                    <a:pt x="415" y="62"/>
                    <a:pt x="413" y="60"/>
                  </a:cubicBezTo>
                  <a:cubicBezTo>
                    <a:pt x="410" y="57"/>
                    <a:pt x="401" y="54"/>
                    <a:pt x="385" y="54"/>
                  </a:cubicBezTo>
                  <a:cubicBezTo>
                    <a:pt x="366" y="54"/>
                    <a:pt x="343" y="59"/>
                    <a:pt x="332" y="71"/>
                  </a:cubicBezTo>
                  <a:cubicBezTo>
                    <a:pt x="327" y="77"/>
                    <a:pt x="320" y="80"/>
                    <a:pt x="313" y="80"/>
                  </a:cubicBezTo>
                  <a:cubicBezTo>
                    <a:pt x="288" y="80"/>
                    <a:pt x="259" y="47"/>
                    <a:pt x="254" y="39"/>
                  </a:cubicBezTo>
                  <a:cubicBezTo>
                    <a:pt x="251" y="32"/>
                    <a:pt x="236" y="19"/>
                    <a:pt x="222" y="17"/>
                  </a:cubicBezTo>
                  <a:cubicBezTo>
                    <a:pt x="218" y="16"/>
                    <a:pt x="215" y="16"/>
                    <a:pt x="213" y="17"/>
                  </a:cubicBezTo>
                  <a:lnTo>
                    <a:pt x="212" y="17"/>
                  </a:lnTo>
                  <a:cubicBezTo>
                    <a:pt x="209" y="18"/>
                    <a:pt x="207" y="19"/>
                    <a:pt x="204" y="20"/>
                  </a:cubicBezTo>
                  <a:lnTo>
                    <a:pt x="204" y="20"/>
                  </a:lnTo>
                  <a:cubicBezTo>
                    <a:pt x="198" y="24"/>
                    <a:pt x="194" y="27"/>
                    <a:pt x="189" y="29"/>
                  </a:cubicBezTo>
                  <a:cubicBezTo>
                    <a:pt x="188" y="30"/>
                    <a:pt x="187" y="30"/>
                    <a:pt x="185" y="30"/>
                  </a:cubicBezTo>
                  <a:cubicBezTo>
                    <a:pt x="184" y="31"/>
                    <a:pt x="182" y="31"/>
                    <a:pt x="181" y="31"/>
                  </a:cubicBezTo>
                  <a:cubicBezTo>
                    <a:pt x="176" y="31"/>
                    <a:pt x="173" y="29"/>
                    <a:pt x="172" y="27"/>
                  </a:cubicBezTo>
                  <a:cubicBezTo>
                    <a:pt x="168" y="23"/>
                    <a:pt x="167" y="16"/>
                    <a:pt x="168" y="6"/>
                  </a:cubicBezTo>
                  <a:cubicBezTo>
                    <a:pt x="168" y="4"/>
                    <a:pt x="168" y="3"/>
                    <a:pt x="167" y="2"/>
                  </a:cubicBezTo>
                  <a:cubicBezTo>
                    <a:pt x="166" y="1"/>
                    <a:pt x="164" y="0"/>
                    <a:pt x="161" y="0"/>
                  </a:cubicBezTo>
                  <a:cubicBezTo>
                    <a:pt x="159" y="0"/>
                    <a:pt x="157" y="0"/>
                    <a:pt x="155" y="1"/>
                  </a:cubicBezTo>
                  <a:cubicBezTo>
                    <a:pt x="149" y="3"/>
                    <a:pt x="143" y="7"/>
                    <a:pt x="141" y="12"/>
                  </a:cubicBezTo>
                  <a:cubicBezTo>
                    <a:pt x="138" y="25"/>
                    <a:pt x="126" y="36"/>
                    <a:pt x="114" y="40"/>
                  </a:cubicBezTo>
                  <a:cubicBezTo>
                    <a:pt x="111" y="41"/>
                    <a:pt x="107" y="42"/>
                    <a:pt x="103" y="42"/>
                  </a:cubicBezTo>
                  <a:cubicBezTo>
                    <a:pt x="96" y="42"/>
                    <a:pt x="91" y="40"/>
                    <a:pt x="88" y="35"/>
                  </a:cubicBezTo>
                  <a:cubicBezTo>
                    <a:pt x="82" y="26"/>
                    <a:pt x="72" y="17"/>
                    <a:pt x="66" y="17"/>
                  </a:cubicBezTo>
                  <a:cubicBezTo>
                    <a:pt x="65" y="17"/>
                    <a:pt x="62" y="17"/>
                    <a:pt x="60" y="22"/>
                  </a:cubicBezTo>
                  <a:cubicBezTo>
                    <a:pt x="54" y="35"/>
                    <a:pt x="45" y="37"/>
                    <a:pt x="41" y="37"/>
                  </a:cubicBezTo>
                  <a:cubicBezTo>
                    <a:pt x="38" y="37"/>
                    <a:pt x="35" y="36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2" y="38"/>
                    <a:pt x="32" y="39"/>
                  </a:cubicBezTo>
                  <a:cubicBezTo>
                    <a:pt x="31" y="41"/>
                    <a:pt x="31" y="42"/>
                    <a:pt x="31" y="44"/>
                  </a:cubicBezTo>
                  <a:cubicBezTo>
                    <a:pt x="30" y="45"/>
                    <a:pt x="30" y="46"/>
                    <a:pt x="30" y="47"/>
                  </a:cubicBezTo>
                  <a:cubicBezTo>
                    <a:pt x="30" y="49"/>
                    <a:pt x="29" y="50"/>
                    <a:pt x="29" y="51"/>
                  </a:cubicBezTo>
                  <a:cubicBezTo>
                    <a:pt x="29" y="53"/>
                    <a:pt x="29" y="54"/>
                    <a:pt x="29" y="55"/>
                  </a:cubicBezTo>
                  <a:cubicBezTo>
                    <a:pt x="28" y="56"/>
                    <a:pt x="28" y="58"/>
                    <a:pt x="28" y="59"/>
                  </a:cubicBezTo>
                  <a:cubicBezTo>
                    <a:pt x="28" y="60"/>
                    <a:pt x="28" y="61"/>
                    <a:pt x="28" y="62"/>
                  </a:cubicBezTo>
                  <a:cubicBezTo>
                    <a:pt x="28" y="64"/>
                    <a:pt x="27" y="65"/>
                    <a:pt x="27" y="66"/>
                  </a:cubicBezTo>
                  <a:cubicBezTo>
                    <a:pt x="27" y="67"/>
                    <a:pt x="27" y="68"/>
                    <a:pt x="27" y="69"/>
                  </a:cubicBezTo>
                  <a:cubicBezTo>
                    <a:pt x="27" y="70"/>
                    <a:pt x="27" y="71"/>
                    <a:pt x="27" y="73"/>
                  </a:cubicBezTo>
                  <a:cubicBezTo>
                    <a:pt x="27" y="73"/>
                    <a:pt x="27" y="74"/>
                    <a:pt x="28" y="75"/>
                  </a:cubicBezTo>
                  <a:cubicBezTo>
                    <a:pt x="28" y="76"/>
                    <a:pt x="28" y="77"/>
                    <a:pt x="28" y="78"/>
                  </a:cubicBezTo>
                  <a:cubicBezTo>
                    <a:pt x="29" y="78"/>
                    <a:pt x="29" y="79"/>
                    <a:pt x="29" y="79"/>
                  </a:cubicBezTo>
                  <a:cubicBezTo>
                    <a:pt x="29" y="80"/>
                    <a:pt x="30" y="81"/>
                    <a:pt x="31" y="82"/>
                  </a:cubicBezTo>
                  <a:cubicBezTo>
                    <a:pt x="44" y="89"/>
                    <a:pt x="49" y="101"/>
                    <a:pt x="49" y="113"/>
                  </a:cubicBezTo>
                  <a:cubicBezTo>
                    <a:pt x="49" y="117"/>
                    <a:pt x="49" y="121"/>
                    <a:pt x="47" y="125"/>
                  </a:cubicBezTo>
                  <a:cubicBezTo>
                    <a:pt x="47" y="127"/>
                    <a:pt x="51" y="134"/>
                    <a:pt x="54" y="138"/>
                  </a:cubicBezTo>
                  <a:cubicBezTo>
                    <a:pt x="61" y="150"/>
                    <a:pt x="70" y="164"/>
                    <a:pt x="60" y="174"/>
                  </a:cubicBezTo>
                  <a:cubicBezTo>
                    <a:pt x="53" y="181"/>
                    <a:pt x="43" y="179"/>
                    <a:pt x="35" y="177"/>
                  </a:cubicBezTo>
                  <a:cubicBezTo>
                    <a:pt x="33" y="176"/>
                    <a:pt x="30" y="175"/>
                    <a:pt x="28" y="175"/>
                  </a:cubicBezTo>
                  <a:cubicBezTo>
                    <a:pt x="28" y="175"/>
                    <a:pt x="27" y="175"/>
                    <a:pt x="25" y="178"/>
                  </a:cubicBezTo>
                  <a:cubicBezTo>
                    <a:pt x="22" y="183"/>
                    <a:pt x="25" y="188"/>
                    <a:pt x="29" y="196"/>
                  </a:cubicBezTo>
                  <a:cubicBezTo>
                    <a:pt x="33" y="205"/>
                    <a:pt x="39" y="215"/>
                    <a:pt x="31" y="224"/>
                  </a:cubicBezTo>
                  <a:cubicBezTo>
                    <a:pt x="28" y="229"/>
                    <a:pt x="25" y="232"/>
                    <a:pt x="21" y="235"/>
                  </a:cubicBezTo>
                  <a:cubicBezTo>
                    <a:pt x="17" y="238"/>
                    <a:pt x="14" y="241"/>
                    <a:pt x="12" y="246"/>
                  </a:cubicBezTo>
                  <a:cubicBezTo>
                    <a:pt x="11" y="248"/>
                    <a:pt x="10" y="251"/>
                    <a:pt x="10" y="253"/>
                  </a:cubicBezTo>
                  <a:cubicBezTo>
                    <a:pt x="10" y="256"/>
                    <a:pt x="10" y="259"/>
                    <a:pt x="10" y="262"/>
                  </a:cubicBezTo>
                  <a:lnTo>
                    <a:pt x="10" y="262"/>
                  </a:lnTo>
                  <a:cubicBezTo>
                    <a:pt x="11" y="270"/>
                    <a:pt x="12" y="277"/>
                    <a:pt x="12" y="284"/>
                  </a:cubicBezTo>
                  <a:cubicBezTo>
                    <a:pt x="12" y="300"/>
                    <a:pt x="10" y="311"/>
                    <a:pt x="4" y="318"/>
                  </a:cubicBezTo>
                  <a:cubicBezTo>
                    <a:pt x="3" y="319"/>
                    <a:pt x="1" y="321"/>
                    <a:pt x="0" y="322"/>
                  </a:cubicBezTo>
                  <a:lnTo>
                    <a:pt x="0" y="322"/>
                  </a:lnTo>
                  <a:cubicBezTo>
                    <a:pt x="1" y="323"/>
                    <a:pt x="4" y="324"/>
                    <a:pt x="6" y="325"/>
                  </a:cubicBezTo>
                  <a:cubicBezTo>
                    <a:pt x="11" y="328"/>
                    <a:pt x="17" y="331"/>
                    <a:pt x="25" y="336"/>
                  </a:cubicBezTo>
                  <a:cubicBezTo>
                    <a:pt x="29" y="339"/>
                    <a:pt x="33" y="341"/>
                    <a:pt x="38" y="344"/>
                  </a:cubicBezTo>
                  <a:cubicBezTo>
                    <a:pt x="62" y="358"/>
                    <a:pt x="90" y="374"/>
                    <a:pt x="87" y="399"/>
                  </a:cubicBezTo>
                  <a:cubicBezTo>
                    <a:pt x="85" y="411"/>
                    <a:pt x="82" y="418"/>
                    <a:pt x="78" y="427"/>
                  </a:cubicBezTo>
                  <a:cubicBezTo>
                    <a:pt x="77" y="429"/>
                    <a:pt x="76" y="432"/>
                    <a:pt x="75" y="434"/>
                  </a:cubicBezTo>
                  <a:cubicBezTo>
                    <a:pt x="75" y="435"/>
                    <a:pt x="74" y="436"/>
                    <a:pt x="74" y="437"/>
                  </a:cubicBezTo>
                  <a:cubicBezTo>
                    <a:pt x="73" y="439"/>
                    <a:pt x="73" y="441"/>
                    <a:pt x="72" y="443"/>
                  </a:cubicBezTo>
                  <a:cubicBezTo>
                    <a:pt x="71" y="444"/>
                    <a:pt x="71" y="446"/>
                    <a:pt x="70" y="447"/>
                  </a:cubicBezTo>
                  <a:cubicBezTo>
                    <a:pt x="70" y="449"/>
                    <a:pt x="69" y="451"/>
                    <a:pt x="68" y="454"/>
                  </a:cubicBezTo>
                  <a:cubicBezTo>
                    <a:pt x="68" y="456"/>
                    <a:pt x="67" y="457"/>
                    <a:pt x="67" y="459"/>
                  </a:cubicBezTo>
                  <a:cubicBezTo>
                    <a:pt x="66" y="461"/>
                    <a:pt x="66" y="462"/>
                    <a:pt x="66" y="464"/>
                  </a:cubicBezTo>
                  <a:cubicBezTo>
                    <a:pt x="89" y="462"/>
                    <a:pt x="122" y="453"/>
                    <a:pt x="160" y="443"/>
                  </a:cubicBezTo>
                  <a:cubicBezTo>
                    <a:pt x="196" y="433"/>
                    <a:pt x="238" y="422"/>
                    <a:pt x="282" y="415"/>
                  </a:cubicBezTo>
                  <a:cubicBezTo>
                    <a:pt x="330" y="406"/>
                    <a:pt x="379" y="409"/>
                    <a:pt x="427" y="422"/>
                  </a:cubicBezTo>
                  <a:cubicBezTo>
                    <a:pt x="427" y="420"/>
                    <a:pt x="428" y="419"/>
                    <a:pt x="428" y="418"/>
                  </a:cubicBezTo>
                  <a:cubicBezTo>
                    <a:pt x="428" y="416"/>
                    <a:pt x="429" y="415"/>
                    <a:pt x="429" y="413"/>
                  </a:cubicBezTo>
                  <a:cubicBezTo>
                    <a:pt x="429" y="411"/>
                    <a:pt x="429" y="409"/>
                    <a:pt x="429" y="408"/>
                  </a:cubicBezTo>
                  <a:cubicBezTo>
                    <a:pt x="429" y="407"/>
                    <a:pt x="430" y="406"/>
                    <a:pt x="430" y="405"/>
                  </a:cubicBezTo>
                  <a:cubicBezTo>
                    <a:pt x="430" y="403"/>
                    <a:pt x="430" y="402"/>
                    <a:pt x="429" y="400"/>
                  </a:cubicBezTo>
                  <a:lnTo>
                    <a:pt x="429" y="39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7658CAE3-50C0-42E0-8CDA-210C301D5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5317" y="4124229"/>
              <a:ext cx="3758" cy="1879"/>
            </a:xfrm>
            <a:custGeom>
              <a:avLst/>
              <a:gdLst>
                <a:gd name="T0" fmla="*/ 0 w 8"/>
                <a:gd name="T1" fmla="*/ 0 h 2"/>
                <a:gd name="T2" fmla="*/ 7 w 8"/>
                <a:gd name="T3" fmla="*/ 1 h 2"/>
                <a:gd name="T4" fmla="*/ 0 w 8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7" y="1"/>
                  </a:ln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72C11AC4-3BDE-4FAA-8DC3-4FBD45A7E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639" y="3908143"/>
              <a:ext cx="133410" cy="202930"/>
            </a:xfrm>
            <a:custGeom>
              <a:avLst/>
              <a:gdLst>
                <a:gd name="T0" fmla="*/ 266 w 313"/>
                <a:gd name="T1" fmla="*/ 192 h 475"/>
                <a:gd name="T2" fmla="*/ 263 w 313"/>
                <a:gd name="T3" fmla="*/ 96 h 475"/>
                <a:gd name="T4" fmla="*/ 264 w 313"/>
                <a:gd name="T5" fmla="*/ 83 h 475"/>
                <a:gd name="T6" fmla="*/ 248 w 313"/>
                <a:gd name="T7" fmla="*/ 43 h 475"/>
                <a:gd name="T8" fmla="*/ 232 w 313"/>
                <a:gd name="T9" fmla="*/ 0 h 475"/>
                <a:gd name="T10" fmla="*/ 228 w 313"/>
                <a:gd name="T11" fmla="*/ 6 h 475"/>
                <a:gd name="T12" fmla="*/ 218 w 313"/>
                <a:gd name="T13" fmla="*/ 15 h 475"/>
                <a:gd name="T14" fmla="*/ 218 w 313"/>
                <a:gd name="T15" fmla="*/ 15 h 475"/>
                <a:gd name="T16" fmla="*/ 218 w 313"/>
                <a:gd name="T17" fmla="*/ 15 h 475"/>
                <a:gd name="T18" fmla="*/ 214 w 313"/>
                <a:gd name="T19" fmla="*/ 14 h 475"/>
                <a:gd name="T20" fmla="*/ 214 w 313"/>
                <a:gd name="T21" fmla="*/ 14 h 475"/>
                <a:gd name="T22" fmla="*/ 211 w 313"/>
                <a:gd name="T23" fmla="*/ 10 h 475"/>
                <a:gd name="T24" fmla="*/ 92 w 313"/>
                <a:gd name="T25" fmla="*/ 1 h 475"/>
                <a:gd name="T26" fmla="*/ 30 w 313"/>
                <a:gd name="T27" fmla="*/ 6 h 475"/>
                <a:gd name="T28" fmla="*/ 28 w 313"/>
                <a:gd name="T29" fmla="*/ 6 h 475"/>
                <a:gd name="T30" fmla="*/ 36 w 313"/>
                <a:gd name="T31" fmla="*/ 48 h 475"/>
                <a:gd name="T32" fmla="*/ 43 w 313"/>
                <a:gd name="T33" fmla="*/ 80 h 475"/>
                <a:gd name="T34" fmla="*/ 40 w 313"/>
                <a:gd name="T35" fmla="*/ 89 h 475"/>
                <a:gd name="T36" fmla="*/ 39 w 313"/>
                <a:gd name="T37" fmla="*/ 91 h 475"/>
                <a:gd name="T38" fmla="*/ 35 w 313"/>
                <a:gd name="T39" fmla="*/ 96 h 475"/>
                <a:gd name="T40" fmla="*/ 34 w 313"/>
                <a:gd name="T41" fmla="*/ 97 h 475"/>
                <a:gd name="T42" fmla="*/ 59 w 313"/>
                <a:gd name="T43" fmla="*/ 212 h 475"/>
                <a:gd name="T44" fmla="*/ 44 w 313"/>
                <a:gd name="T45" fmla="*/ 238 h 475"/>
                <a:gd name="T46" fmla="*/ 30 w 313"/>
                <a:gd name="T47" fmla="*/ 262 h 475"/>
                <a:gd name="T48" fmla="*/ 12 w 313"/>
                <a:gd name="T49" fmla="*/ 314 h 475"/>
                <a:gd name="T50" fmla="*/ 2 w 313"/>
                <a:gd name="T51" fmla="*/ 338 h 475"/>
                <a:gd name="T52" fmla="*/ 33 w 313"/>
                <a:gd name="T53" fmla="*/ 418 h 475"/>
                <a:gd name="T54" fmla="*/ 34 w 313"/>
                <a:gd name="T55" fmla="*/ 455 h 475"/>
                <a:gd name="T56" fmla="*/ 75 w 313"/>
                <a:gd name="T57" fmla="*/ 470 h 475"/>
                <a:gd name="T58" fmla="*/ 85 w 313"/>
                <a:gd name="T59" fmla="*/ 474 h 475"/>
                <a:gd name="T60" fmla="*/ 85 w 313"/>
                <a:gd name="T61" fmla="*/ 474 h 475"/>
                <a:gd name="T62" fmla="*/ 229 w 313"/>
                <a:gd name="T63" fmla="*/ 415 h 475"/>
                <a:gd name="T64" fmla="*/ 277 w 313"/>
                <a:gd name="T65" fmla="*/ 394 h 475"/>
                <a:gd name="T66" fmla="*/ 312 w 313"/>
                <a:gd name="T67" fmla="*/ 380 h 475"/>
                <a:gd name="T68" fmla="*/ 286 w 313"/>
                <a:gd name="T69" fmla="*/ 295 h 475"/>
                <a:gd name="T70" fmla="*/ 266 w 313"/>
                <a:gd name="T71" fmla="*/ 19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" h="475">
                  <a:moveTo>
                    <a:pt x="266" y="192"/>
                  </a:moveTo>
                  <a:cubicBezTo>
                    <a:pt x="257" y="169"/>
                    <a:pt x="260" y="125"/>
                    <a:pt x="263" y="96"/>
                  </a:cubicBezTo>
                  <a:cubicBezTo>
                    <a:pt x="263" y="91"/>
                    <a:pt x="264" y="87"/>
                    <a:pt x="264" y="83"/>
                  </a:cubicBezTo>
                  <a:cubicBezTo>
                    <a:pt x="265" y="63"/>
                    <a:pt x="260" y="49"/>
                    <a:pt x="248" y="43"/>
                  </a:cubicBezTo>
                  <a:cubicBezTo>
                    <a:pt x="244" y="40"/>
                    <a:pt x="238" y="33"/>
                    <a:pt x="232" y="0"/>
                  </a:cubicBezTo>
                  <a:cubicBezTo>
                    <a:pt x="230" y="2"/>
                    <a:pt x="229" y="4"/>
                    <a:pt x="228" y="6"/>
                  </a:cubicBezTo>
                  <a:cubicBezTo>
                    <a:pt x="226" y="11"/>
                    <a:pt x="223" y="15"/>
                    <a:pt x="218" y="15"/>
                  </a:cubicBezTo>
                  <a:lnTo>
                    <a:pt x="218" y="15"/>
                  </a:lnTo>
                  <a:lnTo>
                    <a:pt x="218" y="15"/>
                  </a:lnTo>
                  <a:cubicBezTo>
                    <a:pt x="217" y="15"/>
                    <a:pt x="216" y="15"/>
                    <a:pt x="214" y="14"/>
                  </a:cubicBezTo>
                  <a:lnTo>
                    <a:pt x="214" y="14"/>
                  </a:lnTo>
                  <a:cubicBezTo>
                    <a:pt x="213" y="13"/>
                    <a:pt x="212" y="12"/>
                    <a:pt x="211" y="10"/>
                  </a:cubicBezTo>
                  <a:cubicBezTo>
                    <a:pt x="205" y="7"/>
                    <a:pt x="148" y="1"/>
                    <a:pt x="92" y="1"/>
                  </a:cubicBezTo>
                  <a:cubicBezTo>
                    <a:pt x="53" y="1"/>
                    <a:pt x="36" y="4"/>
                    <a:pt x="30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5" y="11"/>
                    <a:pt x="32" y="34"/>
                    <a:pt x="36" y="48"/>
                  </a:cubicBezTo>
                  <a:cubicBezTo>
                    <a:pt x="41" y="64"/>
                    <a:pt x="44" y="74"/>
                    <a:pt x="43" y="80"/>
                  </a:cubicBezTo>
                  <a:cubicBezTo>
                    <a:pt x="43" y="84"/>
                    <a:pt x="42" y="86"/>
                    <a:pt x="40" y="89"/>
                  </a:cubicBezTo>
                  <a:cubicBezTo>
                    <a:pt x="40" y="90"/>
                    <a:pt x="40" y="90"/>
                    <a:pt x="39" y="91"/>
                  </a:cubicBezTo>
                  <a:cubicBezTo>
                    <a:pt x="38" y="93"/>
                    <a:pt x="37" y="95"/>
                    <a:pt x="35" y="96"/>
                  </a:cubicBezTo>
                  <a:cubicBezTo>
                    <a:pt x="35" y="96"/>
                    <a:pt x="35" y="97"/>
                    <a:pt x="34" y="97"/>
                  </a:cubicBezTo>
                  <a:cubicBezTo>
                    <a:pt x="52" y="139"/>
                    <a:pt x="59" y="198"/>
                    <a:pt x="59" y="212"/>
                  </a:cubicBezTo>
                  <a:cubicBezTo>
                    <a:pt x="59" y="222"/>
                    <a:pt x="51" y="230"/>
                    <a:pt x="44" y="238"/>
                  </a:cubicBezTo>
                  <a:cubicBezTo>
                    <a:pt x="37" y="246"/>
                    <a:pt x="30" y="254"/>
                    <a:pt x="30" y="262"/>
                  </a:cubicBezTo>
                  <a:cubicBezTo>
                    <a:pt x="31" y="276"/>
                    <a:pt x="21" y="296"/>
                    <a:pt x="12" y="314"/>
                  </a:cubicBezTo>
                  <a:cubicBezTo>
                    <a:pt x="7" y="323"/>
                    <a:pt x="2" y="333"/>
                    <a:pt x="2" y="338"/>
                  </a:cubicBezTo>
                  <a:cubicBezTo>
                    <a:pt x="0" y="349"/>
                    <a:pt x="23" y="405"/>
                    <a:pt x="33" y="418"/>
                  </a:cubicBezTo>
                  <a:cubicBezTo>
                    <a:pt x="38" y="425"/>
                    <a:pt x="38" y="437"/>
                    <a:pt x="34" y="455"/>
                  </a:cubicBezTo>
                  <a:cubicBezTo>
                    <a:pt x="51" y="461"/>
                    <a:pt x="65" y="466"/>
                    <a:pt x="75" y="470"/>
                  </a:cubicBezTo>
                  <a:cubicBezTo>
                    <a:pt x="80" y="472"/>
                    <a:pt x="83" y="474"/>
                    <a:pt x="85" y="474"/>
                  </a:cubicBezTo>
                  <a:lnTo>
                    <a:pt x="85" y="474"/>
                  </a:lnTo>
                  <a:cubicBezTo>
                    <a:pt x="102" y="474"/>
                    <a:pt x="187" y="435"/>
                    <a:pt x="229" y="415"/>
                  </a:cubicBezTo>
                  <a:cubicBezTo>
                    <a:pt x="245" y="407"/>
                    <a:pt x="261" y="400"/>
                    <a:pt x="277" y="394"/>
                  </a:cubicBezTo>
                  <a:cubicBezTo>
                    <a:pt x="289" y="390"/>
                    <a:pt x="301" y="385"/>
                    <a:pt x="312" y="380"/>
                  </a:cubicBezTo>
                  <a:cubicBezTo>
                    <a:pt x="303" y="363"/>
                    <a:pt x="286" y="324"/>
                    <a:pt x="286" y="295"/>
                  </a:cubicBezTo>
                  <a:cubicBezTo>
                    <a:pt x="286" y="256"/>
                    <a:pt x="276" y="216"/>
                    <a:pt x="266" y="19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0CF62626-0BCA-470A-8844-D4EEEF72F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558" y="3853653"/>
              <a:ext cx="238637" cy="176624"/>
            </a:xfrm>
            <a:custGeom>
              <a:avLst/>
              <a:gdLst>
                <a:gd name="T0" fmla="*/ 151 w 559"/>
                <a:gd name="T1" fmla="*/ 257 h 415"/>
                <a:gd name="T2" fmla="*/ 159 w 559"/>
                <a:gd name="T3" fmla="*/ 249 h 415"/>
                <a:gd name="T4" fmla="*/ 166 w 559"/>
                <a:gd name="T5" fmla="*/ 243 h 415"/>
                <a:gd name="T6" fmla="*/ 171 w 559"/>
                <a:gd name="T7" fmla="*/ 237 h 415"/>
                <a:gd name="T8" fmla="*/ 175 w 559"/>
                <a:gd name="T9" fmla="*/ 232 h 415"/>
                <a:gd name="T10" fmla="*/ 177 w 559"/>
                <a:gd name="T11" fmla="*/ 227 h 415"/>
                <a:gd name="T12" fmla="*/ 196 w 559"/>
                <a:gd name="T13" fmla="*/ 206 h 415"/>
                <a:gd name="T14" fmla="*/ 221 w 559"/>
                <a:gd name="T15" fmla="*/ 210 h 415"/>
                <a:gd name="T16" fmla="*/ 277 w 559"/>
                <a:gd name="T17" fmla="*/ 199 h 415"/>
                <a:gd name="T18" fmla="*/ 354 w 559"/>
                <a:gd name="T19" fmla="*/ 323 h 415"/>
                <a:gd name="T20" fmla="*/ 357 w 559"/>
                <a:gd name="T21" fmla="*/ 324 h 415"/>
                <a:gd name="T22" fmla="*/ 367 w 559"/>
                <a:gd name="T23" fmla="*/ 322 h 415"/>
                <a:gd name="T24" fmla="*/ 376 w 559"/>
                <a:gd name="T25" fmla="*/ 320 h 415"/>
                <a:gd name="T26" fmla="*/ 384 w 559"/>
                <a:gd name="T27" fmla="*/ 319 h 415"/>
                <a:gd name="T28" fmla="*/ 391 w 559"/>
                <a:gd name="T29" fmla="*/ 318 h 415"/>
                <a:gd name="T30" fmla="*/ 397 w 559"/>
                <a:gd name="T31" fmla="*/ 317 h 415"/>
                <a:gd name="T32" fmla="*/ 402 w 559"/>
                <a:gd name="T33" fmla="*/ 316 h 415"/>
                <a:gd name="T34" fmla="*/ 406 w 559"/>
                <a:gd name="T35" fmla="*/ 316 h 415"/>
                <a:gd name="T36" fmla="*/ 434 w 559"/>
                <a:gd name="T37" fmla="*/ 388 h 415"/>
                <a:gd name="T38" fmla="*/ 439 w 559"/>
                <a:gd name="T39" fmla="*/ 407 h 415"/>
                <a:gd name="T40" fmla="*/ 459 w 559"/>
                <a:gd name="T41" fmla="*/ 410 h 415"/>
                <a:gd name="T42" fmla="*/ 500 w 559"/>
                <a:gd name="T43" fmla="*/ 389 h 415"/>
                <a:gd name="T44" fmla="*/ 501 w 559"/>
                <a:gd name="T45" fmla="*/ 390 h 415"/>
                <a:gd name="T46" fmla="*/ 502 w 559"/>
                <a:gd name="T47" fmla="*/ 391 h 415"/>
                <a:gd name="T48" fmla="*/ 506 w 559"/>
                <a:gd name="T49" fmla="*/ 394 h 415"/>
                <a:gd name="T50" fmla="*/ 516 w 559"/>
                <a:gd name="T51" fmla="*/ 384 h 415"/>
                <a:gd name="T52" fmla="*/ 522 w 559"/>
                <a:gd name="T53" fmla="*/ 360 h 415"/>
                <a:gd name="T54" fmla="*/ 531 w 559"/>
                <a:gd name="T55" fmla="*/ 321 h 415"/>
                <a:gd name="T56" fmla="*/ 550 w 559"/>
                <a:gd name="T57" fmla="*/ 326 h 415"/>
                <a:gd name="T58" fmla="*/ 547 w 559"/>
                <a:gd name="T59" fmla="*/ 302 h 415"/>
                <a:gd name="T60" fmla="*/ 528 w 559"/>
                <a:gd name="T61" fmla="*/ 250 h 415"/>
                <a:gd name="T62" fmla="*/ 524 w 559"/>
                <a:gd name="T63" fmla="*/ 186 h 415"/>
                <a:gd name="T64" fmla="*/ 516 w 559"/>
                <a:gd name="T65" fmla="*/ 177 h 415"/>
                <a:gd name="T66" fmla="*/ 510 w 559"/>
                <a:gd name="T67" fmla="*/ 159 h 415"/>
                <a:gd name="T68" fmla="*/ 503 w 559"/>
                <a:gd name="T69" fmla="*/ 137 h 415"/>
                <a:gd name="T70" fmla="*/ 497 w 559"/>
                <a:gd name="T71" fmla="*/ 100 h 415"/>
                <a:gd name="T72" fmla="*/ 470 w 559"/>
                <a:gd name="T73" fmla="*/ 67 h 415"/>
                <a:gd name="T74" fmla="*/ 427 w 559"/>
                <a:gd name="T75" fmla="*/ 32 h 415"/>
                <a:gd name="T76" fmla="*/ 373 w 559"/>
                <a:gd name="T77" fmla="*/ 49 h 415"/>
                <a:gd name="T78" fmla="*/ 346 w 559"/>
                <a:gd name="T79" fmla="*/ 47 h 415"/>
                <a:gd name="T80" fmla="*/ 318 w 559"/>
                <a:gd name="T81" fmla="*/ 55 h 415"/>
                <a:gd name="T82" fmla="*/ 302 w 559"/>
                <a:gd name="T83" fmla="*/ 55 h 415"/>
                <a:gd name="T84" fmla="*/ 269 w 559"/>
                <a:gd name="T85" fmla="*/ 33 h 415"/>
                <a:gd name="T86" fmla="*/ 269 w 559"/>
                <a:gd name="T87" fmla="*/ 31 h 415"/>
                <a:gd name="T88" fmla="*/ 269 w 559"/>
                <a:gd name="T89" fmla="*/ 27 h 415"/>
                <a:gd name="T90" fmla="*/ 217 w 559"/>
                <a:gd name="T91" fmla="*/ 35 h 415"/>
                <a:gd name="T92" fmla="*/ 107 w 559"/>
                <a:gd name="T93" fmla="*/ 0 h 415"/>
                <a:gd name="T94" fmla="*/ 83 w 559"/>
                <a:gd name="T95" fmla="*/ 36 h 415"/>
                <a:gd name="T96" fmla="*/ 96 w 559"/>
                <a:gd name="T97" fmla="*/ 64 h 415"/>
                <a:gd name="T98" fmla="*/ 60 w 559"/>
                <a:gd name="T99" fmla="*/ 81 h 415"/>
                <a:gd name="T100" fmla="*/ 3 w 559"/>
                <a:gd name="T101" fmla="*/ 118 h 415"/>
                <a:gd name="T102" fmla="*/ 21 w 559"/>
                <a:gd name="T103" fmla="*/ 149 h 415"/>
                <a:gd name="T104" fmla="*/ 134 w 559"/>
                <a:gd name="T105" fmla="*/ 272 h 415"/>
                <a:gd name="T106" fmla="*/ 142 w 559"/>
                <a:gd name="T107" fmla="*/ 266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9" h="415">
                  <a:moveTo>
                    <a:pt x="147" y="261"/>
                  </a:moveTo>
                  <a:cubicBezTo>
                    <a:pt x="148" y="260"/>
                    <a:pt x="150" y="258"/>
                    <a:pt x="151" y="257"/>
                  </a:cubicBezTo>
                  <a:cubicBezTo>
                    <a:pt x="153" y="256"/>
                    <a:pt x="154" y="254"/>
                    <a:pt x="156" y="253"/>
                  </a:cubicBezTo>
                  <a:cubicBezTo>
                    <a:pt x="157" y="252"/>
                    <a:pt x="158" y="250"/>
                    <a:pt x="159" y="249"/>
                  </a:cubicBezTo>
                  <a:cubicBezTo>
                    <a:pt x="161" y="248"/>
                    <a:pt x="162" y="247"/>
                    <a:pt x="163" y="245"/>
                  </a:cubicBezTo>
                  <a:cubicBezTo>
                    <a:pt x="164" y="244"/>
                    <a:pt x="165" y="243"/>
                    <a:pt x="166" y="243"/>
                  </a:cubicBezTo>
                  <a:cubicBezTo>
                    <a:pt x="167" y="241"/>
                    <a:pt x="168" y="240"/>
                    <a:pt x="169" y="239"/>
                  </a:cubicBezTo>
                  <a:cubicBezTo>
                    <a:pt x="170" y="238"/>
                    <a:pt x="171" y="237"/>
                    <a:pt x="171" y="237"/>
                  </a:cubicBezTo>
                  <a:cubicBezTo>
                    <a:pt x="172" y="236"/>
                    <a:pt x="173" y="234"/>
                    <a:pt x="174" y="233"/>
                  </a:cubicBezTo>
                  <a:lnTo>
                    <a:pt x="175" y="232"/>
                  </a:lnTo>
                  <a:cubicBezTo>
                    <a:pt x="176" y="231"/>
                    <a:pt x="176" y="230"/>
                    <a:pt x="177" y="229"/>
                  </a:cubicBezTo>
                  <a:cubicBezTo>
                    <a:pt x="177" y="228"/>
                    <a:pt x="177" y="228"/>
                    <a:pt x="177" y="227"/>
                  </a:cubicBezTo>
                  <a:cubicBezTo>
                    <a:pt x="178" y="226"/>
                    <a:pt x="178" y="225"/>
                    <a:pt x="178" y="224"/>
                  </a:cubicBezTo>
                  <a:cubicBezTo>
                    <a:pt x="180" y="209"/>
                    <a:pt x="189" y="206"/>
                    <a:pt x="196" y="206"/>
                  </a:cubicBezTo>
                  <a:cubicBezTo>
                    <a:pt x="201" y="206"/>
                    <a:pt x="207" y="208"/>
                    <a:pt x="213" y="209"/>
                  </a:cubicBezTo>
                  <a:cubicBezTo>
                    <a:pt x="215" y="209"/>
                    <a:pt x="218" y="210"/>
                    <a:pt x="221" y="210"/>
                  </a:cubicBezTo>
                  <a:cubicBezTo>
                    <a:pt x="230" y="212"/>
                    <a:pt x="241" y="208"/>
                    <a:pt x="251" y="205"/>
                  </a:cubicBezTo>
                  <a:cubicBezTo>
                    <a:pt x="260" y="202"/>
                    <a:pt x="269" y="199"/>
                    <a:pt x="277" y="199"/>
                  </a:cubicBezTo>
                  <a:cubicBezTo>
                    <a:pt x="299" y="199"/>
                    <a:pt x="344" y="262"/>
                    <a:pt x="344" y="281"/>
                  </a:cubicBezTo>
                  <a:cubicBezTo>
                    <a:pt x="344" y="295"/>
                    <a:pt x="345" y="310"/>
                    <a:pt x="354" y="323"/>
                  </a:cubicBezTo>
                  <a:cubicBezTo>
                    <a:pt x="354" y="324"/>
                    <a:pt x="354" y="324"/>
                    <a:pt x="354" y="325"/>
                  </a:cubicBezTo>
                  <a:cubicBezTo>
                    <a:pt x="355" y="325"/>
                    <a:pt x="356" y="324"/>
                    <a:pt x="357" y="324"/>
                  </a:cubicBezTo>
                  <a:cubicBezTo>
                    <a:pt x="359" y="324"/>
                    <a:pt x="360" y="323"/>
                    <a:pt x="362" y="323"/>
                  </a:cubicBezTo>
                  <a:cubicBezTo>
                    <a:pt x="364" y="323"/>
                    <a:pt x="365" y="323"/>
                    <a:pt x="367" y="322"/>
                  </a:cubicBezTo>
                  <a:cubicBezTo>
                    <a:pt x="368" y="322"/>
                    <a:pt x="369" y="322"/>
                    <a:pt x="371" y="321"/>
                  </a:cubicBezTo>
                  <a:cubicBezTo>
                    <a:pt x="373" y="321"/>
                    <a:pt x="374" y="321"/>
                    <a:pt x="376" y="320"/>
                  </a:cubicBezTo>
                  <a:cubicBezTo>
                    <a:pt x="377" y="320"/>
                    <a:pt x="378" y="320"/>
                    <a:pt x="379" y="320"/>
                  </a:cubicBezTo>
                  <a:cubicBezTo>
                    <a:pt x="381" y="320"/>
                    <a:pt x="382" y="319"/>
                    <a:pt x="384" y="319"/>
                  </a:cubicBezTo>
                  <a:cubicBezTo>
                    <a:pt x="385" y="319"/>
                    <a:pt x="386" y="319"/>
                    <a:pt x="387" y="318"/>
                  </a:cubicBezTo>
                  <a:cubicBezTo>
                    <a:pt x="388" y="318"/>
                    <a:pt x="390" y="318"/>
                    <a:pt x="391" y="318"/>
                  </a:cubicBezTo>
                  <a:cubicBezTo>
                    <a:pt x="392" y="318"/>
                    <a:pt x="393" y="318"/>
                    <a:pt x="393" y="317"/>
                  </a:cubicBezTo>
                  <a:cubicBezTo>
                    <a:pt x="395" y="317"/>
                    <a:pt x="396" y="317"/>
                    <a:pt x="397" y="317"/>
                  </a:cubicBezTo>
                  <a:cubicBezTo>
                    <a:pt x="398" y="317"/>
                    <a:pt x="398" y="317"/>
                    <a:pt x="399" y="317"/>
                  </a:cubicBezTo>
                  <a:cubicBezTo>
                    <a:pt x="400" y="317"/>
                    <a:pt x="401" y="316"/>
                    <a:pt x="402" y="316"/>
                  </a:cubicBezTo>
                  <a:lnTo>
                    <a:pt x="403" y="316"/>
                  </a:lnTo>
                  <a:cubicBezTo>
                    <a:pt x="404" y="316"/>
                    <a:pt x="405" y="316"/>
                    <a:pt x="406" y="316"/>
                  </a:cubicBezTo>
                  <a:cubicBezTo>
                    <a:pt x="409" y="316"/>
                    <a:pt x="412" y="318"/>
                    <a:pt x="415" y="321"/>
                  </a:cubicBezTo>
                  <a:cubicBezTo>
                    <a:pt x="425" y="332"/>
                    <a:pt x="437" y="365"/>
                    <a:pt x="434" y="388"/>
                  </a:cubicBezTo>
                  <a:cubicBezTo>
                    <a:pt x="433" y="389"/>
                    <a:pt x="433" y="391"/>
                    <a:pt x="433" y="393"/>
                  </a:cubicBezTo>
                  <a:cubicBezTo>
                    <a:pt x="434" y="398"/>
                    <a:pt x="436" y="403"/>
                    <a:pt x="439" y="407"/>
                  </a:cubicBezTo>
                  <a:cubicBezTo>
                    <a:pt x="443" y="411"/>
                    <a:pt x="447" y="413"/>
                    <a:pt x="450" y="414"/>
                  </a:cubicBezTo>
                  <a:cubicBezTo>
                    <a:pt x="454" y="414"/>
                    <a:pt x="457" y="413"/>
                    <a:pt x="459" y="410"/>
                  </a:cubicBezTo>
                  <a:cubicBezTo>
                    <a:pt x="473" y="391"/>
                    <a:pt x="482" y="379"/>
                    <a:pt x="490" y="379"/>
                  </a:cubicBezTo>
                  <a:cubicBezTo>
                    <a:pt x="492" y="379"/>
                    <a:pt x="498" y="380"/>
                    <a:pt x="500" y="389"/>
                  </a:cubicBezTo>
                  <a:lnTo>
                    <a:pt x="500" y="389"/>
                  </a:lnTo>
                  <a:cubicBezTo>
                    <a:pt x="500" y="390"/>
                    <a:pt x="501" y="390"/>
                    <a:pt x="501" y="390"/>
                  </a:cubicBezTo>
                  <a:cubicBezTo>
                    <a:pt x="501" y="390"/>
                    <a:pt x="501" y="390"/>
                    <a:pt x="502" y="391"/>
                  </a:cubicBezTo>
                  <a:lnTo>
                    <a:pt x="502" y="391"/>
                  </a:lnTo>
                  <a:cubicBezTo>
                    <a:pt x="503" y="392"/>
                    <a:pt x="504" y="392"/>
                    <a:pt x="504" y="393"/>
                  </a:cubicBezTo>
                  <a:cubicBezTo>
                    <a:pt x="505" y="393"/>
                    <a:pt x="505" y="393"/>
                    <a:pt x="506" y="394"/>
                  </a:cubicBezTo>
                  <a:lnTo>
                    <a:pt x="507" y="394"/>
                  </a:lnTo>
                  <a:cubicBezTo>
                    <a:pt x="510" y="390"/>
                    <a:pt x="513" y="387"/>
                    <a:pt x="516" y="384"/>
                  </a:cubicBezTo>
                  <a:cubicBezTo>
                    <a:pt x="519" y="381"/>
                    <a:pt x="522" y="379"/>
                    <a:pt x="525" y="375"/>
                  </a:cubicBezTo>
                  <a:cubicBezTo>
                    <a:pt x="527" y="372"/>
                    <a:pt x="526" y="368"/>
                    <a:pt x="522" y="360"/>
                  </a:cubicBezTo>
                  <a:cubicBezTo>
                    <a:pt x="517" y="352"/>
                    <a:pt x="512" y="342"/>
                    <a:pt x="517" y="330"/>
                  </a:cubicBezTo>
                  <a:cubicBezTo>
                    <a:pt x="521" y="322"/>
                    <a:pt x="527" y="321"/>
                    <a:pt x="531" y="321"/>
                  </a:cubicBezTo>
                  <a:cubicBezTo>
                    <a:pt x="535" y="321"/>
                    <a:pt x="539" y="322"/>
                    <a:pt x="542" y="323"/>
                  </a:cubicBezTo>
                  <a:cubicBezTo>
                    <a:pt x="545" y="324"/>
                    <a:pt x="548" y="326"/>
                    <a:pt x="550" y="326"/>
                  </a:cubicBezTo>
                  <a:cubicBezTo>
                    <a:pt x="551" y="326"/>
                    <a:pt x="553" y="325"/>
                    <a:pt x="554" y="324"/>
                  </a:cubicBezTo>
                  <a:cubicBezTo>
                    <a:pt x="558" y="320"/>
                    <a:pt x="552" y="310"/>
                    <a:pt x="547" y="302"/>
                  </a:cubicBezTo>
                  <a:cubicBezTo>
                    <a:pt x="542" y="293"/>
                    <a:pt x="537" y="286"/>
                    <a:pt x="539" y="279"/>
                  </a:cubicBezTo>
                  <a:cubicBezTo>
                    <a:pt x="542" y="271"/>
                    <a:pt x="541" y="257"/>
                    <a:pt x="528" y="250"/>
                  </a:cubicBezTo>
                  <a:cubicBezTo>
                    <a:pt x="513" y="241"/>
                    <a:pt x="519" y="214"/>
                    <a:pt x="525" y="187"/>
                  </a:cubicBezTo>
                  <a:cubicBezTo>
                    <a:pt x="525" y="186"/>
                    <a:pt x="525" y="186"/>
                    <a:pt x="524" y="186"/>
                  </a:cubicBezTo>
                  <a:cubicBezTo>
                    <a:pt x="521" y="183"/>
                    <a:pt x="518" y="180"/>
                    <a:pt x="516" y="177"/>
                  </a:cubicBezTo>
                  <a:lnTo>
                    <a:pt x="516" y="177"/>
                  </a:lnTo>
                  <a:cubicBezTo>
                    <a:pt x="515" y="175"/>
                    <a:pt x="514" y="173"/>
                    <a:pt x="513" y="171"/>
                  </a:cubicBezTo>
                  <a:cubicBezTo>
                    <a:pt x="512" y="168"/>
                    <a:pt x="511" y="164"/>
                    <a:pt x="510" y="159"/>
                  </a:cubicBezTo>
                  <a:cubicBezTo>
                    <a:pt x="510" y="157"/>
                    <a:pt x="510" y="155"/>
                    <a:pt x="509" y="153"/>
                  </a:cubicBezTo>
                  <a:cubicBezTo>
                    <a:pt x="508" y="141"/>
                    <a:pt x="507" y="137"/>
                    <a:pt x="503" y="137"/>
                  </a:cubicBezTo>
                  <a:cubicBezTo>
                    <a:pt x="494" y="137"/>
                    <a:pt x="488" y="131"/>
                    <a:pt x="486" y="123"/>
                  </a:cubicBezTo>
                  <a:cubicBezTo>
                    <a:pt x="485" y="115"/>
                    <a:pt x="489" y="104"/>
                    <a:pt x="497" y="100"/>
                  </a:cubicBezTo>
                  <a:cubicBezTo>
                    <a:pt x="496" y="98"/>
                    <a:pt x="493" y="96"/>
                    <a:pt x="491" y="95"/>
                  </a:cubicBezTo>
                  <a:cubicBezTo>
                    <a:pt x="482" y="87"/>
                    <a:pt x="470" y="78"/>
                    <a:pt x="470" y="67"/>
                  </a:cubicBezTo>
                  <a:cubicBezTo>
                    <a:pt x="470" y="53"/>
                    <a:pt x="451" y="19"/>
                    <a:pt x="445" y="17"/>
                  </a:cubicBezTo>
                  <a:cubicBezTo>
                    <a:pt x="443" y="17"/>
                    <a:pt x="433" y="26"/>
                    <a:pt x="427" y="32"/>
                  </a:cubicBezTo>
                  <a:cubicBezTo>
                    <a:pt x="412" y="46"/>
                    <a:pt x="401" y="55"/>
                    <a:pt x="392" y="55"/>
                  </a:cubicBezTo>
                  <a:cubicBezTo>
                    <a:pt x="387" y="55"/>
                    <a:pt x="380" y="52"/>
                    <a:pt x="373" y="49"/>
                  </a:cubicBezTo>
                  <a:cubicBezTo>
                    <a:pt x="366" y="45"/>
                    <a:pt x="358" y="42"/>
                    <a:pt x="353" y="42"/>
                  </a:cubicBezTo>
                  <a:cubicBezTo>
                    <a:pt x="350" y="42"/>
                    <a:pt x="348" y="43"/>
                    <a:pt x="346" y="47"/>
                  </a:cubicBezTo>
                  <a:cubicBezTo>
                    <a:pt x="342" y="57"/>
                    <a:pt x="336" y="59"/>
                    <a:pt x="331" y="59"/>
                  </a:cubicBezTo>
                  <a:cubicBezTo>
                    <a:pt x="327" y="59"/>
                    <a:pt x="322" y="57"/>
                    <a:pt x="318" y="55"/>
                  </a:cubicBezTo>
                  <a:cubicBezTo>
                    <a:pt x="314" y="54"/>
                    <a:pt x="311" y="52"/>
                    <a:pt x="308" y="52"/>
                  </a:cubicBezTo>
                  <a:cubicBezTo>
                    <a:pt x="306" y="52"/>
                    <a:pt x="305" y="52"/>
                    <a:pt x="302" y="55"/>
                  </a:cubicBezTo>
                  <a:cubicBezTo>
                    <a:pt x="299" y="60"/>
                    <a:pt x="295" y="62"/>
                    <a:pt x="291" y="62"/>
                  </a:cubicBezTo>
                  <a:cubicBezTo>
                    <a:pt x="278" y="62"/>
                    <a:pt x="271" y="42"/>
                    <a:pt x="269" y="33"/>
                  </a:cubicBezTo>
                  <a:lnTo>
                    <a:pt x="269" y="32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7"/>
                  </a:lnTo>
                  <a:lnTo>
                    <a:pt x="269" y="27"/>
                  </a:lnTo>
                  <a:cubicBezTo>
                    <a:pt x="252" y="33"/>
                    <a:pt x="231" y="35"/>
                    <a:pt x="217" y="35"/>
                  </a:cubicBezTo>
                  <a:cubicBezTo>
                    <a:pt x="196" y="35"/>
                    <a:pt x="154" y="31"/>
                    <a:pt x="150" y="17"/>
                  </a:cubicBezTo>
                  <a:cubicBezTo>
                    <a:pt x="148" y="12"/>
                    <a:pt x="129" y="5"/>
                    <a:pt x="107" y="0"/>
                  </a:cubicBezTo>
                  <a:cubicBezTo>
                    <a:pt x="106" y="11"/>
                    <a:pt x="102" y="28"/>
                    <a:pt x="86" y="34"/>
                  </a:cubicBezTo>
                  <a:cubicBezTo>
                    <a:pt x="85" y="34"/>
                    <a:pt x="84" y="35"/>
                    <a:pt x="83" y="36"/>
                  </a:cubicBezTo>
                  <a:cubicBezTo>
                    <a:pt x="82" y="39"/>
                    <a:pt x="87" y="47"/>
                    <a:pt x="90" y="51"/>
                  </a:cubicBezTo>
                  <a:cubicBezTo>
                    <a:pt x="93" y="57"/>
                    <a:pt x="96" y="60"/>
                    <a:pt x="96" y="64"/>
                  </a:cubicBezTo>
                  <a:cubicBezTo>
                    <a:pt x="96" y="76"/>
                    <a:pt x="74" y="87"/>
                    <a:pt x="60" y="81"/>
                  </a:cubicBezTo>
                  <a:lnTo>
                    <a:pt x="60" y="81"/>
                  </a:lnTo>
                  <a:cubicBezTo>
                    <a:pt x="51" y="81"/>
                    <a:pt x="31" y="97"/>
                    <a:pt x="17" y="107"/>
                  </a:cubicBezTo>
                  <a:cubicBezTo>
                    <a:pt x="12" y="111"/>
                    <a:pt x="7" y="115"/>
                    <a:pt x="3" y="118"/>
                  </a:cubicBezTo>
                  <a:cubicBezTo>
                    <a:pt x="3" y="118"/>
                    <a:pt x="2" y="119"/>
                    <a:pt x="0" y="121"/>
                  </a:cubicBezTo>
                  <a:cubicBezTo>
                    <a:pt x="10" y="130"/>
                    <a:pt x="16" y="140"/>
                    <a:pt x="21" y="149"/>
                  </a:cubicBezTo>
                  <a:cubicBezTo>
                    <a:pt x="28" y="161"/>
                    <a:pt x="34" y="172"/>
                    <a:pt x="50" y="183"/>
                  </a:cubicBezTo>
                  <a:cubicBezTo>
                    <a:pt x="79" y="205"/>
                    <a:pt x="112" y="231"/>
                    <a:pt x="134" y="272"/>
                  </a:cubicBezTo>
                  <a:cubicBezTo>
                    <a:pt x="135" y="272"/>
                    <a:pt x="136" y="271"/>
                    <a:pt x="137" y="270"/>
                  </a:cubicBezTo>
                  <a:cubicBezTo>
                    <a:pt x="139" y="268"/>
                    <a:pt x="140" y="267"/>
                    <a:pt x="142" y="266"/>
                  </a:cubicBezTo>
                  <a:cubicBezTo>
                    <a:pt x="144" y="264"/>
                    <a:pt x="145" y="262"/>
                    <a:pt x="147" y="2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84F3BD8D-3361-4F77-AF07-73A623705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059" y="3994577"/>
              <a:ext cx="131531" cy="125893"/>
            </a:xfrm>
            <a:custGeom>
              <a:avLst/>
              <a:gdLst>
                <a:gd name="T0" fmla="*/ 297 w 308"/>
                <a:gd name="T1" fmla="*/ 253 h 295"/>
                <a:gd name="T2" fmla="*/ 305 w 308"/>
                <a:gd name="T3" fmla="*/ 228 h 295"/>
                <a:gd name="T4" fmla="*/ 262 w 308"/>
                <a:gd name="T5" fmla="*/ 184 h 295"/>
                <a:gd name="T6" fmla="*/ 248 w 308"/>
                <a:gd name="T7" fmla="*/ 176 h 295"/>
                <a:gd name="T8" fmla="*/ 230 w 308"/>
                <a:gd name="T9" fmla="*/ 166 h 295"/>
                <a:gd name="T10" fmla="*/ 217 w 308"/>
                <a:gd name="T11" fmla="*/ 153 h 295"/>
                <a:gd name="T12" fmla="*/ 222 w 308"/>
                <a:gd name="T13" fmla="*/ 143 h 295"/>
                <a:gd name="T14" fmla="*/ 229 w 308"/>
                <a:gd name="T15" fmla="*/ 94 h 295"/>
                <a:gd name="T16" fmla="*/ 229 w 308"/>
                <a:gd name="T17" fmla="*/ 77 h 295"/>
                <a:gd name="T18" fmla="*/ 216 w 308"/>
                <a:gd name="T19" fmla="*/ 64 h 295"/>
                <a:gd name="T20" fmla="*/ 197 w 308"/>
                <a:gd name="T21" fmla="*/ 89 h 295"/>
                <a:gd name="T22" fmla="*/ 158 w 308"/>
                <a:gd name="T23" fmla="*/ 87 h 295"/>
                <a:gd name="T24" fmla="*/ 149 w 308"/>
                <a:gd name="T25" fmla="*/ 58 h 295"/>
                <a:gd name="T26" fmla="*/ 132 w 308"/>
                <a:gd name="T27" fmla="*/ 0 h 295"/>
                <a:gd name="T28" fmla="*/ 85 w 308"/>
                <a:gd name="T29" fmla="*/ 8 h 295"/>
                <a:gd name="T30" fmla="*/ 84 w 308"/>
                <a:gd name="T31" fmla="*/ 14 h 295"/>
                <a:gd name="T32" fmla="*/ 84 w 308"/>
                <a:gd name="T33" fmla="*/ 14 h 295"/>
                <a:gd name="T34" fmla="*/ 83 w 308"/>
                <a:gd name="T35" fmla="*/ 23 h 295"/>
                <a:gd name="T36" fmla="*/ 82 w 308"/>
                <a:gd name="T37" fmla="*/ 24 h 295"/>
                <a:gd name="T38" fmla="*/ 80 w 308"/>
                <a:gd name="T39" fmla="*/ 32 h 295"/>
                <a:gd name="T40" fmla="*/ 76 w 308"/>
                <a:gd name="T41" fmla="*/ 44 h 295"/>
                <a:gd name="T42" fmla="*/ 32 w 308"/>
                <a:gd name="T43" fmla="*/ 85 h 295"/>
                <a:gd name="T44" fmla="*/ 13 w 308"/>
                <a:gd name="T45" fmla="*/ 98 h 295"/>
                <a:gd name="T46" fmla="*/ 11 w 308"/>
                <a:gd name="T47" fmla="*/ 100 h 295"/>
                <a:gd name="T48" fmla="*/ 10 w 308"/>
                <a:gd name="T49" fmla="*/ 101 h 295"/>
                <a:gd name="T50" fmla="*/ 8 w 308"/>
                <a:gd name="T51" fmla="*/ 104 h 295"/>
                <a:gd name="T52" fmla="*/ 7 w 308"/>
                <a:gd name="T53" fmla="*/ 106 h 295"/>
                <a:gd name="T54" fmla="*/ 4 w 308"/>
                <a:gd name="T55" fmla="*/ 110 h 295"/>
                <a:gd name="T56" fmla="*/ 2 w 308"/>
                <a:gd name="T57" fmla="*/ 113 h 295"/>
                <a:gd name="T58" fmla="*/ 0 w 308"/>
                <a:gd name="T59" fmla="*/ 117 h 295"/>
                <a:gd name="T60" fmla="*/ 95 w 308"/>
                <a:gd name="T61" fmla="*/ 180 h 295"/>
                <a:gd name="T62" fmla="*/ 272 w 308"/>
                <a:gd name="T63" fmla="*/ 291 h 295"/>
                <a:gd name="T64" fmla="*/ 283 w 308"/>
                <a:gd name="T65" fmla="*/ 294 h 295"/>
                <a:gd name="T66" fmla="*/ 297 w 308"/>
                <a:gd name="T67" fmla="*/ 25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" h="295">
                  <a:moveTo>
                    <a:pt x="297" y="253"/>
                  </a:moveTo>
                  <a:cubicBezTo>
                    <a:pt x="301" y="244"/>
                    <a:pt x="303" y="238"/>
                    <a:pt x="305" y="228"/>
                  </a:cubicBezTo>
                  <a:cubicBezTo>
                    <a:pt x="307" y="211"/>
                    <a:pt x="283" y="197"/>
                    <a:pt x="262" y="184"/>
                  </a:cubicBezTo>
                  <a:cubicBezTo>
                    <a:pt x="257" y="182"/>
                    <a:pt x="253" y="179"/>
                    <a:pt x="248" y="176"/>
                  </a:cubicBezTo>
                  <a:cubicBezTo>
                    <a:pt x="241" y="171"/>
                    <a:pt x="235" y="168"/>
                    <a:pt x="230" y="166"/>
                  </a:cubicBezTo>
                  <a:cubicBezTo>
                    <a:pt x="222" y="161"/>
                    <a:pt x="217" y="159"/>
                    <a:pt x="217" y="153"/>
                  </a:cubicBezTo>
                  <a:cubicBezTo>
                    <a:pt x="216" y="148"/>
                    <a:pt x="220" y="144"/>
                    <a:pt x="222" y="143"/>
                  </a:cubicBezTo>
                  <a:cubicBezTo>
                    <a:pt x="230" y="136"/>
                    <a:pt x="232" y="120"/>
                    <a:pt x="229" y="94"/>
                  </a:cubicBezTo>
                  <a:cubicBezTo>
                    <a:pt x="228" y="87"/>
                    <a:pt x="228" y="82"/>
                    <a:pt x="229" y="77"/>
                  </a:cubicBezTo>
                  <a:cubicBezTo>
                    <a:pt x="221" y="73"/>
                    <a:pt x="217" y="69"/>
                    <a:pt x="216" y="64"/>
                  </a:cubicBezTo>
                  <a:cubicBezTo>
                    <a:pt x="211" y="68"/>
                    <a:pt x="201" y="82"/>
                    <a:pt x="197" y="89"/>
                  </a:cubicBezTo>
                  <a:cubicBezTo>
                    <a:pt x="187" y="102"/>
                    <a:pt x="169" y="100"/>
                    <a:pt x="158" y="87"/>
                  </a:cubicBezTo>
                  <a:cubicBezTo>
                    <a:pt x="151" y="79"/>
                    <a:pt x="147" y="69"/>
                    <a:pt x="149" y="58"/>
                  </a:cubicBezTo>
                  <a:cubicBezTo>
                    <a:pt x="152" y="36"/>
                    <a:pt x="138" y="3"/>
                    <a:pt x="132" y="0"/>
                  </a:cubicBezTo>
                  <a:cubicBezTo>
                    <a:pt x="129" y="0"/>
                    <a:pt x="109" y="3"/>
                    <a:pt x="85" y="8"/>
                  </a:cubicBezTo>
                  <a:cubicBezTo>
                    <a:pt x="85" y="10"/>
                    <a:pt x="85" y="12"/>
                    <a:pt x="84" y="14"/>
                  </a:cubicBezTo>
                  <a:lnTo>
                    <a:pt x="84" y="14"/>
                  </a:lnTo>
                  <a:cubicBezTo>
                    <a:pt x="84" y="17"/>
                    <a:pt x="84" y="20"/>
                    <a:pt x="83" y="23"/>
                  </a:cubicBezTo>
                  <a:cubicBezTo>
                    <a:pt x="83" y="23"/>
                    <a:pt x="82" y="23"/>
                    <a:pt x="82" y="24"/>
                  </a:cubicBezTo>
                  <a:cubicBezTo>
                    <a:pt x="82" y="27"/>
                    <a:pt x="81" y="29"/>
                    <a:pt x="80" y="32"/>
                  </a:cubicBezTo>
                  <a:cubicBezTo>
                    <a:pt x="78" y="36"/>
                    <a:pt x="77" y="40"/>
                    <a:pt x="76" y="44"/>
                  </a:cubicBezTo>
                  <a:cubicBezTo>
                    <a:pt x="73" y="56"/>
                    <a:pt x="56" y="68"/>
                    <a:pt x="32" y="85"/>
                  </a:cubicBezTo>
                  <a:cubicBezTo>
                    <a:pt x="25" y="89"/>
                    <a:pt x="18" y="94"/>
                    <a:pt x="13" y="98"/>
                  </a:cubicBezTo>
                  <a:cubicBezTo>
                    <a:pt x="13" y="98"/>
                    <a:pt x="12" y="99"/>
                    <a:pt x="11" y="100"/>
                  </a:cubicBezTo>
                  <a:cubicBezTo>
                    <a:pt x="11" y="100"/>
                    <a:pt x="11" y="100"/>
                    <a:pt x="10" y="101"/>
                  </a:cubicBezTo>
                  <a:cubicBezTo>
                    <a:pt x="10" y="102"/>
                    <a:pt x="9" y="102"/>
                    <a:pt x="8" y="104"/>
                  </a:cubicBezTo>
                  <a:cubicBezTo>
                    <a:pt x="8" y="104"/>
                    <a:pt x="7" y="105"/>
                    <a:pt x="7" y="106"/>
                  </a:cubicBezTo>
                  <a:cubicBezTo>
                    <a:pt x="6" y="107"/>
                    <a:pt x="5" y="108"/>
                    <a:pt x="4" y="110"/>
                  </a:cubicBezTo>
                  <a:cubicBezTo>
                    <a:pt x="3" y="111"/>
                    <a:pt x="3" y="112"/>
                    <a:pt x="2" y="113"/>
                  </a:cubicBezTo>
                  <a:cubicBezTo>
                    <a:pt x="1" y="114"/>
                    <a:pt x="1" y="116"/>
                    <a:pt x="0" y="117"/>
                  </a:cubicBezTo>
                  <a:cubicBezTo>
                    <a:pt x="31" y="136"/>
                    <a:pt x="66" y="158"/>
                    <a:pt x="95" y="180"/>
                  </a:cubicBezTo>
                  <a:cubicBezTo>
                    <a:pt x="152" y="223"/>
                    <a:pt x="233" y="277"/>
                    <a:pt x="272" y="291"/>
                  </a:cubicBezTo>
                  <a:cubicBezTo>
                    <a:pt x="275" y="292"/>
                    <a:pt x="279" y="293"/>
                    <a:pt x="283" y="294"/>
                  </a:cubicBezTo>
                  <a:cubicBezTo>
                    <a:pt x="288" y="273"/>
                    <a:pt x="293" y="262"/>
                    <a:pt x="297" y="2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id="{3452DD27-24EC-4043-A590-AE2B37751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20" y="4045309"/>
              <a:ext cx="1879" cy="1879"/>
            </a:xfrm>
            <a:custGeom>
              <a:avLst/>
              <a:gdLst>
                <a:gd name="T0" fmla="*/ 0 w 4"/>
                <a:gd name="T1" fmla="*/ 5 h 6"/>
                <a:gd name="T2" fmla="*/ 3 w 4"/>
                <a:gd name="T3" fmla="*/ 0 h 6"/>
                <a:gd name="T4" fmla="*/ 0 w 4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0" y="5"/>
                  </a:moveTo>
                  <a:lnTo>
                    <a:pt x="3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7B29E9D3-C96B-4857-B648-FB6108CC1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7541" y="4045309"/>
              <a:ext cx="1879" cy="1879"/>
            </a:xfrm>
            <a:custGeom>
              <a:avLst/>
              <a:gdLst>
                <a:gd name="T0" fmla="*/ 0 w 6"/>
                <a:gd name="T1" fmla="*/ 0 h 4"/>
                <a:gd name="T2" fmla="*/ 5 w 6"/>
                <a:gd name="T3" fmla="*/ 3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5" y="3"/>
                  </a:ln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id="{A3F34F91-AF28-4E3C-9694-C553F24C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71" y="3342565"/>
              <a:ext cx="266822" cy="216085"/>
            </a:xfrm>
            <a:custGeom>
              <a:avLst/>
              <a:gdLst>
                <a:gd name="T0" fmla="*/ 214 w 628"/>
                <a:gd name="T1" fmla="*/ 120 h 508"/>
                <a:gd name="T2" fmla="*/ 156 w 628"/>
                <a:gd name="T3" fmla="*/ 204 h 508"/>
                <a:gd name="T4" fmla="*/ 98 w 628"/>
                <a:gd name="T5" fmla="*/ 315 h 508"/>
                <a:gd name="T6" fmla="*/ 21 w 628"/>
                <a:gd name="T7" fmla="*/ 444 h 508"/>
                <a:gd name="T8" fmla="*/ 0 w 628"/>
                <a:gd name="T9" fmla="*/ 507 h 508"/>
                <a:gd name="T10" fmla="*/ 288 w 628"/>
                <a:gd name="T11" fmla="*/ 507 h 508"/>
                <a:gd name="T12" fmla="*/ 288 w 628"/>
                <a:gd name="T13" fmla="*/ 393 h 508"/>
                <a:gd name="T14" fmla="*/ 331 w 628"/>
                <a:gd name="T15" fmla="*/ 360 h 508"/>
                <a:gd name="T16" fmla="*/ 368 w 628"/>
                <a:gd name="T17" fmla="*/ 336 h 508"/>
                <a:gd name="T18" fmla="*/ 368 w 628"/>
                <a:gd name="T19" fmla="*/ 127 h 508"/>
                <a:gd name="T20" fmla="*/ 374 w 628"/>
                <a:gd name="T21" fmla="*/ 127 h 508"/>
                <a:gd name="T22" fmla="*/ 560 w 628"/>
                <a:gd name="T23" fmla="*/ 130 h 508"/>
                <a:gd name="T24" fmla="*/ 626 w 628"/>
                <a:gd name="T25" fmla="*/ 128 h 508"/>
                <a:gd name="T26" fmla="*/ 626 w 628"/>
                <a:gd name="T27" fmla="*/ 125 h 508"/>
                <a:gd name="T28" fmla="*/ 626 w 628"/>
                <a:gd name="T29" fmla="*/ 125 h 508"/>
                <a:gd name="T30" fmla="*/ 627 w 628"/>
                <a:gd name="T31" fmla="*/ 115 h 508"/>
                <a:gd name="T32" fmla="*/ 627 w 628"/>
                <a:gd name="T33" fmla="*/ 115 h 508"/>
                <a:gd name="T34" fmla="*/ 627 w 628"/>
                <a:gd name="T35" fmla="*/ 109 h 508"/>
                <a:gd name="T36" fmla="*/ 627 w 628"/>
                <a:gd name="T37" fmla="*/ 109 h 508"/>
                <a:gd name="T38" fmla="*/ 627 w 628"/>
                <a:gd name="T39" fmla="*/ 102 h 508"/>
                <a:gd name="T40" fmla="*/ 627 w 628"/>
                <a:gd name="T41" fmla="*/ 102 h 508"/>
                <a:gd name="T42" fmla="*/ 627 w 628"/>
                <a:gd name="T43" fmla="*/ 95 h 508"/>
                <a:gd name="T44" fmla="*/ 627 w 628"/>
                <a:gd name="T45" fmla="*/ 93 h 508"/>
                <a:gd name="T46" fmla="*/ 627 w 628"/>
                <a:gd name="T47" fmla="*/ 87 h 508"/>
                <a:gd name="T48" fmla="*/ 627 w 628"/>
                <a:gd name="T49" fmla="*/ 85 h 508"/>
                <a:gd name="T50" fmla="*/ 627 w 628"/>
                <a:gd name="T51" fmla="*/ 80 h 508"/>
                <a:gd name="T52" fmla="*/ 627 w 628"/>
                <a:gd name="T53" fmla="*/ 76 h 508"/>
                <a:gd name="T54" fmla="*/ 627 w 628"/>
                <a:gd name="T55" fmla="*/ 72 h 508"/>
                <a:gd name="T56" fmla="*/ 627 w 628"/>
                <a:gd name="T57" fmla="*/ 67 h 508"/>
                <a:gd name="T58" fmla="*/ 627 w 628"/>
                <a:gd name="T59" fmla="*/ 64 h 508"/>
                <a:gd name="T60" fmla="*/ 626 w 628"/>
                <a:gd name="T61" fmla="*/ 25 h 508"/>
                <a:gd name="T62" fmla="*/ 622 w 628"/>
                <a:gd name="T63" fmla="*/ 15 h 508"/>
                <a:gd name="T64" fmla="*/ 577 w 628"/>
                <a:gd name="T65" fmla="*/ 0 h 508"/>
                <a:gd name="T66" fmla="*/ 296 w 628"/>
                <a:gd name="T67" fmla="*/ 0 h 508"/>
                <a:gd name="T68" fmla="*/ 257 w 628"/>
                <a:gd name="T69" fmla="*/ 66 h 508"/>
                <a:gd name="T70" fmla="*/ 214 w 628"/>
                <a:gd name="T71" fmla="*/ 12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8" h="508">
                  <a:moveTo>
                    <a:pt x="214" y="120"/>
                  </a:moveTo>
                  <a:cubicBezTo>
                    <a:pt x="188" y="146"/>
                    <a:pt x="158" y="177"/>
                    <a:pt x="156" y="204"/>
                  </a:cubicBezTo>
                  <a:cubicBezTo>
                    <a:pt x="154" y="234"/>
                    <a:pt x="129" y="269"/>
                    <a:pt x="98" y="315"/>
                  </a:cubicBezTo>
                  <a:cubicBezTo>
                    <a:pt x="73" y="353"/>
                    <a:pt x="44" y="395"/>
                    <a:pt x="21" y="444"/>
                  </a:cubicBezTo>
                  <a:cubicBezTo>
                    <a:pt x="10" y="468"/>
                    <a:pt x="3" y="489"/>
                    <a:pt x="0" y="507"/>
                  </a:cubicBezTo>
                  <a:lnTo>
                    <a:pt x="288" y="507"/>
                  </a:lnTo>
                  <a:lnTo>
                    <a:pt x="288" y="393"/>
                  </a:lnTo>
                  <a:cubicBezTo>
                    <a:pt x="288" y="382"/>
                    <a:pt x="305" y="373"/>
                    <a:pt x="331" y="360"/>
                  </a:cubicBezTo>
                  <a:cubicBezTo>
                    <a:pt x="344" y="353"/>
                    <a:pt x="368" y="342"/>
                    <a:pt x="368" y="336"/>
                  </a:cubicBezTo>
                  <a:lnTo>
                    <a:pt x="368" y="127"/>
                  </a:lnTo>
                  <a:lnTo>
                    <a:pt x="374" y="127"/>
                  </a:lnTo>
                  <a:cubicBezTo>
                    <a:pt x="375" y="127"/>
                    <a:pt x="485" y="130"/>
                    <a:pt x="560" y="130"/>
                  </a:cubicBezTo>
                  <a:cubicBezTo>
                    <a:pt x="606" y="130"/>
                    <a:pt x="621" y="129"/>
                    <a:pt x="626" y="128"/>
                  </a:cubicBezTo>
                  <a:cubicBezTo>
                    <a:pt x="626" y="127"/>
                    <a:pt x="626" y="126"/>
                    <a:pt x="626" y="125"/>
                  </a:cubicBezTo>
                  <a:lnTo>
                    <a:pt x="626" y="125"/>
                  </a:lnTo>
                  <a:cubicBezTo>
                    <a:pt x="626" y="122"/>
                    <a:pt x="627" y="119"/>
                    <a:pt x="627" y="115"/>
                  </a:cubicBezTo>
                  <a:lnTo>
                    <a:pt x="627" y="115"/>
                  </a:lnTo>
                  <a:cubicBezTo>
                    <a:pt x="627" y="113"/>
                    <a:pt x="627" y="111"/>
                    <a:pt x="627" y="109"/>
                  </a:cubicBezTo>
                  <a:lnTo>
                    <a:pt x="627" y="109"/>
                  </a:lnTo>
                  <a:cubicBezTo>
                    <a:pt x="627" y="107"/>
                    <a:pt x="627" y="104"/>
                    <a:pt x="627" y="102"/>
                  </a:cubicBezTo>
                  <a:lnTo>
                    <a:pt x="627" y="102"/>
                  </a:lnTo>
                  <a:cubicBezTo>
                    <a:pt x="627" y="100"/>
                    <a:pt x="627" y="97"/>
                    <a:pt x="627" y="95"/>
                  </a:cubicBezTo>
                  <a:cubicBezTo>
                    <a:pt x="627" y="94"/>
                    <a:pt x="627" y="94"/>
                    <a:pt x="627" y="93"/>
                  </a:cubicBezTo>
                  <a:cubicBezTo>
                    <a:pt x="627" y="91"/>
                    <a:pt x="627" y="89"/>
                    <a:pt x="627" y="87"/>
                  </a:cubicBezTo>
                  <a:cubicBezTo>
                    <a:pt x="627" y="87"/>
                    <a:pt x="627" y="86"/>
                    <a:pt x="627" y="85"/>
                  </a:cubicBezTo>
                  <a:cubicBezTo>
                    <a:pt x="627" y="83"/>
                    <a:pt x="627" y="82"/>
                    <a:pt x="627" y="80"/>
                  </a:cubicBezTo>
                  <a:cubicBezTo>
                    <a:pt x="627" y="78"/>
                    <a:pt x="627" y="77"/>
                    <a:pt x="627" y="76"/>
                  </a:cubicBezTo>
                  <a:cubicBezTo>
                    <a:pt x="627" y="75"/>
                    <a:pt x="627" y="73"/>
                    <a:pt x="627" y="72"/>
                  </a:cubicBezTo>
                  <a:cubicBezTo>
                    <a:pt x="627" y="70"/>
                    <a:pt x="627" y="69"/>
                    <a:pt x="627" y="67"/>
                  </a:cubicBezTo>
                  <a:cubicBezTo>
                    <a:pt x="627" y="66"/>
                    <a:pt x="627" y="65"/>
                    <a:pt x="627" y="64"/>
                  </a:cubicBezTo>
                  <a:cubicBezTo>
                    <a:pt x="627" y="49"/>
                    <a:pt x="626" y="34"/>
                    <a:pt x="626" y="25"/>
                  </a:cubicBezTo>
                  <a:cubicBezTo>
                    <a:pt x="624" y="21"/>
                    <a:pt x="623" y="18"/>
                    <a:pt x="622" y="15"/>
                  </a:cubicBezTo>
                  <a:cubicBezTo>
                    <a:pt x="620" y="6"/>
                    <a:pt x="618" y="0"/>
                    <a:pt x="577" y="0"/>
                  </a:cubicBezTo>
                  <a:lnTo>
                    <a:pt x="296" y="0"/>
                  </a:lnTo>
                  <a:cubicBezTo>
                    <a:pt x="277" y="19"/>
                    <a:pt x="266" y="44"/>
                    <a:pt x="257" y="66"/>
                  </a:cubicBezTo>
                  <a:cubicBezTo>
                    <a:pt x="251" y="82"/>
                    <a:pt x="234" y="99"/>
                    <a:pt x="214" y="1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0766AFD0-A532-4BB6-9641-24D43A8E3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034" y="3560528"/>
              <a:ext cx="1879" cy="375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7 h 8"/>
                <a:gd name="T6" fmla="*/ 0 w 1"/>
                <a:gd name="T7" fmla="*/ 7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C3AD9873-00B6-4D7B-B6AC-3840D8989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71" y="3357598"/>
              <a:ext cx="383322" cy="422773"/>
            </a:xfrm>
            <a:custGeom>
              <a:avLst/>
              <a:gdLst>
                <a:gd name="T0" fmla="*/ 24 w 900"/>
                <a:gd name="T1" fmla="*/ 891 h 994"/>
                <a:gd name="T2" fmla="*/ 48 w 900"/>
                <a:gd name="T3" fmla="*/ 857 h 994"/>
                <a:gd name="T4" fmla="*/ 94 w 900"/>
                <a:gd name="T5" fmla="*/ 857 h 994"/>
                <a:gd name="T6" fmla="*/ 168 w 900"/>
                <a:gd name="T7" fmla="*/ 846 h 994"/>
                <a:gd name="T8" fmla="*/ 195 w 900"/>
                <a:gd name="T9" fmla="*/ 850 h 994"/>
                <a:gd name="T10" fmla="*/ 267 w 900"/>
                <a:gd name="T11" fmla="*/ 887 h 994"/>
                <a:gd name="T12" fmla="*/ 286 w 900"/>
                <a:gd name="T13" fmla="*/ 927 h 994"/>
                <a:gd name="T14" fmla="*/ 303 w 900"/>
                <a:gd name="T15" fmla="*/ 948 h 994"/>
                <a:gd name="T16" fmla="*/ 356 w 900"/>
                <a:gd name="T17" fmla="*/ 993 h 994"/>
                <a:gd name="T18" fmla="*/ 358 w 900"/>
                <a:gd name="T19" fmla="*/ 993 h 994"/>
                <a:gd name="T20" fmla="*/ 363 w 900"/>
                <a:gd name="T21" fmla="*/ 992 h 994"/>
                <a:gd name="T22" fmla="*/ 369 w 900"/>
                <a:gd name="T23" fmla="*/ 991 h 994"/>
                <a:gd name="T24" fmla="*/ 375 w 900"/>
                <a:gd name="T25" fmla="*/ 989 h 994"/>
                <a:gd name="T26" fmla="*/ 379 w 900"/>
                <a:gd name="T27" fmla="*/ 987 h 994"/>
                <a:gd name="T28" fmla="*/ 383 w 900"/>
                <a:gd name="T29" fmla="*/ 984 h 994"/>
                <a:gd name="T30" fmla="*/ 386 w 900"/>
                <a:gd name="T31" fmla="*/ 979 h 994"/>
                <a:gd name="T32" fmla="*/ 411 w 900"/>
                <a:gd name="T33" fmla="*/ 937 h 994"/>
                <a:gd name="T34" fmla="*/ 462 w 900"/>
                <a:gd name="T35" fmla="*/ 965 h 994"/>
                <a:gd name="T36" fmla="*/ 474 w 900"/>
                <a:gd name="T37" fmla="*/ 947 h 994"/>
                <a:gd name="T38" fmla="*/ 530 w 900"/>
                <a:gd name="T39" fmla="*/ 948 h 994"/>
                <a:gd name="T40" fmla="*/ 577 w 900"/>
                <a:gd name="T41" fmla="*/ 934 h 994"/>
                <a:gd name="T42" fmla="*/ 581 w 900"/>
                <a:gd name="T43" fmla="*/ 934 h 994"/>
                <a:gd name="T44" fmla="*/ 721 w 900"/>
                <a:gd name="T45" fmla="*/ 935 h 994"/>
                <a:gd name="T46" fmla="*/ 873 w 900"/>
                <a:gd name="T47" fmla="*/ 931 h 994"/>
                <a:gd name="T48" fmla="*/ 856 w 900"/>
                <a:gd name="T49" fmla="*/ 850 h 994"/>
                <a:gd name="T50" fmla="*/ 784 w 900"/>
                <a:gd name="T51" fmla="*/ 168 h 994"/>
                <a:gd name="T52" fmla="*/ 646 w 900"/>
                <a:gd name="T53" fmla="*/ 3 h 994"/>
                <a:gd name="T54" fmla="*/ 635 w 900"/>
                <a:gd name="T55" fmla="*/ 99 h 994"/>
                <a:gd name="T56" fmla="*/ 382 w 900"/>
                <a:gd name="T57" fmla="*/ 100 h 994"/>
                <a:gd name="T58" fmla="*/ 339 w 900"/>
                <a:gd name="T59" fmla="*/ 331 h 994"/>
                <a:gd name="T60" fmla="*/ 302 w 900"/>
                <a:gd name="T61" fmla="*/ 480 h 994"/>
                <a:gd name="T62" fmla="*/ 32 w 900"/>
                <a:gd name="T63" fmla="*/ 545 h 994"/>
                <a:gd name="T64" fmla="*/ 49 w 900"/>
                <a:gd name="T65" fmla="*/ 608 h 994"/>
                <a:gd name="T66" fmla="*/ 35 w 900"/>
                <a:gd name="T67" fmla="*/ 836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0" h="994">
                  <a:moveTo>
                    <a:pt x="24" y="887"/>
                  </a:moveTo>
                  <a:cubicBezTo>
                    <a:pt x="24" y="888"/>
                    <a:pt x="24" y="889"/>
                    <a:pt x="24" y="891"/>
                  </a:cubicBezTo>
                  <a:cubicBezTo>
                    <a:pt x="28" y="887"/>
                    <a:pt x="31" y="882"/>
                    <a:pt x="34" y="876"/>
                  </a:cubicBezTo>
                  <a:cubicBezTo>
                    <a:pt x="37" y="869"/>
                    <a:pt x="41" y="861"/>
                    <a:pt x="48" y="857"/>
                  </a:cubicBezTo>
                  <a:cubicBezTo>
                    <a:pt x="52" y="855"/>
                    <a:pt x="58" y="854"/>
                    <a:pt x="65" y="855"/>
                  </a:cubicBezTo>
                  <a:cubicBezTo>
                    <a:pt x="73" y="857"/>
                    <a:pt x="82" y="857"/>
                    <a:pt x="94" y="857"/>
                  </a:cubicBezTo>
                  <a:cubicBezTo>
                    <a:pt x="112" y="857"/>
                    <a:pt x="129" y="856"/>
                    <a:pt x="132" y="855"/>
                  </a:cubicBezTo>
                  <a:cubicBezTo>
                    <a:pt x="136" y="854"/>
                    <a:pt x="151" y="848"/>
                    <a:pt x="168" y="846"/>
                  </a:cubicBezTo>
                  <a:cubicBezTo>
                    <a:pt x="170" y="846"/>
                    <a:pt x="172" y="846"/>
                    <a:pt x="175" y="846"/>
                  </a:cubicBezTo>
                  <a:cubicBezTo>
                    <a:pt x="183" y="846"/>
                    <a:pt x="190" y="847"/>
                    <a:pt x="195" y="850"/>
                  </a:cubicBezTo>
                  <a:cubicBezTo>
                    <a:pt x="214" y="860"/>
                    <a:pt x="233" y="880"/>
                    <a:pt x="239" y="887"/>
                  </a:cubicBezTo>
                  <a:lnTo>
                    <a:pt x="267" y="887"/>
                  </a:lnTo>
                  <a:lnTo>
                    <a:pt x="268" y="891"/>
                  </a:lnTo>
                  <a:cubicBezTo>
                    <a:pt x="268" y="891"/>
                    <a:pt x="275" y="909"/>
                    <a:pt x="286" y="927"/>
                  </a:cubicBezTo>
                  <a:cubicBezTo>
                    <a:pt x="288" y="930"/>
                    <a:pt x="291" y="934"/>
                    <a:pt x="294" y="938"/>
                  </a:cubicBezTo>
                  <a:cubicBezTo>
                    <a:pt x="297" y="941"/>
                    <a:pt x="300" y="945"/>
                    <a:pt x="303" y="948"/>
                  </a:cubicBezTo>
                  <a:cubicBezTo>
                    <a:pt x="307" y="952"/>
                    <a:pt x="313" y="955"/>
                    <a:pt x="318" y="957"/>
                  </a:cubicBezTo>
                  <a:cubicBezTo>
                    <a:pt x="333" y="962"/>
                    <a:pt x="346" y="975"/>
                    <a:pt x="356" y="993"/>
                  </a:cubicBezTo>
                  <a:lnTo>
                    <a:pt x="356" y="993"/>
                  </a:lnTo>
                  <a:cubicBezTo>
                    <a:pt x="357" y="993"/>
                    <a:pt x="357" y="993"/>
                    <a:pt x="358" y="993"/>
                  </a:cubicBezTo>
                  <a:cubicBezTo>
                    <a:pt x="359" y="993"/>
                    <a:pt x="360" y="992"/>
                    <a:pt x="361" y="992"/>
                  </a:cubicBezTo>
                  <a:cubicBezTo>
                    <a:pt x="362" y="992"/>
                    <a:pt x="363" y="992"/>
                    <a:pt x="363" y="992"/>
                  </a:cubicBezTo>
                  <a:cubicBezTo>
                    <a:pt x="365" y="992"/>
                    <a:pt x="366" y="992"/>
                    <a:pt x="367" y="991"/>
                  </a:cubicBezTo>
                  <a:cubicBezTo>
                    <a:pt x="368" y="991"/>
                    <a:pt x="368" y="991"/>
                    <a:pt x="369" y="991"/>
                  </a:cubicBezTo>
                  <a:cubicBezTo>
                    <a:pt x="370" y="991"/>
                    <a:pt x="371" y="990"/>
                    <a:pt x="372" y="990"/>
                  </a:cubicBezTo>
                  <a:cubicBezTo>
                    <a:pt x="373" y="990"/>
                    <a:pt x="374" y="989"/>
                    <a:pt x="375" y="989"/>
                  </a:cubicBezTo>
                  <a:cubicBezTo>
                    <a:pt x="376" y="989"/>
                    <a:pt x="377" y="988"/>
                    <a:pt x="377" y="988"/>
                  </a:cubicBezTo>
                  <a:cubicBezTo>
                    <a:pt x="378" y="988"/>
                    <a:pt x="379" y="987"/>
                    <a:pt x="379" y="987"/>
                  </a:cubicBezTo>
                  <a:cubicBezTo>
                    <a:pt x="380" y="986"/>
                    <a:pt x="381" y="986"/>
                    <a:pt x="382" y="985"/>
                  </a:cubicBezTo>
                  <a:lnTo>
                    <a:pt x="383" y="984"/>
                  </a:lnTo>
                  <a:cubicBezTo>
                    <a:pt x="384" y="983"/>
                    <a:pt x="385" y="982"/>
                    <a:pt x="385" y="981"/>
                  </a:cubicBezTo>
                  <a:cubicBezTo>
                    <a:pt x="386" y="980"/>
                    <a:pt x="386" y="980"/>
                    <a:pt x="386" y="979"/>
                  </a:cubicBezTo>
                  <a:cubicBezTo>
                    <a:pt x="387" y="978"/>
                    <a:pt x="387" y="976"/>
                    <a:pt x="387" y="974"/>
                  </a:cubicBezTo>
                  <a:cubicBezTo>
                    <a:pt x="387" y="957"/>
                    <a:pt x="394" y="937"/>
                    <a:pt x="411" y="937"/>
                  </a:cubicBezTo>
                  <a:cubicBezTo>
                    <a:pt x="420" y="937"/>
                    <a:pt x="430" y="942"/>
                    <a:pt x="442" y="953"/>
                  </a:cubicBezTo>
                  <a:cubicBezTo>
                    <a:pt x="454" y="964"/>
                    <a:pt x="460" y="965"/>
                    <a:pt x="462" y="965"/>
                  </a:cubicBezTo>
                  <a:cubicBezTo>
                    <a:pt x="465" y="965"/>
                    <a:pt x="467" y="962"/>
                    <a:pt x="470" y="955"/>
                  </a:cubicBezTo>
                  <a:cubicBezTo>
                    <a:pt x="471" y="952"/>
                    <a:pt x="472" y="949"/>
                    <a:pt x="474" y="947"/>
                  </a:cubicBezTo>
                  <a:cubicBezTo>
                    <a:pt x="479" y="939"/>
                    <a:pt x="492" y="940"/>
                    <a:pt x="507" y="944"/>
                  </a:cubicBezTo>
                  <a:cubicBezTo>
                    <a:pt x="515" y="946"/>
                    <a:pt x="523" y="948"/>
                    <a:pt x="530" y="948"/>
                  </a:cubicBezTo>
                  <a:cubicBezTo>
                    <a:pt x="549" y="948"/>
                    <a:pt x="575" y="935"/>
                    <a:pt x="575" y="935"/>
                  </a:cubicBezTo>
                  <a:lnTo>
                    <a:pt x="577" y="934"/>
                  </a:lnTo>
                  <a:lnTo>
                    <a:pt x="578" y="934"/>
                  </a:lnTo>
                  <a:cubicBezTo>
                    <a:pt x="578" y="934"/>
                    <a:pt x="579" y="934"/>
                    <a:pt x="581" y="934"/>
                  </a:cubicBezTo>
                  <a:cubicBezTo>
                    <a:pt x="583" y="934"/>
                    <a:pt x="586" y="934"/>
                    <a:pt x="589" y="934"/>
                  </a:cubicBezTo>
                  <a:cubicBezTo>
                    <a:pt x="611" y="935"/>
                    <a:pt x="666" y="935"/>
                    <a:pt x="721" y="935"/>
                  </a:cubicBezTo>
                  <a:cubicBezTo>
                    <a:pt x="793" y="935"/>
                    <a:pt x="831" y="934"/>
                    <a:pt x="851" y="933"/>
                  </a:cubicBezTo>
                  <a:cubicBezTo>
                    <a:pt x="867" y="933"/>
                    <a:pt x="872" y="932"/>
                    <a:pt x="873" y="931"/>
                  </a:cubicBezTo>
                  <a:cubicBezTo>
                    <a:pt x="878" y="929"/>
                    <a:pt x="882" y="902"/>
                    <a:pt x="880" y="874"/>
                  </a:cubicBezTo>
                  <a:lnTo>
                    <a:pt x="856" y="850"/>
                  </a:lnTo>
                  <a:lnTo>
                    <a:pt x="856" y="848"/>
                  </a:lnTo>
                  <a:lnTo>
                    <a:pt x="784" y="168"/>
                  </a:lnTo>
                  <a:lnTo>
                    <a:pt x="899" y="168"/>
                  </a:lnTo>
                  <a:cubicBezTo>
                    <a:pt x="760" y="77"/>
                    <a:pt x="659" y="11"/>
                    <a:pt x="646" y="3"/>
                  </a:cubicBezTo>
                  <a:cubicBezTo>
                    <a:pt x="644" y="2"/>
                    <a:pt x="642" y="1"/>
                    <a:pt x="640" y="0"/>
                  </a:cubicBezTo>
                  <a:cubicBezTo>
                    <a:pt x="642" y="95"/>
                    <a:pt x="640" y="97"/>
                    <a:pt x="635" y="99"/>
                  </a:cubicBezTo>
                  <a:cubicBezTo>
                    <a:pt x="633" y="101"/>
                    <a:pt x="631" y="102"/>
                    <a:pt x="562" y="102"/>
                  </a:cubicBezTo>
                  <a:cubicBezTo>
                    <a:pt x="497" y="102"/>
                    <a:pt x="406" y="101"/>
                    <a:pt x="382" y="100"/>
                  </a:cubicBezTo>
                  <a:lnTo>
                    <a:pt x="382" y="297"/>
                  </a:lnTo>
                  <a:cubicBezTo>
                    <a:pt x="382" y="309"/>
                    <a:pt x="365" y="318"/>
                    <a:pt x="339" y="331"/>
                  </a:cubicBezTo>
                  <a:cubicBezTo>
                    <a:pt x="326" y="338"/>
                    <a:pt x="303" y="349"/>
                    <a:pt x="302" y="354"/>
                  </a:cubicBezTo>
                  <a:lnTo>
                    <a:pt x="302" y="480"/>
                  </a:lnTo>
                  <a:lnTo>
                    <a:pt x="1" y="480"/>
                  </a:lnTo>
                  <a:cubicBezTo>
                    <a:pt x="0" y="513"/>
                    <a:pt x="16" y="529"/>
                    <a:pt x="32" y="545"/>
                  </a:cubicBezTo>
                  <a:cubicBezTo>
                    <a:pt x="36" y="549"/>
                    <a:pt x="39" y="552"/>
                    <a:pt x="43" y="556"/>
                  </a:cubicBezTo>
                  <a:cubicBezTo>
                    <a:pt x="55" y="570"/>
                    <a:pt x="52" y="589"/>
                    <a:pt x="49" y="608"/>
                  </a:cubicBezTo>
                  <a:cubicBezTo>
                    <a:pt x="46" y="630"/>
                    <a:pt x="42" y="655"/>
                    <a:pt x="60" y="680"/>
                  </a:cubicBezTo>
                  <a:cubicBezTo>
                    <a:pt x="85" y="715"/>
                    <a:pt x="77" y="769"/>
                    <a:pt x="35" y="836"/>
                  </a:cubicBezTo>
                  <a:cubicBezTo>
                    <a:pt x="28" y="847"/>
                    <a:pt x="26" y="867"/>
                    <a:pt x="24" y="8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B1FA3618-C76D-4135-BB0A-BCEFFBC23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8753" y="3434636"/>
              <a:ext cx="537401" cy="499814"/>
            </a:xfrm>
            <a:custGeom>
              <a:avLst/>
              <a:gdLst>
                <a:gd name="T0" fmla="*/ 510 w 1261"/>
                <a:gd name="T1" fmla="*/ 1147 h 1173"/>
                <a:gd name="T2" fmla="*/ 514 w 1261"/>
                <a:gd name="T3" fmla="*/ 1135 h 1173"/>
                <a:gd name="T4" fmla="*/ 519 w 1261"/>
                <a:gd name="T5" fmla="*/ 1122 h 1173"/>
                <a:gd name="T6" fmla="*/ 523 w 1261"/>
                <a:gd name="T7" fmla="*/ 1111 h 1173"/>
                <a:gd name="T8" fmla="*/ 527 w 1261"/>
                <a:gd name="T9" fmla="*/ 1101 h 1173"/>
                <a:gd name="T10" fmla="*/ 530 w 1261"/>
                <a:gd name="T11" fmla="*/ 1092 h 1173"/>
                <a:gd name="T12" fmla="*/ 544 w 1261"/>
                <a:gd name="T13" fmla="*/ 1037 h 1173"/>
                <a:gd name="T14" fmla="*/ 631 w 1261"/>
                <a:gd name="T15" fmla="*/ 908 h 1173"/>
                <a:gd name="T16" fmla="*/ 652 w 1261"/>
                <a:gd name="T17" fmla="*/ 913 h 1173"/>
                <a:gd name="T18" fmla="*/ 703 w 1261"/>
                <a:gd name="T19" fmla="*/ 891 h 1173"/>
                <a:gd name="T20" fmla="*/ 761 w 1261"/>
                <a:gd name="T21" fmla="*/ 856 h 1173"/>
                <a:gd name="T22" fmla="*/ 808 w 1261"/>
                <a:gd name="T23" fmla="*/ 829 h 1173"/>
                <a:gd name="T24" fmla="*/ 902 w 1261"/>
                <a:gd name="T25" fmla="*/ 784 h 1173"/>
                <a:gd name="T26" fmla="*/ 917 w 1261"/>
                <a:gd name="T27" fmla="*/ 791 h 1173"/>
                <a:gd name="T28" fmla="*/ 922 w 1261"/>
                <a:gd name="T29" fmla="*/ 793 h 1173"/>
                <a:gd name="T30" fmla="*/ 931 w 1261"/>
                <a:gd name="T31" fmla="*/ 794 h 1173"/>
                <a:gd name="T32" fmla="*/ 939 w 1261"/>
                <a:gd name="T33" fmla="*/ 795 h 1173"/>
                <a:gd name="T34" fmla="*/ 956 w 1261"/>
                <a:gd name="T35" fmla="*/ 796 h 1173"/>
                <a:gd name="T36" fmla="*/ 1015 w 1261"/>
                <a:gd name="T37" fmla="*/ 788 h 1173"/>
                <a:gd name="T38" fmla="*/ 1076 w 1261"/>
                <a:gd name="T39" fmla="*/ 773 h 1173"/>
                <a:gd name="T40" fmla="*/ 1140 w 1261"/>
                <a:gd name="T41" fmla="*/ 767 h 1173"/>
                <a:gd name="T42" fmla="*/ 1200 w 1261"/>
                <a:gd name="T43" fmla="*/ 759 h 1173"/>
                <a:gd name="T44" fmla="*/ 1242 w 1261"/>
                <a:gd name="T45" fmla="*/ 703 h 1173"/>
                <a:gd name="T46" fmla="*/ 1257 w 1261"/>
                <a:gd name="T47" fmla="*/ 669 h 1173"/>
                <a:gd name="T48" fmla="*/ 1257 w 1261"/>
                <a:gd name="T49" fmla="*/ 663 h 1173"/>
                <a:gd name="T50" fmla="*/ 1258 w 1261"/>
                <a:gd name="T51" fmla="*/ 652 h 1173"/>
                <a:gd name="T52" fmla="*/ 1259 w 1261"/>
                <a:gd name="T53" fmla="*/ 642 h 1173"/>
                <a:gd name="T54" fmla="*/ 1259 w 1261"/>
                <a:gd name="T55" fmla="*/ 624 h 1173"/>
                <a:gd name="T56" fmla="*/ 1260 w 1261"/>
                <a:gd name="T57" fmla="*/ 609 h 1173"/>
                <a:gd name="T58" fmla="*/ 1260 w 1261"/>
                <a:gd name="T59" fmla="*/ 583 h 1173"/>
                <a:gd name="T60" fmla="*/ 1260 w 1261"/>
                <a:gd name="T61" fmla="*/ 563 h 1173"/>
                <a:gd name="T62" fmla="*/ 1260 w 1261"/>
                <a:gd name="T63" fmla="*/ 530 h 1173"/>
                <a:gd name="T64" fmla="*/ 1260 w 1261"/>
                <a:gd name="T65" fmla="*/ 502 h 1173"/>
                <a:gd name="T66" fmla="*/ 1201 w 1261"/>
                <a:gd name="T67" fmla="*/ 494 h 1173"/>
                <a:gd name="T68" fmla="*/ 1160 w 1261"/>
                <a:gd name="T69" fmla="*/ 412 h 1173"/>
                <a:gd name="T70" fmla="*/ 1072 w 1261"/>
                <a:gd name="T71" fmla="*/ 383 h 1173"/>
                <a:gd name="T72" fmla="*/ 436 w 1261"/>
                <a:gd name="T73" fmla="*/ 0 h 1173"/>
                <a:gd name="T74" fmla="*/ 531 w 1261"/>
                <a:gd name="T75" fmla="*/ 691 h 1173"/>
                <a:gd name="T76" fmla="*/ 360 w 1261"/>
                <a:gd name="T77" fmla="*/ 767 h 1173"/>
                <a:gd name="T78" fmla="*/ 169 w 1261"/>
                <a:gd name="T79" fmla="*/ 780 h 1173"/>
                <a:gd name="T80" fmla="*/ 123 w 1261"/>
                <a:gd name="T81" fmla="*/ 774 h 1173"/>
                <a:gd name="T82" fmla="*/ 73 w 1261"/>
                <a:gd name="T83" fmla="*/ 782 h 1173"/>
                <a:gd name="T84" fmla="*/ 0 w 1261"/>
                <a:gd name="T85" fmla="*/ 824 h 1173"/>
                <a:gd name="T86" fmla="*/ 18 w 1261"/>
                <a:gd name="T87" fmla="*/ 858 h 1173"/>
                <a:gd name="T88" fmla="*/ 70 w 1261"/>
                <a:gd name="T89" fmla="*/ 1015 h 1173"/>
                <a:gd name="T90" fmla="*/ 97 w 1261"/>
                <a:gd name="T91" fmla="*/ 1024 h 1173"/>
                <a:gd name="T92" fmla="*/ 124 w 1261"/>
                <a:gd name="T93" fmla="*/ 1027 h 1173"/>
                <a:gd name="T94" fmla="*/ 182 w 1261"/>
                <a:gd name="T95" fmla="*/ 1027 h 1173"/>
                <a:gd name="T96" fmla="*/ 230 w 1261"/>
                <a:gd name="T97" fmla="*/ 990 h 1173"/>
                <a:gd name="T98" fmla="*/ 271 w 1261"/>
                <a:gd name="T99" fmla="*/ 1051 h 1173"/>
                <a:gd name="T100" fmla="*/ 294 w 1261"/>
                <a:gd name="T101" fmla="*/ 1093 h 1173"/>
                <a:gd name="T102" fmla="*/ 310 w 1261"/>
                <a:gd name="T103" fmla="*/ 1136 h 1173"/>
                <a:gd name="T104" fmla="*/ 341 w 1261"/>
                <a:gd name="T105" fmla="*/ 1160 h 1173"/>
                <a:gd name="T106" fmla="*/ 390 w 1261"/>
                <a:gd name="T107" fmla="*/ 1170 h 1173"/>
                <a:gd name="T108" fmla="*/ 453 w 1261"/>
                <a:gd name="T109" fmla="*/ 1130 h 1173"/>
                <a:gd name="T110" fmla="*/ 472 w 1261"/>
                <a:gd name="T111" fmla="*/ 1161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1" h="1173">
                  <a:moveTo>
                    <a:pt x="472" y="1161"/>
                  </a:moveTo>
                  <a:cubicBezTo>
                    <a:pt x="474" y="1161"/>
                    <a:pt x="479" y="1160"/>
                    <a:pt x="489" y="1153"/>
                  </a:cubicBezTo>
                  <a:cubicBezTo>
                    <a:pt x="496" y="1148"/>
                    <a:pt x="503" y="1146"/>
                    <a:pt x="510" y="1147"/>
                  </a:cubicBezTo>
                  <a:cubicBezTo>
                    <a:pt x="510" y="1146"/>
                    <a:pt x="511" y="1145"/>
                    <a:pt x="511" y="1144"/>
                  </a:cubicBezTo>
                  <a:cubicBezTo>
                    <a:pt x="512" y="1143"/>
                    <a:pt x="512" y="1141"/>
                    <a:pt x="513" y="1139"/>
                  </a:cubicBezTo>
                  <a:cubicBezTo>
                    <a:pt x="513" y="1138"/>
                    <a:pt x="514" y="1136"/>
                    <a:pt x="514" y="1135"/>
                  </a:cubicBezTo>
                  <a:cubicBezTo>
                    <a:pt x="515" y="1133"/>
                    <a:pt x="515" y="1132"/>
                    <a:pt x="516" y="1130"/>
                  </a:cubicBezTo>
                  <a:cubicBezTo>
                    <a:pt x="516" y="1129"/>
                    <a:pt x="516" y="1128"/>
                    <a:pt x="517" y="1126"/>
                  </a:cubicBezTo>
                  <a:cubicBezTo>
                    <a:pt x="518" y="1125"/>
                    <a:pt x="518" y="1123"/>
                    <a:pt x="519" y="1122"/>
                  </a:cubicBezTo>
                  <a:cubicBezTo>
                    <a:pt x="519" y="1120"/>
                    <a:pt x="519" y="1119"/>
                    <a:pt x="520" y="1118"/>
                  </a:cubicBezTo>
                  <a:cubicBezTo>
                    <a:pt x="520" y="1117"/>
                    <a:pt x="521" y="1115"/>
                    <a:pt x="521" y="1114"/>
                  </a:cubicBezTo>
                  <a:cubicBezTo>
                    <a:pt x="522" y="1113"/>
                    <a:pt x="522" y="1112"/>
                    <a:pt x="523" y="1111"/>
                  </a:cubicBezTo>
                  <a:cubicBezTo>
                    <a:pt x="523" y="1109"/>
                    <a:pt x="524" y="1108"/>
                    <a:pt x="524" y="1107"/>
                  </a:cubicBezTo>
                  <a:cubicBezTo>
                    <a:pt x="524" y="1106"/>
                    <a:pt x="525" y="1105"/>
                    <a:pt x="525" y="1104"/>
                  </a:cubicBezTo>
                  <a:cubicBezTo>
                    <a:pt x="526" y="1103"/>
                    <a:pt x="526" y="1102"/>
                    <a:pt x="527" y="1101"/>
                  </a:cubicBezTo>
                  <a:cubicBezTo>
                    <a:pt x="527" y="1100"/>
                    <a:pt x="527" y="1099"/>
                    <a:pt x="528" y="1098"/>
                  </a:cubicBezTo>
                  <a:cubicBezTo>
                    <a:pt x="528" y="1097"/>
                    <a:pt x="528" y="1096"/>
                    <a:pt x="529" y="1095"/>
                  </a:cubicBezTo>
                  <a:cubicBezTo>
                    <a:pt x="529" y="1094"/>
                    <a:pt x="530" y="1093"/>
                    <a:pt x="530" y="1092"/>
                  </a:cubicBezTo>
                  <a:cubicBezTo>
                    <a:pt x="533" y="1087"/>
                    <a:pt x="529" y="1077"/>
                    <a:pt x="527" y="1069"/>
                  </a:cubicBezTo>
                  <a:cubicBezTo>
                    <a:pt x="523" y="1057"/>
                    <a:pt x="518" y="1044"/>
                    <a:pt x="529" y="1039"/>
                  </a:cubicBezTo>
                  <a:cubicBezTo>
                    <a:pt x="533" y="1038"/>
                    <a:pt x="538" y="1037"/>
                    <a:pt x="544" y="1037"/>
                  </a:cubicBezTo>
                  <a:cubicBezTo>
                    <a:pt x="560" y="1036"/>
                    <a:pt x="580" y="1035"/>
                    <a:pt x="587" y="1016"/>
                  </a:cubicBezTo>
                  <a:cubicBezTo>
                    <a:pt x="596" y="989"/>
                    <a:pt x="607" y="973"/>
                    <a:pt x="611" y="968"/>
                  </a:cubicBezTo>
                  <a:cubicBezTo>
                    <a:pt x="613" y="950"/>
                    <a:pt x="617" y="917"/>
                    <a:pt x="631" y="908"/>
                  </a:cubicBezTo>
                  <a:cubicBezTo>
                    <a:pt x="633" y="907"/>
                    <a:pt x="635" y="907"/>
                    <a:pt x="637" y="907"/>
                  </a:cubicBezTo>
                  <a:cubicBezTo>
                    <a:pt x="640" y="907"/>
                    <a:pt x="642" y="907"/>
                    <a:pt x="645" y="909"/>
                  </a:cubicBezTo>
                  <a:cubicBezTo>
                    <a:pt x="647" y="910"/>
                    <a:pt x="650" y="911"/>
                    <a:pt x="652" y="913"/>
                  </a:cubicBezTo>
                  <a:cubicBezTo>
                    <a:pt x="661" y="918"/>
                    <a:pt x="672" y="924"/>
                    <a:pt x="678" y="924"/>
                  </a:cubicBezTo>
                  <a:cubicBezTo>
                    <a:pt x="680" y="924"/>
                    <a:pt x="683" y="924"/>
                    <a:pt x="683" y="915"/>
                  </a:cubicBezTo>
                  <a:cubicBezTo>
                    <a:pt x="685" y="898"/>
                    <a:pt x="696" y="894"/>
                    <a:pt x="703" y="891"/>
                  </a:cubicBezTo>
                  <a:cubicBezTo>
                    <a:pt x="710" y="889"/>
                    <a:pt x="715" y="887"/>
                    <a:pt x="717" y="878"/>
                  </a:cubicBezTo>
                  <a:cubicBezTo>
                    <a:pt x="722" y="861"/>
                    <a:pt x="731" y="853"/>
                    <a:pt x="744" y="853"/>
                  </a:cubicBezTo>
                  <a:cubicBezTo>
                    <a:pt x="750" y="853"/>
                    <a:pt x="756" y="855"/>
                    <a:pt x="761" y="856"/>
                  </a:cubicBezTo>
                  <a:cubicBezTo>
                    <a:pt x="764" y="857"/>
                    <a:pt x="766" y="857"/>
                    <a:pt x="769" y="857"/>
                  </a:cubicBezTo>
                  <a:cubicBezTo>
                    <a:pt x="775" y="857"/>
                    <a:pt x="783" y="854"/>
                    <a:pt x="783" y="846"/>
                  </a:cubicBezTo>
                  <a:cubicBezTo>
                    <a:pt x="783" y="835"/>
                    <a:pt x="795" y="832"/>
                    <a:pt x="808" y="829"/>
                  </a:cubicBezTo>
                  <a:cubicBezTo>
                    <a:pt x="821" y="827"/>
                    <a:pt x="837" y="824"/>
                    <a:pt x="851" y="814"/>
                  </a:cubicBezTo>
                  <a:cubicBezTo>
                    <a:pt x="856" y="810"/>
                    <a:pt x="861" y="807"/>
                    <a:pt x="865" y="804"/>
                  </a:cubicBezTo>
                  <a:cubicBezTo>
                    <a:pt x="881" y="792"/>
                    <a:pt x="892" y="784"/>
                    <a:pt x="902" y="784"/>
                  </a:cubicBezTo>
                  <a:cubicBezTo>
                    <a:pt x="907" y="784"/>
                    <a:pt x="911" y="786"/>
                    <a:pt x="915" y="790"/>
                  </a:cubicBezTo>
                  <a:cubicBezTo>
                    <a:pt x="915" y="790"/>
                    <a:pt x="915" y="790"/>
                    <a:pt x="916" y="791"/>
                  </a:cubicBezTo>
                  <a:lnTo>
                    <a:pt x="917" y="791"/>
                  </a:lnTo>
                  <a:lnTo>
                    <a:pt x="918" y="792"/>
                  </a:lnTo>
                  <a:cubicBezTo>
                    <a:pt x="919" y="792"/>
                    <a:pt x="920" y="792"/>
                    <a:pt x="920" y="792"/>
                  </a:cubicBezTo>
                  <a:cubicBezTo>
                    <a:pt x="921" y="793"/>
                    <a:pt x="921" y="793"/>
                    <a:pt x="922" y="793"/>
                  </a:cubicBezTo>
                  <a:cubicBezTo>
                    <a:pt x="923" y="793"/>
                    <a:pt x="924" y="793"/>
                    <a:pt x="925" y="793"/>
                  </a:cubicBezTo>
                  <a:cubicBezTo>
                    <a:pt x="925" y="794"/>
                    <a:pt x="926" y="794"/>
                    <a:pt x="926" y="794"/>
                  </a:cubicBezTo>
                  <a:cubicBezTo>
                    <a:pt x="928" y="794"/>
                    <a:pt x="929" y="794"/>
                    <a:pt x="931" y="794"/>
                  </a:cubicBezTo>
                  <a:cubicBezTo>
                    <a:pt x="931" y="795"/>
                    <a:pt x="932" y="795"/>
                    <a:pt x="932" y="795"/>
                  </a:cubicBezTo>
                  <a:cubicBezTo>
                    <a:pt x="934" y="795"/>
                    <a:pt x="936" y="795"/>
                    <a:pt x="938" y="795"/>
                  </a:cubicBezTo>
                  <a:lnTo>
                    <a:pt x="939" y="795"/>
                  </a:lnTo>
                  <a:cubicBezTo>
                    <a:pt x="942" y="796"/>
                    <a:pt x="944" y="796"/>
                    <a:pt x="947" y="796"/>
                  </a:cubicBezTo>
                  <a:lnTo>
                    <a:pt x="948" y="796"/>
                  </a:lnTo>
                  <a:cubicBezTo>
                    <a:pt x="951" y="796"/>
                    <a:pt x="953" y="796"/>
                    <a:pt x="956" y="796"/>
                  </a:cubicBezTo>
                  <a:lnTo>
                    <a:pt x="964" y="796"/>
                  </a:lnTo>
                  <a:cubicBezTo>
                    <a:pt x="986" y="796"/>
                    <a:pt x="1002" y="795"/>
                    <a:pt x="1005" y="793"/>
                  </a:cubicBezTo>
                  <a:cubicBezTo>
                    <a:pt x="1008" y="792"/>
                    <a:pt x="1011" y="790"/>
                    <a:pt x="1015" y="788"/>
                  </a:cubicBezTo>
                  <a:cubicBezTo>
                    <a:pt x="1026" y="781"/>
                    <a:pt x="1042" y="772"/>
                    <a:pt x="1061" y="772"/>
                  </a:cubicBezTo>
                  <a:cubicBezTo>
                    <a:pt x="1064" y="772"/>
                    <a:pt x="1067" y="772"/>
                    <a:pt x="1069" y="773"/>
                  </a:cubicBezTo>
                  <a:cubicBezTo>
                    <a:pt x="1071" y="773"/>
                    <a:pt x="1073" y="773"/>
                    <a:pt x="1076" y="773"/>
                  </a:cubicBezTo>
                  <a:cubicBezTo>
                    <a:pt x="1078" y="773"/>
                    <a:pt x="1080" y="773"/>
                    <a:pt x="1083" y="773"/>
                  </a:cubicBezTo>
                  <a:cubicBezTo>
                    <a:pt x="1094" y="773"/>
                    <a:pt x="1106" y="772"/>
                    <a:pt x="1120" y="770"/>
                  </a:cubicBezTo>
                  <a:cubicBezTo>
                    <a:pt x="1126" y="769"/>
                    <a:pt x="1133" y="768"/>
                    <a:pt x="1140" y="767"/>
                  </a:cubicBezTo>
                  <a:cubicBezTo>
                    <a:pt x="1154" y="765"/>
                    <a:pt x="1168" y="762"/>
                    <a:pt x="1178" y="762"/>
                  </a:cubicBezTo>
                  <a:cubicBezTo>
                    <a:pt x="1182" y="761"/>
                    <a:pt x="1185" y="761"/>
                    <a:pt x="1188" y="761"/>
                  </a:cubicBezTo>
                  <a:cubicBezTo>
                    <a:pt x="1192" y="761"/>
                    <a:pt x="1197" y="760"/>
                    <a:pt x="1200" y="759"/>
                  </a:cubicBezTo>
                  <a:cubicBezTo>
                    <a:pt x="1211" y="755"/>
                    <a:pt x="1218" y="745"/>
                    <a:pt x="1224" y="737"/>
                  </a:cubicBezTo>
                  <a:cubicBezTo>
                    <a:pt x="1227" y="734"/>
                    <a:pt x="1229" y="731"/>
                    <a:pt x="1231" y="729"/>
                  </a:cubicBezTo>
                  <a:cubicBezTo>
                    <a:pt x="1235" y="726"/>
                    <a:pt x="1239" y="713"/>
                    <a:pt x="1242" y="703"/>
                  </a:cubicBezTo>
                  <a:cubicBezTo>
                    <a:pt x="1247" y="688"/>
                    <a:pt x="1250" y="678"/>
                    <a:pt x="1256" y="673"/>
                  </a:cubicBezTo>
                  <a:cubicBezTo>
                    <a:pt x="1256" y="672"/>
                    <a:pt x="1256" y="672"/>
                    <a:pt x="1256" y="671"/>
                  </a:cubicBezTo>
                  <a:cubicBezTo>
                    <a:pt x="1256" y="670"/>
                    <a:pt x="1256" y="669"/>
                    <a:pt x="1257" y="669"/>
                  </a:cubicBezTo>
                  <a:cubicBezTo>
                    <a:pt x="1257" y="668"/>
                    <a:pt x="1257" y="668"/>
                    <a:pt x="1257" y="667"/>
                  </a:cubicBezTo>
                  <a:cubicBezTo>
                    <a:pt x="1257" y="667"/>
                    <a:pt x="1257" y="666"/>
                    <a:pt x="1257" y="665"/>
                  </a:cubicBezTo>
                  <a:cubicBezTo>
                    <a:pt x="1257" y="664"/>
                    <a:pt x="1257" y="664"/>
                    <a:pt x="1257" y="663"/>
                  </a:cubicBezTo>
                  <a:cubicBezTo>
                    <a:pt x="1257" y="662"/>
                    <a:pt x="1258" y="660"/>
                    <a:pt x="1258" y="659"/>
                  </a:cubicBezTo>
                  <a:cubicBezTo>
                    <a:pt x="1258" y="658"/>
                    <a:pt x="1258" y="658"/>
                    <a:pt x="1258" y="657"/>
                  </a:cubicBezTo>
                  <a:cubicBezTo>
                    <a:pt x="1258" y="656"/>
                    <a:pt x="1258" y="654"/>
                    <a:pt x="1258" y="652"/>
                  </a:cubicBezTo>
                  <a:cubicBezTo>
                    <a:pt x="1258" y="652"/>
                    <a:pt x="1258" y="651"/>
                    <a:pt x="1258" y="650"/>
                  </a:cubicBezTo>
                  <a:cubicBezTo>
                    <a:pt x="1258" y="648"/>
                    <a:pt x="1258" y="646"/>
                    <a:pt x="1259" y="644"/>
                  </a:cubicBezTo>
                  <a:cubicBezTo>
                    <a:pt x="1259" y="643"/>
                    <a:pt x="1259" y="643"/>
                    <a:pt x="1259" y="642"/>
                  </a:cubicBezTo>
                  <a:cubicBezTo>
                    <a:pt x="1259" y="640"/>
                    <a:pt x="1259" y="637"/>
                    <a:pt x="1259" y="635"/>
                  </a:cubicBezTo>
                  <a:cubicBezTo>
                    <a:pt x="1259" y="634"/>
                    <a:pt x="1259" y="633"/>
                    <a:pt x="1259" y="633"/>
                  </a:cubicBezTo>
                  <a:cubicBezTo>
                    <a:pt x="1259" y="630"/>
                    <a:pt x="1259" y="627"/>
                    <a:pt x="1259" y="624"/>
                  </a:cubicBezTo>
                  <a:cubicBezTo>
                    <a:pt x="1259" y="623"/>
                    <a:pt x="1259" y="623"/>
                    <a:pt x="1259" y="622"/>
                  </a:cubicBezTo>
                  <a:cubicBezTo>
                    <a:pt x="1259" y="619"/>
                    <a:pt x="1259" y="615"/>
                    <a:pt x="1260" y="612"/>
                  </a:cubicBezTo>
                  <a:cubicBezTo>
                    <a:pt x="1260" y="611"/>
                    <a:pt x="1260" y="610"/>
                    <a:pt x="1260" y="609"/>
                  </a:cubicBezTo>
                  <a:cubicBezTo>
                    <a:pt x="1260" y="606"/>
                    <a:pt x="1260" y="602"/>
                    <a:pt x="1260" y="598"/>
                  </a:cubicBezTo>
                  <a:cubicBezTo>
                    <a:pt x="1260" y="597"/>
                    <a:pt x="1260" y="597"/>
                    <a:pt x="1260" y="596"/>
                  </a:cubicBezTo>
                  <a:cubicBezTo>
                    <a:pt x="1260" y="592"/>
                    <a:pt x="1260" y="588"/>
                    <a:pt x="1260" y="583"/>
                  </a:cubicBezTo>
                  <a:cubicBezTo>
                    <a:pt x="1260" y="582"/>
                    <a:pt x="1260" y="581"/>
                    <a:pt x="1260" y="580"/>
                  </a:cubicBezTo>
                  <a:cubicBezTo>
                    <a:pt x="1260" y="576"/>
                    <a:pt x="1260" y="572"/>
                    <a:pt x="1260" y="568"/>
                  </a:cubicBezTo>
                  <a:cubicBezTo>
                    <a:pt x="1260" y="566"/>
                    <a:pt x="1260" y="565"/>
                    <a:pt x="1260" y="563"/>
                  </a:cubicBezTo>
                  <a:cubicBezTo>
                    <a:pt x="1260" y="559"/>
                    <a:pt x="1260" y="554"/>
                    <a:pt x="1260" y="550"/>
                  </a:cubicBezTo>
                  <a:cubicBezTo>
                    <a:pt x="1260" y="548"/>
                    <a:pt x="1260" y="546"/>
                    <a:pt x="1260" y="545"/>
                  </a:cubicBezTo>
                  <a:cubicBezTo>
                    <a:pt x="1260" y="540"/>
                    <a:pt x="1260" y="535"/>
                    <a:pt x="1260" y="530"/>
                  </a:cubicBezTo>
                  <a:cubicBezTo>
                    <a:pt x="1260" y="528"/>
                    <a:pt x="1260" y="526"/>
                    <a:pt x="1260" y="524"/>
                  </a:cubicBezTo>
                  <a:cubicBezTo>
                    <a:pt x="1260" y="520"/>
                    <a:pt x="1260" y="515"/>
                    <a:pt x="1260" y="509"/>
                  </a:cubicBezTo>
                  <a:cubicBezTo>
                    <a:pt x="1260" y="507"/>
                    <a:pt x="1260" y="505"/>
                    <a:pt x="1260" y="502"/>
                  </a:cubicBezTo>
                  <a:cubicBezTo>
                    <a:pt x="1260" y="497"/>
                    <a:pt x="1259" y="492"/>
                    <a:pt x="1259" y="486"/>
                  </a:cubicBezTo>
                  <a:cubicBezTo>
                    <a:pt x="1259" y="484"/>
                    <a:pt x="1259" y="483"/>
                    <a:pt x="1259" y="481"/>
                  </a:cubicBezTo>
                  <a:cubicBezTo>
                    <a:pt x="1233" y="487"/>
                    <a:pt x="1201" y="494"/>
                    <a:pt x="1201" y="494"/>
                  </a:cubicBezTo>
                  <a:lnTo>
                    <a:pt x="1194" y="495"/>
                  </a:lnTo>
                  <a:lnTo>
                    <a:pt x="1194" y="488"/>
                  </a:lnTo>
                  <a:cubicBezTo>
                    <a:pt x="1194" y="487"/>
                    <a:pt x="1194" y="432"/>
                    <a:pt x="1160" y="412"/>
                  </a:cubicBezTo>
                  <a:cubicBezTo>
                    <a:pt x="1124" y="392"/>
                    <a:pt x="1077" y="386"/>
                    <a:pt x="1076" y="386"/>
                  </a:cubicBezTo>
                  <a:lnTo>
                    <a:pt x="1073" y="386"/>
                  </a:lnTo>
                  <a:lnTo>
                    <a:pt x="1072" y="383"/>
                  </a:lnTo>
                  <a:cubicBezTo>
                    <a:pt x="1071" y="383"/>
                    <a:pt x="1045" y="336"/>
                    <a:pt x="1024" y="315"/>
                  </a:cubicBezTo>
                  <a:cubicBezTo>
                    <a:pt x="1013" y="303"/>
                    <a:pt x="780" y="147"/>
                    <a:pt x="556" y="0"/>
                  </a:cubicBezTo>
                  <a:lnTo>
                    <a:pt x="436" y="0"/>
                  </a:lnTo>
                  <a:lnTo>
                    <a:pt x="507" y="665"/>
                  </a:lnTo>
                  <a:lnTo>
                    <a:pt x="531" y="689"/>
                  </a:lnTo>
                  <a:lnTo>
                    <a:pt x="531" y="691"/>
                  </a:lnTo>
                  <a:cubicBezTo>
                    <a:pt x="532" y="710"/>
                    <a:pt x="533" y="754"/>
                    <a:pt x="517" y="762"/>
                  </a:cubicBezTo>
                  <a:cubicBezTo>
                    <a:pt x="516" y="762"/>
                    <a:pt x="515" y="763"/>
                    <a:pt x="505" y="764"/>
                  </a:cubicBezTo>
                  <a:cubicBezTo>
                    <a:pt x="490" y="766"/>
                    <a:pt x="452" y="767"/>
                    <a:pt x="360" y="767"/>
                  </a:cubicBezTo>
                  <a:cubicBezTo>
                    <a:pt x="298" y="767"/>
                    <a:pt x="237" y="766"/>
                    <a:pt x="221" y="766"/>
                  </a:cubicBezTo>
                  <a:cubicBezTo>
                    <a:pt x="220" y="766"/>
                    <a:pt x="219" y="766"/>
                    <a:pt x="218" y="766"/>
                  </a:cubicBezTo>
                  <a:cubicBezTo>
                    <a:pt x="212" y="769"/>
                    <a:pt x="188" y="780"/>
                    <a:pt x="169" y="780"/>
                  </a:cubicBezTo>
                  <a:cubicBezTo>
                    <a:pt x="160" y="780"/>
                    <a:pt x="151" y="777"/>
                    <a:pt x="143" y="775"/>
                  </a:cubicBezTo>
                  <a:cubicBezTo>
                    <a:pt x="137" y="774"/>
                    <a:pt x="131" y="772"/>
                    <a:pt x="127" y="772"/>
                  </a:cubicBezTo>
                  <a:cubicBezTo>
                    <a:pt x="123" y="772"/>
                    <a:pt x="123" y="773"/>
                    <a:pt x="123" y="774"/>
                  </a:cubicBezTo>
                  <a:cubicBezTo>
                    <a:pt x="122" y="775"/>
                    <a:pt x="121" y="778"/>
                    <a:pt x="120" y="780"/>
                  </a:cubicBezTo>
                  <a:cubicBezTo>
                    <a:pt x="117" y="787"/>
                    <a:pt x="113" y="797"/>
                    <a:pt x="101" y="797"/>
                  </a:cubicBezTo>
                  <a:cubicBezTo>
                    <a:pt x="94" y="797"/>
                    <a:pt x="85" y="792"/>
                    <a:pt x="73" y="782"/>
                  </a:cubicBezTo>
                  <a:cubicBezTo>
                    <a:pt x="61" y="771"/>
                    <a:pt x="54" y="769"/>
                    <a:pt x="51" y="769"/>
                  </a:cubicBezTo>
                  <a:cubicBezTo>
                    <a:pt x="41" y="769"/>
                    <a:pt x="38" y="786"/>
                    <a:pt x="38" y="794"/>
                  </a:cubicBezTo>
                  <a:cubicBezTo>
                    <a:pt x="38" y="811"/>
                    <a:pt x="24" y="822"/>
                    <a:pt x="0" y="824"/>
                  </a:cubicBezTo>
                  <a:cubicBezTo>
                    <a:pt x="2" y="829"/>
                    <a:pt x="3" y="832"/>
                    <a:pt x="4" y="834"/>
                  </a:cubicBezTo>
                  <a:lnTo>
                    <a:pt x="18" y="856"/>
                  </a:lnTo>
                  <a:lnTo>
                    <a:pt x="18" y="858"/>
                  </a:lnTo>
                  <a:cubicBezTo>
                    <a:pt x="18" y="866"/>
                    <a:pt x="18" y="891"/>
                    <a:pt x="28" y="901"/>
                  </a:cubicBezTo>
                  <a:cubicBezTo>
                    <a:pt x="48" y="921"/>
                    <a:pt x="68" y="941"/>
                    <a:pt x="70" y="953"/>
                  </a:cubicBezTo>
                  <a:cubicBezTo>
                    <a:pt x="72" y="964"/>
                    <a:pt x="71" y="1007"/>
                    <a:pt x="70" y="1015"/>
                  </a:cubicBezTo>
                  <a:cubicBezTo>
                    <a:pt x="72" y="1024"/>
                    <a:pt x="77" y="1034"/>
                    <a:pt x="80" y="1035"/>
                  </a:cubicBezTo>
                  <a:cubicBezTo>
                    <a:pt x="80" y="1034"/>
                    <a:pt x="81" y="1034"/>
                    <a:pt x="82" y="1032"/>
                  </a:cubicBezTo>
                  <a:cubicBezTo>
                    <a:pt x="86" y="1027"/>
                    <a:pt x="91" y="1024"/>
                    <a:pt x="97" y="1024"/>
                  </a:cubicBezTo>
                  <a:cubicBezTo>
                    <a:pt x="102" y="1024"/>
                    <a:pt x="107" y="1026"/>
                    <a:pt x="112" y="1028"/>
                  </a:cubicBezTo>
                  <a:cubicBezTo>
                    <a:pt x="115" y="1030"/>
                    <a:pt x="118" y="1031"/>
                    <a:pt x="120" y="1031"/>
                  </a:cubicBezTo>
                  <a:cubicBezTo>
                    <a:pt x="121" y="1031"/>
                    <a:pt x="122" y="1031"/>
                    <a:pt x="124" y="1027"/>
                  </a:cubicBezTo>
                  <a:cubicBezTo>
                    <a:pt x="128" y="1016"/>
                    <a:pt x="136" y="1014"/>
                    <a:pt x="142" y="1014"/>
                  </a:cubicBezTo>
                  <a:cubicBezTo>
                    <a:pt x="150" y="1014"/>
                    <a:pt x="159" y="1018"/>
                    <a:pt x="167" y="1022"/>
                  </a:cubicBezTo>
                  <a:cubicBezTo>
                    <a:pt x="172" y="1024"/>
                    <a:pt x="178" y="1027"/>
                    <a:pt x="182" y="1027"/>
                  </a:cubicBezTo>
                  <a:cubicBezTo>
                    <a:pt x="183" y="1027"/>
                    <a:pt x="184" y="1027"/>
                    <a:pt x="186" y="1025"/>
                  </a:cubicBezTo>
                  <a:cubicBezTo>
                    <a:pt x="193" y="1022"/>
                    <a:pt x="202" y="1013"/>
                    <a:pt x="208" y="1008"/>
                  </a:cubicBezTo>
                  <a:cubicBezTo>
                    <a:pt x="217" y="999"/>
                    <a:pt x="224" y="993"/>
                    <a:pt x="230" y="990"/>
                  </a:cubicBezTo>
                  <a:cubicBezTo>
                    <a:pt x="232" y="989"/>
                    <a:pt x="233" y="989"/>
                    <a:pt x="235" y="989"/>
                  </a:cubicBezTo>
                  <a:lnTo>
                    <a:pt x="237" y="989"/>
                  </a:lnTo>
                  <a:cubicBezTo>
                    <a:pt x="251" y="993"/>
                    <a:pt x="271" y="1036"/>
                    <a:pt x="271" y="1051"/>
                  </a:cubicBezTo>
                  <a:cubicBezTo>
                    <a:pt x="271" y="1056"/>
                    <a:pt x="281" y="1064"/>
                    <a:pt x="288" y="1069"/>
                  </a:cubicBezTo>
                  <a:cubicBezTo>
                    <a:pt x="296" y="1076"/>
                    <a:pt x="302" y="1080"/>
                    <a:pt x="301" y="1086"/>
                  </a:cubicBezTo>
                  <a:cubicBezTo>
                    <a:pt x="300" y="1088"/>
                    <a:pt x="299" y="1091"/>
                    <a:pt x="294" y="1093"/>
                  </a:cubicBezTo>
                  <a:cubicBezTo>
                    <a:pt x="289" y="1095"/>
                    <a:pt x="286" y="1101"/>
                    <a:pt x="287" y="1105"/>
                  </a:cubicBezTo>
                  <a:cubicBezTo>
                    <a:pt x="288" y="1107"/>
                    <a:pt x="289" y="1109"/>
                    <a:pt x="292" y="1109"/>
                  </a:cubicBezTo>
                  <a:cubicBezTo>
                    <a:pt x="307" y="1109"/>
                    <a:pt x="309" y="1124"/>
                    <a:pt x="310" y="1136"/>
                  </a:cubicBezTo>
                  <a:cubicBezTo>
                    <a:pt x="311" y="1143"/>
                    <a:pt x="312" y="1150"/>
                    <a:pt x="315" y="1154"/>
                  </a:cubicBezTo>
                  <a:cubicBezTo>
                    <a:pt x="320" y="1162"/>
                    <a:pt x="327" y="1167"/>
                    <a:pt x="333" y="1167"/>
                  </a:cubicBezTo>
                  <a:cubicBezTo>
                    <a:pt x="334" y="1167"/>
                    <a:pt x="337" y="1167"/>
                    <a:pt x="341" y="1160"/>
                  </a:cubicBezTo>
                  <a:cubicBezTo>
                    <a:pt x="344" y="1151"/>
                    <a:pt x="350" y="1148"/>
                    <a:pt x="354" y="1147"/>
                  </a:cubicBezTo>
                  <a:cubicBezTo>
                    <a:pt x="355" y="1147"/>
                    <a:pt x="357" y="1147"/>
                    <a:pt x="358" y="1147"/>
                  </a:cubicBezTo>
                  <a:cubicBezTo>
                    <a:pt x="370" y="1147"/>
                    <a:pt x="382" y="1159"/>
                    <a:pt x="390" y="1170"/>
                  </a:cubicBezTo>
                  <a:cubicBezTo>
                    <a:pt x="390" y="1171"/>
                    <a:pt x="392" y="1172"/>
                    <a:pt x="395" y="1172"/>
                  </a:cubicBezTo>
                  <a:cubicBezTo>
                    <a:pt x="404" y="1172"/>
                    <a:pt x="419" y="1162"/>
                    <a:pt x="422" y="1152"/>
                  </a:cubicBezTo>
                  <a:cubicBezTo>
                    <a:pt x="425" y="1138"/>
                    <a:pt x="441" y="1130"/>
                    <a:pt x="453" y="1130"/>
                  </a:cubicBezTo>
                  <a:cubicBezTo>
                    <a:pt x="459" y="1130"/>
                    <a:pt x="465" y="1132"/>
                    <a:pt x="468" y="1136"/>
                  </a:cubicBezTo>
                  <a:cubicBezTo>
                    <a:pt x="470" y="1138"/>
                    <a:pt x="472" y="1142"/>
                    <a:pt x="472" y="1149"/>
                  </a:cubicBezTo>
                  <a:cubicBezTo>
                    <a:pt x="471" y="1159"/>
                    <a:pt x="472" y="1161"/>
                    <a:pt x="472" y="11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7F01810E-76A4-40FB-AABC-C636864B1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78" y="3774734"/>
              <a:ext cx="261183" cy="176624"/>
            </a:xfrm>
            <a:custGeom>
              <a:avLst/>
              <a:gdLst>
                <a:gd name="T0" fmla="*/ 392 w 613"/>
                <a:gd name="T1" fmla="*/ 317 h 415"/>
                <a:gd name="T2" fmla="*/ 421 w 613"/>
                <a:gd name="T3" fmla="*/ 297 h 415"/>
                <a:gd name="T4" fmla="*/ 488 w 613"/>
                <a:gd name="T5" fmla="*/ 306 h 415"/>
                <a:gd name="T6" fmla="*/ 505 w 613"/>
                <a:gd name="T7" fmla="*/ 293 h 415"/>
                <a:gd name="T8" fmla="*/ 591 w 613"/>
                <a:gd name="T9" fmla="*/ 265 h 415"/>
                <a:gd name="T10" fmla="*/ 611 w 613"/>
                <a:gd name="T11" fmla="*/ 242 h 415"/>
                <a:gd name="T12" fmla="*/ 603 w 613"/>
                <a:gd name="T13" fmla="*/ 237 h 415"/>
                <a:gd name="T14" fmla="*/ 596 w 613"/>
                <a:gd name="T15" fmla="*/ 233 h 415"/>
                <a:gd name="T16" fmla="*/ 589 w 613"/>
                <a:gd name="T17" fmla="*/ 231 h 415"/>
                <a:gd name="T18" fmla="*/ 583 w 613"/>
                <a:gd name="T19" fmla="*/ 231 h 415"/>
                <a:gd name="T20" fmla="*/ 577 w 613"/>
                <a:gd name="T21" fmla="*/ 225 h 415"/>
                <a:gd name="T22" fmla="*/ 576 w 613"/>
                <a:gd name="T23" fmla="*/ 201 h 415"/>
                <a:gd name="T24" fmla="*/ 575 w 613"/>
                <a:gd name="T25" fmla="*/ 188 h 415"/>
                <a:gd name="T26" fmla="*/ 539 w 613"/>
                <a:gd name="T27" fmla="*/ 193 h 415"/>
                <a:gd name="T28" fmla="*/ 511 w 613"/>
                <a:gd name="T29" fmla="*/ 167 h 415"/>
                <a:gd name="T30" fmla="*/ 461 w 613"/>
                <a:gd name="T31" fmla="*/ 98 h 415"/>
                <a:gd name="T32" fmla="*/ 441 w 613"/>
                <a:gd name="T33" fmla="*/ 67 h 415"/>
                <a:gd name="T34" fmla="*/ 431 w 613"/>
                <a:gd name="T35" fmla="*/ 51 h 415"/>
                <a:gd name="T36" fmla="*/ 430 w 613"/>
                <a:gd name="T37" fmla="*/ 49 h 415"/>
                <a:gd name="T38" fmla="*/ 429 w 613"/>
                <a:gd name="T39" fmla="*/ 45 h 415"/>
                <a:gd name="T40" fmla="*/ 428 w 613"/>
                <a:gd name="T41" fmla="*/ 41 h 415"/>
                <a:gd name="T42" fmla="*/ 427 w 613"/>
                <a:gd name="T43" fmla="*/ 36 h 415"/>
                <a:gd name="T44" fmla="*/ 428 w 613"/>
                <a:gd name="T45" fmla="*/ 28 h 415"/>
                <a:gd name="T46" fmla="*/ 428 w 613"/>
                <a:gd name="T47" fmla="*/ 19 h 415"/>
                <a:gd name="T48" fmla="*/ 429 w 613"/>
                <a:gd name="T49" fmla="*/ 12 h 415"/>
                <a:gd name="T50" fmla="*/ 380 w 613"/>
                <a:gd name="T51" fmla="*/ 0 h 415"/>
                <a:gd name="T52" fmla="*/ 335 w 613"/>
                <a:gd name="T53" fmla="*/ 28 h 415"/>
                <a:gd name="T54" fmla="*/ 272 w 613"/>
                <a:gd name="T55" fmla="*/ 50 h 415"/>
                <a:gd name="T56" fmla="*/ 236 w 613"/>
                <a:gd name="T57" fmla="*/ 72 h 415"/>
                <a:gd name="T58" fmla="*/ 207 w 613"/>
                <a:gd name="T59" fmla="*/ 86 h 415"/>
                <a:gd name="T60" fmla="*/ 173 w 613"/>
                <a:gd name="T61" fmla="*/ 121 h 415"/>
                <a:gd name="T62" fmla="*/ 124 w 613"/>
                <a:gd name="T63" fmla="*/ 127 h 415"/>
                <a:gd name="T64" fmla="*/ 115 w 613"/>
                <a:gd name="T65" fmla="*/ 123 h 415"/>
                <a:gd name="T66" fmla="*/ 101 w 613"/>
                <a:gd name="T67" fmla="*/ 175 h 415"/>
                <a:gd name="T68" fmla="*/ 100 w 613"/>
                <a:gd name="T69" fmla="*/ 178 h 415"/>
                <a:gd name="T70" fmla="*/ 23 w 613"/>
                <a:gd name="T71" fmla="*/ 253 h 415"/>
                <a:gd name="T72" fmla="*/ 16 w 613"/>
                <a:gd name="T73" fmla="*/ 269 h 415"/>
                <a:gd name="T74" fmla="*/ 0 w 613"/>
                <a:gd name="T75" fmla="*/ 353 h 415"/>
                <a:gd name="T76" fmla="*/ 83 w 613"/>
                <a:gd name="T77" fmla="*/ 414 h 415"/>
                <a:gd name="T78" fmla="*/ 155 w 613"/>
                <a:gd name="T79" fmla="*/ 388 h 415"/>
                <a:gd name="T80" fmla="*/ 201 w 613"/>
                <a:gd name="T81" fmla="*/ 404 h 415"/>
                <a:gd name="T82" fmla="*/ 200 w 613"/>
                <a:gd name="T83" fmla="*/ 367 h 415"/>
                <a:gd name="T84" fmla="*/ 266 w 613"/>
                <a:gd name="T85" fmla="*/ 30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3" h="415">
                  <a:moveTo>
                    <a:pt x="266" y="305"/>
                  </a:moveTo>
                  <a:cubicBezTo>
                    <a:pt x="268" y="305"/>
                    <a:pt x="371" y="305"/>
                    <a:pt x="392" y="317"/>
                  </a:cubicBezTo>
                  <a:lnTo>
                    <a:pt x="392" y="317"/>
                  </a:lnTo>
                  <a:cubicBezTo>
                    <a:pt x="396" y="309"/>
                    <a:pt x="403" y="295"/>
                    <a:pt x="421" y="297"/>
                  </a:cubicBezTo>
                  <a:cubicBezTo>
                    <a:pt x="429" y="298"/>
                    <a:pt x="439" y="300"/>
                    <a:pt x="449" y="302"/>
                  </a:cubicBezTo>
                  <a:cubicBezTo>
                    <a:pt x="465" y="305"/>
                    <a:pt x="482" y="308"/>
                    <a:pt x="488" y="306"/>
                  </a:cubicBezTo>
                  <a:cubicBezTo>
                    <a:pt x="492" y="305"/>
                    <a:pt x="496" y="301"/>
                    <a:pt x="500" y="297"/>
                  </a:cubicBezTo>
                  <a:cubicBezTo>
                    <a:pt x="502" y="296"/>
                    <a:pt x="503" y="295"/>
                    <a:pt x="505" y="293"/>
                  </a:cubicBezTo>
                  <a:cubicBezTo>
                    <a:pt x="514" y="285"/>
                    <a:pt x="523" y="276"/>
                    <a:pt x="533" y="276"/>
                  </a:cubicBezTo>
                  <a:cubicBezTo>
                    <a:pt x="557" y="276"/>
                    <a:pt x="586" y="272"/>
                    <a:pt x="591" y="265"/>
                  </a:cubicBezTo>
                  <a:cubicBezTo>
                    <a:pt x="595" y="261"/>
                    <a:pt x="599" y="258"/>
                    <a:pt x="603" y="255"/>
                  </a:cubicBezTo>
                  <a:cubicBezTo>
                    <a:pt x="609" y="251"/>
                    <a:pt x="612" y="249"/>
                    <a:pt x="611" y="242"/>
                  </a:cubicBezTo>
                  <a:cubicBezTo>
                    <a:pt x="609" y="241"/>
                    <a:pt x="608" y="240"/>
                    <a:pt x="607" y="239"/>
                  </a:cubicBezTo>
                  <a:cubicBezTo>
                    <a:pt x="606" y="238"/>
                    <a:pt x="605" y="238"/>
                    <a:pt x="603" y="237"/>
                  </a:cubicBezTo>
                  <a:cubicBezTo>
                    <a:pt x="602" y="236"/>
                    <a:pt x="600" y="235"/>
                    <a:pt x="598" y="235"/>
                  </a:cubicBezTo>
                  <a:cubicBezTo>
                    <a:pt x="598" y="234"/>
                    <a:pt x="597" y="234"/>
                    <a:pt x="596" y="233"/>
                  </a:cubicBezTo>
                  <a:cubicBezTo>
                    <a:pt x="594" y="233"/>
                    <a:pt x="593" y="232"/>
                    <a:pt x="591" y="232"/>
                  </a:cubicBezTo>
                  <a:cubicBezTo>
                    <a:pt x="591" y="232"/>
                    <a:pt x="590" y="232"/>
                    <a:pt x="589" y="231"/>
                  </a:cubicBezTo>
                  <a:cubicBezTo>
                    <a:pt x="587" y="231"/>
                    <a:pt x="586" y="231"/>
                    <a:pt x="585" y="231"/>
                  </a:cubicBezTo>
                  <a:lnTo>
                    <a:pt x="583" y="231"/>
                  </a:lnTo>
                  <a:lnTo>
                    <a:pt x="580" y="229"/>
                  </a:lnTo>
                  <a:cubicBezTo>
                    <a:pt x="579" y="227"/>
                    <a:pt x="578" y="226"/>
                    <a:pt x="577" y="225"/>
                  </a:cubicBezTo>
                  <a:cubicBezTo>
                    <a:pt x="576" y="220"/>
                    <a:pt x="575" y="212"/>
                    <a:pt x="576" y="201"/>
                  </a:cubicBezTo>
                  <a:lnTo>
                    <a:pt x="576" y="201"/>
                  </a:lnTo>
                  <a:cubicBezTo>
                    <a:pt x="576" y="199"/>
                    <a:pt x="576" y="196"/>
                    <a:pt x="576" y="194"/>
                  </a:cubicBezTo>
                  <a:cubicBezTo>
                    <a:pt x="576" y="192"/>
                    <a:pt x="575" y="190"/>
                    <a:pt x="575" y="188"/>
                  </a:cubicBezTo>
                  <a:cubicBezTo>
                    <a:pt x="573" y="188"/>
                    <a:pt x="571" y="189"/>
                    <a:pt x="569" y="190"/>
                  </a:cubicBezTo>
                  <a:cubicBezTo>
                    <a:pt x="560" y="193"/>
                    <a:pt x="548" y="196"/>
                    <a:pt x="539" y="193"/>
                  </a:cubicBezTo>
                  <a:cubicBezTo>
                    <a:pt x="531" y="190"/>
                    <a:pt x="526" y="183"/>
                    <a:pt x="521" y="177"/>
                  </a:cubicBezTo>
                  <a:cubicBezTo>
                    <a:pt x="518" y="172"/>
                    <a:pt x="514" y="167"/>
                    <a:pt x="511" y="167"/>
                  </a:cubicBezTo>
                  <a:cubicBezTo>
                    <a:pt x="491" y="167"/>
                    <a:pt x="491" y="142"/>
                    <a:pt x="491" y="132"/>
                  </a:cubicBezTo>
                  <a:cubicBezTo>
                    <a:pt x="491" y="121"/>
                    <a:pt x="473" y="107"/>
                    <a:pt x="461" y="98"/>
                  </a:cubicBezTo>
                  <a:lnTo>
                    <a:pt x="458" y="96"/>
                  </a:lnTo>
                  <a:cubicBezTo>
                    <a:pt x="449" y="89"/>
                    <a:pt x="445" y="77"/>
                    <a:pt x="441" y="67"/>
                  </a:cubicBezTo>
                  <a:cubicBezTo>
                    <a:pt x="438" y="61"/>
                    <a:pt x="435" y="54"/>
                    <a:pt x="433" y="52"/>
                  </a:cubicBezTo>
                  <a:cubicBezTo>
                    <a:pt x="433" y="52"/>
                    <a:pt x="432" y="51"/>
                    <a:pt x="431" y="51"/>
                  </a:cubicBezTo>
                  <a:lnTo>
                    <a:pt x="431" y="50"/>
                  </a:lnTo>
                  <a:lnTo>
                    <a:pt x="430" y="49"/>
                  </a:lnTo>
                  <a:cubicBezTo>
                    <a:pt x="430" y="48"/>
                    <a:pt x="429" y="48"/>
                    <a:pt x="429" y="47"/>
                  </a:cubicBezTo>
                  <a:cubicBezTo>
                    <a:pt x="429" y="47"/>
                    <a:pt x="429" y="46"/>
                    <a:pt x="429" y="45"/>
                  </a:cubicBezTo>
                  <a:cubicBezTo>
                    <a:pt x="428" y="45"/>
                    <a:pt x="428" y="44"/>
                    <a:pt x="428" y="44"/>
                  </a:cubicBezTo>
                  <a:cubicBezTo>
                    <a:pt x="428" y="43"/>
                    <a:pt x="428" y="42"/>
                    <a:pt x="428" y="41"/>
                  </a:cubicBezTo>
                  <a:cubicBezTo>
                    <a:pt x="428" y="40"/>
                    <a:pt x="428" y="40"/>
                    <a:pt x="428" y="39"/>
                  </a:cubicBezTo>
                  <a:cubicBezTo>
                    <a:pt x="428" y="38"/>
                    <a:pt x="427" y="37"/>
                    <a:pt x="427" y="36"/>
                  </a:cubicBezTo>
                  <a:cubicBezTo>
                    <a:pt x="427" y="35"/>
                    <a:pt x="427" y="34"/>
                    <a:pt x="427" y="32"/>
                  </a:cubicBezTo>
                  <a:cubicBezTo>
                    <a:pt x="427" y="31"/>
                    <a:pt x="427" y="30"/>
                    <a:pt x="428" y="28"/>
                  </a:cubicBezTo>
                  <a:cubicBezTo>
                    <a:pt x="428" y="27"/>
                    <a:pt x="428" y="26"/>
                    <a:pt x="428" y="25"/>
                  </a:cubicBezTo>
                  <a:cubicBezTo>
                    <a:pt x="428" y="23"/>
                    <a:pt x="428" y="21"/>
                    <a:pt x="428" y="19"/>
                  </a:cubicBezTo>
                  <a:cubicBezTo>
                    <a:pt x="428" y="18"/>
                    <a:pt x="429" y="16"/>
                    <a:pt x="429" y="15"/>
                  </a:cubicBezTo>
                  <a:cubicBezTo>
                    <a:pt x="429" y="14"/>
                    <a:pt x="429" y="13"/>
                    <a:pt x="429" y="12"/>
                  </a:cubicBezTo>
                  <a:cubicBezTo>
                    <a:pt x="405" y="11"/>
                    <a:pt x="390" y="8"/>
                    <a:pt x="384" y="2"/>
                  </a:cubicBezTo>
                  <a:cubicBezTo>
                    <a:pt x="382" y="1"/>
                    <a:pt x="381" y="0"/>
                    <a:pt x="380" y="0"/>
                  </a:cubicBezTo>
                  <a:cubicBezTo>
                    <a:pt x="374" y="0"/>
                    <a:pt x="363" y="8"/>
                    <a:pt x="350" y="17"/>
                  </a:cubicBezTo>
                  <a:cubicBezTo>
                    <a:pt x="346" y="21"/>
                    <a:pt x="341" y="24"/>
                    <a:pt x="335" y="28"/>
                  </a:cubicBezTo>
                  <a:cubicBezTo>
                    <a:pt x="319" y="39"/>
                    <a:pt x="302" y="42"/>
                    <a:pt x="289" y="45"/>
                  </a:cubicBezTo>
                  <a:cubicBezTo>
                    <a:pt x="283" y="46"/>
                    <a:pt x="274" y="48"/>
                    <a:pt x="272" y="50"/>
                  </a:cubicBezTo>
                  <a:cubicBezTo>
                    <a:pt x="272" y="64"/>
                    <a:pt x="262" y="73"/>
                    <a:pt x="247" y="73"/>
                  </a:cubicBezTo>
                  <a:cubicBezTo>
                    <a:pt x="243" y="73"/>
                    <a:pt x="239" y="73"/>
                    <a:pt x="236" y="72"/>
                  </a:cubicBezTo>
                  <a:cubicBezTo>
                    <a:pt x="231" y="70"/>
                    <a:pt x="226" y="69"/>
                    <a:pt x="222" y="69"/>
                  </a:cubicBezTo>
                  <a:cubicBezTo>
                    <a:pt x="218" y="69"/>
                    <a:pt x="211" y="69"/>
                    <a:pt x="207" y="86"/>
                  </a:cubicBezTo>
                  <a:cubicBezTo>
                    <a:pt x="203" y="100"/>
                    <a:pt x="193" y="104"/>
                    <a:pt x="185" y="106"/>
                  </a:cubicBezTo>
                  <a:cubicBezTo>
                    <a:pt x="178" y="109"/>
                    <a:pt x="174" y="110"/>
                    <a:pt x="173" y="121"/>
                  </a:cubicBezTo>
                  <a:cubicBezTo>
                    <a:pt x="172" y="138"/>
                    <a:pt x="162" y="140"/>
                    <a:pt x="156" y="140"/>
                  </a:cubicBezTo>
                  <a:cubicBezTo>
                    <a:pt x="147" y="140"/>
                    <a:pt x="135" y="133"/>
                    <a:pt x="124" y="127"/>
                  </a:cubicBezTo>
                  <a:lnTo>
                    <a:pt x="117" y="123"/>
                  </a:lnTo>
                  <a:cubicBezTo>
                    <a:pt x="116" y="123"/>
                    <a:pt x="116" y="123"/>
                    <a:pt x="115" y="123"/>
                  </a:cubicBezTo>
                  <a:cubicBezTo>
                    <a:pt x="114" y="123"/>
                    <a:pt x="113" y="124"/>
                    <a:pt x="111" y="127"/>
                  </a:cubicBezTo>
                  <a:cubicBezTo>
                    <a:pt x="107" y="134"/>
                    <a:pt x="102" y="153"/>
                    <a:pt x="101" y="175"/>
                  </a:cubicBezTo>
                  <a:lnTo>
                    <a:pt x="101" y="177"/>
                  </a:lnTo>
                  <a:lnTo>
                    <a:pt x="100" y="178"/>
                  </a:lnTo>
                  <a:cubicBezTo>
                    <a:pt x="99" y="178"/>
                    <a:pt x="87" y="194"/>
                    <a:pt x="76" y="224"/>
                  </a:cubicBezTo>
                  <a:cubicBezTo>
                    <a:pt x="66" y="251"/>
                    <a:pt x="39" y="252"/>
                    <a:pt x="23" y="253"/>
                  </a:cubicBezTo>
                  <a:cubicBezTo>
                    <a:pt x="18" y="253"/>
                    <a:pt x="14" y="253"/>
                    <a:pt x="11" y="254"/>
                  </a:cubicBezTo>
                  <a:cubicBezTo>
                    <a:pt x="11" y="256"/>
                    <a:pt x="14" y="264"/>
                    <a:pt x="16" y="269"/>
                  </a:cubicBezTo>
                  <a:cubicBezTo>
                    <a:pt x="20" y="281"/>
                    <a:pt x="24" y="292"/>
                    <a:pt x="19" y="301"/>
                  </a:cubicBezTo>
                  <a:cubicBezTo>
                    <a:pt x="15" y="309"/>
                    <a:pt x="7" y="330"/>
                    <a:pt x="0" y="353"/>
                  </a:cubicBezTo>
                  <a:cubicBezTo>
                    <a:pt x="16" y="358"/>
                    <a:pt x="30" y="371"/>
                    <a:pt x="35" y="379"/>
                  </a:cubicBezTo>
                  <a:cubicBezTo>
                    <a:pt x="40" y="388"/>
                    <a:pt x="65" y="414"/>
                    <a:pt x="83" y="414"/>
                  </a:cubicBezTo>
                  <a:cubicBezTo>
                    <a:pt x="87" y="414"/>
                    <a:pt x="90" y="413"/>
                    <a:pt x="93" y="409"/>
                  </a:cubicBezTo>
                  <a:cubicBezTo>
                    <a:pt x="107" y="393"/>
                    <a:pt x="135" y="388"/>
                    <a:pt x="155" y="388"/>
                  </a:cubicBezTo>
                  <a:cubicBezTo>
                    <a:pt x="172" y="388"/>
                    <a:pt x="185" y="392"/>
                    <a:pt x="192" y="398"/>
                  </a:cubicBezTo>
                  <a:cubicBezTo>
                    <a:pt x="197" y="403"/>
                    <a:pt x="200" y="404"/>
                    <a:pt x="201" y="404"/>
                  </a:cubicBezTo>
                  <a:cubicBezTo>
                    <a:pt x="204" y="404"/>
                    <a:pt x="206" y="399"/>
                    <a:pt x="207" y="394"/>
                  </a:cubicBezTo>
                  <a:cubicBezTo>
                    <a:pt x="207" y="390"/>
                    <a:pt x="203" y="377"/>
                    <a:pt x="200" y="367"/>
                  </a:cubicBezTo>
                  <a:cubicBezTo>
                    <a:pt x="192" y="342"/>
                    <a:pt x="188" y="325"/>
                    <a:pt x="194" y="315"/>
                  </a:cubicBezTo>
                  <a:cubicBezTo>
                    <a:pt x="196" y="312"/>
                    <a:pt x="201" y="305"/>
                    <a:pt x="266" y="3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" name="Freeform 46">
              <a:extLst>
                <a:ext uri="{FF2B5EF4-FFF2-40B4-BE49-F238E27FC236}">
                  <a16:creationId xmlns:a16="http://schemas.microsoft.com/office/drawing/2014/main" id="{79CCAF52-6329-4C0C-BA6B-82529280C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499" y="3487247"/>
              <a:ext cx="497944" cy="388951"/>
            </a:xfrm>
            <a:custGeom>
              <a:avLst/>
              <a:gdLst>
                <a:gd name="T0" fmla="*/ 207 w 1170"/>
                <a:gd name="T1" fmla="*/ 871 h 912"/>
                <a:gd name="T2" fmla="*/ 225 w 1170"/>
                <a:gd name="T3" fmla="*/ 894 h 912"/>
                <a:gd name="T4" fmla="*/ 246 w 1170"/>
                <a:gd name="T5" fmla="*/ 911 h 912"/>
                <a:gd name="T6" fmla="*/ 291 w 1170"/>
                <a:gd name="T7" fmla="*/ 841 h 912"/>
                <a:gd name="T8" fmla="*/ 295 w 1170"/>
                <a:gd name="T9" fmla="*/ 822 h 912"/>
                <a:gd name="T10" fmla="*/ 337 w 1170"/>
                <a:gd name="T11" fmla="*/ 772 h 912"/>
                <a:gd name="T12" fmla="*/ 385 w 1170"/>
                <a:gd name="T13" fmla="*/ 778 h 912"/>
                <a:gd name="T14" fmla="*/ 398 w 1170"/>
                <a:gd name="T15" fmla="*/ 770 h 912"/>
                <a:gd name="T16" fmla="*/ 433 w 1170"/>
                <a:gd name="T17" fmla="*/ 764 h 912"/>
                <a:gd name="T18" fmla="*/ 494 w 1170"/>
                <a:gd name="T19" fmla="*/ 782 h 912"/>
                <a:gd name="T20" fmla="*/ 524 w 1170"/>
                <a:gd name="T21" fmla="*/ 824 h 912"/>
                <a:gd name="T22" fmla="*/ 596 w 1170"/>
                <a:gd name="T23" fmla="*/ 803 h 912"/>
                <a:gd name="T24" fmla="*/ 656 w 1170"/>
                <a:gd name="T25" fmla="*/ 835 h 912"/>
                <a:gd name="T26" fmla="*/ 726 w 1170"/>
                <a:gd name="T27" fmla="*/ 835 h 912"/>
                <a:gd name="T28" fmla="*/ 786 w 1170"/>
                <a:gd name="T29" fmla="*/ 798 h 912"/>
                <a:gd name="T30" fmla="*/ 853 w 1170"/>
                <a:gd name="T31" fmla="*/ 797 h 912"/>
                <a:gd name="T32" fmla="*/ 888 w 1170"/>
                <a:gd name="T33" fmla="*/ 803 h 912"/>
                <a:gd name="T34" fmla="*/ 943 w 1170"/>
                <a:gd name="T35" fmla="*/ 817 h 912"/>
                <a:gd name="T36" fmla="*/ 997 w 1170"/>
                <a:gd name="T37" fmla="*/ 767 h 912"/>
                <a:gd name="T38" fmla="*/ 1004 w 1170"/>
                <a:gd name="T39" fmla="*/ 765 h 912"/>
                <a:gd name="T40" fmla="*/ 1011 w 1170"/>
                <a:gd name="T41" fmla="*/ 711 h 912"/>
                <a:gd name="T42" fmla="*/ 1137 w 1170"/>
                <a:gd name="T43" fmla="*/ 531 h 912"/>
                <a:gd name="T44" fmla="*/ 1144 w 1170"/>
                <a:gd name="T45" fmla="*/ 524 h 912"/>
                <a:gd name="T46" fmla="*/ 1151 w 1170"/>
                <a:gd name="T47" fmla="*/ 340 h 912"/>
                <a:gd name="T48" fmla="*/ 1164 w 1170"/>
                <a:gd name="T49" fmla="*/ 257 h 912"/>
                <a:gd name="T50" fmla="*/ 1151 w 1170"/>
                <a:gd name="T51" fmla="*/ 199 h 912"/>
                <a:gd name="T52" fmla="*/ 1119 w 1170"/>
                <a:gd name="T53" fmla="*/ 130 h 912"/>
                <a:gd name="T54" fmla="*/ 1119 w 1170"/>
                <a:gd name="T55" fmla="*/ 120 h 912"/>
                <a:gd name="T56" fmla="*/ 1119 w 1170"/>
                <a:gd name="T57" fmla="*/ 110 h 912"/>
                <a:gd name="T58" fmla="*/ 1118 w 1170"/>
                <a:gd name="T59" fmla="*/ 97 h 912"/>
                <a:gd name="T60" fmla="*/ 1117 w 1170"/>
                <a:gd name="T61" fmla="*/ 85 h 912"/>
                <a:gd name="T62" fmla="*/ 1117 w 1170"/>
                <a:gd name="T63" fmla="*/ 71 h 912"/>
                <a:gd name="T64" fmla="*/ 1116 w 1170"/>
                <a:gd name="T65" fmla="*/ 58 h 912"/>
                <a:gd name="T66" fmla="*/ 1058 w 1170"/>
                <a:gd name="T67" fmla="*/ 72 h 912"/>
                <a:gd name="T68" fmla="*/ 1008 w 1170"/>
                <a:gd name="T69" fmla="*/ 21 h 912"/>
                <a:gd name="T70" fmla="*/ 576 w 1170"/>
                <a:gd name="T71" fmla="*/ 204 h 912"/>
                <a:gd name="T72" fmla="*/ 316 w 1170"/>
                <a:gd name="T73" fmla="*/ 354 h 912"/>
                <a:gd name="T74" fmla="*/ 304 w 1170"/>
                <a:gd name="T75" fmla="*/ 559 h 912"/>
                <a:gd name="T76" fmla="*/ 279 w 1170"/>
                <a:gd name="T77" fmla="*/ 614 h 912"/>
                <a:gd name="T78" fmla="*/ 228 w 1170"/>
                <a:gd name="T79" fmla="*/ 650 h 912"/>
                <a:gd name="T80" fmla="*/ 107 w 1170"/>
                <a:gd name="T81" fmla="*/ 661 h 912"/>
                <a:gd name="T82" fmla="*/ 50 w 1170"/>
                <a:gd name="T83" fmla="*/ 681 h 912"/>
                <a:gd name="T84" fmla="*/ 3 w 1170"/>
                <a:gd name="T85" fmla="*/ 685 h 912"/>
                <a:gd name="T86" fmla="*/ 14 w 1170"/>
                <a:gd name="T87" fmla="*/ 736 h 912"/>
                <a:gd name="T88" fmla="*/ 30 w 1170"/>
                <a:gd name="T89" fmla="*/ 762 h 912"/>
                <a:gd name="T90" fmla="*/ 73 w 1170"/>
                <a:gd name="T91" fmla="*/ 828 h 912"/>
                <a:gd name="T92" fmla="*/ 96 w 1170"/>
                <a:gd name="T93" fmla="*/ 847 h 912"/>
                <a:gd name="T94" fmla="*/ 127 w 1170"/>
                <a:gd name="T95" fmla="*/ 852 h 912"/>
                <a:gd name="T96" fmla="*/ 147 w 1170"/>
                <a:gd name="T97" fmla="*/ 852 h 912"/>
                <a:gd name="T98" fmla="*/ 150 w 1170"/>
                <a:gd name="T99" fmla="*/ 892 h 912"/>
                <a:gd name="T100" fmla="*/ 179 w 1170"/>
                <a:gd name="T101" fmla="*/ 879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70" h="912">
                  <a:moveTo>
                    <a:pt x="198" y="869"/>
                  </a:moveTo>
                  <a:cubicBezTo>
                    <a:pt x="201" y="869"/>
                    <a:pt x="204" y="870"/>
                    <a:pt x="207" y="871"/>
                  </a:cubicBezTo>
                  <a:cubicBezTo>
                    <a:pt x="217" y="874"/>
                    <a:pt x="221" y="879"/>
                    <a:pt x="223" y="884"/>
                  </a:cubicBezTo>
                  <a:cubicBezTo>
                    <a:pt x="224" y="888"/>
                    <a:pt x="224" y="891"/>
                    <a:pt x="225" y="894"/>
                  </a:cubicBezTo>
                  <a:cubicBezTo>
                    <a:pt x="225" y="900"/>
                    <a:pt x="226" y="904"/>
                    <a:pt x="233" y="907"/>
                  </a:cubicBezTo>
                  <a:cubicBezTo>
                    <a:pt x="238" y="910"/>
                    <a:pt x="242" y="911"/>
                    <a:pt x="246" y="911"/>
                  </a:cubicBezTo>
                  <a:cubicBezTo>
                    <a:pt x="249" y="911"/>
                    <a:pt x="256" y="911"/>
                    <a:pt x="256" y="899"/>
                  </a:cubicBezTo>
                  <a:cubicBezTo>
                    <a:pt x="256" y="878"/>
                    <a:pt x="291" y="841"/>
                    <a:pt x="291" y="841"/>
                  </a:cubicBezTo>
                  <a:cubicBezTo>
                    <a:pt x="292" y="840"/>
                    <a:pt x="292" y="839"/>
                    <a:pt x="293" y="838"/>
                  </a:cubicBezTo>
                  <a:cubicBezTo>
                    <a:pt x="294" y="834"/>
                    <a:pt x="295" y="827"/>
                    <a:pt x="295" y="822"/>
                  </a:cubicBezTo>
                  <a:cubicBezTo>
                    <a:pt x="298" y="806"/>
                    <a:pt x="300" y="788"/>
                    <a:pt x="310" y="779"/>
                  </a:cubicBezTo>
                  <a:cubicBezTo>
                    <a:pt x="315" y="775"/>
                    <a:pt x="324" y="772"/>
                    <a:pt x="337" y="772"/>
                  </a:cubicBezTo>
                  <a:cubicBezTo>
                    <a:pt x="350" y="772"/>
                    <a:pt x="365" y="775"/>
                    <a:pt x="376" y="777"/>
                  </a:cubicBezTo>
                  <a:cubicBezTo>
                    <a:pt x="380" y="777"/>
                    <a:pt x="382" y="778"/>
                    <a:pt x="385" y="778"/>
                  </a:cubicBezTo>
                  <a:lnTo>
                    <a:pt x="385" y="778"/>
                  </a:lnTo>
                  <a:cubicBezTo>
                    <a:pt x="389" y="778"/>
                    <a:pt x="393" y="774"/>
                    <a:pt x="398" y="770"/>
                  </a:cubicBezTo>
                  <a:cubicBezTo>
                    <a:pt x="404" y="764"/>
                    <a:pt x="411" y="758"/>
                    <a:pt x="419" y="758"/>
                  </a:cubicBezTo>
                  <a:cubicBezTo>
                    <a:pt x="424" y="758"/>
                    <a:pt x="428" y="760"/>
                    <a:pt x="433" y="764"/>
                  </a:cubicBezTo>
                  <a:cubicBezTo>
                    <a:pt x="440" y="770"/>
                    <a:pt x="450" y="771"/>
                    <a:pt x="461" y="771"/>
                  </a:cubicBezTo>
                  <a:cubicBezTo>
                    <a:pt x="473" y="772"/>
                    <a:pt x="486" y="773"/>
                    <a:pt x="494" y="782"/>
                  </a:cubicBezTo>
                  <a:cubicBezTo>
                    <a:pt x="499" y="788"/>
                    <a:pt x="502" y="795"/>
                    <a:pt x="506" y="802"/>
                  </a:cubicBezTo>
                  <a:cubicBezTo>
                    <a:pt x="511" y="812"/>
                    <a:pt x="517" y="824"/>
                    <a:pt x="524" y="824"/>
                  </a:cubicBezTo>
                  <a:cubicBezTo>
                    <a:pt x="525" y="824"/>
                    <a:pt x="527" y="823"/>
                    <a:pt x="530" y="822"/>
                  </a:cubicBezTo>
                  <a:cubicBezTo>
                    <a:pt x="554" y="807"/>
                    <a:pt x="583" y="803"/>
                    <a:pt x="596" y="803"/>
                  </a:cubicBezTo>
                  <a:cubicBezTo>
                    <a:pt x="605" y="803"/>
                    <a:pt x="619" y="812"/>
                    <a:pt x="634" y="822"/>
                  </a:cubicBezTo>
                  <a:cubicBezTo>
                    <a:pt x="643" y="827"/>
                    <a:pt x="652" y="833"/>
                    <a:pt x="656" y="835"/>
                  </a:cubicBezTo>
                  <a:cubicBezTo>
                    <a:pt x="663" y="837"/>
                    <a:pt x="681" y="840"/>
                    <a:pt x="698" y="840"/>
                  </a:cubicBezTo>
                  <a:cubicBezTo>
                    <a:pt x="711" y="840"/>
                    <a:pt x="721" y="838"/>
                    <a:pt x="726" y="835"/>
                  </a:cubicBezTo>
                  <a:cubicBezTo>
                    <a:pt x="731" y="832"/>
                    <a:pt x="736" y="827"/>
                    <a:pt x="742" y="822"/>
                  </a:cubicBezTo>
                  <a:cubicBezTo>
                    <a:pt x="755" y="810"/>
                    <a:pt x="770" y="796"/>
                    <a:pt x="786" y="798"/>
                  </a:cubicBezTo>
                  <a:cubicBezTo>
                    <a:pt x="794" y="799"/>
                    <a:pt x="808" y="799"/>
                    <a:pt x="823" y="798"/>
                  </a:cubicBezTo>
                  <a:cubicBezTo>
                    <a:pt x="833" y="798"/>
                    <a:pt x="844" y="797"/>
                    <a:pt x="853" y="797"/>
                  </a:cubicBezTo>
                  <a:cubicBezTo>
                    <a:pt x="870" y="797"/>
                    <a:pt x="880" y="799"/>
                    <a:pt x="885" y="801"/>
                  </a:cubicBezTo>
                  <a:lnTo>
                    <a:pt x="888" y="803"/>
                  </a:lnTo>
                  <a:cubicBezTo>
                    <a:pt x="899" y="808"/>
                    <a:pt x="918" y="818"/>
                    <a:pt x="934" y="818"/>
                  </a:cubicBezTo>
                  <a:cubicBezTo>
                    <a:pt x="937" y="818"/>
                    <a:pt x="940" y="818"/>
                    <a:pt x="943" y="817"/>
                  </a:cubicBezTo>
                  <a:cubicBezTo>
                    <a:pt x="952" y="814"/>
                    <a:pt x="961" y="802"/>
                    <a:pt x="970" y="791"/>
                  </a:cubicBezTo>
                  <a:cubicBezTo>
                    <a:pt x="979" y="780"/>
                    <a:pt x="988" y="770"/>
                    <a:pt x="997" y="767"/>
                  </a:cubicBezTo>
                  <a:cubicBezTo>
                    <a:pt x="1000" y="766"/>
                    <a:pt x="1002" y="766"/>
                    <a:pt x="1004" y="766"/>
                  </a:cubicBezTo>
                  <a:cubicBezTo>
                    <a:pt x="1004" y="765"/>
                    <a:pt x="1004" y="765"/>
                    <a:pt x="1004" y="765"/>
                  </a:cubicBezTo>
                  <a:cubicBezTo>
                    <a:pt x="1004" y="759"/>
                    <a:pt x="1004" y="753"/>
                    <a:pt x="1004" y="748"/>
                  </a:cubicBezTo>
                  <a:cubicBezTo>
                    <a:pt x="1004" y="725"/>
                    <a:pt x="1007" y="719"/>
                    <a:pt x="1011" y="711"/>
                  </a:cubicBezTo>
                  <a:cubicBezTo>
                    <a:pt x="1014" y="705"/>
                    <a:pt x="1017" y="699"/>
                    <a:pt x="1020" y="681"/>
                  </a:cubicBezTo>
                  <a:cubicBezTo>
                    <a:pt x="1026" y="644"/>
                    <a:pt x="1110" y="556"/>
                    <a:pt x="1137" y="531"/>
                  </a:cubicBezTo>
                  <a:cubicBezTo>
                    <a:pt x="1139" y="529"/>
                    <a:pt x="1140" y="528"/>
                    <a:pt x="1141" y="527"/>
                  </a:cubicBezTo>
                  <a:cubicBezTo>
                    <a:pt x="1143" y="525"/>
                    <a:pt x="1144" y="525"/>
                    <a:pt x="1144" y="524"/>
                  </a:cubicBezTo>
                  <a:cubicBezTo>
                    <a:pt x="1145" y="523"/>
                    <a:pt x="1146" y="516"/>
                    <a:pt x="1147" y="505"/>
                  </a:cubicBezTo>
                  <a:cubicBezTo>
                    <a:pt x="1149" y="479"/>
                    <a:pt x="1151" y="427"/>
                    <a:pt x="1151" y="340"/>
                  </a:cubicBezTo>
                  <a:cubicBezTo>
                    <a:pt x="1151" y="322"/>
                    <a:pt x="1153" y="302"/>
                    <a:pt x="1158" y="280"/>
                  </a:cubicBezTo>
                  <a:cubicBezTo>
                    <a:pt x="1160" y="272"/>
                    <a:pt x="1162" y="265"/>
                    <a:pt x="1164" y="257"/>
                  </a:cubicBezTo>
                  <a:cubicBezTo>
                    <a:pt x="1169" y="242"/>
                    <a:pt x="1165" y="237"/>
                    <a:pt x="1160" y="230"/>
                  </a:cubicBezTo>
                  <a:cubicBezTo>
                    <a:pt x="1155" y="223"/>
                    <a:pt x="1150" y="215"/>
                    <a:pt x="1151" y="199"/>
                  </a:cubicBezTo>
                  <a:cubicBezTo>
                    <a:pt x="1152" y="184"/>
                    <a:pt x="1142" y="171"/>
                    <a:pt x="1133" y="159"/>
                  </a:cubicBezTo>
                  <a:cubicBezTo>
                    <a:pt x="1126" y="149"/>
                    <a:pt x="1119" y="139"/>
                    <a:pt x="1119" y="130"/>
                  </a:cubicBezTo>
                  <a:cubicBezTo>
                    <a:pt x="1119" y="128"/>
                    <a:pt x="1119" y="126"/>
                    <a:pt x="1119" y="124"/>
                  </a:cubicBezTo>
                  <a:cubicBezTo>
                    <a:pt x="1119" y="123"/>
                    <a:pt x="1119" y="121"/>
                    <a:pt x="1119" y="120"/>
                  </a:cubicBezTo>
                  <a:cubicBezTo>
                    <a:pt x="1119" y="119"/>
                    <a:pt x="1119" y="117"/>
                    <a:pt x="1119" y="115"/>
                  </a:cubicBezTo>
                  <a:cubicBezTo>
                    <a:pt x="1119" y="113"/>
                    <a:pt x="1119" y="111"/>
                    <a:pt x="1119" y="110"/>
                  </a:cubicBezTo>
                  <a:cubicBezTo>
                    <a:pt x="1118" y="108"/>
                    <a:pt x="1118" y="105"/>
                    <a:pt x="1118" y="103"/>
                  </a:cubicBezTo>
                  <a:cubicBezTo>
                    <a:pt x="1118" y="101"/>
                    <a:pt x="1118" y="99"/>
                    <a:pt x="1118" y="97"/>
                  </a:cubicBezTo>
                  <a:cubicBezTo>
                    <a:pt x="1118" y="95"/>
                    <a:pt x="1118" y="92"/>
                    <a:pt x="1118" y="90"/>
                  </a:cubicBezTo>
                  <a:cubicBezTo>
                    <a:pt x="1118" y="88"/>
                    <a:pt x="1117" y="86"/>
                    <a:pt x="1117" y="85"/>
                  </a:cubicBezTo>
                  <a:cubicBezTo>
                    <a:pt x="1117" y="81"/>
                    <a:pt x="1117" y="78"/>
                    <a:pt x="1117" y="75"/>
                  </a:cubicBezTo>
                  <a:cubicBezTo>
                    <a:pt x="1117" y="73"/>
                    <a:pt x="1117" y="72"/>
                    <a:pt x="1117" y="71"/>
                  </a:cubicBezTo>
                  <a:cubicBezTo>
                    <a:pt x="1116" y="67"/>
                    <a:pt x="1116" y="63"/>
                    <a:pt x="1116" y="59"/>
                  </a:cubicBezTo>
                  <a:lnTo>
                    <a:pt x="1116" y="58"/>
                  </a:lnTo>
                  <a:cubicBezTo>
                    <a:pt x="1116" y="52"/>
                    <a:pt x="1115" y="46"/>
                    <a:pt x="1115" y="41"/>
                  </a:cubicBezTo>
                  <a:lnTo>
                    <a:pt x="1058" y="72"/>
                  </a:lnTo>
                  <a:lnTo>
                    <a:pt x="1055" y="67"/>
                  </a:lnTo>
                  <a:cubicBezTo>
                    <a:pt x="1055" y="67"/>
                    <a:pt x="1039" y="41"/>
                    <a:pt x="1008" y="21"/>
                  </a:cubicBezTo>
                  <a:cubicBezTo>
                    <a:pt x="981" y="2"/>
                    <a:pt x="912" y="1"/>
                    <a:pt x="902" y="0"/>
                  </a:cubicBezTo>
                  <a:lnTo>
                    <a:pt x="576" y="204"/>
                  </a:lnTo>
                  <a:lnTo>
                    <a:pt x="435" y="317"/>
                  </a:lnTo>
                  <a:cubicBezTo>
                    <a:pt x="432" y="318"/>
                    <a:pt x="343" y="349"/>
                    <a:pt x="316" y="354"/>
                  </a:cubicBezTo>
                  <a:lnTo>
                    <a:pt x="311" y="356"/>
                  </a:lnTo>
                  <a:cubicBezTo>
                    <a:pt x="314" y="551"/>
                    <a:pt x="308" y="556"/>
                    <a:pt x="304" y="559"/>
                  </a:cubicBezTo>
                  <a:cubicBezTo>
                    <a:pt x="301" y="561"/>
                    <a:pt x="296" y="575"/>
                    <a:pt x="293" y="584"/>
                  </a:cubicBezTo>
                  <a:cubicBezTo>
                    <a:pt x="289" y="597"/>
                    <a:pt x="285" y="609"/>
                    <a:pt x="279" y="614"/>
                  </a:cubicBezTo>
                  <a:cubicBezTo>
                    <a:pt x="278" y="616"/>
                    <a:pt x="276" y="619"/>
                    <a:pt x="274" y="622"/>
                  </a:cubicBezTo>
                  <a:cubicBezTo>
                    <a:pt x="265" y="633"/>
                    <a:pt x="252" y="650"/>
                    <a:pt x="228" y="650"/>
                  </a:cubicBezTo>
                  <a:cubicBezTo>
                    <a:pt x="217" y="650"/>
                    <a:pt x="200" y="653"/>
                    <a:pt x="182" y="655"/>
                  </a:cubicBezTo>
                  <a:cubicBezTo>
                    <a:pt x="153" y="660"/>
                    <a:pt x="123" y="664"/>
                    <a:pt x="107" y="661"/>
                  </a:cubicBezTo>
                  <a:cubicBezTo>
                    <a:pt x="89" y="658"/>
                    <a:pt x="72" y="668"/>
                    <a:pt x="61" y="675"/>
                  </a:cubicBezTo>
                  <a:cubicBezTo>
                    <a:pt x="56" y="678"/>
                    <a:pt x="53" y="680"/>
                    <a:pt x="50" y="681"/>
                  </a:cubicBezTo>
                  <a:cubicBezTo>
                    <a:pt x="43" y="684"/>
                    <a:pt x="21" y="685"/>
                    <a:pt x="4" y="685"/>
                  </a:cubicBezTo>
                  <a:lnTo>
                    <a:pt x="3" y="685"/>
                  </a:lnTo>
                  <a:cubicBezTo>
                    <a:pt x="0" y="711"/>
                    <a:pt x="2" y="715"/>
                    <a:pt x="2" y="716"/>
                  </a:cubicBezTo>
                  <a:cubicBezTo>
                    <a:pt x="7" y="718"/>
                    <a:pt x="10" y="726"/>
                    <a:pt x="14" y="736"/>
                  </a:cubicBezTo>
                  <a:cubicBezTo>
                    <a:pt x="17" y="745"/>
                    <a:pt x="21" y="755"/>
                    <a:pt x="27" y="759"/>
                  </a:cubicBezTo>
                  <a:lnTo>
                    <a:pt x="30" y="762"/>
                  </a:lnTo>
                  <a:cubicBezTo>
                    <a:pt x="45" y="773"/>
                    <a:pt x="65" y="788"/>
                    <a:pt x="65" y="805"/>
                  </a:cubicBezTo>
                  <a:cubicBezTo>
                    <a:pt x="65" y="825"/>
                    <a:pt x="69" y="828"/>
                    <a:pt x="73" y="828"/>
                  </a:cubicBezTo>
                  <a:cubicBezTo>
                    <a:pt x="82" y="828"/>
                    <a:pt x="88" y="836"/>
                    <a:pt x="93" y="843"/>
                  </a:cubicBezTo>
                  <a:cubicBezTo>
                    <a:pt x="94" y="844"/>
                    <a:pt x="95" y="845"/>
                    <a:pt x="96" y="847"/>
                  </a:cubicBezTo>
                  <a:cubicBezTo>
                    <a:pt x="99" y="850"/>
                    <a:pt x="102" y="854"/>
                    <a:pt x="105" y="855"/>
                  </a:cubicBezTo>
                  <a:cubicBezTo>
                    <a:pt x="110" y="857"/>
                    <a:pt x="120" y="854"/>
                    <a:pt x="127" y="852"/>
                  </a:cubicBezTo>
                  <a:cubicBezTo>
                    <a:pt x="132" y="850"/>
                    <a:pt x="136" y="849"/>
                    <a:pt x="140" y="849"/>
                  </a:cubicBezTo>
                  <a:cubicBezTo>
                    <a:pt x="144" y="849"/>
                    <a:pt x="146" y="851"/>
                    <a:pt x="147" y="852"/>
                  </a:cubicBezTo>
                  <a:cubicBezTo>
                    <a:pt x="149" y="856"/>
                    <a:pt x="149" y="862"/>
                    <a:pt x="149" y="874"/>
                  </a:cubicBezTo>
                  <a:cubicBezTo>
                    <a:pt x="149" y="879"/>
                    <a:pt x="149" y="888"/>
                    <a:pt x="150" y="892"/>
                  </a:cubicBezTo>
                  <a:cubicBezTo>
                    <a:pt x="155" y="893"/>
                    <a:pt x="163" y="895"/>
                    <a:pt x="171" y="900"/>
                  </a:cubicBezTo>
                  <a:cubicBezTo>
                    <a:pt x="172" y="892"/>
                    <a:pt x="175" y="884"/>
                    <a:pt x="179" y="879"/>
                  </a:cubicBezTo>
                  <a:cubicBezTo>
                    <a:pt x="184" y="873"/>
                    <a:pt x="190" y="869"/>
                    <a:pt x="198" y="8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" name="Freeform 47">
              <a:extLst>
                <a:ext uri="{FF2B5EF4-FFF2-40B4-BE49-F238E27FC236}">
                  <a16:creationId xmlns:a16="http://schemas.microsoft.com/office/drawing/2014/main" id="{F7959751-7DE8-4133-865D-69B868D17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0555" y="3487247"/>
              <a:ext cx="321313" cy="535513"/>
            </a:xfrm>
            <a:custGeom>
              <a:avLst/>
              <a:gdLst>
                <a:gd name="T0" fmla="*/ 100 w 753"/>
                <a:gd name="T1" fmla="*/ 1071 h 1255"/>
                <a:gd name="T2" fmla="*/ 40 w 753"/>
                <a:gd name="T3" fmla="*/ 1075 h 1255"/>
                <a:gd name="T4" fmla="*/ 57 w 753"/>
                <a:gd name="T5" fmla="*/ 1124 h 1255"/>
                <a:gd name="T6" fmla="*/ 122 w 753"/>
                <a:gd name="T7" fmla="*/ 1192 h 1255"/>
                <a:gd name="T8" fmla="*/ 156 w 753"/>
                <a:gd name="T9" fmla="*/ 1254 h 1255"/>
                <a:gd name="T10" fmla="*/ 183 w 753"/>
                <a:gd name="T11" fmla="*/ 1235 h 1255"/>
                <a:gd name="T12" fmla="*/ 217 w 753"/>
                <a:gd name="T13" fmla="*/ 1233 h 1255"/>
                <a:gd name="T14" fmla="*/ 233 w 753"/>
                <a:gd name="T15" fmla="*/ 1235 h 1255"/>
                <a:gd name="T16" fmla="*/ 319 w 753"/>
                <a:gd name="T17" fmla="*/ 1209 h 1255"/>
                <a:gd name="T18" fmla="*/ 385 w 753"/>
                <a:gd name="T19" fmla="*/ 1173 h 1255"/>
                <a:gd name="T20" fmla="*/ 391 w 753"/>
                <a:gd name="T21" fmla="*/ 1132 h 1255"/>
                <a:gd name="T22" fmla="*/ 430 w 753"/>
                <a:gd name="T23" fmla="*/ 1128 h 1255"/>
                <a:gd name="T24" fmla="*/ 561 w 753"/>
                <a:gd name="T25" fmla="*/ 1044 h 1255"/>
                <a:gd name="T26" fmla="*/ 576 w 753"/>
                <a:gd name="T27" fmla="*/ 1022 h 1255"/>
                <a:gd name="T28" fmla="*/ 645 w 753"/>
                <a:gd name="T29" fmla="*/ 969 h 1255"/>
                <a:gd name="T30" fmla="*/ 661 w 753"/>
                <a:gd name="T31" fmla="*/ 973 h 1255"/>
                <a:gd name="T32" fmla="*/ 632 w 753"/>
                <a:gd name="T33" fmla="*/ 897 h 1255"/>
                <a:gd name="T34" fmla="*/ 631 w 753"/>
                <a:gd name="T35" fmla="*/ 849 h 1255"/>
                <a:gd name="T36" fmla="*/ 598 w 753"/>
                <a:gd name="T37" fmla="*/ 832 h 1255"/>
                <a:gd name="T38" fmla="*/ 607 w 753"/>
                <a:gd name="T39" fmla="*/ 767 h 1255"/>
                <a:gd name="T40" fmla="*/ 619 w 753"/>
                <a:gd name="T41" fmla="*/ 736 h 1255"/>
                <a:gd name="T42" fmla="*/ 651 w 753"/>
                <a:gd name="T43" fmla="*/ 679 h 1255"/>
                <a:gd name="T44" fmla="*/ 739 w 753"/>
                <a:gd name="T45" fmla="*/ 592 h 1255"/>
                <a:gd name="T46" fmla="*/ 749 w 753"/>
                <a:gd name="T47" fmla="*/ 516 h 1255"/>
                <a:gd name="T48" fmla="*/ 173 w 753"/>
                <a:gd name="T49" fmla="*/ 0 h 1255"/>
                <a:gd name="T50" fmla="*/ 115 w 753"/>
                <a:gd name="T51" fmla="*/ 129 h 1255"/>
                <a:gd name="T52" fmla="*/ 147 w 753"/>
                <a:gd name="T53" fmla="*/ 199 h 1255"/>
                <a:gd name="T54" fmla="*/ 160 w 753"/>
                <a:gd name="T55" fmla="*/ 259 h 1255"/>
                <a:gd name="T56" fmla="*/ 135 w 753"/>
                <a:gd name="T57" fmla="*/ 533 h 1255"/>
                <a:gd name="T58" fmla="*/ 16 w 753"/>
                <a:gd name="T59" fmla="*/ 682 h 1255"/>
                <a:gd name="T60" fmla="*/ 0 w 753"/>
                <a:gd name="T61" fmla="*/ 747 h 1255"/>
                <a:gd name="T62" fmla="*/ 7 w 753"/>
                <a:gd name="T63" fmla="*/ 776 h 1255"/>
                <a:gd name="T64" fmla="*/ 24 w 753"/>
                <a:gd name="T65" fmla="*/ 798 h 1255"/>
                <a:gd name="T66" fmla="*/ 70 w 753"/>
                <a:gd name="T67" fmla="*/ 828 h 1255"/>
                <a:gd name="T68" fmla="*/ 100 w 753"/>
                <a:gd name="T69" fmla="*/ 914 h 1255"/>
                <a:gd name="T70" fmla="*/ 135 w 753"/>
                <a:gd name="T71" fmla="*/ 1049 h 1255"/>
                <a:gd name="T72" fmla="*/ 110 w 753"/>
                <a:gd name="T73" fmla="*/ 1071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1255">
                  <a:moveTo>
                    <a:pt x="110" y="1071"/>
                  </a:moveTo>
                  <a:cubicBezTo>
                    <a:pt x="107" y="1071"/>
                    <a:pt x="103" y="1071"/>
                    <a:pt x="100" y="1071"/>
                  </a:cubicBezTo>
                  <a:cubicBezTo>
                    <a:pt x="93" y="1070"/>
                    <a:pt x="84" y="1070"/>
                    <a:pt x="73" y="1070"/>
                  </a:cubicBezTo>
                  <a:cubicBezTo>
                    <a:pt x="44" y="1070"/>
                    <a:pt x="40" y="1075"/>
                    <a:pt x="40" y="1075"/>
                  </a:cubicBezTo>
                  <a:cubicBezTo>
                    <a:pt x="41" y="1077"/>
                    <a:pt x="40" y="1079"/>
                    <a:pt x="40" y="1082"/>
                  </a:cubicBezTo>
                  <a:cubicBezTo>
                    <a:pt x="38" y="1093"/>
                    <a:pt x="36" y="1104"/>
                    <a:pt x="57" y="1124"/>
                  </a:cubicBezTo>
                  <a:cubicBezTo>
                    <a:pt x="66" y="1132"/>
                    <a:pt x="74" y="1139"/>
                    <a:pt x="82" y="1145"/>
                  </a:cubicBezTo>
                  <a:cubicBezTo>
                    <a:pt x="100" y="1158"/>
                    <a:pt x="115" y="1170"/>
                    <a:pt x="122" y="1192"/>
                  </a:cubicBezTo>
                  <a:cubicBezTo>
                    <a:pt x="133" y="1230"/>
                    <a:pt x="144" y="1248"/>
                    <a:pt x="149" y="1252"/>
                  </a:cubicBezTo>
                  <a:cubicBezTo>
                    <a:pt x="151" y="1254"/>
                    <a:pt x="153" y="1254"/>
                    <a:pt x="156" y="1254"/>
                  </a:cubicBezTo>
                  <a:cubicBezTo>
                    <a:pt x="156" y="1254"/>
                    <a:pt x="157" y="1254"/>
                    <a:pt x="158" y="1254"/>
                  </a:cubicBezTo>
                  <a:cubicBezTo>
                    <a:pt x="163" y="1254"/>
                    <a:pt x="173" y="1250"/>
                    <a:pt x="183" y="1235"/>
                  </a:cubicBezTo>
                  <a:cubicBezTo>
                    <a:pt x="187" y="1229"/>
                    <a:pt x="193" y="1226"/>
                    <a:pt x="199" y="1226"/>
                  </a:cubicBezTo>
                  <a:cubicBezTo>
                    <a:pt x="205" y="1226"/>
                    <a:pt x="211" y="1230"/>
                    <a:pt x="217" y="1233"/>
                  </a:cubicBezTo>
                  <a:cubicBezTo>
                    <a:pt x="221" y="1236"/>
                    <a:pt x="225" y="1238"/>
                    <a:pt x="228" y="1238"/>
                  </a:cubicBezTo>
                  <a:cubicBezTo>
                    <a:pt x="229" y="1238"/>
                    <a:pt x="230" y="1238"/>
                    <a:pt x="233" y="1235"/>
                  </a:cubicBezTo>
                  <a:cubicBezTo>
                    <a:pt x="245" y="1220"/>
                    <a:pt x="273" y="1216"/>
                    <a:pt x="295" y="1213"/>
                  </a:cubicBezTo>
                  <a:cubicBezTo>
                    <a:pt x="305" y="1212"/>
                    <a:pt x="315" y="1211"/>
                    <a:pt x="319" y="1209"/>
                  </a:cubicBezTo>
                  <a:cubicBezTo>
                    <a:pt x="321" y="1207"/>
                    <a:pt x="326" y="1205"/>
                    <a:pt x="330" y="1203"/>
                  </a:cubicBezTo>
                  <a:cubicBezTo>
                    <a:pt x="347" y="1195"/>
                    <a:pt x="375" y="1182"/>
                    <a:pt x="385" y="1173"/>
                  </a:cubicBezTo>
                  <a:cubicBezTo>
                    <a:pt x="387" y="1171"/>
                    <a:pt x="387" y="1169"/>
                    <a:pt x="384" y="1162"/>
                  </a:cubicBezTo>
                  <a:cubicBezTo>
                    <a:pt x="381" y="1154"/>
                    <a:pt x="375" y="1141"/>
                    <a:pt x="391" y="1132"/>
                  </a:cubicBezTo>
                  <a:cubicBezTo>
                    <a:pt x="393" y="1131"/>
                    <a:pt x="395" y="1130"/>
                    <a:pt x="398" y="1129"/>
                  </a:cubicBezTo>
                  <a:cubicBezTo>
                    <a:pt x="406" y="1127"/>
                    <a:pt x="417" y="1127"/>
                    <a:pt x="430" y="1128"/>
                  </a:cubicBezTo>
                  <a:cubicBezTo>
                    <a:pt x="455" y="1128"/>
                    <a:pt x="483" y="1128"/>
                    <a:pt x="497" y="1111"/>
                  </a:cubicBezTo>
                  <a:cubicBezTo>
                    <a:pt x="517" y="1086"/>
                    <a:pt x="545" y="1060"/>
                    <a:pt x="561" y="1044"/>
                  </a:cubicBezTo>
                  <a:cubicBezTo>
                    <a:pt x="566" y="1040"/>
                    <a:pt x="570" y="1036"/>
                    <a:pt x="572" y="1034"/>
                  </a:cubicBezTo>
                  <a:cubicBezTo>
                    <a:pt x="576" y="1030"/>
                    <a:pt x="576" y="1027"/>
                    <a:pt x="576" y="1022"/>
                  </a:cubicBezTo>
                  <a:cubicBezTo>
                    <a:pt x="577" y="1016"/>
                    <a:pt x="578" y="1008"/>
                    <a:pt x="588" y="998"/>
                  </a:cubicBezTo>
                  <a:cubicBezTo>
                    <a:pt x="602" y="984"/>
                    <a:pt x="627" y="969"/>
                    <a:pt x="645" y="969"/>
                  </a:cubicBezTo>
                  <a:cubicBezTo>
                    <a:pt x="650" y="969"/>
                    <a:pt x="654" y="970"/>
                    <a:pt x="658" y="972"/>
                  </a:cubicBezTo>
                  <a:cubicBezTo>
                    <a:pt x="659" y="972"/>
                    <a:pt x="660" y="973"/>
                    <a:pt x="661" y="973"/>
                  </a:cubicBezTo>
                  <a:lnTo>
                    <a:pt x="668" y="947"/>
                  </a:lnTo>
                  <a:cubicBezTo>
                    <a:pt x="658" y="941"/>
                    <a:pt x="632" y="923"/>
                    <a:pt x="632" y="897"/>
                  </a:cubicBezTo>
                  <a:cubicBezTo>
                    <a:pt x="632" y="890"/>
                    <a:pt x="632" y="884"/>
                    <a:pt x="633" y="877"/>
                  </a:cubicBezTo>
                  <a:cubicBezTo>
                    <a:pt x="634" y="865"/>
                    <a:pt x="635" y="853"/>
                    <a:pt x="631" y="849"/>
                  </a:cubicBezTo>
                  <a:cubicBezTo>
                    <a:pt x="630" y="848"/>
                    <a:pt x="629" y="847"/>
                    <a:pt x="624" y="847"/>
                  </a:cubicBezTo>
                  <a:cubicBezTo>
                    <a:pt x="611" y="847"/>
                    <a:pt x="602" y="841"/>
                    <a:pt x="598" y="832"/>
                  </a:cubicBezTo>
                  <a:cubicBezTo>
                    <a:pt x="594" y="820"/>
                    <a:pt x="598" y="806"/>
                    <a:pt x="610" y="794"/>
                  </a:cubicBezTo>
                  <a:cubicBezTo>
                    <a:pt x="616" y="788"/>
                    <a:pt x="612" y="779"/>
                    <a:pt x="607" y="767"/>
                  </a:cubicBezTo>
                  <a:cubicBezTo>
                    <a:pt x="602" y="758"/>
                    <a:pt x="598" y="749"/>
                    <a:pt x="603" y="742"/>
                  </a:cubicBezTo>
                  <a:cubicBezTo>
                    <a:pt x="607" y="736"/>
                    <a:pt x="616" y="736"/>
                    <a:pt x="619" y="736"/>
                  </a:cubicBezTo>
                  <a:cubicBezTo>
                    <a:pt x="630" y="736"/>
                    <a:pt x="632" y="729"/>
                    <a:pt x="633" y="711"/>
                  </a:cubicBezTo>
                  <a:cubicBezTo>
                    <a:pt x="634" y="698"/>
                    <a:pt x="636" y="683"/>
                    <a:pt x="651" y="679"/>
                  </a:cubicBezTo>
                  <a:cubicBezTo>
                    <a:pt x="668" y="676"/>
                    <a:pt x="674" y="665"/>
                    <a:pt x="674" y="638"/>
                  </a:cubicBezTo>
                  <a:cubicBezTo>
                    <a:pt x="674" y="612"/>
                    <a:pt x="718" y="598"/>
                    <a:pt x="739" y="592"/>
                  </a:cubicBezTo>
                  <a:lnTo>
                    <a:pt x="744" y="590"/>
                  </a:lnTo>
                  <a:cubicBezTo>
                    <a:pt x="749" y="587"/>
                    <a:pt x="752" y="552"/>
                    <a:pt x="749" y="516"/>
                  </a:cubicBezTo>
                  <a:lnTo>
                    <a:pt x="749" y="310"/>
                  </a:lnTo>
                  <a:lnTo>
                    <a:pt x="173" y="0"/>
                  </a:lnTo>
                  <a:lnTo>
                    <a:pt x="111" y="34"/>
                  </a:lnTo>
                  <a:cubicBezTo>
                    <a:pt x="113" y="75"/>
                    <a:pt x="115" y="118"/>
                    <a:pt x="115" y="129"/>
                  </a:cubicBezTo>
                  <a:cubicBezTo>
                    <a:pt x="115" y="134"/>
                    <a:pt x="121" y="142"/>
                    <a:pt x="127" y="151"/>
                  </a:cubicBezTo>
                  <a:cubicBezTo>
                    <a:pt x="136" y="164"/>
                    <a:pt x="148" y="180"/>
                    <a:pt x="147" y="199"/>
                  </a:cubicBezTo>
                  <a:cubicBezTo>
                    <a:pt x="146" y="210"/>
                    <a:pt x="149" y="216"/>
                    <a:pt x="154" y="222"/>
                  </a:cubicBezTo>
                  <a:cubicBezTo>
                    <a:pt x="159" y="230"/>
                    <a:pt x="166" y="239"/>
                    <a:pt x="160" y="259"/>
                  </a:cubicBezTo>
                  <a:cubicBezTo>
                    <a:pt x="151" y="290"/>
                    <a:pt x="147" y="317"/>
                    <a:pt x="147" y="338"/>
                  </a:cubicBezTo>
                  <a:cubicBezTo>
                    <a:pt x="147" y="524"/>
                    <a:pt x="139" y="530"/>
                    <a:pt x="135" y="533"/>
                  </a:cubicBezTo>
                  <a:cubicBezTo>
                    <a:pt x="135" y="533"/>
                    <a:pt x="134" y="534"/>
                    <a:pt x="133" y="535"/>
                  </a:cubicBezTo>
                  <a:cubicBezTo>
                    <a:pt x="114" y="552"/>
                    <a:pt x="22" y="647"/>
                    <a:pt x="16" y="682"/>
                  </a:cubicBezTo>
                  <a:cubicBezTo>
                    <a:pt x="12" y="702"/>
                    <a:pt x="9" y="709"/>
                    <a:pt x="6" y="715"/>
                  </a:cubicBezTo>
                  <a:cubicBezTo>
                    <a:pt x="2" y="721"/>
                    <a:pt x="0" y="726"/>
                    <a:pt x="0" y="747"/>
                  </a:cubicBezTo>
                  <a:cubicBezTo>
                    <a:pt x="0" y="753"/>
                    <a:pt x="0" y="760"/>
                    <a:pt x="0" y="768"/>
                  </a:cubicBezTo>
                  <a:cubicBezTo>
                    <a:pt x="3" y="770"/>
                    <a:pt x="5" y="773"/>
                    <a:pt x="7" y="776"/>
                  </a:cubicBezTo>
                  <a:cubicBezTo>
                    <a:pt x="9" y="778"/>
                    <a:pt x="11" y="781"/>
                    <a:pt x="14" y="783"/>
                  </a:cubicBezTo>
                  <a:cubicBezTo>
                    <a:pt x="18" y="788"/>
                    <a:pt x="21" y="793"/>
                    <a:pt x="24" y="798"/>
                  </a:cubicBezTo>
                  <a:cubicBezTo>
                    <a:pt x="29" y="808"/>
                    <a:pt x="32" y="813"/>
                    <a:pt x="44" y="813"/>
                  </a:cubicBezTo>
                  <a:cubicBezTo>
                    <a:pt x="52" y="813"/>
                    <a:pt x="61" y="818"/>
                    <a:pt x="70" y="828"/>
                  </a:cubicBezTo>
                  <a:cubicBezTo>
                    <a:pt x="86" y="846"/>
                    <a:pt x="99" y="876"/>
                    <a:pt x="97" y="892"/>
                  </a:cubicBezTo>
                  <a:cubicBezTo>
                    <a:pt x="96" y="900"/>
                    <a:pt x="98" y="906"/>
                    <a:pt x="100" y="914"/>
                  </a:cubicBezTo>
                  <a:cubicBezTo>
                    <a:pt x="103" y="925"/>
                    <a:pt x="107" y="938"/>
                    <a:pt x="106" y="959"/>
                  </a:cubicBezTo>
                  <a:cubicBezTo>
                    <a:pt x="104" y="994"/>
                    <a:pt x="126" y="1043"/>
                    <a:pt x="135" y="1049"/>
                  </a:cubicBezTo>
                  <a:cubicBezTo>
                    <a:pt x="142" y="1053"/>
                    <a:pt x="142" y="1058"/>
                    <a:pt x="141" y="1060"/>
                  </a:cubicBezTo>
                  <a:cubicBezTo>
                    <a:pt x="138" y="1070"/>
                    <a:pt x="121" y="1071"/>
                    <a:pt x="110" y="10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id="{3AF2ACF4-6834-493B-B1A6-782C825BA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0055" y="3190367"/>
              <a:ext cx="345740" cy="347615"/>
            </a:xfrm>
            <a:custGeom>
              <a:avLst/>
              <a:gdLst>
                <a:gd name="T0" fmla="*/ 486 w 811"/>
                <a:gd name="T1" fmla="*/ 23 h 816"/>
                <a:gd name="T2" fmla="*/ 369 w 811"/>
                <a:gd name="T3" fmla="*/ 53 h 816"/>
                <a:gd name="T4" fmla="*/ 323 w 811"/>
                <a:gd name="T5" fmla="*/ 72 h 816"/>
                <a:gd name="T6" fmla="*/ 276 w 811"/>
                <a:gd name="T7" fmla="*/ 63 h 816"/>
                <a:gd name="T8" fmla="*/ 265 w 811"/>
                <a:gd name="T9" fmla="*/ 58 h 816"/>
                <a:gd name="T10" fmla="*/ 138 w 811"/>
                <a:gd name="T11" fmla="*/ 24 h 816"/>
                <a:gd name="T12" fmla="*/ 26 w 811"/>
                <a:gd name="T13" fmla="*/ 0 h 816"/>
                <a:gd name="T14" fmla="*/ 24 w 811"/>
                <a:gd name="T15" fmla="*/ 7 h 816"/>
                <a:gd name="T16" fmla="*/ 22 w 811"/>
                <a:gd name="T17" fmla="*/ 11 h 816"/>
                <a:gd name="T18" fmla="*/ 19 w 811"/>
                <a:gd name="T19" fmla="*/ 64 h 816"/>
                <a:gd name="T20" fmla="*/ 12 w 811"/>
                <a:gd name="T21" fmla="*/ 107 h 816"/>
                <a:gd name="T22" fmla="*/ 5 w 811"/>
                <a:gd name="T23" fmla="*/ 156 h 816"/>
                <a:gd name="T24" fmla="*/ 7 w 811"/>
                <a:gd name="T25" fmla="*/ 164 h 816"/>
                <a:gd name="T26" fmla="*/ 13 w 811"/>
                <a:gd name="T27" fmla="*/ 216 h 816"/>
                <a:gd name="T28" fmla="*/ 13 w 811"/>
                <a:gd name="T29" fmla="*/ 797 h 816"/>
                <a:gd name="T30" fmla="*/ 471 w 811"/>
                <a:gd name="T31" fmla="*/ 797 h 816"/>
                <a:gd name="T32" fmla="*/ 496 w 811"/>
                <a:gd name="T33" fmla="*/ 780 h 816"/>
                <a:gd name="T34" fmla="*/ 507 w 811"/>
                <a:gd name="T35" fmla="*/ 777 h 816"/>
                <a:gd name="T36" fmla="*/ 538 w 811"/>
                <a:gd name="T37" fmla="*/ 793 h 816"/>
                <a:gd name="T38" fmla="*/ 638 w 811"/>
                <a:gd name="T39" fmla="*/ 793 h 816"/>
                <a:gd name="T40" fmla="*/ 640 w 811"/>
                <a:gd name="T41" fmla="*/ 795 h 816"/>
                <a:gd name="T42" fmla="*/ 676 w 811"/>
                <a:gd name="T43" fmla="*/ 815 h 816"/>
                <a:gd name="T44" fmla="*/ 686 w 811"/>
                <a:gd name="T45" fmla="*/ 804 h 816"/>
                <a:gd name="T46" fmla="*/ 721 w 811"/>
                <a:gd name="T47" fmla="*/ 779 h 816"/>
                <a:gd name="T48" fmla="*/ 747 w 811"/>
                <a:gd name="T49" fmla="*/ 751 h 816"/>
                <a:gd name="T50" fmla="*/ 770 w 811"/>
                <a:gd name="T51" fmla="*/ 725 h 816"/>
                <a:gd name="T52" fmla="*/ 778 w 811"/>
                <a:gd name="T53" fmla="*/ 725 h 816"/>
                <a:gd name="T54" fmla="*/ 782 w 811"/>
                <a:gd name="T55" fmla="*/ 725 h 816"/>
                <a:gd name="T56" fmla="*/ 784 w 811"/>
                <a:gd name="T57" fmla="*/ 725 h 816"/>
                <a:gd name="T58" fmla="*/ 803 w 811"/>
                <a:gd name="T59" fmla="*/ 705 h 816"/>
                <a:gd name="T60" fmla="*/ 806 w 811"/>
                <a:gd name="T61" fmla="*/ 700 h 816"/>
                <a:gd name="T62" fmla="*/ 807 w 811"/>
                <a:gd name="T63" fmla="*/ 699 h 816"/>
                <a:gd name="T64" fmla="*/ 807 w 811"/>
                <a:gd name="T65" fmla="*/ 669 h 816"/>
                <a:gd name="T66" fmla="*/ 797 w 811"/>
                <a:gd name="T67" fmla="*/ 633 h 816"/>
                <a:gd name="T68" fmla="*/ 773 w 811"/>
                <a:gd name="T69" fmla="*/ 588 h 816"/>
                <a:gd name="T70" fmla="*/ 728 w 811"/>
                <a:gd name="T71" fmla="*/ 504 h 816"/>
                <a:gd name="T72" fmla="*/ 691 w 811"/>
                <a:gd name="T73" fmla="*/ 431 h 816"/>
                <a:gd name="T74" fmla="*/ 675 w 811"/>
                <a:gd name="T75" fmla="*/ 398 h 816"/>
                <a:gd name="T76" fmla="*/ 655 w 811"/>
                <a:gd name="T77" fmla="*/ 352 h 816"/>
                <a:gd name="T78" fmla="*/ 635 w 811"/>
                <a:gd name="T79" fmla="*/ 310 h 816"/>
                <a:gd name="T80" fmla="*/ 604 w 811"/>
                <a:gd name="T81" fmla="*/ 271 h 816"/>
                <a:gd name="T82" fmla="*/ 566 w 811"/>
                <a:gd name="T83" fmla="*/ 130 h 816"/>
                <a:gd name="T84" fmla="*/ 572 w 811"/>
                <a:gd name="T85" fmla="*/ 122 h 816"/>
                <a:gd name="T86" fmla="*/ 575 w 811"/>
                <a:gd name="T87" fmla="*/ 122 h 816"/>
                <a:gd name="T88" fmla="*/ 621 w 811"/>
                <a:gd name="T89" fmla="*/ 203 h 816"/>
                <a:gd name="T90" fmla="*/ 630 w 811"/>
                <a:gd name="T91" fmla="*/ 224 h 816"/>
                <a:gd name="T92" fmla="*/ 702 w 811"/>
                <a:gd name="T93" fmla="*/ 321 h 816"/>
                <a:gd name="T94" fmla="*/ 730 w 811"/>
                <a:gd name="T95" fmla="*/ 250 h 816"/>
                <a:gd name="T96" fmla="*/ 745 w 811"/>
                <a:gd name="T97" fmla="*/ 213 h 816"/>
                <a:gd name="T98" fmla="*/ 747 w 811"/>
                <a:gd name="T99" fmla="*/ 200 h 816"/>
                <a:gd name="T100" fmla="*/ 753 w 811"/>
                <a:gd name="T101" fmla="*/ 182 h 816"/>
                <a:gd name="T102" fmla="*/ 756 w 811"/>
                <a:gd name="T103" fmla="*/ 173 h 816"/>
                <a:gd name="T104" fmla="*/ 757 w 811"/>
                <a:gd name="T105" fmla="*/ 171 h 816"/>
                <a:gd name="T106" fmla="*/ 757 w 811"/>
                <a:gd name="T107" fmla="*/ 171 h 816"/>
                <a:gd name="T108" fmla="*/ 758 w 811"/>
                <a:gd name="T109" fmla="*/ 171 h 816"/>
                <a:gd name="T110" fmla="*/ 708 w 811"/>
                <a:gd name="T111" fmla="*/ 49 h 816"/>
                <a:gd name="T112" fmla="*/ 705 w 811"/>
                <a:gd name="T113" fmla="*/ 52 h 816"/>
                <a:gd name="T114" fmla="*/ 673 w 811"/>
                <a:gd name="T115" fmla="*/ 53 h 816"/>
                <a:gd name="T116" fmla="*/ 621 w 811"/>
                <a:gd name="T117" fmla="*/ 49 h 816"/>
                <a:gd name="T118" fmla="*/ 596 w 811"/>
                <a:gd name="T119" fmla="*/ 53 h 816"/>
                <a:gd name="T120" fmla="*/ 521 w 811"/>
                <a:gd name="T121" fmla="*/ 29 h 816"/>
                <a:gd name="T122" fmla="*/ 486 w 811"/>
                <a:gd name="T123" fmla="*/ 23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816">
                  <a:moveTo>
                    <a:pt x="486" y="23"/>
                  </a:moveTo>
                  <a:cubicBezTo>
                    <a:pt x="437" y="23"/>
                    <a:pt x="378" y="40"/>
                    <a:pt x="369" y="53"/>
                  </a:cubicBezTo>
                  <a:cubicBezTo>
                    <a:pt x="360" y="65"/>
                    <a:pt x="344" y="72"/>
                    <a:pt x="323" y="72"/>
                  </a:cubicBezTo>
                  <a:cubicBezTo>
                    <a:pt x="308" y="72"/>
                    <a:pt x="292" y="69"/>
                    <a:pt x="276" y="63"/>
                  </a:cubicBezTo>
                  <a:lnTo>
                    <a:pt x="265" y="58"/>
                  </a:lnTo>
                  <a:cubicBezTo>
                    <a:pt x="233" y="45"/>
                    <a:pt x="193" y="29"/>
                    <a:pt x="138" y="24"/>
                  </a:cubicBezTo>
                  <a:cubicBezTo>
                    <a:pt x="66" y="17"/>
                    <a:pt x="38" y="8"/>
                    <a:pt x="26" y="0"/>
                  </a:cubicBezTo>
                  <a:cubicBezTo>
                    <a:pt x="25" y="3"/>
                    <a:pt x="24" y="5"/>
                    <a:pt x="24" y="7"/>
                  </a:cubicBezTo>
                  <a:lnTo>
                    <a:pt x="22" y="11"/>
                  </a:lnTo>
                  <a:cubicBezTo>
                    <a:pt x="13" y="35"/>
                    <a:pt x="16" y="51"/>
                    <a:pt x="19" y="64"/>
                  </a:cubicBezTo>
                  <a:cubicBezTo>
                    <a:pt x="22" y="78"/>
                    <a:pt x="25" y="91"/>
                    <a:pt x="12" y="107"/>
                  </a:cubicBezTo>
                  <a:cubicBezTo>
                    <a:pt x="0" y="121"/>
                    <a:pt x="1" y="136"/>
                    <a:pt x="5" y="156"/>
                  </a:cubicBezTo>
                  <a:cubicBezTo>
                    <a:pt x="6" y="159"/>
                    <a:pt x="6" y="161"/>
                    <a:pt x="7" y="164"/>
                  </a:cubicBezTo>
                  <a:cubicBezTo>
                    <a:pt x="10" y="179"/>
                    <a:pt x="13" y="196"/>
                    <a:pt x="13" y="216"/>
                  </a:cubicBezTo>
                  <a:lnTo>
                    <a:pt x="13" y="797"/>
                  </a:lnTo>
                  <a:lnTo>
                    <a:pt x="471" y="797"/>
                  </a:lnTo>
                  <a:lnTo>
                    <a:pt x="496" y="780"/>
                  </a:lnTo>
                  <a:cubicBezTo>
                    <a:pt x="499" y="778"/>
                    <a:pt x="503" y="777"/>
                    <a:pt x="507" y="777"/>
                  </a:cubicBezTo>
                  <a:cubicBezTo>
                    <a:pt x="520" y="777"/>
                    <a:pt x="533" y="788"/>
                    <a:pt x="538" y="793"/>
                  </a:cubicBezTo>
                  <a:lnTo>
                    <a:pt x="638" y="793"/>
                  </a:lnTo>
                  <a:lnTo>
                    <a:pt x="640" y="795"/>
                  </a:lnTo>
                  <a:cubicBezTo>
                    <a:pt x="640" y="795"/>
                    <a:pt x="656" y="815"/>
                    <a:pt x="676" y="815"/>
                  </a:cubicBezTo>
                  <a:cubicBezTo>
                    <a:pt x="681" y="815"/>
                    <a:pt x="683" y="812"/>
                    <a:pt x="686" y="804"/>
                  </a:cubicBezTo>
                  <a:cubicBezTo>
                    <a:pt x="690" y="794"/>
                    <a:pt x="697" y="779"/>
                    <a:pt x="721" y="779"/>
                  </a:cubicBezTo>
                  <a:cubicBezTo>
                    <a:pt x="736" y="779"/>
                    <a:pt x="741" y="768"/>
                    <a:pt x="747" y="751"/>
                  </a:cubicBezTo>
                  <a:cubicBezTo>
                    <a:pt x="751" y="739"/>
                    <a:pt x="756" y="725"/>
                    <a:pt x="770" y="725"/>
                  </a:cubicBezTo>
                  <a:cubicBezTo>
                    <a:pt x="773" y="725"/>
                    <a:pt x="776" y="725"/>
                    <a:pt x="778" y="725"/>
                  </a:cubicBezTo>
                  <a:lnTo>
                    <a:pt x="782" y="725"/>
                  </a:lnTo>
                  <a:cubicBezTo>
                    <a:pt x="783" y="725"/>
                    <a:pt x="784" y="725"/>
                    <a:pt x="784" y="725"/>
                  </a:cubicBezTo>
                  <a:cubicBezTo>
                    <a:pt x="789" y="725"/>
                    <a:pt x="790" y="722"/>
                    <a:pt x="803" y="705"/>
                  </a:cubicBezTo>
                  <a:lnTo>
                    <a:pt x="806" y="700"/>
                  </a:lnTo>
                  <a:cubicBezTo>
                    <a:pt x="807" y="700"/>
                    <a:pt x="807" y="699"/>
                    <a:pt x="807" y="699"/>
                  </a:cubicBezTo>
                  <a:cubicBezTo>
                    <a:pt x="806" y="689"/>
                    <a:pt x="806" y="679"/>
                    <a:pt x="807" y="669"/>
                  </a:cubicBezTo>
                  <a:cubicBezTo>
                    <a:pt x="810" y="652"/>
                    <a:pt x="805" y="645"/>
                    <a:pt x="797" y="633"/>
                  </a:cubicBezTo>
                  <a:cubicBezTo>
                    <a:pt x="789" y="623"/>
                    <a:pt x="780" y="611"/>
                    <a:pt x="773" y="588"/>
                  </a:cubicBezTo>
                  <a:cubicBezTo>
                    <a:pt x="765" y="563"/>
                    <a:pt x="745" y="532"/>
                    <a:pt x="728" y="504"/>
                  </a:cubicBezTo>
                  <a:cubicBezTo>
                    <a:pt x="709" y="473"/>
                    <a:pt x="692" y="447"/>
                    <a:pt x="691" y="431"/>
                  </a:cubicBezTo>
                  <a:cubicBezTo>
                    <a:pt x="690" y="419"/>
                    <a:pt x="683" y="409"/>
                    <a:pt x="675" y="398"/>
                  </a:cubicBezTo>
                  <a:cubicBezTo>
                    <a:pt x="665" y="385"/>
                    <a:pt x="654" y="371"/>
                    <a:pt x="655" y="352"/>
                  </a:cubicBezTo>
                  <a:cubicBezTo>
                    <a:pt x="656" y="334"/>
                    <a:pt x="650" y="327"/>
                    <a:pt x="635" y="310"/>
                  </a:cubicBezTo>
                  <a:cubicBezTo>
                    <a:pt x="627" y="301"/>
                    <a:pt x="617" y="289"/>
                    <a:pt x="604" y="271"/>
                  </a:cubicBezTo>
                  <a:cubicBezTo>
                    <a:pt x="573" y="227"/>
                    <a:pt x="559" y="150"/>
                    <a:pt x="566" y="130"/>
                  </a:cubicBezTo>
                  <a:cubicBezTo>
                    <a:pt x="567" y="126"/>
                    <a:pt x="569" y="123"/>
                    <a:pt x="572" y="122"/>
                  </a:cubicBezTo>
                  <a:lnTo>
                    <a:pt x="575" y="122"/>
                  </a:lnTo>
                  <a:cubicBezTo>
                    <a:pt x="585" y="122"/>
                    <a:pt x="594" y="139"/>
                    <a:pt x="621" y="203"/>
                  </a:cubicBezTo>
                  <a:cubicBezTo>
                    <a:pt x="625" y="211"/>
                    <a:pt x="628" y="219"/>
                    <a:pt x="630" y="224"/>
                  </a:cubicBezTo>
                  <a:cubicBezTo>
                    <a:pt x="652" y="271"/>
                    <a:pt x="684" y="321"/>
                    <a:pt x="702" y="321"/>
                  </a:cubicBezTo>
                  <a:cubicBezTo>
                    <a:pt x="714" y="321"/>
                    <a:pt x="725" y="273"/>
                    <a:pt x="730" y="250"/>
                  </a:cubicBezTo>
                  <a:cubicBezTo>
                    <a:pt x="736" y="224"/>
                    <a:pt x="739" y="214"/>
                    <a:pt x="745" y="213"/>
                  </a:cubicBezTo>
                  <a:lnTo>
                    <a:pt x="747" y="200"/>
                  </a:lnTo>
                  <a:lnTo>
                    <a:pt x="753" y="182"/>
                  </a:lnTo>
                  <a:lnTo>
                    <a:pt x="756" y="173"/>
                  </a:lnTo>
                  <a:lnTo>
                    <a:pt x="757" y="171"/>
                  </a:lnTo>
                  <a:lnTo>
                    <a:pt x="757" y="171"/>
                  </a:lnTo>
                  <a:lnTo>
                    <a:pt x="758" y="171"/>
                  </a:lnTo>
                  <a:lnTo>
                    <a:pt x="708" y="49"/>
                  </a:lnTo>
                  <a:cubicBezTo>
                    <a:pt x="706" y="51"/>
                    <a:pt x="705" y="52"/>
                    <a:pt x="705" y="52"/>
                  </a:cubicBezTo>
                  <a:cubicBezTo>
                    <a:pt x="699" y="58"/>
                    <a:pt x="688" y="56"/>
                    <a:pt x="673" y="53"/>
                  </a:cubicBezTo>
                  <a:cubicBezTo>
                    <a:pt x="657" y="49"/>
                    <a:pt x="637" y="45"/>
                    <a:pt x="621" y="49"/>
                  </a:cubicBezTo>
                  <a:cubicBezTo>
                    <a:pt x="612" y="51"/>
                    <a:pt x="604" y="53"/>
                    <a:pt x="596" y="53"/>
                  </a:cubicBezTo>
                  <a:cubicBezTo>
                    <a:pt x="571" y="53"/>
                    <a:pt x="549" y="43"/>
                    <a:pt x="521" y="29"/>
                  </a:cubicBezTo>
                  <a:cubicBezTo>
                    <a:pt x="513" y="25"/>
                    <a:pt x="501" y="23"/>
                    <a:pt x="486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id="{0D9B8322-9186-465B-A67F-307733A31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233" y="4195630"/>
              <a:ext cx="174749" cy="197294"/>
            </a:xfrm>
            <a:custGeom>
              <a:avLst/>
              <a:gdLst>
                <a:gd name="T0" fmla="*/ 188 w 410"/>
                <a:gd name="T1" fmla="*/ 447 h 464"/>
                <a:gd name="T2" fmla="*/ 203 w 410"/>
                <a:gd name="T3" fmla="*/ 444 h 464"/>
                <a:gd name="T4" fmla="*/ 220 w 410"/>
                <a:gd name="T5" fmla="*/ 440 h 464"/>
                <a:gd name="T6" fmla="*/ 216 w 410"/>
                <a:gd name="T7" fmla="*/ 415 h 464"/>
                <a:gd name="T8" fmla="*/ 206 w 410"/>
                <a:gd name="T9" fmla="*/ 391 h 464"/>
                <a:gd name="T10" fmla="*/ 207 w 410"/>
                <a:gd name="T11" fmla="*/ 361 h 464"/>
                <a:gd name="T12" fmla="*/ 258 w 410"/>
                <a:gd name="T13" fmla="*/ 350 h 464"/>
                <a:gd name="T14" fmla="*/ 291 w 410"/>
                <a:gd name="T15" fmla="*/ 307 h 464"/>
                <a:gd name="T16" fmla="*/ 331 w 410"/>
                <a:gd name="T17" fmla="*/ 355 h 464"/>
                <a:gd name="T18" fmla="*/ 362 w 410"/>
                <a:gd name="T19" fmla="*/ 359 h 464"/>
                <a:gd name="T20" fmla="*/ 408 w 410"/>
                <a:gd name="T21" fmla="*/ 280 h 464"/>
                <a:gd name="T22" fmla="*/ 392 w 410"/>
                <a:gd name="T23" fmla="*/ 205 h 464"/>
                <a:gd name="T24" fmla="*/ 378 w 410"/>
                <a:gd name="T25" fmla="*/ 133 h 464"/>
                <a:gd name="T26" fmla="*/ 387 w 410"/>
                <a:gd name="T27" fmla="*/ 82 h 464"/>
                <a:gd name="T28" fmla="*/ 325 w 410"/>
                <a:gd name="T29" fmla="*/ 88 h 464"/>
                <a:gd name="T30" fmla="*/ 321 w 410"/>
                <a:gd name="T31" fmla="*/ 89 h 464"/>
                <a:gd name="T32" fmla="*/ 317 w 410"/>
                <a:gd name="T33" fmla="*/ 88 h 464"/>
                <a:gd name="T34" fmla="*/ 312 w 410"/>
                <a:gd name="T35" fmla="*/ 85 h 464"/>
                <a:gd name="T36" fmla="*/ 310 w 410"/>
                <a:gd name="T37" fmla="*/ 82 h 464"/>
                <a:gd name="T38" fmla="*/ 309 w 410"/>
                <a:gd name="T39" fmla="*/ 72 h 464"/>
                <a:gd name="T40" fmla="*/ 310 w 410"/>
                <a:gd name="T41" fmla="*/ 65 h 464"/>
                <a:gd name="T42" fmla="*/ 310 w 410"/>
                <a:gd name="T43" fmla="*/ 56 h 464"/>
                <a:gd name="T44" fmla="*/ 311 w 410"/>
                <a:gd name="T45" fmla="*/ 46 h 464"/>
                <a:gd name="T46" fmla="*/ 313 w 410"/>
                <a:gd name="T47" fmla="*/ 35 h 464"/>
                <a:gd name="T48" fmla="*/ 314 w 410"/>
                <a:gd name="T49" fmla="*/ 23 h 464"/>
                <a:gd name="T50" fmla="*/ 315 w 410"/>
                <a:gd name="T51" fmla="*/ 11 h 464"/>
                <a:gd name="T52" fmla="*/ 316 w 410"/>
                <a:gd name="T53" fmla="*/ 4 h 464"/>
                <a:gd name="T54" fmla="*/ 203 w 410"/>
                <a:gd name="T55" fmla="*/ 2 h 464"/>
                <a:gd name="T56" fmla="*/ 203 w 410"/>
                <a:gd name="T57" fmla="*/ 20 h 464"/>
                <a:gd name="T58" fmla="*/ 203 w 410"/>
                <a:gd name="T59" fmla="*/ 38 h 464"/>
                <a:gd name="T60" fmla="*/ 203 w 410"/>
                <a:gd name="T61" fmla="*/ 54 h 464"/>
                <a:gd name="T62" fmla="*/ 202 w 410"/>
                <a:gd name="T63" fmla="*/ 68 h 464"/>
                <a:gd name="T64" fmla="*/ 201 w 410"/>
                <a:gd name="T65" fmla="*/ 80 h 464"/>
                <a:gd name="T66" fmla="*/ 200 w 410"/>
                <a:gd name="T67" fmla="*/ 89 h 464"/>
                <a:gd name="T68" fmla="*/ 199 w 410"/>
                <a:gd name="T69" fmla="*/ 95 h 464"/>
                <a:gd name="T70" fmla="*/ 198 w 410"/>
                <a:gd name="T71" fmla="*/ 102 h 464"/>
                <a:gd name="T72" fmla="*/ 89 w 410"/>
                <a:gd name="T73" fmla="*/ 107 h 464"/>
                <a:gd name="T74" fmla="*/ 87 w 410"/>
                <a:gd name="T75" fmla="*/ 107 h 464"/>
                <a:gd name="T76" fmla="*/ 86 w 410"/>
                <a:gd name="T77" fmla="*/ 107 h 464"/>
                <a:gd name="T78" fmla="*/ 80 w 410"/>
                <a:gd name="T79" fmla="*/ 108 h 464"/>
                <a:gd name="T80" fmla="*/ 45 w 410"/>
                <a:gd name="T81" fmla="*/ 126 h 464"/>
                <a:gd name="T82" fmla="*/ 76 w 410"/>
                <a:gd name="T83" fmla="*/ 158 h 464"/>
                <a:gd name="T84" fmla="*/ 55 w 410"/>
                <a:gd name="T85" fmla="*/ 178 h 464"/>
                <a:gd name="T86" fmla="*/ 2 w 410"/>
                <a:gd name="T87" fmla="*/ 245 h 464"/>
                <a:gd name="T88" fmla="*/ 41 w 410"/>
                <a:gd name="T89" fmla="*/ 307 h 464"/>
                <a:gd name="T90" fmla="*/ 127 w 410"/>
                <a:gd name="T91" fmla="*/ 416 h 464"/>
                <a:gd name="T92" fmla="*/ 168 w 410"/>
                <a:gd name="T93" fmla="*/ 460 h 464"/>
                <a:gd name="T94" fmla="*/ 177 w 410"/>
                <a:gd name="T95" fmla="*/ 45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" h="464">
                  <a:moveTo>
                    <a:pt x="181" y="450"/>
                  </a:moveTo>
                  <a:cubicBezTo>
                    <a:pt x="183" y="449"/>
                    <a:pt x="185" y="448"/>
                    <a:pt x="188" y="447"/>
                  </a:cubicBezTo>
                  <a:cubicBezTo>
                    <a:pt x="189" y="446"/>
                    <a:pt x="190" y="446"/>
                    <a:pt x="191" y="446"/>
                  </a:cubicBezTo>
                  <a:cubicBezTo>
                    <a:pt x="195" y="445"/>
                    <a:pt x="199" y="444"/>
                    <a:pt x="203" y="444"/>
                  </a:cubicBezTo>
                  <a:cubicBezTo>
                    <a:pt x="205" y="444"/>
                    <a:pt x="207" y="444"/>
                    <a:pt x="209" y="444"/>
                  </a:cubicBezTo>
                  <a:cubicBezTo>
                    <a:pt x="215" y="443"/>
                    <a:pt x="218" y="442"/>
                    <a:pt x="220" y="440"/>
                  </a:cubicBezTo>
                  <a:cubicBezTo>
                    <a:pt x="221" y="438"/>
                    <a:pt x="221" y="436"/>
                    <a:pt x="221" y="434"/>
                  </a:cubicBezTo>
                  <a:cubicBezTo>
                    <a:pt x="221" y="429"/>
                    <a:pt x="219" y="422"/>
                    <a:pt x="216" y="415"/>
                  </a:cubicBezTo>
                  <a:cubicBezTo>
                    <a:pt x="214" y="411"/>
                    <a:pt x="213" y="407"/>
                    <a:pt x="211" y="403"/>
                  </a:cubicBezTo>
                  <a:cubicBezTo>
                    <a:pt x="210" y="399"/>
                    <a:pt x="208" y="395"/>
                    <a:pt x="206" y="391"/>
                  </a:cubicBezTo>
                  <a:cubicBezTo>
                    <a:pt x="204" y="384"/>
                    <a:pt x="203" y="379"/>
                    <a:pt x="203" y="374"/>
                  </a:cubicBezTo>
                  <a:cubicBezTo>
                    <a:pt x="203" y="369"/>
                    <a:pt x="204" y="365"/>
                    <a:pt x="207" y="361"/>
                  </a:cubicBezTo>
                  <a:cubicBezTo>
                    <a:pt x="215" y="349"/>
                    <a:pt x="235" y="349"/>
                    <a:pt x="251" y="350"/>
                  </a:cubicBezTo>
                  <a:lnTo>
                    <a:pt x="258" y="350"/>
                  </a:lnTo>
                  <a:cubicBezTo>
                    <a:pt x="265" y="350"/>
                    <a:pt x="268" y="344"/>
                    <a:pt x="271" y="331"/>
                  </a:cubicBezTo>
                  <a:cubicBezTo>
                    <a:pt x="274" y="320"/>
                    <a:pt x="278" y="307"/>
                    <a:pt x="291" y="307"/>
                  </a:cubicBezTo>
                  <a:cubicBezTo>
                    <a:pt x="304" y="307"/>
                    <a:pt x="311" y="321"/>
                    <a:pt x="317" y="335"/>
                  </a:cubicBezTo>
                  <a:cubicBezTo>
                    <a:pt x="321" y="343"/>
                    <a:pt x="327" y="355"/>
                    <a:pt x="331" y="355"/>
                  </a:cubicBezTo>
                  <a:cubicBezTo>
                    <a:pt x="335" y="354"/>
                    <a:pt x="337" y="354"/>
                    <a:pt x="340" y="354"/>
                  </a:cubicBezTo>
                  <a:cubicBezTo>
                    <a:pt x="348" y="354"/>
                    <a:pt x="355" y="356"/>
                    <a:pt x="362" y="359"/>
                  </a:cubicBezTo>
                  <a:cubicBezTo>
                    <a:pt x="370" y="363"/>
                    <a:pt x="379" y="366"/>
                    <a:pt x="389" y="364"/>
                  </a:cubicBezTo>
                  <a:cubicBezTo>
                    <a:pt x="408" y="360"/>
                    <a:pt x="408" y="314"/>
                    <a:pt x="408" y="280"/>
                  </a:cubicBezTo>
                  <a:cubicBezTo>
                    <a:pt x="408" y="275"/>
                    <a:pt x="408" y="269"/>
                    <a:pt x="408" y="264"/>
                  </a:cubicBezTo>
                  <a:cubicBezTo>
                    <a:pt x="409" y="235"/>
                    <a:pt x="409" y="215"/>
                    <a:pt x="392" y="205"/>
                  </a:cubicBezTo>
                  <a:cubicBezTo>
                    <a:pt x="376" y="195"/>
                    <a:pt x="360" y="176"/>
                    <a:pt x="361" y="158"/>
                  </a:cubicBezTo>
                  <a:cubicBezTo>
                    <a:pt x="361" y="151"/>
                    <a:pt x="364" y="140"/>
                    <a:pt x="378" y="133"/>
                  </a:cubicBezTo>
                  <a:cubicBezTo>
                    <a:pt x="391" y="127"/>
                    <a:pt x="398" y="118"/>
                    <a:pt x="399" y="108"/>
                  </a:cubicBezTo>
                  <a:cubicBezTo>
                    <a:pt x="400" y="98"/>
                    <a:pt x="396" y="89"/>
                    <a:pt x="387" y="82"/>
                  </a:cubicBezTo>
                  <a:cubicBezTo>
                    <a:pt x="378" y="75"/>
                    <a:pt x="358" y="79"/>
                    <a:pt x="342" y="84"/>
                  </a:cubicBezTo>
                  <a:cubicBezTo>
                    <a:pt x="335" y="86"/>
                    <a:pt x="330" y="87"/>
                    <a:pt x="325" y="88"/>
                  </a:cubicBezTo>
                  <a:lnTo>
                    <a:pt x="324" y="88"/>
                  </a:lnTo>
                  <a:cubicBezTo>
                    <a:pt x="323" y="88"/>
                    <a:pt x="322" y="89"/>
                    <a:pt x="321" y="89"/>
                  </a:cubicBezTo>
                  <a:cubicBezTo>
                    <a:pt x="320" y="89"/>
                    <a:pt x="319" y="88"/>
                    <a:pt x="318" y="88"/>
                  </a:cubicBezTo>
                  <a:cubicBezTo>
                    <a:pt x="318" y="88"/>
                    <a:pt x="318" y="88"/>
                    <a:pt x="317" y="88"/>
                  </a:cubicBezTo>
                  <a:cubicBezTo>
                    <a:pt x="316" y="88"/>
                    <a:pt x="315" y="87"/>
                    <a:pt x="314" y="87"/>
                  </a:cubicBezTo>
                  <a:cubicBezTo>
                    <a:pt x="313" y="86"/>
                    <a:pt x="313" y="86"/>
                    <a:pt x="312" y="85"/>
                  </a:cubicBezTo>
                  <a:cubicBezTo>
                    <a:pt x="312" y="85"/>
                    <a:pt x="311" y="85"/>
                    <a:pt x="311" y="84"/>
                  </a:cubicBezTo>
                  <a:cubicBezTo>
                    <a:pt x="311" y="83"/>
                    <a:pt x="310" y="83"/>
                    <a:pt x="310" y="82"/>
                  </a:cubicBezTo>
                  <a:cubicBezTo>
                    <a:pt x="309" y="81"/>
                    <a:pt x="309" y="79"/>
                    <a:pt x="309" y="77"/>
                  </a:cubicBezTo>
                  <a:cubicBezTo>
                    <a:pt x="309" y="76"/>
                    <a:pt x="309" y="74"/>
                    <a:pt x="309" y="72"/>
                  </a:cubicBezTo>
                  <a:cubicBezTo>
                    <a:pt x="309" y="71"/>
                    <a:pt x="309" y="70"/>
                    <a:pt x="309" y="70"/>
                  </a:cubicBezTo>
                  <a:cubicBezTo>
                    <a:pt x="309" y="68"/>
                    <a:pt x="309" y="67"/>
                    <a:pt x="310" y="65"/>
                  </a:cubicBezTo>
                  <a:cubicBezTo>
                    <a:pt x="310" y="64"/>
                    <a:pt x="310" y="63"/>
                    <a:pt x="310" y="61"/>
                  </a:cubicBezTo>
                  <a:cubicBezTo>
                    <a:pt x="310" y="60"/>
                    <a:pt x="310" y="58"/>
                    <a:pt x="310" y="56"/>
                  </a:cubicBezTo>
                  <a:cubicBezTo>
                    <a:pt x="311" y="55"/>
                    <a:pt x="311" y="53"/>
                    <a:pt x="311" y="52"/>
                  </a:cubicBezTo>
                  <a:cubicBezTo>
                    <a:pt x="311" y="50"/>
                    <a:pt x="311" y="48"/>
                    <a:pt x="311" y="46"/>
                  </a:cubicBezTo>
                  <a:cubicBezTo>
                    <a:pt x="312" y="45"/>
                    <a:pt x="312" y="43"/>
                    <a:pt x="312" y="41"/>
                  </a:cubicBezTo>
                  <a:cubicBezTo>
                    <a:pt x="312" y="39"/>
                    <a:pt x="312" y="37"/>
                    <a:pt x="313" y="35"/>
                  </a:cubicBezTo>
                  <a:cubicBezTo>
                    <a:pt x="313" y="33"/>
                    <a:pt x="313" y="32"/>
                    <a:pt x="313" y="30"/>
                  </a:cubicBezTo>
                  <a:cubicBezTo>
                    <a:pt x="313" y="28"/>
                    <a:pt x="314" y="26"/>
                    <a:pt x="314" y="23"/>
                  </a:cubicBezTo>
                  <a:cubicBezTo>
                    <a:pt x="314" y="22"/>
                    <a:pt x="314" y="20"/>
                    <a:pt x="314" y="19"/>
                  </a:cubicBezTo>
                  <a:cubicBezTo>
                    <a:pt x="315" y="16"/>
                    <a:pt x="315" y="14"/>
                    <a:pt x="315" y="11"/>
                  </a:cubicBezTo>
                  <a:cubicBezTo>
                    <a:pt x="315" y="10"/>
                    <a:pt x="316" y="9"/>
                    <a:pt x="316" y="8"/>
                  </a:cubicBezTo>
                  <a:cubicBezTo>
                    <a:pt x="316" y="7"/>
                    <a:pt x="316" y="6"/>
                    <a:pt x="316" y="4"/>
                  </a:cubicBezTo>
                  <a:cubicBezTo>
                    <a:pt x="268" y="3"/>
                    <a:pt x="219" y="0"/>
                    <a:pt x="211" y="0"/>
                  </a:cubicBezTo>
                  <a:lnTo>
                    <a:pt x="203" y="2"/>
                  </a:lnTo>
                  <a:cubicBezTo>
                    <a:pt x="203" y="5"/>
                    <a:pt x="203" y="8"/>
                    <a:pt x="203" y="10"/>
                  </a:cubicBezTo>
                  <a:cubicBezTo>
                    <a:pt x="203" y="13"/>
                    <a:pt x="203" y="17"/>
                    <a:pt x="203" y="20"/>
                  </a:cubicBezTo>
                  <a:cubicBezTo>
                    <a:pt x="203" y="23"/>
                    <a:pt x="203" y="26"/>
                    <a:pt x="203" y="30"/>
                  </a:cubicBezTo>
                  <a:cubicBezTo>
                    <a:pt x="203" y="32"/>
                    <a:pt x="203" y="35"/>
                    <a:pt x="203" y="38"/>
                  </a:cubicBezTo>
                  <a:cubicBezTo>
                    <a:pt x="203" y="41"/>
                    <a:pt x="203" y="44"/>
                    <a:pt x="203" y="47"/>
                  </a:cubicBezTo>
                  <a:cubicBezTo>
                    <a:pt x="203" y="49"/>
                    <a:pt x="203" y="52"/>
                    <a:pt x="203" y="54"/>
                  </a:cubicBezTo>
                  <a:cubicBezTo>
                    <a:pt x="203" y="57"/>
                    <a:pt x="202" y="60"/>
                    <a:pt x="202" y="63"/>
                  </a:cubicBezTo>
                  <a:cubicBezTo>
                    <a:pt x="202" y="64"/>
                    <a:pt x="202" y="66"/>
                    <a:pt x="202" y="68"/>
                  </a:cubicBezTo>
                  <a:cubicBezTo>
                    <a:pt x="202" y="71"/>
                    <a:pt x="202" y="73"/>
                    <a:pt x="201" y="76"/>
                  </a:cubicBezTo>
                  <a:cubicBezTo>
                    <a:pt x="201" y="77"/>
                    <a:pt x="201" y="79"/>
                    <a:pt x="201" y="80"/>
                  </a:cubicBezTo>
                  <a:cubicBezTo>
                    <a:pt x="201" y="82"/>
                    <a:pt x="201" y="84"/>
                    <a:pt x="200" y="86"/>
                  </a:cubicBezTo>
                  <a:cubicBezTo>
                    <a:pt x="200" y="87"/>
                    <a:pt x="200" y="88"/>
                    <a:pt x="200" y="89"/>
                  </a:cubicBezTo>
                  <a:cubicBezTo>
                    <a:pt x="200" y="90"/>
                    <a:pt x="200" y="92"/>
                    <a:pt x="200" y="93"/>
                  </a:cubicBezTo>
                  <a:cubicBezTo>
                    <a:pt x="200" y="93"/>
                    <a:pt x="199" y="94"/>
                    <a:pt x="199" y="95"/>
                  </a:cubicBezTo>
                  <a:cubicBezTo>
                    <a:pt x="199" y="96"/>
                    <a:pt x="199" y="97"/>
                    <a:pt x="199" y="97"/>
                  </a:cubicBezTo>
                  <a:lnTo>
                    <a:pt x="198" y="102"/>
                  </a:lnTo>
                  <a:lnTo>
                    <a:pt x="193" y="102"/>
                  </a:lnTo>
                  <a:cubicBezTo>
                    <a:pt x="190" y="102"/>
                    <a:pt x="108" y="107"/>
                    <a:pt x="89" y="107"/>
                  </a:cubicBezTo>
                  <a:cubicBezTo>
                    <a:pt x="89" y="107"/>
                    <a:pt x="89" y="107"/>
                    <a:pt x="88" y="107"/>
                  </a:cubicBezTo>
                  <a:cubicBezTo>
                    <a:pt x="88" y="107"/>
                    <a:pt x="88" y="107"/>
                    <a:pt x="87" y="107"/>
                  </a:cubicBezTo>
                  <a:cubicBezTo>
                    <a:pt x="87" y="107"/>
                    <a:pt x="87" y="107"/>
                    <a:pt x="86" y="107"/>
                  </a:cubicBezTo>
                  <a:lnTo>
                    <a:pt x="86" y="107"/>
                  </a:lnTo>
                  <a:cubicBezTo>
                    <a:pt x="84" y="107"/>
                    <a:pt x="83" y="107"/>
                    <a:pt x="80" y="108"/>
                  </a:cubicBezTo>
                  <a:lnTo>
                    <a:pt x="80" y="108"/>
                  </a:lnTo>
                  <a:cubicBezTo>
                    <a:pt x="75" y="108"/>
                    <a:pt x="68" y="109"/>
                    <a:pt x="58" y="111"/>
                  </a:cubicBezTo>
                  <a:cubicBezTo>
                    <a:pt x="53" y="118"/>
                    <a:pt x="47" y="124"/>
                    <a:pt x="45" y="126"/>
                  </a:cubicBezTo>
                  <a:cubicBezTo>
                    <a:pt x="45" y="128"/>
                    <a:pt x="53" y="134"/>
                    <a:pt x="57" y="137"/>
                  </a:cubicBezTo>
                  <a:cubicBezTo>
                    <a:pt x="65" y="144"/>
                    <a:pt x="73" y="150"/>
                    <a:pt x="76" y="158"/>
                  </a:cubicBezTo>
                  <a:cubicBezTo>
                    <a:pt x="78" y="162"/>
                    <a:pt x="77" y="165"/>
                    <a:pt x="76" y="167"/>
                  </a:cubicBezTo>
                  <a:cubicBezTo>
                    <a:pt x="73" y="173"/>
                    <a:pt x="65" y="175"/>
                    <a:pt x="55" y="178"/>
                  </a:cubicBezTo>
                  <a:cubicBezTo>
                    <a:pt x="43" y="182"/>
                    <a:pt x="34" y="185"/>
                    <a:pt x="35" y="191"/>
                  </a:cubicBezTo>
                  <a:cubicBezTo>
                    <a:pt x="36" y="210"/>
                    <a:pt x="25" y="228"/>
                    <a:pt x="2" y="245"/>
                  </a:cubicBezTo>
                  <a:cubicBezTo>
                    <a:pt x="0" y="249"/>
                    <a:pt x="15" y="267"/>
                    <a:pt x="22" y="276"/>
                  </a:cubicBezTo>
                  <a:cubicBezTo>
                    <a:pt x="34" y="291"/>
                    <a:pt x="41" y="300"/>
                    <a:pt x="41" y="307"/>
                  </a:cubicBezTo>
                  <a:cubicBezTo>
                    <a:pt x="42" y="320"/>
                    <a:pt x="52" y="332"/>
                    <a:pt x="95" y="373"/>
                  </a:cubicBezTo>
                  <a:cubicBezTo>
                    <a:pt x="114" y="392"/>
                    <a:pt x="120" y="404"/>
                    <a:pt x="127" y="416"/>
                  </a:cubicBezTo>
                  <a:cubicBezTo>
                    <a:pt x="134" y="429"/>
                    <a:pt x="140" y="442"/>
                    <a:pt x="165" y="463"/>
                  </a:cubicBezTo>
                  <a:cubicBezTo>
                    <a:pt x="166" y="462"/>
                    <a:pt x="167" y="461"/>
                    <a:pt x="168" y="460"/>
                  </a:cubicBezTo>
                  <a:cubicBezTo>
                    <a:pt x="169" y="459"/>
                    <a:pt x="170" y="458"/>
                    <a:pt x="171" y="457"/>
                  </a:cubicBezTo>
                  <a:cubicBezTo>
                    <a:pt x="173" y="455"/>
                    <a:pt x="175" y="454"/>
                    <a:pt x="177" y="452"/>
                  </a:cubicBezTo>
                  <a:cubicBezTo>
                    <a:pt x="178" y="451"/>
                    <a:pt x="179" y="450"/>
                    <a:pt x="181" y="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id="{6D745B97-FFFC-4BB4-9C07-BF1E801C2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758" y="4398561"/>
              <a:ext cx="1879" cy="1879"/>
            </a:xfrm>
            <a:custGeom>
              <a:avLst/>
              <a:gdLst>
                <a:gd name="T0" fmla="*/ 5 w 6"/>
                <a:gd name="T1" fmla="*/ 4 h 5"/>
                <a:gd name="T2" fmla="*/ 5 w 6"/>
                <a:gd name="T3" fmla="*/ 3 h 5"/>
                <a:gd name="T4" fmla="*/ 0 w 6"/>
                <a:gd name="T5" fmla="*/ 0 h 5"/>
                <a:gd name="T6" fmla="*/ 5 w 6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4"/>
                  </a:moveTo>
                  <a:lnTo>
                    <a:pt x="5" y="3"/>
                  </a:lnTo>
                  <a:cubicBezTo>
                    <a:pt x="3" y="2"/>
                    <a:pt x="1" y="1"/>
                    <a:pt x="0" y="0"/>
                  </a:cubicBezTo>
                  <a:lnTo>
                    <a:pt x="5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B2B32D6E-299C-45E8-BB27-155BB534A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7144" y="4197507"/>
              <a:ext cx="63888" cy="39459"/>
            </a:xfrm>
            <a:custGeom>
              <a:avLst/>
              <a:gdLst>
                <a:gd name="T0" fmla="*/ 47 w 152"/>
                <a:gd name="T1" fmla="*/ 89 h 93"/>
                <a:gd name="T2" fmla="*/ 146 w 152"/>
                <a:gd name="T3" fmla="*/ 85 h 93"/>
                <a:gd name="T4" fmla="*/ 149 w 152"/>
                <a:gd name="T5" fmla="*/ 0 h 93"/>
                <a:gd name="T6" fmla="*/ 136 w 152"/>
                <a:gd name="T7" fmla="*/ 3 h 93"/>
                <a:gd name="T8" fmla="*/ 39 w 152"/>
                <a:gd name="T9" fmla="*/ 3 h 93"/>
                <a:gd name="T10" fmla="*/ 40 w 152"/>
                <a:gd name="T11" fmla="*/ 30 h 93"/>
                <a:gd name="T12" fmla="*/ 15 w 152"/>
                <a:gd name="T13" fmla="*/ 55 h 93"/>
                <a:gd name="T14" fmla="*/ 1 w 152"/>
                <a:gd name="T15" fmla="*/ 68 h 93"/>
                <a:gd name="T16" fmla="*/ 10 w 152"/>
                <a:gd name="T17" fmla="*/ 74 h 93"/>
                <a:gd name="T18" fmla="*/ 22 w 152"/>
                <a:gd name="T19" fmla="*/ 80 h 93"/>
                <a:gd name="T20" fmla="*/ 22 w 152"/>
                <a:gd name="T21" fmla="*/ 92 h 93"/>
                <a:gd name="T22" fmla="*/ 47 w 152"/>
                <a:gd name="T23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93">
                  <a:moveTo>
                    <a:pt x="47" y="89"/>
                  </a:moveTo>
                  <a:cubicBezTo>
                    <a:pt x="63" y="89"/>
                    <a:pt x="128" y="86"/>
                    <a:pt x="146" y="85"/>
                  </a:cubicBezTo>
                  <a:cubicBezTo>
                    <a:pt x="147" y="73"/>
                    <a:pt x="151" y="40"/>
                    <a:pt x="149" y="0"/>
                  </a:cubicBezTo>
                  <a:lnTo>
                    <a:pt x="136" y="3"/>
                  </a:lnTo>
                  <a:lnTo>
                    <a:pt x="39" y="3"/>
                  </a:lnTo>
                  <a:cubicBezTo>
                    <a:pt x="43" y="12"/>
                    <a:pt x="43" y="21"/>
                    <a:pt x="40" y="30"/>
                  </a:cubicBezTo>
                  <a:cubicBezTo>
                    <a:pt x="36" y="42"/>
                    <a:pt x="27" y="51"/>
                    <a:pt x="15" y="55"/>
                  </a:cubicBezTo>
                  <a:cubicBezTo>
                    <a:pt x="4" y="58"/>
                    <a:pt x="0" y="64"/>
                    <a:pt x="1" y="68"/>
                  </a:cubicBezTo>
                  <a:cubicBezTo>
                    <a:pt x="1" y="71"/>
                    <a:pt x="5" y="73"/>
                    <a:pt x="10" y="74"/>
                  </a:cubicBezTo>
                  <a:cubicBezTo>
                    <a:pt x="17" y="74"/>
                    <a:pt x="21" y="78"/>
                    <a:pt x="22" y="80"/>
                  </a:cubicBezTo>
                  <a:cubicBezTo>
                    <a:pt x="24" y="84"/>
                    <a:pt x="24" y="87"/>
                    <a:pt x="22" y="92"/>
                  </a:cubicBezTo>
                  <a:cubicBezTo>
                    <a:pt x="40" y="89"/>
                    <a:pt x="45" y="89"/>
                    <a:pt x="47" y="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id="{0573734B-0E79-4BC0-83B1-D080F36D7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516" y="4150535"/>
              <a:ext cx="221725" cy="279969"/>
            </a:xfrm>
            <a:custGeom>
              <a:avLst/>
              <a:gdLst>
                <a:gd name="T0" fmla="*/ 73 w 522"/>
                <a:gd name="T1" fmla="*/ 654 h 659"/>
                <a:gd name="T2" fmla="*/ 84 w 522"/>
                <a:gd name="T3" fmla="*/ 647 h 659"/>
                <a:gd name="T4" fmla="*/ 94 w 522"/>
                <a:gd name="T5" fmla="*/ 641 h 659"/>
                <a:gd name="T6" fmla="*/ 104 w 522"/>
                <a:gd name="T7" fmla="*/ 635 h 659"/>
                <a:gd name="T8" fmla="*/ 113 w 522"/>
                <a:gd name="T9" fmla="*/ 630 h 659"/>
                <a:gd name="T10" fmla="*/ 122 w 522"/>
                <a:gd name="T11" fmla="*/ 626 h 659"/>
                <a:gd name="T12" fmla="*/ 129 w 522"/>
                <a:gd name="T13" fmla="*/ 623 h 659"/>
                <a:gd name="T14" fmla="*/ 138 w 522"/>
                <a:gd name="T15" fmla="*/ 623 h 659"/>
                <a:gd name="T16" fmla="*/ 166 w 522"/>
                <a:gd name="T17" fmla="*/ 638 h 659"/>
                <a:gd name="T18" fmla="*/ 226 w 522"/>
                <a:gd name="T19" fmla="*/ 612 h 659"/>
                <a:gd name="T20" fmla="*/ 257 w 522"/>
                <a:gd name="T21" fmla="*/ 648 h 659"/>
                <a:gd name="T22" fmla="*/ 308 w 522"/>
                <a:gd name="T23" fmla="*/ 616 h 659"/>
                <a:gd name="T24" fmla="*/ 342 w 522"/>
                <a:gd name="T25" fmla="*/ 559 h 659"/>
                <a:gd name="T26" fmla="*/ 355 w 522"/>
                <a:gd name="T27" fmla="*/ 447 h 659"/>
                <a:gd name="T28" fmla="*/ 386 w 522"/>
                <a:gd name="T29" fmla="*/ 370 h 659"/>
                <a:gd name="T30" fmla="*/ 449 w 522"/>
                <a:gd name="T31" fmla="*/ 248 h 659"/>
                <a:gd name="T32" fmla="*/ 500 w 522"/>
                <a:gd name="T33" fmla="*/ 91 h 659"/>
                <a:gd name="T34" fmla="*/ 512 w 522"/>
                <a:gd name="T35" fmla="*/ 72 h 659"/>
                <a:gd name="T36" fmla="*/ 515 w 522"/>
                <a:gd name="T37" fmla="*/ 65 h 659"/>
                <a:gd name="T38" fmla="*/ 517 w 522"/>
                <a:gd name="T39" fmla="*/ 56 h 659"/>
                <a:gd name="T40" fmla="*/ 519 w 522"/>
                <a:gd name="T41" fmla="*/ 47 h 659"/>
                <a:gd name="T42" fmla="*/ 520 w 522"/>
                <a:gd name="T43" fmla="*/ 37 h 659"/>
                <a:gd name="T44" fmla="*/ 521 w 522"/>
                <a:gd name="T45" fmla="*/ 27 h 659"/>
                <a:gd name="T46" fmla="*/ 521 w 522"/>
                <a:gd name="T47" fmla="*/ 16 h 659"/>
                <a:gd name="T48" fmla="*/ 520 w 522"/>
                <a:gd name="T49" fmla="*/ 8 h 659"/>
                <a:gd name="T50" fmla="*/ 428 w 522"/>
                <a:gd name="T51" fmla="*/ 9 h 659"/>
                <a:gd name="T52" fmla="*/ 374 w 522"/>
                <a:gd name="T53" fmla="*/ 73 h 659"/>
                <a:gd name="T54" fmla="*/ 351 w 522"/>
                <a:gd name="T55" fmla="*/ 153 h 659"/>
                <a:gd name="T56" fmla="*/ 239 w 522"/>
                <a:gd name="T57" fmla="*/ 112 h 659"/>
                <a:gd name="T58" fmla="*/ 154 w 522"/>
                <a:gd name="T59" fmla="*/ 113 h 659"/>
                <a:gd name="T60" fmla="*/ 164 w 522"/>
                <a:gd name="T61" fmla="*/ 181 h 659"/>
                <a:gd name="T62" fmla="*/ 220 w 522"/>
                <a:gd name="T63" fmla="*/ 181 h 659"/>
                <a:gd name="T64" fmla="*/ 210 w 522"/>
                <a:gd name="T65" fmla="*/ 252 h 659"/>
                <a:gd name="T66" fmla="*/ 224 w 522"/>
                <a:gd name="T67" fmla="*/ 303 h 659"/>
                <a:gd name="T68" fmla="*/ 246 w 522"/>
                <a:gd name="T69" fmla="*/ 388 h 659"/>
                <a:gd name="T70" fmla="*/ 183 w 522"/>
                <a:gd name="T71" fmla="*/ 478 h 659"/>
                <a:gd name="T72" fmla="*/ 157 w 522"/>
                <a:gd name="T73" fmla="*/ 475 h 659"/>
                <a:gd name="T74" fmla="*/ 133 w 522"/>
                <a:gd name="T75" fmla="*/ 448 h 659"/>
                <a:gd name="T76" fmla="*/ 109 w 522"/>
                <a:gd name="T77" fmla="*/ 442 h 659"/>
                <a:gd name="T78" fmla="*/ 70 w 522"/>
                <a:gd name="T79" fmla="*/ 469 h 659"/>
                <a:gd name="T80" fmla="*/ 44 w 522"/>
                <a:gd name="T81" fmla="*/ 495 h 659"/>
                <a:gd name="T82" fmla="*/ 56 w 522"/>
                <a:gd name="T83" fmla="*/ 554 h 659"/>
                <a:gd name="T84" fmla="*/ 0 w 522"/>
                <a:gd name="T85" fmla="*/ 579 h 659"/>
                <a:gd name="T86" fmla="*/ 68 w 522"/>
                <a:gd name="T87" fmla="*/ 658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2" h="659">
                  <a:moveTo>
                    <a:pt x="70" y="656"/>
                  </a:moveTo>
                  <a:cubicBezTo>
                    <a:pt x="71" y="655"/>
                    <a:pt x="72" y="655"/>
                    <a:pt x="73" y="654"/>
                  </a:cubicBezTo>
                  <a:cubicBezTo>
                    <a:pt x="75" y="652"/>
                    <a:pt x="77" y="651"/>
                    <a:pt x="80" y="650"/>
                  </a:cubicBezTo>
                  <a:cubicBezTo>
                    <a:pt x="81" y="649"/>
                    <a:pt x="82" y="648"/>
                    <a:pt x="84" y="647"/>
                  </a:cubicBezTo>
                  <a:cubicBezTo>
                    <a:pt x="86" y="646"/>
                    <a:pt x="88" y="644"/>
                    <a:pt x="90" y="643"/>
                  </a:cubicBezTo>
                  <a:cubicBezTo>
                    <a:pt x="91" y="642"/>
                    <a:pt x="93" y="641"/>
                    <a:pt x="94" y="641"/>
                  </a:cubicBezTo>
                  <a:cubicBezTo>
                    <a:pt x="96" y="639"/>
                    <a:pt x="98" y="638"/>
                    <a:pt x="100" y="637"/>
                  </a:cubicBezTo>
                  <a:cubicBezTo>
                    <a:pt x="101" y="636"/>
                    <a:pt x="103" y="636"/>
                    <a:pt x="104" y="635"/>
                  </a:cubicBezTo>
                  <a:cubicBezTo>
                    <a:pt x="106" y="634"/>
                    <a:pt x="108" y="633"/>
                    <a:pt x="109" y="632"/>
                  </a:cubicBezTo>
                  <a:cubicBezTo>
                    <a:pt x="111" y="631"/>
                    <a:pt x="112" y="631"/>
                    <a:pt x="113" y="630"/>
                  </a:cubicBezTo>
                  <a:cubicBezTo>
                    <a:pt x="115" y="629"/>
                    <a:pt x="117" y="628"/>
                    <a:pt x="118" y="627"/>
                  </a:cubicBezTo>
                  <a:cubicBezTo>
                    <a:pt x="119" y="627"/>
                    <a:pt x="121" y="626"/>
                    <a:pt x="122" y="626"/>
                  </a:cubicBezTo>
                  <a:cubicBezTo>
                    <a:pt x="123" y="625"/>
                    <a:pt x="125" y="625"/>
                    <a:pt x="126" y="624"/>
                  </a:cubicBezTo>
                  <a:cubicBezTo>
                    <a:pt x="127" y="624"/>
                    <a:pt x="128" y="624"/>
                    <a:pt x="129" y="623"/>
                  </a:cubicBezTo>
                  <a:cubicBezTo>
                    <a:pt x="131" y="623"/>
                    <a:pt x="133" y="623"/>
                    <a:pt x="134" y="623"/>
                  </a:cubicBezTo>
                  <a:cubicBezTo>
                    <a:pt x="136" y="623"/>
                    <a:pt x="137" y="623"/>
                    <a:pt x="138" y="623"/>
                  </a:cubicBezTo>
                  <a:cubicBezTo>
                    <a:pt x="143" y="625"/>
                    <a:pt x="147" y="628"/>
                    <a:pt x="150" y="631"/>
                  </a:cubicBezTo>
                  <a:cubicBezTo>
                    <a:pt x="155" y="634"/>
                    <a:pt x="160" y="638"/>
                    <a:pt x="166" y="638"/>
                  </a:cubicBezTo>
                  <a:cubicBezTo>
                    <a:pt x="171" y="638"/>
                    <a:pt x="177" y="635"/>
                    <a:pt x="184" y="629"/>
                  </a:cubicBezTo>
                  <a:cubicBezTo>
                    <a:pt x="197" y="618"/>
                    <a:pt x="212" y="612"/>
                    <a:pt x="226" y="612"/>
                  </a:cubicBezTo>
                  <a:cubicBezTo>
                    <a:pt x="243" y="612"/>
                    <a:pt x="255" y="623"/>
                    <a:pt x="255" y="638"/>
                  </a:cubicBezTo>
                  <a:cubicBezTo>
                    <a:pt x="255" y="646"/>
                    <a:pt x="257" y="648"/>
                    <a:pt x="257" y="648"/>
                  </a:cubicBezTo>
                  <a:cubicBezTo>
                    <a:pt x="257" y="648"/>
                    <a:pt x="262" y="645"/>
                    <a:pt x="278" y="629"/>
                  </a:cubicBezTo>
                  <a:cubicBezTo>
                    <a:pt x="289" y="618"/>
                    <a:pt x="300" y="617"/>
                    <a:pt x="308" y="616"/>
                  </a:cubicBezTo>
                  <a:cubicBezTo>
                    <a:pt x="319" y="615"/>
                    <a:pt x="324" y="614"/>
                    <a:pt x="324" y="591"/>
                  </a:cubicBezTo>
                  <a:cubicBezTo>
                    <a:pt x="324" y="565"/>
                    <a:pt x="332" y="561"/>
                    <a:pt x="342" y="559"/>
                  </a:cubicBezTo>
                  <a:cubicBezTo>
                    <a:pt x="347" y="557"/>
                    <a:pt x="352" y="556"/>
                    <a:pt x="352" y="534"/>
                  </a:cubicBezTo>
                  <a:cubicBezTo>
                    <a:pt x="352" y="503"/>
                    <a:pt x="354" y="472"/>
                    <a:pt x="355" y="447"/>
                  </a:cubicBezTo>
                  <a:cubicBezTo>
                    <a:pt x="356" y="431"/>
                    <a:pt x="357" y="416"/>
                    <a:pt x="357" y="407"/>
                  </a:cubicBezTo>
                  <a:cubicBezTo>
                    <a:pt x="357" y="394"/>
                    <a:pt x="370" y="383"/>
                    <a:pt x="386" y="370"/>
                  </a:cubicBezTo>
                  <a:cubicBezTo>
                    <a:pt x="403" y="356"/>
                    <a:pt x="423" y="340"/>
                    <a:pt x="423" y="322"/>
                  </a:cubicBezTo>
                  <a:cubicBezTo>
                    <a:pt x="423" y="303"/>
                    <a:pt x="436" y="276"/>
                    <a:pt x="449" y="248"/>
                  </a:cubicBezTo>
                  <a:cubicBezTo>
                    <a:pt x="464" y="217"/>
                    <a:pt x="479" y="185"/>
                    <a:pt x="479" y="162"/>
                  </a:cubicBezTo>
                  <a:cubicBezTo>
                    <a:pt x="479" y="122"/>
                    <a:pt x="489" y="107"/>
                    <a:pt x="500" y="91"/>
                  </a:cubicBezTo>
                  <a:cubicBezTo>
                    <a:pt x="503" y="87"/>
                    <a:pt x="506" y="83"/>
                    <a:pt x="508" y="78"/>
                  </a:cubicBezTo>
                  <a:cubicBezTo>
                    <a:pt x="510" y="77"/>
                    <a:pt x="511" y="74"/>
                    <a:pt x="512" y="72"/>
                  </a:cubicBezTo>
                  <a:cubicBezTo>
                    <a:pt x="512" y="71"/>
                    <a:pt x="512" y="70"/>
                    <a:pt x="513" y="69"/>
                  </a:cubicBezTo>
                  <a:cubicBezTo>
                    <a:pt x="513" y="68"/>
                    <a:pt x="514" y="66"/>
                    <a:pt x="515" y="65"/>
                  </a:cubicBezTo>
                  <a:cubicBezTo>
                    <a:pt x="515" y="64"/>
                    <a:pt x="515" y="62"/>
                    <a:pt x="516" y="61"/>
                  </a:cubicBezTo>
                  <a:cubicBezTo>
                    <a:pt x="516" y="60"/>
                    <a:pt x="517" y="58"/>
                    <a:pt x="517" y="56"/>
                  </a:cubicBezTo>
                  <a:cubicBezTo>
                    <a:pt x="517" y="55"/>
                    <a:pt x="518" y="54"/>
                    <a:pt x="518" y="52"/>
                  </a:cubicBezTo>
                  <a:cubicBezTo>
                    <a:pt x="518" y="51"/>
                    <a:pt x="519" y="49"/>
                    <a:pt x="519" y="47"/>
                  </a:cubicBezTo>
                  <a:cubicBezTo>
                    <a:pt x="519" y="46"/>
                    <a:pt x="519" y="44"/>
                    <a:pt x="520" y="43"/>
                  </a:cubicBezTo>
                  <a:cubicBezTo>
                    <a:pt x="520" y="41"/>
                    <a:pt x="520" y="39"/>
                    <a:pt x="520" y="37"/>
                  </a:cubicBezTo>
                  <a:cubicBezTo>
                    <a:pt x="520" y="36"/>
                    <a:pt x="521" y="34"/>
                    <a:pt x="521" y="33"/>
                  </a:cubicBezTo>
                  <a:cubicBezTo>
                    <a:pt x="521" y="31"/>
                    <a:pt x="521" y="29"/>
                    <a:pt x="521" y="27"/>
                  </a:cubicBezTo>
                  <a:cubicBezTo>
                    <a:pt x="521" y="25"/>
                    <a:pt x="521" y="24"/>
                    <a:pt x="521" y="22"/>
                  </a:cubicBezTo>
                  <a:cubicBezTo>
                    <a:pt x="521" y="20"/>
                    <a:pt x="521" y="18"/>
                    <a:pt x="521" y="16"/>
                  </a:cubicBezTo>
                  <a:cubicBezTo>
                    <a:pt x="520" y="15"/>
                    <a:pt x="520" y="13"/>
                    <a:pt x="520" y="12"/>
                  </a:cubicBezTo>
                  <a:cubicBezTo>
                    <a:pt x="520" y="11"/>
                    <a:pt x="520" y="9"/>
                    <a:pt x="520" y="8"/>
                  </a:cubicBezTo>
                  <a:lnTo>
                    <a:pt x="459" y="0"/>
                  </a:lnTo>
                  <a:lnTo>
                    <a:pt x="428" y="9"/>
                  </a:lnTo>
                  <a:lnTo>
                    <a:pt x="390" y="17"/>
                  </a:lnTo>
                  <a:cubicBezTo>
                    <a:pt x="391" y="28"/>
                    <a:pt x="390" y="53"/>
                    <a:pt x="374" y="73"/>
                  </a:cubicBezTo>
                  <a:cubicBezTo>
                    <a:pt x="357" y="95"/>
                    <a:pt x="352" y="144"/>
                    <a:pt x="352" y="145"/>
                  </a:cubicBezTo>
                  <a:lnTo>
                    <a:pt x="351" y="153"/>
                  </a:lnTo>
                  <a:lnTo>
                    <a:pt x="343" y="149"/>
                  </a:lnTo>
                  <a:cubicBezTo>
                    <a:pt x="322" y="139"/>
                    <a:pt x="257" y="109"/>
                    <a:pt x="239" y="112"/>
                  </a:cubicBezTo>
                  <a:cubicBezTo>
                    <a:pt x="234" y="113"/>
                    <a:pt x="224" y="114"/>
                    <a:pt x="208" y="114"/>
                  </a:cubicBezTo>
                  <a:cubicBezTo>
                    <a:pt x="193" y="114"/>
                    <a:pt x="174" y="113"/>
                    <a:pt x="154" y="113"/>
                  </a:cubicBezTo>
                  <a:cubicBezTo>
                    <a:pt x="149" y="152"/>
                    <a:pt x="147" y="178"/>
                    <a:pt x="147" y="185"/>
                  </a:cubicBezTo>
                  <a:cubicBezTo>
                    <a:pt x="151" y="185"/>
                    <a:pt x="157" y="183"/>
                    <a:pt x="164" y="181"/>
                  </a:cubicBezTo>
                  <a:cubicBezTo>
                    <a:pt x="175" y="178"/>
                    <a:pt x="187" y="174"/>
                    <a:pt x="198" y="174"/>
                  </a:cubicBezTo>
                  <a:cubicBezTo>
                    <a:pt x="207" y="174"/>
                    <a:pt x="214" y="176"/>
                    <a:pt x="220" y="181"/>
                  </a:cubicBezTo>
                  <a:cubicBezTo>
                    <a:pt x="233" y="191"/>
                    <a:pt x="239" y="204"/>
                    <a:pt x="237" y="217"/>
                  </a:cubicBezTo>
                  <a:cubicBezTo>
                    <a:pt x="236" y="231"/>
                    <a:pt x="226" y="244"/>
                    <a:pt x="210" y="252"/>
                  </a:cubicBezTo>
                  <a:cubicBezTo>
                    <a:pt x="202" y="256"/>
                    <a:pt x="199" y="260"/>
                    <a:pt x="199" y="267"/>
                  </a:cubicBezTo>
                  <a:cubicBezTo>
                    <a:pt x="198" y="278"/>
                    <a:pt x="209" y="294"/>
                    <a:pt x="224" y="303"/>
                  </a:cubicBezTo>
                  <a:cubicBezTo>
                    <a:pt x="247" y="317"/>
                    <a:pt x="247" y="341"/>
                    <a:pt x="246" y="372"/>
                  </a:cubicBezTo>
                  <a:cubicBezTo>
                    <a:pt x="246" y="377"/>
                    <a:pt x="246" y="383"/>
                    <a:pt x="246" y="388"/>
                  </a:cubicBezTo>
                  <a:cubicBezTo>
                    <a:pt x="246" y="428"/>
                    <a:pt x="246" y="478"/>
                    <a:pt x="218" y="484"/>
                  </a:cubicBezTo>
                  <a:cubicBezTo>
                    <a:pt x="204" y="486"/>
                    <a:pt x="193" y="482"/>
                    <a:pt x="183" y="478"/>
                  </a:cubicBezTo>
                  <a:cubicBezTo>
                    <a:pt x="175" y="475"/>
                    <a:pt x="168" y="472"/>
                    <a:pt x="161" y="474"/>
                  </a:cubicBezTo>
                  <a:cubicBezTo>
                    <a:pt x="160" y="474"/>
                    <a:pt x="159" y="475"/>
                    <a:pt x="157" y="475"/>
                  </a:cubicBezTo>
                  <a:cubicBezTo>
                    <a:pt x="147" y="475"/>
                    <a:pt x="141" y="464"/>
                    <a:pt x="135" y="453"/>
                  </a:cubicBezTo>
                  <a:cubicBezTo>
                    <a:pt x="134" y="451"/>
                    <a:pt x="133" y="450"/>
                    <a:pt x="133" y="448"/>
                  </a:cubicBezTo>
                  <a:cubicBezTo>
                    <a:pt x="128" y="439"/>
                    <a:pt x="123" y="427"/>
                    <a:pt x="117" y="427"/>
                  </a:cubicBezTo>
                  <a:cubicBezTo>
                    <a:pt x="113" y="427"/>
                    <a:pt x="112" y="432"/>
                    <a:pt x="109" y="442"/>
                  </a:cubicBezTo>
                  <a:cubicBezTo>
                    <a:pt x="106" y="454"/>
                    <a:pt x="101" y="470"/>
                    <a:pt x="84" y="470"/>
                  </a:cubicBezTo>
                  <a:lnTo>
                    <a:pt x="70" y="469"/>
                  </a:lnTo>
                  <a:cubicBezTo>
                    <a:pt x="59" y="469"/>
                    <a:pt x="47" y="470"/>
                    <a:pt x="43" y="476"/>
                  </a:cubicBezTo>
                  <a:cubicBezTo>
                    <a:pt x="40" y="480"/>
                    <a:pt x="40" y="486"/>
                    <a:pt x="44" y="495"/>
                  </a:cubicBezTo>
                  <a:cubicBezTo>
                    <a:pt x="45" y="499"/>
                    <a:pt x="47" y="503"/>
                    <a:pt x="48" y="507"/>
                  </a:cubicBezTo>
                  <a:cubicBezTo>
                    <a:pt x="57" y="528"/>
                    <a:pt x="63" y="544"/>
                    <a:pt x="56" y="554"/>
                  </a:cubicBezTo>
                  <a:cubicBezTo>
                    <a:pt x="51" y="561"/>
                    <a:pt x="43" y="564"/>
                    <a:pt x="29" y="564"/>
                  </a:cubicBezTo>
                  <a:cubicBezTo>
                    <a:pt x="17" y="564"/>
                    <a:pt x="8" y="569"/>
                    <a:pt x="0" y="579"/>
                  </a:cubicBezTo>
                  <a:cubicBezTo>
                    <a:pt x="1" y="580"/>
                    <a:pt x="3" y="580"/>
                    <a:pt x="4" y="581"/>
                  </a:cubicBezTo>
                  <a:cubicBezTo>
                    <a:pt x="31" y="603"/>
                    <a:pt x="52" y="628"/>
                    <a:pt x="68" y="658"/>
                  </a:cubicBezTo>
                  <a:cubicBezTo>
                    <a:pt x="69" y="657"/>
                    <a:pt x="70" y="657"/>
                    <a:pt x="70" y="6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" name="Freeform 53">
              <a:extLst>
                <a:ext uri="{FF2B5EF4-FFF2-40B4-BE49-F238E27FC236}">
                  <a16:creationId xmlns:a16="http://schemas.microsoft.com/office/drawing/2014/main" id="{4733D3D9-A913-462E-AC1F-4CF2F4744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983" y="3494764"/>
              <a:ext cx="528007" cy="653891"/>
            </a:xfrm>
            <a:custGeom>
              <a:avLst/>
              <a:gdLst>
                <a:gd name="T0" fmla="*/ 1019 w 1239"/>
                <a:gd name="T1" fmla="*/ 1442 h 1534"/>
                <a:gd name="T2" fmla="*/ 1025 w 1239"/>
                <a:gd name="T3" fmla="*/ 1445 h 1534"/>
                <a:gd name="T4" fmla="*/ 1029 w 1239"/>
                <a:gd name="T5" fmla="*/ 1421 h 1534"/>
                <a:gd name="T6" fmla="*/ 954 w 1239"/>
                <a:gd name="T7" fmla="*/ 1332 h 1534"/>
                <a:gd name="T8" fmla="*/ 854 w 1239"/>
                <a:gd name="T9" fmla="*/ 1229 h 1534"/>
                <a:gd name="T10" fmla="*/ 831 w 1239"/>
                <a:gd name="T11" fmla="*/ 1165 h 1534"/>
                <a:gd name="T12" fmla="*/ 893 w 1239"/>
                <a:gd name="T13" fmla="*/ 1145 h 1534"/>
                <a:gd name="T14" fmla="*/ 919 w 1239"/>
                <a:gd name="T15" fmla="*/ 1024 h 1534"/>
                <a:gd name="T16" fmla="*/ 943 w 1239"/>
                <a:gd name="T17" fmla="*/ 968 h 1534"/>
                <a:gd name="T18" fmla="*/ 984 w 1239"/>
                <a:gd name="T19" fmla="*/ 882 h 1534"/>
                <a:gd name="T20" fmla="*/ 1062 w 1239"/>
                <a:gd name="T21" fmla="*/ 792 h 1534"/>
                <a:gd name="T22" fmla="*/ 1091 w 1239"/>
                <a:gd name="T23" fmla="*/ 703 h 1534"/>
                <a:gd name="T24" fmla="*/ 1082 w 1239"/>
                <a:gd name="T25" fmla="*/ 638 h 1534"/>
                <a:gd name="T26" fmla="*/ 1097 w 1239"/>
                <a:gd name="T27" fmla="*/ 595 h 1534"/>
                <a:gd name="T28" fmla="*/ 1151 w 1239"/>
                <a:gd name="T29" fmla="*/ 487 h 1534"/>
                <a:gd name="T30" fmla="*/ 1188 w 1239"/>
                <a:gd name="T31" fmla="*/ 462 h 1534"/>
                <a:gd name="T32" fmla="*/ 1197 w 1239"/>
                <a:gd name="T33" fmla="*/ 455 h 1534"/>
                <a:gd name="T34" fmla="*/ 1209 w 1239"/>
                <a:gd name="T35" fmla="*/ 446 h 1534"/>
                <a:gd name="T36" fmla="*/ 1220 w 1239"/>
                <a:gd name="T37" fmla="*/ 435 h 1534"/>
                <a:gd name="T38" fmla="*/ 1232 w 1239"/>
                <a:gd name="T39" fmla="*/ 421 h 1534"/>
                <a:gd name="T40" fmla="*/ 1195 w 1239"/>
                <a:gd name="T41" fmla="*/ 374 h 1534"/>
                <a:gd name="T42" fmla="*/ 1130 w 1239"/>
                <a:gd name="T43" fmla="*/ 124 h 1534"/>
                <a:gd name="T44" fmla="*/ 995 w 1239"/>
                <a:gd name="T45" fmla="*/ 23 h 1534"/>
                <a:gd name="T46" fmla="*/ 971 w 1239"/>
                <a:gd name="T47" fmla="*/ 41 h 1534"/>
                <a:gd name="T48" fmla="*/ 889 w 1239"/>
                <a:gd name="T49" fmla="*/ 113 h 1534"/>
                <a:gd name="T50" fmla="*/ 744 w 1239"/>
                <a:gd name="T51" fmla="*/ 89 h 1534"/>
                <a:gd name="T52" fmla="*/ 226 w 1239"/>
                <a:gd name="T53" fmla="*/ 95 h 1534"/>
                <a:gd name="T54" fmla="*/ 155 w 1239"/>
                <a:gd name="T55" fmla="*/ 286 h 1534"/>
                <a:gd name="T56" fmla="*/ 142 w 1239"/>
                <a:gd name="T57" fmla="*/ 585 h 1534"/>
                <a:gd name="T58" fmla="*/ 47 w 1239"/>
                <a:gd name="T59" fmla="*/ 674 h 1534"/>
                <a:gd name="T60" fmla="*/ 7 w 1239"/>
                <a:gd name="T61" fmla="*/ 732 h 1534"/>
                <a:gd name="T62" fmla="*/ 3 w 1239"/>
                <a:gd name="T63" fmla="*/ 810 h 1534"/>
                <a:gd name="T64" fmla="*/ 39 w 1239"/>
                <a:gd name="T65" fmla="*/ 861 h 1534"/>
                <a:gd name="T66" fmla="*/ 76 w 1239"/>
                <a:gd name="T67" fmla="*/ 924 h 1534"/>
                <a:gd name="T68" fmla="*/ 127 w 1239"/>
                <a:gd name="T69" fmla="*/ 1044 h 1534"/>
                <a:gd name="T70" fmla="*/ 111 w 1239"/>
                <a:gd name="T71" fmla="*/ 1118 h 1534"/>
                <a:gd name="T72" fmla="*/ 158 w 1239"/>
                <a:gd name="T73" fmla="*/ 1152 h 1534"/>
                <a:gd name="T74" fmla="*/ 254 w 1239"/>
                <a:gd name="T75" fmla="*/ 1233 h 1534"/>
                <a:gd name="T76" fmla="*/ 329 w 1239"/>
                <a:gd name="T77" fmla="*/ 1327 h 1534"/>
                <a:gd name="T78" fmla="*/ 398 w 1239"/>
                <a:gd name="T79" fmla="*/ 1405 h 1534"/>
                <a:gd name="T80" fmla="*/ 406 w 1239"/>
                <a:gd name="T81" fmla="*/ 1410 h 1534"/>
                <a:gd name="T82" fmla="*/ 414 w 1239"/>
                <a:gd name="T83" fmla="*/ 1419 h 1534"/>
                <a:gd name="T84" fmla="*/ 472 w 1239"/>
                <a:gd name="T85" fmla="*/ 1469 h 1534"/>
                <a:gd name="T86" fmla="*/ 509 w 1239"/>
                <a:gd name="T87" fmla="*/ 1453 h 1534"/>
                <a:gd name="T88" fmla="*/ 576 w 1239"/>
                <a:gd name="T89" fmla="*/ 1457 h 1534"/>
                <a:gd name="T90" fmla="*/ 589 w 1239"/>
                <a:gd name="T91" fmla="*/ 1467 h 1534"/>
                <a:gd name="T92" fmla="*/ 602 w 1239"/>
                <a:gd name="T93" fmla="*/ 1477 h 1534"/>
                <a:gd name="T94" fmla="*/ 623 w 1239"/>
                <a:gd name="T95" fmla="*/ 1495 h 1534"/>
                <a:gd name="T96" fmla="*/ 642 w 1239"/>
                <a:gd name="T97" fmla="*/ 1511 h 1534"/>
                <a:gd name="T98" fmla="*/ 662 w 1239"/>
                <a:gd name="T99" fmla="*/ 1529 h 1534"/>
                <a:gd name="T100" fmla="*/ 698 w 1239"/>
                <a:gd name="T101" fmla="*/ 1518 h 1534"/>
                <a:gd name="T102" fmla="*/ 710 w 1239"/>
                <a:gd name="T103" fmla="*/ 1515 h 1534"/>
                <a:gd name="T104" fmla="*/ 747 w 1239"/>
                <a:gd name="T105" fmla="*/ 1526 h 1534"/>
                <a:gd name="T106" fmla="*/ 805 w 1239"/>
                <a:gd name="T107" fmla="*/ 1511 h 1534"/>
                <a:gd name="T108" fmla="*/ 848 w 1239"/>
                <a:gd name="T109" fmla="*/ 1517 h 1534"/>
                <a:gd name="T110" fmla="*/ 890 w 1239"/>
                <a:gd name="T111" fmla="*/ 1485 h 1534"/>
                <a:gd name="T112" fmla="*/ 964 w 1239"/>
                <a:gd name="T113" fmla="*/ 143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39" h="1534">
                  <a:moveTo>
                    <a:pt x="964" y="1431"/>
                  </a:moveTo>
                  <a:cubicBezTo>
                    <a:pt x="990" y="1426"/>
                    <a:pt x="1007" y="1428"/>
                    <a:pt x="1015" y="1438"/>
                  </a:cubicBezTo>
                  <a:cubicBezTo>
                    <a:pt x="1016" y="1439"/>
                    <a:pt x="1018" y="1440"/>
                    <a:pt x="1019" y="1442"/>
                  </a:cubicBezTo>
                  <a:cubicBezTo>
                    <a:pt x="1020" y="1442"/>
                    <a:pt x="1022" y="1443"/>
                    <a:pt x="1023" y="1443"/>
                  </a:cubicBezTo>
                  <a:cubicBezTo>
                    <a:pt x="1023" y="1444"/>
                    <a:pt x="1024" y="1444"/>
                    <a:pt x="1025" y="1445"/>
                  </a:cubicBezTo>
                  <a:lnTo>
                    <a:pt x="1025" y="1445"/>
                  </a:lnTo>
                  <a:cubicBezTo>
                    <a:pt x="1025" y="1442"/>
                    <a:pt x="1026" y="1440"/>
                    <a:pt x="1026" y="1438"/>
                  </a:cubicBezTo>
                  <a:cubicBezTo>
                    <a:pt x="1026" y="1437"/>
                    <a:pt x="1026" y="1435"/>
                    <a:pt x="1026" y="1434"/>
                  </a:cubicBezTo>
                  <a:cubicBezTo>
                    <a:pt x="1027" y="1429"/>
                    <a:pt x="1028" y="1425"/>
                    <a:pt x="1029" y="1421"/>
                  </a:cubicBezTo>
                  <a:cubicBezTo>
                    <a:pt x="1031" y="1409"/>
                    <a:pt x="1033" y="1395"/>
                    <a:pt x="1032" y="1392"/>
                  </a:cubicBezTo>
                  <a:cubicBezTo>
                    <a:pt x="1032" y="1392"/>
                    <a:pt x="1032" y="1392"/>
                    <a:pt x="1031" y="1392"/>
                  </a:cubicBezTo>
                  <a:cubicBezTo>
                    <a:pt x="1008" y="1392"/>
                    <a:pt x="969" y="1371"/>
                    <a:pt x="954" y="1332"/>
                  </a:cubicBezTo>
                  <a:cubicBezTo>
                    <a:pt x="947" y="1312"/>
                    <a:pt x="931" y="1296"/>
                    <a:pt x="916" y="1281"/>
                  </a:cubicBezTo>
                  <a:cubicBezTo>
                    <a:pt x="904" y="1269"/>
                    <a:pt x="893" y="1258"/>
                    <a:pt x="888" y="1247"/>
                  </a:cubicBezTo>
                  <a:cubicBezTo>
                    <a:pt x="885" y="1237"/>
                    <a:pt x="869" y="1233"/>
                    <a:pt x="854" y="1229"/>
                  </a:cubicBezTo>
                  <a:cubicBezTo>
                    <a:pt x="838" y="1225"/>
                    <a:pt x="823" y="1221"/>
                    <a:pt x="818" y="1210"/>
                  </a:cubicBezTo>
                  <a:cubicBezTo>
                    <a:pt x="811" y="1196"/>
                    <a:pt x="818" y="1189"/>
                    <a:pt x="823" y="1183"/>
                  </a:cubicBezTo>
                  <a:cubicBezTo>
                    <a:pt x="827" y="1178"/>
                    <a:pt x="831" y="1173"/>
                    <a:pt x="831" y="1165"/>
                  </a:cubicBezTo>
                  <a:cubicBezTo>
                    <a:pt x="831" y="1145"/>
                    <a:pt x="858" y="1145"/>
                    <a:pt x="866" y="1145"/>
                  </a:cubicBezTo>
                  <a:cubicBezTo>
                    <a:pt x="872" y="1145"/>
                    <a:pt x="877" y="1145"/>
                    <a:pt x="882" y="1145"/>
                  </a:cubicBezTo>
                  <a:cubicBezTo>
                    <a:pt x="886" y="1145"/>
                    <a:pt x="890" y="1145"/>
                    <a:pt x="893" y="1145"/>
                  </a:cubicBezTo>
                  <a:cubicBezTo>
                    <a:pt x="894" y="1146"/>
                    <a:pt x="894" y="1145"/>
                    <a:pt x="895" y="1145"/>
                  </a:cubicBezTo>
                  <a:cubicBezTo>
                    <a:pt x="898" y="1138"/>
                    <a:pt x="902" y="1095"/>
                    <a:pt x="902" y="1065"/>
                  </a:cubicBezTo>
                  <a:cubicBezTo>
                    <a:pt x="902" y="1051"/>
                    <a:pt x="911" y="1037"/>
                    <a:pt x="919" y="1024"/>
                  </a:cubicBezTo>
                  <a:cubicBezTo>
                    <a:pt x="927" y="1011"/>
                    <a:pt x="931" y="1003"/>
                    <a:pt x="927" y="999"/>
                  </a:cubicBezTo>
                  <a:cubicBezTo>
                    <a:pt x="923" y="995"/>
                    <a:pt x="921" y="990"/>
                    <a:pt x="922" y="986"/>
                  </a:cubicBezTo>
                  <a:cubicBezTo>
                    <a:pt x="923" y="978"/>
                    <a:pt x="932" y="973"/>
                    <a:pt x="943" y="968"/>
                  </a:cubicBezTo>
                  <a:cubicBezTo>
                    <a:pt x="949" y="965"/>
                    <a:pt x="956" y="961"/>
                    <a:pt x="961" y="957"/>
                  </a:cubicBezTo>
                  <a:cubicBezTo>
                    <a:pt x="968" y="951"/>
                    <a:pt x="970" y="939"/>
                    <a:pt x="971" y="925"/>
                  </a:cubicBezTo>
                  <a:cubicBezTo>
                    <a:pt x="972" y="910"/>
                    <a:pt x="973" y="893"/>
                    <a:pt x="984" y="882"/>
                  </a:cubicBezTo>
                  <a:cubicBezTo>
                    <a:pt x="991" y="875"/>
                    <a:pt x="998" y="864"/>
                    <a:pt x="1004" y="854"/>
                  </a:cubicBezTo>
                  <a:cubicBezTo>
                    <a:pt x="1015" y="838"/>
                    <a:pt x="1024" y="824"/>
                    <a:pt x="1035" y="824"/>
                  </a:cubicBezTo>
                  <a:cubicBezTo>
                    <a:pt x="1047" y="824"/>
                    <a:pt x="1062" y="807"/>
                    <a:pt x="1062" y="792"/>
                  </a:cubicBezTo>
                  <a:cubicBezTo>
                    <a:pt x="1062" y="783"/>
                    <a:pt x="1068" y="772"/>
                    <a:pt x="1074" y="759"/>
                  </a:cubicBezTo>
                  <a:cubicBezTo>
                    <a:pt x="1083" y="741"/>
                    <a:pt x="1093" y="721"/>
                    <a:pt x="1091" y="703"/>
                  </a:cubicBezTo>
                  <a:lnTo>
                    <a:pt x="1091" y="703"/>
                  </a:lnTo>
                  <a:lnTo>
                    <a:pt x="1091" y="702"/>
                  </a:lnTo>
                  <a:cubicBezTo>
                    <a:pt x="1090" y="697"/>
                    <a:pt x="1089" y="691"/>
                    <a:pt x="1088" y="685"/>
                  </a:cubicBezTo>
                  <a:cubicBezTo>
                    <a:pt x="1085" y="670"/>
                    <a:pt x="1082" y="653"/>
                    <a:pt x="1082" y="638"/>
                  </a:cubicBezTo>
                  <a:cubicBezTo>
                    <a:pt x="1082" y="637"/>
                    <a:pt x="1082" y="636"/>
                    <a:pt x="1083" y="635"/>
                  </a:cubicBezTo>
                  <a:cubicBezTo>
                    <a:pt x="1083" y="632"/>
                    <a:pt x="1083" y="629"/>
                    <a:pt x="1083" y="626"/>
                  </a:cubicBezTo>
                  <a:cubicBezTo>
                    <a:pt x="1085" y="615"/>
                    <a:pt x="1089" y="604"/>
                    <a:pt x="1097" y="595"/>
                  </a:cubicBezTo>
                  <a:cubicBezTo>
                    <a:pt x="1111" y="577"/>
                    <a:pt x="1120" y="562"/>
                    <a:pt x="1123" y="548"/>
                  </a:cubicBezTo>
                  <a:cubicBezTo>
                    <a:pt x="1125" y="540"/>
                    <a:pt x="1126" y="532"/>
                    <a:pt x="1124" y="524"/>
                  </a:cubicBezTo>
                  <a:cubicBezTo>
                    <a:pt x="1120" y="504"/>
                    <a:pt x="1137" y="495"/>
                    <a:pt x="1151" y="487"/>
                  </a:cubicBezTo>
                  <a:cubicBezTo>
                    <a:pt x="1158" y="484"/>
                    <a:pt x="1164" y="480"/>
                    <a:pt x="1168" y="476"/>
                  </a:cubicBezTo>
                  <a:cubicBezTo>
                    <a:pt x="1171" y="473"/>
                    <a:pt x="1176" y="470"/>
                    <a:pt x="1182" y="466"/>
                  </a:cubicBezTo>
                  <a:cubicBezTo>
                    <a:pt x="1184" y="465"/>
                    <a:pt x="1186" y="463"/>
                    <a:pt x="1188" y="462"/>
                  </a:cubicBezTo>
                  <a:cubicBezTo>
                    <a:pt x="1189" y="461"/>
                    <a:pt x="1189" y="461"/>
                    <a:pt x="1190" y="461"/>
                  </a:cubicBezTo>
                  <a:cubicBezTo>
                    <a:pt x="1191" y="460"/>
                    <a:pt x="1193" y="458"/>
                    <a:pt x="1195" y="457"/>
                  </a:cubicBezTo>
                  <a:cubicBezTo>
                    <a:pt x="1196" y="457"/>
                    <a:pt x="1196" y="456"/>
                    <a:pt x="1197" y="455"/>
                  </a:cubicBezTo>
                  <a:cubicBezTo>
                    <a:pt x="1199" y="454"/>
                    <a:pt x="1200" y="453"/>
                    <a:pt x="1202" y="452"/>
                  </a:cubicBezTo>
                  <a:cubicBezTo>
                    <a:pt x="1203" y="451"/>
                    <a:pt x="1204" y="450"/>
                    <a:pt x="1205" y="449"/>
                  </a:cubicBezTo>
                  <a:cubicBezTo>
                    <a:pt x="1206" y="448"/>
                    <a:pt x="1208" y="447"/>
                    <a:pt x="1209" y="446"/>
                  </a:cubicBezTo>
                  <a:cubicBezTo>
                    <a:pt x="1210" y="445"/>
                    <a:pt x="1211" y="444"/>
                    <a:pt x="1212" y="443"/>
                  </a:cubicBezTo>
                  <a:cubicBezTo>
                    <a:pt x="1214" y="441"/>
                    <a:pt x="1215" y="440"/>
                    <a:pt x="1217" y="439"/>
                  </a:cubicBezTo>
                  <a:cubicBezTo>
                    <a:pt x="1218" y="438"/>
                    <a:pt x="1219" y="436"/>
                    <a:pt x="1220" y="435"/>
                  </a:cubicBezTo>
                  <a:cubicBezTo>
                    <a:pt x="1221" y="434"/>
                    <a:pt x="1223" y="432"/>
                    <a:pt x="1224" y="431"/>
                  </a:cubicBezTo>
                  <a:cubicBezTo>
                    <a:pt x="1225" y="429"/>
                    <a:pt x="1227" y="428"/>
                    <a:pt x="1228" y="427"/>
                  </a:cubicBezTo>
                  <a:cubicBezTo>
                    <a:pt x="1229" y="425"/>
                    <a:pt x="1230" y="423"/>
                    <a:pt x="1232" y="421"/>
                  </a:cubicBezTo>
                  <a:cubicBezTo>
                    <a:pt x="1233" y="420"/>
                    <a:pt x="1234" y="418"/>
                    <a:pt x="1235" y="417"/>
                  </a:cubicBezTo>
                  <a:cubicBezTo>
                    <a:pt x="1236" y="416"/>
                    <a:pt x="1237" y="414"/>
                    <a:pt x="1238" y="413"/>
                  </a:cubicBezTo>
                  <a:cubicBezTo>
                    <a:pt x="1222" y="394"/>
                    <a:pt x="1205" y="379"/>
                    <a:pt x="1195" y="374"/>
                  </a:cubicBezTo>
                  <a:cubicBezTo>
                    <a:pt x="1166" y="361"/>
                    <a:pt x="1147" y="312"/>
                    <a:pt x="1147" y="249"/>
                  </a:cubicBezTo>
                  <a:cubicBezTo>
                    <a:pt x="1147" y="206"/>
                    <a:pt x="1139" y="170"/>
                    <a:pt x="1134" y="146"/>
                  </a:cubicBezTo>
                  <a:cubicBezTo>
                    <a:pt x="1132" y="136"/>
                    <a:pt x="1130" y="129"/>
                    <a:pt x="1130" y="124"/>
                  </a:cubicBezTo>
                  <a:cubicBezTo>
                    <a:pt x="1128" y="107"/>
                    <a:pt x="1100" y="68"/>
                    <a:pt x="1066" y="49"/>
                  </a:cubicBezTo>
                  <a:cubicBezTo>
                    <a:pt x="1045" y="38"/>
                    <a:pt x="1031" y="21"/>
                    <a:pt x="1024" y="0"/>
                  </a:cubicBezTo>
                  <a:cubicBezTo>
                    <a:pt x="1010" y="19"/>
                    <a:pt x="1007" y="23"/>
                    <a:pt x="995" y="23"/>
                  </a:cubicBezTo>
                  <a:lnTo>
                    <a:pt x="991" y="23"/>
                  </a:lnTo>
                  <a:cubicBezTo>
                    <a:pt x="989" y="23"/>
                    <a:pt x="986" y="23"/>
                    <a:pt x="983" y="23"/>
                  </a:cubicBezTo>
                  <a:cubicBezTo>
                    <a:pt x="978" y="23"/>
                    <a:pt x="975" y="29"/>
                    <a:pt x="971" y="41"/>
                  </a:cubicBezTo>
                  <a:cubicBezTo>
                    <a:pt x="965" y="56"/>
                    <a:pt x="958" y="77"/>
                    <a:pt x="934" y="77"/>
                  </a:cubicBezTo>
                  <a:cubicBezTo>
                    <a:pt x="917" y="77"/>
                    <a:pt x="914" y="85"/>
                    <a:pt x="910" y="95"/>
                  </a:cubicBezTo>
                  <a:cubicBezTo>
                    <a:pt x="907" y="103"/>
                    <a:pt x="902" y="113"/>
                    <a:pt x="889" y="113"/>
                  </a:cubicBezTo>
                  <a:cubicBezTo>
                    <a:pt x="868" y="113"/>
                    <a:pt x="851" y="97"/>
                    <a:pt x="845" y="90"/>
                  </a:cubicBezTo>
                  <a:lnTo>
                    <a:pt x="746" y="90"/>
                  </a:lnTo>
                  <a:lnTo>
                    <a:pt x="744" y="89"/>
                  </a:lnTo>
                  <a:cubicBezTo>
                    <a:pt x="740" y="84"/>
                    <a:pt x="723" y="71"/>
                    <a:pt x="716" y="76"/>
                  </a:cubicBezTo>
                  <a:lnTo>
                    <a:pt x="687" y="95"/>
                  </a:lnTo>
                  <a:lnTo>
                    <a:pt x="226" y="95"/>
                  </a:lnTo>
                  <a:lnTo>
                    <a:pt x="226" y="255"/>
                  </a:lnTo>
                  <a:lnTo>
                    <a:pt x="155" y="255"/>
                  </a:lnTo>
                  <a:lnTo>
                    <a:pt x="155" y="286"/>
                  </a:lnTo>
                  <a:lnTo>
                    <a:pt x="155" y="300"/>
                  </a:lnTo>
                  <a:lnTo>
                    <a:pt x="155" y="499"/>
                  </a:lnTo>
                  <a:cubicBezTo>
                    <a:pt x="157" y="528"/>
                    <a:pt x="158" y="579"/>
                    <a:pt x="142" y="585"/>
                  </a:cubicBezTo>
                  <a:lnTo>
                    <a:pt x="137" y="586"/>
                  </a:lnTo>
                  <a:cubicBezTo>
                    <a:pt x="123" y="591"/>
                    <a:pt x="80" y="604"/>
                    <a:pt x="80" y="621"/>
                  </a:cubicBezTo>
                  <a:cubicBezTo>
                    <a:pt x="80" y="643"/>
                    <a:pt x="76" y="668"/>
                    <a:pt x="47" y="674"/>
                  </a:cubicBezTo>
                  <a:cubicBezTo>
                    <a:pt x="41" y="675"/>
                    <a:pt x="40" y="682"/>
                    <a:pt x="39" y="695"/>
                  </a:cubicBezTo>
                  <a:cubicBezTo>
                    <a:pt x="38" y="709"/>
                    <a:pt x="36" y="731"/>
                    <a:pt x="13" y="731"/>
                  </a:cubicBezTo>
                  <a:cubicBezTo>
                    <a:pt x="8" y="731"/>
                    <a:pt x="7" y="732"/>
                    <a:pt x="7" y="732"/>
                  </a:cubicBezTo>
                  <a:cubicBezTo>
                    <a:pt x="6" y="734"/>
                    <a:pt x="9" y="741"/>
                    <a:pt x="11" y="745"/>
                  </a:cubicBezTo>
                  <a:cubicBezTo>
                    <a:pt x="17" y="757"/>
                    <a:pt x="24" y="774"/>
                    <a:pt x="12" y="786"/>
                  </a:cubicBezTo>
                  <a:cubicBezTo>
                    <a:pt x="4" y="794"/>
                    <a:pt x="0" y="803"/>
                    <a:pt x="3" y="810"/>
                  </a:cubicBezTo>
                  <a:cubicBezTo>
                    <a:pt x="5" y="815"/>
                    <a:pt x="10" y="818"/>
                    <a:pt x="17" y="818"/>
                  </a:cubicBezTo>
                  <a:cubicBezTo>
                    <a:pt x="24" y="818"/>
                    <a:pt x="30" y="820"/>
                    <a:pt x="33" y="824"/>
                  </a:cubicBezTo>
                  <a:cubicBezTo>
                    <a:pt x="41" y="832"/>
                    <a:pt x="40" y="845"/>
                    <a:pt x="39" y="861"/>
                  </a:cubicBezTo>
                  <a:cubicBezTo>
                    <a:pt x="38" y="867"/>
                    <a:pt x="38" y="874"/>
                    <a:pt x="38" y="880"/>
                  </a:cubicBezTo>
                  <a:cubicBezTo>
                    <a:pt x="38" y="904"/>
                    <a:pt x="72" y="922"/>
                    <a:pt x="72" y="922"/>
                  </a:cubicBezTo>
                  <a:lnTo>
                    <a:pt x="76" y="924"/>
                  </a:lnTo>
                  <a:lnTo>
                    <a:pt x="66" y="959"/>
                  </a:lnTo>
                  <a:cubicBezTo>
                    <a:pt x="77" y="971"/>
                    <a:pt x="117" y="1020"/>
                    <a:pt x="122" y="1034"/>
                  </a:cubicBezTo>
                  <a:cubicBezTo>
                    <a:pt x="123" y="1036"/>
                    <a:pt x="125" y="1040"/>
                    <a:pt x="127" y="1044"/>
                  </a:cubicBezTo>
                  <a:cubicBezTo>
                    <a:pt x="134" y="1058"/>
                    <a:pt x="143" y="1076"/>
                    <a:pt x="138" y="1091"/>
                  </a:cubicBezTo>
                  <a:cubicBezTo>
                    <a:pt x="136" y="1098"/>
                    <a:pt x="131" y="1103"/>
                    <a:pt x="124" y="1107"/>
                  </a:cubicBezTo>
                  <a:cubicBezTo>
                    <a:pt x="116" y="1110"/>
                    <a:pt x="112" y="1115"/>
                    <a:pt x="111" y="1118"/>
                  </a:cubicBezTo>
                  <a:cubicBezTo>
                    <a:pt x="111" y="1120"/>
                    <a:pt x="113" y="1123"/>
                    <a:pt x="114" y="1124"/>
                  </a:cubicBezTo>
                  <a:lnTo>
                    <a:pt x="149" y="1129"/>
                  </a:lnTo>
                  <a:lnTo>
                    <a:pt x="158" y="1152"/>
                  </a:lnTo>
                  <a:cubicBezTo>
                    <a:pt x="169" y="1153"/>
                    <a:pt x="199" y="1158"/>
                    <a:pt x="220" y="1182"/>
                  </a:cubicBezTo>
                  <a:cubicBezTo>
                    <a:pt x="226" y="1190"/>
                    <a:pt x="232" y="1196"/>
                    <a:pt x="236" y="1201"/>
                  </a:cubicBezTo>
                  <a:cubicBezTo>
                    <a:pt x="248" y="1214"/>
                    <a:pt x="254" y="1221"/>
                    <a:pt x="254" y="1233"/>
                  </a:cubicBezTo>
                  <a:cubicBezTo>
                    <a:pt x="254" y="1239"/>
                    <a:pt x="260" y="1243"/>
                    <a:pt x="272" y="1251"/>
                  </a:cubicBezTo>
                  <a:cubicBezTo>
                    <a:pt x="279" y="1256"/>
                    <a:pt x="289" y="1262"/>
                    <a:pt x="299" y="1271"/>
                  </a:cubicBezTo>
                  <a:cubicBezTo>
                    <a:pt x="329" y="1296"/>
                    <a:pt x="329" y="1313"/>
                    <a:pt x="329" y="1327"/>
                  </a:cubicBezTo>
                  <a:cubicBezTo>
                    <a:pt x="330" y="1333"/>
                    <a:pt x="353" y="1348"/>
                    <a:pt x="378" y="1359"/>
                  </a:cubicBezTo>
                  <a:lnTo>
                    <a:pt x="380" y="1360"/>
                  </a:lnTo>
                  <a:lnTo>
                    <a:pt x="398" y="1405"/>
                  </a:lnTo>
                  <a:cubicBezTo>
                    <a:pt x="398" y="1405"/>
                    <a:pt x="399" y="1406"/>
                    <a:pt x="400" y="1406"/>
                  </a:cubicBezTo>
                  <a:cubicBezTo>
                    <a:pt x="401" y="1407"/>
                    <a:pt x="401" y="1407"/>
                    <a:pt x="402" y="1408"/>
                  </a:cubicBezTo>
                  <a:cubicBezTo>
                    <a:pt x="403" y="1408"/>
                    <a:pt x="405" y="1409"/>
                    <a:pt x="406" y="1410"/>
                  </a:cubicBezTo>
                  <a:cubicBezTo>
                    <a:pt x="407" y="1411"/>
                    <a:pt x="407" y="1412"/>
                    <a:pt x="408" y="1412"/>
                  </a:cubicBezTo>
                  <a:cubicBezTo>
                    <a:pt x="410" y="1414"/>
                    <a:pt x="411" y="1415"/>
                    <a:pt x="412" y="1416"/>
                  </a:cubicBezTo>
                  <a:cubicBezTo>
                    <a:pt x="412" y="1417"/>
                    <a:pt x="413" y="1418"/>
                    <a:pt x="414" y="1419"/>
                  </a:cubicBezTo>
                  <a:cubicBezTo>
                    <a:pt x="415" y="1421"/>
                    <a:pt x="417" y="1424"/>
                    <a:pt x="418" y="1427"/>
                  </a:cubicBezTo>
                  <a:cubicBezTo>
                    <a:pt x="427" y="1448"/>
                    <a:pt x="448" y="1461"/>
                    <a:pt x="449" y="1461"/>
                  </a:cubicBezTo>
                  <a:cubicBezTo>
                    <a:pt x="449" y="1462"/>
                    <a:pt x="460" y="1469"/>
                    <a:pt x="472" y="1469"/>
                  </a:cubicBezTo>
                  <a:cubicBezTo>
                    <a:pt x="474" y="1469"/>
                    <a:pt x="475" y="1469"/>
                    <a:pt x="477" y="1469"/>
                  </a:cubicBezTo>
                  <a:cubicBezTo>
                    <a:pt x="481" y="1468"/>
                    <a:pt x="485" y="1466"/>
                    <a:pt x="489" y="1462"/>
                  </a:cubicBezTo>
                  <a:cubicBezTo>
                    <a:pt x="495" y="1456"/>
                    <a:pt x="502" y="1453"/>
                    <a:pt x="509" y="1453"/>
                  </a:cubicBezTo>
                  <a:cubicBezTo>
                    <a:pt x="521" y="1453"/>
                    <a:pt x="530" y="1460"/>
                    <a:pt x="536" y="1464"/>
                  </a:cubicBezTo>
                  <a:cubicBezTo>
                    <a:pt x="541" y="1460"/>
                    <a:pt x="553" y="1453"/>
                    <a:pt x="564" y="1453"/>
                  </a:cubicBezTo>
                  <a:cubicBezTo>
                    <a:pt x="568" y="1453"/>
                    <a:pt x="573" y="1455"/>
                    <a:pt x="576" y="1457"/>
                  </a:cubicBezTo>
                  <a:cubicBezTo>
                    <a:pt x="578" y="1458"/>
                    <a:pt x="579" y="1459"/>
                    <a:pt x="581" y="1461"/>
                  </a:cubicBezTo>
                  <a:cubicBezTo>
                    <a:pt x="582" y="1461"/>
                    <a:pt x="583" y="1462"/>
                    <a:pt x="584" y="1463"/>
                  </a:cubicBezTo>
                  <a:cubicBezTo>
                    <a:pt x="586" y="1464"/>
                    <a:pt x="587" y="1465"/>
                    <a:pt x="589" y="1467"/>
                  </a:cubicBezTo>
                  <a:cubicBezTo>
                    <a:pt x="590" y="1467"/>
                    <a:pt x="591" y="1468"/>
                    <a:pt x="592" y="1469"/>
                  </a:cubicBezTo>
                  <a:cubicBezTo>
                    <a:pt x="595" y="1471"/>
                    <a:pt x="597" y="1473"/>
                    <a:pt x="599" y="1475"/>
                  </a:cubicBezTo>
                  <a:cubicBezTo>
                    <a:pt x="600" y="1475"/>
                    <a:pt x="601" y="1476"/>
                    <a:pt x="602" y="1477"/>
                  </a:cubicBezTo>
                  <a:cubicBezTo>
                    <a:pt x="605" y="1479"/>
                    <a:pt x="608" y="1482"/>
                    <a:pt x="610" y="1484"/>
                  </a:cubicBezTo>
                  <a:cubicBezTo>
                    <a:pt x="612" y="1485"/>
                    <a:pt x="613" y="1486"/>
                    <a:pt x="615" y="1488"/>
                  </a:cubicBezTo>
                  <a:cubicBezTo>
                    <a:pt x="617" y="1490"/>
                    <a:pt x="620" y="1492"/>
                    <a:pt x="623" y="1495"/>
                  </a:cubicBezTo>
                  <a:cubicBezTo>
                    <a:pt x="625" y="1496"/>
                    <a:pt x="626" y="1498"/>
                    <a:pt x="628" y="1499"/>
                  </a:cubicBezTo>
                  <a:cubicBezTo>
                    <a:pt x="631" y="1501"/>
                    <a:pt x="634" y="1504"/>
                    <a:pt x="637" y="1506"/>
                  </a:cubicBezTo>
                  <a:cubicBezTo>
                    <a:pt x="638" y="1508"/>
                    <a:pt x="640" y="1510"/>
                    <a:pt x="642" y="1511"/>
                  </a:cubicBezTo>
                  <a:cubicBezTo>
                    <a:pt x="645" y="1514"/>
                    <a:pt x="647" y="1516"/>
                    <a:pt x="650" y="1518"/>
                  </a:cubicBezTo>
                  <a:cubicBezTo>
                    <a:pt x="652" y="1520"/>
                    <a:pt x="654" y="1522"/>
                    <a:pt x="656" y="1524"/>
                  </a:cubicBezTo>
                  <a:cubicBezTo>
                    <a:pt x="658" y="1526"/>
                    <a:pt x="660" y="1528"/>
                    <a:pt x="662" y="1529"/>
                  </a:cubicBezTo>
                  <a:lnTo>
                    <a:pt x="663" y="1529"/>
                  </a:lnTo>
                  <a:cubicBezTo>
                    <a:pt x="669" y="1527"/>
                    <a:pt x="682" y="1522"/>
                    <a:pt x="695" y="1519"/>
                  </a:cubicBezTo>
                  <a:cubicBezTo>
                    <a:pt x="696" y="1518"/>
                    <a:pt x="697" y="1518"/>
                    <a:pt x="698" y="1518"/>
                  </a:cubicBezTo>
                  <a:cubicBezTo>
                    <a:pt x="700" y="1517"/>
                    <a:pt x="701" y="1517"/>
                    <a:pt x="703" y="1517"/>
                  </a:cubicBezTo>
                  <a:cubicBezTo>
                    <a:pt x="704" y="1516"/>
                    <a:pt x="706" y="1516"/>
                    <a:pt x="707" y="1516"/>
                  </a:cubicBezTo>
                  <a:cubicBezTo>
                    <a:pt x="708" y="1515"/>
                    <a:pt x="709" y="1515"/>
                    <a:pt x="710" y="1515"/>
                  </a:cubicBezTo>
                  <a:cubicBezTo>
                    <a:pt x="713" y="1514"/>
                    <a:pt x="715" y="1514"/>
                    <a:pt x="717" y="1514"/>
                  </a:cubicBezTo>
                  <a:lnTo>
                    <a:pt x="719" y="1514"/>
                  </a:lnTo>
                  <a:cubicBezTo>
                    <a:pt x="729" y="1514"/>
                    <a:pt x="739" y="1520"/>
                    <a:pt x="747" y="1526"/>
                  </a:cubicBezTo>
                  <a:cubicBezTo>
                    <a:pt x="749" y="1527"/>
                    <a:pt x="751" y="1528"/>
                    <a:pt x="753" y="1529"/>
                  </a:cubicBezTo>
                  <a:cubicBezTo>
                    <a:pt x="756" y="1531"/>
                    <a:pt x="759" y="1533"/>
                    <a:pt x="761" y="1533"/>
                  </a:cubicBezTo>
                  <a:cubicBezTo>
                    <a:pt x="766" y="1524"/>
                    <a:pt x="788" y="1513"/>
                    <a:pt x="805" y="1511"/>
                  </a:cubicBezTo>
                  <a:cubicBezTo>
                    <a:pt x="808" y="1511"/>
                    <a:pt x="810" y="1510"/>
                    <a:pt x="812" y="1510"/>
                  </a:cubicBezTo>
                  <a:cubicBezTo>
                    <a:pt x="817" y="1510"/>
                    <a:pt x="820" y="1511"/>
                    <a:pt x="824" y="1513"/>
                  </a:cubicBezTo>
                  <a:cubicBezTo>
                    <a:pt x="829" y="1515"/>
                    <a:pt x="839" y="1517"/>
                    <a:pt x="848" y="1517"/>
                  </a:cubicBezTo>
                  <a:cubicBezTo>
                    <a:pt x="858" y="1517"/>
                    <a:pt x="862" y="1515"/>
                    <a:pt x="862" y="1514"/>
                  </a:cubicBezTo>
                  <a:cubicBezTo>
                    <a:pt x="864" y="1505"/>
                    <a:pt x="872" y="1499"/>
                    <a:pt x="882" y="1492"/>
                  </a:cubicBezTo>
                  <a:cubicBezTo>
                    <a:pt x="885" y="1490"/>
                    <a:pt x="887" y="1488"/>
                    <a:pt x="890" y="1485"/>
                  </a:cubicBezTo>
                  <a:lnTo>
                    <a:pt x="890" y="1485"/>
                  </a:lnTo>
                  <a:cubicBezTo>
                    <a:pt x="892" y="1484"/>
                    <a:pt x="897" y="1479"/>
                    <a:pt x="898" y="1476"/>
                  </a:cubicBezTo>
                  <a:cubicBezTo>
                    <a:pt x="902" y="1458"/>
                    <a:pt x="948" y="1434"/>
                    <a:pt x="964" y="14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" name="Freeform 54">
              <a:extLst>
                <a:ext uri="{FF2B5EF4-FFF2-40B4-BE49-F238E27FC236}">
                  <a16:creationId xmlns:a16="http://schemas.microsoft.com/office/drawing/2014/main" id="{00DD2F64-078B-4928-A920-15B65D40E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1628" y="3669511"/>
              <a:ext cx="1879" cy="1879"/>
            </a:xfrm>
            <a:custGeom>
              <a:avLst/>
              <a:gdLst>
                <a:gd name="T0" fmla="*/ 3 w 4"/>
                <a:gd name="T1" fmla="*/ 3 h 4"/>
                <a:gd name="T2" fmla="*/ 3 w 4"/>
                <a:gd name="T3" fmla="*/ 3 h 4"/>
                <a:gd name="T4" fmla="*/ 0 w 4"/>
                <a:gd name="T5" fmla="*/ 0 h 4"/>
                <a:gd name="T6" fmla="*/ 3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3" y="3"/>
                  </a:ln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" name="Freeform 55">
              <a:extLst>
                <a:ext uri="{FF2B5EF4-FFF2-40B4-BE49-F238E27FC236}">
                  <a16:creationId xmlns:a16="http://schemas.microsoft.com/office/drawing/2014/main" id="{C864C17B-134B-4818-A0E5-7ECF675F9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4973" y="3853653"/>
              <a:ext cx="54492" cy="54490"/>
            </a:xfrm>
            <a:custGeom>
              <a:avLst/>
              <a:gdLst>
                <a:gd name="T0" fmla="*/ 126 w 129"/>
                <a:gd name="T1" fmla="*/ 36 h 129"/>
                <a:gd name="T2" fmla="*/ 109 w 129"/>
                <a:gd name="T3" fmla="*/ 6 h 129"/>
                <a:gd name="T4" fmla="*/ 102 w 129"/>
                <a:gd name="T5" fmla="*/ 0 h 129"/>
                <a:gd name="T6" fmla="*/ 99 w 129"/>
                <a:gd name="T7" fmla="*/ 2 h 129"/>
                <a:gd name="T8" fmla="*/ 96 w 129"/>
                <a:gd name="T9" fmla="*/ 4 h 129"/>
                <a:gd name="T10" fmla="*/ 93 w 129"/>
                <a:gd name="T11" fmla="*/ 6 h 129"/>
                <a:gd name="T12" fmla="*/ 91 w 129"/>
                <a:gd name="T13" fmla="*/ 7 h 129"/>
                <a:gd name="T14" fmla="*/ 89 w 129"/>
                <a:gd name="T15" fmla="*/ 9 h 129"/>
                <a:gd name="T16" fmla="*/ 88 w 129"/>
                <a:gd name="T17" fmla="*/ 9 h 129"/>
                <a:gd name="T18" fmla="*/ 87 w 129"/>
                <a:gd name="T19" fmla="*/ 10 h 129"/>
                <a:gd name="T20" fmla="*/ 69 w 129"/>
                <a:gd name="T21" fmla="*/ 18 h 129"/>
                <a:gd name="T22" fmla="*/ 52 w 129"/>
                <a:gd name="T23" fmla="*/ 16 h 129"/>
                <a:gd name="T24" fmla="*/ 49 w 129"/>
                <a:gd name="T25" fmla="*/ 16 h 129"/>
                <a:gd name="T26" fmla="*/ 30 w 129"/>
                <a:gd name="T27" fmla="*/ 45 h 129"/>
                <a:gd name="T28" fmla="*/ 28 w 129"/>
                <a:gd name="T29" fmla="*/ 47 h 129"/>
                <a:gd name="T30" fmla="*/ 25 w 129"/>
                <a:gd name="T31" fmla="*/ 52 h 129"/>
                <a:gd name="T32" fmla="*/ 22 w 129"/>
                <a:gd name="T33" fmla="*/ 56 h 129"/>
                <a:gd name="T34" fmla="*/ 19 w 129"/>
                <a:gd name="T35" fmla="*/ 59 h 129"/>
                <a:gd name="T36" fmla="*/ 13 w 129"/>
                <a:gd name="T37" fmla="*/ 66 h 129"/>
                <a:gd name="T38" fmla="*/ 12 w 129"/>
                <a:gd name="T39" fmla="*/ 124 h 129"/>
                <a:gd name="T40" fmla="*/ 21 w 129"/>
                <a:gd name="T41" fmla="*/ 127 h 129"/>
                <a:gd name="T42" fmla="*/ 46 w 129"/>
                <a:gd name="T43" fmla="*/ 119 h 129"/>
                <a:gd name="T44" fmla="*/ 52 w 129"/>
                <a:gd name="T45" fmla="*/ 116 h 129"/>
                <a:gd name="T46" fmla="*/ 54 w 129"/>
                <a:gd name="T47" fmla="*/ 116 h 129"/>
                <a:gd name="T48" fmla="*/ 58 w 129"/>
                <a:gd name="T49" fmla="*/ 115 h 129"/>
                <a:gd name="T50" fmla="*/ 61 w 129"/>
                <a:gd name="T51" fmla="*/ 115 h 129"/>
                <a:gd name="T52" fmla="*/ 63 w 129"/>
                <a:gd name="T53" fmla="*/ 115 h 129"/>
                <a:gd name="T54" fmla="*/ 82 w 129"/>
                <a:gd name="T55" fmla="*/ 126 h 129"/>
                <a:gd name="T56" fmla="*/ 83 w 129"/>
                <a:gd name="T57" fmla="*/ 127 h 129"/>
                <a:gd name="T58" fmla="*/ 84 w 129"/>
                <a:gd name="T59" fmla="*/ 128 h 129"/>
                <a:gd name="T60" fmla="*/ 107 w 129"/>
                <a:gd name="T61" fmla="*/ 101 h 129"/>
                <a:gd name="T62" fmla="*/ 87 w 129"/>
                <a:gd name="T63" fmla="*/ 93 h 129"/>
                <a:gd name="T64" fmla="*/ 72 w 129"/>
                <a:gd name="T65" fmla="*/ 86 h 129"/>
                <a:gd name="T66" fmla="*/ 69 w 129"/>
                <a:gd name="T67" fmla="*/ 75 h 129"/>
                <a:gd name="T68" fmla="*/ 119 w 129"/>
                <a:gd name="T69" fmla="*/ 41 h 129"/>
                <a:gd name="T70" fmla="*/ 126 w 129"/>
                <a:gd name="T71" fmla="*/ 3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29">
                  <a:moveTo>
                    <a:pt x="126" y="36"/>
                  </a:moveTo>
                  <a:cubicBezTo>
                    <a:pt x="128" y="29"/>
                    <a:pt x="120" y="16"/>
                    <a:pt x="109" y="6"/>
                  </a:cubicBezTo>
                  <a:cubicBezTo>
                    <a:pt x="107" y="4"/>
                    <a:pt x="105" y="2"/>
                    <a:pt x="102" y="0"/>
                  </a:cubicBezTo>
                  <a:cubicBezTo>
                    <a:pt x="101" y="0"/>
                    <a:pt x="100" y="1"/>
                    <a:pt x="99" y="2"/>
                  </a:cubicBezTo>
                  <a:cubicBezTo>
                    <a:pt x="98" y="2"/>
                    <a:pt x="97" y="3"/>
                    <a:pt x="96" y="4"/>
                  </a:cubicBezTo>
                  <a:cubicBezTo>
                    <a:pt x="95" y="4"/>
                    <a:pt x="94" y="5"/>
                    <a:pt x="93" y="6"/>
                  </a:cubicBezTo>
                  <a:cubicBezTo>
                    <a:pt x="92" y="6"/>
                    <a:pt x="91" y="7"/>
                    <a:pt x="91" y="7"/>
                  </a:cubicBezTo>
                  <a:cubicBezTo>
                    <a:pt x="90" y="8"/>
                    <a:pt x="89" y="8"/>
                    <a:pt x="89" y="9"/>
                  </a:cubicBezTo>
                  <a:lnTo>
                    <a:pt x="88" y="9"/>
                  </a:lnTo>
                  <a:cubicBezTo>
                    <a:pt x="88" y="10"/>
                    <a:pt x="87" y="10"/>
                    <a:pt x="87" y="10"/>
                  </a:cubicBezTo>
                  <a:cubicBezTo>
                    <a:pt x="82" y="17"/>
                    <a:pt x="74" y="18"/>
                    <a:pt x="69" y="18"/>
                  </a:cubicBezTo>
                  <a:cubicBezTo>
                    <a:pt x="64" y="18"/>
                    <a:pt x="59" y="17"/>
                    <a:pt x="52" y="16"/>
                  </a:cubicBezTo>
                  <a:lnTo>
                    <a:pt x="49" y="16"/>
                  </a:lnTo>
                  <a:cubicBezTo>
                    <a:pt x="45" y="22"/>
                    <a:pt x="38" y="33"/>
                    <a:pt x="30" y="45"/>
                  </a:cubicBezTo>
                  <a:cubicBezTo>
                    <a:pt x="29" y="46"/>
                    <a:pt x="29" y="46"/>
                    <a:pt x="28" y="47"/>
                  </a:cubicBezTo>
                  <a:cubicBezTo>
                    <a:pt x="27" y="49"/>
                    <a:pt x="26" y="50"/>
                    <a:pt x="25" y="52"/>
                  </a:cubicBezTo>
                  <a:cubicBezTo>
                    <a:pt x="24" y="53"/>
                    <a:pt x="23" y="55"/>
                    <a:pt x="22" y="56"/>
                  </a:cubicBezTo>
                  <a:cubicBezTo>
                    <a:pt x="21" y="57"/>
                    <a:pt x="20" y="58"/>
                    <a:pt x="19" y="59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0" y="82"/>
                    <a:pt x="7" y="114"/>
                    <a:pt x="12" y="124"/>
                  </a:cubicBezTo>
                  <a:cubicBezTo>
                    <a:pt x="12" y="125"/>
                    <a:pt x="16" y="127"/>
                    <a:pt x="21" y="127"/>
                  </a:cubicBezTo>
                  <a:cubicBezTo>
                    <a:pt x="29" y="127"/>
                    <a:pt x="39" y="124"/>
                    <a:pt x="46" y="119"/>
                  </a:cubicBezTo>
                  <a:cubicBezTo>
                    <a:pt x="48" y="118"/>
                    <a:pt x="50" y="117"/>
                    <a:pt x="52" y="116"/>
                  </a:cubicBezTo>
                  <a:cubicBezTo>
                    <a:pt x="53" y="116"/>
                    <a:pt x="53" y="116"/>
                    <a:pt x="54" y="116"/>
                  </a:cubicBezTo>
                  <a:cubicBezTo>
                    <a:pt x="55" y="115"/>
                    <a:pt x="57" y="115"/>
                    <a:pt x="58" y="115"/>
                  </a:cubicBezTo>
                  <a:cubicBezTo>
                    <a:pt x="59" y="115"/>
                    <a:pt x="60" y="115"/>
                    <a:pt x="61" y="115"/>
                  </a:cubicBezTo>
                  <a:cubicBezTo>
                    <a:pt x="61" y="115"/>
                    <a:pt x="62" y="115"/>
                    <a:pt x="63" y="115"/>
                  </a:cubicBezTo>
                  <a:cubicBezTo>
                    <a:pt x="69" y="116"/>
                    <a:pt x="75" y="120"/>
                    <a:pt x="82" y="126"/>
                  </a:cubicBezTo>
                  <a:cubicBezTo>
                    <a:pt x="83" y="126"/>
                    <a:pt x="83" y="127"/>
                    <a:pt x="83" y="127"/>
                  </a:cubicBezTo>
                  <a:cubicBezTo>
                    <a:pt x="84" y="127"/>
                    <a:pt x="84" y="127"/>
                    <a:pt x="84" y="128"/>
                  </a:cubicBezTo>
                  <a:cubicBezTo>
                    <a:pt x="91" y="119"/>
                    <a:pt x="99" y="110"/>
                    <a:pt x="107" y="101"/>
                  </a:cubicBezTo>
                  <a:cubicBezTo>
                    <a:pt x="100" y="97"/>
                    <a:pt x="93" y="95"/>
                    <a:pt x="87" y="93"/>
                  </a:cubicBezTo>
                  <a:cubicBezTo>
                    <a:pt x="80" y="91"/>
                    <a:pt x="75" y="89"/>
                    <a:pt x="72" y="86"/>
                  </a:cubicBezTo>
                  <a:cubicBezTo>
                    <a:pt x="69" y="83"/>
                    <a:pt x="68" y="79"/>
                    <a:pt x="69" y="75"/>
                  </a:cubicBezTo>
                  <a:cubicBezTo>
                    <a:pt x="73" y="62"/>
                    <a:pt x="100" y="45"/>
                    <a:pt x="119" y="41"/>
                  </a:cubicBezTo>
                  <a:cubicBezTo>
                    <a:pt x="125" y="40"/>
                    <a:pt x="125" y="37"/>
                    <a:pt x="126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" name="Freeform 56">
              <a:extLst>
                <a:ext uri="{FF2B5EF4-FFF2-40B4-BE49-F238E27FC236}">
                  <a16:creationId xmlns:a16="http://schemas.microsoft.com/office/drawing/2014/main" id="{4B83F034-ABC4-4DC9-9941-0647D0E88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2102" y="3675147"/>
              <a:ext cx="212329" cy="180382"/>
            </a:xfrm>
            <a:custGeom>
              <a:avLst/>
              <a:gdLst>
                <a:gd name="T0" fmla="*/ 304 w 497"/>
                <a:gd name="T1" fmla="*/ 241 h 424"/>
                <a:gd name="T2" fmla="*/ 268 w 497"/>
                <a:gd name="T3" fmla="*/ 209 h 424"/>
                <a:gd name="T4" fmla="*/ 255 w 497"/>
                <a:gd name="T5" fmla="*/ 192 h 424"/>
                <a:gd name="T6" fmla="*/ 193 w 497"/>
                <a:gd name="T7" fmla="*/ 75 h 424"/>
                <a:gd name="T8" fmla="*/ 157 w 497"/>
                <a:gd name="T9" fmla="*/ 0 h 424"/>
                <a:gd name="T10" fmla="*/ 100 w 497"/>
                <a:gd name="T11" fmla="*/ 53 h 424"/>
                <a:gd name="T12" fmla="*/ 88 w 497"/>
                <a:gd name="T13" fmla="*/ 62 h 424"/>
                <a:gd name="T14" fmla="*/ 68 w 497"/>
                <a:gd name="T15" fmla="*/ 75 h 424"/>
                <a:gd name="T16" fmla="*/ 47 w 497"/>
                <a:gd name="T17" fmla="*/ 99 h 424"/>
                <a:gd name="T18" fmla="*/ 17 w 497"/>
                <a:gd name="T19" fmla="*/ 179 h 424"/>
                <a:gd name="T20" fmla="*/ 11 w 497"/>
                <a:gd name="T21" fmla="*/ 260 h 424"/>
                <a:gd name="T22" fmla="*/ 13 w 497"/>
                <a:gd name="T23" fmla="*/ 272 h 424"/>
                <a:gd name="T24" fmla="*/ 21 w 497"/>
                <a:gd name="T25" fmla="*/ 272 h 424"/>
                <a:gd name="T26" fmla="*/ 27 w 497"/>
                <a:gd name="T27" fmla="*/ 272 h 424"/>
                <a:gd name="T28" fmla="*/ 41 w 497"/>
                <a:gd name="T29" fmla="*/ 271 h 424"/>
                <a:gd name="T30" fmla="*/ 76 w 497"/>
                <a:gd name="T31" fmla="*/ 278 h 424"/>
                <a:gd name="T32" fmla="*/ 80 w 497"/>
                <a:gd name="T33" fmla="*/ 281 h 424"/>
                <a:gd name="T34" fmla="*/ 90 w 497"/>
                <a:gd name="T35" fmla="*/ 256 h 424"/>
                <a:gd name="T36" fmla="*/ 113 w 497"/>
                <a:gd name="T37" fmla="*/ 234 h 424"/>
                <a:gd name="T38" fmla="*/ 135 w 497"/>
                <a:gd name="T39" fmla="*/ 244 h 424"/>
                <a:gd name="T40" fmla="*/ 144 w 497"/>
                <a:gd name="T41" fmla="*/ 253 h 424"/>
                <a:gd name="T42" fmla="*/ 176 w 497"/>
                <a:gd name="T43" fmla="*/ 262 h 424"/>
                <a:gd name="T44" fmla="*/ 208 w 497"/>
                <a:gd name="T45" fmla="*/ 259 h 424"/>
                <a:gd name="T46" fmla="*/ 214 w 497"/>
                <a:gd name="T47" fmla="*/ 262 h 424"/>
                <a:gd name="T48" fmla="*/ 222 w 497"/>
                <a:gd name="T49" fmla="*/ 263 h 424"/>
                <a:gd name="T50" fmla="*/ 227 w 497"/>
                <a:gd name="T51" fmla="*/ 263 h 424"/>
                <a:gd name="T52" fmla="*/ 254 w 497"/>
                <a:gd name="T53" fmla="*/ 262 h 424"/>
                <a:gd name="T54" fmla="*/ 289 w 497"/>
                <a:gd name="T55" fmla="*/ 262 h 424"/>
                <a:gd name="T56" fmla="*/ 454 w 497"/>
                <a:gd name="T57" fmla="*/ 421 h 424"/>
                <a:gd name="T58" fmla="*/ 455 w 497"/>
                <a:gd name="T59" fmla="*/ 421 h 424"/>
                <a:gd name="T60" fmla="*/ 457 w 497"/>
                <a:gd name="T61" fmla="*/ 421 h 424"/>
                <a:gd name="T62" fmla="*/ 472 w 497"/>
                <a:gd name="T63" fmla="*/ 423 h 424"/>
                <a:gd name="T64" fmla="*/ 481 w 497"/>
                <a:gd name="T65" fmla="*/ 420 h 424"/>
                <a:gd name="T66" fmla="*/ 496 w 497"/>
                <a:gd name="T67" fmla="*/ 408 h 424"/>
                <a:gd name="T68" fmla="*/ 420 w 497"/>
                <a:gd name="T69" fmla="*/ 322 h 424"/>
                <a:gd name="T70" fmla="*/ 304 w 497"/>
                <a:gd name="T71" fmla="*/ 24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24">
                  <a:moveTo>
                    <a:pt x="304" y="241"/>
                  </a:moveTo>
                  <a:cubicBezTo>
                    <a:pt x="285" y="241"/>
                    <a:pt x="276" y="223"/>
                    <a:pt x="268" y="209"/>
                  </a:cubicBezTo>
                  <a:cubicBezTo>
                    <a:pt x="264" y="201"/>
                    <a:pt x="259" y="193"/>
                    <a:pt x="255" y="192"/>
                  </a:cubicBezTo>
                  <a:cubicBezTo>
                    <a:pt x="232" y="189"/>
                    <a:pt x="194" y="117"/>
                    <a:pt x="193" y="75"/>
                  </a:cubicBezTo>
                  <a:cubicBezTo>
                    <a:pt x="193" y="56"/>
                    <a:pt x="179" y="29"/>
                    <a:pt x="157" y="0"/>
                  </a:cubicBezTo>
                  <a:cubicBezTo>
                    <a:pt x="137" y="28"/>
                    <a:pt x="114" y="43"/>
                    <a:pt x="100" y="53"/>
                  </a:cubicBezTo>
                  <a:cubicBezTo>
                    <a:pt x="94" y="56"/>
                    <a:pt x="90" y="59"/>
                    <a:pt x="88" y="62"/>
                  </a:cubicBezTo>
                  <a:cubicBezTo>
                    <a:pt x="82" y="67"/>
                    <a:pt x="75" y="71"/>
                    <a:pt x="68" y="75"/>
                  </a:cubicBezTo>
                  <a:cubicBezTo>
                    <a:pt x="53" y="83"/>
                    <a:pt x="45" y="88"/>
                    <a:pt x="47" y="99"/>
                  </a:cubicBezTo>
                  <a:cubicBezTo>
                    <a:pt x="52" y="124"/>
                    <a:pt x="43" y="149"/>
                    <a:pt x="17" y="179"/>
                  </a:cubicBezTo>
                  <a:cubicBezTo>
                    <a:pt x="0" y="200"/>
                    <a:pt x="5" y="232"/>
                    <a:pt x="11" y="260"/>
                  </a:cubicBezTo>
                  <a:cubicBezTo>
                    <a:pt x="11" y="264"/>
                    <a:pt x="12" y="268"/>
                    <a:pt x="13" y="272"/>
                  </a:cubicBezTo>
                  <a:cubicBezTo>
                    <a:pt x="16" y="272"/>
                    <a:pt x="18" y="272"/>
                    <a:pt x="21" y="272"/>
                  </a:cubicBezTo>
                  <a:cubicBezTo>
                    <a:pt x="23" y="272"/>
                    <a:pt x="25" y="272"/>
                    <a:pt x="27" y="272"/>
                  </a:cubicBezTo>
                  <a:cubicBezTo>
                    <a:pt x="32" y="271"/>
                    <a:pt x="37" y="271"/>
                    <a:pt x="41" y="271"/>
                  </a:cubicBezTo>
                  <a:cubicBezTo>
                    <a:pt x="66" y="271"/>
                    <a:pt x="73" y="275"/>
                    <a:pt x="76" y="278"/>
                  </a:cubicBezTo>
                  <a:cubicBezTo>
                    <a:pt x="79" y="281"/>
                    <a:pt x="80" y="281"/>
                    <a:pt x="80" y="281"/>
                  </a:cubicBezTo>
                  <a:cubicBezTo>
                    <a:pt x="83" y="279"/>
                    <a:pt x="88" y="263"/>
                    <a:pt x="90" y="256"/>
                  </a:cubicBezTo>
                  <a:cubicBezTo>
                    <a:pt x="95" y="238"/>
                    <a:pt x="105" y="234"/>
                    <a:pt x="113" y="234"/>
                  </a:cubicBezTo>
                  <a:cubicBezTo>
                    <a:pt x="119" y="234"/>
                    <a:pt x="127" y="237"/>
                    <a:pt x="135" y="244"/>
                  </a:cubicBezTo>
                  <a:cubicBezTo>
                    <a:pt x="138" y="247"/>
                    <a:pt x="141" y="250"/>
                    <a:pt x="144" y="253"/>
                  </a:cubicBezTo>
                  <a:cubicBezTo>
                    <a:pt x="154" y="263"/>
                    <a:pt x="162" y="269"/>
                    <a:pt x="176" y="262"/>
                  </a:cubicBezTo>
                  <a:cubicBezTo>
                    <a:pt x="196" y="252"/>
                    <a:pt x="203" y="255"/>
                    <a:pt x="208" y="259"/>
                  </a:cubicBezTo>
                  <a:cubicBezTo>
                    <a:pt x="210" y="260"/>
                    <a:pt x="212" y="261"/>
                    <a:pt x="214" y="262"/>
                  </a:cubicBezTo>
                  <a:cubicBezTo>
                    <a:pt x="215" y="263"/>
                    <a:pt x="217" y="263"/>
                    <a:pt x="222" y="263"/>
                  </a:cubicBezTo>
                  <a:cubicBezTo>
                    <a:pt x="223" y="263"/>
                    <a:pt x="225" y="263"/>
                    <a:pt x="227" y="263"/>
                  </a:cubicBezTo>
                  <a:cubicBezTo>
                    <a:pt x="235" y="263"/>
                    <a:pt x="244" y="263"/>
                    <a:pt x="254" y="262"/>
                  </a:cubicBezTo>
                  <a:cubicBezTo>
                    <a:pt x="268" y="262"/>
                    <a:pt x="281" y="261"/>
                    <a:pt x="289" y="262"/>
                  </a:cubicBezTo>
                  <a:cubicBezTo>
                    <a:pt x="306" y="264"/>
                    <a:pt x="420" y="384"/>
                    <a:pt x="454" y="421"/>
                  </a:cubicBezTo>
                  <a:lnTo>
                    <a:pt x="455" y="421"/>
                  </a:lnTo>
                  <a:lnTo>
                    <a:pt x="457" y="421"/>
                  </a:lnTo>
                  <a:cubicBezTo>
                    <a:pt x="463" y="422"/>
                    <a:pt x="468" y="423"/>
                    <a:pt x="472" y="423"/>
                  </a:cubicBezTo>
                  <a:cubicBezTo>
                    <a:pt x="478" y="423"/>
                    <a:pt x="480" y="421"/>
                    <a:pt x="481" y="420"/>
                  </a:cubicBezTo>
                  <a:cubicBezTo>
                    <a:pt x="482" y="418"/>
                    <a:pt x="485" y="415"/>
                    <a:pt x="496" y="408"/>
                  </a:cubicBezTo>
                  <a:cubicBezTo>
                    <a:pt x="474" y="387"/>
                    <a:pt x="448" y="357"/>
                    <a:pt x="420" y="322"/>
                  </a:cubicBezTo>
                  <a:cubicBezTo>
                    <a:pt x="378" y="269"/>
                    <a:pt x="329" y="241"/>
                    <a:pt x="304" y="2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" name="Freeform 57">
              <a:extLst>
                <a:ext uri="{FF2B5EF4-FFF2-40B4-BE49-F238E27FC236}">
                  <a16:creationId xmlns:a16="http://schemas.microsoft.com/office/drawing/2014/main" id="{A1A9962A-E43B-435D-8E9E-F308639B2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9360" y="3780370"/>
              <a:ext cx="479150" cy="372040"/>
            </a:xfrm>
            <a:custGeom>
              <a:avLst/>
              <a:gdLst>
                <a:gd name="T0" fmla="*/ 720 w 1125"/>
                <a:gd name="T1" fmla="*/ 300 h 872"/>
                <a:gd name="T2" fmla="*/ 668 w 1125"/>
                <a:gd name="T3" fmla="*/ 300 h 872"/>
                <a:gd name="T4" fmla="*/ 706 w 1125"/>
                <a:gd name="T5" fmla="*/ 179 h 872"/>
                <a:gd name="T6" fmla="*/ 545 w 1125"/>
                <a:gd name="T7" fmla="*/ 27 h 872"/>
                <a:gd name="T8" fmla="*/ 491 w 1125"/>
                <a:gd name="T9" fmla="*/ 29 h 872"/>
                <a:gd name="T10" fmla="*/ 466 w 1125"/>
                <a:gd name="T11" fmla="*/ 23 h 872"/>
                <a:gd name="T12" fmla="*/ 445 w 1125"/>
                <a:gd name="T13" fmla="*/ 27 h 872"/>
                <a:gd name="T14" fmla="*/ 399 w 1125"/>
                <a:gd name="T15" fmla="*/ 15 h 872"/>
                <a:gd name="T16" fmla="*/ 376 w 1125"/>
                <a:gd name="T17" fmla="*/ 0 h 872"/>
                <a:gd name="T18" fmla="*/ 344 w 1125"/>
                <a:gd name="T19" fmla="*/ 47 h 872"/>
                <a:gd name="T20" fmla="*/ 305 w 1125"/>
                <a:gd name="T21" fmla="*/ 37 h 872"/>
                <a:gd name="T22" fmla="*/ 260 w 1125"/>
                <a:gd name="T23" fmla="*/ 95 h 872"/>
                <a:gd name="T24" fmla="*/ 210 w 1125"/>
                <a:gd name="T25" fmla="*/ 167 h 872"/>
                <a:gd name="T26" fmla="*/ 168 w 1125"/>
                <a:gd name="T27" fmla="*/ 221 h 872"/>
                <a:gd name="T28" fmla="*/ 143 w 1125"/>
                <a:gd name="T29" fmla="*/ 297 h 872"/>
                <a:gd name="T30" fmla="*/ 109 w 1125"/>
                <a:gd name="T31" fmla="*/ 319 h 872"/>
                <a:gd name="T32" fmla="*/ 110 w 1125"/>
                <a:gd name="T33" fmla="*/ 351 h 872"/>
                <a:gd name="T34" fmla="*/ 89 w 1125"/>
                <a:gd name="T35" fmla="*/ 396 h 872"/>
                <a:gd name="T36" fmla="*/ 78 w 1125"/>
                <a:gd name="T37" fmla="*/ 486 h 872"/>
                <a:gd name="T38" fmla="*/ 41 w 1125"/>
                <a:gd name="T39" fmla="*/ 487 h 872"/>
                <a:gd name="T40" fmla="*/ 7 w 1125"/>
                <a:gd name="T41" fmla="*/ 522 h 872"/>
                <a:gd name="T42" fmla="*/ 32 w 1125"/>
                <a:gd name="T43" fmla="*/ 549 h 872"/>
                <a:gd name="T44" fmla="*/ 99 w 1125"/>
                <a:gd name="T45" fmla="*/ 604 h 872"/>
                <a:gd name="T46" fmla="*/ 206 w 1125"/>
                <a:gd name="T47" fmla="*/ 711 h 872"/>
                <a:gd name="T48" fmla="*/ 215 w 1125"/>
                <a:gd name="T49" fmla="*/ 754 h 872"/>
                <a:gd name="T50" fmla="*/ 214 w 1125"/>
                <a:gd name="T51" fmla="*/ 782 h 872"/>
                <a:gd name="T52" fmla="*/ 229 w 1125"/>
                <a:gd name="T53" fmla="*/ 788 h 872"/>
                <a:gd name="T54" fmla="*/ 249 w 1125"/>
                <a:gd name="T55" fmla="*/ 792 h 872"/>
                <a:gd name="T56" fmla="*/ 311 w 1125"/>
                <a:gd name="T57" fmla="*/ 806 h 872"/>
                <a:gd name="T58" fmla="*/ 403 w 1125"/>
                <a:gd name="T59" fmla="*/ 855 h 872"/>
                <a:gd name="T60" fmla="*/ 415 w 1125"/>
                <a:gd name="T61" fmla="*/ 856 h 872"/>
                <a:gd name="T62" fmla="*/ 428 w 1125"/>
                <a:gd name="T63" fmla="*/ 858 h 872"/>
                <a:gd name="T64" fmla="*/ 443 w 1125"/>
                <a:gd name="T65" fmla="*/ 860 h 872"/>
                <a:gd name="T66" fmla="*/ 457 w 1125"/>
                <a:gd name="T67" fmla="*/ 862 h 872"/>
                <a:gd name="T68" fmla="*/ 469 w 1125"/>
                <a:gd name="T69" fmla="*/ 865 h 872"/>
                <a:gd name="T70" fmla="*/ 480 w 1125"/>
                <a:gd name="T71" fmla="*/ 868 h 872"/>
                <a:gd name="T72" fmla="*/ 486 w 1125"/>
                <a:gd name="T73" fmla="*/ 871 h 872"/>
                <a:gd name="T74" fmla="*/ 496 w 1125"/>
                <a:gd name="T75" fmla="*/ 863 h 872"/>
                <a:gd name="T76" fmla="*/ 531 w 1125"/>
                <a:gd name="T77" fmla="*/ 830 h 872"/>
                <a:gd name="T78" fmla="*/ 606 w 1125"/>
                <a:gd name="T79" fmla="*/ 820 h 872"/>
                <a:gd name="T80" fmla="*/ 674 w 1125"/>
                <a:gd name="T81" fmla="*/ 821 h 872"/>
                <a:gd name="T82" fmla="*/ 689 w 1125"/>
                <a:gd name="T83" fmla="*/ 817 h 872"/>
                <a:gd name="T84" fmla="*/ 738 w 1125"/>
                <a:gd name="T85" fmla="*/ 811 h 872"/>
                <a:gd name="T86" fmla="*/ 764 w 1125"/>
                <a:gd name="T87" fmla="*/ 791 h 872"/>
                <a:gd name="T88" fmla="*/ 867 w 1125"/>
                <a:gd name="T89" fmla="*/ 759 h 872"/>
                <a:gd name="T90" fmla="*/ 1121 w 1125"/>
                <a:gd name="T91" fmla="*/ 541 h 872"/>
                <a:gd name="T92" fmla="*/ 1098 w 1125"/>
                <a:gd name="T93" fmla="*/ 535 h 872"/>
                <a:gd name="T94" fmla="*/ 838 w 1125"/>
                <a:gd name="T95" fmla="*/ 457 h 872"/>
                <a:gd name="T96" fmla="*/ 785 w 1125"/>
                <a:gd name="T97" fmla="*/ 411 h 872"/>
                <a:gd name="T98" fmla="*/ 744 w 1125"/>
                <a:gd name="T99" fmla="*/ 309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5" h="872">
                  <a:moveTo>
                    <a:pt x="726" y="298"/>
                  </a:moveTo>
                  <a:cubicBezTo>
                    <a:pt x="724" y="298"/>
                    <a:pt x="722" y="298"/>
                    <a:pt x="720" y="300"/>
                  </a:cubicBezTo>
                  <a:cubicBezTo>
                    <a:pt x="711" y="306"/>
                    <a:pt x="699" y="310"/>
                    <a:pt x="688" y="310"/>
                  </a:cubicBezTo>
                  <a:cubicBezTo>
                    <a:pt x="678" y="310"/>
                    <a:pt x="671" y="306"/>
                    <a:pt x="668" y="300"/>
                  </a:cubicBezTo>
                  <a:cubicBezTo>
                    <a:pt x="662" y="289"/>
                    <a:pt x="653" y="251"/>
                    <a:pt x="671" y="230"/>
                  </a:cubicBezTo>
                  <a:cubicBezTo>
                    <a:pt x="684" y="215"/>
                    <a:pt x="700" y="189"/>
                    <a:pt x="706" y="179"/>
                  </a:cubicBezTo>
                  <a:cubicBezTo>
                    <a:pt x="639" y="108"/>
                    <a:pt x="562" y="31"/>
                    <a:pt x="551" y="28"/>
                  </a:cubicBezTo>
                  <a:cubicBezTo>
                    <a:pt x="549" y="27"/>
                    <a:pt x="547" y="27"/>
                    <a:pt x="545" y="27"/>
                  </a:cubicBezTo>
                  <a:cubicBezTo>
                    <a:pt x="538" y="27"/>
                    <a:pt x="528" y="28"/>
                    <a:pt x="518" y="28"/>
                  </a:cubicBezTo>
                  <a:cubicBezTo>
                    <a:pt x="509" y="29"/>
                    <a:pt x="499" y="29"/>
                    <a:pt x="491" y="29"/>
                  </a:cubicBezTo>
                  <a:cubicBezTo>
                    <a:pt x="483" y="29"/>
                    <a:pt x="477" y="29"/>
                    <a:pt x="474" y="27"/>
                  </a:cubicBezTo>
                  <a:cubicBezTo>
                    <a:pt x="470" y="26"/>
                    <a:pt x="468" y="24"/>
                    <a:pt x="466" y="23"/>
                  </a:cubicBezTo>
                  <a:cubicBezTo>
                    <a:pt x="464" y="22"/>
                    <a:pt x="463" y="21"/>
                    <a:pt x="461" y="21"/>
                  </a:cubicBezTo>
                  <a:cubicBezTo>
                    <a:pt x="458" y="21"/>
                    <a:pt x="453" y="23"/>
                    <a:pt x="445" y="27"/>
                  </a:cubicBezTo>
                  <a:cubicBezTo>
                    <a:pt x="439" y="30"/>
                    <a:pt x="434" y="31"/>
                    <a:pt x="429" y="31"/>
                  </a:cubicBezTo>
                  <a:cubicBezTo>
                    <a:pt x="416" y="31"/>
                    <a:pt x="407" y="23"/>
                    <a:pt x="399" y="15"/>
                  </a:cubicBezTo>
                  <a:cubicBezTo>
                    <a:pt x="397" y="12"/>
                    <a:pt x="394" y="10"/>
                    <a:pt x="391" y="7"/>
                  </a:cubicBezTo>
                  <a:cubicBezTo>
                    <a:pt x="384" y="1"/>
                    <a:pt x="379" y="0"/>
                    <a:pt x="376" y="0"/>
                  </a:cubicBezTo>
                  <a:cubicBezTo>
                    <a:pt x="372" y="0"/>
                    <a:pt x="368" y="5"/>
                    <a:pt x="365" y="14"/>
                  </a:cubicBezTo>
                  <a:cubicBezTo>
                    <a:pt x="360" y="31"/>
                    <a:pt x="355" y="47"/>
                    <a:pt x="344" y="47"/>
                  </a:cubicBezTo>
                  <a:cubicBezTo>
                    <a:pt x="340" y="47"/>
                    <a:pt x="336" y="44"/>
                    <a:pt x="331" y="40"/>
                  </a:cubicBezTo>
                  <a:cubicBezTo>
                    <a:pt x="331" y="40"/>
                    <a:pt x="327" y="37"/>
                    <a:pt x="305" y="37"/>
                  </a:cubicBezTo>
                  <a:cubicBezTo>
                    <a:pt x="297" y="37"/>
                    <a:pt x="288" y="38"/>
                    <a:pt x="278" y="38"/>
                  </a:cubicBezTo>
                  <a:cubicBezTo>
                    <a:pt x="278" y="59"/>
                    <a:pt x="268" y="79"/>
                    <a:pt x="260" y="95"/>
                  </a:cubicBezTo>
                  <a:cubicBezTo>
                    <a:pt x="255" y="106"/>
                    <a:pt x="249" y="117"/>
                    <a:pt x="249" y="123"/>
                  </a:cubicBezTo>
                  <a:cubicBezTo>
                    <a:pt x="249" y="145"/>
                    <a:pt x="227" y="167"/>
                    <a:pt x="210" y="167"/>
                  </a:cubicBezTo>
                  <a:cubicBezTo>
                    <a:pt x="205" y="167"/>
                    <a:pt x="196" y="181"/>
                    <a:pt x="190" y="192"/>
                  </a:cubicBezTo>
                  <a:cubicBezTo>
                    <a:pt x="183" y="202"/>
                    <a:pt x="176" y="213"/>
                    <a:pt x="168" y="221"/>
                  </a:cubicBezTo>
                  <a:cubicBezTo>
                    <a:pt x="160" y="229"/>
                    <a:pt x="159" y="243"/>
                    <a:pt x="157" y="257"/>
                  </a:cubicBezTo>
                  <a:cubicBezTo>
                    <a:pt x="156" y="273"/>
                    <a:pt x="155" y="289"/>
                    <a:pt x="143" y="297"/>
                  </a:cubicBezTo>
                  <a:cubicBezTo>
                    <a:pt x="137" y="302"/>
                    <a:pt x="130" y="306"/>
                    <a:pt x="123" y="309"/>
                  </a:cubicBezTo>
                  <a:cubicBezTo>
                    <a:pt x="118" y="312"/>
                    <a:pt x="109" y="316"/>
                    <a:pt x="109" y="319"/>
                  </a:cubicBezTo>
                  <a:cubicBezTo>
                    <a:pt x="109" y="319"/>
                    <a:pt x="109" y="320"/>
                    <a:pt x="111" y="322"/>
                  </a:cubicBezTo>
                  <a:cubicBezTo>
                    <a:pt x="119" y="330"/>
                    <a:pt x="116" y="340"/>
                    <a:pt x="110" y="351"/>
                  </a:cubicBezTo>
                  <a:cubicBezTo>
                    <a:pt x="108" y="354"/>
                    <a:pt x="106" y="358"/>
                    <a:pt x="104" y="361"/>
                  </a:cubicBezTo>
                  <a:cubicBezTo>
                    <a:pt x="97" y="372"/>
                    <a:pt x="89" y="385"/>
                    <a:pt x="89" y="396"/>
                  </a:cubicBezTo>
                  <a:cubicBezTo>
                    <a:pt x="89" y="399"/>
                    <a:pt x="89" y="404"/>
                    <a:pt x="89" y="409"/>
                  </a:cubicBezTo>
                  <a:cubicBezTo>
                    <a:pt x="88" y="433"/>
                    <a:pt x="85" y="479"/>
                    <a:pt x="78" y="486"/>
                  </a:cubicBezTo>
                  <a:cubicBezTo>
                    <a:pt x="74" y="489"/>
                    <a:pt x="67" y="489"/>
                    <a:pt x="57" y="488"/>
                  </a:cubicBezTo>
                  <a:cubicBezTo>
                    <a:pt x="52" y="488"/>
                    <a:pt x="47" y="487"/>
                    <a:pt x="41" y="487"/>
                  </a:cubicBezTo>
                  <a:cubicBezTo>
                    <a:pt x="18" y="487"/>
                    <a:pt x="18" y="494"/>
                    <a:pt x="18" y="496"/>
                  </a:cubicBezTo>
                  <a:cubicBezTo>
                    <a:pt x="18" y="509"/>
                    <a:pt x="12" y="516"/>
                    <a:pt x="7" y="522"/>
                  </a:cubicBezTo>
                  <a:cubicBezTo>
                    <a:pt x="2" y="527"/>
                    <a:pt x="0" y="529"/>
                    <a:pt x="4" y="535"/>
                  </a:cubicBezTo>
                  <a:cubicBezTo>
                    <a:pt x="7" y="542"/>
                    <a:pt x="20" y="545"/>
                    <a:pt x="32" y="549"/>
                  </a:cubicBezTo>
                  <a:cubicBezTo>
                    <a:pt x="49" y="553"/>
                    <a:pt x="68" y="558"/>
                    <a:pt x="75" y="573"/>
                  </a:cubicBezTo>
                  <a:cubicBezTo>
                    <a:pt x="78" y="583"/>
                    <a:pt x="88" y="593"/>
                    <a:pt x="99" y="604"/>
                  </a:cubicBezTo>
                  <a:cubicBezTo>
                    <a:pt x="115" y="619"/>
                    <a:pt x="132" y="636"/>
                    <a:pt x="141" y="659"/>
                  </a:cubicBezTo>
                  <a:cubicBezTo>
                    <a:pt x="154" y="694"/>
                    <a:pt x="189" y="711"/>
                    <a:pt x="206" y="711"/>
                  </a:cubicBezTo>
                  <a:cubicBezTo>
                    <a:pt x="211" y="711"/>
                    <a:pt x="214" y="714"/>
                    <a:pt x="216" y="716"/>
                  </a:cubicBezTo>
                  <a:cubicBezTo>
                    <a:pt x="221" y="722"/>
                    <a:pt x="219" y="734"/>
                    <a:pt x="215" y="754"/>
                  </a:cubicBezTo>
                  <a:cubicBezTo>
                    <a:pt x="214" y="762"/>
                    <a:pt x="212" y="771"/>
                    <a:pt x="211" y="780"/>
                  </a:cubicBezTo>
                  <a:cubicBezTo>
                    <a:pt x="212" y="781"/>
                    <a:pt x="213" y="781"/>
                    <a:pt x="214" y="782"/>
                  </a:cubicBezTo>
                  <a:cubicBezTo>
                    <a:pt x="218" y="783"/>
                    <a:pt x="221" y="784"/>
                    <a:pt x="224" y="786"/>
                  </a:cubicBezTo>
                  <a:cubicBezTo>
                    <a:pt x="226" y="786"/>
                    <a:pt x="227" y="787"/>
                    <a:pt x="229" y="788"/>
                  </a:cubicBezTo>
                  <a:cubicBezTo>
                    <a:pt x="230" y="788"/>
                    <a:pt x="231" y="789"/>
                    <a:pt x="232" y="790"/>
                  </a:cubicBezTo>
                  <a:cubicBezTo>
                    <a:pt x="235" y="791"/>
                    <a:pt x="242" y="792"/>
                    <a:pt x="249" y="792"/>
                  </a:cubicBezTo>
                  <a:cubicBezTo>
                    <a:pt x="252" y="792"/>
                    <a:pt x="255" y="793"/>
                    <a:pt x="257" y="793"/>
                  </a:cubicBezTo>
                  <a:cubicBezTo>
                    <a:pt x="277" y="794"/>
                    <a:pt x="300" y="795"/>
                    <a:pt x="311" y="806"/>
                  </a:cubicBezTo>
                  <a:cubicBezTo>
                    <a:pt x="330" y="822"/>
                    <a:pt x="382" y="855"/>
                    <a:pt x="395" y="855"/>
                  </a:cubicBezTo>
                  <a:cubicBezTo>
                    <a:pt x="397" y="855"/>
                    <a:pt x="400" y="855"/>
                    <a:pt x="403" y="855"/>
                  </a:cubicBezTo>
                  <a:cubicBezTo>
                    <a:pt x="404" y="855"/>
                    <a:pt x="404" y="855"/>
                    <a:pt x="404" y="855"/>
                  </a:cubicBezTo>
                  <a:cubicBezTo>
                    <a:pt x="407" y="855"/>
                    <a:pt x="411" y="856"/>
                    <a:pt x="415" y="856"/>
                  </a:cubicBezTo>
                  <a:lnTo>
                    <a:pt x="415" y="856"/>
                  </a:lnTo>
                  <a:cubicBezTo>
                    <a:pt x="419" y="857"/>
                    <a:pt x="424" y="857"/>
                    <a:pt x="428" y="858"/>
                  </a:cubicBezTo>
                  <a:lnTo>
                    <a:pt x="428" y="858"/>
                  </a:lnTo>
                  <a:cubicBezTo>
                    <a:pt x="433" y="858"/>
                    <a:pt x="438" y="859"/>
                    <a:pt x="443" y="860"/>
                  </a:cubicBezTo>
                  <a:lnTo>
                    <a:pt x="443" y="860"/>
                  </a:lnTo>
                  <a:cubicBezTo>
                    <a:pt x="447" y="861"/>
                    <a:pt x="452" y="862"/>
                    <a:pt x="457" y="862"/>
                  </a:cubicBezTo>
                  <a:lnTo>
                    <a:pt x="457" y="862"/>
                  </a:lnTo>
                  <a:cubicBezTo>
                    <a:pt x="461" y="863"/>
                    <a:pt x="465" y="864"/>
                    <a:pt x="469" y="865"/>
                  </a:cubicBezTo>
                  <a:cubicBezTo>
                    <a:pt x="469" y="865"/>
                    <a:pt x="469" y="865"/>
                    <a:pt x="470" y="865"/>
                  </a:cubicBezTo>
                  <a:cubicBezTo>
                    <a:pt x="473" y="866"/>
                    <a:pt x="477" y="867"/>
                    <a:pt x="480" y="868"/>
                  </a:cubicBezTo>
                  <a:lnTo>
                    <a:pt x="480" y="868"/>
                  </a:lnTo>
                  <a:cubicBezTo>
                    <a:pt x="483" y="869"/>
                    <a:pt x="485" y="870"/>
                    <a:pt x="486" y="871"/>
                  </a:cubicBezTo>
                  <a:lnTo>
                    <a:pt x="487" y="871"/>
                  </a:lnTo>
                  <a:cubicBezTo>
                    <a:pt x="488" y="871"/>
                    <a:pt x="492" y="867"/>
                    <a:pt x="496" y="863"/>
                  </a:cubicBezTo>
                  <a:cubicBezTo>
                    <a:pt x="497" y="861"/>
                    <a:pt x="498" y="860"/>
                    <a:pt x="499" y="859"/>
                  </a:cubicBezTo>
                  <a:cubicBezTo>
                    <a:pt x="507" y="850"/>
                    <a:pt x="517" y="838"/>
                    <a:pt x="531" y="830"/>
                  </a:cubicBezTo>
                  <a:cubicBezTo>
                    <a:pt x="552" y="818"/>
                    <a:pt x="575" y="811"/>
                    <a:pt x="588" y="811"/>
                  </a:cubicBezTo>
                  <a:cubicBezTo>
                    <a:pt x="600" y="811"/>
                    <a:pt x="604" y="815"/>
                    <a:pt x="606" y="820"/>
                  </a:cubicBezTo>
                  <a:cubicBezTo>
                    <a:pt x="609" y="828"/>
                    <a:pt x="625" y="837"/>
                    <a:pt x="635" y="832"/>
                  </a:cubicBezTo>
                  <a:cubicBezTo>
                    <a:pt x="642" y="828"/>
                    <a:pt x="663" y="823"/>
                    <a:pt x="674" y="821"/>
                  </a:cubicBezTo>
                  <a:lnTo>
                    <a:pt x="689" y="817"/>
                  </a:lnTo>
                  <a:lnTo>
                    <a:pt x="689" y="817"/>
                  </a:lnTo>
                  <a:cubicBezTo>
                    <a:pt x="703" y="815"/>
                    <a:pt x="718" y="812"/>
                    <a:pt x="728" y="811"/>
                  </a:cubicBezTo>
                  <a:cubicBezTo>
                    <a:pt x="732" y="811"/>
                    <a:pt x="736" y="811"/>
                    <a:pt x="738" y="811"/>
                  </a:cubicBezTo>
                  <a:cubicBezTo>
                    <a:pt x="741" y="811"/>
                    <a:pt x="750" y="803"/>
                    <a:pt x="757" y="797"/>
                  </a:cubicBezTo>
                  <a:cubicBezTo>
                    <a:pt x="759" y="795"/>
                    <a:pt x="762" y="793"/>
                    <a:pt x="764" y="791"/>
                  </a:cubicBezTo>
                  <a:cubicBezTo>
                    <a:pt x="782" y="776"/>
                    <a:pt x="808" y="758"/>
                    <a:pt x="837" y="758"/>
                  </a:cubicBezTo>
                  <a:cubicBezTo>
                    <a:pt x="849" y="758"/>
                    <a:pt x="859" y="759"/>
                    <a:pt x="867" y="759"/>
                  </a:cubicBezTo>
                  <a:cubicBezTo>
                    <a:pt x="891" y="760"/>
                    <a:pt x="902" y="762"/>
                    <a:pt x="917" y="745"/>
                  </a:cubicBezTo>
                  <a:cubicBezTo>
                    <a:pt x="941" y="720"/>
                    <a:pt x="1106" y="553"/>
                    <a:pt x="1121" y="541"/>
                  </a:cubicBezTo>
                  <a:cubicBezTo>
                    <a:pt x="1123" y="540"/>
                    <a:pt x="1124" y="539"/>
                    <a:pt x="1124" y="539"/>
                  </a:cubicBezTo>
                  <a:cubicBezTo>
                    <a:pt x="1122" y="538"/>
                    <a:pt x="1111" y="535"/>
                    <a:pt x="1098" y="535"/>
                  </a:cubicBezTo>
                  <a:cubicBezTo>
                    <a:pt x="1086" y="535"/>
                    <a:pt x="1050" y="535"/>
                    <a:pt x="991" y="511"/>
                  </a:cubicBezTo>
                  <a:cubicBezTo>
                    <a:pt x="935" y="488"/>
                    <a:pt x="852" y="460"/>
                    <a:pt x="838" y="457"/>
                  </a:cubicBezTo>
                  <a:cubicBezTo>
                    <a:pt x="827" y="455"/>
                    <a:pt x="816" y="443"/>
                    <a:pt x="805" y="430"/>
                  </a:cubicBezTo>
                  <a:cubicBezTo>
                    <a:pt x="798" y="422"/>
                    <a:pt x="790" y="413"/>
                    <a:pt x="785" y="411"/>
                  </a:cubicBezTo>
                  <a:cubicBezTo>
                    <a:pt x="770" y="403"/>
                    <a:pt x="741" y="353"/>
                    <a:pt x="735" y="339"/>
                  </a:cubicBezTo>
                  <a:cubicBezTo>
                    <a:pt x="732" y="332"/>
                    <a:pt x="735" y="323"/>
                    <a:pt x="744" y="309"/>
                  </a:cubicBezTo>
                  <a:cubicBezTo>
                    <a:pt x="737" y="302"/>
                    <a:pt x="731" y="298"/>
                    <a:pt x="726" y="29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" name="Freeform 58">
              <a:extLst>
                <a:ext uri="{FF2B5EF4-FFF2-40B4-BE49-F238E27FC236}">
                  <a16:creationId xmlns:a16="http://schemas.microsoft.com/office/drawing/2014/main" id="{6668FAEC-568D-4757-A740-398CFFFDC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400" y="3083266"/>
              <a:ext cx="41340" cy="54490"/>
            </a:xfrm>
            <a:custGeom>
              <a:avLst/>
              <a:gdLst>
                <a:gd name="T0" fmla="*/ 0 w 95"/>
                <a:gd name="T1" fmla="*/ 115 h 127"/>
                <a:gd name="T2" fmla="*/ 26 w 95"/>
                <a:gd name="T3" fmla="*/ 126 h 127"/>
                <a:gd name="T4" fmla="*/ 29 w 95"/>
                <a:gd name="T5" fmla="*/ 122 h 127"/>
                <a:gd name="T6" fmla="*/ 32 w 95"/>
                <a:gd name="T7" fmla="*/ 116 h 127"/>
                <a:gd name="T8" fmla="*/ 36 w 95"/>
                <a:gd name="T9" fmla="*/ 109 h 127"/>
                <a:gd name="T10" fmla="*/ 40 w 95"/>
                <a:gd name="T11" fmla="*/ 104 h 127"/>
                <a:gd name="T12" fmla="*/ 44 w 95"/>
                <a:gd name="T13" fmla="*/ 97 h 127"/>
                <a:gd name="T14" fmla="*/ 48 w 95"/>
                <a:gd name="T15" fmla="*/ 92 h 127"/>
                <a:gd name="T16" fmla="*/ 53 w 95"/>
                <a:gd name="T17" fmla="*/ 86 h 127"/>
                <a:gd name="T18" fmla="*/ 56 w 95"/>
                <a:gd name="T19" fmla="*/ 81 h 127"/>
                <a:gd name="T20" fmla="*/ 61 w 95"/>
                <a:gd name="T21" fmla="*/ 75 h 127"/>
                <a:gd name="T22" fmla="*/ 64 w 95"/>
                <a:gd name="T23" fmla="*/ 71 h 127"/>
                <a:gd name="T24" fmla="*/ 68 w 95"/>
                <a:gd name="T25" fmla="*/ 65 h 127"/>
                <a:gd name="T26" fmla="*/ 71 w 95"/>
                <a:gd name="T27" fmla="*/ 62 h 127"/>
                <a:gd name="T28" fmla="*/ 76 w 95"/>
                <a:gd name="T29" fmla="*/ 57 h 127"/>
                <a:gd name="T30" fmla="*/ 78 w 95"/>
                <a:gd name="T31" fmla="*/ 54 h 127"/>
                <a:gd name="T32" fmla="*/ 83 w 95"/>
                <a:gd name="T33" fmla="*/ 49 h 127"/>
                <a:gd name="T34" fmla="*/ 90 w 95"/>
                <a:gd name="T35" fmla="*/ 17 h 127"/>
                <a:gd name="T36" fmla="*/ 85 w 95"/>
                <a:gd name="T37" fmla="*/ 10 h 127"/>
                <a:gd name="T38" fmla="*/ 82 w 95"/>
                <a:gd name="T39" fmla="*/ 7 h 127"/>
                <a:gd name="T40" fmla="*/ 77 w 95"/>
                <a:gd name="T41" fmla="*/ 4 h 127"/>
                <a:gd name="T42" fmla="*/ 73 w 95"/>
                <a:gd name="T43" fmla="*/ 3 h 127"/>
                <a:gd name="T44" fmla="*/ 66 w 95"/>
                <a:gd name="T45" fmla="*/ 1 h 127"/>
                <a:gd name="T46" fmla="*/ 61 w 95"/>
                <a:gd name="T47" fmla="*/ 1 h 127"/>
                <a:gd name="T48" fmla="*/ 55 w 95"/>
                <a:gd name="T49" fmla="*/ 0 h 127"/>
                <a:gd name="T50" fmla="*/ 55 w 95"/>
                <a:gd name="T51" fmla="*/ 4 h 127"/>
                <a:gd name="T52" fmla="*/ 25 w 95"/>
                <a:gd name="T53" fmla="*/ 70 h 127"/>
                <a:gd name="T54" fmla="*/ 0 w 95"/>
                <a:gd name="T55" fmla="*/ 11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127">
                  <a:moveTo>
                    <a:pt x="0" y="115"/>
                  </a:moveTo>
                  <a:lnTo>
                    <a:pt x="26" y="126"/>
                  </a:lnTo>
                  <a:cubicBezTo>
                    <a:pt x="27" y="125"/>
                    <a:pt x="28" y="123"/>
                    <a:pt x="29" y="122"/>
                  </a:cubicBezTo>
                  <a:cubicBezTo>
                    <a:pt x="30" y="120"/>
                    <a:pt x="31" y="118"/>
                    <a:pt x="32" y="116"/>
                  </a:cubicBezTo>
                  <a:cubicBezTo>
                    <a:pt x="33" y="114"/>
                    <a:pt x="35" y="112"/>
                    <a:pt x="36" y="109"/>
                  </a:cubicBezTo>
                  <a:cubicBezTo>
                    <a:pt x="37" y="108"/>
                    <a:pt x="39" y="106"/>
                    <a:pt x="40" y="104"/>
                  </a:cubicBezTo>
                  <a:cubicBezTo>
                    <a:pt x="41" y="102"/>
                    <a:pt x="43" y="100"/>
                    <a:pt x="44" y="97"/>
                  </a:cubicBezTo>
                  <a:cubicBezTo>
                    <a:pt x="46" y="96"/>
                    <a:pt x="47" y="94"/>
                    <a:pt x="48" y="92"/>
                  </a:cubicBezTo>
                  <a:cubicBezTo>
                    <a:pt x="49" y="90"/>
                    <a:pt x="51" y="88"/>
                    <a:pt x="53" y="86"/>
                  </a:cubicBezTo>
                  <a:cubicBezTo>
                    <a:pt x="54" y="84"/>
                    <a:pt x="55" y="82"/>
                    <a:pt x="56" y="81"/>
                  </a:cubicBezTo>
                  <a:cubicBezTo>
                    <a:pt x="58" y="79"/>
                    <a:pt x="59" y="77"/>
                    <a:pt x="61" y="75"/>
                  </a:cubicBezTo>
                  <a:cubicBezTo>
                    <a:pt x="62" y="73"/>
                    <a:pt x="63" y="72"/>
                    <a:pt x="64" y="71"/>
                  </a:cubicBezTo>
                  <a:cubicBezTo>
                    <a:pt x="65" y="69"/>
                    <a:pt x="67" y="67"/>
                    <a:pt x="68" y="65"/>
                  </a:cubicBezTo>
                  <a:cubicBezTo>
                    <a:pt x="69" y="64"/>
                    <a:pt x="70" y="63"/>
                    <a:pt x="71" y="62"/>
                  </a:cubicBezTo>
                  <a:cubicBezTo>
                    <a:pt x="73" y="60"/>
                    <a:pt x="74" y="58"/>
                    <a:pt x="76" y="57"/>
                  </a:cubicBezTo>
                  <a:cubicBezTo>
                    <a:pt x="76" y="56"/>
                    <a:pt x="77" y="55"/>
                    <a:pt x="78" y="54"/>
                  </a:cubicBezTo>
                  <a:cubicBezTo>
                    <a:pt x="80" y="52"/>
                    <a:pt x="81" y="50"/>
                    <a:pt x="83" y="49"/>
                  </a:cubicBezTo>
                  <a:cubicBezTo>
                    <a:pt x="89" y="44"/>
                    <a:pt x="94" y="29"/>
                    <a:pt x="90" y="17"/>
                  </a:cubicBezTo>
                  <a:cubicBezTo>
                    <a:pt x="89" y="14"/>
                    <a:pt x="87" y="12"/>
                    <a:pt x="85" y="10"/>
                  </a:cubicBezTo>
                  <a:cubicBezTo>
                    <a:pt x="84" y="9"/>
                    <a:pt x="83" y="8"/>
                    <a:pt x="82" y="7"/>
                  </a:cubicBezTo>
                  <a:cubicBezTo>
                    <a:pt x="80" y="6"/>
                    <a:pt x="79" y="5"/>
                    <a:pt x="77" y="4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1" y="2"/>
                    <a:pt x="68" y="1"/>
                    <a:pt x="66" y="1"/>
                  </a:cubicBezTo>
                  <a:cubicBezTo>
                    <a:pt x="64" y="1"/>
                    <a:pt x="63" y="1"/>
                    <a:pt x="61" y="1"/>
                  </a:cubicBezTo>
                  <a:cubicBezTo>
                    <a:pt x="59" y="0"/>
                    <a:pt x="57" y="0"/>
                    <a:pt x="55" y="0"/>
                  </a:cubicBezTo>
                  <a:cubicBezTo>
                    <a:pt x="55" y="2"/>
                    <a:pt x="55" y="3"/>
                    <a:pt x="55" y="4"/>
                  </a:cubicBezTo>
                  <a:cubicBezTo>
                    <a:pt x="55" y="20"/>
                    <a:pt x="41" y="43"/>
                    <a:pt x="25" y="70"/>
                  </a:cubicBezTo>
                  <a:cubicBezTo>
                    <a:pt x="17" y="85"/>
                    <a:pt x="8" y="101"/>
                    <a:pt x="0" y="1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" name="Freeform 59">
              <a:extLst>
                <a:ext uri="{FF2B5EF4-FFF2-40B4-BE49-F238E27FC236}">
                  <a16:creationId xmlns:a16="http://schemas.microsoft.com/office/drawing/2014/main" id="{5788A1E1-D57A-4E5C-9BC7-87AE2605B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885" y="3132119"/>
              <a:ext cx="1879" cy="1879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0 w 3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1"/>
                    <a:pt x="2" y="0"/>
                  </a:cubicBez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" name="Freeform 60">
              <a:extLst>
                <a:ext uri="{FF2B5EF4-FFF2-40B4-BE49-F238E27FC236}">
                  <a16:creationId xmlns:a16="http://schemas.microsoft.com/office/drawing/2014/main" id="{ECD156A5-6BE8-4E22-9BF1-A98A3B3B4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3312" y="3077627"/>
              <a:ext cx="1879" cy="1879"/>
            </a:xfrm>
            <a:custGeom>
              <a:avLst/>
              <a:gdLst>
                <a:gd name="T0" fmla="*/ 0 w 2"/>
                <a:gd name="T1" fmla="*/ 5 h 6"/>
                <a:gd name="T2" fmla="*/ 0 w 2"/>
                <a:gd name="T3" fmla="*/ 5 h 6"/>
                <a:gd name="T4" fmla="*/ 1 w 2"/>
                <a:gd name="T5" fmla="*/ 0 h 6"/>
                <a:gd name="T6" fmla="*/ 1 w 2"/>
                <a:gd name="T7" fmla="*/ 0 h 6"/>
                <a:gd name="T8" fmla="*/ 0 w 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lnTo>
                    <a:pt x="0" y="5"/>
                  </a:lnTo>
                  <a:cubicBezTo>
                    <a:pt x="0" y="4"/>
                    <a:pt x="1" y="2"/>
                    <a:pt x="1" y="0"/>
                  </a:cubicBezTo>
                  <a:lnTo>
                    <a:pt x="1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" name="Freeform 61">
              <a:extLst>
                <a:ext uri="{FF2B5EF4-FFF2-40B4-BE49-F238E27FC236}">
                  <a16:creationId xmlns:a16="http://schemas.microsoft.com/office/drawing/2014/main" id="{98BB75C7-C221-466E-A351-788D80E38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432" y="2991193"/>
              <a:ext cx="216088" cy="172868"/>
            </a:xfrm>
            <a:custGeom>
              <a:avLst/>
              <a:gdLst>
                <a:gd name="T0" fmla="*/ 20 w 505"/>
                <a:gd name="T1" fmla="*/ 202 h 407"/>
                <a:gd name="T2" fmla="*/ 64 w 505"/>
                <a:gd name="T3" fmla="*/ 227 h 407"/>
                <a:gd name="T4" fmla="*/ 54 w 505"/>
                <a:gd name="T5" fmla="*/ 272 h 407"/>
                <a:gd name="T6" fmla="*/ 0 w 505"/>
                <a:gd name="T7" fmla="*/ 345 h 407"/>
                <a:gd name="T8" fmla="*/ 1 w 505"/>
                <a:gd name="T9" fmla="*/ 345 h 407"/>
                <a:gd name="T10" fmla="*/ 1 w 505"/>
                <a:gd name="T11" fmla="*/ 348 h 407"/>
                <a:gd name="T12" fmla="*/ 7 w 505"/>
                <a:gd name="T13" fmla="*/ 373 h 407"/>
                <a:gd name="T14" fmla="*/ 70 w 505"/>
                <a:gd name="T15" fmla="*/ 406 h 407"/>
                <a:gd name="T16" fmla="*/ 142 w 505"/>
                <a:gd name="T17" fmla="*/ 368 h 407"/>
                <a:gd name="T18" fmla="*/ 144 w 505"/>
                <a:gd name="T19" fmla="*/ 367 h 407"/>
                <a:gd name="T20" fmla="*/ 146 w 505"/>
                <a:gd name="T21" fmla="*/ 367 h 407"/>
                <a:gd name="T22" fmla="*/ 238 w 505"/>
                <a:gd name="T23" fmla="*/ 322 h 407"/>
                <a:gd name="T24" fmla="*/ 398 w 505"/>
                <a:gd name="T25" fmla="*/ 238 h 407"/>
                <a:gd name="T26" fmla="*/ 401 w 505"/>
                <a:gd name="T27" fmla="*/ 237 h 407"/>
                <a:gd name="T28" fmla="*/ 418 w 505"/>
                <a:gd name="T29" fmla="*/ 200 h 407"/>
                <a:gd name="T30" fmla="*/ 418 w 505"/>
                <a:gd name="T31" fmla="*/ 197 h 407"/>
                <a:gd name="T32" fmla="*/ 425 w 505"/>
                <a:gd name="T33" fmla="*/ 132 h 407"/>
                <a:gd name="T34" fmla="*/ 422 w 505"/>
                <a:gd name="T35" fmla="*/ 110 h 407"/>
                <a:gd name="T36" fmla="*/ 418 w 505"/>
                <a:gd name="T37" fmla="*/ 70 h 407"/>
                <a:gd name="T38" fmla="*/ 469 w 505"/>
                <a:gd name="T39" fmla="*/ 31 h 407"/>
                <a:gd name="T40" fmla="*/ 504 w 505"/>
                <a:gd name="T41" fmla="*/ 5 h 407"/>
                <a:gd name="T42" fmla="*/ 504 w 505"/>
                <a:gd name="T43" fmla="*/ 5 h 407"/>
                <a:gd name="T44" fmla="*/ 487 w 505"/>
                <a:gd name="T45" fmla="*/ 0 h 407"/>
                <a:gd name="T46" fmla="*/ 417 w 505"/>
                <a:gd name="T47" fmla="*/ 12 h 407"/>
                <a:gd name="T48" fmla="*/ 402 w 505"/>
                <a:gd name="T49" fmla="*/ 12 h 407"/>
                <a:gd name="T50" fmla="*/ 388 w 505"/>
                <a:gd name="T51" fmla="*/ 12 h 407"/>
                <a:gd name="T52" fmla="*/ 355 w 505"/>
                <a:gd name="T53" fmla="*/ 25 h 407"/>
                <a:gd name="T54" fmla="*/ 317 w 505"/>
                <a:gd name="T55" fmla="*/ 41 h 407"/>
                <a:gd name="T56" fmla="*/ 300 w 505"/>
                <a:gd name="T57" fmla="*/ 42 h 407"/>
                <a:gd name="T58" fmla="*/ 256 w 505"/>
                <a:gd name="T59" fmla="*/ 45 h 407"/>
                <a:gd name="T60" fmla="*/ 233 w 505"/>
                <a:gd name="T61" fmla="*/ 47 h 407"/>
                <a:gd name="T62" fmla="*/ 208 w 505"/>
                <a:gd name="T63" fmla="*/ 37 h 407"/>
                <a:gd name="T64" fmla="*/ 205 w 505"/>
                <a:gd name="T65" fmla="*/ 34 h 407"/>
                <a:gd name="T66" fmla="*/ 204 w 505"/>
                <a:gd name="T67" fmla="*/ 33 h 407"/>
                <a:gd name="T68" fmla="*/ 203 w 505"/>
                <a:gd name="T69" fmla="*/ 32 h 407"/>
                <a:gd name="T70" fmla="*/ 202 w 505"/>
                <a:gd name="T71" fmla="*/ 32 h 407"/>
                <a:gd name="T72" fmla="*/ 202 w 505"/>
                <a:gd name="T73" fmla="*/ 32 h 407"/>
                <a:gd name="T74" fmla="*/ 201 w 505"/>
                <a:gd name="T75" fmla="*/ 31 h 407"/>
                <a:gd name="T76" fmla="*/ 187 w 505"/>
                <a:gd name="T77" fmla="*/ 37 h 407"/>
                <a:gd name="T78" fmla="*/ 167 w 505"/>
                <a:gd name="T79" fmla="*/ 48 h 407"/>
                <a:gd name="T80" fmla="*/ 91 w 505"/>
                <a:gd name="T81" fmla="*/ 47 h 407"/>
                <a:gd name="T82" fmla="*/ 84 w 505"/>
                <a:gd name="T83" fmla="*/ 44 h 407"/>
                <a:gd name="T84" fmla="*/ 71 w 505"/>
                <a:gd name="T85" fmla="*/ 61 h 407"/>
                <a:gd name="T86" fmla="*/ 70 w 505"/>
                <a:gd name="T87" fmla="*/ 68 h 407"/>
                <a:gd name="T88" fmla="*/ 69 w 505"/>
                <a:gd name="T89" fmla="*/ 74 h 407"/>
                <a:gd name="T90" fmla="*/ 69 w 505"/>
                <a:gd name="T91" fmla="*/ 76 h 407"/>
                <a:gd name="T92" fmla="*/ 68 w 505"/>
                <a:gd name="T93" fmla="*/ 82 h 407"/>
                <a:gd name="T94" fmla="*/ 67 w 505"/>
                <a:gd name="T95" fmla="*/ 84 h 407"/>
                <a:gd name="T96" fmla="*/ 65 w 505"/>
                <a:gd name="T97" fmla="*/ 89 h 407"/>
                <a:gd name="T98" fmla="*/ 64 w 505"/>
                <a:gd name="T99" fmla="*/ 92 h 407"/>
                <a:gd name="T100" fmla="*/ 61 w 505"/>
                <a:gd name="T101" fmla="*/ 97 h 407"/>
                <a:gd name="T102" fmla="*/ 59 w 505"/>
                <a:gd name="T103" fmla="*/ 100 h 407"/>
                <a:gd name="T104" fmla="*/ 56 w 505"/>
                <a:gd name="T105" fmla="*/ 104 h 407"/>
                <a:gd name="T106" fmla="*/ 52 w 505"/>
                <a:gd name="T107" fmla="*/ 107 h 407"/>
                <a:gd name="T108" fmla="*/ 47 w 505"/>
                <a:gd name="T109" fmla="*/ 110 h 407"/>
                <a:gd name="T110" fmla="*/ 43 w 505"/>
                <a:gd name="T111" fmla="*/ 113 h 407"/>
                <a:gd name="T112" fmla="*/ 37 w 505"/>
                <a:gd name="T113" fmla="*/ 115 h 407"/>
                <a:gd name="T114" fmla="*/ 30 w 505"/>
                <a:gd name="T115" fmla="*/ 117 h 407"/>
                <a:gd name="T116" fmla="*/ 24 w 505"/>
                <a:gd name="T117" fmla="*/ 118 h 407"/>
                <a:gd name="T118" fmla="*/ 24 w 505"/>
                <a:gd name="T119" fmla="*/ 121 h 407"/>
                <a:gd name="T120" fmla="*/ 24 w 505"/>
                <a:gd name="T121" fmla="*/ 148 h 407"/>
                <a:gd name="T122" fmla="*/ 24 w 505"/>
                <a:gd name="T123" fmla="*/ 188 h 407"/>
                <a:gd name="T124" fmla="*/ 20 w 505"/>
                <a:gd name="T125" fmla="*/ 20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5" h="407">
                  <a:moveTo>
                    <a:pt x="20" y="202"/>
                  </a:moveTo>
                  <a:cubicBezTo>
                    <a:pt x="50" y="203"/>
                    <a:pt x="60" y="218"/>
                    <a:pt x="64" y="227"/>
                  </a:cubicBezTo>
                  <a:cubicBezTo>
                    <a:pt x="70" y="243"/>
                    <a:pt x="64" y="263"/>
                    <a:pt x="54" y="272"/>
                  </a:cubicBezTo>
                  <a:cubicBezTo>
                    <a:pt x="44" y="280"/>
                    <a:pt x="19" y="313"/>
                    <a:pt x="0" y="345"/>
                  </a:cubicBezTo>
                  <a:lnTo>
                    <a:pt x="1" y="345"/>
                  </a:lnTo>
                  <a:lnTo>
                    <a:pt x="1" y="348"/>
                  </a:lnTo>
                  <a:lnTo>
                    <a:pt x="7" y="373"/>
                  </a:lnTo>
                  <a:lnTo>
                    <a:pt x="70" y="406"/>
                  </a:lnTo>
                  <a:cubicBezTo>
                    <a:pt x="82" y="398"/>
                    <a:pt x="123" y="371"/>
                    <a:pt x="142" y="368"/>
                  </a:cubicBezTo>
                  <a:cubicBezTo>
                    <a:pt x="143" y="368"/>
                    <a:pt x="143" y="368"/>
                    <a:pt x="144" y="367"/>
                  </a:cubicBezTo>
                  <a:cubicBezTo>
                    <a:pt x="144" y="367"/>
                    <a:pt x="145" y="367"/>
                    <a:pt x="146" y="367"/>
                  </a:cubicBezTo>
                  <a:cubicBezTo>
                    <a:pt x="153" y="364"/>
                    <a:pt x="175" y="354"/>
                    <a:pt x="238" y="322"/>
                  </a:cubicBezTo>
                  <a:cubicBezTo>
                    <a:pt x="302" y="289"/>
                    <a:pt x="378" y="249"/>
                    <a:pt x="398" y="238"/>
                  </a:cubicBezTo>
                  <a:cubicBezTo>
                    <a:pt x="399" y="238"/>
                    <a:pt x="400" y="237"/>
                    <a:pt x="401" y="237"/>
                  </a:cubicBezTo>
                  <a:cubicBezTo>
                    <a:pt x="409" y="224"/>
                    <a:pt x="417" y="208"/>
                    <a:pt x="418" y="200"/>
                  </a:cubicBezTo>
                  <a:cubicBezTo>
                    <a:pt x="418" y="199"/>
                    <a:pt x="418" y="198"/>
                    <a:pt x="418" y="197"/>
                  </a:cubicBezTo>
                  <a:cubicBezTo>
                    <a:pt x="415" y="188"/>
                    <a:pt x="410" y="150"/>
                    <a:pt x="425" y="132"/>
                  </a:cubicBezTo>
                  <a:cubicBezTo>
                    <a:pt x="428" y="127"/>
                    <a:pt x="426" y="120"/>
                    <a:pt x="422" y="110"/>
                  </a:cubicBezTo>
                  <a:cubicBezTo>
                    <a:pt x="418" y="98"/>
                    <a:pt x="412" y="84"/>
                    <a:pt x="418" y="70"/>
                  </a:cubicBezTo>
                  <a:cubicBezTo>
                    <a:pt x="427" y="46"/>
                    <a:pt x="462" y="33"/>
                    <a:pt x="469" y="31"/>
                  </a:cubicBezTo>
                  <a:lnTo>
                    <a:pt x="504" y="5"/>
                  </a:lnTo>
                  <a:lnTo>
                    <a:pt x="504" y="5"/>
                  </a:lnTo>
                  <a:lnTo>
                    <a:pt x="487" y="0"/>
                  </a:lnTo>
                  <a:cubicBezTo>
                    <a:pt x="479" y="3"/>
                    <a:pt x="451" y="12"/>
                    <a:pt x="417" y="12"/>
                  </a:cubicBezTo>
                  <a:cubicBezTo>
                    <a:pt x="412" y="12"/>
                    <a:pt x="407" y="12"/>
                    <a:pt x="402" y="12"/>
                  </a:cubicBezTo>
                  <a:cubicBezTo>
                    <a:pt x="397" y="12"/>
                    <a:pt x="392" y="12"/>
                    <a:pt x="388" y="12"/>
                  </a:cubicBezTo>
                  <a:cubicBezTo>
                    <a:pt x="374" y="14"/>
                    <a:pt x="365" y="20"/>
                    <a:pt x="355" y="25"/>
                  </a:cubicBezTo>
                  <a:cubicBezTo>
                    <a:pt x="344" y="31"/>
                    <a:pt x="333" y="38"/>
                    <a:pt x="317" y="41"/>
                  </a:cubicBezTo>
                  <a:cubicBezTo>
                    <a:pt x="312" y="42"/>
                    <a:pt x="306" y="42"/>
                    <a:pt x="300" y="42"/>
                  </a:cubicBezTo>
                  <a:cubicBezTo>
                    <a:pt x="283" y="42"/>
                    <a:pt x="268" y="44"/>
                    <a:pt x="256" y="45"/>
                  </a:cubicBezTo>
                  <a:cubicBezTo>
                    <a:pt x="248" y="46"/>
                    <a:pt x="240" y="47"/>
                    <a:pt x="233" y="47"/>
                  </a:cubicBezTo>
                  <a:cubicBezTo>
                    <a:pt x="225" y="47"/>
                    <a:pt x="215" y="46"/>
                    <a:pt x="208" y="37"/>
                  </a:cubicBezTo>
                  <a:cubicBezTo>
                    <a:pt x="207" y="36"/>
                    <a:pt x="206" y="35"/>
                    <a:pt x="205" y="34"/>
                  </a:cubicBezTo>
                  <a:cubicBezTo>
                    <a:pt x="205" y="34"/>
                    <a:pt x="205" y="33"/>
                    <a:pt x="204" y="33"/>
                  </a:cubicBezTo>
                  <a:cubicBezTo>
                    <a:pt x="204" y="33"/>
                    <a:pt x="204" y="32"/>
                    <a:pt x="203" y="32"/>
                  </a:cubicBezTo>
                  <a:cubicBezTo>
                    <a:pt x="203" y="32"/>
                    <a:pt x="203" y="32"/>
                    <a:pt x="202" y="32"/>
                  </a:cubicBezTo>
                  <a:lnTo>
                    <a:pt x="202" y="32"/>
                  </a:lnTo>
                  <a:cubicBezTo>
                    <a:pt x="202" y="31"/>
                    <a:pt x="201" y="31"/>
                    <a:pt x="201" y="31"/>
                  </a:cubicBezTo>
                  <a:cubicBezTo>
                    <a:pt x="198" y="31"/>
                    <a:pt x="194" y="34"/>
                    <a:pt x="187" y="37"/>
                  </a:cubicBezTo>
                  <a:cubicBezTo>
                    <a:pt x="182" y="40"/>
                    <a:pt x="175" y="44"/>
                    <a:pt x="167" y="48"/>
                  </a:cubicBezTo>
                  <a:cubicBezTo>
                    <a:pt x="134" y="62"/>
                    <a:pt x="110" y="62"/>
                    <a:pt x="91" y="47"/>
                  </a:cubicBezTo>
                  <a:cubicBezTo>
                    <a:pt x="89" y="45"/>
                    <a:pt x="86" y="44"/>
                    <a:pt x="84" y="44"/>
                  </a:cubicBezTo>
                  <a:cubicBezTo>
                    <a:pt x="78" y="44"/>
                    <a:pt x="72" y="53"/>
                    <a:pt x="71" y="61"/>
                  </a:cubicBezTo>
                  <a:cubicBezTo>
                    <a:pt x="70" y="63"/>
                    <a:pt x="70" y="66"/>
                    <a:pt x="70" y="68"/>
                  </a:cubicBezTo>
                  <a:cubicBezTo>
                    <a:pt x="70" y="70"/>
                    <a:pt x="69" y="72"/>
                    <a:pt x="69" y="74"/>
                  </a:cubicBezTo>
                  <a:cubicBezTo>
                    <a:pt x="69" y="75"/>
                    <a:pt x="69" y="76"/>
                    <a:pt x="69" y="76"/>
                  </a:cubicBezTo>
                  <a:cubicBezTo>
                    <a:pt x="68" y="78"/>
                    <a:pt x="68" y="80"/>
                    <a:pt x="68" y="82"/>
                  </a:cubicBezTo>
                  <a:cubicBezTo>
                    <a:pt x="67" y="82"/>
                    <a:pt x="67" y="83"/>
                    <a:pt x="67" y="84"/>
                  </a:cubicBezTo>
                  <a:cubicBezTo>
                    <a:pt x="66" y="86"/>
                    <a:pt x="66" y="87"/>
                    <a:pt x="65" y="89"/>
                  </a:cubicBezTo>
                  <a:cubicBezTo>
                    <a:pt x="65" y="90"/>
                    <a:pt x="64" y="91"/>
                    <a:pt x="64" y="92"/>
                  </a:cubicBezTo>
                  <a:cubicBezTo>
                    <a:pt x="63" y="94"/>
                    <a:pt x="62" y="95"/>
                    <a:pt x="61" y="97"/>
                  </a:cubicBezTo>
                  <a:cubicBezTo>
                    <a:pt x="61" y="98"/>
                    <a:pt x="60" y="99"/>
                    <a:pt x="59" y="100"/>
                  </a:cubicBezTo>
                  <a:cubicBezTo>
                    <a:pt x="58" y="101"/>
                    <a:pt x="57" y="103"/>
                    <a:pt x="56" y="104"/>
                  </a:cubicBezTo>
                  <a:cubicBezTo>
                    <a:pt x="55" y="105"/>
                    <a:pt x="53" y="106"/>
                    <a:pt x="52" y="107"/>
                  </a:cubicBezTo>
                  <a:cubicBezTo>
                    <a:pt x="51" y="108"/>
                    <a:pt x="49" y="109"/>
                    <a:pt x="47" y="110"/>
                  </a:cubicBezTo>
                  <a:cubicBezTo>
                    <a:pt x="46" y="111"/>
                    <a:pt x="44" y="112"/>
                    <a:pt x="43" y="113"/>
                  </a:cubicBezTo>
                  <a:cubicBezTo>
                    <a:pt x="41" y="113"/>
                    <a:pt x="39" y="114"/>
                    <a:pt x="37" y="115"/>
                  </a:cubicBezTo>
                  <a:cubicBezTo>
                    <a:pt x="35" y="116"/>
                    <a:pt x="32" y="116"/>
                    <a:pt x="30" y="117"/>
                  </a:cubicBezTo>
                  <a:cubicBezTo>
                    <a:pt x="28" y="117"/>
                    <a:pt x="27" y="118"/>
                    <a:pt x="24" y="118"/>
                  </a:cubicBezTo>
                  <a:lnTo>
                    <a:pt x="24" y="121"/>
                  </a:lnTo>
                  <a:cubicBezTo>
                    <a:pt x="21" y="132"/>
                    <a:pt x="19" y="142"/>
                    <a:pt x="24" y="148"/>
                  </a:cubicBezTo>
                  <a:cubicBezTo>
                    <a:pt x="34" y="160"/>
                    <a:pt x="29" y="174"/>
                    <a:pt x="24" y="188"/>
                  </a:cubicBezTo>
                  <a:cubicBezTo>
                    <a:pt x="23" y="192"/>
                    <a:pt x="21" y="197"/>
                    <a:pt x="20" y="2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" name="Freeform 62">
              <a:extLst>
                <a:ext uri="{FF2B5EF4-FFF2-40B4-BE49-F238E27FC236}">
                  <a16:creationId xmlns:a16="http://schemas.microsoft.com/office/drawing/2014/main" id="{2ABCAB80-B4FC-4474-9BE3-1AA017CB8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2717" y="2953614"/>
              <a:ext cx="110863" cy="144682"/>
            </a:xfrm>
            <a:custGeom>
              <a:avLst/>
              <a:gdLst>
                <a:gd name="T0" fmla="*/ 211 w 262"/>
                <a:gd name="T1" fmla="*/ 253 h 341"/>
                <a:gd name="T2" fmla="*/ 230 w 262"/>
                <a:gd name="T3" fmla="*/ 256 h 341"/>
                <a:gd name="T4" fmla="*/ 233 w 262"/>
                <a:gd name="T5" fmla="*/ 257 h 341"/>
                <a:gd name="T6" fmla="*/ 258 w 262"/>
                <a:gd name="T7" fmla="*/ 247 h 341"/>
                <a:gd name="T8" fmla="*/ 258 w 262"/>
                <a:gd name="T9" fmla="*/ 234 h 341"/>
                <a:gd name="T10" fmla="*/ 237 w 262"/>
                <a:gd name="T11" fmla="*/ 119 h 341"/>
                <a:gd name="T12" fmla="*/ 163 w 262"/>
                <a:gd name="T13" fmla="*/ 0 h 341"/>
                <a:gd name="T14" fmla="*/ 159 w 262"/>
                <a:gd name="T15" fmla="*/ 2 h 341"/>
                <a:gd name="T16" fmla="*/ 155 w 262"/>
                <a:gd name="T17" fmla="*/ 4 h 341"/>
                <a:gd name="T18" fmla="*/ 149 w 262"/>
                <a:gd name="T19" fmla="*/ 7 h 341"/>
                <a:gd name="T20" fmla="*/ 145 w 262"/>
                <a:gd name="T21" fmla="*/ 9 h 341"/>
                <a:gd name="T22" fmla="*/ 138 w 262"/>
                <a:gd name="T23" fmla="*/ 11 h 341"/>
                <a:gd name="T24" fmla="*/ 135 w 262"/>
                <a:gd name="T25" fmla="*/ 12 h 341"/>
                <a:gd name="T26" fmla="*/ 123 w 262"/>
                <a:gd name="T27" fmla="*/ 13 h 341"/>
                <a:gd name="T28" fmla="*/ 58 w 262"/>
                <a:gd name="T29" fmla="*/ 26 h 341"/>
                <a:gd name="T30" fmla="*/ 38 w 262"/>
                <a:gd name="T31" fmla="*/ 41 h 341"/>
                <a:gd name="T32" fmla="*/ 26 w 262"/>
                <a:gd name="T33" fmla="*/ 50 h 341"/>
                <a:gd name="T34" fmla="*/ 24 w 262"/>
                <a:gd name="T35" fmla="*/ 52 h 341"/>
                <a:gd name="T36" fmla="*/ 17 w 262"/>
                <a:gd name="T37" fmla="*/ 57 h 341"/>
                <a:gd name="T38" fmla="*/ 21 w 262"/>
                <a:gd name="T39" fmla="*/ 71 h 341"/>
                <a:gd name="T40" fmla="*/ 33 w 262"/>
                <a:gd name="T41" fmla="*/ 90 h 341"/>
                <a:gd name="T42" fmla="*/ 55 w 262"/>
                <a:gd name="T43" fmla="*/ 115 h 341"/>
                <a:gd name="T44" fmla="*/ 27 w 262"/>
                <a:gd name="T45" fmla="*/ 134 h 341"/>
                <a:gd name="T46" fmla="*/ 17 w 262"/>
                <a:gd name="T47" fmla="*/ 138 h 341"/>
                <a:gd name="T48" fmla="*/ 30 w 262"/>
                <a:gd name="T49" fmla="*/ 195 h 341"/>
                <a:gd name="T50" fmla="*/ 15 w 262"/>
                <a:gd name="T51" fmla="*/ 260 h 341"/>
                <a:gd name="T52" fmla="*/ 4 w 262"/>
                <a:gd name="T53" fmla="*/ 287 h 341"/>
                <a:gd name="T54" fmla="*/ 15 w 262"/>
                <a:gd name="T55" fmla="*/ 325 h 341"/>
                <a:gd name="T56" fmla="*/ 16 w 262"/>
                <a:gd name="T57" fmla="*/ 338 h 341"/>
                <a:gd name="T58" fmla="*/ 16 w 262"/>
                <a:gd name="T59" fmla="*/ 338 h 341"/>
                <a:gd name="T60" fmla="*/ 26 w 262"/>
                <a:gd name="T61" fmla="*/ 340 h 341"/>
                <a:gd name="T62" fmla="*/ 153 w 262"/>
                <a:gd name="T63" fmla="*/ 290 h 341"/>
                <a:gd name="T64" fmla="*/ 211 w 262"/>
                <a:gd name="T65" fmla="*/ 25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2" h="341">
                  <a:moveTo>
                    <a:pt x="211" y="253"/>
                  </a:moveTo>
                  <a:cubicBezTo>
                    <a:pt x="218" y="253"/>
                    <a:pt x="224" y="255"/>
                    <a:pt x="230" y="256"/>
                  </a:cubicBezTo>
                  <a:lnTo>
                    <a:pt x="233" y="257"/>
                  </a:lnTo>
                  <a:cubicBezTo>
                    <a:pt x="242" y="260"/>
                    <a:pt x="254" y="255"/>
                    <a:pt x="258" y="247"/>
                  </a:cubicBezTo>
                  <a:cubicBezTo>
                    <a:pt x="260" y="243"/>
                    <a:pt x="261" y="239"/>
                    <a:pt x="258" y="234"/>
                  </a:cubicBezTo>
                  <a:cubicBezTo>
                    <a:pt x="245" y="215"/>
                    <a:pt x="233" y="171"/>
                    <a:pt x="237" y="119"/>
                  </a:cubicBezTo>
                  <a:cubicBezTo>
                    <a:pt x="238" y="97"/>
                    <a:pt x="211" y="52"/>
                    <a:pt x="163" y="0"/>
                  </a:cubicBezTo>
                  <a:cubicBezTo>
                    <a:pt x="162" y="0"/>
                    <a:pt x="160" y="1"/>
                    <a:pt x="159" y="2"/>
                  </a:cubicBezTo>
                  <a:cubicBezTo>
                    <a:pt x="158" y="3"/>
                    <a:pt x="157" y="4"/>
                    <a:pt x="155" y="4"/>
                  </a:cubicBezTo>
                  <a:cubicBezTo>
                    <a:pt x="153" y="5"/>
                    <a:pt x="151" y="6"/>
                    <a:pt x="149" y="7"/>
                  </a:cubicBezTo>
                  <a:cubicBezTo>
                    <a:pt x="148" y="8"/>
                    <a:pt x="146" y="9"/>
                    <a:pt x="145" y="9"/>
                  </a:cubicBezTo>
                  <a:cubicBezTo>
                    <a:pt x="143" y="10"/>
                    <a:pt x="140" y="10"/>
                    <a:pt x="138" y="11"/>
                  </a:cubicBezTo>
                  <a:cubicBezTo>
                    <a:pt x="137" y="11"/>
                    <a:pt x="136" y="12"/>
                    <a:pt x="135" y="12"/>
                  </a:cubicBezTo>
                  <a:cubicBezTo>
                    <a:pt x="131" y="12"/>
                    <a:pt x="127" y="13"/>
                    <a:pt x="123" y="13"/>
                  </a:cubicBezTo>
                  <a:cubicBezTo>
                    <a:pt x="90" y="13"/>
                    <a:pt x="67" y="17"/>
                    <a:pt x="58" y="26"/>
                  </a:cubicBezTo>
                  <a:cubicBezTo>
                    <a:pt x="54" y="30"/>
                    <a:pt x="47" y="35"/>
                    <a:pt x="38" y="41"/>
                  </a:cubicBezTo>
                  <a:cubicBezTo>
                    <a:pt x="34" y="44"/>
                    <a:pt x="30" y="47"/>
                    <a:pt x="26" y="50"/>
                  </a:cubicBezTo>
                  <a:cubicBezTo>
                    <a:pt x="26" y="50"/>
                    <a:pt x="25" y="51"/>
                    <a:pt x="24" y="52"/>
                  </a:cubicBezTo>
                  <a:cubicBezTo>
                    <a:pt x="21" y="54"/>
                    <a:pt x="19" y="55"/>
                    <a:pt x="17" y="57"/>
                  </a:cubicBezTo>
                  <a:cubicBezTo>
                    <a:pt x="19" y="62"/>
                    <a:pt x="20" y="66"/>
                    <a:pt x="21" y="71"/>
                  </a:cubicBezTo>
                  <a:cubicBezTo>
                    <a:pt x="25" y="84"/>
                    <a:pt x="27" y="89"/>
                    <a:pt x="33" y="90"/>
                  </a:cubicBezTo>
                  <a:cubicBezTo>
                    <a:pt x="48" y="91"/>
                    <a:pt x="56" y="104"/>
                    <a:pt x="55" y="115"/>
                  </a:cubicBezTo>
                  <a:cubicBezTo>
                    <a:pt x="54" y="129"/>
                    <a:pt x="42" y="138"/>
                    <a:pt x="27" y="134"/>
                  </a:cubicBezTo>
                  <a:cubicBezTo>
                    <a:pt x="22" y="133"/>
                    <a:pt x="19" y="134"/>
                    <a:pt x="17" y="138"/>
                  </a:cubicBezTo>
                  <a:cubicBezTo>
                    <a:pt x="11" y="148"/>
                    <a:pt x="15" y="172"/>
                    <a:pt x="30" y="195"/>
                  </a:cubicBezTo>
                  <a:cubicBezTo>
                    <a:pt x="44" y="218"/>
                    <a:pt x="28" y="241"/>
                    <a:pt x="15" y="260"/>
                  </a:cubicBezTo>
                  <a:cubicBezTo>
                    <a:pt x="6" y="273"/>
                    <a:pt x="0" y="283"/>
                    <a:pt x="4" y="287"/>
                  </a:cubicBezTo>
                  <a:cubicBezTo>
                    <a:pt x="17" y="300"/>
                    <a:pt x="16" y="314"/>
                    <a:pt x="15" y="325"/>
                  </a:cubicBezTo>
                  <a:cubicBezTo>
                    <a:pt x="15" y="331"/>
                    <a:pt x="14" y="336"/>
                    <a:pt x="16" y="338"/>
                  </a:cubicBezTo>
                  <a:lnTo>
                    <a:pt x="16" y="338"/>
                  </a:lnTo>
                  <a:cubicBezTo>
                    <a:pt x="16" y="338"/>
                    <a:pt x="19" y="340"/>
                    <a:pt x="26" y="340"/>
                  </a:cubicBezTo>
                  <a:cubicBezTo>
                    <a:pt x="55" y="340"/>
                    <a:pt x="121" y="323"/>
                    <a:pt x="153" y="290"/>
                  </a:cubicBezTo>
                  <a:cubicBezTo>
                    <a:pt x="179" y="264"/>
                    <a:pt x="195" y="253"/>
                    <a:pt x="211" y="2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" name="Freeform 63">
              <a:extLst>
                <a:ext uri="{FF2B5EF4-FFF2-40B4-BE49-F238E27FC236}">
                  <a16:creationId xmlns:a16="http://schemas.microsoft.com/office/drawing/2014/main" id="{AC7C9B0D-DD4D-46D7-8D70-C4FA93D59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1348" y="3395179"/>
              <a:ext cx="131531" cy="174746"/>
            </a:xfrm>
            <a:custGeom>
              <a:avLst/>
              <a:gdLst>
                <a:gd name="T0" fmla="*/ 278 w 309"/>
                <a:gd name="T1" fmla="*/ 402 h 412"/>
                <a:gd name="T2" fmla="*/ 282 w 309"/>
                <a:gd name="T3" fmla="*/ 399 h 412"/>
                <a:gd name="T4" fmla="*/ 283 w 309"/>
                <a:gd name="T5" fmla="*/ 398 h 412"/>
                <a:gd name="T6" fmla="*/ 286 w 309"/>
                <a:gd name="T7" fmla="*/ 396 h 412"/>
                <a:gd name="T8" fmla="*/ 287 w 309"/>
                <a:gd name="T9" fmla="*/ 395 h 412"/>
                <a:gd name="T10" fmla="*/ 308 w 309"/>
                <a:gd name="T11" fmla="*/ 347 h 412"/>
                <a:gd name="T12" fmla="*/ 308 w 309"/>
                <a:gd name="T13" fmla="*/ 347 h 412"/>
                <a:gd name="T14" fmla="*/ 304 w 309"/>
                <a:gd name="T15" fmla="*/ 326 h 412"/>
                <a:gd name="T16" fmla="*/ 303 w 309"/>
                <a:gd name="T17" fmla="*/ 317 h 412"/>
                <a:gd name="T18" fmla="*/ 298 w 309"/>
                <a:gd name="T19" fmla="*/ 288 h 412"/>
                <a:gd name="T20" fmla="*/ 282 w 309"/>
                <a:gd name="T21" fmla="*/ 208 h 412"/>
                <a:gd name="T22" fmla="*/ 269 w 309"/>
                <a:gd name="T23" fmla="*/ 229 h 412"/>
                <a:gd name="T24" fmla="*/ 228 w 309"/>
                <a:gd name="T25" fmla="*/ 267 h 412"/>
                <a:gd name="T26" fmla="*/ 207 w 309"/>
                <a:gd name="T27" fmla="*/ 211 h 412"/>
                <a:gd name="T28" fmla="*/ 233 w 309"/>
                <a:gd name="T29" fmla="*/ 173 h 412"/>
                <a:gd name="T30" fmla="*/ 287 w 309"/>
                <a:gd name="T31" fmla="*/ 102 h 412"/>
                <a:gd name="T32" fmla="*/ 238 w 309"/>
                <a:gd name="T33" fmla="*/ 90 h 412"/>
                <a:gd name="T34" fmla="*/ 151 w 309"/>
                <a:gd name="T35" fmla="*/ 94 h 412"/>
                <a:gd name="T36" fmla="*/ 150 w 309"/>
                <a:gd name="T37" fmla="*/ 94 h 412"/>
                <a:gd name="T38" fmla="*/ 149 w 309"/>
                <a:gd name="T39" fmla="*/ 94 h 412"/>
                <a:gd name="T40" fmla="*/ 108 w 309"/>
                <a:gd name="T41" fmla="*/ 52 h 412"/>
                <a:gd name="T42" fmla="*/ 64 w 309"/>
                <a:gd name="T43" fmla="*/ 16 h 412"/>
                <a:gd name="T44" fmla="*/ 30 w 309"/>
                <a:gd name="T45" fmla="*/ 5 h 412"/>
                <a:gd name="T46" fmla="*/ 21 w 309"/>
                <a:gd name="T47" fmla="*/ 0 h 412"/>
                <a:gd name="T48" fmla="*/ 5 w 309"/>
                <a:gd name="T49" fmla="*/ 14 h 412"/>
                <a:gd name="T50" fmla="*/ 1 w 309"/>
                <a:gd name="T51" fmla="*/ 25 h 412"/>
                <a:gd name="T52" fmla="*/ 26 w 309"/>
                <a:gd name="T53" fmla="*/ 43 h 412"/>
                <a:gd name="T54" fmla="*/ 56 w 309"/>
                <a:gd name="T55" fmla="*/ 76 h 412"/>
                <a:gd name="T56" fmla="*/ 28 w 309"/>
                <a:gd name="T57" fmla="*/ 98 h 412"/>
                <a:gd name="T58" fmla="*/ 15 w 309"/>
                <a:gd name="T59" fmla="*/ 108 h 412"/>
                <a:gd name="T60" fmla="*/ 33 w 309"/>
                <a:gd name="T61" fmla="*/ 217 h 412"/>
                <a:gd name="T62" fmla="*/ 37 w 309"/>
                <a:gd name="T63" fmla="*/ 229 h 412"/>
                <a:gd name="T64" fmla="*/ 39 w 309"/>
                <a:gd name="T65" fmla="*/ 233 h 412"/>
                <a:gd name="T66" fmla="*/ 42 w 309"/>
                <a:gd name="T67" fmla="*/ 243 h 412"/>
                <a:gd name="T68" fmla="*/ 43 w 309"/>
                <a:gd name="T69" fmla="*/ 249 h 412"/>
                <a:gd name="T70" fmla="*/ 46 w 309"/>
                <a:gd name="T71" fmla="*/ 259 h 412"/>
                <a:gd name="T72" fmla="*/ 48 w 309"/>
                <a:gd name="T73" fmla="*/ 266 h 412"/>
                <a:gd name="T74" fmla="*/ 50 w 309"/>
                <a:gd name="T75" fmla="*/ 277 h 412"/>
                <a:gd name="T76" fmla="*/ 52 w 309"/>
                <a:gd name="T77" fmla="*/ 285 h 412"/>
                <a:gd name="T78" fmla="*/ 54 w 309"/>
                <a:gd name="T79" fmla="*/ 296 h 412"/>
                <a:gd name="T80" fmla="*/ 55 w 309"/>
                <a:gd name="T81" fmla="*/ 305 h 412"/>
                <a:gd name="T82" fmla="*/ 57 w 309"/>
                <a:gd name="T83" fmla="*/ 316 h 412"/>
                <a:gd name="T84" fmla="*/ 58 w 309"/>
                <a:gd name="T85" fmla="*/ 325 h 412"/>
                <a:gd name="T86" fmla="*/ 59 w 309"/>
                <a:gd name="T87" fmla="*/ 336 h 412"/>
                <a:gd name="T88" fmla="*/ 60 w 309"/>
                <a:gd name="T89" fmla="*/ 345 h 412"/>
                <a:gd name="T90" fmla="*/ 60 w 309"/>
                <a:gd name="T91" fmla="*/ 352 h 412"/>
                <a:gd name="T92" fmla="*/ 75 w 309"/>
                <a:gd name="T93" fmla="*/ 347 h 412"/>
                <a:gd name="T94" fmla="*/ 105 w 309"/>
                <a:gd name="T95" fmla="*/ 340 h 412"/>
                <a:gd name="T96" fmla="*/ 160 w 309"/>
                <a:gd name="T97" fmla="*/ 316 h 412"/>
                <a:gd name="T98" fmla="*/ 204 w 309"/>
                <a:gd name="T99" fmla="*/ 271 h 412"/>
                <a:gd name="T100" fmla="*/ 215 w 309"/>
                <a:gd name="T101" fmla="*/ 274 h 412"/>
                <a:gd name="T102" fmla="*/ 259 w 309"/>
                <a:gd name="T103" fmla="*/ 383 h 412"/>
                <a:gd name="T104" fmla="*/ 267 w 309"/>
                <a:gd name="T105" fmla="*/ 411 h 412"/>
                <a:gd name="T106" fmla="*/ 268 w 309"/>
                <a:gd name="T107" fmla="*/ 410 h 412"/>
                <a:gd name="T108" fmla="*/ 271 w 309"/>
                <a:gd name="T109" fmla="*/ 408 h 412"/>
                <a:gd name="T110" fmla="*/ 275 w 309"/>
                <a:gd name="T111" fmla="*/ 404 h 412"/>
                <a:gd name="T112" fmla="*/ 278 w 309"/>
                <a:gd name="T113" fmla="*/ 40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412">
                  <a:moveTo>
                    <a:pt x="278" y="402"/>
                  </a:moveTo>
                  <a:cubicBezTo>
                    <a:pt x="279" y="401"/>
                    <a:pt x="280" y="400"/>
                    <a:pt x="282" y="399"/>
                  </a:cubicBezTo>
                  <a:lnTo>
                    <a:pt x="283" y="398"/>
                  </a:lnTo>
                  <a:cubicBezTo>
                    <a:pt x="285" y="397"/>
                    <a:pt x="286" y="396"/>
                    <a:pt x="286" y="396"/>
                  </a:cubicBezTo>
                  <a:cubicBezTo>
                    <a:pt x="287" y="396"/>
                    <a:pt x="287" y="395"/>
                    <a:pt x="287" y="395"/>
                  </a:cubicBezTo>
                  <a:cubicBezTo>
                    <a:pt x="290" y="384"/>
                    <a:pt x="298" y="361"/>
                    <a:pt x="308" y="347"/>
                  </a:cubicBezTo>
                  <a:lnTo>
                    <a:pt x="308" y="347"/>
                  </a:lnTo>
                  <a:cubicBezTo>
                    <a:pt x="307" y="340"/>
                    <a:pt x="306" y="333"/>
                    <a:pt x="304" y="326"/>
                  </a:cubicBezTo>
                  <a:cubicBezTo>
                    <a:pt x="304" y="323"/>
                    <a:pt x="303" y="320"/>
                    <a:pt x="303" y="317"/>
                  </a:cubicBezTo>
                  <a:cubicBezTo>
                    <a:pt x="301" y="307"/>
                    <a:pt x="300" y="297"/>
                    <a:pt x="298" y="288"/>
                  </a:cubicBezTo>
                  <a:cubicBezTo>
                    <a:pt x="293" y="254"/>
                    <a:pt x="287" y="217"/>
                    <a:pt x="282" y="208"/>
                  </a:cubicBezTo>
                  <a:cubicBezTo>
                    <a:pt x="279" y="211"/>
                    <a:pt x="273" y="222"/>
                    <a:pt x="269" y="229"/>
                  </a:cubicBezTo>
                  <a:cubicBezTo>
                    <a:pt x="258" y="248"/>
                    <a:pt x="245" y="270"/>
                    <a:pt x="228" y="267"/>
                  </a:cubicBezTo>
                  <a:cubicBezTo>
                    <a:pt x="211" y="263"/>
                    <a:pt x="204" y="236"/>
                    <a:pt x="207" y="211"/>
                  </a:cubicBezTo>
                  <a:cubicBezTo>
                    <a:pt x="209" y="187"/>
                    <a:pt x="219" y="173"/>
                    <a:pt x="233" y="173"/>
                  </a:cubicBezTo>
                  <a:cubicBezTo>
                    <a:pt x="256" y="173"/>
                    <a:pt x="287" y="118"/>
                    <a:pt x="287" y="102"/>
                  </a:cubicBezTo>
                  <a:cubicBezTo>
                    <a:pt x="287" y="91"/>
                    <a:pt x="266" y="90"/>
                    <a:pt x="238" y="90"/>
                  </a:cubicBezTo>
                  <a:cubicBezTo>
                    <a:pt x="211" y="90"/>
                    <a:pt x="152" y="94"/>
                    <a:pt x="151" y="94"/>
                  </a:cubicBezTo>
                  <a:lnTo>
                    <a:pt x="150" y="94"/>
                  </a:lnTo>
                  <a:lnTo>
                    <a:pt x="149" y="94"/>
                  </a:lnTo>
                  <a:cubicBezTo>
                    <a:pt x="147" y="93"/>
                    <a:pt x="108" y="78"/>
                    <a:pt x="108" y="52"/>
                  </a:cubicBezTo>
                  <a:cubicBezTo>
                    <a:pt x="108" y="29"/>
                    <a:pt x="93" y="16"/>
                    <a:pt x="64" y="16"/>
                  </a:cubicBezTo>
                  <a:cubicBezTo>
                    <a:pt x="48" y="16"/>
                    <a:pt x="38" y="10"/>
                    <a:pt x="30" y="5"/>
                  </a:cubicBezTo>
                  <a:cubicBezTo>
                    <a:pt x="26" y="2"/>
                    <a:pt x="23" y="0"/>
                    <a:pt x="21" y="0"/>
                  </a:cubicBezTo>
                  <a:cubicBezTo>
                    <a:pt x="17" y="0"/>
                    <a:pt x="12" y="5"/>
                    <a:pt x="5" y="14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3" y="32"/>
                    <a:pt x="15" y="38"/>
                    <a:pt x="26" y="43"/>
                  </a:cubicBezTo>
                  <a:cubicBezTo>
                    <a:pt x="43" y="51"/>
                    <a:pt x="62" y="59"/>
                    <a:pt x="56" y="76"/>
                  </a:cubicBezTo>
                  <a:cubicBezTo>
                    <a:pt x="50" y="94"/>
                    <a:pt x="37" y="96"/>
                    <a:pt x="28" y="98"/>
                  </a:cubicBezTo>
                  <a:cubicBezTo>
                    <a:pt x="20" y="100"/>
                    <a:pt x="16" y="101"/>
                    <a:pt x="15" y="108"/>
                  </a:cubicBezTo>
                  <a:cubicBezTo>
                    <a:pt x="11" y="129"/>
                    <a:pt x="20" y="188"/>
                    <a:pt x="33" y="217"/>
                  </a:cubicBezTo>
                  <a:cubicBezTo>
                    <a:pt x="34" y="221"/>
                    <a:pt x="36" y="224"/>
                    <a:pt x="37" y="229"/>
                  </a:cubicBezTo>
                  <a:cubicBezTo>
                    <a:pt x="38" y="230"/>
                    <a:pt x="38" y="232"/>
                    <a:pt x="39" y="233"/>
                  </a:cubicBezTo>
                  <a:cubicBezTo>
                    <a:pt x="40" y="236"/>
                    <a:pt x="41" y="239"/>
                    <a:pt x="42" y="243"/>
                  </a:cubicBezTo>
                  <a:cubicBezTo>
                    <a:pt x="42" y="245"/>
                    <a:pt x="43" y="247"/>
                    <a:pt x="43" y="249"/>
                  </a:cubicBezTo>
                  <a:cubicBezTo>
                    <a:pt x="44" y="252"/>
                    <a:pt x="45" y="255"/>
                    <a:pt x="46" y="259"/>
                  </a:cubicBezTo>
                  <a:cubicBezTo>
                    <a:pt x="47" y="261"/>
                    <a:pt x="47" y="264"/>
                    <a:pt x="48" y="266"/>
                  </a:cubicBezTo>
                  <a:cubicBezTo>
                    <a:pt x="49" y="270"/>
                    <a:pt x="49" y="273"/>
                    <a:pt x="50" y="277"/>
                  </a:cubicBezTo>
                  <a:cubicBezTo>
                    <a:pt x="51" y="280"/>
                    <a:pt x="51" y="282"/>
                    <a:pt x="52" y="285"/>
                  </a:cubicBezTo>
                  <a:cubicBezTo>
                    <a:pt x="53" y="289"/>
                    <a:pt x="53" y="292"/>
                    <a:pt x="54" y="296"/>
                  </a:cubicBezTo>
                  <a:cubicBezTo>
                    <a:pt x="54" y="299"/>
                    <a:pt x="55" y="302"/>
                    <a:pt x="55" y="305"/>
                  </a:cubicBezTo>
                  <a:cubicBezTo>
                    <a:pt x="56" y="309"/>
                    <a:pt x="56" y="312"/>
                    <a:pt x="57" y="316"/>
                  </a:cubicBezTo>
                  <a:cubicBezTo>
                    <a:pt x="57" y="319"/>
                    <a:pt x="58" y="322"/>
                    <a:pt x="58" y="325"/>
                  </a:cubicBezTo>
                  <a:cubicBezTo>
                    <a:pt x="58" y="329"/>
                    <a:pt x="59" y="332"/>
                    <a:pt x="59" y="336"/>
                  </a:cubicBezTo>
                  <a:cubicBezTo>
                    <a:pt x="59" y="339"/>
                    <a:pt x="60" y="342"/>
                    <a:pt x="60" y="345"/>
                  </a:cubicBezTo>
                  <a:cubicBezTo>
                    <a:pt x="60" y="347"/>
                    <a:pt x="60" y="350"/>
                    <a:pt x="60" y="352"/>
                  </a:cubicBezTo>
                  <a:cubicBezTo>
                    <a:pt x="66" y="350"/>
                    <a:pt x="70" y="349"/>
                    <a:pt x="75" y="347"/>
                  </a:cubicBezTo>
                  <a:cubicBezTo>
                    <a:pt x="84" y="343"/>
                    <a:pt x="93" y="340"/>
                    <a:pt x="105" y="340"/>
                  </a:cubicBezTo>
                  <a:cubicBezTo>
                    <a:pt x="141" y="340"/>
                    <a:pt x="159" y="332"/>
                    <a:pt x="160" y="316"/>
                  </a:cubicBezTo>
                  <a:cubicBezTo>
                    <a:pt x="163" y="291"/>
                    <a:pt x="186" y="271"/>
                    <a:pt x="204" y="271"/>
                  </a:cubicBezTo>
                  <a:cubicBezTo>
                    <a:pt x="208" y="271"/>
                    <a:pt x="212" y="272"/>
                    <a:pt x="215" y="274"/>
                  </a:cubicBezTo>
                  <a:cubicBezTo>
                    <a:pt x="235" y="284"/>
                    <a:pt x="258" y="352"/>
                    <a:pt x="259" y="383"/>
                  </a:cubicBezTo>
                  <a:cubicBezTo>
                    <a:pt x="259" y="390"/>
                    <a:pt x="262" y="400"/>
                    <a:pt x="267" y="411"/>
                  </a:cubicBezTo>
                  <a:cubicBezTo>
                    <a:pt x="267" y="411"/>
                    <a:pt x="268" y="411"/>
                    <a:pt x="268" y="410"/>
                  </a:cubicBezTo>
                  <a:cubicBezTo>
                    <a:pt x="269" y="410"/>
                    <a:pt x="270" y="409"/>
                    <a:pt x="271" y="408"/>
                  </a:cubicBezTo>
                  <a:cubicBezTo>
                    <a:pt x="272" y="407"/>
                    <a:pt x="274" y="406"/>
                    <a:pt x="275" y="404"/>
                  </a:cubicBezTo>
                  <a:cubicBezTo>
                    <a:pt x="276" y="404"/>
                    <a:pt x="277" y="403"/>
                    <a:pt x="278" y="4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" name="Freeform 64">
              <a:extLst>
                <a:ext uri="{FF2B5EF4-FFF2-40B4-BE49-F238E27FC236}">
                  <a16:creationId xmlns:a16="http://schemas.microsoft.com/office/drawing/2014/main" id="{978F99E6-BEA7-4A32-8278-38345A9F9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2019" y="3551135"/>
              <a:ext cx="3758" cy="1879"/>
            </a:xfrm>
            <a:custGeom>
              <a:avLst/>
              <a:gdLst>
                <a:gd name="T0" fmla="*/ 0 w 7"/>
                <a:gd name="T1" fmla="*/ 2 h 3"/>
                <a:gd name="T2" fmla="*/ 6 w 7"/>
                <a:gd name="T3" fmla="*/ 0 h 3"/>
                <a:gd name="T4" fmla="*/ 0 w 7"/>
                <a:gd name="T5" fmla="*/ 1 h 3"/>
                <a:gd name="T6" fmla="*/ 0 w 7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6" y="0"/>
                  </a:lnTo>
                  <a:cubicBezTo>
                    <a:pt x="4" y="1"/>
                    <a:pt x="2" y="1"/>
                    <a:pt x="0" y="1"/>
                  </a:cubicBezTo>
                  <a:lnTo>
                    <a:pt x="0" y="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" name="Freeform 65">
              <a:extLst>
                <a:ext uri="{FF2B5EF4-FFF2-40B4-BE49-F238E27FC236}">
                  <a16:creationId xmlns:a16="http://schemas.microsoft.com/office/drawing/2014/main" id="{E932C473-63E3-47BE-899A-4C909198C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2211" y="3575562"/>
              <a:ext cx="1879" cy="3758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7 h 8"/>
                <a:gd name="T4" fmla="*/ 0 w 5"/>
                <a:gd name="T5" fmla="*/ 0 h 8"/>
                <a:gd name="T6" fmla="*/ 3 w 5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lnTo>
                    <a:pt x="4" y="7"/>
                  </a:lnTo>
                  <a:cubicBezTo>
                    <a:pt x="2" y="5"/>
                    <a:pt x="1" y="2"/>
                    <a:pt x="0" y="0"/>
                  </a:cubicBezTo>
                  <a:lnTo>
                    <a:pt x="3" y="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" name="Freeform 67">
              <a:extLst>
                <a:ext uri="{FF2B5EF4-FFF2-40B4-BE49-F238E27FC236}">
                  <a16:creationId xmlns:a16="http://schemas.microsoft.com/office/drawing/2014/main" id="{CC0E3BF7-DEAC-45EE-A684-AE10E0AEA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711" y="2395553"/>
              <a:ext cx="1016553" cy="432169"/>
            </a:xfrm>
            <a:custGeom>
              <a:avLst/>
              <a:gdLst>
                <a:gd name="T0" fmla="*/ 632 w 2385"/>
                <a:gd name="T1" fmla="*/ 237 h 1015"/>
                <a:gd name="T2" fmla="*/ 571 w 2385"/>
                <a:gd name="T3" fmla="*/ 209 h 1015"/>
                <a:gd name="T4" fmla="*/ 489 w 2385"/>
                <a:gd name="T5" fmla="*/ 205 h 1015"/>
                <a:gd name="T6" fmla="*/ 450 w 2385"/>
                <a:gd name="T7" fmla="*/ 155 h 1015"/>
                <a:gd name="T8" fmla="*/ 436 w 2385"/>
                <a:gd name="T9" fmla="*/ 153 h 1015"/>
                <a:gd name="T10" fmla="*/ 265 w 2385"/>
                <a:gd name="T11" fmla="*/ 154 h 1015"/>
                <a:gd name="T12" fmla="*/ 163 w 2385"/>
                <a:gd name="T13" fmla="*/ 213 h 1015"/>
                <a:gd name="T14" fmla="*/ 21 w 2385"/>
                <a:gd name="T15" fmla="*/ 275 h 1015"/>
                <a:gd name="T16" fmla="*/ 8 w 2385"/>
                <a:gd name="T17" fmla="*/ 287 h 1015"/>
                <a:gd name="T18" fmla="*/ 0 w 2385"/>
                <a:gd name="T19" fmla="*/ 291 h 1015"/>
                <a:gd name="T20" fmla="*/ 118 w 2385"/>
                <a:gd name="T21" fmla="*/ 396 h 1015"/>
                <a:gd name="T22" fmla="*/ 225 w 2385"/>
                <a:gd name="T23" fmla="*/ 589 h 1015"/>
                <a:gd name="T24" fmla="*/ 423 w 2385"/>
                <a:gd name="T25" fmla="*/ 714 h 1015"/>
                <a:gd name="T26" fmla="*/ 545 w 2385"/>
                <a:gd name="T27" fmla="*/ 825 h 1015"/>
                <a:gd name="T28" fmla="*/ 612 w 2385"/>
                <a:gd name="T29" fmla="*/ 910 h 1015"/>
                <a:gd name="T30" fmla="*/ 865 w 2385"/>
                <a:gd name="T31" fmla="*/ 914 h 1015"/>
                <a:gd name="T32" fmla="*/ 1054 w 2385"/>
                <a:gd name="T33" fmla="*/ 958 h 1015"/>
                <a:gd name="T34" fmla="*/ 1182 w 2385"/>
                <a:gd name="T35" fmla="*/ 984 h 1015"/>
                <a:gd name="T36" fmla="*/ 1199 w 2385"/>
                <a:gd name="T37" fmla="*/ 993 h 1015"/>
                <a:gd name="T38" fmla="*/ 1271 w 2385"/>
                <a:gd name="T39" fmla="*/ 991 h 1015"/>
                <a:gd name="T40" fmla="*/ 1435 w 2385"/>
                <a:gd name="T41" fmla="*/ 928 h 1015"/>
                <a:gd name="T42" fmla="*/ 1718 w 2385"/>
                <a:gd name="T43" fmla="*/ 843 h 1015"/>
                <a:gd name="T44" fmla="*/ 1783 w 2385"/>
                <a:gd name="T45" fmla="*/ 690 h 1015"/>
                <a:gd name="T46" fmla="*/ 2027 w 2385"/>
                <a:gd name="T47" fmla="*/ 655 h 1015"/>
                <a:gd name="T48" fmla="*/ 2211 w 2385"/>
                <a:gd name="T49" fmla="*/ 550 h 1015"/>
                <a:gd name="T50" fmla="*/ 2354 w 2385"/>
                <a:gd name="T51" fmla="*/ 539 h 1015"/>
                <a:gd name="T52" fmla="*/ 2327 w 2385"/>
                <a:gd name="T53" fmla="*/ 465 h 1015"/>
                <a:gd name="T54" fmla="*/ 2206 w 2385"/>
                <a:gd name="T55" fmla="*/ 448 h 1015"/>
                <a:gd name="T56" fmla="*/ 2089 w 2385"/>
                <a:gd name="T57" fmla="*/ 439 h 1015"/>
                <a:gd name="T58" fmla="*/ 2073 w 2385"/>
                <a:gd name="T59" fmla="*/ 337 h 1015"/>
                <a:gd name="T60" fmla="*/ 2113 w 2385"/>
                <a:gd name="T61" fmla="*/ 217 h 1015"/>
                <a:gd name="T62" fmla="*/ 2094 w 2385"/>
                <a:gd name="T63" fmla="*/ 216 h 1015"/>
                <a:gd name="T64" fmla="*/ 1969 w 2385"/>
                <a:gd name="T65" fmla="*/ 191 h 1015"/>
                <a:gd name="T66" fmla="*/ 1869 w 2385"/>
                <a:gd name="T67" fmla="*/ 236 h 1015"/>
                <a:gd name="T68" fmla="*/ 1742 w 2385"/>
                <a:gd name="T69" fmla="*/ 278 h 1015"/>
                <a:gd name="T70" fmla="*/ 1597 w 2385"/>
                <a:gd name="T71" fmla="*/ 287 h 1015"/>
                <a:gd name="T72" fmla="*/ 1457 w 2385"/>
                <a:gd name="T73" fmla="*/ 221 h 1015"/>
                <a:gd name="T74" fmla="*/ 1345 w 2385"/>
                <a:gd name="T75" fmla="*/ 181 h 1015"/>
                <a:gd name="T76" fmla="*/ 1270 w 2385"/>
                <a:gd name="T77" fmla="*/ 166 h 1015"/>
                <a:gd name="T78" fmla="*/ 1201 w 2385"/>
                <a:gd name="T79" fmla="*/ 176 h 1015"/>
                <a:gd name="T80" fmla="*/ 1136 w 2385"/>
                <a:gd name="T81" fmla="*/ 201 h 1015"/>
                <a:gd name="T82" fmla="*/ 1110 w 2385"/>
                <a:gd name="T83" fmla="*/ 191 h 1015"/>
                <a:gd name="T84" fmla="*/ 1028 w 2385"/>
                <a:gd name="T85" fmla="*/ 144 h 1015"/>
                <a:gd name="T86" fmla="*/ 1021 w 2385"/>
                <a:gd name="T87" fmla="*/ 97 h 1015"/>
                <a:gd name="T88" fmla="*/ 892 w 2385"/>
                <a:gd name="T89" fmla="*/ 36 h 1015"/>
                <a:gd name="T90" fmla="*/ 774 w 2385"/>
                <a:gd name="T91" fmla="*/ 12 h 1015"/>
                <a:gd name="T92" fmla="*/ 727 w 2385"/>
                <a:gd name="T93" fmla="*/ 49 h 1015"/>
                <a:gd name="T94" fmla="*/ 719 w 2385"/>
                <a:gd name="T95" fmla="*/ 198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5" h="1015">
                  <a:moveTo>
                    <a:pt x="692" y="211"/>
                  </a:moveTo>
                  <a:cubicBezTo>
                    <a:pt x="678" y="215"/>
                    <a:pt x="660" y="222"/>
                    <a:pt x="656" y="229"/>
                  </a:cubicBezTo>
                  <a:cubicBezTo>
                    <a:pt x="653" y="235"/>
                    <a:pt x="647" y="238"/>
                    <a:pt x="641" y="238"/>
                  </a:cubicBezTo>
                  <a:cubicBezTo>
                    <a:pt x="638" y="238"/>
                    <a:pt x="635" y="238"/>
                    <a:pt x="632" y="237"/>
                  </a:cubicBezTo>
                  <a:cubicBezTo>
                    <a:pt x="624" y="234"/>
                    <a:pt x="614" y="228"/>
                    <a:pt x="604" y="221"/>
                  </a:cubicBezTo>
                  <a:cubicBezTo>
                    <a:pt x="602" y="220"/>
                    <a:pt x="600" y="219"/>
                    <a:pt x="598" y="218"/>
                  </a:cubicBezTo>
                  <a:cubicBezTo>
                    <a:pt x="597" y="217"/>
                    <a:pt x="595" y="216"/>
                    <a:pt x="594" y="215"/>
                  </a:cubicBezTo>
                  <a:cubicBezTo>
                    <a:pt x="587" y="211"/>
                    <a:pt x="579" y="209"/>
                    <a:pt x="571" y="209"/>
                  </a:cubicBezTo>
                  <a:cubicBezTo>
                    <a:pt x="558" y="209"/>
                    <a:pt x="546" y="214"/>
                    <a:pt x="539" y="219"/>
                  </a:cubicBezTo>
                  <a:cubicBezTo>
                    <a:pt x="537" y="221"/>
                    <a:pt x="534" y="222"/>
                    <a:pt x="530" y="222"/>
                  </a:cubicBezTo>
                  <a:cubicBezTo>
                    <a:pt x="528" y="222"/>
                    <a:pt x="525" y="222"/>
                    <a:pt x="521" y="221"/>
                  </a:cubicBezTo>
                  <a:cubicBezTo>
                    <a:pt x="511" y="218"/>
                    <a:pt x="500" y="211"/>
                    <a:pt x="489" y="205"/>
                  </a:cubicBezTo>
                  <a:cubicBezTo>
                    <a:pt x="482" y="201"/>
                    <a:pt x="474" y="196"/>
                    <a:pt x="471" y="196"/>
                  </a:cubicBezTo>
                  <a:cubicBezTo>
                    <a:pt x="469" y="195"/>
                    <a:pt x="467" y="194"/>
                    <a:pt x="466" y="193"/>
                  </a:cubicBezTo>
                  <a:cubicBezTo>
                    <a:pt x="461" y="188"/>
                    <a:pt x="458" y="179"/>
                    <a:pt x="455" y="170"/>
                  </a:cubicBezTo>
                  <a:cubicBezTo>
                    <a:pt x="453" y="165"/>
                    <a:pt x="451" y="159"/>
                    <a:pt x="450" y="155"/>
                  </a:cubicBezTo>
                  <a:cubicBezTo>
                    <a:pt x="449" y="154"/>
                    <a:pt x="448" y="153"/>
                    <a:pt x="448" y="153"/>
                  </a:cubicBezTo>
                  <a:cubicBezTo>
                    <a:pt x="448" y="153"/>
                    <a:pt x="446" y="153"/>
                    <a:pt x="445" y="153"/>
                  </a:cubicBezTo>
                  <a:cubicBezTo>
                    <a:pt x="443" y="153"/>
                    <a:pt x="442" y="153"/>
                    <a:pt x="441" y="153"/>
                  </a:cubicBezTo>
                  <a:cubicBezTo>
                    <a:pt x="439" y="153"/>
                    <a:pt x="437" y="153"/>
                    <a:pt x="436" y="153"/>
                  </a:cubicBezTo>
                  <a:cubicBezTo>
                    <a:pt x="409" y="150"/>
                    <a:pt x="354" y="139"/>
                    <a:pt x="340" y="135"/>
                  </a:cubicBezTo>
                  <a:cubicBezTo>
                    <a:pt x="336" y="133"/>
                    <a:pt x="329" y="133"/>
                    <a:pt x="323" y="133"/>
                  </a:cubicBezTo>
                  <a:cubicBezTo>
                    <a:pt x="305" y="133"/>
                    <a:pt x="294" y="137"/>
                    <a:pt x="293" y="140"/>
                  </a:cubicBezTo>
                  <a:cubicBezTo>
                    <a:pt x="290" y="149"/>
                    <a:pt x="278" y="151"/>
                    <a:pt x="265" y="154"/>
                  </a:cubicBezTo>
                  <a:cubicBezTo>
                    <a:pt x="256" y="156"/>
                    <a:pt x="243" y="159"/>
                    <a:pt x="241" y="163"/>
                  </a:cubicBezTo>
                  <a:cubicBezTo>
                    <a:pt x="236" y="172"/>
                    <a:pt x="225" y="178"/>
                    <a:pt x="213" y="184"/>
                  </a:cubicBezTo>
                  <a:cubicBezTo>
                    <a:pt x="204" y="188"/>
                    <a:pt x="195" y="193"/>
                    <a:pt x="191" y="198"/>
                  </a:cubicBezTo>
                  <a:cubicBezTo>
                    <a:pt x="185" y="205"/>
                    <a:pt x="174" y="209"/>
                    <a:pt x="163" y="213"/>
                  </a:cubicBezTo>
                  <a:cubicBezTo>
                    <a:pt x="150" y="217"/>
                    <a:pt x="137" y="221"/>
                    <a:pt x="133" y="231"/>
                  </a:cubicBezTo>
                  <a:cubicBezTo>
                    <a:pt x="123" y="252"/>
                    <a:pt x="82" y="262"/>
                    <a:pt x="58" y="266"/>
                  </a:cubicBezTo>
                  <a:cubicBezTo>
                    <a:pt x="47" y="268"/>
                    <a:pt x="39" y="269"/>
                    <a:pt x="32" y="271"/>
                  </a:cubicBezTo>
                  <a:cubicBezTo>
                    <a:pt x="28" y="273"/>
                    <a:pt x="24" y="274"/>
                    <a:pt x="21" y="275"/>
                  </a:cubicBezTo>
                  <a:cubicBezTo>
                    <a:pt x="12" y="279"/>
                    <a:pt x="11" y="281"/>
                    <a:pt x="11" y="281"/>
                  </a:cubicBezTo>
                  <a:cubicBezTo>
                    <a:pt x="11" y="282"/>
                    <a:pt x="11" y="283"/>
                    <a:pt x="10" y="284"/>
                  </a:cubicBezTo>
                  <a:lnTo>
                    <a:pt x="10" y="285"/>
                  </a:lnTo>
                  <a:cubicBezTo>
                    <a:pt x="9" y="286"/>
                    <a:pt x="9" y="286"/>
                    <a:pt x="8" y="287"/>
                  </a:cubicBezTo>
                  <a:cubicBezTo>
                    <a:pt x="8" y="288"/>
                    <a:pt x="7" y="288"/>
                    <a:pt x="6" y="288"/>
                  </a:cubicBezTo>
                  <a:cubicBezTo>
                    <a:pt x="6" y="289"/>
                    <a:pt x="5" y="289"/>
                    <a:pt x="4" y="290"/>
                  </a:cubicBezTo>
                  <a:cubicBezTo>
                    <a:pt x="3" y="290"/>
                    <a:pt x="2" y="290"/>
                    <a:pt x="1" y="290"/>
                  </a:cubicBezTo>
                  <a:lnTo>
                    <a:pt x="0" y="291"/>
                  </a:lnTo>
                  <a:cubicBezTo>
                    <a:pt x="0" y="291"/>
                    <a:pt x="0" y="292"/>
                    <a:pt x="0" y="293"/>
                  </a:cubicBezTo>
                  <a:cubicBezTo>
                    <a:pt x="7" y="329"/>
                    <a:pt x="19" y="337"/>
                    <a:pt x="35" y="347"/>
                  </a:cubicBezTo>
                  <a:cubicBezTo>
                    <a:pt x="41" y="350"/>
                    <a:pt x="47" y="354"/>
                    <a:pt x="53" y="360"/>
                  </a:cubicBezTo>
                  <a:cubicBezTo>
                    <a:pt x="75" y="378"/>
                    <a:pt x="95" y="394"/>
                    <a:pt x="118" y="396"/>
                  </a:cubicBezTo>
                  <a:cubicBezTo>
                    <a:pt x="146" y="398"/>
                    <a:pt x="186" y="430"/>
                    <a:pt x="189" y="454"/>
                  </a:cubicBezTo>
                  <a:cubicBezTo>
                    <a:pt x="192" y="474"/>
                    <a:pt x="214" y="497"/>
                    <a:pt x="228" y="508"/>
                  </a:cubicBezTo>
                  <a:cubicBezTo>
                    <a:pt x="239" y="517"/>
                    <a:pt x="235" y="536"/>
                    <a:pt x="230" y="556"/>
                  </a:cubicBezTo>
                  <a:cubicBezTo>
                    <a:pt x="228" y="567"/>
                    <a:pt x="225" y="579"/>
                    <a:pt x="225" y="589"/>
                  </a:cubicBezTo>
                  <a:cubicBezTo>
                    <a:pt x="225" y="603"/>
                    <a:pt x="218" y="613"/>
                    <a:pt x="212" y="620"/>
                  </a:cubicBezTo>
                  <a:cubicBezTo>
                    <a:pt x="204" y="630"/>
                    <a:pt x="199" y="636"/>
                    <a:pt x="207" y="648"/>
                  </a:cubicBezTo>
                  <a:cubicBezTo>
                    <a:pt x="221" y="672"/>
                    <a:pt x="333" y="688"/>
                    <a:pt x="374" y="688"/>
                  </a:cubicBezTo>
                  <a:cubicBezTo>
                    <a:pt x="399" y="688"/>
                    <a:pt x="414" y="704"/>
                    <a:pt x="423" y="714"/>
                  </a:cubicBezTo>
                  <a:cubicBezTo>
                    <a:pt x="426" y="718"/>
                    <a:pt x="430" y="722"/>
                    <a:pt x="432" y="722"/>
                  </a:cubicBezTo>
                  <a:cubicBezTo>
                    <a:pt x="445" y="724"/>
                    <a:pt x="452" y="733"/>
                    <a:pt x="459" y="741"/>
                  </a:cubicBezTo>
                  <a:cubicBezTo>
                    <a:pt x="465" y="748"/>
                    <a:pt x="471" y="755"/>
                    <a:pt x="481" y="757"/>
                  </a:cubicBezTo>
                  <a:cubicBezTo>
                    <a:pt x="515" y="764"/>
                    <a:pt x="536" y="786"/>
                    <a:pt x="545" y="825"/>
                  </a:cubicBezTo>
                  <a:cubicBezTo>
                    <a:pt x="546" y="828"/>
                    <a:pt x="546" y="831"/>
                    <a:pt x="547" y="834"/>
                  </a:cubicBezTo>
                  <a:cubicBezTo>
                    <a:pt x="554" y="854"/>
                    <a:pt x="565" y="867"/>
                    <a:pt x="573" y="878"/>
                  </a:cubicBezTo>
                  <a:cubicBezTo>
                    <a:pt x="581" y="887"/>
                    <a:pt x="587" y="895"/>
                    <a:pt x="589" y="904"/>
                  </a:cubicBezTo>
                  <a:cubicBezTo>
                    <a:pt x="590" y="908"/>
                    <a:pt x="598" y="910"/>
                    <a:pt x="612" y="910"/>
                  </a:cubicBezTo>
                  <a:cubicBezTo>
                    <a:pt x="619" y="910"/>
                    <a:pt x="627" y="909"/>
                    <a:pt x="635" y="909"/>
                  </a:cubicBezTo>
                  <a:cubicBezTo>
                    <a:pt x="651" y="908"/>
                    <a:pt x="669" y="908"/>
                    <a:pt x="682" y="909"/>
                  </a:cubicBezTo>
                  <a:cubicBezTo>
                    <a:pt x="702" y="912"/>
                    <a:pt x="740" y="912"/>
                    <a:pt x="776" y="912"/>
                  </a:cubicBezTo>
                  <a:cubicBezTo>
                    <a:pt x="814" y="912"/>
                    <a:pt x="849" y="912"/>
                    <a:pt x="865" y="914"/>
                  </a:cubicBezTo>
                  <a:cubicBezTo>
                    <a:pt x="872" y="915"/>
                    <a:pt x="882" y="916"/>
                    <a:pt x="893" y="917"/>
                  </a:cubicBezTo>
                  <a:cubicBezTo>
                    <a:pt x="927" y="919"/>
                    <a:pt x="974" y="922"/>
                    <a:pt x="1005" y="945"/>
                  </a:cubicBezTo>
                  <a:cubicBezTo>
                    <a:pt x="1012" y="950"/>
                    <a:pt x="1019" y="954"/>
                    <a:pt x="1025" y="956"/>
                  </a:cubicBezTo>
                  <a:cubicBezTo>
                    <a:pt x="1037" y="960"/>
                    <a:pt x="1046" y="959"/>
                    <a:pt x="1054" y="958"/>
                  </a:cubicBezTo>
                  <a:cubicBezTo>
                    <a:pt x="1058" y="958"/>
                    <a:pt x="1061" y="958"/>
                    <a:pt x="1065" y="958"/>
                  </a:cubicBezTo>
                  <a:cubicBezTo>
                    <a:pt x="1071" y="958"/>
                    <a:pt x="1079" y="959"/>
                    <a:pt x="1088" y="964"/>
                  </a:cubicBezTo>
                  <a:cubicBezTo>
                    <a:pt x="1112" y="978"/>
                    <a:pt x="1131" y="987"/>
                    <a:pt x="1163" y="983"/>
                  </a:cubicBezTo>
                  <a:cubicBezTo>
                    <a:pt x="1171" y="982"/>
                    <a:pt x="1177" y="982"/>
                    <a:pt x="1182" y="984"/>
                  </a:cubicBezTo>
                  <a:cubicBezTo>
                    <a:pt x="1182" y="984"/>
                    <a:pt x="1182" y="984"/>
                    <a:pt x="1183" y="984"/>
                  </a:cubicBezTo>
                  <a:cubicBezTo>
                    <a:pt x="1186" y="985"/>
                    <a:pt x="1189" y="986"/>
                    <a:pt x="1191" y="988"/>
                  </a:cubicBezTo>
                  <a:lnTo>
                    <a:pt x="1192" y="988"/>
                  </a:lnTo>
                  <a:cubicBezTo>
                    <a:pt x="1194" y="990"/>
                    <a:pt x="1197" y="991"/>
                    <a:pt x="1199" y="993"/>
                  </a:cubicBezTo>
                  <a:lnTo>
                    <a:pt x="1199" y="994"/>
                  </a:lnTo>
                  <a:cubicBezTo>
                    <a:pt x="1201" y="996"/>
                    <a:pt x="1203" y="998"/>
                    <a:pt x="1205" y="1000"/>
                  </a:cubicBezTo>
                  <a:cubicBezTo>
                    <a:pt x="1210" y="1006"/>
                    <a:pt x="1215" y="1011"/>
                    <a:pt x="1224" y="1012"/>
                  </a:cubicBezTo>
                  <a:cubicBezTo>
                    <a:pt x="1234" y="1014"/>
                    <a:pt x="1251" y="1005"/>
                    <a:pt x="1271" y="991"/>
                  </a:cubicBezTo>
                  <a:cubicBezTo>
                    <a:pt x="1274" y="990"/>
                    <a:pt x="1277" y="988"/>
                    <a:pt x="1281" y="986"/>
                  </a:cubicBezTo>
                  <a:cubicBezTo>
                    <a:pt x="1296" y="975"/>
                    <a:pt x="1313" y="964"/>
                    <a:pt x="1333" y="954"/>
                  </a:cubicBezTo>
                  <a:cubicBezTo>
                    <a:pt x="1339" y="951"/>
                    <a:pt x="1346" y="947"/>
                    <a:pt x="1353" y="944"/>
                  </a:cubicBezTo>
                  <a:cubicBezTo>
                    <a:pt x="1377" y="933"/>
                    <a:pt x="1404" y="928"/>
                    <a:pt x="1435" y="928"/>
                  </a:cubicBezTo>
                  <a:cubicBezTo>
                    <a:pt x="1464" y="928"/>
                    <a:pt x="1492" y="932"/>
                    <a:pt x="1512" y="936"/>
                  </a:cubicBezTo>
                  <a:cubicBezTo>
                    <a:pt x="1518" y="937"/>
                    <a:pt x="1523" y="938"/>
                    <a:pt x="1528" y="939"/>
                  </a:cubicBezTo>
                  <a:cubicBezTo>
                    <a:pt x="1562" y="943"/>
                    <a:pt x="1623" y="923"/>
                    <a:pt x="1661" y="882"/>
                  </a:cubicBezTo>
                  <a:cubicBezTo>
                    <a:pt x="1679" y="860"/>
                    <a:pt x="1701" y="851"/>
                    <a:pt x="1718" y="843"/>
                  </a:cubicBezTo>
                  <a:cubicBezTo>
                    <a:pt x="1737" y="835"/>
                    <a:pt x="1750" y="829"/>
                    <a:pt x="1753" y="811"/>
                  </a:cubicBezTo>
                  <a:cubicBezTo>
                    <a:pt x="1755" y="795"/>
                    <a:pt x="1747" y="784"/>
                    <a:pt x="1740" y="772"/>
                  </a:cubicBezTo>
                  <a:cubicBezTo>
                    <a:pt x="1731" y="758"/>
                    <a:pt x="1721" y="742"/>
                    <a:pt x="1734" y="720"/>
                  </a:cubicBezTo>
                  <a:cubicBezTo>
                    <a:pt x="1748" y="696"/>
                    <a:pt x="1768" y="690"/>
                    <a:pt x="1783" y="690"/>
                  </a:cubicBezTo>
                  <a:cubicBezTo>
                    <a:pt x="1794" y="690"/>
                    <a:pt x="1805" y="693"/>
                    <a:pt x="1815" y="698"/>
                  </a:cubicBezTo>
                  <a:cubicBezTo>
                    <a:pt x="1826" y="704"/>
                    <a:pt x="1845" y="709"/>
                    <a:pt x="1867" y="709"/>
                  </a:cubicBezTo>
                  <a:cubicBezTo>
                    <a:pt x="1891" y="709"/>
                    <a:pt x="1913" y="703"/>
                    <a:pt x="1932" y="689"/>
                  </a:cubicBezTo>
                  <a:cubicBezTo>
                    <a:pt x="1974" y="660"/>
                    <a:pt x="1996" y="658"/>
                    <a:pt x="2027" y="655"/>
                  </a:cubicBezTo>
                  <a:cubicBezTo>
                    <a:pt x="2033" y="655"/>
                    <a:pt x="2040" y="654"/>
                    <a:pt x="2048" y="654"/>
                  </a:cubicBezTo>
                  <a:cubicBezTo>
                    <a:pt x="2074" y="651"/>
                    <a:pt x="2080" y="639"/>
                    <a:pt x="2090" y="622"/>
                  </a:cubicBezTo>
                  <a:cubicBezTo>
                    <a:pt x="2096" y="613"/>
                    <a:pt x="2102" y="602"/>
                    <a:pt x="2113" y="591"/>
                  </a:cubicBezTo>
                  <a:cubicBezTo>
                    <a:pt x="2147" y="557"/>
                    <a:pt x="2185" y="550"/>
                    <a:pt x="2211" y="550"/>
                  </a:cubicBezTo>
                  <a:cubicBezTo>
                    <a:pt x="2222" y="550"/>
                    <a:pt x="2235" y="545"/>
                    <a:pt x="2250" y="540"/>
                  </a:cubicBezTo>
                  <a:cubicBezTo>
                    <a:pt x="2265" y="534"/>
                    <a:pt x="2281" y="529"/>
                    <a:pt x="2296" y="529"/>
                  </a:cubicBezTo>
                  <a:cubicBezTo>
                    <a:pt x="2301" y="529"/>
                    <a:pt x="2306" y="529"/>
                    <a:pt x="2311" y="531"/>
                  </a:cubicBezTo>
                  <a:cubicBezTo>
                    <a:pt x="2326" y="536"/>
                    <a:pt x="2342" y="539"/>
                    <a:pt x="2354" y="539"/>
                  </a:cubicBezTo>
                  <a:cubicBezTo>
                    <a:pt x="2357" y="539"/>
                    <a:pt x="2360" y="538"/>
                    <a:pt x="2363" y="538"/>
                  </a:cubicBezTo>
                  <a:cubicBezTo>
                    <a:pt x="2365" y="538"/>
                    <a:pt x="2367" y="537"/>
                    <a:pt x="2370" y="537"/>
                  </a:cubicBezTo>
                  <a:cubicBezTo>
                    <a:pt x="2376" y="535"/>
                    <a:pt x="2381" y="532"/>
                    <a:pt x="2382" y="525"/>
                  </a:cubicBezTo>
                  <a:cubicBezTo>
                    <a:pt x="2384" y="513"/>
                    <a:pt x="2351" y="486"/>
                    <a:pt x="2327" y="465"/>
                  </a:cubicBezTo>
                  <a:cubicBezTo>
                    <a:pt x="2310" y="451"/>
                    <a:pt x="2294" y="438"/>
                    <a:pt x="2285" y="427"/>
                  </a:cubicBezTo>
                  <a:cubicBezTo>
                    <a:pt x="2275" y="416"/>
                    <a:pt x="2264" y="413"/>
                    <a:pt x="2256" y="413"/>
                  </a:cubicBezTo>
                  <a:cubicBezTo>
                    <a:pt x="2241" y="413"/>
                    <a:pt x="2226" y="422"/>
                    <a:pt x="2221" y="435"/>
                  </a:cubicBezTo>
                  <a:cubicBezTo>
                    <a:pt x="2218" y="444"/>
                    <a:pt x="2213" y="448"/>
                    <a:pt x="2206" y="448"/>
                  </a:cubicBezTo>
                  <a:cubicBezTo>
                    <a:pt x="2200" y="448"/>
                    <a:pt x="2194" y="445"/>
                    <a:pt x="2186" y="442"/>
                  </a:cubicBezTo>
                  <a:cubicBezTo>
                    <a:pt x="2175" y="436"/>
                    <a:pt x="2161" y="429"/>
                    <a:pt x="2142" y="429"/>
                  </a:cubicBezTo>
                  <a:cubicBezTo>
                    <a:pt x="2126" y="429"/>
                    <a:pt x="2116" y="433"/>
                    <a:pt x="2107" y="435"/>
                  </a:cubicBezTo>
                  <a:cubicBezTo>
                    <a:pt x="2101" y="437"/>
                    <a:pt x="2095" y="439"/>
                    <a:pt x="2089" y="439"/>
                  </a:cubicBezTo>
                  <a:cubicBezTo>
                    <a:pt x="2080" y="439"/>
                    <a:pt x="2070" y="434"/>
                    <a:pt x="2059" y="423"/>
                  </a:cubicBezTo>
                  <a:cubicBezTo>
                    <a:pt x="2049" y="412"/>
                    <a:pt x="2045" y="402"/>
                    <a:pt x="2047" y="393"/>
                  </a:cubicBezTo>
                  <a:cubicBezTo>
                    <a:pt x="2050" y="382"/>
                    <a:pt x="2061" y="377"/>
                    <a:pt x="2068" y="375"/>
                  </a:cubicBezTo>
                  <a:lnTo>
                    <a:pt x="2073" y="337"/>
                  </a:lnTo>
                  <a:lnTo>
                    <a:pt x="2131" y="221"/>
                  </a:lnTo>
                  <a:cubicBezTo>
                    <a:pt x="2130" y="221"/>
                    <a:pt x="2128" y="220"/>
                    <a:pt x="2127" y="220"/>
                  </a:cubicBezTo>
                  <a:cubicBezTo>
                    <a:pt x="2125" y="220"/>
                    <a:pt x="2122" y="219"/>
                    <a:pt x="2120" y="218"/>
                  </a:cubicBezTo>
                  <a:cubicBezTo>
                    <a:pt x="2117" y="218"/>
                    <a:pt x="2115" y="218"/>
                    <a:pt x="2113" y="217"/>
                  </a:cubicBezTo>
                  <a:cubicBezTo>
                    <a:pt x="2109" y="217"/>
                    <a:pt x="2106" y="217"/>
                    <a:pt x="2103" y="216"/>
                  </a:cubicBezTo>
                  <a:cubicBezTo>
                    <a:pt x="2102" y="216"/>
                    <a:pt x="2101" y="216"/>
                    <a:pt x="2100" y="216"/>
                  </a:cubicBezTo>
                  <a:cubicBezTo>
                    <a:pt x="2098" y="216"/>
                    <a:pt x="2097" y="216"/>
                    <a:pt x="2095" y="216"/>
                  </a:cubicBezTo>
                  <a:lnTo>
                    <a:pt x="2094" y="216"/>
                  </a:lnTo>
                  <a:cubicBezTo>
                    <a:pt x="2091" y="217"/>
                    <a:pt x="2088" y="217"/>
                    <a:pt x="2086" y="218"/>
                  </a:cubicBezTo>
                  <a:cubicBezTo>
                    <a:pt x="2080" y="220"/>
                    <a:pt x="2072" y="221"/>
                    <a:pt x="2063" y="221"/>
                  </a:cubicBezTo>
                  <a:cubicBezTo>
                    <a:pt x="2046" y="221"/>
                    <a:pt x="2017" y="217"/>
                    <a:pt x="2013" y="201"/>
                  </a:cubicBezTo>
                  <a:cubicBezTo>
                    <a:pt x="2012" y="197"/>
                    <a:pt x="1996" y="191"/>
                    <a:pt x="1969" y="191"/>
                  </a:cubicBezTo>
                  <a:cubicBezTo>
                    <a:pt x="1950" y="191"/>
                    <a:pt x="1933" y="195"/>
                    <a:pt x="1927" y="199"/>
                  </a:cubicBezTo>
                  <a:cubicBezTo>
                    <a:pt x="1920" y="204"/>
                    <a:pt x="1910" y="209"/>
                    <a:pt x="1900" y="214"/>
                  </a:cubicBezTo>
                  <a:cubicBezTo>
                    <a:pt x="1889" y="220"/>
                    <a:pt x="1874" y="227"/>
                    <a:pt x="1870" y="233"/>
                  </a:cubicBezTo>
                  <a:cubicBezTo>
                    <a:pt x="1869" y="234"/>
                    <a:pt x="1869" y="235"/>
                    <a:pt x="1869" y="236"/>
                  </a:cubicBezTo>
                  <a:cubicBezTo>
                    <a:pt x="1867" y="249"/>
                    <a:pt x="1849" y="252"/>
                    <a:pt x="1833" y="255"/>
                  </a:cubicBezTo>
                  <a:cubicBezTo>
                    <a:pt x="1822" y="257"/>
                    <a:pt x="1811" y="258"/>
                    <a:pt x="1805" y="262"/>
                  </a:cubicBezTo>
                  <a:cubicBezTo>
                    <a:pt x="1797" y="268"/>
                    <a:pt x="1777" y="272"/>
                    <a:pt x="1748" y="277"/>
                  </a:cubicBezTo>
                  <a:cubicBezTo>
                    <a:pt x="1746" y="277"/>
                    <a:pt x="1744" y="277"/>
                    <a:pt x="1742" y="278"/>
                  </a:cubicBezTo>
                  <a:cubicBezTo>
                    <a:pt x="1728" y="280"/>
                    <a:pt x="1712" y="283"/>
                    <a:pt x="1708" y="285"/>
                  </a:cubicBezTo>
                  <a:cubicBezTo>
                    <a:pt x="1708" y="286"/>
                    <a:pt x="1707" y="286"/>
                    <a:pt x="1707" y="287"/>
                  </a:cubicBezTo>
                  <a:cubicBezTo>
                    <a:pt x="1704" y="291"/>
                    <a:pt x="1693" y="296"/>
                    <a:pt x="1652" y="296"/>
                  </a:cubicBezTo>
                  <a:cubicBezTo>
                    <a:pt x="1636" y="296"/>
                    <a:pt x="1607" y="295"/>
                    <a:pt x="1597" y="287"/>
                  </a:cubicBezTo>
                  <a:cubicBezTo>
                    <a:pt x="1593" y="283"/>
                    <a:pt x="1574" y="283"/>
                    <a:pt x="1558" y="282"/>
                  </a:cubicBezTo>
                  <a:cubicBezTo>
                    <a:pt x="1531" y="281"/>
                    <a:pt x="1505" y="280"/>
                    <a:pt x="1499" y="267"/>
                  </a:cubicBezTo>
                  <a:cubicBezTo>
                    <a:pt x="1495" y="260"/>
                    <a:pt x="1487" y="254"/>
                    <a:pt x="1479" y="248"/>
                  </a:cubicBezTo>
                  <a:cubicBezTo>
                    <a:pt x="1468" y="241"/>
                    <a:pt x="1457" y="233"/>
                    <a:pt x="1457" y="221"/>
                  </a:cubicBezTo>
                  <a:cubicBezTo>
                    <a:pt x="1457" y="218"/>
                    <a:pt x="1438" y="213"/>
                    <a:pt x="1430" y="211"/>
                  </a:cubicBezTo>
                  <a:cubicBezTo>
                    <a:pt x="1413" y="207"/>
                    <a:pt x="1399" y="204"/>
                    <a:pt x="1395" y="195"/>
                  </a:cubicBezTo>
                  <a:cubicBezTo>
                    <a:pt x="1391" y="188"/>
                    <a:pt x="1366" y="181"/>
                    <a:pt x="1350" y="181"/>
                  </a:cubicBezTo>
                  <a:cubicBezTo>
                    <a:pt x="1346" y="181"/>
                    <a:pt x="1345" y="181"/>
                    <a:pt x="1345" y="181"/>
                  </a:cubicBezTo>
                  <a:cubicBezTo>
                    <a:pt x="1343" y="182"/>
                    <a:pt x="1341" y="183"/>
                    <a:pt x="1338" y="183"/>
                  </a:cubicBezTo>
                  <a:cubicBezTo>
                    <a:pt x="1335" y="183"/>
                    <a:pt x="1332" y="183"/>
                    <a:pt x="1329" y="182"/>
                  </a:cubicBezTo>
                  <a:cubicBezTo>
                    <a:pt x="1319" y="180"/>
                    <a:pt x="1306" y="176"/>
                    <a:pt x="1293" y="173"/>
                  </a:cubicBezTo>
                  <a:cubicBezTo>
                    <a:pt x="1284" y="170"/>
                    <a:pt x="1275" y="167"/>
                    <a:pt x="1270" y="166"/>
                  </a:cubicBezTo>
                  <a:cubicBezTo>
                    <a:pt x="1269" y="166"/>
                    <a:pt x="1266" y="166"/>
                    <a:pt x="1263" y="166"/>
                  </a:cubicBezTo>
                  <a:cubicBezTo>
                    <a:pt x="1255" y="167"/>
                    <a:pt x="1242" y="169"/>
                    <a:pt x="1231" y="171"/>
                  </a:cubicBezTo>
                  <a:cubicBezTo>
                    <a:pt x="1222" y="173"/>
                    <a:pt x="1213" y="175"/>
                    <a:pt x="1207" y="175"/>
                  </a:cubicBezTo>
                  <a:cubicBezTo>
                    <a:pt x="1205" y="175"/>
                    <a:pt x="1203" y="176"/>
                    <a:pt x="1201" y="176"/>
                  </a:cubicBezTo>
                  <a:cubicBezTo>
                    <a:pt x="1196" y="176"/>
                    <a:pt x="1187" y="182"/>
                    <a:pt x="1178" y="188"/>
                  </a:cubicBezTo>
                  <a:cubicBezTo>
                    <a:pt x="1168" y="194"/>
                    <a:pt x="1157" y="201"/>
                    <a:pt x="1148" y="203"/>
                  </a:cubicBezTo>
                  <a:cubicBezTo>
                    <a:pt x="1146" y="203"/>
                    <a:pt x="1143" y="203"/>
                    <a:pt x="1140" y="202"/>
                  </a:cubicBezTo>
                  <a:cubicBezTo>
                    <a:pt x="1139" y="202"/>
                    <a:pt x="1137" y="201"/>
                    <a:pt x="1136" y="201"/>
                  </a:cubicBezTo>
                  <a:cubicBezTo>
                    <a:pt x="1134" y="201"/>
                    <a:pt x="1133" y="200"/>
                    <a:pt x="1131" y="200"/>
                  </a:cubicBezTo>
                  <a:lnTo>
                    <a:pt x="1130" y="199"/>
                  </a:lnTo>
                  <a:cubicBezTo>
                    <a:pt x="1127" y="198"/>
                    <a:pt x="1124" y="197"/>
                    <a:pt x="1121" y="196"/>
                  </a:cubicBezTo>
                  <a:cubicBezTo>
                    <a:pt x="1117" y="194"/>
                    <a:pt x="1114" y="193"/>
                    <a:pt x="1110" y="191"/>
                  </a:cubicBezTo>
                  <a:cubicBezTo>
                    <a:pt x="1102" y="188"/>
                    <a:pt x="1094" y="184"/>
                    <a:pt x="1088" y="182"/>
                  </a:cubicBezTo>
                  <a:cubicBezTo>
                    <a:pt x="1086" y="182"/>
                    <a:pt x="1085" y="181"/>
                    <a:pt x="1083" y="181"/>
                  </a:cubicBezTo>
                  <a:cubicBezTo>
                    <a:pt x="1081" y="183"/>
                    <a:pt x="1079" y="183"/>
                    <a:pt x="1076" y="183"/>
                  </a:cubicBezTo>
                  <a:cubicBezTo>
                    <a:pt x="1062" y="183"/>
                    <a:pt x="1037" y="156"/>
                    <a:pt x="1028" y="144"/>
                  </a:cubicBezTo>
                  <a:cubicBezTo>
                    <a:pt x="1026" y="142"/>
                    <a:pt x="1024" y="139"/>
                    <a:pt x="1023" y="136"/>
                  </a:cubicBezTo>
                  <a:cubicBezTo>
                    <a:pt x="1021" y="131"/>
                    <a:pt x="1021" y="124"/>
                    <a:pt x="1021" y="116"/>
                  </a:cubicBezTo>
                  <a:cubicBezTo>
                    <a:pt x="1021" y="113"/>
                    <a:pt x="1021" y="109"/>
                    <a:pt x="1021" y="105"/>
                  </a:cubicBezTo>
                  <a:cubicBezTo>
                    <a:pt x="1021" y="103"/>
                    <a:pt x="1021" y="100"/>
                    <a:pt x="1021" y="97"/>
                  </a:cubicBezTo>
                  <a:cubicBezTo>
                    <a:pt x="1021" y="89"/>
                    <a:pt x="1021" y="82"/>
                    <a:pt x="1018" y="78"/>
                  </a:cubicBezTo>
                  <a:cubicBezTo>
                    <a:pt x="1014" y="72"/>
                    <a:pt x="995" y="69"/>
                    <a:pt x="980" y="66"/>
                  </a:cubicBezTo>
                  <a:cubicBezTo>
                    <a:pt x="966" y="64"/>
                    <a:pt x="953" y="62"/>
                    <a:pt x="946" y="57"/>
                  </a:cubicBezTo>
                  <a:cubicBezTo>
                    <a:pt x="935" y="51"/>
                    <a:pt x="908" y="36"/>
                    <a:pt x="892" y="36"/>
                  </a:cubicBezTo>
                  <a:cubicBezTo>
                    <a:pt x="879" y="36"/>
                    <a:pt x="850" y="32"/>
                    <a:pt x="841" y="23"/>
                  </a:cubicBezTo>
                  <a:cubicBezTo>
                    <a:pt x="840" y="22"/>
                    <a:pt x="839" y="21"/>
                    <a:pt x="838" y="21"/>
                  </a:cubicBezTo>
                  <a:cubicBezTo>
                    <a:pt x="829" y="16"/>
                    <a:pt x="806" y="7"/>
                    <a:pt x="787" y="2"/>
                  </a:cubicBezTo>
                  <a:cubicBezTo>
                    <a:pt x="781" y="0"/>
                    <a:pt x="779" y="3"/>
                    <a:pt x="774" y="12"/>
                  </a:cubicBezTo>
                  <a:cubicBezTo>
                    <a:pt x="772" y="17"/>
                    <a:pt x="769" y="21"/>
                    <a:pt x="766" y="25"/>
                  </a:cubicBezTo>
                  <a:cubicBezTo>
                    <a:pt x="761" y="29"/>
                    <a:pt x="755" y="32"/>
                    <a:pt x="748" y="35"/>
                  </a:cubicBezTo>
                  <a:cubicBezTo>
                    <a:pt x="741" y="38"/>
                    <a:pt x="733" y="41"/>
                    <a:pt x="729" y="45"/>
                  </a:cubicBezTo>
                  <a:cubicBezTo>
                    <a:pt x="728" y="46"/>
                    <a:pt x="727" y="48"/>
                    <a:pt x="727" y="49"/>
                  </a:cubicBezTo>
                  <a:cubicBezTo>
                    <a:pt x="724" y="58"/>
                    <a:pt x="715" y="64"/>
                    <a:pt x="708" y="69"/>
                  </a:cubicBezTo>
                  <a:cubicBezTo>
                    <a:pt x="698" y="76"/>
                    <a:pt x="694" y="79"/>
                    <a:pt x="695" y="85"/>
                  </a:cubicBezTo>
                  <a:cubicBezTo>
                    <a:pt x="701" y="110"/>
                    <a:pt x="712" y="138"/>
                    <a:pt x="720" y="145"/>
                  </a:cubicBezTo>
                  <a:cubicBezTo>
                    <a:pt x="735" y="157"/>
                    <a:pt x="727" y="188"/>
                    <a:pt x="719" y="198"/>
                  </a:cubicBezTo>
                  <a:cubicBezTo>
                    <a:pt x="715" y="203"/>
                    <a:pt x="707" y="206"/>
                    <a:pt x="692" y="21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" name="Freeform 68">
              <a:extLst>
                <a:ext uri="{FF2B5EF4-FFF2-40B4-BE49-F238E27FC236}">
                  <a16:creationId xmlns:a16="http://schemas.microsoft.com/office/drawing/2014/main" id="{536F2E2C-B686-44FF-AA7C-CA4637E87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0764" y="3164061"/>
              <a:ext cx="11274" cy="37581"/>
            </a:xfrm>
            <a:custGeom>
              <a:avLst/>
              <a:gdLst>
                <a:gd name="T0" fmla="*/ 21 w 28"/>
                <a:gd name="T1" fmla="*/ 47 h 86"/>
                <a:gd name="T2" fmla="*/ 22 w 28"/>
                <a:gd name="T3" fmla="*/ 41 h 86"/>
                <a:gd name="T4" fmla="*/ 25 w 28"/>
                <a:gd name="T5" fmla="*/ 11 h 86"/>
                <a:gd name="T6" fmla="*/ 25 w 28"/>
                <a:gd name="T7" fmla="*/ 8 h 86"/>
                <a:gd name="T8" fmla="*/ 26 w 28"/>
                <a:gd name="T9" fmla="*/ 7 h 86"/>
                <a:gd name="T10" fmla="*/ 27 w 28"/>
                <a:gd name="T11" fmla="*/ 0 h 86"/>
                <a:gd name="T12" fmla="*/ 27 w 28"/>
                <a:gd name="T13" fmla="*/ 0 h 86"/>
                <a:gd name="T14" fmla="*/ 21 w 28"/>
                <a:gd name="T15" fmla="*/ 0 h 86"/>
                <a:gd name="T16" fmla="*/ 13 w 28"/>
                <a:gd name="T17" fmla="*/ 1 h 86"/>
                <a:gd name="T18" fmla="*/ 0 w 28"/>
                <a:gd name="T19" fmla="*/ 50 h 86"/>
                <a:gd name="T20" fmla="*/ 1 w 28"/>
                <a:gd name="T21" fmla="*/ 54 h 86"/>
                <a:gd name="T22" fmla="*/ 2 w 28"/>
                <a:gd name="T23" fmla="*/ 55 h 86"/>
                <a:gd name="T24" fmla="*/ 4 w 28"/>
                <a:gd name="T25" fmla="*/ 62 h 86"/>
                <a:gd name="T26" fmla="*/ 5 w 28"/>
                <a:gd name="T27" fmla="*/ 63 h 86"/>
                <a:gd name="T28" fmla="*/ 10 w 28"/>
                <a:gd name="T29" fmla="*/ 73 h 86"/>
                <a:gd name="T30" fmla="*/ 10 w 28"/>
                <a:gd name="T31" fmla="*/ 73 h 86"/>
                <a:gd name="T32" fmla="*/ 17 w 28"/>
                <a:gd name="T33" fmla="*/ 83 h 86"/>
                <a:gd name="T34" fmla="*/ 18 w 28"/>
                <a:gd name="T35" fmla="*/ 85 h 86"/>
                <a:gd name="T36" fmla="*/ 18 w 28"/>
                <a:gd name="T37" fmla="*/ 85 h 86"/>
                <a:gd name="T38" fmla="*/ 21 w 28"/>
                <a:gd name="T39" fmla="*/ 4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86">
                  <a:moveTo>
                    <a:pt x="21" y="47"/>
                  </a:moveTo>
                  <a:cubicBezTo>
                    <a:pt x="22" y="45"/>
                    <a:pt x="22" y="43"/>
                    <a:pt x="22" y="41"/>
                  </a:cubicBezTo>
                  <a:cubicBezTo>
                    <a:pt x="23" y="28"/>
                    <a:pt x="24" y="18"/>
                    <a:pt x="25" y="11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5" y="8"/>
                    <a:pt x="25" y="7"/>
                    <a:pt x="26" y="7"/>
                  </a:cubicBezTo>
                  <a:cubicBezTo>
                    <a:pt x="26" y="5"/>
                    <a:pt x="26" y="3"/>
                    <a:pt x="27" y="0"/>
                  </a:cubicBezTo>
                  <a:lnTo>
                    <a:pt x="27" y="0"/>
                  </a:lnTo>
                  <a:cubicBezTo>
                    <a:pt x="25" y="0"/>
                    <a:pt x="23" y="0"/>
                    <a:pt x="21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7" y="3"/>
                    <a:pt x="0" y="37"/>
                    <a:pt x="0" y="50"/>
                  </a:cubicBezTo>
                  <a:cubicBezTo>
                    <a:pt x="0" y="51"/>
                    <a:pt x="1" y="52"/>
                    <a:pt x="1" y="54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2" y="57"/>
                    <a:pt x="3" y="59"/>
                    <a:pt x="4" y="62"/>
                  </a:cubicBezTo>
                  <a:lnTo>
                    <a:pt x="5" y="63"/>
                  </a:lnTo>
                  <a:cubicBezTo>
                    <a:pt x="6" y="66"/>
                    <a:pt x="8" y="69"/>
                    <a:pt x="10" y="73"/>
                  </a:cubicBezTo>
                  <a:lnTo>
                    <a:pt x="10" y="73"/>
                  </a:lnTo>
                  <a:cubicBezTo>
                    <a:pt x="12" y="76"/>
                    <a:pt x="15" y="80"/>
                    <a:pt x="17" y="83"/>
                  </a:cubicBezTo>
                  <a:cubicBezTo>
                    <a:pt x="18" y="84"/>
                    <a:pt x="18" y="84"/>
                    <a:pt x="18" y="85"/>
                  </a:cubicBezTo>
                  <a:lnTo>
                    <a:pt x="18" y="85"/>
                  </a:lnTo>
                  <a:cubicBezTo>
                    <a:pt x="20" y="72"/>
                    <a:pt x="21" y="58"/>
                    <a:pt x="21" y="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" name="Freeform 69">
              <a:extLst>
                <a:ext uri="{FF2B5EF4-FFF2-40B4-BE49-F238E27FC236}">
                  <a16:creationId xmlns:a16="http://schemas.microsoft.com/office/drawing/2014/main" id="{06CDB3A7-B38A-4EBF-848A-EFFE23C5C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4458" y="3135878"/>
              <a:ext cx="41340" cy="124013"/>
            </a:xfrm>
            <a:custGeom>
              <a:avLst/>
              <a:gdLst>
                <a:gd name="T0" fmla="*/ 50 w 99"/>
                <a:gd name="T1" fmla="*/ 288 h 289"/>
                <a:gd name="T2" fmla="*/ 50 w 99"/>
                <a:gd name="T3" fmla="*/ 286 h 289"/>
                <a:gd name="T4" fmla="*/ 52 w 99"/>
                <a:gd name="T5" fmla="*/ 276 h 289"/>
                <a:gd name="T6" fmla="*/ 52 w 99"/>
                <a:gd name="T7" fmla="*/ 275 h 289"/>
                <a:gd name="T8" fmla="*/ 54 w 99"/>
                <a:gd name="T9" fmla="*/ 263 h 289"/>
                <a:gd name="T10" fmla="*/ 55 w 99"/>
                <a:gd name="T11" fmla="*/ 260 h 289"/>
                <a:gd name="T12" fmla="*/ 57 w 99"/>
                <a:gd name="T13" fmla="*/ 248 h 289"/>
                <a:gd name="T14" fmla="*/ 57 w 99"/>
                <a:gd name="T15" fmla="*/ 247 h 289"/>
                <a:gd name="T16" fmla="*/ 60 w 99"/>
                <a:gd name="T17" fmla="*/ 236 h 289"/>
                <a:gd name="T18" fmla="*/ 60 w 99"/>
                <a:gd name="T19" fmla="*/ 234 h 289"/>
                <a:gd name="T20" fmla="*/ 63 w 99"/>
                <a:gd name="T21" fmla="*/ 223 h 289"/>
                <a:gd name="T22" fmla="*/ 63 w 99"/>
                <a:gd name="T23" fmla="*/ 221 h 289"/>
                <a:gd name="T24" fmla="*/ 66 w 99"/>
                <a:gd name="T25" fmla="*/ 213 h 289"/>
                <a:gd name="T26" fmla="*/ 66 w 99"/>
                <a:gd name="T27" fmla="*/ 211 h 289"/>
                <a:gd name="T28" fmla="*/ 69 w 99"/>
                <a:gd name="T29" fmla="*/ 204 h 289"/>
                <a:gd name="T30" fmla="*/ 69 w 99"/>
                <a:gd name="T31" fmla="*/ 203 h 289"/>
                <a:gd name="T32" fmla="*/ 72 w 99"/>
                <a:gd name="T33" fmla="*/ 197 h 289"/>
                <a:gd name="T34" fmla="*/ 75 w 99"/>
                <a:gd name="T35" fmla="*/ 193 h 289"/>
                <a:gd name="T36" fmla="*/ 75 w 99"/>
                <a:gd name="T37" fmla="*/ 190 h 289"/>
                <a:gd name="T38" fmla="*/ 77 w 99"/>
                <a:gd name="T39" fmla="*/ 186 h 289"/>
                <a:gd name="T40" fmla="*/ 78 w 99"/>
                <a:gd name="T41" fmla="*/ 180 h 289"/>
                <a:gd name="T42" fmla="*/ 79 w 99"/>
                <a:gd name="T43" fmla="*/ 178 h 289"/>
                <a:gd name="T44" fmla="*/ 80 w 99"/>
                <a:gd name="T45" fmla="*/ 168 h 289"/>
                <a:gd name="T46" fmla="*/ 80 w 99"/>
                <a:gd name="T47" fmla="*/ 166 h 289"/>
                <a:gd name="T48" fmla="*/ 53 w 99"/>
                <a:gd name="T49" fmla="*/ 115 h 289"/>
                <a:gd name="T50" fmla="*/ 72 w 99"/>
                <a:gd name="T51" fmla="*/ 55 h 289"/>
                <a:gd name="T52" fmla="*/ 93 w 99"/>
                <a:gd name="T53" fmla="*/ 53 h 289"/>
                <a:gd name="T54" fmla="*/ 94 w 99"/>
                <a:gd name="T55" fmla="*/ 43 h 289"/>
                <a:gd name="T56" fmla="*/ 94 w 99"/>
                <a:gd name="T57" fmla="*/ 43 h 289"/>
                <a:gd name="T58" fmla="*/ 95 w 99"/>
                <a:gd name="T59" fmla="*/ 39 h 289"/>
                <a:gd name="T60" fmla="*/ 98 w 99"/>
                <a:gd name="T61" fmla="*/ 13 h 289"/>
                <a:gd name="T62" fmla="*/ 69 w 99"/>
                <a:gd name="T63" fmla="*/ 0 h 289"/>
                <a:gd name="T64" fmla="*/ 59 w 99"/>
                <a:gd name="T65" fmla="*/ 29 h 289"/>
                <a:gd name="T66" fmla="*/ 0 w 99"/>
                <a:gd name="T67" fmla="*/ 165 h 289"/>
                <a:gd name="T68" fmla="*/ 50 w 99"/>
                <a:gd name="T69" fmla="*/ 28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289">
                  <a:moveTo>
                    <a:pt x="50" y="288"/>
                  </a:moveTo>
                  <a:cubicBezTo>
                    <a:pt x="50" y="287"/>
                    <a:pt x="50" y="287"/>
                    <a:pt x="50" y="286"/>
                  </a:cubicBezTo>
                  <a:cubicBezTo>
                    <a:pt x="51" y="283"/>
                    <a:pt x="51" y="280"/>
                    <a:pt x="52" y="276"/>
                  </a:cubicBezTo>
                  <a:lnTo>
                    <a:pt x="52" y="275"/>
                  </a:lnTo>
                  <a:cubicBezTo>
                    <a:pt x="53" y="271"/>
                    <a:pt x="54" y="267"/>
                    <a:pt x="54" y="263"/>
                  </a:cubicBezTo>
                  <a:cubicBezTo>
                    <a:pt x="54" y="262"/>
                    <a:pt x="55" y="261"/>
                    <a:pt x="55" y="260"/>
                  </a:cubicBezTo>
                  <a:cubicBezTo>
                    <a:pt x="55" y="256"/>
                    <a:pt x="56" y="252"/>
                    <a:pt x="57" y="248"/>
                  </a:cubicBezTo>
                  <a:lnTo>
                    <a:pt x="57" y="247"/>
                  </a:lnTo>
                  <a:cubicBezTo>
                    <a:pt x="58" y="243"/>
                    <a:pt x="59" y="240"/>
                    <a:pt x="60" y="236"/>
                  </a:cubicBezTo>
                  <a:cubicBezTo>
                    <a:pt x="60" y="235"/>
                    <a:pt x="60" y="234"/>
                    <a:pt x="60" y="234"/>
                  </a:cubicBezTo>
                  <a:cubicBezTo>
                    <a:pt x="61" y="230"/>
                    <a:pt x="62" y="226"/>
                    <a:pt x="63" y="223"/>
                  </a:cubicBezTo>
                  <a:cubicBezTo>
                    <a:pt x="63" y="222"/>
                    <a:pt x="63" y="222"/>
                    <a:pt x="63" y="221"/>
                  </a:cubicBezTo>
                  <a:cubicBezTo>
                    <a:pt x="64" y="218"/>
                    <a:pt x="65" y="215"/>
                    <a:pt x="66" y="213"/>
                  </a:cubicBezTo>
                  <a:cubicBezTo>
                    <a:pt x="66" y="212"/>
                    <a:pt x="66" y="212"/>
                    <a:pt x="66" y="211"/>
                  </a:cubicBezTo>
                  <a:cubicBezTo>
                    <a:pt x="67" y="209"/>
                    <a:pt x="68" y="206"/>
                    <a:pt x="69" y="204"/>
                  </a:cubicBezTo>
                  <a:cubicBezTo>
                    <a:pt x="69" y="203"/>
                    <a:pt x="69" y="203"/>
                    <a:pt x="69" y="203"/>
                  </a:cubicBezTo>
                  <a:cubicBezTo>
                    <a:pt x="70" y="200"/>
                    <a:pt x="71" y="199"/>
                    <a:pt x="72" y="197"/>
                  </a:cubicBezTo>
                  <a:cubicBezTo>
                    <a:pt x="73" y="196"/>
                    <a:pt x="74" y="194"/>
                    <a:pt x="75" y="193"/>
                  </a:cubicBezTo>
                  <a:cubicBezTo>
                    <a:pt x="75" y="192"/>
                    <a:pt x="75" y="191"/>
                    <a:pt x="75" y="190"/>
                  </a:cubicBezTo>
                  <a:cubicBezTo>
                    <a:pt x="76" y="189"/>
                    <a:pt x="76" y="188"/>
                    <a:pt x="77" y="186"/>
                  </a:cubicBezTo>
                  <a:cubicBezTo>
                    <a:pt x="77" y="184"/>
                    <a:pt x="78" y="182"/>
                    <a:pt x="78" y="180"/>
                  </a:cubicBezTo>
                  <a:cubicBezTo>
                    <a:pt x="78" y="179"/>
                    <a:pt x="78" y="179"/>
                    <a:pt x="79" y="178"/>
                  </a:cubicBezTo>
                  <a:cubicBezTo>
                    <a:pt x="79" y="175"/>
                    <a:pt x="80" y="172"/>
                    <a:pt x="80" y="168"/>
                  </a:cubicBezTo>
                  <a:cubicBezTo>
                    <a:pt x="80" y="168"/>
                    <a:pt x="80" y="167"/>
                    <a:pt x="80" y="166"/>
                  </a:cubicBezTo>
                  <a:cubicBezTo>
                    <a:pt x="61" y="145"/>
                    <a:pt x="53" y="123"/>
                    <a:pt x="53" y="115"/>
                  </a:cubicBezTo>
                  <a:cubicBezTo>
                    <a:pt x="53" y="115"/>
                    <a:pt x="55" y="62"/>
                    <a:pt x="72" y="55"/>
                  </a:cubicBezTo>
                  <a:cubicBezTo>
                    <a:pt x="76" y="53"/>
                    <a:pt x="82" y="53"/>
                    <a:pt x="93" y="53"/>
                  </a:cubicBezTo>
                  <a:cubicBezTo>
                    <a:pt x="93" y="50"/>
                    <a:pt x="93" y="47"/>
                    <a:pt x="94" y="43"/>
                  </a:cubicBezTo>
                  <a:lnTo>
                    <a:pt x="94" y="43"/>
                  </a:lnTo>
                  <a:cubicBezTo>
                    <a:pt x="94" y="41"/>
                    <a:pt x="94" y="40"/>
                    <a:pt x="95" y="39"/>
                  </a:cubicBezTo>
                  <a:cubicBezTo>
                    <a:pt x="95" y="31"/>
                    <a:pt x="97" y="22"/>
                    <a:pt x="98" y="13"/>
                  </a:cubicBezTo>
                  <a:lnTo>
                    <a:pt x="69" y="0"/>
                  </a:lnTo>
                  <a:cubicBezTo>
                    <a:pt x="64" y="12"/>
                    <a:pt x="60" y="21"/>
                    <a:pt x="59" y="29"/>
                  </a:cubicBezTo>
                  <a:cubicBezTo>
                    <a:pt x="53" y="70"/>
                    <a:pt x="17" y="136"/>
                    <a:pt x="0" y="165"/>
                  </a:cubicBezTo>
                  <a:lnTo>
                    <a:pt x="50" y="28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" name="Freeform 70">
              <a:extLst>
                <a:ext uri="{FF2B5EF4-FFF2-40B4-BE49-F238E27FC236}">
                  <a16:creationId xmlns:a16="http://schemas.microsoft.com/office/drawing/2014/main" id="{0A07EBF5-70C9-45E8-A9AF-C463CE35C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432" y="3137755"/>
              <a:ext cx="1879" cy="1879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1 w 2"/>
                <a:gd name="T5" fmla="*/ 0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" name="Freeform 71">
              <a:extLst>
                <a:ext uri="{FF2B5EF4-FFF2-40B4-BE49-F238E27FC236}">
                  <a16:creationId xmlns:a16="http://schemas.microsoft.com/office/drawing/2014/main" id="{477574A0-9FE2-4EF1-AFAC-8A18B2509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885" y="3135878"/>
              <a:ext cx="131531" cy="144682"/>
            </a:xfrm>
            <a:custGeom>
              <a:avLst/>
              <a:gdLst>
                <a:gd name="T0" fmla="*/ 233 w 309"/>
                <a:gd name="T1" fmla="*/ 121 h 339"/>
                <a:gd name="T2" fmla="*/ 282 w 309"/>
                <a:gd name="T3" fmla="*/ 107 h 339"/>
                <a:gd name="T4" fmla="*/ 287 w 309"/>
                <a:gd name="T5" fmla="*/ 103 h 339"/>
                <a:gd name="T6" fmla="*/ 289 w 309"/>
                <a:gd name="T7" fmla="*/ 102 h 339"/>
                <a:gd name="T8" fmla="*/ 293 w 309"/>
                <a:gd name="T9" fmla="*/ 100 h 339"/>
                <a:gd name="T10" fmla="*/ 295 w 309"/>
                <a:gd name="T11" fmla="*/ 99 h 339"/>
                <a:gd name="T12" fmla="*/ 300 w 309"/>
                <a:gd name="T13" fmla="*/ 98 h 339"/>
                <a:gd name="T14" fmla="*/ 304 w 309"/>
                <a:gd name="T15" fmla="*/ 98 h 339"/>
                <a:gd name="T16" fmla="*/ 308 w 309"/>
                <a:gd name="T17" fmla="*/ 97 h 339"/>
                <a:gd name="T18" fmla="*/ 308 w 309"/>
                <a:gd name="T19" fmla="*/ 97 h 339"/>
                <a:gd name="T20" fmla="*/ 308 w 309"/>
                <a:gd name="T21" fmla="*/ 95 h 339"/>
                <a:gd name="T22" fmla="*/ 307 w 309"/>
                <a:gd name="T23" fmla="*/ 93 h 339"/>
                <a:gd name="T24" fmla="*/ 306 w 309"/>
                <a:gd name="T25" fmla="*/ 85 h 339"/>
                <a:gd name="T26" fmla="*/ 305 w 309"/>
                <a:gd name="T27" fmla="*/ 83 h 339"/>
                <a:gd name="T28" fmla="*/ 304 w 309"/>
                <a:gd name="T29" fmla="*/ 76 h 339"/>
                <a:gd name="T30" fmla="*/ 303 w 309"/>
                <a:gd name="T31" fmla="*/ 73 h 339"/>
                <a:gd name="T32" fmla="*/ 301 w 309"/>
                <a:gd name="T33" fmla="*/ 66 h 339"/>
                <a:gd name="T34" fmla="*/ 300 w 309"/>
                <a:gd name="T35" fmla="*/ 63 h 339"/>
                <a:gd name="T36" fmla="*/ 299 w 309"/>
                <a:gd name="T37" fmla="*/ 56 h 339"/>
                <a:gd name="T38" fmla="*/ 298 w 309"/>
                <a:gd name="T39" fmla="*/ 53 h 339"/>
                <a:gd name="T40" fmla="*/ 297 w 309"/>
                <a:gd name="T41" fmla="*/ 47 h 339"/>
                <a:gd name="T42" fmla="*/ 296 w 309"/>
                <a:gd name="T43" fmla="*/ 44 h 339"/>
                <a:gd name="T44" fmla="*/ 295 w 309"/>
                <a:gd name="T45" fmla="*/ 38 h 339"/>
                <a:gd name="T46" fmla="*/ 294 w 309"/>
                <a:gd name="T47" fmla="*/ 36 h 339"/>
                <a:gd name="T48" fmla="*/ 292 w 309"/>
                <a:gd name="T49" fmla="*/ 30 h 339"/>
                <a:gd name="T50" fmla="*/ 289 w 309"/>
                <a:gd name="T51" fmla="*/ 18 h 339"/>
                <a:gd name="T52" fmla="*/ 289 w 309"/>
                <a:gd name="T53" fmla="*/ 15 h 339"/>
                <a:gd name="T54" fmla="*/ 287 w 309"/>
                <a:gd name="T55" fmla="*/ 1 h 339"/>
                <a:gd name="T56" fmla="*/ 287 w 309"/>
                <a:gd name="T57" fmla="*/ 0 h 339"/>
                <a:gd name="T58" fmla="*/ 195 w 309"/>
                <a:gd name="T59" fmla="*/ 43 h 339"/>
                <a:gd name="T60" fmla="*/ 125 w 309"/>
                <a:gd name="T61" fmla="*/ 81 h 339"/>
                <a:gd name="T62" fmla="*/ 122 w 309"/>
                <a:gd name="T63" fmla="*/ 83 h 339"/>
                <a:gd name="T64" fmla="*/ 47 w 309"/>
                <a:gd name="T65" fmla="*/ 44 h 339"/>
                <a:gd name="T66" fmla="*/ 42 w 309"/>
                <a:gd name="T67" fmla="*/ 79 h 339"/>
                <a:gd name="T68" fmla="*/ 38 w 309"/>
                <a:gd name="T69" fmla="*/ 116 h 339"/>
                <a:gd name="T70" fmla="*/ 23 w 309"/>
                <a:gd name="T71" fmla="*/ 208 h 339"/>
                <a:gd name="T72" fmla="*/ 0 w 309"/>
                <a:gd name="T73" fmla="*/ 311 h 339"/>
                <a:gd name="T74" fmla="*/ 12 w 309"/>
                <a:gd name="T75" fmla="*/ 318 h 339"/>
                <a:gd name="T76" fmla="*/ 13 w 309"/>
                <a:gd name="T77" fmla="*/ 318 h 339"/>
                <a:gd name="T78" fmla="*/ 17 w 309"/>
                <a:gd name="T79" fmla="*/ 320 h 339"/>
                <a:gd name="T80" fmla="*/ 51 w 309"/>
                <a:gd name="T81" fmla="*/ 335 h 339"/>
                <a:gd name="T82" fmla="*/ 52 w 309"/>
                <a:gd name="T83" fmla="*/ 335 h 339"/>
                <a:gd name="T84" fmla="*/ 56 w 309"/>
                <a:gd name="T85" fmla="*/ 337 h 339"/>
                <a:gd name="T86" fmla="*/ 58 w 309"/>
                <a:gd name="T87" fmla="*/ 337 h 339"/>
                <a:gd name="T88" fmla="*/ 62 w 309"/>
                <a:gd name="T89" fmla="*/ 338 h 339"/>
                <a:gd name="T90" fmla="*/ 69 w 309"/>
                <a:gd name="T91" fmla="*/ 338 h 339"/>
                <a:gd name="T92" fmla="*/ 72 w 309"/>
                <a:gd name="T93" fmla="*/ 337 h 339"/>
                <a:gd name="T94" fmla="*/ 78 w 309"/>
                <a:gd name="T95" fmla="*/ 336 h 339"/>
                <a:gd name="T96" fmla="*/ 81 w 309"/>
                <a:gd name="T97" fmla="*/ 335 h 339"/>
                <a:gd name="T98" fmla="*/ 111 w 309"/>
                <a:gd name="T99" fmla="*/ 311 h 339"/>
                <a:gd name="T100" fmla="*/ 111 w 309"/>
                <a:gd name="T101" fmla="*/ 311 h 339"/>
                <a:gd name="T102" fmla="*/ 114 w 309"/>
                <a:gd name="T103" fmla="*/ 306 h 339"/>
                <a:gd name="T104" fmla="*/ 114 w 309"/>
                <a:gd name="T105" fmla="*/ 304 h 339"/>
                <a:gd name="T106" fmla="*/ 116 w 309"/>
                <a:gd name="T107" fmla="*/ 299 h 339"/>
                <a:gd name="T108" fmla="*/ 170 w 309"/>
                <a:gd name="T109" fmla="*/ 272 h 339"/>
                <a:gd name="T110" fmla="*/ 193 w 309"/>
                <a:gd name="T111" fmla="*/ 255 h 339"/>
                <a:gd name="T112" fmla="*/ 212 w 309"/>
                <a:gd name="T113" fmla="*/ 236 h 339"/>
                <a:gd name="T114" fmla="*/ 156 w 309"/>
                <a:gd name="T115" fmla="*/ 181 h 339"/>
                <a:gd name="T116" fmla="*/ 147 w 309"/>
                <a:gd name="T117" fmla="*/ 167 h 339"/>
                <a:gd name="T118" fmla="*/ 233 w 309"/>
                <a:gd name="T119" fmla="*/ 12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339">
                  <a:moveTo>
                    <a:pt x="233" y="121"/>
                  </a:moveTo>
                  <a:cubicBezTo>
                    <a:pt x="265" y="119"/>
                    <a:pt x="274" y="113"/>
                    <a:pt x="282" y="107"/>
                  </a:cubicBezTo>
                  <a:cubicBezTo>
                    <a:pt x="284" y="106"/>
                    <a:pt x="285" y="104"/>
                    <a:pt x="287" y="103"/>
                  </a:cubicBezTo>
                  <a:cubicBezTo>
                    <a:pt x="287" y="103"/>
                    <a:pt x="288" y="103"/>
                    <a:pt x="289" y="102"/>
                  </a:cubicBezTo>
                  <a:cubicBezTo>
                    <a:pt x="290" y="102"/>
                    <a:pt x="291" y="101"/>
                    <a:pt x="293" y="100"/>
                  </a:cubicBezTo>
                  <a:cubicBezTo>
                    <a:pt x="294" y="100"/>
                    <a:pt x="295" y="100"/>
                    <a:pt x="295" y="99"/>
                  </a:cubicBezTo>
                  <a:cubicBezTo>
                    <a:pt x="297" y="99"/>
                    <a:pt x="298" y="98"/>
                    <a:pt x="300" y="98"/>
                  </a:cubicBezTo>
                  <a:cubicBezTo>
                    <a:pt x="301" y="98"/>
                    <a:pt x="303" y="98"/>
                    <a:pt x="304" y="98"/>
                  </a:cubicBezTo>
                  <a:cubicBezTo>
                    <a:pt x="305" y="97"/>
                    <a:pt x="307" y="97"/>
                    <a:pt x="308" y="97"/>
                  </a:cubicBezTo>
                  <a:lnTo>
                    <a:pt x="308" y="97"/>
                  </a:lnTo>
                  <a:cubicBezTo>
                    <a:pt x="308" y="96"/>
                    <a:pt x="308" y="96"/>
                    <a:pt x="308" y="95"/>
                  </a:cubicBezTo>
                  <a:cubicBezTo>
                    <a:pt x="308" y="95"/>
                    <a:pt x="308" y="94"/>
                    <a:pt x="307" y="93"/>
                  </a:cubicBezTo>
                  <a:cubicBezTo>
                    <a:pt x="307" y="91"/>
                    <a:pt x="306" y="88"/>
                    <a:pt x="306" y="85"/>
                  </a:cubicBezTo>
                  <a:cubicBezTo>
                    <a:pt x="306" y="85"/>
                    <a:pt x="305" y="84"/>
                    <a:pt x="305" y="83"/>
                  </a:cubicBezTo>
                  <a:cubicBezTo>
                    <a:pt x="305" y="81"/>
                    <a:pt x="304" y="78"/>
                    <a:pt x="304" y="76"/>
                  </a:cubicBezTo>
                  <a:cubicBezTo>
                    <a:pt x="303" y="75"/>
                    <a:pt x="303" y="74"/>
                    <a:pt x="303" y="73"/>
                  </a:cubicBezTo>
                  <a:cubicBezTo>
                    <a:pt x="302" y="70"/>
                    <a:pt x="302" y="68"/>
                    <a:pt x="301" y="66"/>
                  </a:cubicBezTo>
                  <a:cubicBezTo>
                    <a:pt x="301" y="65"/>
                    <a:pt x="301" y="64"/>
                    <a:pt x="300" y="63"/>
                  </a:cubicBezTo>
                  <a:cubicBezTo>
                    <a:pt x="300" y="60"/>
                    <a:pt x="299" y="58"/>
                    <a:pt x="299" y="56"/>
                  </a:cubicBezTo>
                  <a:cubicBezTo>
                    <a:pt x="299" y="55"/>
                    <a:pt x="298" y="54"/>
                    <a:pt x="298" y="53"/>
                  </a:cubicBezTo>
                  <a:cubicBezTo>
                    <a:pt x="298" y="51"/>
                    <a:pt x="297" y="49"/>
                    <a:pt x="297" y="47"/>
                  </a:cubicBezTo>
                  <a:cubicBezTo>
                    <a:pt x="297" y="46"/>
                    <a:pt x="296" y="45"/>
                    <a:pt x="296" y="44"/>
                  </a:cubicBezTo>
                  <a:cubicBezTo>
                    <a:pt x="295" y="42"/>
                    <a:pt x="295" y="40"/>
                    <a:pt x="295" y="38"/>
                  </a:cubicBezTo>
                  <a:cubicBezTo>
                    <a:pt x="294" y="38"/>
                    <a:pt x="294" y="37"/>
                    <a:pt x="294" y="36"/>
                  </a:cubicBezTo>
                  <a:cubicBezTo>
                    <a:pt x="293" y="34"/>
                    <a:pt x="293" y="32"/>
                    <a:pt x="292" y="30"/>
                  </a:cubicBezTo>
                  <a:cubicBezTo>
                    <a:pt x="291" y="26"/>
                    <a:pt x="290" y="22"/>
                    <a:pt x="289" y="18"/>
                  </a:cubicBezTo>
                  <a:cubicBezTo>
                    <a:pt x="289" y="17"/>
                    <a:pt x="289" y="16"/>
                    <a:pt x="289" y="15"/>
                  </a:cubicBezTo>
                  <a:cubicBezTo>
                    <a:pt x="288" y="11"/>
                    <a:pt x="287" y="6"/>
                    <a:pt x="287" y="1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06" y="41"/>
                    <a:pt x="198" y="42"/>
                    <a:pt x="195" y="43"/>
                  </a:cubicBezTo>
                  <a:cubicBezTo>
                    <a:pt x="179" y="45"/>
                    <a:pt x="139" y="71"/>
                    <a:pt x="125" y="81"/>
                  </a:cubicBezTo>
                  <a:lnTo>
                    <a:pt x="122" y="83"/>
                  </a:lnTo>
                  <a:lnTo>
                    <a:pt x="47" y="44"/>
                  </a:lnTo>
                  <a:cubicBezTo>
                    <a:pt x="45" y="62"/>
                    <a:pt x="43" y="74"/>
                    <a:pt x="42" y="79"/>
                  </a:cubicBezTo>
                  <a:cubicBezTo>
                    <a:pt x="40" y="85"/>
                    <a:pt x="39" y="100"/>
                    <a:pt x="38" y="116"/>
                  </a:cubicBezTo>
                  <a:cubicBezTo>
                    <a:pt x="35" y="160"/>
                    <a:pt x="32" y="195"/>
                    <a:pt x="23" y="208"/>
                  </a:cubicBezTo>
                  <a:cubicBezTo>
                    <a:pt x="17" y="215"/>
                    <a:pt x="8" y="257"/>
                    <a:pt x="0" y="311"/>
                  </a:cubicBezTo>
                  <a:cubicBezTo>
                    <a:pt x="4" y="314"/>
                    <a:pt x="9" y="316"/>
                    <a:pt x="12" y="318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5" y="319"/>
                    <a:pt x="16" y="320"/>
                    <a:pt x="17" y="320"/>
                  </a:cubicBezTo>
                  <a:cubicBezTo>
                    <a:pt x="31" y="327"/>
                    <a:pt x="42" y="332"/>
                    <a:pt x="51" y="335"/>
                  </a:cubicBezTo>
                  <a:cubicBezTo>
                    <a:pt x="51" y="335"/>
                    <a:pt x="51" y="335"/>
                    <a:pt x="52" y="335"/>
                  </a:cubicBezTo>
                  <a:cubicBezTo>
                    <a:pt x="53" y="336"/>
                    <a:pt x="55" y="336"/>
                    <a:pt x="56" y="337"/>
                  </a:cubicBezTo>
                  <a:cubicBezTo>
                    <a:pt x="57" y="337"/>
                    <a:pt x="57" y="337"/>
                    <a:pt x="58" y="337"/>
                  </a:cubicBezTo>
                  <a:cubicBezTo>
                    <a:pt x="59" y="338"/>
                    <a:pt x="61" y="338"/>
                    <a:pt x="62" y="338"/>
                  </a:cubicBezTo>
                  <a:cubicBezTo>
                    <a:pt x="64" y="338"/>
                    <a:pt x="66" y="338"/>
                    <a:pt x="69" y="338"/>
                  </a:cubicBezTo>
                  <a:cubicBezTo>
                    <a:pt x="70" y="338"/>
                    <a:pt x="71" y="338"/>
                    <a:pt x="72" y="337"/>
                  </a:cubicBezTo>
                  <a:cubicBezTo>
                    <a:pt x="74" y="337"/>
                    <a:pt x="76" y="336"/>
                    <a:pt x="78" y="336"/>
                  </a:cubicBezTo>
                  <a:cubicBezTo>
                    <a:pt x="79" y="335"/>
                    <a:pt x="80" y="335"/>
                    <a:pt x="81" y="335"/>
                  </a:cubicBezTo>
                  <a:cubicBezTo>
                    <a:pt x="93" y="330"/>
                    <a:pt x="104" y="320"/>
                    <a:pt x="111" y="311"/>
                  </a:cubicBezTo>
                  <a:lnTo>
                    <a:pt x="111" y="311"/>
                  </a:lnTo>
                  <a:cubicBezTo>
                    <a:pt x="112" y="309"/>
                    <a:pt x="113" y="308"/>
                    <a:pt x="114" y="306"/>
                  </a:cubicBezTo>
                  <a:cubicBezTo>
                    <a:pt x="114" y="305"/>
                    <a:pt x="114" y="305"/>
                    <a:pt x="114" y="304"/>
                  </a:cubicBezTo>
                  <a:cubicBezTo>
                    <a:pt x="115" y="302"/>
                    <a:pt x="116" y="301"/>
                    <a:pt x="116" y="299"/>
                  </a:cubicBezTo>
                  <a:cubicBezTo>
                    <a:pt x="116" y="272"/>
                    <a:pt x="155" y="272"/>
                    <a:pt x="170" y="272"/>
                  </a:cubicBezTo>
                  <a:cubicBezTo>
                    <a:pt x="181" y="272"/>
                    <a:pt x="186" y="265"/>
                    <a:pt x="193" y="255"/>
                  </a:cubicBezTo>
                  <a:cubicBezTo>
                    <a:pt x="198" y="248"/>
                    <a:pt x="204" y="241"/>
                    <a:pt x="212" y="236"/>
                  </a:cubicBezTo>
                  <a:cubicBezTo>
                    <a:pt x="215" y="228"/>
                    <a:pt x="174" y="187"/>
                    <a:pt x="156" y="181"/>
                  </a:cubicBezTo>
                  <a:cubicBezTo>
                    <a:pt x="150" y="179"/>
                    <a:pt x="146" y="173"/>
                    <a:pt x="147" y="167"/>
                  </a:cubicBezTo>
                  <a:cubicBezTo>
                    <a:pt x="150" y="149"/>
                    <a:pt x="183" y="124"/>
                    <a:pt x="233" y="1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" name="Freeform 72">
              <a:extLst>
                <a:ext uri="{FF2B5EF4-FFF2-40B4-BE49-F238E27FC236}">
                  <a16:creationId xmlns:a16="http://schemas.microsoft.com/office/drawing/2014/main" id="{07B871CF-C5DD-401D-BB2A-116E48331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5697" y="2761956"/>
              <a:ext cx="349498" cy="146562"/>
            </a:xfrm>
            <a:custGeom>
              <a:avLst/>
              <a:gdLst>
                <a:gd name="T0" fmla="*/ 208 w 822"/>
                <a:gd name="T1" fmla="*/ 271 h 344"/>
                <a:gd name="T2" fmla="*/ 158 w 822"/>
                <a:gd name="T3" fmla="*/ 271 h 344"/>
                <a:gd name="T4" fmla="*/ 92 w 822"/>
                <a:gd name="T5" fmla="*/ 283 h 344"/>
                <a:gd name="T6" fmla="*/ 76 w 822"/>
                <a:gd name="T7" fmla="*/ 284 h 344"/>
                <a:gd name="T8" fmla="*/ 73 w 822"/>
                <a:gd name="T9" fmla="*/ 284 h 344"/>
                <a:gd name="T10" fmla="*/ 57 w 822"/>
                <a:gd name="T11" fmla="*/ 284 h 344"/>
                <a:gd name="T12" fmla="*/ 48 w 822"/>
                <a:gd name="T13" fmla="*/ 284 h 344"/>
                <a:gd name="T14" fmla="*/ 8 w 822"/>
                <a:gd name="T15" fmla="*/ 307 h 344"/>
                <a:gd name="T16" fmla="*/ 35 w 822"/>
                <a:gd name="T17" fmla="*/ 321 h 344"/>
                <a:gd name="T18" fmla="*/ 141 w 822"/>
                <a:gd name="T19" fmla="*/ 327 h 344"/>
                <a:gd name="T20" fmla="*/ 201 w 822"/>
                <a:gd name="T21" fmla="*/ 341 h 344"/>
                <a:gd name="T22" fmla="*/ 228 w 822"/>
                <a:gd name="T23" fmla="*/ 340 h 344"/>
                <a:gd name="T24" fmla="*/ 253 w 822"/>
                <a:gd name="T25" fmla="*/ 343 h 344"/>
                <a:gd name="T26" fmla="*/ 272 w 822"/>
                <a:gd name="T27" fmla="*/ 342 h 344"/>
                <a:gd name="T28" fmla="*/ 290 w 822"/>
                <a:gd name="T29" fmla="*/ 341 h 344"/>
                <a:gd name="T30" fmla="*/ 305 w 822"/>
                <a:gd name="T31" fmla="*/ 339 h 344"/>
                <a:gd name="T32" fmla="*/ 320 w 822"/>
                <a:gd name="T33" fmla="*/ 337 h 344"/>
                <a:gd name="T34" fmla="*/ 332 w 822"/>
                <a:gd name="T35" fmla="*/ 336 h 344"/>
                <a:gd name="T36" fmla="*/ 339 w 822"/>
                <a:gd name="T37" fmla="*/ 322 h 344"/>
                <a:gd name="T38" fmla="*/ 341 w 822"/>
                <a:gd name="T39" fmla="*/ 310 h 344"/>
                <a:gd name="T40" fmla="*/ 380 w 822"/>
                <a:gd name="T41" fmla="*/ 277 h 344"/>
                <a:gd name="T42" fmla="*/ 441 w 822"/>
                <a:gd name="T43" fmla="*/ 243 h 344"/>
                <a:gd name="T44" fmla="*/ 513 w 822"/>
                <a:gd name="T45" fmla="*/ 251 h 344"/>
                <a:gd name="T46" fmla="*/ 604 w 822"/>
                <a:gd name="T47" fmla="*/ 197 h 344"/>
                <a:gd name="T48" fmla="*/ 688 w 822"/>
                <a:gd name="T49" fmla="*/ 169 h 344"/>
                <a:gd name="T50" fmla="*/ 800 w 822"/>
                <a:gd name="T51" fmla="*/ 106 h 344"/>
                <a:gd name="T52" fmla="*/ 820 w 822"/>
                <a:gd name="T53" fmla="*/ 96 h 344"/>
                <a:gd name="T54" fmla="*/ 821 w 822"/>
                <a:gd name="T55" fmla="*/ 90 h 344"/>
                <a:gd name="T56" fmla="*/ 816 w 822"/>
                <a:gd name="T57" fmla="*/ 87 h 344"/>
                <a:gd name="T58" fmla="*/ 806 w 822"/>
                <a:gd name="T59" fmla="*/ 84 h 344"/>
                <a:gd name="T60" fmla="*/ 793 w 822"/>
                <a:gd name="T61" fmla="*/ 83 h 344"/>
                <a:gd name="T62" fmla="*/ 721 w 822"/>
                <a:gd name="T63" fmla="*/ 50 h 344"/>
                <a:gd name="T64" fmla="*/ 497 w 822"/>
                <a:gd name="T65" fmla="*/ 36 h 344"/>
                <a:gd name="T66" fmla="*/ 390 w 822"/>
                <a:gd name="T67" fmla="*/ 7 h 344"/>
                <a:gd name="T68" fmla="*/ 308 w 822"/>
                <a:gd name="T69" fmla="*/ 59 h 344"/>
                <a:gd name="T70" fmla="*/ 182 w 822"/>
                <a:gd name="T71" fmla="*/ 35 h 344"/>
                <a:gd name="T72" fmla="*/ 97 w 822"/>
                <a:gd name="T73" fmla="*/ 104 h 344"/>
                <a:gd name="T74" fmla="*/ 96 w 822"/>
                <a:gd name="T75" fmla="*/ 105 h 344"/>
                <a:gd name="T76" fmla="*/ 94 w 822"/>
                <a:gd name="T77" fmla="*/ 108 h 344"/>
                <a:gd name="T78" fmla="*/ 90 w 822"/>
                <a:gd name="T79" fmla="*/ 115 h 344"/>
                <a:gd name="T80" fmla="*/ 85 w 822"/>
                <a:gd name="T81" fmla="*/ 125 h 344"/>
                <a:gd name="T82" fmla="*/ 80 w 822"/>
                <a:gd name="T83" fmla="*/ 138 h 344"/>
                <a:gd name="T84" fmla="*/ 123 w 822"/>
                <a:gd name="T85" fmla="*/ 172 h 344"/>
                <a:gd name="T86" fmla="*/ 169 w 822"/>
                <a:gd name="T87" fmla="*/ 153 h 344"/>
                <a:gd name="T88" fmla="*/ 267 w 822"/>
                <a:gd name="T89" fmla="*/ 23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2" h="344">
                  <a:moveTo>
                    <a:pt x="267" y="238"/>
                  </a:moveTo>
                  <a:cubicBezTo>
                    <a:pt x="257" y="240"/>
                    <a:pt x="244" y="242"/>
                    <a:pt x="238" y="253"/>
                  </a:cubicBezTo>
                  <a:cubicBezTo>
                    <a:pt x="233" y="265"/>
                    <a:pt x="222" y="271"/>
                    <a:pt x="208" y="271"/>
                  </a:cubicBezTo>
                  <a:cubicBezTo>
                    <a:pt x="200" y="271"/>
                    <a:pt x="193" y="269"/>
                    <a:pt x="186" y="268"/>
                  </a:cubicBezTo>
                  <a:cubicBezTo>
                    <a:pt x="176" y="266"/>
                    <a:pt x="167" y="265"/>
                    <a:pt x="165" y="267"/>
                  </a:cubicBezTo>
                  <a:cubicBezTo>
                    <a:pt x="163" y="269"/>
                    <a:pt x="161" y="270"/>
                    <a:pt x="158" y="271"/>
                  </a:cubicBezTo>
                  <a:lnTo>
                    <a:pt x="158" y="271"/>
                  </a:lnTo>
                  <a:cubicBezTo>
                    <a:pt x="144" y="278"/>
                    <a:pt x="116" y="281"/>
                    <a:pt x="95" y="283"/>
                  </a:cubicBezTo>
                  <a:cubicBezTo>
                    <a:pt x="94" y="283"/>
                    <a:pt x="93" y="283"/>
                    <a:pt x="92" y="283"/>
                  </a:cubicBezTo>
                  <a:cubicBezTo>
                    <a:pt x="90" y="284"/>
                    <a:pt x="88" y="284"/>
                    <a:pt x="86" y="284"/>
                  </a:cubicBezTo>
                  <a:cubicBezTo>
                    <a:pt x="83" y="284"/>
                    <a:pt x="79" y="284"/>
                    <a:pt x="76" y="284"/>
                  </a:cubicBezTo>
                  <a:lnTo>
                    <a:pt x="76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cubicBezTo>
                    <a:pt x="69" y="285"/>
                    <a:pt x="65" y="285"/>
                    <a:pt x="62" y="285"/>
                  </a:cubicBezTo>
                  <a:lnTo>
                    <a:pt x="62" y="285"/>
                  </a:lnTo>
                  <a:cubicBezTo>
                    <a:pt x="60" y="285"/>
                    <a:pt x="59" y="284"/>
                    <a:pt x="57" y="284"/>
                  </a:cubicBezTo>
                  <a:cubicBezTo>
                    <a:pt x="56" y="284"/>
                    <a:pt x="55" y="284"/>
                    <a:pt x="54" y="284"/>
                  </a:cubicBezTo>
                  <a:cubicBezTo>
                    <a:pt x="52" y="284"/>
                    <a:pt x="50" y="284"/>
                    <a:pt x="49" y="284"/>
                  </a:cubicBezTo>
                  <a:cubicBezTo>
                    <a:pt x="48" y="284"/>
                    <a:pt x="48" y="284"/>
                    <a:pt x="48" y="284"/>
                  </a:cubicBezTo>
                  <a:lnTo>
                    <a:pt x="48" y="284"/>
                  </a:lnTo>
                  <a:cubicBezTo>
                    <a:pt x="48" y="284"/>
                    <a:pt x="48" y="284"/>
                    <a:pt x="47" y="284"/>
                  </a:cubicBezTo>
                  <a:cubicBezTo>
                    <a:pt x="35" y="283"/>
                    <a:pt x="18" y="295"/>
                    <a:pt x="8" y="307"/>
                  </a:cubicBezTo>
                  <a:cubicBezTo>
                    <a:pt x="2" y="314"/>
                    <a:pt x="0" y="319"/>
                    <a:pt x="1" y="322"/>
                  </a:cubicBezTo>
                  <a:cubicBezTo>
                    <a:pt x="1" y="321"/>
                    <a:pt x="3" y="322"/>
                    <a:pt x="11" y="322"/>
                  </a:cubicBezTo>
                  <a:cubicBezTo>
                    <a:pt x="17" y="322"/>
                    <a:pt x="26" y="322"/>
                    <a:pt x="35" y="321"/>
                  </a:cubicBezTo>
                  <a:cubicBezTo>
                    <a:pt x="45" y="320"/>
                    <a:pt x="57" y="319"/>
                    <a:pt x="68" y="319"/>
                  </a:cubicBezTo>
                  <a:cubicBezTo>
                    <a:pt x="86" y="319"/>
                    <a:pt x="98" y="322"/>
                    <a:pt x="107" y="327"/>
                  </a:cubicBezTo>
                  <a:cubicBezTo>
                    <a:pt x="117" y="334"/>
                    <a:pt x="129" y="331"/>
                    <a:pt x="141" y="327"/>
                  </a:cubicBezTo>
                  <a:cubicBezTo>
                    <a:pt x="148" y="324"/>
                    <a:pt x="154" y="322"/>
                    <a:pt x="160" y="322"/>
                  </a:cubicBezTo>
                  <a:cubicBezTo>
                    <a:pt x="167" y="322"/>
                    <a:pt x="173" y="325"/>
                    <a:pt x="178" y="332"/>
                  </a:cubicBezTo>
                  <a:cubicBezTo>
                    <a:pt x="182" y="338"/>
                    <a:pt x="189" y="341"/>
                    <a:pt x="201" y="341"/>
                  </a:cubicBezTo>
                  <a:cubicBezTo>
                    <a:pt x="205" y="341"/>
                    <a:pt x="210" y="341"/>
                    <a:pt x="214" y="340"/>
                  </a:cubicBezTo>
                  <a:cubicBezTo>
                    <a:pt x="219" y="340"/>
                    <a:pt x="223" y="340"/>
                    <a:pt x="228" y="340"/>
                  </a:cubicBezTo>
                  <a:lnTo>
                    <a:pt x="228" y="340"/>
                  </a:lnTo>
                  <a:cubicBezTo>
                    <a:pt x="232" y="340"/>
                    <a:pt x="235" y="341"/>
                    <a:pt x="238" y="342"/>
                  </a:cubicBezTo>
                  <a:cubicBezTo>
                    <a:pt x="239" y="342"/>
                    <a:pt x="242" y="343"/>
                    <a:pt x="252" y="343"/>
                  </a:cubicBezTo>
                  <a:lnTo>
                    <a:pt x="253" y="343"/>
                  </a:lnTo>
                  <a:cubicBezTo>
                    <a:pt x="256" y="343"/>
                    <a:pt x="258" y="343"/>
                    <a:pt x="261" y="343"/>
                  </a:cubicBezTo>
                  <a:cubicBezTo>
                    <a:pt x="262" y="343"/>
                    <a:pt x="263" y="343"/>
                    <a:pt x="264" y="343"/>
                  </a:cubicBezTo>
                  <a:cubicBezTo>
                    <a:pt x="266" y="342"/>
                    <a:pt x="269" y="342"/>
                    <a:pt x="272" y="342"/>
                  </a:cubicBezTo>
                  <a:cubicBezTo>
                    <a:pt x="273" y="342"/>
                    <a:pt x="275" y="342"/>
                    <a:pt x="276" y="342"/>
                  </a:cubicBezTo>
                  <a:cubicBezTo>
                    <a:pt x="279" y="342"/>
                    <a:pt x="281" y="341"/>
                    <a:pt x="284" y="341"/>
                  </a:cubicBezTo>
                  <a:cubicBezTo>
                    <a:pt x="286" y="341"/>
                    <a:pt x="288" y="341"/>
                    <a:pt x="290" y="341"/>
                  </a:cubicBezTo>
                  <a:cubicBezTo>
                    <a:pt x="291" y="341"/>
                    <a:pt x="292" y="340"/>
                    <a:pt x="293" y="340"/>
                  </a:cubicBezTo>
                  <a:cubicBezTo>
                    <a:pt x="296" y="340"/>
                    <a:pt x="299" y="340"/>
                    <a:pt x="302" y="339"/>
                  </a:cubicBezTo>
                  <a:cubicBezTo>
                    <a:pt x="303" y="339"/>
                    <a:pt x="304" y="339"/>
                    <a:pt x="305" y="339"/>
                  </a:cubicBezTo>
                  <a:cubicBezTo>
                    <a:pt x="308" y="339"/>
                    <a:pt x="311" y="338"/>
                    <a:pt x="314" y="338"/>
                  </a:cubicBezTo>
                  <a:cubicBezTo>
                    <a:pt x="315" y="338"/>
                    <a:pt x="316" y="338"/>
                    <a:pt x="317" y="338"/>
                  </a:cubicBezTo>
                  <a:cubicBezTo>
                    <a:pt x="318" y="337"/>
                    <a:pt x="319" y="337"/>
                    <a:pt x="320" y="337"/>
                  </a:cubicBezTo>
                  <a:cubicBezTo>
                    <a:pt x="323" y="337"/>
                    <a:pt x="325" y="337"/>
                    <a:pt x="326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9" y="336"/>
                    <a:pt x="331" y="336"/>
                    <a:pt x="332" y="336"/>
                  </a:cubicBezTo>
                  <a:cubicBezTo>
                    <a:pt x="333" y="334"/>
                    <a:pt x="334" y="333"/>
                    <a:pt x="335" y="331"/>
                  </a:cubicBezTo>
                  <a:cubicBezTo>
                    <a:pt x="335" y="330"/>
                    <a:pt x="336" y="329"/>
                    <a:pt x="337" y="328"/>
                  </a:cubicBezTo>
                  <a:cubicBezTo>
                    <a:pt x="338" y="326"/>
                    <a:pt x="338" y="324"/>
                    <a:pt x="339" y="322"/>
                  </a:cubicBezTo>
                  <a:cubicBezTo>
                    <a:pt x="339" y="321"/>
                    <a:pt x="340" y="320"/>
                    <a:pt x="340" y="319"/>
                  </a:cubicBezTo>
                  <a:cubicBezTo>
                    <a:pt x="341" y="316"/>
                    <a:pt x="341" y="314"/>
                    <a:pt x="341" y="313"/>
                  </a:cubicBezTo>
                  <a:cubicBezTo>
                    <a:pt x="341" y="312"/>
                    <a:pt x="341" y="311"/>
                    <a:pt x="341" y="310"/>
                  </a:cubicBezTo>
                  <a:cubicBezTo>
                    <a:pt x="342" y="308"/>
                    <a:pt x="342" y="305"/>
                    <a:pt x="342" y="303"/>
                  </a:cubicBezTo>
                  <a:cubicBezTo>
                    <a:pt x="342" y="283"/>
                    <a:pt x="356" y="281"/>
                    <a:pt x="368" y="280"/>
                  </a:cubicBezTo>
                  <a:cubicBezTo>
                    <a:pt x="372" y="279"/>
                    <a:pt x="376" y="279"/>
                    <a:pt x="380" y="277"/>
                  </a:cubicBezTo>
                  <a:cubicBezTo>
                    <a:pt x="387" y="275"/>
                    <a:pt x="393" y="270"/>
                    <a:pt x="399" y="264"/>
                  </a:cubicBezTo>
                  <a:cubicBezTo>
                    <a:pt x="407" y="257"/>
                    <a:pt x="415" y="250"/>
                    <a:pt x="424" y="250"/>
                  </a:cubicBezTo>
                  <a:cubicBezTo>
                    <a:pt x="428" y="250"/>
                    <a:pt x="435" y="246"/>
                    <a:pt x="441" y="243"/>
                  </a:cubicBezTo>
                  <a:cubicBezTo>
                    <a:pt x="451" y="237"/>
                    <a:pt x="463" y="232"/>
                    <a:pt x="472" y="235"/>
                  </a:cubicBezTo>
                  <a:cubicBezTo>
                    <a:pt x="477" y="237"/>
                    <a:pt x="481" y="240"/>
                    <a:pt x="486" y="244"/>
                  </a:cubicBezTo>
                  <a:cubicBezTo>
                    <a:pt x="496" y="251"/>
                    <a:pt x="505" y="258"/>
                    <a:pt x="513" y="251"/>
                  </a:cubicBezTo>
                  <a:cubicBezTo>
                    <a:pt x="521" y="245"/>
                    <a:pt x="526" y="244"/>
                    <a:pt x="531" y="242"/>
                  </a:cubicBezTo>
                  <a:cubicBezTo>
                    <a:pt x="538" y="240"/>
                    <a:pt x="545" y="238"/>
                    <a:pt x="558" y="222"/>
                  </a:cubicBezTo>
                  <a:cubicBezTo>
                    <a:pt x="573" y="204"/>
                    <a:pt x="586" y="197"/>
                    <a:pt x="604" y="197"/>
                  </a:cubicBezTo>
                  <a:cubicBezTo>
                    <a:pt x="610" y="197"/>
                    <a:pt x="617" y="197"/>
                    <a:pt x="625" y="198"/>
                  </a:cubicBezTo>
                  <a:lnTo>
                    <a:pt x="633" y="199"/>
                  </a:lnTo>
                  <a:cubicBezTo>
                    <a:pt x="666" y="203"/>
                    <a:pt x="679" y="187"/>
                    <a:pt x="688" y="169"/>
                  </a:cubicBezTo>
                  <a:cubicBezTo>
                    <a:pt x="695" y="154"/>
                    <a:pt x="710" y="149"/>
                    <a:pt x="725" y="144"/>
                  </a:cubicBezTo>
                  <a:cubicBezTo>
                    <a:pt x="733" y="141"/>
                    <a:pt x="742" y="137"/>
                    <a:pt x="749" y="133"/>
                  </a:cubicBezTo>
                  <a:cubicBezTo>
                    <a:pt x="762" y="123"/>
                    <a:pt x="783" y="113"/>
                    <a:pt x="800" y="106"/>
                  </a:cubicBezTo>
                  <a:cubicBezTo>
                    <a:pt x="805" y="104"/>
                    <a:pt x="810" y="101"/>
                    <a:pt x="814" y="100"/>
                  </a:cubicBezTo>
                  <a:lnTo>
                    <a:pt x="818" y="98"/>
                  </a:lnTo>
                  <a:cubicBezTo>
                    <a:pt x="819" y="98"/>
                    <a:pt x="819" y="97"/>
                    <a:pt x="820" y="96"/>
                  </a:cubicBezTo>
                  <a:lnTo>
                    <a:pt x="820" y="95"/>
                  </a:lnTo>
                  <a:cubicBezTo>
                    <a:pt x="820" y="94"/>
                    <a:pt x="821" y="93"/>
                    <a:pt x="821" y="92"/>
                  </a:cubicBezTo>
                  <a:cubicBezTo>
                    <a:pt x="821" y="92"/>
                    <a:pt x="821" y="91"/>
                    <a:pt x="821" y="90"/>
                  </a:cubicBezTo>
                  <a:lnTo>
                    <a:pt x="821" y="90"/>
                  </a:lnTo>
                  <a:cubicBezTo>
                    <a:pt x="820" y="90"/>
                    <a:pt x="819" y="89"/>
                    <a:pt x="818" y="88"/>
                  </a:cubicBezTo>
                  <a:cubicBezTo>
                    <a:pt x="817" y="88"/>
                    <a:pt x="816" y="87"/>
                    <a:pt x="816" y="87"/>
                  </a:cubicBezTo>
                  <a:cubicBezTo>
                    <a:pt x="814" y="86"/>
                    <a:pt x="813" y="86"/>
                    <a:pt x="812" y="85"/>
                  </a:cubicBezTo>
                  <a:cubicBezTo>
                    <a:pt x="811" y="85"/>
                    <a:pt x="810" y="85"/>
                    <a:pt x="810" y="84"/>
                  </a:cubicBezTo>
                  <a:cubicBezTo>
                    <a:pt x="808" y="84"/>
                    <a:pt x="807" y="84"/>
                    <a:pt x="806" y="84"/>
                  </a:cubicBezTo>
                  <a:cubicBezTo>
                    <a:pt x="805" y="84"/>
                    <a:pt x="805" y="83"/>
                    <a:pt x="804" y="83"/>
                  </a:cubicBezTo>
                  <a:cubicBezTo>
                    <a:pt x="802" y="83"/>
                    <a:pt x="801" y="83"/>
                    <a:pt x="799" y="83"/>
                  </a:cubicBezTo>
                  <a:lnTo>
                    <a:pt x="793" y="83"/>
                  </a:lnTo>
                  <a:cubicBezTo>
                    <a:pt x="783" y="83"/>
                    <a:pt x="772" y="82"/>
                    <a:pt x="759" y="66"/>
                  </a:cubicBezTo>
                  <a:cubicBezTo>
                    <a:pt x="745" y="50"/>
                    <a:pt x="737" y="49"/>
                    <a:pt x="730" y="49"/>
                  </a:cubicBezTo>
                  <a:cubicBezTo>
                    <a:pt x="727" y="49"/>
                    <a:pt x="724" y="49"/>
                    <a:pt x="721" y="50"/>
                  </a:cubicBezTo>
                  <a:cubicBezTo>
                    <a:pt x="712" y="51"/>
                    <a:pt x="700" y="51"/>
                    <a:pt x="689" y="48"/>
                  </a:cubicBezTo>
                  <a:cubicBezTo>
                    <a:pt x="667" y="42"/>
                    <a:pt x="589" y="32"/>
                    <a:pt x="536" y="32"/>
                  </a:cubicBezTo>
                  <a:cubicBezTo>
                    <a:pt x="510" y="32"/>
                    <a:pt x="500" y="35"/>
                    <a:pt x="497" y="36"/>
                  </a:cubicBezTo>
                  <a:cubicBezTo>
                    <a:pt x="492" y="38"/>
                    <a:pt x="487" y="39"/>
                    <a:pt x="481" y="39"/>
                  </a:cubicBezTo>
                  <a:cubicBezTo>
                    <a:pt x="453" y="39"/>
                    <a:pt x="416" y="20"/>
                    <a:pt x="396" y="10"/>
                  </a:cubicBezTo>
                  <a:lnTo>
                    <a:pt x="390" y="7"/>
                  </a:lnTo>
                  <a:cubicBezTo>
                    <a:pt x="377" y="0"/>
                    <a:pt x="322" y="7"/>
                    <a:pt x="320" y="34"/>
                  </a:cubicBezTo>
                  <a:cubicBezTo>
                    <a:pt x="319" y="43"/>
                    <a:pt x="317" y="50"/>
                    <a:pt x="313" y="55"/>
                  </a:cubicBezTo>
                  <a:cubicBezTo>
                    <a:pt x="312" y="56"/>
                    <a:pt x="310" y="58"/>
                    <a:pt x="308" y="59"/>
                  </a:cubicBezTo>
                  <a:cubicBezTo>
                    <a:pt x="303" y="63"/>
                    <a:pt x="296" y="64"/>
                    <a:pt x="291" y="64"/>
                  </a:cubicBezTo>
                  <a:cubicBezTo>
                    <a:pt x="279" y="64"/>
                    <a:pt x="263" y="60"/>
                    <a:pt x="244" y="50"/>
                  </a:cubicBezTo>
                  <a:cubicBezTo>
                    <a:pt x="226" y="41"/>
                    <a:pt x="203" y="35"/>
                    <a:pt x="182" y="35"/>
                  </a:cubicBezTo>
                  <a:cubicBezTo>
                    <a:pt x="179" y="35"/>
                    <a:pt x="177" y="35"/>
                    <a:pt x="175" y="36"/>
                  </a:cubicBezTo>
                  <a:cubicBezTo>
                    <a:pt x="159" y="37"/>
                    <a:pt x="149" y="41"/>
                    <a:pt x="148" y="47"/>
                  </a:cubicBezTo>
                  <a:cubicBezTo>
                    <a:pt x="146" y="73"/>
                    <a:pt x="114" y="97"/>
                    <a:pt x="97" y="104"/>
                  </a:cubicBezTo>
                  <a:lnTo>
                    <a:pt x="97" y="104"/>
                  </a:lnTo>
                  <a:lnTo>
                    <a:pt x="97" y="105"/>
                  </a:lnTo>
                  <a:cubicBezTo>
                    <a:pt x="96" y="105"/>
                    <a:pt x="96" y="105"/>
                    <a:pt x="96" y="105"/>
                  </a:cubicBezTo>
                  <a:cubicBezTo>
                    <a:pt x="96" y="106"/>
                    <a:pt x="96" y="106"/>
                    <a:pt x="95" y="106"/>
                  </a:cubicBezTo>
                  <a:cubicBezTo>
                    <a:pt x="95" y="106"/>
                    <a:pt x="95" y="107"/>
                    <a:pt x="94" y="10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9"/>
                    <a:pt x="93" y="110"/>
                    <a:pt x="92" y="111"/>
                  </a:cubicBezTo>
                  <a:cubicBezTo>
                    <a:pt x="92" y="111"/>
                    <a:pt x="92" y="112"/>
                    <a:pt x="91" y="112"/>
                  </a:cubicBezTo>
                  <a:cubicBezTo>
                    <a:pt x="91" y="113"/>
                    <a:pt x="90" y="114"/>
                    <a:pt x="90" y="115"/>
                  </a:cubicBezTo>
                  <a:cubicBezTo>
                    <a:pt x="89" y="116"/>
                    <a:pt x="89" y="117"/>
                    <a:pt x="89" y="118"/>
                  </a:cubicBezTo>
                  <a:cubicBezTo>
                    <a:pt x="88" y="119"/>
                    <a:pt x="87" y="120"/>
                    <a:pt x="87" y="122"/>
                  </a:cubicBezTo>
                  <a:cubicBezTo>
                    <a:pt x="86" y="123"/>
                    <a:pt x="86" y="124"/>
                    <a:pt x="85" y="125"/>
                  </a:cubicBezTo>
                  <a:cubicBezTo>
                    <a:pt x="84" y="127"/>
                    <a:pt x="84" y="128"/>
                    <a:pt x="83" y="130"/>
                  </a:cubicBezTo>
                  <a:cubicBezTo>
                    <a:pt x="82" y="131"/>
                    <a:pt x="82" y="133"/>
                    <a:pt x="81" y="135"/>
                  </a:cubicBezTo>
                  <a:cubicBezTo>
                    <a:pt x="81" y="136"/>
                    <a:pt x="80" y="137"/>
                    <a:pt x="80" y="138"/>
                  </a:cubicBezTo>
                  <a:cubicBezTo>
                    <a:pt x="89" y="143"/>
                    <a:pt x="96" y="151"/>
                    <a:pt x="102" y="159"/>
                  </a:cubicBezTo>
                  <a:lnTo>
                    <a:pt x="105" y="163"/>
                  </a:lnTo>
                  <a:cubicBezTo>
                    <a:pt x="109" y="167"/>
                    <a:pt x="115" y="171"/>
                    <a:pt x="123" y="172"/>
                  </a:cubicBezTo>
                  <a:cubicBezTo>
                    <a:pt x="125" y="172"/>
                    <a:pt x="128" y="173"/>
                    <a:pt x="131" y="173"/>
                  </a:cubicBezTo>
                  <a:cubicBezTo>
                    <a:pt x="143" y="173"/>
                    <a:pt x="153" y="168"/>
                    <a:pt x="155" y="162"/>
                  </a:cubicBezTo>
                  <a:cubicBezTo>
                    <a:pt x="156" y="158"/>
                    <a:pt x="159" y="153"/>
                    <a:pt x="169" y="153"/>
                  </a:cubicBezTo>
                  <a:cubicBezTo>
                    <a:pt x="192" y="153"/>
                    <a:pt x="243" y="184"/>
                    <a:pt x="270" y="207"/>
                  </a:cubicBezTo>
                  <a:cubicBezTo>
                    <a:pt x="280" y="215"/>
                    <a:pt x="286" y="222"/>
                    <a:pt x="284" y="228"/>
                  </a:cubicBezTo>
                  <a:cubicBezTo>
                    <a:pt x="282" y="235"/>
                    <a:pt x="275" y="236"/>
                    <a:pt x="267" y="2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" name="Freeform 73">
              <a:extLst>
                <a:ext uri="{FF2B5EF4-FFF2-40B4-BE49-F238E27FC236}">
                  <a16:creationId xmlns:a16="http://schemas.microsoft.com/office/drawing/2014/main" id="{C0BC45EE-CC67-4CB5-8F27-E7C950883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4240" y="2743166"/>
              <a:ext cx="214210" cy="95829"/>
            </a:xfrm>
            <a:custGeom>
              <a:avLst/>
              <a:gdLst>
                <a:gd name="T0" fmla="*/ 456 w 504"/>
                <a:gd name="T1" fmla="*/ 143 h 223"/>
                <a:gd name="T2" fmla="*/ 449 w 504"/>
                <a:gd name="T3" fmla="*/ 142 h 223"/>
                <a:gd name="T4" fmla="*/ 434 w 504"/>
                <a:gd name="T5" fmla="*/ 117 h 223"/>
                <a:gd name="T6" fmla="*/ 426 w 504"/>
                <a:gd name="T7" fmla="*/ 94 h 223"/>
                <a:gd name="T8" fmla="*/ 399 w 504"/>
                <a:gd name="T9" fmla="*/ 84 h 223"/>
                <a:gd name="T10" fmla="*/ 316 w 504"/>
                <a:gd name="T11" fmla="*/ 96 h 223"/>
                <a:gd name="T12" fmla="*/ 274 w 504"/>
                <a:gd name="T13" fmla="*/ 71 h 223"/>
                <a:gd name="T14" fmla="*/ 226 w 504"/>
                <a:gd name="T15" fmla="*/ 43 h 223"/>
                <a:gd name="T16" fmla="*/ 203 w 504"/>
                <a:gd name="T17" fmla="*/ 35 h 223"/>
                <a:gd name="T18" fmla="*/ 147 w 504"/>
                <a:gd name="T19" fmla="*/ 37 h 223"/>
                <a:gd name="T20" fmla="*/ 93 w 504"/>
                <a:gd name="T21" fmla="*/ 22 h 223"/>
                <a:gd name="T22" fmla="*/ 15 w 504"/>
                <a:gd name="T23" fmla="*/ 4 h 223"/>
                <a:gd name="T24" fmla="*/ 10 w 504"/>
                <a:gd name="T25" fmla="*/ 5 h 223"/>
                <a:gd name="T26" fmla="*/ 3 w 504"/>
                <a:gd name="T27" fmla="*/ 8 h 223"/>
                <a:gd name="T28" fmla="*/ 0 w 504"/>
                <a:gd name="T29" fmla="*/ 10 h 223"/>
                <a:gd name="T30" fmla="*/ 112 w 504"/>
                <a:gd name="T31" fmla="*/ 75 h 223"/>
                <a:gd name="T32" fmla="*/ 141 w 504"/>
                <a:gd name="T33" fmla="*/ 156 h 223"/>
                <a:gd name="T34" fmla="*/ 137 w 504"/>
                <a:gd name="T35" fmla="*/ 176 h 223"/>
                <a:gd name="T36" fmla="*/ 160 w 504"/>
                <a:gd name="T37" fmla="*/ 177 h 223"/>
                <a:gd name="T38" fmla="*/ 208 w 504"/>
                <a:gd name="T39" fmla="*/ 170 h 223"/>
                <a:gd name="T40" fmla="*/ 256 w 504"/>
                <a:gd name="T41" fmla="*/ 218 h 223"/>
                <a:gd name="T42" fmla="*/ 257 w 504"/>
                <a:gd name="T43" fmla="*/ 220 h 223"/>
                <a:gd name="T44" fmla="*/ 273 w 504"/>
                <a:gd name="T45" fmla="*/ 217 h 223"/>
                <a:gd name="T46" fmla="*/ 331 w 504"/>
                <a:gd name="T47" fmla="*/ 205 h 223"/>
                <a:gd name="T48" fmla="*/ 352 w 504"/>
                <a:gd name="T49" fmla="*/ 205 h 223"/>
                <a:gd name="T50" fmla="*/ 368 w 504"/>
                <a:gd name="T51" fmla="*/ 206 h 223"/>
                <a:gd name="T52" fmla="*/ 385 w 504"/>
                <a:gd name="T53" fmla="*/ 209 h 223"/>
                <a:gd name="T54" fmla="*/ 389 w 504"/>
                <a:gd name="T55" fmla="*/ 209 h 223"/>
                <a:gd name="T56" fmla="*/ 389 w 504"/>
                <a:gd name="T57" fmla="*/ 203 h 223"/>
                <a:gd name="T58" fmla="*/ 392 w 504"/>
                <a:gd name="T59" fmla="*/ 196 h 223"/>
                <a:gd name="T60" fmla="*/ 405 w 504"/>
                <a:gd name="T61" fmla="*/ 190 h 223"/>
                <a:gd name="T62" fmla="*/ 484 w 504"/>
                <a:gd name="T63" fmla="*/ 222 h 223"/>
                <a:gd name="T64" fmla="*/ 491 w 504"/>
                <a:gd name="T65" fmla="*/ 204 h 223"/>
                <a:gd name="T66" fmla="*/ 475 w 504"/>
                <a:gd name="T67" fmla="*/ 185 h 223"/>
                <a:gd name="T68" fmla="*/ 477 w 504"/>
                <a:gd name="T69" fmla="*/ 178 h 223"/>
                <a:gd name="T70" fmla="*/ 482 w 504"/>
                <a:gd name="T71" fmla="*/ 169 h 223"/>
                <a:gd name="T72" fmla="*/ 488 w 504"/>
                <a:gd name="T73" fmla="*/ 162 h 223"/>
                <a:gd name="T74" fmla="*/ 476 w 504"/>
                <a:gd name="T75" fmla="*/ 15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4" h="223">
                  <a:moveTo>
                    <a:pt x="476" y="154"/>
                  </a:moveTo>
                  <a:cubicBezTo>
                    <a:pt x="469" y="150"/>
                    <a:pt x="461" y="145"/>
                    <a:pt x="456" y="143"/>
                  </a:cubicBezTo>
                  <a:cubicBezTo>
                    <a:pt x="454" y="142"/>
                    <a:pt x="452" y="141"/>
                    <a:pt x="452" y="141"/>
                  </a:cubicBezTo>
                  <a:lnTo>
                    <a:pt x="449" y="142"/>
                  </a:lnTo>
                  <a:cubicBezTo>
                    <a:pt x="441" y="142"/>
                    <a:pt x="438" y="133"/>
                    <a:pt x="435" y="122"/>
                  </a:cubicBezTo>
                  <a:cubicBezTo>
                    <a:pt x="435" y="120"/>
                    <a:pt x="434" y="118"/>
                    <a:pt x="434" y="117"/>
                  </a:cubicBezTo>
                  <a:cubicBezTo>
                    <a:pt x="432" y="110"/>
                    <a:pt x="429" y="96"/>
                    <a:pt x="426" y="94"/>
                  </a:cubicBezTo>
                  <a:lnTo>
                    <a:pt x="426" y="94"/>
                  </a:lnTo>
                  <a:cubicBezTo>
                    <a:pt x="417" y="94"/>
                    <a:pt x="413" y="91"/>
                    <a:pt x="409" y="88"/>
                  </a:cubicBezTo>
                  <a:cubicBezTo>
                    <a:pt x="406" y="86"/>
                    <a:pt x="404" y="84"/>
                    <a:pt x="399" y="84"/>
                  </a:cubicBezTo>
                  <a:cubicBezTo>
                    <a:pt x="345" y="84"/>
                    <a:pt x="329" y="90"/>
                    <a:pt x="325" y="93"/>
                  </a:cubicBezTo>
                  <a:cubicBezTo>
                    <a:pt x="322" y="95"/>
                    <a:pt x="319" y="96"/>
                    <a:pt x="316" y="96"/>
                  </a:cubicBezTo>
                  <a:cubicBezTo>
                    <a:pt x="308" y="96"/>
                    <a:pt x="300" y="90"/>
                    <a:pt x="293" y="83"/>
                  </a:cubicBezTo>
                  <a:cubicBezTo>
                    <a:pt x="286" y="77"/>
                    <a:pt x="279" y="71"/>
                    <a:pt x="274" y="71"/>
                  </a:cubicBezTo>
                  <a:cubicBezTo>
                    <a:pt x="258" y="71"/>
                    <a:pt x="242" y="59"/>
                    <a:pt x="230" y="48"/>
                  </a:cubicBezTo>
                  <a:cubicBezTo>
                    <a:pt x="229" y="46"/>
                    <a:pt x="227" y="45"/>
                    <a:pt x="226" y="43"/>
                  </a:cubicBezTo>
                  <a:cubicBezTo>
                    <a:pt x="224" y="41"/>
                    <a:pt x="223" y="39"/>
                    <a:pt x="222" y="38"/>
                  </a:cubicBezTo>
                  <a:cubicBezTo>
                    <a:pt x="221" y="37"/>
                    <a:pt x="219" y="35"/>
                    <a:pt x="203" y="35"/>
                  </a:cubicBezTo>
                  <a:cubicBezTo>
                    <a:pt x="195" y="35"/>
                    <a:pt x="186" y="36"/>
                    <a:pt x="177" y="36"/>
                  </a:cubicBezTo>
                  <a:cubicBezTo>
                    <a:pt x="167" y="37"/>
                    <a:pt x="157" y="37"/>
                    <a:pt x="147" y="37"/>
                  </a:cubicBezTo>
                  <a:cubicBezTo>
                    <a:pt x="126" y="37"/>
                    <a:pt x="113" y="35"/>
                    <a:pt x="105" y="29"/>
                  </a:cubicBezTo>
                  <a:cubicBezTo>
                    <a:pt x="101" y="26"/>
                    <a:pt x="97" y="24"/>
                    <a:pt x="93" y="22"/>
                  </a:cubicBezTo>
                  <a:cubicBezTo>
                    <a:pt x="70" y="9"/>
                    <a:pt x="36" y="0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lnTo>
                    <a:pt x="14" y="4"/>
                  </a:lnTo>
                  <a:cubicBezTo>
                    <a:pt x="13" y="4"/>
                    <a:pt x="12" y="5"/>
                    <a:pt x="10" y="5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7" y="7"/>
                    <a:pt x="5" y="8"/>
                    <a:pt x="3" y="8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13" y="16"/>
                    <a:pt x="28" y="20"/>
                    <a:pt x="41" y="24"/>
                  </a:cubicBezTo>
                  <a:cubicBezTo>
                    <a:pt x="74" y="33"/>
                    <a:pt x="105" y="41"/>
                    <a:pt x="112" y="75"/>
                  </a:cubicBezTo>
                  <a:cubicBezTo>
                    <a:pt x="116" y="98"/>
                    <a:pt x="124" y="106"/>
                    <a:pt x="131" y="113"/>
                  </a:cubicBezTo>
                  <a:cubicBezTo>
                    <a:pt x="141" y="122"/>
                    <a:pt x="147" y="130"/>
                    <a:pt x="141" y="156"/>
                  </a:cubicBezTo>
                  <a:cubicBezTo>
                    <a:pt x="139" y="163"/>
                    <a:pt x="136" y="169"/>
                    <a:pt x="131" y="176"/>
                  </a:cubicBezTo>
                  <a:cubicBezTo>
                    <a:pt x="133" y="176"/>
                    <a:pt x="135" y="176"/>
                    <a:pt x="137" y="176"/>
                  </a:cubicBezTo>
                  <a:cubicBezTo>
                    <a:pt x="139" y="176"/>
                    <a:pt x="140" y="176"/>
                    <a:pt x="142" y="176"/>
                  </a:cubicBezTo>
                  <a:cubicBezTo>
                    <a:pt x="148" y="177"/>
                    <a:pt x="154" y="177"/>
                    <a:pt x="160" y="177"/>
                  </a:cubicBezTo>
                  <a:cubicBezTo>
                    <a:pt x="183" y="177"/>
                    <a:pt x="192" y="175"/>
                    <a:pt x="195" y="173"/>
                  </a:cubicBezTo>
                  <a:cubicBezTo>
                    <a:pt x="199" y="171"/>
                    <a:pt x="204" y="170"/>
                    <a:pt x="208" y="170"/>
                  </a:cubicBezTo>
                  <a:cubicBezTo>
                    <a:pt x="224" y="170"/>
                    <a:pt x="233" y="184"/>
                    <a:pt x="244" y="201"/>
                  </a:cubicBezTo>
                  <a:cubicBezTo>
                    <a:pt x="248" y="206"/>
                    <a:pt x="252" y="212"/>
                    <a:pt x="256" y="218"/>
                  </a:cubicBezTo>
                  <a:cubicBezTo>
                    <a:pt x="257" y="219"/>
                    <a:pt x="257" y="219"/>
                    <a:pt x="257" y="220"/>
                  </a:cubicBezTo>
                  <a:lnTo>
                    <a:pt x="257" y="220"/>
                  </a:lnTo>
                  <a:cubicBezTo>
                    <a:pt x="261" y="219"/>
                    <a:pt x="264" y="219"/>
                    <a:pt x="268" y="218"/>
                  </a:cubicBezTo>
                  <a:cubicBezTo>
                    <a:pt x="269" y="218"/>
                    <a:pt x="271" y="217"/>
                    <a:pt x="273" y="217"/>
                  </a:cubicBezTo>
                  <a:cubicBezTo>
                    <a:pt x="278" y="216"/>
                    <a:pt x="283" y="215"/>
                    <a:pt x="288" y="213"/>
                  </a:cubicBezTo>
                  <a:cubicBezTo>
                    <a:pt x="302" y="210"/>
                    <a:pt x="315" y="207"/>
                    <a:pt x="331" y="205"/>
                  </a:cubicBezTo>
                  <a:cubicBezTo>
                    <a:pt x="335" y="204"/>
                    <a:pt x="340" y="204"/>
                    <a:pt x="345" y="204"/>
                  </a:cubicBezTo>
                  <a:cubicBezTo>
                    <a:pt x="347" y="204"/>
                    <a:pt x="349" y="204"/>
                    <a:pt x="352" y="205"/>
                  </a:cubicBezTo>
                  <a:cubicBezTo>
                    <a:pt x="354" y="205"/>
                    <a:pt x="357" y="205"/>
                    <a:pt x="359" y="205"/>
                  </a:cubicBezTo>
                  <a:cubicBezTo>
                    <a:pt x="362" y="205"/>
                    <a:pt x="365" y="206"/>
                    <a:pt x="368" y="206"/>
                  </a:cubicBezTo>
                  <a:cubicBezTo>
                    <a:pt x="371" y="206"/>
                    <a:pt x="374" y="207"/>
                    <a:pt x="376" y="207"/>
                  </a:cubicBezTo>
                  <a:cubicBezTo>
                    <a:pt x="379" y="208"/>
                    <a:pt x="382" y="208"/>
                    <a:pt x="385" y="209"/>
                  </a:cubicBezTo>
                  <a:cubicBezTo>
                    <a:pt x="387" y="209"/>
                    <a:pt x="388" y="209"/>
                    <a:pt x="390" y="210"/>
                  </a:cubicBezTo>
                  <a:cubicBezTo>
                    <a:pt x="390" y="210"/>
                    <a:pt x="390" y="209"/>
                    <a:pt x="389" y="209"/>
                  </a:cubicBezTo>
                  <a:cubicBezTo>
                    <a:pt x="389" y="208"/>
                    <a:pt x="389" y="206"/>
                    <a:pt x="389" y="205"/>
                  </a:cubicBezTo>
                  <a:cubicBezTo>
                    <a:pt x="389" y="204"/>
                    <a:pt x="389" y="204"/>
                    <a:pt x="389" y="203"/>
                  </a:cubicBezTo>
                  <a:cubicBezTo>
                    <a:pt x="389" y="202"/>
                    <a:pt x="390" y="200"/>
                    <a:pt x="390" y="199"/>
                  </a:cubicBezTo>
                  <a:cubicBezTo>
                    <a:pt x="391" y="198"/>
                    <a:pt x="391" y="197"/>
                    <a:pt x="392" y="196"/>
                  </a:cubicBezTo>
                  <a:cubicBezTo>
                    <a:pt x="393" y="194"/>
                    <a:pt x="395" y="193"/>
                    <a:pt x="398" y="192"/>
                  </a:cubicBezTo>
                  <a:cubicBezTo>
                    <a:pt x="400" y="191"/>
                    <a:pt x="402" y="190"/>
                    <a:pt x="405" y="190"/>
                  </a:cubicBezTo>
                  <a:cubicBezTo>
                    <a:pt x="420" y="190"/>
                    <a:pt x="442" y="203"/>
                    <a:pt x="452" y="213"/>
                  </a:cubicBezTo>
                  <a:cubicBezTo>
                    <a:pt x="457" y="218"/>
                    <a:pt x="471" y="222"/>
                    <a:pt x="484" y="222"/>
                  </a:cubicBezTo>
                  <a:cubicBezTo>
                    <a:pt x="492" y="222"/>
                    <a:pt x="499" y="220"/>
                    <a:pt x="502" y="217"/>
                  </a:cubicBezTo>
                  <a:cubicBezTo>
                    <a:pt x="503" y="213"/>
                    <a:pt x="495" y="208"/>
                    <a:pt x="491" y="204"/>
                  </a:cubicBezTo>
                  <a:cubicBezTo>
                    <a:pt x="485" y="200"/>
                    <a:pt x="479" y="196"/>
                    <a:pt x="476" y="191"/>
                  </a:cubicBezTo>
                  <a:cubicBezTo>
                    <a:pt x="475" y="189"/>
                    <a:pt x="475" y="187"/>
                    <a:pt x="475" y="185"/>
                  </a:cubicBezTo>
                  <a:cubicBezTo>
                    <a:pt x="475" y="184"/>
                    <a:pt x="475" y="183"/>
                    <a:pt x="475" y="182"/>
                  </a:cubicBezTo>
                  <a:cubicBezTo>
                    <a:pt x="476" y="181"/>
                    <a:pt x="476" y="179"/>
                    <a:pt x="477" y="178"/>
                  </a:cubicBezTo>
                  <a:cubicBezTo>
                    <a:pt x="477" y="177"/>
                    <a:pt x="478" y="175"/>
                    <a:pt x="478" y="174"/>
                  </a:cubicBezTo>
                  <a:cubicBezTo>
                    <a:pt x="479" y="173"/>
                    <a:pt x="480" y="171"/>
                    <a:pt x="482" y="169"/>
                  </a:cubicBezTo>
                  <a:cubicBezTo>
                    <a:pt x="483" y="167"/>
                    <a:pt x="484" y="166"/>
                    <a:pt x="485" y="165"/>
                  </a:cubicBezTo>
                  <a:cubicBezTo>
                    <a:pt x="486" y="164"/>
                    <a:pt x="487" y="163"/>
                    <a:pt x="488" y="162"/>
                  </a:cubicBezTo>
                  <a:lnTo>
                    <a:pt x="487" y="161"/>
                  </a:lnTo>
                  <a:cubicBezTo>
                    <a:pt x="483" y="159"/>
                    <a:pt x="479" y="157"/>
                    <a:pt x="476" y="1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" name="Freeform 74">
              <a:extLst>
                <a:ext uri="{FF2B5EF4-FFF2-40B4-BE49-F238E27FC236}">
                  <a16:creationId xmlns:a16="http://schemas.microsoft.com/office/drawing/2014/main" id="{CE6AAA3D-0CCA-4974-A0AD-DA01985D1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2964" y="2748804"/>
              <a:ext cx="3758" cy="1879"/>
            </a:xfrm>
            <a:custGeom>
              <a:avLst/>
              <a:gdLst>
                <a:gd name="T0" fmla="*/ 1 w 10"/>
                <a:gd name="T1" fmla="*/ 0 h 6"/>
                <a:gd name="T2" fmla="*/ 0 w 10"/>
                <a:gd name="T3" fmla="*/ 0 h 6"/>
                <a:gd name="T4" fmla="*/ 9 w 10"/>
                <a:gd name="T5" fmla="*/ 5 h 6"/>
                <a:gd name="T6" fmla="*/ 1 w 10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" y="0"/>
                  </a:moveTo>
                  <a:lnTo>
                    <a:pt x="0" y="0"/>
                  </a:lnTo>
                  <a:lnTo>
                    <a:pt x="9" y="5"/>
                  </a:lnTo>
                  <a:cubicBezTo>
                    <a:pt x="6" y="4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" name="Freeform 75">
              <a:extLst>
                <a:ext uri="{FF2B5EF4-FFF2-40B4-BE49-F238E27FC236}">
                  <a16:creationId xmlns:a16="http://schemas.microsoft.com/office/drawing/2014/main" id="{6879EAF6-5692-4B74-ACE9-BD2708F99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154" y="2805173"/>
              <a:ext cx="601289" cy="231116"/>
            </a:xfrm>
            <a:custGeom>
              <a:avLst/>
              <a:gdLst>
                <a:gd name="T0" fmla="*/ 895 w 1412"/>
                <a:gd name="T1" fmla="*/ 93 h 543"/>
                <a:gd name="T2" fmla="*/ 766 w 1412"/>
                <a:gd name="T3" fmla="*/ 47 h 543"/>
                <a:gd name="T4" fmla="*/ 622 w 1412"/>
                <a:gd name="T5" fmla="*/ 2 h 543"/>
                <a:gd name="T6" fmla="*/ 330 w 1412"/>
                <a:gd name="T7" fmla="*/ 87 h 543"/>
                <a:gd name="T8" fmla="*/ 228 w 1412"/>
                <a:gd name="T9" fmla="*/ 82 h 543"/>
                <a:gd name="T10" fmla="*/ 99 w 1412"/>
                <a:gd name="T11" fmla="*/ 149 h 543"/>
                <a:gd name="T12" fmla="*/ 2 w 1412"/>
                <a:gd name="T13" fmla="*/ 194 h 543"/>
                <a:gd name="T14" fmla="*/ 48 w 1412"/>
                <a:gd name="T15" fmla="*/ 213 h 543"/>
                <a:gd name="T16" fmla="*/ 53 w 1412"/>
                <a:gd name="T17" fmla="*/ 287 h 543"/>
                <a:gd name="T18" fmla="*/ 71 w 1412"/>
                <a:gd name="T19" fmla="*/ 368 h 543"/>
                <a:gd name="T20" fmla="*/ 95 w 1412"/>
                <a:gd name="T21" fmla="*/ 417 h 543"/>
                <a:gd name="T22" fmla="*/ 158 w 1412"/>
                <a:gd name="T23" fmla="*/ 456 h 543"/>
                <a:gd name="T24" fmla="*/ 220 w 1412"/>
                <a:gd name="T25" fmla="*/ 488 h 543"/>
                <a:gd name="T26" fmla="*/ 317 w 1412"/>
                <a:gd name="T27" fmla="*/ 489 h 543"/>
                <a:gd name="T28" fmla="*/ 464 w 1412"/>
                <a:gd name="T29" fmla="*/ 498 h 543"/>
                <a:gd name="T30" fmla="*/ 568 w 1412"/>
                <a:gd name="T31" fmla="*/ 503 h 543"/>
                <a:gd name="T32" fmla="*/ 665 w 1412"/>
                <a:gd name="T33" fmla="*/ 465 h 543"/>
                <a:gd name="T34" fmla="*/ 759 w 1412"/>
                <a:gd name="T35" fmla="*/ 457 h 543"/>
                <a:gd name="T36" fmla="*/ 741 w 1412"/>
                <a:gd name="T37" fmla="*/ 520 h 543"/>
                <a:gd name="T38" fmla="*/ 777 w 1412"/>
                <a:gd name="T39" fmla="*/ 495 h 543"/>
                <a:gd name="T40" fmla="*/ 880 w 1412"/>
                <a:gd name="T41" fmla="*/ 473 h 543"/>
                <a:gd name="T42" fmla="*/ 935 w 1412"/>
                <a:gd name="T43" fmla="*/ 465 h 543"/>
                <a:gd name="T44" fmla="*/ 1018 w 1412"/>
                <a:gd name="T45" fmla="*/ 466 h 543"/>
                <a:gd name="T46" fmla="*/ 1202 w 1412"/>
                <a:gd name="T47" fmla="*/ 424 h 543"/>
                <a:gd name="T48" fmla="*/ 1232 w 1412"/>
                <a:gd name="T49" fmla="*/ 431 h 543"/>
                <a:gd name="T50" fmla="*/ 1312 w 1412"/>
                <a:gd name="T51" fmla="*/ 417 h 543"/>
                <a:gd name="T52" fmla="*/ 1373 w 1412"/>
                <a:gd name="T53" fmla="*/ 433 h 543"/>
                <a:gd name="T54" fmla="*/ 1403 w 1412"/>
                <a:gd name="T55" fmla="*/ 447 h 543"/>
                <a:gd name="T56" fmla="*/ 1405 w 1412"/>
                <a:gd name="T57" fmla="*/ 447 h 543"/>
                <a:gd name="T58" fmla="*/ 1407 w 1412"/>
                <a:gd name="T59" fmla="*/ 445 h 543"/>
                <a:gd name="T60" fmla="*/ 1409 w 1412"/>
                <a:gd name="T61" fmla="*/ 440 h 543"/>
                <a:gd name="T62" fmla="*/ 1378 w 1412"/>
                <a:gd name="T63" fmla="*/ 384 h 543"/>
                <a:gd name="T64" fmla="*/ 1372 w 1412"/>
                <a:gd name="T65" fmla="*/ 296 h 543"/>
                <a:gd name="T66" fmla="*/ 1376 w 1412"/>
                <a:gd name="T67" fmla="*/ 228 h 543"/>
                <a:gd name="T68" fmla="*/ 1385 w 1412"/>
                <a:gd name="T69" fmla="*/ 183 h 543"/>
                <a:gd name="T70" fmla="*/ 1382 w 1412"/>
                <a:gd name="T71" fmla="*/ 176 h 543"/>
                <a:gd name="T72" fmla="*/ 1379 w 1412"/>
                <a:gd name="T73" fmla="*/ 171 h 543"/>
                <a:gd name="T74" fmla="*/ 1359 w 1412"/>
                <a:gd name="T75" fmla="*/ 170 h 543"/>
                <a:gd name="T76" fmla="*/ 1351 w 1412"/>
                <a:gd name="T77" fmla="*/ 169 h 543"/>
                <a:gd name="T78" fmla="*/ 1342 w 1412"/>
                <a:gd name="T79" fmla="*/ 167 h 543"/>
                <a:gd name="T80" fmla="*/ 1333 w 1412"/>
                <a:gd name="T81" fmla="*/ 164 h 543"/>
                <a:gd name="T82" fmla="*/ 1324 w 1412"/>
                <a:gd name="T83" fmla="*/ 154 h 543"/>
                <a:gd name="T84" fmla="*/ 1310 w 1412"/>
                <a:gd name="T85" fmla="*/ 111 h 543"/>
                <a:gd name="T86" fmla="*/ 1287 w 1412"/>
                <a:gd name="T87" fmla="*/ 63 h 543"/>
                <a:gd name="T88" fmla="*/ 1212 w 1412"/>
                <a:gd name="T89" fmla="*/ 44 h 543"/>
                <a:gd name="T90" fmla="*/ 997 w 1412"/>
                <a:gd name="T91" fmla="*/ 85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12" h="543">
                  <a:moveTo>
                    <a:pt x="997" y="85"/>
                  </a:moveTo>
                  <a:cubicBezTo>
                    <a:pt x="982" y="85"/>
                    <a:pt x="964" y="87"/>
                    <a:pt x="947" y="89"/>
                  </a:cubicBezTo>
                  <a:cubicBezTo>
                    <a:pt x="930" y="91"/>
                    <a:pt x="911" y="93"/>
                    <a:pt x="895" y="93"/>
                  </a:cubicBezTo>
                  <a:cubicBezTo>
                    <a:pt x="870" y="93"/>
                    <a:pt x="855" y="84"/>
                    <a:pt x="841" y="75"/>
                  </a:cubicBezTo>
                  <a:cubicBezTo>
                    <a:pt x="829" y="68"/>
                    <a:pt x="819" y="62"/>
                    <a:pt x="805" y="63"/>
                  </a:cubicBezTo>
                  <a:cubicBezTo>
                    <a:pt x="785" y="65"/>
                    <a:pt x="775" y="55"/>
                    <a:pt x="766" y="47"/>
                  </a:cubicBezTo>
                  <a:cubicBezTo>
                    <a:pt x="758" y="39"/>
                    <a:pt x="751" y="33"/>
                    <a:pt x="737" y="33"/>
                  </a:cubicBezTo>
                  <a:cubicBezTo>
                    <a:pt x="722" y="33"/>
                    <a:pt x="717" y="30"/>
                    <a:pt x="710" y="25"/>
                  </a:cubicBezTo>
                  <a:cubicBezTo>
                    <a:pt x="700" y="19"/>
                    <a:pt x="686" y="10"/>
                    <a:pt x="622" y="2"/>
                  </a:cubicBezTo>
                  <a:cubicBezTo>
                    <a:pt x="612" y="1"/>
                    <a:pt x="601" y="0"/>
                    <a:pt x="590" y="0"/>
                  </a:cubicBezTo>
                  <a:cubicBezTo>
                    <a:pt x="502" y="0"/>
                    <a:pt x="426" y="45"/>
                    <a:pt x="396" y="72"/>
                  </a:cubicBezTo>
                  <a:cubicBezTo>
                    <a:pt x="384" y="82"/>
                    <a:pt x="362" y="87"/>
                    <a:pt x="330" y="87"/>
                  </a:cubicBezTo>
                  <a:cubicBezTo>
                    <a:pt x="309" y="87"/>
                    <a:pt x="286" y="85"/>
                    <a:pt x="267" y="83"/>
                  </a:cubicBezTo>
                  <a:cubicBezTo>
                    <a:pt x="254" y="82"/>
                    <a:pt x="242" y="81"/>
                    <a:pt x="234" y="81"/>
                  </a:cubicBezTo>
                  <a:cubicBezTo>
                    <a:pt x="229" y="81"/>
                    <a:pt x="228" y="81"/>
                    <a:pt x="228" y="82"/>
                  </a:cubicBezTo>
                  <a:cubicBezTo>
                    <a:pt x="226" y="83"/>
                    <a:pt x="225" y="88"/>
                    <a:pt x="225" y="93"/>
                  </a:cubicBezTo>
                  <a:cubicBezTo>
                    <a:pt x="222" y="107"/>
                    <a:pt x="218" y="129"/>
                    <a:pt x="188" y="141"/>
                  </a:cubicBezTo>
                  <a:cubicBezTo>
                    <a:pt x="166" y="150"/>
                    <a:pt x="131" y="149"/>
                    <a:pt x="99" y="149"/>
                  </a:cubicBezTo>
                  <a:cubicBezTo>
                    <a:pt x="93" y="149"/>
                    <a:pt x="87" y="149"/>
                    <a:pt x="81" y="149"/>
                  </a:cubicBezTo>
                  <a:cubicBezTo>
                    <a:pt x="60" y="149"/>
                    <a:pt x="39" y="149"/>
                    <a:pt x="28" y="154"/>
                  </a:cubicBezTo>
                  <a:cubicBezTo>
                    <a:pt x="10" y="162"/>
                    <a:pt x="0" y="184"/>
                    <a:pt x="2" y="194"/>
                  </a:cubicBezTo>
                  <a:cubicBezTo>
                    <a:pt x="3" y="198"/>
                    <a:pt x="5" y="199"/>
                    <a:pt x="8" y="199"/>
                  </a:cubicBezTo>
                  <a:cubicBezTo>
                    <a:pt x="12" y="199"/>
                    <a:pt x="14" y="199"/>
                    <a:pt x="16" y="199"/>
                  </a:cubicBezTo>
                  <a:cubicBezTo>
                    <a:pt x="32" y="199"/>
                    <a:pt x="44" y="204"/>
                    <a:pt x="48" y="213"/>
                  </a:cubicBezTo>
                  <a:cubicBezTo>
                    <a:pt x="51" y="218"/>
                    <a:pt x="51" y="225"/>
                    <a:pt x="47" y="230"/>
                  </a:cubicBezTo>
                  <a:cubicBezTo>
                    <a:pt x="45" y="232"/>
                    <a:pt x="49" y="242"/>
                    <a:pt x="52" y="248"/>
                  </a:cubicBezTo>
                  <a:cubicBezTo>
                    <a:pt x="57" y="261"/>
                    <a:pt x="64" y="277"/>
                    <a:pt x="53" y="287"/>
                  </a:cubicBezTo>
                  <a:cubicBezTo>
                    <a:pt x="46" y="293"/>
                    <a:pt x="43" y="302"/>
                    <a:pt x="43" y="311"/>
                  </a:cubicBezTo>
                  <a:cubicBezTo>
                    <a:pt x="44" y="319"/>
                    <a:pt x="48" y="326"/>
                    <a:pt x="54" y="331"/>
                  </a:cubicBezTo>
                  <a:cubicBezTo>
                    <a:pt x="67" y="341"/>
                    <a:pt x="74" y="356"/>
                    <a:pt x="71" y="368"/>
                  </a:cubicBezTo>
                  <a:cubicBezTo>
                    <a:pt x="69" y="375"/>
                    <a:pt x="63" y="381"/>
                    <a:pt x="55" y="383"/>
                  </a:cubicBezTo>
                  <a:cubicBezTo>
                    <a:pt x="59" y="386"/>
                    <a:pt x="65" y="390"/>
                    <a:pt x="70" y="393"/>
                  </a:cubicBezTo>
                  <a:cubicBezTo>
                    <a:pt x="85" y="403"/>
                    <a:pt x="94" y="409"/>
                    <a:pt x="95" y="417"/>
                  </a:cubicBezTo>
                  <a:cubicBezTo>
                    <a:pt x="97" y="419"/>
                    <a:pt x="108" y="423"/>
                    <a:pt x="115" y="425"/>
                  </a:cubicBezTo>
                  <a:cubicBezTo>
                    <a:pt x="130" y="431"/>
                    <a:pt x="145" y="436"/>
                    <a:pt x="145" y="448"/>
                  </a:cubicBezTo>
                  <a:cubicBezTo>
                    <a:pt x="145" y="450"/>
                    <a:pt x="145" y="456"/>
                    <a:pt x="158" y="456"/>
                  </a:cubicBezTo>
                  <a:cubicBezTo>
                    <a:pt x="163" y="456"/>
                    <a:pt x="169" y="455"/>
                    <a:pt x="176" y="453"/>
                  </a:cubicBezTo>
                  <a:cubicBezTo>
                    <a:pt x="178" y="453"/>
                    <a:pt x="181" y="452"/>
                    <a:pt x="183" y="452"/>
                  </a:cubicBezTo>
                  <a:cubicBezTo>
                    <a:pt x="201" y="452"/>
                    <a:pt x="211" y="470"/>
                    <a:pt x="220" y="488"/>
                  </a:cubicBezTo>
                  <a:cubicBezTo>
                    <a:pt x="223" y="493"/>
                    <a:pt x="226" y="499"/>
                    <a:pt x="230" y="504"/>
                  </a:cubicBezTo>
                  <a:cubicBezTo>
                    <a:pt x="233" y="509"/>
                    <a:pt x="243" y="512"/>
                    <a:pt x="257" y="512"/>
                  </a:cubicBezTo>
                  <a:cubicBezTo>
                    <a:pt x="287" y="512"/>
                    <a:pt x="317" y="499"/>
                    <a:pt x="317" y="489"/>
                  </a:cubicBezTo>
                  <a:cubicBezTo>
                    <a:pt x="317" y="474"/>
                    <a:pt x="326" y="454"/>
                    <a:pt x="368" y="454"/>
                  </a:cubicBezTo>
                  <a:cubicBezTo>
                    <a:pt x="374" y="454"/>
                    <a:pt x="379" y="455"/>
                    <a:pt x="385" y="455"/>
                  </a:cubicBezTo>
                  <a:cubicBezTo>
                    <a:pt x="411" y="458"/>
                    <a:pt x="441" y="480"/>
                    <a:pt x="464" y="498"/>
                  </a:cubicBezTo>
                  <a:cubicBezTo>
                    <a:pt x="475" y="507"/>
                    <a:pt x="485" y="515"/>
                    <a:pt x="491" y="517"/>
                  </a:cubicBezTo>
                  <a:cubicBezTo>
                    <a:pt x="498" y="519"/>
                    <a:pt x="515" y="515"/>
                    <a:pt x="530" y="511"/>
                  </a:cubicBezTo>
                  <a:cubicBezTo>
                    <a:pt x="543" y="507"/>
                    <a:pt x="557" y="503"/>
                    <a:pt x="568" y="503"/>
                  </a:cubicBezTo>
                  <a:cubicBezTo>
                    <a:pt x="582" y="503"/>
                    <a:pt x="604" y="484"/>
                    <a:pt x="618" y="472"/>
                  </a:cubicBezTo>
                  <a:cubicBezTo>
                    <a:pt x="625" y="466"/>
                    <a:pt x="631" y="461"/>
                    <a:pt x="636" y="458"/>
                  </a:cubicBezTo>
                  <a:cubicBezTo>
                    <a:pt x="644" y="454"/>
                    <a:pt x="654" y="459"/>
                    <a:pt x="665" y="465"/>
                  </a:cubicBezTo>
                  <a:cubicBezTo>
                    <a:pt x="675" y="471"/>
                    <a:pt x="686" y="477"/>
                    <a:pt x="695" y="473"/>
                  </a:cubicBezTo>
                  <a:cubicBezTo>
                    <a:pt x="712" y="464"/>
                    <a:pt x="731" y="454"/>
                    <a:pt x="746" y="454"/>
                  </a:cubicBezTo>
                  <a:cubicBezTo>
                    <a:pt x="751" y="454"/>
                    <a:pt x="755" y="455"/>
                    <a:pt x="759" y="457"/>
                  </a:cubicBezTo>
                  <a:cubicBezTo>
                    <a:pt x="762" y="459"/>
                    <a:pt x="764" y="461"/>
                    <a:pt x="764" y="464"/>
                  </a:cubicBezTo>
                  <a:cubicBezTo>
                    <a:pt x="766" y="472"/>
                    <a:pt x="760" y="480"/>
                    <a:pt x="753" y="490"/>
                  </a:cubicBezTo>
                  <a:cubicBezTo>
                    <a:pt x="746" y="500"/>
                    <a:pt x="736" y="514"/>
                    <a:pt x="741" y="520"/>
                  </a:cubicBezTo>
                  <a:cubicBezTo>
                    <a:pt x="745" y="527"/>
                    <a:pt x="746" y="534"/>
                    <a:pt x="745" y="542"/>
                  </a:cubicBezTo>
                  <a:cubicBezTo>
                    <a:pt x="772" y="535"/>
                    <a:pt x="774" y="517"/>
                    <a:pt x="776" y="503"/>
                  </a:cubicBezTo>
                  <a:cubicBezTo>
                    <a:pt x="776" y="500"/>
                    <a:pt x="776" y="497"/>
                    <a:pt x="777" y="495"/>
                  </a:cubicBezTo>
                  <a:cubicBezTo>
                    <a:pt x="780" y="482"/>
                    <a:pt x="788" y="468"/>
                    <a:pt x="802" y="468"/>
                  </a:cubicBezTo>
                  <a:cubicBezTo>
                    <a:pt x="807" y="468"/>
                    <a:pt x="812" y="470"/>
                    <a:pt x="817" y="474"/>
                  </a:cubicBezTo>
                  <a:cubicBezTo>
                    <a:pt x="832" y="486"/>
                    <a:pt x="852" y="485"/>
                    <a:pt x="880" y="473"/>
                  </a:cubicBezTo>
                  <a:cubicBezTo>
                    <a:pt x="888" y="469"/>
                    <a:pt x="894" y="466"/>
                    <a:pt x="900" y="463"/>
                  </a:cubicBezTo>
                  <a:cubicBezTo>
                    <a:pt x="908" y="458"/>
                    <a:pt x="913" y="455"/>
                    <a:pt x="919" y="455"/>
                  </a:cubicBezTo>
                  <a:cubicBezTo>
                    <a:pt x="926" y="455"/>
                    <a:pt x="931" y="460"/>
                    <a:pt x="935" y="465"/>
                  </a:cubicBezTo>
                  <a:cubicBezTo>
                    <a:pt x="938" y="469"/>
                    <a:pt x="943" y="471"/>
                    <a:pt x="951" y="471"/>
                  </a:cubicBezTo>
                  <a:cubicBezTo>
                    <a:pt x="957" y="471"/>
                    <a:pt x="965" y="470"/>
                    <a:pt x="973" y="469"/>
                  </a:cubicBezTo>
                  <a:cubicBezTo>
                    <a:pt x="985" y="468"/>
                    <a:pt x="1000" y="466"/>
                    <a:pt x="1018" y="466"/>
                  </a:cubicBezTo>
                  <a:cubicBezTo>
                    <a:pt x="1040" y="466"/>
                    <a:pt x="1053" y="459"/>
                    <a:pt x="1067" y="451"/>
                  </a:cubicBezTo>
                  <a:cubicBezTo>
                    <a:pt x="1081" y="443"/>
                    <a:pt x="1096" y="434"/>
                    <a:pt x="1121" y="436"/>
                  </a:cubicBezTo>
                  <a:cubicBezTo>
                    <a:pt x="1164" y="439"/>
                    <a:pt x="1202" y="425"/>
                    <a:pt x="1202" y="424"/>
                  </a:cubicBezTo>
                  <a:lnTo>
                    <a:pt x="1204" y="424"/>
                  </a:lnTo>
                  <a:lnTo>
                    <a:pt x="1231" y="432"/>
                  </a:lnTo>
                  <a:cubicBezTo>
                    <a:pt x="1232" y="432"/>
                    <a:pt x="1232" y="431"/>
                    <a:pt x="1232" y="431"/>
                  </a:cubicBezTo>
                  <a:cubicBezTo>
                    <a:pt x="1234" y="429"/>
                    <a:pt x="1235" y="427"/>
                    <a:pt x="1237" y="425"/>
                  </a:cubicBezTo>
                  <a:cubicBezTo>
                    <a:pt x="1242" y="417"/>
                    <a:pt x="1248" y="409"/>
                    <a:pt x="1266" y="407"/>
                  </a:cubicBezTo>
                  <a:cubicBezTo>
                    <a:pt x="1287" y="404"/>
                    <a:pt x="1301" y="411"/>
                    <a:pt x="1312" y="417"/>
                  </a:cubicBezTo>
                  <a:cubicBezTo>
                    <a:pt x="1318" y="420"/>
                    <a:pt x="1323" y="422"/>
                    <a:pt x="1328" y="422"/>
                  </a:cubicBezTo>
                  <a:cubicBezTo>
                    <a:pt x="1329" y="422"/>
                    <a:pt x="1331" y="422"/>
                    <a:pt x="1332" y="421"/>
                  </a:cubicBezTo>
                  <a:cubicBezTo>
                    <a:pt x="1342" y="416"/>
                    <a:pt x="1357" y="424"/>
                    <a:pt x="1373" y="433"/>
                  </a:cubicBezTo>
                  <a:cubicBezTo>
                    <a:pt x="1375" y="435"/>
                    <a:pt x="1378" y="436"/>
                    <a:pt x="1381" y="438"/>
                  </a:cubicBezTo>
                  <a:cubicBezTo>
                    <a:pt x="1383" y="439"/>
                    <a:pt x="1385" y="440"/>
                    <a:pt x="1387" y="441"/>
                  </a:cubicBezTo>
                  <a:cubicBezTo>
                    <a:pt x="1393" y="444"/>
                    <a:pt x="1399" y="447"/>
                    <a:pt x="1403" y="447"/>
                  </a:cubicBezTo>
                  <a:lnTo>
                    <a:pt x="1403" y="447"/>
                  </a:lnTo>
                  <a:lnTo>
                    <a:pt x="1404" y="447"/>
                  </a:lnTo>
                  <a:cubicBezTo>
                    <a:pt x="1404" y="447"/>
                    <a:pt x="1404" y="447"/>
                    <a:pt x="1405" y="447"/>
                  </a:cubicBezTo>
                  <a:cubicBezTo>
                    <a:pt x="1405" y="446"/>
                    <a:pt x="1405" y="446"/>
                    <a:pt x="1406" y="446"/>
                  </a:cubicBezTo>
                  <a:cubicBezTo>
                    <a:pt x="1406" y="446"/>
                    <a:pt x="1406" y="446"/>
                    <a:pt x="1407" y="446"/>
                  </a:cubicBezTo>
                  <a:cubicBezTo>
                    <a:pt x="1407" y="445"/>
                    <a:pt x="1407" y="445"/>
                    <a:pt x="1407" y="445"/>
                  </a:cubicBezTo>
                  <a:cubicBezTo>
                    <a:pt x="1408" y="444"/>
                    <a:pt x="1408" y="444"/>
                    <a:pt x="1408" y="443"/>
                  </a:cubicBezTo>
                  <a:lnTo>
                    <a:pt x="1409" y="442"/>
                  </a:lnTo>
                  <a:cubicBezTo>
                    <a:pt x="1409" y="441"/>
                    <a:pt x="1409" y="441"/>
                    <a:pt x="1409" y="440"/>
                  </a:cubicBezTo>
                  <a:lnTo>
                    <a:pt x="1410" y="437"/>
                  </a:lnTo>
                  <a:cubicBezTo>
                    <a:pt x="1411" y="429"/>
                    <a:pt x="1389" y="392"/>
                    <a:pt x="1380" y="385"/>
                  </a:cubicBezTo>
                  <a:cubicBezTo>
                    <a:pt x="1379" y="385"/>
                    <a:pt x="1378" y="385"/>
                    <a:pt x="1378" y="384"/>
                  </a:cubicBezTo>
                  <a:cubicBezTo>
                    <a:pt x="1366" y="382"/>
                    <a:pt x="1369" y="362"/>
                    <a:pt x="1372" y="334"/>
                  </a:cubicBezTo>
                  <a:cubicBezTo>
                    <a:pt x="1374" y="322"/>
                    <a:pt x="1376" y="304"/>
                    <a:pt x="1374" y="300"/>
                  </a:cubicBezTo>
                  <a:cubicBezTo>
                    <a:pt x="1374" y="299"/>
                    <a:pt x="1373" y="298"/>
                    <a:pt x="1372" y="296"/>
                  </a:cubicBezTo>
                  <a:cubicBezTo>
                    <a:pt x="1368" y="286"/>
                    <a:pt x="1362" y="266"/>
                    <a:pt x="1362" y="250"/>
                  </a:cubicBezTo>
                  <a:cubicBezTo>
                    <a:pt x="1362" y="244"/>
                    <a:pt x="1363" y="238"/>
                    <a:pt x="1365" y="235"/>
                  </a:cubicBezTo>
                  <a:cubicBezTo>
                    <a:pt x="1368" y="230"/>
                    <a:pt x="1372" y="228"/>
                    <a:pt x="1376" y="228"/>
                  </a:cubicBezTo>
                  <a:cubicBezTo>
                    <a:pt x="1378" y="227"/>
                    <a:pt x="1378" y="220"/>
                    <a:pt x="1378" y="217"/>
                  </a:cubicBezTo>
                  <a:cubicBezTo>
                    <a:pt x="1378" y="209"/>
                    <a:pt x="1379" y="196"/>
                    <a:pt x="1388" y="191"/>
                  </a:cubicBezTo>
                  <a:cubicBezTo>
                    <a:pt x="1387" y="187"/>
                    <a:pt x="1386" y="185"/>
                    <a:pt x="1385" y="183"/>
                  </a:cubicBezTo>
                  <a:cubicBezTo>
                    <a:pt x="1385" y="182"/>
                    <a:pt x="1385" y="182"/>
                    <a:pt x="1385" y="181"/>
                  </a:cubicBezTo>
                  <a:cubicBezTo>
                    <a:pt x="1384" y="179"/>
                    <a:pt x="1383" y="178"/>
                    <a:pt x="1382" y="176"/>
                  </a:cubicBezTo>
                  <a:lnTo>
                    <a:pt x="1382" y="176"/>
                  </a:lnTo>
                  <a:cubicBezTo>
                    <a:pt x="1381" y="174"/>
                    <a:pt x="1380" y="174"/>
                    <a:pt x="1380" y="173"/>
                  </a:cubicBezTo>
                  <a:lnTo>
                    <a:pt x="1380" y="173"/>
                  </a:lnTo>
                  <a:cubicBezTo>
                    <a:pt x="1379" y="172"/>
                    <a:pt x="1379" y="172"/>
                    <a:pt x="1379" y="171"/>
                  </a:cubicBezTo>
                  <a:cubicBezTo>
                    <a:pt x="1377" y="170"/>
                    <a:pt x="1371" y="170"/>
                    <a:pt x="1368" y="170"/>
                  </a:cubicBezTo>
                  <a:lnTo>
                    <a:pt x="1361" y="170"/>
                  </a:lnTo>
                  <a:cubicBezTo>
                    <a:pt x="1360" y="170"/>
                    <a:pt x="1360" y="170"/>
                    <a:pt x="1359" y="170"/>
                  </a:cubicBezTo>
                  <a:cubicBezTo>
                    <a:pt x="1358" y="170"/>
                    <a:pt x="1357" y="170"/>
                    <a:pt x="1356" y="170"/>
                  </a:cubicBezTo>
                  <a:cubicBezTo>
                    <a:pt x="1355" y="170"/>
                    <a:pt x="1355" y="170"/>
                    <a:pt x="1354" y="170"/>
                  </a:cubicBezTo>
                  <a:cubicBezTo>
                    <a:pt x="1353" y="170"/>
                    <a:pt x="1352" y="170"/>
                    <a:pt x="1351" y="169"/>
                  </a:cubicBezTo>
                  <a:cubicBezTo>
                    <a:pt x="1350" y="169"/>
                    <a:pt x="1349" y="169"/>
                    <a:pt x="1348" y="169"/>
                  </a:cubicBezTo>
                  <a:cubicBezTo>
                    <a:pt x="1347" y="169"/>
                    <a:pt x="1346" y="169"/>
                    <a:pt x="1345" y="169"/>
                  </a:cubicBezTo>
                  <a:cubicBezTo>
                    <a:pt x="1344" y="168"/>
                    <a:pt x="1343" y="168"/>
                    <a:pt x="1342" y="167"/>
                  </a:cubicBezTo>
                  <a:cubicBezTo>
                    <a:pt x="1341" y="167"/>
                    <a:pt x="1340" y="167"/>
                    <a:pt x="1339" y="167"/>
                  </a:cubicBezTo>
                  <a:cubicBezTo>
                    <a:pt x="1338" y="166"/>
                    <a:pt x="1337" y="166"/>
                    <a:pt x="1336" y="165"/>
                  </a:cubicBezTo>
                  <a:cubicBezTo>
                    <a:pt x="1335" y="164"/>
                    <a:pt x="1334" y="164"/>
                    <a:pt x="1333" y="164"/>
                  </a:cubicBezTo>
                  <a:cubicBezTo>
                    <a:pt x="1332" y="163"/>
                    <a:pt x="1331" y="162"/>
                    <a:pt x="1330" y="161"/>
                  </a:cubicBezTo>
                  <a:cubicBezTo>
                    <a:pt x="1329" y="160"/>
                    <a:pt x="1328" y="160"/>
                    <a:pt x="1328" y="159"/>
                  </a:cubicBezTo>
                  <a:cubicBezTo>
                    <a:pt x="1326" y="158"/>
                    <a:pt x="1325" y="156"/>
                    <a:pt x="1324" y="154"/>
                  </a:cubicBezTo>
                  <a:cubicBezTo>
                    <a:pt x="1323" y="154"/>
                    <a:pt x="1323" y="153"/>
                    <a:pt x="1322" y="153"/>
                  </a:cubicBezTo>
                  <a:cubicBezTo>
                    <a:pt x="1321" y="150"/>
                    <a:pt x="1319" y="147"/>
                    <a:pt x="1318" y="144"/>
                  </a:cubicBezTo>
                  <a:cubicBezTo>
                    <a:pt x="1312" y="129"/>
                    <a:pt x="1311" y="119"/>
                    <a:pt x="1310" y="111"/>
                  </a:cubicBezTo>
                  <a:cubicBezTo>
                    <a:pt x="1309" y="102"/>
                    <a:pt x="1309" y="96"/>
                    <a:pt x="1302" y="85"/>
                  </a:cubicBezTo>
                  <a:lnTo>
                    <a:pt x="1298" y="80"/>
                  </a:lnTo>
                  <a:cubicBezTo>
                    <a:pt x="1294" y="74"/>
                    <a:pt x="1290" y="68"/>
                    <a:pt x="1287" y="63"/>
                  </a:cubicBezTo>
                  <a:cubicBezTo>
                    <a:pt x="1277" y="48"/>
                    <a:pt x="1270" y="37"/>
                    <a:pt x="1260" y="37"/>
                  </a:cubicBezTo>
                  <a:cubicBezTo>
                    <a:pt x="1257" y="37"/>
                    <a:pt x="1255" y="38"/>
                    <a:pt x="1252" y="39"/>
                  </a:cubicBezTo>
                  <a:cubicBezTo>
                    <a:pt x="1245" y="42"/>
                    <a:pt x="1231" y="44"/>
                    <a:pt x="1212" y="44"/>
                  </a:cubicBezTo>
                  <a:cubicBezTo>
                    <a:pt x="1200" y="44"/>
                    <a:pt x="1186" y="43"/>
                    <a:pt x="1172" y="42"/>
                  </a:cubicBezTo>
                  <a:cubicBezTo>
                    <a:pt x="1133" y="76"/>
                    <a:pt x="1052" y="99"/>
                    <a:pt x="1026" y="89"/>
                  </a:cubicBezTo>
                  <a:cubicBezTo>
                    <a:pt x="1019" y="86"/>
                    <a:pt x="1009" y="85"/>
                    <a:pt x="997" y="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" name="Freeform 76">
              <a:extLst>
                <a:ext uri="{FF2B5EF4-FFF2-40B4-BE49-F238E27FC236}">
                  <a16:creationId xmlns:a16="http://schemas.microsoft.com/office/drawing/2014/main" id="{3AC0FBF9-38AB-4ED1-A991-E413354C7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7030" y="2805173"/>
              <a:ext cx="88316" cy="54490"/>
            </a:xfrm>
            <a:custGeom>
              <a:avLst/>
              <a:gdLst>
                <a:gd name="T0" fmla="*/ 73 w 206"/>
                <a:gd name="T1" fmla="*/ 107 h 129"/>
                <a:gd name="T2" fmla="*/ 104 w 206"/>
                <a:gd name="T3" fmla="*/ 84 h 129"/>
                <a:gd name="T4" fmla="*/ 142 w 206"/>
                <a:gd name="T5" fmla="*/ 80 h 129"/>
                <a:gd name="T6" fmla="*/ 159 w 206"/>
                <a:gd name="T7" fmla="*/ 80 h 129"/>
                <a:gd name="T8" fmla="*/ 174 w 206"/>
                <a:gd name="T9" fmla="*/ 80 h 129"/>
                <a:gd name="T10" fmla="*/ 205 w 206"/>
                <a:gd name="T11" fmla="*/ 75 h 129"/>
                <a:gd name="T12" fmla="*/ 176 w 206"/>
                <a:gd name="T13" fmla="*/ 55 h 129"/>
                <a:gd name="T14" fmla="*/ 148 w 206"/>
                <a:gd name="T15" fmla="*/ 38 h 129"/>
                <a:gd name="T16" fmla="*/ 129 w 206"/>
                <a:gd name="T17" fmla="*/ 3 h 129"/>
                <a:gd name="T18" fmla="*/ 125 w 206"/>
                <a:gd name="T19" fmla="*/ 5 h 129"/>
                <a:gd name="T20" fmla="*/ 122 w 206"/>
                <a:gd name="T21" fmla="*/ 6 h 129"/>
                <a:gd name="T22" fmla="*/ 112 w 206"/>
                <a:gd name="T23" fmla="*/ 8 h 129"/>
                <a:gd name="T24" fmla="*/ 111 w 206"/>
                <a:gd name="T25" fmla="*/ 8 h 129"/>
                <a:gd name="T26" fmla="*/ 108 w 206"/>
                <a:gd name="T27" fmla="*/ 7 h 129"/>
                <a:gd name="T28" fmla="*/ 106 w 206"/>
                <a:gd name="T29" fmla="*/ 7 h 129"/>
                <a:gd name="T30" fmla="*/ 99 w 206"/>
                <a:gd name="T31" fmla="*/ 5 h 129"/>
                <a:gd name="T32" fmla="*/ 69 w 206"/>
                <a:gd name="T33" fmla="*/ 0 h 129"/>
                <a:gd name="T34" fmla="*/ 55 w 206"/>
                <a:gd name="T35" fmla="*/ 1 h 129"/>
                <a:gd name="T36" fmla="*/ 55 w 206"/>
                <a:gd name="T37" fmla="*/ 1 h 129"/>
                <a:gd name="T38" fmla="*/ 42 w 206"/>
                <a:gd name="T39" fmla="*/ 2 h 129"/>
                <a:gd name="T40" fmla="*/ 27 w 206"/>
                <a:gd name="T41" fmla="*/ 5 h 129"/>
                <a:gd name="T42" fmla="*/ 27 w 206"/>
                <a:gd name="T43" fmla="*/ 5 h 129"/>
                <a:gd name="T44" fmla="*/ 29 w 206"/>
                <a:gd name="T45" fmla="*/ 15 h 129"/>
                <a:gd name="T46" fmla="*/ 31 w 206"/>
                <a:gd name="T47" fmla="*/ 20 h 129"/>
                <a:gd name="T48" fmla="*/ 31 w 206"/>
                <a:gd name="T49" fmla="*/ 23 h 129"/>
                <a:gd name="T50" fmla="*/ 32 w 206"/>
                <a:gd name="T51" fmla="*/ 26 h 129"/>
                <a:gd name="T52" fmla="*/ 34 w 206"/>
                <a:gd name="T53" fmla="*/ 32 h 129"/>
                <a:gd name="T54" fmla="*/ 35 w 206"/>
                <a:gd name="T55" fmla="*/ 36 h 129"/>
                <a:gd name="T56" fmla="*/ 37 w 206"/>
                <a:gd name="T57" fmla="*/ 50 h 129"/>
                <a:gd name="T58" fmla="*/ 22 w 206"/>
                <a:gd name="T59" fmla="*/ 77 h 129"/>
                <a:gd name="T60" fmla="*/ 15 w 206"/>
                <a:gd name="T61" fmla="*/ 86 h 129"/>
                <a:gd name="T62" fmla="*/ 1 w 206"/>
                <a:gd name="T63" fmla="*/ 110 h 129"/>
                <a:gd name="T64" fmla="*/ 0 w 206"/>
                <a:gd name="T65" fmla="*/ 111 h 129"/>
                <a:gd name="T66" fmla="*/ 35 w 206"/>
                <a:gd name="T67" fmla="*/ 128 h 129"/>
                <a:gd name="T68" fmla="*/ 73 w 206"/>
                <a:gd name="T6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" h="129">
                  <a:moveTo>
                    <a:pt x="73" y="107"/>
                  </a:moveTo>
                  <a:cubicBezTo>
                    <a:pt x="82" y="98"/>
                    <a:pt x="92" y="89"/>
                    <a:pt x="104" y="84"/>
                  </a:cubicBezTo>
                  <a:cubicBezTo>
                    <a:pt x="115" y="80"/>
                    <a:pt x="129" y="80"/>
                    <a:pt x="142" y="80"/>
                  </a:cubicBezTo>
                  <a:cubicBezTo>
                    <a:pt x="147" y="80"/>
                    <a:pt x="153" y="80"/>
                    <a:pt x="159" y="80"/>
                  </a:cubicBezTo>
                  <a:cubicBezTo>
                    <a:pt x="164" y="80"/>
                    <a:pt x="169" y="80"/>
                    <a:pt x="174" y="80"/>
                  </a:cubicBezTo>
                  <a:cubicBezTo>
                    <a:pt x="181" y="80"/>
                    <a:pt x="200" y="80"/>
                    <a:pt x="205" y="75"/>
                  </a:cubicBezTo>
                  <a:cubicBezTo>
                    <a:pt x="205" y="70"/>
                    <a:pt x="186" y="60"/>
                    <a:pt x="176" y="55"/>
                  </a:cubicBezTo>
                  <a:cubicBezTo>
                    <a:pt x="166" y="50"/>
                    <a:pt x="155" y="44"/>
                    <a:pt x="148" y="38"/>
                  </a:cubicBezTo>
                  <a:cubicBezTo>
                    <a:pt x="137" y="29"/>
                    <a:pt x="133" y="15"/>
                    <a:pt x="129" y="3"/>
                  </a:cubicBezTo>
                  <a:cubicBezTo>
                    <a:pt x="128" y="4"/>
                    <a:pt x="126" y="4"/>
                    <a:pt x="125" y="5"/>
                  </a:cubicBezTo>
                  <a:cubicBezTo>
                    <a:pt x="124" y="5"/>
                    <a:pt x="123" y="5"/>
                    <a:pt x="122" y="6"/>
                  </a:cubicBezTo>
                  <a:cubicBezTo>
                    <a:pt x="119" y="7"/>
                    <a:pt x="115" y="7"/>
                    <a:pt x="112" y="8"/>
                  </a:cubicBezTo>
                  <a:cubicBezTo>
                    <a:pt x="112" y="8"/>
                    <a:pt x="112" y="8"/>
                    <a:pt x="111" y="8"/>
                  </a:cubicBezTo>
                  <a:cubicBezTo>
                    <a:pt x="110" y="8"/>
                    <a:pt x="109" y="7"/>
                    <a:pt x="108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3" y="7"/>
                    <a:pt x="101" y="6"/>
                    <a:pt x="99" y="5"/>
                  </a:cubicBezTo>
                  <a:cubicBezTo>
                    <a:pt x="93" y="2"/>
                    <a:pt x="83" y="0"/>
                    <a:pt x="69" y="0"/>
                  </a:cubicBezTo>
                  <a:cubicBezTo>
                    <a:pt x="64" y="0"/>
                    <a:pt x="60" y="0"/>
                    <a:pt x="55" y="1"/>
                  </a:cubicBezTo>
                  <a:lnTo>
                    <a:pt x="55" y="1"/>
                  </a:lnTo>
                  <a:cubicBezTo>
                    <a:pt x="50" y="1"/>
                    <a:pt x="46" y="1"/>
                    <a:pt x="42" y="2"/>
                  </a:cubicBezTo>
                  <a:cubicBezTo>
                    <a:pt x="36" y="3"/>
                    <a:pt x="30" y="4"/>
                    <a:pt x="27" y="5"/>
                  </a:cubicBezTo>
                  <a:lnTo>
                    <a:pt x="27" y="5"/>
                  </a:lnTo>
                  <a:cubicBezTo>
                    <a:pt x="27" y="7"/>
                    <a:pt x="28" y="11"/>
                    <a:pt x="29" y="15"/>
                  </a:cubicBezTo>
                  <a:lnTo>
                    <a:pt x="31" y="20"/>
                  </a:lnTo>
                  <a:lnTo>
                    <a:pt x="31" y="23"/>
                  </a:lnTo>
                  <a:cubicBezTo>
                    <a:pt x="32" y="24"/>
                    <a:pt x="32" y="25"/>
                    <a:pt x="32" y="26"/>
                  </a:cubicBezTo>
                  <a:cubicBezTo>
                    <a:pt x="33" y="28"/>
                    <a:pt x="33" y="30"/>
                    <a:pt x="34" y="32"/>
                  </a:cubicBezTo>
                  <a:cubicBezTo>
                    <a:pt x="34" y="33"/>
                    <a:pt x="35" y="35"/>
                    <a:pt x="35" y="36"/>
                  </a:cubicBezTo>
                  <a:cubicBezTo>
                    <a:pt x="36" y="41"/>
                    <a:pt x="37" y="46"/>
                    <a:pt x="37" y="50"/>
                  </a:cubicBezTo>
                  <a:cubicBezTo>
                    <a:pt x="37" y="63"/>
                    <a:pt x="28" y="71"/>
                    <a:pt x="22" y="77"/>
                  </a:cubicBezTo>
                  <a:cubicBezTo>
                    <a:pt x="18" y="80"/>
                    <a:pt x="15" y="83"/>
                    <a:pt x="15" y="86"/>
                  </a:cubicBezTo>
                  <a:cubicBezTo>
                    <a:pt x="15" y="96"/>
                    <a:pt x="8" y="102"/>
                    <a:pt x="1" y="11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2" y="120"/>
                    <a:pt x="24" y="128"/>
                    <a:pt x="35" y="128"/>
                  </a:cubicBezTo>
                  <a:cubicBezTo>
                    <a:pt x="51" y="128"/>
                    <a:pt x="62" y="118"/>
                    <a:pt x="73" y="10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" name="Freeform 77">
              <a:extLst>
                <a:ext uri="{FF2B5EF4-FFF2-40B4-BE49-F238E27FC236}">
                  <a16:creationId xmlns:a16="http://schemas.microsoft.com/office/drawing/2014/main" id="{B2DB802C-640E-402A-A341-554F9C5A0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3402" y="2797658"/>
              <a:ext cx="1879" cy="375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 w 3"/>
                <a:gd name="T5" fmla="*/ 6 h 7"/>
                <a:gd name="T6" fmla="*/ 0 w 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1" y="4"/>
                    <a:pt x="2" y="6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" name="Freeform 78">
              <a:extLst>
                <a:ext uri="{FF2B5EF4-FFF2-40B4-BE49-F238E27FC236}">
                  <a16:creationId xmlns:a16="http://schemas.microsoft.com/office/drawing/2014/main" id="{5BCFFEFA-CF4C-43BE-8B33-8F6BB56A1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1394" y="2854027"/>
              <a:ext cx="1879" cy="1879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" name="Freeform 79">
              <a:extLst>
                <a:ext uri="{FF2B5EF4-FFF2-40B4-BE49-F238E27FC236}">
                  <a16:creationId xmlns:a16="http://schemas.microsoft.com/office/drawing/2014/main" id="{909DCA80-1D97-4D39-8D2D-8CB78C3D2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7551" y="3045685"/>
              <a:ext cx="69524" cy="65764"/>
            </a:xfrm>
            <a:custGeom>
              <a:avLst/>
              <a:gdLst>
                <a:gd name="T0" fmla="*/ 67 w 163"/>
                <a:gd name="T1" fmla="*/ 155 h 156"/>
                <a:gd name="T2" fmla="*/ 79 w 163"/>
                <a:gd name="T3" fmla="*/ 154 h 156"/>
                <a:gd name="T4" fmla="*/ 81 w 163"/>
                <a:gd name="T5" fmla="*/ 154 h 156"/>
                <a:gd name="T6" fmla="*/ 90 w 163"/>
                <a:gd name="T7" fmla="*/ 152 h 156"/>
                <a:gd name="T8" fmla="*/ 162 w 163"/>
                <a:gd name="T9" fmla="*/ 64 h 156"/>
                <a:gd name="T10" fmla="*/ 158 w 163"/>
                <a:gd name="T11" fmla="*/ 54 h 156"/>
                <a:gd name="T12" fmla="*/ 79 w 163"/>
                <a:gd name="T13" fmla="*/ 0 h 156"/>
                <a:gd name="T14" fmla="*/ 77 w 163"/>
                <a:gd name="T15" fmla="*/ 0 h 156"/>
                <a:gd name="T16" fmla="*/ 67 w 163"/>
                <a:gd name="T17" fmla="*/ 1 h 156"/>
                <a:gd name="T18" fmla="*/ 63 w 163"/>
                <a:gd name="T19" fmla="*/ 2 h 156"/>
                <a:gd name="T20" fmla="*/ 56 w 163"/>
                <a:gd name="T21" fmla="*/ 4 h 156"/>
                <a:gd name="T22" fmla="*/ 51 w 163"/>
                <a:gd name="T23" fmla="*/ 5 h 156"/>
                <a:gd name="T24" fmla="*/ 44 w 163"/>
                <a:gd name="T25" fmla="*/ 8 h 156"/>
                <a:gd name="T26" fmla="*/ 39 w 163"/>
                <a:gd name="T27" fmla="*/ 11 h 156"/>
                <a:gd name="T28" fmla="*/ 32 w 163"/>
                <a:gd name="T29" fmla="*/ 14 h 156"/>
                <a:gd name="T30" fmla="*/ 27 w 163"/>
                <a:gd name="T31" fmla="*/ 17 h 156"/>
                <a:gd name="T32" fmla="*/ 21 w 163"/>
                <a:gd name="T33" fmla="*/ 21 h 156"/>
                <a:gd name="T34" fmla="*/ 17 w 163"/>
                <a:gd name="T35" fmla="*/ 24 h 156"/>
                <a:gd name="T36" fmla="*/ 11 w 163"/>
                <a:gd name="T37" fmla="*/ 28 h 156"/>
                <a:gd name="T38" fmla="*/ 8 w 163"/>
                <a:gd name="T39" fmla="*/ 32 h 156"/>
                <a:gd name="T40" fmla="*/ 4 w 163"/>
                <a:gd name="T41" fmla="*/ 36 h 156"/>
                <a:gd name="T42" fmla="*/ 2 w 163"/>
                <a:gd name="T43" fmla="*/ 39 h 156"/>
                <a:gd name="T44" fmla="*/ 0 w 163"/>
                <a:gd name="T45" fmla="*/ 42 h 156"/>
                <a:gd name="T46" fmla="*/ 12 w 163"/>
                <a:gd name="T47" fmla="*/ 63 h 156"/>
                <a:gd name="T48" fmla="*/ 39 w 163"/>
                <a:gd name="T49" fmla="*/ 101 h 156"/>
                <a:gd name="T50" fmla="*/ 54 w 163"/>
                <a:gd name="T51" fmla="*/ 111 h 156"/>
                <a:gd name="T52" fmla="*/ 66 w 163"/>
                <a:gd name="T53" fmla="*/ 155 h 156"/>
                <a:gd name="T54" fmla="*/ 67 w 163"/>
                <a:gd name="T55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3" h="156">
                  <a:moveTo>
                    <a:pt x="67" y="155"/>
                  </a:moveTo>
                  <a:cubicBezTo>
                    <a:pt x="71" y="155"/>
                    <a:pt x="75" y="154"/>
                    <a:pt x="79" y="154"/>
                  </a:cubicBezTo>
                  <a:cubicBezTo>
                    <a:pt x="80" y="154"/>
                    <a:pt x="80" y="154"/>
                    <a:pt x="81" y="154"/>
                  </a:cubicBezTo>
                  <a:cubicBezTo>
                    <a:pt x="84" y="153"/>
                    <a:pt x="88" y="153"/>
                    <a:pt x="90" y="152"/>
                  </a:cubicBezTo>
                  <a:cubicBezTo>
                    <a:pt x="108" y="148"/>
                    <a:pt x="155" y="84"/>
                    <a:pt x="162" y="64"/>
                  </a:cubicBezTo>
                  <a:cubicBezTo>
                    <a:pt x="162" y="63"/>
                    <a:pt x="162" y="60"/>
                    <a:pt x="158" y="54"/>
                  </a:cubicBezTo>
                  <a:cubicBezTo>
                    <a:pt x="143" y="31"/>
                    <a:pt x="99" y="1"/>
                    <a:pt x="79" y="0"/>
                  </a:cubicBezTo>
                  <a:lnTo>
                    <a:pt x="77" y="0"/>
                  </a:lnTo>
                  <a:cubicBezTo>
                    <a:pt x="74" y="0"/>
                    <a:pt x="71" y="0"/>
                    <a:pt x="67" y="1"/>
                  </a:cubicBezTo>
                  <a:cubicBezTo>
                    <a:pt x="66" y="1"/>
                    <a:pt x="65" y="1"/>
                    <a:pt x="63" y="2"/>
                  </a:cubicBezTo>
                  <a:cubicBezTo>
                    <a:pt x="61" y="2"/>
                    <a:pt x="58" y="3"/>
                    <a:pt x="56" y="4"/>
                  </a:cubicBezTo>
                  <a:cubicBezTo>
                    <a:pt x="54" y="4"/>
                    <a:pt x="53" y="5"/>
                    <a:pt x="51" y="5"/>
                  </a:cubicBezTo>
                  <a:cubicBezTo>
                    <a:pt x="49" y="6"/>
                    <a:pt x="46" y="7"/>
                    <a:pt x="44" y="8"/>
                  </a:cubicBezTo>
                  <a:cubicBezTo>
                    <a:pt x="42" y="9"/>
                    <a:pt x="41" y="10"/>
                    <a:pt x="39" y="11"/>
                  </a:cubicBezTo>
                  <a:cubicBezTo>
                    <a:pt x="37" y="12"/>
                    <a:pt x="34" y="13"/>
                    <a:pt x="32" y="14"/>
                  </a:cubicBezTo>
                  <a:cubicBezTo>
                    <a:pt x="30" y="15"/>
                    <a:pt x="29" y="16"/>
                    <a:pt x="27" y="17"/>
                  </a:cubicBezTo>
                  <a:cubicBezTo>
                    <a:pt x="25" y="18"/>
                    <a:pt x="23" y="19"/>
                    <a:pt x="21" y="21"/>
                  </a:cubicBezTo>
                  <a:cubicBezTo>
                    <a:pt x="19" y="22"/>
                    <a:pt x="18" y="23"/>
                    <a:pt x="17" y="24"/>
                  </a:cubicBezTo>
                  <a:cubicBezTo>
                    <a:pt x="15" y="25"/>
                    <a:pt x="13" y="27"/>
                    <a:pt x="11" y="28"/>
                  </a:cubicBezTo>
                  <a:cubicBezTo>
                    <a:pt x="10" y="29"/>
                    <a:pt x="9" y="30"/>
                    <a:pt x="8" y="32"/>
                  </a:cubicBezTo>
                  <a:cubicBezTo>
                    <a:pt x="7" y="33"/>
                    <a:pt x="5" y="34"/>
                    <a:pt x="4" y="36"/>
                  </a:cubicBezTo>
                  <a:cubicBezTo>
                    <a:pt x="3" y="37"/>
                    <a:pt x="2" y="38"/>
                    <a:pt x="2" y="39"/>
                  </a:cubicBezTo>
                  <a:cubicBezTo>
                    <a:pt x="1" y="40"/>
                    <a:pt x="1" y="41"/>
                    <a:pt x="0" y="42"/>
                  </a:cubicBezTo>
                  <a:cubicBezTo>
                    <a:pt x="6" y="49"/>
                    <a:pt x="10" y="56"/>
                    <a:pt x="12" y="63"/>
                  </a:cubicBezTo>
                  <a:cubicBezTo>
                    <a:pt x="15" y="77"/>
                    <a:pt x="25" y="90"/>
                    <a:pt x="39" y="101"/>
                  </a:cubicBezTo>
                  <a:cubicBezTo>
                    <a:pt x="43" y="104"/>
                    <a:pt x="49" y="108"/>
                    <a:pt x="54" y="111"/>
                  </a:cubicBezTo>
                  <a:cubicBezTo>
                    <a:pt x="69" y="120"/>
                    <a:pt x="68" y="141"/>
                    <a:pt x="66" y="155"/>
                  </a:cubicBezTo>
                  <a:cubicBezTo>
                    <a:pt x="66" y="155"/>
                    <a:pt x="66" y="155"/>
                    <a:pt x="67" y="1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" name="Freeform 80">
              <a:extLst>
                <a:ext uri="{FF2B5EF4-FFF2-40B4-BE49-F238E27FC236}">
                  <a16:creationId xmlns:a16="http://schemas.microsoft.com/office/drawing/2014/main" id="{6608A9A9-0040-4B07-B91C-E6410DF19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46950" y="2775110"/>
              <a:ext cx="214210" cy="206691"/>
            </a:xfrm>
            <a:custGeom>
              <a:avLst/>
              <a:gdLst>
                <a:gd name="T0" fmla="*/ 291 w 504"/>
                <a:gd name="T1" fmla="*/ 145 h 484"/>
                <a:gd name="T2" fmla="*/ 274 w 504"/>
                <a:gd name="T3" fmla="*/ 144 h 484"/>
                <a:gd name="T4" fmla="*/ 254 w 504"/>
                <a:gd name="T5" fmla="*/ 143 h 484"/>
                <a:gd name="T6" fmla="*/ 220 w 504"/>
                <a:gd name="T7" fmla="*/ 130 h 484"/>
                <a:gd name="T8" fmla="*/ 205 w 504"/>
                <a:gd name="T9" fmla="*/ 123 h 484"/>
                <a:gd name="T10" fmla="*/ 172 w 504"/>
                <a:gd name="T11" fmla="*/ 157 h 484"/>
                <a:gd name="T12" fmla="*/ 160 w 504"/>
                <a:gd name="T13" fmla="*/ 175 h 484"/>
                <a:gd name="T14" fmla="*/ 37 w 504"/>
                <a:gd name="T15" fmla="*/ 245 h 484"/>
                <a:gd name="T16" fmla="*/ 15 w 504"/>
                <a:gd name="T17" fmla="*/ 255 h 484"/>
                <a:gd name="T18" fmla="*/ 13 w 504"/>
                <a:gd name="T19" fmla="*/ 257 h 484"/>
                <a:gd name="T20" fmla="*/ 12 w 504"/>
                <a:gd name="T21" fmla="*/ 258 h 484"/>
                <a:gd name="T22" fmla="*/ 9 w 504"/>
                <a:gd name="T23" fmla="*/ 261 h 484"/>
                <a:gd name="T24" fmla="*/ 8 w 504"/>
                <a:gd name="T25" fmla="*/ 262 h 484"/>
                <a:gd name="T26" fmla="*/ 5 w 504"/>
                <a:gd name="T27" fmla="*/ 268 h 484"/>
                <a:gd name="T28" fmla="*/ 4 w 504"/>
                <a:gd name="T29" fmla="*/ 269 h 484"/>
                <a:gd name="T30" fmla="*/ 0 w 504"/>
                <a:gd name="T31" fmla="*/ 279 h 484"/>
                <a:gd name="T32" fmla="*/ 0 w 504"/>
                <a:gd name="T33" fmla="*/ 279 h 484"/>
                <a:gd name="T34" fmla="*/ 83 w 504"/>
                <a:gd name="T35" fmla="*/ 323 h 484"/>
                <a:gd name="T36" fmla="*/ 55 w 504"/>
                <a:gd name="T37" fmla="*/ 395 h 484"/>
                <a:gd name="T38" fmla="*/ 38 w 504"/>
                <a:gd name="T39" fmla="*/ 413 h 484"/>
                <a:gd name="T40" fmla="*/ 40 w 504"/>
                <a:gd name="T41" fmla="*/ 433 h 484"/>
                <a:gd name="T42" fmla="*/ 53 w 504"/>
                <a:gd name="T43" fmla="*/ 455 h 484"/>
                <a:gd name="T44" fmla="*/ 80 w 504"/>
                <a:gd name="T45" fmla="*/ 472 h 484"/>
                <a:gd name="T46" fmla="*/ 111 w 504"/>
                <a:gd name="T47" fmla="*/ 456 h 484"/>
                <a:gd name="T48" fmla="*/ 124 w 504"/>
                <a:gd name="T49" fmla="*/ 457 h 484"/>
                <a:gd name="T50" fmla="*/ 144 w 504"/>
                <a:gd name="T51" fmla="*/ 457 h 484"/>
                <a:gd name="T52" fmla="*/ 163 w 504"/>
                <a:gd name="T53" fmla="*/ 465 h 484"/>
                <a:gd name="T54" fmla="*/ 184 w 504"/>
                <a:gd name="T55" fmla="*/ 450 h 484"/>
                <a:gd name="T56" fmla="*/ 203 w 504"/>
                <a:gd name="T57" fmla="*/ 436 h 484"/>
                <a:gd name="T58" fmla="*/ 276 w 504"/>
                <a:gd name="T59" fmla="*/ 419 h 484"/>
                <a:gd name="T60" fmla="*/ 308 w 504"/>
                <a:gd name="T61" fmla="*/ 409 h 484"/>
                <a:gd name="T62" fmla="*/ 246 w 504"/>
                <a:gd name="T63" fmla="*/ 351 h 484"/>
                <a:gd name="T64" fmla="*/ 230 w 504"/>
                <a:gd name="T65" fmla="*/ 315 h 484"/>
                <a:gd name="T66" fmla="*/ 269 w 504"/>
                <a:gd name="T67" fmla="*/ 272 h 484"/>
                <a:gd name="T68" fmla="*/ 365 w 504"/>
                <a:gd name="T69" fmla="*/ 215 h 484"/>
                <a:gd name="T70" fmla="*/ 401 w 504"/>
                <a:gd name="T71" fmla="*/ 192 h 484"/>
                <a:gd name="T72" fmla="*/ 413 w 504"/>
                <a:gd name="T73" fmla="*/ 154 h 484"/>
                <a:gd name="T74" fmla="*/ 425 w 504"/>
                <a:gd name="T75" fmla="*/ 102 h 484"/>
                <a:gd name="T76" fmla="*/ 503 w 504"/>
                <a:gd name="T77" fmla="*/ 25 h 484"/>
                <a:gd name="T78" fmla="*/ 497 w 504"/>
                <a:gd name="T79" fmla="*/ 25 h 484"/>
                <a:gd name="T80" fmla="*/ 484 w 504"/>
                <a:gd name="T81" fmla="*/ 27 h 484"/>
                <a:gd name="T82" fmla="*/ 453 w 504"/>
                <a:gd name="T83" fmla="*/ 12 h 484"/>
                <a:gd name="T84" fmla="*/ 431 w 504"/>
                <a:gd name="T85" fmla="*/ 0 h 484"/>
                <a:gd name="T86" fmla="*/ 414 w 504"/>
                <a:gd name="T87" fmla="*/ 26 h 484"/>
                <a:gd name="T88" fmla="*/ 386 w 504"/>
                <a:gd name="T89" fmla="*/ 60 h 484"/>
                <a:gd name="T90" fmla="*/ 369 w 504"/>
                <a:gd name="T91" fmla="*/ 73 h 484"/>
                <a:gd name="T92" fmla="*/ 333 w 504"/>
                <a:gd name="T93" fmla="*/ 99 h 484"/>
                <a:gd name="T94" fmla="*/ 328 w 504"/>
                <a:gd name="T95" fmla="*/ 99 h 484"/>
                <a:gd name="T96" fmla="*/ 302 w 504"/>
                <a:gd name="T97" fmla="*/ 105 h 484"/>
                <a:gd name="T98" fmla="*/ 308 w 504"/>
                <a:gd name="T99" fmla="*/ 119 h 484"/>
                <a:gd name="T100" fmla="*/ 311 w 504"/>
                <a:gd name="T101" fmla="*/ 138 h 484"/>
                <a:gd name="T102" fmla="*/ 291 w 504"/>
                <a:gd name="T103" fmla="*/ 14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4" h="484">
                  <a:moveTo>
                    <a:pt x="291" y="145"/>
                  </a:moveTo>
                  <a:cubicBezTo>
                    <a:pt x="286" y="145"/>
                    <a:pt x="280" y="145"/>
                    <a:pt x="274" y="144"/>
                  </a:cubicBezTo>
                  <a:cubicBezTo>
                    <a:pt x="268" y="144"/>
                    <a:pt x="260" y="143"/>
                    <a:pt x="254" y="143"/>
                  </a:cubicBezTo>
                  <a:cubicBezTo>
                    <a:pt x="235" y="143"/>
                    <a:pt x="227" y="136"/>
                    <a:pt x="220" y="130"/>
                  </a:cubicBezTo>
                  <a:cubicBezTo>
                    <a:pt x="215" y="126"/>
                    <a:pt x="211" y="123"/>
                    <a:pt x="205" y="123"/>
                  </a:cubicBezTo>
                  <a:cubicBezTo>
                    <a:pt x="193" y="123"/>
                    <a:pt x="182" y="141"/>
                    <a:pt x="172" y="157"/>
                  </a:cubicBezTo>
                  <a:cubicBezTo>
                    <a:pt x="168" y="164"/>
                    <a:pt x="164" y="170"/>
                    <a:pt x="160" y="175"/>
                  </a:cubicBezTo>
                  <a:cubicBezTo>
                    <a:pt x="148" y="191"/>
                    <a:pt x="93" y="218"/>
                    <a:pt x="37" y="245"/>
                  </a:cubicBezTo>
                  <a:cubicBezTo>
                    <a:pt x="28" y="249"/>
                    <a:pt x="21" y="253"/>
                    <a:pt x="15" y="255"/>
                  </a:cubicBezTo>
                  <a:cubicBezTo>
                    <a:pt x="15" y="256"/>
                    <a:pt x="14" y="257"/>
                    <a:pt x="13" y="257"/>
                  </a:cubicBezTo>
                  <a:cubicBezTo>
                    <a:pt x="13" y="258"/>
                    <a:pt x="12" y="258"/>
                    <a:pt x="12" y="258"/>
                  </a:cubicBezTo>
                  <a:cubicBezTo>
                    <a:pt x="11" y="259"/>
                    <a:pt x="10" y="260"/>
                    <a:pt x="9" y="261"/>
                  </a:cubicBezTo>
                  <a:cubicBezTo>
                    <a:pt x="9" y="262"/>
                    <a:pt x="9" y="262"/>
                    <a:pt x="8" y="262"/>
                  </a:cubicBezTo>
                  <a:cubicBezTo>
                    <a:pt x="7" y="264"/>
                    <a:pt x="6" y="266"/>
                    <a:pt x="5" y="268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3" y="272"/>
                    <a:pt x="1" y="275"/>
                    <a:pt x="0" y="279"/>
                  </a:cubicBezTo>
                  <a:lnTo>
                    <a:pt x="0" y="279"/>
                  </a:lnTo>
                  <a:cubicBezTo>
                    <a:pt x="35" y="284"/>
                    <a:pt x="69" y="305"/>
                    <a:pt x="83" y="323"/>
                  </a:cubicBezTo>
                  <a:cubicBezTo>
                    <a:pt x="103" y="348"/>
                    <a:pt x="76" y="374"/>
                    <a:pt x="55" y="395"/>
                  </a:cubicBezTo>
                  <a:cubicBezTo>
                    <a:pt x="49" y="401"/>
                    <a:pt x="43" y="407"/>
                    <a:pt x="38" y="413"/>
                  </a:cubicBezTo>
                  <a:cubicBezTo>
                    <a:pt x="29" y="423"/>
                    <a:pt x="32" y="426"/>
                    <a:pt x="40" y="433"/>
                  </a:cubicBezTo>
                  <a:cubicBezTo>
                    <a:pt x="45" y="438"/>
                    <a:pt x="52" y="444"/>
                    <a:pt x="53" y="455"/>
                  </a:cubicBezTo>
                  <a:cubicBezTo>
                    <a:pt x="54" y="470"/>
                    <a:pt x="74" y="483"/>
                    <a:pt x="80" y="472"/>
                  </a:cubicBezTo>
                  <a:cubicBezTo>
                    <a:pt x="88" y="458"/>
                    <a:pt x="100" y="456"/>
                    <a:pt x="111" y="456"/>
                  </a:cubicBezTo>
                  <a:cubicBezTo>
                    <a:pt x="115" y="456"/>
                    <a:pt x="119" y="456"/>
                    <a:pt x="124" y="457"/>
                  </a:cubicBezTo>
                  <a:cubicBezTo>
                    <a:pt x="130" y="457"/>
                    <a:pt x="137" y="457"/>
                    <a:pt x="144" y="457"/>
                  </a:cubicBezTo>
                  <a:cubicBezTo>
                    <a:pt x="152" y="457"/>
                    <a:pt x="158" y="460"/>
                    <a:pt x="163" y="465"/>
                  </a:cubicBezTo>
                  <a:cubicBezTo>
                    <a:pt x="170" y="460"/>
                    <a:pt x="178" y="454"/>
                    <a:pt x="184" y="450"/>
                  </a:cubicBezTo>
                  <a:cubicBezTo>
                    <a:pt x="192" y="444"/>
                    <a:pt x="200" y="439"/>
                    <a:pt x="203" y="436"/>
                  </a:cubicBezTo>
                  <a:cubicBezTo>
                    <a:pt x="214" y="424"/>
                    <a:pt x="239" y="419"/>
                    <a:pt x="276" y="419"/>
                  </a:cubicBezTo>
                  <a:cubicBezTo>
                    <a:pt x="288" y="419"/>
                    <a:pt x="297" y="416"/>
                    <a:pt x="308" y="409"/>
                  </a:cubicBezTo>
                  <a:cubicBezTo>
                    <a:pt x="281" y="380"/>
                    <a:pt x="255" y="357"/>
                    <a:pt x="246" y="351"/>
                  </a:cubicBezTo>
                  <a:cubicBezTo>
                    <a:pt x="234" y="344"/>
                    <a:pt x="228" y="330"/>
                    <a:pt x="230" y="315"/>
                  </a:cubicBezTo>
                  <a:cubicBezTo>
                    <a:pt x="234" y="295"/>
                    <a:pt x="249" y="277"/>
                    <a:pt x="269" y="272"/>
                  </a:cubicBezTo>
                  <a:cubicBezTo>
                    <a:pt x="290" y="267"/>
                    <a:pt x="334" y="237"/>
                    <a:pt x="365" y="215"/>
                  </a:cubicBezTo>
                  <a:cubicBezTo>
                    <a:pt x="380" y="205"/>
                    <a:pt x="393" y="196"/>
                    <a:pt x="401" y="192"/>
                  </a:cubicBezTo>
                  <a:cubicBezTo>
                    <a:pt x="411" y="186"/>
                    <a:pt x="412" y="172"/>
                    <a:pt x="413" y="154"/>
                  </a:cubicBezTo>
                  <a:cubicBezTo>
                    <a:pt x="415" y="138"/>
                    <a:pt x="416" y="119"/>
                    <a:pt x="425" y="102"/>
                  </a:cubicBezTo>
                  <a:cubicBezTo>
                    <a:pt x="436" y="83"/>
                    <a:pt x="470" y="51"/>
                    <a:pt x="503" y="25"/>
                  </a:cubicBezTo>
                  <a:cubicBezTo>
                    <a:pt x="500" y="24"/>
                    <a:pt x="498" y="24"/>
                    <a:pt x="497" y="25"/>
                  </a:cubicBezTo>
                  <a:cubicBezTo>
                    <a:pt x="492" y="26"/>
                    <a:pt x="488" y="27"/>
                    <a:pt x="484" y="27"/>
                  </a:cubicBezTo>
                  <a:cubicBezTo>
                    <a:pt x="471" y="27"/>
                    <a:pt x="462" y="19"/>
                    <a:pt x="453" y="12"/>
                  </a:cubicBezTo>
                  <a:cubicBezTo>
                    <a:pt x="446" y="6"/>
                    <a:pt x="439" y="0"/>
                    <a:pt x="431" y="0"/>
                  </a:cubicBezTo>
                  <a:cubicBezTo>
                    <a:pt x="423" y="0"/>
                    <a:pt x="419" y="11"/>
                    <a:pt x="414" y="26"/>
                  </a:cubicBezTo>
                  <a:cubicBezTo>
                    <a:pt x="409" y="42"/>
                    <a:pt x="403" y="60"/>
                    <a:pt x="386" y="60"/>
                  </a:cubicBezTo>
                  <a:cubicBezTo>
                    <a:pt x="378" y="60"/>
                    <a:pt x="375" y="64"/>
                    <a:pt x="369" y="73"/>
                  </a:cubicBezTo>
                  <a:cubicBezTo>
                    <a:pt x="362" y="83"/>
                    <a:pt x="354" y="96"/>
                    <a:pt x="333" y="99"/>
                  </a:cubicBezTo>
                  <a:lnTo>
                    <a:pt x="328" y="99"/>
                  </a:lnTo>
                  <a:cubicBezTo>
                    <a:pt x="317" y="101"/>
                    <a:pt x="303" y="103"/>
                    <a:pt x="302" y="105"/>
                  </a:cubicBezTo>
                  <a:cubicBezTo>
                    <a:pt x="302" y="106"/>
                    <a:pt x="301" y="108"/>
                    <a:pt x="308" y="119"/>
                  </a:cubicBezTo>
                  <a:cubicBezTo>
                    <a:pt x="310" y="122"/>
                    <a:pt x="315" y="131"/>
                    <a:pt x="311" y="138"/>
                  </a:cubicBezTo>
                  <a:cubicBezTo>
                    <a:pt x="307" y="144"/>
                    <a:pt x="299" y="145"/>
                    <a:pt x="291" y="1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" name="Freeform 82">
              <a:extLst>
                <a:ext uri="{FF2B5EF4-FFF2-40B4-BE49-F238E27FC236}">
                  <a16:creationId xmlns:a16="http://schemas.microsoft.com/office/drawing/2014/main" id="{1CEF2395-D460-4A86-9F15-3A00D4628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7848" y="3318138"/>
              <a:ext cx="270580" cy="603157"/>
            </a:xfrm>
            <a:custGeom>
              <a:avLst/>
              <a:gdLst>
                <a:gd name="T0" fmla="*/ 305 w 633"/>
                <a:gd name="T1" fmla="*/ 909 h 1414"/>
                <a:gd name="T2" fmla="*/ 354 w 633"/>
                <a:gd name="T3" fmla="*/ 936 h 1414"/>
                <a:gd name="T4" fmla="*/ 424 w 633"/>
                <a:gd name="T5" fmla="*/ 1186 h 1414"/>
                <a:gd name="T6" fmla="*/ 465 w 633"/>
                <a:gd name="T7" fmla="*/ 1403 h 1414"/>
                <a:gd name="T8" fmla="*/ 486 w 633"/>
                <a:gd name="T9" fmla="*/ 1376 h 1414"/>
                <a:gd name="T10" fmla="*/ 497 w 633"/>
                <a:gd name="T11" fmla="*/ 1350 h 1414"/>
                <a:gd name="T12" fmla="*/ 509 w 633"/>
                <a:gd name="T13" fmla="*/ 1316 h 1414"/>
                <a:gd name="T14" fmla="*/ 503 w 633"/>
                <a:gd name="T15" fmla="*/ 1268 h 1414"/>
                <a:gd name="T16" fmla="*/ 425 w 633"/>
                <a:gd name="T17" fmla="*/ 1082 h 1414"/>
                <a:gd name="T18" fmla="*/ 442 w 633"/>
                <a:gd name="T19" fmla="*/ 1024 h 1414"/>
                <a:gd name="T20" fmla="*/ 447 w 633"/>
                <a:gd name="T21" fmla="*/ 1004 h 1414"/>
                <a:gd name="T22" fmla="*/ 458 w 633"/>
                <a:gd name="T23" fmla="*/ 991 h 1414"/>
                <a:gd name="T24" fmla="*/ 437 w 633"/>
                <a:gd name="T25" fmla="*/ 928 h 1414"/>
                <a:gd name="T26" fmla="*/ 391 w 633"/>
                <a:gd name="T27" fmla="*/ 736 h 1414"/>
                <a:gd name="T28" fmla="*/ 449 w 633"/>
                <a:gd name="T29" fmla="*/ 703 h 1414"/>
                <a:gd name="T30" fmla="*/ 560 w 633"/>
                <a:gd name="T31" fmla="*/ 649 h 1414"/>
                <a:gd name="T32" fmla="*/ 568 w 633"/>
                <a:gd name="T33" fmla="*/ 639 h 1414"/>
                <a:gd name="T34" fmla="*/ 577 w 633"/>
                <a:gd name="T35" fmla="*/ 634 h 1414"/>
                <a:gd name="T36" fmla="*/ 579 w 633"/>
                <a:gd name="T37" fmla="*/ 633 h 1414"/>
                <a:gd name="T38" fmla="*/ 600 w 633"/>
                <a:gd name="T39" fmla="*/ 611 h 1414"/>
                <a:gd name="T40" fmla="*/ 605 w 633"/>
                <a:gd name="T41" fmla="*/ 599 h 1414"/>
                <a:gd name="T42" fmla="*/ 617 w 633"/>
                <a:gd name="T43" fmla="*/ 580 h 1414"/>
                <a:gd name="T44" fmla="*/ 625 w 633"/>
                <a:gd name="T45" fmla="*/ 569 h 1414"/>
                <a:gd name="T46" fmla="*/ 632 w 633"/>
                <a:gd name="T47" fmla="*/ 560 h 1414"/>
                <a:gd name="T48" fmla="*/ 614 w 633"/>
                <a:gd name="T49" fmla="*/ 568 h 1414"/>
                <a:gd name="T50" fmla="*/ 557 w 633"/>
                <a:gd name="T51" fmla="*/ 529 h 1414"/>
                <a:gd name="T52" fmla="*/ 506 w 633"/>
                <a:gd name="T53" fmla="*/ 502 h 1414"/>
                <a:gd name="T54" fmla="*/ 515 w 633"/>
                <a:gd name="T55" fmla="*/ 448 h 1414"/>
                <a:gd name="T56" fmla="*/ 464 w 633"/>
                <a:gd name="T57" fmla="*/ 366 h 1414"/>
                <a:gd name="T58" fmla="*/ 384 w 633"/>
                <a:gd name="T59" fmla="*/ 361 h 1414"/>
                <a:gd name="T60" fmla="*/ 445 w 633"/>
                <a:gd name="T61" fmla="*/ 209 h 1414"/>
                <a:gd name="T62" fmla="*/ 437 w 633"/>
                <a:gd name="T63" fmla="*/ 70 h 1414"/>
                <a:gd name="T64" fmla="*/ 386 w 633"/>
                <a:gd name="T65" fmla="*/ 0 h 1414"/>
                <a:gd name="T66" fmla="*/ 366 w 633"/>
                <a:gd name="T67" fmla="*/ 9 h 1414"/>
                <a:gd name="T68" fmla="*/ 338 w 633"/>
                <a:gd name="T69" fmla="*/ 55 h 1414"/>
                <a:gd name="T70" fmla="*/ 342 w 633"/>
                <a:gd name="T71" fmla="*/ 117 h 1414"/>
                <a:gd name="T72" fmla="*/ 253 w 633"/>
                <a:gd name="T73" fmla="*/ 126 h 1414"/>
                <a:gd name="T74" fmla="*/ 192 w 633"/>
                <a:gd name="T75" fmla="*/ 230 h 1414"/>
                <a:gd name="T76" fmla="*/ 156 w 633"/>
                <a:gd name="T77" fmla="*/ 367 h 1414"/>
                <a:gd name="T78" fmla="*/ 104 w 633"/>
                <a:gd name="T79" fmla="*/ 374 h 1414"/>
                <a:gd name="T80" fmla="*/ 80 w 633"/>
                <a:gd name="T81" fmla="*/ 443 h 1414"/>
                <a:gd name="T82" fmla="*/ 26 w 633"/>
                <a:gd name="T83" fmla="*/ 580 h 1414"/>
                <a:gd name="T84" fmla="*/ 0 w 633"/>
                <a:gd name="T85" fmla="*/ 602 h 1414"/>
                <a:gd name="T86" fmla="*/ 145 w 633"/>
                <a:gd name="T87" fmla="*/ 957 h 1414"/>
                <a:gd name="T88" fmla="*/ 175 w 633"/>
                <a:gd name="T89" fmla="*/ 991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3" h="1414">
                  <a:moveTo>
                    <a:pt x="241" y="983"/>
                  </a:moveTo>
                  <a:cubicBezTo>
                    <a:pt x="249" y="972"/>
                    <a:pt x="260" y="963"/>
                    <a:pt x="271" y="954"/>
                  </a:cubicBezTo>
                  <a:cubicBezTo>
                    <a:pt x="287" y="939"/>
                    <a:pt x="302" y="926"/>
                    <a:pt x="305" y="909"/>
                  </a:cubicBezTo>
                  <a:cubicBezTo>
                    <a:pt x="306" y="905"/>
                    <a:pt x="308" y="894"/>
                    <a:pt x="317" y="894"/>
                  </a:cubicBezTo>
                  <a:cubicBezTo>
                    <a:pt x="325" y="894"/>
                    <a:pt x="331" y="904"/>
                    <a:pt x="340" y="917"/>
                  </a:cubicBezTo>
                  <a:cubicBezTo>
                    <a:pt x="345" y="924"/>
                    <a:pt x="350" y="932"/>
                    <a:pt x="354" y="936"/>
                  </a:cubicBezTo>
                  <a:cubicBezTo>
                    <a:pt x="371" y="953"/>
                    <a:pt x="383" y="986"/>
                    <a:pt x="387" y="1025"/>
                  </a:cubicBezTo>
                  <a:cubicBezTo>
                    <a:pt x="387" y="1029"/>
                    <a:pt x="387" y="1034"/>
                    <a:pt x="388" y="1040"/>
                  </a:cubicBezTo>
                  <a:cubicBezTo>
                    <a:pt x="391" y="1082"/>
                    <a:pt x="397" y="1160"/>
                    <a:pt x="424" y="1186"/>
                  </a:cubicBezTo>
                  <a:cubicBezTo>
                    <a:pt x="459" y="1218"/>
                    <a:pt x="465" y="1287"/>
                    <a:pt x="455" y="1313"/>
                  </a:cubicBezTo>
                  <a:cubicBezTo>
                    <a:pt x="451" y="1323"/>
                    <a:pt x="455" y="1339"/>
                    <a:pt x="460" y="1355"/>
                  </a:cubicBezTo>
                  <a:cubicBezTo>
                    <a:pt x="464" y="1371"/>
                    <a:pt x="469" y="1388"/>
                    <a:pt x="465" y="1403"/>
                  </a:cubicBezTo>
                  <a:cubicBezTo>
                    <a:pt x="465" y="1405"/>
                    <a:pt x="464" y="1409"/>
                    <a:pt x="463" y="1413"/>
                  </a:cubicBezTo>
                  <a:cubicBezTo>
                    <a:pt x="470" y="1407"/>
                    <a:pt x="477" y="1394"/>
                    <a:pt x="485" y="1378"/>
                  </a:cubicBezTo>
                  <a:cubicBezTo>
                    <a:pt x="485" y="1377"/>
                    <a:pt x="486" y="1377"/>
                    <a:pt x="486" y="1376"/>
                  </a:cubicBezTo>
                  <a:cubicBezTo>
                    <a:pt x="488" y="1372"/>
                    <a:pt x="490" y="1368"/>
                    <a:pt x="492" y="1363"/>
                  </a:cubicBezTo>
                  <a:cubicBezTo>
                    <a:pt x="493" y="1361"/>
                    <a:pt x="494" y="1358"/>
                    <a:pt x="495" y="1356"/>
                  </a:cubicBezTo>
                  <a:cubicBezTo>
                    <a:pt x="495" y="1354"/>
                    <a:pt x="496" y="1352"/>
                    <a:pt x="497" y="1350"/>
                  </a:cubicBezTo>
                  <a:cubicBezTo>
                    <a:pt x="499" y="1345"/>
                    <a:pt x="500" y="1341"/>
                    <a:pt x="502" y="1336"/>
                  </a:cubicBezTo>
                  <a:cubicBezTo>
                    <a:pt x="502" y="1334"/>
                    <a:pt x="503" y="1333"/>
                    <a:pt x="504" y="1331"/>
                  </a:cubicBezTo>
                  <a:cubicBezTo>
                    <a:pt x="505" y="1326"/>
                    <a:pt x="507" y="1321"/>
                    <a:pt x="509" y="1316"/>
                  </a:cubicBezTo>
                  <a:cubicBezTo>
                    <a:pt x="509" y="1315"/>
                    <a:pt x="509" y="1314"/>
                    <a:pt x="510" y="1313"/>
                  </a:cubicBezTo>
                  <a:cubicBezTo>
                    <a:pt x="511" y="1307"/>
                    <a:pt x="513" y="1301"/>
                    <a:pt x="515" y="1295"/>
                  </a:cubicBezTo>
                  <a:cubicBezTo>
                    <a:pt x="514" y="1282"/>
                    <a:pt x="509" y="1275"/>
                    <a:pt x="503" y="1268"/>
                  </a:cubicBezTo>
                  <a:cubicBezTo>
                    <a:pt x="497" y="1260"/>
                    <a:pt x="491" y="1252"/>
                    <a:pt x="491" y="1239"/>
                  </a:cubicBezTo>
                  <a:cubicBezTo>
                    <a:pt x="491" y="1215"/>
                    <a:pt x="491" y="1175"/>
                    <a:pt x="462" y="1150"/>
                  </a:cubicBezTo>
                  <a:cubicBezTo>
                    <a:pt x="440" y="1130"/>
                    <a:pt x="425" y="1102"/>
                    <a:pt x="425" y="1082"/>
                  </a:cubicBezTo>
                  <a:cubicBezTo>
                    <a:pt x="426" y="1072"/>
                    <a:pt x="429" y="1065"/>
                    <a:pt x="435" y="1059"/>
                  </a:cubicBezTo>
                  <a:cubicBezTo>
                    <a:pt x="442" y="1054"/>
                    <a:pt x="443" y="1043"/>
                    <a:pt x="443" y="1033"/>
                  </a:cubicBezTo>
                  <a:cubicBezTo>
                    <a:pt x="443" y="1030"/>
                    <a:pt x="443" y="1027"/>
                    <a:pt x="442" y="1024"/>
                  </a:cubicBezTo>
                  <a:cubicBezTo>
                    <a:pt x="442" y="1022"/>
                    <a:pt x="442" y="1020"/>
                    <a:pt x="442" y="1018"/>
                  </a:cubicBezTo>
                  <a:cubicBezTo>
                    <a:pt x="442" y="1012"/>
                    <a:pt x="443" y="1009"/>
                    <a:pt x="445" y="1006"/>
                  </a:cubicBezTo>
                  <a:lnTo>
                    <a:pt x="447" y="1004"/>
                  </a:lnTo>
                  <a:lnTo>
                    <a:pt x="450" y="1004"/>
                  </a:lnTo>
                  <a:cubicBezTo>
                    <a:pt x="451" y="1004"/>
                    <a:pt x="452" y="1004"/>
                    <a:pt x="453" y="1004"/>
                  </a:cubicBezTo>
                  <a:cubicBezTo>
                    <a:pt x="454" y="1003"/>
                    <a:pt x="457" y="998"/>
                    <a:pt x="458" y="991"/>
                  </a:cubicBezTo>
                  <a:cubicBezTo>
                    <a:pt x="458" y="987"/>
                    <a:pt x="457" y="982"/>
                    <a:pt x="452" y="979"/>
                  </a:cubicBezTo>
                  <a:cubicBezTo>
                    <a:pt x="439" y="972"/>
                    <a:pt x="439" y="957"/>
                    <a:pt x="440" y="945"/>
                  </a:cubicBezTo>
                  <a:cubicBezTo>
                    <a:pt x="440" y="938"/>
                    <a:pt x="440" y="929"/>
                    <a:pt x="437" y="928"/>
                  </a:cubicBezTo>
                  <a:cubicBezTo>
                    <a:pt x="421" y="922"/>
                    <a:pt x="376" y="872"/>
                    <a:pt x="376" y="853"/>
                  </a:cubicBezTo>
                  <a:cubicBezTo>
                    <a:pt x="376" y="851"/>
                    <a:pt x="376" y="849"/>
                    <a:pt x="376" y="846"/>
                  </a:cubicBezTo>
                  <a:cubicBezTo>
                    <a:pt x="378" y="825"/>
                    <a:pt x="385" y="775"/>
                    <a:pt x="391" y="736"/>
                  </a:cubicBezTo>
                  <a:lnTo>
                    <a:pt x="391" y="732"/>
                  </a:lnTo>
                  <a:cubicBezTo>
                    <a:pt x="394" y="709"/>
                    <a:pt x="423" y="702"/>
                    <a:pt x="439" y="702"/>
                  </a:cubicBezTo>
                  <a:lnTo>
                    <a:pt x="449" y="703"/>
                  </a:lnTo>
                  <a:cubicBezTo>
                    <a:pt x="471" y="703"/>
                    <a:pt x="486" y="697"/>
                    <a:pt x="491" y="687"/>
                  </a:cubicBezTo>
                  <a:cubicBezTo>
                    <a:pt x="499" y="674"/>
                    <a:pt x="518" y="668"/>
                    <a:pt x="534" y="662"/>
                  </a:cubicBezTo>
                  <a:cubicBezTo>
                    <a:pt x="545" y="658"/>
                    <a:pt x="558" y="653"/>
                    <a:pt x="560" y="649"/>
                  </a:cubicBezTo>
                  <a:cubicBezTo>
                    <a:pt x="561" y="647"/>
                    <a:pt x="562" y="645"/>
                    <a:pt x="564" y="644"/>
                  </a:cubicBezTo>
                  <a:cubicBezTo>
                    <a:pt x="564" y="643"/>
                    <a:pt x="565" y="642"/>
                    <a:pt x="566" y="642"/>
                  </a:cubicBezTo>
                  <a:cubicBezTo>
                    <a:pt x="566" y="641"/>
                    <a:pt x="567" y="640"/>
                    <a:pt x="568" y="639"/>
                  </a:cubicBezTo>
                  <a:lnTo>
                    <a:pt x="568" y="639"/>
                  </a:lnTo>
                  <a:cubicBezTo>
                    <a:pt x="571" y="638"/>
                    <a:pt x="573" y="636"/>
                    <a:pt x="576" y="635"/>
                  </a:cubicBezTo>
                  <a:lnTo>
                    <a:pt x="577" y="634"/>
                  </a:lnTo>
                  <a:lnTo>
                    <a:pt x="579" y="633"/>
                  </a:lnTo>
                  <a:lnTo>
                    <a:pt x="579" y="633"/>
                  </a:lnTo>
                  <a:lnTo>
                    <a:pt x="579" y="633"/>
                  </a:lnTo>
                  <a:cubicBezTo>
                    <a:pt x="580" y="633"/>
                    <a:pt x="581" y="632"/>
                    <a:pt x="583" y="632"/>
                  </a:cubicBezTo>
                  <a:cubicBezTo>
                    <a:pt x="593" y="627"/>
                    <a:pt x="599" y="624"/>
                    <a:pt x="599" y="618"/>
                  </a:cubicBezTo>
                  <a:cubicBezTo>
                    <a:pt x="599" y="616"/>
                    <a:pt x="600" y="613"/>
                    <a:pt x="600" y="611"/>
                  </a:cubicBezTo>
                  <a:cubicBezTo>
                    <a:pt x="601" y="610"/>
                    <a:pt x="601" y="609"/>
                    <a:pt x="601" y="608"/>
                  </a:cubicBezTo>
                  <a:cubicBezTo>
                    <a:pt x="602" y="606"/>
                    <a:pt x="603" y="604"/>
                    <a:pt x="604" y="602"/>
                  </a:cubicBezTo>
                  <a:cubicBezTo>
                    <a:pt x="604" y="601"/>
                    <a:pt x="605" y="600"/>
                    <a:pt x="605" y="599"/>
                  </a:cubicBezTo>
                  <a:cubicBezTo>
                    <a:pt x="607" y="597"/>
                    <a:pt x="608" y="594"/>
                    <a:pt x="609" y="592"/>
                  </a:cubicBezTo>
                  <a:cubicBezTo>
                    <a:pt x="610" y="591"/>
                    <a:pt x="610" y="590"/>
                    <a:pt x="611" y="590"/>
                  </a:cubicBezTo>
                  <a:cubicBezTo>
                    <a:pt x="613" y="586"/>
                    <a:pt x="615" y="583"/>
                    <a:pt x="617" y="580"/>
                  </a:cubicBezTo>
                  <a:cubicBezTo>
                    <a:pt x="617" y="580"/>
                    <a:pt x="617" y="580"/>
                    <a:pt x="617" y="579"/>
                  </a:cubicBezTo>
                  <a:cubicBezTo>
                    <a:pt x="619" y="576"/>
                    <a:pt x="621" y="574"/>
                    <a:pt x="623" y="571"/>
                  </a:cubicBezTo>
                  <a:cubicBezTo>
                    <a:pt x="624" y="570"/>
                    <a:pt x="624" y="570"/>
                    <a:pt x="625" y="569"/>
                  </a:cubicBezTo>
                  <a:cubicBezTo>
                    <a:pt x="627" y="567"/>
                    <a:pt x="628" y="565"/>
                    <a:pt x="630" y="563"/>
                  </a:cubicBezTo>
                  <a:cubicBezTo>
                    <a:pt x="630" y="562"/>
                    <a:pt x="631" y="562"/>
                    <a:pt x="631" y="561"/>
                  </a:cubicBezTo>
                  <a:lnTo>
                    <a:pt x="632" y="560"/>
                  </a:lnTo>
                  <a:lnTo>
                    <a:pt x="632" y="560"/>
                  </a:lnTo>
                  <a:cubicBezTo>
                    <a:pt x="630" y="561"/>
                    <a:pt x="628" y="561"/>
                    <a:pt x="626" y="562"/>
                  </a:cubicBezTo>
                  <a:cubicBezTo>
                    <a:pt x="622" y="564"/>
                    <a:pt x="618" y="566"/>
                    <a:pt x="614" y="568"/>
                  </a:cubicBezTo>
                  <a:cubicBezTo>
                    <a:pt x="593" y="576"/>
                    <a:pt x="575" y="574"/>
                    <a:pt x="565" y="562"/>
                  </a:cubicBezTo>
                  <a:cubicBezTo>
                    <a:pt x="559" y="555"/>
                    <a:pt x="556" y="545"/>
                    <a:pt x="558" y="536"/>
                  </a:cubicBezTo>
                  <a:cubicBezTo>
                    <a:pt x="559" y="532"/>
                    <a:pt x="558" y="530"/>
                    <a:pt x="557" y="529"/>
                  </a:cubicBezTo>
                  <a:cubicBezTo>
                    <a:pt x="551" y="522"/>
                    <a:pt x="533" y="522"/>
                    <a:pt x="522" y="522"/>
                  </a:cubicBezTo>
                  <a:cubicBezTo>
                    <a:pt x="515" y="522"/>
                    <a:pt x="511" y="519"/>
                    <a:pt x="509" y="516"/>
                  </a:cubicBezTo>
                  <a:cubicBezTo>
                    <a:pt x="506" y="513"/>
                    <a:pt x="505" y="507"/>
                    <a:pt x="506" y="502"/>
                  </a:cubicBezTo>
                  <a:cubicBezTo>
                    <a:pt x="506" y="492"/>
                    <a:pt x="510" y="480"/>
                    <a:pt x="514" y="469"/>
                  </a:cubicBezTo>
                  <a:lnTo>
                    <a:pt x="516" y="464"/>
                  </a:lnTo>
                  <a:cubicBezTo>
                    <a:pt x="518" y="457"/>
                    <a:pt x="518" y="452"/>
                    <a:pt x="515" y="448"/>
                  </a:cubicBezTo>
                  <a:cubicBezTo>
                    <a:pt x="511" y="442"/>
                    <a:pt x="503" y="439"/>
                    <a:pt x="492" y="438"/>
                  </a:cubicBezTo>
                  <a:cubicBezTo>
                    <a:pt x="483" y="437"/>
                    <a:pt x="475" y="430"/>
                    <a:pt x="468" y="418"/>
                  </a:cubicBezTo>
                  <a:cubicBezTo>
                    <a:pt x="461" y="403"/>
                    <a:pt x="457" y="377"/>
                    <a:pt x="464" y="366"/>
                  </a:cubicBezTo>
                  <a:cubicBezTo>
                    <a:pt x="463" y="363"/>
                    <a:pt x="447" y="357"/>
                    <a:pt x="426" y="357"/>
                  </a:cubicBezTo>
                  <a:cubicBezTo>
                    <a:pt x="416" y="357"/>
                    <a:pt x="408" y="358"/>
                    <a:pt x="402" y="361"/>
                  </a:cubicBezTo>
                  <a:cubicBezTo>
                    <a:pt x="392" y="366"/>
                    <a:pt x="386" y="363"/>
                    <a:pt x="384" y="361"/>
                  </a:cubicBezTo>
                  <a:cubicBezTo>
                    <a:pt x="380" y="356"/>
                    <a:pt x="380" y="349"/>
                    <a:pt x="381" y="340"/>
                  </a:cubicBezTo>
                  <a:cubicBezTo>
                    <a:pt x="382" y="333"/>
                    <a:pt x="383" y="326"/>
                    <a:pt x="381" y="321"/>
                  </a:cubicBezTo>
                  <a:cubicBezTo>
                    <a:pt x="372" y="299"/>
                    <a:pt x="414" y="240"/>
                    <a:pt x="445" y="209"/>
                  </a:cubicBezTo>
                  <a:cubicBezTo>
                    <a:pt x="468" y="186"/>
                    <a:pt x="465" y="157"/>
                    <a:pt x="463" y="127"/>
                  </a:cubicBezTo>
                  <a:cubicBezTo>
                    <a:pt x="462" y="119"/>
                    <a:pt x="462" y="110"/>
                    <a:pt x="462" y="101"/>
                  </a:cubicBezTo>
                  <a:cubicBezTo>
                    <a:pt x="462" y="70"/>
                    <a:pt x="452" y="70"/>
                    <a:pt x="437" y="70"/>
                  </a:cubicBezTo>
                  <a:cubicBezTo>
                    <a:pt x="414" y="70"/>
                    <a:pt x="414" y="37"/>
                    <a:pt x="414" y="21"/>
                  </a:cubicBezTo>
                  <a:cubicBezTo>
                    <a:pt x="414" y="19"/>
                    <a:pt x="413" y="16"/>
                    <a:pt x="412" y="14"/>
                  </a:cubicBezTo>
                  <a:cubicBezTo>
                    <a:pt x="407" y="6"/>
                    <a:pt x="397" y="0"/>
                    <a:pt x="386" y="0"/>
                  </a:cubicBezTo>
                  <a:cubicBezTo>
                    <a:pt x="381" y="0"/>
                    <a:pt x="376" y="2"/>
                    <a:pt x="373" y="4"/>
                  </a:cubicBezTo>
                  <a:cubicBezTo>
                    <a:pt x="372" y="5"/>
                    <a:pt x="370" y="6"/>
                    <a:pt x="368" y="7"/>
                  </a:cubicBezTo>
                  <a:cubicBezTo>
                    <a:pt x="367" y="8"/>
                    <a:pt x="367" y="8"/>
                    <a:pt x="366" y="9"/>
                  </a:cubicBezTo>
                  <a:cubicBezTo>
                    <a:pt x="365" y="9"/>
                    <a:pt x="364" y="9"/>
                    <a:pt x="363" y="10"/>
                  </a:cubicBezTo>
                  <a:cubicBezTo>
                    <a:pt x="362" y="18"/>
                    <a:pt x="355" y="42"/>
                    <a:pt x="342" y="49"/>
                  </a:cubicBezTo>
                  <a:cubicBezTo>
                    <a:pt x="340" y="50"/>
                    <a:pt x="339" y="52"/>
                    <a:pt x="338" y="55"/>
                  </a:cubicBezTo>
                  <a:cubicBezTo>
                    <a:pt x="336" y="62"/>
                    <a:pt x="340" y="76"/>
                    <a:pt x="351" y="91"/>
                  </a:cubicBezTo>
                  <a:cubicBezTo>
                    <a:pt x="353" y="94"/>
                    <a:pt x="359" y="103"/>
                    <a:pt x="355" y="111"/>
                  </a:cubicBezTo>
                  <a:cubicBezTo>
                    <a:pt x="353" y="113"/>
                    <a:pt x="350" y="117"/>
                    <a:pt x="342" y="117"/>
                  </a:cubicBezTo>
                  <a:cubicBezTo>
                    <a:pt x="330" y="117"/>
                    <a:pt x="312" y="108"/>
                    <a:pt x="307" y="97"/>
                  </a:cubicBezTo>
                  <a:cubicBezTo>
                    <a:pt x="307" y="96"/>
                    <a:pt x="307" y="96"/>
                    <a:pt x="305" y="96"/>
                  </a:cubicBezTo>
                  <a:cubicBezTo>
                    <a:pt x="294" y="96"/>
                    <a:pt x="271" y="111"/>
                    <a:pt x="253" y="126"/>
                  </a:cubicBezTo>
                  <a:cubicBezTo>
                    <a:pt x="248" y="131"/>
                    <a:pt x="242" y="135"/>
                    <a:pt x="236" y="139"/>
                  </a:cubicBezTo>
                  <a:cubicBezTo>
                    <a:pt x="219" y="151"/>
                    <a:pt x="204" y="161"/>
                    <a:pt x="204" y="182"/>
                  </a:cubicBezTo>
                  <a:cubicBezTo>
                    <a:pt x="204" y="199"/>
                    <a:pt x="198" y="215"/>
                    <a:pt x="192" y="230"/>
                  </a:cubicBezTo>
                  <a:cubicBezTo>
                    <a:pt x="186" y="246"/>
                    <a:pt x="180" y="261"/>
                    <a:pt x="183" y="274"/>
                  </a:cubicBezTo>
                  <a:cubicBezTo>
                    <a:pt x="187" y="292"/>
                    <a:pt x="176" y="315"/>
                    <a:pt x="166" y="336"/>
                  </a:cubicBezTo>
                  <a:cubicBezTo>
                    <a:pt x="161" y="348"/>
                    <a:pt x="155" y="362"/>
                    <a:pt x="156" y="367"/>
                  </a:cubicBezTo>
                  <a:cubicBezTo>
                    <a:pt x="156" y="370"/>
                    <a:pt x="156" y="373"/>
                    <a:pt x="154" y="375"/>
                  </a:cubicBezTo>
                  <a:cubicBezTo>
                    <a:pt x="151" y="379"/>
                    <a:pt x="145" y="380"/>
                    <a:pt x="140" y="380"/>
                  </a:cubicBezTo>
                  <a:cubicBezTo>
                    <a:pt x="130" y="380"/>
                    <a:pt x="116" y="376"/>
                    <a:pt x="104" y="374"/>
                  </a:cubicBezTo>
                  <a:cubicBezTo>
                    <a:pt x="100" y="373"/>
                    <a:pt x="95" y="372"/>
                    <a:pt x="92" y="371"/>
                  </a:cubicBezTo>
                  <a:cubicBezTo>
                    <a:pt x="91" y="375"/>
                    <a:pt x="90" y="386"/>
                    <a:pt x="89" y="394"/>
                  </a:cubicBezTo>
                  <a:cubicBezTo>
                    <a:pt x="88" y="412"/>
                    <a:pt x="87" y="433"/>
                    <a:pt x="80" y="443"/>
                  </a:cubicBezTo>
                  <a:cubicBezTo>
                    <a:pt x="75" y="450"/>
                    <a:pt x="74" y="466"/>
                    <a:pt x="73" y="481"/>
                  </a:cubicBezTo>
                  <a:cubicBezTo>
                    <a:pt x="71" y="505"/>
                    <a:pt x="69" y="527"/>
                    <a:pt x="54" y="527"/>
                  </a:cubicBezTo>
                  <a:cubicBezTo>
                    <a:pt x="46" y="527"/>
                    <a:pt x="33" y="555"/>
                    <a:pt x="26" y="580"/>
                  </a:cubicBezTo>
                  <a:lnTo>
                    <a:pt x="26" y="582"/>
                  </a:lnTo>
                  <a:lnTo>
                    <a:pt x="24" y="584"/>
                  </a:lnTo>
                  <a:cubicBezTo>
                    <a:pt x="24" y="584"/>
                    <a:pt x="12" y="592"/>
                    <a:pt x="0" y="602"/>
                  </a:cubicBezTo>
                  <a:cubicBezTo>
                    <a:pt x="13" y="627"/>
                    <a:pt x="38" y="659"/>
                    <a:pt x="67" y="671"/>
                  </a:cubicBezTo>
                  <a:cubicBezTo>
                    <a:pt x="101" y="685"/>
                    <a:pt x="131" y="738"/>
                    <a:pt x="157" y="829"/>
                  </a:cubicBezTo>
                  <a:cubicBezTo>
                    <a:pt x="171" y="879"/>
                    <a:pt x="162" y="929"/>
                    <a:pt x="145" y="957"/>
                  </a:cubicBezTo>
                  <a:cubicBezTo>
                    <a:pt x="142" y="964"/>
                    <a:pt x="140" y="969"/>
                    <a:pt x="141" y="972"/>
                  </a:cubicBezTo>
                  <a:cubicBezTo>
                    <a:pt x="143" y="976"/>
                    <a:pt x="151" y="979"/>
                    <a:pt x="160" y="984"/>
                  </a:cubicBezTo>
                  <a:cubicBezTo>
                    <a:pt x="164" y="986"/>
                    <a:pt x="169" y="988"/>
                    <a:pt x="175" y="991"/>
                  </a:cubicBezTo>
                  <a:cubicBezTo>
                    <a:pt x="204" y="1006"/>
                    <a:pt x="227" y="1004"/>
                    <a:pt x="241" y="98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" name="Freeform 83">
              <a:extLst>
                <a:ext uri="{FF2B5EF4-FFF2-40B4-BE49-F238E27FC236}">
                  <a16:creationId xmlns:a16="http://schemas.microsoft.com/office/drawing/2014/main" id="{0C256BB4-7E78-46AE-A06E-ECCCC7A47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9509" y="3923175"/>
              <a:ext cx="1879" cy="3758"/>
            </a:xfrm>
            <a:custGeom>
              <a:avLst/>
              <a:gdLst>
                <a:gd name="T0" fmla="*/ 1 w 2"/>
                <a:gd name="T1" fmla="*/ 0 h 7"/>
                <a:gd name="T2" fmla="*/ 1 w 2"/>
                <a:gd name="T3" fmla="*/ 1 h 7"/>
                <a:gd name="T4" fmla="*/ 0 w 2"/>
                <a:gd name="T5" fmla="*/ 6 h 7"/>
                <a:gd name="T6" fmla="*/ 0 w 2"/>
                <a:gd name="T7" fmla="*/ 6 h 7"/>
                <a:gd name="T8" fmla="*/ 1 w 2"/>
                <a:gd name="T9" fmla="*/ 1 h 7"/>
                <a:gd name="T10" fmla="*/ 1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lnTo>
                    <a:pt x="0" y="6"/>
                  </a:lnTo>
                  <a:lnTo>
                    <a:pt x="0" y="6"/>
                  </a:lnTo>
                  <a:cubicBezTo>
                    <a:pt x="1" y="5"/>
                    <a:pt x="1" y="2"/>
                    <a:pt x="1" y="1"/>
                  </a:cubicBez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" name="Freeform 84">
              <a:extLst>
                <a:ext uri="{FF2B5EF4-FFF2-40B4-BE49-F238E27FC236}">
                  <a16:creationId xmlns:a16="http://schemas.microsoft.com/office/drawing/2014/main" id="{DEE48811-1A98-4627-A298-CF33E9083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3896" y="3325653"/>
              <a:ext cx="92072" cy="50733"/>
            </a:xfrm>
            <a:custGeom>
              <a:avLst/>
              <a:gdLst>
                <a:gd name="T0" fmla="*/ 205 w 217"/>
                <a:gd name="T1" fmla="*/ 38 h 120"/>
                <a:gd name="T2" fmla="*/ 205 w 217"/>
                <a:gd name="T3" fmla="*/ 38 h 120"/>
                <a:gd name="T4" fmla="*/ 195 w 217"/>
                <a:gd name="T5" fmla="*/ 31 h 120"/>
                <a:gd name="T6" fmla="*/ 193 w 217"/>
                <a:gd name="T7" fmla="*/ 30 h 120"/>
                <a:gd name="T8" fmla="*/ 186 w 217"/>
                <a:gd name="T9" fmla="*/ 27 h 120"/>
                <a:gd name="T10" fmla="*/ 184 w 217"/>
                <a:gd name="T11" fmla="*/ 26 h 120"/>
                <a:gd name="T12" fmla="*/ 178 w 217"/>
                <a:gd name="T13" fmla="*/ 24 h 120"/>
                <a:gd name="T14" fmla="*/ 177 w 217"/>
                <a:gd name="T15" fmla="*/ 24 h 120"/>
                <a:gd name="T16" fmla="*/ 171 w 217"/>
                <a:gd name="T17" fmla="*/ 24 h 120"/>
                <a:gd name="T18" fmla="*/ 159 w 217"/>
                <a:gd name="T19" fmla="*/ 25 h 120"/>
                <a:gd name="T20" fmla="*/ 125 w 217"/>
                <a:gd name="T21" fmla="*/ 21 h 120"/>
                <a:gd name="T22" fmla="*/ 69 w 217"/>
                <a:gd name="T23" fmla="*/ 10 h 120"/>
                <a:gd name="T24" fmla="*/ 52 w 217"/>
                <a:gd name="T25" fmla="*/ 19 h 120"/>
                <a:gd name="T26" fmla="*/ 16 w 217"/>
                <a:gd name="T27" fmla="*/ 55 h 120"/>
                <a:gd name="T28" fmla="*/ 8 w 217"/>
                <a:gd name="T29" fmla="*/ 72 h 120"/>
                <a:gd name="T30" fmla="*/ 6 w 217"/>
                <a:gd name="T31" fmla="*/ 77 h 120"/>
                <a:gd name="T32" fmla="*/ 0 w 217"/>
                <a:gd name="T33" fmla="*/ 86 h 120"/>
                <a:gd name="T34" fmla="*/ 12 w 217"/>
                <a:gd name="T35" fmla="*/ 97 h 120"/>
                <a:gd name="T36" fmla="*/ 33 w 217"/>
                <a:gd name="T37" fmla="*/ 103 h 120"/>
                <a:gd name="T38" fmla="*/ 63 w 217"/>
                <a:gd name="T39" fmla="*/ 109 h 120"/>
                <a:gd name="T40" fmla="*/ 74 w 217"/>
                <a:gd name="T41" fmla="*/ 108 h 120"/>
                <a:gd name="T42" fmla="*/ 96 w 217"/>
                <a:gd name="T43" fmla="*/ 113 h 120"/>
                <a:gd name="T44" fmla="*/ 135 w 217"/>
                <a:gd name="T45" fmla="*/ 115 h 120"/>
                <a:gd name="T46" fmla="*/ 178 w 217"/>
                <a:gd name="T47" fmla="*/ 114 h 120"/>
                <a:gd name="T48" fmla="*/ 193 w 217"/>
                <a:gd name="T49" fmla="*/ 116 h 120"/>
                <a:gd name="T50" fmla="*/ 207 w 217"/>
                <a:gd name="T51" fmla="*/ 109 h 120"/>
                <a:gd name="T52" fmla="*/ 198 w 217"/>
                <a:gd name="T53" fmla="*/ 48 h 120"/>
                <a:gd name="T54" fmla="*/ 195 w 217"/>
                <a:gd name="T55" fmla="*/ 43 h 120"/>
                <a:gd name="T56" fmla="*/ 201 w 217"/>
                <a:gd name="T57" fmla="*/ 40 h 120"/>
                <a:gd name="T58" fmla="*/ 205 w 217"/>
                <a:gd name="T59" fmla="*/ 3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7" h="120">
                  <a:moveTo>
                    <a:pt x="205" y="38"/>
                  </a:moveTo>
                  <a:lnTo>
                    <a:pt x="205" y="38"/>
                  </a:lnTo>
                  <a:cubicBezTo>
                    <a:pt x="201" y="35"/>
                    <a:pt x="198" y="33"/>
                    <a:pt x="195" y="31"/>
                  </a:cubicBezTo>
                  <a:cubicBezTo>
                    <a:pt x="194" y="31"/>
                    <a:pt x="194" y="31"/>
                    <a:pt x="193" y="30"/>
                  </a:cubicBezTo>
                  <a:cubicBezTo>
                    <a:pt x="191" y="29"/>
                    <a:pt x="188" y="27"/>
                    <a:pt x="186" y="27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82" y="25"/>
                    <a:pt x="180" y="25"/>
                    <a:pt x="178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5" y="24"/>
                    <a:pt x="173" y="24"/>
                    <a:pt x="171" y="24"/>
                  </a:cubicBezTo>
                  <a:cubicBezTo>
                    <a:pt x="167" y="24"/>
                    <a:pt x="163" y="24"/>
                    <a:pt x="159" y="25"/>
                  </a:cubicBezTo>
                  <a:cubicBezTo>
                    <a:pt x="148" y="27"/>
                    <a:pt x="136" y="27"/>
                    <a:pt x="125" y="21"/>
                  </a:cubicBezTo>
                  <a:cubicBezTo>
                    <a:pt x="96" y="6"/>
                    <a:pt x="82" y="0"/>
                    <a:pt x="69" y="10"/>
                  </a:cubicBezTo>
                  <a:cubicBezTo>
                    <a:pt x="64" y="14"/>
                    <a:pt x="58" y="17"/>
                    <a:pt x="52" y="19"/>
                  </a:cubicBezTo>
                  <a:cubicBezTo>
                    <a:pt x="40" y="25"/>
                    <a:pt x="26" y="31"/>
                    <a:pt x="16" y="55"/>
                  </a:cubicBezTo>
                  <a:cubicBezTo>
                    <a:pt x="14" y="61"/>
                    <a:pt x="11" y="67"/>
                    <a:pt x="8" y="72"/>
                  </a:cubicBezTo>
                  <a:cubicBezTo>
                    <a:pt x="7" y="74"/>
                    <a:pt x="6" y="75"/>
                    <a:pt x="6" y="77"/>
                  </a:cubicBezTo>
                  <a:cubicBezTo>
                    <a:pt x="4" y="80"/>
                    <a:pt x="2" y="83"/>
                    <a:pt x="0" y="86"/>
                  </a:cubicBezTo>
                  <a:cubicBezTo>
                    <a:pt x="5" y="93"/>
                    <a:pt x="10" y="97"/>
                    <a:pt x="12" y="97"/>
                  </a:cubicBezTo>
                  <a:cubicBezTo>
                    <a:pt x="20" y="95"/>
                    <a:pt x="26" y="99"/>
                    <a:pt x="33" y="103"/>
                  </a:cubicBezTo>
                  <a:cubicBezTo>
                    <a:pt x="42" y="107"/>
                    <a:pt x="52" y="112"/>
                    <a:pt x="63" y="109"/>
                  </a:cubicBezTo>
                  <a:cubicBezTo>
                    <a:pt x="67" y="108"/>
                    <a:pt x="70" y="108"/>
                    <a:pt x="74" y="108"/>
                  </a:cubicBezTo>
                  <a:cubicBezTo>
                    <a:pt x="82" y="108"/>
                    <a:pt x="89" y="110"/>
                    <a:pt x="96" y="113"/>
                  </a:cubicBezTo>
                  <a:cubicBezTo>
                    <a:pt x="108" y="116"/>
                    <a:pt x="121" y="119"/>
                    <a:pt x="135" y="115"/>
                  </a:cubicBezTo>
                  <a:cubicBezTo>
                    <a:pt x="148" y="112"/>
                    <a:pt x="165" y="113"/>
                    <a:pt x="178" y="114"/>
                  </a:cubicBezTo>
                  <a:cubicBezTo>
                    <a:pt x="183" y="115"/>
                    <a:pt x="188" y="116"/>
                    <a:pt x="193" y="116"/>
                  </a:cubicBezTo>
                  <a:cubicBezTo>
                    <a:pt x="200" y="116"/>
                    <a:pt x="204" y="114"/>
                    <a:pt x="207" y="109"/>
                  </a:cubicBezTo>
                  <a:cubicBezTo>
                    <a:pt x="216" y="94"/>
                    <a:pt x="203" y="60"/>
                    <a:pt x="198" y="48"/>
                  </a:cubicBezTo>
                  <a:lnTo>
                    <a:pt x="195" y="43"/>
                  </a:lnTo>
                  <a:lnTo>
                    <a:pt x="201" y="40"/>
                  </a:lnTo>
                  <a:cubicBezTo>
                    <a:pt x="201" y="40"/>
                    <a:pt x="202" y="39"/>
                    <a:pt x="205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" name="Freeform 85">
              <a:extLst>
                <a:ext uri="{FF2B5EF4-FFF2-40B4-BE49-F238E27FC236}">
                  <a16:creationId xmlns:a16="http://schemas.microsoft.com/office/drawing/2014/main" id="{9ADE00C6-3D8D-4128-9E5C-7C7F11710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1645" y="3498523"/>
              <a:ext cx="231119" cy="488538"/>
            </a:xfrm>
            <a:custGeom>
              <a:avLst/>
              <a:gdLst>
                <a:gd name="T0" fmla="*/ 520 w 544"/>
                <a:gd name="T1" fmla="*/ 717 h 1148"/>
                <a:gd name="T2" fmla="*/ 449 w 544"/>
                <a:gd name="T3" fmla="*/ 573 h 1148"/>
                <a:gd name="T4" fmla="*/ 306 w 544"/>
                <a:gd name="T5" fmla="*/ 441 h 1148"/>
                <a:gd name="T6" fmla="*/ 301 w 544"/>
                <a:gd name="T7" fmla="*/ 257 h 1148"/>
                <a:gd name="T8" fmla="*/ 355 w 544"/>
                <a:gd name="T9" fmla="*/ 183 h 1148"/>
                <a:gd name="T10" fmla="*/ 412 w 544"/>
                <a:gd name="T11" fmla="*/ 143 h 1148"/>
                <a:gd name="T12" fmla="*/ 408 w 544"/>
                <a:gd name="T13" fmla="*/ 139 h 1148"/>
                <a:gd name="T14" fmla="*/ 405 w 544"/>
                <a:gd name="T15" fmla="*/ 138 h 1148"/>
                <a:gd name="T16" fmla="*/ 332 w 544"/>
                <a:gd name="T17" fmla="*/ 44 h 1148"/>
                <a:gd name="T18" fmla="*/ 242 w 544"/>
                <a:gd name="T19" fmla="*/ 0 h 1148"/>
                <a:gd name="T20" fmla="*/ 175 w 544"/>
                <a:gd name="T21" fmla="*/ 50 h 1148"/>
                <a:gd name="T22" fmla="*/ 120 w 544"/>
                <a:gd name="T23" fmla="*/ 54 h 1148"/>
                <a:gd name="T24" fmla="*/ 74 w 544"/>
                <a:gd name="T25" fmla="*/ 47 h 1148"/>
                <a:gd name="T26" fmla="*/ 16 w 544"/>
                <a:gd name="T27" fmla="*/ 54 h 1148"/>
                <a:gd name="T28" fmla="*/ 0 w 544"/>
                <a:gd name="T29" fmla="*/ 68 h 1148"/>
                <a:gd name="T30" fmla="*/ 17 w 544"/>
                <a:gd name="T31" fmla="*/ 88 h 1148"/>
                <a:gd name="T32" fmla="*/ 24 w 544"/>
                <a:gd name="T33" fmla="*/ 107 h 1148"/>
                <a:gd name="T34" fmla="*/ 64 w 544"/>
                <a:gd name="T35" fmla="*/ 170 h 1148"/>
                <a:gd name="T36" fmla="*/ 69 w 544"/>
                <a:gd name="T37" fmla="*/ 178 h 1148"/>
                <a:gd name="T38" fmla="*/ 79 w 544"/>
                <a:gd name="T39" fmla="*/ 185 h 1148"/>
                <a:gd name="T40" fmla="*/ 100 w 544"/>
                <a:gd name="T41" fmla="*/ 194 h 1148"/>
                <a:gd name="T42" fmla="*/ 117 w 544"/>
                <a:gd name="T43" fmla="*/ 194 h 1148"/>
                <a:gd name="T44" fmla="*/ 192 w 544"/>
                <a:gd name="T45" fmla="*/ 243 h 1148"/>
                <a:gd name="T46" fmla="*/ 145 w 544"/>
                <a:gd name="T47" fmla="*/ 307 h 1148"/>
                <a:gd name="T48" fmla="*/ 245 w 544"/>
                <a:gd name="T49" fmla="*/ 411 h 1148"/>
                <a:gd name="T50" fmla="*/ 329 w 544"/>
                <a:gd name="T51" fmla="*/ 526 h 1148"/>
                <a:gd name="T52" fmla="*/ 408 w 544"/>
                <a:gd name="T53" fmla="*/ 642 h 1148"/>
                <a:gd name="T54" fmla="*/ 404 w 544"/>
                <a:gd name="T55" fmla="*/ 698 h 1148"/>
                <a:gd name="T56" fmla="*/ 406 w 544"/>
                <a:gd name="T57" fmla="*/ 720 h 1148"/>
                <a:gd name="T58" fmla="*/ 410 w 544"/>
                <a:gd name="T59" fmla="*/ 740 h 1148"/>
                <a:gd name="T60" fmla="*/ 420 w 544"/>
                <a:gd name="T61" fmla="*/ 768 h 1148"/>
                <a:gd name="T62" fmla="*/ 429 w 544"/>
                <a:gd name="T63" fmla="*/ 785 h 1148"/>
                <a:gd name="T64" fmla="*/ 376 w 544"/>
                <a:gd name="T65" fmla="*/ 879 h 1148"/>
                <a:gd name="T66" fmla="*/ 302 w 544"/>
                <a:gd name="T67" fmla="*/ 925 h 1148"/>
                <a:gd name="T68" fmla="*/ 309 w 544"/>
                <a:gd name="T69" fmla="*/ 989 h 1148"/>
                <a:gd name="T70" fmla="*/ 226 w 544"/>
                <a:gd name="T71" fmla="*/ 987 h 1148"/>
                <a:gd name="T72" fmla="*/ 222 w 544"/>
                <a:gd name="T73" fmla="*/ 991 h 1148"/>
                <a:gd name="T74" fmla="*/ 219 w 544"/>
                <a:gd name="T75" fmla="*/ 997 h 1148"/>
                <a:gd name="T76" fmla="*/ 212 w 544"/>
                <a:gd name="T77" fmla="*/ 1004 h 1148"/>
                <a:gd name="T78" fmla="*/ 200 w 544"/>
                <a:gd name="T79" fmla="*/ 1013 h 1148"/>
                <a:gd name="T80" fmla="*/ 184 w 544"/>
                <a:gd name="T81" fmla="*/ 1023 h 1148"/>
                <a:gd name="T82" fmla="*/ 206 w 544"/>
                <a:gd name="T83" fmla="*/ 1044 h 1148"/>
                <a:gd name="T84" fmla="*/ 188 w 544"/>
                <a:gd name="T85" fmla="*/ 1115 h 1148"/>
                <a:gd name="T86" fmla="*/ 287 w 544"/>
                <a:gd name="T87" fmla="*/ 1087 h 1148"/>
                <a:gd name="T88" fmla="*/ 308 w 544"/>
                <a:gd name="T89" fmla="*/ 1058 h 1148"/>
                <a:gd name="T90" fmla="*/ 346 w 544"/>
                <a:gd name="T91" fmla="*/ 1007 h 1148"/>
                <a:gd name="T92" fmla="*/ 375 w 544"/>
                <a:gd name="T93" fmla="*/ 1009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4" h="1148">
                  <a:moveTo>
                    <a:pt x="475" y="961"/>
                  </a:moveTo>
                  <a:cubicBezTo>
                    <a:pt x="512" y="937"/>
                    <a:pt x="518" y="933"/>
                    <a:pt x="533" y="863"/>
                  </a:cubicBezTo>
                  <a:cubicBezTo>
                    <a:pt x="543" y="812"/>
                    <a:pt x="529" y="752"/>
                    <a:pt x="520" y="717"/>
                  </a:cubicBezTo>
                  <a:cubicBezTo>
                    <a:pt x="517" y="703"/>
                    <a:pt x="515" y="693"/>
                    <a:pt x="515" y="687"/>
                  </a:cubicBezTo>
                  <a:cubicBezTo>
                    <a:pt x="513" y="663"/>
                    <a:pt x="462" y="574"/>
                    <a:pt x="449" y="573"/>
                  </a:cubicBezTo>
                  <a:lnTo>
                    <a:pt x="449" y="573"/>
                  </a:lnTo>
                  <a:cubicBezTo>
                    <a:pt x="432" y="573"/>
                    <a:pt x="393" y="538"/>
                    <a:pt x="335" y="481"/>
                  </a:cubicBezTo>
                  <a:cubicBezTo>
                    <a:pt x="329" y="475"/>
                    <a:pt x="324" y="470"/>
                    <a:pt x="321" y="468"/>
                  </a:cubicBezTo>
                  <a:cubicBezTo>
                    <a:pt x="313" y="460"/>
                    <a:pt x="310" y="450"/>
                    <a:pt x="306" y="441"/>
                  </a:cubicBezTo>
                  <a:cubicBezTo>
                    <a:pt x="303" y="430"/>
                    <a:pt x="299" y="419"/>
                    <a:pt x="288" y="409"/>
                  </a:cubicBezTo>
                  <a:cubicBezTo>
                    <a:pt x="261" y="387"/>
                    <a:pt x="262" y="330"/>
                    <a:pt x="266" y="300"/>
                  </a:cubicBezTo>
                  <a:cubicBezTo>
                    <a:pt x="270" y="279"/>
                    <a:pt x="287" y="267"/>
                    <a:pt x="301" y="257"/>
                  </a:cubicBezTo>
                  <a:cubicBezTo>
                    <a:pt x="312" y="249"/>
                    <a:pt x="321" y="243"/>
                    <a:pt x="320" y="235"/>
                  </a:cubicBezTo>
                  <a:cubicBezTo>
                    <a:pt x="320" y="216"/>
                    <a:pt x="323" y="202"/>
                    <a:pt x="331" y="194"/>
                  </a:cubicBezTo>
                  <a:cubicBezTo>
                    <a:pt x="337" y="187"/>
                    <a:pt x="345" y="184"/>
                    <a:pt x="355" y="183"/>
                  </a:cubicBezTo>
                  <a:cubicBezTo>
                    <a:pt x="377" y="182"/>
                    <a:pt x="400" y="164"/>
                    <a:pt x="410" y="147"/>
                  </a:cubicBezTo>
                  <a:cubicBezTo>
                    <a:pt x="411" y="146"/>
                    <a:pt x="412" y="144"/>
                    <a:pt x="413" y="143"/>
                  </a:cubicBezTo>
                  <a:cubicBezTo>
                    <a:pt x="413" y="143"/>
                    <a:pt x="413" y="144"/>
                    <a:pt x="412" y="143"/>
                  </a:cubicBezTo>
                  <a:cubicBezTo>
                    <a:pt x="412" y="143"/>
                    <a:pt x="412" y="142"/>
                    <a:pt x="411" y="142"/>
                  </a:cubicBezTo>
                  <a:cubicBezTo>
                    <a:pt x="410" y="141"/>
                    <a:pt x="409" y="140"/>
                    <a:pt x="409" y="140"/>
                  </a:cubicBezTo>
                  <a:cubicBezTo>
                    <a:pt x="408" y="139"/>
                    <a:pt x="408" y="139"/>
                    <a:pt x="408" y="139"/>
                  </a:cubicBezTo>
                  <a:cubicBezTo>
                    <a:pt x="407" y="139"/>
                    <a:pt x="407" y="138"/>
                    <a:pt x="406" y="138"/>
                  </a:cubicBezTo>
                  <a:lnTo>
                    <a:pt x="406" y="138"/>
                  </a:lnTo>
                  <a:lnTo>
                    <a:pt x="405" y="138"/>
                  </a:lnTo>
                  <a:cubicBezTo>
                    <a:pt x="384" y="135"/>
                    <a:pt x="325" y="94"/>
                    <a:pt x="325" y="75"/>
                  </a:cubicBezTo>
                  <a:cubicBezTo>
                    <a:pt x="325" y="69"/>
                    <a:pt x="327" y="64"/>
                    <a:pt x="329" y="59"/>
                  </a:cubicBezTo>
                  <a:cubicBezTo>
                    <a:pt x="331" y="53"/>
                    <a:pt x="334" y="47"/>
                    <a:pt x="332" y="44"/>
                  </a:cubicBezTo>
                  <a:cubicBezTo>
                    <a:pt x="330" y="41"/>
                    <a:pt x="326" y="37"/>
                    <a:pt x="309" y="35"/>
                  </a:cubicBezTo>
                  <a:cubicBezTo>
                    <a:pt x="267" y="30"/>
                    <a:pt x="254" y="15"/>
                    <a:pt x="246" y="5"/>
                  </a:cubicBezTo>
                  <a:cubicBezTo>
                    <a:pt x="245" y="3"/>
                    <a:pt x="244" y="2"/>
                    <a:pt x="242" y="0"/>
                  </a:cubicBezTo>
                  <a:lnTo>
                    <a:pt x="242" y="0"/>
                  </a:lnTo>
                  <a:cubicBezTo>
                    <a:pt x="230" y="0"/>
                    <a:pt x="201" y="21"/>
                    <a:pt x="192" y="38"/>
                  </a:cubicBezTo>
                  <a:cubicBezTo>
                    <a:pt x="187" y="46"/>
                    <a:pt x="182" y="50"/>
                    <a:pt x="175" y="50"/>
                  </a:cubicBezTo>
                  <a:cubicBezTo>
                    <a:pt x="171" y="50"/>
                    <a:pt x="168" y="49"/>
                    <a:pt x="164" y="48"/>
                  </a:cubicBezTo>
                  <a:cubicBezTo>
                    <a:pt x="157" y="46"/>
                    <a:pt x="147" y="44"/>
                    <a:pt x="138" y="50"/>
                  </a:cubicBezTo>
                  <a:cubicBezTo>
                    <a:pt x="133" y="53"/>
                    <a:pt x="127" y="54"/>
                    <a:pt x="120" y="54"/>
                  </a:cubicBezTo>
                  <a:cubicBezTo>
                    <a:pt x="111" y="54"/>
                    <a:pt x="102" y="51"/>
                    <a:pt x="94" y="48"/>
                  </a:cubicBezTo>
                  <a:cubicBezTo>
                    <a:pt x="89" y="46"/>
                    <a:pt x="84" y="44"/>
                    <a:pt x="80" y="44"/>
                  </a:cubicBezTo>
                  <a:cubicBezTo>
                    <a:pt x="78" y="44"/>
                    <a:pt x="76" y="44"/>
                    <a:pt x="74" y="47"/>
                  </a:cubicBezTo>
                  <a:cubicBezTo>
                    <a:pt x="70" y="54"/>
                    <a:pt x="64" y="58"/>
                    <a:pt x="56" y="58"/>
                  </a:cubicBezTo>
                  <a:cubicBezTo>
                    <a:pt x="51" y="58"/>
                    <a:pt x="45" y="56"/>
                    <a:pt x="39" y="54"/>
                  </a:cubicBezTo>
                  <a:cubicBezTo>
                    <a:pt x="29" y="51"/>
                    <a:pt x="21" y="49"/>
                    <a:pt x="16" y="54"/>
                  </a:cubicBezTo>
                  <a:cubicBezTo>
                    <a:pt x="14" y="57"/>
                    <a:pt x="12" y="59"/>
                    <a:pt x="10" y="61"/>
                  </a:cubicBezTo>
                  <a:cubicBezTo>
                    <a:pt x="7" y="64"/>
                    <a:pt x="3" y="66"/>
                    <a:pt x="0" y="68"/>
                  </a:cubicBezTo>
                  <a:lnTo>
                    <a:pt x="0" y="68"/>
                  </a:lnTo>
                  <a:cubicBezTo>
                    <a:pt x="3" y="72"/>
                    <a:pt x="6" y="75"/>
                    <a:pt x="9" y="78"/>
                  </a:cubicBezTo>
                  <a:cubicBezTo>
                    <a:pt x="10" y="79"/>
                    <a:pt x="11" y="80"/>
                    <a:pt x="12" y="82"/>
                  </a:cubicBezTo>
                  <a:cubicBezTo>
                    <a:pt x="14" y="84"/>
                    <a:pt x="15" y="86"/>
                    <a:pt x="17" y="88"/>
                  </a:cubicBezTo>
                  <a:cubicBezTo>
                    <a:pt x="18" y="90"/>
                    <a:pt x="19" y="92"/>
                    <a:pt x="20" y="93"/>
                  </a:cubicBezTo>
                  <a:cubicBezTo>
                    <a:pt x="21" y="95"/>
                    <a:pt x="22" y="96"/>
                    <a:pt x="22" y="98"/>
                  </a:cubicBezTo>
                  <a:cubicBezTo>
                    <a:pt x="24" y="101"/>
                    <a:pt x="24" y="104"/>
                    <a:pt x="24" y="107"/>
                  </a:cubicBezTo>
                  <a:cubicBezTo>
                    <a:pt x="24" y="113"/>
                    <a:pt x="32" y="121"/>
                    <a:pt x="40" y="128"/>
                  </a:cubicBezTo>
                  <a:cubicBezTo>
                    <a:pt x="51" y="138"/>
                    <a:pt x="63" y="150"/>
                    <a:pt x="63" y="165"/>
                  </a:cubicBezTo>
                  <a:cubicBezTo>
                    <a:pt x="63" y="167"/>
                    <a:pt x="63" y="169"/>
                    <a:pt x="64" y="170"/>
                  </a:cubicBezTo>
                  <a:cubicBezTo>
                    <a:pt x="64" y="171"/>
                    <a:pt x="65" y="172"/>
                    <a:pt x="65" y="173"/>
                  </a:cubicBezTo>
                  <a:cubicBezTo>
                    <a:pt x="66" y="174"/>
                    <a:pt x="67" y="175"/>
                    <a:pt x="68" y="176"/>
                  </a:cubicBezTo>
                  <a:cubicBezTo>
                    <a:pt x="68" y="176"/>
                    <a:pt x="69" y="177"/>
                    <a:pt x="69" y="178"/>
                  </a:cubicBezTo>
                  <a:cubicBezTo>
                    <a:pt x="70" y="179"/>
                    <a:pt x="72" y="180"/>
                    <a:pt x="73" y="181"/>
                  </a:cubicBezTo>
                  <a:lnTo>
                    <a:pt x="74" y="182"/>
                  </a:lnTo>
                  <a:cubicBezTo>
                    <a:pt x="75" y="183"/>
                    <a:pt x="77" y="184"/>
                    <a:pt x="79" y="185"/>
                  </a:cubicBezTo>
                  <a:cubicBezTo>
                    <a:pt x="83" y="188"/>
                    <a:pt x="87" y="190"/>
                    <a:pt x="91" y="192"/>
                  </a:cubicBezTo>
                  <a:lnTo>
                    <a:pt x="91" y="192"/>
                  </a:lnTo>
                  <a:cubicBezTo>
                    <a:pt x="94" y="193"/>
                    <a:pt x="97" y="194"/>
                    <a:pt x="100" y="194"/>
                  </a:cubicBezTo>
                  <a:lnTo>
                    <a:pt x="101" y="194"/>
                  </a:lnTo>
                  <a:cubicBezTo>
                    <a:pt x="104" y="195"/>
                    <a:pt x="107" y="195"/>
                    <a:pt x="109" y="195"/>
                  </a:cubicBezTo>
                  <a:cubicBezTo>
                    <a:pt x="114" y="195"/>
                    <a:pt x="116" y="194"/>
                    <a:pt x="117" y="194"/>
                  </a:cubicBezTo>
                  <a:cubicBezTo>
                    <a:pt x="124" y="189"/>
                    <a:pt x="136" y="184"/>
                    <a:pt x="148" y="184"/>
                  </a:cubicBezTo>
                  <a:cubicBezTo>
                    <a:pt x="165" y="184"/>
                    <a:pt x="176" y="194"/>
                    <a:pt x="179" y="212"/>
                  </a:cubicBezTo>
                  <a:cubicBezTo>
                    <a:pt x="181" y="228"/>
                    <a:pt x="187" y="236"/>
                    <a:pt x="192" y="243"/>
                  </a:cubicBezTo>
                  <a:cubicBezTo>
                    <a:pt x="198" y="250"/>
                    <a:pt x="203" y="258"/>
                    <a:pt x="203" y="271"/>
                  </a:cubicBezTo>
                  <a:cubicBezTo>
                    <a:pt x="203" y="289"/>
                    <a:pt x="186" y="292"/>
                    <a:pt x="172" y="294"/>
                  </a:cubicBezTo>
                  <a:cubicBezTo>
                    <a:pt x="160" y="296"/>
                    <a:pt x="148" y="299"/>
                    <a:pt x="145" y="307"/>
                  </a:cubicBezTo>
                  <a:cubicBezTo>
                    <a:pt x="141" y="316"/>
                    <a:pt x="169" y="332"/>
                    <a:pt x="187" y="342"/>
                  </a:cubicBezTo>
                  <a:cubicBezTo>
                    <a:pt x="212" y="357"/>
                    <a:pt x="227" y="366"/>
                    <a:pt x="227" y="378"/>
                  </a:cubicBezTo>
                  <a:cubicBezTo>
                    <a:pt x="227" y="387"/>
                    <a:pt x="236" y="399"/>
                    <a:pt x="245" y="411"/>
                  </a:cubicBezTo>
                  <a:cubicBezTo>
                    <a:pt x="253" y="421"/>
                    <a:pt x="261" y="432"/>
                    <a:pt x="266" y="443"/>
                  </a:cubicBezTo>
                  <a:cubicBezTo>
                    <a:pt x="270" y="453"/>
                    <a:pt x="281" y="465"/>
                    <a:pt x="293" y="477"/>
                  </a:cubicBezTo>
                  <a:cubicBezTo>
                    <a:pt x="308" y="493"/>
                    <a:pt x="323" y="509"/>
                    <a:pt x="329" y="526"/>
                  </a:cubicBezTo>
                  <a:cubicBezTo>
                    <a:pt x="334" y="543"/>
                    <a:pt x="353" y="555"/>
                    <a:pt x="369" y="566"/>
                  </a:cubicBezTo>
                  <a:cubicBezTo>
                    <a:pt x="377" y="571"/>
                    <a:pt x="385" y="576"/>
                    <a:pt x="390" y="581"/>
                  </a:cubicBezTo>
                  <a:cubicBezTo>
                    <a:pt x="403" y="594"/>
                    <a:pt x="408" y="619"/>
                    <a:pt x="408" y="642"/>
                  </a:cubicBezTo>
                  <a:cubicBezTo>
                    <a:pt x="408" y="649"/>
                    <a:pt x="407" y="657"/>
                    <a:pt x="406" y="664"/>
                  </a:cubicBezTo>
                  <a:cubicBezTo>
                    <a:pt x="405" y="672"/>
                    <a:pt x="404" y="683"/>
                    <a:pt x="404" y="694"/>
                  </a:cubicBezTo>
                  <a:cubicBezTo>
                    <a:pt x="404" y="695"/>
                    <a:pt x="404" y="696"/>
                    <a:pt x="404" y="698"/>
                  </a:cubicBezTo>
                  <a:cubicBezTo>
                    <a:pt x="404" y="700"/>
                    <a:pt x="404" y="702"/>
                    <a:pt x="404" y="704"/>
                  </a:cubicBezTo>
                  <a:cubicBezTo>
                    <a:pt x="404" y="706"/>
                    <a:pt x="404" y="708"/>
                    <a:pt x="405" y="710"/>
                  </a:cubicBezTo>
                  <a:cubicBezTo>
                    <a:pt x="405" y="713"/>
                    <a:pt x="405" y="717"/>
                    <a:pt x="406" y="720"/>
                  </a:cubicBezTo>
                  <a:cubicBezTo>
                    <a:pt x="406" y="721"/>
                    <a:pt x="406" y="722"/>
                    <a:pt x="406" y="723"/>
                  </a:cubicBezTo>
                  <a:cubicBezTo>
                    <a:pt x="407" y="728"/>
                    <a:pt x="408" y="733"/>
                    <a:pt x="409" y="738"/>
                  </a:cubicBezTo>
                  <a:cubicBezTo>
                    <a:pt x="409" y="739"/>
                    <a:pt x="409" y="739"/>
                    <a:pt x="410" y="740"/>
                  </a:cubicBezTo>
                  <a:cubicBezTo>
                    <a:pt x="411" y="744"/>
                    <a:pt x="412" y="749"/>
                    <a:pt x="414" y="753"/>
                  </a:cubicBezTo>
                  <a:cubicBezTo>
                    <a:pt x="414" y="754"/>
                    <a:pt x="414" y="755"/>
                    <a:pt x="415" y="756"/>
                  </a:cubicBezTo>
                  <a:cubicBezTo>
                    <a:pt x="416" y="760"/>
                    <a:pt x="418" y="764"/>
                    <a:pt x="420" y="768"/>
                  </a:cubicBezTo>
                  <a:cubicBezTo>
                    <a:pt x="420" y="769"/>
                    <a:pt x="421" y="770"/>
                    <a:pt x="421" y="771"/>
                  </a:cubicBezTo>
                  <a:cubicBezTo>
                    <a:pt x="424" y="776"/>
                    <a:pt x="426" y="780"/>
                    <a:pt x="429" y="784"/>
                  </a:cubicBezTo>
                  <a:lnTo>
                    <a:pt x="429" y="785"/>
                  </a:lnTo>
                  <a:cubicBezTo>
                    <a:pt x="446" y="810"/>
                    <a:pt x="436" y="828"/>
                    <a:pt x="421" y="843"/>
                  </a:cubicBezTo>
                  <a:cubicBezTo>
                    <a:pt x="414" y="849"/>
                    <a:pt x="406" y="855"/>
                    <a:pt x="399" y="860"/>
                  </a:cubicBezTo>
                  <a:cubicBezTo>
                    <a:pt x="390" y="867"/>
                    <a:pt x="381" y="873"/>
                    <a:pt x="376" y="879"/>
                  </a:cubicBezTo>
                  <a:cubicBezTo>
                    <a:pt x="371" y="885"/>
                    <a:pt x="368" y="892"/>
                    <a:pt x="365" y="899"/>
                  </a:cubicBezTo>
                  <a:cubicBezTo>
                    <a:pt x="359" y="913"/>
                    <a:pt x="353" y="928"/>
                    <a:pt x="327" y="928"/>
                  </a:cubicBezTo>
                  <a:cubicBezTo>
                    <a:pt x="320" y="928"/>
                    <a:pt x="312" y="927"/>
                    <a:pt x="302" y="925"/>
                  </a:cubicBezTo>
                  <a:cubicBezTo>
                    <a:pt x="292" y="922"/>
                    <a:pt x="286" y="923"/>
                    <a:pt x="286" y="923"/>
                  </a:cubicBezTo>
                  <a:cubicBezTo>
                    <a:pt x="284" y="927"/>
                    <a:pt x="292" y="941"/>
                    <a:pt x="297" y="948"/>
                  </a:cubicBezTo>
                  <a:cubicBezTo>
                    <a:pt x="306" y="964"/>
                    <a:pt x="314" y="979"/>
                    <a:pt x="309" y="989"/>
                  </a:cubicBezTo>
                  <a:cubicBezTo>
                    <a:pt x="306" y="995"/>
                    <a:pt x="299" y="998"/>
                    <a:pt x="290" y="998"/>
                  </a:cubicBezTo>
                  <a:cubicBezTo>
                    <a:pt x="279" y="998"/>
                    <a:pt x="266" y="995"/>
                    <a:pt x="253" y="992"/>
                  </a:cubicBezTo>
                  <a:cubicBezTo>
                    <a:pt x="242" y="989"/>
                    <a:pt x="232" y="987"/>
                    <a:pt x="226" y="987"/>
                  </a:cubicBezTo>
                  <a:cubicBezTo>
                    <a:pt x="223" y="987"/>
                    <a:pt x="222" y="987"/>
                    <a:pt x="222" y="987"/>
                  </a:cubicBezTo>
                  <a:cubicBezTo>
                    <a:pt x="222" y="988"/>
                    <a:pt x="222" y="989"/>
                    <a:pt x="222" y="990"/>
                  </a:cubicBezTo>
                  <a:lnTo>
                    <a:pt x="222" y="991"/>
                  </a:lnTo>
                  <a:cubicBezTo>
                    <a:pt x="221" y="992"/>
                    <a:pt x="221" y="993"/>
                    <a:pt x="221" y="994"/>
                  </a:cubicBezTo>
                  <a:cubicBezTo>
                    <a:pt x="221" y="994"/>
                    <a:pt x="220" y="994"/>
                    <a:pt x="220" y="995"/>
                  </a:cubicBezTo>
                  <a:cubicBezTo>
                    <a:pt x="220" y="996"/>
                    <a:pt x="219" y="996"/>
                    <a:pt x="219" y="997"/>
                  </a:cubicBezTo>
                  <a:cubicBezTo>
                    <a:pt x="218" y="998"/>
                    <a:pt x="218" y="999"/>
                    <a:pt x="217" y="999"/>
                  </a:cubicBezTo>
                  <a:cubicBezTo>
                    <a:pt x="216" y="1000"/>
                    <a:pt x="216" y="1001"/>
                    <a:pt x="215" y="1002"/>
                  </a:cubicBezTo>
                  <a:cubicBezTo>
                    <a:pt x="214" y="1003"/>
                    <a:pt x="213" y="1003"/>
                    <a:pt x="212" y="1004"/>
                  </a:cubicBezTo>
                  <a:cubicBezTo>
                    <a:pt x="211" y="1005"/>
                    <a:pt x="210" y="1006"/>
                    <a:pt x="209" y="1007"/>
                  </a:cubicBezTo>
                  <a:cubicBezTo>
                    <a:pt x="208" y="1008"/>
                    <a:pt x="207" y="1009"/>
                    <a:pt x="205" y="1010"/>
                  </a:cubicBezTo>
                  <a:cubicBezTo>
                    <a:pt x="204" y="1011"/>
                    <a:pt x="202" y="1012"/>
                    <a:pt x="200" y="1013"/>
                  </a:cubicBezTo>
                  <a:cubicBezTo>
                    <a:pt x="199" y="1014"/>
                    <a:pt x="197" y="1015"/>
                    <a:pt x="196" y="1016"/>
                  </a:cubicBezTo>
                  <a:cubicBezTo>
                    <a:pt x="194" y="1017"/>
                    <a:pt x="192" y="1018"/>
                    <a:pt x="189" y="1020"/>
                  </a:cubicBezTo>
                  <a:cubicBezTo>
                    <a:pt x="188" y="1021"/>
                    <a:pt x="186" y="1022"/>
                    <a:pt x="184" y="1023"/>
                  </a:cubicBezTo>
                  <a:cubicBezTo>
                    <a:pt x="182" y="1024"/>
                    <a:pt x="181" y="1025"/>
                    <a:pt x="179" y="1025"/>
                  </a:cubicBezTo>
                  <a:cubicBezTo>
                    <a:pt x="185" y="1031"/>
                    <a:pt x="192" y="1035"/>
                    <a:pt x="200" y="1040"/>
                  </a:cubicBezTo>
                  <a:lnTo>
                    <a:pt x="206" y="1044"/>
                  </a:lnTo>
                  <a:cubicBezTo>
                    <a:pt x="211" y="1047"/>
                    <a:pt x="213" y="1050"/>
                    <a:pt x="214" y="1054"/>
                  </a:cubicBezTo>
                  <a:cubicBezTo>
                    <a:pt x="215" y="1061"/>
                    <a:pt x="210" y="1068"/>
                    <a:pt x="204" y="1076"/>
                  </a:cubicBezTo>
                  <a:cubicBezTo>
                    <a:pt x="197" y="1086"/>
                    <a:pt x="187" y="1099"/>
                    <a:pt x="188" y="1115"/>
                  </a:cubicBezTo>
                  <a:cubicBezTo>
                    <a:pt x="189" y="1136"/>
                    <a:pt x="199" y="1147"/>
                    <a:pt x="208" y="1147"/>
                  </a:cubicBezTo>
                  <a:cubicBezTo>
                    <a:pt x="211" y="1147"/>
                    <a:pt x="214" y="1145"/>
                    <a:pt x="215" y="1143"/>
                  </a:cubicBezTo>
                  <a:cubicBezTo>
                    <a:pt x="226" y="1128"/>
                    <a:pt x="268" y="1094"/>
                    <a:pt x="287" y="1087"/>
                  </a:cubicBezTo>
                  <a:cubicBezTo>
                    <a:pt x="291" y="1086"/>
                    <a:pt x="292" y="1084"/>
                    <a:pt x="292" y="1076"/>
                  </a:cubicBezTo>
                  <a:cubicBezTo>
                    <a:pt x="292" y="1070"/>
                    <a:pt x="292" y="1058"/>
                    <a:pt x="306" y="1058"/>
                  </a:cubicBezTo>
                  <a:lnTo>
                    <a:pt x="308" y="1058"/>
                  </a:lnTo>
                  <a:cubicBezTo>
                    <a:pt x="313" y="1058"/>
                    <a:pt x="315" y="1054"/>
                    <a:pt x="317" y="1041"/>
                  </a:cubicBezTo>
                  <a:cubicBezTo>
                    <a:pt x="318" y="1034"/>
                    <a:pt x="319" y="1026"/>
                    <a:pt x="322" y="1020"/>
                  </a:cubicBezTo>
                  <a:cubicBezTo>
                    <a:pt x="329" y="1009"/>
                    <a:pt x="338" y="1007"/>
                    <a:pt x="346" y="1007"/>
                  </a:cubicBezTo>
                  <a:cubicBezTo>
                    <a:pt x="350" y="1007"/>
                    <a:pt x="354" y="1008"/>
                    <a:pt x="359" y="1008"/>
                  </a:cubicBezTo>
                  <a:cubicBezTo>
                    <a:pt x="364" y="1009"/>
                    <a:pt x="369" y="1009"/>
                    <a:pt x="375" y="1009"/>
                  </a:cubicBezTo>
                  <a:lnTo>
                    <a:pt x="375" y="1009"/>
                  </a:lnTo>
                  <a:cubicBezTo>
                    <a:pt x="400" y="1009"/>
                    <a:pt x="435" y="987"/>
                    <a:pt x="469" y="965"/>
                  </a:cubicBezTo>
                  <a:lnTo>
                    <a:pt x="475" y="96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" name="Freeform 86">
              <a:extLst>
                <a:ext uri="{FF2B5EF4-FFF2-40B4-BE49-F238E27FC236}">
                  <a16:creationId xmlns:a16="http://schemas.microsoft.com/office/drawing/2014/main" id="{0D0EF72C-8687-4B6C-B9AD-3D74EA807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1169" y="3934450"/>
              <a:ext cx="1879" cy="3758"/>
            </a:xfrm>
            <a:custGeom>
              <a:avLst/>
              <a:gdLst>
                <a:gd name="T0" fmla="*/ 0 w 6"/>
                <a:gd name="T1" fmla="*/ 0 h 7"/>
                <a:gd name="T2" fmla="*/ 5 w 6"/>
                <a:gd name="T3" fmla="*/ 6 h 7"/>
                <a:gd name="T4" fmla="*/ 5 w 6"/>
                <a:gd name="T5" fmla="*/ 6 h 7"/>
                <a:gd name="T6" fmla="*/ 5 w 6"/>
                <a:gd name="T7" fmla="*/ 6 h 7"/>
                <a:gd name="T8" fmla="*/ 1 w 6"/>
                <a:gd name="T9" fmla="*/ 0 h 7"/>
                <a:gd name="T10" fmla="*/ 0 w 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ubicBezTo>
                    <a:pt x="3" y="4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7AF4D37E-79AB-4127-8B97-7F2CC6318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5404" y="3799162"/>
              <a:ext cx="184145" cy="133410"/>
            </a:xfrm>
            <a:custGeom>
              <a:avLst/>
              <a:gdLst>
                <a:gd name="T0" fmla="*/ 204 w 430"/>
                <a:gd name="T1" fmla="*/ 283 h 313"/>
                <a:gd name="T2" fmla="*/ 249 w 430"/>
                <a:gd name="T3" fmla="*/ 276 h 313"/>
                <a:gd name="T4" fmla="*/ 291 w 430"/>
                <a:gd name="T5" fmla="*/ 280 h 313"/>
                <a:gd name="T6" fmla="*/ 269 w 430"/>
                <a:gd name="T7" fmla="*/ 213 h 313"/>
                <a:gd name="T8" fmla="*/ 320 w 430"/>
                <a:gd name="T9" fmla="*/ 213 h 313"/>
                <a:gd name="T10" fmla="*/ 360 w 430"/>
                <a:gd name="T11" fmla="*/ 168 h 313"/>
                <a:gd name="T12" fmla="*/ 413 w 430"/>
                <a:gd name="T13" fmla="*/ 88 h 313"/>
                <a:gd name="T14" fmla="*/ 385 w 430"/>
                <a:gd name="T15" fmla="*/ 0 h 313"/>
                <a:gd name="T16" fmla="*/ 372 w 430"/>
                <a:gd name="T17" fmla="*/ 6 h 313"/>
                <a:gd name="T18" fmla="*/ 358 w 430"/>
                <a:gd name="T19" fmla="*/ 9 h 313"/>
                <a:gd name="T20" fmla="*/ 348 w 430"/>
                <a:gd name="T21" fmla="*/ 9 h 313"/>
                <a:gd name="T22" fmla="*/ 335 w 430"/>
                <a:gd name="T23" fmla="*/ 6 h 313"/>
                <a:gd name="T24" fmla="*/ 291 w 430"/>
                <a:gd name="T25" fmla="*/ 17 h 313"/>
                <a:gd name="T26" fmla="*/ 258 w 430"/>
                <a:gd name="T27" fmla="*/ 45 h 313"/>
                <a:gd name="T28" fmla="*/ 246 w 430"/>
                <a:gd name="T29" fmla="*/ 29 h 313"/>
                <a:gd name="T30" fmla="*/ 230 w 430"/>
                <a:gd name="T31" fmla="*/ 23 h 313"/>
                <a:gd name="T32" fmla="*/ 226 w 430"/>
                <a:gd name="T33" fmla="*/ 20 h 313"/>
                <a:gd name="T34" fmla="*/ 221 w 430"/>
                <a:gd name="T35" fmla="*/ 16 h 313"/>
                <a:gd name="T36" fmla="*/ 215 w 430"/>
                <a:gd name="T37" fmla="*/ 11 h 313"/>
                <a:gd name="T38" fmla="*/ 197 w 430"/>
                <a:gd name="T39" fmla="*/ 5 h 313"/>
                <a:gd name="T40" fmla="*/ 113 w 430"/>
                <a:gd name="T41" fmla="*/ 9 h 313"/>
                <a:gd name="T42" fmla="*/ 10 w 430"/>
                <a:gd name="T43" fmla="*/ 94 h 313"/>
                <a:gd name="T44" fmla="*/ 27 w 430"/>
                <a:gd name="T45" fmla="*/ 151 h 313"/>
                <a:gd name="T46" fmla="*/ 31 w 430"/>
                <a:gd name="T47" fmla="*/ 160 h 313"/>
                <a:gd name="T48" fmla="*/ 33 w 430"/>
                <a:gd name="T49" fmla="*/ 168 h 313"/>
                <a:gd name="T50" fmla="*/ 32 w 430"/>
                <a:gd name="T51" fmla="*/ 177 h 313"/>
                <a:gd name="T52" fmla="*/ 50 w 430"/>
                <a:gd name="T53" fmla="*/ 235 h 313"/>
                <a:gd name="T54" fmla="*/ 61 w 430"/>
                <a:gd name="T55" fmla="*/ 260 h 313"/>
                <a:gd name="T56" fmla="*/ 91 w 430"/>
                <a:gd name="T57" fmla="*/ 256 h 313"/>
                <a:gd name="T58" fmla="*/ 100 w 430"/>
                <a:gd name="T59" fmla="*/ 276 h 313"/>
                <a:gd name="T60" fmla="*/ 108 w 430"/>
                <a:gd name="T61" fmla="*/ 301 h 313"/>
                <a:gd name="T62" fmla="*/ 144 w 430"/>
                <a:gd name="T63" fmla="*/ 295 h 313"/>
                <a:gd name="T64" fmla="*/ 165 w 430"/>
                <a:gd name="T65" fmla="*/ 31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0" h="313">
                  <a:moveTo>
                    <a:pt x="165" y="312"/>
                  </a:moveTo>
                  <a:cubicBezTo>
                    <a:pt x="195" y="296"/>
                    <a:pt x="204" y="286"/>
                    <a:pt x="204" y="283"/>
                  </a:cubicBezTo>
                  <a:cubicBezTo>
                    <a:pt x="204" y="280"/>
                    <a:pt x="205" y="271"/>
                    <a:pt x="219" y="271"/>
                  </a:cubicBezTo>
                  <a:cubicBezTo>
                    <a:pt x="226" y="271"/>
                    <a:pt x="237" y="274"/>
                    <a:pt x="249" y="276"/>
                  </a:cubicBezTo>
                  <a:cubicBezTo>
                    <a:pt x="261" y="279"/>
                    <a:pt x="274" y="282"/>
                    <a:pt x="283" y="282"/>
                  </a:cubicBezTo>
                  <a:cubicBezTo>
                    <a:pt x="287" y="282"/>
                    <a:pt x="291" y="281"/>
                    <a:pt x="291" y="280"/>
                  </a:cubicBezTo>
                  <a:cubicBezTo>
                    <a:pt x="294" y="275"/>
                    <a:pt x="285" y="260"/>
                    <a:pt x="279" y="250"/>
                  </a:cubicBezTo>
                  <a:cubicBezTo>
                    <a:pt x="271" y="235"/>
                    <a:pt x="264" y="222"/>
                    <a:pt x="269" y="213"/>
                  </a:cubicBezTo>
                  <a:cubicBezTo>
                    <a:pt x="273" y="206"/>
                    <a:pt x="282" y="205"/>
                    <a:pt x="298" y="209"/>
                  </a:cubicBezTo>
                  <a:cubicBezTo>
                    <a:pt x="307" y="211"/>
                    <a:pt x="314" y="213"/>
                    <a:pt x="320" y="213"/>
                  </a:cubicBezTo>
                  <a:cubicBezTo>
                    <a:pt x="338" y="213"/>
                    <a:pt x="342" y="204"/>
                    <a:pt x="348" y="190"/>
                  </a:cubicBezTo>
                  <a:cubicBezTo>
                    <a:pt x="351" y="183"/>
                    <a:pt x="354" y="175"/>
                    <a:pt x="360" y="168"/>
                  </a:cubicBezTo>
                  <a:cubicBezTo>
                    <a:pt x="366" y="160"/>
                    <a:pt x="375" y="153"/>
                    <a:pt x="385" y="146"/>
                  </a:cubicBezTo>
                  <a:cubicBezTo>
                    <a:pt x="413" y="126"/>
                    <a:pt x="429" y="112"/>
                    <a:pt x="413" y="88"/>
                  </a:cubicBezTo>
                  <a:cubicBezTo>
                    <a:pt x="393" y="58"/>
                    <a:pt x="387" y="26"/>
                    <a:pt x="385" y="0"/>
                  </a:cubicBezTo>
                  <a:lnTo>
                    <a:pt x="385" y="0"/>
                  </a:lnTo>
                  <a:cubicBezTo>
                    <a:pt x="381" y="3"/>
                    <a:pt x="377" y="4"/>
                    <a:pt x="373" y="6"/>
                  </a:cubicBezTo>
                  <a:lnTo>
                    <a:pt x="372" y="6"/>
                  </a:lnTo>
                  <a:cubicBezTo>
                    <a:pt x="368" y="7"/>
                    <a:pt x="364" y="8"/>
                    <a:pt x="360" y="8"/>
                  </a:cubicBezTo>
                  <a:cubicBezTo>
                    <a:pt x="359" y="8"/>
                    <a:pt x="359" y="8"/>
                    <a:pt x="358" y="9"/>
                  </a:cubicBezTo>
                  <a:cubicBezTo>
                    <a:pt x="356" y="9"/>
                    <a:pt x="355" y="9"/>
                    <a:pt x="353" y="9"/>
                  </a:cubicBezTo>
                  <a:cubicBezTo>
                    <a:pt x="351" y="9"/>
                    <a:pt x="350" y="9"/>
                    <a:pt x="348" y="9"/>
                  </a:cubicBezTo>
                  <a:cubicBezTo>
                    <a:pt x="347" y="9"/>
                    <a:pt x="346" y="8"/>
                    <a:pt x="345" y="8"/>
                  </a:cubicBezTo>
                  <a:cubicBezTo>
                    <a:pt x="341" y="8"/>
                    <a:pt x="338" y="7"/>
                    <a:pt x="335" y="6"/>
                  </a:cubicBezTo>
                  <a:cubicBezTo>
                    <a:pt x="330" y="4"/>
                    <a:pt x="321" y="2"/>
                    <a:pt x="312" y="2"/>
                  </a:cubicBezTo>
                  <a:cubicBezTo>
                    <a:pt x="298" y="2"/>
                    <a:pt x="291" y="7"/>
                    <a:pt x="291" y="17"/>
                  </a:cubicBezTo>
                  <a:cubicBezTo>
                    <a:pt x="291" y="37"/>
                    <a:pt x="276" y="49"/>
                    <a:pt x="266" y="49"/>
                  </a:cubicBezTo>
                  <a:cubicBezTo>
                    <a:pt x="263" y="49"/>
                    <a:pt x="260" y="47"/>
                    <a:pt x="258" y="45"/>
                  </a:cubicBezTo>
                  <a:cubicBezTo>
                    <a:pt x="256" y="43"/>
                    <a:pt x="255" y="40"/>
                    <a:pt x="256" y="35"/>
                  </a:cubicBezTo>
                  <a:cubicBezTo>
                    <a:pt x="255" y="33"/>
                    <a:pt x="250" y="31"/>
                    <a:pt x="246" y="29"/>
                  </a:cubicBezTo>
                  <a:cubicBezTo>
                    <a:pt x="241" y="28"/>
                    <a:pt x="236" y="25"/>
                    <a:pt x="231" y="23"/>
                  </a:cubicBezTo>
                  <a:lnTo>
                    <a:pt x="230" y="23"/>
                  </a:lnTo>
                  <a:lnTo>
                    <a:pt x="230" y="23"/>
                  </a:lnTo>
                  <a:lnTo>
                    <a:pt x="226" y="20"/>
                  </a:lnTo>
                  <a:lnTo>
                    <a:pt x="226" y="20"/>
                  </a:lnTo>
                  <a:cubicBezTo>
                    <a:pt x="224" y="19"/>
                    <a:pt x="222" y="18"/>
                    <a:pt x="221" y="16"/>
                  </a:cubicBezTo>
                  <a:cubicBezTo>
                    <a:pt x="219" y="15"/>
                    <a:pt x="217" y="13"/>
                    <a:pt x="216" y="11"/>
                  </a:cubicBezTo>
                  <a:cubicBezTo>
                    <a:pt x="215" y="11"/>
                    <a:pt x="215" y="11"/>
                    <a:pt x="215" y="11"/>
                  </a:cubicBezTo>
                  <a:cubicBezTo>
                    <a:pt x="213" y="8"/>
                    <a:pt x="209" y="6"/>
                    <a:pt x="203" y="6"/>
                  </a:cubicBezTo>
                  <a:cubicBezTo>
                    <a:pt x="201" y="5"/>
                    <a:pt x="199" y="5"/>
                    <a:pt x="197" y="5"/>
                  </a:cubicBezTo>
                  <a:cubicBezTo>
                    <a:pt x="188" y="5"/>
                    <a:pt x="177" y="7"/>
                    <a:pt x="166" y="8"/>
                  </a:cubicBezTo>
                  <a:cubicBezTo>
                    <a:pt x="147" y="11"/>
                    <a:pt x="126" y="13"/>
                    <a:pt x="113" y="9"/>
                  </a:cubicBezTo>
                  <a:cubicBezTo>
                    <a:pt x="89" y="1"/>
                    <a:pt x="45" y="24"/>
                    <a:pt x="16" y="59"/>
                  </a:cubicBezTo>
                  <a:cubicBezTo>
                    <a:pt x="0" y="78"/>
                    <a:pt x="4" y="84"/>
                    <a:pt x="10" y="94"/>
                  </a:cubicBezTo>
                  <a:cubicBezTo>
                    <a:pt x="15" y="101"/>
                    <a:pt x="20" y="110"/>
                    <a:pt x="20" y="124"/>
                  </a:cubicBezTo>
                  <a:cubicBezTo>
                    <a:pt x="20" y="138"/>
                    <a:pt x="24" y="145"/>
                    <a:pt x="27" y="151"/>
                  </a:cubicBezTo>
                  <a:cubicBezTo>
                    <a:pt x="28" y="153"/>
                    <a:pt x="29" y="155"/>
                    <a:pt x="30" y="158"/>
                  </a:cubicBezTo>
                  <a:cubicBezTo>
                    <a:pt x="31" y="158"/>
                    <a:pt x="31" y="159"/>
                    <a:pt x="31" y="160"/>
                  </a:cubicBezTo>
                  <a:cubicBezTo>
                    <a:pt x="32" y="161"/>
                    <a:pt x="32" y="163"/>
                    <a:pt x="32" y="165"/>
                  </a:cubicBezTo>
                  <a:cubicBezTo>
                    <a:pt x="33" y="166"/>
                    <a:pt x="33" y="167"/>
                    <a:pt x="33" y="168"/>
                  </a:cubicBezTo>
                  <a:cubicBezTo>
                    <a:pt x="33" y="169"/>
                    <a:pt x="33" y="171"/>
                    <a:pt x="33" y="173"/>
                  </a:cubicBezTo>
                  <a:cubicBezTo>
                    <a:pt x="33" y="174"/>
                    <a:pt x="32" y="176"/>
                    <a:pt x="32" y="177"/>
                  </a:cubicBezTo>
                  <a:cubicBezTo>
                    <a:pt x="31" y="179"/>
                    <a:pt x="31" y="180"/>
                    <a:pt x="31" y="182"/>
                  </a:cubicBezTo>
                  <a:cubicBezTo>
                    <a:pt x="51" y="194"/>
                    <a:pt x="50" y="218"/>
                    <a:pt x="50" y="235"/>
                  </a:cubicBezTo>
                  <a:cubicBezTo>
                    <a:pt x="49" y="242"/>
                    <a:pt x="49" y="248"/>
                    <a:pt x="50" y="253"/>
                  </a:cubicBezTo>
                  <a:cubicBezTo>
                    <a:pt x="51" y="257"/>
                    <a:pt x="53" y="260"/>
                    <a:pt x="61" y="260"/>
                  </a:cubicBezTo>
                  <a:cubicBezTo>
                    <a:pt x="66" y="260"/>
                    <a:pt x="72" y="259"/>
                    <a:pt x="78" y="258"/>
                  </a:cubicBezTo>
                  <a:cubicBezTo>
                    <a:pt x="82" y="257"/>
                    <a:pt x="87" y="256"/>
                    <a:pt x="91" y="256"/>
                  </a:cubicBezTo>
                  <a:cubicBezTo>
                    <a:pt x="97" y="256"/>
                    <a:pt x="100" y="258"/>
                    <a:pt x="101" y="259"/>
                  </a:cubicBezTo>
                  <a:cubicBezTo>
                    <a:pt x="104" y="264"/>
                    <a:pt x="102" y="270"/>
                    <a:pt x="100" y="276"/>
                  </a:cubicBezTo>
                  <a:cubicBezTo>
                    <a:pt x="97" y="285"/>
                    <a:pt x="95" y="293"/>
                    <a:pt x="99" y="298"/>
                  </a:cubicBezTo>
                  <a:cubicBezTo>
                    <a:pt x="100" y="300"/>
                    <a:pt x="102" y="301"/>
                    <a:pt x="108" y="301"/>
                  </a:cubicBezTo>
                  <a:cubicBezTo>
                    <a:pt x="113" y="301"/>
                    <a:pt x="119" y="300"/>
                    <a:pt x="125" y="298"/>
                  </a:cubicBezTo>
                  <a:cubicBezTo>
                    <a:pt x="131" y="297"/>
                    <a:pt x="138" y="295"/>
                    <a:pt x="144" y="295"/>
                  </a:cubicBezTo>
                  <a:cubicBezTo>
                    <a:pt x="155" y="295"/>
                    <a:pt x="159" y="301"/>
                    <a:pt x="161" y="306"/>
                  </a:cubicBezTo>
                  <a:cubicBezTo>
                    <a:pt x="162" y="308"/>
                    <a:pt x="163" y="310"/>
                    <a:pt x="165" y="3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" name="Freeform 88">
              <a:extLst>
                <a:ext uri="{FF2B5EF4-FFF2-40B4-BE49-F238E27FC236}">
                  <a16:creationId xmlns:a16="http://schemas.microsoft.com/office/drawing/2014/main" id="{55786041-0384-4A1E-B944-A8E03D5A5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2921" y="3878079"/>
              <a:ext cx="1879" cy="1879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4 w 5"/>
                <a:gd name="T7" fmla="*/ 2 h 3"/>
                <a:gd name="T8" fmla="*/ 3 w 5"/>
                <a:gd name="T9" fmla="*/ 1 h 3"/>
                <a:gd name="T10" fmla="*/ 1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" name="Freeform 89">
              <a:extLst>
                <a:ext uri="{FF2B5EF4-FFF2-40B4-BE49-F238E27FC236}">
                  <a16:creationId xmlns:a16="http://schemas.microsoft.com/office/drawing/2014/main" id="{E2C92FB5-9A8F-4B5B-8477-BBBD100B6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38" y="3530465"/>
              <a:ext cx="233000" cy="283727"/>
            </a:xfrm>
            <a:custGeom>
              <a:avLst/>
              <a:gdLst>
                <a:gd name="T0" fmla="*/ 65 w 549"/>
                <a:gd name="T1" fmla="*/ 74 h 667"/>
                <a:gd name="T2" fmla="*/ 22 w 549"/>
                <a:gd name="T3" fmla="*/ 121 h 667"/>
                <a:gd name="T4" fmla="*/ 0 w 549"/>
                <a:gd name="T5" fmla="*/ 145 h 667"/>
                <a:gd name="T6" fmla="*/ 6 w 549"/>
                <a:gd name="T7" fmla="*/ 151 h 667"/>
                <a:gd name="T8" fmla="*/ 12 w 549"/>
                <a:gd name="T9" fmla="*/ 179 h 667"/>
                <a:gd name="T10" fmla="*/ 23 w 549"/>
                <a:gd name="T11" fmla="*/ 219 h 667"/>
                <a:gd name="T12" fmla="*/ 46 w 549"/>
                <a:gd name="T13" fmla="*/ 216 h 667"/>
                <a:gd name="T14" fmla="*/ 67 w 549"/>
                <a:gd name="T15" fmla="*/ 285 h 667"/>
                <a:gd name="T16" fmla="*/ 49 w 549"/>
                <a:gd name="T17" fmla="*/ 351 h 667"/>
                <a:gd name="T18" fmla="*/ 48 w 549"/>
                <a:gd name="T19" fmla="*/ 381 h 667"/>
                <a:gd name="T20" fmla="*/ 88 w 549"/>
                <a:gd name="T21" fmla="*/ 356 h 667"/>
                <a:gd name="T22" fmla="*/ 165 w 549"/>
                <a:gd name="T23" fmla="*/ 343 h 667"/>
                <a:gd name="T24" fmla="*/ 204 w 549"/>
                <a:gd name="T25" fmla="*/ 332 h 667"/>
                <a:gd name="T26" fmla="*/ 286 w 549"/>
                <a:gd name="T27" fmla="*/ 327 h 667"/>
                <a:gd name="T28" fmla="*/ 339 w 549"/>
                <a:gd name="T29" fmla="*/ 381 h 667"/>
                <a:gd name="T30" fmla="*/ 345 w 549"/>
                <a:gd name="T31" fmla="*/ 472 h 667"/>
                <a:gd name="T32" fmla="*/ 403 w 549"/>
                <a:gd name="T33" fmla="*/ 589 h 667"/>
                <a:gd name="T34" fmla="*/ 404 w 549"/>
                <a:gd name="T35" fmla="*/ 598 h 667"/>
                <a:gd name="T36" fmla="*/ 405 w 549"/>
                <a:gd name="T37" fmla="*/ 605 h 667"/>
                <a:gd name="T38" fmla="*/ 405 w 549"/>
                <a:gd name="T39" fmla="*/ 613 h 667"/>
                <a:gd name="T40" fmla="*/ 404 w 549"/>
                <a:gd name="T41" fmla="*/ 620 h 667"/>
                <a:gd name="T42" fmla="*/ 402 w 549"/>
                <a:gd name="T43" fmla="*/ 627 h 667"/>
                <a:gd name="T44" fmla="*/ 399 w 549"/>
                <a:gd name="T45" fmla="*/ 635 h 667"/>
                <a:gd name="T46" fmla="*/ 395 w 549"/>
                <a:gd name="T47" fmla="*/ 642 h 667"/>
                <a:gd name="T48" fmla="*/ 406 w 549"/>
                <a:gd name="T49" fmla="*/ 648 h 667"/>
                <a:gd name="T50" fmla="*/ 435 w 549"/>
                <a:gd name="T51" fmla="*/ 647 h 667"/>
                <a:gd name="T52" fmla="*/ 495 w 549"/>
                <a:gd name="T53" fmla="*/ 625 h 667"/>
                <a:gd name="T54" fmla="*/ 541 w 549"/>
                <a:gd name="T55" fmla="*/ 617 h 667"/>
                <a:gd name="T56" fmla="*/ 535 w 549"/>
                <a:gd name="T57" fmla="*/ 521 h 667"/>
                <a:gd name="T58" fmla="*/ 512 w 549"/>
                <a:gd name="T59" fmla="*/ 502 h 667"/>
                <a:gd name="T60" fmla="*/ 433 w 549"/>
                <a:gd name="T61" fmla="*/ 412 h 667"/>
                <a:gd name="T62" fmla="*/ 385 w 549"/>
                <a:gd name="T63" fmla="*/ 344 h 667"/>
                <a:gd name="T64" fmla="*/ 330 w 549"/>
                <a:gd name="T65" fmla="*/ 278 h 667"/>
                <a:gd name="T66" fmla="*/ 319 w 549"/>
                <a:gd name="T67" fmla="*/ 208 h 667"/>
                <a:gd name="T68" fmla="*/ 332 w 549"/>
                <a:gd name="T69" fmla="*/ 176 h 667"/>
                <a:gd name="T70" fmla="*/ 297 w 549"/>
                <a:gd name="T71" fmla="*/ 122 h 667"/>
                <a:gd name="T72" fmla="*/ 221 w 549"/>
                <a:gd name="T73" fmla="*/ 122 h 667"/>
                <a:gd name="T74" fmla="*/ 181 w 549"/>
                <a:gd name="T75" fmla="*/ 63 h 667"/>
                <a:gd name="T76" fmla="*/ 140 w 549"/>
                <a:gd name="T77" fmla="*/ 2 h 667"/>
                <a:gd name="T78" fmla="*/ 112 w 549"/>
                <a:gd name="T79" fmla="*/ 3 h 667"/>
                <a:gd name="T80" fmla="*/ 106 w 549"/>
                <a:gd name="T81" fmla="*/ 0 h 667"/>
                <a:gd name="T82" fmla="*/ 100 w 549"/>
                <a:gd name="T83" fmla="*/ 18 h 667"/>
                <a:gd name="T84" fmla="*/ 112 w 549"/>
                <a:gd name="T85" fmla="*/ 9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9" h="667">
                  <a:moveTo>
                    <a:pt x="93" y="100"/>
                  </a:moveTo>
                  <a:cubicBezTo>
                    <a:pt x="78" y="96"/>
                    <a:pt x="71" y="83"/>
                    <a:pt x="65" y="74"/>
                  </a:cubicBezTo>
                  <a:cubicBezTo>
                    <a:pt x="63" y="70"/>
                    <a:pt x="60" y="65"/>
                    <a:pt x="58" y="64"/>
                  </a:cubicBezTo>
                  <a:cubicBezTo>
                    <a:pt x="43" y="81"/>
                    <a:pt x="22" y="110"/>
                    <a:pt x="22" y="121"/>
                  </a:cubicBezTo>
                  <a:cubicBezTo>
                    <a:pt x="22" y="134"/>
                    <a:pt x="10" y="140"/>
                    <a:pt x="0" y="145"/>
                  </a:cubicBezTo>
                  <a:lnTo>
                    <a:pt x="0" y="145"/>
                  </a:lnTo>
                  <a:cubicBezTo>
                    <a:pt x="2" y="147"/>
                    <a:pt x="4" y="149"/>
                    <a:pt x="5" y="150"/>
                  </a:cubicBezTo>
                  <a:cubicBezTo>
                    <a:pt x="6" y="150"/>
                    <a:pt x="6" y="151"/>
                    <a:pt x="6" y="151"/>
                  </a:cubicBezTo>
                  <a:cubicBezTo>
                    <a:pt x="7" y="153"/>
                    <a:pt x="9" y="154"/>
                    <a:pt x="9" y="155"/>
                  </a:cubicBezTo>
                  <a:cubicBezTo>
                    <a:pt x="13" y="161"/>
                    <a:pt x="13" y="169"/>
                    <a:pt x="12" y="179"/>
                  </a:cubicBezTo>
                  <a:cubicBezTo>
                    <a:pt x="12" y="190"/>
                    <a:pt x="11" y="203"/>
                    <a:pt x="16" y="214"/>
                  </a:cubicBezTo>
                  <a:cubicBezTo>
                    <a:pt x="18" y="218"/>
                    <a:pt x="19" y="219"/>
                    <a:pt x="23" y="219"/>
                  </a:cubicBezTo>
                  <a:cubicBezTo>
                    <a:pt x="26" y="219"/>
                    <a:pt x="29" y="218"/>
                    <a:pt x="33" y="217"/>
                  </a:cubicBezTo>
                  <a:cubicBezTo>
                    <a:pt x="37" y="217"/>
                    <a:pt x="42" y="216"/>
                    <a:pt x="46" y="216"/>
                  </a:cubicBezTo>
                  <a:cubicBezTo>
                    <a:pt x="57" y="216"/>
                    <a:pt x="65" y="222"/>
                    <a:pt x="69" y="235"/>
                  </a:cubicBezTo>
                  <a:cubicBezTo>
                    <a:pt x="75" y="255"/>
                    <a:pt x="71" y="271"/>
                    <a:pt x="67" y="285"/>
                  </a:cubicBezTo>
                  <a:cubicBezTo>
                    <a:pt x="65" y="295"/>
                    <a:pt x="62" y="305"/>
                    <a:pt x="62" y="318"/>
                  </a:cubicBezTo>
                  <a:cubicBezTo>
                    <a:pt x="62" y="335"/>
                    <a:pt x="55" y="344"/>
                    <a:pt x="49" y="351"/>
                  </a:cubicBezTo>
                  <a:cubicBezTo>
                    <a:pt x="44" y="358"/>
                    <a:pt x="40" y="363"/>
                    <a:pt x="43" y="375"/>
                  </a:cubicBezTo>
                  <a:cubicBezTo>
                    <a:pt x="44" y="381"/>
                    <a:pt x="46" y="381"/>
                    <a:pt x="48" y="381"/>
                  </a:cubicBezTo>
                  <a:cubicBezTo>
                    <a:pt x="49" y="381"/>
                    <a:pt x="50" y="381"/>
                    <a:pt x="52" y="381"/>
                  </a:cubicBezTo>
                  <a:cubicBezTo>
                    <a:pt x="61" y="378"/>
                    <a:pt x="76" y="366"/>
                    <a:pt x="88" y="356"/>
                  </a:cubicBezTo>
                  <a:cubicBezTo>
                    <a:pt x="93" y="353"/>
                    <a:pt x="97" y="349"/>
                    <a:pt x="102" y="345"/>
                  </a:cubicBezTo>
                  <a:cubicBezTo>
                    <a:pt x="127" y="326"/>
                    <a:pt x="152" y="326"/>
                    <a:pt x="165" y="343"/>
                  </a:cubicBezTo>
                  <a:cubicBezTo>
                    <a:pt x="168" y="347"/>
                    <a:pt x="173" y="347"/>
                    <a:pt x="176" y="347"/>
                  </a:cubicBezTo>
                  <a:cubicBezTo>
                    <a:pt x="187" y="347"/>
                    <a:pt x="201" y="340"/>
                    <a:pt x="204" y="332"/>
                  </a:cubicBezTo>
                  <a:cubicBezTo>
                    <a:pt x="209" y="319"/>
                    <a:pt x="230" y="313"/>
                    <a:pt x="248" y="313"/>
                  </a:cubicBezTo>
                  <a:cubicBezTo>
                    <a:pt x="264" y="313"/>
                    <a:pt x="278" y="318"/>
                    <a:pt x="286" y="327"/>
                  </a:cubicBezTo>
                  <a:cubicBezTo>
                    <a:pt x="288" y="330"/>
                    <a:pt x="291" y="333"/>
                    <a:pt x="293" y="336"/>
                  </a:cubicBezTo>
                  <a:cubicBezTo>
                    <a:pt x="307" y="353"/>
                    <a:pt x="321" y="370"/>
                    <a:pt x="339" y="381"/>
                  </a:cubicBezTo>
                  <a:cubicBezTo>
                    <a:pt x="355" y="390"/>
                    <a:pt x="350" y="413"/>
                    <a:pt x="345" y="436"/>
                  </a:cubicBezTo>
                  <a:cubicBezTo>
                    <a:pt x="343" y="450"/>
                    <a:pt x="339" y="470"/>
                    <a:pt x="345" y="472"/>
                  </a:cubicBezTo>
                  <a:cubicBezTo>
                    <a:pt x="369" y="479"/>
                    <a:pt x="405" y="517"/>
                    <a:pt x="401" y="559"/>
                  </a:cubicBezTo>
                  <a:cubicBezTo>
                    <a:pt x="400" y="570"/>
                    <a:pt x="402" y="580"/>
                    <a:pt x="403" y="589"/>
                  </a:cubicBezTo>
                  <a:cubicBezTo>
                    <a:pt x="403" y="591"/>
                    <a:pt x="404" y="594"/>
                    <a:pt x="404" y="596"/>
                  </a:cubicBezTo>
                  <a:cubicBezTo>
                    <a:pt x="404" y="596"/>
                    <a:pt x="404" y="597"/>
                    <a:pt x="404" y="598"/>
                  </a:cubicBezTo>
                  <a:cubicBezTo>
                    <a:pt x="404" y="599"/>
                    <a:pt x="405" y="601"/>
                    <a:pt x="405" y="603"/>
                  </a:cubicBezTo>
                  <a:cubicBezTo>
                    <a:pt x="405" y="604"/>
                    <a:pt x="405" y="605"/>
                    <a:pt x="405" y="605"/>
                  </a:cubicBezTo>
                  <a:cubicBezTo>
                    <a:pt x="405" y="607"/>
                    <a:pt x="405" y="608"/>
                    <a:pt x="405" y="610"/>
                  </a:cubicBezTo>
                  <a:cubicBezTo>
                    <a:pt x="405" y="611"/>
                    <a:pt x="405" y="612"/>
                    <a:pt x="405" y="613"/>
                  </a:cubicBezTo>
                  <a:cubicBezTo>
                    <a:pt x="405" y="614"/>
                    <a:pt x="405" y="616"/>
                    <a:pt x="405" y="617"/>
                  </a:cubicBezTo>
                  <a:cubicBezTo>
                    <a:pt x="404" y="618"/>
                    <a:pt x="404" y="619"/>
                    <a:pt x="404" y="620"/>
                  </a:cubicBezTo>
                  <a:cubicBezTo>
                    <a:pt x="404" y="621"/>
                    <a:pt x="404" y="623"/>
                    <a:pt x="403" y="624"/>
                  </a:cubicBezTo>
                  <a:cubicBezTo>
                    <a:pt x="403" y="625"/>
                    <a:pt x="403" y="626"/>
                    <a:pt x="402" y="627"/>
                  </a:cubicBezTo>
                  <a:cubicBezTo>
                    <a:pt x="402" y="629"/>
                    <a:pt x="401" y="630"/>
                    <a:pt x="401" y="631"/>
                  </a:cubicBezTo>
                  <a:cubicBezTo>
                    <a:pt x="400" y="633"/>
                    <a:pt x="400" y="634"/>
                    <a:pt x="399" y="635"/>
                  </a:cubicBezTo>
                  <a:cubicBezTo>
                    <a:pt x="399" y="636"/>
                    <a:pt x="398" y="638"/>
                    <a:pt x="397" y="639"/>
                  </a:cubicBezTo>
                  <a:cubicBezTo>
                    <a:pt x="396" y="640"/>
                    <a:pt x="396" y="641"/>
                    <a:pt x="395" y="642"/>
                  </a:cubicBezTo>
                  <a:cubicBezTo>
                    <a:pt x="395" y="643"/>
                    <a:pt x="395" y="643"/>
                    <a:pt x="394" y="643"/>
                  </a:cubicBezTo>
                  <a:cubicBezTo>
                    <a:pt x="398" y="645"/>
                    <a:pt x="402" y="647"/>
                    <a:pt x="406" y="648"/>
                  </a:cubicBezTo>
                  <a:cubicBezTo>
                    <a:pt x="415" y="651"/>
                    <a:pt x="426" y="656"/>
                    <a:pt x="424" y="666"/>
                  </a:cubicBezTo>
                  <a:cubicBezTo>
                    <a:pt x="428" y="665"/>
                    <a:pt x="435" y="659"/>
                    <a:pt x="435" y="647"/>
                  </a:cubicBezTo>
                  <a:cubicBezTo>
                    <a:pt x="435" y="630"/>
                    <a:pt x="447" y="620"/>
                    <a:pt x="468" y="620"/>
                  </a:cubicBezTo>
                  <a:cubicBezTo>
                    <a:pt x="477" y="620"/>
                    <a:pt x="487" y="622"/>
                    <a:pt x="495" y="625"/>
                  </a:cubicBezTo>
                  <a:cubicBezTo>
                    <a:pt x="499" y="626"/>
                    <a:pt x="504" y="627"/>
                    <a:pt x="509" y="627"/>
                  </a:cubicBezTo>
                  <a:cubicBezTo>
                    <a:pt x="515" y="627"/>
                    <a:pt x="528" y="626"/>
                    <a:pt x="541" y="617"/>
                  </a:cubicBezTo>
                  <a:cubicBezTo>
                    <a:pt x="541" y="606"/>
                    <a:pt x="542" y="596"/>
                    <a:pt x="543" y="588"/>
                  </a:cubicBezTo>
                  <a:cubicBezTo>
                    <a:pt x="548" y="562"/>
                    <a:pt x="544" y="536"/>
                    <a:pt x="535" y="521"/>
                  </a:cubicBezTo>
                  <a:cubicBezTo>
                    <a:pt x="533" y="519"/>
                    <a:pt x="532" y="517"/>
                    <a:pt x="531" y="516"/>
                  </a:cubicBezTo>
                  <a:cubicBezTo>
                    <a:pt x="526" y="511"/>
                    <a:pt x="519" y="507"/>
                    <a:pt x="512" y="502"/>
                  </a:cubicBezTo>
                  <a:cubicBezTo>
                    <a:pt x="495" y="491"/>
                    <a:pt x="473" y="477"/>
                    <a:pt x="466" y="455"/>
                  </a:cubicBezTo>
                  <a:cubicBezTo>
                    <a:pt x="461" y="441"/>
                    <a:pt x="447" y="426"/>
                    <a:pt x="433" y="412"/>
                  </a:cubicBezTo>
                  <a:cubicBezTo>
                    <a:pt x="420" y="398"/>
                    <a:pt x="408" y="386"/>
                    <a:pt x="404" y="373"/>
                  </a:cubicBezTo>
                  <a:cubicBezTo>
                    <a:pt x="400" y="364"/>
                    <a:pt x="392" y="354"/>
                    <a:pt x="385" y="344"/>
                  </a:cubicBezTo>
                  <a:cubicBezTo>
                    <a:pt x="374" y="330"/>
                    <a:pt x="364" y="317"/>
                    <a:pt x="364" y="304"/>
                  </a:cubicBezTo>
                  <a:cubicBezTo>
                    <a:pt x="364" y="298"/>
                    <a:pt x="343" y="286"/>
                    <a:pt x="330" y="278"/>
                  </a:cubicBezTo>
                  <a:cubicBezTo>
                    <a:pt x="303" y="263"/>
                    <a:pt x="275" y="247"/>
                    <a:pt x="283" y="229"/>
                  </a:cubicBezTo>
                  <a:cubicBezTo>
                    <a:pt x="289" y="214"/>
                    <a:pt x="305" y="211"/>
                    <a:pt x="319" y="208"/>
                  </a:cubicBezTo>
                  <a:cubicBezTo>
                    <a:pt x="335" y="206"/>
                    <a:pt x="340" y="204"/>
                    <a:pt x="340" y="197"/>
                  </a:cubicBezTo>
                  <a:cubicBezTo>
                    <a:pt x="340" y="188"/>
                    <a:pt x="337" y="183"/>
                    <a:pt x="332" y="176"/>
                  </a:cubicBezTo>
                  <a:cubicBezTo>
                    <a:pt x="326" y="169"/>
                    <a:pt x="319" y="159"/>
                    <a:pt x="316" y="140"/>
                  </a:cubicBezTo>
                  <a:cubicBezTo>
                    <a:pt x="314" y="128"/>
                    <a:pt x="308" y="122"/>
                    <a:pt x="297" y="122"/>
                  </a:cubicBezTo>
                  <a:cubicBezTo>
                    <a:pt x="288" y="122"/>
                    <a:pt x="278" y="126"/>
                    <a:pt x="272" y="130"/>
                  </a:cubicBezTo>
                  <a:cubicBezTo>
                    <a:pt x="262" y="137"/>
                    <a:pt x="239" y="132"/>
                    <a:pt x="221" y="122"/>
                  </a:cubicBezTo>
                  <a:cubicBezTo>
                    <a:pt x="208" y="113"/>
                    <a:pt x="200" y="102"/>
                    <a:pt x="200" y="91"/>
                  </a:cubicBezTo>
                  <a:cubicBezTo>
                    <a:pt x="200" y="81"/>
                    <a:pt x="190" y="72"/>
                    <a:pt x="181" y="63"/>
                  </a:cubicBezTo>
                  <a:cubicBezTo>
                    <a:pt x="171" y="54"/>
                    <a:pt x="161" y="45"/>
                    <a:pt x="161" y="33"/>
                  </a:cubicBezTo>
                  <a:cubicBezTo>
                    <a:pt x="161" y="25"/>
                    <a:pt x="150" y="13"/>
                    <a:pt x="140" y="2"/>
                  </a:cubicBezTo>
                  <a:lnTo>
                    <a:pt x="138" y="0"/>
                  </a:lnTo>
                  <a:cubicBezTo>
                    <a:pt x="128" y="4"/>
                    <a:pt x="119" y="5"/>
                    <a:pt x="112" y="3"/>
                  </a:cubicBezTo>
                  <a:cubicBezTo>
                    <a:pt x="111" y="2"/>
                    <a:pt x="110" y="2"/>
                    <a:pt x="109" y="1"/>
                  </a:cubicBezTo>
                  <a:cubicBezTo>
                    <a:pt x="108" y="1"/>
                    <a:pt x="107" y="0"/>
                    <a:pt x="106" y="0"/>
                  </a:cubicBezTo>
                  <a:lnTo>
                    <a:pt x="106" y="0"/>
                  </a:lnTo>
                  <a:cubicBezTo>
                    <a:pt x="104" y="2"/>
                    <a:pt x="101" y="9"/>
                    <a:pt x="100" y="18"/>
                  </a:cubicBezTo>
                  <a:cubicBezTo>
                    <a:pt x="99" y="25"/>
                    <a:pt x="101" y="29"/>
                    <a:pt x="101" y="29"/>
                  </a:cubicBezTo>
                  <a:cubicBezTo>
                    <a:pt x="110" y="38"/>
                    <a:pt x="119" y="74"/>
                    <a:pt x="112" y="90"/>
                  </a:cubicBezTo>
                  <a:cubicBezTo>
                    <a:pt x="109" y="98"/>
                    <a:pt x="101" y="102"/>
                    <a:pt x="93" y="1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7" name="Freeform 90">
              <a:extLst>
                <a:ext uri="{FF2B5EF4-FFF2-40B4-BE49-F238E27FC236}">
                  <a16:creationId xmlns:a16="http://schemas.microsoft.com/office/drawing/2014/main" id="{A7AA61A8-E4A2-4037-B3A1-615A659CE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3202" y="3594352"/>
              <a:ext cx="255548" cy="486660"/>
            </a:xfrm>
            <a:custGeom>
              <a:avLst/>
              <a:gdLst>
                <a:gd name="T0" fmla="*/ 51 w 598"/>
                <a:gd name="T1" fmla="*/ 949 h 1144"/>
                <a:gd name="T2" fmla="*/ 177 w 598"/>
                <a:gd name="T3" fmla="*/ 1085 h 1144"/>
                <a:gd name="T4" fmla="*/ 192 w 598"/>
                <a:gd name="T5" fmla="*/ 1085 h 1144"/>
                <a:gd name="T6" fmla="*/ 219 w 598"/>
                <a:gd name="T7" fmla="*/ 1088 h 1144"/>
                <a:gd name="T8" fmla="*/ 284 w 598"/>
                <a:gd name="T9" fmla="*/ 1143 h 1144"/>
                <a:gd name="T10" fmla="*/ 313 w 598"/>
                <a:gd name="T11" fmla="*/ 1138 h 1144"/>
                <a:gd name="T12" fmla="*/ 314 w 598"/>
                <a:gd name="T13" fmla="*/ 1132 h 1144"/>
                <a:gd name="T14" fmla="*/ 317 w 598"/>
                <a:gd name="T15" fmla="*/ 1125 h 1144"/>
                <a:gd name="T16" fmla="*/ 322 w 598"/>
                <a:gd name="T17" fmla="*/ 1119 h 1144"/>
                <a:gd name="T18" fmla="*/ 329 w 598"/>
                <a:gd name="T19" fmla="*/ 1113 h 1144"/>
                <a:gd name="T20" fmla="*/ 214 w 598"/>
                <a:gd name="T21" fmla="*/ 1049 h 1144"/>
                <a:gd name="T22" fmla="*/ 178 w 598"/>
                <a:gd name="T23" fmla="*/ 941 h 1144"/>
                <a:gd name="T24" fmla="*/ 138 w 598"/>
                <a:gd name="T25" fmla="*/ 883 h 1144"/>
                <a:gd name="T26" fmla="*/ 116 w 598"/>
                <a:gd name="T27" fmla="*/ 784 h 1144"/>
                <a:gd name="T28" fmla="*/ 144 w 598"/>
                <a:gd name="T29" fmla="*/ 691 h 1144"/>
                <a:gd name="T30" fmla="*/ 167 w 598"/>
                <a:gd name="T31" fmla="*/ 572 h 1144"/>
                <a:gd name="T32" fmla="*/ 242 w 598"/>
                <a:gd name="T33" fmla="*/ 572 h 1144"/>
                <a:gd name="T34" fmla="*/ 286 w 598"/>
                <a:gd name="T35" fmla="*/ 614 h 1144"/>
                <a:gd name="T36" fmla="*/ 347 w 598"/>
                <a:gd name="T37" fmla="*/ 637 h 1144"/>
                <a:gd name="T38" fmla="*/ 377 w 598"/>
                <a:gd name="T39" fmla="*/ 657 h 1144"/>
                <a:gd name="T40" fmla="*/ 365 w 598"/>
                <a:gd name="T41" fmla="*/ 604 h 1144"/>
                <a:gd name="T42" fmla="*/ 364 w 598"/>
                <a:gd name="T43" fmla="*/ 532 h 1144"/>
                <a:gd name="T44" fmla="*/ 522 w 598"/>
                <a:gd name="T45" fmla="*/ 477 h 1144"/>
                <a:gd name="T46" fmla="*/ 581 w 598"/>
                <a:gd name="T47" fmla="*/ 483 h 1144"/>
                <a:gd name="T48" fmla="*/ 592 w 598"/>
                <a:gd name="T49" fmla="*/ 441 h 1144"/>
                <a:gd name="T50" fmla="*/ 542 w 598"/>
                <a:gd name="T51" fmla="*/ 333 h 1144"/>
                <a:gd name="T52" fmla="*/ 535 w 598"/>
                <a:gd name="T53" fmla="*/ 241 h 1144"/>
                <a:gd name="T54" fmla="*/ 478 w 598"/>
                <a:gd name="T55" fmla="*/ 184 h 1144"/>
                <a:gd name="T56" fmla="*/ 416 w 598"/>
                <a:gd name="T57" fmla="*/ 186 h 1144"/>
                <a:gd name="T58" fmla="*/ 357 w 598"/>
                <a:gd name="T59" fmla="*/ 201 h 1144"/>
                <a:gd name="T60" fmla="*/ 296 w 598"/>
                <a:gd name="T61" fmla="*/ 216 h 1144"/>
                <a:gd name="T62" fmla="*/ 232 w 598"/>
                <a:gd name="T63" fmla="*/ 228 h 1144"/>
                <a:gd name="T64" fmla="*/ 252 w 598"/>
                <a:gd name="T65" fmla="*/ 168 h 1144"/>
                <a:gd name="T66" fmla="*/ 258 w 598"/>
                <a:gd name="T67" fmla="*/ 88 h 1144"/>
                <a:gd name="T68" fmla="*/ 236 w 598"/>
                <a:gd name="T69" fmla="*/ 79 h 1144"/>
                <a:gd name="T70" fmla="*/ 209 w 598"/>
                <a:gd name="T71" fmla="*/ 74 h 1144"/>
                <a:gd name="T72" fmla="*/ 202 w 598"/>
                <a:gd name="T73" fmla="*/ 29 h 1144"/>
                <a:gd name="T74" fmla="*/ 190 w 598"/>
                <a:gd name="T75" fmla="*/ 0 h 1144"/>
                <a:gd name="T76" fmla="*/ 162 w 598"/>
                <a:gd name="T77" fmla="*/ 22 h 1144"/>
                <a:gd name="T78" fmla="*/ 114 w 598"/>
                <a:gd name="T79" fmla="*/ 46 h 1144"/>
                <a:gd name="T80" fmla="*/ 54 w 598"/>
                <a:gd name="T81" fmla="*/ 67 h 1144"/>
                <a:gd name="T82" fmla="*/ 15 w 598"/>
                <a:gd name="T83" fmla="*/ 86 h 1144"/>
                <a:gd name="T84" fmla="*/ 5 w 598"/>
                <a:gd name="T85" fmla="*/ 162 h 1144"/>
                <a:gd name="T86" fmla="*/ 0 w 598"/>
                <a:gd name="T87" fmla="*/ 198 h 1144"/>
                <a:gd name="T88" fmla="*/ 54 w 598"/>
                <a:gd name="T89" fmla="*/ 270 h 1144"/>
                <a:gd name="T90" fmla="*/ 69 w 598"/>
                <a:gd name="T91" fmla="*/ 321 h 1144"/>
                <a:gd name="T92" fmla="*/ 66 w 598"/>
                <a:gd name="T93" fmla="*/ 369 h 1144"/>
                <a:gd name="T94" fmla="*/ 55 w 598"/>
                <a:gd name="T95" fmla="*/ 422 h 1144"/>
                <a:gd name="T96" fmla="*/ 82 w 598"/>
                <a:gd name="T97" fmla="*/ 494 h 1144"/>
                <a:gd name="T98" fmla="*/ 124 w 598"/>
                <a:gd name="T99" fmla="*/ 613 h 1144"/>
                <a:gd name="T100" fmla="*/ 138 w 598"/>
                <a:gd name="T101" fmla="*/ 651 h 1144"/>
                <a:gd name="T102" fmla="*/ 67 w 598"/>
                <a:gd name="T103" fmla="*/ 812 h 1144"/>
                <a:gd name="T104" fmla="*/ 45 w 598"/>
                <a:gd name="T105" fmla="*/ 946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8" h="1144">
                  <a:moveTo>
                    <a:pt x="45" y="946"/>
                  </a:moveTo>
                  <a:cubicBezTo>
                    <a:pt x="46" y="947"/>
                    <a:pt x="47" y="949"/>
                    <a:pt x="51" y="949"/>
                  </a:cubicBezTo>
                  <a:cubicBezTo>
                    <a:pt x="70" y="951"/>
                    <a:pt x="102" y="982"/>
                    <a:pt x="155" y="1049"/>
                  </a:cubicBezTo>
                  <a:cubicBezTo>
                    <a:pt x="164" y="1060"/>
                    <a:pt x="171" y="1072"/>
                    <a:pt x="177" y="1085"/>
                  </a:cubicBezTo>
                  <a:cubicBezTo>
                    <a:pt x="179" y="1085"/>
                    <a:pt x="181" y="1085"/>
                    <a:pt x="183" y="1085"/>
                  </a:cubicBezTo>
                  <a:cubicBezTo>
                    <a:pt x="186" y="1085"/>
                    <a:pt x="189" y="1085"/>
                    <a:pt x="192" y="1085"/>
                  </a:cubicBezTo>
                  <a:cubicBezTo>
                    <a:pt x="194" y="1085"/>
                    <a:pt x="196" y="1085"/>
                    <a:pt x="198" y="1085"/>
                  </a:cubicBezTo>
                  <a:cubicBezTo>
                    <a:pt x="205" y="1086"/>
                    <a:pt x="212" y="1087"/>
                    <a:pt x="219" y="1088"/>
                  </a:cubicBezTo>
                  <a:cubicBezTo>
                    <a:pt x="250" y="1094"/>
                    <a:pt x="261" y="1119"/>
                    <a:pt x="261" y="1139"/>
                  </a:cubicBezTo>
                  <a:cubicBezTo>
                    <a:pt x="261" y="1139"/>
                    <a:pt x="264" y="1143"/>
                    <a:pt x="284" y="1143"/>
                  </a:cubicBezTo>
                  <a:cubicBezTo>
                    <a:pt x="295" y="1143"/>
                    <a:pt x="307" y="1142"/>
                    <a:pt x="313" y="1141"/>
                  </a:cubicBezTo>
                  <a:cubicBezTo>
                    <a:pt x="313" y="1140"/>
                    <a:pt x="313" y="1139"/>
                    <a:pt x="313" y="1138"/>
                  </a:cubicBezTo>
                  <a:cubicBezTo>
                    <a:pt x="313" y="1136"/>
                    <a:pt x="314" y="1135"/>
                    <a:pt x="314" y="1133"/>
                  </a:cubicBezTo>
                  <a:lnTo>
                    <a:pt x="314" y="1132"/>
                  </a:lnTo>
                  <a:cubicBezTo>
                    <a:pt x="315" y="1130"/>
                    <a:pt x="316" y="1128"/>
                    <a:pt x="317" y="1126"/>
                  </a:cubicBezTo>
                  <a:cubicBezTo>
                    <a:pt x="317" y="1126"/>
                    <a:pt x="317" y="1126"/>
                    <a:pt x="317" y="1125"/>
                  </a:cubicBezTo>
                  <a:cubicBezTo>
                    <a:pt x="318" y="1123"/>
                    <a:pt x="319" y="1121"/>
                    <a:pt x="321" y="1119"/>
                  </a:cubicBezTo>
                  <a:lnTo>
                    <a:pt x="322" y="1119"/>
                  </a:lnTo>
                  <a:cubicBezTo>
                    <a:pt x="324" y="1117"/>
                    <a:pt x="326" y="1115"/>
                    <a:pt x="329" y="1114"/>
                  </a:cubicBezTo>
                  <a:cubicBezTo>
                    <a:pt x="329" y="1113"/>
                    <a:pt x="329" y="1113"/>
                    <a:pt x="329" y="1113"/>
                  </a:cubicBezTo>
                  <a:cubicBezTo>
                    <a:pt x="312" y="1094"/>
                    <a:pt x="278" y="1073"/>
                    <a:pt x="250" y="1070"/>
                  </a:cubicBezTo>
                  <a:cubicBezTo>
                    <a:pt x="237" y="1069"/>
                    <a:pt x="224" y="1062"/>
                    <a:pt x="214" y="1049"/>
                  </a:cubicBezTo>
                  <a:cubicBezTo>
                    <a:pt x="197" y="1028"/>
                    <a:pt x="190" y="996"/>
                    <a:pt x="192" y="977"/>
                  </a:cubicBezTo>
                  <a:cubicBezTo>
                    <a:pt x="194" y="965"/>
                    <a:pt x="186" y="953"/>
                    <a:pt x="178" y="941"/>
                  </a:cubicBezTo>
                  <a:cubicBezTo>
                    <a:pt x="171" y="930"/>
                    <a:pt x="164" y="918"/>
                    <a:pt x="164" y="906"/>
                  </a:cubicBezTo>
                  <a:cubicBezTo>
                    <a:pt x="164" y="894"/>
                    <a:pt x="156" y="890"/>
                    <a:pt x="138" y="883"/>
                  </a:cubicBezTo>
                  <a:cubicBezTo>
                    <a:pt x="132" y="881"/>
                    <a:pt x="125" y="879"/>
                    <a:pt x="119" y="876"/>
                  </a:cubicBezTo>
                  <a:cubicBezTo>
                    <a:pt x="96" y="865"/>
                    <a:pt x="107" y="822"/>
                    <a:pt x="116" y="784"/>
                  </a:cubicBezTo>
                  <a:cubicBezTo>
                    <a:pt x="120" y="770"/>
                    <a:pt x="123" y="757"/>
                    <a:pt x="124" y="748"/>
                  </a:cubicBezTo>
                  <a:cubicBezTo>
                    <a:pt x="126" y="735"/>
                    <a:pt x="134" y="714"/>
                    <a:pt x="144" y="691"/>
                  </a:cubicBezTo>
                  <a:cubicBezTo>
                    <a:pt x="158" y="655"/>
                    <a:pt x="175" y="611"/>
                    <a:pt x="167" y="596"/>
                  </a:cubicBezTo>
                  <a:cubicBezTo>
                    <a:pt x="163" y="588"/>
                    <a:pt x="163" y="580"/>
                    <a:pt x="167" y="572"/>
                  </a:cubicBezTo>
                  <a:cubicBezTo>
                    <a:pt x="174" y="560"/>
                    <a:pt x="193" y="551"/>
                    <a:pt x="211" y="551"/>
                  </a:cubicBezTo>
                  <a:cubicBezTo>
                    <a:pt x="227" y="551"/>
                    <a:pt x="239" y="559"/>
                    <a:pt x="242" y="572"/>
                  </a:cubicBezTo>
                  <a:lnTo>
                    <a:pt x="243" y="574"/>
                  </a:lnTo>
                  <a:cubicBezTo>
                    <a:pt x="251" y="603"/>
                    <a:pt x="254" y="614"/>
                    <a:pt x="286" y="614"/>
                  </a:cubicBezTo>
                  <a:cubicBezTo>
                    <a:pt x="288" y="614"/>
                    <a:pt x="291" y="614"/>
                    <a:pt x="294" y="614"/>
                  </a:cubicBezTo>
                  <a:cubicBezTo>
                    <a:pt x="322" y="612"/>
                    <a:pt x="335" y="625"/>
                    <a:pt x="347" y="637"/>
                  </a:cubicBezTo>
                  <a:cubicBezTo>
                    <a:pt x="355" y="645"/>
                    <a:pt x="363" y="653"/>
                    <a:pt x="377" y="657"/>
                  </a:cubicBezTo>
                  <a:lnTo>
                    <a:pt x="377" y="657"/>
                  </a:lnTo>
                  <a:cubicBezTo>
                    <a:pt x="380" y="648"/>
                    <a:pt x="377" y="644"/>
                    <a:pt x="374" y="637"/>
                  </a:cubicBezTo>
                  <a:cubicBezTo>
                    <a:pt x="370" y="630"/>
                    <a:pt x="365" y="620"/>
                    <a:pt x="365" y="604"/>
                  </a:cubicBezTo>
                  <a:cubicBezTo>
                    <a:pt x="365" y="593"/>
                    <a:pt x="361" y="587"/>
                    <a:pt x="357" y="580"/>
                  </a:cubicBezTo>
                  <a:cubicBezTo>
                    <a:pt x="349" y="567"/>
                    <a:pt x="344" y="555"/>
                    <a:pt x="364" y="532"/>
                  </a:cubicBezTo>
                  <a:cubicBezTo>
                    <a:pt x="396" y="492"/>
                    <a:pt x="444" y="468"/>
                    <a:pt x="474" y="478"/>
                  </a:cubicBezTo>
                  <a:cubicBezTo>
                    <a:pt x="485" y="481"/>
                    <a:pt x="504" y="479"/>
                    <a:pt x="522" y="477"/>
                  </a:cubicBezTo>
                  <a:cubicBezTo>
                    <a:pt x="533" y="475"/>
                    <a:pt x="544" y="473"/>
                    <a:pt x="554" y="473"/>
                  </a:cubicBezTo>
                  <a:cubicBezTo>
                    <a:pt x="562" y="473"/>
                    <a:pt x="574" y="474"/>
                    <a:pt x="581" y="483"/>
                  </a:cubicBezTo>
                  <a:cubicBezTo>
                    <a:pt x="582" y="485"/>
                    <a:pt x="584" y="486"/>
                    <a:pt x="585" y="487"/>
                  </a:cubicBezTo>
                  <a:cubicBezTo>
                    <a:pt x="597" y="472"/>
                    <a:pt x="595" y="458"/>
                    <a:pt x="592" y="441"/>
                  </a:cubicBezTo>
                  <a:cubicBezTo>
                    <a:pt x="591" y="431"/>
                    <a:pt x="589" y="420"/>
                    <a:pt x="590" y="408"/>
                  </a:cubicBezTo>
                  <a:cubicBezTo>
                    <a:pt x="593" y="373"/>
                    <a:pt x="564" y="339"/>
                    <a:pt x="542" y="333"/>
                  </a:cubicBezTo>
                  <a:cubicBezTo>
                    <a:pt x="526" y="328"/>
                    <a:pt x="530" y="306"/>
                    <a:pt x="535" y="284"/>
                  </a:cubicBezTo>
                  <a:cubicBezTo>
                    <a:pt x="538" y="267"/>
                    <a:pt x="542" y="246"/>
                    <a:pt x="535" y="241"/>
                  </a:cubicBezTo>
                  <a:cubicBezTo>
                    <a:pt x="514" y="230"/>
                    <a:pt x="500" y="211"/>
                    <a:pt x="485" y="194"/>
                  </a:cubicBezTo>
                  <a:cubicBezTo>
                    <a:pt x="483" y="191"/>
                    <a:pt x="480" y="187"/>
                    <a:pt x="478" y="184"/>
                  </a:cubicBezTo>
                  <a:cubicBezTo>
                    <a:pt x="472" y="178"/>
                    <a:pt x="462" y="175"/>
                    <a:pt x="449" y="175"/>
                  </a:cubicBezTo>
                  <a:cubicBezTo>
                    <a:pt x="432" y="175"/>
                    <a:pt x="418" y="180"/>
                    <a:pt x="416" y="186"/>
                  </a:cubicBezTo>
                  <a:cubicBezTo>
                    <a:pt x="410" y="200"/>
                    <a:pt x="391" y="209"/>
                    <a:pt x="377" y="209"/>
                  </a:cubicBezTo>
                  <a:cubicBezTo>
                    <a:pt x="368" y="209"/>
                    <a:pt x="361" y="206"/>
                    <a:pt x="357" y="201"/>
                  </a:cubicBezTo>
                  <a:cubicBezTo>
                    <a:pt x="348" y="188"/>
                    <a:pt x="330" y="190"/>
                    <a:pt x="310" y="205"/>
                  </a:cubicBezTo>
                  <a:cubicBezTo>
                    <a:pt x="306" y="208"/>
                    <a:pt x="301" y="212"/>
                    <a:pt x="296" y="216"/>
                  </a:cubicBezTo>
                  <a:cubicBezTo>
                    <a:pt x="279" y="230"/>
                    <a:pt x="262" y="243"/>
                    <a:pt x="249" y="243"/>
                  </a:cubicBezTo>
                  <a:cubicBezTo>
                    <a:pt x="244" y="243"/>
                    <a:pt x="235" y="241"/>
                    <a:pt x="232" y="228"/>
                  </a:cubicBezTo>
                  <a:cubicBezTo>
                    <a:pt x="228" y="210"/>
                    <a:pt x="235" y="201"/>
                    <a:pt x="241" y="194"/>
                  </a:cubicBezTo>
                  <a:cubicBezTo>
                    <a:pt x="246" y="187"/>
                    <a:pt x="252" y="181"/>
                    <a:pt x="252" y="168"/>
                  </a:cubicBezTo>
                  <a:cubicBezTo>
                    <a:pt x="252" y="154"/>
                    <a:pt x="254" y="142"/>
                    <a:pt x="257" y="133"/>
                  </a:cubicBezTo>
                  <a:cubicBezTo>
                    <a:pt x="260" y="118"/>
                    <a:pt x="264" y="106"/>
                    <a:pt x="258" y="88"/>
                  </a:cubicBezTo>
                  <a:cubicBezTo>
                    <a:pt x="255" y="78"/>
                    <a:pt x="251" y="78"/>
                    <a:pt x="247" y="78"/>
                  </a:cubicBezTo>
                  <a:cubicBezTo>
                    <a:pt x="244" y="78"/>
                    <a:pt x="240" y="78"/>
                    <a:pt x="236" y="79"/>
                  </a:cubicBezTo>
                  <a:cubicBezTo>
                    <a:pt x="232" y="80"/>
                    <a:pt x="228" y="81"/>
                    <a:pt x="224" y="81"/>
                  </a:cubicBezTo>
                  <a:cubicBezTo>
                    <a:pt x="218" y="81"/>
                    <a:pt x="213" y="79"/>
                    <a:pt x="209" y="74"/>
                  </a:cubicBezTo>
                  <a:cubicBezTo>
                    <a:pt x="208" y="73"/>
                    <a:pt x="207" y="71"/>
                    <a:pt x="206" y="69"/>
                  </a:cubicBezTo>
                  <a:cubicBezTo>
                    <a:pt x="200" y="55"/>
                    <a:pt x="201" y="41"/>
                    <a:pt x="202" y="29"/>
                  </a:cubicBezTo>
                  <a:cubicBezTo>
                    <a:pt x="202" y="22"/>
                    <a:pt x="202" y="14"/>
                    <a:pt x="200" y="11"/>
                  </a:cubicBezTo>
                  <a:cubicBezTo>
                    <a:pt x="199" y="9"/>
                    <a:pt x="196" y="6"/>
                    <a:pt x="190" y="0"/>
                  </a:cubicBezTo>
                  <a:cubicBezTo>
                    <a:pt x="186" y="2"/>
                    <a:pt x="184" y="4"/>
                    <a:pt x="183" y="6"/>
                  </a:cubicBezTo>
                  <a:cubicBezTo>
                    <a:pt x="181" y="14"/>
                    <a:pt x="172" y="18"/>
                    <a:pt x="162" y="22"/>
                  </a:cubicBezTo>
                  <a:cubicBezTo>
                    <a:pt x="158" y="23"/>
                    <a:pt x="154" y="25"/>
                    <a:pt x="150" y="26"/>
                  </a:cubicBezTo>
                  <a:cubicBezTo>
                    <a:pt x="136" y="31"/>
                    <a:pt x="119" y="37"/>
                    <a:pt x="114" y="46"/>
                  </a:cubicBezTo>
                  <a:cubicBezTo>
                    <a:pt x="106" y="60"/>
                    <a:pt x="88" y="68"/>
                    <a:pt x="61" y="68"/>
                  </a:cubicBezTo>
                  <a:cubicBezTo>
                    <a:pt x="58" y="68"/>
                    <a:pt x="56" y="67"/>
                    <a:pt x="54" y="67"/>
                  </a:cubicBezTo>
                  <a:lnTo>
                    <a:pt x="51" y="67"/>
                  </a:lnTo>
                  <a:cubicBezTo>
                    <a:pt x="51" y="67"/>
                    <a:pt x="18" y="68"/>
                    <a:pt x="15" y="86"/>
                  </a:cubicBezTo>
                  <a:lnTo>
                    <a:pt x="14" y="91"/>
                  </a:lnTo>
                  <a:cubicBezTo>
                    <a:pt x="12" y="105"/>
                    <a:pt x="8" y="135"/>
                    <a:pt x="5" y="162"/>
                  </a:cubicBezTo>
                  <a:cubicBezTo>
                    <a:pt x="4" y="170"/>
                    <a:pt x="3" y="179"/>
                    <a:pt x="2" y="186"/>
                  </a:cubicBezTo>
                  <a:cubicBezTo>
                    <a:pt x="1" y="191"/>
                    <a:pt x="1" y="195"/>
                    <a:pt x="0" y="198"/>
                  </a:cubicBezTo>
                  <a:cubicBezTo>
                    <a:pt x="0" y="202"/>
                    <a:pt x="0" y="204"/>
                    <a:pt x="0" y="206"/>
                  </a:cubicBezTo>
                  <a:cubicBezTo>
                    <a:pt x="0" y="218"/>
                    <a:pt x="39" y="264"/>
                    <a:pt x="54" y="270"/>
                  </a:cubicBezTo>
                  <a:cubicBezTo>
                    <a:pt x="65" y="274"/>
                    <a:pt x="64" y="287"/>
                    <a:pt x="64" y="299"/>
                  </a:cubicBezTo>
                  <a:cubicBezTo>
                    <a:pt x="63" y="310"/>
                    <a:pt x="63" y="318"/>
                    <a:pt x="69" y="321"/>
                  </a:cubicBezTo>
                  <a:cubicBezTo>
                    <a:pt x="79" y="326"/>
                    <a:pt x="84" y="338"/>
                    <a:pt x="81" y="351"/>
                  </a:cubicBezTo>
                  <a:cubicBezTo>
                    <a:pt x="79" y="359"/>
                    <a:pt x="74" y="368"/>
                    <a:pt x="66" y="369"/>
                  </a:cubicBezTo>
                  <a:cubicBezTo>
                    <a:pt x="66" y="371"/>
                    <a:pt x="66" y="374"/>
                    <a:pt x="66" y="376"/>
                  </a:cubicBezTo>
                  <a:cubicBezTo>
                    <a:pt x="67" y="390"/>
                    <a:pt x="68" y="411"/>
                    <a:pt x="55" y="422"/>
                  </a:cubicBezTo>
                  <a:cubicBezTo>
                    <a:pt x="51" y="425"/>
                    <a:pt x="50" y="429"/>
                    <a:pt x="49" y="435"/>
                  </a:cubicBezTo>
                  <a:cubicBezTo>
                    <a:pt x="49" y="452"/>
                    <a:pt x="63" y="476"/>
                    <a:pt x="82" y="494"/>
                  </a:cubicBezTo>
                  <a:cubicBezTo>
                    <a:pt x="115" y="523"/>
                    <a:pt x="115" y="568"/>
                    <a:pt x="115" y="592"/>
                  </a:cubicBezTo>
                  <a:cubicBezTo>
                    <a:pt x="115" y="601"/>
                    <a:pt x="119" y="606"/>
                    <a:pt x="124" y="613"/>
                  </a:cubicBezTo>
                  <a:cubicBezTo>
                    <a:pt x="131" y="622"/>
                    <a:pt x="139" y="631"/>
                    <a:pt x="139" y="649"/>
                  </a:cubicBezTo>
                  <a:lnTo>
                    <a:pt x="138" y="651"/>
                  </a:lnTo>
                  <a:cubicBezTo>
                    <a:pt x="133" y="672"/>
                    <a:pt x="103" y="774"/>
                    <a:pt x="72" y="781"/>
                  </a:cubicBezTo>
                  <a:cubicBezTo>
                    <a:pt x="70" y="790"/>
                    <a:pt x="69" y="801"/>
                    <a:pt x="67" y="812"/>
                  </a:cubicBezTo>
                  <a:cubicBezTo>
                    <a:pt x="62" y="839"/>
                    <a:pt x="56" y="869"/>
                    <a:pt x="51" y="889"/>
                  </a:cubicBezTo>
                  <a:cubicBezTo>
                    <a:pt x="46" y="908"/>
                    <a:pt x="39" y="937"/>
                    <a:pt x="45" y="9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8" name="Freeform 91">
              <a:extLst>
                <a:ext uri="{FF2B5EF4-FFF2-40B4-BE49-F238E27FC236}">
                  <a16:creationId xmlns:a16="http://schemas.microsoft.com/office/drawing/2014/main" id="{7D68650B-6D30-4FC9-BB26-90C360E59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9767" y="4067857"/>
              <a:ext cx="1879" cy="3758"/>
            </a:xfrm>
            <a:custGeom>
              <a:avLst/>
              <a:gdLst>
                <a:gd name="T0" fmla="*/ 4 w 5"/>
                <a:gd name="T1" fmla="*/ 6 h 7"/>
                <a:gd name="T2" fmla="*/ 4 w 5"/>
                <a:gd name="T3" fmla="*/ 6 h 7"/>
                <a:gd name="T4" fmla="*/ 0 w 5"/>
                <a:gd name="T5" fmla="*/ 0 h 7"/>
                <a:gd name="T6" fmla="*/ 4 w 5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4" y="6"/>
                  </a:moveTo>
                  <a:lnTo>
                    <a:pt x="4" y="6"/>
                  </a:lnTo>
                  <a:lnTo>
                    <a:pt x="0" y="0"/>
                  </a:lnTo>
                  <a:cubicBezTo>
                    <a:pt x="2" y="2"/>
                    <a:pt x="3" y="4"/>
                    <a:pt x="4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9" name="Freeform 92">
              <a:extLst>
                <a:ext uri="{FF2B5EF4-FFF2-40B4-BE49-F238E27FC236}">
                  <a16:creationId xmlns:a16="http://schemas.microsoft.com/office/drawing/2014/main" id="{AF9365EF-71FD-4A12-9EE0-F434D5582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1225" y="2262144"/>
              <a:ext cx="306283" cy="248027"/>
            </a:xfrm>
            <a:custGeom>
              <a:avLst/>
              <a:gdLst>
                <a:gd name="T0" fmla="*/ 694 w 718"/>
                <a:gd name="T1" fmla="*/ 154 h 580"/>
                <a:gd name="T2" fmla="*/ 678 w 718"/>
                <a:gd name="T3" fmla="*/ 81 h 580"/>
                <a:gd name="T4" fmla="*/ 670 w 718"/>
                <a:gd name="T5" fmla="*/ 73 h 580"/>
                <a:gd name="T6" fmla="*/ 657 w 718"/>
                <a:gd name="T7" fmla="*/ 65 h 580"/>
                <a:gd name="T8" fmla="*/ 645 w 718"/>
                <a:gd name="T9" fmla="*/ 61 h 580"/>
                <a:gd name="T10" fmla="*/ 634 w 718"/>
                <a:gd name="T11" fmla="*/ 57 h 580"/>
                <a:gd name="T12" fmla="*/ 624 w 718"/>
                <a:gd name="T13" fmla="*/ 55 h 580"/>
                <a:gd name="T14" fmla="*/ 621 w 718"/>
                <a:gd name="T15" fmla="*/ 53 h 580"/>
                <a:gd name="T16" fmla="*/ 606 w 718"/>
                <a:gd name="T17" fmla="*/ 54 h 580"/>
                <a:gd name="T18" fmla="*/ 588 w 718"/>
                <a:gd name="T19" fmla="*/ 55 h 580"/>
                <a:gd name="T20" fmla="*/ 424 w 718"/>
                <a:gd name="T21" fmla="*/ 43 h 580"/>
                <a:gd name="T22" fmla="*/ 408 w 718"/>
                <a:gd name="T23" fmla="*/ 37 h 580"/>
                <a:gd name="T24" fmla="*/ 393 w 718"/>
                <a:gd name="T25" fmla="*/ 32 h 580"/>
                <a:gd name="T26" fmla="*/ 304 w 718"/>
                <a:gd name="T27" fmla="*/ 0 h 580"/>
                <a:gd name="T28" fmla="*/ 63 w 718"/>
                <a:gd name="T29" fmla="*/ 78 h 580"/>
                <a:gd name="T30" fmla="*/ 8 w 718"/>
                <a:gd name="T31" fmla="*/ 110 h 580"/>
                <a:gd name="T32" fmla="*/ 9 w 718"/>
                <a:gd name="T33" fmla="*/ 217 h 580"/>
                <a:gd name="T34" fmla="*/ 39 w 718"/>
                <a:gd name="T35" fmla="*/ 300 h 580"/>
                <a:gd name="T36" fmla="*/ 61 w 718"/>
                <a:gd name="T37" fmla="*/ 366 h 580"/>
                <a:gd name="T38" fmla="*/ 61 w 718"/>
                <a:gd name="T39" fmla="*/ 393 h 580"/>
                <a:gd name="T40" fmla="*/ 78 w 718"/>
                <a:gd name="T41" fmla="*/ 404 h 580"/>
                <a:gd name="T42" fmla="*/ 91 w 718"/>
                <a:gd name="T43" fmla="*/ 411 h 580"/>
                <a:gd name="T44" fmla="*/ 179 w 718"/>
                <a:gd name="T45" fmla="*/ 474 h 580"/>
                <a:gd name="T46" fmla="*/ 220 w 718"/>
                <a:gd name="T47" fmla="*/ 459 h 580"/>
                <a:gd name="T48" fmla="*/ 258 w 718"/>
                <a:gd name="T49" fmla="*/ 493 h 580"/>
                <a:gd name="T50" fmla="*/ 322 w 718"/>
                <a:gd name="T51" fmla="*/ 523 h 580"/>
                <a:gd name="T52" fmla="*/ 332 w 718"/>
                <a:gd name="T53" fmla="*/ 539 h 580"/>
                <a:gd name="T54" fmla="*/ 341 w 718"/>
                <a:gd name="T55" fmla="*/ 547 h 580"/>
                <a:gd name="T56" fmla="*/ 447 w 718"/>
                <a:gd name="T57" fmla="*/ 549 h 580"/>
                <a:gd name="T58" fmla="*/ 506 w 718"/>
                <a:gd name="T59" fmla="*/ 554 h 580"/>
                <a:gd name="T60" fmla="*/ 577 w 718"/>
                <a:gd name="T61" fmla="*/ 571 h 580"/>
                <a:gd name="T62" fmla="*/ 579 w 718"/>
                <a:gd name="T63" fmla="*/ 572 h 580"/>
                <a:gd name="T64" fmla="*/ 584 w 718"/>
                <a:gd name="T65" fmla="*/ 573 h 580"/>
                <a:gd name="T66" fmla="*/ 592 w 718"/>
                <a:gd name="T67" fmla="*/ 575 h 580"/>
                <a:gd name="T68" fmla="*/ 604 w 718"/>
                <a:gd name="T69" fmla="*/ 577 h 580"/>
                <a:gd name="T70" fmla="*/ 612 w 718"/>
                <a:gd name="T71" fmla="*/ 579 h 580"/>
                <a:gd name="T72" fmla="*/ 608 w 718"/>
                <a:gd name="T73" fmla="*/ 534 h 580"/>
                <a:gd name="T74" fmla="*/ 680 w 718"/>
                <a:gd name="T75" fmla="*/ 459 h 580"/>
                <a:gd name="T76" fmla="*/ 683 w 718"/>
                <a:gd name="T77" fmla="*/ 364 h 580"/>
                <a:gd name="T78" fmla="*/ 676 w 718"/>
                <a:gd name="T79" fmla="*/ 341 h 580"/>
                <a:gd name="T80" fmla="*/ 676 w 718"/>
                <a:gd name="T81" fmla="*/ 336 h 580"/>
                <a:gd name="T82" fmla="*/ 675 w 718"/>
                <a:gd name="T83" fmla="*/ 313 h 580"/>
                <a:gd name="T84" fmla="*/ 677 w 718"/>
                <a:gd name="T85" fmla="*/ 292 h 580"/>
                <a:gd name="T86" fmla="*/ 652 w 718"/>
                <a:gd name="T87" fmla="*/ 2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580">
                  <a:moveTo>
                    <a:pt x="699" y="210"/>
                  </a:moveTo>
                  <a:cubicBezTo>
                    <a:pt x="702" y="209"/>
                    <a:pt x="704" y="205"/>
                    <a:pt x="704" y="199"/>
                  </a:cubicBezTo>
                  <a:cubicBezTo>
                    <a:pt x="707" y="183"/>
                    <a:pt x="702" y="160"/>
                    <a:pt x="694" y="154"/>
                  </a:cubicBezTo>
                  <a:cubicBezTo>
                    <a:pt x="678" y="139"/>
                    <a:pt x="672" y="114"/>
                    <a:pt x="681" y="90"/>
                  </a:cubicBezTo>
                  <a:cubicBezTo>
                    <a:pt x="681" y="89"/>
                    <a:pt x="681" y="88"/>
                    <a:pt x="681" y="86"/>
                  </a:cubicBezTo>
                  <a:cubicBezTo>
                    <a:pt x="681" y="84"/>
                    <a:pt x="680" y="82"/>
                    <a:pt x="678" y="81"/>
                  </a:cubicBezTo>
                  <a:cubicBezTo>
                    <a:pt x="678" y="80"/>
                    <a:pt x="677" y="79"/>
                    <a:pt x="676" y="78"/>
                  </a:cubicBezTo>
                  <a:cubicBezTo>
                    <a:pt x="675" y="77"/>
                    <a:pt x="674" y="76"/>
                    <a:pt x="673" y="75"/>
                  </a:cubicBezTo>
                  <a:cubicBezTo>
                    <a:pt x="672" y="75"/>
                    <a:pt x="671" y="74"/>
                    <a:pt x="670" y="73"/>
                  </a:cubicBezTo>
                  <a:cubicBezTo>
                    <a:pt x="669" y="72"/>
                    <a:pt x="667" y="71"/>
                    <a:pt x="665" y="70"/>
                  </a:cubicBezTo>
                  <a:cubicBezTo>
                    <a:pt x="665" y="70"/>
                    <a:pt x="664" y="69"/>
                    <a:pt x="663" y="69"/>
                  </a:cubicBezTo>
                  <a:cubicBezTo>
                    <a:pt x="661" y="67"/>
                    <a:pt x="659" y="66"/>
                    <a:pt x="657" y="65"/>
                  </a:cubicBezTo>
                  <a:cubicBezTo>
                    <a:pt x="656" y="65"/>
                    <a:pt x="655" y="65"/>
                    <a:pt x="654" y="64"/>
                  </a:cubicBezTo>
                  <a:cubicBezTo>
                    <a:pt x="652" y="63"/>
                    <a:pt x="650" y="63"/>
                    <a:pt x="648" y="62"/>
                  </a:cubicBezTo>
                  <a:cubicBezTo>
                    <a:pt x="647" y="61"/>
                    <a:pt x="646" y="61"/>
                    <a:pt x="645" y="61"/>
                  </a:cubicBezTo>
                  <a:cubicBezTo>
                    <a:pt x="644" y="60"/>
                    <a:pt x="642" y="59"/>
                    <a:pt x="641" y="59"/>
                  </a:cubicBezTo>
                  <a:cubicBezTo>
                    <a:pt x="639" y="59"/>
                    <a:pt x="638" y="58"/>
                    <a:pt x="637" y="58"/>
                  </a:cubicBezTo>
                  <a:cubicBezTo>
                    <a:pt x="636" y="58"/>
                    <a:pt x="635" y="57"/>
                    <a:pt x="634" y="57"/>
                  </a:cubicBezTo>
                  <a:cubicBezTo>
                    <a:pt x="633" y="57"/>
                    <a:pt x="632" y="56"/>
                    <a:pt x="631" y="56"/>
                  </a:cubicBezTo>
                  <a:cubicBezTo>
                    <a:pt x="629" y="56"/>
                    <a:pt x="628" y="56"/>
                    <a:pt x="627" y="56"/>
                  </a:cubicBezTo>
                  <a:cubicBezTo>
                    <a:pt x="626" y="56"/>
                    <a:pt x="625" y="55"/>
                    <a:pt x="624" y="55"/>
                  </a:cubicBezTo>
                  <a:cubicBezTo>
                    <a:pt x="623" y="55"/>
                    <a:pt x="622" y="54"/>
                    <a:pt x="621" y="53"/>
                  </a:cubicBezTo>
                  <a:lnTo>
                    <a:pt x="621" y="53"/>
                  </a:lnTo>
                  <a:lnTo>
                    <a:pt x="621" y="53"/>
                  </a:lnTo>
                  <a:cubicBezTo>
                    <a:pt x="620" y="53"/>
                    <a:pt x="619" y="53"/>
                    <a:pt x="618" y="53"/>
                  </a:cubicBezTo>
                  <a:cubicBezTo>
                    <a:pt x="616" y="53"/>
                    <a:pt x="615" y="54"/>
                    <a:pt x="613" y="54"/>
                  </a:cubicBezTo>
                  <a:cubicBezTo>
                    <a:pt x="611" y="54"/>
                    <a:pt x="609" y="54"/>
                    <a:pt x="606" y="54"/>
                  </a:cubicBezTo>
                  <a:cubicBezTo>
                    <a:pt x="605" y="54"/>
                    <a:pt x="603" y="55"/>
                    <a:pt x="601" y="55"/>
                  </a:cubicBezTo>
                  <a:cubicBezTo>
                    <a:pt x="599" y="55"/>
                    <a:pt x="595" y="55"/>
                    <a:pt x="592" y="55"/>
                  </a:cubicBezTo>
                  <a:cubicBezTo>
                    <a:pt x="591" y="55"/>
                    <a:pt x="589" y="55"/>
                    <a:pt x="588" y="55"/>
                  </a:cubicBezTo>
                  <a:cubicBezTo>
                    <a:pt x="583" y="55"/>
                    <a:pt x="578" y="55"/>
                    <a:pt x="573" y="55"/>
                  </a:cubicBezTo>
                  <a:cubicBezTo>
                    <a:pt x="565" y="55"/>
                    <a:pt x="558" y="55"/>
                    <a:pt x="550" y="55"/>
                  </a:cubicBezTo>
                  <a:cubicBezTo>
                    <a:pt x="495" y="53"/>
                    <a:pt x="432" y="47"/>
                    <a:pt x="424" y="43"/>
                  </a:cubicBezTo>
                  <a:cubicBezTo>
                    <a:pt x="422" y="43"/>
                    <a:pt x="420" y="42"/>
                    <a:pt x="417" y="41"/>
                  </a:cubicBezTo>
                  <a:cubicBezTo>
                    <a:pt x="416" y="41"/>
                    <a:pt x="416" y="40"/>
                    <a:pt x="415" y="40"/>
                  </a:cubicBezTo>
                  <a:cubicBezTo>
                    <a:pt x="413" y="39"/>
                    <a:pt x="411" y="38"/>
                    <a:pt x="408" y="37"/>
                  </a:cubicBezTo>
                  <a:cubicBezTo>
                    <a:pt x="407" y="37"/>
                    <a:pt x="406" y="37"/>
                    <a:pt x="405" y="36"/>
                  </a:cubicBezTo>
                  <a:cubicBezTo>
                    <a:pt x="402" y="35"/>
                    <a:pt x="400" y="35"/>
                    <a:pt x="398" y="34"/>
                  </a:cubicBezTo>
                  <a:cubicBezTo>
                    <a:pt x="396" y="33"/>
                    <a:pt x="395" y="33"/>
                    <a:pt x="393" y="32"/>
                  </a:cubicBezTo>
                  <a:cubicBezTo>
                    <a:pt x="392" y="32"/>
                    <a:pt x="391" y="31"/>
                    <a:pt x="390" y="31"/>
                  </a:cubicBezTo>
                  <a:cubicBezTo>
                    <a:pt x="380" y="44"/>
                    <a:pt x="364" y="51"/>
                    <a:pt x="346" y="51"/>
                  </a:cubicBezTo>
                  <a:cubicBezTo>
                    <a:pt x="309" y="51"/>
                    <a:pt x="305" y="16"/>
                    <a:pt x="304" y="0"/>
                  </a:cubicBezTo>
                  <a:cubicBezTo>
                    <a:pt x="303" y="0"/>
                    <a:pt x="300" y="0"/>
                    <a:pt x="296" y="0"/>
                  </a:cubicBezTo>
                  <a:cubicBezTo>
                    <a:pt x="264" y="0"/>
                    <a:pt x="173" y="23"/>
                    <a:pt x="147" y="49"/>
                  </a:cubicBezTo>
                  <a:cubicBezTo>
                    <a:pt x="126" y="70"/>
                    <a:pt x="91" y="75"/>
                    <a:pt x="63" y="78"/>
                  </a:cubicBezTo>
                  <a:cubicBezTo>
                    <a:pt x="52" y="80"/>
                    <a:pt x="30" y="83"/>
                    <a:pt x="30" y="86"/>
                  </a:cubicBezTo>
                  <a:cubicBezTo>
                    <a:pt x="28" y="101"/>
                    <a:pt x="18" y="109"/>
                    <a:pt x="8" y="110"/>
                  </a:cubicBezTo>
                  <a:lnTo>
                    <a:pt x="8" y="110"/>
                  </a:lnTo>
                  <a:cubicBezTo>
                    <a:pt x="14" y="125"/>
                    <a:pt x="19" y="174"/>
                    <a:pt x="6" y="195"/>
                  </a:cubicBezTo>
                  <a:cubicBezTo>
                    <a:pt x="0" y="204"/>
                    <a:pt x="0" y="208"/>
                    <a:pt x="0" y="210"/>
                  </a:cubicBezTo>
                  <a:cubicBezTo>
                    <a:pt x="1" y="212"/>
                    <a:pt x="4" y="214"/>
                    <a:pt x="9" y="217"/>
                  </a:cubicBezTo>
                  <a:cubicBezTo>
                    <a:pt x="24" y="226"/>
                    <a:pt x="29" y="245"/>
                    <a:pt x="29" y="260"/>
                  </a:cubicBezTo>
                  <a:cubicBezTo>
                    <a:pt x="29" y="264"/>
                    <a:pt x="30" y="266"/>
                    <a:pt x="32" y="269"/>
                  </a:cubicBezTo>
                  <a:cubicBezTo>
                    <a:pt x="34" y="275"/>
                    <a:pt x="38" y="282"/>
                    <a:pt x="39" y="300"/>
                  </a:cubicBezTo>
                  <a:cubicBezTo>
                    <a:pt x="41" y="326"/>
                    <a:pt x="47" y="346"/>
                    <a:pt x="56" y="357"/>
                  </a:cubicBezTo>
                  <a:cubicBezTo>
                    <a:pt x="58" y="359"/>
                    <a:pt x="59" y="362"/>
                    <a:pt x="60" y="364"/>
                  </a:cubicBezTo>
                  <a:cubicBezTo>
                    <a:pt x="61" y="365"/>
                    <a:pt x="61" y="365"/>
                    <a:pt x="61" y="366"/>
                  </a:cubicBezTo>
                  <a:cubicBezTo>
                    <a:pt x="62" y="368"/>
                    <a:pt x="62" y="370"/>
                    <a:pt x="63" y="372"/>
                  </a:cubicBezTo>
                  <a:cubicBezTo>
                    <a:pt x="63" y="373"/>
                    <a:pt x="63" y="373"/>
                    <a:pt x="63" y="374"/>
                  </a:cubicBezTo>
                  <a:cubicBezTo>
                    <a:pt x="64" y="381"/>
                    <a:pt x="63" y="387"/>
                    <a:pt x="61" y="393"/>
                  </a:cubicBezTo>
                  <a:cubicBezTo>
                    <a:pt x="63" y="394"/>
                    <a:pt x="65" y="395"/>
                    <a:pt x="66" y="397"/>
                  </a:cubicBezTo>
                  <a:cubicBezTo>
                    <a:pt x="68" y="398"/>
                    <a:pt x="69" y="399"/>
                    <a:pt x="71" y="400"/>
                  </a:cubicBezTo>
                  <a:cubicBezTo>
                    <a:pt x="73" y="401"/>
                    <a:pt x="75" y="403"/>
                    <a:pt x="78" y="404"/>
                  </a:cubicBezTo>
                  <a:cubicBezTo>
                    <a:pt x="79" y="405"/>
                    <a:pt x="80" y="406"/>
                    <a:pt x="81" y="406"/>
                  </a:cubicBezTo>
                  <a:cubicBezTo>
                    <a:pt x="84" y="408"/>
                    <a:pt x="86" y="409"/>
                    <a:pt x="88" y="410"/>
                  </a:cubicBezTo>
                  <a:cubicBezTo>
                    <a:pt x="89" y="410"/>
                    <a:pt x="90" y="411"/>
                    <a:pt x="91" y="411"/>
                  </a:cubicBezTo>
                  <a:cubicBezTo>
                    <a:pt x="94" y="413"/>
                    <a:pt x="97" y="414"/>
                    <a:pt x="100" y="415"/>
                  </a:cubicBezTo>
                  <a:cubicBezTo>
                    <a:pt x="136" y="428"/>
                    <a:pt x="151" y="439"/>
                    <a:pt x="154" y="455"/>
                  </a:cubicBezTo>
                  <a:cubicBezTo>
                    <a:pt x="156" y="461"/>
                    <a:pt x="170" y="474"/>
                    <a:pt x="179" y="474"/>
                  </a:cubicBezTo>
                  <a:cubicBezTo>
                    <a:pt x="181" y="474"/>
                    <a:pt x="183" y="474"/>
                    <a:pt x="184" y="471"/>
                  </a:cubicBezTo>
                  <a:cubicBezTo>
                    <a:pt x="188" y="462"/>
                    <a:pt x="195" y="457"/>
                    <a:pt x="206" y="457"/>
                  </a:cubicBezTo>
                  <a:cubicBezTo>
                    <a:pt x="211" y="457"/>
                    <a:pt x="215" y="458"/>
                    <a:pt x="220" y="459"/>
                  </a:cubicBezTo>
                  <a:cubicBezTo>
                    <a:pt x="224" y="460"/>
                    <a:pt x="228" y="460"/>
                    <a:pt x="232" y="460"/>
                  </a:cubicBezTo>
                  <a:cubicBezTo>
                    <a:pt x="250" y="460"/>
                    <a:pt x="255" y="479"/>
                    <a:pt x="257" y="490"/>
                  </a:cubicBezTo>
                  <a:lnTo>
                    <a:pt x="258" y="493"/>
                  </a:lnTo>
                  <a:cubicBezTo>
                    <a:pt x="259" y="494"/>
                    <a:pt x="271" y="495"/>
                    <a:pt x="277" y="496"/>
                  </a:cubicBezTo>
                  <a:cubicBezTo>
                    <a:pt x="288" y="496"/>
                    <a:pt x="299" y="497"/>
                    <a:pt x="305" y="501"/>
                  </a:cubicBezTo>
                  <a:cubicBezTo>
                    <a:pt x="313" y="506"/>
                    <a:pt x="317" y="514"/>
                    <a:pt x="322" y="523"/>
                  </a:cubicBezTo>
                  <a:cubicBezTo>
                    <a:pt x="325" y="528"/>
                    <a:pt x="328" y="534"/>
                    <a:pt x="332" y="539"/>
                  </a:cubicBezTo>
                  <a:lnTo>
                    <a:pt x="332" y="539"/>
                  </a:lnTo>
                  <a:lnTo>
                    <a:pt x="332" y="539"/>
                  </a:lnTo>
                  <a:cubicBezTo>
                    <a:pt x="333" y="539"/>
                    <a:pt x="333" y="540"/>
                    <a:pt x="333" y="540"/>
                  </a:cubicBezTo>
                  <a:cubicBezTo>
                    <a:pt x="334" y="541"/>
                    <a:pt x="335" y="542"/>
                    <a:pt x="336" y="543"/>
                  </a:cubicBezTo>
                  <a:cubicBezTo>
                    <a:pt x="337" y="544"/>
                    <a:pt x="339" y="546"/>
                    <a:pt x="341" y="547"/>
                  </a:cubicBezTo>
                  <a:cubicBezTo>
                    <a:pt x="347" y="550"/>
                    <a:pt x="354" y="547"/>
                    <a:pt x="362" y="544"/>
                  </a:cubicBezTo>
                  <a:cubicBezTo>
                    <a:pt x="370" y="540"/>
                    <a:pt x="379" y="537"/>
                    <a:pt x="386" y="542"/>
                  </a:cubicBezTo>
                  <a:cubicBezTo>
                    <a:pt x="398" y="549"/>
                    <a:pt x="431" y="555"/>
                    <a:pt x="447" y="549"/>
                  </a:cubicBezTo>
                  <a:cubicBezTo>
                    <a:pt x="452" y="547"/>
                    <a:pt x="458" y="546"/>
                    <a:pt x="463" y="547"/>
                  </a:cubicBezTo>
                  <a:cubicBezTo>
                    <a:pt x="469" y="547"/>
                    <a:pt x="474" y="548"/>
                    <a:pt x="479" y="550"/>
                  </a:cubicBezTo>
                  <a:cubicBezTo>
                    <a:pt x="487" y="552"/>
                    <a:pt x="496" y="555"/>
                    <a:pt x="506" y="554"/>
                  </a:cubicBezTo>
                  <a:cubicBezTo>
                    <a:pt x="509" y="553"/>
                    <a:pt x="512" y="553"/>
                    <a:pt x="515" y="553"/>
                  </a:cubicBezTo>
                  <a:cubicBezTo>
                    <a:pt x="538" y="553"/>
                    <a:pt x="568" y="562"/>
                    <a:pt x="576" y="570"/>
                  </a:cubicBezTo>
                  <a:lnTo>
                    <a:pt x="577" y="571"/>
                  </a:lnTo>
                  <a:lnTo>
                    <a:pt x="577" y="571"/>
                  </a:lnTo>
                  <a:lnTo>
                    <a:pt x="578" y="571"/>
                  </a:lnTo>
                  <a:cubicBezTo>
                    <a:pt x="578" y="571"/>
                    <a:pt x="579" y="571"/>
                    <a:pt x="579" y="572"/>
                  </a:cubicBezTo>
                  <a:lnTo>
                    <a:pt x="580" y="572"/>
                  </a:lnTo>
                  <a:cubicBezTo>
                    <a:pt x="581" y="572"/>
                    <a:pt x="581" y="572"/>
                    <a:pt x="582" y="573"/>
                  </a:cubicBezTo>
                  <a:cubicBezTo>
                    <a:pt x="582" y="573"/>
                    <a:pt x="583" y="573"/>
                    <a:pt x="584" y="573"/>
                  </a:cubicBezTo>
                  <a:cubicBezTo>
                    <a:pt x="584" y="573"/>
                    <a:pt x="585" y="573"/>
                    <a:pt x="586" y="574"/>
                  </a:cubicBezTo>
                  <a:cubicBezTo>
                    <a:pt x="587" y="574"/>
                    <a:pt x="588" y="574"/>
                    <a:pt x="588" y="574"/>
                  </a:cubicBezTo>
                  <a:cubicBezTo>
                    <a:pt x="589" y="574"/>
                    <a:pt x="591" y="575"/>
                    <a:pt x="592" y="575"/>
                  </a:cubicBezTo>
                  <a:cubicBezTo>
                    <a:pt x="593" y="575"/>
                    <a:pt x="594" y="575"/>
                    <a:pt x="595" y="576"/>
                  </a:cubicBezTo>
                  <a:cubicBezTo>
                    <a:pt x="596" y="576"/>
                    <a:pt x="598" y="576"/>
                    <a:pt x="599" y="576"/>
                  </a:cubicBezTo>
                  <a:cubicBezTo>
                    <a:pt x="601" y="577"/>
                    <a:pt x="602" y="577"/>
                    <a:pt x="604" y="577"/>
                  </a:cubicBezTo>
                  <a:cubicBezTo>
                    <a:pt x="606" y="578"/>
                    <a:pt x="607" y="578"/>
                    <a:pt x="609" y="578"/>
                  </a:cubicBezTo>
                  <a:cubicBezTo>
                    <a:pt x="610" y="578"/>
                    <a:pt x="611" y="579"/>
                    <a:pt x="612" y="579"/>
                  </a:cubicBezTo>
                  <a:lnTo>
                    <a:pt x="612" y="579"/>
                  </a:lnTo>
                  <a:cubicBezTo>
                    <a:pt x="613" y="572"/>
                    <a:pt x="611" y="560"/>
                    <a:pt x="610" y="554"/>
                  </a:cubicBezTo>
                  <a:cubicBezTo>
                    <a:pt x="608" y="547"/>
                    <a:pt x="608" y="542"/>
                    <a:pt x="608" y="538"/>
                  </a:cubicBezTo>
                  <a:cubicBezTo>
                    <a:pt x="608" y="537"/>
                    <a:pt x="608" y="535"/>
                    <a:pt x="608" y="534"/>
                  </a:cubicBezTo>
                  <a:cubicBezTo>
                    <a:pt x="609" y="530"/>
                    <a:pt x="613" y="524"/>
                    <a:pt x="625" y="512"/>
                  </a:cubicBezTo>
                  <a:cubicBezTo>
                    <a:pt x="633" y="505"/>
                    <a:pt x="642" y="495"/>
                    <a:pt x="655" y="483"/>
                  </a:cubicBezTo>
                  <a:cubicBezTo>
                    <a:pt x="666" y="473"/>
                    <a:pt x="677" y="463"/>
                    <a:pt x="680" y="459"/>
                  </a:cubicBezTo>
                  <a:cubicBezTo>
                    <a:pt x="685" y="453"/>
                    <a:pt x="692" y="449"/>
                    <a:pt x="697" y="446"/>
                  </a:cubicBezTo>
                  <a:cubicBezTo>
                    <a:pt x="704" y="443"/>
                    <a:pt x="709" y="440"/>
                    <a:pt x="713" y="433"/>
                  </a:cubicBezTo>
                  <a:cubicBezTo>
                    <a:pt x="717" y="427"/>
                    <a:pt x="709" y="403"/>
                    <a:pt x="683" y="364"/>
                  </a:cubicBezTo>
                  <a:cubicBezTo>
                    <a:pt x="681" y="361"/>
                    <a:pt x="679" y="356"/>
                    <a:pt x="678" y="351"/>
                  </a:cubicBezTo>
                  <a:cubicBezTo>
                    <a:pt x="678" y="348"/>
                    <a:pt x="677" y="344"/>
                    <a:pt x="676" y="341"/>
                  </a:cubicBezTo>
                  <a:lnTo>
                    <a:pt x="676" y="341"/>
                  </a:lnTo>
                  <a:cubicBezTo>
                    <a:pt x="676" y="340"/>
                    <a:pt x="676" y="339"/>
                    <a:pt x="676" y="338"/>
                  </a:cubicBezTo>
                  <a:lnTo>
                    <a:pt x="676" y="336"/>
                  </a:lnTo>
                  <a:lnTo>
                    <a:pt x="676" y="336"/>
                  </a:lnTo>
                  <a:cubicBezTo>
                    <a:pt x="676" y="334"/>
                    <a:pt x="675" y="331"/>
                    <a:pt x="675" y="329"/>
                  </a:cubicBezTo>
                  <a:cubicBezTo>
                    <a:pt x="675" y="324"/>
                    <a:pt x="675" y="319"/>
                    <a:pt x="675" y="313"/>
                  </a:cubicBezTo>
                  <a:lnTo>
                    <a:pt x="675" y="313"/>
                  </a:lnTo>
                  <a:cubicBezTo>
                    <a:pt x="675" y="309"/>
                    <a:pt x="675" y="306"/>
                    <a:pt x="675" y="303"/>
                  </a:cubicBezTo>
                  <a:cubicBezTo>
                    <a:pt x="675" y="302"/>
                    <a:pt x="675" y="302"/>
                    <a:pt x="676" y="301"/>
                  </a:cubicBezTo>
                  <a:cubicBezTo>
                    <a:pt x="676" y="298"/>
                    <a:pt x="677" y="295"/>
                    <a:pt x="677" y="292"/>
                  </a:cubicBezTo>
                  <a:lnTo>
                    <a:pt x="677" y="292"/>
                  </a:lnTo>
                  <a:cubicBezTo>
                    <a:pt x="679" y="286"/>
                    <a:pt x="674" y="281"/>
                    <a:pt x="665" y="274"/>
                  </a:cubicBezTo>
                  <a:cubicBezTo>
                    <a:pt x="658" y="268"/>
                    <a:pt x="652" y="262"/>
                    <a:pt x="652" y="254"/>
                  </a:cubicBezTo>
                  <a:cubicBezTo>
                    <a:pt x="652" y="237"/>
                    <a:pt x="689" y="215"/>
                    <a:pt x="699" y="2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0" name="Freeform 93">
              <a:extLst>
                <a:ext uri="{FF2B5EF4-FFF2-40B4-BE49-F238E27FC236}">
                  <a16:creationId xmlns:a16="http://schemas.microsoft.com/office/drawing/2014/main" id="{6CC88B26-846D-43FF-9324-0E893579E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6322" y="2677403"/>
              <a:ext cx="110863" cy="103344"/>
            </a:xfrm>
            <a:custGeom>
              <a:avLst/>
              <a:gdLst>
                <a:gd name="T0" fmla="*/ 150 w 262"/>
                <a:gd name="T1" fmla="*/ 208 h 244"/>
                <a:gd name="T2" fmla="*/ 160 w 262"/>
                <a:gd name="T3" fmla="*/ 220 h 244"/>
                <a:gd name="T4" fmla="*/ 191 w 262"/>
                <a:gd name="T5" fmla="*/ 243 h 244"/>
                <a:gd name="T6" fmla="*/ 192 w 262"/>
                <a:gd name="T7" fmla="*/ 237 h 244"/>
                <a:gd name="T8" fmla="*/ 192 w 262"/>
                <a:gd name="T9" fmla="*/ 233 h 244"/>
                <a:gd name="T10" fmla="*/ 192 w 262"/>
                <a:gd name="T11" fmla="*/ 231 h 244"/>
                <a:gd name="T12" fmla="*/ 195 w 262"/>
                <a:gd name="T13" fmla="*/ 216 h 244"/>
                <a:gd name="T14" fmla="*/ 199 w 262"/>
                <a:gd name="T15" fmla="*/ 206 h 244"/>
                <a:gd name="T16" fmla="*/ 205 w 262"/>
                <a:gd name="T17" fmla="*/ 196 h 244"/>
                <a:gd name="T18" fmla="*/ 211 w 262"/>
                <a:gd name="T19" fmla="*/ 187 h 244"/>
                <a:gd name="T20" fmla="*/ 217 w 262"/>
                <a:gd name="T21" fmla="*/ 177 h 244"/>
                <a:gd name="T22" fmla="*/ 219 w 262"/>
                <a:gd name="T23" fmla="*/ 174 h 244"/>
                <a:gd name="T24" fmla="*/ 222 w 262"/>
                <a:gd name="T25" fmla="*/ 170 h 244"/>
                <a:gd name="T26" fmla="*/ 226 w 262"/>
                <a:gd name="T27" fmla="*/ 164 h 244"/>
                <a:gd name="T28" fmla="*/ 230 w 262"/>
                <a:gd name="T29" fmla="*/ 160 h 244"/>
                <a:gd name="T30" fmla="*/ 241 w 262"/>
                <a:gd name="T31" fmla="*/ 148 h 244"/>
                <a:gd name="T32" fmla="*/ 244 w 262"/>
                <a:gd name="T33" fmla="*/ 145 h 244"/>
                <a:gd name="T34" fmla="*/ 247 w 262"/>
                <a:gd name="T35" fmla="*/ 142 h 244"/>
                <a:gd name="T36" fmla="*/ 254 w 262"/>
                <a:gd name="T37" fmla="*/ 139 h 244"/>
                <a:gd name="T38" fmla="*/ 255 w 262"/>
                <a:gd name="T39" fmla="*/ 135 h 244"/>
                <a:gd name="T40" fmla="*/ 257 w 262"/>
                <a:gd name="T41" fmla="*/ 127 h 244"/>
                <a:gd name="T42" fmla="*/ 258 w 262"/>
                <a:gd name="T43" fmla="*/ 119 h 244"/>
                <a:gd name="T44" fmla="*/ 261 w 262"/>
                <a:gd name="T45" fmla="*/ 76 h 244"/>
                <a:gd name="T46" fmla="*/ 260 w 262"/>
                <a:gd name="T47" fmla="*/ 47 h 244"/>
                <a:gd name="T48" fmla="*/ 253 w 262"/>
                <a:gd name="T49" fmla="*/ 43 h 244"/>
                <a:gd name="T50" fmla="*/ 240 w 262"/>
                <a:gd name="T51" fmla="*/ 35 h 244"/>
                <a:gd name="T52" fmla="*/ 228 w 262"/>
                <a:gd name="T53" fmla="*/ 28 h 244"/>
                <a:gd name="T54" fmla="*/ 216 w 262"/>
                <a:gd name="T55" fmla="*/ 23 h 244"/>
                <a:gd name="T56" fmla="*/ 207 w 262"/>
                <a:gd name="T57" fmla="*/ 19 h 244"/>
                <a:gd name="T58" fmla="*/ 201 w 262"/>
                <a:gd name="T59" fmla="*/ 16 h 244"/>
                <a:gd name="T60" fmla="*/ 198 w 262"/>
                <a:gd name="T61" fmla="*/ 15 h 244"/>
                <a:gd name="T62" fmla="*/ 156 w 262"/>
                <a:gd name="T63" fmla="*/ 12 h 244"/>
                <a:gd name="T64" fmla="*/ 119 w 262"/>
                <a:gd name="T65" fmla="*/ 9 h 244"/>
                <a:gd name="T66" fmla="*/ 76 w 262"/>
                <a:gd name="T67" fmla="*/ 2 h 244"/>
                <a:gd name="T68" fmla="*/ 37 w 262"/>
                <a:gd name="T69" fmla="*/ 16 h 244"/>
                <a:gd name="T70" fmla="*/ 4 w 262"/>
                <a:gd name="T71" fmla="*/ 15 h 244"/>
                <a:gd name="T72" fmla="*/ 15 w 262"/>
                <a:gd name="T73" fmla="*/ 42 h 244"/>
                <a:gd name="T74" fmla="*/ 73 w 262"/>
                <a:gd name="T75" fmla="*/ 123 h 244"/>
                <a:gd name="T76" fmla="*/ 118 w 262"/>
                <a:gd name="T77" fmla="*/ 175 h 244"/>
                <a:gd name="T78" fmla="*/ 132 w 262"/>
                <a:gd name="T79" fmla="*/ 189 h 244"/>
                <a:gd name="T80" fmla="*/ 143 w 262"/>
                <a:gd name="T81" fmla="*/ 20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244">
                  <a:moveTo>
                    <a:pt x="143" y="200"/>
                  </a:moveTo>
                  <a:cubicBezTo>
                    <a:pt x="145" y="203"/>
                    <a:pt x="148" y="205"/>
                    <a:pt x="150" y="208"/>
                  </a:cubicBezTo>
                  <a:cubicBezTo>
                    <a:pt x="151" y="209"/>
                    <a:pt x="152" y="211"/>
                    <a:pt x="153" y="213"/>
                  </a:cubicBezTo>
                  <a:cubicBezTo>
                    <a:pt x="156" y="215"/>
                    <a:pt x="158" y="218"/>
                    <a:pt x="160" y="220"/>
                  </a:cubicBezTo>
                  <a:cubicBezTo>
                    <a:pt x="170" y="227"/>
                    <a:pt x="181" y="235"/>
                    <a:pt x="191" y="243"/>
                  </a:cubicBezTo>
                  <a:lnTo>
                    <a:pt x="191" y="243"/>
                  </a:lnTo>
                  <a:cubicBezTo>
                    <a:pt x="191" y="242"/>
                    <a:pt x="191" y="242"/>
                    <a:pt x="191" y="242"/>
                  </a:cubicBezTo>
                  <a:cubicBezTo>
                    <a:pt x="191" y="240"/>
                    <a:pt x="192" y="238"/>
                    <a:pt x="192" y="237"/>
                  </a:cubicBezTo>
                  <a:cubicBezTo>
                    <a:pt x="192" y="236"/>
                    <a:pt x="192" y="236"/>
                    <a:pt x="192" y="235"/>
                  </a:cubicBezTo>
                  <a:cubicBezTo>
                    <a:pt x="192" y="234"/>
                    <a:pt x="192" y="234"/>
                    <a:pt x="192" y="233"/>
                  </a:cubicBezTo>
                  <a:cubicBezTo>
                    <a:pt x="192" y="233"/>
                    <a:pt x="192" y="233"/>
                    <a:pt x="192" y="232"/>
                  </a:cubicBezTo>
                  <a:lnTo>
                    <a:pt x="192" y="231"/>
                  </a:lnTo>
                  <a:cubicBezTo>
                    <a:pt x="191" y="229"/>
                    <a:pt x="192" y="227"/>
                    <a:pt x="192" y="224"/>
                  </a:cubicBezTo>
                  <a:cubicBezTo>
                    <a:pt x="193" y="222"/>
                    <a:pt x="194" y="219"/>
                    <a:pt x="195" y="216"/>
                  </a:cubicBezTo>
                  <a:lnTo>
                    <a:pt x="195" y="216"/>
                  </a:lnTo>
                  <a:cubicBezTo>
                    <a:pt x="196" y="213"/>
                    <a:pt x="197" y="210"/>
                    <a:pt x="199" y="206"/>
                  </a:cubicBezTo>
                  <a:cubicBezTo>
                    <a:pt x="200" y="205"/>
                    <a:pt x="201" y="203"/>
                    <a:pt x="202" y="201"/>
                  </a:cubicBezTo>
                  <a:cubicBezTo>
                    <a:pt x="203" y="200"/>
                    <a:pt x="204" y="198"/>
                    <a:pt x="205" y="196"/>
                  </a:cubicBezTo>
                  <a:cubicBezTo>
                    <a:pt x="206" y="194"/>
                    <a:pt x="207" y="192"/>
                    <a:pt x="208" y="190"/>
                  </a:cubicBezTo>
                  <a:cubicBezTo>
                    <a:pt x="209" y="189"/>
                    <a:pt x="210" y="188"/>
                    <a:pt x="211" y="187"/>
                  </a:cubicBezTo>
                  <a:cubicBezTo>
                    <a:pt x="212" y="185"/>
                    <a:pt x="213" y="183"/>
                    <a:pt x="214" y="182"/>
                  </a:cubicBezTo>
                  <a:cubicBezTo>
                    <a:pt x="215" y="180"/>
                    <a:pt x="216" y="178"/>
                    <a:pt x="217" y="177"/>
                  </a:cubicBezTo>
                  <a:cubicBezTo>
                    <a:pt x="218" y="176"/>
                    <a:pt x="218" y="175"/>
                    <a:pt x="219" y="174"/>
                  </a:cubicBezTo>
                  <a:lnTo>
                    <a:pt x="219" y="174"/>
                  </a:lnTo>
                  <a:lnTo>
                    <a:pt x="219" y="174"/>
                  </a:lnTo>
                  <a:lnTo>
                    <a:pt x="222" y="170"/>
                  </a:lnTo>
                  <a:lnTo>
                    <a:pt x="222" y="170"/>
                  </a:lnTo>
                  <a:cubicBezTo>
                    <a:pt x="224" y="168"/>
                    <a:pt x="225" y="166"/>
                    <a:pt x="226" y="164"/>
                  </a:cubicBezTo>
                  <a:cubicBezTo>
                    <a:pt x="227" y="164"/>
                    <a:pt x="227" y="164"/>
                    <a:pt x="227" y="164"/>
                  </a:cubicBezTo>
                  <a:cubicBezTo>
                    <a:pt x="228" y="162"/>
                    <a:pt x="229" y="161"/>
                    <a:pt x="230" y="160"/>
                  </a:cubicBezTo>
                  <a:cubicBezTo>
                    <a:pt x="231" y="159"/>
                    <a:pt x="231" y="158"/>
                    <a:pt x="232" y="157"/>
                  </a:cubicBezTo>
                  <a:cubicBezTo>
                    <a:pt x="236" y="153"/>
                    <a:pt x="238" y="150"/>
                    <a:pt x="241" y="148"/>
                  </a:cubicBezTo>
                  <a:cubicBezTo>
                    <a:pt x="242" y="147"/>
                    <a:pt x="243" y="146"/>
                    <a:pt x="243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4"/>
                    <a:pt x="246" y="143"/>
                    <a:pt x="247" y="143"/>
                  </a:cubicBezTo>
                  <a:lnTo>
                    <a:pt x="247" y="142"/>
                  </a:lnTo>
                  <a:cubicBezTo>
                    <a:pt x="250" y="140"/>
                    <a:pt x="252" y="140"/>
                    <a:pt x="254" y="139"/>
                  </a:cubicBezTo>
                  <a:lnTo>
                    <a:pt x="254" y="139"/>
                  </a:lnTo>
                  <a:lnTo>
                    <a:pt x="254" y="139"/>
                  </a:lnTo>
                  <a:cubicBezTo>
                    <a:pt x="254" y="138"/>
                    <a:pt x="255" y="137"/>
                    <a:pt x="255" y="135"/>
                  </a:cubicBezTo>
                  <a:cubicBezTo>
                    <a:pt x="256" y="134"/>
                    <a:pt x="256" y="134"/>
                    <a:pt x="256" y="133"/>
                  </a:cubicBezTo>
                  <a:cubicBezTo>
                    <a:pt x="256" y="132"/>
                    <a:pt x="257" y="130"/>
                    <a:pt x="257" y="127"/>
                  </a:cubicBezTo>
                  <a:cubicBezTo>
                    <a:pt x="257" y="126"/>
                    <a:pt x="258" y="124"/>
                    <a:pt x="258" y="122"/>
                  </a:cubicBezTo>
                  <a:cubicBezTo>
                    <a:pt x="258" y="121"/>
                    <a:pt x="258" y="120"/>
                    <a:pt x="258" y="119"/>
                  </a:cubicBezTo>
                  <a:cubicBezTo>
                    <a:pt x="260" y="109"/>
                    <a:pt x="260" y="96"/>
                    <a:pt x="261" y="82"/>
                  </a:cubicBezTo>
                  <a:cubicBezTo>
                    <a:pt x="261" y="80"/>
                    <a:pt x="261" y="78"/>
                    <a:pt x="261" y="76"/>
                  </a:cubicBezTo>
                  <a:cubicBezTo>
                    <a:pt x="261" y="75"/>
                    <a:pt x="261" y="74"/>
                    <a:pt x="261" y="73"/>
                  </a:cubicBezTo>
                  <a:cubicBezTo>
                    <a:pt x="261" y="64"/>
                    <a:pt x="260" y="55"/>
                    <a:pt x="260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7" y="45"/>
                    <a:pt x="255" y="44"/>
                    <a:pt x="253" y="43"/>
                  </a:cubicBezTo>
                  <a:cubicBezTo>
                    <a:pt x="251" y="42"/>
                    <a:pt x="249" y="40"/>
                    <a:pt x="247" y="39"/>
                  </a:cubicBezTo>
                  <a:cubicBezTo>
                    <a:pt x="245" y="37"/>
                    <a:pt x="243" y="36"/>
                    <a:pt x="240" y="35"/>
                  </a:cubicBezTo>
                  <a:cubicBezTo>
                    <a:pt x="239" y="34"/>
                    <a:pt x="237" y="33"/>
                    <a:pt x="235" y="32"/>
                  </a:cubicBezTo>
                  <a:cubicBezTo>
                    <a:pt x="232" y="31"/>
                    <a:pt x="230" y="29"/>
                    <a:pt x="228" y="28"/>
                  </a:cubicBezTo>
                  <a:cubicBezTo>
                    <a:pt x="226" y="27"/>
                    <a:pt x="225" y="27"/>
                    <a:pt x="224" y="26"/>
                  </a:cubicBezTo>
                  <a:cubicBezTo>
                    <a:pt x="221" y="25"/>
                    <a:pt x="219" y="24"/>
                    <a:pt x="216" y="23"/>
                  </a:cubicBezTo>
                  <a:cubicBezTo>
                    <a:pt x="216" y="22"/>
                    <a:pt x="215" y="22"/>
                    <a:pt x="214" y="22"/>
                  </a:cubicBezTo>
                  <a:cubicBezTo>
                    <a:pt x="212" y="21"/>
                    <a:pt x="209" y="20"/>
                    <a:pt x="207" y="19"/>
                  </a:cubicBezTo>
                  <a:lnTo>
                    <a:pt x="206" y="18"/>
                  </a:lnTo>
                  <a:cubicBezTo>
                    <a:pt x="204" y="18"/>
                    <a:pt x="202" y="17"/>
                    <a:pt x="201" y="16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199" y="16"/>
                    <a:pt x="198" y="15"/>
                    <a:pt x="198" y="15"/>
                  </a:cubicBezTo>
                  <a:cubicBezTo>
                    <a:pt x="196" y="15"/>
                    <a:pt x="194" y="14"/>
                    <a:pt x="194" y="14"/>
                  </a:cubicBezTo>
                  <a:cubicBezTo>
                    <a:pt x="191" y="14"/>
                    <a:pt x="175" y="13"/>
                    <a:pt x="156" y="12"/>
                  </a:cubicBezTo>
                  <a:cubicBezTo>
                    <a:pt x="152" y="12"/>
                    <a:pt x="148" y="11"/>
                    <a:pt x="144" y="11"/>
                  </a:cubicBezTo>
                  <a:cubicBezTo>
                    <a:pt x="136" y="10"/>
                    <a:pt x="127" y="10"/>
                    <a:pt x="119" y="9"/>
                  </a:cubicBezTo>
                  <a:cubicBezTo>
                    <a:pt x="116" y="9"/>
                    <a:pt x="113" y="8"/>
                    <a:pt x="109" y="8"/>
                  </a:cubicBezTo>
                  <a:cubicBezTo>
                    <a:pt x="94" y="6"/>
                    <a:pt x="81" y="4"/>
                    <a:pt x="76" y="2"/>
                  </a:cubicBezTo>
                  <a:cubicBezTo>
                    <a:pt x="71" y="0"/>
                    <a:pt x="64" y="4"/>
                    <a:pt x="57" y="8"/>
                  </a:cubicBezTo>
                  <a:cubicBezTo>
                    <a:pt x="51" y="12"/>
                    <a:pt x="44" y="16"/>
                    <a:pt x="37" y="16"/>
                  </a:cubicBezTo>
                  <a:cubicBezTo>
                    <a:pt x="33" y="16"/>
                    <a:pt x="29" y="14"/>
                    <a:pt x="26" y="12"/>
                  </a:cubicBezTo>
                  <a:cubicBezTo>
                    <a:pt x="19" y="7"/>
                    <a:pt x="10" y="8"/>
                    <a:pt x="4" y="15"/>
                  </a:cubicBezTo>
                  <a:cubicBezTo>
                    <a:pt x="3" y="17"/>
                    <a:pt x="0" y="21"/>
                    <a:pt x="1" y="26"/>
                  </a:cubicBezTo>
                  <a:cubicBezTo>
                    <a:pt x="2" y="31"/>
                    <a:pt x="8" y="36"/>
                    <a:pt x="15" y="42"/>
                  </a:cubicBezTo>
                  <a:cubicBezTo>
                    <a:pt x="25" y="51"/>
                    <a:pt x="37" y="62"/>
                    <a:pt x="37" y="79"/>
                  </a:cubicBezTo>
                  <a:cubicBezTo>
                    <a:pt x="37" y="91"/>
                    <a:pt x="58" y="109"/>
                    <a:pt x="73" y="123"/>
                  </a:cubicBezTo>
                  <a:cubicBezTo>
                    <a:pt x="91" y="139"/>
                    <a:pt x="100" y="147"/>
                    <a:pt x="99" y="156"/>
                  </a:cubicBezTo>
                  <a:cubicBezTo>
                    <a:pt x="100" y="158"/>
                    <a:pt x="110" y="167"/>
                    <a:pt x="118" y="175"/>
                  </a:cubicBezTo>
                  <a:cubicBezTo>
                    <a:pt x="121" y="178"/>
                    <a:pt x="124" y="181"/>
                    <a:pt x="128" y="185"/>
                  </a:cubicBezTo>
                  <a:cubicBezTo>
                    <a:pt x="129" y="186"/>
                    <a:pt x="131" y="187"/>
                    <a:pt x="132" y="189"/>
                  </a:cubicBezTo>
                  <a:cubicBezTo>
                    <a:pt x="134" y="191"/>
                    <a:pt x="137" y="193"/>
                    <a:pt x="139" y="196"/>
                  </a:cubicBezTo>
                  <a:cubicBezTo>
                    <a:pt x="140" y="197"/>
                    <a:pt x="142" y="199"/>
                    <a:pt x="143" y="2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1" name="Freeform 94">
              <a:extLst>
                <a:ext uri="{FF2B5EF4-FFF2-40B4-BE49-F238E27FC236}">
                  <a16:creationId xmlns:a16="http://schemas.microsoft.com/office/drawing/2014/main" id="{ADB22FDD-B4DE-4C26-99D0-0C913A289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8074" y="2624791"/>
              <a:ext cx="167234" cy="142804"/>
            </a:xfrm>
            <a:custGeom>
              <a:avLst/>
              <a:gdLst>
                <a:gd name="T0" fmla="*/ 17 w 394"/>
                <a:gd name="T1" fmla="*/ 130 h 333"/>
                <a:gd name="T2" fmla="*/ 138 w 394"/>
                <a:gd name="T3" fmla="*/ 264 h 333"/>
                <a:gd name="T4" fmla="*/ 201 w 394"/>
                <a:gd name="T5" fmla="*/ 300 h 333"/>
                <a:gd name="T6" fmla="*/ 271 w 394"/>
                <a:gd name="T7" fmla="*/ 332 h 333"/>
                <a:gd name="T8" fmla="*/ 224 w 394"/>
                <a:gd name="T9" fmla="*/ 278 h 333"/>
                <a:gd name="T10" fmla="*/ 162 w 394"/>
                <a:gd name="T11" fmla="*/ 203 h 333"/>
                <a:gd name="T12" fmla="*/ 127 w 394"/>
                <a:gd name="T13" fmla="*/ 152 h 333"/>
                <a:gd name="T14" fmla="*/ 170 w 394"/>
                <a:gd name="T15" fmla="*/ 126 h 333"/>
                <a:gd name="T16" fmla="*/ 217 w 394"/>
                <a:gd name="T17" fmla="*/ 115 h 333"/>
                <a:gd name="T18" fmla="*/ 393 w 394"/>
                <a:gd name="T19" fmla="*/ 155 h 333"/>
                <a:gd name="T20" fmla="*/ 387 w 394"/>
                <a:gd name="T21" fmla="*/ 129 h 333"/>
                <a:gd name="T22" fmla="*/ 365 w 394"/>
                <a:gd name="T23" fmla="*/ 97 h 333"/>
                <a:gd name="T24" fmla="*/ 358 w 394"/>
                <a:gd name="T25" fmla="*/ 88 h 333"/>
                <a:gd name="T26" fmla="*/ 353 w 394"/>
                <a:gd name="T27" fmla="*/ 76 h 333"/>
                <a:gd name="T28" fmla="*/ 349 w 394"/>
                <a:gd name="T29" fmla="*/ 59 h 333"/>
                <a:gd name="T30" fmla="*/ 349 w 394"/>
                <a:gd name="T31" fmla="*/ 58 h 333"/>
                <a:gd name="T32" fmla="*/ 329 w 394"/>
                <a:gd name="T33" fmla="*/ 64 h 333"/>
                <a:gd name="T34" fmla="*/ 245 w 394"/>
                <a:gd name="T35" fmla="*/ 44 h 333"/>
                <a:gd name="T36" fmla="*/ 240 w 394"/>
                <a:gd name="T37" fmla="*/ 38 h 333"/>
                <a:gd name="T38" fmla="*/ 234 w 394"/>
                <a:gd name="T39" fmla="*/ 33 h 333"/>
                <a:gd name="T40" fmla="*/ 227 w 394"/>
                <a:gd name="T41" fmla="*/ 28 h 333"/>
                <a:gd name="T42" fmla="*/ 220 w 394"/>
                <a:gd name="T43" fmla="*/ 22 h 333"/>
                <a:gd name="T44" fmla="*/ 211 w 394"/>
                <a:gd name="T45" fmla="*/ 16 h 333"/>
                <a:gd name="T46" fmla="*/ 202 w 394"/>
                <a:gd name="T47" fmla="*/ 9 h 333"/>
                <a:gd name="T48" fmla="*/ 191 w 394"/>
                <a:gd name="T49" fmla="*/ 3 h 333"/>
                <a:gd name="T50" fmla="*/ 187 w 394"/>
                <a:gd name="T51" fmla="*/ 0 h 333"/>
                <a:gd name="T52" fmla="*/ 183 w 394"/>
                <a:gd name="T53" fmla="*/ 3 h 333"/>
                <a:gd name="T54" fmla="*/ 177 w 394"/>
                <a:gd name="T55" fmla="*/ 9 h 333"/>
                <a:gd name="T56" fmla="*/ 155 w 394"/>
                <a:gd name="T57" fmla="*/ 24 h 333"/>
                <a:gd name="T58" fmla="*/ 148 w 394"/>
                <a:gd name="T59" fmla="*/ 27 h 333"/>
                <a:gd name="T60" fmla="*/ 141 w 394"/>
                <a:gd name="T61" fmla="*/ 29 h 333"/>
                <a:gd name="T62" fmla="*/ 137 w 394"/>
                <a:gd name="T63" fmla="*/ 43 h 333"/>
                <a:gd name="T64" fmla="*/ 100 w 394"/>
                <a:gd name="T65" fmla="*/ 96 h 333"/>
                <a:gd name="T66" fmla="*/ 72 w 394"/>
                <a:gd name="T67" fmla="*/ 101 h 333"/>
                <a:gd name="T68" fmla="*/ 45 w 394"/>
                <a:gd name="T69" fmla="*/ 100 h 333"/>
                <a:gd name="T70" fmla="*/ 40 w 394"/>
                <a:gd name="T71" fmla="*/ 101 h 333"/>
                <a:gd name="T72" fmla="*/ 34 w 394"/>
                <a:gd name="T73" fmla="*/ 102 h 333"/>
                <a:gd name="T74" fmla="*/ 27 w 394"/>
                <a:gd name="T75" fmla="*/ 104 h 333"/>
                <a:gd name="T76" fmla="*/ 19 w 394"/>
                <a:gd name="T77" fmla="*/ 105 h 333"/>
                <a:gd name="T78" fmla="*/ 11 w 394"/>
                <a:gd name="T79" fmla="*/ 107 h 333"/>
                <a:gd name="T80" fmla="*/ 4 w 394"/>
                <a:gd name="T81" fmla="*/ 108 h 333"/>
                <a:gd name="T82" fmla="*/ 0 w 394"/>
                <a:gd name="T83" fmla="*/ 108 h 333"/>
                <a:gd name="T84" fmla="*/ 7 w 394"/>
                <a:gd name="T85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4" h="333">
                  <a:moveTo>
                    <a:pt x="7" y="130"/>
                  </a:moveTo>
                  <a:lnTo>
                    <a:pt x="17" y="130"/>
                  </a:lnTo>
                  <a:cubicBezTo>
                    <a:pt x="33" y="130"/>
                    <a:pt x="71" y="130"/>
                    <a:pt x="72" y="160"/>
                  </a:cubicBezTo>
                  <a:cubicBezTo>
                    <a:pt x="73" y="182"/>
                    <a:pt x="112" y="234"/>
                    <a:pt x="138" y="264"/>
                  </a:cubicBezTo>
                  <a:cubicBezTo>
                    <a:pt x="146" y="272"/>
                    <a:pt x="159" y="276"/>
                    <a:pt x="171" y="280"/>
                  </a:cubicBezTo>
                  <a:cubicBezTo>
                    <a:pt x="185" y="283"/>
                    <a:pt x="199" y="287"/>
                    <a:pt x="201" y="300"/>
                  </a:cubicBezTo>
                  <a:cubicBezTo>
                    <a:pt x="202" y="312"/>
                    <a:pt x="227" y="327"/>
                    <a:pt x="261" y="330"/>
                  </a:cubicBezTo>
                  <a:cubicBezTo>
                    <a:pt x="264" y="330"/>
                    <a:pt x="267" y="330"/>
                    <a:pt x="271" y="332"/>
                  </a:cubicBezTo>
                  <a:cubicBezTo>
                    <a:pt x="263" y="323"/>
                    <a:pt x="254" y="314"/>
                    <a:pt x="246" y="307"/>
                  </a:cubicBezTo>
                  <a:cubicBezTo>
                    <a:pt x="232" y="294"/>
                    <a:pt x="223" y="286"/>
                    <a:pt x="224" y="278"/>
                  </a:cubicBezTo>
                  <a:cubicBezTo>
                    <a:pt x="224" y="275"/>
                    <a:pt x="211" y="263"/>
                    <a:pt x="202" y="255"/>
                  </a:cubicBezTo>
                  <a:cubicBezTo>
                    <a:pt x="183" y="239"/>
                    <a:pt x="162" y="220"/>
                    <a:pt x="162" y="203"/>
                  </a:cubicBezTo>
                  <a:cubicBezTo>
                    <a:pt x="162" y="191"/>
                    <a:pt x="153" y="183"/>
                    <a:pt x="144" y="175"/>
                  </a:cubicBezTo>
                  <a:cubicBezTo>
                    <a:pt x="136" y="168"/>
                    <a:pt x="129" y="161"/>
                    <a:pt x="127" y="152"/>
                  </a:cubicBezTo>
                  <a:cubicBezTo>
                    <a:pt x="125" y="145"/>
                    <a:pt x="127" y="137"/>
                    <a:pt x="132" y="131"/>
                  </a:cubicBezTo>
                  <a:cubicBezTo>
                    <a:pt x="141" y="120"/>
                    <a:pt x="159" y="117"/>
                    <a:pt x="170" y="126"/>
                  </a:cubicBezTo>
                  <a:cubicBezTo>
                    <a:pt x="175" y="130"/>
                    <a:pt x="181" y="126"/>
                    <a:pt x="188" y="122"/>
                  </a:cubicBezTo>
                  <a:cubicBezTo>
                    <a:pt x="197" y="116"/>
                    <a:pt x="208" y="111"/>
                    <a:pt x="217" y="115"/>
                  </a:cubicBezTo>
                  <a:cubicBezTo>
                    <a:pt x="229" y="120"/>
                    <a:pt x="293" y="125"/>
                    <a:pt x="333" y="126"/>
                  </a:cubicBezTo>
                  <a:cubicBezTo>
                    <a:pt x="336" y="127"/>
                    <a:pt x="361" y="134"/>
                    <a:pt x="393" y="155"/>
                  </a:cubicBezTo>
                  <a:cubicBezTo>
                    <a:pt x="393" y="154"/>
                    <a:pt x="393" y="154"/>
                    <a:pt x="393" y="153"/>
                  </a:cubicBezTo>
                  <a:cubicBezTo>
                    <a:pt x="389" y="145"/>
                    <a:pt x="388" y="137"/>
                    <a:pt x="387" y="129"/>
                  </a:cubicBezTo>
                  <a:cubicBezTo>
                    <a:pt x="386" y="114"/>
                    <a:pt x="384" y="106"/>
                    <a:pt x="372" y="102"/>
                  </a:cubicBezTo>
                  <a:cubicBezTo>
                    <a:pt x="369" y="101"/>
                    <a:pt x="367" y="99"/>
                    <a:pt x="365" y="97"/>
                  </a:cubicBezTo>
                  <a:cubicBezTo>
                    <a:pt x="364" y="97"/>
                    <a:pt x="364" y="97"/>
                    <a:pt x="364" y="96"/>
                  </a:cubicBezTo>
                  <a:cubicBezTo>
                    <a:pt x="362" y="94"/>
                    <a:pt x="360" y="92"/>
                    <a:pt x="358" y="88"/>
                  </a:cubicBezTo>
                  <a:cubicBezTo>
                    <a:pt x="358" y="88"/>
                    <a:pt x="358" y="87"/>
                    <a:pt x="357" y="87"/>
                  </a:cubicBezTo>
                  <a:cubicBezTo>
                    <a:pt x="356" y="84"/>
                    <a:pt x="354" y="80"/>
                    <a:pt x="353" y="76"/>
                  </a:cubicBezTo>
                  <a:cubicBezTo>
                    <a:pt x="353" y="75"/>
                    <a:pt x="353" y="74"/>
                    <a:pt x="352" y="73"/>
                  </a:cubicBezTo>
                  <a:cubicBezTo>
                    <a:pt x="351" y="69"/>
                    <a:pt x="350" y="64"/>
                    <a:pt x="349" y="59"/>
                  </a:cubicBezTo>
                  <a:lnTo>
                    <a:pt x="349" y="58"/>
                  </a:lnTo>
                  <a:lnTo>
                    <a:pt x="349" y="58"/>
                  </a:lnTo>
                  <a:cubicBezTo>
                    <a:pt x="341" y="60"/>
                    <a:pt x="334" y="62"/>
                    <a:pt x="330" y="63"/>
                  </a:cubicBezTo>
                  <a:lnTo>
                    <a:pt x="329" y="64"/>
                  </a:lnTo>
                  <a:cubicBezTo>
                    <a:pt x="323" y="65"/>
                    <a:pt x="315" y="66"/>
                    <a:pt x="307" y="66"/>
                  </a:cubicBezTo>
                  <a:cubicBezTo>
                    <a:pt x="296" y="66"/>
                    <a:pt x="260" y="64"/>
                    <a:pt x="245" y="44"/>
                  </a:cubicBezTo>
                  <a:cubicBezTo>
                    <a:pt x="244" y="42"/>
                    <a:pt x="243" y="41"/>
                    <a:pt x="241" y="40"/>
                  </a:cubicBezTo>
                  <a:cubicBezTo>
                    <a:pt x="241" y="39"/>
                    <a:pt x="240" y="39"/>
                    <a:pt x="240" y="38"/>
                  </a:cubicBezTo>
                  <a:cubicBezTo>
                    <a:pt x="239" y="37"/>
                    <a:pt x="238" y="36"/>
                    <a:pt x="237" y="35"/>
                  </a:cubicBezTo>
                  <a:cubicBezTo>
                    <a:pt x="236" y="34"/>
                    <a:pt x="235" y="34"/>
                    <a:pt x="234" y="33"/>
                  </a:cubicBezTo>
                  <a:cubicBezTo>
                    <a:pt x="233" y="32"/>
                    <a:pt x="232" y="31"/>
                    <a:pt x="231" y="30"/>
                  </a:cubicBezTo>
                  <a:cubicBezTo>
                    <a:pt x="230" y="29"/>
                    <a:pt x="229" y="28"/>
                    <a:pt x="227" y="28"/>
                  </a:cubicBezTo>
                  <a:cubicBezTo>
                    <a:pt x="226" y="27"/>
                    <a:pt x="225" y="26"/>
                    <a:pt x="223" y="24"/>
                  </a:cubicBezTo>
                  <a:cubicBezTo>
                    <a:pt x="222" y="24"/>
                    <a:pt x="221" y="23"/>
                    <a:pt x="220" y="22"/>
                  </a:cubicBezTo>
                  <a:cubicBezTo>
                    <a:pt x="218" y="21"/>
                    <a:pt x="217" y="20"/>
                    <a:pt x="215" y="19"/>
                  </a:cubicBezTo>
                  <a:cubicBezTo>
                    <a:pt x="214" y="18"/>
                    <a:pt x="213" y="17"/>
                    <a:pt x="211" y="16"/>
                  </a:cubicBezTo>
                  <a:cubicBezTo>
                    <a:pt x="209" y="15"/>
                    <a:pt x="208" y="13"/>
                    <a:pt x="206" y="12"/>
                  </a:cubicBezTo>
                  <a:cubicBezTo>
                    <a:pt x="205" y="11"/>
                    <a:pt x="203" y="10"/>
                    <a:pt x="202" y="9"/>
                  </a:cubicBezTo>
                  <a:cubicBezTo>
                    <a:pt x="200" y="8"/>
                    <a:pt x="198" y="7"/>
                    <a:pt x="196" y="6"/>
                  </a:cubicBezTo>
                  <a:cubicBezTo>
                    <a:pt x="194" y="5"/>
                    <a:pt x="193" y="4"/>
                    <a:pt x="191" y="3"/>
                  </a:cubicBezTo>
                  <a:cubicBezTo>
                    <a:pt x="190" y="2"/>
                    <a:pt x="188" y="1"/>
                    <a:pt x="187" y="0"/>
                  </a:cubicBezTo>
                  <a:lnTo>
                    <a:pt x="187" y="0"/>
                  </a:lnTo>
                  <a:cubicBezTo>
                    <a:pt x="186" y="1"/>
                    <a:pt x="185" y="2"/>
                    <a:pt x="184" y="2"/>
                  </a:cubicBezTo>
                  <a:cubicBezTo>
                    <a:pt x="184" y="3"/>
                    <a:pt x="183" y="3"/>
                    <a:pt x="183" y="3"/>
                  </a:cubicBezTo>
                  <a:cubicBezTo>
                    <a:pt x="181" y="5"/>
                    <a:pt x="180" y="6"/>
                    <a:pt x="178" y="8"/>
                  </a:cubicBezTo>
                  <a:cubicBezTo>
                    <a:pt x="178" y="8"/>
                    <a:pt x="177" y="8"/>
                    <a:pt x="177" y="9"/>
                  </a:cubicBezTo>
                  <a:cubicBezTo>
                    <a:pt x="173" y="11"/>
                    <a:pt x="169" y="14"/>
                    <a:pt x="166" y="17"/>
                  </a:cubicBezTo>
                  <a:cubicBezTo>
                    <a:pt x="162" y="19"/>
                    <a:pt x="158" y="22"/>
                    <a:pt x="155" y="24"/>
                  </a:cubicBezTo>
                  <a:lnTo>
                    <a:pt x="154" y="24"/>
                  </a:lnTo>
                  <a:cubicBezTo>
                    <a:pt x="152" y="25"/>
                    <a:pt x="150" y="26"/>
                    <a:pt x="148" y="27"/>
                  </a:cubicBezTo>
                  <a:lnTo>
                    <a:pt x="147" y="28"/>
                  </a:lnTo>
                  <a:cubicBezTo>
                    <a:pt x="145" y="28"/>
                    <a:pt x="143" y="29"/>
                    <a:pt x="141" y="29"/>
                  </a:cubicBezTo>
                  <a:cubicBezTo>
                    <a:pt x="140" y="30"/>
                    <a:pt x="138" y="35"/>
                    <a:pt x="138" y="39"/>
                  </a:cubicBezTo>
                  <a:cubicBezTo>
                    <a:pt x="137" y="41"/>
                    <a:pt x="137" y="42"/>
                    <a:pt x="137" y="43"/>
                  </a:cubicBezTo>
                  <a:cubicBezTo>
                    <a:pt x="136" y="53"/>
                    <a:pt x="134" y="67"/>
                    <a:pt x="122" y="67"/>
                  </a:cubicBezTo>
                  <a:cubicBezTo>
                    <a:pt x="114" y="67"/>
                    <a:pt x="105" y="82"/>
                    <a:pt x="100" y="96"/>
                  </a:cubicBezTo>
                  <a:cubicBezTo>
                    <a:pt x="100" y="99"/>
                    <a:pt x="97" y="104"/>
                    <a:pt x="88" y="104"/>
                  </a:cubicBezTo>
                  <a:cubicBezTo>
                    <a:pt x="84" y="104"/>
                    <a:pt x="78" y="102"/>
                    <a:pt x="72" y="101"/>
                  </a:cubicBezTo>
                  <a:cubicBezTo>
                    <a:pt x="63" y="99"/>
                    <a:pt x="54" y="97"/>
                    <a:pt x="50" y="98"/>
                  </a:cubicBezTo>
                  <a:cubicBezTo>
                    <a:pt x="48" y="99"/>
                    <a:pt x="47" y="99"/>
                    <a:pt x="45" y="100"/>
                  </a:cubicBezTo>
                  <a:cubicBezTo>
                    <a:pt x="45" y="100"/>
                    <a:pt x="45" y="100"/>
                    <a:pt x="44" y="100"/>
                  </a:cubicBezTo>
                  <a:cubicBezTo>
                    <a:pt x="43" y="100"/>
                    <a:pt x="42" y="101"/>
                    <a:pt x="40" y="101"/>
                  </a:cubicBezTo>
                  <a:cubicBezTo>
                    <a:pt x="40" y="101"/>
                    <a:pt x="39" y="101"/>
                    <a:pt x="38" y="101"/>
                  </a:cubicBezTo>
                  <a:cubicBezTo>
                    <a:pt x="37" y="102"/>
                    <a:pt x="35" y="102"/>
                    <a:pt x="34" y="102"/>
                  </a:cubicBezTo>
                  <a:cubicBezTo>
                    <a:pt x="33" y="103"/>
                    <a:pt x="32" y="103"/>
                    <a:pt x="32" y="103"/>
                  </a:cubicBezTo>
                  <a:cubicBezTo>
                    <a:pt x="30" y="103"/>
                    <a:pt x="28" y="104"/>
                    <a:pt x="27" y="104"/>
                  </a:cubicBezTo>
                  <a:cubicBezTo>
                    <a:pt x="26" y="104"/>
                    <a:pt x="25" y="104"/>
                    <a:pt x="25" y="104"/>
                  </a:cubicBezTo>
                  <a:cubicBezTo>
                    <a:pt x="23" y="105"/>
                    <a:pt x="21" y="105"/>
                    <a:pt x="19" y="105"/>
                  </a:cubicBezTo>
                  <a:cubicBezTo>
                    <a:pt x="18" y="105"/>
                    <a:pt x="18" y="105"/>
                    <a:pt x="17" y="106"/>
                  </a:cubicBezTo>
                  <a:cubicBezTo>
                    <a:pt x="15" y="106"/>
                    <a:pt x="13" y="106"/>
                    <a:pt x="11" y="107"/>
                  </a:cubicBezTo>
                  <a:cubicBezTo>
                    <a:pt x="11" y="107"/>
                    <a:pt x="10" y="107"/>
                    <a:pt x="9" y="107"/>
                  </a:cubicBezTo>
                  <a:cubicBezTo>
                    <a:pt x="7" y="107"/>
                    <a:pt x="6" y="107"/>
                    <a:pt x="4" y="108"/>
                  </a:cubicBezTo>
                  <a:cubicBezTo>
                    <a:pt x="3" y="108"/>
                    <a:pt x="2" y="108"/>
                    <a:pt x="1" y="108"/>
                  </a:cubicBezTo>
                  <a:cubicBezTo>
                    <a:pt x="1" y="108"/>
                    <a:pt x="1" y="108"/>
                    <a:pt x="0" y="108"/>
                  </a:cubicBezTo>
                  <a:cubicBezTo>
                    <a:pt x="0" y="109"/>
                    <a:pt x="1" y="110"/>
                    <a:pt x="1" y="111"/>
                  </a:cubicBezTo>
                  <a:cubicBezTo>
                    <a:pt x="2" y="125"/>
                    <a:pt x="3" y="130"/>
                    <a:pt x="7" y="1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2" name="Freeform 95">
              <a:extLst>
                <a:ext uri="{FF2B5EF4-FFF2-40B4-BE49-F238E27FC236}">
                  <a16:creationId xmlns:a16="http://schemas.microsoft.com/office/drawing/2014/main" id="{E519E5ED-9041-4D6C-A8D6-389249EFD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7186" y="2782626"/>
              <a:ext cx="52612" cy="112740"/>
            </a:xfrm>
            <a:custGeom>
              <a:avLst/>
              <a:gdLst>
                <a:gd name="T0" fmla="*/ 91 w 125"/>
                <a:gd name="T1" fmla="*/ 219 h 266"/>
                <a:gd name="T2" fmla="*/ 99 w 125"/>
                <a:gd name="T3" fmla="*/ 200 h 266"/>
                <a:gd name="T4" fmla="*/ 108 w 125"/>
                <a:gd name="T5" fmla="*/ 190 h 266"/>
                <a:gd name="T6" fmla="*/ 112 w 125"/>
                <a:gd name="T7" fmla="*/ 184 h 266"/>
                <a:gd name="T8" fmla="*/ 115 w 125"/>
                <a:gd name="T9" fmla="*/ 178 h 266"/>
                <a:gd name="T10" fmla="*/ 119 w 125"/>
                <a:gd name="T11" fmla="*/ 172 h 266"/>
                <a:gd name="T12" fmla="*/ 121 w 125"/>
                <a:gd name="T13" fmla="*/ 167 h 266"/>
                <a:gd name="T14" fmla="*/ 123 w 125"/>
                <a:gd name="T15" fmla="*/ 163 h 266"/>
                <a:gd name="T16" fmla="*/ 124 w 125"/>
                <a:gd name="T17" fmla="*/ 160 h 266"/>
                <a:gd name="T18" fmla="*/ 120 w 125"/>
                <a:gd name="T19" fmla="*/ 156 h 266"/>
                <a:gd name="T20" fmla="*/ 104 w 125"/>
                <a:gd name="T21" fmla="*/ 143 h 266"/>
                <a:gd name="T22" fmla="*/ 92 w 125"/>
                <a:gd name="T23" fmla="*/ 130 h 266"/>
                <a:gd name="T24" fmla="*/ 82 w 125"/>
                <a:gd name="T25" fmla="*/ 112 h 266"/>
                <a:gd name="T26" fmla="*/ 80 w 125"/>
                <a:gd name="T27" fmla="*/ 101 h 266"/>
                <a:gd name="T28" fmla="*/ 80 w 125"/>
                <a:gd name="T29" fmla="*/ 91 h 266"/>
                <a:gd name="T30" fmla="*/ 81 w 125"/>
                <a:gd name="T31" fmla="*/ 80 h 266"/>
                <a:gd name="T32" fmla="*/ 82 w 125"/>
                <a:gd name="T33" fmla="*/ 69 h 266"/>
                <a:gd name="T34" fmla="*/ 84 w 125"/>
                <a:gd name="T35" fmla="*/ 58 h 266"/>
                <a:gd name="T36" fmla="*/ 86 w 125"/>
                <a:gd name="T37" fmla="*/ 47 h 266"/>
                <a:gd name="T38" fmla="*/ 88 w 125"/>
                <a:gd name="T39" fmla="*/ 37 h 266"/>
                <a:gd name="T40" fmla="*/ 68 w 125"/>
                <a:gd name="T41" fmla="*/ 19 h 266"/>
                <a:gd name="T42" fmla="*/ 59 w 125"/>
                <a:gd name="T43" fmla="*/ 14 h 266"/>
                <a:gd name="T44" fmla="*/ 48 w 125"/>
                <a:gd name="T45" fmla="*/ 8 h 266"/>
                <a:gd name="T46" fmla="*/ 39 w 125"/>
                <a:gd name="T47" fmla="*/ 3 h 266"/>
                <a:gd name="T48" fmla="*/ 34 w 125"/>
                <a:gd name="T49" fmla="*/ 1 h 266"/>
                <a:gd name="T50" fmla="*/ 29 w 125"/>
                <a:gd name="T51" fmla="*/ 1 h 266"/>
                <a:gd name="T52" fmla="*/ 8 w 125"/>
                <a:gd name="T53" fmla="*/ 24 h 266"/>
                <a:gd name="T54" fmla="*/ 4 w 125"/>
                <a:gd name="T55" fmla="*/ 33 h 266"/>
                <a:gd name="T56" fmla="*/ 1 w 125"/>
                <a:gd name="T57" fmla="*/ 43 h 266"/>
                <a:gd name="T58" fmla="*/ 30 w 125"/>
                <a:gd name="T59" fmla="*/ 75 h 266"/>
                <a:gd name="T60" fmla="*/ 2 w 125"/>
                <a:gd name="T61" fmla="*/ 166 h 266"/>
                <a:gd name="T62" fmla="*/ 41 w 125"/>
                <a:gd name="T63" fmla="*/ 239 h 266"/>
                <a:gd name="T64" fmla="*/ 60 w 125"/>
                <a:gd name="T65" fmla="*/ 2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266">
                  <a:moveTo>
                    <a:pt x="84" y="227"/>
                  </a:moveTo>
                  <a:cubicBezTo>
                    <a:pt x="89" y="226"/>
                    <a:pt x="89" y="225"/>
                    <a:pt x="91" y="219"/>
                  </a:cubicBezTo>
                  <a:cubicBezTo>
                    <a:pt x="91" y="217"/>
                    <a:pt x="91" y="216"/>
                    <a:pt x="91" y="214"/>
                  </a:cubicBezTo>
                  <a:cubicBezTo>
                    <a:pt x="92" y="210"/>
                    <a:pt x="94" y="205"/>
                    <a:pt x="99" y="200"/>
                  </a:cubicBezTo>
                  <a:cubicBezTo>
                    <a:pt x="102" y="198"/>
                    <a:pt x="104" y="195"/>
                    <a:pt x="106" y="192"/>
                  </a:cubicBezTo>
                  <a:cubicBezTo>
                    <a:pt x="107" y="191"/>
                    <a:pt x="107" y="190"/>
                    <a:pt x="108" y="190"/>
                  </a:cubicBezTo>
                  <a:cubicBezTo>
                    <a:pt x="109" y="189"/>
                    <a:pt x="109" y="187"/>
                    <a:pt x="110" y="186"/>
                  </a:cubicBezTo>
                  <a:cubicBezTo>
                    <a:pt x="111" y="185"/>
                    <a:pt x="111" y="185"/>
                    <a:pt x="112" y="184"/>
                  </a:cubicBezTo>
                  <a:cubicBezTo>
                    <a:pt x="113" y="183"/>
                    <a:pt x="113" y="182"/>
                    <a:pt x="114" y="180"/>
                  </a:cubicBezTo>
                  <a:cubicBezTo>
                    <a:pt x="114" y="180"/>
                    <a:pt x="115" y="179"/>
                    <a:pt x="115" y="178"/>
                  </a:cubicBezTo>
                  <a:cubicBezTo>
                    <a:pt x="116" y="177"/>
                    <a:pt x="117" y="176"/>
                    <a:pt x="117" y="175"/>
                  </a:cubicBezTo>
                  <a:cubicBezTo>
                    <a:pt x="118" y="174"/>
                    <a:pt x="118" y="173"/>
                    <a:pt x="119" y="172"/>
                  </a:cubicBezTo>
                  <a:cubicBezTo>
                    <a:pt x="119" y="171"/>
                    <a:pt x="120" y="170"/>
                    <a:pt x="120" y="169"/>
                  </a:cubicBezTo>
                  <a:cubicBezTo>
                    <a:pt x="121" y="169"/>
                    <a:pt x="121" y="168"/>
                    <a:pt x="121" y="167"/>
                  </a:cubicBezTo>
                  <a:cubicBezTo>
                    <a:pt x="122" y="166"/>
                    <a:pt x="122" y="166"/>
                    <a:pt x="123" y="165"/>
                  </a:cubicBezTo>
                  <a:cubicBezTo>
                    <a:pt x="123" y="164"/>
                    <a:pt x="123" y="163"/>
                    <a:pt x="123" y="163"/>
                  </a:cubicBezTo>
                  <a:cubicBezTo>
                    <a:pt x="124" y="162"/>
                    <a:pt x="124" y="162"/>
                    <a:pt x="124" y="161"/>
                  </a:cubicBezTo>
                  <a:lnTo>
                    <a:pt x="124" y="160"/>
                  </a:lnTo>
                  <a:lnTo>
                    <a:pt x="124" y="160"/>
                  </a:lnTo>
                  <a:cubicBezTo>
                    <a:pt x="123" y="158"/>
                    <a:pt x="121" y="157"/>
                    <a:pt x="120" y="156"/>
                  </a:cubicBezTo>
                  <a:cubicBezTo>
                    <a:pt x="117" y="154"/>
                    <a:pt x="114" y="152"/>
                    <a:pt x="112" y="150"/>
                  </a:cubicBezTo>
                  <a:cubicBezTo>
                    <a:pt x="109" y="148"/>
                    <a:pt x="107" y="145"/>
                    <a:pt x="104" y="143"/>
                  </a:cubicBezTo>
                  <a:cubicBezTo>
                    <a:pt x="102" y="141"/>
                    <a:pt x="100" y="140"/>
                    <a:pt x="98" y="138"/>
                  </a:cubicBezTo>
                  <a:cubicBezTo>
                    <a:pt x="96" y="136"/>
                    <a:pt x="94" y="133"/>
                    <a:pt x="92" y="130"/>
                  </a:cubicBezTo>
                  <a:cubicBezTo>
                    <a:pt x="91" y="129"/>
                    <a:pt x="89" y="127"/>
                    <a:pt x="89" y="126"/>
                  </a:cubicBezTo>
                  <a:cubicBezTo>
                    <a:pt x="86" y="122"/>
                    <a:pt x="84" y="117"/>
                    <a:pt x="82" y="112"/>
                  </a:cubicBezTo>
                  <a:cubicBezTo>
                    <a:pt x="82" y="110"/>
                    <a:pt x="81" y="107"/>
                    <a:pt x="81" y="104"/>
                  </a:cubicBezTo>
                  <a:cubicBezTo>
                    <a:pt x="81" y="103"/>
                    <a:pt x="80" y="102"/>
                    <a:pt x="80" y="101"/>
                  </a:cubicBezTo>
                  <a:cubicBezTo>
                    <a:pt x="80" y="99"/>
                    <a:pt x="80" y="97"/>
                    <a:pt x="80" y="95"/>
                  </a:cubicBezTo>
                  <a:cubicBezTo>
                    <a:pt x="80" y="94"/>
                    <a:pt x="80" y="92"/>
                    <a:pt x="80" y="91"/>
                  </a:cubicBezTo>
                  <a:cubicBezTo>
                    <a:pt x="80" y="89"/>
                    <a:pt x="80" y="87"/>
                    <a:pt x="80" y="85"/>
                  </a:cubicBezTo>
                  <a:cubicBezTo>
                    <a:pt x="80" y="83"/>
                    <a:pt x="80" y="82"/>
                    <a:pt x="81" y="80"/>
                  </a:cubicBezTo>
                  <a:cubicBezTo>
                    <a:pt x="81" y="78"/>
                    <a:pt x="81" y="76"/>
                    <a:pt x="81" y="74"/>
                  </a:cubicBezTo>
                  <a:cubicBezTo>
                    <a:pt x="81" y="72"/>
                    <a:pt x="82" y="71"/>
                    <a:pt x="82" y="69"/>
                  </a:cubicBezTo>
                  <a:cubicBezTo>
                    <a:pt x="82" y="67"/>
                    <a:pt x="82" y="65"/>
                    <a:pt x="83" y="63"/>
                  </a:cubicBezTo>
                  <a:cubicBezTo>
                    <a:pt x="83" y="62"/>
                    <a:pt x="83" y="60"/>
                    <a:pt x="84" y="58"/>
                  </a:cubicBezTo>
                  <a:cubicBezTo>
                    <a:pt x="84" y="56"/>
                    <a:pt x="84" y="54"/>
                    <a:pt x="85" y="52"/>
                  </a:cubicBezTo>
                  <a:cubicBezTo>
                    <a:pt x="85" y="51"/>
                    <a:pt x="85" y="49"/>
                    <a:pt x="86" y="47"/>
                  </a:cubicBezTo>
                  <a:cubicBezTo>
                    <a:pt x="86" y="45"/>
                    <a:pt x="87" y="43"/>
                    <a:pt x="87" y="42"/>
                  </a:cubicBezTo>
                  <a:cubicBezTo>
                    <a:pt x="88" y="40"/>
                    <a:pt x="88" y="39"/>
                    <a:pt x="88" y="37"/>
                  </a:cubicBezTo>
                  <a:cubicBezTo>
                    <a:pt x="89" y="36"/>
                    <a:pt x="89" y="35"/>
                    <a:pt x="89" y="34"/>
                  </a:cubicBezTo>
                  <a:cubicBezTo>
                    <a:pt x="83" y="29"/>
                    <a:pt x="75" y="24"/>
                    <a:pt x="68" y="19"/>
                  </a:cubicBezTo>
                  <a:cubicBezTo>
                    <a:pt x="65" y="18"/>
                    <a:pt x="62" y="16"/>
                    <a:pt x="59" y="14"/>
                  </a:cubicBezTo>
                  <a:lnTo>
                    <a:pt x="59" y="14"/>
                  </a:lnTo>
                  <a:cubicBezTo>
                    <a:pt x="56" y="12"/>
                    <a:pt x="53" y="10"/>
                    <a:pt x="50" y="9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6" y="6"/>
                    <a:pt x="44" y="6"/>
                    <a:pt x="42" y="5"/>
                  </a:cubicBezTo>
                  <a:cubicBezTo>
                    <a:pt x="41" y="4"/>
                    <a:pt x="40" y="4"/>
                    <a:pt x="39" y="3"/>
                  </a:cubicBezTo>
                  <a:cubicBezTo>
                    <a:pt x="38" y="3"/>
                    <a:pt x="37" y="2"/>
                    <a:pt x="36" y="2"/>
                  </a:cubicBezTo>
                  <a:cubicBezTo>
                    <a:pt x="35" y="2"/>
                    <a:pt x="35" y="1"/>
                    <a:pt x="34" y="1"/>
                  </a:cubicBezTo>
                  <a:cubicBezTo>
                    <a:pt x="33" y="1"/>
                    <a:pt x="32" y="0"/>
                    <a:pt x="31" y="0"/>
                  </a:cubicBezTo>
                  <a:lnTo>
                    <a:pt x="29" y="1"/>
                  </a:lnTo>
                  <a:cubicBezTo>
                    <a:pt x="24" y="2"/>
                    <a:pt x="15" y="11"/>
                    <a:pt x="9" y="23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6"/>
                    <a:pt x="6" y="29"/>
                    <a:pt x="5" y="31"/>
                  </a:cubicBezTo>
                  <a:cubicBezTo>
                    <a:pt x="5" y="32"/>
                    <a:pt x="4" y="33"/>
                    <a:pt x="4" y="33"/>
                  </a:cubicBezTo>
                  <a:cubicBezTo>
                    <a:pt x="3" y="35"/>
                    <a:pt x="3" y="37"/>
                    <a:pt x="2" y="39"/>
                  </a:cubicBezTo>
                  <a:cubicBezTo>
                    <a:pt x="2" y="40"/>
                    <a:pt x="1" y="42"/>
                    <a:pt x="1" y="43"/>
                  </a:cubicBezTo>
                  <a:cubicBezTo>
                    <a:pt x="1" y="44"/>
                    <a:pt x="1" y="45"/>
                    <a:pt x="0" y="46"/>
                  </a:cubicBezTo>
                  <a:cubicBezTo>
                    <a:pt x="18" y="55"/>
                    <a:pt x="29" y="64"/>
                    <a:pt x="30" y="75"/>
                  </a:cubicBezTo>
                  <a:cubicBezTo>
                    <a:pt x="31" y="83"/>
                    <a:pt x="28" y="91"/>
                    <a:pt x="18" y="101"/>
                  </a:cubicBezTo>
                  <a:cubicBezTo>
                    <a:pt x="8" y="111"/>
                    <a:pt x="1" y="139"/>
                    <a:pt x="2" y="166"/>
                  </a:cubicBezTo>
                  <a:cubicBezTo>
                    <a:pt x="3" y="184"/>
                    <a:pt x="8" y="198"/>
                    <a:pt x="16" y="205"/>
                  </a:cubicBezTo>
                  <a:cubicBezTo>
                    <a:pt x="27" y="214"/>
                    <a:pt x="34" y="227"/>
                    <a:pt x="41" y="239"/>
                  </a:cubicBezTo>
                  <a:cubicBezTo>
                    <a:pt x="47" y="249"/>
                    <a:pt x="53" y="259"/>
                    <a:pt x="60" y="265"/>
                  </a:cubicBezTo>
                  <a:cubicBezTo>
                    <a:pt x="60" y="264"/>
                    <a:pt x="60" y="264"/>
                    <a:pt x="60" y="264"/>
                  </a:cubicBezTo>
                  <a:cubicBezTo>
                    <a:pt x="66" y="246"/>
                    <a:pt x="71" y="230"/>
                    <a:pt x="84" y="2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3" name="Freeform 96">
              <a:extLst>
                <a:ext uri="{FF2B5EF4-FFF2-40B4-BE49-F238E27FC236}">
                  <a16:creationId xmlns:a16="http://schemas.microsoft.com/office/drawing/2014/main" id="{938D5D08-A9B4-4C38-ABA9-CF965B595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611" y="2901002"/>
              <a:ext cx="1879" cy="1879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4" name="Freeform 97">
              <a:extLst>
                <a:ext uri="{FF2B5EF4-FFF2-40B4-BE49-F238E27FC236}">
                  <a16:creationId xmlns:a16="http://schemas.microsoft.com/office/drawing/2014/main" id="{B572B508-984E-44A5-A526-4383A9279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540" y="2519568"/>
              <a:ext cx="233000" cy="103344"/>
            </a:xfrm>
            <a:custGeom>
              <a:avLst/>
              <a:gdLst>
                <a:gd name="T0" fmla="*/ 213 w 548"/>
                <a:gd name="T1" fmla="*/ 136 h 244"/>
                <a:gd name="T2" fmla="*/ 177 w 548"/>
                <a:gd name="T3" fmla="*/ 137 h 244"/>
                <a:gd name="T4" fmla="*/ 91 w 548"/>
                <a:gd name="T5" fmla="*/ 154 h 244"/>
                <a:gd name="T6" fmla="*/ 54 w 548"/>
                <a:gd name="T7" fmla="*/ 159 h 244"/>
                <a:gd name="T8" fmla="*/ 41 w 548"/>
                <a:gd name="T9" fmla="*/ 167 h 244"/>
                <a:gd name="T10" fmla="*/ 41 w 548"/>
                <a:gd name="T11" fmla="*/ 167 h 244"/>
                <a:gd name="T12" fmla="*/ 21 w 548"/>
                <a:gd name="T13" fmla="*/ 158 h 244"/>
                <a:gd name="T14" fmla="*/ 2 w 548"/>
                <a:gd name="T15" fmla="*/ 153 h 244"/>
                <a:gd name="T16" fmla="*/ 2 w 548"/>
                <a:gd name="T17" fmla="*/ 154 h 244"/>
                <a:gd name="T18" fmla="*/ 2 w 548"/>
                <a:gd name="T19" fmla="*/ 185 h 244"/>
                <a:gd name="T20" fmla="*/ 33 w 548"/>
                <a:gd name="T21" fmla="*/ 200 h 244"/>
                <a:gd name="T22" fmla="*/ 47 w 548"/>
                <a:gd name="T23" fmla="*/ 197 h 244"/>
                <a:gd name="T24" fmla="*/ 60 w 548"/>
                <a:gd name="T25" fmla="*/ 199 h 244"/>
                <a:gd name="T26" fmla="*/ 72 w 548"/>
                <a:gd name="T27" fmla="*/ 203 h 244"/>
                <a:gd name="T28" fmla="*/ 72 w 548"/>
                <a:gd name="T29" fmla="*/ 203 h 244"/>
                <a:gd name="T30" fmla="*/ 76 w 548"/>
                <a:gd name="T31" fmla="*/ 205 h 244"/>
                <a:gd name="T32" fmla="*/ 85 w 548"/>
                <a:gd name="T33" fmla="*/ 210 h 244"/>
                <a:gd name="T34" fmla="*/ 101 w 548"/>
                <a:gd name="T35" fmla="*/ 210 h 244"/>
                <a:gd name="T36" fmla="*/ 161 w 548"/>
                <a:gd name="T37" fmla="*/ 187 h 244"/>
                <a:gd name="T38" fmla="*/ 201 w 548"/>
                <a:gd name="T39" fmla="*/ 202 h 244"/>
                <a:gd name="T40" fmla="*/ 210 w 548"/>
                <a:gd name="T41" fmla="*/ 219 h 244"/>
                <a:gd name="T42" fmla="*/ 213 w 548"/>
                <a:gd name="T43" fmla="*/ 220 h 244"/>
                <a:gd name="T44" fmla="*/ 216 w 548"/>
                <a:gd name="T45" fmla="*/ 221 h 244"/>
                <a:gd name="T46" fmla="*/ 244 w 548"/>
                <a:gd name="T47" fmla="*/ 226 h 244"/>
                <a:gd name="T48" fmla="*/ 275 w 548"/>
                <a:gd name="T49" fmla="*/ 228 h 244"/>
                <a:gd name="T50" fmla="*/ 329 w 548"/>
                <a:gd name="T51" fmla="*/ 238 h 244"/>
                <a:gd name="T52" fmla="*/ 376 w 548"/>
                <a:gd name="T53" fmla="*/ 236 h 244"/>
                <a:gd name="T54" fmla="*/ 465 w 548"/>
                <a:gd name="T55" fmla="*/ 207 h 244"/>
                <a:gd name="T56" fmla="*/ 473 w 548"/>
                <a:gd name="T57" fmla="*/ 203 h 244"/>
                <a:gd name="T58" fmla="*/ 475 w 548"/>
                <a:gd name="T59" fmla="*/ 198 h 244"/>
                <a:gd name="T60" fmla="*/ 478 w 548"/>
                <a:gd name="T61" fmla="*/ 193 h 244"/>
                <a:gd name="T62" fmla="*/ 482 w 548"/>
                <a:gd name="T63" fmla="*/ 188 h 244"/>
                <a:gd name="T64" fmla="*/ 489 w 548"/>
                <a:gd name="T65" fmla="*/ 185 h 244"/>
                <a:gd name="T66" fmla="*/ 498 w 548"/>
                <a:gd name="T67" fmla="*/ 153 h 244"/>
                <a:gd name="T68" fmla="*/ 499 w 548"/>
                <a:gd name="T69" fmla="*/ 140 h 244"/>
                <a:gd name="T70" fmla="*/ 512 w 548"/>
                <a:gd name="T71" fmla="*/ 121 h 244"/>
                <a:gd name="T72" fmla="*/ 539 w 548"/>
                <a:gd name="T73" fmla="*/ 108 h 244"/>
                <a:gd name="T74" fmla="*/ 541 w 548"/>
                <a:gd name="T75" fmla="*/ 96 h 244"/>
                <a:gd name="T76" fmla="*/ 547 w 548"/>
                <a:gd name="T77" fmla="*/ 87 h 244"/>
                <a:gd name="T78" fmla="*/ 530 w 548"/>
                <a:gd name="T79" fmla="*/ 55 h 244"/>
                <a:gd name="T80" fmla="*/ 525 w 548"/>
                <a:gd name="T81" fmla="*/ 41 h 244"/>
                <a:gd name="T82" fmla="*/ 524 w 548"/>
                <a:gd name="T83" fmla="*/ 39 h 244"/>
                <a:gd name="T84" fmla="*/ 521 w 548"/>
                <a:gd name="T85" fmla="*/ 31 h 244"/>
                <a:gd name="T86" fmla="*/ 462 w 548"/>
                <a:gd name="T87" fmla="*/ 20 h 244"/>
                <a:gd name="T88" fmla="*/ 400 w 548"/>
                <a:gd name="T89" fmla="*/ 3 h 244"/>
                <a:gd name="T90" fmla="*/ 352 w 548"/>
                <a:gd name="T91" fmla="*/ 43 h 244"/>
                <a:gd name="T92" fmla="*/ 329 w 548"/>
                <a:gd name="T93" fmla="*/ 41 h 244"/>
                <a:gd name="T94" fmla="*/ 319 w 548"/>
                <a:gd name="T95" fmla="*/ 40 h 244"/>
                <a:gd name="T96" fmla="*/ 282 w 548"/>
                <a:gd name="T97" fmla="*/ 63 h 244"/>
                <a:gd name="T98" fmla="*/ 251 w 548"/>
                <a:gd name="T99" fmla="*/ 107 h 244"/>
                <a:gd name="T100" fmla="*/ 237 w 548"/>
                <a:gd name="T101" fmla="*/ 1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8" h="244">
                  <a:moveTo>
                    <a:pt x="237" y="143"/>
                  </a:moveTo>
                  <a:cubicBezTo>
                    <a:pt x="228" y="143"/>
                    <a:pt x="219" y="139"/>
                    <a:pt x="213" y="136"/>
                  </a:cubicBezTo>
                  <a:cubicBezTo>
                    <a:pt x="212" y="136"/>
                    <a:pt x="209" y="135"/>
                    <a:pt x="202" y="135"/>
                  </a:cubicBezTo>
                  <a:cubicBezTo>
                    <a:pt x="194" y="135"/>
                    <a:pt x="185" y="136"/>
                    <a:pt x="177" y="137"/>
                  </a:cubicBezTo>
                  <a:cubicBezTo>
                    <a:pt x="162" y="140"/>
                    <a:pt x="148" y="145"/>
                    <a:pt x="142" y="150"/>
                  </a:cubicBezTo>
                  <a:cubicBezTo>
                    <a:pt x="130" y="163"/>
                    <a:pt x="108" y="164"/>
                    <a:pt x="91" y="154"/>
                  </a:cubicBezTo>
                  <a:cubicBezTo>
                    <a:pt x="87" y="152"/>
                    <a:pt x="80" y="150"/>
                    <a:pt x="73" y="150"/>
                  </a:cubicBezTo>
                  <a:cubicBezTo>
                    <a:pt x="66" y="150"/>
                    <a:pt x="58" y="151"/>
                    <a:pt x="54" y="159"/>
                  </a:cubicBezTo>
                  <a:cubicBezTo>
                    <a:pt x="53" y="161"/>
                    <a:pt x="51" y="162"/>
                    <a:pt x="50" y="163"/>
                  </a:cubicBezTo>
                  <a:cubicBezTo>
                    <a:pt x="47" y="166"/>
                    <a:pt x="44" y="167"/>
                    <a:pt x="41" y="167"/>
                  </a:cubicBezTo>
                  <a:lnTo>
                    <a:pt x="41" y="167"/>
                  </a:lnTo>
                  <a:lnTo>
                    <a:pt x="41" y="167"/>
                  </a:lnTo>
                  <a:cubicBezTo>
                    <a:pt x="36" y="167"/>
                    <a:pt x="31" y="165"/>
                    <a:pt x="26" y="161"/>
                  </a:cubicBezTo>
                  <a:cubicBezTo>
                    <a:pt x="24" y="160"/>
                    <a:pt x="23" y="159"/>
                    <a:pt x="21" y="158"/>
                  </a:cubicBezTo>
                  <a:cubicBezTo>
                    <a:pt x="16" y="154"/>
                    <a:pt x="10" y="150"/>
                    <a:pt x="6" y="150"/>
                  </a:cubicBezTo>
                  <a:cubicBezTo>
                    <a:pt x="5" y="150"/>
                    <a:pt x="3" y="150"/>
                    <a:pt x="2" y="153"/>
                  </a:cubicBezTo>
                  <a:cubicBezTo>
                    <a:pt x="2" y="154"/>
                    <a:pt x="2" y="154"/>
                    <a:pt x="2" y="154"/>
                  </a:cubicBezTo>
                  <a:lnTo>
                    <a:pt x="2" y="154"/>
                  </a:lnTo>
                  <a:cubicBezTo>
                    <a:pt x="0" y="161"/>
                    <a:pt x="1" y="172"/>
                    <a:pt x="1" y="179"/>
                  </a:cubicBezTo>
                  <a:cubicBezTo>
                    <a:pt x="2" y="181"/>
                    <a:pt x="2" y="183"/>
                    <a:pt x="2" y="185"/>
                  </a:cubicBezTo>
                  <a:cubicBezTo>
                    <a:pt x="3" y="188"/>
                    <a:pt x="17" y="201"/>
                    <a:pt x="28" y="201"/>
                  </a:cubicBezTo>
                  <a:cubicBezTo>
                    <a:pt x="30" y="201"/>
                    <a:pt x="31" y="200"/>
                    <a:pt x="33" y="200"/>
                  </a:cubicBezTo>
                  <a:cubicBezTo>
                    <a:pt x="36" y="198"/>
                    <a:pt x="39" y="197"/>
                    <a:pt x="43" y="197"/>
                  </a:cubicBezTo>
                  <a:cubicBezTo>
                    <a:pt x="44" y="197"/>
                    <a:pt x="45" y="197"/>
                    <a:pt x="47" y="197"/>
                  </a:cubicBezTo>
                  <a:cubicBezTo>
                    <a:pt x="49" y="197"/>
                    <a:pt x="52" y="197"/>
                    <a:pt x="54" y="198"/>
                  </a:cubicBezTo>
                  <a:cubicBezTo>
                    <a:pt x="56" y="198"/>
                    <a:pt x="58" y="198"/>
                    <a:pt x="60" y="199"/>
                  </a:cubicBezTo>
                  <a:cubicBezTo>
                    <a:pt x="62" y="199"/>
                    <a:pt x="64" y="200"/>
                    <a:pt x="67" y="201"/>
                  </a:cubicBezTo>
                  <a:cubicBezTo>
                    <a:pt x="68" y="202"/>
                    <a:pt x="70" y="202"/>
                    <a:pt x="72" y="203"/>
                  </a:cubicBezTo>
                  <a:lnTo>
                    <a:pt x="72" y="203"/>
                  </a:lnTo>
                  <a:lnTo>
                    <a:pt x="72" y="203"/>
                  </a:lnTo>
                  <a:lnTo>
                    <a:pt x="75" y="205"/>
                  </a:lnTo>
                  <a:cubicBezTo>
                    <a:pt x="75" y="205"/>
                    <a:pt x="75" y="205"/>
                    <a:pt x="76" y="205"/>
                  </a:cubicBezTo>
                  <a:cubicBezTo>
                    <a:pt x="78" y="206"/>
                    <a:pt x="80" y="207"/>
                    <a:pt x="83" y="209"/>
                  </a:cubicBezTo>
                  <a:cubicBezTo>
                    <a:pt x="84" y="209"/>
                    <a:pt x="85" y="210"/>
                    <a:pt x="85" y="210"/>
                  </a:cubicBezTo>
                  <a:cubicBezTo>
                    <a:pt x="87" y="211"/>
                    <a:pt x="89" y="212"/>
                    <a:pt x="92" y="212"/>
                  </a:cubicBezTo>
                  <a:cubicBezTo>
                    <a:pt x="95" y="212"/>
                    <a:pt x="98" y="211"/>
                    <a:pt x="101" y="210"/>
                  </a:cubicBezTo>
                  <a:cubicBezTo>
                    <a:pt x="111" y="207"/>
                    <a:pt x="121" y="200"/>
                    <a:pt x="125" y="196"/>
                  </a:cubicBezTo>
                  <a:cubicBezTo>
                    <a:pt x="131" y="191"/>
                    <a:pt x="145" y="188"/>
                    <a:pt x="161" y="187"/>
                  </a:cubicBezTo>
                  <a:cubicBezTo>
                    <a:pt x="171" y="186"/>
                    <a:pt x="181" y="186"/>
                    <a:pt x="190" y="186"/>
                  </a:cubicBezTo>
                  <a:cubicBezTo>
                    <a:pt x="196" y="186"/>
                    <a:pt x="199" y="193"/>
                    <a:pt x="201" y="202"/>
                  </a:cubicBezTo>
                  <a:cubicBezTo>
                    <a:pt x="203" y="207"/>
                    <a:pt x="205" y="217"/>
                    <a:pt x="208" y="219"/>
                  </a:cubicBezTo>
                  <a:cubicBezTo>
                    <a:pt x="208" y="219"/>
                    <a:pt x="209" y="219"/>
                    <a:pt x="210" y="219"/>
                  </a:cubicBezTo>
                  <a:cubicBezTo>
                    <a:pt x="210" y="220"/>
                    <a:pt x="211" y="220"/>
                    <a:pt x="212" y="220"/>
                  </a:cubicBezTo>
                  <a:lnTo>
                    <a:pt x="213" y="220"/>
                  </a:lnTo>
                  <a:cubicBezTo>
                    <a:pt x="214" y="221"/>
                    <a:pt x="215" y="221"/>
                    <a:pt x="216" y="221"/>
                  </a:cubicBezTo>
                  <a:lnTo>
                    <a:pt x="216" y="221"/>
                  </a:lnTo>
                  <a:cubicBezTo>
                    <a:pt x="222" y="223"/>
                    <a:pt x="231" y="224"/>
                    <a:pt x="244" y="226"/>
                  </a:cubicBezTo>
                  <a:lnTo>
                    <a:pt x="244" y="226"/>
                  </a:lnTo>
                  <a:cubicBezTo>
                    <a:pt x="254" y="227"/>
                    <a:pt x="264" y="227"/>
                    <a:pt x="274" y="228"/>
                  </a:cubicBezTo>
                  <a:lnTo>
                    <a:pt x="275" y="228"/>
                  </a:lnTo>
                  <a:cubicBezTo>
                    <a:pt x="287" y="229"/>
                    <a:pt x="301" y="231"/>
                    <a:pt x="315" y="234"/>
                  </a:cubicBezTo>
                  <a:cubicBezTo>
                    <a:pt x="320" y="235"/>
                    <a:pt x="325" y="237"/>
                    <a:pt x="329" y="238"/>
                  </a:cubicBezTo>
                  <a:cubicBezTo>
                    <a:pt x="342" y="240"/>
                    <a:pt x="354" y="243"/>
                    <a:pt x="359" y="243"/>
                  </a:cubicBezTo>
                  <a:cubicBezTo>
                    <a:pt x="363" y="243"/>
                    <a:pt x="369" y="239"/>
                    <a:pt x="376" y="236"/>
                  </a:cubicBezTo>
                  <a:cubicBezTo>
                    <a:pt x="389" y="228"/>
                    <a:pt x="405" y="219"/>
                    <a:pt x="425" y="219"/>
                  </a:cubicBezTo>
                  <a:cubicBezTo>
                    <a:pt x="443" y="219"/>
                    <a:pt x="456" y="212"/>
                    <a:pt x="465" y="207"/>
                  </a:cubicBezTo>
                  <a:cubicBezTo>
                    <a:pt x="468" y="206"/>
                    <a:pt x="470" y="204"/>
                    <a:pt x="472" y="204"/>
                  </a:cubicBezTo>
                  <a:cubicBezTo>
                    <a:pt x="472" y="203"/>
                    <a:pt x="473" y="203"/>
                    <a:pt x="473" y="203"/>
                  </a:cubicBezTo>
                  <a:lnTo>
                    <a:pt x="473" y="203"/>
                  </a:lnTo>
                  <a:cubicBezTo>
                    <a:pt x="474" y="201"/>
                    <a:pt x="474" y="200"/>
                    <a:pt x="475" y="198"/>
                  </a:cubicBezTo>
                  <a:lnTo>
                    <a:pt x="475" y="197"/>
                  </a:lnTo>
                  <a:cubicBezTo>
                    <a:pt x="476" y="196"/>
                    <a:pt x="477" y="194"/>
                    <a:pt x="478" y="193"/>
                  </a:cubicBezTo>
                  <a:cubicBezTo>
                    <a:pt x="478" y="192"/>
                    <a:pt x="478" y="192"/>
                    <a:pt x="478" y="192"/>
                  </a:cubicBezTo>
                  <a:cubicBezTo>
                    <a:pt x="479" y="190"/>
                    <a:pt x="481" y="189"/>
                    <a:pt x="482" y="188"/>
                  </a:cubicBezTo>
                  <a:cubicBezTo>
                    <a:pt x="483" y="188"/>
                    <a:pt x="483" y="187"/>
                    <a:pt x="483" y="187"/>
                  </a:cubicBezTo>
                  <a:cubicBezTo>
                    <a:pt x="485" y="186"/>
                    <a:pt x="487" y="185"/>
                    <a:pt x="489" y="185"/>
                  </a:cubicBezTo>
                  <a:cubicBezTo>
                    <a:pt x="491" y="185"/>
                    <a:pt x="491" y="183"/>
                    <a:pt x="492" y="175"/>
                  </a:cubicBezTo>
                  <a:cubicBezTo>
                    <a:pt x="492" y="168"/>
                    <a:pt x="493" y="160"/>
                    <a:pt x="498" y="153"/>
                  </a:cubicBezTo>
                  <a:cubicBezTo>
                    <a:pt x="499" y="152"/>
                    <a:pt x="499" y="150"/>
                    <a:pt x="499" y="148"/>
                  </a:cubicBezTo>
                  <a:cubicBezTo>
                    <a:pt x="499" y="145"/>
                    <a:pt x="499" y="143"/>
                    <a:pt x="499" y="140"/>
                  </a:cubicBezTo>
                  <a:cubicBezTo>
                    <a:pt x="498" y="135"/>
                    <a:pt x="497" y="129"/>
                    <a:pt x="500" y="125"/>
                  </a:cubicBezTo>
                  <a:cubicBezTo>
                    <a:pt x="503" y="122"/>
                    <a:pt x="506" y="121"/>
                    <a:pt x="512" y="121"/>
                  </a:cubicBezTo>
                  <a:cubicBezTo>
                    <a:pt x="516" y="122"/>
                    <a:pt x="520" y="122"/>
                    <a:pt x="524" y="122"/>
                  </a:cubicBezTo>
                  <a:cubicBezTo>
                    <a:pt x="534" y="122"/>
                    <a:pt x="539" y="120"/>
                    <a:pt x="539" y="108"/>
                  </a:cubicBezTo>
                  <a:cubicBezTo>
                    <a:pt x="539" y="104"/>
                    <a:pt x="540" y="101"/>
                    <a:pt x="541" y="98"/>
                  </a:cubicBezTo>
                  <a:cubicBezTo>
                    <a:pt x="541" y="98"/>
                    <a:pt x="541" y="97"/>
                    <a:pt x="541" y="96"/>
                  </a:cubicBezTo>
                  <a:cubicBezTo>
                    <a:pt x="543" y="93"/>
                    <a:pt x="544" y="90"/>
                    <a:pt x="547" y="88"/>
                  </a:cubicBezTo>
                  <a:cubicBezTo>
                    <a:pt x="547" y="87"/>
                    <a:pt x="547" y="87"/>
                    <a:pt x="547" y="87"/>
                  </a:cubicBezTo>
                  <a:lnTo>
                    <a:pt x="547" y="87"/>
                  </a:lnTo>
                  <a:cubicBezTo>
                    <a:pt x="541" y="77"/>
                    <a:pt x="535" y="66"/>
                    <a:pt x="530" y="55"/>
                  </a:cubicBezTo>
                  <a:cubicBezTo>
                    <a:pt x="528" y="50"/>
                    <a:pt x="526" y="46"/>
                    <a:pt x="525" y="42"/>
                  </a:cubicBezTo>
                  <a:cubicBezTo>
                    <a:pt x="525" y="42"/>
                    <a:pt x="525" y="42"/>
                    <a:pt x="525" y="41"/>
                  </a:cubicBezTo>
                  <a:lnTo>
                    <a:pt x="524" y="39"/>
                  </a:lnTo>
                  <a:lnTo>
                    <a:pt x="524" y="39"/>
                  </a:lnTo>
                  <a:lnTo>
                    <a:pt x="524" y="38"/>
                  </a:lnTo>
                  <a:cubicBezTo>
                    <a:pt x="523" y="35"/>
                    <a:pt x="522" y="33"/>
                    <a:pt x="521" y="31"/>
                  </a:cubicBezTo>
                  <a:cubicBezTo>
                    <a:pt x="516" y="33"/>
                    <a:pt x="507" y="35"/>
                    <a:pt x="498" y="35"/>
                  </a:cubicBezTo>
                  <a:cubicBezTo>
                    <a:pt x="483" y="35"/>
                    <a:pt x="471" y="30"/>
                    <a:pt x="462" y="20"/>
                  </a:cubicBezTo>
                  <a:cubicBezTo>
                    <a:pt x="448" y="4"/>
                    <a:pt x="413" y="0"/>
                    <a:pt x="401" y="0"/>
                  </a:cubicBezTo>
                  <a:cubicBezTo>
                    <a:pt x="401" y="1"/>
                    <a:pt x="400" y="2"/>
                    <a:pt x="400" y="3"/>
                  </a:cubicBezTo>
                  <a:cubicBezTo>
                    <a:pt x="398" y="11"/>
                    <a:pt x="394" y="23"/>
                    <a:pt x="389" y="32"/>
                  </a:cubicBezTo>
                  <a:cubicBezTo>
                    <a:pt x="383" y="41"/>
                    <a:pt x="366" y="43"/>
                    <a:pt x="352" y="43"/>
                  </a:cubicBezTo>
                  <a:cubicBezTo>
                    <a:pt x="346" y="43"/>
                    <a:pt x="340" y="43"/>
                    <a:pt x="334" y="42"/>
                  </a:cubicBezTo>
                  <a:cubicBezTo>
                    <a:pt x="332" y="42"/>
                    <a:pt x="331" y="42"/>
                    <a:pt x="329" y="41"/>
                  </a:cubicBezTo>
                  <a:cubicBezTo>
                    <a:pt x="326" y="41"/>
                    <a:pt x="322" y="40"/>
                    <a:pt x="319" y="40"/>
                  </a:cubicBezTo>
                  <a:lnTo>
                    <a:pt x="319" y="40"/>
                  </a:lnTo>
                  <a:cubicBezTo>
                    <a:pt x="315" y="43"/>
                    <a:pt x="310" y="46"/>
                    <a:pt x="303" y="49"/>
                  </a:cubicBezTo>
                  <a:cubicBezTo>
                    <a:pt x="295" y="53"/>
                    <a:pt x="283" y="58"/>
                    <a:pt x="282" y="63"/>
                  </a:cubicBezTo>
                  <a:cubicBezTo>
                    <a:pt x="279" y="71"/>
                    <a:pt x="271" y="74"/>
                    <a:pt x="265" y="77"/>
                  </a:cubicBezTo>
                  <a:cubicBezTo>
                    <a:pt x="253" y="82"/>
                    <a:pt x="245" y="86"/>
                    <a:pt x="251" y="107"/>
                  </a:cubicBezTo>
                  <a:cubicBezTo>
                    <a:pt x="255" y="121"/>
                    <a:pt x="255" y="131"/>
                    <a:pt x="251" y="137"/>
                  </a:cubicBezTo>
                  <a:cubicBezTo>
                    <a:pt x="248" y="140"/>
                    <a:pt x="244" y="143"/>
                    <a:pt x="237" y="1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5" name="Freeform 98">
              <a:extLst>
                <a:ext uri="{FF2B5EF4-FFF2-40B4-BE49-F238E27FC236}">
                  <a16:creationId xmlns:a16="http://schemas.microsoft.com/office/drawing/2014/main" id="{51A42336-8714-457B-821F-5EB1097C0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234" y="2534598"/>
              <a:ext cx="204812" cy="112740"/>
            </a:xfrm>
            <a:custGeom>
              <a:avLst/>
              <a:gdLst>
                <a:gd name="T0" fmla="*/ 476 w 481"/>
                <a:gd name="T1" fmla="*/ 53 h 266"/>
                <a:gd name="T2" fmla="*/ 462 w 481"/>
                <a:gd name="T3" fmla="*/ 47 h 266"/>
                <a:gd name="T4" fmla="*/ 452 w 481"/>
                <a:gd name="T5" fmla="*/ 39 h 266"/>
                <a:gd name="T6" fmla="*/ 442 w 481"/>
                <a:gd name="T7" fmla="*/ 37 h 266"/>
                <a:gd name="T8" fmla="*/ 425 w 481"/>
                <a:gd name="T9" fmla="*/ 32 h 266"/>
                <a:gd name="T10" fmla="*/ 413 w 481"/>
                <a:gd name="T11" fmla="*/ 27 h 266"/>
                <a:gd name="T12" fmla="*/ 402 w 481"/>
                <a:gd name="T13" fmla="*/ 21 h 266"/>
                <a:gd name="T14" fmla="*/ 335 w 481"/>
                <a:gd name="T15" fmla="*/ 0 h 266"/>
                <a:gd name="T16" fmla="*/ 327 w 481"/>
                <a:gd name="T17" fmla="*/ 5 h 266"/>
                <a:gd name="T18" fmla="*/ 273 w 481"/>
                <a:gd name="T19" fmla="*/ 43 h 266"/>
                <a:gd name="T20" fmla="*/ 190 w 481"/>
                <a:gd name="T21" fmla="*/ 65 h 266"/>
                <a:gd name="T22" fmla="*/ 77 w 481"/>
                <a:gd name="T23" fmla="*/ 69 h 266"/>
                <a:gd name="T24" fmla="*/ 67 w 481"/>
                <a:gd name="T25" fmla="*/ 73 h 266"/>
                <a:gd name="T26" fmla="*/ 27 w 481"/>
                <a:gd name="T27" fmla="*/ 98 h 266"/>
                <a:gd name="T28" fmla="*/ 26 w 481"/>
                <a:gd name="T29" fmla="*/ 104 h 266"/>
                <a:gd name="T30" fmla="*/ 20 w 481"/>
                <a:gd name="T31" fmla="*/ 141 h 266"/>
                <a:gd name="T32" fmla="*/ 0 w 481"/>
                <a:gd name="T33" fmla="*/ 172 h 266"/>
                <a:gd name="T34" fmla="*/ 9 w 481"/>
                <a:gd name="T35" fmla="*/ 185 h 266"/>
                <a:gd name="T36" fmla="*/ 17 w 481"/>
                <a:gd name="T37" fmla="*/ 200 h 266"/>
                <a:gd name="T38" fmla="*/ 78 w 481"/>
                <a:gd name="T39" fmla="*/ 248 h 266"/>
                <a:gd name="T40" fmla="*/ 150 w 481"/>
                <a:gd name="T41" fmla="*/ 263 h 266"/>
                <a:gd name="T42" fmla="*/ 172 w 481"/>
                <a:gd name="T43" fmla="*/ 257 h 266"/>
                <a:gd name="T44" fmla="*/ 252 w 481"/>
                <a:gd name="T45" fmla="*/ 232 h 266"/>
                <a:gd name="T46" fmla="*/ 258 w 481"/>
                <a:gd name="T47" fmla="*/ 230 h 266"/>
                <a:gd name="T48" fmla="*/ 292 w 481"/>
                <a:gd name="T49" fmla="*/ 240 h 266"/>
                <a:gd name="T50" fmla="*/ 300 w 481"/>
                <a:gd name="T51" fmla="*/ 242 h 266"/>
                <a:gd name="T52" fmla="*/ 309 w 481"/>
                <a:gd name="T53" fmla="*/ 243 h 266"/>
                <a:gd name="T54" fmla="*/ 320 w 481"/>
                <a:gd name="T55" fmla="*/ 237 h 266"/>
                <a:gd name="T56" fmla="*/ 353 w 481"/>
                <a:gd name="T57" fmla="*/ 213 h 266"/>
                <a:gd name="T58" fmla="*/ 386 w 481"/>
                <a:gd name="T59" fmla="*/ 162 h 266"/>
                <a:gd name="T60" fmla="*/ 423 w 481"/>
                <a:gd name="T61" fmla="*/ 98 h 266"/>
                <a:gd name="T62" fmla="*/ 467 w 481"/>
                <a:gd name="T63" fmla="*/ 71 h 266"/>
                <a:gd name="T64" fmla="*/ 476 w 481"/>
                <a:gd name="T65" fmla="*/ 63 h 266"/>
                <a:gd name="T66" fmla="*/ 478 w 481"/>
                <a:gd name="T67" fmla="*/ 61 h 266"/>
                <a:gd name="T68" fmla="*/ 476 w 481"/>
                <a:gd name="T69" fmla="*/ 5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1" h="266">
                  <a:moveTo>
                    <a:pt x="476" y="53"/>
                  </a:moveTo>
                  <a:lnTo>
                    <a:pt x="476" y="53"/>
                  </a:lnTo>
                  <a:cubicBezTo>
                    <a:pt x="475" y="52"/>
                    <a:pt x="473" y="51"/>
                    <a:pt x="470" y="51"/>
                  </a:cubicBezTo>
                  <a:cubicBezTo>
                    <a:pt x="468" y="50"/>
                    <a:pt x="465" y="48"/>
                    <a:pt x="462" y="47"/>
                  </a:cubicBezTo>
                  <a:cubicBezTo>
                    <a:pt x="461" y="46"/>
                    <a:pt x="461" y="46"/>
                    <a:pt x="460" y="45"/>
                  </a:cubicBezTo>
                  <a:cubicBezTo>
                    <a:pt x="457" y="44"/>
                    <a:pt x="454" y="42"/>
                    <a:pt x="452" y="39"/>
                  </a:cubicBezTo>
                  <a:lnTo>
                    <a:pt x="452" y="39"/>
                  </a:lnTo>
                  <a:cubicBezTo>
                    <a:pt x="448" y="39"/>
                    <a:pt x="445" y="38"/>
                    <a:pt x="442" y="37"/>
                  </a:cubicBezTo>
                  <a:cubicBezTo>
                    <a:pt x="439" y="36"/>
                    <a:pt x="436" y="36"/>
                    <a:pt x="434" y="35"/>
                  </a:cubicBezTo>
                  <a:cubicBezTo>
                    <a:pt x="431" y="34"/>
                    <a:pt x="428" y="33"/>
                    <a:pt x="425" y="32"/>
                  </a:cubicBezTo>
                  <a:cubicBezTo>
                    <a:pt x="424" y="32"/>
                    <a:pt x="421" y="31"/>
                    <a:pt x="420" y="30"/>
                  </a:cubicBezTo>
                  <a:cubicBezTo>
                    <a:pt x="417" y="29"/>
                    <a:pt x="415" y="28"/>
                    <a:pt x="413" y="27"/>
                  </a:cubicBezTo>
                  <a:cubicBezTo>
                    <a:pt x="412" y="27"/>
                    <a:pt x="410" y="26"/>
                    <a:pt x="409" y="26"/>
                  </a:cubicBezTo>
                  <a:cubicBezTo>
                    <a:pt x="406" y="24"/>
                    <a:pt x="404" y="23"/>
                    <a:pt x="402" y="21"/>
                  </a:cubicBezTo>
                  <a:cubicBezTo>
                    <a:pt x="394" y="13"/>
                    <a:pt x="361" y="6"/>
                    <a:pt x="346" y="2"/>
                  </a:cubicBezTo>
                  <a:cubicBezTo>
                    <a:pt x="341" y="1"/>
                    <a:pt x="337" y="1"/>
                    <a:pt x="335" y="0"/>
                  </a:cubicBezTo>
                  <a:lnTo>
                    <a:pt x="335" y="0"/>
                  </a:lnTo>
                  <a:cubicBezTo>
                    <a:pt x="333" y="1"/>
                    <a:pt x="330" y="3"/>
                    <a:pt x="327" y="5"/>
                  </a:cubicBezTo>
                  <a:cubicBezTo>
                    <a:pt x="322" y="9"/>
                    <a:pt x="316" y="13"/>
                    <a:pt x="311" y="17"/>
                  </a:cubicBezTo>
                  <a:cubicBezTo>
                    <a:pt x="295" y="30"/>
                    <a:pt x="283" y="39"/>
                    <a:pt x="273" y="43"/>
                  </a:cubicBezTo>
                  <a:cubicBezTo>
                    <a:pt x="270" y="45"/>
                    <a:pt x="268" y="45"/>
                    <a:pt x="265" y="45"/>
                  </a:cubicBezTo>
                  <a:cubicBezTo>
                    <a:pt x="240" y="45"/>
                    <a:pt x="190" y="56"/>
                    <a:pt x="190" y="65"/>
                  </a:cubicBezTo>
                  <a:cubicBezTo>
                    <a:pt x="190" y="83"/>
                    <a:pt x="151" y="85"/>
                    <a:pt x="139" y="85"/>
                  </a:cubicBezTo>
                  <a:cubicBezTo>
                    <a:pt x="118" y="85"/>
                    <a:pt x="90" y="81"/>
                    <a:pt x="77" y="69"/>
                  </a:cubicBezTo>
                  <a:cubicBezTo>
                    <a:pt x="75" y="67"/>
                    <a:pt x="73" y="65"/>
                    <a:pt x="71" y="62"/>
                  </a:cubicBezTo>
                  <a:cubicBezTo>
                    <a:pt x="68" y="66"/>
                    <a:pt x="67" y="69"/>
                    <a:pt x="67" y="73"/>
                  </a:cubicBezTo>
                  <a:cubicBezTo>
                    <a:pt x="67" y="90"/>
                    <a:pt x="58" y="99"/>
                    <a:pt x="40" y="99"/>
                  </a:cubicBezTo>
                  <a:cubicBezTo>
                    <a:pt x="36" y="99"/>
                    <a:pt x="31" y="99"/>
                    <a:pt x="27" y="98"/>
                  </a:cubicBezTo>
                  <a:lnTo>
                    <a:pt x="25" y="98"/>
                  </a:lnTo>
                  <a:cubicBezTo>
                    <a:pt x="25" y="98"/>
                    <a:pt x="26" y="102"/>
                    <a:pt x="26" y="104"/>
                  </a:cubicBezTo>
                  <a:cubicBezTo>
                    <a:pt x="27" y="110"/>
                    <a:pt x="29" y="119"/>
                    <a:pt x="23" y="126"/>
                  </a:cubicBezTo>
                  <a:cubicBezTo>
                    <a:pt x="20" y="129"/>
                    <a:pt x="20" y="135"/>
                    <a:pt x="20" y="141"/>
                  </a:cubicBezTo>
                  <a:cubicBezTo>
                    <a:pt x="19" y="149"/>
                    <a:pt x="18" y="160"/>
                    <a:pt x="7" y="162"/>
                  </a:cubicBezTo>
                  <a:cubicBezTo>
                    <a:pt x="4" y="162"/>
                    <a:pt x="2" y="166"/>
                    <a:pt x="0" y="172"/>
                  </a:cubicBezTo>
                  <a:cubicBezTo>
                    <a:pt x="2" y="174"/>
                    <a:pt x="5" y="178"/>
                    <a:pt x="9" y="184"/>
                  </a:cubicBezTo>
                  <a:lnTo>
                    <a:pt x="9" y="185"/>
                  </a:lnTo>
                  <a:cubicBezTo>
                    <a:pt x="10" y="187"/>
                    <a:pt x="12" y="189"/>
                    <a:pt x="13" y="191"/>
                  </a:cubicBezTo>
                  <a:cubicBezTo>
                    <a:pt x="14" y="194"/>
                    <a:pt x="16" y="197"/>
                    <a:pt x="17" y="200"/>
                  </a:cubicBezTo>
                  <a:lnTo>
                    <a:pt x="18" y="202"/>
                  </a:lnTo>
                  <a:cubicBezTo>
                    <a:pt x="38" y="214"/>
                    <a:pt x="68" y="233"/>
                    <a:pt x="78" y="248"/>
                  </a:cubicBezTo>
                  <a:cubicBezTo>
                    <a:pt x="88" y="261"/>
                    <a:pt x="113" y="265"/>
                    <a:pt x="131" y="265"/>
                  </a:cubicBezTo>
                  <a:cubicBezTo>
                    <a:pt x="138" y="265"/>
                    <a:pt x="145" y="264"/>
                    <a:pt x="150" y="263"/>
                  </a:cubicBezTo>
                  <a:cubicBezTo>
                    <a:pt x="155" y="262"/>
                    <a:pt x="163" y="260"/>
                    <a:pt x="172" y="257"/>
                  </a:cubicBezTo>
                  <a:lnTo>
                    <a:pt x="172" y="257"/>
                  </a:lnTo>
                  <a:lnTo>
                    <a:pt x="176" y="255"/>
                  </a:lnTo>
                  <a:cubicBezTo>
                    <a:pt x="203" y="247"/>
                    <a:pt x="240" y="235"/>
                    <a:pt x="252" y="232"/>
                  </a:cubicBezTo>
                  <a:cubicBezTo>
                    <a:pt x="254" y="231"/>
                    <a:pt x="256" y="230"/>
                    <a:pt x="256" y="230"/>
                  </a:cubicBezTo>
                  <a:lnTo>
                    <a:pt x="258" y="230"/>
                  </a:lnTo>
                  <a:lnTo>
                    <a:pt x="260" y="230"/>
                  </a:lnTo>
                  <a:cubicBezTo>
                    <a:pt x="260" y="231"/>
                    <a:pt x="280" y="238"/>
                    <a:pt x="292" y="240"/>
                  </a:cubicBezTo>
                  <a:cubicBezTo>
                    <a:pt x="293" y="241"/>
                    <a:pt x="296" y="241"/>
                    <a:pt x="299" y="242"/>
                  </a:cubicBezTo>
                  <a:cubicBezTo>
                    <a:pt x="300" y="242"/>
                    <a:pt x="300" y="242"/>
                    <a:pt x="300" y="242"/>
                  </a:cubicBezTo>
                  <a:cubicBezTo>
                    <a:pt x="302" y="242"/>
                    <a:pt x="303" y="242"/>
                    <a:pt x="305" y="243"/>
                  </a:cubicBezTo>
                  <a:cubicBezTo>
                    <a:pt x="306" y="243"/>
                    <a:pt x="307" y="243"/>
                    <a:pt x="309" y="243"/>
                  </a:cubicBezTo>
                  <a:lnTo>
                    <a:pt x="310" y="243"/>
                  </a:lnTo>
                  <a:cubicBezTo>
                    <a:pt x="313" y="241"/>
                    <a:pt x="316" y="239"/>
                    <a:pt x="320" y="237"/>
                  </a:cubicBezTo>
                  <a:cubicBezTo>
                    <a:pt x="328" y="232"/>
                    <a:pt x="339" y="226"/>
                    <a:pt x="351" y="215"/>
                  </a:cubicBezTo>
                  <a:cubicBezTo>
                    <a:pt x="352" y="215"/>
                    <a:pt x="352" y="214"/>
                    <a:pt x="353" y="213"/>
                  </a:cubicBezTo>
                  <a:cubicBezTo>
                    <a:pt x="360" y="206"/>
                    <a:pt x="369" y="193"/>
                    <a:pt x="377" y="177"/>
                  </a:cubicBezTo>
                  <a:cubicBezTo>
                    <a:pt x="380" y="172"/>
                    <a:pt x="383" y="167"/>
                    <a:pt x="386" y="162"/>
                  </a:cubicBezTo>
                  <a:cubicBezTo>
                    <a:pt x="390" y="155"/>
                    <a:pt x="393" y="148"/>
                    <a:pt x="397" y="141"/>
                  </a:cubicBezTo>
                  <a:cubicBezTo>
                    <a:pt x="411" y="114"/>
                    <a:pt x="418" y="101"/>
                    <a:pt x="423" y="98"/>
                  </a:cubicBezTo>
                  <a:cubicBezTo>
                    <a:pt x="427" y="95"/>
                    <a:pt x="433" y="91"/>
                    <a:pt x="440" y="87"/>
                  </a:cubicBezTo>
                  <a:cubicBezTo>
                    <a:pt x="448" y="82"/>
                    <a:pt x="459" y="76"/>
                    <a:pt x="467" y="71"/>
                  </a:cubicBezTo>
                  <a:cubicBezTo>
                    <a:pt x="469" y="69"/>
                    <a:pt x="472" y="67"/>
                    <a:pt x="474" y="66"/>
                  </a:cubicBezTo>
                  <a:cubicBezTo>
                    <a:pt x="475" y="65"/>
                    <a:pt x="476" y="64"/>
                    <a:pt x="476" y="63"/>
                  </a:cubicBezTo>
                  <a:cubicBezTo>
                    <a:pt x="477" y="63"/>
                    <a:pt x="477" y="63"/>
                    <a:pt x="477" y="62"/>
                  </a:cubicBezTo>
                  <a:cubicBezTo>
                    <a:pt x="478" y="62"/>
                    <a:pt x="478" y="62"/>
                    <a:pt x="478" y="61"/>
                  </a:cubicBezTo>
                  <a:cubicBezTo>
                    <a:pt x="479" y="60"/>
                    <a:pt x="480" y="58"/>
                    <a:pt x="479" y="56"/>
                  </a:cubicBezTo>
                  <a:cubicBezTo>
                    <a:pt x="479" y="55"/>
                    <a:pt x="478" y="54"/>
                    <a:pt x="476" y="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6" name="Freeform 99">
              <a:extLst>
                <a:ext uri="{FF2B5EF4-FFF2-40B4-BE49-F238E27FC236}">
                  <a16:creationId xmlns:a16="http://schemas.microsoft.com/office/drawing/2014/main" id="{9EEF31CD-60D0-4C42-A6D6-2946B6EE5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975" y="2435012"/>
              <a:ext cx="195418" cy="97707"/>
            </a:xfrm>
            <a:custGeom>
              <a:avLst/>
              <a:gdLst>
                <a:gd name="T0" fmla="*/ 120 w 458"/>
                <a:gd name="T1" fmla="*/ 221 h 230"/>
                <a:gd name="T2" fmla="*/ 122 w 458"/>
                <a:gd name="T3" fmla="*/ 226 h 230"/>
                <a:gd name="T4" fmla="*/ 149 w 458"/>
                <a:gd name="T5" fmla="*/ 229 h 230"/>
                <a:gd name="T6" fmla="*/ 176 w 458"/>
                <a:gd name="T7" fmla="*/ 223 h 230"/>
                <a:gd name="T8" fmla="*/ 188 w 458"/>
                <a:gd name="T9" fmla="*/ 189 h 230"/>
                <a:gd name="T10" fmla="*/ 189 w 458"/>
                <a:gd name="T11" fmla="*/ 185 h 230"/>
                <a:gd name="T12" fmla="*/ 193 w 458"/>
                <a:gd name="T13" fmla="*/ 185 h 230"/>
                <a:gd name="T14" fmla="*/ 268 w 458"/>
                <a:gd name="T15" fmla="*/ 210 h 230"/>
                <a:gd name="T16" fmla="*/ 295 w 458"/>
                <a:gd name="T17" fmla="*/ 220 h 230"/>
                <a:gd name="T18" fmla="*/ 320 w 458"/>
                <a:gd name="T19" fmla="*/ 216 h 230"/>
                <a:gd name="T20" fmla="*/ 326 w 458"/>
                <a:gd name="T21" fmla="*/ 213 h 230"/>
                <a:gd name="T22" fmla="*/ 328 w 458"/>
                <a:gd name="T23" fmla="*/ 219 h 230"/>
                <a:gd name="T24" fmla="*/ 328 w 458"/>
                <a:gd name="T25" fmla="*/ 222 h 230"/>
                <a:gd name="T26" fmla="*/ 334 w 458"/>
                <a:gd name="T27" fmla="*/ 215 h 230"/>
                <a:gd name="T28" fmla="*/ 335 w 458"/>
                <a:gd name="T29" fmla="*/ 213 h 230"/>
                <a:gd name="T30" fmla="*/ 340 w 458"/>
                <a:gd name="T31" fmla="*/ 209 h 230"/>
                <a:gd name="T32" fmla="*/ 341 w 458"/>
                <a:gd name="T33" fmla="*/ 208 h 230"/>
                <a:gd name="T34" fmla="*/ 348 w 458"/>
                <a:gd name="T35" fmla="*/ 206 h 230"/>
                <a:gd name="T36" fmla="*/ 351 w 458"/>
                <a:gd name="T37" fmla="*/ 205 h 230"/>
                <a:gd name="T38" fmla="*/ 417 w 458"/>
                <a:gd name="T39" fmla="*/ 172 h 230"/>
                <a:gd name="T40" fmla="*/ 426 w 458"/>
                <a:gd name="T41" fmla="*/ 161 h 230"/>
                <a:gd name="T42" fmla="*/ 430 w 458"/>
                <a:gd name="T43" fmla="*/ 157 h 230"/>
                <a:gd name="T44" fmla="*/ 438 w 458"/>
                <a:gd name="T45" fmla="*/ 151 h 230"/>
                <a:gd name="T46" fmla="*/ 442 w 458"/>
                <a:gd name="T47" fmla="*/ 147 h 230"/>
                <a:gd name="T48" fmla="*/ 449 w 458"/>
                <a:gd name="T49" fmla="*/ 142 h 230"/>
                <a:gd name="T50" fmla="*/ 454 w 458"/>
                <a:gd name="T51" fmla="*/ 139 h 230"/>
                <a:gd name="T52" fmla="*/ 457 w 458"/>
                <a:gd name="T53" fmla="*/ 137 h 230"/>
                <a:gd name="T54" fmla="*/ 450 w 458"/>
                <a:gd name="T55" fmla="*/ 125 h 230"/>
                <a:gd name="T56" fmla="*/ 437 w 458"/>
                <a:gd name="T57" fmla="*/ 108 h 230"/>
                <a:gd name="T58" fmla="*/ 421 w 458"/>
                <a:gd name="T59" fmla="*/ 104 h 230"/>
                <a:gd name="T60" fmla="*/ 414 w 458"/>
                <a:gd name="T61" fmla="*/ 103 h 230"/>
                <a:gd name="T62" fmla="*/ 384 w 458"/>
                <a:gd name="T63" fmla="*/ 91 h 230"/>
                <a:gd name="T64" fmla="*/ 383 w 458"/>
                <a:gd name="T65" fmla="*/ 88 h 230"/>
                <a:gd name="T66" fmla="*/ 370 w 458"/>
                <a:gd name="T67" fmla="*/ 68 h 230"/>
                <a:gd name="T68" fmla="*/ 356 w 458"/>
                <a:gd name="T69" fmla="*/ 67 h 230"/>
                <a:gd name="T70" fmla="*/ 344 w 458"/>
                <a:gd name="T71" fmla="*/ 65 h 230"/>
                <a:gd name="T72" fmla="*/ 332 w 458"/>
                <a:gd name="T73" fmla="*/ 72 h 230"/>
                <a:gd name="T74" fmla="*/ 317 w 458"/>
                <a:gd name="T75" fmla="*/ 82 h 230"/>
                <a:gd name="T76" fmla="*/ 281 w 458"/>
                <a:gd name="T77" fmla="*/ 53 h 230"/>
                <a:gd name="T78" fmla="*/ 234 w 458"/>
                <a:gd name="T79" fmla="*/ 22 h 230"/>
                <a:gd name="T80" fmla="*/ 194 w 458"/>
                <a:gd name="T81" fmla="*/ 0 h 230"/>
                <a:gd name="T82" fmla="*/ 193 w 458"/>
                <a:gd name="T83" fmla="*/ 3 h 230"/>
                <a:gd name="T84" fmla="*/ 181 w 458"/>
                <a:gd name="T85" fmla="*/ 8 h 230"/>
                <a:gd name="T86" fmla="*/ 168 w 458"/>
                <a:gd name="T87" fmla="*/ 6 h 230"/>
                <a:gd name="T88" fmla="*/ 156 w 458"/>
                <a:gd name="T89" fmla="*/ 4 h 230"/>
                <a:gd name="T90" fmla="*/ 152 w 458"/>
                <a:gd name="T91" fmla="*/ 5 h 230"/>
                <a:gd name="T92" fmla="*/ 133 w 458"/>
                <a:gd name="T93" fmla="*/ 15 h 230"/>
                <a:gd name="T94" fmla="*/ 125 w 458"/>
                <a:gd name="T95" fmla="*/ 17 h 230"/>
                <a:gd name="T96" fmla="*/ 89 w 458"/>
                <a:gd name="T97" fmla="*/ 34 h 230"/>
                <a:gd name="T98" fmla="*/ 9 w 458"/>
                <a:gd name="T99" fmla="*/ 65 h 230"/>
                <a:gd name="T100" fmla="*/ 7 w 458"/>
                <a:gd name="T101" fmla="*/ 66 h 230"/>
                <a:gd name="T102" fmla="*/ 1 w 458"/>
                <a:gd name="T103" fmla="*/ 69 h 230"/>
                <a:gd name="T104" fmla="*/ 10 w 458"/>
                <a:gd name="T105" fmla="*/ 89 h 230"/>
                <a:gd name="T106" fmla="*/ 16 w 458"/>
                <a:gd name="T107" fmla="*/ 98 h 230"/>
                <a:gd name="T108" fmla="*/ 23 w 458"/>
                <a:gd name="T109" fmla="*/ 123 h 230"/>
                <a:gd name="T110" fmla="*/ 39 w 458"/>
                <a:gd name="T111" fmla="*/ 160 h 230"/>
                <a:gd name="T112" fmla="*/ 53 w 458"/>
                <a:gd name="T113" fmla="*/ 170 h 230"/>
                <a:gd name="T114" fmla="*/ 101 w 458"/>
                <a:gd name="T115" fmla="*/ 204 h 230"/>
                <a:gd name="T116" fmla="*/ 112 w 458"/>
                <a:gd name="T117" fmla="*/ 212 h 230"/>
                <a:gd name="T118" fmla="*/ 120 w 458"/>
                <a:gd name="T119" fmla="*/ 22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8" h="230">
                  <a:moveTo>
                    <a:pt x="120" y="221"/>
                  </a:moveTo>
                  <a:cubicBezTo>
                    <a:pt x="121" y="223"/>
                    <a:pt x="122" y="224"/>
                    <a:pt x="122" y="226"/>
                  </a:cubicBezTo>
                  <a:cubicBezTo>
                    <a:pt x="130" y="228"/>
                    <a:pt x="140" y="229"/>
                    <a:pt x="149" y="229"/>
                  </a:cubicBezTo>
                  <a:cubicBezTo>
                    <a:pt x="166" y="229"/>
                    <a:pt x="174" y="225"/>
                    <a:pt x="176" y="223"/>
                  </a:cubicBezTo>
                  <a:cubicBezTo>
                    <a:pt x="183" y="211"/>
                    <a:pt x="188" y="190"/>
                    <a:pt x="188" y="189"/>
                  </a:cubicBezTo>
                  <a:lnTo>
                    <a:pt x="189" y="185"/>
                  </a:lnTo>
                  <a:lnTo>
                    <a:pt x="193" y="185"/>
                  </a:lnTo>
                  <a:cubicBezTo>
                    <a:pt x="196" y="185"/>
                    <a:pt x="247" y="185"/>
                    <a:pt x="268" y="210"/>
                  </a:cubicBezTo>
                  <a:cubicBezTo>
                    <a:pt x="275" y="217"/>
                    <a:pt x="284" y="220"/>
                    <a:pt x="295" y="220"/>
                  </a:cubicBezTo>
                  <a:cubicBezTo>
                    <a:pt x="308" y="220"/>
                    <a:pt x="320" y="216"/>
                    <a:pt x="320" y="216"/>
                  </a:cubicBezTo>
                  <a:lnTo>
                    <a:pt x="326" y="213"/>
                  </a:lnTo>
                  <a:lnTo>
                    <a:pt x="328" y="219"/>
                  </a:lnTo>
                  <a:cubicBezTo>
                    <a:pt x="328" y="219"/>
                    <a:pt x="328" y="220"/>
                    <a:pt x="328" y="222"/>
                  </a:cubicBezTo>
                  <a:cubicBezTo>
                    <a:pt x="330" y="219"/>
                    <a:pt x="332" y="217"/>
                    <a:pt x="334" y="215"/>
                  </a:cubicBezTo>
                  <a:cubicBezTo>
                    <a:pt x="334" y="214"/>
                    <a:pt x="335" y="214"/>
                    <a:pt x="335" y="213"/>
                  </a:cubicBezTo>
                  <a:cubicBezTo>
                    <a:pt x="337" y="212"/>
                    <a:pt x="338" y="210"/>
                    <a:pt x="340" y="209"/>
                  </a:cubicBezTo>
                  <a:lnTo>
                    <a:pt x="341" y="208"/>
                  </a:lnTo>
                  <a:cubicBezTo>
                    <a:pt x="344" y="207"/>
                    <a:pt x="346" y="206"/>
                    <a:pt x="348" y="206"/>
                  </a:cubicBezTo>
                  <a:lnTo>
                    <a:pt x="351" y="205"/>
                  </a:lnTo>
                  <a:cubicBezTo>
                    <a:pt x="372" y="203"/>
                    <a:pt x="398" y="199"/>
                    <a:pt x="417" y="172"/>
                  </a:cubicBezTo>
                  <a:cubicBezTo>
                    <a:pt x="419" y="168"/>
                    <a:pt x="423" y="164"/>
                    <a:pt x="426" y="161"/>
                  </a:cubicBezTo>
                  <a:cubicBezTo>
                    <a:pt x="428" y="159"/>
                    <a:pt x="429" y="158"/>
                    <a:pt x="430" y="157"/>
                  </a:cubicBezTo>
                  <a:cubicBezTo>
                    <a:pt x="433" y="155"/>
                    <a:pt x="435" y="153"/>
                    <a:pt x="438" y="151"/>
                  </a:cubicBezTo>
                  <a:cubicBezTo>
                    <a:pt x="439" y="149"/>
                    <a:pt x="441" y="148"/>
                    <a:pt x="442" y="147"/>
                  </a:cubicBezTo>
                  <a:cubicBezTo>
                    <a:pt x="445" y="145"/>
                    <a:pt x="447" y="144"/>
                    <a:pt x="449" y="142"/>
                  </a:cubicBezTo>
                  <a:cubicBezTo>
                    <a:pt x="451" y="141"/>
                    <a:pt x="452" y="140"/>
                    <a:pt x="454" y="139"/>
                  </a:cubicBezTo>
                  <a:cubicBezTo>
                    <a:pt x="455" y="138"/>
                    <a:pt x="456" y="138"/>
                    <a:pt x="457" y="137"/>
                  </a:cubicBezTo>
                  <a:cubicBezTo>
                    <a:pt x="454" y="133"/>
                    <a:pt x="452" y="129"/>
                    <a:pt x="450" y="125"/>
                  </a:cubicBezTo>
                  <a:cubicBezTo>
                    <a:pt x="446" y="117"/>
                    <a:pt x="442" y="110"/>
                    <a:pt x="437" y="108"/>
                  </a:cubicBezTo>
                  <a:cubicBezTo>
                    <a:pt x="434" y="106"/>
                    <a:pt x="428" y="105"/>
                    <a:pt x="421" y="104"/>
                  </a:cubicBezTo>
                  <a:cubicBezTo>
                    <a:pt x="419" y="104"/>
                    <a:pt x="416" y="104"/>
                    <a:pt x="414" y="103"/>
                  </a:cubicBezTo>
                  <a:cubicBezTo>
                    <a:pt x="399" y="102"/>
                    <a:pt x="387" y="101"/>
                    <a:pt x="384" y="91"/>
                  </a:cubicBezTo>
                  <a:lnTo>
                    <a:pt x="383" y="88"/>
                  </a:lnTo>
                  <a:cubicBezTo>
                    <a:pt x="380" y="75"/>
                    <a:pt x="377" y="68"/>
                    <a:pt x="370" y="68"/>
                  </a:cubicBezTo>
                  <a:cubicBezTo>
                    <a:pt x="365" y="68"/>
                    <a:pt x="361" y="67"/>
                    <a:pt x="356" y="67"/>
                  </a:cubicBezTo>
                  <a:cubicBezTo>
                    <a:pt x="352" y="66"/>
                    <a:pt x="348" y="65"/>
                    <a:pt x="344" y="65"/>
                  </a:cubicBezTo>
                  <a:cubicBezTo>
                    <a:pt x="338" y="65"/>
                    <a:pt x="335" y="67"/>
                    <a:pt x="332" y="72"/>
                  </a:cubicBezTo>
                  <a:cubicBezTo>
                    <a:pt x="330" y="79"/>
                    <a:pt x="324" y="82"/>
                    <a:pt x="317" y="82"/>
                  </a:cubicBezTo>
                  <a:cubicBezTo>
                    <a:pt x="302" y="82"/>
                    <a:pt x="283" y="65"/>
                    <a:pt x="281" y="53"/>
                  </a:cubicBezTo>
                  <a:cubicBezTo>
                    <a:pt x="279" y="45"/>
                    <a:pt x="273" y="36"/>
                    <a:pt x="234" y="22"/>
                  </a:cubicBezTo>
                  <a:cubicBezTo>
                    <a:pt x="223" y="18"/>
                    <a:pt x="210" y="11"/>
                    <a:pt x="194" y="0"/>
                  </a:cubicBezTo>
                  <a:cubicBezTo>
                    <a:pt x="194" y="1"/>
                    <a:pt x="194" y="2"/>
                    <a:pt x="193" y="3"/>
                  </a:cubicBezTo>
                  <a:cubicBezTo>
                    <a:pt x="191" y="5"/>
                    <a:pt x="188" y="8"/>
                    <a:pt x="181" y="8"/>
                  </a:cubicBezTo>
                  <a:cubicBezTo>
                    <a:pt x="177" y="8"/>
                    <a:pt x="172" y="7"/>
                    <a:pt x="168" y="6"/>
                  </a:cubicBezTo>
                  <a:cubicBezTo>
                    <a:pt x="164" y="5"/>
                    <a:pt x="160" y="4"/>
                    <a:pt x="156" y="4"/>
                  </a:cubicBezTo>
                  <a:cubicBezTo>
                    <a:pt x="153" y="4"/>
                    <a:pt x="152" y="5"/>
                    <a:pt x="152" y="5"/>
                  </a:cubicBezTo>
                  <a:cubicBezTo>
                    <a:pt x="147" y="9"/>
                    <a:pt x="141" y="12"/>
                    <a:pt x="133" y="15"/>
                  </a:cubicBezTo>
                  <a:cubicBezTo>
                    <a:pt x="131" y="15"/>
                    <a:pt x="128" y="16"/>
                    <a:pt x="125" y="17"/>
                  </a:cubicBezTo>
                  <a:cubicBezTo>
                    <a:pt x="113" y="21"/>
                    <a:pt x="98" y="26"/>
                    <a:pt x="89" y="34"/>
                  </a:cubicBezTo>
                  <a:cubicBezTo>
                    <a:pt x="70" y="51"/>
                    <a:pt x="32" y="60"/>
                    <a:pt x="9" y="65"/>
                  </a:cubicBezTo>
                  <a:lnTo>
                    <a:pt x="7" y="66"/>
                  </a:lnTo>
                  <a:cubicBezTo>
                    <a:pt x="4" y="67"/>
                    <a:pt x="1" y="68"/>
                    <a:pt x="1" y="69"/>
                  </a:cubicBezTo>
                  <a:cubicBezTo>
                    <a:pt x="0" y="73"/>
                    <a:pt x="6" y="82"/>
                    <a:pt x="10" y="89"/>
                  </a:cubicBezTo>
                  <a:cubicBezTo>
                    <a:pt x="12" y="92"/>
                    <a:pt x="14" y="95"/>
                    <a:pt x="16" y="98"/>
                  </a:cubicBezTo>
                  <a:cubicBezTo>
                    <a:pt x="19" y="104"/>
                    <a:pt x="21" y="114"/>
                    <a:pt x="23" y="123"/>
                  </a:cubicBezTo>
                  <a:cubicBezTo>
                    <a:pt x="27" y="138"/>
                    <a:pt x="30" y="154"/>
                    <a:pt x="39" y="160"/>
                  </a:cubicBezTo>
                  <a:cubicBezTo>
                    <a:pt x="43" y="163"/>
                    <a:pt x="48" y="166"/>
                    <a:pt x="53" y="170"/>
                  </a:cubicBezTo>
                  <a:cubicBezTo>
                    <a:pt x="72" y="182"/>
                    <a:pt x="89" y="194"/>
                    <a:pt x="101" y="204"/>
                  </a:cubicBezTo>
                  <a:cubicBezTo>
                    <a:pt x="106" y="207"/>
                    <a:pt x="109" y="210"/>
                    <a:pt x="112" y="212"/>
                  </a:cubicBezTo>
                  <a:cubicBezTo>
                    <a:pt x="116" y="216"/>
                    <a:pt x="119" y="219"/>
                    <a:pt x="120" y="2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7" name="Freeform 100">
              <a:extLst>
                <a:ext uri="{FF2B5EF4-FFF2-40B4-BE49-F238E27FC236}">
                  <a16:creationId xmlns:a16="http://schemas.microsoft.com/office/drawing/2014/main" id="{33E278FD-6A94-462F-A8BB-BEEB6CF8A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5783" y="2497019"/>
              <a:ext cx="174749" cy="67645"/>
            </a:xfrm>
            <a:custGeom>
              <a:avLst/>
              <a:gdLst>
                <a:gd name="T0" fmla="*/ 395 w 410"/>
                <a:gd name="T1" fmla="*/ 59 h 160"/>
                <a:gd name="T2" fmla="*/ 400 w 410"/>
                <a:gd name="T3" fmla="*/ 51 h 160"/>
                <a:gd name="T4" fmla="*/ 401 w 410"/>
                <a:gd name="T5" fmla="*/ 50 h 160"/>
                <a:gd name="T6" fmla="*/ 406 w 410"/>
                <a:gd name="T7" fmla="*/ 44 h 160"/>
                <a:gd name="T8" fmla="*/ 407 w 410"/>
                <a:gd name="T9" fmla="*/ 42 h 160"/>
                <a:gd name="T10" fmla="*/ 409 w 410"/>
                <a:gd name="T11" fmla="*/ 40 h 160"/>
                <a:gd name="T12" fmla="*/ 372 w 410"/>
                <a:gd name="T13" fmla="*/ 29 h 160"/>
                <a:gd name="T14" fmla="*/ 311 w 410"/>
                <a:gd name="T15" fmla="*/ 15 h 160"/>
                <a:gd name="T16" fmla="*/ 280 w 410"/>
                <a:gd name="T17" fmla="*/ 11 h 160"/>
                <a:gd name="T18" fmla="*/ 255 w 410"/>
                <a:gd name="T19" fmla="*/ 10 h 160"/>
                <a:gd name="T20" fmla="*/ 233 w 410"/>
                <a:gd name="T21" fmla="*/ 14 h 160"/>
                <a:gd name="T22" fmla="*/ 184 w 410"/>
                <a:gd name="T23" fmla="*/ 2 h 160"/>
                <a:gd name="T24" fmla="*/ 170 w 410"/>
                <a:gd name="T25" fmla="*/ 5 h 160"/>
                <a:gd name="T26" fmla="*/ 139 w 410"/>
                <a:gd name="T27" fmla="*/ 7 h 160"/>
                <a:gd name="T28" fmla="*/ 130 w 410"/>
                <a:gd name="T29" fmla="*/ 1 h 160"/>
                <a:gd name="T30" fmla="*/ 92 w 410"/>
                <a:gd name="T31" fmla="*/ 33 h 160"/>
                <a:gd name="T32" fmla="*/ 18 w 410"/>
                <a:gd name="T33" fmla="*/ 71 h 160"/>
                <a:gd name="T34" fmla="*/ 15 w 410"/>
                <a:gd name="T35" fmla="*/ 72 h 160"/>
                <a:gd name="T36" fmla="*/ 0 w 410"/>
                <a:gd name="T37" fmla="*/ 91 h 160"/>
                <a:gd name="T38" fmla="*/ 32 w 410"/>
                <a:gd name="T39" fmla="*/ 146 h 160"/>
                <a:gd name="T40" fmla="*/ 86 w 410"/>
                <a:gd name="T41" fmla="*/ 159 h 160"/>
                <a:gd name="T42" fmla="*/ 126 w 410"/>
                <a:gd name="T43" fmla="*/ 151 h 160"/>
                <a:gd name="T44" fmla="*/ 212 w 410"/>
                <a:gd name="T45" fmla="*/ 119 h 160"/>
                <a:gd name="T46" fmla="*/ 250 w 410"/>
                <a:gd name="T47" fmla="*/ 94 h 160"/>
                <a:gd name="T48" fmla="*/ 282 w 410"/>
                <a:gd name="T49" fmla="*/ 74 h 160"/>
                <a:gd name="T50" fmla="*/ 285 w 410"/>
                <a:gd name="T51" fmla="*/ 74 h 160"/>
                <a:gd name="T52" fmla="*/ 295 w 410"/>
                <a:gd name="T53" fmla="*/ 77 h 160"/>
                <a:gd name="T54" fmla="*/ 358 w 410"/>
                <a:gd name="T55" fmla="*/ 99 h 160"/>
                <a:gd name="T56" fmla="*/ 385 w 410"/>
                <a:gd name="T57" fmla="*/ 110 h 160"/>
                <a:gd name="T58" fmla="*/ 384 w 410"/>
                <a:gd name="T59" fmla="*/ 109 h 160"/>
                <a:gd name="T60" fmla="*/ 382 w 410"/>
                <a:gd name="T61" fmla="*/ 103 h 160"/>
                <a:gd name="T62" fmla="*/ 381 w 410"/>
                <a:gd name="T63" fmla="*/ 101 h 160"/>
                <a:gd name="T64" fmla="*/ 380 w 410"/>
                <a:gd name="T65" fmla="*/ 94 h 160"/>
                <a:gd name="T66" fmla="*/ 381 w 410"/>
                <a:gd name="T67" fmla="*/ 87 h 160"/>
                <a:gd name="T68" fmla="*/ 381 w 410"/>
                <a:gd name="T69" fmla="*/ 85 h 160"/>
                <a:gd name="T70" fmla="*/ 384 w 410"/>
                <a:gd name="T71" fmla="*/ 79 h 160"/>
                <a:gd name="T72" fmla="*/ 385 w 410"/>
                <a:gd name="T73" fmla="*/ 76 h 160"/>
                <a:gd name="T74" fmla="*/ 388 w 410"/>
                <a:gd name="T75" fmla="*/ 71 h 160"/>
                <a:gd name="T76" fmla="*/ 389 w 410"/>
                <a:gd name="T77" fmla="*/ 68 h 160"/>
                <a:gd name="T78" fmla="*/ 394 w 410"/>
                <a:gd name="T79" fmla="*/ 61 h 160"/>
                <a:gd name="T80" fmla="*/ 395 w 410"/>
                <a:gd name="T8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0" h="160">
                  <a:moveTo>
                    <a:pt x="395" y="59"/>
                  </a:moveTo>
                  <a:cubicBezTo>
                    <a:pt x="396" y="57"/>
                    <a:pt x="398" y="54"/>
                    <a:pt x="400" y="51"/>
                  </a:cubicBezTo>
                  <a:cubicBezTo>
                    <a:pt x="401" y="51"/>
                    <a:pt x="401" y="50"/>
                    <a:pt x="401" y="50"/>
                  </a:cubicBezTo>
                  <a:cubicBezTo>
                    <a:pt x="403" y="48"/>
                    <a:pt x="404" y="46"/>
                    <a:pt x="406" y="44"/>
                  </a:cubicBezTo>
                  <a:cubicBezTo>
                    <a:pt x="406" y="43"/>
                    <a:pt x="407" y="43"/>
                    <a:pt x="407" y="42"/>
                  </a:cubicBezTo>
                  <a:cubicBezTo>
                    <a:pt x="408" y="41"/>
                    <a:pt x="409" y="40"/>
                    <a:pt x="409" y="40"/>
                  </a:cubicBezTo>
                  <a:cubicBezTo>
                    <a:pt x="377" y="34"/>
                    <a:pt x="374" y="31"/>
                    <a:pt x="372" y="29"/>
                  </a:cubicBezTo>
                  <a:cubicBezTo>
                    <a:pt x="367" y="24"/>
                    <a:pt x="336" y="13"/>
                    <a:pt x="311" y="15"/>
                  </a:cubicBezTo>
                  <a:cubicBezTo>
                    <a:pt x="298" y="17"/>
                    <a:pt x="289" y="14"/>
                    <a:pt x="280" y="11"/>
                  </a:cubicBezTo>
                  <a:cubicBezTo>
                    <a:pt x="271" y="9"/>
                    <a:pt x="263" y="7"/>
                    <a:pt x="255" y="10"/>
                  </a:cubicBezTo>
                  <a:cubicBezTo>
                    <a:pt x="249" y="12"/>
                    <a:pt x="241" y="14"/>
                    <a:pt x="233" y="14"/>
                  </a:cubicBezTo>
                  <a:cubicBezTo>
                    <a:pt x="213" y="14"/>
                    <a:pt x="194" y="8"/>
                    <a:pt x="184" y="2"/>
                  </a:cubicBezTo>
                  <a:cubicBezTo>
                    <a:pt x="181" y="0"/>
                    <a:pt x="176" y="2"/>
                    <a:pt x="170" y="5"/>
                  </a:cubicBezTo>
                  <a:cubicBezTo>
                    <a:pt x="161" y="9"/>
                    <a:pt x="149" y="13"/>
                    <a:pt x="139" y="7"/>
                  </a:cubicBezTo>
                  <a:cubicBezTo>
                    <a:pt x="136" y="5"/>
                    <a:pt x="133" y="3"/>
                    <a:pt x="130" y="1"/>
                  </a:cubicBezTo>
                  <a:cubicBezTo>
                    <a:pt x="118" y="8"/>
                    <a:pt x="102" y="19"/>
                    <a:pt x="92" y="33"/>
                  </a:cubicBezTo>
                  <a:cubicBezTo>
                    <a:pt x="70" y="64"/>
                    <a:pt x="40" y="68"/>
                    <a:pt x="18" y="71"/>
                  </a:cubicBezTo>
                  <a:lnTo>
                    <a:pt x="15" y="72"/>
                  </a:lnTo>
                  <a:cubicBezTo>
                    <a:pt x="13" y="72"/>
                    <a:pt x="7" y="74"/>
                    <a:pt x="0" y="91"/>
                  </a:cubicBezTo>
                  <a:cubicBezTo>
                    <a:pt x="11" y="118"/>
                    <a:pt x="22" y="137"/>
                    <a:pt x="32" y="146"/>
                  </a:cubicBezTo>
                  <a:cubicBezTo>
                    <a:pt x="41" y="154"/>
                    <a:pt x="62" y="159"/>
                    <a:pt x="86" y="159"/>
                  </a:cubicBezTo>
                  <a:cubicBezTo>
                    <a:pt x="112" y="159"/>
                    <a:pt x="125" y="153"/>
                    <a:pt x="126" y="151"/>
                  </a:cubicBezTo>
                  <a:cubicBezTo>
                    <a:pt x="126" y="123"/>
                    <a:pt x="211" y="119"/>
                    <a:pt x="212" y="119"/>
                  </a:cubicBezTo>
                  <a:cubicBezTo>
                    <a:pt x="218" y="119"/>
                    <a:pt x="239" y="104"/>
                    <a:pt x="250" y="94"/>
                  </a:cubicBezTo>
                  <a:cubicBezTo>
                    <a:pt x="269" y="80"/>
                    <a:pt x="277" y="74"/>
                    <a:pt x="282" y="74"/>
                  </a:cubicBezTo>
                  <a:lnTo>
                    <a:pt x="285" y="74"/>
                  </a:lnTo>
                  <a:cubicBezTo>
                    <a:pt x="286" y="75"/>
                    <a:pt x="290" y="76"/>
                    <a:pt x="295" y="77"/>
                  </a:cubicBezTo>
                  <a:cubicBezTo>
                    <a:pt x="320" y="82"/>
                    <a:pt x="348" y="89"/>
                    <a:pt x="358" y="99"/>
                  </a:cubicBezTo>
                  <a:cubicBezTo>
                    <a:pt x="360" y="101"/>
                    <a:pt x="369" y="105"/>
                    <a:pt x="385" y="110"/>
                  </a:cubicBezTo>
                  <a:cubicBezTo>
                    <a:pt x="385" y="109"/>
                    <a:pt x="385" y="109"/>
                    <a:pt x="384" y="109"/>
                  </a:cubicBezTo>
                  <a:cubicBezTo>
                    <a:pt x="383" y="107"/>
                    <a:pt x="382" y="105"/>
                    <a:pt x="382" y="103"/>
                  </a:cubicBezTo>
                  <a:cubicBezTo>
                    <a:pt x="381" y="102"/>
                    <a:pt x="381" y="102"/>
                    <a:pt x="381" y="101"/>
                  </a:cubicBezTo>
                  <a:cubicBezTo>
                    <a:pt x="380" y="98"/>
                    <a:pt x="380" y="96"/>
                    <a:pt x="380" y="94"/>
                  </a:cubicBezTo>
                  <a:cubicBezTo>
                    <a:pt x="380" y="92"/>
                    <a:pt x="380" y="89"/>
                    <a:pt x="381" y="87"/>
                  </a:cubicBezTo>
                  <a:cubicBezTo>
                    <a:pt x="381" y="86"/>
                    <a:pt x="381" y="85"/>
                    <a:pt x="381" y="85"/>
                  </a:cubicBezTo>
                  <a:cubicBezTo>
                    <a:pt x="382" y="83"/>
                    <a:pt x="383" y="81"/>
                    <a:pt x="384" y="79"/>
                  </a:cubicBezTo>
                  <a:cubicBezTo>
                    <a:pt x="384" y="78"/>
                    <a:pt x="384" y="77"/>
                    <a:pt x="385" y="76"/>
                  </a:cubicBezTo>
                  <a:cubicBezTo>
                    <a:pt x="386" y="75"/>
                    <a:pt x="387" y="73"/>
                    <a:pt x="388" y="71"/>
                  </a:cubicBezTo>
                  <a:cubicBezTo>
                    <a:pt x="388" y="70"/>
                    <a:pt x="389" y="69"/>
                    <a:pt x="389" y="68"/>
                  </a:cubicBezTo>
                  <a:cubicBezTo>
                    <a:pt x="391" y="66"/>
                    <a:pt x="392" y="63"/>
                    <a:pt x="394" y="61"/>
                  </a:cubicBezTo>
                  <a:cubicBezTo>
                    <a:pt x="394" y="61"/>
                    <a:pt x="394" y="60"/>
                    <a:pt x="395" y="5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8" name="Freeform 101">
              <a:extLst>
                <a:ext uri="{FF2B5EF4-FFF2-40B4-BE49-F238E27FC236}">
                  <a16:creationId xmlns:a16="http://schemas.microsoft.com/office/drawing/2014/main" id="{7F85C3B7-9C74-47A1-A1FA-02331E5F7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8945" y="2803294"/>
              <a:ext cx="103346" cy="193536"/>
            </a:xfrm>
            <a:custGeom>
              <a:avLst/>
              <a:gdLst>
                <a:gd name="T0" fmla="*/ 184 w 244"/>
                <a:gd name="T1" fmla="*/ 370 h 455"/>
                <a:gd name="T2" fmla="*/ 190 w 244"/>
                <a:gd name="T3" fmla="*/ 367 h 455"/>
                <a:gd name="T4" fmla="*/ 172 w 244"/>
                <a:gd name="T5" fmla="*/ 348 h 455"/>
                <a:gd name="T6" fmla="*/ 164 w 244"/>
                <a:gd name="T7" fmla="*/ 341 h 455"/>
                <a:gd name="T8" fmla="*/ 163 w 244"/>
                <a:gd name="T9" fmla="*/ 311 h 455"/>
                <a:gd name="T10" fmla="*/ 188 w 244"/>
                <a:gd name="T11" fmla="*/ 290 h 455"/>
                <a:gd name="T12" fmla="*/ 188 w 244"/>
                <a:gd name="T13" fmla="*/ 290 h 455"/>
                <a:gd name="T14" fmla="*/ 162 w 244"/>
                <a:gd name="T15" fmla="*/ 259 h 455"/>
                <a:gd name="T16" fmla="*/ 152 w 244"/>
                <a:gd name="T17" fmla="*/ 233 h 455"/>
                <a:gd name="T18" fmla="*/ 187 w 244"/>
                <a:gd name="T19" fmla="*/ 218 h 455"/>
                <a:gd name="T20" fmla="*/ 186 w 244"/>
                <a:gd name="T21" fmla="*/ 207 h 455"/>
                <a:gd name="T22" fmla="*/ 194 w 244"/>
                <a:gd name="T23" fmla="*/ 168 h 455"/>
                <a:gd name="T24" fmla="*/ 200 w 244"/>
                <a:gd name="T25" fmla="*/ 154 h 455"/>
                <a:gd name="T26" fmla="*/ 199 w 244"/>
                <a:gd name="T27" fmla="*/ 147 h 455"/>
                <a:gd name="T28" fmla="*/ 193 w 244"/>
                <a:gd name="T29" fmla="*/ 124 h 455"/>
                <a:gd name="T30" fmla="*/ 188 w 244"/>
                <a:gd name="T31" fmla="*/ 106 h 455"/>
                <a:gd name="T32" fmla="*/ 187 w 244"/>
                <a:gd name="T33" fmla="*/ 101 h 455"/>
                <a:gd name="T34" fmla="*/ 212 w 244"/>
                <a:gd name="T35" fmla="*/ 73 h 455"/>
                <a:gd name="T36" fmla="*/ 238 w 244"/>
                <a:gd name="T37" fmla="*/ 53 h 455"/>
                <a:gd name="T38" fmla="*/ 243 w 244"/>
                <a:gd name="T39" fmla="*/ 47 h 455"/>
                <a:gd name="T40" fmla="*/ 236 w 244"/>
                <a:gd name="T41" fmla="*/ 44 h 455"/>
                <a:gd name="T42" fmla="*/ 217 w 244"/>
                <a:gd name="T43" fmla="*/ 27 h 455"/>
                <a:gd name="T44" fmla="*/ 201 w 244"/>
                <a:gd name="T45" fmla="*/ 17 h 455"/>
                <a:gd name="T46" fmla="*/ 180 w 244"/>
                <a:gd name="T47" fmla="*/ 24 h 455"/>
                <a:gd name="T48" fmla="*/ 155 w 244"/>
                <a:gd name="T49" fmla="*/ 27 h 455"/>
                <a:gd name="T50" fmla="*/ 147 w 244"/>
                <a:gd name="T51" fmla="*/ 25 h 455"/>
                <a:gd name="T52" fmla="*/ 136 w 244"/>
                <a:gd name="T53" fmla="*/ 25 h 455"/>
                <a:gd name="T54" fmla="*/ 123 w 244"/>
                <a:gd name="T55" fmla="*/ 25 h 455"/>
                <a:gd name="T56" fmla="*/ 113 w 244"/>
                <a:gd name="T57" fmla="*/ 25 h 455"/>
                <a:gd name="T58" fmla="*/ 112 w 244"/>
                <a:gd name="T59" fmla="*/ 25 h 455"/>
                <a:gd name="T60" fmla="*/ 105 w 244"/>
                <a:gd name="T61" fmla="*/ 23 h 455"/>
                <a:gd name="T62" fmla="*/ 103 w 244"/>
                <a:gd name="T63" fmla="*/ 22 h 455"/>
                <a:gd name="T64" fmla="*/ 100 w 244"/>
                <a:gd name="T65" fmla="*/ 21 h 455"/>
                <a:gd name="T66" fmla="*/ 99 w 244"/>
                <a:gd name="T67" fmla="*/ 20 h 455"/>
                <a:gd name="T68" fmla="*/ 97 w 244"/>
                <a:gd name="T69" fmla="*/ 17 h 455"/>
                <a:gd name="T70" fmla="*/ 96 w 244"/>
                <a:gd name="T71" fmla="*/ 16 h 455"/>
                <a:gd name="T72" fmla="*/ 95 w 244"/>
                <a:gd name="T73" fmla="*/ 13 h 455"/>
                <a:gd name="T74" fmla="*/ 94 w 244"/>
                <a:gd name="T75" fmla="*/ 8 h 455"/>
                <a:gd name="T76" fmla="*/ 90 w 244"/>
                <a:gd name="T77" fmla="*/ 0 h 455"/>
                <a:gd name="T78" fmla="*/ 77 w 244"/>
                <a:gd name="T79" fmla="*/ 9 h 455"/>
                <a:gd name="T80" fmla="*/ 70 w 244"/>
                <a:gd name="T81" fmla="*/ 14 h 455"/>
                <a:gd name="T82" fmla="*/ 68 w 244"/>
                <a:gd name="T83" fmla="*/ 15 h 455"/>
                <a:gd name="T84" fmla="*/ 58 w 244"/>
                <a:gd name="T85" fmla="*/ 18 h 455"/>
                <a:gd name="T86" fmla="*/ 57 w 244"/>
                <a:gd name="T87" fmla="*/ 19 h 455"/>
                <a:gd name="T88" fmla="*/ 59 w 244"/>
                <a:gd name="T89" fmla="*/ 62 h 455"/>
                <a:gd name="T90" fmla="*/ 11 w 244"/>
                <a:gd name="T91" fmla="*/ 252 h 455"/>
                <a:gd name="T92" fmla="*/ 0 w 244"/>
                <a:gd name="T93" fmla="*/ 274 h 455"/>
                <a:gd name="T94" fmla="*/ 25 w 244"/>
                <a:gd name="T95" fmla="*/ 299 h 455"/>
                <a:gd name="T96" fmla="*/ 40 w 244"/>
                <a:gd name="T97" fmla="*/ 310 h 455"/>
                <a:gd name="T98" fmla="*/ 54 w 244"/>
                <a:gd name="T99" fmla="*/ 424 h 455"/>
                <a:gd name="T100" fmla="*/ 52 w 244"/>
                <a:gd name="T101" fmla="*/ 444 h 455"/>
                <a:gd name="T102" fmla="*/ 74 w 244"/>
                <a:gd name="T103" fmla="*/ 454 h 455"/>
                <a:gd name="T104" fmla="*/ 87 w 244"/>
                <a:gd name="T105" fmla="*/ 454 h 455"/>
                <a:gd name="T106" fmla="*/ 105 w 244"/>
                <a:gd name="T107" fmla="*/ 453 h 455"/>
                <a:gd name="T108" fmla="*/ 141 w 244"/>
                <a:gd name="T109" fmla="*/ 447 h 455"/>
                <a:gd name="T110" fmla="*/ 156 w 244"/>
                <a:gd name="T111" fmla="*/ 443 h 455"/>
                <a:gd name="T112" fmla="*/ 156 w 244"/>
                <a:gd name="T113" fmla="*/ 443 h 455"/>
                <a:gd name="T114" fmla="*/ 151 w 244"/>
                <a:gd name="T115" fmla="*/ 432 h 455"/>
                <a:gd name="T116" fmla="*/ 150 w 244"/>
                <a:gd name="T117" fmla="*/ 430 h 455"/>
                <a:gd name="T118" fmla="*/ 149 w 244"/>
                <a:gd name="T119" fmla="*/ 422 h 455"/>
                <a:gd name="T120" fmla="*/ 184 w 244"/>
                <a:gd name="T121" fmla="*/ 37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" h="455">
                  <a:moveTo>
                    <a:pt x="184" y="370"/>
                  </a:moveTo>
                  <a:cubicBezTo>
                    <a:pt x="189" y="369"/>
                    <a:pt x="190" y="367"/>
                    <a:pt x="190" y="367"/>
                  </a:cubicBezTo>
                  <a:cubicBezTo>
                    <a:pt x="191" y="363"/>
                    <a:pt x="176" y="352"/>
                    <a:pt x="172" y="348"/>
                  </a:cubicBezTo>
                  <a:cubicBezTo>
                    <a:pt x="168" y="345"/>
                    <a:pt x="166" y="343"/>
                    <a:pt x="164" y="341"/>
                  </a:cubicBezTo>
                  <a:cubicBezTo>
                    <a:pt x="157" y="334"/>
                    <a:pt x="159" y="321"/>
                    <a:pt x="163" y="311"/>
                  </a:cubicBezTo>
                  <a:cubicBezTo>
                    <a:pt x="169" y="298"/>
                    <a:pt x="178" y="290"/>
                    <a:pt x="188" y="290"/>
                  </a:cubicBezTo>
                  <a:lnTo>
                    <a:pt x="188" y="290"/>
                  </a:lnTo>
                  <a:cubicBezTo>
                    <a:pt x="186" y="286"/>
                    <a:pt x="181" y="278"/>
                    <a:pt x="162" y="259"/>
                  </a:cubicBezTo>
                  <a:cubicBezTo>
                    <a:pt x="152" y="249"/>
                    <a:pt x="149" y="241"/>
                    <a:pt x="152" y="233"/>
                  </a:cubicBezTo>
                  <a:cubicBezTo>
                    <a:pt x="158" y="217"/>
                    <a:pt x="187" y="218"/>
                    <a:pt x="187" y="218"/>
                  </a:cubicBezTo>
                  <a:cubicBezTo>
                    <a:pt x="187" y="217"/>
                    <a:pt x="187" y="211"/>
                    <a:pt x="186" y="207"/>
                  </a:cubicBezTo>
                  <a:cubicBezTo>
                    <a:pt x="185" y="196"/>
                    <a:pt x="183" y="180"/>
                    <a:pt x="194" y="168"/>
                  </a:cubicBezTo>
                  <a:cubicBezTo>
                    <a:pt x="198" y="164"/>
                    <a:pt x="200" y="159"/>
                    <a:pt x="200" y="154"/>
                  </a:cubicBezTo>
                  <a:cubicBezTo>
                    <a:pt x="200" y="151"/>
                    <a:pt x="200" y="149"/>
                    <a:pt x="199" y="147"/>
                  </a:cubicBezTo>
                  <a:cubicBezTo>
                    <a:pt x="198" y="139"/>
                    <a:pt x="196" y="131"/>
                    <a:pt x="193" y="124"/>
                  </a:cubicBezTo>
                  <a:cubicBezTo>
                    <a:pt x="191" y="117"/>
                    <a:pt x="189" y="111"/>
                    <a:pt x="188" y="106"/>
                  </a:cubicBezTo>
                  <a:cubicBezTo>
                    <a:pt x="187" y="104"/>
                    <a:pt x="187" y="103"/>
                    <a:pt x="187" y="101"/>
                  </a:cubicBezTo>
                  <a:cubicBezTo>
                    <a:pt x="187" y="88"/>
                    <a:pt x="199" y="81"/>
                    <a:pt x="212" y="73"/>
                  </a:cubicBezTo>
                  <a:cubicBezTo>
                    <a:pt x="220" y="68"/>
                    <a:pt x="230" y="62"/>
                    <a:pt x="238" y="53"/>
                  </a:cubicBezTo>
                  <a:cubicBezTo>
                    <a:pt x="243" y="49"/>
                    <a:pt x="243" y="47"/>
                    <a:pt x="243" y="47"/>
                  </a:cubicBezTo>
                  <a:cubicBezTo>
                    <a:pt x="243" y="47"/>
                    <a:pt x="238" y="45"/>
                    <a:pt x="236" y="44"/>
                  </a:cubicBezTo>
                  <a:cubicBezTo>
                    <a:pt x="229" y="42"/>
                    <a:pt x="217" y="38"/>
                    <a:pt x="217" y="27"/>
                  </a:cubicBezTo>
                  <a:cubicBezTo>
                    <a:pt x="217" y="20"/>
                    <a:pt x="209" y="17"/>
                    <a:pt x="201" y="17"/>
                  </a:cubicBezTo>
                  <a:cubicBezTo>
                    <a:pt x="194" y="17"/>
                    <a:pt x="186" y="19"/>
                    <a:pt x="180" y="24"/>
                  </a:cubicBezTo>
                  <a:cubicBezTo>
                    <a:pt x="166" y="33"/>
                    <a:pt x="160" y="30"/>
                    <a:pt x="155" y="27"/>
                  </a:cubicBezTo>
                  <a:cubicBezTo>
                    <a:pt x="153" y="26"/>
                    <a:pt x="151" y="25"/>
                    <a:pt x="147" y="25"/>
                  </a:cubicBezTo>
                  <a:cubicBezTo>
                    <a:pt x="143" y="25"/>
                    <a:pt x="140" y="25"/>
                    <a:pt x="136" y="25"/>
                  </a:cubicBezTo>
                  <a:cubicBezTo>
                    <a:pt x="132" y="25"/>
                    <a:pt x="127" y="25"/>
                    <a:pt x="123" y="25"/>
                  </a:cubicBezTo>
                  <a:cubicBezTo>
                    <a:pt x="121" y="25"/>
                    <a:pt x="117" y="25"/>
                    <a:pt x="113" y="25"/>
                  </a:cubicBezTo>
                  <a:lnTo>
                    <a:pt x="112" y="25"/>
                  </a:lnTo>
                  <a:cubicBezTo>
                    <a:pt x="110" y="24"/>
                    <a:pt x="107" y="24"/>
                    <a:pt x="105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102" y="22"/>
                    <a:pt x="101" y="21"/>
                    <a:pt x="100" y="21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8" y="19"/>
                    <a:pt x="98" y="18"/>
                    <a:pt x="97" y="17"/>
                  </a:cubicBezTo>
                  <a:lnTo>
                    <a:pt x="96" y="16"/>
                  </a:lnTo>
                  <a:cubicBezTo>
                    <a:pt x="96" y="15"/>
                    <a:pt x="95" y="14"/>
                    <a:pt x="95" y="13"/>
                  </a:cubicBezTo>
                  <a:cubicBezTo>
                    <a:pt x="94" y="11"/>
                    <a:pt x="94" y="10"/>
                    <a:pt x="94" y="8"/>
                  </a:cubicBezTo>
                  <a:cubicBezTo>
                    <a:pt x="94" y="5"/>
                    <a:pt x="93" y="0"/>
                    <a:pt x="90" y="0"/>
                  </a:cubicBezTo>
                  <a:cubicBezTo>
                    <a:pt x="87" y="0"/>
                    <a:pt x="82" y="2"/>
                    <a:pt x="77" y="9"/>
                  </a:cubicBezTo>
                  <a:cubicBezTo>
                    <a:pt x="75" y="11"/>
                    <a:pt x="73" y="13"/>
                    <a:pt x="70" y="14"/>
                  </a:cubicBezTo>
                  <a:cubicBezTo>
                    <a:pt x="69" y="15"/>
                    <a:pt x="69" y="15"/>
                    <a:pt x="68" y="15"/>
                  </a:cubicBezTo>
                  <a:cubicBezTo>
                    <a:pt x="65" y="17"/>
                    <a:pt x="62" y="18"/>
                    <a:pt x="58" y="18"/>
                  </a:cubicBezTo>
                  <a:cubicBezTo>
                    <a:pt x="58" y="18"/>
                    <a:pt x="58" y="19"/>
                    <a:pt x="57" y="19"/>
                  </a:cubicBezTo>
                  <a:cubicBezTo>
                    <a:pt x="56" y="36"/>
                    <a:pt x="54" y="54"/>
                    <a:pt x="59" y="62"/>
                  </a:cubicBezTo>
                  <a:cubicBezTo>
                    <a:pt x="76" y="90"/>
                    <a:pt x="40" y="219"/>
                    <a:pt x="11" y="252"/>
                  </a:cubicBezTo>
                  <a:cubicBezTo>
                    <a:pt x="3" y="261"/>
                    <a:pt x="0" y="268"/>
                    <a:pt x="0" y="274"/>
                  </a:cubicBezTo>
                  <a:cubicBezTo>
                    <a:pt x="1" y="283"/>
                    <a:pt x="12" y="290"/>
                    <a:pt x="25" y="299"/>
                  </a:cubicBezTo>
                  <a:cubicBezTo>
                    <a:pt x="29" y="302"/>
                    <a:pt x="35" y="306"/>
                    <a:pt x="40" y="310"/>
                  </a:cubicBezTo>
                  <a:cubicBezTo>
                    <a:pt x="66" y="331"/>
                    <a:pt x="59" y="389"/>
                    <a:pt x="54" y="424"/>
                  </a:cubicBezTo>
                  <a:cubicBezTo>
                    <a:pt x="53" y="433"/>
                    <a:pt x="52" y="440"/>
                    <a:pt x="52" y="444"/>
                  </a:cubicBezTo>
                  <a:cubicBezTo>
                    <a:pt x="52" y="450"/>
                    <a:pt x="54" y="454"/>
                    <a:pt x="74" y="454"/>
                  </a:cubicBezTo>
                  <a:cubicBezTo>
                    <a:pt x="78" y="454"/>
                    <a:pt x="83" y="454"/>
                    <a:pt x="87" y="454"/>
                  </a:cubicBezTo>
                  <a:cubicBezTo>
                    <a:pt x="93" y="453"/>
                    <a:pt x="99" y="453"/>
                    <a:pt x="105" y="453"/>
                  </a:cubicBezTo>
                  <a:cubicBezTo>
                    <a:pt x="116" y="453"/>
                    <a:pt x="128" y="450"/>
                    <a:pt x="141" y="447"/>
                  </a:cubicBezTo>
                  <a:cubicBezTo>
                    <a:pt x="146" y="445"/>
                    <a:pt x="151" y="444"/>
                    <a:pt x="156" y="443"/>
                  </a:cubicBezTo>
                  <a:lnTo>
                    <a:pt x="156" y="443"/>
                  </a:lnTo>
                  <a:cubicBezTo>
                    <a:pt x="154" y="439"/>
                    <a:pt x="152" y="435"/>
                    <a:pt x="151" y="432"/>
                  </a:cubicBezTo>
                  <a:cubicBezTo>
                    <a:pt x="151" y="432"/>
                    <a:pt x="151" y="431"/>
                    <a:pt x="150" y="430"/>
                  </a:cubicBezTo>
                  <a:cubicBezTo>
                    <a:pt x="149" y="427"/>
                    <a:pt x="149" y="425"/>
                    <a:pt x="149" y="422"/>
                  </a:cubicBezTo>
                  <a:cubicBezTo>
                    <a:pt x="149" y="406"/>
                    <a:pt x="149" y="376"/>
                    <a:pt x="184" y="3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09" name="Freeform 102">
              <a:extLst>
                <a:ext uri="{FF2B5EF4-FFF2-40B4-BE49-F238E27FC236}">
                  <a16:creationId xmlns:a16="http://schemas.microsoft.com/office/drawing/2014/main" id="{F94131F7-FA79-4A50-9FC4-4BA50C635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7735" y="2807052"/>
              <a:ext cx="1879" cy="1879"/>
            </a:xfrm>
            <a:custGeom>
              <a:avLst/>
              <a:gdLst>
                <a:gd name="T0" fmla="*/ 0 w 1"/>
                <a:gd name="T1" fmla="*/ 3 h 4"/>
                <a:gd name="T2" fmla="*/ 0 w 1"/>
                <a:gd name="T3" fmla="*/ 3 h 4"/>
                <a:gd name="T4" fmla="*/ 0 w 1"/>
                <a:gd name="T5" fmla="*/ 0 h 4"/>
                <a:gd name="T6" fmla="*/ 0 w 1"/>
                <a:gd name="T7" fmla="*/ 0 h 4"/>
                <a:gd name="T8" fmla="*/ 0 w 1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0" name="Freeform 103">
              <a:extLst>
                <a:ext uri="{FF2B5EF4-FFF2-40B4-BE49-F238E27FC236}">
                  <a16:creationId xmlns:a16="http://schemas.microsoft.com/office/drawing/2014/main" id="{C1F06F86-E64E-4168-8E90-763CE47BE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968" y="2327911"/>
              <a:ext cx="125895" cy="107103"/>
            </a:xfrm>
            <a:custGeom>
              <a:avLst/>
              <a:gdLst>
                <a:gd name="T0" fmla="*/ 1 w 294"/>
                <a:gd name="T1" fmla="*/ 218 h 253"/>
                <a:gd name="T2" fmla="*/ 7 w 294"/>
                <a:gd name="T3" fmla="*/ 220 h 253"/>
                <a:gd name="T4" fmla="*/ 9 w 294"/>
                <a:gd name="T5" fmla="*/ 221 h 253"/>
                <a:gd name="T6" fmla="*/ 11 w 294"/>
                <a:gd name="T7" fmla="*/ 222 h 253"/>
                <a:gd name="T8" fmla="*/ 12 w 294"/>
                <a:gd name="T9" fmla="*/ 222 h 253"/>
                <a:gd name="T10" fmla="*/ 14 w 294"/>
                <a:gd name="T11" fmla="*/ 222 h 253"/>
                <a:gd name="T12" fmla="*/ 82 w 294"/>
                <a:gd name="T13" fmla="*/ 200 h 253"/>
                <a:gd name="T14" fmla="*/ 120 w 294"/>
                <a:gd name="T15" fmla="*/ 193 h 253"/>
                <a:gd name="T16" fmla="*/ 128 w 294"/>
                <a:gd name="T17" fmla="*/ 196 h 253"/>
                <a:gd name="T18" fmla="*/ 129 w 294"/>
                <a:gd name="T19" fmla="*/ 197 h 253"/>
                <a:gd name="T20" fmla="*/ 135 w 294"/>
                <a:gd name="T21" fmla="*/ 201 h 253"/>
                <a:gd name="T22" fmla="*/ 143 w 294"/>
                <a:gd name="T23" fmla="*/ 207 h 253"/>
                <a:gd name="T24" fmla="*/ 163 w 294"/>
                <a:gd name="T25" fmla="*/ 220 h 253"/>
                <a:gd name="T26" fmla="*/ 198 w 294"/>
                <a:gd name="T27" fmla="*/ 244 h 253"/>
                <a:gd name="T28" fmla="*/ 205 w 294"/>
                <a:gd name="T29" fmla="*/ 251 h 253"/>
                <a:gd name="T30" fmla="*/ 205 w 294"/>
                <a:gd name="T31" fmla="*/ 252 h 253"/>
                <a:gd name="T32" fmla="*/ 205 w 294"/>
                <a:gd name="T33" fmla="*/ 252 h 253"/>
                <a:gd name="T34" fmla="*/ 206 w 294"/>
                <a:gd name="T35" fmla="*/ 248 h 253"/>
                <a:gd name="T36" fmla="*/ 213 w 294"/>
                <a:gd name="T37" fmla="*/ 202 h 253"/>
                <a:gd name="T38" fmla="*/ 214 w 294"/>
                <a:gd name="T39" fmla="*/ 188 h 253"/>
                <a:gd name="T40" fmla="*/ 214 w 294"/>
                <a:gd name="T41" fmla="*/ 183 h 253"/>
                <a:gd name="T42" fmla="*/ 215 w 294"/>
                <a:gd name="T43" fmla="*/ 166 h 253"/>
                <a:gd name="T44" fmla="*/ 223 w 294"/>
                <a:gd name="T45" fmla="*/ 163 h 253"/>
                <a:gd name="T46" fmla="*/ 260 w 294"/>
                <a:gd name="T47" fmla="*/ 148 h 253"/>
                <a:gd name="T48" fmla="*/ 271 w 294"/>
                <a:gd name="T49" fmla="*/ 126 h 253"/>
                <a:gd name="T50" fmla="*/ 277 w 294"/>
                <a:gd name="T51" fmla="*/ 120 h 253"/>
                <a:gd name="T52" fmla="*/ 260 w 294"/>
                <a:gd name="T53" fmla="*/ 94 h 253"/>
                <a:gd name="T54" fmla="*/ 252 w 294"/>
                <a:gd name="T55" fmla="*/ 86 h 253"/>
                <a:gd name="T56" fmla="*/ 251 w 294"/>
                <a:gd name="T57" fmla="*/ 79 h 253"/>
                <a:gd name="T58" fmla="*/ 262 w 294"/>
                <a:gd name="T59" fmla="*/ 69 h 253"/>
                <a:gd name="T60" fmla="*/ 291 w 294"/>
                <a:gd name="T61" fmla="*/ 43 h 253"/>
                <a:gd name="T62" fmla="*/ 292 w 294"/>
                <a:gd name="T63" fmla="*/ 42 h 253"/>
                <a:gd name="T64" fmla="*/ 292 w 294"/>
                <a:gd name="T65" fmla="*/ 41 h 253"/>
                <a:gd name="T66" fmla="*/ 292 w 294"/>
                <a:gd name="T67" fmla="*/ 39 h 253"/>
                <a:gd name="T68" fmla="*/ 293 w 294"/>
                <a:gd name="T69" fmla="*/ 38 h 253"/>
                <a:gd name="T70" fmla="*/ 293 w 294"/>
                <a:gd name="T71" fmla="*/ 36 h 253"/>
                <a:gd name="T72" fmla="*/ 293 w 294"/>
                <a:gd name="T73" fmla="*/ 34 h 253"/>
                <a:gd name="T74" fmla="*/ 293 w 294"/>
                <a:gd name="T75" fmla="*/ 32 h 253"/>
                <a:gd name="T76" fmla="*/ 293 w 294"/>
                <a:gd name="T77" fmla="*/ 30 h 253"/>
                <a:gd name="T78" fmla="*/ 293 w 294"/>
                <a:gd name="T79" fmla="*/ 26 h 253"/>
                <a:gd name="T80" fmla="*/ 293 w 294"/>
                <a:gd name="T81" fmla="*/ 24 h 253"/>
                <a:gd name="T82" fmla="*/ 292 w 294"/>
                <a:gd name="T83" fmla="*/ 17 h 253"/>
                <a:gd name="T84" fmla="*/ 292 w 294"/>
                <a:gd name="T85" fmla="*/ 17 h 253"/>
                <a:gd name="T86" fmla="*/ 291 w 294"/>
                <a:gd name="T87" fmla="*/ 9 h 253"/>
                <a:gd name="T88" fmla="*/ 282 w 294"/>
                <a:gd name="T89" fmla="*/ 11 h 253"/>
                <a:gd name="T90" fmla="*/ 271 w 294"/>
                <a:gd name="T91" fmla="*/ 8 h 253"/>
                <a:gd name="T92" fmla="*/ 202 w 294"/>
                <a:gd name="T93" fmla="*/ 10 h 253"/>
                <a:gd name="T94" fmla="*/ 199 w 294"/>
                <a:gd name="T95" fmla="*/ 11 h 253"/>
                <a:gd name="T96" fmla="*/ 168 w 294"/>
                <a:gd name="T97" fmla="*/ 35 h 253"/>
                <a:gd name="T98" fmla="*/ 170 w 294"/>
                <a:gd name="T99" fmla="*/ 54 h 253"/>
                <a:gd name="T100" fmla="*/ 173 w 294"/>
                <a:gd name="T101" fmla="*/ 67 h 253"/>
                <a:gd name="T102" fmla="*/ 149 w 294"/>
                <a:gd name="T103" fmla="*/ 77 h 253"/>
                <a:gd name="T104" fmla="*/ 124 w 294"/>
                <a:gd name="T105" fmla="*/ 61 h 253"/>
                <a:gd name="T106" fmla="*/ 119 w 294"/>
                <a:gd name="T107" fmla="*/ 58 h 253"/>
                <a:gd name="T108" fmla="*/ 105 w 294"/>
                <a:gd name="T109" fmla="*/ 64 h 253"/>
                <a:gd name="T110" fmla="*/ 101 w 294"/>
                <a:gd name="T111" fmla="*/ 78 h 253"/>
                <a:gd name="T112" fmla="*/ 83 w 294"/>
                <a:gd name="T113" fmla="*/ 110 h 253"/>
                <a:gd name="T114" fmla="*/ 66 w 294"/>
                <a:gd name="T115" fmla="*/ 140 h 253"/>
                <a:gd name="T116" fmla="*/ 2 w 294"/>
                <a:gd name="T117" fmla="*/ 217 h 253"/>
                <a:gd name="T118" fmla="*/ 0 w 294"/>
                <a:gd name="T119" fmla="*/ 218 h 253"/>
                <a:gd name="T120" fmla="*/ 0 w 294"/>
                <a:gd name="T121" fmla="*/ 218 h 253"/>
                <a:gd name="T122" fmla="*/ 1 w 294"/>
                <a:gd name="T123" fmla="*/ 21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253">
                  <a:moveTo>
                    <a:pt x="1" y="218"/>
                  </a:moveTo>
                  <a:cubicBezTo>
                    <a:pt x="3" y="219"/>
                    <a:pt x="5" y="220"/>
                    <a:pt x="7" y="220"/>
                  </a:cubicBezTo>
                  <a:cubicBezTo>
                    <a:pt x="8" y="221"/>
                    <a:pt x="8" y="221"/>
                    <a:pt x="9" y="221"/>
                  </a:cubicBezTo>
                  <a:cubicBezTo>
                    <a:pt x="10" y="221"/>
                    <a:pt x="11" y="221"/>
                    <a:pt x="11" y="222"/>
                  </a:cubicBezTo>
                  <a:cubicBezTo>
                    <a:pt x="12" y="222"/>
                    <a:pt x="12" y="222"/>
                    <a:pt x="12" y="222"/>
                  </a:cubicBezTo>
                  <a:cubicBezTo>
                    <a:pt x="13" y="222"/>
                    <a:pt x="14" y="222"/>
                    <a:pt x="14" y="222"/>
                  </a:cubicBezTo>
                  <a:cubicBezTo>
                    <a:pt x="35" y="222"/>
                    <a:pt x="70" y="212"/>
                    <a:pt x="82" y="200"/>
                  </a:cubicBezTo>
                  <a:cubicBezTo>
                    <a:pt x="91" y="191"/>
                    <a:pt x="106" y="189"/>
                    <a:pt x="120" y="193"/>
                  </a:cubicBezTo>
                  <a:cubicBezTo>
                    <a:pt x="123" y="194"/>
                    <a:pt x="125" y="195"/>
                    <a:pt x="128" y="196"/>
                  </a:cubicBezTo>
                  <a:lnTo>
                    <a:pt x="129" y="197"/>
                  </a:lnTo>
                  <a:cubicBezTo>
                    <a:pt x="131" y="198"/>
                    <a:pt x="133" y="199"/>
                    <a:pt x="135" y="201"/>
                  </a:cubicBezTo>
                  <a:cubicBezTo>
                    <a:pt x="138" y="202"/>
                    <a:pt x="140" y="204"/>
                    <a:pt x="143" y="207"/>
                  </a:cubicBezTo>
                  <a:cubicBezTo>
                    <a:pt x="148" y="212"/>
                    <a:pt x="155" y="216"/>
                    <a:pt x="163" y="220"/>
                  </a:cubicBezTo>
                  <a:cubicBezTo>
                    <a:pt x="174" y="226"/>
                    <a:pt x="186" y="232"/>
                    <a:pt x="198" y="244"/>
                  </a:cubicBezTo>
                  <a:cubicBezTo>
                    <a:pt x="200" y="247"/>
                    <a:pt x="202" y="249"/>
                    <a:pt x="205" y="251"/>
                  </a:cubicBezTo>
                  <a:cubicBezTo>
                    <a:pt x="205" y="252"/>
                    <a:pt x="205" y="252"/>
                    <a:pt x="205" y="252"/>
                  </a:cubicBezTo>
                  <a:lnTo>
                    <a:pt x="205" y="252"/>
                  </a:lnTo>
                  <a:cubicBezTo>
                    <a:pt x="205" y="250"/>
                    <a:pt x="206" y="249"/>
                    <a:pt x="206" y="248"/>
                  </a:cubicBezTo>
                  <a:cubicBezTo>
                    <a:pt x="207" y="233"/>
                    <a:pt x="208" y="214"/>
                    <a:pt x="213" y="202"/>
                  </a:cubicBezTo>
                  <a:cubicBezTo>
                    <a:pt x="215" y="198"/>
                    <a:pt x="215" y="193"/>
                    <a:pt x="214" y="188"/>
                  </a:cubicBezTo>
                  <a:cubicBezTo>
                    <a:pt x="214" y="186"/>
                    <a:pt x="214" y="184"/>
                    <a:pt x="214" y="183"/>
                  </a:cubicBezTo>
                  <a:cubicBezTo>
                    <a:pt x="213" y="176"/>
                    <a:pt x="212" y="170"/>
                    <a:pt x="215" y="166"/>
                  </a:cubicBezTo>
                  <a:cubicBezTo>
                    <a:pt x="217" y="164"/>
                    <a:pt x="219" y="163"/>
                    <a:pt x="223" y="163"/>
                  </a:cubicBezTo>
                  <a:cubicBezTo>
                    <a:pt x="248" y="163"/>
                    <a:pt x="260" y="158"/>
                    <a:pt x="260" y="148"/>
                  </a:cubicBezTo>
                  <a:cubicBezTo>
                    <a:pt x="260" y="133"/>
                    <a:pt x="265" y="129"/>
                    <a:pt x="271" y="126"/>
                  </a:cubicBezTo>
                  <a:cubicBezTo>
                    <a:pt x="273" y="124"/>
                    <a:pt x="275" y="123"/>
                    <a:pt x="277" y="120"/>
                  </a:cubicBezTo>
                  <a:cubicBezTo>
                    <a:pt x="279" y="117"/>
                    <a:pt x="273" y="109"/>
                    <a:pt x="260" y="94"/>
                  </a:cubicBezTo>
                  <a:cubicBezTo>
                    <a:pt x="256" y="91"/>
                    <a:pt x="254" y="88"/>
                    <a:pt x="252" y="86"/>
                  </a:cubicBezTo>
                  <a:cubicBezTo>
                    <a:pt x="251" y="83"/>
                    <a:pt x="251" y="81"/>
                    <a:pt x="251" y="79"/>
                  </a:cubicBezTo>
                  <a:cubicBezTo>
                    <a:pt x="252" y="75"/>
                    <a:pt x="256" y="72"/>
                    <a:pt x="262" y="69"/>
                  </a:cubicBezTo>
                  <a:cubicBezTo>
                    <a:pt x="270" y="65"/>
                    <a:pt x="281" y="58"/>
                    <a:pt x="291" y="43"/>
                  </a:cubicBezTo>
                  <a:cubicBezTo>
                    <a:pt x="291" y="43"/>
                    <a:pt x="291" y="42"/>
                    <a:pt x="292" y="42"/>
                  </a:cubicBezTo>
                  <a:cubicBezTo>
                    <a:pt x="292" y="41"/>
                    <a:pt x="292" y="41"/>
                    <a:pt x="292" y="41"/>
                  </a:cubicBezTo>
                  <a:cubicBezTo>
                    <a:pt x="292" y="40"/>
                    <a:pt x="292" y="40"/>
                    <a:pt x="292" y="39"/>
                  </a:cubicBezTo>
                  <a:cubicBezTo>
                    <a:pt x="293" y="39"/>
                    <a:pt x="293" y="38"/>
                    <a:pt x="293" y="38"/>
                  </a:cubicBezTo>
                  <a:cubicBezTo>
                    <a:pt x="293" y="37"/>
                    <a:pt x="293" y="37"/>
                    <a:pt x="293" y="36"/>
                  </a:cubicBezTo>
                  <a:cubicBezTo>
                    <a:pt x="293" y="35"/>
                    <a:pt x="293" y="35"/>
                    <a:pt x="293" y="34"/>
                  </a:cubicBezTo>
                  <a:cubicBezTo>
                    <a:pt x="293" y="33"/>
                    <a:pt x="293" y="33"/>
                    <a:pt x="293" y="32"/>
                  </a:cubicBezTo>
                  <a:cubicBezTo>
                    <a:pt x="293" y="31"/>
                    <a:pt x="293" y="30"/>
                    <a:pt x="293" y="30"/>
                  </a:cubicBezTo>
                  <a:cubicBezTo>
                    <a:pt x="293" y="28"/>
                    <a:pt x="293" y="27"/>
                    <a:pt x="293" y="26"/>
                  </a:cubicBezTo>
                  <a:cubicBezTo>
                    <a:pt x="293" y="25"/>
                    <a:pt x="293" y="24"/>
                    <a:pt x="293" y="24"/>
                  </a:cubicBezTo>
                  <a:cubicBezTo>
                    <a:pt x="293" y="22"/>
                    <a:pt x="293" y="20"/>
                    <a:pt x="292" y="17"/>
                  </a:cubicBezTo>
                  <a:lnTo>
                    <a:pt x="292" y="17"/>
                  </a:lnTo>
                  <a:cubicBezTo>
                    <a:pt x="292" y="14"/>
                    <a:pt x="291" y="11"/>
                    <a:pt x="291" y="9"/>
                  </a:cubicBezTo>
                  <a:cubicBezTo>
                    <a:pt x="287" y="11"/>
                    <a:pt x="284" y="11"/>
                    <a:pt x="282" y="11"/>
                  </a:cubicBezTo>
                  <a:cubicBezTo>
                    <a:pt x="279" y="11"/>
                    <a:pt x="275" y="10"/>
                    <a:pt x="271" y="8"/>
                  </a:cubicBezTo>
                  <a:cubicBezTo>
                    <a:pt x="258" y="0"/>
                    <a:pt x="233" y="4"/>
                    <a:pt x="202" y="10"/>
                  </a:cubicBezTo>
                  <a:lnTo>
                    <a:pt x="199" y="11"/>
                  </a:lnTo>
                  <a:cubicBezTo>
                    <a:pt x="184" y="14"/>
                    <a:pt x="172" y="23"/>
                    <a:pt x="168" y="35"/>
                  </a:cubicBezTo>
                  <a:cubicBezTo>
                    <a:pt x="166" y="43"/>
                    <a:pt x="166" y="50"/>
                    <a:pt x="170" y="54"/>
                  </a:cubicBezTo>
                  <a:cubicBezTo>
                    <a:pt x="175" y="60"/>
                    <a:pt x="174" y="65"/>
                    <a:pt x="173" y="67"/>
                  </a:cubicBezTo>
                  <a:cubicBezTo>
                    <a:pt x="170" y="74"/>
                    <a:pt x="158" y="77"/>
                    <a:pt x="149" y="77"/>
                  </a:cubicBezTo>
                  <a:cubicBezTo>
                    <a:pt x="136" y="77"/>
                    <a:pt x="126" y="71"/>
                    <a:pt x="124" y="61"/>
                  </a:cubicBezTo>
                  <a:cubicBezTo>
                    <a:pt x="124" y="60"/>
                    <a:pt x="123" y="58"/>
                    <a:pt x="119" y="58"/>
                  </a:cubicBezTo>
                  <a:cubicBezTo>
                    <a:pt x="114" y="58"/>
                    <a:pt x="109" y="60"/>
                    <a:pt x="105" y="64"/>
                  </a:cubicBezTo>
                  <a:cubicBezTo>
                    <a:pt x="103" y="67"/>
                    <a:pt x="100" y="71"/>
                    <a:pt x="101" y="78"/>
                  </a:cubicBezTo>
                  <a:cubicBezTo>
                    <a:pt x="102" y="92"/>
                    <a:pt x="92" y="101"/>
                    <a:pt x="83" y="110"/>
                  </a:cubicBezTo>
                  <a:cubicBezTo>
                    <a:pt x="73" y="119"/>
                    <a:pt x="65" y="127"/>
                    <a:pt x="66" y="140"/>
                  </a:cubicBezTo>
                  <a:cubicBezTo>
                    <a:pt x="68" y="165"/>
                    <a:pt x="46" y="190"/>
                    <a:pt x="2" y="217"/>
                  </a:cubicBezTo>
                  <a:cubicBezTo>
                    <a:pt x="1" y="217"/>
                    <a:pt x="1" y="217"/>
                    <a:pt x="0" y="218"/>
                  </a:cubicBezTo>
                  <a:lnTo>
                    <a:pt x="0" y="218"/>
                  </a:lnTo>
                  <a:cubicBezTo>
                    <a:pt x="1" y="218"/>
                    <a:pt x="1" y="218"/>
                    <a:pt x="1" y="21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1" name="Freeform 104">
              <a:extLst>
                <a:ext uri="{FF2B5EF4-FFF2-40B4-BE49-F238E27FC236}">
                  <a16:creationId xmlns:a16="http://schemas.microsoft.com/office/drawing/2014/main" id="{BF77CBDA-1F98-438C-8439-DE8E76CF0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645" y="2476348"/>
              <a:ext cx="16912" cy="22548"/>
            </a:xfrm>
            <a:custGeom>
              <a:avLst/>
              <a:gdLst>
                <a:gd name="T0" fmla="*/ 36 w 39"/>
                <a:gd name="T1" fmla="*/ 40 h 52"/>
                <a:gd name="T2" fmla="*/ 35 w 39"/>
                <a:gd name="T3" fmla="*/ 37 h 52"/>
                <a:gd name="T4" fmla="*/ 34 w 39"/>
                <a:gd name="T5" fmla="*/ 32 h 52"/>
                <a:gd name="T6" fmla="*/ 33 w 39"/>
                <a:gd name="T7" fmla="*/ 29 h 52"/>
                <a:gd name="T8" fmla="*/ 31 w 39"/>
                <a:gd name="T9" fmla="*/ 25 h 52"/>
                <a:gd name="T10" fmla="*/ 30 w 39"/>
                <a:gd name="T11" fmla="*/ 23 h 52"/>
                <a:gd name="T12" fmla="*/ 28 w 39"/>
                <a:gd name="T13" fmla="*/ 19 h 52"/>
                <a:gd name="T14" fmla="*/ 27 w 39"/>
                <a:gd name="T15" fmla="*/ 17 h 52"/>
                <a:gd name="T16" fmla="*/ 26 w 39"/>
                <a:gd name="T17" fmla="*/ 14 h 52"/>
                <a:gd name="T18" fmla="*/ 25 w 39"/>
                <a:gd name="T19" fmla="*/ 13 h 52"/>
                <a:gd name="T20" fmla="*/ 23 w 39"/>
                <a:gd name="T21" fmla="*/ 10 h 52"/>
                <a:gd name="T22" fmla="*/ 22 w 39"/>
                <a:gd name="T23" fmla="*/ 9 h 52"/>
                <a:gd name="T24" fmla="*/ 20 w 39"/>
                <a:gd name="T25" fmla="*/ 5 h 52"/>
                <a:gd name="T26" fmla="*/ 16 w 39"/>
                <a:gd name="T27" fmla="*/ 0 h 52"/>
                <a:gd name="T28" fmla="*/ 16 w 39"/>
                <a:gd name="T29" fmla="*/ 0 h 52"/>
                <a:gd name="T30" fmla="*/ 14 w 39"/>
                <a:gd name="T31" fmla="*/ 1 h 52"/>
                <a:gd name="T32" fmla="*/ 11 w 39"/>
                <a:gd name="T33" fmla="*/ 5 h 52"/>
                <a:gd name="T34" fmla="*/ 6 w 39"/>
                <a:gd name="T35" fmla="*/ 13 h 52"/>
                <a:gd name="T36" fmla="*/ 4 w 39"/>
                <a:gd name="T37" fmla="*/ 17 h 52"/>
                <a:gd name="T38" fmla="*/ 1 w 39"/>
                <a:gd name="T39" fmla="*/ 32 h 52"/>
                <a:gd name="T40" fmla="*/ 1 w 39"/>
                <a:gd name="T41" fmla="*/ 34 h 52"/>
                <a:gd name="T42" fmla="*/ 0 w 39"/>
                <a:gd name="T43" fmla="*/ 47 h 52"/>
                <a:gd name="T44" fmla="*/ 38 w 39"/>
                <a:gd name="T45" fmla="*/ 51 h 52"/>
                <a:gd name="T46" fmla="*/ 37 w 39"/>
                <a:gd name="T47" fmla="*/ 49 h 52"/>
                <a:gd name="T48" fmla="*/ 37 w 39"/>
                <a:gd name="T49" fmla="*/ 45 h 52"/>
                <a:gd name="T50" fmla="*/ 36 w 39"/>
                <a:gd name="T5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52">
                  <a:moveTo>
                    <a:pt x="36" y="40"/>
                  </a:moveTo>
                  <a:cubicBezTo>
                    <a:pt x="35" y="39"/>
                    <a:pt x="35" y="38"/>
                    <a:pt x="35" y="37"/>
                  </a:cubicBezTo>
                  <a:cubicBezTo>
                    <a:pt x="34" y="35"/>
                    <a:pt x="34" y="34"/>
                    <a:pt x="34" y="32"/>
                  </a:cubicBezTo>
                  <a:cubicBezTo>
                    <a:pt x="33" y="31"/>
                    <a:pt x="33" y="30"/>
                    <a:pt x="33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1" y="24"/>
                    <a:pt x="30" y="23"/>
                    <a:pt x="30" y="23"/>
                  </a:cubicBezTo>
                  <a:cubicBezTo>
                    <a:pt x="29" y="22"/>
                    <a:pt x="29" y="20"/>
                    <a:pt x="28" y="19"/>
                  </a:cubicBezTo>
                  <a:cubicBezTo>
                    <a:pt x="28" y="19"/>
                    <a:pt x="28" y="18"/>
                    <a:pt x="27" y="17"/>
                  </a:cubicBezTo>
                  <a:cubicBezTo>
                    <a:pt x="27" y="16"/>
                    <a:pt x="26" y="15"/>
                    <a:pt x="26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4" y="11"/>
                    <a:pt x="23" y="11"/>
                    <a:pt x="23" y="10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1" y="7"/>
                    <a:pt x="20" y="6"/>
                    <a:pt x="20" y="5"/>
                  </a:cubicBezTo>
                  <a:cubicBezTo>
                    <a:pt x="18" y="3"/>
                    <a:pt x="17" y="1"/>
                    <a:pt x="16" y="0"/>
                  </a:cubicBezTo>
                  <a:lnTo>
                    <a:pt x="16" y="0"/>
                  </a:lnTo>
                  <a:cubicBezTo>
                    <a:pt x="15" y="0"/>
                    <a:pt x="15" y="1"/>
                    <a:pt x="14" y="1"/>
                  </a:cubicBezTo>
                  <a:cubicBezTo>
                    <a:pt x="13" y="2"/>
                    <a:pt x="12" y="3"/>
                    <a:pt x="11" y="5"/>
                  </a:cubicBezTo>
                  <a:cubicBezTo>
                    <a:pt x="9" y="7"/>
                    <a:pt x="8" y="10"/>
                    <a:pt x="6" y="13"/>
                  </a:cubicBezTo>
                  <a:cubicBezTo>
                    <a:pt x="6" y="14"/>
                    <a:pt x="5" y="16"/>
                    <a:pt x="4" y="17"/>
                  </a:cubicBezTo>
                  <a:cubicBezTo>
                    <a:pt x="3" y="21"/>
                    <a:pt x="1" y="26"/>
                    <a:pt x="1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8"/>
                    <a:pt x="0" y="42"/>
                    <a:pt x="0" y="47"/>
                  </a:cubicBezTo>
                  <a:cubicBezTo>
                    <a:pt x="5" y="47"/>
                    <a:pt x="21" y="47"/>
                    <a:pt x="38" y="51"/>
                  </a:cubicBezTo>
                  <a:cubicBezTo>
                    <a:pt x="38" y="50"/>
                    <a:pt x="38" y="50"/>
                    <a:pt x="37" y="49"/>
                  </a:cubicBezTo>
                  <a:cubicBezTo>
                    <a:pt x="37" y="48"/>
                    <a:pt x="37" y="47"/>
                    <a:pt x="37" y="45"/>
                  </a:cubicBezTo>
                  <a:cubicBezTo>
                    <a:pt x="36" y="44"/>
                    <a:pt x="36" y="42"/>
                    <a:pt x="36" y="4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2" name="Freeform 105">
              <a:extLst>
                <a:ext uri="{FF2B5EF4-FFF2-40B4-BE49-F238E27FC236}">
                  <a16:creationId xmlns:a16="http://schemas.microsoft.com/office/drawing/2014/main" id="{43BF3370-FC2B-411C-8C3A-5BB6723D7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7299" y="2412464"/>
              <a:ext cx="118378" cy="84557"/>
            </a:xfrm>
            <a:custGeom>
              <a:avLst/>
              <a:gdLst>
                <a:gd name="T0" fmla="*/ 3 w 277"/>
                <a:gd name="T1" fmla="*/ 51 h 198"/>
                <a:gd name="T2" fmla="*/ 20 w 277"/>
                <a:gd name="T3" fmla="*/ 78 h 198"/>
                <a:gd name="T4" fmla="*/ 28 w 277"/>
                <a:gd name="T5" fmla="*/ 72 h 198"/>
                <a:gd name="T6" fmla="*/ 50 w 277"/>
                <a:gd name="T7" fmla="*/ 86 h 198"/>
                <a:gd name="T8" fmla="*/ 66 w 277"/>
                <a:gd name="T9" fmla="*/ 100 h 198"/>
                <a:gd name="T10" fmla="*/ 81 w 277"/>
                <a:gd name="T11" fmla="*/ 107 h 198"/>
                <a:gd name="T12" fmla="*/ 116 w 277"/>
                <a:gd name="T13" fmla="*/ 133 h 198"/>
                <a:gd name="T14" fmla="*/ 127 w 277"/>
                <a:gd name="T15" fmla="*/ 154 h 198"/>
                <a:gd name="T16" fmla="*/ 130 w 277"/>
                <a:gd name="T17" fmla="*/ 154 h 198"/>
                <a:gd name="T18" fmla="*/ 147 w 277"/>
                <a:gd name="T19" fmla="*/ 142 h 198"/>
                <a:gd name="T20" fmla="*/ 164 w 277"/>
                <a:gd name="T21" fmla="*/ 132 h 198"/>
                <a:gd name="T22" fmla="*/ 172 w 277"/>
                <a:gd name="T23" fmla="*/ 142 h 198"/>
                <a:gd name="T24" fmla="*/ 173 w 277"/>
                <a:gd name="T25" fmla="*/ 151 h 198"/>
                <a:gd name="T26" fmla="*/ 173 w 277"/>
                <a:gd name="T27" fmla="*/ 152 h 198"/>
                <a:gd name="T28" fmla="*/ 175 w 277"/>
                <a:gd name="T29" fmla="*/ 161 h 198"/>
                <a:gd name="T30" fmla="*/ 176 w 277"/>
                <a:gd name="T31" fmla="*/ 163 h 198"/>
                <a:gd name="T32" fmla="*/ 187 w 277"/>
                <a:gd name="T33" fmla="*/ 172 h 198"/>
                <a:gd name="T34" fmla="*/ 193 w 277"/>
                <a:gd name="T35" fmla="*/ 172 h 198"/>
                <a:gd name="T36" fmla="*/ 196 w 277"/>
                <a:gd name="T37" fmla="*/ 173 h 198"/>
                <a:gd name="T38" fmla="*/ 200 w 277"/>
                <a:gd name="T39" fmla="*/ 174 h 198"/>
                <a:gd name="T40" fmla="*/ 202 w 277"/>
                <a:gd name="T41" fmla="*/ 176 h 198"/>
                <a:gd name="T42" fmla="*/ 206 w 277"/>
                <a:gd name="T43" fmla="*/ 179 h 198"/>
                <a:gd name="T44" fmla="*/ 208 w 277"/>
                <a:gd name="T45" fmla="*/ 181 h 198"/>
                <a:gd name="T46" fmla="*/ 212 w 277"/>
                <a:gd name="T47" fmla="*/ 187 h 198"/>
                <a:gd name="T48" fmla="*/ 217 w 277"/>
                <a:gd name="T49" fmla="*/ 193 h 198"/>
                <a:gd name="T50" fmla="*/ 219 w 277"/>
                <a:gd name="T51" fmla="*/ 194 h 198"/>
                <a:gd name="T52" fmla="*/ 220 w 277"/>
                <a:gd name="T53" fmla="*/ 195 h 198"/>
                <a:gd name="T54" fmla="*/ 222 w 277"/>
                <a:gd name="T55" fmla="*/ 196 h 198"/>
                <a:gd name="T56" fmla="*/ 223 w 277"/>
                <a:gd name="T57" fmla="*/ 197 h 198"/>
                <a:gd name="T58" fmla="*/ 225 w 277"/>
                <a:gd name="T59" fmla="*/ 197 h 198"/>
                <a:gd name="T60" fmla="*/ 226 w 277"/>
                <a:gd name="T61" fmla="*/ 197 h 198"/>
                <a:gd name="T62" fmla="*/ 229 w 277"/>
                <a:gd name="T63" fmla="*/ 197 h 198"/>
                <a:gd name="T64" fmla="*/ 233 w 277"/>
                <a:gd name="T65" fmla="*/ 196 h 198"/>
                <a:gd name="T66" fmla="*/ 261 w 277"/>
                <a:gd name="T67" fmla="*/ 133 h 198"/>
                <a:gd name="T68" fmla="*/ 263 w 277"/>
                <a:gd name="T69" fmla="*/ 131 h 198"/>
                <a:gd name="T70" fmla="*/ 268 w 277"/>
                <a:gd name="T71" fmla="*/ 125 h 198"/>
                <a:gd name="T72" fmla="*/ 269 w 277"/>
                <a:gd name="T73" fmla="*/ 124 h 198"/>
                <a:gd name="T74" fmla="*/ 275 w 277"/>
                <a:gd name="T75" fmla="*/ 114 h 198"/>
                <a:gd name="T76" fmla="*/ 270 w 277"/>
                <a:gd name="T77" fmla="*/ 101 h 198"/>
                <a:gd name="T78" fmla="*/ 267 w 277"/>
                <a:gd name="T79" fmla="*/ 96 h 198"/>
                <a:gd name="T80" fmla="*/ 262 w 277"/>
                <a:gd name="T81" fmla="*/ 89 h 198"/>
                <a:gd name="T82" fmla="*/ 261 w 277"/>
                <a:gd name="T83" fmla="*/ 87 h 198"/>
                <a:gd name="T84" fmla="*/ 258 w 277"/>
                <a:gd name="T85" fmla="*/ 82 h 198"/>
                <a:gd name="T86" fmla="*/ 257 w 277"/>
                <a:gd name="T87" fmla="*/ 79 h 198"/>
                <a:gd name="T88" fmla="*/ 255 w 277"/>
                <a:gd name="T89" fmla="*/ 74 h 198"/>
                <a:gd name="T90" fmla="*/ 255 w 277"/>
                <a:gd name="T91" fmla="*/ 71 h 198"/>
                <a:gd name="T92" fmla="*/ 255 w 277"/>
                <a:gd name="T93" fmla="*/ 68 h 198"/>
                <a:gd name="T94" fmla="*/ 240 w 277"/>
                <a:gd name="T95" fmla="*/ 55 h 198"/>
                <a:gd name="T96" fmla="*/ 209 w 277"/>
                <a:gd name="T97" fmla="*/ 33 h 198"/>
                <a:gd name="T98" fmla="*/ 185 w 277"/>
                <a:gd name="T99" fmla="*/ 17 h 198"/>
                <a:gd name="T100" fmla="*/ 142 w 277"/>
                <a:gd name="T101" fmla="*/ 10 h 198"/>
                <a:gd name="T102" fmla="*/ 65 w 277"/>
                <a:gd name="T103" fmla="*/ 36 h 198"/>
                <a:gd name="T104" fmla="*/ 38 w 277"/>
                <a:gd name="T105" fmla="*/ 27 h 198"/>
                <a:gd name="T106" fmla="*/ 0 w 277"/>
                <a:gd name="T107" fmla="*/ 45 h 198"/>
                <a:gd name="T108" fmla="*/ 1 w 277"/>
                <a:gd name="T109" fmla="*/ 45 h 198"/>
                <a:gd name="T110" fmla="*/ 3 w 277"/>
                <a:gd name="T111" fmla="*/ 5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" h="198">
                  <a:moveTo>
                    <a:pt x="3" y="51"/>
                  </a:moveTo>
                  <a:cubicBezTo>
                    <a:pt x="4" y="60"/>
                    <a:pt x="15" y="77"/>
                    <a:pt x="20" y="78"/>
                  </a:cubicBezTo>
                  <a:cubicBezTo>
                    <a:pt x="22" y="73"/>
                    <a:pt x="26" y="72"/>
                    <a:pt x="28" y="72"/>
                  </a:cubicBezTo>
                  <a:cubicBezTo>
                    <a:pt x="35" y="72"/>
                    <a:pt x="42" y="79"/>
                    <a:pt x="50" y="86"/>
                  </a:cubicBezTo>
                  <a:cubicBezTo>
                    <a:pt x="55" y="92"/>
                    <a:pt x="61" y="97"/>
                    <a:pt x="66" y="100"/>
                  </a:cubicBezTo>
                  <a:cubicBezTo>
                    <a:pt x="70" y="102"/>
                    <a:pt x="75" y="104"/>
                    <a:pt x="81" y="107"/>
                  </a:cubicBezTo>
                  <a:cubicBezTo>
                    <a:pt x="102" y="116"/>
                    <a:pt x="114" y="123"/>
                    <a:pt x="116" y="133"/>
                  </a:cubicBezTo>
                  <a:cubicBezTo>
                    <a:pt x="118" y="146"/>
                    <a:pt x="122" y="154"/>
                    <a:pt x="127" y="154"/>
                  </a:cubicBezTo>
                  <a:cubicBezTo>
                    <a:pt x="128" y="154"/>
                    <a:pt x="129" y="154"/>
                    <a:pt x="130" y="154"/>
                  </a:cubicBezTo>
                  <a:cubicBezTo>
                    <a:pt x="135" y="151"/>
                    <a:pt x="141" y="146"/>
                    <a:pt x="147" y="142"/>
                  </a:cubicBezTo>
                  <a:cubicBezTo>
                    <a:pt x="154" y="136"/>
                    <a:pt x="159" y="132"/>
                    <a:pt x="164" y="132"/>
                  </a:cubicBezTo>
                  <a:cubicBezTo>
                    <a:pt x="168" y="132"/>
                    <a:pt x="172" y="135"/>
                    <a:pt x="172" y="142"/>
                  </a:cubicBezTo>
                  <a:cubicBezTo>
                    <a:pt x="172" y="144"/>
                    <a:pt x="172" y="148"/>
                    <a:pt x="173" y="151"/>
                  </a:cubicBezTo>
                  <a:lnTo>
                    <a:pt x="173" y="152"/>
                  </a:lnTo>
                  <a:cubicBezTo>
                    <a:pt x="173" y="155"/>
                    <a:pt x="174" y="158"/>
                    <a:pt x="175" y="161"/>
                  </a:cubicBezTo>
                  <a:cubicBezTo>
                    <a:pt x="175" y="161"/>
                    <a:pt x="175" y="162"/>
                    <a:pt x="176" y="163"/>
                  </a:cubicBezTo>
                  <a:cubicBezTo>
                    <a:pt x="178" y="170"/>
                    <a:pt x="182" y="173"/>
                    <a:pt x="187" y="172"/>
                  </a:cubicBezTo>
                  <a:cubicBezTo>
                    <a:pt x="189" y="171"/>
                    <a:pt x="191" y="172"/>
                    <a:pt x="193" y="172"/>
                  </a:cubicBezTo>
                  <a:cubicBezTo>
                    <a:pt x="194" y="172"/>
                    <a:pt x="195" y="172"/>
                    <a:pt x="196" y="173"/>
                  </a:cubicBezTo>
                  <a:cubicBezTo>
                    <a:pt x="198" y="173"/>
                    <a:pt x="199" y="174"/>
                    <a:pt x="200" y="174"/>
                  </a:cubicBezTo>
                  <a:cubicBezTo>
                    <a:pt x="201" y="175"/>
                    <a:pt x="202" y="175"/>
                    <a:pt x="202" y="176"/>
                  </a:cubicBezTo>
                  <a:cubicBezTo>
                    <a:pt x="204" y="177"/>
                    <a:pt x="205" y="178"/>
                    <a:pt x="206" y="179"/>
                  </a:cubicBezTo>
                  <a:cubicBezTo>
                    <a:pt x="207" y="180"/>
                    <a:pt x="207" y="180"/>
                    <a:pt x="208" y="181"/>
                  </a:cubicBezTo>
                  <a:cubicBezTo>
                    <a:pt x="209" y="183"/>
                    <a:pt x="211" y="185"/>
                    <a:pt x="212" y="187"/>
                  </a:cubicBezTo>
                  <a:cubicBezTo>
                    <a:pt x="214" y="189"/>
                    <a:pt x="216" y="191"/>
                    <a:pt x="217" y="193"/>
                  </a:cubicBezTo>
                  <a:cubicBezTo>
                    <a:pt x="218" y="193"/>
                    <a:pt x="218" y="194"/>
                    <a:pt x="219" y="194"/>
                  </a:cubicBezTo>
                  <a:cubicBezTo>
                    <a:pt x="219" y="195"/>
                    <a:pt x="219" y="195"/>
                    <a:pt x="220" y="195"/>
                  </a:cubicBezTo>
                  <a:cubicBezTo>
                    <a:pt x="221" y="196"/>
                    <a:pt x="221" y="196"/>
                    <a:pt x="222" y="196"/>
                  </a:cubicBezTo>
                  <a:cubicBezTo>
                    <a:pt x="222" y="197"/>
                    <a:pt x="223" y="197"/>
                    <a:pt x="223" y="197"/>
                  </a:cubicBezTo>
                  <a:cubicBezTo>
                    <a:pt x="224" y="197"/>
                    <a:pt x="224" y="197"/>
                    <a:pt x="225" y="197"/>
                  </a:cubicBezTo>
                  <a:cubicBezTo>
                    <a:pt x="225" y="197"/>
                    <a:pt x="225" y="197"/>
                    <a:pt x="226" y="197"/>
                  </a:cubicBezTo>
                  <a:cubicBezTo>
                    <a:pt x="227" y="197"/>
                    <a:pt x="228" y="197"/>
                    <a:pt x="229" y="197"/>
                  </a:cubicBezTo>
                  <a:cubicBezTo>
                    <a:pt x="230" y="197"/>
                    <a:pt x="231" y="196"/>
                    <a:pt x="233" y="196"/>
                  </a:cubicBezTo>
                  <a:cubicBezTo>
                    <a:pt x="233" y="159"/>
                    <a:pt x="248" y="141"/>
                    <a:pt x="261" y="133"/>
                  </a:cubicBezTo>
                  <a:cubicBezTo>
                    <a:pt x="262" y="132"/>
                    <a:pt x="262" y="132"/>
                    <a:pt x="263" y="131"/>
                  </a:cubicBezTo>
                  <a:cubicBezTo>
                    <a:pt x="264" y="129"/>
                    <a:pt x="266" y="127"/>
                    <a:pt x="268" y="125"/>
                  </a:cubicBezTo>
                  <a:cubicBezTo>
                    <a:pt x="268" y="124"/>
                    <a:pt x="268" y="124"/>
                    <a:pt x="269" y="124"/>
                  </a:cubicBezTo>
                  <a:cubicBezTo>
                    <a:pt x="272" y="120"/>
                    <a:pt x="275" y="117"/>
                    <a:pt x="275" y="114"/>
                  </a:cubicBezTo>
                  <a:cubicBezTo>
                    <a:pt x="276" y="112"/>
                    <a:pt x="273" y="106"/>
                    <a:pt x="270" y="101"/>
                  </a:cubicBezTo>
                  <a:cubicBezTo>
                    <a:pt x="269" y="99"/>
                    <a:pt x="268" y="98"/>
                    <a:pt x="267" y="96"/>
                  </a:cubicBezTo>
                  <a:cubicBezTo>
                    <a:pt x="265" y="94"/>
                    <a:pt x="263" y="91"/>
                    <a:pt x="262" y="89"/>
                  </a:cubicBezTo>
                  <a:cubicBezTo>
                    <a:pt x="262" y="88"/>
                    <a:pt x="261" y="88"/>
                    <a:pt x="261" y="87"/>
                  </a:cubicBezTo>
                  <a:cubicBezTo>
                    <a:pt x="260" y="85"/>
                    <a:pt x="259" y="83"/>
                    <a:pt x="258" y="82"/>
                  </a:cubicBezTo>
                  <a:cubicBezTo>
                    <a:pt x="258" y="81"/>
                    <a:pt x="257" y="80"/>
                    <a:pt x="257" y="79"/>
                  </a:cubicBezTo>
                  <a:cubicBezTo>
                    <a:pt x="256" y="77"/>
                    <a:pt x="256" y="76"/>
                    <a:pt x="255" y="74"/>
                  </a:cubicBezTo>
                  <a:cubicBezTo>
                    <a:pt x="255" y="73"/>
                    <a:pt x="255" y="72"/>
                    <a:pt x="255" y="71"/>
                  </a:cubicBezTo>
                  <a:cubicBezTo>
                    <a:pt x="255" y="70"/>
                    <a:pt x="255" y="69"/>
                    <a:pt x="255" y="68"/>
                  </a:cubicBezTo>
                  <a:cubicBezTo>
                    <a:pt x="249" y="63"/>
                    <a:pt x="244" y="59"/>
                    <a:pt x="240" y="55"/>
                  </a:cubicBezTo>
                  <a:cubicBezTo>
                    <a:pt x="230" y="44"/>
                    <a:pt x="219" y="38"/>
                    <a:pt x="209" y="33"/>
                  </a:cubicBezTo>
                  <a:cubicBezTo>
                    <a:pt x="200" y="28"/>
                    <a:pt x="192" y="24"/>
                    <a:pt x="185" y="17"/>
                  </a:cubicBezTo>
                  <a:cubicBezTo>
                    <a:pt x="172" y="4"/>
                    <a:pt x="152" y="0"/>
                    <a:pt x="142" y="10"/>
                  </a:cubicBezTo>
                  <a:cubicBezTo>
                    <a:pt x="126" y="26"/>
                    <a:pt x="86" y="36"/>
                    <a:pt x="65" y="36"/>
                  </a:cubicBezTo>
                  <a:cubicBezTo>
                    <a:pt x="62" y="36"/>
                    <a:pt x="56" y="35"/>
                    <a:pt x="38" y="27"/>
                  </a:cubicBezTo>
                  <a:cubicBezTo>
                    <a:pt x="27" y="34"/>
                    <a:pt x="14" y="40"/>
                    <a:pt x="0" y="45"/>
                  </a:cubicBezTo>
                  <a:cubicBezTo>
                    <a:pt x="0" y="45"/>
                    <a:pt x="0" y="45"/>
                    <a:pt x="1" y="45"/>
                  </a:cubicBezTo>
                  <a:cubicBezTo>
                    <a:pt x="1" y="47"/>
                    <a:pt x="2" y="49"/>
                    <a:pt x="3" y="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3" name="Freeform 106">
              <a:extLst>
                <a:ext uri="{FF2B5EF4-FFF2-40B4-BE49-F238E27FC236}">
                  <a16:creationId xmlns:a16="http://schemas.microsoft.com/office/drawing/2014/main" id="{80F331C3-26E9-427C-8944-47E4BAE2F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6644" y="2547751"/>
              <a:ext cx="289370" cy="186021"/>
            </a:xfrm>
            <a:custGeom>
              <a:avLst/>
              <a:gdLst>
                <a:gd name="T0" fmla="*/ 443 w 679"/>
                <a:gd name="T1" fmla="*/ 11 h 436"/>
                <a:gd name="T2" fmla="*/ 392 w 679"/>
                <a:gd name="T3" fmla="*/ 39 h 436"/>
                <a:gd name="T4" fmla="*/ 363 w 679"/>
                <a:gd name="T5" fmla="*/ 38 h 436"/>
                <a:gd name="T6" fmla="*/ 343 w 679"/>
                <a:gd name="T7" fmla="*/ 52 h 436"/>
                <a:gd name="T8" fmla="*/ 335 w 679"/>
                <a:gd name="T9" fmla="*/ 54 h 436"/>
                <a:gd name="T10" fmla="*/ 316 w 679"/>
                <a:gd name="T11" fmla="*/ 50 h 436"/>
                <a:gd name="T12" fmla="*/ 198 w 679"/>
                <a:gd name="T13" fmla="*/ 25 h 436"/>
                <a:gd name="T14" fmla="*/ 176 w 679"/>
                <a:gd name="T15" fmla="*/ 27 h 436"/>
                <a:gd name="T16" fmla="*/ 130 w 679"/>
                <a:gd name="T17" fmla="*/ 65 h 436"/>
                <a:gd name="T18" fmla="*/ 45 w 679"/>
                <a:gd name="T19" fmla="*/ 190 h 436"/>
                <a:gd name="T20" fmla="*/ 0 w 679"/>
                <a:gd name="T21" fmla="*/ 222 h 436"/>
                <a:gd name="T22" fmla="*/ 46 w 679"/>
                <a:gd name="T23" fmla="*/ 286 h 436"/>
                <a:gd name="T24" fmla="*/ 59 w 679"/>
                <a:gd name="T25" fmla="*/ 334 h 436"/>
                <a:gd name="T26" fmla="*/ 150 w 679"/>
                <a:gd name="T27" fmla="*/ 380 h 436"/>
                <a:gd name="T28" fmla="*/ 155 w 679"/>
                <a:gd name="T29" fmla="*/ 395 h 436"/>
                <a:gd name="T30" fmla="*/ 166 w 679"/>
                <a:gd name="T31" fmla="*/ 402 h 436"/>
                <a:gd name="T32" fmla="*/ 179 w 679"/>
                <a:gd name="T33" fmla="*/ 414 h 436"/>
                <a:gd name="T34" fmla="*/ 228 w 679"/>
                <a:gd name="T35" fmla="*/ 426 h 436"/>
                <a:gd name="T36" fmla="*/ 248 w 679"/>
                <a:gd name="T37" fmla="*/ 429 h 436"/>
                <a:gd name="T38" fmla="*/ 352 w 679"/>
                <a:gd name="T39" fmla="*/ 433 h 436"/>
                <a:gd name="T40" fmla="*/ 481 w 679"/>
                <a:gd name="T41" fmla="*/ 394 h 436"/>
                <a:gd name="T42" fmla="*/ 563 w 679"/>
                <a:gd name="T43" fmla="*/ 417 h 436"/>
                <a:gd name="T44" fmla="*/ 566 w 679"/>
                <a:gd name="T45" fmla="*/ 419 h 436"/>
                <a:gd name="T46" fmla="*/ 573 w 679"/>
                <a:gd name="T47" fmla="*/ 422 h 436"/>
                <a:gd name="T48" fmla="*/ 581 w 679"/>
                <a:gd name="T49" fmla="*/ 426 h 436"/>
                <a:gd name="T50" fmla="*/ 592 w 679"/>
                <a:gd name="T51" fmla="*/ 430 h 436"/>
                <a:gd name="T52" fmla="*/ 598 w 679"/>
                <a:gd name="T53" fmla="*/ 418 h 436"/>
                <a:gd name="T54" fmla="*/ 644 w 679"/>
                <a:gd name="T55" fmla="*/ 332 h 436"/>
                <a:gd name="T56" fmla="*/ 672 w 679"/>
                <a:gd name="T57" fmla="*/ 294 h 436"/>
                <a:gd name="T58" fmla="*/ 665 w 679"/>
                <a:gd name="T59" fmla="*/ 288 h 436"/>
                <a:gd name="T60" fmla="*/ 659 w 679"/>
                <a:gd name="T61" fmla="*/ 284 h 436"/>
                <a:gd name="T62" fmla="*/ 656 w 679"/>
                <a:gd name="T63" fmla="*/ 281 h 436"/>
                <a:gd name="T64" fmla="*/ 653 w 679"/>
                <a:gd name="T65" fmla="*/ 280 h 436"/>
                <a:gd name="T66" fmla="*/ 634 w 679"/>
                <a:gd name="T67" fmla="*/ 289 h 436"/>
                <a:gd name="T68" fmla="*/ 575 w 679"/>
                <a:gd name="T69" fmla="*/ 282 h 436"/>
                <a:gd name="T70" fmla="*/ 575 w 679"/>
                <a:gd name="T71" fmla="*/ 275 h 436"/>
                <a:gd name="T72" fmla="*/ 569 w 679"/>
                <a:gd name="T73" fmla="*/ 262 h 436"/>
                <a:gd name="T74" fmla="*/ 562 w 679"/>
                <a:gd name="T75" fmla="*/ 246 h 436"/>
                <a:gd name="T76" fmla="*/ 557 w 679"/>
                <a:gd name="T77" fmla="*/ 219 h 436"/>
                <a:gd name="T78" fmla="*/ 514 w 679"/>
                <a:gd name="T79" fmla="*/ 78 h 436"/>
                <a:gd name="T80" fmla="*/ 507 w 679"/>
                <a:gd name="T81" fmla="*/ 68 h 436"/>
                <a:gd name="T82" fmla="*/ 499 w 679"/>
                <a:gd name="T83" fmla="*/ 54 h 436"/>
                <a:gd name="T84" fmla="*/ 489 w 679"/>
                <a:gd name="T85" fmla="*/ 36 h 436"/>
                <a:gd name="T86" fmla="*/ 476 w 679"/>
                <a:gd name="T87" fmla="*/ 1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9" h="436">
                  <a:moveTo>
                    <a:pt x="474" y="8"/>
                  </a:moveTo>
                  <a:cubicBezTo>
                    <a:pt x="472" y="6"/>
                    <a:pt x="471" y="3"/>
                    <a:pt x="469" y="0"/>
                  </a:cubicBezTo>
                  <a:cubicBezTo>
                    <a:pt x="457" y="4"/>
                    <a:pt x="448" y="8"/>
                    <a:pt x="443" y="11"/>
                  </a:cubicBezTo>
                  <a:cubicBezTo>
                    <a:pt x="442" y="11"/>
                    <a:pt x="441" y="12"/>
                    <a:pt x="441" y="12"/>
                  </a:cubicBezTo>
                  <a:cubicBezTo>
                    <a:pt x="441" y="13"/>
                    <a:pt x="440" y="13"/>
                    <a:pt x="440" y="13"/>
                  </a:cubicBezTo>
                  <a:cubicBezTo>
                    <a:pt x="432" y="27"/>
                    <a:pt x="407" y="39"/>
                    <a:pt x="392" y="39"/>
                  </a:cubicBezTo>
                  <a:cubicBezTo>
                    <a:pt x="388" y="39"/>
                    <a:pt x="384" y="38"/>
                    <a:pt x="380" y="38"/>
                  </a:cubicBezTo>
                  <a:cubicBezTo>
                    <a:pt x="374" y="37"/>
                    <a:pt x="368" y="36"/>
                    <a:pt x="363" y="38"/>
                  </a:cubicBezTo>
                  <a:lnTo>
                    <a:pt x="363" y="38"/>
                  </a:lnTo>
                  <a:cubicBezTo>
                    <a:pt x="362" y="38"/>
                    <a:pt x="362" y="39"/>
                    <a:pt x="362" y="39"/>
                  </a:cubicBezTo>
                  <a:cubicBezTo>
                    <a:pt x="360" y="39"/>
                    <a:pt x="359" y="40"/>
                    <a:pt x="358" y="41"/>
                  </a:cubicBezTo>
                  <a:cubicBezTo>
                    <a:pt x="353" y="46"/>
                    <a:pt x="348" y="50"/>
                    <a:pt x="343" y="52"/>
                  </a:cubicBezTo>
                  <a:cubicBezTo>
                    <a:pt x="342" y="52"/>
                    <a:pt x="342" y="52"/>
                    <a:pt x="341" y="53"/>
                  </a:cubicBezTo>
                  <a:cubicBezTo>
                    <a:pt x="340" y="53"/>
                    <a:pt x="339" y="53"/>
                    <a:pt x="338" y="53"/>
                  </a:cubicBezTo>
                  <a:cubicBezTo>
                    <a:pt x="337" y="54"/>
                    <a:pt x="336" y="54"/>
                    <a:pt x="335" y="54"/>
                  </a:cubicBezTo>
                  <a:cubicBezTo>
                    <a:pt x="334" y="54"/>
                    <a:pt x="334" y="54"/>
                    <a:pt x="333" y="55"/>
                  </a:cubicBezTo>
                  <a:cubicBezTo>
                    <a:pt x="332" y="55"/>
                    <a:pt x="331" y="55"/>
                    <a:pt x="330" y="55"/>
                  </a:cubicBezTo>
                  <a:cubicBezTo>
                    <a:pt x="324" y="55"/>
                    <a:pt x="319" y="54"/>
                    <a:pt x="316" y="50"/>
                  </a:cubicBezTo>
                  <a:cubicBezTo>
                    <a:pt x="311" y="45"/>
                    <a:pt x="290" y="39"/>
                    <a:pt x="275" y="39"/>
                  </a:cubicBezTo>
                  <a:cubicBezTo>
                    <a:pt x="266" y="39"/>
                    <a:pt x="247" y="35"/>
                    <a:pt x="230" y="31"/>
                  </a:cubicBezTo>
                  <a:cubicBezTo>
                    <a:pt x="216" y="28"/>
                    <a:pt x="203" y="25"/>
                    <a:pt x="198" y="25"/>
                  </a:cubicBezTo>
                  <a:cubicBezTo>
                    <a:pt x="196" y="25"/>
                    <a:pt x="193" y="25"/>
                    <a:pt x="189" y="25"/>
                  </a:cubicBezTo>
                  <a:cubicBezTo>
                    <a:pt x="189" y="26"/>
                    <a:pt x="188" y="26"/>
                    <a:pt x="187" y="26"/>
                  </a:cubicBezTo>
                  <a:cubicBezTo>
                    <a:pt x="184" y="26"/>
                    <a:pt x="180" y="26"/>
                    <a:pt x="176" y="27"/>
                  </a:cubicBezTo>
                  <a:lnTo>
                    <a:pt x="176" y="27"/>
                  </a:lnTo>
                  <a:cubicBezTo>
                    <a:pt x="175" y="31"/>
                    <a:pt x="173" y="37"/>
                    <a:pt x="165" y="43"/>
                  </a:cubicBezTo>
                  <a:cubicBezTo>
                    <a:pt x="156" y="50"/>
                    <a:pt x="142" y="58"/>
                    <a:pt x="130" y="65"/>
                  </a:cubicBezTo>
                  <a:cubicBezTo>
                    <a:pt x="123" y="69"/>
                    <a:pt x="118" y="73"/>
                    <a:pt x="114" y="75"/>
                  </a:cubicBezTo>
                  <a:cubicBezTo>
                    <a:pt x="110" y="78"/>
                    <a:pt x="100" y="98"/>
                    <a:pt x="91" y="115"/>
                  </a:cubicBezTo>
                  <a:cubicBezTo>
                    <a:pt x="76" y="143"/>
                    <a:pt x="60" y="176"/>
                    <a:pt x="45" y="190"/>
                  </a:cubicBezTo>
                  <a:cubicBezTo>
                    <a:pt x="32" y="203"/>
                    <a:pt x="19" y="210"/>
                    <a:pt x="10" y="215"/>
                  </a:cubicBezTo>
                  <a:cubicBezTo>
                    <a:pt x="7" y="217"/>
                    <a:pt x="3" y="219"/>
                    <a:pt x="1" y="221"/>
                  </a:cubicBezTo>
                  <a:lnTo>
                    <a:pt x="0" y="222"/>
                  </a:lnTo>
                  <a:cubicBezTo>
                    <a:pt x="0" y="224"/>
                    <a:pt x="6" y="231"/>
                    <a:pt x="10" y="236"/>
                  </a:cubicBezTo>
                  <a:cubicBezTo>
                    <a:pt x="18" y="246"/>
                    <a:pt x="27" y="256"/>
                    <a:pt x="27" y="265"/>
                  </a:cubicBezTo>
                  <a:cubicBezTo>
                    <a:pt x="27" y="273"/>
                    <a:pt x="29" y="286"/>
                    <a:pt x="46" y="286"/>
                  </a:cubicBezTo>
                  <a:cubicBezTo>
                    <a:pt x="52" y="286"/>
                    <a:pt x="55" y="289"/>
                    <a:pt x="56" y="290"/>
                  </a:cubicBezTo>
                  <a:cubicBezTo>
                    <a:pt x="62" y="297"/>
                    <a:pt x="61" y="308"/>
                    <a:pt x="59" y="319"/>
                  </a:cubicBezTo>
                  <a:cubicBezTo>
                    <a:pt x="59" y="324"/>
                    <a:pt x="58" y="332"/>
                    <a:pt x="59" y="334"/>
                  </a:cubicBezTo>
                  <a:cubicBezTo>
                    <a:pt x="60" y="335"/>
                    <a:pt x="67" y="335"/>
                    <a:pt x="74" y="337"/>
                  </a:cubicBezTo>
                  <a:cubicBezTo>
                    <a:pt x="116" y="342"/>
                    <a:pt x="147" y="348"/>
                    <a:pt x="147" y="365"/>
                  </a:cubicBezTo>
                  <a:cubicBezTo>
                    <a:pt x="147" y="370"/>
                    <a:pt x="148" y="375"/>
                    <a:pt x="150" y="380"/>
                  </a:cubicBezTo>
                  <a:cubicBezTo>
                    <a:pt x="151" y="384"/>
                    <a:pt x="153" y="389"/>
                    <a:pt x="152" y="394"/>
                  </a:cubicBezTo>
                  <a:lnTo>
                    <a:pt x="152" y="394"/>
                  </a:lnTo>
                  <a:cubicBezTo>
                    <a:pt x="153" y="395"/>
                    <a:pt x="154" y="395"/>
                    <a:pt x="155" y="395"/>
                  </a:cubicBezTo>
                  <a:cubicBezTo>
                    <a:pt x="156" y="396"/>
                    <a:pt x="157" y="396"/>
                    <a:pt x="158" y="397"/>
                  </a:cubicBezTo>
                  <a:cubicBezTo>
                    <a:pt x="160" y="398"/>
                    <a:pt x="161" y="399"/>
                    <a:pt x="163" y="400"/>
                  </a:cubicBezTo>
                  <a:cubicBezTo>
                    <a:pt x="164" y="400"/>
                    <a:pt x="165" y="401"/>
                    <a:pt x="166" y="402"/>
                  </a:cubicBezTo>
                  <a:cubicBezTo>
                    <a:pt x="168" y="403"/>
                    <a:pt x="169" y="404"/>
                    <a:pt x="171" y="406"/>
                  </a:cubicBezTo>
                  <a:cubicBezTo>
                    <a:pt x="171" y="406"/>
                    <a:pt x="172" y="407"/>
                    <a:pt x="173" y="408"/>
                  </a:cubicBezTo>
                  <a:cubicBezTo>
                    <a:pt x="175" y="410"/>
                    <a:pt x="177" y="412"/>
                    <a:pt x="179" y="414"/>
                  </a:cubicBezTo>
                  <a:cubicBezTo>
                    <a:pt x="182" y="417"/>
                    <a:pt x="187" y="421"/>
                    <a:pt x="189" y="422"/>
                  </a:cubicBezTo>
                  <a:cubicBezTo>
                    <a:pt x="189" y="422"/>
                    <a:pt x="190" y="421"/>
                    <a:pt x="192" y="421"/>
                  </a:cubicBezTo>
                  <a:cubicBezTo>
                    <a:pt x="199" y="421"/>
                    <a:pt x="213" y="424"/>
                    <a:pt x="228" y="426"/>
                  </a:cubicBezTo>
                  <a:cubicBezTo>
                    <a:pt x="232" y="427"/>
                    <a:pt x="235" y="427"/>
                    <a:pt x="238" y="428"/>
                  </a:cubicBezTo>
                  <a:cubicBezTo>
                    <a:pt x="241" y="428"/>
                    <a:pt x="245" y="429"/>
                    <a:pt x="248" y="429"/>
                  </a:cubicBezTo>
                  <a:lnTo>
                    <a:pt x="248" y="429"/>
                  </a:lnTo>
                  <a:cubicBezTo>
                    <a:pt x="258" y="431"/>
                    <a:pt x="266" y="431"/>
                    <a:pt x="269" y="431"/>
                  </a:cubicBezTo>
                  <a:cubicBezTo>
                    <a:pt x="273" y="430"/>
                    <a:pt x="279" y="430"/>
                    <a:pt x="289" y="430"/>
                  </a:cubicBezTo>
                  <a:cubicBezTo>
                    <a:pt x="308" y="430"/>
                    <a:pt x="339" y="431"/>
                    <a:pt x="352" y="433"/>
                  </a:cubicBezTo>
                  <a:cubicBezTo>
                    <a:pt x="368" y="435"/>
                    <a:pt x="387" y="427"/>
                    <a:pt x="401" y="412"/>
                  </a:cubicBezTo>
                  <a:cubicBezTo>
                    <a:pt x="415" y="399"/>
                    <a:pt x="449" y="395"/>
                    <a:pt x="468" y="394"/>
                  </a:cubicBezTo>
                  <a:cubicBezTo>
                    <a:pt x="474" y="394"/>
                    <a:pt x="479" y="394"/>
                    <a:pt x="481" y="394"/>
                  </a:cubicBezTo>
                  <a:cubicBezTo>
                    <a:pt x="487" y="394"/>
                    <a:pt x="493" y="394"/>
                    <a:pt x="497" y="395"/>
                  </a:cubicBezTo>
                  <a:cubicBezTo>
                    <a:pt x="526" y="398"/>
                    <a:pt x="554" y="403"/>
                    <a:pt x="562" y="416"/>
                  </a:cubicBezTo>
                  <a:cubicBezTo>
                    <a:pt x="562" y="416"/>
                    <a:pt x="563" y="416"/>
                    <a:pt x="563" y="417"/>
                  </a:cubicBezTo>
                  <a:lnTo>
                    <a:pt x="564" y="417"/>
                  </a:lnTo>
                  <a:lnTo>
                    <a:pt x="565" y="418"/>
                  </a:lnTo>
                  <a:cubicBezTo>
                    <a:pt x="566" y="418"/>
                    <a:pt x="566" y="419"/>
                    <a:pt x="566" y="419"/>
                  </a:cubicBezTo>
                  <a:cubicBezTo>
                    <a:pt x="567" y="419"/>
                    <a:pt x="568" y="420"/>
                    <a:pt x="568" y="420"/>
                  </a:cubicBezTo>
                  <a:cubicBezTo>
                    <a:pt x="569" y="420"/>
                    <a:pt x="570" y="421"/>
                    <a:pt x="570" y="421"/>
                  </a:cubicBezTo>
                  <a:cubicBezTo>
                    <a:pt x="571" y="421"/>
                    <a:pt x="572" y="422"/>
                    <a:pt x="573" y="422"/>
                  </a:cubicBezTo>
                  <a:cubicBezTo>
                    <a:pt x="573" y="423"/>
                    <a:pt x="574" y="423"/>
                    <a:pt x="575" y="423"/>
                  </a:cubicBezTo>
                  <a:cubicBezTo>
                    <a:pt x="576" y="424"/>
                    <a:pt x="577" y="424"/>
                    <a:pt x="578" y="425"/>
                  </a:cubicBezTo>
                  <a:cubicBezTo>
                    <a:pt x="579" y="425"/>
                    <a:pt x="580" y="426"/>
                    <a:pt x="581" y="426"/>
                  </a:cubicBezTo>
                  <a:cubicBezTo>
                    <a:pt x="582" y="426"/>
                    <a:pt x="583" y="427"/>
                    <a:pt x="585" y="427"/>
                  </a:cubicBezTo>
                  <a:cubicBezTo>
                    <a:pt x="586" y="428"/>
                    <a:pt x="587" y="428"/>
                    <a:pt x="588" y="429"/>
                  </a:cubicBezTo>
                  <a:cubicBezTo>
                    <a:pt x="590" y="429"/>
                    <a:pt x="591" y="430"/>
                    <a:pt x="592" y="430"/>
                  </a:cubicBezTo>
                  <a:cubicBezTo>
                    <a:pt x="594" y="431"/>
                    <a:pt x="595" y="432"/>
                    <a:pt x="597" y="432"/>
                  </a:cubicBezTo>
                  <a:cubicBezTo>
                    <a:pt x="597" y="432"/>
                    <a:pt x="598" y="432"/>
                    <a:pt x="598" y="433"/>
                  </a:cubicBezTo>
                  <a:cubicBezTo>
                    <a:pt x="598" y="428"/>
                    <a:pt x="598" y="423"/>
                    <a:pt x="598" y="418"/>
                  </a:cubicBezTo>
                  <a:cubicBezTo>
                    <a:pt x="597" y="413"/>
                    <a:pt x="597" y="406"/>
                    <a:pt x="597" y="400"/>
                  </a:cubicBezTo>
                  <a:cubicBezTo>
                    <a:pt x="598" y="375"/>
                    <a:pt x="613" y="335"/>
                    <a:pt x="641" y="333"/>
                  </a:cubicBezTo>
                  <a:lnTo>
                    <a:pt x="644" y="332"/>
                  </a:lnTo>
                  <a:cubicBezTo>
                    <a:pt x="666" y="330"/>
                    <a:pt x="678" y="329"/>
                    <a:pt x="675" y="297"/>
                  </a:cubicBezTo>
                  <a:lnTo>
                    <a:pt x="675" y="296"/>
                  </a:lnTo>
                  <a:cubicBezTo>
                    <a:pt x="674" y="295"/>
                    <a:pt x="673" y="294"/>
                    <a:pt x="672" y="294"/>
                  </a:cubicBezTo>
                  <a:cubicBezTo>
                    <a:pt x="672" y="293"/>
                    <a:pt x="671" y="292"/>
                    <a:pt x="670" y="292"/>
                  </a:cubicBezTo>
                  <a:cubicBezTo>
                    <a:pt x="669" y="291"/>
                    <a:pt x="668" y="290"/>
                    <a:pt x="667" y="289"/>
                  </a:cubicBezTo>
                  <a:cubicBezTo>
                    <a:pt x="666" y="289"/>
                    <a:pt x="666" y="288"/>
                    <a:pt x="665" y="288"/>
                  </a:cubicBezTo>
                  <a:cubicBezTo>
                    <a:pt x="664" y="287"/>
                    <a:pt x="663" y="287"/>
                    <a:pt x="663" y="286"/>
                  </a:cubicBezTo>
                  <a:cubicBezTo>
                    <a:pt x="662" y="286"/>
                    <a:pt x="662" y="285"/>
                    <a:pt x="661" y="285"/>
                  </a:cubicBezTo>
                  <a:cubicBezTo>
                    <a:pt x="660" y="284"/>
                    <a:pt x="660" y="284"/>
                    <a:pt x="659" y="284"/>
                  </a:cubicBezTo>
                  <a:cubicBezTo>
                    <a:pt x="659" y="283"/>
                    <a:pt x="658" y="283"/>
                    <a:pt x="658" y="283"/>
                  </a:cubicBezTo>
                  <a:cubicBezTo>
                    <a:pt x="658" y="282"/>
                    <a:pt x="657" y="282"/>
                    <a:pt x="657" y="282"/>
                  </a:cubicBezTo>
                  <a:cubicBezTo>
                    <a:pt x="657" y="282"/>
                    <a:pt x="656" y="282"/>
                    <a:pt x="656" y="281"/>
                  </a:cubicBezTo>
                  <a:lnTo>
                    <a:pt x="655" y="281"/>
                  </a:lnTo>
                  <a:lnTo>
                    <a:pt x="655" y="281"/>
                  </a:lnTo>
                  <a:cubicBezTo>
                    <a:pt x="654" y="280"/>
                    <a:pt x="653" y="280"/>
                    <a:pt x="653" y="280"/>
                  </a:cubicBezTo>
                  <a:cubicBezTo>
                    <a:pt x="653" y="280"/>
                    <a:pt x="652" y="280"/>
                    <a:pt x="650" y="281"/>
                  </a:cubicBezTo>
                  <a:cubicBezTo>
                    <a:pt x="649" y="281"/>
                    <a:pt x="648" y="282"/>
                    <a:pt x="646" y="283"/>
                  </a:cubicBezTo>
                  <a:cubicBezTo>
                    <a:pt x="642" y="285"/>
                    <a:pt x="638" y="287"/>
                    <a:pt x="634" y="289"/>
                  </a:cubicBezTo>
                  <a:cubicBezTo>
                    <a:pt x="626" y="293"/>
                    <a:pt x="620" y="296"/>
                    <a:pt x="616" y="298"/>
                  </a:cubicBezTo>
                  <a:cubicBezTo>
                    <a:pt x="614" y="298"/>
                    <a:pt x="613" y="298"/>
                    <a:pt x="612" y="298"/>
                  </a:cubicBezTo>
                  <a:cubicBezTo>
                    <a:pt x="603" y="297"/>
                    <a:pt x="580" y="293"/>
                    <a:pt x="575" y="282"/>
                  </a:cubicBezTo>
                  <a:cubicBezTo>
                    <a:pt x="575" y="281"/>
                    <a:pt x="575" y="280"/>
                    <a:pt x="575" y="279"/>
                  </a:cubicBezTo>
                  <a:cubicBezTo>
                    <a:pt x="574" y="278"/>
                    <a:pt x="574" y="277"/>
                    <a:pt x="575" y="277"/>
                  </a:cubicBezTo>
                  <a:cubicBezTo>
                    <a:pt x="575" y="276"/>
                    <a:pt x="575" y="275"/>
                    <a:pt x="575" y="275"/>
                  </a:cubicBezTo>
                  <a:cubicBezTo>
                    <a:pt x="575" y="274"/>
                    <a:pt x="576" y="273"/>
                    <a:pt x="576" y="272"/>
                  </a:cubicBezTo>
                  <a:cubicBezTo>
                    <a:pt x="576" y="272"/>
                    <a:pt x="576" y="272"/>
                    <a:pt x="575" y="272"/>
                  </a:cubicBezTo>
                  <a:cubicBezTo>
                    <a:pt x="573" y="269"/>
                    <a:pt x="571" y="265"/>
                    <a:pt x="569" y="262"/>
                  </a:cubicBezTo>
                  <a:cubicBezTo>
                    <a:pt x="568" y="261"/>
                    <a:pt x="568" y="260"/>
                    <a:pt x="568" y="260"/>
                  </a:cubicBezTo>
                  <a:cubicBezTo>
                    <a:pt x="566" y="256"/>
                    <a:pt x="564" y="252"/>
                    <a:pt x="563" y="248"/>
                  </a:cubicBezTo>
                  <a:cubicBezTo>
                    <a:pt x="562" y="247"/>
                    <a:pt x="562" y="246"/>
                    <a:pt x="562" y="246"/>
                  </a:cubicBezTo>
                  <a:cubicBezTo>
                    <a:pt x="561" y="242"/>
                    <a:pt x="560" y="237"/>
                    <a:pt x="559" y="233"/>
                  </a:cubicBezTo>
                  <a:lnTo>
                    <a:pt x="559" y="232"/>
                  </a:lnTo>
                  <a:cubicBezTo>
                    <a:pt x="558" y="227"/>
                    <a:pt x="558" y="223"/>
                    <a:pt x="557" y="219"/>
                  </a:cubicBezTo>
                  <a:cubicBezTo>
                    <a:pt x="557" y="211"/>
                    <a:pt x="557" y="191"/>
                    <a:pt x="566" y="181"/>
                  </a:cubicBezTo>
                  <a:cubicBezTo>
                    <a:pt x="577" y="170"/>
                    <a:pt x="545" y="115"/>
                    <a:pt x="518" y="83"/>
                  </a:cubicBezTo>
                  <a:cubicBezTo>
                    <a:pt x="517" y="81"/>
                    <a:pt x="515" y="80"/>
                    <a:pt x="514" y="78"/>
                  </a:cubicBezTo>
                  <a:cubicBezTo>
                    <a:pt x="514" y="77"/>
                    <a:pt x="513" y="76"/>
                    <a:pt x="512" y="76"/>
                  </a:cubicBezTo>
                  <a:cubicBezTo>
                    <a:pt x="512" y="74"/>
                    <a:pt x="511" y="73"/>
                    <a:pt x="510" y="72"/>
                  </a:cubicBezTo>
                  <a:cubicBezTo>
                    <a:pt x="509" y="71"/>
                    <a:pt x="508" y="69"/>
                    <a:pt x="507" y="68"/>
                  </a:cubicBezTo>
                  <a:cubicBezTo>
                    <a:pt x="506" y="66"/>
                    <a:pt x="506" y="65"/>
                    <a:pt x="505" y="64"/>
                  </a:cubicBezTo>
                  <a:cubicBezTo>
                    <a:pt x="504" y="62"/>
                    <a:pt x="503" y="60"/>
                    <a:pt x="502" y="59"/>
                  </a:cubicBezTo>
                  <a:cubicBezTo>
                    <a:pt x="501" y="57"/>
                    <a:pt x="500" y="56"/>
                    <a:pt x="499" y="54"/>
                  </a:cubicBezTo>
                  <a:cubicBezTo>
                    <a:pt x="498" y="52"/>
                    <a:pt x="497" y="50"/>
                    <a:pt x="496" y="48"/>
                  </a:cubicBezTo>
                  <a:cubicBezTo>
                    <a:pt x="494" y="46"/>
                    <a:pt x="493" y="44"/>
                    <a:pt x="492" y="42"/>
                  </a:cubicBezTo>
                  <a:cubicBezTo>
                    <a:pt x="491" y="40"/>
                    <a:pt x="490" y="38"/>
                    <a:pt x="489" y="36"/>
                  </a:cubicBezTo>
                  <a:cubicBezTo>
                    <a:pt x="488" y="34"/>
                    <a:pt x="486" y="32"/>
                    <a:pt x="485" y="29"/>
                  </a:cubicBezTo>
                  <a:cubicBezTo>
                    <a:pt x="484" y="27"/>
                    <a:pt x="483" y="25"/>
                    <a:pt x="481" y="23"/>
                  </a:cubicBezTo>
                  <a:cubicBezTo>
                    <a:pt x="480" y="20"/>
                    <a:pt x="478" y="17"/>
                    <a:pt x="476" y="14"/>
                  </a:cubicBezTo>
                  <a:cubicBezTo>
                    <a:pt x="476" y="12"/>
                    <a:pt x="475" y="10"/>
                    <a:pt x="474" y="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Gudea" panose="02000000000000000000" pitchFamily="50" charset="0"/>
              </a:endParaRPr>
            </a:p>
          </p:txBody>
        </p:sp>
        <p:sp>
          <p:nvSpPr>
            <p:cNvPr id="114" name="Freeform 107">
              <a:extLst>
                <a:ext uri="{FF2B5EF4-FFF2-40B4-BE49-F238E27FC236}">
                  <a16:creationId xmlns:a16="http://schemas.microsoft.com/office/drawing/2014/main" id="{ABF9657B-0D24-4E78-9E9D-E44C4CE55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5950" y="2735651"/>
              <a:ext cx="1879" cy="3758"/>
            </a:xfrm>
            <a:custGeom>
              <a:avLst/>
              <a:gdLst>
                <a:gd name="T0" fmla="*/ 0 w 3"/>
                <a:gd name="T1" fmla="*/ 6 h 7"/>
                <a:gd name="T2" fmla="*/ 1 w 3"/>
                <a:gd name="T3" fmla="*/ 6 h 7"/>
                <a:gd name="T4" fmla="*/ 2 w 3"/>
                <a:gd name="T5" fmla="*/ 0 h 7"/>
                <a:gd name="T6" fmla="*/ 0 w 3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6"/>
                  </a:moveTo>
                  <a:lnTo>
                    <a:pt x="1" y="6"/>
                  </a:lnTo>
                  <a:lnTo>
                    <a:pt x="2" y="0"/>
                  </a:lnTo>
                  <a:cubicBezTo>
                    <a:pt x="1" y="2"/>
                    <a:pt x="1" y="4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5" name="Freeform 108">
              <a:extLst>
                <a:ext uri="{FF2B5EF4-FFF2-40B4-BE49-F238E27FC236}">
                  <a16:creationId xmlns:a16="http://schemas.microsoft.com/office/drawing/2014/main" id="{C4A685B6-3AC2-47F8-8C9F-7147252B2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1460" y="2540235"/>
              <a:ext cx="95830" cy="118376"/>
            </a:xfrm>
            <a:custGeom>
              <a:avLst/>
              <a:gdLst>
                <a:gd name="T0" fmla="*/ 89 w 223"/>
                <a:gd name="T1" fmla="*/ 234 h 279"/>
                <a:gd name="T2" fmla="*/ 103 w 223"/>
                <a:gd name="T3" fmla="*/ 278 h 279"/>
                <a:gd name="T4" fmla="*/ 112 w 223"/>
                <a:gd name="T5" fmla="*/ 267 h 279"/>
                <a:gd name="T6" fmla="*/ 113 w 223"/>
                <a:gd name="T7" fmla="*/ 266 h 279"/>
                <a:gd name="T8" fmla="*/ 137 w 223"/>
                <a:gd name="T9" fmla="*/ 230 h 279"/>
                <a:gd name="T10" fmla="*/ 137 w 223"/>
                <a:gd name="T11" fmla="*/ 230 h 279"/>
                <a:gd name="T12" fmla="*/ 139 w 223"/>
                <a:gd name="T13" fmla="*/ 226 h 279"/>
                <a:gd name="T14" fmla="*/ 139 w 223"/>
                <a:gd name="T15" fmla="*/ 226 h 279"/>
                <a:gd name="T16" fmla="*/ 140 w 223"/>
                <a:gd name="T17" fmla="*/ 223 h 279"/>
                <a:gd name="T18" fmla="*/ 141 w 223"/>
                <a:gd name="T19" fmla="*/ 222 h 279"/>
                <a:gd name="T20" fmla="*/ 141 w 223"/>
                <a:gd name="T21" fmla="*/ 220 h 279"/>
                <a:gd name="T22" fmla="*/ 168 w 223"/>
                <a:gd name="T23" fmla="*/ 179 h 279"/>
                <a:gd name="T24" fmla="*/ 178 w 223"/>
                <a:gd name="T25" fmla="*/ 181 h 279"/>
                <a:gd name="T26" fmla="*/ 200 w 223"/>
                <a:gd name="T27" fmla="*/ 187 h 279"/>
                <a:gd name="T28" fmla="*/ 222 w 223"/>
                <a:gd name="T29" fmla="*/ 193 h 279"/>
                <a:gd name="T30" fmla="*/ 209 w 223"/>
                <a:gd name="T31" fmla="*/ 154 h 279"/>
                <a:gd name="T32" fmla="*/ 206 w 223"/>
                <a:gd name="T33" fmla="*/ 150 h 279"/>
                <a:gd name="T34" fmla="*/ 157 w 223"/>
                <a:gd name="T35" fmla="*/ 71 h 279"/>
                <a:gd name="T36" fmla="*/ 108 w 223"/>
                <a:gd name="T37" fmla="*/ 34 h 279"/>
                <a:gd name="T38" fmla="*/ 77 w 223"/>
                <a:gd name="T39" fmla="*/ 17 h 279"/>
                <a:gd name="T40" fmla="*/ 49 w 223"/>
                <a:gd name="T41" fmla="*/ 0 h 279"/>
                <a:gd name="T42" fmla="*/ 0 w 223"/>
                <a:gd name="T43" fmla="*/ 12 h 279"/>
                <a:gd name="T44" fmla="*/ 47 w 223"/>
                <a:gd name="T45" fmla="*/ 91 h 279"/>
                <a:gd name="T46" fmla="*/ 95 w 223"/>
                <a:gd name="T47" fmla="*/ 206 h 279"/>
                <a:gd name="T48" fmla="*/ 89 w 223"/>
                <a:gd name="T49" fmla="*/ 23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79">
                  <a:moveTo>
                    <a:pt x="89" y="234"/>
                  </a:moveTo>
                  <a:cubicBezTo>
                    <a:pt x="90" y="252"/>
                    <a:pt x="96" y="269"/>
                    <a:pt x="103" y="278"/>
                  </a:cubicBezTo>
                  <a:cubicBezTo>
                    <a:pt x="106" y="274"/>
                    <a:pt x="109" y="271"/>
                    <a:pt x="112" y="267"/>
                  </a:cubicBezTo>
                  <a:cubicBezTo>
                    <a:pt x="112" y="267"/>
                    <a:pt x="112" y="266"/>
                    <a:pt x="113" y="266"/>
                  </a:cubicBezTo>
                  <a:cubicBezTo>
                    <a:pt x="126" y="249"/>
                    <a:pt x="133" y="237"/>
                    <a:pt x="137" y="230"/>
                  </a:cubicBezTo>
                  <a:lnTo>
                    <a:pt x="137" y="230"/>
                  </a:lnTo>
                  <a:cubicBezTo>
                    <a:pt x="138" y="228"/>
                    <a:pt x="139" y="227"/>
                    <a:pt x="139" y="226"/>
                  </a:cubicBezTo>
                  <a:lnTo>
                    <a:pt x="139" y="226"/>
                  </a:lnTo>
                  <a:cubicBezTo>
                    <a:pt x="140" y="224"/>
                    <a:pt x="140" y="224"/>
                    <a:pt x="140" y="223"/>
                  </a:cubicBezTo>
                  <a:cubicBezTo>
                    <a:pt x="140" y="223"/>
                    <a:pt x="140" y="222"/>
                    <a:pt x="141" y="222"/>
                  </a:cubicBezTo>
                  <a:cubicBezTo>
                    <a:pt x="141" y="221"/>
                    <a:pt x="141" y="221"/>
                    <a:pt x="141" y="220"/>
                  </a:cubicBezTo>
                  <a:cubicBezTo>
                    <a:pt x="141" y="185"/>
                    <a:pt x="158" y="179"/>
                    <a:pt x="168" y="179"/>
                  </a:cubicBezTo>
                  <a:cubicBezTo>
                    <a:pt x="171" y="179"/>
                    <a:pt x="174" y="180"/>
                    <a:pt x="178" y="181"/>
                  </a:cubicBezTo>
                  <a:cubicBezTo>
                    <a:pt x="186" y="183"/>
                    <a:pt x="193" y="185"/>
                    <a:pt x="200" y="187"/>
                  </a:cubicBezTo>
                  <a:cubicBezTo>
                    <a:pt x="209" y="190"/>
                    <a:pt x="217" y="192"/>
                    <a:pt x="222" y="193"/>
                  </a:cubicBezTo>
                  <a:cubicBezTo>
                    <a:pt x="221" y="183"/>
                    <a:pt x="216" y="164"/>
                    <a:pt x="209" y="154"/>
                  </a:cubicBezTo>
                  <a:cubicBezTo>
                    <a:pt x="208" y="152"/>
                    <a:pt x="207" y="151"/>
                    <a:pt x="206" y="150"/>
                  </a:cubicBezTo>
                  <a:cubicBezTo>
                    <a:pt x="194" y="138"/>
                    <a:pt x="166" y="101"/>
                    <a:pt x="157" y="71"/>
                  </a:cubicBezTo>
                  <a:cubicBezTo>
                    <a:pt x="148" y="43"/>
                    <a:pt x="121" y="34"/>
                    <a:pt x="108" y="34"/>
                  </a:cubicBezTo>
                  <a:cubicBezTo>
                    <a:pt x="99" y="34"/>
                    <a:pt x="89" y="26"/>
                    <a:pt x="77" y="17"/>
                  </a:cubicBezTo>
                  <a:cubicBezTo>
                    <a:pt x="68" y="9"/>
                    <a:pt x="56" y="0"/>
                    <a:pt x="49" y="0"/>
                  </a:cubicBezTo>
                  <a:cubicBezTo>
                    <a:pt x="40" y="1"/>
                    <a:pt x="20" y="6"/>
                    <a:pt x="0" y="12"/>
                  </a:cubicBezTo>
                  <a:cubicBezTo>
                    <a:pt x="23" y="55"/>
                    <a:pt x="39" y="82"/>
                    <a:pt x="47" y="91"/>
                  </a:cubicBezTo>
                  <a:cubicBezTo>
                    <a:pt x="47" y="92"/>
                    <a:pt x="121" y="180"/>
                    <a:pt x="95" y="206"/>
                  </a:cubicBezTo>
                  <a:cubicBezTo>
                    <a:pt x="92" y="209"/>
                    <a:pt x="88" y="218"/>
                    <a:pt x="89" y="2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6" name="Freeform 109">
              <a:extLst>
                <a:ext uri="{FF2B5EF4-FFF2-40B4-BE49-F238E27FC236}">
                  <a16:creationId xmlns:a16="http://schemas.microsoft.com/office/drawing/2014/main" id="{FBAE8860-23C9-4028-BBA5-650A5F806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14" y="2720617"/>
              <a:ext cx="197298" cy="107104"/>
            </a:xfrm>
            <a:custGeom>
              <a:avLst/>
              <a:gdLst>
                <a:gd name="T0" fmla="*/ 462 w 463"/>
                <a:gd name="T1" fmla="*/ 39 h 250"/>
                <a:gd name="T2" fmla="*/ 363 w 463"/>
                <a:gd name="T3" fmla="*/ 1 h 250"/>
                <a:gd name="T4" fmla="*/ 277 w 463"/>
                <a:gd name="T5" fmla="*/ 15 h 250"/>
                <a:gd name="T6" fmla="*/ 156 w 463"/>
                <a:gd name="T7" fmla="*/ 37 h 250"/>
                <a:gd name="T8" fmla="*/ 94 w 463"/>
                <a:gd name="T9" fmla="*/ 33 h 250"/>
                <a:gd name="T10" fmla="*/ 55 w 463"/>
                <a:gd name="T11" fmla="*/ 29 h 250"/>
                <a:gd name="T12" fmla="*/ 38 w 463"/>
                <a:gd name="T13" fmla="*/ 17 h 250"/>
                <a:gd name="T14" fmla="*/ 15 w 463"/>
                <a:gd name="T15" fmla="*/ 0 h 250"/>
                <a:gd name="T16" fmla="*/ 0 w 463"/>
                <a:gd name="T17" fmla="*/ 23 h 250"/>
                <a:gd name="T18" fmla="*/ 40 w 463"/>
                <a:gd name="T19" fmla="*/ 102 h 250"/>
                <a:gd name="T20" fmla="*/ 17 w 463"/>
                <a:gd name="T21" fmla="*/ 115 h 250"/>
                <a:gd name="T22" fmla="*/ 10 w 463"/>
                <a:gd name="T23" fmla="*/ 150 h 250"/>
                <a:gd name="T24" fmla="*/ 9 w 463"/>
                <a:gd name="T25" fmla="*/ 164 h 250"/>
                <a:gd name="T26" fmla="*/ 9 w 463"/>
                <a:gd name="T27" fmla="*/ 166 h 250"/>
                <a:gd name="T28" fmla="*/ 53 w 463"/>
                <a:gd name="T29" fmla="*/ 218 h 250"/>
                <a:gd name="T30" fmla="*/ 63 w 463"/>
                <a:gd name="T31" fmla="*/ 229 h 250"/>
                <a:gd name="T32" fmla="*/ 66 w 463"/>
                <a:gd name="T33" fmla="*/ 233 h 250"/>
                <a:gd name="T34" fmla="*/ 67 w 463"/>
                <a:gd name="T35" fmla="*/ 234 h 250"/>
                <a:gd name="T36" fmla="*/ 80 w 463"/>
                <a:gd name="T37" fmla="*/ 233 h 250"/>
                <a:gd name="T38" fmla="*/ 95 w 463"/>
                <a:gd name="T39" fmla="*/ 232 h 250"/>
                <a:gd name="T40" fmla="*/ 111 w 463"/>
                <a:gd name="T41" fmla="*/ 232 h 250"/>
                <a:gd name="T42" fmla="*/ 167 w 463"/>
                <a:gd name="T43" fmla="*/ 236 h 250"/>
                <a:gd name="T44" fmla="*/ 205 w 463"/>
                <a:gd name="T45" fmla="*/ 245 h 250"/>
                <a:gd name="T46" fmla="*/ 215 w 463"/>
                <a:gd name="T47" fmla="*/ 246 h 250"/>
                <a:gd name="T48" fmla="*/ 224 w 463"/>
                <a:gd name="T49" fmla="*/ 247 h 250"/>
                <a:gd name="T50" fmla="*/ 243 w 463"/>
                <a:gd name="T51" fmla="*/ 249 h 250"/>
                <a:gd name="T52" fmla="*/ 246 w 463"/>
                <a:gd name="T53" fmla="*/ 249 h 250"/>
                <a:gd name="T54" fmla="*/ 266 w 463"/>
                <a:gd name="T55" fmla="*/ 245 h 250"/>
                <a:gd name="T56" fmla="*/ 269 w 463"/>
                <a:gd name="T57" fmla="*/ 239 h 250"/>
                <a:gd name="T58" fmla="*/ 276 w 463"/>
                <a:gd name="T59" fmla="*/ 224 h 250"/>
                <a:gd name="T60" fmla="*/ 285 w 463"/>
                <a:gd name="T61" fmla="*/ 219 h 250"/>
                <a:gd name="T62" fmla="*/ 294 w 463"/>
                <a:gd name="T63" fmla="*/ 216 h 250"/>
                <a:gd name="T64" fmla="*/ 304 w 463"/>
                <a:gd name="T65" fmla="*/ 214 h 250"/>
                <a:gd name="T66" fmla="*/ 309 w 463"/>
                <a:gd name="T67" fmla="*/ 193 h 250"/>
                <a:gd name="T68" fmla="*/ 392 w 463"/>
                <a:gd name="T69" fmla="*/ 193 h 250"/>
                <a:gd name="T70" fmla="*/ 413 w 463"/>
                <a:gd name="T71" fmla="*/ 190 h 250"/>
                <a:gd name="T72" fmla="*/ 381 w 463"/>
                <a:gd name="T73" fmla="*/ 129 h 250"/>
                <a:gd name="T74" fmla="*/ 413 w 463"/>
                <a:gd name="T75" fmla="*/ 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3" h="250">
                  <a:moveTo>
                    <a:pt x="453" y="46"/>
                  </a:moveTo>
                  <a:cubicBezTo>
                    <a:pt x="457" y="45"/>
                    <a:pt x="460" y="42"/>
                    <a:pt x="462" y="39"/>
                  </a:cubicBezTo>
                  <a:cubicBezTo>
                    <a:pt x="437" y="30"/>
                    <a:pt x="423" y="23"/>
                    <a:pt x="419" y="17"/>
                  </a:cubicBezTo>
                  <a:cubicBezTo>
                    <a:pt x="414" y="8"/>
                    <a:pt x="375" y="3"/>
                    <a:pt x="363" y="1"/>
                  </a:cubicBezTo>
                  <a:cubicBezTo>
                    <a:pt x="359" y="1"/>
                    <a:pt x="354" y="1"/>
                    <a:pt x="348" y="1"/>
                  </a:cubicBezTo>
                  <a:cubicBezTo>
                    <a:pt x="320" y="1"/>
                    <a:pt x="287" y="6"/>
                    <a:pt x="277" y="15"/>
                  </a:cubicBezTo>
                  <a:cubicBezTo>
                    <a:pt x="259" y="33"/>
                    <a:pt x="237" y="42"/>
                    <a:pt x="218" y="40"/>
                  </a:cubicBezTo>
                  <a:cubicBezTo>
                    <a:pt x="206" y="38"/>
                    <a:pt x="177" y="37"/>
                    <a:pt x="156" y="37"/>
                  </a:cubicBezTo>
                  <a:cubicBezTo>
                    <a:pt x="144" y="37"/>
                    <a:pt x="140" y="37"/>
                    <a:pt x="138" y="37"/>
                  </a:cubicBezTo>
                  <a:cubicBezTo>
                    <a:pt x="132" y="39"/>
                    <a:pt x="113" y="36"/>
                    <a:pt x="94" y="33"/>
                  </a:cubicBezTo>
                  <a:cubicBezTo>
                    <a:pt x="78" y="30"/>
                    <a:pt x="62" y="27"/>
                    <a:pt x="57" y="28"/>
                  </a:cubicBezTo>
                  <a:lnTo>
                    <a:pt x="55" y="29"/>
                  </a:lnTo>
                  <a:cubicBezTo>
                    <a:pt x="51" y="29"/>
                    <a:pt x="47" y="26"/>
                    <a:pt x="42" y="22"/>
                  </a:cubicBezTo>
                  <a:cubicBezTo>
                    <a:pt x="41" y="20"/>
                    <a:pt x="39" y="19"/>
                    <a:pt x="38" y="17"/>
                  </a:cubicBezTo>
                  <a:cubicBezTo>
                    <a:pt x="31" y="11"/>
                    <a:pt x="24" y="3"/>
                    <a:pt x="15" y="0"/>
                  </a:cubicBezTo>
                  <a:lnTo>
                    <a:pt x="15" y="0"/>
                  </a:lnTo>
                  <a:cubicBezTo>
                    <a:pt x="14" y="2"/>
                    <a:pt x="12" y="4"/>
                    <a:pt x="10" y="5"/>
                  </a:cubicBezTo>
                  <a:cubicBezTo>
                    <a:pt x="4" y="9"/>
                    <a:pt x="1" y="16"/>
                    <a:pt x="0" y="23"/>
                  </a:cubicBezTo>
                  <a:cubicBezTo>
                    <a:pt x="0" y="33"/>
                    <a:pt x="3" y="42"/>
                    <a:pt x="10" y="49"/>
                  </a:cubicBezTo>
                  <a:cubicBezTo>
                    <a:pt x="21" y="58"/>
                    <a:pt x="46" y="88"/>
                    <a:pt x="40" y="102"/>
                  </a:cubicBezTo>
                  <a:cubicBezTo>
                    <a:pt x="39" y="106"/>
                    <a:pt x="35" y="108"/>
                    <a:pt x="30" y="108"/>
                  </a:cubicBezTo>
                  <a:cubicBezTo>
                    <a:pt x="24" y="108"/>
                    <a:pt x="19" y="113"/>
                    <a:pt x="17" y="115"/>
                  </a:cubicBezTo>
                  <a:cubicBezTo>
                    <a:pt x="12" y="121"/>
                    <a:pt x="10" y="128"/>
                    <a:pt x="11" y="132"/>
                  </a:cubicBezTo>
                  <a:cubicBezTo>
                    <a:pt x="11" y="137"/>
                    <a:pt x="11" y="143"/>
                    <a:pt x="10" y="150"/>
                  </a:cubicBezTo>
                  <a:lnTo>
                    <a:pt x="9" y="157"/>
                  </a:lnTo>
                  <a:cubicBezTo>
                    <a:pt x="9" y="159"/>
                    <a:pt x="9" y="162"/>
                    <a:pt x="9" y="164"/>
                  </a:cubicBezTo>
                  <a:cubicBezTo>
                    <a:pt x="9" y="165"/>
                    <a:pt x="9" y="166"/>
                    <a:pt x="9" y="166"/>
                  </a:cubicBezTo>
                  <a:lnTo>
                    <a:pt x="9" y="166"/>
                  </a:lnTo>
                  <a:lnTo>
                    <a:pt x="11" y="168"/>
                  </a:lnTo>
                  <a:cubicBezTo>
                    <a:pt x="46" y="202"/>
                    <a:pt x="52" y="212"/>
                    <a:pt x="53" y="218"/>
                  </a:cubicBezTo>
                  <a:cubicBezTo>
                    <a:pt x="53" y="220"/>
                    <a:pt x="56" y="223"/>
                    <a:pt x="59" y="225"/>
                  </a:cubicBezTo>
                  <a:cubicBezTo>
                    <a:pt x="60" y="226"/>
                    <a:pt x="61" y="227"/>
                    <a:pt x="63" y="229"/>
                  </a:cubicBezTo>
                  <a:cubicBezTo>
                    <a:pt x="63" y="229"/>
                    <a:pt x="63" y="229"/>
                    <a:pt x="64" y="230"/>
                  </a:cubicBezTo>
                  <a:cubicBezTo>
                    <a:pt x="65" y="231"/>
                    <a:pt x="65" y="232"/>
                    <a:pt x="66" y="233"/>
                  </a:cubicBezTo>
                  <a:lnTo>
                    <a:pt x="66" y="234"/>
                  </a:lnTo>
                  <a:cubicBezTo>
                    <a:pt x="67" y="234"/>
                    <a:pt x="67" y="234"/>
                    <a:pt x="67" y="234"/>
                  </a:cubicBezTo>
                  <a:cubicBezTo>
                    <a:pt x="70" y="234"/>
                    <a:pt x="74" y="233"/>
                    <a:pt x="78" y="233"/>
                  </a:cubicBezTo>
                  <a:cubicBezTo>
                    <a:pt x="79" y="233"/>
                    <a:pt x="79" y="233"/>
                    <a:pt x="80" y="233"/>
                  </a:cubicBezTo>
                  <a:cubicBezTo>
                    <a:pt x="84" y="233"/>
                    <a:pt x="88" y="233"/>
                    <a:pt x="93" y="232"/>
                  </a:cubicBezTo>
                  <a:cubicBezTo>
                    <a:pt x="94" y="232"/>
                    <a:pt x="94" y="232"/>
                    <a:pt x="95" y="232"/>
                  </a:cubicBezTo>
                  <a:cubicBezTo>
                    <a:pt x="100" y="232"/>
                    <a:pt x="104" y="232"/>
                    <a:pt x="109" y="232"/>
                  </a:cubicBezTo>
                  <a:cubicBezTo>
                    <a:pt x="110" y="232"/>
                    <a:pt x="110" y="232"/>
                    <a:pt x="111" y="232"/>
                  </a:cubicBezTo>
                  <a:cubicBezTo>
                    <a:pt x="116" y="232"/>
                    <a:pt x="121" y="231"/>
                    <a:pt x="126" y="231"/>
                  </a:cubicBezTo>
                  <a:cubicBezTo>
                    <a:pt x="154" y="231"/>
                    <a:pt x="163" y="234"/>
                    <a:pt x="167" y="236"/>
                  </a:cubicBezTo>
                  <a:cubicBezTo>
                    <a:pt x="169" y="237"/>
                    <a:pt x="171" y="238"/>
                    <a:pt x="174" y="239"/>
                  </a:cubicBezTo>
                  <a:cubicBezTo>
                    <a:pt x="182" y="241"/>
                    <a:pt x="193" y="243"/>
                    <a:pt x="205" y="245"/>
                  </a:cubicBezTo>
                  <a:lnTo>
                    <a:pt x="205" y="245"/>
                  </a:lnTo>
                  <a:cubicBezTo>
                    <a:pt x="208" y="245"/>
                    <a:pt x="212" y="246"/>
                    <a:pt x="215" y="246"/>
                  </a:cubicBezTo>
                  <a:cubicBezTo>
                    <a:pt x="215" y="246"/>
                    <a:pt x="216" y="246"/>
                    <a:pt x="217" y="246"/>
                  </a:cubicBezTo>
                  <a:cubicBezTo>
                    <a:pt x="219" y="246"/>
                    <a:pt x="222" y="247"/>
                    <a:pt x="224" y="247"/>
                  </a:cubicBezTo>
                  <a:cubicBezTo>
                    <a:pt x="226" y="247"/>
                    <a:pt x="227" y="247"/>
                    <a:pt x="228" y="247"/>
                  </a:cubicBezTo>
                  <a:cubicBezTo>
                    <a:pt x="234" y="248"/>
                    <a:pt x="239" y="248"/>
                    <a:pt x="243" y="249"/>
                  </a:cubicBezTo>
                  <a:cubicBezTo>
                    <a:pt x="244" y="249"/>
                    <a:pt x="245" y="249"/>
                    <a:pt x="246" y="249"/>
                  </a:cubicBezTo>
                  <a:lnTo>
                    <a:pt x="246" y="249"/>
                  </a:lnTo>
                  <a:lnTo>
                    <a:pt x="246" y="249"/>
                  </a:lnTo>
                  <a:cubicBezTo>
                    <a:pt x="255" y="249"/>
                    <a:pt x="262" y="247"/>
                    <a:pt x="266" y="245"/>
                  </a:cubicBezTo>
                  <a:cubicBezTo>
                    <a:pt x="268" y="244"/>
                    <a:pt x="269" y="243"/>
                    <a:pt x="269" y="242"/>
                  </a:cubicBezTo>
                  <a:cubicBezTo>
                    <a:pt x="270" y="242"/>
                    <a:pt x="270" y="241"/>
                    <a:pt x="269" y="239"/>
                  </a:cubicBezTo>
                  <a:cubicBezTo>
                    <a:pt x="268" y="236"/>
                    <a:pt x="268" y="232"/>
                    <a:pt x="270" y="229"/>
                  </a:cubicBezTo>
                  <a:cubicBezTo>
                    <a:pt x="272" y="227"/>
                    <a:pt x="274" y="225"/>
                    <a:pt x="276" y="224"/>
                  </a:cubicBezTo>
                  <a:cubicBezTo>
                    <a:pt x="276" y="223"/>
                    <a:pt x="277" y="223"/>
                    <a:pt x="277" y="223"/>
                  </a:cubicBezTo>
                  <a:cubicBezTo>
                    <a:pt x="280" y="221"/>
                    <a:pt x="282" y="220"/>
                    <a:pt x="285" y="219"/>
                  </a:cubicBezTo>
                  <a:lnTo>
                    <a:pt x="286" y="219"/>
                  </a:lnTo>
                  <a:cubicBezTo>
                    <a:pt x="289" y="218"/>
                    <a:pt x="292" y="217"/>
                    <a:pt x="294" y="216"/>
                  </a:cubicBezTo>
                  <a:cubicBezTo>
                    <a:pt x="295" y="216"/>
                    <a:pt x="295" y="216"/>
                    <a:pt x="296" y="216"/>
                  </a:cubicBezTo>
                  <a:cubicBezTo>
                    <a:pt x="299" y="215"/>
                    <a:pt x="302" y="215"/>
                    <a:pt x="304" y="214"/>
                  </a:cubicBezTo>
                  <a:lnTo>
                    <a:pt x="304" y="214"/>
                  </a:lnTo>
                  <a:cubicBezTo>
                    <a:pt x="302" y="205"/>
                    <a:pt x="301" y="196"/>
                    <a:pt x="309" y="193"/>
                  </a:cubicBezTo>
                  <a:cubicBezTo>
                    <a:pt x="315" y="191"/>
                    <a:pt x="336" y="187"/>
                    <a:pt x="356" y="187"/>
                  </a:cubicBezTo>
                  <a:cubicBezTo>
                    <a:pt x="372" y="187"/>
                    <a:pt x="384" y="189"/>
                    <a:pt x="392" y="193"/>
                  </a:cubicBezTo>
                  <a:cubicBezTo>
                    <a:pt x="394" y="194"/>
                    <a:pt x="396" y="195"/>
                    <a:pt x="398" y="195"/>
                  </a:cubicBezTo>
                  <a:cubicBezTo>
                    <a:pt x="402" y="195"/>
                    <a:pt x="407" y="193"/>
                    <a:pt x="413" y="190"/>
                  </a:cubicBezTo>
                  <a:cubicBezTo>
                    <a:pt x="410" y="182"/>
                    <a:pt x="409" y="181"/>
                    <a:pt x="408" y="181"/>
                  </a:cubicBezTo>
                  <a:cubicBezTo>
                    <a:pt x="394" y="178"/>
                    <a:pt x="382" y="145"/>
                    <a:pt x="381" y="129"/>
                  </a:cubicBezTo>
                  <a:cubicBezTo>
                    <a:pt x="381" y="116"/>
                    <a:pt x="388" y="112"/>
                    <a:pt x="392" y="111"/>
                  </a:cubicBezTo>
                  <a:cubicBezTo>
                    <a:pt x="397" y="110"/>
                    <a:pt x="406" y="97"/>
                    <a:pt x="413" y="87"/>
                  </a:cubicBezTo>
                  <a:cubicBezTo>
                    <a:pt x="424" y="70"/>
                    <a:pt x="437" y="51"/>
                    <a:pt x="453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7" name="Freeform 110">
              <a:extLst>
                <a:ext uri="{FF2B5EF4-FFF2-40B4-BE49-F238E27FC236}">
                  <a16:creationId xmlns:a16="http://schemas.microsoft.com/office/drawing/2014/main" id="{83B8850A-1353-445C-BF71-125D7BD0D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4766" y="2790143"/>
              <a:ext cx="84555" cy="56369"/>
            </a:xfrm>
            <a:custGeom>
              <a:avLst/>
              <a:gdLst>
                <a:gd name="T0" fmla="*/ 61 w 197"/>
                <a:gd name="T1" fmla="*/ 132 h 134"/>
                <a:gd name="T2" fmla="*/ 65 w 197"/>
                <a:gd name="T3" fmla="*/ 132 h 134"/>
                <a:gd name="T4" fmla="*/ 69 w 197"/>
                <a:gd name="T5" fmla="*/ 132 h 134"/>
                <a:gd name="T6" fmla="*/ 71 w 197"/>
                <a:gd name="T7" fmla="*/ 132 h 134"/>
                <a:gd name="T8" fmla="*/ 79 w 197"/>
                <a:gd name="T9" fmla="*/ 131 h 134"/>
                <a:gd name="T10" fmla="*/ 82 w 197"/>
                <a:gd name="T11" fmla="*/ 131 h 134"/>
                <a:gd name="T12" fmla="*/ 92 w 197"/>
                <a:gd name="T13" fmla="*/ 130 h 134"/>
                <a:gd name="T14" fmla="*/ 92 w 197"/>
                <a:gd name="T15" fmla="*/ 130 h 134"/>
                <a:gd name="T16" fmla="*/ 108 w 197"/>
                <a:gd name="T17" fmla="*/ 120 h 134"/>
                <a:gd name="T18" fmla="*/ 111 w 197"/>
                <a:gd name="T19" fmla="*/ 116 h 134"/>
                <a:gd name="T20" fmla="*/ 126 w 197"/>
                <a:gd name="T21" fmla="*/ 107 h 134"/>
                <a:gd name="T22" fmla="*/ 132 w 197"/>
                <a:gd name="T23" fmla="*/ 108 h 134"/>
                <a:gd name="T24" fmla="*/ 196 w 197"/>
                <a:gd name="T25" fmla="*/ 77 h 134"/>
                <a:gd name="T26" fmla="*/ 191 w 197"/>
                <a:gd name="T27" fmla="*/ 71 h 134"/>
                <a:gd name="T28" fmla="*/ 181 w 197"/>
                <a:gd name="T29" fmla="*/ 57 h 134"/>
                <a:gd name="T30" fmla="*/ 143 w 197"/>
                <a:gd name="T31" fmla="*/ 13 h 134"/>
                <a:gd name="T32" fmla="*/ 140 w 197"/>
                <a:gd name="T33" fmla="*/ 11 h 134"/>
                <a:gd name="T34" fmla="*/ 137 w 197"/>
                <a:gd name="T35" fmla="*/ 2 h 134"/>
                <a:gd name="T36" fmla="*/ 137 w 197"/>
                <a:gd name="T37" fmla="*/ 0 h 134"/>
                <a:gd name="T38" fmla="*/ 135 w 197"/>
                <a:gd name="T39" fmla="*/ 0 h 134"/>
                <a:gd name="T40" fmla="*/ 131 w 197"/>
                <a:gd name="T41" fmla="*/ 0 h 134"/>
                <a:gd name="T42" fmla="*/ 125 w 197"/>
                <a:gd name="T43" fmla="*/ 2 h 134"/>
                <a:gd name="T44" fmla="*/ 121 w 197"/>
                <a:gd name="T45" fmla="*/ 2 h 134"/>
                <a:gd name="T46" fmla="*/ 114 w 197"/>
                <a:gd name="T47" fmla="*/ 3 h 134"/>
                <a:gd name="T48" fmla="*/ 110 w 197"/>
                <a:gd name="T49" fmla="*/ 4 h 134"/>
                <a:gd name="T50" fmla="*/ 104 w 197"/>
                <a:gd name="T51" fmla="*/ 5 h 134"/>
                <a:gd name="T52" fmla="*/ 99 w 197"/>
                <a:gd name="T53" fmla="*/ 6 h 134"/>
                <a:gd name="T54" fmla="*/ 93 w 197"/>
                <a:gd name="T55" fmla="*/ 7 h 134"/>
                <a:gd name="T56" fmla="*/ 88 w 197"/>
                <a:gd name="T57" fmla="*/ 8 h 134"/>
                <a:gd name="T58" fmla="*/ 82 w 197"/>
                <a:gd name="T59" fmla="*/ 9 h 134"/>
                <a:gd name="T60" fmla="*/ 78 w 197"/>
                <a:gd name="T61" fmla="*/ 10 h 134"/>
                <a:gd name="T62" fmla="*/ 72 w 197"/>
                <a:gd name="T63" fmla="*/ 11 h 134"/>
                <a:gd name="T64" fmla="*/ 67 w 197"/>
                <a:gd name="T65" fmla="*/ 12 h 134"/>
                <a:gd name="T66" fmla="*/ 63 w 197"/>
                <a:gd name="T67" fmla="*/ 13 h 134"/>
                <a:gd name="T68" fmla="*/ 57 w 197"/>
                <a:gd name="T69" fmla="*/ 14 h 134"/>
                <a:gd name="T70" fmla="*/ 53 w 197"/>
                <a:gd name="T71" fmla="*/ 14 h 134"/>
                <a:gd name="T72" fmla="*/ 48 w 197"/>
                <a:gd name="T73" fmla="*/ 16 h 134"/>
                <a:gd name="T74" fmla="*/ 44 w 197"/>
                <a:gd name="T75" fmla="*/ 16 h 134"/>
                <a:gd name="T76" fmla="*/ 39 w 197"/>
                <a:gd name="T77" fmla="*/ 17 h 134"/>
                <a:gd name="T78" fmla="*/ 37 w 197"/>
                <a:gd name="T79" fmla="*/ 18 h 134"/>
                <a:gd name="T80" fmla="*/ 32 w 197"/>
                <a:gd name="T81" fmla="*/ 19 h 134"/>
                <a:gd name="T82" fmla="*/ 31 w 197"/>
                <a:gd name="T83" fmla="*/ 19 h 134"/>
                <a:gd name="T84" fmla="*/ 16 w 197"/>
                <a:gd name="T85" fmla="*/ 22 h 134"/>
                <a:gd name="T86" fmla="*/ 13 w 197"/>
                <a:gd name="T87" fmla="*/ 23 h 134"/>
                <a:gd name="T88" fmla="*/ 11 w 197"/>
                <a:gd name="T89" fmla="*/ 23 h 134"/>
                <a:gd name="T90" fmla="*/ 5 w 197"/>
                <a:gd name="T91" fmla="*/ 91 h 134"/>
                <a:gd name="T92" fmla="*/ 44 w 197"/>
                <a:gd name="T93" fmla="*/ 133 h 134"/>
                <a:gd name="T94" fmla="*/ 61 w 197"/>
                <a:gd name="T95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" h="134">
                  <a:moveTo>
                    <a:pt x="61" y="132"/>
                  </a:moveTo>
                  <a:lnTo>
                    <a:pt x="65" y="132"/>
                  </a:lnTo>
                  <a:lnTo>
                    <a:pt x="69" y="132"/>
                  </a:lnTo>
                  <a:cubicBezTo>
                    <a:pt x="70" y="132"/>
                    <a:pt x="70" y="132"/>
                    <a:pt x="71" y="132"/>
                  </a:cubicBezTo>
                  <a:cubicBezTo>
                    <a:pt x="74" y="132"/>
                    <a:pt x="76" y="131"/>
                    <a:pt x="79" y="131"/>
                  </a:cubicBezTo>
                  <a:lnTo>
                    <a:pt x="82" y="131"/>
                  </a:lnTo>
                  <a:cubicBezTo>
                    <a:pt x="86" y="131"/>
                    <a:pt x="89" y="130"/>
                    <a:pt x="92" y="130"/>
                  </a:cubicBezTo>
                  <a:lnTo>
                    <a:pt x="92" y="130"/>
                  </a:lnTo>
                  <a:cubicBezTo>
                    <a:pt x="99" y="128"/>
                    <a:pt x="104" y="124"/>
                    <a:pt x="108" y="120"/>
                  </a:cubicBezTo>
                  <a:cubicBezTo>
                    <a:pt x="109" y="119"/>
                    <a:pt x="110" y="118"/>
                    <a:pt x="111" y="116"/>
                  </a:cubicBezTo>
                  <a:cubicBezTo>
                    <a:pt x="116" y="111"/>
                    <a:pt x="120" y="107"/>
                    <a:pt x="126" y="107"/>
                  </a:cubicBezTo>
                  <a:cubicBezTo>
                    <a:pt x="128" y="107"/>
                    <a:pt x="130" y="107"/>
                    <a:pt x="132" y="108"/>
                  </a:cubicBezTo>
                  <a:cubicBezTo>
                    <a:pt x="147" y="108"/>
                    <a:pt x="191" y="84"/>
                    <a:pt x="196" y="77"/>
                  </a:cubicBezTo>
                  <a:cubicBezTo>
                    <a:pt x="196" y="75"/>
                    <a:pt x="193" y="72"/>
                    <a:pt x="191" y="71"/>
                  </a:cubicBezTo>
                  <a:cubicBezTo>
                    <a:pt x="187" y="68"/>
                    <a:pt x="182" y="63"/>
                    <a:pt x="181" y="57"/>
                  </a:cubicBezTo>
                  <a:cubicBezTo>
                    <a:pt x="181" y="55"/>
                    <a:pt x="177" y="47"/>
                    <a:pt x="143" y="13"/>
                  </a:cubicBezTo>
                  <a:lnTo>
                    <a:pt x="140" y="11"/>
                  </a:lnTo>
                  <a:cubicBezTo>
                    <a:pt x="138" y="8"/>
                    <a:pt x="137" y="5"/>
                    <a:pt x="137" y="2"/>
                  </a:cubicBezTo>
                  <a:cubicBezTo>
                    <a:pt x="137" y="1"/>
                    <a:pt x="137" y="0"/>
                    <a:pt x="137" y="0"/>
                  </a:cubicBezTo>
                  <a:cubicBezTo>
                    <a:pt x="136" y="0"/>
                    <a:pt x="136" y="0"/>
                    <a:pt x="135" y="0"/>
                  </a:cubicBezTo>
                  <a:cubicBezTo>
                    <a:pt x="134" y="0"/>
                    <a:pt x="133" y="0"/>
                    <a:pt x="131" y="0"/>
                  </a:cubicBezTo>
                  <a:cubicBezTo>
                    <a:pt x="129" y="1"/>
                    <a:pt x="127" y="1"/>
                    <a:pt x="125" y="2"/>
                  </a:cubicBezTo>
                  <a:cubicBezTo>
                    <a:pt x="123" y="2"/>
                    <a:pt x="122" y="2"/>
                    <a:pt x="121" y="2"/>
                  </a:cubicBezTo>
                  <a:cubicBezTo>
                    <a:pt x="119" y="3"/>
                    <a:pt x="117" y="3"/>
                    <a:pt x="114" y="3"/>
                  </a:cubicBezTo>
                  <a:cubicBezTo>
                    <a:pt x="113" y="4"/>
                    <a:pt x="111" y="4"/>
                    <a:pt x="110" y="4"/>
                  </a:cubicBezTo>
                  <a:cubicBezTo>
                    <a:pt x="108" y="4"/>
                    <a:pt x="106" y="5"/>
                    <a:pt x="104" y="5"/>
                  </a:cubicBezTo>
                  <a:cubicBezTo>
                    <a:pt x="102" y="5"/>
                    <a:pt x="100" y="6"/>
                    <a:pt x="99" y="6"/>
                  </a:cubicBezTo>
                  <a:cubicBezTo>
                    <a:pt x="97" y="6"/>
                    <a:pt x="95" y="7"/>
                    <a:pt x="93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6" y="8"/>
                    <a:pt x="84" y="9"/>
                    <a:pt x="82" y="9"/>
                  </a:cubicBezTo>
                  <a:cubicBezTo>
                    <a:pt x="81" y="9"/>
                    <a:pt x="79" y="10"/>
                    <a:pt x="78" y="10"/>
                  </a:cubicBezTo>
                  <a:cubicBezTo>
                    <a:pt x="76" y="10"/>
                    <a:pt x="74" y="11"/>
                    <a:pt x="72" y="11"/>
                  </a:cubicBezTo>
                  <a:cubicBezTo>
                    <a:pt x="70" y="11"/>
                    <a:pt x="69" y="12"/>
                    <a:pt x="67" y="12"/>
                  </a:cubicBezTo>
                  <a:cubicBezTo>
                    <a:pt x="65" y="12"/>
                    <a:pt x="64" y="12"/>
                    <a:pt x="63" y="13"/>
                  </a:cubicBezTo>
                  <a:cubicBezTo>
                    <a:pt x="61" y="13"/>
                    <a:pt x="59" y="13"/>
                    <a:pt x="57" y="14"/>
                  </a:cubicBezTo>
                  <a:cubicBezTo>
                    <a:pt x="56" y="14"/>
                    <a:pt x="55" y="14"/>
                    <a:pt x="53" y="14"/>
                  </a:cubicBezTo>
                  <a:cubicBezTo>
                    <a:pt x="52" y="15"/>
                    <a:pt x="50" y="15"/>
                    <a:pt x="48" y="16"/>
                  </a:cubicBezTo>
                  <a:cubicBezTo>
                    <a:pt x="47" y="16"/>
                    <a:pt x="46" y="16"/>
                    <a:pt x="44" y="16"/>
                  </a:cubicBezTo>
                  <a:cubicBezTo>
                    <a:pt x="43" y="17"/>
                    <a:pt x="41" y="17"/>
                    <a:pt x="39" y="17"/>
                  </a:cubicBezTo>
                  <a:cubicBezTo>
                    <a:pt x="39" y="17"/>
                    <a:pt x="38" y="17"/>
                    <a:pt x="37" y="18"/>
                  </a:cubicBezTo>
                  <a:cubicBezTo>
                    <a:pt x="35" y="18"/>
                    <a:pt x="33" y="18"/>
                    <a:pt x="32" y="19"/>
                  </a:cubicBezTo>
                  <a:lnTo>
                    <a:pt x="31" y="19"/>
                  </a:lnTo>
                  <a:cubicBezTo>
                    <a:pt x="25" y="20"/>
                    <a:pt x="19" y="21"/>
                    <a:pt x="16" y="22"/>
                  </a:cubicBezTo>
                  <a:cubicBezTo>
                    <a:pt x="14" y="22"/>
                    <a:pt x="13" y="23"/>
                    <a:pt x="13" y="23"/>
                  </a:cubicBezTo>
                  <a:lnTo>
                    <a:pt x="11" y="23"/>
                  </a:lnTo>
                  <a:cubicBezTo>
                    <a:pt x="4" y="46"/>
                    <a:pt x="0" y="76"/>
                    <a:pt x="5" y="91"/>
                  </a:cubicBezTo>
                  <a:cubicBezTo>
                    <a:pt x="9" y="106"/>
                    <a:pt x="22" y="117"/>
                    <a:pt x="44" y="133"/>
                  </a:cubicBezTo>
                  <a:cubicBezTo>
                    <a:pt x="49" y="132"/>
                    <a:pt x="55" y="132"/>
                    <a:pt x="61" y="1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8" name="Freeform 111">
              <a:extLst>
                <a:ext uri="{FF2B5EF4-FFF2-40B4-BE49-F238E27FC236}">
                  <a16:creationId xmlns:a16="http://schemas.microsoft.com/office/drawing/2014/main" id="{68565151-557D-472B-9D45-18AEC1577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1136" y="2374883"/>
              <a:ext cx="574983" cy="328826"/>
            </a:xfrm>
            <a:custGeom>
              <a:avLst/>
              <a:gdLst>
                <a:gd name="T0" fmla="*/ 880 w 1349"/>
                <a:gd name="T1" fmla="*/ 7 h 770"/>
                <a:gd name="T2" fmla="*/ 824 w 1349"/>
                <a:gd name="T3" fmla="*/ 3 h 770"/>
                <a:gd name="T4" fmla="*/ 765 w 1349"/>
                <a:gd name="T5" fmla="*/ 11 h 770"/>
                <a:gd name="T6" fmla="*/ 727 w 1349"/>
                <a:gd name="T7" fmla="*/ 23 h 770"/>
                <a:gd name="T8" fmla="*/ 718 w 1349"/>
                <a:gd name="T9" fmla="*/ 20 h 770"/>
                <a:gd name="T10" fmla="*/ 712 w 1349"/>
                <a:gd name="T11" fmla="*/ 17 h 770"/>
                <a:gd name="T12" fmla="*/ 702 w 1349"/>
                <a:gd name="T13" fmla="*/ 20 h 770"/>
                <a:gd name="T14" fmla="*/ 691 w 1349"/>
                <a:gd name="T15" fmla="*/ 22 h 770"/>
                <a:gd name="T16" fmla="*/ 682 w 1349"/>
                <a:gd name="T17" fmla="*/ 23 h 770"/>
                <a:gd name="T18" fmla="*/ 673 w 1349"/>
                <a:gd name="T19" fmla="*/ 24 h 770"/>
                <a:gd name="T20" fmla="*/ 627 w 1349"/>
                <a:gd name="T21" fmla="*/ 69 h 770"/>
                <a:gd name="T22" fmla="*/ 567 w 1349"/>
                <a:gd name="T23" fmla="*/ 90 h 770"/>
                <a:gd name="T24" fmla="*/ 490 w 1349"/>
                <a:gd name="T25" fmla="*/ 78 h 770"/>
                <a:gd name="T26" fmla="*/ 443 w 1349"/>
                <a:gd name="T27" fmla="*/ 72 h 770"/>
                <a:gd name="T28" fmla="*/ 379 w 1349"/>
                <a:gd name="T29" fmla="*/ 66 h 770"/>
                <a:gd name="T30" fmla="*/ 354 w 1349"/>
                <a:gd name="T31" fmla="*/ 65 h 770"/>
                <a:gd name="T32" fmla="*/ 185 w 1349"/>
                <a:gd name="T33" fmla="*/ 41 h 770"/>
                <a:gd name="T34" fmla="*/ 109 w 1349"/>
                <a:gd name="T35" fmla="*/ 80 h 770"/>
                <a:gd name="T36" fmla="*/ 139 w 1349"/>
                <a:gd name="T37" fmla="*/ 164 h 770"/>
                <a:gd name="T38" fmla="*/ 102 w 1349"/>
                <a:gd name="T39" fmla="*/ 204 h 770"/>
                <a:gd name="T40" fmla="*/ 34 w 1349"/>
                <a:gd name="T41" fmla="*/ 290 h 770"/>
                <a:gd name="T42" fmla="*/ 30 w 1349"/>
                <a:gd name="T43" fmla="*/ 413 h 770"/>
                <a:gd name="T44" fmla="*/ 104 w 1349"/>
                <a:gd name="T45" fmla="*/ 425 h 770"/>
                <a:gd name="T46" fmla="*/ 201 w 1349"/>
                <a:gd name="T47" fmla="*/ 449 h 770"/>
                <a:gd name="T48" fmla="*/ 254 w 1349"/>
                <a:gd name="T49" fmla="*/ 432 h 770"/>
                <a:gd name="T50" fmla="*/ 399 w 1349"/>
                <a:gd name="T51" fmla="*/ 379 h 770"/>
                <a:gd name="T52" fmla="*/ 520 w 1349"/>
                <a:gd name="T53" fmla="*/ 457 h 770"/>
                <a:gd name="T54" fmla="*/ 575 w 1349"/>
                <a:gd name="T55" fmla="*/ 595 h 770"/>
                <a:gd name="T56" fmla="*/ 520 w 1349"/>
                <a:gd name="T57" fmla="*/ 581 h 770"/>
                <a:gd name="T58" fmla="*/ 458 w 1349"/>
                <a:gd name="T59" fmla="*/ 684 h 770"/>
                <a:gd name="T60" fmla="*/ 501 w 1349"/>
                <a:gd name="T61" fmla="*/ 684 h 770"/>
                <a:gd name="T62" fmla="*/ 572 w 1349"/>
                <a:gd name="T63" fmla="*/ 647 h 770"/>
                <a:gd name="T64" fmla="*/ 653 w 1349"/>
                <a:gd name="T65" fmla="*/ 559 h 770"/>
                <a:gd name="T66" fmla="*/ 740 w 1349"/>
                <a:gd name="T67" fmla="*/ 547 h 770"/>
                <a:gd name="T68" fmla="*/ 745 w 1349"/>
                <a:gd name="T69" fmla="*/ 593 h 770"/>
                <a:gd name="T70" fmla="*/ 812 w 1349"/>
                <a:gd name="T71" fmla="*/ 603 h 770"/>
                <a:gd name="T72" fmla="*/ 777 w 1349"/>
                <a:gd name="T73" fmla="*/ 677 h 770"/>
                <a:gd name="T74" fmla="*/ 856 w 1349"/>
                <a:gd name="T75" fmla="*/ 748 h 770"/>
                <a:gd name="T76" fmla="*/ 908 w 1349"/>
                <a:gd name="T77" fmla="*/ 751 h 770"/>
                <a:gd name="T78" fmla="*/ 1036 w 1349"/>
                <a:gd name="T79" fmla="*/ 708 h 770"/>
                <a:gd name="T80" fmla="*/ 1082 w 1349"/>
                <a:gd name="T81" fmla="*/ 706 h 770"/>
                <a:gd name="T82" fmla="*/ 1010 w 1349"/>
                <a:gd name="T83" fmla="*/ 695 h 770"/>
                <a:gd name="T84" fmla="*/ 1043 w 1349"/>
                <a:gd name="T85" fmla="*/ 560 h 770"/>
                <a:gd name="T86" fmla="*/ 1195 w 1349"/>
                <a:gd name="T87" fmla="*/ 512 h 770"/>
                <a:gd name="T88" fmla="*/ 1193 w 1349"/>
                <a:gd name="T89" fmla="*/ 497 h 770"/>
                <a:gd name="T90" fmla="*/ 1195 w 1349"/>
                <a:gd name="T91" fmla="*/ 483 h 770"/>
                <a:gd name="T92" fmla="*/ 1264 w 1349"/>
                <a:gd name="T93" fmla="*/ 437 h 770"/>
                <a:gd name="T94" fmla="*/ 1321 w 1349"/>
                <a:gd name="T95" fmla="*/ 441 h 770"/>
                <a:gd name="T96" fmla="*/ 1328 w 1349"/>
                <a:gd name="T97" fmla="*/ 392 h 770"/>
                <a:gd name="T98" fmla="*/ 1334 w 1349"/>
                <a:gd name="T99" fmla="*/ 356 h 770"/>
                <a:gd name="T100" fmla="*/ 1326 w 1349"/>
                <a:gd name="T101" fmla="*/ 329 h 770"/>
                <a:gd name="T102" fmla="*/ 1328 w 1349"/>
                <a:gd name="T103" fmla="*/ 285 h 770"/>
                <a:gd name="T104" fmla="*/ 1243 w 1349"/>
                <a:gd name="T105" fmla="*/ 258 h 770"/>
                <a:gd name="T106" fmla="*/ 1162 w 1349"/>
                <a:gd name="T107" fmla="*/ 227 h 770"/>
                <a:gd name="T108" fmla="*/ 1110 w 1349"/>
                <a:gd name="T109" fmla="*/ 211 h 770"/>
                <a:gd name="T110" fmla="*/ 1054 w 1349"/>
                <a:gd name="T111" fmla="*/ 207 h 770"/>
                <a:gd name="T112" fmla="*/ 1019 w 1349"/>
                <a:gd name="T113" fmla="*/ 200 h 770"/>
                <a:gd name="T114" fmla="*/ 996 w 1349"/>
                <a:gd name="T115" fmla="*/ 175 h 770"/>
                <a:gd name="T116" fmla="*/ 906 w 1349"/>
                <a:gd name="T117" fmla="*/ 107 h 770"/>
                <a:gd name="T118" fmla="*/ 891 w 1349"/>
                <a:gd name="T119" fmla="*/ 49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9" h="770">
                  <a:moveTo>
                    <a:pt x="891" y="49"/>
                  </a:moveTo>
                  <a:cubicBezTo>
                    <a:pt x="891" y="46"/>
                    <a:pt x="891" y="42"/>
                    <a:pt x="890" y="39"/>
                  </a:cubicBezTo>
                  <a:cubicBezTo>
                    <a:pt x="889" y="27"/>
                    <a:pt x="884" y="15"/>
                    <a:pt x="880" y="7"/>
                  </a:cubicBezTo>
                  <a:cubicBezTo>
                    <a:pt x="878" y="5"/>
                    <a:pt x="872" y="2"/>
                    <a:pt x="861" y="0"/>
                  </a:cubicBezTo>
                  <a:cubicBezTo>
                    <a:pt x="858" y="0"/>
                    <a:pt x="854" y="0"/>
                    <a:pt x="849" y="0"/>
                  </a:cubicBezTo>
                  <a:cubicBezTo>
                    <a:pt x="838" y="0"/>
                    <a:pt x="828" y="1"/>
                    <a:pt x="824" y="3"/>
                  </a:cubicBezTo>
                  <a:cubicBezTo>
                    <a:pt x="818" y="6"/>
                    <a:pt x="809" y="5"/>
                    <a:pt x="798" y="4"/>
                  </a:cubicBezTo>
                  <a:cubicBezTo>
                    <a:pt x="788" y="3"/>
                    <a:pt x="778" y="2"/>
                    <a:pt x="774" y="4"/>
                  </a:cubicBezTo>
                  <a:cubicBezTo>
                    <a:pt x="771" y="6"/>
                    <a:pt x="768" y="9"/>
                    <a:pt x="765" y="11"/>
                  </a:cubicBezTo>
                  <a:cubicBezTo>
                    <a:pt x="758" y="17"/>
                    <a:pt x="750" y="24"/>
                    <a:pt x="736" y="24"/>
                  </a:cubicBezTo>
                  <a:cubicBezTo>
                    <a:pt x="733" y="24"/>
                    <a:pt x="731" y="24"/>
                    <a:pt x="729" y="23"/>
                  </a:cubicBezTo>
                  <a:cubicBezTo>
                    <a:pt x="728" y="23"/>
                    <a:pt x="728" y="23"/>
                    <a:pt x="727" y="23"/>
                  </a:cubicBezTo>
                  <a:cubicBezTo>
                    <a:pt x="726" y="23"/>
                    <a:pt x="724" y="23"/>
                    <a:pt x="723" y="22"/>
                  </a:cubicBezTo>
                  <a:cubicBezTo>
                    <a:pt x="722" y="22"/>
                    <a:pt x="721" y="21"/>
                    <a:pt x="720" y="21"/>
                  </a:cubicBezTo>
                  <a:cubicBezTo>
                    <a:pt x="719" y="21"/>
                    <a:pt x="718" y="20"/>
                    <a:pt x="718" y="20"/>
                  </a:cubicBezTo>
                  <a:cubicBezTo>
                    <a:pt x="716" y="19"/>
                    <a:pt x="715" y="18"/>
                    <a:pt x="714" y="17"/>
                  </a:cubicBezTo>
                  <a:cubicBezTo>
                    <a:pt x="713" y="16"/>
                    <a:pt x="713" y="16"/>
                    <a:pt x="713" y="16"/>
                  </a:cubicBezTo>
                  <a:lnTo>
                    <a:pt x="712" y="17"/>
                  </a:lnTo>
                  <a:cubicBezTo>
                    <a:pt x="711" y="17"/>
                    <a:pt x="710" y="17"/>
                    <a:pt x="709" y="18"/>
                  </a:cubicBezTo>
                  <a:cubicBezTo>
                    <a:pt x="708" y="18"/>
                    <a:pt x="706" y="18"/>
                    <a:pt x="705" y="19"/>
                  </a:cubicBezTo>
                  <a:cubicBezTo>
                    <a:pt x="704" y="19"/>
                    <a:pt x="703" y="19"/>
                    <a:pt x="702" y="20"/>
                  </a:cubicBezTo>
                  <a:cubicBezTo>
                    <a:pt x="701" y="20"/>
                    <a:pt x="699" y="20"/>
                    <a:pt x="698" y="21"/>
                  </a:cubicBezTo>
                  <a:cubicBezTo>
                    <a:pt x="697" y="21"/>
                    <a:pt x="696" y="21"/>
                    <a:pt x="695" y="21"/>
                  </a:cubicBezTo>
                  <a:cubicBezTo>
                    <a:pt x="694" y="21"/>
                    <a:pt x="692" y="22"/>
                    <a:pt x="691" y="22"/>
                  </a:cubicBezTo>
                  <a:cubicBezTo>
                    <a:pt x="690" y="22"/>
                    <a:pt x="689" y="22"/>
                    <a:pt x="688" y="22"/>
                  </a:cubicBezTo>
                  <a:cubicBezTo>
                    <a:pt x="687" y="23"/>
                    <a:pt x="686" y="23"/>
                    <a:pt x="684" y="23"/>
                  </a:cubicBezTo>
                  <a:cubicBezTo>
                    <a:pt x="684" y="23"/>
                    <a:pt x="683" y="23"/>
                    <a:pt x="682" y="23"/>
                  </a:cubicBezTo>
                  <a:cubicBezTo>
                    <a:pt x="681" y="24"/>
                    <a:pt x="680" y="24"/>
                    <a:pt x="678" y="24"/>
                  </a:cubicBezTo>
                  <a:cubicBezTo>
                    <a:pt x="678" y="24"/>
                    <a:pt x="677" y="24"/>
                    <a:pt x="676" y="24"/>
                  </a:cubicBezTo>
                  <a:cubicBezTo>
                    <a:pt x="675" y="24"/>
                    <a:pt x="674" y="24"/>
                    <a:pt x="673" y="24"/>
                  </a:cubicBezTo>
                  <a:cubicBezTo>
                    <a:pt x="672" y="24"/>
                    <a:pt x="672" y="25"/>
                    <a:pt x="671" y="25"/>
                  </a:cubicBezTo>
                  <a:cubicBezTo>
                    <a:pt x="670" y="25"/>
                    <a:pt x="669" y="25"/>
                    <a:pt x="668" y="25"/>
                  </a:cubicBezTo>
                  <a:cubicBezTo>
                    <a:pt x="646" y="43"/>
                    <a:pt x="627" y="63"/>
                    <a:pt x="627" y="69"/>
                  </a:cubicBezTo>
                  <a:cubicBezTo>
                    <a:pt x="627" y="91"/>
                    <a:pt x="622" y="102"/>
                    <a:pt x="613" y="102"/>
                  </a:cubicBezTo>
                  <a:cubicBezTo>
                    <a:pt x="609" y="102"/>
                    <a:pt x="606" y="101"/>
                    <a:pt x="603" y="98"/>
                  </a:cubicBezTo>
                  <a:cubicBezTo>
                    <a:pt x="599" y="93"/>
                    <a:pt x="584" y="90"/>
                    <a:pt x="567" y="90"/>
                  </a:cubicBezTo>
                  <a:cubicBezTo>
                    <a:pt x="553" y="90"/>
                    <a:pt x="543" y="92"/>
                    <a:pt x="540" y="94"/>
                  </a:cubicBezTo>
                  <a:cubicBezTo>
                    <a:pt x="533" y="98"/>
                    <a:pt x="524" y="93"/>
                    <a:pt x="516" y="87"/>
                  </a:cubicBezTo>
                  <a:cubicBezTo>
                    <a:pt x="508" y="81"/>
                    <a:pt x="498" y="74"/>
                    <a:pt x="490" y="78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67" y="82"/>
                    <a:pt x="458" y="78"/>
                    <a:pt x="450" y="75"/>
                  </a:cubicBezTo>
                  <a:cubicBezTo>
                    <a:pt x="448" y="74"/>
                    <a:pt x="445" y="73"/>
                    <a:pt x="443" y="72"/>
                  </a:cubicBezTo>
                  <a:cubicBezTo>
                    <a:pt x="442" y="76"/>
                    <a:pt x="438" y="80"/>
                    <a:pt x="428" y="80"/>
                  </a:cubicBezTo>
                  <a:cubicBezTo>
                    <a:pt x="413" y="80"/>
                    <a:pt x="390" y="70"/>
                    <a:pt x="384" y="67"/>
                  </a:cubicBezTo>
                  <a:cubicBezTo>
                    <a:pt x="382" y="67"/>
                    <a:pt x="381" y="66"/>
                    <a:pt x="379" y="66"/>
                  </a:cubicBezTo>
                  <a:cubicBezTo>
                    <a:pt x="374" y="65"/>
                    <a:pt x="368" y="64"/>
                    <a:pt x="364" y="64"/>
                  </a:cubicBezTo>
                  <a:lnTo>
                    <a:pt x="364" y="64"/>
                  </a:lnTo>
                  <a:cubicBezTo>
                    <a:pt x="360" y="64"/>
                    <a:pt x="357" y="64"/>
                    <a:pt x="354" y="65"/>
                  </a:cubicBezTo>
                  <a:cubicBezTo>
                    <a:pt x="351" y="65"/>
                    <a:pt x="347" y="65"/>
                    <a:pt x="344" y="65"/>
                  </a:cubicBezTo>
                  <a:cubicBezTo>
                    <a:pt x="332" y="65"/>
                    <a:pt x="319" y="64"/>
                    <a:pt x="312" y="54"/>
                  </a:cubicBezTo>
                  <a:cubicBezTo>
                    <a:pt x="307" y="49"/>
                    <a:pt x="285" y="41"/>
                    <a:pt x="185" y="41"/>
                  </a:cubicBezTo>
                  <a:cubicBezTo>
                    <a:pt x="164" y="41"/>
                    <a:pt x="157" y="49"/>
                    <a:pt x="147" y="60"/>
                  </a:cubicBezTo>
                  <a:cubicBezTo>
                    <a:pt x="145" y="63"/>
                    <a:pt x="142" y="66"/>
                    <a:pt x="140" y="68"/>
                  </a:cubicBezTo>
                  <a:cubicBezTo>
                    <a:pt x="130" y="79"/>
                    <a:pt x="118" y="80"/>
                    <a:pt x="109" y="80"/>
                  </a:cubicBezTo>
                  <a:cubicBezTo>
                    <a:pt x="107" y="80"/>
                    <a:pt x="104" y="80"/>
                    <a:pt x="102" y="80"/>
                  </a:cubicBezTo>
                  <a:cubicBezTo>
                    <a:pt x="103" y="89"/>
                    <a:pt x="105" y="94"/>
                    <a:pt x="106" y="96"/>
                  </a:cubicBezTo>
                  <a:cubicBezTo>
                    <a:pt x="127" y="127"/>
                    <a:pt x="137" y="150"/>
                    <a:pt x="139" y="164"/>
                  </a:cubicBezTo>
                  <a:cubicBezTo>
                    <a:pt x="139" y="169"/>
                    <a:pt x="138" y="173"/>
                    <a:pt x="137" y="176"/>
                  </a:cubicBezTo>
                  <a:cubicBezTo>
                    <a:pt x="131" y="187"/>
                    <a:pt x="123" y="191"/>
                    <a:pt x="116" y="195"/>
                  </a:cubicBezTo>
                  <a:cubicBezTo>
                    <a:pt x="111" y="198"/>
                    <a:pt x="106" y="200"/>
                    <a:pt x="102" y="204"/>
                  </a:cubicBezTo>
                  <a:cubicBezTo>
                    <a:pt x="98" y="209"/>
                    <a:pt x="88" y="219"/>
                    <a:pt x="76" y="230"/>
                  </a:cubicBezTo>
                  <a:cubicBezTo>
                    <a:pt x="61" y="245"/>
                    <a:pt x="35" y="270"/>
                    <a:pt x="32" y="275"/>
                  </a:cubicBezTo>
                  <a:cubicBezTo>
                    <a:pt x="32" y="277"/>
                    <a:pt x="33" y="284"/>
                    <a:pt x="34" y="290"/>
                  </a:cubicBezTo>
                  <a:cubicBezTo>
                    <a:pt x="38" y="311"/>
                    <a:pt x="40" y="324"/>
                    <a:pt x="32" y="330"/>
                  </a:cubicBezTo>
                  <a:cubicBezTo>
                    <a:pt x="24" y="337"/>
                    <a:pt x="0" y="371"/>
                    <a:pt x="0" y="382"/>
                  </a:cubicBezTo>
                  <a:cubicBezTo>
                    <a:pt x="0" y="392"/>
                    <a:pt x="16" y="409"/>
                    <a:pt x="30" y="413"/>
                  </a:cubicBezTo>
                  <a:cubicBezTo>
                    <a:pt x="36" y="415"/>
                    <a:pt x="40" y="418"/>
                    <a:pt x="43" y="421"/>
                  </a:cubicBezTo>
                  <a:cubicBezTo>
                    <a:pt x="54" y="420"/>
                    <a:pt x="64" y="419"/>
                    <a:pt x="70" y="419"/>
                  </a:cubicBezTo>
                  <a:cubicBezTo>
                    <a:pt x="76" y="419"/>
                    <a:pt x="89" y="422"/>
                    <a:pt x="104" y="425"/>
                  </a:cubicBezTo>
                  <a:cubicBezTo>
                    <a:pt x="120" y="429"/>
                    <a:pt x="139" y="433"/>
                    <a:pt x="147" y="433"/>
                  </a:cubicBezTo>
                  <a:cubicBezTo>
                    <a:pt x="163" y="433"/>
                    <a:pt x="188" y="439"/>
                    <a:pt x="196" y="448"/>
                  </a:cubicBezTo>
                  <a:cubicBezTo>
                    <a:pt x="197" y="449"/>
                    <a:pt x="199" y="449"/>
                    <a:pt x="201" y="449"/>
                  </a:cubicBezTo>
                  <a:cubicBezTo>
                    <a:pt x="207" y="449"/>
                    <a:pt x="215" y="445"/>
                    <a:pt x="222" y="439"/>
                  </a:cubicBezTo>
                  <a:cubicBezTo>
                    <a:pt x="227" y="433"/>
                    <a:pt x="234" y="431"/>
                    <a:pt x="242" y="431"/>
                  </a:cubicBezTo>
                  <a:cubicBezTo>
                    <a:pt x="246" y="431"/>
                    <a:pt x="250" y="431"/>
                    <a:pt x="254" y="432"/>
                  </a:cubicBezTo>
                  <a:cubicBezTo>
                    <a:pt x="257" y="432"/>
                    <a:pt x="261" y="433"/>
                    <a:pt x="264" y="433"/>
                  </a:cubicBezTo>
                  <a:cubicBezTo>
                    <a:pt x="276" y="433"/>
                    <a:pt x="297" y="422"/>
                    <a:pt x="302" y="413"/>
                  </a:cubicBezTo>
                  <a:cubicBezTo>
                    <a:pt x="311" y="398"/>
                    <a:pt x="386" y="380"/>
                    <a:pt x="399" y="379"/>
                  </a:cubicBezTo>
                  <a:cubicBezTo>
                    <a:pt x="411" y="377"/>
                    <a:pt x="424" y="388"/>
                    <a:pt x="437" y="398"/>
                  </a:cubicBezTo>
                  <a:cubicBezTo>
                    <a:pt x="445" y="405"/>
                    <a:pt x="455" y="412"/>
                    <a:pt x="460" y="412"/>
                  </a:cubicBezTo>
                  <a:cubicBezTo>
                    <a:pt x="478" y="412"/>
                    <a:pt x="510" y="425"/>
                    <a:pt x="520" y="457"/>
                  </a:cubicBezTo>
                  <a:cubicBezTo>
                    <a:pt x="529" y="486"/>
                    <a:pt x="556" y="522"/>
                    <a:pt x="566" y="531"/>
                  </a:cubicBezTo>
                  <a:cubicBezTo>
                    <a:pt x="579" y="544"/>
                    <a:pt x="586" y="575"/>
                    <a:pt x="586" y="585"/>
                  </a:cubicBezTo>
                  <a:cubicBezTo>
                    <a:pt x="586" y="590"/>
                    <a:pt x="583" y="595"/>
                    <a:pt x="575" y="595"/>
                  </a:cubicBezTo>
                  <a:cubicBezTo>
                    <a:pt x="569" y="595"/>
                    <a:pt x="560" y="592"/>
                    <a:pt x="549" y="588"/>
                  </a:cubicBezTo>
                  <a:cubicBezTo>
                    <a:pt x="542" y="586"/>
                    <a:pt x="534" y="584"/>
                    <a:pt x="527" y="582"/>
                  </a:cubicBezTo>
                  <a:cubicBezTo>
                    <a:pt x="524" y="581"/>
                    <a:pt x="522" y="581"/>
                    <a:pt x="520" y="581"/>
                  </a:cubicBezTo>
                  <a:cubicBezTo>
                    <a:pt x="516" y="581"/>
                    <a:pt x="505" y="581"/>
                    <a:pt x="505" y="610"/>
                  </a:cubicBezTo>
                  <a:cubicBezTo>
                    <a:pt x="505" y="622"/>
                    <a:pt x="488" y="646"/>
                    <a:pt x="463" y="678"/>
                  </a:cubicBezTo>
                  <a:lnTo>
                    <a:pt x="458" y="684"/>
                  </a:lnTo>
                  <a:cubicBezTo>
                    <a:pt x="459" y="685"/>
                    <a:pt x="464" y="688"/>
                    <a:pt x="474" y="690"/>
                  </a:cubicBezTo>
                  <a:cubicBezTo>
                    <a:pt x="477" y="691"/>
                    <a:pt x="480" y="692"/>
                    <a:pt x="484" y="692"/>
                  </a:cubicBezTo>
                  <a:cubicBezTo>
                    <a:pt x="486" y="692"/>
                    <a:pt x="495" y="687"/>
                    <a:pt x="501" y="684"/>
                  </a:cubicBezTo>
                  <a:cubicBezTo>
                    <a:pt x="513" y="678"/>
                    <a:pt x="520" y="674"/>
                    <a:pt x="526" y="674"/>
                  </a:cubicBezTo>
                  <a:cubicBezTo>
                    <a:pt x="529" y="674"/>
                    <a:pt x="533" y="675"/>
                    <a:pt x="546" y="686"/>
                  </a:cubicBezTo>
                  <a:cubicBezTo>
                    <a:pt x="547" y="666"/>
                    <a:pt x="554" y="660"/>
                    <a:pt x="572" y="647"/>
                  </a:cubicBezTo>
                  <a:cubicBezTo>
                    <a:pt x="576" y="644"/>
                    <a:pt x="580" y="641"/>
                    <a:pt x="585" y="637"/>
                  </a:cubicBezTo>
                  <a:cubicBezTo>
                    <a:pt x="600" y="626"/>
                    <a:pt x="608" y="612"/>
                    <a:pt x="616" y="597"/>
                  </a:cubicBezTo>
                  <a:cubicBezTo>
                    <a:pt x="626" y="579"/>
                    <a:pt x="635" y="563"/>
                    <a:pt x="653" y="559"/>
                  </a:cubicBezTo>
                  <a:cubicBezTo>
                    <a:pt x="662" y="558"/>
                    <a:pt x="669" y="555"/>
                    <a:pt x="676" y="553"/>
                  </a:cubicBezTo>
                  <a:cubicBezTo>
                    <a:pt x="688" y="549"/>
                    <a:pt x="700" y="545"/>
                    <a:pt x="717" y="545"/>
                  </a:cubicBezTo>
                  <a:cubicBezTo>
                    <a:pt x="724" y="545"/>
                    <a:pt x="732" y="545"/>
                    <a:pt x="740" y="547"/>
                  </a:cubicBezTo>
                  <a:cubicBezTo>
                    <a:pt x="748" y="548"/>
                    <a:pt x="757" y="550"/>
                    <a:pt x="759" y="557"/>
                  </a:cubicBezTo>
                  <a:cubicBezTo>
                    <a:pt x="762" y="565"/>
                    <a:pt x="757" y="572"/>
                    <a:pt x="752" y="579"/>
                  </a:cubicBezTo>
                  <a:cubicBezTo>
                    <a:pt x="749" y="583"/>
                    <a:pt x="744" y="589"/>
                    <a:pt x="745" y="593"/>
                  </a:cubicBezTo>
                  <a:cubicBezTo>
                    <a:pt x="745" y="594"/>
                    <a:pt x="748" y="596"/>
                    <a:pt x="750" y="597"/>
                  </a:cubicBezTo>
                  <a:cubicBezTo>
                    <a:pt x="760" y="602"/>
                    <a:pt x="779" y="603"/>
                    <a:pt x="796" y="603"/>
                  </a:cubicBezTo>
                  <a:cubicBezTo>
                    <a:pt x="801" y="603"/>
                    <a:pt x="806" y="603"/>
                    <a:pt x="812" y="603"/>
                  </a:cubicBezTo>
                  <a:cubicBezTo>
                    <a:pt x="843" y="603"/>
                    <a:pt x="873" y="601"/>
                    <a:pt x="877" y="619"/>
                  </a:cubicBezTo>
                  <a:cubicBezTo>
                    <a:pt x="880" y="636"/>
                    <a:pt x="853" y="648"/>
                    <a:pt x="810" y="663"/>
                  </a:cubicBezTo>
                  <a:cubicBezTo>
                    <a:pt x="798" y="668"/>
                    <a:pt x="782" y="673"/>
                    <a:pt x="777" y="677"/>
                  </a:cubicBezTo>
                  <a:cubicBezTo>
                    <a:pt x="782" y="681"/>
                    <a:pt x="799" y="687"/>
                    <a:pt x="811" y="691"/>
                  </a:cubicBezTo>
                  <a:cubicBezTo>
                    <a:pt x="826" y="696"/>
                    <a:pt x="841" y="701"/>
                    <a:pt x="850" y="707"/>
                  </a:cubicBezTo>
                  <a:cubicBezTo>
                    <a:pt x="864" y="716"/>
                    <a:pt x="860" y="734"/>
                    <a:pt x="856" y="748"/>
                  </a:cubicBezTo>
                  <a:cubicBezTo>
                    <a:pt x="855" y="755"/>
                    <a:pt x="852" y="764"/>
                    <a:pt x="854" y="767"/>
                  </a:cubicBezTo>
                  <a:cubicBezTo>
                    <a:pt x="856" y="769"/>
                    <a:pt x="860" y="769"/>
                    <a:pt x="863" y="769"/>
                  </a:cubicBezTo>
                  <a:cubicBezTo>
                    <a:pt x="875" y="769"/>
                    <a:pt x="893" y="762"/>
                    <a:pt x="908" y="751"/>
                  </a:cubicBezTo>
                  <a:cubicBezTo>
                    <a:pt x="921" y="742"/>
                    <a:pt x="932" y="739"/>
                    <a:pt x="943" y="736"/>
                  </a:cubicBezTo>
                  <a:cubicBezTo>
                    <a:pt x="955" y="733"/>
                    <a:pt x="967" y="729"/>
                    <a:pt x="982" y="719"/>
                  </a:cubicBezTo>
                  <a:cubicBezTo>
                    <a:pt x="997" y="709"/>
                    <a:pt x="1019" y="708"/>
                    <a:pt x="1036" y="708"/>
                  </a:cubicBezTo>
                  <a:cubicBezTo>
                    <a:pt x="1042" y="708"/>
                    <a:pt x="1047" y="708"/>
                    <a:pt x="1052" y="708"/>
                  </a:cubicBezTo>
                  <a:cubicBezTo>
                    <a:pt x="1057" y="708"/>
                    <a:pt x="1061" y="708"/>
                    <a:pt x="1065" y="708"/>
                  </a:cubicBezTo>
                  <a:cubicBezTo>
                    <a:pt x="1079" y="708"/>
                    <a:pt x="1081" y="707"/>
                    <a:pt x="1082" y="706"/>
                  </a:cubicBezTo>
                  <a:cubicBezTo>
                    <a:pt x="1082" y="705"/>
                    <a:pt x="1082" y="705"/>
                    <a:pt x="1082" y="705"/>
                  </a:cubicBezTo>
                  <a:cubicBezTo>
                    <a:pt x="1080" y="700"/>
                    <a:pt x="1065" y="694"/>
                    <a:pt x="1033" y="694"/>
                  </a:cubicBezTo>
                  <a:cubicBezTo>
                    <a:pt x="1026" y="694"/>
                    <a:pt x="1019" y="694"/>
                    <a:pt x="1010" y="695"/>
                  </a:cubicBezTo>
                  <a:cubicBezTo>
                    <a:pt x="1008" y="695"/>
                    <a:pt x="1006" y="695"/>
                    <a:pt x="1003" y="695"/>
                  </a:cubicBezTo>
                  <a:cubicBezTo>
                    <a:pt x="958" y="695"/>
                    <a:pt x="942" y="659"/>
                    <a:pt x="942" y="627"/>
                  </a:cubicBezTo>
                  <a:cubicBezTo>
                    <a:pt x="942" y="610"/>
                    <a:pt x="1008" y="564"/>
                    <a:pt x="1043" y="560"/>
                  </a:cubicBezTo>
                  <a:cubicBezTo>
                    <a:pt x="1078" y="557"/>
                    <a:pt x="1106" y="546"/>
                    <a:pt x="1138" y="531"/>
                  </a:cubicBezTo>
                  <a:cubicBezTo>
                    <a:pt x="1151" y="526"/>
                    <a:pt x="1172" y="520"/>
                    <a:pt x="1196" y="515"/>
                  </a:cubicBezTo>
                  <a:cubicBezTo>
                    <a:pt x="1196" y="514"/>
                    <a:pt x="1195" y="513"/>
                    <a:pt x="1195" y="512"/>
                  </a:cubicBezTo>
                  <a:cubicBezTo>
                    <a:pt x="1195" y="511"/>
                    <a:pt x="1194" y="509"/>
                    <a:pt x="1194" y="507"/>
                  </a:cubicBezTo>
                  <a:cubicBezTo>
                    <a:pt x="1194" y="505"/>
                    <a:pt x="1194" y="503"/>
                    <a:pt x="1193" y="501"/>
                  </a:cubicBezTo>
                  <a:cubicBezTo>
                    <a:pt x="1193" y="500"/>
                    <a:pt x="1193" y="499"/>
                    <a:pt x="1193" y="497"/>
                  </a:cubicBezTo>
                  <a:cubicBezTo>
                    <a:pt x="1193" y="496"/>
                    <a:pt x="1193" y="494"/>
                    <a:pt x="1193" y="492"/>
                  </a:cubicBezTo>
                  <a:cubicBezTo>
                    <a:pt x="1193" y="491"/>
                    <a:pt x="1193" y="490"/>
                    <a:pt x="1193" y="489"/>
                  </a:cubicBezTo>
                  <a:cubicBezTo>
                    <a:pt x="1193" y="487"/>
                    <a:pt x="1194" y="484"/>
                    <a:pt x="1195" y="483"/>
                  </a:cubicBezTo>
                  <a:cubicBezTo>
                    <a:pt x="1197" y="480"/>
                    <a:pt x="1200" y="478"/>
                    <a:pt x="1204" y="477"/>
                  </a:cubicBezTo>
                  <a:cubicBezTo>
                    <a:pt x="1208" y="477"/>
                    <a:pt x="1220" y="466"/>
                    <a:pt x="1229" y="459"/>
                  </a:cubicBezTo>
                  <a:cubicBezTo>
                    <a:pt x="1245" y="445"/>
                    <a:pt x="1256" y="437"/>
                    <a:pt x="1264" y="437"/>
                  </a:cubicBezTo>
                  <a:cubicBezTo>
                    <a:pt x="1268" y="437"/>
                    <a:pt x="1275" y="438"/>
                    <a:pt x="1283" y="439"/>
                  </a:cubicBezTo>
                  <a:cubicBezTo>
                    <a:pt x="1294" y="440"/>
                    <a:pt x="1307" y="442"/>
                    <a:pt x="1316" y="442"/>
                  </a:cubicBezTo>
                  <a:cubicBezTo>
                    <a:pt x="1318" y="442"/>
                    <a:pt x="1320" y="442"/>
                    <a:pt x="1321" y="441"/>
                  </a:cubicBezTo>
                  <a:cubicBezTo>
                    <a:pt x="1322" y="437"/>
                    <a:pt x="1324" y="432"/>
                    <a:pt x="1327" y="424"/>
                  </a:cubicBezTo>
                  <a:cubicBezTo>
                    <a:pt x="1330" y="417"/>
                    <a:pt x="1335" y="404"/>
                    <a:pt x="1334" y="401"/>
                  </a:cubicBezTo>
                  <a:cubicBezTo>
                    <a:pt x="1334" y="399"/>
                    <a:pt x="1330" y="395"/>
                    <a:pt x="1328" y="392"/>
                  </a:cubicBezTo>
                  <a:cubicBezTo>
                    <a:pt x="1321" y="385"/>
                    <a:pt x="1314" y="376"/>
                    <a:pt x="1318" y="368"/>
                  </a:cubicBezTo>
                  <a:cubicBezTo>
                    <a:pt x="1319" y="363"/>
                    <a:pt x="1324" y="360"/>
                    <a:pt x="1329" y="358"/>
                  </a:cubicBezTo>
                  <a:cubicBezTo>
                    <a:pt x="1331" y="357"/>
                    <a:pt x="1332" y="357"/>
                    <a:pt x="1334" y="356"/>
                  </a:cubicBezTo>
                  <a:cubicBezTo>
                    <a:pt x="1337" y="355"/>
                    <a:pt x="1344" y="353"/>
                    <a:pt x="1344" y="351"/>
                  </a:cubicBezTo>
                  <a:cubicBezTo>
                    <a:pt x="1344" y="349"/>
                    <a:pt x="1339" y="345"/>
                    <a:pt x="1336" y="343"/>
                  </a:cubicBezTo>
                  <a:cubicBezTo>
                    <a:pt x="1331" y="339"/>
                    <a:pt x="1326" y="335"/>
                    <a:pt x="1326" y="329"/>
                  </a:cubicBezTo>
                  <a:cubicBezTo>
                    <a:pt x="1326" y="324"/>
                    <a:pt x="1330" y="320"/>
                    <a:pt x="1336" y="315"/>
                  </a:cubicBezTo>
                  <a:cubicBezTo>
                    <a:pt x="1341" y="310"/>
                    <a:pt x="1348" y="303"/>
                    <a:pt x="1348" y="298"/>
                  </a:cubicBezTo>
                  <a:cubicBezTo>
                    <a:pt x="1347" y="293"/>
                    <a:pt x="1340" y="290"/>
                    <a:pt x="1328" y="285"/>
                  </a:cubicBezTo>
                  <a:cubicBezTo>
                    <a:pt x="1322" y="282"/>
                    <a:pt x="1314" y="279"/>
                    <a:pt x="1307" y="275"/>
                  </a:cubicBezTo>
                  <a:cubicBezTo>
                    <a:pt x="1296" y="270"/>
                    <a:pt x="1286" y="268"/>
                    <a:pt x="1274" y="267"/>
                  </a:cubicBezTo>
                  <a:cubicBezTo>
                    <a:pt x="1264" y="265"/>
                    <a:pt x="1253" y="264"/>
                    <a:pt x="1243" y="258"/>
                  </a:cubicBezTo>
                  <a:cubicBezTo>
                    <a:pt x="1233" y="253"/>
                    <a:pt x="1215" y="253"/>
                    <a:pt x="1203" y="253"/>
                  </a:cubicBezTo>
                  <a:cubicBezTo>
                    <a:pt x="1187" y="252"/>
                    <a:pt x="1177" y="252"/>
                    <a:pt x="1177" y="243"/>
                  </a:cubicBezTo>
                  <a:cubicBezTo>
                    <a:pt x="1176" y="241"/>
                    <a:pt x="1168" y="232"/>
                    <a:pt x="1162" y="227"/>
                  </a:cubicBezTo>
                  <a:cubicBezTo>
                    <a:pt x="1155" y="219"/>
                    <a:pt x="1147" y="211"/>
                    <a:pt x="1144" y="205"/>
                  </a:cubicBezTo>
                  <a:cubicBezTo>
                    <a:pt x="1143" y="204"/>
                    <a:pt x="1142" y="202"/>
                    <a:pt x="1135" y="202"/>
                  </a:cubicBezTo>
                  <a:cubicBezTo>
                    <a:pt x="1128" y="202"/>
                    <a:pt x="1118" y="205"/>
                    <a:pt x="1110" y="211"/>
                  </a:cubicBezTo>
                  <a:cubicBezTo>
                    <a:pt x="1100" y="216"/>
                    <a:pt x="1093" y="220"/>
                    <a:pt x="1085" y="220"/>
                  </a:cubicBezTo>
                  <a:cubicBezTo>
                    <a:pt x="1078" y="220"/>
                    <a:pt x="1071" y="218"/>
                    <a:pt x="1064" y="214"/>
                  </a:cubicBezTo>
                  <a:cubicBezTo>
                    <a:pt x="1061" y="212"/>
                    <a:pt x="1057" y="209"/>
                    <a:pt x="1054" y="207"/>
                  </a:cubicBezTo>
                  <a:cubicBezTo>
                    <a:pt x="1046" y="201"/>
                    <a:pt x="1040" y="196"/>
                    <a:pt x="1034" y="197"/>
                  </a:cubicBezTo>
                  <a:cubicBezTo>
                    <a:pt x="1034" y="198"/>
                    <a:pt x="1033" y="197"/>
                    <a:pt x="1033" y="198"/>
                  </a:cubicBezTo>
                  <a:cubicBezTo>
                    <a:pt x="1029" y="199"/>
                    <a:pt x="1024" y="200"/>
                    <a:pt x="1019" y="200"/>
                  </a:cubicBezTo>
                  <a:cubicBezTo>
                    <a:pt x="1010" y="200"/>
                    <a:pt x="1002" y="197"/>
                    <a:pt x="998" y="192"/>
                  </a:cubicBezTo>
                  <a:cubicBezTo>
                    <a:pt x="996" y="189"/>
                    <a:pt x="995" y="186"/>
                    <a:pt x="995" y="181"/>
                  </a:cubicBezTo>
                  <a:cubicBezTo>
                    <a:pt x="995" y="179"/>
                    <a:pt x="995" y="177"/>
                    <a:pt x="996" y="175"/>
                  </a:cubicBezTo>
                  <a:cubicBezTo>
                    <a:pt x="1000" y="162"/>
                    <a:pt x="975" y="127"/>
                    <a:pt x="965" y="123"/>
                  </a:cubicBezTo>
                  <a:cubicBezTo>
                    <a:pt x="962" y="122"/>
                    <a:pt x="955" y="122"/>
                    <a:pt x="948" y="122"/>
                  </a:cubicBezTo>
                  <a:cubicBezTo>
                    <a:pt x="933" y="121"/>
                    <a:pt x="914" y="121"/>
                    <a:pt x="906" y="107"/>
                  </a:cubicBezTo>
                  <a:cubicBezTo>
                    <a:pt x="904" y="102"/>
                    <a:pt x="901" y="97"/>
                    <a:pt x="898" y="93"/>
                  </a:cubicBezTo>
                  <a:cubicBezTo>
                    <a:pt x="891" y="82"/>
                    <a:pt x="883" y="70"/>
                    <a:pt x="890" y="59"/>
                  </a:cubicBezTo>
                  <a:cubicBezTo>
                    <a:pt x="891" y="57"/>
                    <a:pt x="891" y="53"/>
                    <a:pt x="891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19" name="Freeform 112">
              <a:extLst>
                <a:ext uri="{FF2B5EF4-FFF2-40B4-BE49-F238E27FC236}">
                  <a16:creationId xmlns:a16="http://schemas.microsoft.com/office/drawing/2014/main" id="{2E2F8617-3D2D-4F06-957D-B851B60CA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4959" y="2202015"/>
              <a:ext cx="300644" cy="212327"/>
            </a:xfrm>
            <a:custGeom>
              <a:avLst/>
              <a:gdLst>
                <a:gd name="T0" fmla="*/ 564 w 704"/>
                <a:gd name="T1" fmla="*/ 53 h 497"/>
                <a:gd name="T2" fmla="*/ 502 w 704"/>
                <a:gd name="T3" fmla="*/ 35 h 497"/>
                <a:gd name="T4" fmla="*/ 479 w 704"/>
                <a:gd name="T5" fmla="*/ 44 h 497"/>
                <a:gd name="T6" fmla="*/ 454 w 704"/>
                <a:gd name="T7" fmla="*/ 32 h 497"/>
                <a:gd name="T8" fmla="*/ 409 w 704"/>
                <a:gd name="T9" fmla="*/ 18 h 497"/>
                <a:gd name="T10" fmla="*/ 376 w 704"/>
                <a:gd name="T11" fmla="*/ 4 h 497"/>
                <a:gd name="T12" fmla="*/ 373 w 704"/>
                <a:gd name="T13" fmla="*/ 0 h 497"/>
                <a:gd name="T14" fmla="*/ 372 w 704"/>
                <a:gd name="T15" fmla="*/ 0 h 497"/>
                <a:gd name="T16" fmla="*/ 362 w 704"/>
                <a:gd name="T17" fmla="*/ 4 h 497"/>
                <a:gd name="T18" fmla="*/ 347 w 704"/>
                <a:gd name="T19" fmla="*/ 19 h 497"/>
                <a:gd name="T20" fmla="*/ 310 w 704"/>
                <a:gd name="T21" fmla="*/ 35 h 497"/>
                <a:gd name="T22" fmla="*/ 274 w 704"/>
                <a:gd name="T23" fmla="*/ 42 h 497"/>
                <a:gd name="T24" fmla="*/ 261 w 704"/>
                <a:gd name="T25" fmla="*/ 56 h 497"/>
                <a:gd name="T26" fmla="*/ 254 w 704"/>
                <a:gd name="T27" fmla="*/ 107 h 497"/>
                <a:gd name="T28" fmla="*/ 233 w 704"/>
                <a:gd name="T29" fmla="*/ 119 h 497"/>
                <a:gd name="T30" fmla="*/ 185 w 704"/>
                <a:gd name="T31" fmla="*/ 161 h 497"/>
                <a:gd name="T32" fmla="*/ 183 w 704"/>
                <a:gd name="T33" fmla="*/ 174 h 497"/>
                <a:gd name="T34" fmla="*/ 122 w 704"/>
                <a:gd name="T35" fmla="*/ 219 h 497"/>
                <a:gd name="T36" fmla="*/ 77 w 704"/>
                <a:gd name="T37" fmla="*/ 239 h 497"/>
                <a:gd name="T38" fmla="*/ 67 w 704"/>
                <a:gd name="T39" fmla="*/ 237 h 497"/>
                <a:gd name="T40" fmla="*/ 53 w 704"/>
                <a:gd name="T41" fmla="*/ 236 h 497"/>
                <a:gd name="T42" fmla="*/ 35 w 704"/>
                <a:gd name="T43" fmla="*/ 236 h 497"/>
                <a:gd name="T44" fmla="*/ 28 w 704"/>
                <a:gd name="T45" fmla="*/ 238 h 497"/>
                <a:gd name="T46" fmla="*/ 52 w 704"/>
                <a:gd name="T47" fmla="*/ 344 h 497"/>
                <a:gd name="T48" fmla="*/ 0 w 704"/>
                <a:gd name="T49" fmla="*/ 398 h 497"/>
                <a:gd name="T50" fmla="*/ 25 w 704"/>
                <a:gd name="T51" fmla="*/ 439 h 497"/>
                <a:gd name="T52" fmla="*/ 54 w 704"/>
                <a:gd name="T53" fmla="*/ 466 h 497"/>
                <a:gd name="T54" fmla="*/ 108 w 704"/>
                <a:gd name="T55" fmla="*/ 435 h 497"/>
                <a:gd name="T56" fmla="*/ 267 w 704"/>
                <a:gd name="T57" fmla="*/ 459 h 497"/>
                <a:gd name="T58" fmla="*/ 311 w 704"/>
                <a:gd name="T59" fmla="*/ 462 h 497"/>
                <a:gd name="T60" fmla="*/ 351 w 704"/>
                <a:gd name="T61" fmla="*/ 474 h 497"/>
                <a:gd name="T62" fmla="*/ 364 w 704"/>
                <a:gd name="T63" fmla="*/ 466 h 497"/>
                <a:gd name="T64" fmla="*/ 408 w 704"/>
                <a:gd name="T65" fmla="*/ 474 h 497"/>
                <a:gd name="T66" fmla="*/ 446 w 704"/>
                <a:gd name="T67" fmla="*/ 483 h 497"/>
                <a:gd name="T68" fmla="*/ 490 w 704"/>
                <a:gd name="T69" fmla="*/ 484 h 497"/>
                <a:gd name="T70" fmla="*/ 535 w 704"/>
                <a:gd name="T71" fmla="*/ 496 h 497"/>
                <a:gd name="T72" fmla="*/ 585 w 704"/>
                <a:gd name="T73" fmla="*/ 420 h 497"/>
                <a:gd name="T74" fmla="*/ 589 w 704"/>
                <a:gd name="T75" fmla="*/ 419 h 497"/>
                <a:gd name="T76" fmla="*/ 629 w 704"/>
                <a:gd name="T77" fmla="*/ 411 h 497"/>
                <a:gd name="T78" fmla="*/ 625 w 704"/>
                <a:gd name="T79" fmla="*/ 399 h 497"/>
                <a:gd name="T80" fmla="*/ 621 w 704"/>
                <a:gd name="T81" fmla="*/ 384 h 497"/>
                <a:gd name="T82" fmla="*/ 606 w 704"/>
                <a:gd name="T83" fmla="*/ 333 h 497"/>
                <a:gd name="T84" fmla="*/ 610 w 704"/>
                <a:gd name="T85" fmla="*/ 308 h 497"/>
                <a:gd name="T86" fmla="*/ 644 w 704"/>
                <a:gd name="T87" fmla="*/ 310 h 497"/>
                <a:gd name="T88" fmla="*/ 702 w 704"/>
                <a:gd name="T89" fmla="*/ 286 h 497"/>
                <a:gd name="T90" fmla="*/ 664 w 704"/>
                <a:gd name="T91" fmla="*/ 252 h 497"/>
                <a:gd name="T92" fmla="*/ 619 w 704"/>
                <a:gd name="T93" fmla="*/ 209 h 497"/>
                <a:gd name="T94" fmla="*/ 583 w 704"/>
                <a:gd name="T95" fmla="*/ 161 h 497"/>
                <a:gd name="T96" fmla="*/ 572 w 704"/>
                <a:gd name="T97" fmla="*/ 103 h 497"/>
                <a:gd name="T98" fmla="*/ 568 w 704"/>
                <a:gd name="T99" fmla="*/ 55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" h="497">
                  <a:moveTo>
                    <a:pt x="568" y="55"/>
                  </a:moveTo>
                  <a:lnTo>
                    <a:pt x="564" y="53"/>
                  </a:lnTo>
                  <a:cubicBezTo>
                    <a:pt x="553" y="47"/>
                    <a:pt x="527" y="34"/>
                    <a:pt x="509" y="34"/>
                  </a:cubicBezTo>
                  <a:cubicBezTo>
                    <a:pt x="506" y="34"/>
                    <a:pt x="504" y="34"/>
                    <a:pt x="502" y="35"/>
                  </a:cubicBezTo>
                  <a:lnTo>
                    <a:pt x="501" y="36"/>
                  </a:lnTo>
                  <a:cubicBezTo>
                    <a:pt x="493" y="39"/>
                    <a:pt x="486" y="42"/>
                    <a:pt x="479" y="44"/>
                  </a:cubicBezTo>
                  <a:cubicBezTo>
                    <a:pt x="477" y="44"/>
                    <a:pt x="475" y="44"/>
                    <a:pt x="473" y="44"/>
                  </a:cubicBezTo>
                  <a:cubicBezTo>
                    <a:pt x="465" y="44"/>
                    <a:pt x="458" y="40"/>
                    <a:pt x="454" y="32"/>
                  </a:cubicBezTo>
                  <a:cubicBezTo>
                    <a:pt x="446" y="17"/>
                    <a:pt x="436" y="13"/>
                    <a:pt x="422" y="17"/>
                  </a:cubicBezTo>
                  <a:cubicBezTo>
                    <a:pt x="417" y="18"/>
                    <a:pt x="413" y="18"/>
                    <a:pt x="409" y="18"/>
                  </a:cubicBezTo>
                  <a:cubicBezTo>
                    <a:pt x="402" y="18"/>
                    <a:pt x="396" y="17"/>
                    <a:pt x="391" y="14"/>
                  </a:cubicBezTo>
                  <a:cubicBezTo>
                    <a:pt x="385" y="11"/>
                    <a:pt x="380" y="7"/>
                    <a:pt x="376" y="4"/>
                  </a:cubicBezTo>
                  <a:lnTo>
                    <a:pt x="376" y="3"/>
                  </a:lnTo>
                  <a:cubicBezTo>
                    <a:pt x="375" y="3"/>
                    <a:pt x="374" y="1"/>
                    <a:pt x="373" y="0"/>
                  </a:cubicBezTo>
                  <a:lnTo>
                    <a:pt x="373" y="0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9" y="1"/>
                    <a:pt x="366" y="2"/>
                    <a:pt x="363" y="3"/>
                  </a:cubicBezTo>
                  <a:cubicBezTo>
                    <a:pt x="363" y="4"/>
                    <a:pt x="362" y="4"/>
                    <a:pt x="362" y="4"/>
                  </a:cubicBezTo>
                  <a:cubicBezTo>
                    <a:pt x="360" y="5"/>
                    <a:pt x="357" y="6"/>
                    <a:pt x="356" y="8"/>
                  </a:cubicBezTo>
                  <a:cubicBezTo>
                    <a:pt x="352" y="10"/>
                    <a:pt x="350" y="14"/>
                    <a:pt x="347" y="19"/>
                  </a:cubicBezTo>
                  <a:cubicBezTo>
                    <a:pt x="342" y="26"/>
                    <a:pt x="336" y="36"/>
                    <a:pt x="323" y="36"/>
                  </a:cubicBezTo>
                  <a:cubicBezTo>
                    <a:pt x="319" y="36"/>
                    <a:pt x="314" y="36"/>
                    <a:pt x="310" y="35"/>
                  </a:cubicBezTo>
                  <a:cubicBezTo>
                    <a:pt x="306" y="35"/>
                    <a:pt x="302" y="34"/>
                    <a:pt x="298" y="34"/>
                  </a:cubicBezTo>
                  <a:cubicBezTo>
                    <a:pt x="288" y="34"/>
                    <a:pt x="281" y="37"/>
                    <a:pt x="274" y="42"/>
                  </a:cubicBezTo>
                  <a:cubicBezTo>
                    <a:pt x="269" y="46"/>
                    <a:pt x="264" y="50"/>
                    <a:pt x="261" y="56"/>
                  </a:cubicBezTo>
                  <a:lnTo>
                    <a:pt x="261" y="56"/>
                  </a:lnTo>
                  <a:cubicBezTo>
                    <a:pt x="257" y="63"/>
                    <a:pt x="255" y="70"/>
                    <a:pt x="256" y="76"/>
                  </a:cubicBezTo>
                  <a:cubicBezTo>
                    <a:pt x="258" y="87"/>
                    <a:pt x="260" y="100"/>
                    <a:pt x="254" y="107"/>
                  </a:cubicBezTo>
                  <a:cubicBezTo>
                    <a:pt x="252" y="110"/>
                    <a:pt x="248" y="113"/>
                    <a:pt x="241" y="113"/>
                  </a:cubicBezTo>
                  <a:cubicBezTo>
                    <a:pt x="238" y="113"/>
                    <a:pt x="237" y="114"/>
                    <a:pt x="233" y="119"/>
                  </a:cubicBezTo>
                  <a:cubicBezTo>
                    <a:pt x="231" y="124"/>
                    <a:pt x="227" y="130"/>
                    <a:pt x="218" y="133"/>
                  </a:cubicBezTo>
                  <a:cubicBezTo>
                    <a:pt x="208" y="136"/>
                    <a:pt x="191" y="151"/>
                    <a:pt x="185" y="161"/>
                  </a:cubicBezTo>
                  <a:cubicBezTo>
                    <a:pt x="185" y="162"/>
                    <a:pt x="184" y="163"/>
                    <a:pt x="184" y="164"/>
                  </a:cubicBezTo>
                  <a:cubicBezTo>
                    <a:pt x="183" y="167"/>
                    <a:pt x="183" y="170"/>
                    <a:pt x="183" y="174"/>
                  </a:cubicBezTo>
                  <a:cubicBezTo>
                    <a:pt x="181" y="189"/>
                    <a:pt x="179" y="205"/>
                    <a:pt x="167" y="205"/>
                  </a:cubicBezTo>
                  <a:cubicBezTo>
                    <a:pt x="156" y="205"/>
                    <a:pt x="129" y="210"/>
                    <a:pt x="122" y="219"/>
                  </a:cubicBezTo>
                  <a:cubicBezTo>
                    <a:pt x="113" y="229"/>
                    <a:pt x="103" y="240"/>
                    <a:pt x="87" y="240"/>
                  </a:cubicBezTo>
                  <a:cubicBezTo>
                    <a:pt x="84" y="240"/>
                    <a:pt x="81" y="240"/>
                    <a:pt x="77" y="239"/>
                  </a:cubicBezTo>
                  <a:cubicBezTo>
                    <a:pt x="76" y="238"/>
                    <a:pt x="73" y="238"/>
                    <a:pt x="70" y="238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4" y="237"/>
                    <a:pt x="62" y="237"/>
                    <a:pt x="59" y="237"/>
                  </a:cubicBezTo>
                  <a:cubicBezTo>
                    <a:pt x="57" y="237"/>
                    <a:pt x="55" y="236"/>
                    <a:pt x="53" y="236"/>
                  </a:cubicBezTo>
                  <a:cubicBezTo>
                    <a:pt x="50" y="236"/>
                    <a:pt x="47" y="236"/>
                    <a:pt x="44" y="236"/>
                  </a:cubicBezTo>
                  <a:cubicBezTo>
                    <a:pt x="41" y="236"/>
                    <a:pt x="38" y="236"/>
                    <a:pt x="35" y="236"/>
                  </a:cubicBezTo>
                  <a:cubicBezTo>
                    <a:pt x="33" y="235"/>
                    <a:pt x="31" y="235"/>
                    <a:pt x="29" y="235"/>
                  </a:cubicBezTo>
                  <a:cubicBezTo>
                    <a:pt x="29" y="236"/>
                    <a:pt x="28" y="237"/>
                    <a:pt x="28" y="238"/>
                  </a:cubicBezTo>
                  <a:cubicBezTo>
                    <a:pt x="21" y="257"/>
                    <a:pt x="25" y="277"/>
                    <a:pt x="38" y="289"/>
                  </a:cubicBezTo>
                  <a:cubicBezTo>
                    <a:pt x="49" y="299"/>
                    <a:pt x="55" y="326"/>
                    <a:pt x="52" y="344"/>
                  </a:cubicBezTo>
                  <a:cubicBezTo>
                    <a:pt x="50" y="358"/>
                    <a:pt x="44" y="363"/>
                    <a:pt x="40" y="365"/>
                  </a:cubicBezTo>
                  <a:cubicBezTo>
                    <a:pt x="22" y="373"/>
                    <a:pt x="0" y="392"/>
                    <a:pt x="0" y="398"/>
                  </a:cubicBezTo>
                  <a:cubicBezTo>
                    <a:pt x="0" y="401"/>
                    <a:pt x="5" y="406"/>
                    <a:pt x="9" y="409"/>
                  </a:cubicBezTo>
                  <a:cubicBezTo>
                    <a:pt x="17" y="416"/>
                    <a:pt x="29" y="426"/>
                    <a:pt x="25" y="439"/>
                  </a:cubicBezTo>
                  <a:cubicBezTo>
                    <a:pt x="23" y="446"/>
                    <a:pt x="22" y="460"/>
                    <a:pt x="23" y="474"/>
                  </a:cubicBezTo>
                  <a:cubicBezTo>
                    <a:pt x="34" y="474"/>
                    <a:pt x="44" y="476"/>
                    <a:pt x="54" y="466"/>
                  </a:cubicBezTo>
                  <a:cubicBezTo>
                    <a:pt x="57" y="463"/>
                    <a:pt x="59" y="461"/>
                    <a:pt x="61" y="458"/>
                  </a:cubicBezTo>
                  <a:cubicBezTo>
                    <a:pt x="71" y="447"/>
                    <a:pt x="82" y="435"/>
                    <a:pt x="108" y="435"/>
                  </a:cubicBezTo>
                  <a:cubicBezTo>
                    <a:pt x="191" y="435"/>
                    <a:pt x="233" y="440"/>
                    <a:pt x="244" y="453"/>
                  </a:cubicBezTo>
                  <a:cubicBezTo>
                    <a:pt x="248" y="458"/>
                    <a:pt x="258" y="459"/>
                    <a:pt x="267" y="459"/>
                  </a:cubicBezTo>
                  <a:cubicBezTo>
                    <a:pt x="270" y="459"/>
                    <a:pt x="273" y="459"/>
                    <a:pt x="276" y="459"/>
                  </a:cubicBezTo>
                  <a:cubicBezTo>
                    <a:pt x="288" y="458"/>
                    <a:pt x="300" y="457"/>
                    <a:pt x="311" y="462"/>
                  </a:cubicBezTo>
                  <a:cubicBezTo>
                    <a:pt x="321" y="467"/>
                    <a:pt x="333" y="471"/>
                    <a:pt x="342" y="473"/>
                  </a:cubicBezTo>
                  <a:cubicBezTo>
                    <a:pt x="345" y="474"/>
                    <a:pt x="348" y="474"/>
                    <a:pt x="351" y="474"/>
                  </a:cubicBezTo>
                  <a:cubicBezTo>
                    <a:pt x="354" y="474"/>
                    <a:pt x="355" y="473"/>
                    <a:pt x="355" y="473"/>
                  </a:cubicBezTo>
                  <a:cubicBezTo>
                    <a:pt x="356" y="469"/>
                    <a:pt x="360" y="466"/>
                    <a:pt x="364" y="466"/>
                  </a:cubicBezTo>
                  <a:cubicBezTo>
                    <a:pt x="368" y="466"/>
                    <a:pt x="372" y="468"/>
                    <a:pt x="378" y="470"/>
                  </a:cubicBezTo>
                  <a:cubicBezTo>
                    <a:pt x="387" y="474"/>
                    <a:pt x="400" y="478"/>
                    <a:pt x="408" y="474"/>
                  </a:cubicBezTo>
                  <a:cubicBezTo>
                    <a:pt x="411" y="472"/>
                    <a:pt x="415" y="471"/>
                    <a:pt x="419" y="471"/>
                  </a:cubicBezTo>
                  <a:cubicBezTo>
                    <a:pt x="430" y="471"/>
                    <a:pt x="439" y="478"/>
                    <a:pt x="446" y="483"/>
                  </a:cubicBezTo>
                  <a:cubicBezTo>
                    <a:pt x="450" y="486"/>
                    <a:pt x="455" y="490"/>
                    <a:pt x="457" y="490"/>
                  </a:cubicBezTo>
                  <a:cubicBezTo>
                    <a:pt x="466" y="485"/>
                    <a:pt x="484" y="484"/>
                    <a:pt x="490" y="484"/>
                  </a:cubicBezTo>
                  <a:cubicBezTo>
                    <a:pt x="497" y="484"/>
                    <a:pt x="524" y="485"/>
                    <a:pt x="534" y="495"/>
                  </a:cubicBezTo>
                  <a:cubicBezTo>
                    <a:pt x="535" y="495"/>
                    <a:pt x="535" y="496"/>
                    <a:pt x="535" y="496"/>
                  </a:cubicBezTo>
                  <a:cubicBezTo>
                    <a:pt x="536" y="493"/>
                    <a:pt x="538" y="486"/>
                    <a:pt x="538" y="475"/>
                  </a:cubicBezTo>
                  <a:cubicBezTo>
                    <a:pt x="538" y="459"/>
                    <a:pt x="574" y="429"/>
                    <a:pt x="585" y="420"/>
                  </a:cubicBezTo>
                  <a:lnTo>
                    <a:pt x="587" y="419"/>
                  </a:lnTo>
                  <a:lnTo>
                    <a:pt x="589" y="419"/>
                  </a:lnTo>
                  <a:cubicBezTo>
                    <a:pt x="589" y="419"/>
                    <a:pt x="612" y="418"/>
                    <a:pt x="629" y="412"/>
                  </a:cubicBezTo>
                  <a:lnTo>
                    <a:pt x="629" y="411"/>
                  </a:lnTo>
                  <a:cubicBezTo>
                    <a:pt x="628" y="409"/>
                    <a:pt x="627" y="406"/>
                    <a:pt x="626" y="403"/>
                  </a:cubicBezTo>
                  <a:cubicBezTo>
                    <a:pt x="625" y="401"/>
                    <a:pt x="625" y="400"/>
                    <a:pt x="625" y="399"/>
                  </a:cubicBezTo>
                  <a:cubicBezTo>
                    <a:pt x="624" y="398"/>
                    <a:pt x="624" y="396"/>
                    <a:pt x="623" y="394"/>
                  </a:cubicBezTo>
                  <a:cubicBezTo>
                    <a:pt x="622" y="391"/>
                    <a:pt x="622" y="388"/>
                    <a:pt x="621" y="384"/>
                  </a:cubicBezTo>
                  <a:cubicBezTo>
                    <a:pt x="618" y="373"/>
                    <a:pt x="615" y="362"/>
                    <a:pt x="612" y="353"/>
                  </a:cubicBezTo>
                  <a:cubicBezTo>
                    <a:pt x="610" y="346"/>
                    <a:pt x="608" y="339"/>
                    <a:pt x="606" y="333"/>
                  </a:cubicBezTo>
                  <a:cubicBezTo>
                    <a:pt x="606" y="329"/>
                    <a:pt x="605" y="325"/>
                    <a:pt x="605" y="322"/>
                  </a:cubicBezTo>
                  <a:cubicBezTo>
                    <a:pt x="605" y="317"/>
                    <a:pt x="607" y="312"/>
                    <a:pt x="610" y="308"/>
                  </a:cubicBezTo>
                  <a:cubicBezTo>
                    <a:pt x="612" y="306"/>
                    <a:pt x="616" y="303"/>
                    <a:pt x="622" y="303"/>
                  </a:cubicBezTo>
                  <a:cubicBezTo>
                    <a:pt x="629" y="303"/>
                    <a:pt x="636" y="306"/>
                    <a:pt x="644" y="310"/>
                  </a:cubicBezTo>
                  <a:cubicBezTo>
                    <a:pt x="653" y="313"/>
                    <a:pt x="662" y="317"/>
                    <a:pt x="666" y="315"/>
                  </a:cubicBezTo>
                  <a:cubicBezTo>
                    <a:pt x="702" y="299"/>
                    <a:pt x="703" y="289"/>
                    <a:pt x="702" y="286"/>
                  </a:cubicBezTo>
                  <a:cubicBezTo>
                    <a:pt x="701" y="282"/>
                    <a:pt x="697" y="276"/>
                    <a:pt x="692" y="271"/>
                  </a:cubicBezTo>
                  <a:cubicBezTo>
                    <a:pt x="684" y="262"/>
                    <a:pt x="672" y="254"/>
                    <a:pt x="664" y="252"/>
                  </a:cubicBezTo>
                  <a:cubicBezTo>
                    <a:pt x="656" y="250"/>
                    <a:pt x="650" y="242"/>
                    <a:pt x="644" y="233"/>
                  </a:cubicBezTo>
                  <a:cubicBezTo>
                    <a:pt x="637" y="224"/>
                    <a:pt x="630" y="213"/>
                    <a:pt x="619" y="209"/>
                  </a:cubicBezTo>
                  <a:cubicBezTo>
                    <a:pt x="605" y="204"/>
                    <a:pt x="600" y="192"/>
                    <a:pt x="596" y="181"/>
                  </a:cubicBezTo>
                  <a:cubicBezTo>
                    <a:pt x="593" y="173"/>
                    <a:pt x="590" y="166"/>
                    <a:pt x="583" y="161"/>
                  </a:cubicBezTo>
                  <a:cubicBezTo>
                    <a:pt x="567" y="151"/>
                    <a:pt x="569" y="134"/>
                    <a:pt x="571" y="120"/>
                  </a:cubicBezTo>
                  <a:cubicBezTo>
                    <a:pt x="571" y="114"/>
                    <a:pt x="572" y="108"/>
                    <a:pt x="572" y="103"/>
                  </a:cubicBezTo>
                  <a:cubicBezTo>
                    <a:pt x="571" y="97"/>
                    <a:pt x="571" y="90"/>
                    <a:pt x="571" y="83"/>
                  </a:cubicBezTo>
                  <a:cubicBezTo>
                    <a:pt x="571" y="74"/>
                    <a:pt x="572" y="57"/>
                    <a:pt x="568" y="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0" name="Freeform 113">
              <a:extLst>
                <a:ext uri="{FF2B5EF4-FFF2-40B4-BE49-F238E27FC236}">
                  <a16:creationId xmlns:a16="http://schemas.microsoft.com/office/drawing/2014/main" id="{17440979-EF64-42B7-ABF3-324775C72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6041" y="2113704"/>
              <a:ext cx="234877" cy="107103"/>
            </a:xfrm>
            <a:custGeom>
              <a:avLst/>
              <a:gdLst>
                <a:gd name="T0" fmla="*/ 493 w 552"/>
                <a:gd name="T1" fmla="*/ 52 h 252"/>
                <a:gd name="T2" fmla="*/ 479 w 552"/>
                <a:gd name="T3" fmla="*/ 51 h 252"/>
                <a:gd name="T4" fmla="*/ 463 w 552"/>
                <a:gd name="T5" fmla="*/ 49 h 252"/>
                <a:gd name="T6" fmla="*/ 447 w 552"/>
                <a:gd name="T7" fmla="*/ 48 h 252"/>
                <a:gd name="T8" fmla="*/ 428 w 552"/>
                <a:gd name="T9" fmla="*/ 47 h 252"/>
                <a:gd name="T10" fmla="*/ 427 w 552"/>
                <a:gd name="T11" fmla="*/ 48 h 252"/>
                <a:gd name="T12" fmla="*/ 347 w 552"/>
                <a:gd name="T13" fmla="*/ 4 h 252"/>
                <a:gd name="T14" fmla="*/ 327 w 552"/>
                <a:gd name="T15" fmla="*/ 0 h 252"/>
                <a:gd name="T16" fmla="*/ 306 w 552"/>
                <a:gd name="T17" fmla="*/ 1 h 252"/>
                <a:gd name="T18" fmla="*/ 289 w 552"/>
                <a:gd name="T19" fmla="*/ 2 h 252"/>
                <a:gd name="T20" fmla="*/ 272 w 552"/>
                <a:gd name="T21" fmla="*/ 3 h 252"/>
                <a:gd name="T22" fmla="*/ 262 w 552"/>
                <a:gd name="T23" fmla="*/ 42 h 252"/>
                <a:gd name="T24" fmla="*/ 217 w 552"/>
                <a:gd name="T25" fmla="*/ 109 h 252"/>
                <a:gd name="T26" fmla="*/ 196 w 552"/>
                <a:gd name="T27" fmla="*/ 109 h 252"/>
                <a:gd name="T28" fmla="*/ 124 w 552"/>
                <a:gd name="T29" fmla="*/ 27 h 252"/>
                <a:gd name="T30" fmla="*/ 79 w 552"/>
                <a:gd name="T31" fmla="*/ 49 h 252"/>
                <a:gd name="T32" fmla="*/ 42 w 552"/>
                <a:gd name="T33" fmla="*/ 93 h 252"/>
                <a:gd name="T34" fmla="*/ 19 w 552"/>
                <a:gd name="T35" fmla="*/ 188 h 252"/>
                <a:gd name="T36" fmla="*/ 28 w 552"/>
                <a:gd name="T37" fmla="*/ 188 h 252"/>
                <a:gd name="T38" fmla="*/ 45 w 552"/>
                <a:gd name="T39" fmla="*/ 185 h 252"/>
                <a:gd name="T40" fmla="*/ 59 w 552"/>
                <a:gd name="T41" fmla="*/ 181 h 252"/>
                <a:gd name="T42" fmla="*/ 72 w 552"/>
                <a:gd name="T43" fmla="*/ 174 h 252"/>
                <a:gd name="T44" fmla="*/ 162 w 552"/>
                <a:gd name="T45" fmla="*/ 170 h 252"/>
                <a:gd name="T46" fmla="*/ 210 w 552"/>
                <a:gd name="T47" fmla="*/ 175 h 252"/>
                <a:gd name="T48" fmla="*/ 281 w 552"/>
                <a:gd name="T49" fmla="*/ 174 h 252"/>
                <a:gd name="T50" fmla="*/ 316 w 552"/>
                <a:gd name="T51" fmla="*/ 184 h 252"/>
                <a:gd name="T52" fmla="*/ 327 w 552"/>
                <a:gd name="T53" fmla="*/ 191 h 252"/>
                <a:gd name="T54" fmla="*/ 337 w 552"/>
                <a:gd name="T55" fmla="*/ 191 h 252"/>
                <a:gd name="T56" fmla="*/ 346 w 552"/>
                <a:gd name="T57" fmla="*/ 193 h 252"/>
                <a:gd name="T58" fmla="*/ 420 w 552"/>
                <a:gd name="T59" fmla="*/ 241 h 252"/>
                <a:gd name="T60" fmla="*/ 437 w 552"/>
                <a:gd name="T61" fmla="*/ 251 h 252"/>
                <a:gd name="T62" fmla="*/ 474 w 552"/>
                <a:gd name="T63" fmla="*/ 229 h 252"/>
                <a:gd name="T64" fmla="*/ 494 w 552"/>
                <a:gd name="T65" fmla="*/ 229 h 252"/>
                <a:gd name="T66" fmla="*/ 520 w 552"/>
                <a:gd name="T67" fmla="*/ 218 h 252"/>
                <a:gd name="T68" fmla="*/ 551 w 552"/>
                <a:gd name="T69" fmla="*/ 195 h 252"/>
                <a:gd name="T70" fmla="*/ 538 w 552"/>
                <a:gd name="T71" fmla="*/ 157 h 252"/>
                <a:gd name="T72" fmla="*/ 530 w 552"/>
                <a:gd name="T73" fmla="*/ 148 h 252"/>
                <a:gd name="T74" fmla="*/ 512 w 552"/>
                <a:gd name="T75" fmla="*/ 118 h 252"/>
                <a:gd name="T76" fmla="*/ 506 w 552"/>
                <a:gd name="T77" fmla="*/ 7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2" h="252">
                  <a:moveTo>
                    <a:pt x="506" y="70"/>
                  </a:moveTo>
                  <a:cubicBezTo>
                    <a:pt x="500" y="65"/>
                    <a:pt x="496" y="58"/>
                    <a:pt x="493" y="52"/>
                  </a:cubicBezTo>
                  <a:cubicBezTo>
                    <a:pt x="490" y="52"/>
                    <a:pt x="488" y="52"/>
                    <a:pt x="485" y="51"/>
                  </a:cubicBezTo>
                  <a:cubicBezTo>
                    <a:pt x="483" y="51"/>
                    <a:pt x="481" y="51"/>
                    <a:pt x="479" y="51"/>
                  </a:cubicBezTo>
                  <a:cubicBezTo>
                    <a:pt x="476" y="50"/>
                    <a:pt x="473" y="50"/>
                    <a:pt x="469" y="50"/>
                  </a:cubicBezTo>
                  <a:cubicBezTo>
                    <a:pt x="467" y="49"/>
                    <a:pt x="465" y="49"/>
                    <a:pt x="463" y="49"/>
                  </a:cubicBezTo>
                  <a:cubicBezTo>
                    <a:pt x="459" y="48"/>
                    <a:pt x="456" y="48"/>
                    <a:pt x="453" y="48"/>
                  </a:cubicBezTo>
                  <a:cubicBezTo>
                    <a:pt x="451" y="48"/>
                    <a:pt x="449" y="48"/>
                    <a:pt x="447" y="48"/>
                  </a:cubicBezTo>
                  <a:cubicBezTo>
                    <a:pt x="442" y="47"/>
                    <a:pt x="438" y="47"/>
                    <a:pt x="434" y="47"/>
                  </a:cubicBezTo>
                  <a:cubicBezTo>
                    <a:pt x="431" y="47"/>
                    <a:pt x="429" y="47"/>
                    <a:pt x="428" y="47"/>
                  </a:cubicBezTo>
                  <a:lnTo>
                    <a:pt x="428" y="47"/>
                  </a:lnTo>
                  <a:cubicBezTo>
                    <a:pt x="427" y="47"/>
                    <a:pt x="427" y="47"/>
                    <a:pt x="427" y="48"/>
                  </a:cubicBezTo>
                  <a:cubicBezTo>
                    <a:pt x="426" y="48"/>
                    <a:pt x="426" y="48"/>
                    <a:pt x="426" y="48"/>
                  </a:cubicBezTo>
                  <a:cubicBezTo>
                    <a:pt x="415" y="51"/>
                    <a:pt x="392" y="39"/>
                    <a:pt x="347" y="4"/>
                  </a:cubicBezTo>
                  <a:lnTo>
                    <a:pt x="344" y="2"/>
                  </a:lnTo>
                  <a:cubicBezTo>
                    <a:pt x="344" y="2"/>
                    <a:pt x="341" y="0"/>
                    <a:pt x="327" y="0"/>
                  </a:cubicBezTo>
                  <a:cubicBezTo>
                    <a:pt x="323" y="0"/>
                    <a:pt x="318" y="0"/>
                    <a:pt x="313" y="1"/>
                  </a:cubicBezTo>
                  <a:cubicBezTo>
                    <a:pt x="311" y="1"/>
                    <a:pt x="308" y="1"/>
                    <a:pt x="306" y="1"/>
                  </a:cubicBezTo>
                  <a:cubicBezTo>
                    <a:pt x="303" y="1"/>
                    <a:pt x="300" y="1"/>
                    <a:pt x="297" y="2"/>
                  </a:cubicBezTo>
                  <a:cubicBezTo>
                    <a:pt x="294" y="2"/>
                    <a:pt x="291" y="2"/>
                    <a:pt x="289" y="2"/>
                  </a:cubicBezTo>
                  <a:cubicBezTo>
                    <a:pt x="286" y="2"/>
                    <a:pt x="284" y="2"/>
                    <a:pt x="282" y="3"/>
                  </a:cubicBezTo>
                  <a:cubicBezTo>
                    <a:pt x="278" y="3"/>
                    <a:pt x="275" y="3"/>
                    <a:pt x="272" y="3"/>
                  </a:cubicBezTo>
                  <a:cubicBezTo>
                    <a:pt x="271" y="4"/>
                    <a:pt x="270" y="4"/>
                    <a:pt x="268" y="4"/>
                  </a:cubicBezTo>
                  <a:cubicBezTo>
                    <a:pt x="258" y="16"/>
                    <a:pt x="259" y="26"/>
                    <a:pt x="262" y="42"/>
                  </a:cubicBezTo>
                  <a:cubicBezTo>
                    <a:pt x="263" y="51"/>
                    <a:pt x="265" y="61"/>
                    <a:pt x="264" y="74"/>
                  </a:cubicBezTo>
                  <a:cubicBezTo>
                    <a:pt x="263" y="109"/>
                    <a:pt x="230" y="109"/>
                    <a:pt x="217" y="109"/>
                  </a:cubicBezTo>
                  <a:cubicBezTo>
                    <a:pt x="213" y="109"/>
                    <a:pt x="209" y="109"/>
                    <a:pt x="205" y="109"/>
                  </a:cubicBezTo>
                  <a:cubicBezTo>
                    <a:pt x="202" y="109"/>
                    <a:pt x="199" y="109"/>
                    <a:pt x="196" y="109"/>
                  </a:cubicBezTo>
                  <a:cubicBezTo>
                    <a:pt x="178" y="109"/>
                    <a:pt x="157" y="78"/>
                    <a:pt x="134" y="43"/>
                  </a:cubicBezTo>
                  <a:cubicBezTo>
                    <a:pt x="130" y="36"/>
                    <a:pt x="126" y="31"/>
                    <a:pt x="124" y="27"/>
                  </a:cubicBezTo>
                  <a:cubicBezTo>
                    <a:pt x="123" y="27"/>
                    <a:pt x="123" y="26"/>
                    <a:pt x="121" y="26"/>
                  </a:cubicBezTo>
                  <a:cubicBezTo>
                    <a:pt x="112" y="26"/>
                    <a:pt x="94" y="38"/>
                    <a:pt x="79" y="49"/>
                  </a:cubicBezTo>
                  <a:cubicBezTo>
                    <a:pt x="72" y="54"/>
                    <a:pt x="65" y="59"/>
                    <a:pt x="58" y="63"/>
                  </a:cubicBezTo>
                  <a:cubicBezTo>
                    <a:pt x="46" y="70"/>
                    <a:pt x="44" y="81"/>
                    <a:pt x="42" y="93"/>
                  </a:cubicBezTo>
                  <a:cubicBezTo>
                    <a:pt x="40" y="104"/>
                    <a:pt x="38" y="115"/>
                    <a:pt x="29" y="123"/>
                  </a:cubicBezTo>
                  <a:cubicBezTo>
                    <a:pt x="17" y="133"/>
                    <a:pt x="0" y="154"/>
                    <a:pt x="19" y="188"/>
                  </a:cubicBezTo>
                  <a:cubicBezTo>
                    <a:pt x="19" y="188"/>
                    <a:pt x="19" y="188"/>
                    <a:pt x="19" y="189"/>
                  </a:cubicBezTo>
                  <a:cubicBezTo>
                    <a:pt x="22" y="188"/>
                    <a:pt x="25" y="188"/>
                    <a:pt x="28" y="188"/>
                  </a:cubicBezTo>
                  <a:cubicBezTo>
                    <a:pt x="30" y="187"/>
                    <a:pt x="33" y="187"/>
                    <a:pt x="35" y="187"/>
                  </a:cubicBezTo>
                  <a:cubicBezTo>
                    <a:pt x="39" y="186"/>
                    <a:pt x="42" y="185"/>
                    <a:pt x="45" y="185"/>
                  </a:cubicBezTo>
                  <a:cubicBezTo>
                    <a:pt x="47" y="184"/>
                    <a:pt x="49" y="184"/>
                    <a:pt x="51" y="183"/>
                  </a:cubicBezTo>
                  <a:cubicBezTo>
                    <a:pt x="54" y="183"/>
                    <a:pt x="56" y="182"/>
                    <a:pt x="59" y="181"/>
                  </a:cubicBezTo>
                  <a:cubicBezTo>
                    <a:pt x="60" y="180"/>
                    <a:pt x="62" y="180"/>
                    <a:pt x="63" y="179"/>
                  </a:cubicBezTo>
                  <a:cubicBezTo>
                    <a:pt x="67" y="178"/>
                    <a:pt x="70" y="176"/>
                    <a:pt x="72" y="174"/>
                  </a:cubicBezTo>
                  <a:cubicBezTo>
                    <a:pt x="81" y="168"/>
                    <a:pt x="93" y="166"/>
                    <a:pt x="111" y="166"/>
                  </a:cubicBezTo>
                  <a:cubicBezTo>
                    <a:pt x="128" y="166"/>
                    <a:pt x="147" y="168"/>
                    <a:pt x="162" y="170"/>
                  </a:cubicBezTo>
                  <a:cubicBezTo>
                    <a:pt x="172" y="172"/>
                    <a:pt x="181" y="173"/>
                    <a:pt x="186" y="173"/>
                  </a:cubicBezTo>
                  <a:cubicBezTo>
                    <a:pt x="193" y="173"/>
                    <a:pt x="201" y="174"/>
                    <a:pt x="210" y="175"/>
                  </a:cubicBezTo>
                  <a:cubicBezTo>
                    <a:pt x="223" y="176"/>
                    <a:pt x="237" y="178"/>
                    <a:pt x="250" y="178"/>
                  </a:cubicBezTo>
                  <a:cubicBezTo>
                    <a:pt x="263" y="178"/>
                    <a:pt x="273" y="176"/>
                    <a:pt x="281" y="174"/>
                  </a:cubicBezTo>
                  <a:cubicBezTo>
                    <a:pt x="285" y="172"/>
                    <a:pt x="289" y="171"/>
                    <a:pt x="293" y="171"/>
                  </a:cubicBezTo>
                  <a:cubicBezTo>
                    <a:pt x="305" y="171"/>
                    <a:pt x="311" y="178"/>
                    <a:pt x="316" y="184"/>
                  </a:cubicBezTo>
                  <a:cubicBezTo>
                    <a:pt x="320" y="188"/>
                    <a:pt x="322" y="191"/>
                    <a:pt x="325" y="191"/>
                  </a:cubicBezTo>
                  <a:lnTo>
                    <a:pt x="327" y="191"/>
                  </a:lnTo>
                  <a:cubicBezTo>
                    <a:pt x="329" y="190"/>
                    <a:pt x="332" y="190"/>
                    <a:pt x="335" y="191"/>
                  </a:cubicBezTo>
                  <a:cubicBezTo>
                    <a:pt x="335" y="191"/>
                    <a:pt x="336" y="191"/>
                    <a:pt x="337" y="191"/>
                  </a:cubicBezTo>
                  <a:cubicBezTo>
                    <a:pt x="340" y="191"/>
                    <a:pt x="343" y="192"/>
                    <a:pt x="346" y="193"/>
                  </a:cubicBezTo>
                  <a:lnTo>
                    <a:pt x="346" y="193"/>
                  </a:lnTo>
                  <a:cubicBezTo>
                    <a:pt x="369" y="202"/>
                    <a:pt x="395" y="222"/>
                    <a:pt x="404" y="230"/>
                  </a:cubicBezTo>
                  <a:cubicBezTo>
                    <a:pt x="409" y="234"/>
                    <a:pt x="414" y="237"/>
                    <a:pt x="420" y="241"/>
                  </a:cubicBezTo>
                  <a:cubicBezTo>
                    <a:pt x="422" y="242"/>
                    <a:pt x="424" y="244"/>
                    <a:pt x="427" y="245"/>
                  </a:cubicBezTo>
                  <a:cubicBezTo>
                    <a:pt x="430" y="247"/>
                    <a:pt x="433" y="249"/>
                    <a:pt x="437" y="251"/>
                  </a:cubicBezTo>
                  <a:cubicBezTo>
                    <a:pt x="441" y="246"/>
                    <a:pt x="445" y="242"/>
                    <a:pt x="450" y="238"/>
                  </a:cubicBezTo>
                  <a:cubicBezTo>
                    <a:pt x="459" y="232"/>
                    <a:pt x="467" y="229"/>
                    <a:pt x="474" y="229"/>
                  </a:cubicBezTo>
                  <a:cubicBezTo>
                    <a:pt x="476" y="228"/>
                    <a:pt x="479" y="228"/>
                    <a:pt x="480" y="228"/>
                  </a:cubicBezTo>
                  <a:cubicBezTo>
                    <a:pt x="485" y="228"/>
                    <a:pt x="490" y="229"/>
                    <a:pt x="494" y="229"/>
                  </a:cubicBezTo>
                  <a:cubicBezTo>
                    <a:pt x="498" y="230"/>
                    <a:pt x="502" y="230"/>
                    <a:pt x="506" y="230"/>
                  </a:cubicBezTo>
                  <a:cubicBezTo>
                    <a:pt x="512" y="230"/>
                    <a:pt x="515" y="226"/>
                    <a:pt x="520" y="218"/>
                  </a:cubicBezTo>
                  <a:cubicBezTo>
                    <a:pt x="523" y="213"/>
                    <a:pt x="526" y="208"/>
                    <a:pt x="531" y="204"/>
                  </a:cubicBezTo>
                  <a:cubicBezTo>
                    <a:pt x="537" y="200"/>
                    <a:pt x="544" y="197"/>
                    <a:pt x="551" y="195"/>
                  </a:cubicBezTo>
                  <a:cubicBezTo>
                    <a:pt x="549" y="191"/>
                    <a:pt x="548" y="187"/>
                    <a:pt x="547" y="182"/>
                  </a:cubicBezTo>
                  <a:cubicBezTo>
                    <a:pt x="545" y="172"/>
                    <a:pt x="543" y="162"/>
                    <a:pt x="538" y="157"/>
                  </a:cubicBezTo>
                  <a:cubicBezTo>
                    <a:pt x="537" y="156"/>
                    <a:pt x="537" y="156"/>
                    <a:pt x="536" y="155"/>
                  </a:cubicBezTo>
                  <a:cubicBezTo>
                    <a:pt x="534" y="153"/>
                    <a:pt x="532" y="151"/>
                    <a:pt x="530" y="148"/>
                  </a:cubicBezTo>
                  <a:cubicBezTo>
                    <a:pt x="524" y="142"/>
                    <a:pt x="519" y="135"/>
                    <a:pt x="516" y="128"/>
                  </a:cubicBezTo>
                  <a:cubicBezTo>
                    <a:pt x="514" y="125"/>
                    <a:pt x="513" y="121"/>
                    <a:pt x="512" y="118"/>
                  </a:cubicBezTo>
                  <a:cubicBezTo>
                    <a:pt x="511" y="114"/>
                    <a:pt x="511" y="110"/>
                    <a:pt x="513" y="106"/>
                  </a:cubicBezTo>
                  <a:cubicBezTo>
                    <a:pt x="515" y="102"/>
                    <a:pt x="521" y="85"/>
                    <a:pt x="506" y="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1" name="Freeform 114">
              <a:extLst>
                <a:ext uri="{FF2B5EF4-FFF2-40B4-BE49-F238E27FC236}">
                  <a16:creationId xmlns:a16="http://schemas.microsoft.com/office/drawing/2014/main" id="{E464CA11-412B-43C0-B1E1-34E8E97CB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9798" y="2188864"/>
              <a:ext cx="180386" cy="110859"/>
            </a:xfrm>
            <a:custGeom>
              <a:avLst/>
              <a:gdLst>
                <a:gd name="T0" fmla="*/ 0 w 425"/>
                <a:gd name="T1" fmla="*/ 112 h 261"/>
                <a:gd name="T2" fmla="*/ 5 w 425"/>
                <a:gd name="T3" fmla="*/ 115 h 261"/>
                <a:gd name="T4" fmla="*/ 6 w 425"/>
                <a:gd name="T5" fmla="*/ 116 h 261"/>
                <a:gd name="T6" fmla="*/ 11 w 425"/>
                <a:gd name="T7" fmla="*/ 115 h 261"/>
                <a:gd name="T8" fmla="*/ 32 w 425"/>
                <a:gd name="T9" fmla="*/ 114 h 261"/>
                <a:gd name="T10" fmla="*/ 56 w 425"/>
                <a:gd name="T11" fmla="*/ 123 h 261"/>
                <a:gd name="T12" fmla="*/ 90 w 425"/>
                <a:gd name="T13" fmla="*/ 138 h 261"/>
                <a:gd name="T14" fmla="*/ 94 w 425"/>
                <a:gd name="T15" fmla="*/ 138 h 261"/>
                <a:gd name="T16" fmla="*/ 102 w 425"/>
                <a:gd name="T17" fmla="*/ 136 h 261"/>
                <a:gd name="T18" fmla="*/ 145 w 425"/>
                <a:gd name="T19" fmla="*/ 168 h 261"/>
                <a:gd name="T20" fmla="*/ 144 w 425"/>
                <a:gd name="T21" fmla="*/ 187 h 261"/>
                <a:gd name="T22" fmla="*/ 142 w 425"/>
                <a:gd name="T23" fmla="*/ 217 h 261"/>
                <a:gd name="T24" fmla="*/ 203 w 425"/>
                <a:gd name="T25" fmla="*/ 252 h 261"/>
                <a:gd name="T26" fmla="*/ 256 w 425"/>
                <a:gd name="T27" fmla="*/ 256 h 261"/>
                <a:gd name="T28" fmla="*/ 289 w 425"/>
                <a:gd name="T29" fmla="*/ 240 h 261"/>
                <a:gd name="T30" fmla="*/ 343 w 425"/>
                <a:gd name="T31" fmla="*/ 222 h 261"/>
                <a:gd name="T32" fmla="*/ 347 w 425"/>
                <a:gd name="T33" fmla="*/ 201 h 261"/>
                <a:gd name="T34" fmla="*/ 348 w 425"/>
                <a:gd name="T35" fmla="*/ 191 h 261"/>
                <a:gd name="T36" fmla="*/ 391 w 425"/>
                <a:gd name="T37" fmla="*/ 150 h 261"/>
                <a:gd name="T38" fmla="*/ 399 w 425"/>
                <a:gd name="T39" fmla="*/ 142 h 261"/>
                <a:gd name="T40" fmla="*/ 417 w 425"/>
                <a:gd name="T41" fmla="*/ 130 h 261"/>
                <a:gd name="T42" fmla="*/ 420 w 425"/>
                <a:gd name="T43" fmla="*/ 129 h 261"/>
                <a:gd name="T44" fmla="*/ 421 w 425"/>
                <a:gd name="T45" fmla="*/ 108 h 261"/>
                <a:gd name="T46" fmla="*/ 424 w 425"/>
                <a:gd name="T47" fmla="*/ 85 h 261"/>
                <a:gd name="T48" fmla="*/ 389 w 425"/>
                <a:gd name="T49" fmla="*/ 62 h 261"/>
                <a:gd name="T50" fmla="*/ 322 w 425"/>
                <a:gd name="T51" fmla="*/ 25 h 261"/>
                <a:gd name="T52" fmla="*/ 300 w 425"/>
                <a:gd name="T53" fmla="*/ 15 h 261"/>
                <a:gd name="T54" fmla="*/ 278 w 425"/>
                <a:gd name="T55" fmla="*/ 8 h 261"/>
                <a:gd name="T56" fmla="*/ 243 w 425"/>
                <a:gd name="T57" fmla="*/ 13 h 261"/>
                <a:gd name="T58" fmla="*/ 202 w 425"/>
                <a:gd name="T59" fmla="*/ 10 h 261"/>
                <a:gd name="T60" fmla="*/ 179 w 425"/>
                <a:gd name="T61" fmla="*/ 8 h 261"/>
                <a:gd name="T62" fmla="*/ 153 w 425"/>
                <a:gd name="T63" fmla="*/ 5 h 261"/>
                <a:gd name="T64" fmla="*/ 104 w 425"/>
                <a:gd name="T65" fmla="*/ 0 h 261"/>
                <a:gd name="T66" fmla="*/ 72 w 425"/>
                <a:gd name="T67" fmla="*/ 7 h 261"/>
                <a:gd name="T68" fmla="*/ 17 w 425"/>
                <a:gd name="T69" fmla="*/ 23 h 261"/>
                <a:gd name="T70" fmla="*/ 5 w 425"/>
                <a:gd name="T71" fmla="*/ 105 h 261"/>
                <a:gd name="T72" fmla="*/ 0 w 425"/>
                <a:gd name="T73" fmla="*/ 11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5" h="261">
                  <a:moveTo>
                    <a:pt x="0" y="112"/>
                  </a:moveTo>
                  <a:cubicBezTo>
                    <a:pt x="1" y="113"/>
                    <a:pt x="3" y="114"/>
                    <a:pt x="5" y="115"/>
                  </a:cubicBezTo>
                  <a:lnTo>
                    <a:pt x="6" y="116"/>
                  </a:lnTo>
                  <a:lnTo>
                    <a:pt x="11" y="115"/>
                  </a:lnTo>
                  <a:cubicBezTo>
                    <a:pt x="18" y="115"/>
                    <a:pt x="25" y="114"/>
                    <a:pt x="32" y="114"/>
                  </a:cubicBezTo>
                  <a:cubicBezTo>
                    <a:pt x="39" y="114"/>
                    <a:pt x="50" y="115"/>
                    <a:pt x="56" y="123"/>
                  </a:cubicBezTo>
                  <a:cubicBezTo>
                    <a:pt x="61" y="130"/>
                    <a:pt x="79" y="138"/>
                    <a:pt x="90" y="138"/>
                  </a:cubicBezTo>
                  <a:cubicBezTo>
                    <a:pt x="92" y="138"/>
                    <a:pt x="94" y="138"/>
                    <a:pt x="94" y="138"/>
                  </a:cubicBezTo>
                  <a:cubicBezTo>
                    <a:pt x="96" y="137"/>
                    <a:pt x="99" y="136"/>
                    <a:pt x="102" y="136"/>
                  </a:cubicBezTo>
                  <a:cubicBezTo>
                    <a:pt x="117" y="136"/>
                    <a:pt x="145" y="152"/>
                    <a:pt x="145" y="168"/>
                  </a:cubicBezTo>
                  <a:cubicBezTo>
                    <a:pt x="145" y="173"/>
                    <a:pt x="144" y="179"/>
                    <a:pt x="144" y="187"/>
                  </a:cubicBezTo>
                  <a:cubicBezTo>
                    <a:pt x="142" y="197"/>
                    <a:pt x="141" y="212"/>
                    <a:pt x="142" y="217"/>
                  </a:cubicBezTo>
                  <a:cubicBezTo>
                    <a:pt x="155" y="219"/>
                    <a:pt x="195" y="232"/>
                    <a:pt x="203" y="252"/>
                  </a:cubicBezTo>
                  <a:cubicBezTo>
                    <a:pt x="231" y="253"/>
                    <a:pt x="249" y="254"/>
                    <a:pt x="256" y="256"/>
                  </a:cubicBezTo>
                  <a:cubicBezTo>
                    <a:pt x="269" y="260"/>
                    <a:pt x="279" y="253"/>
                    <a:pt x="289" y="240"/>
                  </a:cubicBezTo>
                  <a:cubicBezTo>
                    <a:pt x="300" y="227"/>
                    <a:pt x="334" y="222"/>
                    <a:pt x="343" y="222"/>
                  </a:cubicBezTo>
                  <a:cubicBezTo>
                    <a:pt x="345" y="221"/>
                    <a:pt x="346" y="208"/>
                    <a:pt x="347" y="201"/>
                  </a:cubicBezTo>
                  <a:cubicBezTo>
                    <a:pt x="347" y="198"/>
                    <a:pt x="348" y="194"/>
                    <a:pt x="348" y="191"/>
                  </a:cubicBezTo>
                  <a:cubicBezTo>
                    <a:pt x="351" y="177"/>
                    <a:pt x="376" y="155"/>
                    <a:pt x="391" y="150"/>
                  </a:cubicBezTo>
                  <a:cubicBezTo>
                    <a:pt x="395" y="149"/>
                    <a:pt x="397" y="146"/>
                    <a:pt x="399" y="142"/>
                  </a:cubicBezTo>
                  <a:cubicBezTo>
                    <a:pt x="403" y="137"/>
                    <a:pt x="407" y="130"/>
                    <a:pt x="417" y="130"/>
                  </a:cubicBezTo>
                  <a:cubicBezTo>
                    <a:pt x="419" y="130"/>
                    <a:pt x="420" y="129"/>
                    <a:pt x="420" y="129"/>
                  </a:cubicBezTo>
                  <a:cubicBezTo>
                    <a:pt x="422" y="127"/>
                    <a:pt x="423" y="122"/>
                    <a:pt x="421" y="108"/>
                  </a:cubicBezTo>
                  <a:cubicBezTo>
                    <a:pt x="419" y="100"/>
                    <a:pt x="420" y="92"/>
                    <a:pt x="424" y="85"/>
                  </a:cubicBezTo>
                  <a:cubicBezTo>
                    <a:pt x="411" y="77"/>
                    <a:pt x="400" y="70"/>
                    <a:pt x="389" y="62"/>
                  </a:cubicBezTo>
                  <a:cubicBezTo>
                    <a:pt x="368" y="44"/>
                    <a:pt x="336" y="22"/>
                    <a:pt x="322" y="25"/>
                  </a:cubicBezTo>
                  <a:cubicBezTo>
                    <a:pt x="311" y="27"/>
                    <a:pt x="305" y="21"/>
                    <a:pt x="300" y="15"/>
                  </a:cubicBezTo>
                  <a:cubicBezTo>
                    <a:pt x="293" y="7"/>
                    <a:pt x="289" y="4"/>
                    <a:pt x="278" y="8"/>
                  </a:cubicBezTo>
                  <a:cubicBezTo>
                    <a:pt x="269" y="11"/>
                    <a:pt x="258" y="13"/>
                    <a:pt x="243" y="13"/>
                  </a:cubicBezTo>
                  <a:cubicBezTo>
                    <a:pt x="229" y="13"/>
                    <a:pt x="215" y="11"/>
                    <a:pt x="202" y="10"/>
                  </a:cubicBezTo>
                  <a:cubicBezTo>
                    <a:pt x="193" y="9"/>
                    <a:pt x="185" y="8"/>
                    <a:pt x="179" y="8"/>
                  </a:cubicBezTo>
                  <a:cubicBezTo>
                    <a:pt x="173" y="8"/>
                    <a:pt x="164" y="7"/>
                    <a:pt x="153" y="5"/>
                  </a:cubicBezTo>
                  <a:cubicBezTo>
                    <a:pt x="138" y="3"/>
                    <a:pt x="120" y="0"/>
                    <a:pt x="104" y="0"/>
                  </a:cubicBezTo>
                  <a:cubicBezTo>
                    <a:pt x="89" y="0"/>
                    <a:pt x="78" y="3"/>
                    <a:pt x="72" y="7"/>
                  </a:cubicBezTo>
                  <a:cubicBezTo>
                    <a:pt x="61" y="15"/>
                    <a:pt x="43" y="20"/>
                    <a:pt x="17" y="23"/>
                  </a:cubicBezTo>
                  <a:cubicBezTo>
                    <a:pt x="29" y="52"/>
                    <a:pt x="24" y="84"/>
                    <a:pt x="5" y="105"/>
                  </a:cubicBezTo>
                  <a:cubicBezTo>
                    <a:pt x="0" y="110"/>
                    <a:pt x="0" y="112"/>
                    <a:pt x="0" y="1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2" name="Freeform 115">
              <a:extLst>
                <a:ext uri="{FF2B5EF4-FFF2-40B4-BE49-F238E27FC236}">
                  <a16:creationId xmlns:a16="http://schemas.microsoft.com/office/drawing/2014/main" id="{BDA0755E-336E-4008-9120-FBB886713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7917" y="2241475"/>
              <a:ext cx="3758" cy="1879"/>
            </a:xfrm>
            <a:custGeom>
              <a:avLst/>
              <a:gdLst>
                <a:gd name="T0" fmla="*/ 7 w 8"/>
                <a:gd name="T1" fmla="*/ 4 h 5"/>
                <a:gd name="T2" fmla="*/ 7 w 8"/>
                <a:gd name="T3" fmla="*/ 4 h 5"/>
                <a:gd name="T4" fmla="*/ 0 w 8"/>
                <a:gd name="T5" fmla="*/ 0 h 5"/>
                <a:gd name="T6" fmla="*/ 4 w 8"/>
                <a:gd name="T7" fmla="*/ 3 h 5"/>
                <a:gd name="T8" fmla="*/ 7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lnTo>
                    <a:pt x="7" y="4"/>
                  </a:lnTo>
                  <a:lnTo>
                    <a:pt x="0" y="0"/>
                  </a:lnTo>
                  <a:cubicBezTo>
                    <a:pt x="2" y="1"/>
                    <a:pt x="3" y="2"/>
                    <a:pt x="4" y="3"/>
                  </a:cubicBezTo>
                  <a:lnTo>
                    <a:pt x="7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3" name="Freeform 116">
              <a:extLst>
                <a:ext uri="{FF2B5EF4-FFF2-40B4-BE49-F238E27FC236}">
                  <a16:creationId xmlns:a16="http://schemas.microsoft.com/office/drawing/2014/main" id="{085334D6-D34D-4C14-9DAC-4A5E0AB52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799" y="2575936"/>
              <a:ext cx="139048" cy="73281"/>
            </a:xfrm>
            <a:custGeom>
              <a:avLst/>
              <a:gdLst>
                <a:gd name="T0" fmla="*/ 102 w 326"/>
                <a:gd name="T1" fmla="*/ 13 h 172"/>
                <a:gd name="T2" fmla="*/ 100 w 326"/>
                <a:gd name="T3" fmla="*/ 17 h 172"/>
                <a:gd name="T4" fmla="*/ 96 w 326"/>
                <a:gd name="T5" fmla="*/ 21 h 172"/>
                <a:gd name="T6" fmla="*/ 88 w 326"/>
                <a:gd name="T7" fmla="*/ 23 h 172"/>
                <a:gd name="T8" fmla="*/ 79 w 326"/>
                <a:gd name="T9" fmla="*/ 25 h 172"/>
                <a:gd name="T10" fmla="*/ 34 w 326"/>
                <a:gd name="T11" fmla="*/ 76 h 172"/>
                <a:gd name="T12" fmla="*/ 1 w 326"/>
                <a:gd name="T13" fmla="*/ 137 h 172"/>
                <a:gd name="T14" fmla="*/ 30 w 326"/>
                <a:gd name="T15" fmla="*/ 119 h 172"/>
                <a:gd name="T16" fmla="*/ 56 w 326"/>
                <a:gd name="T17" fmla="*/ 150 h 172"/>
                <a:gd name="T18" fmla="*/ 60 w 326"/>
                <a:gd name="T19" fmla="*/ 155 h 172"/>
                <a:gd name="T20" fmla="*/ 64 w 326"/>
                <a:gd name="T21" fmla="*/ 162 h 172"/>
                <a:gd name="T22" fmla="*/ 65 w 326"/>
                <a:gd name="T23" fmla="*/ 169 h 172"/>
                <a:gd name="T24" fmla="*/ 90 w 326"/>
                <a:gd name="T25" fmla="*/ 169 h 172"/>
                <a:gd name="T26" fmla="*/ 99 w 326"/>
                <a:gd name="T27" fmla="*/ 168 h 172"/>
                <a:gd name="T28" fmla="*/ 107 w 326"/>
                <a:gd name="T29" fmla="*/ 168 h 172"/>
                <a:gd name="T30" fmla="*/ 115 w 326"/>
                <a:gd name="T31" fmla="*/ 167 h 172"/>
                <a:gd name="T32" fmla="*/ 122 w 326"/>
                <a:gd name="T33" fmla="*/ 167 h 172"/>
                <a:gd name="T34" fmla="*/ 158 w 326"/>
                <a:gd name="T35" fmla="*/ 114 h 172"/>
                <a:gd name="T36" fmla="*/ 162 w 326"/>
                <a:gd name="T37" fmla="*/ 113 h 172"/>
                <a:gd name="T38" fmla="*/ 184 w 326"/>
                <a:gd name="T39" fmla="*/ 136 h 172"/>
                <a:gd name="T40" fmla="*/ 208 w 326"/>
                <a:gd name="T41" fmla="*/ 166 h 172"/>
                <a:gd name="T42" fmla="*/ 218 w 326"/>
                <a:gd name="T43" fmla="*/ 144 h 172"/>
                <a:gd name="T44" fmla="*/ 270 w 326"/>
                <a:gd name="T45" fmla="*/ 124 h 172"/>
                <a:gd name="T46" fmla="*/ 296 w 326"/>
                <a:gd name="T47" fmla="*/ 102 h 172"/>
                <a:gd name="T48" fmla="*/ 310 w 326"/>
                <a:gd name="T49" fmla="*/ 104 h 172"/>
                <a:gd name="T50" fmla="*/ 316 w 326"/>
                <a:gd name="T51" fmla="*/ 89 h 172"/>
                <a:gd name="T52" fmla="*/ 300 w 326"/>
                <a:gd name="T53" fmla="*/ 79 h 172"/>
                <a:gd name="T54" fmla="*/ 266 w 326"/>
                <a:gd name="T55" fmla="*/ 71 h 172"/>
                <a:gd name="T56" fmla="*/ 253 w 326"/>
                <a:gd name="T57" fmla="*/ 48 h 172"/>
                <a:gd name="T58" fmla="*/ 247 w 326"/>
                <a:gd name="T59" fmla="*/ 21 h 172"/>
                <a:gd name="T60" fmla="*/ 235 w 326"/>
                <a:gd name="T61" fmla="*/ 16 h 172"/>
                <a:gd name="T62" fmla="*/ 224 w 326"/>
                <a:gd name="T63" fmla="*/ 11 h 172"/>
                <a:gd name="T64" fmla="*/ 213 w 326"/>
                <a:gd name="T65" fmla="*/ 7 h 172"/>
                <a:gd name="T66" fmla="*/ 157 w 326"/>
                <a:gd name="T67" fmla="*/ 12 h 172"/>
                <a:gd name="T68" fmla="*/ 143 w 326"/>
                <a:gd name="T69" fmla="*/ 13 h 172"/>
                <a:gd name="T70" fmla="*/ 125 w 326"/>
                <a:gd name="T71" fmla="*/ 14 h 172"/>
                <a:gd name="T72" fmla="*/ 104 w 326"/>
                <a:gd name="T73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72">
                  <a:moveTo>
                    <a:pt x="102" y="12"/>
                  </a:moveTo>
                  <a:lnTo>
                    <a:pt x="102" y="13"/>
                  </a:lnTo>
                  <a:cubicBezTo>
                    <a:pt x="102" y="14"/>
                    <a:pt x="101" y="16"/>
                    <a:pt x="100" y="17"/>
                  </a:cubicBezTo>
                  <a:lnTo>
                    <a:pt x="100" y="17"/>
                  </a:lnTo>
                  <a:cubicBezTo>
                    <a:pt x="99" y="18"/>
                    <a:pt x="98" y="19"/>
                    <a:pt x="97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1"/>
                    <a:pt x="94" y="22"/>
                    <a:pt x="93" y="22"/>
                  </a:cubicBezTo>
                  <a:cubicBezTo>
                    <a:pt x="91" y="23"/>
                    <a:pt x="90" y="23"/>
                    <a:pt x="88" y="23"/>
                  </a:cubicBezTo>
                  <a:cubicBezTo>
                    <a:pt x="87" y="23"/>
                    <a:pt x="85" y="23"/>
                    <a:pt x="83" y="24"/>
                  </a:cubicBezTo>
                  <a:cubicBezTo>
                    <a:pt x="82" y="24"/>
                    <a:pt x="80" y="25"/>
                    <a:pt x="79" y="25"/>
                  </a:cubicBezTo>
                  <a:cubicBezTo>
                    <a:pt x="68" y="29"/>
                    <a:pt x="57" y="40"/>
                    <a:pt x="55" y="51"/>
                  </a:cubicBezTo>
                  <a:cubicBezTo>
                    <a:pt x="53" y="60"/>
                    <a:pt x="44" y="68"/>
                    <a:pt x="34" y="76"/>
                  </a:cubicBezTo>
                  <a:cubicBezTo>
                    <a:pt x="23" y="86"/>
                    <a:pt x="11" y="97"/>
                    <a:pt x="6" y="112"/>
                  </a:cubicBezTo>
                  <a:cubicBezTo>
                    <a:pt x="1" y="126"/>
                    <a:pt x="0" y="133"/>
                    <a:pt x="1" y="137"/>
                  </a:cubicBezTo>
                  <a:cubicBezTo>
                    <a:pt x="2" y="136"/>
                    <a:pt x="3" y="135"/>
                    <a:pt x="6" y="132"/>
                  </a:cubicBezTo>
                  <a:cubicBezTo>
                    <a:pt x="13" y="123"/>
                    <a:pt x="21" y="119"/>
                    <a:pt x="30" y="119"/>
                  </a:cubicBezTo>
                  <a:cubicBezTo>
                    <a:pt x="41" y="119"/>
                    <a:pt x="50" y="127"/>
                    <a:pt x="50" y="139"/>
                  </a:cubicBezTo>
                  <a:cubicBezTo>
                    <a:pt x="50" y="143"/>
                    <a:pt x="52" y="146"/>
                    <a:pt x="56" y="150"/>
                  </a:cubicBezTo>
                  <a:cubicBezTo>
                    <a:pt x="57" y="151"/>
                    <a:pt x="58" y="152"/>
                    <a:pt x="59" y="154"/>
                  </a:cubicBezTo>
                  <a:cubicBezTo>
                    <a:pt x="60" y="154"/>
                    <a:pt x="60" y="155"/>
                    <a:pt x="60" y="155"/>
                  </a:cubicBezTo>
                  <a:cubicBezTo>
                    <a:pt x="61" y="157"/>
                    <a:pt x="62" y="158"/>
                    <a:pt x="63" y="159"/>
                  </a:cubicBezTo>
                  <a:cubicBezTo>
                    <a:pt x="63" y="160"/>
                    <a:pt x="63" y="161"/>
                    <a:pt x="64" y="162"/>
                  </a:cubicBezTo>
                  <a:cubicBezTo>
                    <a:pt x="64" y="163"/>
                    <a:pt x="64" y="165"/>
                    <a:pt x="65" y="167"/>
                  </a:cubicBezTo>
                  <a:cubicBezTo>
                    <a:pt x="65" y="167"/>
                    <a:pt x="65" y="168"/>
                    <a:pt x="65" y="169"/>
                  </a:cubicBezTo>
                  <a:cubicBezTo>
                    <a:pt x="65" y="170"/>
                    <a:pt x="64" y="171"/>
                    <a:pt x="64" y="171"/>
                  </a:cubicBezTo>
                  <a:cubicBezTo>
                    <a:pt x="71" y="170"/>
                    <a:pt x="80" y="170"/>
                    <a:pt x="90" y="169"/>
                  </a:cubicBezTo>
                  <a:lnTo>
                    <a:pt x="90" y="169"/>
                  </a:lnTo>
                  <a:cubicBezTo>
                    <a:pt x="93" y="169"/>
                    <a:pt x="96" y="168"/>
                    <a:pt x="99" y="168"/>
                  </a:cubicBezTo>
                  <a:cubicBezTo>
                    <a:pt x="100" y="168"/>
                    <a:pt x="100" y="168"/>
                    <a:pt x="101" y="168"/>
                  </a:cubicBezTo>
                  <a:cubicBezTo>
                    <a:pt x="103" y="168"/>
                    <a:pt x="105" y="168"/>
                    <a:pt x="107" y="168"/>
                  </a:cubicBezTo>
                  <a:cubicBezTo>
                    <a:pt x="108" y="168"/>
                    <a:pt x="109" y="168"/>
                    <a:pt x="110" y="168"/>
                  </a:cubicBezTo>
                  <a:cubicBezTo>
                    <a:pt x="112" y="167"/>
                    <a:pt x="113" y="167"/>
                    <a:pt x="115" y="167"/>
                  </a:cubicBezTo>
                  <a:cubicBezTo>
                    <a:pt x="116" y="167"/>
                    <a:pt x="117" y="167"/>
                    <a:pt x="117" y="167"/>
                  </a:cubicBezTo>
                  <a:cubicBezTo>
                    <a:pt x="119" y="167"/>
                    <a:pt x="121" y="167"/>
                    <a:pt x="122" y="167"/>
                  </a:cubicBezTo>
                  <a:cubicBezTo>
                    <a:pt x="129" y="167"/>
                    <a:pt x="141" y="143"/>
                    <a:pt x="146" y="133"/>
                  </a:cubicBezTo>
                  <a:cubicBezTo>
                    <a:pt x="151" y="122"/>
                    <a:pt x="154" y="116"/>
                    <a:pt x="158" y="114"/>
                  </a:cubicBezTo>
                  <a:lnTo>
                    <a:pt x="159" y="113"/>
                  </a:lnTo>
                  <a:lnTo>
                    <a:pt x="162" y="113"/>
                  </a:lnTo>
                  <a:cubicBezTo>
                    <a:pt x="164" y="113"/>
                    <a:pt x="165" y="113"/>
                    <a:pt x="167" y="114"/>
                  </a:cubicBezTo>
                  <a:cubicBezTo>
                    <a:pt x="172" y="117"/>
                    <a:pt x="176" y="124"/>
                    <a:pt x="184" y="136"/>
                  </a:cubicBezTo>
                  <a:cubicBezTo>
                    <a:pt x="190" y="144"/>
                    <a:pt x="196" y="153"/>
                    <a:pt x="202" y="160"/>
                  </a:cubicBezTo>
                  <a:cubicBezTo>
                    <a:pt x="204" y="163"/>
                    <a:pt x="206" y="165"/>
                    <a:pt x="208" y="166"/>
                  </a:cubicBezTo>
                  <a:cubicBezTo>
                    <a:pt x="211" y="169"/>
                    <a:pt x="213" y="169"/>
                    <a:pt x="213" y="169"/>
                  </a:cubicBezTo>
                  <a:cubicBezTo>
                    <a:pt x="214" y="169"/>
                    <a:pt x="218" y="163"/>
                    <a:pt x="218" y="144"/>
                  </a:cubicBezTo>
                  <a:cubicBezTo>
                    <a:pt x="218" y="126"/>
                    <a:pt x="238" y="119"/>
                    <a:pt x="252" y="122"/>
                  </a:cubicBezTo>
                  <a:cubicBezTo>
                    <a:pt x="256" y="123"/>
                    <a:pt x="264" y="124"/>
                    <a:pt x="270" y="124"/>
                  </a:cubicBezTo>
                  <a:cubicBezTo>
                    <a:pt x="281" y="124"/>
                    <a:pt x="281" y="121"/>
                    <a:pt x="281" y="119"/>
                  </a:cubicBezTo>
                  <a:cubicBezTo>
                    <a:pt x="281" y="108"/>
                    <a:pt x="287" y="102"/>
                    <a:pt x="296" y="102"/>
                  </a:cubicBezTo>
                  <a:cubicBezTo>
                    <a:pt x="299" y="102"/>
                    <a:pt x="301" y="103"/>
                    <a:pt x="304" y="103"/>
                  </a:cubicBezTo>
                  <a:cubicBezTo>
                    <a:pt x="306" y="104"/>
                    <a:pt x="308" y="104"/>
                    <a:pt x="310" y="104"/>
                  </a:cubicBezTo>
                  <a:cubicBezTo>
                    <a:pt x="311" y="104"/>
                    <a:pt x="314" y="97"/>
                    <a:pt x="315" y="91"/>
                  </a:cubicBezTo>
                  <a:lnTo>
                    <a:pt x="316" y="89"/>
                  </a:lnTo>
                  <a:lnTo>
                    <a:pt x="325" y="80"/>
                  </a:lnTo>
                  <a:cubicBezTo>
                    <a:pt x="315" y="76"/>
                    <a:pt x="307" y="76"/>
                    <a:pt x="300" y="79"/>
                  </a:cubicBezTo>
                  <a:cubicBezTo>
                    <a:pt x="298" y="80"/>
                    <a:pt x="294" y="80"/>
                    <a:pt x="291" y="80"/>
                  </a:cubicBezTo>
                  <a:cubicBezTo>
                    <a:pt x="281" y="80"/>
                    <a:pt x="271" y="74"/>
                    <a:pt x="266" y="71"/>
                  </a:cubicBezTo>
                  <a:cubicBezTo>
                    <a:pt x="263" y="68"/>
                    <a:pt x="253" y="60"/>
                    <a:pt x="253" y="53"/>
                  </a:cubicBezTo>
                  <a:cubicBezTo>
                    <a:pt x="253" y="52"/>
                    <a:pt x="253" y="50"/>
                    <a:pt x="253" y="48"/>
                  </a:cubicBezTo>
                  <a:cubicBezTo>
                    <a:pt x="252" y="41"/>
                    <a:pt x="251" y="32"/>
                    <a:pt x="252" y="24"/>
                  </a:cubicBezTo>
                  <a:cubicBezTo>
                    <a:pt x="251" y="23"/>
                    <a:pt x="248" y="21"/>
                    <a:pt x="247" y="21"/>
                  </a:cubicBezTo>
                  <a:cubicBezTo>
                    <a:pt x="245" y="20"/>
                    <a:pt x="244" y="20"/>
                    <a:pt x="242" y="19"/>
                  </a:cubicBezTo>
                  <a:cubicBezTo>
                    <a:pt x="240" y="18"/>
                    <a:pt x="237" y="17"/>
                    <a:pt x="235" y="16"/>
                  </a:cubicBezTo>
                  <a:cubicBezTo>
                    <a:pt x="234" y="15"/>
                    <a:pt x="232" y="15"/>
                    <a:pt x="231" y="14"/>
                  </a:cubicBezTo>
                  <a:cubicBezTo>
                    <a:pt x="229" y="13"/>
                    <a:pt x="226" y="12"/>
                    <a:pt x="224" y="11"/>
                  </a:cubicBezTo>
                  <a:cubicBezTo>
                    <a:pt x="223" y="11"/>
                    <a:pt x="222" y="10"/>
                    <a:pt x="222" y="10"/>
                  </a:cubicBezTo>
                  <a:cubicBezTo>
                    <a:pt x="219" y="9"/>
                    <a:pt x="216" y="8"/>
                    <a:pt x="213" y="7"/>
                  </a:cubicBezTo>
                  <a:cubicBezTo>
                    <a:pt x="190" y="0"/>
                    <a:pt x="183" y="1"/>
                    <a:pt x="166" y="9"/>
                  </a:cubicBezTo>
                  <a:cubicBezTo>
                    <a:pt x="163" y="10"/>
                    <a:pt x="160" y="11"/>
                    <a:pt x="157" y="12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2" y="13"/>
                    <a:pt x="148" y="13"/>
                    <a:pt x="143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37" y="14"/>
                    <a:pt x="131" y="14"/>
                    <a:pt x="125" y="14"/>
                  </a:cubicBezTo>
                  <a:lnTo>
                    <a:pt x="124" y="14"/>
                  </a:lnTo>
                  <a:cubicBezTo>
                    <a:pt x="118" y="13"/>
                    <a:pt x="111" y="13"/>
                    <a:pt x="104" y="12"/>
                  </a:cubicBezTo>
                  <a:cubicBezTo>
                    <a:pt x="103" y="12"/>
                    <a:pt x="103" y="12"/>
                    <a:pt x="102" y="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4" name="Freeform 117">
              <a:extLst>
                <a:ext uri="{FF2B5EF4-FFF2-40B4-BE49-F238E27FC236}">
                  <a16:creationId xmlns:a16="http://schemas.microsoft.com/office/drawing/2014/main" id="{AFC9E3BC-BAF6-4DBE-B03D-86C8A5C76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040" y="2265902"/>
              <a:ext cx="285613" cy="321309"/>
            </a:xfrm>
            <a:custGeom>
              <a:avLst/>
              <a:gdLst>
                <a:gd name="T0" fmla="*/ 121 w 670"/>
                <a:gd name="T1" fmla="*/ 689 h 752"/>
                <a:gd name="T2" fmla="*/ 116 w 670"/>
                <a:gd name="T3" fmla="*/ 729 h 752"/>
                <a:gd name="T4" fmla="*/ 227 w 670"/>
                <a:gd name="T5" fmla="*/ 724 h 752"/>
                <a:gd name="T6" fmla="*/ 279 w 670"/>
                <a:gd name="T7" fmla="*/ 734 h 752"/>
                <a:gd name="T8" fmla="*/ 316 w 670"/>
                <a:gd name="T9" fmla="*/ 749 h 752"/>
                <a:gd name="T10" fmla="*/ 407 w 670"/>
                <a:gd name="T11" fmla="*/ 738 h 752"/>
                <a:gd name="T12" fmla="*/ 510 w 670"/>
                <a:gd name="T13" fmla="*/ 727 h 752"/>
                <a:gd name="T14" fmla="*/ 533 w 670"/>
                <a:gd name="T15" fmla="*/ 662 h 752"/>
                <a:gd name="T16" fmla="*/ 586 w 670"/>
                <a:gd name="T17" fmla="*/ 625 h 752"/>
                <a:gd name="T18" fmla="*/ 488 w 670"/>
                <a:gd name="T19" fmla="*/ 525 h 752"/>
                <a:gd name="T20" fmla="*/ 466 w 670"/>
                <a:gd name="T21" fmla="*/ 464 h 752"/>
                <a:gd name="T22" fmla="*/ 557 w 670"/>
                <a:gd name="T23" fmla="*/ 424 h 752"/>
                <a:gd name="T24" fmla="*/ 619 w 670"/>
                <a:gd name="T25" fmla="*/ 396 h 752"/>
                <a:gd name="T26" fmla="*/ 659 w 670"/>
                <a:gd name="T27" fmla="*/ 395 h 752"/>
                <a:gd name="T28" fmla="*/ 635 w 670"/>
                <a:gd name="T29" fmla="*/ 270 h 752"/>
                <a:gd name="T30" fmla="*/ 603 w 670"/>
                <a:gd name="T31" fmla="*/ 208 h 752"/>
                <a:gd name="T32" fmla="*/ 610 w 670"/>
                <a:gd name="T33" fmla="*/ 101 h 752"/>
                <a:gd name="T34" fmla="*/ 550 w 670"/>
                <a:gd name="T35" fmla="*/ 64 h 752"/>
                <a:gd name="T36" fmla="*/ 565 w 670"/>
                <a:gd name="T37" fmla="*/ 23 h 752"/>
                <a:gd name="T38" fmla="*/ 502 w 670"/>
                <a:gd name="T39" fmla="*/ 44 h 752"/>
                <a:gd name="T40" fmla="*/ 371 w 670"/>
                <a:gd name="T41" fmla="*/ 84 h 752"/>
                <a:gd name="T42" fmla="*/ 381 w 670"/>
                <a:gd name="T43" fmla="*/ 44 h 752"/>
                <a:gd name="T44" fmla="*/ 297 w 670"/>
                <a:gd name="T45" fmla="*/ 40 h 752"/>
                <a:gd name="T46" fmla="*/ 284 w 670"/>
                <a:gd name="T47" fmla="*/ 7 h 752"/>
                <a:gd name="T48" fmla="*/ 272 w 670"/>
                <a:gd name="T49" fmla="*/ 8 h 752"/>
                <a:gd name="T50" fmla="*/ 266 w 670"/>
                <a:gd name="T51" fmla="*/ 7 h 752"/>
                <a:gd name="T52" fmla="*/ 252 w 670"/>
                <a:gd name="T53" fmla="*/ 4 h 752"/>
                <a:gd name="T54" fmla="*/ 225 w 670"/>
                <a:gd name="T55" fmla="*/ 1 h 752"/>
                <a:gd name="T56" fmla="*/ 212 w 670"/>
                <a:gd name="T57" fmla="*/ 33 h 752"/>
                <a:gd name="T58" fmla="*/ 235 w 670"/>
                <a:gd name="T59" fmla="*/ 111 h 752"/>
                <a:gd name="T60" fmla="*/ 184 w 670"/>
                <a:gd name="T61" fmla="*/ 139 h 752"/>
                <a:gd name="T62" fmla="*/ 86 w 670"/>
                <a:gd name="T63" fmla="*/ 127 h 752"/>
                <a:gd name="T64" fmla="*/ 53 w 670"/>
                <a:gd name="T65" fmla="*/ 227 h 752"/>
                <a:gd name="T66" fmla="*/ 72 w 670"/>
                <a:gd name="T67" fmla="*/ 275 h 752"/>
                <a:gd name="T68" fmla="*/ 10 w 670"/>
                <a:gd name="T69" fmla="*/ 323 h 752"/>
                <a:gd name="T70" fmla="*/ 3 w 670"/>
                <a:gd name="T71" fmla="*/ 397 h 752"/>
                <a:gd name="T72" fmla="*/ 11 w 670"/>
                <a:gd name="T73" fmla="*/ 436 h 752"/>
                <a:gd name="T74" fmla="*/ 5 w 670"/>
                <a:gd name="T75" fmla="*/ 488 h 752"/>
                <a:gd name="T76" fmla="*/ 45 w 670"/>
                <a:gd name="T77" fmla="*/ 559 h 752"/>
                <a:gd name="T78" fmla="*/ 54 w 670"/>
                <a:gd name="T79" fmla="*/ 568 h 752"/>
                <a:gd name="T80" fmla="*/ 120 w 670"/>
                <a:gd name="T81" fmla="*/ 590 h 752"/>
                <a:gd name="T82" fmla="*/ 140 w 670"/>
                <a:gd name="T83" fmla="*/ 594 h 752"/>
                <a:gd name="T84" fmla="*/ 156 w 670"/>
                <a:gd name="T85" fmla="*/ 623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0" h="752">
                  <a:moveTo>
                    <a:pt x="149" y="630"/>
                  </a:moveTo>
                  <a:cubicBezTo>
                    <a:pt x="131" y="646"/>
                    <a:pt x="126" y="664"/>
                    <a:pt x="122" y="684"/>
                  </a:cubicBezTo>
                  <a:lnTo>
                    <a:pt x="121" y="689"/>
                  </a:lnTo>
                  <a:cubicBezTo>
                    <a:pt x="119" y="695"/>
                    <a:pt x="119" y="703"/>
                    <a:pt x="118" y="711"/>
                  </a:cubicBezTo>
                  <a:cubicBezTo>
                    <a:pt x="117" y="717"/>
                    <a:pt x="117" y="723"/>
                    <a:pt x="116" y="728"/>
                  </a:cubicBezTo>
                  <a:lnTo>
                    <a:pt x="116" y="729"/>
                  </a:lnTo>
                  <a:cubicBezTo>
                    <a:pt x="126" y="729"/>
                    <a:pt x="135" y="730"/>
                    <a:pt x="143" y="730"/>
                  </a:cubicBezTo>
                  <a:cubicBezTo>
                    <a:pt x="161" y="730"/>
                    <a:pt x="168" y="728"/>
                    <a:pt x="170" y="726"/>
                  </a:cubicBezTo>
                  <a:cubicBezTo>
                    <a:pt x="190" y="717"/>
                    <a:pt x="200" y="716"/>
                    <a:pt x="227" y="724"/>
                  </a:cubicBezTo>
                  <a:cubicBezTo>
                    <a:pt x="237" y="727"/>
                    <a:pt x="250" y="732"/>
                    <a:pt x="266" y="741"/>
                  </a:cubicBezTo>
                  <a:cubicBezTo>
                    <a:pt x="269" y="736"/>
                    <a:pt x="273" y="735"/>
                    <a:pt x="277" y="734"/>
                  </a:cubicBezTo>
                  <a:lnTo>
                    <a:pt x="279" y="734"/>
                  </a:lnTo>
                  <a:cubicBezTo>
                    <a:pt x="287" y="734"/>
                    <a:pt x="294" y="739"/>
                    <a:pt x="301" y="744"/>
                  </a:cubicBezTo>
                  <a:cubicBezTo>
                    <a:pt x="306" y="748"/>
                    <a:pt x="311" y="751"/>
                    <a:pt x="314" y="751"/>
                  </a:cubicBezTo>
                  <a:cubicBezTo>
                    <a:pt x="314" y="751"/>
                    <a:pt x="315" y="751"/>
                    <a:pt x="316" y="749"/>
                  </a:cubicBezTo>
                  <a:cubicBezTo>
                    <a:pt x="322" y="739"/>
                    <a:pt x="333" y="734"/>
                    <a:pt x="346" y="734"/>
                  </a:cubicBezTo>
                  <a:cubicBezTo>
                    <a:pt x="354" y="734"/>
                    <a:pt x="363" y="736"/>
                    <a:pt x="370" y="740"/>
                  </a:cubicBezTo>
                  <a:cubicBezTo>
                    <a:pt x="383" y="747"/>
                    <a:pt x="398" y="747"/>
                    <a:pt x="407" y="738"/>
                  </a:cubicBezTo>
                  <a:cubicBezTo>
                    <a:pt x="419" y="726"/>
                    <a:pt x="455" y="719"/>
                    <a:pt x="475" y="719"/>
                  </a:cubicBezTo>
                  <a:cubicBezTo>
                    <a:pt x="482" y="719"/>
                    <a:pt x="487" y="720"/>
                    <a:pt x="490" y="721"/>
                  </a:cubicBezTo>
                  <a:cubicBezTo>
                    <a:pt x="496" y="724"/>
                    <a:pt x="504" y="727"/>
                    <a:pt x="510" y="727"/>
                  </a:cubicBezTo>
                  <a:cubicBezTo>
                    <a:pt x="513" y="727"/>
                    <a:pt x="514" y="726"/>
                    <a:pt x="514" y="726"/>
                  </a:cubicBezTo>
                  <a:cubicBezTo>
                    <a:pt x="515" y="725"/>
                    <a:pt x="517" y="720"/>
                    <a:pt x="513" y="706"/>
                  </a:cubicBezTo>
                  <a:cubicBezTo>
                    <a:pt x="504" y="675"/>
                    <a:pt x="521" y="667"/>
                    <a:pt x="533" y="662"/>
                  </a:cubicBezTo>
                  <a:cubicBezTo>
                    <a:pt x="538" y="660"/>
                    <a:pt x="542" y="658"/>
                    <a:pt x="543" y="655"/>
                  </a:cubicBezTo>
                  <a:cubicBezTo>
                    <a:pt x="547" y="646"/>
                    <a:pt x="559" y="640"/>
                    <a:pt x="571" y="634"/>
                  </a:cubicBezTo>
                  <a:cubicBezTo>
                    <a:pt x="576" y="632"/>
                    <a:pt x="585" y="628"/>
                    <a:pt x="586" y="625"/>
                  </a:cubicBezTo>
                  <a:cubicBezTo>
                    <a:pt x="581" y="618"/>
                    <a:pt x="542" y="592"/>
                    <a:pt x="523" y="579"/>
                  </a:cubicBezTo>
                  <a:cubicBezTo>
                    <a:pt x="517" y="575"/>
                    <a:pt x="512" y="572"/>
                    <a:pt x="508" y="569"/>
                  </a:cubicBezTo>
                  <a:cubicBezTo>
                    <a:pt x="496" y="560"/>
                    <a:pt x="492" y="542"/>
                    <a:pt x="488" y="525"/>
                  </a:cubicBezTo>
                  <a:cubicBezTo>
                    <a:pt x="486" y="516"/>
                    <a:pt x="484" y="508"/>
                    <a:pt x="481" y="503"/>
                  </a:cubicBezTo>
                  <a:cubicBezTo>
                    <a:pt x="480" y="500"/>
                    <a:pt x="478" y="497"/>
                    <a:pt x="476" y="494"/>
                  </a:cubicBezTo>
                  <a:cubicBezTo>
                    <a:pt x="469" y="484"/>
                    <a:pt x="462" y="473"/>
                    <a:pt x="466" y="464"/>
                  </a:cubicBezTo>
                  <a:cubicBezTo>
                    <a:pt x="468" y="459"/>
                    <a:pt x="473" y="455"/>
                    <a:pt x="480" y="453"/>
                  </a:cubicBezTo>
                  <a:lnTo>
                    <a:pt x="483" y="453"/>
                  </a:lnTo>
                  <a:cubicBezTo>
                    <a:pt x="504" y="448"/>
                    <a:pt x="540" y="440"/>
                    <a:pt x="557" y="424"/>
                  </a:cubicBezTo>
                  <a:cubicBezTo>
                    <a:pt x="568" y="414"/>
                    <a:pt x="584" y="409"/>
                    <a:pt x="598" y="405"/>
                  </a:cubicBezTo>
                  <a:cubicBezTo>
                    <a:pt x="600" y="404"/>
                    <a:pt x="602" y="403"/>
                    <a:pt x="605" y="403"/>
                  </a:cubicBezTo>
                  <a:cubicBezTo>
                    <a:pt x="611" y="401"/>
                    <a:pt x="617" y="398"/>
                    <a:pt x="619" y="396"/>
                  </a:cubicBezTo>
                  <a:cubicBezTo>
                    <a:pt x="625" y="390"/>
                    <a:pt x="637" y="391"/>
                    <a:pt x="647" y="394"/>
                  </a:cubicBezTo>
                  <a:cubicBezTo>
                    <a:pt x="651" y="395"/>
                    <a:pt x="655" y="396"/>
                    <a:pt x="657" y="396"/>
                  </a:cubicBezTo>
                  <a:cubicBezTo>
                    <a:pt x="659" y="396"/>
                    <a:pt x="659" y="395"/>
                    <a:pt x="659" y="395"/>
                  </a:cubicBezTo>
                  <a:cubicBezTo>
                    <a:pt x="665" y="386"/>
                    <a:pt x="669" y="369"/>
                    <a:pt x="661" y="360"/>
                  </a:cubicBezTo>
                  <a:cubicBezTo>
                    <a:pt x="650" y="347"/>
                    <a:pt x="643" y="324"/>
                    <a:pt x="641" y="295"/>
                  </a:cubicBezTo>
                  <a:cubicBezTo>
                    <a:pt x="640" y="280"/>
                    <a:pt x="637" y="274"/>
                    <a:pt x="635" y="270"/>
                  </a:cubicBezTo>
                  <a:cubicBezTo>
                    <a:pt x="633" y="266"/>
                    <a:pt x="631" y="262"/>
                    <a:pt x="631" y="255"/>
                  </a:cubicBezTo>
                  <a:cubicBezTo>
                    <a:pt x="631" y="243"/>
                    <a:pt x="627" y="228"/>
                    <a:pt x="617" y="222"/>
                  </a:cubicBezTo>
                  <a:cubicBezTo>
                    <a:pt x="611" y="219"/>
                    <a:pt x="605" y="215"/>
                    <a:pt x="603" y="208"/>
                  </a:cubicBezTo>
                  <a:cubicBezTo>
                    <a:pt x="601" y="201"/>
                    <a:pt x="604" y="194"/>
                    <a:pt x="610" y="184"/>
                  </a:cubicBezTo>
                  <a:cubicBezTo>
                    <a:pt x="620" y="167"/>
                    <a:pt x="616" y="123"/>
                    <a:pt x="611" y="109"/>
                  </a:cubicBezTo>
                  <a:cubicBezTo>
                    <a:pt x="610" y="107"/>
                    <a:pt x="610" y="104"/>
                    <a:pt x="610" y="101"/>
                  </a:cubicBezTo>
                  <a:cubicBezTo>
                    <a:pt x="608" y="99"/>
                    <a:pt x="605" y="95"/>
                    <a:pt x="604" y="90"/>
                  </a:cubicBezTo>
                  <a:cubicBezTo>
                    <a:pt x="602" y="77"/>
                    <a:pt x="595" y="70"/>
                    <a:pt x="565" y="70"/>
                  </a:cubicBezTo>
                  <a:cubicBezTo>
                    <a:pt x="560" y="70"/>
                    <a:pt x="553" y="69"/>
                    <a:pt x="550" y="64"/>
                  </a:cubicBezTo>
                  <a:cubicBezTo>
                    <a:pt x="547" y="57"/>
                    <a:pt x="552" y="50"/>
                    <a:pt x="558" y="42"/>
                  </a:cubicBezTo>
                  <a:cubicBezTo>
                    <a:pt x="563" y="36"/>
                    <a:pt x="569" y="27"/>
                    <a:pt x="567" y="23"/>
                  </a:cubicBezTo>
                  <a:cubicBezTo>
                    <a:pt x="566" y="23"/>
                    <a:pt x="566" y="23"/>
                    <a:pt x="565" y="23"/>
                  </a:cubicBezTo>
                  <a:cubicBezTo>
                    <a:pt x="562" y="23"/>
                    <a:pt x="555" y="27"/>
                    <a:pt x="548" y="31"/>
                  </a:cubicBezTo>
                  <a:cubicBezTo>
                    <a:pt x="538" y="38"/>
                    <a:pt x="525" y="45"/>
                    <a:pt x="512" y="45"/>
                  </a:cubicBezTo>
                  <a:cubicBezTo>
                    <a:pt x="509" y="45"/>
                    <a:pt x="505" y="45"/>
                    <a:pt x="502" y="44"/>
                  </a:cubicBezTo>
                  <a:cubicBezTo>
                    <a:pt x="485" y="38"/>
                    <a:pt x="460" y="60"/>
                    <a:pt x="441" y="77"/>
                  </a:cubicBezTo>
                  <a:cubicBezTo>
                    <a:pt x="434" y="83"/>
                    <a:pt x="428" y="88"/>
                    <a:pt x="423" y="92"/>
                  </a:cubicBezTo>
                  <a:cubicBezTo>
                    <a:pt x="406" y="105"/>
                    <a:pt x="380" y="100"/>
                    <a:pt x="371" y="84"/>
                  </a:cubicBezTo>
                  <a:cubicBezTo>
                    <a:pt x="367" y="75"/>
                    <a:pt x="368" y="65"/>
                    <a:pt x="375" y="55"/>
                  </a:cubicBezTo>
                  <a:cubicBezTo>
                    <a:pt x="379" y="48"/>
                    <a:pt x="381" y="45"/>
                    <a:pt x="381" y="44"/>
                  </a:cubicBezTo>
                  <a:lnTo>
                    <a:pt x="381" y="44"/>
                  </a:lnTo>
                  <a:lnTo>
                    <a:pt x="380" y="44"/>
                  </a:lnTo>
                  <a:cubicBezTo>
                    <a:pt x="375" y="44"/>
                    <a:pt x="367" y="46"/>
                    <a:pt x="355" y="50"/>
                  </a:cubicBezTo>
                  <a:cubicBezTo>
                    <a:pt x="334" y="58"/>
                    <a:pt x="309" y="53"/>
                    <a:pt x="297" y="40"/>
                  </a:cubicBezTo>
                  <a:cubicBezTo>
                    <a:pt x="291" y="34"/>
                    <a:pt x="289" y="26"/>
                    <a:pt x="290" y="17"/>
                  </a:cubicBezTo>
                  <a:cubicBezTo>
                    <a:pt x="291" y="13"/>
                    <a:pt x="290" y="10"/>
                    <a:pt x="288" y="6"/>
                  </a:cubicBezTo>
                  <a:cubicBezTo>
                    <a:pt x="287" y="7"/>
                    <a:pt x="285" y="7"/>
                    <a:pt x="284" y="7"/>
                  </a:cubicBezTo>
                  <a:cubicBezTo>
                    <a:pt x="283" y="7"/>
                    <a:pt x="282" y="7"/>
                    <a:pt x="281" y="7"/>
                  </a:cubicBezTo>
                  <a:cubicBezTo>
                    <a:pt x="278" y="7"/>
                    <a:pt x="275" y="8"/>
                    <a:pt x="273" y="8"/>
                  </a:cubicBezTo>
                  <a:lnTo>
                    <a:pt x="272" y="8"/>
                  </a:lnTo>
                  <a:lnTo>
                    <a:pt x="272" y="8"/>
                  </a:lnTo>
                  <a:cubicBezTo>
                    <a:pt x="270" y="8"/>
                    <a:pt x="269" y="7"/>
                    <a:pt x="267" y="7"/>
                  </a:cubicBezTo>
                  <a:cubicBezTo>
                    <a:pt x="267" y="7"/>
                    <a:pt x="267" y="7"/>
                    <a:pt x="266" y="7"/>
                  </a:cubicBezTo>
                  <a:cubicBezTo>
                    <a:pt x="264" y="7"/>
                    <a:pt x="263" y="7"/>
                    <a:pt x="262" y="6"/>
                  </a:cubicBezTo>
                  <a:cubicBezTo>
                    <a:pt x="259" y="6"/>
                    <a:pt x="257" y="5"/>
                    <a:pt x="253" y="4"/>
                  </a:cubicBezTo>
                  <a:cubicBezTo>
                    <a:pt x="253" y="4"/>
                    <a:pt x="253" y="4"/>
                    <a:pt x="252" y="4"/>
                  </a:cubicBezTo>
                  <a:cubicBezTo>
                    <a:pt x="249" y="4"/>
                    <a:pt x="245" y="3"/>
                    <a:pt x="241" y="3"/>
                  </a:cubicBezTo>
                  <a:cubicBezTo>
                    <a:pt x="240" y="2"/>
                    <a:pt x="240" y="2"/>
                    <a:pt x="239" y="2"/>
                  </a:cubicBezTo>
                  <a:cubicBezTo>
                    <a:pt x="235" y="2"/>
                    <a:pt x="230" y="1"/>
                    <a:pt x="225" y="1"/>
                  </a:cubicBezTo>
                  <a:cubicBezTo>
                    <a:pt x="224" y="1"/>
                    <a:pt x="223" y="1"/>
                    <a:pt x="223" y="1"/>
                  </a:cubicBezTo>
                  <a:cubicBezTo>
                    <a:pt x="217" y="1"/>
                    <a:pt x="211" y="0"/>
                    <a:pt x="205" y="0"/>
                  </a:cubicBezTo>
                  <a:cubicBezTo>
                    <a:pt x="212" y="11"/>
                    <a:pt x="218" y="22"/>
                    <a:pt x="212" y="33"/>
                  </a:cubicBezTo>
                  <a:cubicBezTo>
                    <a:pt x="206" y="45"/>
                    <a:pt x="212" y="56"/>
                    <a:pt x="224" y="76"/>
                  </a:cubicBezTo>
                  <a:cubicBezTo>
                    <a:pt x="226" y="81"/>
                    <a:pt x="230" y="87"/>
                    <a:pt x="233" y="93"/>
                  </a:cubicBezTo>
                  <a:cubicBezTo>
                    <a:pt x="236" y="100"/>
                    <a:pt x="237" y="106"/>
                    <a:pt x="235" y="111"/>
                  </a:cubicBezTo>
                  <a:cubicBezTo>
                    <a:pt x="231" y="118"/>
                    <a:pt x="222" y="120"/>
                    <a:pt x="214" y="121"/>
                  </a:cubicBezTo>
                  <a:cubicBezTo>
                    <a:pt x="206" y="122"/>
                    <a:pt x="201" y="123"/>
                    <a:pt x="201" y="126"/>
                  </a:cubicBezTo>
                  <a:cubicBezTo>
                    <a:pt x="200" y="129"/>
                    <a:pt x="199" y="139"/>
                    <a:pt x="184" y="139"/>
                  </a:cubicBezTo>
                  <a:cubicBezTo>
                    <a:pt x="169" y="139"/>
                    <a:pt x="145" y="128"/>
                    <a:pt x="136" y="123"/>
                  </a:cubicBezTo>
                  <a:cubicBezTo>
                    <a:pt x="132" y="122"/>
                    <a:pt x="126" y="121"/>
                    <a:pt x="118" y="121"/>
                  </a:cubicBezTo>
                  <a:cubicBezTo>
                    <a:pt x="102" y="121"/>
                    <a:pt x="88" y="125"/>
                    <a:pt x="86" y="127"/>
                  </a:cubicBezTo>
                  <a:cubicBezTo>
                    <a:pt x="87" y="132"/>
                    <a:pt x="86" y="138"/>
                    <a:pt x="85" y="143"/>
                  </a:cubicBezTo>
                  <a:cubicBezTo>
                    <a:pt x="92" y="170"/>
                    <a:pt x="92" y="188"/>
                    <a:pt x="86" y="198"/>
                  </a:cubicBezTo>
                  <a:cubicBezTo>
                    <a:pt x="75" y="215"/>
                    <a:pt x="61" y="223"/>
                    <a:pt x="53" y="227"/>
                  </a:cubicBezTo>
                  <a:cubicBezTo>
                    <a:pt x="52" y="228"/>
                    <a:pt x="50" y="229"/>
                    <a:pt x="49" y="230"/>
                  </a:cubicBezTo>
                  <a:cubicBezTo>
                    <a:pt x="50" y="231"/>
                    <a:pt x="52" y="233"/>
                    <a:pt x="53" y="234"/>
                  </a:cubicBezTo>
                  <a:cubicBezTo>
                    <a:pt x="64" y="246"/>
                    <a:pt x="80" y="262"/>
                    <a:pt x="72" y="275"/>
                  </a:cubicBezTo>
                  <a:cubicBezTo>
                    <a:pt x="69" y="280"/>
                    <a:pt x="65" y="282"/>
                    <a:pt x="62" y="284"/>
                  </a:cubicBezTo>
                  <a:cubicBezTo>
                    <a:pt x="59" y="286"/>
                    <a:pt x="57" y="287"/>
                    <a:pt x="57" y="296"/>
                  </a:cubicBezTo>
                  <a:cubicBezTo>
                    <a:pt x="57" y="322"/>
                    <a:pt x="23" y="322"/>
                    <a:pt x="10" y="323"/>
                  </a:cubicBezTo>
                  <a:cubicBezTo>
                    <a:pt x="10" y="324"/>
                    <a:pt x="10" y="327"/>
                    <a:pt x="11" y="329"/>
                  </a:cubicBezTo>
                  <a:cubicBezTo>
                    <a:pt x="12" y="336"/>
                    <a:pt x="13" y="346"/>
                    <a:pt x="9" y="355"/>
                  </a:cubicBezTo>
                  <a:cubicBezTo>
                    <a:pt x="5" y="365"/>
                    <a:pt x="4" y="383"/>
                    <a:pt x="3" y="397"/>
                  </a:cubicBezTo>
                  <a:cubicBezTo>
                    <a:pt x="2" y="404"/>
                    <a:pt x="1" y="410"/>
                    <a:pt x="1" y="415"/>
                  </a:cubicBezTo>
                  <a:cubicBezTo>
                    <a:pt x="0" y="418"/>
                    <a:pt x="3" y="424"/>
                    <a:pt x="7" y="430"/>
                  </a:cubicBezTo>
                  <a:cubicBezTo>
                    <a:pt x="8" y="432"/>
                    <a:pt x="9" y="434"/>
                    <a:pt x="11" y="436"/>
                  </a:cubicBezTo>
                  <a:cubicBezTo>
                    <a:pt x="17" y="445"/>
                    <a:pt x="23" y="454"/>
                    <a:pt x="21" y="462"/>
                  </a:cubicBezTo>
                  <a:cubicBezTo>
                    <a:pt x="20" y="469"/>
                    <a:pt x="15" y="474"/>
                    <a:pt x="11" y="479"/>
                  </a:cubicBezTo>
                  <a:cubicBezTo>
                    <a:pt x="8" y="482"/>
                    <a:pt x="4" y="486"/>
                    <a:pt x="5" y="488"/>
                  </a:cubicBezTo>
                  <a:cubicBezTo>
                    <a:pt x="6" y="489"/>
                    <a:pt x="7" y="491"/>
                    <a:pt x="8" y="493"/>
                  </a:cubicBezTo>
                  <a:cubicBezTo>
                    <a:pt x="15" y="502"/>
                    <a:pt x="26" y="517"/>
                    <a:pt x="29" y="549"/>
                  </a:cubicBezTo>
                  <a:cubicBezTo>
                    <a:pt x="36" y="551"/>
                    <a:pt x="42" y="554"/>
                    <a:pt x="45" y="559"/>
                  </a:cubicBezTo>
                  <a:lnTo>
                    <a:pt x="45" y="559"/>
                  </a:lnTo>
                  <a:lnTo>
                    <a:pt x="45" y="559"/>
                  </a:lnTo>
                  <a:cubicBezTo>
                    <a:pt x="48" y="562"/>
                    <a:pt x="51" y="565"/>
                    <a:pt x="54" y="568"/>
                  </a:cubicBezTo>
                  <a:cubicBezTo>
                    <a:pt x="60" y="573"/>
                    <a:pt x="68" y="577"/>
                    <a:pt x="77" y="579"/>
                  </a:cubicBezTo>
                  <a:cubicBezTo>
                    <a:pt x="81" y="580"/>
                    <a:pt x="85" y="580"/>
                    <a:pt x="90" y="580"/>
                  </a:cubicBezTo>
                  <a:cubicBezTo>
                    <a:pt x="104" y="580"/>
                    <a:pt x="113" y="586"/>
                    <a:pt x="120" y="590"/>
                  </a:cubicBezTo>
                  <a:cubicBezTo>
                    <a:pt x="123" y="592"/>
                    <a:pt x="126" y="594"/>
                    <a:pt x="129" y="594"/>
                  </a:cubicBezTo>
                  <a:cubicBezTo>
                    <a:pt x="130" y="594"/>
                    <a:pt x="132" y="594"/>
                    <a:pt x="133" y="594"/>
                  </a:cubicBezTo>
                  <a:cubicBezTo>
                    <a:pt x="135" y="594"/>
                    <a:pt x="138" y="594"/>
                    <a:pt x="140" y="594"/>
                  </a:cubicBezTo>
                  <a:cubicBezTo>
                    <a:pt x="148" y="596"/>
                    <a:pt x="156" y="600"/>
                    <a:pt x="159" y="607"/>
                  </a:cubicBezTo>
                  <a:cubicBezTo>
                    <a:pt x="159" y="609"/>
                    <a:pt x="160" y="610"/>
                    <a:pt x="160" y="612"/>
                  </a:cubicBezTo>
                  <a:cubicBezTo>
                    <a:pt x="160" y="615"/>
                    <a:pt x="159" y="619"/>
                    <a:pt x="156" y="623"/>
                  </a:cubicBezTo>
                  <a:cubicBezTo>
                    <a:pt x="154" y="625"/>
                    <a:pt x="152" y="627"/>
                    <a:pt x="149" y="6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5" name="Freeform 118">
              <a:extLst>
                <a:ext uri="{FF2B5EF4-FFF2-40B4-BE49-F238E27FC236}">
                  <a16:creationId xmlns:a16="http://schemas.microsoft.com/office/drawing/2014/main" id="{291251C3-B3E5-495A-8706-DAFE3DDE2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080" y="2260266"/>
              <a:ext cx="3758" cy="3758"/>
            </a:xfrm>
            <a:custGeom>
              <a:avLst/>
              <a:gdLst>
                <a:gd name="T0" fmla="*/ 0 w 7"/>
                <a:gd name="T1" fmla="*/ 0 h 9"/>
                <a:gd name="T2" fmla="*/ 6 w 7"/>
                <a:gd name="T3" fmla="*/ 8 h 9"/>
                <a:gd name="T4" fmla="*/ 1 w 7"/>
                <a:gd name="T5" fmla="*/ 0 h 9"/>
                <a:gd name="T6" fmla="*/ 0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6" y="8"/>
                  </a:lnTo>
                  <a:cubicBezTo>
                    <a:pt x="4" y="5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6" name="Freeform 119">
              <a:extLst>
                <a:ext uri="{FF2B5EF4-FFF2-40B4-BE49-F238E27FC236}">
                  <a16:creationId xmlns:a16="http://schemas.microsoft.com/office/drawing/2014/main" id="{B40E06C6-85D0-4773-BF96-AAB39E6ED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5934" y="2262144"/>
              <a:ext cx="1879" cy="1879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0 h 4"/>
                <a:gd name="T4" fmla="*/ 3 w 4"/>
                <a:gd name="T5" fmla="*/ 3 h 4"/>
                <a:gd name="T6" fmla="*/ 1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7" name="Freeform 120">
              <a:extLst>
                <a:ext uri="{FF2B5EF4-FFF2-40B4-BE49-F238E27FC236}">
                  <a16:creationId xmlns:a16="http://schemas.microsoft.com/office/drawing/2014/main" id="{F490DF96-732D-439A-A184-B02B4DFBE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5436" y="1478604"/>
              <a:ext cx="336346" cy="535513"/>
            </a:xfrm>
            <a:custGeom>
              <a:avLst/>
              <a:gdLst>
                <a:gd name="T0" fmla="*/ 600 w 791"/>
                <a:gd name="T1" fmla="*/ 133 h 1256"/>
                <a:gd name="T2" fmla="*/ 607 w 791"/>
                <a:gd name="T3" fmla="*/ 117 h 1256"/>
                <a:gd name="T4" fmla="*/ 617 w 791"/>
                <a:gd name="T5" fmla="*/ 105 h 1256"/>
                <a:gd name="T6" fmla="*/ 617 w 791"/>
                <a:gd name="T7" fmla="*/ 65 h 1256"/>
                <a:gd name="T8" fmla="*/ 516 w 791"/>
                <a:gd name="T9" fmla="*/ 0 h 1256"/>
                <a:gd name="T10" fmla="*/ 440 w 791"/>
                <a:gd name="T11" fmla="*/ 22 h 1256"/>
                <a:gd name="T12" fmla="*/ 364 w 791"/>
                <a:gd name="T13" fmla="*/ 78 h 1256"/>
                <a:gd name="T14" fmla="*/ 366 w 791"/>
                <a:gd name="T15" fmla="*/ 143 h 1256"/>
                <a:gd name="T16" fmla="*/ 336 w 791"/>
                <a:gd name="T17" fmla="*/ 149 h 1256"/>
                <a:gd name="T18" fmla="*/ 299 w 791"/>
                <a:gd name="T19" fmla="*/ 203 h 1256"/>
                <a:gd name="T20" fmla="*/ 261 w 791"/>
                <a:gd name="T21" fmla="*/ 183 h 1256"/>
                <a:gd name="T22" fmla="*/ 215 w 791"/>
                <a:gd name="T23" fmla="*/ 176 h 1256"/>
                <a:gd name="T24" fmla="*/ 125 w 791"/>
                <a:gd name="T25" fmla="*/ 175 h 1256"/>
                <a:gd name="T26" fmla="*/ 36 w 791"/>
                <a:gd name="T27" fmla="*/ 113 h 1256"/>
                <a:gd name="T28" fmla="*/ 28 w 791"/>
                <a:gd name="T29" fmla="*/ 115 h 1256"/>
                <a:gd name="T30" fmla="*/ 18 w 791"/>
                <a:gd name="T31" fmla="*/ 121 h 1256"/>
                <a:gd name="T32" fmla="*/ 10 w 791"/>
                <a:gd name="T33" fmla="*/ 128 h 1256"/>
                <a:gd name="T34" fmla="*/ 3 w 791"/>
                <a:gd name="T35" fmla="*/ 138 h 1256"/>
                <a:gd name="T36" fmla="*/ 0 w 791"/>
                <a:gd name="T37" fmla="*/ 143 h 1256"/>
                <a:gd name="T38" fmla="*/ 18 w 791"/>
                <a:gd name="T39" fmla="*/ 156 h 1256"/>
                <a:gd name="T40" fmla="*/ 78 w 791"/>
                <a:gd name="T41" fmla="*/ 200 h 1256"/>
                <a:gd name="T42" fmla="*/ 188 w 791"/>
                <a:gd name="T43" fmla="*/ 286 h 1256"/>
                <a:gd name="T44" fmla="*/ 191 w 791"/>
                <a:gd name="T45" fmla="*/ 338 h 1256"/>
                <a:gd name="T46" fmla="*/ 209 w 791"/>
                <a:gd name="T47" fmla="*/ 407 h 1256"/>
                <a:gd name="T48" fmla="*/ 201 w 791"/>
                <a:gd name="T49" fmla="*/ 483 h 1256"/>
                <a:gd name="T50" fmla="*/ 226 w 791"/>
                <a:gd name="T51" fmla="*/ 521 h 1256"/>
                <a:gd name="T52" fmla="*/ 232 w 791"/>
                <a:gd name="T53" fmla="*/ 540 h 1256"/>
                <a:gd name="T54" fmla="*/ 277 w 791"/>
                <a:gd name="T55" fmla="*/ 568 h 1256"/>
                <a:gd name="T56" fmla="*/ 322 w 791"/>
                <a:gd name="T57" fmla="*/ 638 h 1256"/>
                <a:gd name="T58" fmla="*/ 299 w 791"/>
                <a:gd name="T59" fmla="*/ 671 h 1256"/>
                <a:gd name="T60" fmla="*/ 162 w 791"/>
                <a:gd name="T61" fmla="*/ 798 h 1256"/>
                <a:gd name="T62" fmla="*/ 97 w 791"/>
                <a:gd name="T63" fmla="*/ 871 h 1256"/>
                <a:gd name="T64" fmla="*/ 13 w 791"/>
                <a:gd name="T65" fmla="*/ 932 h 1256"/>
                <a:gd name="T66" fmla="*/ 26 w 791"/>
                <a:gd name="T67" fmla="*/ 1007 h 1256"/>
                <a:gd name="T68" fmla="*/ 39 w 791"/>
                <a:gd name="T69" fmla="*/ 1113 h 1256"/>
                <a:gd name="T70" fmla="*/ 84 w 791"/>
                <a:gd name="T71" fmla="*/ 1211 h 1256"/>
                <a:gd name="T72" fmla="*/ 138 w 791"/>
                <a:gd name="T73" fmla="*/ 1235 h 1256"/>
                <a:gd name="T74" fmla="*/ 339 w 791"/>
                <a:gd name="T75" fmla="*/ 1226 h 1256"/>
                <a:gd name="T76" fmla="*/ 550 w 791"/>
                <a:gd name="T77" fmla="*/ 1150 h 1256"/>
                <a:gd name="T78" fmla="*/ 668 w 791"/>
                <a:gd name="T79" fmla="*/ 1055 h 1256"/>
                <a:gd name="T80" fmla="*/ 762 w 791"/>
                <a:gd name="T81" fmla="*/ 892 h 1256"/>
                <a:gd name="T82" fmla="*/ 689 w 791"/>
                <a:gd name="T83" fmla="*/ 789 h 1256"/>
                <a:gd name="T84" fmla="*/ 671 w 791"/>
                <a:gd name="T85" fmla="*/ 733 h 1256"/>
                <a:gd name="T86" fmla="*/ 668 w 791"/>
                <a:gd name="T87" fmla="*/ 686 h 1256"/>
                <a:gd name="T88" fmla="*/ 661 w 791"/>
                <a:gd name="T89" fmla="*/ 646 h 1256"/>
                <a:gd name="T90" fmla="*/ 675 w 791"/>
                <a:gd name="T91" fmla="*/ 569 h 1256"/>
                <a:gd name="T92" fmla="*/ 647 w 791"/>
                <a:gd name="T93" fmla="*/ 496 h 1256"/>
                <a:gd name="T94" fmla="*/ 603 w 791"/>
                <a:gd name="T95" fmla="*/ 429 h 1256"/>
                <a:gd name="T96" fmla="*/ 619 w 791"/>
                <a:gd name="T97" fmla="*/ 382 h 1256"/>
                <a:gd name="T98" fmla="*/ 621 w 791"/>
                <a:gd name="T99" fmla="*/ 272 h 1256"/>
                <a:gd name="T100" fmla="*/ 563 w 791"/>
                <a:gd name="T101" fmla="*/ 228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1" h="1256">
                  <a:moveTo>
                    <a:pt x="571" y="157"/>
                  </a:moveTo>
                  <a:cubicBezTo>
                    <a:pt x="571" y="146"/>
                    <a:pt x="581" y="144"/>
                    <a:pt x="587" y="143"/>
                  </a:cubicBezTo>
                  <a:cubicBezTo>
                    <a:pt x="594" y="141"/>
                    <a:pt x="599" y="140"/>
                    <a:pt x="600" y="133"/>
                  </a:cubicBezTo>
                  <a:cubicBezTo>
                    <a:pt x="601" y="130"/>
                    <a:pt x="602" y="128"/>
                    <a:pt x="603" y="125"/>
                  </a:cubicBezTo>
                  <a:cubicBezTo>
                    <a:pt x="603" y="124"/>
                    <a:pt x="604" y="123"/>
                    <a:pt x="605" y="121"/>
                  </a:cubicBezTo>
                  <a:cubicBezTo>
                    <a:pt x="605" y="120"/>
                    <a:pt x="606" y="119"/>
                    <a:pt x="607" y="117"/>
                  </a:cubicBezTo>
                  <a:cubicBezTo>
                    <a:pt x="608" y="116"/>
                    <a:pt x="609" y="114"/>
                    <a:pt x="610" y="112"/>
                  </a:cubicBezTo>
                  <a:cubicBezTo>
                    <a:pt x="611" y="112"/>
                    <a:pt x="611" y="111"/>
                    <a:pt x="612" y="110"/>
                  </a:cubicBezTo>
                  <a:cubicBezTo>
                    <a:pt x="613" y="108"/>
                    <a:pt x="615" y="106"/>
                    <a:pt x="617" y="105"/>
                  </a:cubicBezTo>
                  <a:cubicBezTo>
                    <a:pt x="617" y="104"/>
                    <a:pt x="617" y="104"/>
                    <a:pt x="617" y="104"/>
                  </a:cubicBezTo>
                  <a:cubicBezTo>
                    <a:pt x="617" y="100"/>
                    <a:pt x="617" y="95"/>
                    <a:pt x="617" y="91"/>
                  </a:cubicBezTo>
                  <a:cubicBezTo>
                    <a:pt x="618" y="81"/>
                    <a:pt x="618" y="71"/>
                    <a:pt x="617" y="65"/>
                  </a:cubicBezTo>
                  <a:cubicBezTo>
                    <a:pt x="616" y="57"/>
                    <a:pt x="599" y="50"/>
                    <a:pt x="584" y="43"/>
                  </a:cubicBezTo>
                  <a:cubicBezTo>
                    <a:pt x="565" y="35"/>
                    <a:pt x="546" y="27"/>
                    <a:pt x="538" y="12"/>
                  </a:cubicBezTo>
                  <a:cubicBezTo>
                    <a:pt x="532" y="2"/>
                    <a:pt x="523" y="0"/>
                    <a:pt x="516" y="0"/>
                  </a:cubicBezTo>
                  <a:cubicBezTo>
                    <a:pt x="503" y="0"/>
                    <a:pt x="491" y="7"/>
                    <a:pt x="486" y="13"/>
                  </a:cubicBezTo>
                  <a:cubicBezTo>
                    <a:pt x="480" y="21"/>
                    <a:pt x="466" y="22"/>
                    <a:pt x="450" y="22"/>
                  </a:cubicBezTo>
                  <a:lnTo>
                    <a:pt x="440" y="22"/>
                  </a:lnTo>
                  <a:cubicBezTo>
                    <a:pt x="431" y="22"/>
                    <a:pt x="411" y="22"/>
                    <a:pt x="411" y="28"/>
                  </a:cubicBezTo>
                  <a:cubicBezTo>
                    <a:pt x="411" y="42"/>
                    <a:pt x="399" y="49"/>
                    <a:pt x="386" y="56"/>
                  </a:cubicBezTo>
                  <a:cubicBezTo>
                    <a:pt x="373" y="64"/>
                    <a:pt x="364" y="69"/>
                    <a:pt x="364" y="78"/>
                  </a:cubicBezTo>
                  <a:cubicBezTo>
                    <a:pt x="364" y="85"/>
                    <a:pt x="366" y="93"/>
                    <a:pt x="367" y="101"/>
                  </a:cubicBezTo>
                  <a:cubicBezTo>
                    <a:pt x="368" y="106"/>
                    <a:pt x="369" y="111"/>
                    <a:pt x="370" y="117"/>
                  </a:cubicBezTo>
                  <a:cubicBezTo>
                    <a:pt x="371" y="127"/>
                    <a:pt x="371" y="136"/>
                    <a:pt x="366" y="143"/>
                  </a:cubicBezTo>
                  <a:cubicBezTo>
                    <a:pt x="362" y="147"/>
                    <a:pt x="357" y="149"/>
                    <a:pt x="351" y="150"/>
                  </a:cubicBezTo>
                  <a:cubicBezTo>
                    <a:pt x="348" y="150"/>
                    <a:pt x="346" y="150"/>
                    <a:pt x="343" y="150"/>
                  </a:cubicBezTo>
                  <a:cubicBezTo>
                    <a:pt x="340" y="149"/>
                    <a:pt x="338" y="149"/>
                    <a:pt x="336" y="149"/>
                  </a:cubicBezTo>
                  <a:cubicBezTo>
                    <a:pt x="328" y="149"/>
                    <a:pt x="328" y="149"/>
                    <a:pt x="328" y="157"/>
                  </a:cubicBezTo>
                  <a:cubicBezTo>
                    <a:pt x="327" y="165"/>
                    <a:pt x="326" y="177"/>
                    <a:pt x="316" y="191"/>
                  </a:cubicBezTo>
                  <a:cubicBezTo>
                    <a:pt x="312" y="196"/>
                    <a:pt x="307" y="203"/>
                    <a:pt x="299" y="203"/>
                  </a:cubicBezTo>
                  <a:cubicBezTo>
                    <a:pt x="292" y="203"/>
                    <a:pt x="287" y="196"/>
                    <a:pt x="283" y="191"/>
                  </a:cubicBezTo>
                  <a:cubicBezTo>
                    <a:pt x="278" y="184"/>
                    <a:pt x="275" y="180"/>
                    <a:pt x="270" y="182"/>
                  </a:cubicBezTo>
                  <a:cubicBezTo>
                    <a:pt x="267" y="183"/>
                    <a:pt x="264" y="183"/>
                    <a:pt x="261" y="183"/>
                  </a:cubicBezTo>
                  <a:cubicBezTo>
                    <a:pt x="252" y="183"/>
                    <a:pt x="243" y="180"/>
                    <a:pt x="235" y="177"/>
                  </a:cubicBezTo>
                  <a:cubicBezTo>
                    <a:pt x="229" y="175"/>
                    <a:pt x="224" y="172"/>
                    <a:pt x="220" y="172"/>
                  </a:cubicBezTo>
                  <a:cubicBezTo>
                    <a:pt x="218" y="172"/>
                    <a:pt x="216" y="173"/>
                    <a:pt x="215" y="176"/>
                  </a:cubicBezTo>
                  <a:cubicBezTo>
                    <a:pt x="210" y="184"/>
                    <a:pt x="202" y="187"/>
                    <a:pt x="190" y="187"/>
                  </a:cubicBezTo>
                  <a:cubicBezTo>
                    <a:pt x="178" y="187"/>
                    <a:pt x="163" y="184"/>
                    <a:pt x="148" y="180"/>
                  </a:cubicBezTo>
                  <a:cubicBezTo>
                    <a:pt x="141" y="178"/>
                    <a:pt x="133" y="176"/>
                    <a:pt x="125" y="175"/>
                  </a:cubicBezTo>
                  <a:cubicBezTo>
                    <a:pt x="104" y="171"/>
                    <a:pt x="89" y="154"/>
                    <a:pt x="76" y="139"/>
                  </a:cubicBezTo>
                  <a:cubicBezTo>
                    <a:pt x="65" y="127"/>
                    <a:pt x="54" y="115"/>
                    <a:pt x="42" y="113"/>
                  </a:cubicBezTo>
                  <a:cubicBezTo>
                    <a:pt x="40" y="113"/>
                    <a:pt x="38" y="113"/>
                    <a:pt x="36" y="113"/>
                  </a:cubicBezTo>
                  <a:cubicBezTo>
                    <a:pt x="35" y="113"/>
                    <a:pt x="35" y="114"/>
                    <a:pt x="34" y="114"/>
                  </a:cubicBezTo>
                  <a:cubicBezTo>
                    <a:pt x="33" y="114"/>
                    <a:pt x="31" y="114"/>
                    <a:pt x="30" y="115"/>
                  </a:cubicBezTo>
                  <a:cubicBezTo>
                    <a:pt x="29" y="115"/>
                    <a:pt x="28" y="115"/>
                    <a:pt x="28" y="115"/>
                  </a:cubicBezTo>
                  <a:cubicBezTo>
                    <a:pt x="26" y="116"/>
                    <a:pt x="25" y="116"/>
                    <a:pt x="24" y="117"/>
                  </a:cubicBezTo>
                  <a:cubicBezTo>
                    <a:pt x="23" y="117"/>
                    <a:pt x="22" y="118"/>
                    <a:pt x="22" y="119"/>
                  </a:cubicBezTo>
                  <a:cubicBezTo>
                    <a:pt x="20" y="119"/>
                    <a:pt x="19" y="120"/>
                    <a:pt x="18" y="121"/>
                  </a:cubicBezTo>
                  <a:cubicBezTo>
                    <a:pt x="17" y="121"/>
                    <a:pt x="17" y="122"/>
                    <a:pt x="16" y="123"/>
                  </a:cubicBezTo>
                  <a:cubicBezTo>
                    <a:pt x="15" y="124"/>
                    <a:pt x="14" y="124"/>
                    <a:pt x="13" y="125"/>
                  </a:cubicBezTo>
                  <a:cubicBezTo>
                    <a:pt x="12" y="126"/>
                    <a:pt x="11" y="127"/>
                    <a:pt x="10" y="128"/>
                  </a:cubicBezTo>
                  <a:cubicBezTo>
                    <a:pt x="9" y="129"/>
                    <a:pt x="8" y="130"/>
                    <a:pt x="8" y="131"/>
                  </a:cubicBezTo>
                  <a:cubicBezTo>
                    <a:pt x="7" y="132"/>
                    <a:pt x="6" y="133"/>
                    <a:pt x="5" y="134"/>
                  </a:cubicBezTo>
                  <a:cubicBezTo>
                    <a:pt x="4" y="135"/>
                    <a:pt x="4" y="136"/>
                    <a:pt x="3" y="138"/>
                  </a:cubicBezTo>
                  <a:cubicBezTo>
                    <a:pt x="2" y="139"/>
                    <a:pt x="2" y="140"/>
                    <a:pt x="1" y="141"/>
                  </a:cubicBezTo>
                  <a:cubicBezTo>
                    <a:pt x="1" y="141"/>
                    <a:pt x="0" y="142"/>
                    <a:pt x="0" y="143"/>
                  </a:cubicBezTo>
                  <a:lnTo>
                    <a:pt x="0" y="143"/>
                  </a:lnTo>
                  <a:cubicBezTo>
                    <a:pt x="1" y="144"/>
                    <a:pt x="3" y="145"/>
                    <a:pt x="5" y="146"/>
                  </a:cubicBezTo>
                  <a:cubicBezTo>
                    <a:pt x="7" y="148"/>
                    <a:pt x="10" y="150"/>
                    <a:pt x="13" y="152"/>
                  </a:cubicBezTo>
                  <a:cubicBezTo>
                    <a:pt x="15" y="154"/>
                    <a:pt x="16" y="155"/>
                    <a:pt x="18" y="156"/>
                  </a:cubicBezTo>
                  <a:cubicBezTo>
                    <a:pt x="21" y="159"/>
                    <a:pt x="24" y="161"/>
                    <a:pt x="27" y="164"/>
                  </a:cubicBezTo>
                  <a:cubicBezTo>
                    <a:pt x="38" y="174"/>
                    <a:pt x="49" y="183"/>
                    <a:pt x="63" y="192"/>
                  </a:cubicBezTo>
                  <a:cubicBezTo>
                    <a:pt x="68" y="195"/>
                    <a:pt x="73" y="197"/>
                    <a:pt x="78" y="200"/>
                  </a:cubicBezTo>
                  <a:cubicBezTo>
                    <a:pt x="87" y="204"/>
                    <a:pt x="97" y="208"/>
                    <a:pt x="107" y="212"/>
                  </a:cubicBezTo>
                  <a:cubicBezTo>
                    <a:pt x="150" y="229"/>
                    <a:pt x="194" y="247"/>
                    <a:pt x="190" y="271"/>
                  </a:cubicBezTo>
                  <a:cubicBezTo>
                    <a:pt x="190" y="276"/>
                    <a:pt x="189" y="281"/>
                    <a:pt x="188" y="286"/>
                  </a:cubicBezTo>
                  <a:cubicBezTo>
                    <a:pt x="186" y="293"/>
                    <a:pt x="185" y="302"/>
                    <a:pt x="184" y="309"/>
                  </a:cubicBezTo>
                  <a:cubicBezTo>
                    <a:pt x="184" y="312"/>
                    <a:pt x="184" y="314"/>
                    <a:pt x="184" y="317"/>
                  </a:cubicBezTo>
                  <a:cubicBezTo>
                    <a:pt x="184" y="327"/>
                    <a:pt x="185" y="335"/>
                    <a:pt x="191" y="338"/>
                  </a:cubicBezTo>
                  <a:cubicBezTo>
                    <a:pt x="200" y="343"/>
                    <a:pt x="202" y="353"/>
                    <a:pt x="202" y="364"/>
                  </a:cubicBezTo>
                  <a:cubicBezTo>
                    <a:pt x="202" y="368"/>
                    <a:pt x="202" y="372"/>
                    <a:pt x="202" y="376"/>
                  </a:cubicBezTo>
                  <a:cubicBezTo>
                    <a:pt x="201" y="392"/>
                    <a:pt x="201" y="403"/>
                    <a:pt x="209" y="407"/>
                  </a:cubicBezTo>
                  <a:cubicBezTo>
                    <a:pt x="225" y="415"/>
                    <a:pt x="228" y="439"/>
                    <a:pt x="224" y="459"/>
                  </a:cubicBezTo>
                  <a:cubicBezTo>
                    <a:pt x="220" y="474"/>
                    <a:pt x="212" y="483"/>
                    <a:pt x="202" y="483"/>
                  </a:cubicBezTo>
                  <a:cubicBezTo>
                    <a:pt x="201" y="483"/>
                    <a:pt x="201" y="483"/>
                    <a:pt x="201" y="483"/>
                  </a:cubicBezTo>
                  <a:cubicBezTo>
                    <a:pt x="201" y="486"/>
                    <a:pt x="210" y="502"/>
                    <a:pt x="221" y="513"/>
                  </a:cubicBezTo>
                  <a:cubicBezTo>
                    <a:pt x="223" y="514"/>
                    <a:pt x="224" y="517"/>
                    <a:pt x="226" y="520"/>
                  </a:cubicBezTo>
                  <a:cubicBezTo>
                    <a:pt x="226" y="520"/>
                    <a:pt x="226" y="520"/>
                    <a:pt x="226" y="521"/>
                  </a:cubicBezTo>
                  <a:cubicBezTo>
                    <a:pt x="227" y="523"/>
                    <a:pt x="228" y="526"/>
                    <a:pt x="229" y="529"/>
                  </a:cubicBezTo>
                  <a:cubicBezTo>
                    <a:pt x="229" y="530"/>
                    <a:pt x="229" y="530"/>
                    <a:pt x="230" y="531"/>
                  </a:cubicBezTo>
                  <a:cubicBezTo>
                    <a:pt x="230" y="534"/>
                    <a:pt x="231" y="537"/>
                    <a:pt x="232" y="540"/>
                  </a:cubicBezTo>
                  <a:cubicBezTo>
                    <a:pt x="232" y="541"/>
                    <a:pt x="232" y="541"/>
                    <a:pt x="232" y="541"/>
                  </a:cubicBezTo>
                  <a:cubicBezTo>
                    <a:pt x="232" y="544"/>
                    <a:pt x="233" y="547"/>
                    <a:pt x="233" y="550"/>
                  </a:cubicBezTo>
                  <a:cubicBezTo>
                    <a:pt x="249" y="554"/>
                    <a:pt x="263" y="561"/>
                    <a:pt x="277" y="568"/>
                  </a:cubicBezTo>
                  <a:cubicBezTo>
                    <a:pt x="282" y="570"/>
                    <a:pt x="287" y="572"/>
                    <a:pt x="292" y="574"/>
                  </a:cubicBezTo>
                  <a:cubicBezTo>
                    <a:pt x="321" y="588"/>
                    <a:pt x="322" y="609"/>
                    <a:pt x="322" y="629"/>
                  </a:cubicBezTo>
                  <a:cubicBezTo>
                    <a:pt x="322" y="632"/>
                    <a:pt x="322" y="635"/>
                    <a:pt x="322" y="638"/>
                  </a:cubicBezTo>
                  <a:lnTo>
                    <a:pt x="322" y="640"/>
                  </a:lnTo>
                  <a:cubicBezTo>
                    <a:pt x="323" y="657"/>
                    <a:pt x="323" y="667"/>
                    <a:pt x="318" y="672"/>
                  </a:cubicBezTo>
                  <a:cubicBezTo>
                    <a:pt x="314" y="676"/>
                    <a:pt x="308" y="676"/>
                    <a:pt x="299" y="671"/>
                  </a:cubicBezTo>
                  <a:cubicBezTo>
                    <a:pt x="286" y="662"/>
                    <a:pt x="274" y="674"/>
                    <a:pt x="267" y="701"/>
                  </a:cubicBezTo>
                  <a:cubicBezTo>
                    <a:pt x="257" y="736"/>
                    <a:pt x="213" y="780"/>
                    <a:pt x="184" y="782"/>
                  </a:cubicBezTo>
                  <a:cubicBezTo>
                    <a:pt x="172" y="783"/>
                    <a:pt x="168" y="790"/>
                    <a:pt x="162" y="798"/>
                  </a:cubicBezTo>
                  <a:cubicBezTo>
                    <a:pt x="157" y="805"/>
                    <a:pt x="151" y="814"/>
                    <a:pt x="139" y="817"/>
                  </a:cubicBezTo>
                  <a:cubicBezTo>
                    <a:pt x="122" y="821"/>
                    <a:pt x="102" y="831"/>
                    <a:pt x="103" y="853"/>
                  </a:cubicBezTo>
                  <a:cubicBezTo>
                    <a:pt x="104" y="860"/>
                    <a:pt x="101" y="866"/>
                    <a:pt x="97" y="871"/>
                  </a:cubicBezTo>
                  <a:cubicBezTo>
                    <a:pt x="85" y="883"/>
                    <a:pt x="61" y="885"/>
                    <a:pt x="44" y="885"/>
                  </a:cubicBezTo>
                  <a:cubicBezTo>
                    <a:pt x="37" y="885"/>
                    <a:pt x="35" y="891"/>
                    <a:pt x="30" y="905"/>
                  </a:cubicBezTo>
                  <a:cubicBezTo>
                    <a:pt x="27" y="915"/>
                    <a:pt x="23" y="927"/>
                    <a:pt x="13" y="932"/>
                  </a:cubicBezTo>
                  <a:cubicBezTo>
                    <a:pt x="9" y="935"/>
                    <a:pt x="6" y="938"/>
                    <a:pt x="5" y="942"/>
                  </a:cubicBezTo>
                  <a:cubicBezTo>
                    <a:pt x="4" y="947"/>
                    <a:pt x="8" y="956"/>
                    <a:pt x="17" y="968"/>
                  </a:cubicBezTo>
                  <a:cubicBezTo>
                    <a:pt x="28" y="982"/>
                    <a:pt x="27" y="996"/>
                    <a:pt x="26" y="1007"/>
                  </a:cubicBezTo>
                  <a:cubicBezTo>
                    <a:pt x="25" y="1013"/>
                    <a:pt x="24" y="1018"/>
                    <a:pt x="26" y="1022"/>
                  </a:cubicBezTo>
                  <a:cubicBezTo>
                    <a:pt x="27" y="1025"/>
                    <a:pt x="29" y="1028"/>
                    <a:pt x="30" y="1031"/>
                  </a:cubicBezTo>
                  <a:cubicBezTo>
                    <a:pt x="39" y="1049"/>
                    <a:pt x="55" y="1079"/>
                    <a:pt x="39" y="1113"/>
                  </a:cubicBezTo>
                  <a:cubicBezTo>
                    <a:pt x="20" y="1156"/>
                    <a:pt x="14" y="1176"/>
                    <a:pt x="14" y="1183"/>
                  </a:cubicBezTo>
                  <a:cubicBezTo>
                    <a:pt x="23" y="1182"/>
                    <a:pt x="35" y="1188"/>
                    <a:pt x="48" y="1196"/>
                  </a:cubicBezTo>
                  <a:cubicBezTo>
                    <a:pt x="60" y="1204"/>
                    <a:pt x="74" y="1212"/>
                    <a:pt x="84" y="1211"/>
                  </a:cubicBezTo>
                  <a:cubicBezTo>
                    <a:pt x="98" y="1210"/>
                    <a:pt x="106" y="1220"/>
                    <a:pt x="113" y="1227"/>
                  </a:cubicBezTo>
                  <a:cubicBezTo>
                    <a:pt x="119" y="1235"/>
                    <a:pt x="123" y="1239"/>
                    <a:pt x="129" y="1236"/>
                  </a:cubicBezTo>
                  <a:cubicBezTo>
                    <a:pt x="132" y="1236"/>
                    <a:pt x="135" y="1235"/>
                    <a:pt x="138" y="1235"/>
                  </a:cubicBezTo>
                  <a:cubicBezTo>
                    <a:pt x="145" y="1235"/>
                    <a:pt x="150" y="1238"/>
                    <a:pt x="156" y="1242"/>
                  </a:cubicBezTo>
                  <a:cubicBezTo>
                    <a:pt x="166" y="1247"/>
                    <a:pt x="180" y="1255"/>
                    <a:pt x="214" y="1254"/>
                  </a:cubicBezTo>
                  <a:cubicBezTo>
                    <a:pt x="245" y="1253"/>
                    <a:pt x="293" y="1239"/>
                    <a:pt x="339" y="1226"/>
                  </a:cubicBezTo>
                  <a:cubicBezTo>
                    <a:pt x="384" y="1213"/>
                    <a:pt x="426" y="1200"/>
                    <a:pt x="452" y="1200"/>
                  </a:cubicBezTo>
                  <a:cubicBezTo>
                    <a:pt x="475" y="1200"/>
                    <a:pt x="497" y="1198"/>
                    <a:pt x="516" y="1193"/>
                  </a:cubicBezTo>
                  <a:cubicBezTo>
                    <a:pt x="528" y="1175"/>
                    <a:pt x="540" y="1161"/>
                    <a:pt x="550" y="1150"/>
                  </a:cubicBezTo>
                  <a:cubicBezTo>
                    <a:pt x="551" y="1149"/>
                    <a:pt x="552" y="1148"/>
                    <a:pt x="552" y="1148"/>
                  </a:cubicBezTo>
                  <a:cubicBezTo>
                    <a:pt x="565" y="1135"/>
                    <a:pt x="583" y="1124"/>
                    <a:pt x="602" y="1112"/>
                  </a:cubicBezTo>
                  <a:cubicBezTo>
                    <a:pt x="630" y="1095"/>
                    <a:pt x="658" y="1078"/>
                    <a:pt x="668" y="1055"/>
                  </a:cubicBezTo>
                  <a:cubicBezTo>
                    <a:pt x="678" y="1033"/>
                    <a:pt x="704" y="1014"/>
                    <a:pt x="729" y="996"/>
                  </a:cubicBezTo>
                  <a:cubicBezTo>
                    <a:pt x="752" y="980"/>
                    <a:pt x="775" y="963"/>
                    <a:pt x="781" y="947"/>
                  </a:cubicBezTo>
                  <a:cubicBezTo>
                    <a:pt x="787" y="931"/>
                    <a:pt x="790" y="924"/>
                    <a:pt x="762" y="892"/>
                  </a:cubicBezTo>
                  <a:cubicBezTo>
                    <a:pt x="748" y="876"/>
                    <a:pt x="725" y="862"/>
                    <a:pt x="705" y="850"/>
                  </a:cubicBezTo>
                  <a:cubicBezTo>
                    <a:pt x="682" y="836"/>
                    <a:pt x="665" y="826"/>
                    <a:pt x="663" y="814"/>
                  </a:cubicBezTo>
                  <a:cubicBezTo>
                    <a:pt x="662" y="801"/>
                    <a:pt x="675" y="795"/>
                    <a:pt x="689" y="789"/>
                  </a:cubicBezTo>
                  <a:cubicBezTo>
                    <a:pt x="702" y="783"/>
                    <a:pt x="712" y="778"/>
                    <a:pt x="711" y="771"/>
                  </a:cubicBezTo>
                  <a:cubicBezTo>
                    <a:pt x="710" y="762"/>
                    <a:pt x="703" y="757"/>
                    <a:pt x="693" y="751"/>
                  </a:cubicBezTo>
                  <a:cubicBezTo>
                    <a:pt x="685" y="747"/>
                    <a:pt x="677" y="742"/>
                    <a:pt x="671" y="733"/>
                  </a:cubicBezTo>
                  <a:cubicBezTo>
                    <a:pt x="662" y="718"/>
                    <a:pt x="671" y="706"/>
                    <a:pt x="677" y="699"/>
                  </a:cubicBezTo>
                  <a:cubicBezTo>
                    <a:pt x="679" y="697"/>
                    <a:pt x="681" y="694"/>
                    <a:pt x="682" y="693"/>
                  </a:cubicBezTo>
                  <a:cubicBezTo>
                    <a:pt x="681" y="691"/>
                    <a:pt x="672" y="688"/>
                    <a:pt x="668" y="686"/>
                  </a:cubicBezTo>
                  <a:cubicBezTo>
                    <a:pt x="657" y="682"/>
                    <a:pt x="645" y="677"/>
                    <a:pt x="643" y="668"/>
                  </a:cubicBezTo>
                  <a:cubicBezTo>
                    <a:pt x="641" y="658"/>
                    <a:pt x="650" y="654"/>
                    <a:pt x="655" y="651"/>
                  </a:cubicBezTo>
                  <a:cubicBezTo>
                    <a:pt x="662" y="648"/>
                    <a:pt x="662" y="648"/>
                    <a:pt x="661" y="646"/>
                  </a:cubicBezTo>
                  <a:cubicBezTo>
                    <a:pt x="660" y="643"/>
                    <a:pt x="658" y="639"/>
                    <a:pt x="656" y="635"/>
                  </a:cubicBezTo>
                  <a:cubicBezTo>
                    <a:pt x="648" y="621"/>
                    <a:pt x="637" y="600"/>
                    <a:pt x="651" y="582"/>
                  </a:cubicBezTo>
                  <a:cubicBezTo>
                    <a:pt x="658" y="573"/>
                    <a:pt x="668" y="570"/>
                    <a:pt x="675" y="569"/>
                  </a:cubicBezTo>
                  <a:cubicBezTo>
                    <a:pt x="679" y="568"/>
                    <a:pt x="683" y="567"/>
                    <a:pt x="683" y="565"/>
                  </a:cubicBezTo>
                  <a:cubicBezTo>
                    <a:pt x="684" y="564"/>
                    <a:pt x="684" y="560"/>
                    <a:pt x="675" y="543"/>
                  </a:cubicBezTo>
                  <a:cubicBezTo>
                    <a:pt x="667" y="528"/>
                    <a:pt x="657" y="511"/>
                    <a:pt x="647" y="496"/>
                  </a:cubicBezTo>
                  <a:cubicBezTo>
                    <a:pt x="634" y="474"/>
                    <a:pt x="621" y="454"/>
                    <a:pt x="612" y="441"/>
                  </a:cubicBezTo>
                  <a:cubicBezTo>
                    <a:pt x="610" y="438"/>
                    <a:pt x="608" y="436"/>
                    <a:pt x="607" y="433"/>
                  </a:cubicBezTo>
                  <a:lnTo>
                    <a:pt x="603" y="429"/>
                  </a:lnTo>
                  <a:cubicBezTo>
                    <a:pt x="602" y="426"/>
                    <a:pt x="601" y="422"/>
                    <a:pt x="600" y="419"/>
                  </a:cubicBezTo>
                  <a:cubicBezTo>
                    <a:pt x="600" y="416"/>
                    <a:pt x="600" y="414"/>
                    <a:pt x="601" y="411"/>
                  </a:cubicBezTo>
                  <a:cubicBezTo>
                    <a:pt x="603" y="401"/>
                    <a:pt x="611" y="390"/>
                    <a:pt x="619" y="382"/>
                  </a:cubicBezTo>
                  <a:cubicBezTo>
                    <a:pt x="622" y="379"/>
                    <a:pt x="625" y="377"/>
                    <a:pt x="628" y="375"/>
                  </a:cubicBezTo>
                  <a:cubicBezTo>
                    <a:pt x="643" y="365"/>
                    <a:pt x="672" y="333"/>
                    <a:pt x="672" y="324"/>
                  </a:cubicBezTo>
                  <a:cubicBezTo>
                    <a:pt x="672" y="315"/>
                    <a:pt x="635" y="281"/>
                    <a:pt x="621" y="272"/>
                  </a:cubicBezTo>
                  <a:cubicBezTo>
                    <a:pt x="618" y="271"/>
                    <a:pt x="614" y="270"/>
                    <a:pt x="609" y="268"/>
                  </a:cubicBezTo>
                  <a:cubicBezTo>
                    <a:pt x="597" y="265"/>
                    <a:pt x="581" y="261"/>
                    <a:pt x="572" y="243"/>
                  </a:cubicBezTo>
                  <a:cubicBezTo>
                    <a:pt x="569" y="237"/>
                    <a:pt x="566" y="232"/>
                    <a:pt x="563" y="228"/>
                  </a:cubicBezTo>
                  <a:cubicBezTo>
                    <a:pt x="556" y="217"/>
                    <a:pt x="550" y="207"/>
                    <a:pt x="561" y="194"/>
                  </a:cubicBezTo>
                  <a:cubicBezTo>
                    <a:pt x="571" y="182"/>
                    <a:pt x="571" y="170"/>
                    <a:pt x="571" y="1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8" name="Freeform 121">
              <a:extLst>
                <a:ext uri="{FF2B5EF4-FFF2-40B4-BE49-F238E27FC236}">
                  <a16:creationId xmlns:a16="http://schemas.microsoft.com/office/drawing/2014/main" id="{459F52B5-8711-4452-8CD6-EFEF0787C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7160" y="1991567"/>
              <a:ext cx="1879" cy="1879"/>
            </a:xfrm>
            <a:custGeom>
              <a:avLst/>
              <a:gdLst>
                <a:gd name="T0" fmla="*/ 0 w 4"/>
                <a:gd name="T1" fmla="*/ 1 h 2"/>
                <a:gd name="T2" fmla="*/ 3 w 4"/>
                <a:gd name="T3" fmla="*/ 1 h 2"/>
                <a:gd name="T4" fmla="*/ 3 w 4"/>
                <a:gd name="T5" fmla="*/ 0 h 2"/>
                <a:gd name="T6" fmla="*/ 1 w 4"/>
                <a:gd name="T7" fmla="*/ 1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3" y="1"/>
                  </a:lnTo>
                  <a:lnTo>
                    <a:pt x="3" y="0"/>
                  </a:lnTo>
                  <a:cubicBezTo>
                    <a:pt x="2" y="1"/>
                    <a:pt x="1" y="1"/>
                    <a:pt x="1" y="1"/>
                  </a:cubicBez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29" name="Freeform 122">
              <a:extLst>
                <a:ext uri="{FF2B5EF4-FFF2-40B4-BE49-F238E27FC236}">
                  <a16:creationId xmlns:a16="http://schemas.microsoft.com/office/drawing/2014/main" id="{38DD6419-8EC5-4E62-8B88-5FB9FEEE0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1368" y="3180973"/>
              <a:ext cx="680208" cy="543028"/>
            </a:xfrm>
            <a:custGeom>
              <a:avLst/>
              <a:gdLst>
                <a:gd name="T0" fmla="*/ 952 w 1595"/>
                <a:gd name="T1" fmla="*/ 270 h 1275"/>
                <a:gd name="T2" fmla="*/ 832 w 1595"/>
                <a:gd name="T3" fmla="*/ 256 h 1275"/>
                <a:gd name="T4" fmla="*/ 822 w 1595"/>
                <a:gd name="T5" fmla="*/ 255 h 1275"/>
                <a:gd name="T6" fmla="*/ 710 w 1595"/>
                <a:gd name="T7" fmla="*/ 211 h 1275"/>
                <a:gd name="T8" fmla="*/ 393 w 1595"/>
                <a:gd name="T9" fmla="*/ 2 h 1275"/>
                <a:gd name="T10" fmla="*/ 331 w 1595"/>
                <a:gd name="T11" fmla="*/ 2 h 1275"/>
                <a:gd name="T12" fmla="*/ 184 w 1595"/>
                <a:gd name="T13" fmla="*/ 52 h 1275"/>
                <a:gd name="T14" fmla="*/ 244 w 1595"/>
                <a:gd name="T15" fmla="*/ 128 h 1275"/>
                <a:gd name="T16" fmla="*/ 189 w 1595"/>
                <a:gd name="T17" fmla="*/ 177 h 1275"/>
                <a:gd name="T18" fmla="*/ 8 w 1595"/>
                <a:gd name="T19" fmla="*/ 212 h 1275"/>
                <a:gd name="T20" fmla="*/ 2 w 1595"/>
                <a:gd name="T21" fmla="*/ 278 h 1275"/>
                <a:gd name="T22" fmla="*/ 73 w 1595"/>
                <a:gd name="T23" fmla="*/ 404 h 1275"/>
                <a:gd name="T24" fmla="*/ 290 w 1595"/>
                <a:gd name="T25" fmla="*/ 716 h 1275"/>
                <a:gd name="T26" fmla="*/ 332 w 1595"/>
                <a:gd name="T27" fmla="*/ 834 h 1275"/>
                <a:gd name="T28" fmla="*/ 550 w 1595"/>
                <a:gd name="T29" fmla="*/ 1175 h 1275"/>
                <a:gd name="T30" fmla="*/ 600 w 1595"/>
                <a:gd name="T31" fmla="*/ 1274 h 1275"/>
                <a:gd name="T32" fmla="*/ 610 w 1595"/>
                <a:gd name="T33" fmla="*/ 1269 h 1275"/>
                <a:gd name="T34" fmla="*/ 618 w 1595"/>
                <a:gd name="T35" fmla="*/ 1265 h 1275"/>
                <a:gd name="T36" fmla="*/ 623 w 1595"/>
                <a:gd name="T37" fmla="*/ 1262 h 1275"/>
                <a:gd name="T38" fmla="*/ 626 w 1595"/>
                <a:gd name="T39" fmla="*/ 1260 h 1275"/>
                <a:gd name="T40" fmla="*/ 628 w 1595"/>
                <a:gd name="T41" fmla="*/ 1259 h 1275"/>
                <a:gd name="T42" fmla="*/ 661 w 1595"/>
                <a:gd name="T43" fmla="*/ 1187 h 1275"/>
                <a:gd name="T44" fmla="*/ 742 w 1595"/>
                <a:gd name="T45" fmla="*/ 1194 h 1275"/>
                <a:gd name="T46" fmla="*/ 924 w 1595"/>
                <a:gd name="T47" fmla="*/ 1223 h 1275"/>
                <a:gd name="T48" fmla="*/ 1087 w 1595"/>
                <a:gd name="T49" fmla="*/ 1100 h 1275"/>
                <a:gd name="T50" fmla="*/ 1312 w 1595"/>
                <a:gd name="T51" fmla="*/ 1070 h 1275"/>
                <a:gd name="T52" fmla="*/ 1540 w 1595"/>
                <a:gd name="T53" fmla="*/ 994 h 1275"/>
                <a:gd name="T54" fmla="*/ 1594 w 1595"/>
                <a:gd name="T55" fmla="*/ 838 h 1275"/>
                <a:gd name="T56" fmla="*/ 1552 w 1595"/>
                <a:gd name="T57" fmla="*/ 789 h 1275"/>
                <a:gd name="T58" fmla="*/ 1545 w 1595"/>
                <a:gd name="T59" fmla="*/ 789 h 1275"/>
                <a:gd name="T60" fmla="*/ 1370 w 1595"/>
                <a:gd name="T61" fmla="*/ 768 h 1275"/>
                <a:gd name="T62" fmla="*/ 1360 w 1595"/>
                <a:gd name="T63" fmla="*/ 762 h 1275"/>
                <a:gd name="T64" fmla="*/ 1349 w 1595"/>
                <a:gd name="T65" fmla="*/ 753 h 1275"/>
                <a:gd name="T66" fmla="*/ 1333 w 1595"/>
                <a:gd name="T67" fmla="*/ 737 h 1275"/>
                <a:gd name="T68" fmla="*/ 1321 w 1595"/>
                <a:gd name="T69" fmla="*/ 719 h 1275"/>
                <a:gd name="T70" fmla="*/ 1310 w 1595"/>
                <a:gd name="T71" fmla="*/ 697 h 1275"/>
                <a:gd name="T72" fmla="*/ 1276 w 1595"/>
                <a:gd name="T73" fmla="*/ 637 h 1275"/>
                <a:gd name="T74" fmla="*/ 1270 w 1595"/>
                <a:gd name="T75" fmla="*/ 637 h 1275"/>
                <a:gd name="T76" fmla="*/ 1258 w 1595"/>
                <a:gd name="T77" fmla="*/ 635 h 1275"/>
                <a:gd name="T78" fmla="*/ 1246 w 1595"/>
                <a:gd name="T79" fmla="*/ 631 h 1275"/>
                <a:gd name="T80" fmla="*/ 1233 w 1595"/>
                <a:gd name="T81" fmla="*/ 622 h 1275"/>
                <a:gd name="T82" fmla="*/ 1221 w 1595"/>
                <a:gd name="T83" fmla="*/ 609 h 1275"/>
                <a:gd name="T84" fmla="*/ 1211 w 1595"/>
                <a:gd name="T85" fmla="*/ 591 h 1275"/>
                <a:gd name="T86" fmla="*/ 1138 w 1595"/>
                <a:gd name="T87" fmla="*/ 427 h 1275"/>
                <a:gd name="T88" fmla="*/ 1050 w 1595"/>
                <a:gd name="T89" fmla="*/ 30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95" h="1275">
                  <a:moveTo>
                    <a:pt x="1050" y="306"/>
                  </a:moveTo>
                  <a:lnTo>
                    <a:pt x="991" y="303"/>
                  </a:lnTo>
                  <a:lnTo>
                    <a:pt x="952" y="270"/>
                  </a:lnTo>
                  <a:cubicBezTo>
                    <a:pt x="946" y="269"/>
                    <a:pt x="928" y="267"/>
                    <a:pt x="907" y="264"/>
                  </a:cubicBezTo>
                  <a:cubicBezTo>
                    <a:pt x="867" y="259"/>
                    <a:pt x="845" y="257"/>
                    <a:pt x="832" y="256"/>
                  </a:cubicBezTo>
                  <a:lnTo>
                    <a:pt x="832" y="256"/>
                  </a:lnTo>
                  <a:cubicBezTo>
                    <a:pt x="830" y="256"/>
                    <a:pt x="828" y="256"/>
                    <a:pt x="827" y="255"/>
                  </a:cubicBezTo>
                  <a:cubicBezTo>
                    <a:pt x="826" y="255"/>
                    <a:pt x="825" y="255"/>
                    <a:pt x="825" y="255"/>
                  </a:cubicBezTo>
                  <a:cubicBezTo>
                    <a:pt x="824" y="255"/>
                    <a:pt x="823" y="255"/>
                    <a:pt x="822" y="255"/>
                  </a:cubicBezTo>
                  <a:cubicBezTo>
                    <a:pt x="821" y="255"/>
                    <a:pt x="820" y="255"/>
                    <a:pt x="819" y="255"/>
                  </a:cubicBezTo>
                  <a:cubicBezTo>
                    <a:pt x="798" y="255"/>
                    <a:pt x="753" y="248"/>
                    <a:pt x="724" y="223"/>
                  </a:cubicBezTo>
                  <a:cubicBezTo>
                    <a:pt x="721" y="220"/>
                    <a:pt x="716" y="216"/>
                    <a:pt x="710" y="211"/>
                  </a:cubicBezTo>
                  <a:cubicBezTo>
                    <a:pt x="667" y="176"/>
                    <a:pt x="563" y="99"/>
                    <a:pt x="542" y="89"/>
                  </a:cubicBezTo>
                  <a:cubicBezTo>
                    <a:pt x="534" y="84"/>
                    <a:pt x="517" y="74"/>
                    <a:pt x="497" y="61"/>
                  </a:cubicBezTo>
                  <a:cubicBezTo>
                    <a:pt x="463" y="38"/>
                    <a:pt x="410" y="4"/>
                    <a:pt x="393" y="2"/>
                  </a:cubicBezTo>
                  <a:cubicBezTo>
                    <a:pt x="382" y="1"/>
                    <a:pt x="375" y="0"/>
                    <a:pt x="367" y="1"/>
                  </a:cubicBezTo>
                  <a:cubicBezTo>
                    <a:pt x="364" y="1"/>
                    <a:pt x="362" y="1"/>
                    <a:pt x="359" y="1"/>
                  </a:cubicBezTo>
                  <a:cubicBezTo>
                    <a:pt x="352" y="1"/>
                    <a:pt x="344" y="2"/>
                    <a:pt x="331" y="2"/>
                  </a:cubicBezTo>
                  <a:cubicBezTo>
                    <a:pt x="318" y="2"/>
                    <a:pt x="314" y="5"/>
                    <a:pt x="308" y="9"/>
                  </a:cubicBezTo>
                  <a:cubicBezTo>
                    <a:pt x="299" y="16"/>
                    <a:pt x="288" y="24"/>
                    <a:pt x="253" y="26"/>
                  </a:cubicBezTo>
                  <a:cubicBezTo>
                    <a:pt x="218" y="28"/>
                    <a:pt x="195" y="41"/>
                    <a:pt x="184" y="52"/>
                  </a:cubicBezTo>
                  <a:cubicBezTo>
                    <a:pt x="182" y="54"/>
                    <a:pt x="181" y="55"/>
                    <a:pt x="180" y="57"/>
                  </a:cubicBezTo>
                  <a:cubicBezTo>
                    <a:pt x="178" y="60"/>
                    <a:pt x="178" y="62"/>
                    <a:pt x="178" y="62"/>
                  </a:cubicBezTo>
                  <a:cubicBezTo>
                    <a:pt x="196" y="68"/>
                    <a:pt x="242" y="108"/>
                    <a:pt x="244" y="128"/>
                  </a:cubicBezTo>
                  <a:cubicBezTo>
                    <a:pt x="244" y="133"/>
                    <a:pt x="241" y="137"/>
                    <a:pt x="237" y="140"/>
                  </a:cubicBezTo>
                  <a:cubicBezTo>
                    <a:pt x="231" y="143"/>
                    <a:pt x="226" y="149"/>
                    <a:pt x="222" y="155"/>
                  </a:cubicBezTo>
                  <a:cubicBezTo>
                    <a:pt x="215" y="165"/>
                    <a:pt x="206" y="177"/>
                    <a:pt x="189" y="177"/>
                  </a:cubicBezTo>
                  <a:cubicBezTo>
                    <a:pt x="151" y="177"/>
                    <a:pt x="147" y="185"/>
                    <a:pt x="147" y="192"/>
                  </a:cubicBezTo>
                  <a:cubicBezTo>
                    <a:pt x="147" y="214"/>
                    <a:pt x="110" y="246"/>
                    <a:pt x="80" y="243"/>
                  </a:cubicBezTo>
                  <a:cubicBezTo>
                    <a:pt x="67" y="241"/>
                    <a:pt x="43" y="231"/>
                    <a:pt x="8" y="212"/>
                  </a:cubicBezTo>
                  <a:lnTo>
                    <a:pt x="2" y="227"/>
                  </a:lnTo>
                  <a:lnTo>
                    <a:pt x="0" y="245"/>
                  </a:lnTo>
                  <a:cubicBezTo>
                    <a:pt x="2" y="252"/>
                    <a:pt x="2" y="264"/>
                    <a:pt x="2" y="278"/>
                  </a:cubicBezTo>
                  <a:cubicBezTo>
                    <a:pt x="2" y="291"/>
                    <a:pt x="3" y="325"/>
                    <a:pt x="8" y="327"/>
                  </a:cubicBezTo>
                  <a:cubicBezTo>
                    <a:pt x="20" y="331"/>
                    <a:pt x="27" y="342"/>
                    <a:pt x="37" y="358"/>
                  </a:cubicBezTo>
                  <a:cubicBezTo>
                    <a:pt x="46" y="370"/>
                    <a:pt x="57" y="386"/>
                    <a:pt x="73" y="404"/>
                  </a:cubicBezTo>
                  <a:cubicBezTo>
                    <a:pt x="107" y="442"/>
                    <a:pt x="184" y="551"/>
                    <a:pt x="185" y="580"/>
                  </a:cubicBezTo>
                  <a:cubicBezTo>
                    <a:pt x="186" y="598"/>
                    <a:pt x="193" y="626"/>
                    <a:pt x="241" y="659"/>
                  </a:cubicBezTo>
                  <a:cubicBezTo>
                    <a:pt x="269" y="677"/>
                    <a:pt x="281" y="699"/>
                    <a:pt x="290" y="716"/>
                  </a:cubicBezTo>
                  <a:cubicBezTo>
                    <a:pt x="296" y="728"/>
                    <a:pt x="302" y="738"/>
                    <a:pt x="310" y="745"/>
                  </a:cubicBezTo>
                  <a:cubicBezTo>
                    <a:pt x="332" y="761"/>
                    <a:pt x="332" y="781"/>
                    <a:pt x="332" y="811"/>
                  </a:cubicBezTo>
                  <a:cubicBezTo>
                    <a:pt x="332" y="818"/>
                    <a:pt x="332" y="825"/>
                    <a:pt x="332" y="834"/>
                  </a:cubicBezTo>
                  <a:cubicBezTo>
                    <a:pt x="333" y="876"/>
                    <a:pt x="352" y="933"/>
                    <a:pt x="391" y="957"/>
                  </a:cubicBezTo>
                  <a:cubicBezTo>
                    <a:pt x="438" y="986"/>
                    <a:pt x="464" y="1016"/>
                    <a:pt x="482" y="1061"/>
                  </a:cubicBezTo>
                  <a:cubicBezTo>
                    <a:pt x="501" y="1109"/>
                    <a:pt x="525" y="1150"/>
                    <a:pt x="550" y="1175"/>
                  </a:cubicBezTo>
                  <a:cubicBezTo>
                    <a:pt x="566" y="1191"/>
                    <a:pt x="568" y="1204"/>
                    <a:pt x="570" y="1214"/>
                  </a:cubicBezTo>
                  <a:cubicBezTo>
                    <a:pt x="571" y="1222"/>
                    <a:pt x="571" y="1227"/>
                    <a:pt x="577" y="1234"/>
                  </a:cubicBezTo>
                  <a:cubicBezTo>
                    <a:pt x="583" y="1243"/>
                    <a:pt x="593" y="1258"/>
                    <a:pt x="600" y="1274"/>
                  </a:cubicBezTo>
                  <a:cubicBezTo>
                    <a:pt x="601" y="1273"/>
                    <a:pt x="602" y="1273"/>
                    <a:pt x="603" y="1272"/>
                  </a:cubicBezTo>
                  <a:cubicBezTo>
                    <a:pt x="604" y="1272"/>
                    <a:pt x="604" y="1272"/>
                    <a:pt x="605" y="1272"/>
                  </a:cubicBezTo>
                  <a:cubicBezTo>
                    <a:pt x="607" y="1271"/>
                    <a:pt x="609" y="1270"/>
                    <a:pt x="610" y="1269"/>
                  </a:cubicBezTo>
                  <a:cubicBezTo>
                    <a:pt x="611" y="1269"/>
                    <a:pt x="612" y="1268"/>
                    <a:pt x="612" y="1268"/>
                  </a:cubicBezTo>
                  <a:cubicBezTo>
                    <a:pt x="614" y="1267"/>
                    <a:pt x="615" y="1267"/>
                    <a:pt x="616" y="1266"/>
                  </a:cubicBezTo>
                  <a:cubicBezTo>
                    <a:pt x="617" y="1266"/>
                    <a:pt x="617" y="1265"/>
                    <a:pt x="618" y="1265"/>
                  </a:cubicBezTo>
                  <a:cubicBezTo>
                    <a:pt x="619" y="1264"/>
                    <a:pt x="620" y="1264"/>
                    <a:pt x="620" y="1264"/>
                  </a:cubicBezTo>
                  <a:cubicBezTo>
                    <a:pt x="621" y="1263"/>
                    <a:pt x="621" y="1263"/>
                    <a:pt x="622" y="1263"/>
                  </a:cubicBezTo>
                  <a:cubicBezTo>
                    <a:pt x="622" y="1262"/>
                    <a:pt x="623" y="1262"/>
                    <a:pt x="623" y="1262"/>
                  </a:cubicBezTo>
                  <a:cubicBezTo>
                    <a:pt x="624" y="1262"/>
                    <a:pt x="624" y="1261"/>
                    <a:pt x="625" y="1261"/>
                  </a:cubicBezTo>
                  <a:cubicBezTo>
                    <a:pt x="625" y="1261"/>
                    <a:pt x="625" y="1261"/>
                    <a:pt x="626" y="1261"/>
                  </a:cubicBezTo>
                  <a:cubicBezTo>
                    <a:pt x="626" y="1260"/>
                    <a:pt x="626" y="1260"/>
                    <a:pt x="626" y="1260"/>
                  </a:cubicBezTo>
                  <a:lnTo>
                    <a:pt x="627" y="1260"/>
                  </a:lnTo>
                  <a:cubicBezTo>
                    <a:pt x="627" y="1260"/>
                    <a:pt x="627" y="1260"/>
                    <a:pt x="627" y="1259"/>
                  </a:cubicBezTo>
                  <a:lnTo>
                    <a:pt x="628" y="1259"/>
                  </a:lnTo>
                  <a:cubicBezTo>
                    <a:pt x="628" y="1258"/>
                    <a:pt x="626" y="1250"/>
                    <a:pt x="625" y="1245"/>
                  </a:cubicBezTo>
                  <a:cubicBezTo>
                    <a:pt x="623" y="1235"/>
                    <a:pt x="620" y="1225"/>
                    <a:pt x="625" y="1218"/>
                  </a:cubicBezTo>
                  <a:cubicBezTo>
                    <a:pt x="632" y="1209"/>
                    <a:pt x="646" y="1192"/>
                    <a:pt x="661" y="1187"/>
                  </a:cubicBezTo>
                  <a:cubicBezTo>
                    <a:pt x="668" y="1185"/>
                    <a:pt x="676" y="1188"/>
                    <a:pt x="684" y="1191"/>
                  </a:cubicBezTo>
                  <a:cubicBezTo>
                    <a:pt x="693" y="1194"/>
                    <a:pt x="704" y="1198"/>
                    <a:pt x="718" y="1196"/>
                  </a:cubicBezTo>
                  <a:cubicBezTo>
                    <a:pt x="725" y="1195"/>
                    <a:pt x="733" y="1194"/>
                    <a:pt x="742" y="1194"/>
                  </a:cubicBezTo>
                  <a:cubicBezTo>
                    <a:pt x="764" y="1194"/>
                    <a:pt x="809" y="1198"/>
                    <a:pt x="817" y="1206"/>
                  </a:cubicBezTo>
                  <a:cubicBezTo>
                    <a:pt x="820" y="1207"/>
                    <a:pt x="835" y="1208"/>
                    <a:pt x="848" y="1209"/>
                  </a:cubicBezTo>
                  <a:cubicBezTo>
                    <a:pt x="877" y="1211"/>
                    <a:pt x="910" y="1213"/>
                    <a:pt x="924" y="1223"/>
                  </a:cubicBezTo>
                  <a:cubicBezTo>
                    <a:pt x="930" y="1228"/>
                    <a:pt x="936" y="1231"/>
                    <a:pt x="941" y="1231"/>
                  </a:cubicBezTo>
                  <a:cubicBezTo>
                    <a:pt x="954" y="1231"/>
                    <a:pt x="962" y="1217"/>
                    <a:pt x="967" y="1206"/>
                  </a:cubicBezTo>
                  <a:cubicBezTo>
                    <a:pt x="981" y="1173"/>
                    <a:pt x="1076" y="1106"/>
                    <a:pt x="1087" y="1100"/>
                  </a:cubicBezTo>
                  <a:cubicBezTo>
                    <a:pt x="1094" y="1097"/>
                    <a:pt x="1114" y="1097"/>
                    <a:pt x="1149" y="1096"/>
                  </a:cubicBezTo>
                  <a:cubicBezTo>
                    <a:pt x="1182" y="1096"/>
                    <a:pt x="1219" y="1096"/>
                    <a:pt x="1239" y="1091"/>
                  </a:cubicBezTo>
                  <a:cubicBezTo>
                    <a:pt x="1249" y="1089"/>
                    <a:pt x="1274" y="1082"/>
                    <a:pt x="1312" y="1070"/>
                  </a:cubicBezTo>
                  <a:cubicBezTo>
                    <a:pt x="1334" y="1063"/>
                    <a:pt x="1358" y="1056"/>
                    <a:pt x="1381" y="1048"/>
                  </a:cubicBezTo>
                  <a:cubicBezTo>
                    <a:pt x="1450" y="1026"/>
                    <a:pt x="1518" y="1003"/>
                    <a:pt x="1538" y="995"/>
                  </a:cubicBezTo>
                  <a:cubicBezTo>
                    <a:pt x="1539" y="995"/>
                    <a:pt x="1540" y="994"/>
                    <a:pt x="1540" y="994"/>
                  </a:cubicBezTo>
                  <a:cubicBezTo>
                    <a:pt x="1541" y="994"/>
                    <a:pt x="1541" y="994"/>
                    <a:pt x="1542" y="993"/>
                  </a:cubicBezTo>
                  <a:cubicBezTo>
                    <a:pt x="1543" y="993"/>
                    <a:pt x="1544" y="992"/>
                    <a:pt x="1544" y="992"/>
                  </a:cubicBezTo>
                  <a:cubicBezTo>
                    <a:pt x="1554" y="983"/>
                    <a:pt x="1594" y="852"/>
                    <a:pt x="1594" y="838"/>
                  </a:cubicBezTo>
                  <a:cubicBezTo>
                    <a:pt x="1594" y="824"/>
                    <a:pt x="1577" y="789"/>
                    <a:pt x="1563" y="789"/>
                  </a:cubicBezTo>
                  <a:cubicBezTo>
                    <a:pt x="1561" y="789"/>
                    <a:pt x="1558" y="789"/>
                    <a:pt x="1556" y="789"/>
                  </a:cubicBezTo>
                  <a:cubicBezTo>
                    <a:pt x="1555" y="789"/>
                    <a:pt x="1553" y="789"/>
                    <a:pt x="1552" y="789"/>
                  </a:cubicBezTo>
                  <a:cubicBezTo>
                    <a:pt x="1551" y="789"/>
                    <a:pt x="1550" y="789"/>
                    <a:pt x="1549" y="789"/>
                  </a:cubicBezTo>
                  <a:lnTo>
                    <a:pt x="1549" y="789"/>
                  </a:lnTo>
                  <a:lnTo>
                    <a:pt x="1545" y="789"/>
                  </a:lnTo>
                  <a:lnTo>
                    <a:pt x="1545" y="789"/>
                  </a:lnTo>
                  <a:cubicBezTo>
                    <a:pt x="1543" y="789"/>
                    <a:pt x="1540" y="789"/>
                    <a:pt x="1537" y="788"/>
                  </a:cubicBezTo>
                  <a:cubicBezTo>
                    <a:pt x="1494" y="785"/>
                    <a:pt x="1394" y="775"/>
                    <a:pt x="1370" y="768"/>
                  </a:cubicBezTo>
                  <a:lnTo>
                    <a:pt x="1370" y="768"/>
                  </a:lnTo>
                  <a:cubicBezTo>
                    <a:pt x="1368" y="767"/>
                    <a:pt x="1367" y="767"/>
                    <a:pt x="1366" y="766"/>
                  </a:cubicBezTo>
                  <a:cubicBezTo>
                    <a:pt x="1364" y="765"/>
                    <a:pt x="1362" y="764"/>
                    <a:pt x="1360" y="762"/>
                  </a:cubicBezTo>
                  <a:cubicBezTo>
                    <a:pt x="1359" y="762"/>
                    <a:pt x="1359" y="761"/>
                    <a:pt x="1358" y="761"/>
                  </a:cubicBezTo>
                  <a:cubicBezTo>
                    <a:pt x="1356" y="759"/>
                    <a:pt x="1354" y="758"/>
                    <a:pt x="1352" y="756"/>
                  </a:cubicBezTo>
                  <a:cubicBezTo>
                    <a:pt x="1351" y="755"/>
                    <a:pt x="1350" y="754"/>
                    <a:pt x="1349" y="753"/>
                  </a:cubicBezTo>
                  <a:cubicBezTo>
                    <a:pt x="1347" y="751"/>
                    <a:pt x="1345" y="749"/>
                    <a:pt x="1343" y="747"/>
                  </a:cubicBezTo>
                  <a:cubicBezTo>
                    <a:pt x="1342" y="746"/>
                    <a:pt x="1340" y="745"/>
                    <a:pt x="1339" y="743"/>
                  </a:cubicBezTo>
                  <a:cubicBezTo>
                    <a:pt x="1337" y="741"/>
                    <a:pt x="1335" y="739"/>
                    <a:pt x="1333" y="737"/>
                  </a:cubicBezTo>
                  <a:cubicBezTo>
                    <a:pt x="1332" y="736"/>
                    <a:pt x="1331" y="734"/>
                    <a:pt x="1330" y="732"/>
                  </a:cubicBezTo>
                  <a:cubicBezTo>
                    <a:pt x="1328" y="730"/>
                    <a:pt x="1326" y="728"/>
                    <a:pt x="1324" y="725"/>
                  </a:cubicBezTo>
                  <a:cubicBezTo>
                    <a:pt x="1323" y="723"/>
                    <a:pt x="1322" y="721"/>
                    <a:pt x="1321" y="719"/>
                  </a:cubicBezTo>
                  <a:cubicBezTo>
                    <a:pt x="1319" y="717"/>
                    <a:pt x="1318" y="714"/>
                    <a:pt x="1316" y="712"/>
                  </a:cubicBezTo>
                  <a:cubicBezTo>
                    <a:pt x="1315" y="710"/>
                    <a:pt x="1314" y="708"/>
                    <a:pt x="1313" y="705"/>
                  </a:cubicBezTo>
                  <a:cubicBezTo>
                    <a:pt x="1312" y="703"/>
                    <a:pt x="1311" y="700"/>
                    <a:pt x="1310" y="697"/>
                  </a:cubicBezTo>
                  <a:cubicBezTo>
                    <a:pt x="1309" y="695"/>
                    <a:pt x="1309" y="692"/>
                    <a:pt x="1308" y="690"/>
                  </a:cubicBezTo>
                  <a:cubicBezTo>
                    <a:pt x="1307" y="688"/>
                    <a:pt x="1307" y="685"/>
                    <a:pt x="1306" y="682"/>
                  </a:cubicBezTo>
                  <a:cubicBezTo>
                    <a:pt x="1295" y="673"/>
                    <a:pt x="1281" y="655"/>
                    <a:pt x="1276" y="637"/>
                  </a:cubicBezTo>
                  <a:cubicBezTo>
                    <a:pt x="1275" y="637"/>
                    <a:pt x="1274" y="637"/>
                    <a:pt x="1273" y="637"/>
                  </a:cubicBezTo>
                  <a:lnTo>
                    <a:pt x="1272" y="637"/>
                  </a:lnTo>
                  <a:cubicBezTo>
                    <a:pt x="1271" y="637"/>
                    <a:pt x="1271" y="637"/>
                    <a:pt x="1270" y="637"/>
                  </a:cubicBezTo>
                  <a:cubicBezTo>
                    <a:pt x="1269" y="637"/>
                    <a:pt x="1268" y="637"/>
                    <a:pt x="1266" y="637"/>
                  </a:cubicBezTo>
                  <a:cubicBezTo>
                    <a:pt x="1265" y="637"/>
                    <a:pt x="1264" y="636"/>
                    <a:pt x="1262" y="636"/>
                  </a:cubicBezTo>
                  <a:cubicBezTo>
                    <a:pt x="1261" y="636"/>
                    <a:pt x="1259" y="636"/>
                    <a:pt x="1258" y="635"/>
                  </a:cubicBezTo>
                  <a:cubicBezTo>
                    <a:pt x="1257" y="635"/>
                    <a:pt x="1255" y="635"/>
                    <a:pt x="1254" y="634"/>
                  </a:cubicBezTo>
                  <a:cubicBezTo>
                    <a:pt x="1252" y="634"/>
                    <a:pt x="1251" y="633"/>
                    <a:pt x="1249" y="633"/>
                  </a:cubicBezTo>
                  <a:cubicBezTo>
                    <a:pt x="1248" y="632"/>
                    <a:pt x="1247" y="632"/>
                    <a:pt x="1246" y="631"/>
                  </a:cubicBezTo>
                  <a:cubicBezTo>
                    <a:pt x="1244" y="630"/>
                    <a:pt x="1242" y="629"/>
                    <a:pt x="1241" y="628"/>
                  </a:cubicBezTo>
                  <a:cubicBezTo>
                    <a:pt x="1240" y="628"/>
                    <a:pt x="1238" y="627"/>
                    <a:pt x="1237" y="626"/>
                  </a:cubicBezTo>
                  <a:cubicBezTo>
                    <a:pt x="1236" y="625"/>
                    <a:pt x="1234" y="624"/>
                    <a:pt x="1233" y="622"/>
                  </a:cubicBezTo>
                  <a:cubicBezTo>
                    <a:pt x="1231" y="622"/>
                    <a:pt x="1230" y="621"/>
                    <a:pt x="1229" y="619"/>
                  </a:cubicBezTo>
                  <a:cubicBezTo>
                    <a:pt x="1227" y="618"/>
                    <a:pt x="1226" y="617"/>
                    <a:pt x="1225" y="615"/>
                  </a:cubicBezTo>
                  <a:cubicBezTo>
                    <a:pt x="1223" y="613"/>
                    <a:pt x="1222" y="611"/>
                    <a:pt x="1221" y="609"/>
                  </a:cubicBezTo>
                  <a:cubicBezTo>
                    <a:pt x="1220" y="608"/>
                    <a:pt x="1219" y="606"/>
                    <a:pt x="1218" y="604"/>
                  </a:cubicBezTo>
                  <a:cubicBezTo>
                    <a:pt x="1216" y="602"/>
                    <a:pt x="1215" y="599"/>
                    <a:pt x="1214" y="596"/>
                  </a:cubicBezTo>
                  <a:cubicBezTo>
                    <a:pt x="1213" y="594"/>
                    <a:pt x="1212" y="593"/>
                    <a:pt x="1211" y="591"/>
                  </a:cubicBezTo>
                  <a:cubicBezTo>
                    <a:pt x="1197" y="580"/>
                    <a:pt x="1170" y="543"/>
                    <a:pt x="1167" y="519"/>
                  </a:cubicBezTo>
                  <a:cubicBezTo>
                    <a:pt x="1166" y="511"/>
                    <a:pt x="1167" y="505"/>
                    <a:pt x="1171" y="501"/>
                  </a:cubicBezTo>
                  <a:cubicBezTo>
                    <a:pt x="1184" y="487"/>
                    <a:pt x="1164" y="451"/>
                    <a:pt x="1138" y="427"/>
                  </a:cubicBezTo>
                  <a:cubicBezTo>
                    <a:pt x="1134" y="424"/>
                    <a:pt x="1131" y="421"/>
                    <a:pt x="1127" y="418"/>
                  </a:cubicBezTo>
                  <a:cubicBezTo>
                    <a:pt x="1099" y="393"/>
                    <a:pt x="1060" y="358"/>
                    <a:pt x="1058" y="333"/>
                  </a:cubicBezTo>
                  <a:cubicBezTo>
                    <a:pt x="1057" y="328"/>
                    <a:pt x="1055" y="319"/>
                    <a:pt x="1050" y="30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0" name="Freeform 123">
              <a:extLst>
                <a:ext uri="{FF2B5EF4-FFF2-40B4-BE49-F238E27FC236}">
                  <a16:creationId xmlns:a16="http://schemas.microsoft.com/office/drawing/2014/main" id="{9096A34C-7DFA-4FF3-9827-BEB904E64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335" y="3306866"/>
              <a:ext cx="1879" cy="1879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3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1" name="Freeform 124">
              <a:extLst>
                <a:ext uri="{FF2B5EF4-FFF2-40B4-BE49-F238E27FC236}">
                  <a16:creationId xmlns:a16="http://schemas.microsoft.com/office/drawing/2014/main" id="{CD051137-0BE4-437D-9B6A-401A27D55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5077" y="3434636"/>
              <a:ext cx="255548" cy="283729"/>
            </a:xfrm>
            <a:custGeom>
              <a:avLst/>
              <a:gdLst>
                <a:gd name="T0" fmla="*/ 584 w 598"/>
                <a:gd name="T1" fmla="*/ 204 h 667"/>
                <a:gd name="T2" fmla="*/ 515 w 598"/>
                <a:gd name="T3" fmla="*/ 121 h 667"/>
                <a:gd name="T4" fmla="*/ 485 w 598"/>
                <a:gd name="T5" fmla="*/ 112 h 667"/>
                <a:gd name="T6" fmla="*/ 389 w 598"/>
                <a:gd name="T7" fmla="*/ 75 h 667"/>
                <a:gd name="T8" fmla="*/ 348 w 598"/>
                <a:gd name="T9" fmla="*/ 0 h 667"/>
                <a:gd name="T10" fmla="*/ 327 w 598"/>
                <a:gd name="T11" fmla="*/ 12 h 667"/>
                <a:gd name="T12" fmla="*/ 302 w 598"/>
                <a:gd name="T13" fmla="*/ 12 h 667"/>
                <a:gd name="T14" fmla="*/ 302 w 598"/>
                <a:gd name="T15" fmla="*/ 65 h 667"/>
                <a:gd name="T16" fmla="*/ 253 w 598"/>
                <a:gd name="T17" fmla="*/ 127 h 667"/>
                <a:gd name="T18" fmla="*/ 231 w 598"/>
                <a:gd name="T19" fmla="*/ 182 h 667"/>
                <a:gd name="T20" fmla="*/ 237 w 598"/>
                <a:gd name="T21" fmla="*/ 182 h 667"/>
                <a:gd name="T22" fmla="*/ 240 w 598"/>
                <a:gd name="T23" fmla="*/ 182 h 667"/>
                <a:gd name="T24" fmla="*/ 283 w 598"/>
                <a:gd name="T25" fmla="*/ 243 h 667"/>
                <a:gd name="T26" fmla="*/ 229 w 598"/>
                <a:gd name="T27" fmla="*/ 406 h 667"/>
                <a:gd name="T28" fmla="*/ 0 w 598"/>
                <a:gd name="T29" fmla="*/ 484 h 667"/>
                <a:gd name="T30" fmla="*/ 5 w 598"/>
                <a:gd name="T31" fmla="*/ 496 h 667"/>
                <a:gd name="T32" fmla="*/ 88 w 598"/>
                <a:gd name="T33" fmla="*/ 666 h 667"/>
                <a:gd name="T34" fmla="*/ 101 w 598"/>
                <a:gd name="T35" fmla="*/ 659 h 667"/>
                <a:gd name="T36" fmla="*/ 186 w 598"/>
                <a:gd name="T37" fmla="*/ 641 h 667"/>
                <a:gd name="T38" fmla="*/ 227 w 598"/>
                <a:gd name="T39" fmla="*/ 637 h 667"/>
                <a:gd name="T40" fmla="*/ 239 w 598"/>
                <a:gd name="T41" fmla="*/ 617 h 667"/>
                <a:gd name="T42" fmla="*/ 254 w 598"/>
                <a:gd name="T43" fmla="*/ 578 h 667"/>
                <a:gd name="T44" fmla="*/ 299 w 598"/>
                <a:gd name="T45" fmla="*/ 564 h 667"/>
                <a:gd name="T46" fmla="*/ 316 w 598"/>
                <a:gd name="T47" fmla="*/ 565 h 667"/>
                <a:gd name="T48" fmla="*/ 338 w 598"/>
                <a:gd name="T49" fmla="*/ 564 h 667"/>
                <a:gd name="T50" fmla="*/ 353 w 598"/>
                <a:gd name="T51" fmla="*/ 539 h 667"/>
                <a:gd name="T52" fmla="*/ 388 w 598"/>
                <a:gd name="T53" fmla="*/ 494 h 667"/>
                <a:gd name="T54" fmla="*/ 415 w 598"/>
                <a:gd name="T55" fmla="*/ 487 h 667"/>
                <a:gd name="T56" fmla="*/ 433 w 598"/>
                <a:gd name="T57" fmla="*/ 476 h 667"/>
                <a:gd name="T58" fmla="*/ 464 w 598"/>
                <a:gd name="T59" fmla="*/ 366 h 667"/>
                <a:gd name="T60" fmla="*/ 521 w 598"/>
                <a:gd name="T61" fmla="*/ 329 h 667"/>
                <a:gd name="T62" fmla="*/ 556 w 598"/>
                <a:gd name="T63" fmla="*/ 277 h 667"/>
                <a:gd name="T64" fmla="*/ 585 w 598"/>
                <a:gd name="T65" fmla="*/ 237 h 667"/>
                <a:gd name="T66" fmla="*/ 595 w 598"/>
                <a:gd name="T67" fmla="*/ 209 h 667"/>
                <a:gd name="T68" fmla="*/ 584 w 598"/>
                <a:gd name="T69" fmla="*/ 20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8" h="667">
                  <a:moveTo>
                    <a:pt x="584" y="204"/>
                  </a:moveTo>
                  <a:cubicBezTo>
                    <a:pt x="559" y="200"/>
                    <a:pt x="525" y="139"/>
                    <a:pt x="515" y="121"/>
                  </a:cubicBezTo>
                  <a:cubicBezTo>
                    <a:pt x="513" y="117"/>
                    <a:pt x="499" y="114"/>
                    <a:pt x="485" y="112"/>
                  </a:cubicBezTo>
                  <a:cubicBezTo>
                    <a:pt x="458" y="107"/>
                    <a:pt x="422" y="101"/>
                    <a:pt x="389" y="75"/>
                  </a:cubicBezTo>
                  <a:cubicBezTo>
                    <a:pt x="371" y="61"/>
                    <a:pt x="358" y="36"/>
                    <a:pt x="348" y="0"/>
                  </a:cubicBezTo>
                  <a:lnTo>
                    <a:pt x="327" y="12"/>
                  </a:lnTo>
                  <a:lnTo>
                    <a:pt x="302" y="12"/>
                  </a:lnTo>
                  <a:lnTo>
                    <a:pt x="302" y="65"/>
                  </a:lnTo>
                  <a:lnTo>
                    <a:pt x="253" y="127"/>
                  </a:lnTo>
                  <a:lnTo>
                    <a:pt x="231" y="182"/>
                  </a:lnTo>
                  <a:cubicBezTo>
                    <a:pt x="234" y="182"/>
                    <a:pt x="236" y="182"/>
                    <a:pt x="237" y="182"/>
                  </a:cubicBezTo>
                  <a:cubicBezTo>
                    <a:pt x="238" y="182"/>
                    <a:pt x="239" y="182"/>
                    <a:pt x="240" y="182"/>
                  </a:cubicBezTo>
                  <a:cubicBezTo>
                    <a:pt x="264" y="182"/>
                    <a:pt x="283" y="226"/>
                    <a:pt x="283" y="243"/>
                  </a:cubicBezTo>
                  <a:cubicBezTo>
                    <a:pt x="283" y="255"/>
                    <a:pt x="243" y="395"/>
                    <a:pt x="229" y="406"/>
                  </a:cubicBezTo>
                  <a:cubicBezTo>
                    <a:pt x="219" y="414"/>
                    <a:pt x="68" y="463"/>
                    <a:pt x="0" y="484"/>
                  </a:cubicBezTo>
                  <a:cubicBezTo>
                    <a:pt x="1" y="488"/>
                    <a:pt x="3" y="492"/>
                    <a:pt x="5" y="496"/>
                  </a:cubicBezTo>
                  <a:cubicBezTo>
                    <a:pt x="25" y="538"/>
                    <a:pt x="58" y="605"/>
                    <a:pt x="88" y="666"/>
                  </a:cubicBezTo>
                  <a:cubicBezTo>
                    <a:pt x="92" y="664"/>
                    <a:pt x="96" y="662"/>
                    <a:pt x="101" y="659"/>
                  </a:cubicBezTo>
                  <a:cubicBezTo>
                    <a:pt x="129" y="643"/>
                    <a:pt x="160" y="642"/>
                    <a:pt x="186" y="641"/>
                  </a:cubicBezTo>
                  <a:cubicBezTo>
                    <a:pt x="201" y="641"/>
                    <a:pt x="215" y="640"/>
                    <a:pt x="227" y="637"/>
                  </a:cubicBezTo>
                  <a:cubicBezTo>
                    <a:pt x="239" y="634"/>
                    <a:pt x="239" y="629"/>
                    <a:pt x="239" y="617"/>
                  </a:cubicBezTo>
                  <a:cubicBezTo>
                    <a:pt x="238" y="607"/>
                    <a:pt x="238" y="592"/>
                    <a:pt x="254" y="578"/>
                  </a:cubicBezTo>
                  <a:cubicBezTo>
                    <a:pt x="269" y="566"/>
                    <a:pt x="287" y="564"/>
                    <a:pt x="299" y="564"/>
                  </a:cubicBezTo>
                  <a:cubicBezTo>
                    <a:pt x="305" y="564"/>
                    <a:pt x="311" y="565"/>
                    <a:pt x="316" y="565"/>
                  </a:cubicBezTo>
                  <a:cubicBezTo>
                    <a:pt x="326" y="566"/>
                    <a:pt x="335" y="566"/>
                    <a:pt x="338" y="564"/>
                  </a:cubicBezTo>
                  <a:cubicBezTo>
                    <a:pt x="343" y="562"/>
                    <a:pt x="348" y="550"/>
                    <a:pt x="353" y="539"/>
                  </a:cubicBezTo>
                  <a:cubicBezTo>
                    <a:pt x="362" y="521"/>
                    <a:pt x="372" y="501"/>
                    <a:pt x="388" y="494"/>
                  </a:cubicBezTo>
                  <a:cubicBezTo>
                    <a:pt x="398" y="490"/>
                    <a:pt x="407" y="489"/>
                    <a:pt x="415" y="487"/>
                  </a:cubicBezTo>
                  <a:cubicBezTo>
                    <a:pt x="432" y="484"/>
                    <a:pt x="434" y="483"/>
                    <a:pt x="433" y="476"/>
                  </a:cubicBezTo>
                  <a:cubicBezTo>
                    <a:pt x="431" y="459"/>
                    <a:pt x="433" y="372"/>
                    <a:pt x="464" y="366"/>
                  </a:cubicBezTo>
                  <a:cubicBezTo>
                    <a:pt x="488" y="362"/>
                    <a:pt x="521" y="337"/>
                    <a:pt x="521" y="329"/>
                  </a:cubicBezTo>
                  <a:cubicBezTo>
                    <a:pt x="522" y="319"/>
                    <a:pt x="535" y="303"/>
                    <a:pt x="556" y="277"/>
                  </a:cubicBezTo>
                  <a:cubicBezTo>
                    <a:pt x="567" y="262"/>
                    <a:pt x="579" y="247"/>
                    <a:pt x="585" y="237"/>
                  </a:cubicBezTo>
                  <a:cubicBezTo>
                    <a:pt x="594" y="223"/>
                    <a:pt x="597" y="214"/>
                    <a:pt x="595" y="209"/>
                  </a:cubicBezTo>
                  <a:cubicBezTo>
                    <a:pt x="593" y="207"/>
                    <a:pt x="590" y="205"/>
                    <a:pt x="584" y="2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2" name="Freeform 125">
              <a:extLst>
                <a:ext uri="{FF2B5EF4-FFF2-40B4-BE49-F238E27FC236}">
                  <a16:creationId xmlns:a16="http://schemas.microsoft.com/office/drawing/2014/main" id="{7EAC5E07-E36C-4C90-A1EB-C09E68237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0" y="3724002"/>
              <a:ext cx="1879" cy="1879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5 w 6"/>
                <a:gd name="T5" fmla="*/ 0 h 3"/>
                <a:gd name="T6" fmla="*/ 5 w 6"/>
                <a:gd name="T7" fmla="*/ 0 h 3"/>
                <a:gd name="T8" fmla="*/ 5 w 6"/>
                <a:gd name="T9" fmla="*/ 0 h 3"/>
                <a:gd name="T10" fmla="*/ 0 w 6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ubicBezTo>
                    <a:pt x="3" y="1"/>
                    <a:pt x="1" y="1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3" name="Freeform 126">
              <a:extLst>
                <a:ext uri="{FF2B5EF4-FFF2-40B4-BE49-F238E27FC236}">
                  <a16:creationId xmlns:a16="http://schemas.microsoft.com/office/drawing/2014/main" id="{B025AF55-E703-48AE-9924-9E7E967AA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737" y="3398936"/>
              <a:ext cx="30064" cy="48854"/>
            </a:xfrm>
            <a:custGeom>
              <a:avLst/>
              <a:gdLst>
                <a:gd name="T0" fmla="*/ 47 w 70"/>
                <a:gd name="T1" fmla="*/ 114 h 115"/>
                <a:gd name="T2" fmla="*/ 48 w 70"/>
                <a:gd name="T3" fmla="*/ 114 h 115"/>
                <a:gd name="T4" fmla="*/ 51 w 70"/>
                <a:gd name="T5" fmla="*/ 96 h 115"/>
                <a:gd name="T6" fmla="*/ 60 w 70"/>
                <a:gd name="T7" fmla="*/ 21 h 115"/>
                <a:gd name="T8" fmla="*/ 46 w 70"/>
                <a:gd name="T9" fmla="*/ 7 h 115"/>
                <a:gd name="T10" fmla="*/ 3 w 70"/>
                <a:gd name="T11" fmla="*/ 76 h 115"/>
                <a:gd name="T12" fmla="*/ 0 w 70"/>
                <a:gd name="T13" fmla="*/ 82 h 115"/>
                <a:gd name="T14" fmla="*/ 47 w 70"/>
                <a:gd name="T1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15">
                  <a:moveTo>
                    <a:pt x="47" y="114"/>
                  </a:moveTo>
                  <a:lnTo>
                    <a:pt x="48" y="114"/>
                  </a:lnTo>
                  <a:cubicBezTo>
                    <a:pt x="47" y="108"/>
                    <a:pt x="48" y="101"/>
                    <a:pt x="51" y="96"/>
                  </a:cubicBezTo>
                  <a:cubicBezTo>
                    <a:pt x="61" y="80"/>
                    <a:pt x="69" y="43"/>
                    <a:pt x="60" y="21"/>
                  </a:cubicBezTo>
                  <a:cubicBezTo>
                    <a:pt x="57" y="13"/>
                    <a:pt x="52" y="9"/>
                    <a:pt x="46" y="7"/>
                  </a:cubicBezTo>
                  <a:cubicBezTo>
                    <a:pt x="21" y="0"/>
                    <a:pt x="3" y="57"/>
                    <a:pt x="3" y="76"/>
                  </a:cubicBezTo>
                  <a:cubicBezTo>
                    <a:pt x="3" y="79"/>
                    <a:pt x="2" y="81"/>
                    <a:pt x="0" y="82"/>
                  </a:cubicBezTo>
                  <a:cubicBezTo>
                    <a:pt x="11" y="104"/>
                    <a:pt x="26" y="114"/>
                    <a:pt x="47" y="1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4" name="Freeform 127">
              <a:extLst>
                <a:ext uri="{FF2B5EF4-FFF2-40B4-BE49-F238E27FC236}">
                  <a16:creationId xmlns:a16="http://schemas.microsoft.com/office/drawing/2014/main" id="{DF07D9E1-3918-4AA3-85DE-68887AE75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3198" y="3393298"/>
              <a:ext cx="148442" cy="120256"/>
            </a:xfrm>
            <a:custGeom>
              <a:avLst/>
              <a:gdLst>
                <a:gd name="T0" fmla="*/ 52 w 349"/>
                <a:gd name="T1" fmla="*/ 259 h 281"/>
                <a:gd name="T2" fmla="*/ 222 w 349"/>
                <a:gd name="T3" fmla="*/ 280 h 281"/>
                <a:gd name="T4" fmla="*/ 247 w 349"/>
                <a:gd name="T5" fmla="*/ 218 h 281"/>
                <a:gd name="T6" fmla="*/ 293 w 349"/>
                <a:gd name="T7" fmla="*/ 158 h 281"/>
                <a:gd name="T8" fmla="*/ 293 w 349"/>
                <a:gd name="T9" fmla="*/ 98 h 281"/>
                <a:gd name="T10" fmla="*/ 327 w 349"/>
                <a:gd name="T11" fmla="*/ 98 h 281"/>
                <a:gd name="T12" fmla="*/ 348 w 349"/>
                <a:gd name="T13" fmla="*/ 86 h 281"/>
                <a:gd name="T14" fmla="*/ 339 w 349"/>
                <a:gd name="T15" fmla="*/ 34 h 281"/>
                <a:gd name="T16" fmla="*/ 332 w 349"/>
                <a:gd name="T17" fmla="*/ 0 h 281"/>
                <a:gd name="T18" fmla="*/ 248 w 349"/>
                <a:gd name="T19" fmla="*/ 99 h 281"/>
                <a:gd name="T20" fmla="*/ 119 w 349"/>
                <a:gd name="T21" fmla="*/ 171 h 281"/>
                <a:gd name="T22" fmla="*/ 97 w 349"/>
                <a:gd name="T23" fmla="*/ 169 h 281"/>
                <a:gd name="T24" fmla="*/ 72 w 349"/>
                <a:gd name="T25" fmla="*/ 167 h 281"/>
                <a:gd name="T26" fmla="*/ 18 w 349"/>
                <a:gd name="T27" fmla="*/ 187 h 281"/>
                <a:gd name="T28" fmla="*/ 11 w 349"/>
                <a:gd name="T29" fmla="*/ 192 h 281"/>
                <a:gd name="T30" fmla="*/ 0 w 349"/>
                <a:gd name="T31" fmla="*/ 193 h 281"/>
                <a:gd name="T32" fmla="*/ 52 w 349"/>
                <a:gd name="T33" fmla="*/ 25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9" h="281">
                  <a:moveTo>
                    <a:pt x="52" y="259"/>
                  </a:moveTo>
                  <a:cubicBezTo>
                    <a:pt x="61" y="264"/>
                    <a:pt x="169" y="277"/>
                    <a:pt x="222" y="280"/>
                  </a:cubicBezTo>
                  <a:lnTo>
                    <a:pt x="247" y="218"/>
                  </a:lnTo>
                  <a:lnTo>
                    <a:pt x="293" y="158"/>
                  </a:lnTo>
                  <a:lnTo>
                    <a:pt x="293" y="98"/>
                  </a:lnTo>
                  <a:lnTo>
                    <a:pt x="327" y="98"/>
                  </a:lnTo>
                  <a:lnTo>
                    <a:pt x="348" y="86"/>
                  </a:lnTo>
                  <a:cubicBezTo>
                    <a:pt x="344" y="67"/>
                    <a:pt x="341" y="49"/>
                    <a:pt x="339" y="34"/>
                  </a:cubicBezTo>
                  <a:cubicBezTo>
                    <a:pt x="337" y="21"/>
                    <a:pt x="334" y="5"/>
                    <a:pt x="332" y="0"/>
                  </a:cubicBezTo>
                  <a:cubicBezTo>
                    <a:pt x="319" y="4"/>
                    <a:pt x="270" y="56"/>
                    <a:pt x="248" y="99"/>
                  </a:cubicBezTo>
                  <a:cubicBezTo>
                    <a:pt x="227" y="140"/>
                    <a:pt x="171" y="171"/>
                    <a:pt x="119" y="171"/>
                  </a:cubicBezTo>
                  <a:cubicBezTo>
                    <a:pt x="111" y="171"/>
                    <a:pt x="104" y="170"/>
                    <a:pt x="97" y="169"/>
                  </a:cubicBezTo>
                  <a:cubicBezTo>
                    <a:pt x="88" y="167"/>
                    <a:pt x="80" y="167"/>
                    <a:pt x="72" y="167"/>
                  </a:cubicBezTo>
                  <a:cubicBezTo>
                    <a:pt x="43" y="167"/>
                    <a:pt x="29" y="178"/>
                    <a:pt x="18" y="187"/>
                  </a:cubicBezTo>
                  <a:cubicBezTo>
                    <a:pt x="15" y="188"/>
                    <a:pt x="13" y="190"/>
                    <a:pt x="11" y="192"/>
                  </a:cubicBezTo>
                  <a:cubicBezTo>
                    <a:pt x="8" y="194"/>
                    <a:pt x="4" y="194"/>
                    <a:pt x="0" y="193"/>
                  </a:cubicBezTo>
                  <a:cubicBezTo>
                    <a:pt x="10" y="228"/>
                    <a:pt x="43" y="254"/>
                    <a:pt x="52" y="25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7" name="Freeform 130">
              <a:extLst>
                <a:ext uri="{FF2B5EF4-FFF2-40B4-BE49-F238E27FC236}">
                  <a16:creationId xmlns:a16="http://schemas.microsoft.com/office/drawing/2014/main" id="{BA04C782-8062-4737-A15E-EBDA33B9F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6525" y="4206903"/>
              <a:ext cx="3758" cy="1879"/>
            </a:xfrm>
            <a:custGeom>
              <a:avLst/>
              <a:gdLst>
                <a:gd name="T0" fmla="*/ 1 w 10"/>
                <a:gd name="T1" fmla="*/ 1 h 3"/>
                <a:gd name="T2" fmla="*/ 1 w 10"/>
                <a:gd name="T3" fmla="*/ 1 h 3"/>
                <a:gd name="T4" fmla="*/ 9 w 10"/>
                <a:gd name="T5" fmla="*/ 2 h 3"/>
                <a:gd name="T6" fmla="*/ 9 w 10"/>
                <a:gd name="T7" fmla="*/ 2 h 3"/>
                <a:gd name="T8" fmla="*/ 9 w 10"/>
                <a:gd name="T9" fmla="*/ 2 h 3"/>
                <a:gd name="T10" fmla="*/ 0 w 10"/>
                <a:gd name="T11" fmla="*/ 0 h 3"/>
                <a:gd name="T12" fmla="*/ 1 w 10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1" y="1"/>
                  </a:moveTo>
                  <a:lnTo>
                    <a:pt x="1" y="1"/>
                  </a:lnTo>
                  <a:cubicBezTo>
                    <a:pt x="3" y="1"/>
                    <a:pt x="6" y="1"/>
                    <a:pt x="9" y="2"/>
                  </a:cubicBezTo>
                  <a:lnTo>
                    <a:pt x="9" y="2"/>
                  </a:lnTo>
                  <a:lnTo>
                    <a:pt x="9" y="2"/>
                  </a:lnTo>
                  <a:lnTo>
                    <a:pt x="0" y="0"/>
                  </a:lnTo>
                  <a:lnTo>
                    <a:pt x="1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8" name="Freeform 131">
              <a:extLst>
                <a:ext uri="{FF2B5EF4-FFF2-40B4-BE49-F238E27FC236}">
                  <a16:creationId xmlns:a16="http://schemas.microsoft.com/office/drawing/2014/main" id="{C493C387-6884-4701-82FC-63C4CFFAF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4967" y="4118590"/>
              <a:ext cx="3758" cy="1879"/>
            </a:xfrm>
            <a:custGeom>
              <a:avLst/>
              <a:gdLst>
                <a:gd name="T0" fmla="*/ 6 w 7"/>
                <a:gd name="T1" fmla="*/ 1 h 2"/>
                <a:gd name="T2" fmla="*/ 4 w 7"/>
                <a:gd name="T3" fmla="*/ 1 h 2"/>
                <a:gd name="T4" fmla="*/ 6 w 7"/>
                <a:gd name="T5" fmla="*/ 1 h 2"/>
                <a:gd name="T6" fmla="*/ 0 w 7"/>
                <a:gd name="T7" fmla="*/ 0 h 2"/>
                <a:gd name="T8" fmla="*/ 0 w 7"/>
                <a:gd name="T9" fmla="*/ 0 h 2"/>
                <a:gd name="T10" fmla="*/ 2 w 7"/>
                <a:gd name="T11" fmla="*/ 0 h 2"/>
                <a:gd name="T12" fmla="*/ 3 w 7"/>
                <a:gd name="T13" fmla="*/ 0 h 2"/>
                <a:gd name="T14" fmla="*/ 0 w 7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">
                  <a:moveTo>
                    <a:pt x="6" y="1"/>
                  </a:moveTo>
                  <a:lnTo>
                    <a:pt x="4" y="1"/>
                  </a:lnTo>
                  <a:cubicBezTo>
                    <a:pt x="4" y="1"/>
                    <a:pt x="5" y="1"/>
                    <a:pt x="6" y="1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39" name="Freeform 132">
              <a:extLst>
                <a:ext uri="{FF2B5EF4-FFF2-40B4-BE49-F238E27FC236}">
                  <a16:creationId xmlns:a16="http://schemas.microsoft.com/office/drawing/2014/main" id="{14F6488D-3C68-4BA1-8076-065277E40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604" y="4120472"/>
              <a:ext cx="33822" cy="20669"/>
            </a:xfrm>
            <a:custGeom>
              <a:avLst/>
              <a:gdLst>
                <a:gd name="T0" fmla="*/ 29 w 81"/>
                <a:gd name="T1" fmla="*/ 49 h 50"/>
                <a:gd name="T2" fmla="*/ 54 w 81"/>
                <a:gd name="T3" fmla="*/ 39 h 50"/>
                <a:gd name="T4" fmla="*/ 79 w 81"/>
                <a:gd name="T5" fmla="*/ 31 h 50"/>
                <a:gd name="T6" fmla="*/ 74 w 81"/>
                <a:gd name="T7" fmla="*/ 0 h 50"/>
                <a:gd name="T8" fmla="*/ 66 w 81"/>
                <a:gd name="T9" fmla="*/ 2 h 50"/>
                <a:gd name="T10" fmla="*/ 46 w 81"/>
                <a:gd name="T11" fmla="*/ 10 h 50"/>
                <a:gd name="T12" fmla="*/ 34 w 81"/>
                <a:gd name="T13" fmla="*/ 23 h 50"/>
                <a:gd name="T14" fmla="*/ 10 w 81"/>
                <a:gd name="T15" fmla="*/ 15 h 50"/>
                <a:gd name="T16" fmla="*/ 0 w 81"/>
                <a:gd name="T17" fmla="*/ 11 h 50"/>
                <a:gd name="T18" fmla="*/ 29 w 81"/>
                <a:gd name="T1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0">
                  <a:moveTo>
                    <a:pt x="29" y="49"/>
                  </a:moveTo>
                  <a:cubicBezTo>
                    <a:pt x="41" y="49"/>
                    <a:pt x="48" y="44"/>
                    <a:pt x="54" y="39"/>
                  </a:cubicBezTo>
                  <a:cubicBezTo>
                    <a:pt x="61" y="34"/>
                    <a:pt x="69" y="29"/>
                    <a:pt x="79" y="31"/>
                  </a:cubicBezTo>
                  <a:cubicBezTo>
                    <a:pt x="80" y="25"/>
                    <a:pt x="76" y="10"/>
                    <a:pt x="74" y="0"/>
                  </a:cubicBezTo>
                  <a:cubicBezTo>
                    <a:pt x="71" y="1"/>
                    <a:pt x="68" y="1"/>
                    <a:pt x="66" y="2"/>
                  </a:cubicBezTo>
                  <a:cubicBezTo>
                    <a:pt x="57" y="4"/>
                    <a:pt x="46" y="6"/>
                    <a:pt x="46" y="10"/>
                  </a:cubicBezTo>
                  <a:cubicBezTo>
                    <a:pt x="46" y="18"/>
                    <a:pt x="42" y="23"/>
                    <a:pt x="34" y="23"/>
                  </a:cubicBezTo>
                  <a:cubicBezTo>
                    <a:pt x="28" y="23"/>
                    <a:pt x="19" y="19"/>
                    <a:pt x="10" y="15"/>
                  </a:cubicBezTo>
                  <a:cubicBezTo>
                    <a:pt x="7" y="14"/>
                    <a:pt x="3" y="12"/>
                    <a:pt x="0" y="11"/>
                  </a:cubicBezTo>
                  <a:cubicBezTo>
                    <a:pt x="21" y="48"/>
                    <a:pt x="28" y="49"/>
                    <a:pt x="29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0" name="Freeform 133">
              <a:extLst>
                <a:ext uri="{FF2B5EF4-FFF2-40B4-BE49-F238E27FC236}">
                  <a16:creationId xmlns:a16="http://schemas.microsoft.com/office/drawing/2014/main" id="{AC4B7527-509D-41B2-8AD9-EF8E81D98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6658" y="2983677"/>
              <a:ext cx="311919" cy="304398"/>
            </a:xfrm>
            <a:custGeom>
              <a:avLst/>
              <a:gdLst>
                <a:gd name="T0" fmla="*/ 520 w 731"/>
                <a:gd name="T1" fmla="*/ 133 h 716"/>
                <a:gd name="T2" fmla="*/ 456 w 731"/>
                <a:gd name="T3" fmla="*/ 47 h 716"/>
                <a:gd name="T4" fmla="*/ 450 w 731"/>
                <a:gd name="T5" fmla="*/ 38 h 716"/>
                <a:gd name="T6" fmla="*/ 411 w 731"/>
                <a:gd name="T7" fmla="*/ 32 h 716"/>
                <a:gd name="T8" fmla="*/ 374 w 731"/>
                <a:gd name="T9" fmla="*/ 14 h 716"/>
                <a:gd name="T10" fmla="*/ 342 w 731"/>
                <a:gd name="T11" fmla="*/ 10 h 716"/>
                <a:gd name="T12" fmla="*/ 281 w 731"/>
                <a:gd name="T13" fmla="*/ 15 h 716"/>
                <a:gd name="T14" fmla="*/ 283 w 731"/>
                <a:gd name="T15" fmla="*/ 20 h 716"/>
                <a:gd name="T16" fmla="*/ 182 w 731"/>
                <a:gd name="T17" fmla="*/ 93 h 716"/>
                <a:gd name="T18" fmla="*/ 187 w 731"/>
                <a:gd name="T19" fmla="*/ 158 h 716"/>
                <a:gd name="T20" fmla="*/ 163 w 731"/>
                <a:gd name="T21" fmla="*/ 263 h 716"/>
                <a:gd name="T22" fmla="*/ 161 w 731"/>
                <a:gd name="T23" fmla="*/ 265 h 716"/>
                <a:gd name="T24" fmla="*/ 6 w 731"/>
                <a:gd name="T25" fmla="*/ 382 h 716"/>
                <a:gd name="T26" fmla="*/ 41 w 731"/>
                <a:gd name="T27" fmla="*/ 452 h 716"/>
                <a:gd name="T28" fmla="*/ 77 w 731"/>
                <a:gd name="T29" fmla="*/ 453 h 716"/>
                <a:gd name="T30" fmla="*/ 187 w 731"/>
                <a:gd name="T31" fmla="*/ 514 h 716"/>
                <a:gd name="T32" fmla="*/ 415 w 731"/>
                <a:gd name="T33" fmla="*/ 677 h 716"/>
                <a:gd name="T34" fmla="*/ 586 w 731"/>
                <a:gd name="T35" fmla="*/ 715 h 716"/>
                <a:gd name="T36" fmla="*/ 594 w 731"/>
                <a:gd name="T37" fmla="*/ 696 h 716"/>
                <a:gd name="T38" fmla="*/ 601 w 731"/>
                <a:gd name="T39" fmla="*/ 681 h 716"/>
                <a:gd name="T40" fmla="*/ 606 w 731"/>
                <a:gd name="T41" fmla="*/ 670 h 716"/>
                <a:gd name="T42" fmla="*/ 610 w 731"/>
                <a:gd name="T43" fmla="*/ 662 h 716"/>
                <a:gd name="T44" fmla="*/ 613 w 731"/>
                <a:gd name="T45" fmla="*/ 656 h 716"/>
                <a:gd name="T46" fmla="*/ 615 w 731"/>
                <a:gd name="T47" fmla="*/ 653 h 716"/>
                <a:gd name="T48" fmla="*/ 617 w 731"/>
                <a:gd name="T49" fmla="*/ 651 h 716"/>
                <a:gd name="T50" fmla="*/ 618 w 731"/>
                <a:gd name="T51" fmla="*/ 650 h 716"/>
                <a:gd name="T52" fmla="*/ 656 w 731"/>
                <a:gd name="T53" fmla="*/ 620 h 716"/>
                <a:gd name="T54" fmla="*/ 677 w 731"/>
                <a:gd name="T55" fmla="*/ 623 h 716"/>
                <a:gd name="T56" fmla="*/ 684 w 731"/>
                <a:gd name="T57" fmla="*/ 627 h 716"/>
                <a:gd name="T58" fmla="*/ 691 w 731"/>
                <a:gd name="T59" fmla="*/ 632 h 716"/>
                <a:gd name="T60" fmla="*/ 698 w 731"/>
                <a:gd name="T61" fmla="*/ 637 h 716"/>
                <a:gd name="T62" fmla="*/ 707 w 731"/>
                <a:gd name="T63" fmla="*/ 645 h 716"/>
                <a:gd name="T64" fmla="*/ 730 w 731"/>
                <a:gd name="T65" fmla="*/ 634 h 716"/>
                <a:gd name="T66" fmla="*/ 724 w 731"/>
                <a:gd name="T67" fmla="*/ 628 h 716"/>
                <a:gd name="T68" fmla="*/ 716 w 731"/>
                <a:gd name="T69" fmla="*/ 620 h 716"/>
                <a:gd name="T70" fmla="*/ 709 w 731"/>
                <a:gd name="T71" fmla="*/ 611 h 716"/>
                <a:gd name="T72" fmla="*/ 703 w 731"/>
                <a:gd name="T73" fmla="*/ 604 h 716"/>
                <a:gd name="T74" fmla="*/ 698 w 731"/>
                <a:gd name="T75" fmla="*/ 596 h 716"/>
                <a:gd name="T76" fmla="*/ 694 w 731"/>
                <a:gd name="T77" fmla="*/ 589 h 716"/>
                <a:gd name="T78" fmla="*/ 692 w 731"/>
                <a:gd name="T79" fmla="*/ 582 h 716"/>
                <a:gd name="T80" fmla="*/ 678 w 731"/>
                <a:gd name="T81" fmla="*/ 547 h 716"/>
                <a:gd name="T82" fmla="*/ 670 w 731"/>
                <a:gd name="T83" fmla="*/ 501 h 716"/>
                <a:gd name="T84" fmla="*/ 660 w 731"/>
                <a:gd name="T85" fmla="*/ 458 h 716"/>
                <a:gd name="T86" fmla="*/ 586 w 731"/>
                <a:gd name="T87" fmla="*/ 412 h 716"/>
                <a:gd name="T88" fmla="*/ 517 w 731"/>
                <a:gd name="T89" fmla="*/ 335 h 716"/>
                <a:gd name="T90" fmla="*/ 508 w 731"/>
                <a:gd name="T91" fmla="*/ 255 h 716"/>
                <a:gd name="T92" fmla="*/ 541 w 731"/>
                <a:gd name="T93" fmla="*/ 194 h 716"/>
                <a:gd name="T94" fmla="*/ 543 w 731"/>
                <a:gd name="T95" fmla="*/ 179 h 716"/>
                <a:gd name="T96" fmla="*/ 543 w 731"/>
                <a:gd name="T97" fmla="*/ 1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1" h="716">
                  <a:moveTo>
                    <a:pt x="543" y="143"/>
                  </a:moveTo>
                  <a:cubicBezTo>
                    <a:pt x="539" y="137"/>
                    <a:pt x="528" y="133"/>
                    <a:pt x="520" y="133"/>
                  </a:cubicBezTo>
                  <a:cubicBezTo>
                    <a:pt x="501" y="133"/>
                    <a:pt x="472" y="106"/>
                    <a:pt x="472" y="82"/>
                  </a:cubicBezTo>
                  <a:cubicBezTo>
                    <a:pt x="472" y="72"/>
                    <a:pt x="463" y="58"/>
                    <a:pt x="456" y="47"/>
                  </a:cubicBezTo>
                  <a:cubicBezTo>
                    <a:pt x="454" y="44"/>
                    <a:pt x="452" y="41"/>
                    <a:pt x="450" y="38"/>
                  </a:cubicBezTo>
                  <a:lnTo>
                    <a:pt x="450" y="38"/>
                  </a:lnTo>
                  <a:cubicBezTo>
                    <a:pt x="446" y="41"/>
                    <a:pt x="441" y="41"/>
                    <a:pt x="438" y="41"/>
                  </a:cubicBezTo>
                  <a:cubicBezTo>
                    <a:pt x="430" y="41"/>
                    <a:pt x="421" y="37"/>
                    <a:pt x="411" y="32"/>
                  </a:cubicBezTo>
                  <a:cubicBezTo>
                    <a:pt x="408" y="30"/>
                    <a:pt x="405" y="28"/>
                    <a:pt x="402" y="27"/>
                  </a:cubicBezTo>
                  <a:cubicBezTo>
                    <a:pt x="392" y="21"/>
                    <a:pt x="380" y="14"/>
                    <a:pt x="374" y="14"/>
                  </a:cubicBezTo>
                  <a:cubicBezTo>
                    <a:pt x="374" y="14"/>
                    <a:pt x="373" y="14"/>
                    <a:pt x="373" y="15"/>
                  </a:cubicBezTo>
                  <a:cubicBezTo>
                    <a:pt x="363" y="20"/>
                    <a:pt x="352" y="16"/>
                    <a:pt x="342" y="10"/>
                  </a:cubicBezTo>
                  <a:cubicBezTo>
                    <a:pt x="332" y="5"/>
                    <a:pt x="320" y="0"/>
                    <a:pt x="303" y="2"/>
                  </a:cubicBezTo>
                  <a:cubicBezTo>
                    <a:pt x="290" y="3"/>
                    <a:pt x="286" y="8"/>
                    <a:pt x="281" y="15"/>
                  </a:cubicBezTo>
                  <a:cubicBezTo>
                    <a:pt x="281" y="16"/>
                    <a:pt x="280" y="17"/>
                    <a:pt x="279" y="19"/>
                  </a:cubicBezTo>
                  <a:lnTo>
                    <a:pt x="283" y="20"/>
                  </a:lnTo>
                  <a:lnTo>
                    <a:pt x="226" y="61"/>
                  </a:lnTo>
                  <a:cubicBezTo>
                    <a:pt x="226" y="61"/>
                    <a:pt x="190" y="72"/>
                    <a:pt x="182" y="93"/>
                  </a:cubicBezTo>
                  <a:cubicBezTo>
                    <a:pt x="178" y="103"/>
                    <a:pt x="182" y="114"/>
                    <a:pt x="186" y="124"/>
                  </a:cubicBezTo>
                  <a:cubicBezTo>
                    <a:pt x="190" y="136"/>
                    <a:pt x="195" y="148"/>
                    <a:pt x="187" y="158"/>
                  </a:cubicBezTo>
                  <a:cubicBezTo>
                    <a:pt x="177" y="171"/>
                    <a:pt x="179" y="201"/>
                    <a:pt x="182" y="213"/>
                  </a:cubicBezTo>
                  <a:cubicBezTo>
                    <a:pt x="185" y="227"/>
                    <a:pt x="168" y="255"/>
                    <a:pt x="163" y="263"/>
                  </a:cubicBezTo>
                  <a:lnTo>
                    <a:pt x="162" y="265"/>
                  </a:lnTo>
                  <a:lnTo>
                    <a:pt x="161" y="265"/>
                  </a:lnTo>
                  <a:cubicBezTo>
                    <a:pt x="160" y="266"/>
                    <a:pt x="73" y="312"/>
                    <a:pt x="0" y="350"/>
                  </a:cubicBezTo>
                  <a:cubicBezTo>
                    <a:pt x="1" y="364"/>
                    <a:pt x="3" y="375"/>
                    <a:pt x="6" y="382"/>
                  </a:cubicBezTo>
                  <a:cubicBezTo>
                    <a:pt x="10" y="398"/>
                    <a:pt x="17" y="429"/>
                    <a:pt x="22" y="453"/>
                  </a:cubicBezTo>
                  <a:cubicBezTo>
                    <a:pt x="30" y="453"/>
                    <a:pt x="36" y="452"/>
                    <a:pt x="41" y="452"/>
                  </a:cubicBezTo>
                  <a:cubicBezTo>
                    <a:pt x="46" y="452"/>
                    <a:pt x="51" y="452"/>
                    <a:pt x="56" y="452"/>
                  </a:cubicBezTo>
                  <a:cubicBezTo>
                    <a:pt x="62" y="452"/>
                    <a:pt x="69" y="452"/>
                    <a:pt x="77" y="453"/>
                  </a:cubicBezTo>
                  <a:cubicBezTo>
                    <a:pt x="91" y="454"/>
                    <a:pt x="117" y="469"/>
                    <a:pt x="151" y="491"/>
                  </a:cubicBezTo>
                  <a:cubicBezTo>
                    <a:pt x="162" y="498"/>
                    <a:pt x="174" y="506"/>
                    <a:pt x="187" y="514"/>
                  </a:cubicBezTo>
                  <a:cubicBezTo>
                    <a:pt x="206" y="526"/>
                    <a:pt x="222" y="537"/>
                    <a:pt x="230" y="541"/>
                  </a:cubicBezTo>
                  <a:cubicBezTo>
                    <a:pt x="255" y="554"/>
                    <a:pt x="388" y="653"/>
                    <a:pt x="415" y="677"/>
                  </a:cubicBezTo>
                  <a:cubicBezTo>
                    <a:pt x="442" y="701"/>
                    <a:pt x="487" y="706"/>
                    <a:pt x="502" y="706"/>
                  </a:cubicBezTo>
                  <a:cubicBezTo>
                    <a:pt x="510" y="706"/>
                    <a:pt x="538" y="709"/>
                    <a:pt x="586" y="715"/>
                  </a:cubicBezTo>
                  <a:lnTo>
                    <a:pt x="587" y="714"/>
                  </a:lnTo>
                  <a:cubicBezTo>
                    <a:pt x="589" y="708"/>
                    <a:pt x="592" y="702"/>
                    <a:pt x="594" y="696"/>
                  </a:cubicBezTo>
                  <a:lnTo>
                    <a:pt x="595" y="695"/>
                  </a:lnTo>
                  <a:cubicBezTo>
                    <a:pt x="597" y="690"/>
                    <a:pt x="599" y="685"/>
                    <a:pt x="601" y="681"/>
                  </a:cubicBezTo>
                  <a:cubicBezTo>
                    <a:pt x="601" y="681"/>
                    <a:pt x="601" y="681"/>
                    <a:pt x="601" y="680"/>
                  </a:cubicBezTo>
                  <a:cubicBezTo>
                    <a:pt x="603" y="676"/>
                    <a:pt x="605" y="673"/>
                    <a:pt x="606" y="670"/>
                  </a:cubicBezTo>
                  <a:cubicBezTo>
                    <a:pt x="606" y="670"/>
                    <a:pt x="606" y="670"/>
                    <a:pt x="606" y="669"/>
                  </a:cubicBezTo>
                  <a:cubicBezTo>
                    <a:pt x="608" y="667"/>
                    <a:pt x="609" y="664"/>
                    <a:pt x="610" y="662"/>
                  </a:cubicBezTo>
                  <a:lnTo>
                    <a:pt x="610" y="662"/>
                  </a:lnTo>
                  <a:cubicBezTo>
                    <a:pt x="611" y="659"/>
                    <a:pt x="612" y="658"/>
                    <a:pt x="613" y="656"/>
                  </a:cubicBezTo>
                  <a:lnTo>
                    <a:pt x="613" y="656"/>
                  </a:lnTo>
                  <a:cubicBezTo>
                    <a:pt x="614" y="655"/>
                    <a:pt x="615" y="654"/>
                    <a:pt x="615" y="653"/>
                  </a:cubicBezTo>
                  <a:lnTo>
                    <a:pt x="615" y="653"/>
                  </a:lnTo>
                  <a:cubicBezTo>
                    <a:pt x="616" y="652"/>
                    <a:pt x="616" y="651"/>
                    <a:pt x="617" y="651"/>
                  </a:cubicBezTo>
                  <a:lnTo>
                    <a:pt x="617" y="651"/>
                  </a:lnTo>
                  <a:cubicBezTo>
                    <a:pt x="617" y="650"/>
                    <a:pt x="617" y="650"/>
                    <a:pt x="618" y="650"/>
                  </a:cubicBezTo>
                  <a:cubicBezTo>
                    <a:pt x="620" y="647"/>
                    <a:pt x="622" y="645"/>
                    <a:pt x="624" y="642"/>
                  </a:cubicBezTo>
                  <a:cubicBezTo>
                    <a:pt x="630" y="633"/>
                    <a:pt x="636" y="623"/>
                    <a:pt x="656" y="620"/>
                  </a:cubicBezTo>
                  <a:cubicBezTo>
                    <a:pt x="663" y="619"/>
                    <a:pt x="670" y="620"/>
                    <a:pt x="676" y="623"/>
                  </a:cubicBezTo>
                  <a:cubicBezTo>
                    <a:pt x="677" y="623"/>
                    <a:pt x="677" y="623"/>
                    <a:pt x="677" y="623"/>
                  </a:cubicBezTo>
                  <a:cubicBezTo>
                    <a:pt x="679" y="624"/>
                    <a:pt x="681" y="625"/>
                    <a:pt x="682" y="626"/>
                  </a:cubicBezTo>
                  <a:cubicBezTo>
                    <a:pt x="683" y="626"/>
                    <a:pt x="683" y="626"/>
                    <a:pt x="684" y="627"/>
                  </a:cubicBezTo>
                  <a:cubicBezTo>
                    <a:pt x="685" y="628"/>
                    <a:pt x="687" y="629"/>
                    <a:pt x="688" y="630"/>
                  </a:cubicBezTo>
                  <a:cubicBezTo>
                    <a:pt x="689" y="630"/>
                    <a:pt x="690" y="631"/>
                    <a:pt x="691" y="632"/>
                  </a:cubicBezTo>
                  <a:cubicBezTo>
                    <a:pt x="692" y="633"/>
                    <a:pt x="693" y="633"/>
                    <a:pt x="695" y="635"/>
                  </a:cubicBezTo>
                  <a:cubicBezTo>
                    <a:pt x="696" y="635"/>
                    <a:pt x="697" y="636"/>
                    <a:pt x="698" y="637"/>
                  </a:cubicBezTo>
                  <a:cubicBezTo>
                    <a:pt x="699" y="638"/>
                    <a:pt x="700" y="639"/>
                    <a:pt x="701" y="640"/>
                  </a:cubicBezTo>
                  <a:cubicBezTo>
                    <a:pt x="703" y="642"/>
                    <a:pt x="705" y="644"/>
                    <a:pt x="707" y="645"/>
                  </a:cubicBezTo>
                  <a:cubicBezTo>
                    <a:pt x="707" y="646"/>
                    <a:pt x="707" y="646"/>
                    <a:pt x="707" y="646"/>
                  </a:cubicBezTo>
                  <a:cubicBezTo>
                    <a:pt x="713" y="642"/>
                    <a:pt x="721" y="637"/>
                    <a:pt x="730" y="634"/>
                  </a:cubicBezTo>
                  <a:cubicBezTo>
                    <a:pt x="729" y="633"/>
                    <a:pt x="728" y="632"/>
                    <a:pt x="727" y="631"/>
                  </a:cubicBezTo>
                  <a:cubicBezTo>
                    <a:pt x="726" y="630"/>
                    <a:pt x="725" y="629"/>
                    <a:pt x="724" y="628"/>
                  </a:cubicBezTo>
                  <a:cubicBezTo>
                    <a:pt x="723" y="626"/>
                    <a:pt x="721" y="625"/>
                    <a:pt x="720" y="623"/>
                  </a:cubicBezTo>
                  <a:cubicBezTo>
                    <a:pt x="719" y="622"/>
                    <a:pt x="718" y="621"/>
                    <a:pt x="716" y="620"/>
                  </a:cubicBezTo>
                  <a:cubicBezTo>
                    <a:pt x="715" y="618"/>
                    <a:pt x="714" y="617"/>
                    <a:pt x="713" y="615"/>
                  </a:cubicBezTo>
                  <a:cubicBezTo>
                    <a:pt x="711" y="614"/>
                    <a:pt x="710" y="613"/>
                    <a:pt x="709" y="611"/>
                  </a:cubicBezTo>
                  <a:cubicBezTo>
                    <a:pt x="708" y="610"/>
                    <a:pt x="707" y="609"/>
                    <a:pt x="706" y="607"/>
                  </a:cubicBezTo>
                  <a:cubicBezTo>
                    <a:pt x="705" y="606"/>
                    <a:pt x="704" y="605"/>
                    <a:pt x="703" y="604"/>
                  </a:cubicBezTo>
                  <a:cubicBezTo>
                    <a:pt x="702" y="602"/>
                    <a:pt x="701" y="601"/>
                    <a:pt x="700" y="599"/>
                  </a:cubicBezTo>
                  <a:cubicBezTo>
                    <a:pt x="699" y="598"/>
                    <a:pt x="699" y="597"/>
                    <a:pt x="698" y="596"/>
                  </a:cubicBezTo>
                  <a:cubicBezTo>
                    <a:pt x="697" y="595"/>
                    <a:pt x="696" y="593"/>
                    <a:pt x="696" y="592"/>
                  </a:cubicBezTo>
                  <a:cubicBezTo>
                    <a:pt x="695" y="591"/>
                    <a:pt x="695" y="590"/>
                    <a:pt x="694" y="589"/>
                  </a:cubicBezTo>
                  <a:cubicBezTo>
                    <a:pt x="693" y="587"/>
                    <a:pt x="693" y="586"/>
                    <a:pt x="693" y="584"/>
                  </a:cubicBezTo>
                  <a:cubicBezTo>
                    <a:pt x="692" y="583"/>
                    <a:pt x="692" y="583"/>
                    <a:pt x="692" y="582"/>
                  </a:cubicBezTo>
                  <a:cubicBezTo>
                    <a:pt x="692" y="580"/>
                    <a:pt x="691" y="578"/>
                    <a:pt x="692" y="576"/>
                  </a:cubicBezTo>
                  <a:cubicBezTo>
                    <a:pt x="693" y="564"/>
                    <a:pt x="685" y="555"/>
                    <a:pt x="678" y="547"/>
                  </a:cubicBezTo>
                  <a:cubicBezTo>
                    <a:pt x="672" y="540"/>
                    <a:pt x="666" y="534"/>
                    <a:pt x="665" y="526"/>
                  </a:cubicBezTo>
                  <a:cubicBezTo>
                    <a:pt x="663" y="518"/>
                    <a:pt x="666" y="509"/>
                    <a:pt x="670" y="501"/>
                  </a:cubicBezTo>
                  <a:cubicBezTo>
                    <a:pt x="674" y="490"/>
                    <a:pt x="676" y="482"/>
                    <a:pt x="672" y="478"/>
                  </a:cubicBezTo>
                  <a:cubicBezTo>
                    <a:pt x="667" y="473"/>
                    <a:pt x="664" y="466"/>
                    <a:pt x="660" y="458"/>
                  </a:cubicBezTo>
                  <a:cubicBezTo>
                    <a:pt x="655" y="447"/>
                    <a:pt x="650" y="436"/>
                    <a:pt x="640" y="435"/>
                  </a:cubicBezTo>
                  <a:cubicBezTo>
                    <a:pt x="628" y="433"/>
                    <a:pt x="605" y="423"/>
                    <a:pt x="586" y="412"/>
                  </a:cubicBezTo>
                  <a:cubicBezTo>
                    <a:pt x="560" y="397"/>
                    <a:pt x="548" y="383"/>
                    <a:pt x="550" y="371"/>
                  </a:cubicBezTo>
                  <a:cubicBezTo>
                    <a:pt x="552" y="359"/>
                    <a:pt x="540" y="346"/>
                    <a:pt x="517" y="335"/>
                  </a:cubicBezTo>
                  <a:cubicBezTo>
                    <a:pt x="506" y="329"/>
                    <a:pt x="498" y="301"/>
                    <a:pt x="498" y="284"/>
                  </a:cubicBezTo>
                  <a:cubicBezTo>
                    <a:pt x="497" y="269"/>
                    <a:pt x="501" y="259"/>
                    <a:pt x="508" y="255"/>
                  </a:cubicBezTo>
                  <a:cubicBezTo>
                    <a:pt x="512" y="252"/>
                    <a:pt x="516" y="239"/>
                    <a:pt x="518" y="229"/>
                  </a:cubicBezTo>
                  <a:cubicBezTo>
                    <a:pt x="522" y="212"/>
                    <a:pt x="526" y="194"/>
                    <a:pt x="541" y="194"/>
                  </a:cubicBezTo>
                  <a:cubicBezTo>
                    <a:pt x="542" y="194"/>
                    <a:pt x="543" y="194"/>
                    <a:pt x="543" y="193"/>
                  </a:cubicBezTo>
                  <a:cubicBezTo>
                    <a:pt x="545" y="192"/>
                    <a:pt x="544" y="184"/>
                    <a:pt x="543" y="179"/>
                  </a:cubicBezTo>
                  <a:cubicBezTo>
                    <a:pt x="542" y="171"/>
                    <a:pt x="541" y="161"/>
                    <a:pt x="544" y="153"/>
                  </a:cubicBezTo>
                  <a:cubicBezTo>
                    <a:pt x="546" y="149"/>
                    <a:pt x="545" y="146"/>
                    <a:pt x="543" y="1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1" name="Freeform 134">
              <a:extLst>
                <a:ext uri="{FF2B5EF4-FFF2-40B4-BE49-F238E27FC236}">
                  <a16:creationId xmlns:a16="http://schemas.microsoft.com/office/drawing/2014/main" id="{7BD5D2B4-9786-4981-9BE4-CBA849666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207" y="3252374"/>
              <a:ext cx="54493" cy="54490"/>
            </a:xfrm>
            <a:custGeom>
              <a:avLst/>
              <a:gdLst>
                <a:gd name="T0" fmla="*/ 59 w 130"/>
                <a:gd name="T1" fmla="*/ 2 h 128"/>
                <a:gd name="T2" fmla="*/ 35 w 130"/>
                <a:gd name="T3" fmla="*/ 18 h 128"/>
                <a:gd name="T4" fmla="*/ 27 w 130"/>
                <a:gd name="T5" fmla="*/ 28 h 128"/>
                <a:gd name="T6" fmla="*/ 0 w 130"/>
                <a:gd name="T7" fmla="*/ 86 h 128"/>
                <a:gd name="T8" fmla="*/ 39 w 130"/>
                <a:gd name="T9" fmla="*/ 91 h 128"/>
                <a:gd name="T10" fmla="*/ 41 w 130"/>
                <a:gd name="T11" fmla="*/ 91 h 128"/>
                <a:gd name="T12" fmla="*/ 80 w 130"/>
                <a:gd name="T13" fmla="*/ 124 h 128"/>
                <a:gd name="T14" fmla="*/ 129 w 130"/>
                <a:gd name="T15" fmla="*/ 127 h 128"/>
                <a:gd name="T16" fmla="*/ 117 w 130"/>
                <a:gd name="T17" fmla="*/ 97 h 128"/>
                <a:gd name="T18" fmla="*/ 96 w 130"/>
                <a:gd name="T19" fmla="*/ 37 h 128"/>
                <a:gd name="T20" fmla="*/ 100 w 130"/>
                <a:gd name="T21" fmla="*/ 25 h 128"/>
                <a:gd name="T22" fmla="*/ 59 w 130"/>
                <a:gd name="T23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28">
                  <a:moveTo>
                    <a:pt x="59" y="2"/>
                  </a:moveTo>
                  <a:cubicBezTo>
                    <a:pt x="44" y="4"/>
                    <a:pt x="40" y="10"/>
                    <a:pt x="35" y="18"/>
                  </a:cubicBezTo>
                  <a:cubicBezTo>
                    <a:pt x="32" y="22"/>
                    <a:pt x="30" y="25"/>
                    <a:pt x="27" y="28"/>
                  </a:cubicBezTo>
                  <a:cubicBezTo>
                    <a:pt x="26" y="30"/>
                    <a:pt x="20" y="38"/>
                    <a:pt x="0" y="86"/>
                  </a:cubicBezTo>
                  <a:cubicBezTo>
                    <a:pt x="22" y="89"/>
                    <a:pt x="39" y="91"/>
                    <a:pt x="39" y="91"/>
                  </a:cubicBezTo>
                  <a:lnTo>
                    <a:pt x="41" y="91"/>
                  </a:lnTo>
                  <a:lnTo>
                    <a:pt x="80" y="124"/>
                  </a:lnTo>
                  <a:lnTo>
                    <a:pt x="129" y="127"/>
                  </a:lnTo>
                  <a:cubicBezTo>
                    <a:pt x="125" y="117"/>
                    <a:pt x="121" y="107"/>
                    <a:pt x="117" y="97"/>
                  </a:cubicBezTo>
                  <a:cubicBezTo>
                    <a:pt x="104" y="66"/>
                    <a:pt x="96" y="46"/>
                    <a:pt x="96" y="37"/>
                  </a:cubicBezTo>
                  <a:cubicBezTo>
                    <a:pt x="96" y="33"/>
                    <a:pt x="97" y="29"/>
                    <a:pt x="100" y="25"/>
                  </a:cubicBezTo>
                  <a:cubicBezTo>
                    <a:pt x="83" y="9"/>
                    <a:pt x="73" y="0"/>
                    <a:pt x="59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2" name="Freeform 135">
              <a:extLst>
                <a:ext uri="{FF2B5EF4-FFF2-40B4-BE49-F238E27FC236}">
                  <a16:creationId xmlns:a16="http://schemas.microsoft.com/office/drawing/2014/main" id="{518B9B21-644D-4DCF-9743-C18005FE1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903" y="2433133"/>
              <a:ext cx="419025" cy="353252"/>
            </a:xfrm>
            <a:custGeom>
              <a:avLst/>
              <a:gdLst>
                <a:gd name="T0" fmla="*/ 414 w 984"/>
                <a:gd name="T1" fmla="*/ 119 h 830"/>
                <a:gd name="T2" fmla="*/ 367 w 984"/>
                <a:gd name="T3" fmla="*/ 172 h 830"/>
                <a:gd name="T4" fmla="*/ 262 w 984"/>
                <a:gd name="T5" fmla="*/ 137 h 830"/>
                <a:gd name="T6" fmla="*/ 225 w 984"/>
                <a:gd name="T7" fmla="*/ 145 h 830"/>
                <a:gd name="T8" fmla="*/ 250 w 984"/>
                <a:gd name="T9" fmla="*/ 223 h 830"/>
                <a:gd name="T10" fmla="*/ 204 w 984"/>
                <a:gd name="T11" fmla="*/ 249 h 830"/>
                <a:gd name="T12" fmla="*/ 157 w 984"/>
                <a:gd name="T13" fmla="*/ 252 h 830"/>
                <a:gd name="T14" fmla="*/ 119 w 984"/>
                <a:gd name="T15" fmla="*/ 225 h 830"/>
                <a:gd name="T16" fmla="*/ 46 w 984"/>
                <a:gd name="T17" fmla="*/ 233 h 830"/>
                <a:gd name="T18" fmla="*/ 4 w 984"/>
                <a:gd name="T19" fmla="*/ 260 h 830"/>
                <a:gd name="T20" fmla="*/ 13 w 984"/>
                <a:gd name="T21" fmla="*/ 307 h 830"/>
                <a:gd name="T22" fmla="*/ 113 w 984"/>
                <a:gd name="T23" fmla="*/ 338 h 830"/>
                <a:gd name="T24" fmla="*/ 180 w 984"/>
                <a:gd name="T25" fmla="*/ 357 h 830"/>
                <a:gd name="T26" fmla="*/ 207 w 984"/>
                <a:gd name="T27" fmla="*/ 395 h 830"/>
                <a:gd name="T28" fmla="*/ 286 w 984"/>
                <a:gd name="T29" fmla="*/ 494 h 830"/>
                <a:gd name="T30" fmla="*/ 283 w 984"/>
                <a:gd name="T31" fmla="*/ 569 h 830"/>
                <a:gd name="T32" fmla="*/ 243 w 984"/>
                <a:gd name="T33" fmla="*/ 750 h 830"/>
                <a:gd name="T34" fmla="*/ 271 w 984"/>
                <a:gd name="T35" fmla="*/ 764 h 830"/>
                <a:gd name="T36" fmla="*/ 309 w 984"/>
                <a:gd name="T37" fmla="*/ 783 h 830"/>
                <a:gd name="T38" fmla="*/ 380 w 984"/>
                <a:gd name="T39" fmla="*/ 811 h 830"/>
                <a:gd name="T40" fmla="*/ 415 w 984"/>
                <a:gd name="T41" fmla="*/ 788 h 830"/>
                <a:gd name="T42" fmla="*/ 508 w 984"/>
                <a:gd name="T43" fmla="*/ 822 h 830"/>
                <a:gd name="T44" fmla="*/ 568 w 984"/>
                <a:gd name="T45" fmla="*/ 829 h 830"/>
                <a:gd name="T46" fmla="*/ 605 w 984"/>
                <a:gd name="T47" fmla="*/ 829 h 830"/>
                <a:gd name="T48" fmla="*/ 607 w 984"/>
                <a:gd name="T49" fmla="*/ 770 h 830"/>
                <a:gd name="T50" fmla="*/ 684 w 984"/>
                <a:gd name="T51" fmla="*/ 733 h 830"/>
                <a:gd name="T52" fmla="*/ 894 w 984"/>
                <a:gd name="T53" fmla="*/ 737 h 830"/>
                <a:gd name="T54" fmla="*/ 943 w 984"/>
                <a:gd name="T55" fmla="*/ 700 h 830"/>
                <a:gd name="T56" fmla="*/ 947 w 984"/>
                <a:gd name="T57" fmla="*/ 688 h 830"/>
                <a:gd name="T58" fmla="*/ 950 w 984"/>
                <a:gd name="T59" fmla="*/ 682 h 830"/>
                <a:gd name="T60" fmla="*/ 919 w 984"/>
                <a:gd name="T61" fmla="*/ 678 h 830"/>
                <a:gd name="T62" fmla="*/ 906 w 984"/>
                <a:gd name="T63" fmla="*/ 674 h 830"/>
                <a:gd name="T64" fmla="*/ 892 w 984"/>
                <a:gd name="T65" fmla="*/ 645 h 830"/>
                <a:gd name="T66" fmla="*/ 898 w 984"/>
                <a:gd name="T67" fmla="*/ 631 h 830"/>
                <a:gd name="T68" fmla="*/ 876 w 984"/>
                <a:gd name="T69" fmla="*/ 599 h 830"/>
                <a:gd name="T70" fmla="*/ 885 w 984"/>
                <a:gd name="T71" fmla="*/ 574 h 830"/>
                <a:gd name="T72" fmla="*/ 908 w 984"/>
                <a:gd name="T73" fmla="*/ 551 h 830"/>
                <a:gd name="T74" fmla="*/ 892 w 984"/>
                <a:gd name="T75" fmla="*/ 491 h 830"/>
                <a:gd name="T76" fmla="*/ 883 w 984"/>
                <a:gd name="T77" fmla="*/ 469 h 830"/>
                <a:gd name="T78" fmla="*/ 841 w 984"/>
                <a:gd name="T79" fmla="*/ 483 h 830"/>
                <a:gd name="T80" fmla="*/ 839 w 984"/>
                <a:gd name="T81" fmla="*/ 441 h 830"/>
                <a:gd name="T82" fmla="*/ 888 w 984"/>
                <a:gd name="T83" fmla="*/ 381 h 830"/>
                <a:gd name="T84" fmla="*/ 941 w 984"/>
                <a:gd name="T85" fmla="*/ 315 h 830"/>
                <a:gd name="T86" fmla="*/ 945 w 984"/>
                <a:gd name="T87" fmla="*/ 286 h 830"/>
                <a:gd name="T88" fmla="*/ 983 w 984"/>
                <a:gd name="T89" fmla="*/ 216 h 830"/>
                <a:gd name="T90" fmla="*/ 949 w 984"/>
                <a:gd name="T91" fmla="*/ 205 h 830"/>
                <a:gd name="T92" fmla="*/ 871 w 984"/>
                <a:gd name="T93" fmla="*/ 171 h 830"/>
                <a:gd name="T94" fmla="*/ 797 w 984"/>
                <a:gd name="T95" fmla="*/ 160 h 830"/>
                <a:gd name="T96" fmla="*/ 760 w 984"/>
                <a:gd name="T97" fmla="*/ 134 h 830"/>
                <a:gd name="T98" fmla="*/ 734 w 984"/>
                <a:gd name="T99" fmla="*/ 118 h 830"/>
                <a:gd name="T100" fmla="*/ 723 w 984"/>
                <a:gd name="T101" fmla="*/ 102 h 830"/>
                <a:gd name="T102" fmla="*/ 696 w 984"/>
                <a:gd name="T103" fmla="*/ 117 h 830"/>
                <a:gd name="T104" fmla="*/ 673 w 984"/>
                <a:gd name="T105" fmla="*/ 86 h 830"/>
                <a:gd name="T106" fmla="*/ 629 w 984"/>
                <a:gd name="T107" fmla="*/ 61 h 830"/>
                <a:gd name="T108" fmla="*/ 597 w 984"/>
                <a:gd name="T109" fmla="*/ 35 h 830"/>
                <a:gd name="T110" fmla="*/ 584 w 984"/>
                <a:gd name="T111" fmla="*/ 40 h 830"/>
                <a:gd name="T112" fmla="*/ 560 w 984"/>
                <a:gd name="T113" fmla="*/ 3 h 830"/>
                <a:gd name="T114" fmla="*/ 554 w 984"/>
                <a:gd name="T115" fmla="*/ 0 h 830"/>
                <a:gd name="T116" fmla="*/ 537 w 984"/>
                <a:gd name="T117" fmla="*/ 1 h 830"/>
                <a:gd name="T118" fmla="*/ 498 w 984"/>
                <a:gd name="T119" fmla="*/ 6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4" h="830">
                  <a:moveTo>
                    <a:pt x="489" y="97"/>
                  </a:moveTo>
                  <a:cubicBezTo>
                    <a:pt x="475" y="114"/>
                    <a:pt x="448" y="117"/>
                    <a:pt x="414" y="119"/>
                  </a:cubicBezTo>
                  <a:cubicBezTo>
                    <a:pt x="389" y="121"/>
                    <a:pt x="385" y="133"/>
                    <a:pt x="381" y="147"/>
                  </a:cubicBezTo>
                  <a:cubicBezTo>
                    <a:pt x="379" y="156"/>
                    <a:pt x="376" y="166"/>
                    <a:pt x="367" y="172"/>
                  </a:cubicBezTo>
                  <a:cubicBezTo>
                    <a:pt x="362" y="176"/>
                    <a:pt x="355" y="178"/>
                    <a:pt x="345" y="178"/>
                  </a:cubicBezTo>
                  <a:cubicBezTo>
                    <a:pt x="315" y="178"/>
                    <a:pt x="270" y="159"/>
                    <a:pt x="262" y="137"/>
                  </a:cubicBezTo>
                  <a:cubicBezTo>
                    <a:pt x="260" y="132"/>
                    <a:pt x="255" y="131"/>
                    <a:pt x="251" y="131"/>
                  </a:cubicBezTo>
                  <a:cubicBezTo>
                    <a:pt x="240" y="131"/>
                    <a:pt x="228" y="137"/>
                    <a:pt x="225" y="145"/>
                  </a:cubicBezTo>
                  <a:cubicBezTo>
                    <a:pt x="222" y="150"/>
                    <a:pt x="224" y="155"/>
                    <a:pt x="228" y="160"/>
                  </a:cubicBezTo>
                  <a:cubicBezTo>
                    <a:pt x="244" y="178"/>
                    <a:pt x="252" y="201"/>
                    <a:pt x="250" y="223"/>
                  </a:cubicBezTo>
                  <a:cubicBezTo>
                    <a:pt x="249" y="235"/>
                    <a:pt x="245" y="245"/>
                    <a:pt x="238" y="250"/>
                  </a:cubicBezTo>
                  <a:cubicBezTo>
                    <a:pt x="230" y="256"/>
                    <a:pt x="217" y="253"/>
                    <a:pt x="204" y="249"/>
                  </a:cubicBezTo>
                  <a:cubicBezTo>
                    <a:pt x="191" y="245"/>
                    <a:pt x="179" y="241"/>
                    <a:pt x="171" y="247"/>
                  </a:cubicBezTo>
                  <a:cubicBezTo>
                    <a:pt x="166" y="250"/>
                    <a:pt x="162" y="252"/>
                    <a:pt x="157" y="252"/>
                  </a:cubicBezTo>
                  <a:cubicBezTo>
                    <a:pt x="149" y="252"/>
                    <a:pt x="144" y="246"/>
                    <a:pt x="139" y="240"/>
                  </a:cubicBezTo>
                  <a:cubicBezTo>
                    <a:pt x="134" y="235"/>
                    <a:pt x="128" y="228"/>
                    <a:pt x="119" y="225"/>
                  </a:cubicBezTo>
                  <a:cubicBezTo>
                    <a:pt x="109" y="221"/>
                    <a:pt x="101" y="224"/>
                    <a:pt x="91" y="227"/>
                  </a:cubicBezTo>
                  <a:cubicBezTo>
                    <a:pt x="80" y="230"/>
                    <a:pt x="67" y="235"/>
                    <a:pt x="46" y="233"/>
                  </a:cubicBezTo>
                  <a:cubicBezTo>
                    <a:pt x="22" y="231"/>
                    <a:pt x="6" y="240"/>
                    <a:pt x="2" y="248"/>
                  </a:cubicBezTo>
                  <a:cubicBezTo>
                    <a:pt x="0" y="252"/>
                    <a:pt x="1" y="256"/>
                    <a:pt x="4" y="260"/>
                  </a:cubicBezTo>
                  <a:cubicBezTo>
                    <a:pt x="13" y="270"/>
                    <a:pt x="12" y="281"/>
                    <a:pt x="11" y="290"/>
                  </a:cubicBezTo>
                  <a:cubicBezTo>
                    <a:pt x="10" y="298"/>
                    <a:pt x="9" y="302"/>
                    <a:pt x="13" y="307"/>
                  </a:cubicBezTo>
                  <a:cubicBezTo>
                    <a:pt x="17" y="313"/>
                    <a:pt x="33" y="316"/>
                    <a:pt x="50" y="319"/>
                  </a:cubicBezTo>
                  <a:cubicBezTo>
                    <a:pt x="69" y="323"/>
                    <a:pt x="93" y="328"/>
                    <a:pt x="113" y="338"/>
                  </a:cubicBezTo>
                  <a:cubicBezTo>
                    <a:pt x="132" y="348"/>
                    <a:pt x="143" y="349"/>
                    <a:pt x="153" y="349"/>
                  </a:cubicBezTo>
                  <a:cubicBezTo>
                    <a:pt x="161" y="349"/>
                    <a:pt x="170" y="349"/>
                    <a:pt x="180" y="357"/>
                  </a:cubicBezTo>
                  <a:cubicBezTo>
                    <a:pt x="185" y="361"/>
                    <a:pt x="189" y="363"/>
                    <a:pt x="193" y="365"/>
                  </a:cubicBezTo>
                  <a:cubicBezTo>
                    <a:pt x="204" y="370"/>
                    <a:pt x="206" y="374"/>
                    <a:pt x="207" y="395"/>
                  </a:cubicBezTo>
                  <a:cubicBezTo>
                    <a:pt x="208" y="423"/>
                    <a:pt x="230" y="446"/>
                    <a:pt x="263" y="455"/>
                  </a:cubicBezTo>
                  <a:cubicBezTo>
                    <a:pt x="291" y="463"/>
                    <a:pt x="288" y="480"/>
                    <a:pt x="286" y="494"/>
                  </a:cubicBezTo>
                  <a:cubicBezTo>
                    <a:pt x="285" y="502"/>
                    <a:pt x="283" y="510"/>
                    <a:pt x="287" y="518"/>
                  </a:cubicBezTo>
                  <a:cubicBezTo>
                    <a:pt x="294" y="533"/>
                    <a:pt x="288" y="551"/>
                    <a:pt x="283" y="569"/>
                  </a:cubicBezTo>
                  <a:cubicBezTo>
                    <a:pt x="278" y="583"/>
                    <a:pt x="274" y="598"/>
                    <a:pt x="276" y="611"/>
                  </a:cubicBezTo>
                  <a:cubicBezTo>
                    <a:pt x="281" y="638"/>
                    <a:pt x="263" y="727"/>
                    <a:pt x="243" y="750"/>
                  </a:cubicBezTo>
                  <a:cubicBezTo>
                    <a:pt x="245" y="751"/>
                    <a:pt x="248" y="753"/>
                    <a:pt x="250" y="754"/>
                  </a:cubicBezTo>
                  <a:cubicBezTo>
                    <a:pt x="258" y="758"/>
                    <a:pt x="265" y="761"/>
                    <a:pt x="271" y="764"/>
                  </a:cubicBezTo>
                  <a:cubicBezTo>
                    <a:pt x="273" y="765"/>
                    <a:pt x="275" y="766"/>
                    <a:pt x="276" y="767"/>
                  </a:cubicBezTo>
                  <a:cubicBezTo>
                    <a:pt x="284" y="772"/>
                    <a:pt x="296" y="777"/>
                    <a:pt x="309" y="783"/>
                  </a:cubicBezTo>
                  <a:cubicBezTo>
                    <a:pt x="324" y="789"/>
                    <a:pt x="339" y="795"/>
                    <a:pt x="350" y="803"/>
                  </a:cubicBezTo>
                  <a:cubicBezTo>
                    <a:pt x="358" y="808"/>
                    <a:pt x="369" y="811"/>
                    <a:pt x="380" y="811"/>
                  </a:cubicBezTo>
                  <a:cubicBezTo>
                    <a:pt x="392" y="811"/>
                    <a:pt x="402" y="807"/>
                    <a:pt x="402" y="802"/>
                  </a:cubicBezTo>
                  <a:cubicBezTo>
                    <a:pt x="402" y="792"/>
                    <a:pt x="408" y="788"/>
                    <a:pt x="415" y="788"/>
                  </a:cubicBezTo>
                  <a:cubicBezTo>
                    <a:pt x="425" y="788"/>
                    <a:pt x="438" y="797"/>
                    <a:pt x="447" y="806"/>
                  </a:cubicBezTo>
                  <a:cubicBezTo>
                    <a:pt x="456" y="815"/>
                    <a:pt x="486" y="819"/>
                    <a:pt x="508" y="822"/>
                  </a:cubicBezTo>
                  <a:cubicBezTo>
                    <a:pt x="518" y="824"/>
                    <a:pt x="528" y="825"/>
                    <a:pt x="535" y="827"/>
                  </a:cubicBezTo>
                  <a:cubicBezTo>
                    <a:pt x="545" y="829"/>
                    <a:pt x="558" y="829"/>
                    <a:pt x="568" y="829"/>
                  </a:cubicBezTo>
                  <a:cubicBezTo>
                    <a:pt x="574" y="829"/>
                    <a:pt x="580" y="829"/>
                    <a:pt x="586" y="829"/>
                  </a:cubicBezTo>
                  <a:cubicBezTo>
                    <a:pt x="592" y="829"/>
                    <a:pt x="599" y="829"/>
                    <a:pt x="605" y="829"/>
                  </a:cubicBezTo>
                  <a:cubicBezTo>
                    <a:pt x="604" y="825"/>
                    <a:pt x="603" y="821"/>
                    <a:pt x="602" y="817"/>
                  </a:cubicBezTo>
                  <a:cubicBezTo>
                    <a:pt x="597" y="800"/>
                    <a:pt x="598" y="783"/>
                    <a:pt x="607" y="770"/>
                  </a:cubicBezTo>
                  <a:cubicBezTo>
                    <a:pt x="619" y="751"/>
                    <a:pt x="642" y="738"/>
                    <a:pt x="670" y="734"/>
                  </a:cubicBezTo>
                  <a:cubicBezTo>
                    <a:pt x="674" y="733"/>
                    <a:pt x="679" y="733"/>
                    <a:pt x="684" y="733"/>
                  </a:cubicBezTo>
                  <a:cubicBezTo>
                    <a:pt x="727" y="733"/>
                    <a:pt x="794" y="753"/>
                    <a:pt x="814" y="765"/>
                  </a:cubicBezTo>
                  <a:cubicBezTo>
                    <a:pt x="836" y="779"/>
                    <a:pt x="864" y="769"/>
                    <a:pt x="894" y="737"/>
                  </a:cubicBezTo>
                  <a:cubicBezTo>
                    <a:pt x="913" y="717"/>
                    <a:pt x="929" y="709"/>
                    <a:pt x="941" y="705"/>
                  </a:cubicBezTo>
                  <a:cubicBezTo>
                    <a:pt x="942" y="703"/>
                    <a:pt x="942" y="702"/>
                    <a:pt x="943" y="700"/>
                  </a:cubicBezTo>
                  <a:cubicBezTo>
                    <a:pt x="943" y="699"/>
                    <a:pt x="943" y="698"/>
                    <a:pt x="944" y="697"/>
                  </a:cubicBezTo>
                  <a:cubicBezTo>
                    <a:pt x="945" y="694"/>
                    <a:pt x="946" y="691"/>
                    <a:pt x="947" y="688"/>
                  </a:cubicBezTo>
                  <a:lnTo>
                    <a:pt x="947" y="688"/>
                  </a:lnTo>
                  <a:cubicBezTo>
                    <a:pt x="948" y="686"/>
                    <a:pt x="949" y="684"/>
                    <a:pt x="950" y="682"/>
                  </a:cubicBezTo>
                  <a:cubicBezTo>
                    <a:pt x="948" y="679"/>
                    <a:pt x="938" y="679"/>
                    <a:pt x="932" y="678"/>
                  </a:cubicBezTo>
                  <a:cubicBezTo>
                    <a:pt x="927" y="678"/>
                    <a:pt x="923" y="678"/>
                    <a:pt x="919" y="678"/>
                  </a:cubicBezTo>
                  <a:cubicBezTo>
                    <a:pt x="916" y="677"/>
                    <a:pt x="914" y="677"/>
                    <a:pt x="911" y="676"/>
                  </a:cubicBezTo>
                  <a:cubicBezTo>
                    <a:pt x="909" y="675"/>
                    <a:pt x="908" y="675"/>
                    <a:pt x="906" y="674"/>
                  </a:cubicBezTo>
                  <a:cubicBezTo>
                    <a:pt x="901" y="671"/>
                    <a:pt x="897" y="667"/>
                    <a:pt x="895" y="661"/>
                  </a:cubicBezTo>
                  <a:cubicBezTo>
                    <a:pt x="892" y="656"/>
                    <a:pt x="891" y="651"/>
                    <a:pt x="892" y="645"/>
                  </a:cubicBezTo>
                  <a:cubicBezTo>
                    <a:pt x="893" y="643"/>
                    <a:pt x="893" y="641"/>
                    <a:pt x="894" y="639"/>
                  </a:cubicBezTo>
                  <a:cubicBezTo>
                    <a:pt x="895" y="636"/>
                    <a:pt x="896" y="634"/>
                    <a:pt x="898" y="631"/>
                  </a:cubicBezTo>
                  <a:cubicBezTo>
                    <a:pt x="902" y="624"/>
                    <a:pt x="901" y="623"/>
                    <a:pt x="892" y="615"/>
                  </a:cubicBezTo>
                  <a:cubicBezTo>
                    <a:pt x="887" y="611"/>
                    <a:pt x="880" y="606"/>
                    <a:pt x="876" y="599"/>
                  </a:cubicBezTo>
                  <a:cubicBezTo>
                    <a:pt x="872" y="594"/>
                    <a:pt x="869" y="587"/>
                    <a:pt x="872" y="582"/>
                  </a:cubicBezTo>
                  <a:cubicBezTo>
                    <a:pt x="874" y="576"/>
                    <a:pt x="880" y="575"/>
                    <a:pt x="885" y="574"/>
                  </a:cubicBezTo>
                  <a:cubicBezTo>
                    <a:pt x="888" y="573"/>
                    <a:pt x="891" y="573"/>
                    <a:pt x="893" y="572"/>
                  </a:cubicBezTo>
                  <a:cubicBezTo>
                    <a:pt x="901" y="568"/>
                    <a:pt x="909" y="555"/>
                    <a:pt x="908" y="551"/>
                  </a:cubicBezTo>
                  <a:cubicBezTo>
                    <a:pt x="903" y="549"/>
                    <a:pt x="887" y="537"/>
                    <a:pt x="897" y="508"/>
                  </a:cubicBezTo>
                  <a:cubicBezTo>
                    <a:pt x="900" y="499"/>
                    <a:pt x="897" y="496"/>
                    <a:pt x="892" y="491"/>
                  </a:cubicBezTo>
                  <a:cubicBezTo>
                    <a:pt x="888" y="486"/>
                    <a:pt x="883" y="481"/>
                    <a:pt x="883" y="472"/>
                  </a:cubicBezTo>
                  <a:cubicBezTo>
                    <a:pt x="883" y="471"/>
                    <a:pt x="883" y="470"/>
                    <a:pt x="883" y="469"/>
                  </a:cubicBezTo>
                  <a:cubicBezTo>
                    <a:pt x="880" y="462"/>
                    <a:pt x="868" y="462"/>
                    <a:pt x="860" y="473"/>
                  </a:cubicBezTo>
                  <a:cubicBezTo>
                    <a:pt x="853" y="481"/>
                    <a:pt x="846" y="484"/>
                    <a:pt x="841" y="483"/>
                  </a:cubicBezTo>
                  <a:cubicBezTo>
                    <a:pt x="839" y="482"/>
                    <a:pt x="838" y="481"/>
                    <a:pt x="837" y="479"/>
                  </a:cubicBezTo>
                  <a:cubicBezTo>
                    <a:pt x="831" y="472"/>
                    <a:pt x="835" y="455"/>
                    <a:pt x="839" y="441"/>
                  </a:cubicBezTo>
                  <a:cubicBezTo>
                    <a:pt x="846" y="423"/>
                    <a:pt x="860" y="410"/>
                    <a:pt x="872" y="400"/>
                  </a:cubicBezTo>
                  <a:cubicBezTo>
                    <a:pt x="880" y="393"/>
                    <a:pt x="887" y="387"/>
                    <a:pt x="888" y="381"/>
                  </a:cubicBezTo>
                  <a:cubicBezTo>
                    <a:pt x="892" y="361"/>
                    <a:pt x="916" y="344"/>
                    <a:pt x="933" y="344"/>
                  </a:cubicBezTo>
                  <a:cubicBezTo>
                    <a:pt x="938" y="344"/>
                    <a:pt x="940" y="327"/>
                    <a:pt x="941" y="315"/>
                  </a:cubicBezTo>
                  <a:cubicBezTo>
                    <a:pt x="942" y="307"/>
                    <a:pt x="943" y="299"/>
                    <a:pt x="944" y="291"/>
                  </a:cubicBezTo>
                  <a:lnTo>
                    <a:pt x="945" y="286"/>
                  </a:lnTo>
                  <a:cubicBezTo>
                    <a:pt x="950" y="265"/>
                    <a:pt x="955" y="244"/>
                    <a:pt x="977" y="226"/>
                  </a:cubicBezTo>
                  <a:cubicBezTo>
                    <a:pt x="982" y="221"/>
                    <a:pt x="983" y="218"/>
                    <a:pt x="983" y="216"/>
                  </a:cubicBezTo>
                  <a:cubicBezTo>
                    <a:pt x="982" y="213"/>
                    <a:pt x="972" y="210"/>
                    <a:pt x="966" y="211"/>
                  </a:cubicBezTo>
                  <a:cubicBezTo>
                    <a:pt x="960" y="212"/>
                    <a:pt x="954" y="209"/>
                    <a:pt x="949" y="205"/>
                  </a:cubicBezTo>
                  <a:cubicBezTo>
                    <a:pt x="942" y="201"/>
                    <a:pt x="935" y="197"/>
                    <a:pt x="925" y="197"/>
                  </a:cubicBezTo>
                  <a:cubicBezTo>
                    <a:pt x="903" y="197"/>
                    <a:pt x="883" y="188"/>
                    <a:pt x="871" y="171"/>
                  </a:cubicBezTo>
                  <a:cubicBezTo>
                    <a:pt x="866" y="164"/>
                    <a:pt x="839" y="159"/>
                    <a:pt x="813" y="159"/>
                  </a:cubicBezTo>
                  <a:cubicBezTo>
                    <a:pt x="806" y="159"/>
                    <a:pt x="801" y="159"/>
                    <a:pt x="797" y="160"/>
                  </a:cubicBezTo>
                  <a:cubicBezTo>
                    <a:pt x="785" y="162"/>
                    <a:pt x="778" y="153"/>
                    <a:pt x="772" y="145"/>
                  </a:cubicBezTo>
                  <a:cubicBezTo>
                    <a:pt x="768" y="139"/>
                    <a:pt x="764" y="134"/>
                    <a:pt x="760" y="134"/>
                  </a:cubicBezTo>
                  <a:cubicBezTo>
                    <a:pt x="757" y="135"/>
                    <a:pt x="755" y="135"/>
                    <a:pt x="754" y="135"/>
                  </a:cubicBezTo>
                  <a:cubicBezTo>
                    <a:pt x="749" y="135"/>
                    <a:pt x="739" y="133"/>
                    <a:pt x="734" y="118"/>
                  </a:cubicBezTo>
                  <a:cubicBezTo>
                    <a:pt x="731" y="110"/>
                    <a:pt x="730" y="102"/>
                    <a:pt x="729" y="97"/>
                  </a:cubicBezTo>
                  <a:cubicBezTo>
                    <a:pt x="727" y="99"/>
                    <a:pt x="725" y="101"/>
                    <a:pt x="723" y="102"/>
                  </a:cubicBezTo>
                  <a:cubicBezTo>
                    <a:pt x="717" y="107"/>
                    <a:pt x="710" y="112"/>
                    <a:pt x="704" y="115"/>
                  </a:cubicBezTo>
                  <a:cubicBezTo>
                    <a:pt x="701" y="117"/>
                    <a:pt x="698" y="117"/>
                    <a:pt x="696" y="117"/>
                  </a:cubicBezTo>
                  <a:cubicBezTo>
                    <a:pt x="695" y="117"/>
                    <a:pt x="694" y="117"/>
                    <a:pt x="693" y="117"/>
                  </a:cubicBezTo>
                  <a:cubicBezTo>
                    <a:pt x="685" y="115"/>
                    <a:pt x="677" y="108"/>
                    <a:pt x="673" y="86"/>
                  </a:cubicBezTo>
                  <a:cubicBezTo>
                    <a:pt x="672" y="81"/>
                    <a:pt x="654" y="73"/>
                    <a:pt x="645" y="69"/>
                  </a:cubicBezTo>
                  <a:cubicBezTo>
                    <a:pt x="639" y="66"/>
                    <a:pt x="633" y="63"/>
                    <a:pt x="629" y="61"/>
                  </a:cubicBezTo>
                  <a:cubicBezTo>
                    <a:pt x="623" y="58"/>
                    <a:pt x="617" y="52"/>
                    <a:pt x="611" y="46"/>
                  </a:cubicBezTo>
                  <a:cubicBezTo>
                    <a:pt x="607" y="42"/>
                    <a:pt x="600" y="35"/>
                    <a:pt x="597" y="35"/>
                  </a:cubicBezTo>
                  <a:cubicBezTo>
                    <a:pt x="595" y="40"/>
                    <a:pt x="591" y="41"/>
                    <a:pt x="589" y="41"/>
                  </a:cubicBezTo>
                  <a:cubicBezTo>
                    <a:pt x="587" y="41"/>
                    <a:pt x="585" y="40"/>
                    <a:pt x="584" y="40"/>
                  </a:cubicBezTo>
                  <a:cubicBezTo>
                    <a:pt x="572" y="35"/>
                    <a:pt x="561" y="13"/>
                    <a:pt x="560" y="4"/>
                  </a:cubicBezTo>
                  <a:cubicBezTo>
                    <a:pt x="560" y="3"/>
                    <a:pt x="560" y="3"/>
                    <a:pt x="560" y="3"/>
                  </a:cubicBezTo>
                  <a:cubicBezTo>
                    <a:pt x="559" y="3"/>
                    <a:pt x="559" y="2"/>
                    <a:pt x="558" y="2"/>
                  </a:cubicBezTo>
                  <a:cubicBezTo>
                    <a:pt x="557" y="1"/>
                    <a:pt x="556" y="1"/>
                    <a:pt x="554" y="0"/>
                  </a:cubicBezTo>
                  <a:cubicBezTo>
                    <a:pt x="550" y="0"/>
                    <a:pt x="545" y="1"/>
                    <a:pt x="541" y="1"/>
                  </a:cubicBezTo>
                  <a:lnTo>
                    <a:pt x="537" y="1"/>
                  </a:lnTo>
                  <a:cubicBezTo>
                    <a:pt x="526" y="1"/>
                    <a:pt x="517" y="5"/>
                    <a:pt x="510" y="12"/>
                  </a:cubicBezTo>
                  <a:cubicBezTo>
                    <a:pt x="500" y="23"/>
                    <a:pt x="496" y="39"/>
                    <a:pt x="498" y="60"/>
                  </a:cubicBezTo>
                  <a:cubicBezTo>
                    <a:pt x="500" y="75"/>
                    <a:pt x="497" y="88"/>
                    <a:pt x="489" y="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3" name="Freeform 136">
              <a:extLst>
                <a:ext uri="{FF2B5EF4-FFF2-40B4-BE49-F238E27FC236}">
                  <a16:creationId xmlns:a16="http://schemas.microsoft.com/office/drawing/2014/main" id="{8ED6C1FB-4506-42FA-931E-C7F94C511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719" y="2767594"/>
              <a:ext cx="28186" cy="56369"/>
            </a:xfrm>
            <a:custGeom>
              <a:avLst/>
              <a:gdLst>
                <a:gd name="T0" fmla="*/ 40 w 66"/>
                <a:gd name="T1" fmla="*/ 130 h 133"/>
                <a:gd name="T2" fmla="*/ 51 w 66"/>
                <a:gd name="T3" fmla="*/ 117 h 133"/>
                <a:gd name="T4" fmla="*/ 55 w 66"/>
                <a:gd name="T5" fmla="*/ 0 h 133"/>
                <a:gd name="T6" fmla="*/ 46 w 66"/>
                <a:gd name="T7" fmla="*/ 9 h 133"/>
                <a:gd name="T8" fmla="*/ 13 w 66"/>
                <a:gd name="T9" fmla="*/ 40 h 133"/>
                <a:gd name="T10" fmla="*/ 6 w 66"/>
                <a:gd name="T11" fmla="*/ 87 h 133"/>
                <a:gd name="T12" fmla="*/ 40 w 66"/>
                <a:gd name="T13" fmla="*/ 1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33">
                  <a:moveTo>
                    <a:pt x="40" y="130"/>
                  </a:moveTo>
                  <a:cubicBezTo>
                    <a:pt x="44" y="130"/>
                    <a:pt x="48" y="125"/>
                    <a:pt x="51" y="117"/>
                  </a:cubicBezTo>
                  <a:cubicBezTo>
                    <a:pt x="65" y="83"/>
                    <a:pt x="61" y="13"/>
                    <a:pt x="55" y="0"/>
                  </a:cubicBezTo>
                  <a:cubicBezTo>
                    <a:pt x="53" y="1"/>
                    <a:pt x="50" y="4"/>
                    <a:pt x="46" y="9"/>
                  </a:cubicBezTo>
                  <a:cubicBezTo>
                    <a:pt x="39" y="18"/>
                    <a:pt x="30" y="29"/>
                    <a:pt x="13" y="40"/>
                  </a:cubicBezTo>
                  <a:cubicBezTo>
                    <a:pt x="0" y="47"/>
                    <a:pt x="1" y="70"/>
                    <a:pt x="6" y="87"/>
                  </a:cubicBezTo>
                  <a:cubicBezTo>
                    <a:pt x="13" y="112"/>
                    <a:pt x="28" y="132"/>
                    <a:pt x="40" y="1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4" name="Freeform 137">
              <a:extLst>
                <a:ext uri="{FF2B5EF4-FFF2-40B4-BE49-F238E27FC236}">
                  <a16:creationId xmlns:a16="http://schemas.microsoft.com/office/drawing/2014/main" id="{331419D0-C08C-4FF4-9752-7ADF20230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968" y="2788262"/>
              <a:ext cx="1879" cy="3758"/>
            </a:xfrm>
            <a:custGeom>
              <a:avLst/>
              <a:gdLst>
                <a:gd name="T0" fmla="*/ 1 w 2"/>
                <a:gd name="T1" fmla="*/ 7 h 8"/>
                <a:gd name="T2" fmla="*/ 1 w 2"/>
                <a:gd name="T3" fmla="*/ 7 h 8"/>
                <a:gd name="T4" fmla="*/ 0 w 2"/>
                <a:gd name="T5" fmla="*/ 0 h 8"/>
                <a:gd name="T6" fmla="*/ 1 w 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lnTo>
                    <a:pt x="1" y="7"/>
                  </a:lnTo>
                  <a:lnTo>
                    <a:pt x="0" y="0"/>
                  </a:lnTo>
                  <a:cubicBezTo>
                    <a:pt x="0" y="2"/>
                    <a:pt x="1" y="5"/>
                    <a:pt x="1" y="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5" name="Freeform 138">
              <a:extLst>
                <a:ext uri="{FF2B5EF4-FFF2-40B4-BE49-F238E27FC236}">
                  <a16:creationId xmlns:a16="http://schemas.microsoft.com/office/drawing/2014/main" id="{93456799-4D7C-42C8-A808-777EC6CC1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8911" y="3797282"/>
              <a:ext cx="69524" cy="37581"/>
            </a:xfrm>
            <a:custGeom>
              <a:avLst/>
              <a:gdLst>
                <a:gd name="T0" fmla="*/ 160 w 162"/>
                <a:gd name="T1" fmla="*/ 40 h 86"/>
                <a:gd name="T2" fmla="*/ 160 w 162"/>
                <a:gd name="T3" fmla="*/ 38 h 86"/>
                <a:gd name="T4" fmla="*/ 160 w 162"/>
                <a:gd name="T5" fmla="*/ 37 h 86"/>
                <a:gd name="T6" fmla="*/ 159 w 162"/>
                <a:gd name="T7" fmla="*/ 36 h 86"/>
                <a:gd name="T8" fmla="*/ 159 w 162"/>
                <a:gd name="T9" fmla="*/ 36 h 86"/>
                <a:gd name="T10" fmla="*/ 159 w 162"/>
                <a:gd name="T11" fmla="*/ 35 h 86"/>
                <a:gd name="T12" fmla="*/ 137 w 162"/>
                <a:gd name="T13" fmla="*/ 29 h 86"/>
                <a:gd name="T14" fmla="*/ 131 w 162"/>
                <a:gd name="T15" fmla="*/ 29 h 86"/>
                <a:gd name="T16" fmla="*/ 77 w 162"/>
                <a:gd name="T17" fmla="*/ 15 h 86"/>
                <a:gd name="T18" fmla="*/ 64 w 162"/>
                <a:gd name="T19" fmla="*/ 7 h 86"/>
                <a:gd name="T20" fmla="*/ 58 w 162"/>
                <a:gd name="T21" fmla="*/ 5 h 86"/>
                <a:gd name="T22" fmla="*/ 48 w 162"/>
                <a:gd name="T23" fmla="*/ 1 h 86"/>
                <a:gd name="T24" fmla="*/ 48 w 162"/>
                <a:gd name="T25" fmla="*/ 0 h 86"/>
                <a:gd name="T26" fmla="*/ 46 w 162"/>
                <a:gd name="T27" fmla="*/ 1 h 86"/>
                <a:gd name="T28" fmla="*/ 40 w 162"/>
                <a:gd name="T29" fmla="*/ 5 h 86"/>
                <a:gd name="T30" fmla="*/ 40 w 162"/>
                <a:gd name="T31" fmla="*/ 5 h 86"/>
                <a:gd name="T32" fmla="*/ 36 w 162"/>
                <a:gd name="T33" fmla="*/ 8 h 86"/>
                <a:gd name="T34" fmla="*/ 35 w 162"/>
                <a:gd name="T35" fmla="*/ 9 h 86"/>
                <a:gd name="T36" fmla="*/ 31 w 162"/>
                <a:gd name="T37" fmla="*/ 12 h 86"/>
                <a:gd name="T38" fmla="*/ 28 w 162"/>
                <a:gd name="T39" fmla="*/ 14 h 86"/>
                <a:gd name="T40" fmla="*/ 25 w 162"/>
                <a:gd name="T41" fmla="*/ 17 h 86"/>
                <a:gd name="T42" fmla="*/ 20 w 162"/>
                <a:gd name="T43" fmla="*/ 22 h 86"/>
                <a:gd name="T44" fmla="*/ 16 w 162"/>
                <a:gd name="T45" fmla="*/ 25 h 86"/>
                <a:gd name="T46" fmla="*/ 9 w 162"/>
                <a:gd name="T47" fmla="*/ 31 h 86"/>
                <a:gd name="T48" fmla="*/ 5 w 162"/>
                <a:gd name="T49" fmla="*/ 35 h 86"/>
                <a:gd name="T50" fmla="*/ 0 w 162"/>
                <a:gd name="T51" fmla="*/ 40 h 86"/>
                <a:gd name="T52" fmla="*/ 139 w 162"/>
                <a:gd name="T53" fmla="*/ 85 h 86"/>
                <a:gd name="T54" fmla="*/ 158 w 162"/>
                <a:gd name="T55" fmla="*/ 78 h 86"/>
                <a:gd name="T56" fmla="*/ 158 w 162"/>
                <a:gd name="T57" fmla="*/ 72 h 86"/>
                <a:gd name="T58" fmla="*/ 159 w 162"/>
                <a:gd name="T59" fmla="*/ 67 h 86"/>
                <a:gd name="T60" fmla="*/ 160 w 162"/>
                <a:gd name="T61" fmla="*/ 61 h 86"/>
                <a:gd name="T62" fmla="*/ 160 w 162"/>
                <a:gd name="T63" fmla="*/ 57 h 86"/>
                <a:gd name="T64" fmla="*/ 160 w 162"/>
                <a:gd name="T65" fmla="*/ 52 h 86"/>
                <a:gd name="T66" fmla="*/ 161 w 162"/>
                <a:gd name="T67" fmla="*/ 49 h 86"/>
                <a:gd name="T68" fmla="*/ 161 w 162"/>
                <a:gd name="T69" fmla="*/ 46 h 86"/>
                <a:gd name="T70" fmla="*/ 161 w 162"/>
                <a:gd name="T71" fmla="*/ 44 h 86"/>
                <a:gd name="T72" fmla="*/ 160 w 162"/>
                <a:gd name="T73" fmla="*/ 41 h 86"/>
                <a:gd name="T74" fmla="*/ 160 w 162"/>
                <a:gd name="T75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86">
                  <a:moveTo>
                    <a:pt x="160" y="40"/>
                  </a:moveTo>
                  <a:cubicBezTo>
                    <a:pt x="160" y="39"/>
                    <a:pt x="160" y="38"/>
                    <a:pt x="160" y="38"/>
                  </a:cubicBezTo>
                  <a:lnTo>
                    <a:pt x="160" y="37"/>
                  </a:lnTo>
                  <a:cubicBezTo>
                    <a:pt x="160" y="37"/>
                    <a:pt x="160" y="36"/>
                    <a:pt x="159" y="36"/>
                  </a:cubicBezTo>
                  <a:lnTo>
                    <a:pt x="159" y="36"/>
                  </a:lnTo>
                  <a:cubicBezTo>
                    <a:pt x="159" y="35"/>
                    <a:pt x="159" y="35"/>
                    <a:pt x="159" y="35"/>
                  </a:cubicBezTo>
                  <a:cubicBezTo>
                    <a:pt x="155" y="30"/>
                    <a:pt x="149" y="29"/>
                    <a:pt x="137" y="29"/>
                  </a:cubicBezTo>
                  <a:lnTo>
                    <a:pt x="131" y="29"/>
                  </a:lnTo>
                  <a:cubicBezTo>
                    <a:pt x="115" y="29"/>
                    <a:pt x="96" y="28"/>
                    <a:pt x="77" y="15"/>
                  </a:cubicBezTo>
                  <a:cubicBezTo>
                    <a:pt x="73" y="12"/>
                    <a:pt x="69" y="10"/>
                    <a:pt x="64" y="7"/>
                  </a:cubicBezTo>
                  <a:cubicBezTo>
                    <a:pt x="62" y="7"/>
                    <a:pt x="60" y="6"/>
                    <a:pt x="58" y="5"/>
                  </a:cubicBezTo>
                  <a:cubicBezTo>
                    <a:pt x="55" y="3"/>
                    <a:pt x="51" y="2"/>
                    <a:pt x="48" y="1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5" y="1"/>
                    <a:pt x="43" y="2"/>
                    <a:pt x="40" y="5"/>
                  </a:cubicBezTo>
                  <a:lnTo>
                    <a:pt x="40" y="5"/>
                  </a:lnTo>
                  <a:cubicBezTo>
                    <a:pt x="39" y="6"/>
                    <a:pt x="37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10"/>
                    <a:pt x="33" y="11"/>
                    <a:pt x="31" y="12"/>
                  </a:cubicBezTo>
                  <a:cubicBezTo>
                    <a:pt x="30" y="13"/>
                    <a:pt x="29" y="13"/>
                    <a:pt x="28" y="14"/>
                  </a:cubicBezTo>
                  <a:cubicBezTo>
                    <a:pt x="27" y="15"/>
                    <a:pt x="26" y="16"/>
                    <a:pt x="25" y="17"/>
                  </a:cubicBezTo>
                  <a:cubicBezTo>
                    <a:pt x="23" y="19"/>
                    <a:pt x="22" y="20"/>
                    <a:pt x="20" y="22"/>
                  </a:cubicBezTo>
                  <a:cubicBezTo>
                    <a:pt x="19" y="23"/>
                    <a:pt x="17" y="24"/>
                    <a:pt x="16" y="25"/>
                  </a:cubicBezTo>
                  <a:cubicBezTo>
                    <a:pt x="14" y="27"/>
                    <a:pt x="12" y="29"/>
                    <a:pt x="9" y="31"/>
                  </a:cubicBezTo>
                  <a:cubicBezTo>
                    <a:pt x="8" y="32"/>
                    <a:pt x="6" y="34"/>
                    <a:pt x="5" y="35"/>
                  </a:cubicBezTo>
                  <a:cubicBezTo>
                    <a:pt x="3" y="37"/>
                    <a:pt x="1" y="39"/>
                    <a:pt x="0" y="40"/>
                  </a:cubicBezTo>
                  <a:cubicBezTo>
                    <a:pt x="31" y="60"/>
                    <a:pt x="116" y="85"/>
                    <a:pt x="139" y="85"/>
                  </a:cubicBezTo>
                  <a:cubicBezTo>
                    <a:pt x="148" y="85"/>
                    <a:pt x="153" y="82"/>
                    <a:pt x="158" y="78"/>
                  </a:cubicBezTo>
                  <a:cubicBezTo>
                    <a:pt x="158" y="76"/>
                    <a:pt x="158" y="74"/>
                    <a:pt x="158" y="72"/>
                  </a:cubicBezTo>
                  <a:cubicBezTo>
                    <a:pt x="159" y="70"/>
                    <a:pt x="159" y="69"/>
                    <a:pt x="159" y="67"/>
                  </a:cubicBezTo>
                  <a:cubicBezTo>
                    <a:pt x="159" y="65"/>
                    <a:pt x="160" y="63"/>
                    <a:pt x="160" y="61"/>
                  </a:cubicBezTo>
                  <a:cubicBezTo>
                    <a:pt x="160" y="60"/>
                    <a:pt x="160" y="58"/>
                    <a:pt x="160" y="57"/>
                  </a:cubicBezTo>
                  <a:cubicBezTo>
                    <a:pt x="160" y="55"/>
                    <a:pt x="160" y="54"/>
                    <a:pt x="160" y="52"/>
                  </a:cubicBezTo>
                  <a:cubicBezTo>
                    <a:pt x="160" y="51"/>
                    <a:pt x="161" y="50"/>
                    <a:pt x="161" y="49"/>
                  </a:cubicBezTo>
                  <a:cubicBezTo>
                    <a:pt x="161" y="48"/>
                    <a:pt x="161" y="47"/>
                    <a:pt x="161" y="46"/>
                  </a:cubicBezTo>
                  <a:cubicBezTo>
                    <a:pt x="161" y="45"/>
                    <a:pt x="161" y="44"/>
                    <a:pt x="161" y="44"/>
                  </a:cubicBezTo>
                  <a:cubicBezTo>
                    <a:pt x="161" y="43"/>
                    <a:pt x="160" y="42"/>
                    <a:pt x="160" y="41"/>
                  </a:cubicBezTo>
                  <a:lnTo>
                    <a:pt x="160" y="4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6" name="Freeform 139">
              <a:extLst>
                <a:ext uri="{FF2B5EF4-FFF2-40B4-BE49-F238E27FC236}">
                  <a16:creationId xmlns:a16="http://schemas.microsoft.com/office/drawing/2014/main" id="{2905EE6A-E77F-4837-A899-F23FD8967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274" y="3814194"/>
              <a:ext cx="1879" cy="1879"/>
            </a:xfrm>
            <a:custGeom>
              <a:avLst/>
              <a:gdLst>
                <a:gd name="T0" fmla="*/ 1 w 5"/>
                <a:gd name="T1" fmla="*/ 5 h 6"/>
                <a:gd name="T2" fmla="*/ 1 w 5"/>
                <a:gd name="T3" fmla="*/ 5 h 6"/>
                <a:gd name="T4" fmla="*/ 4 w 5"/>
                <a:gd name="T5" fmla="*/ 0 h 6"/>
                <a:gd name="T6" fmla="*/ 0 w 5"/>
                <a:gd name="T7" fmla="*/ 4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lnTo>
                    <a:pt x="1" y="5"/>
                  </a:lnTo>
                  <a:lnTo>
                    <a:pt x="4" y="0"/>
                  </a:lnTo>
                  <a:lnTo>
                    <a:pt x="0" y="4"/>
                  </a:lnTo>
                  <a:lnTo>
                    <a:pt x="1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7" name="Freeform 140">
              <a:extLst>
                <a:ext uri="{FF2B5EF4-FFF2-40B4-BE49-F238E27FC236}">
                  <a16:creationId xmlns:a16="http://schemas.microsoft.com/office/drawing/2014/main" id="{8E12BB51-E7BF-4B6A-817D-C2CCEBD9E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338" y="3742792"/>
              <a:ext cx="193540" cy="99587"/>
            </a:xfrm>
            <a:custGeom>
              <a:avLst/>
              <a:gdLst>
                <a:gd name="T0" fmla="*/ 143 w 452"/>
                <a:gd name="T1" fmla="*/ 232 h 233"/>
                <a:gd name="T2" fmla="*/ 161 w 452"/>
                <a:gd name="T3" fmla="*/ 228 h 233"/>
                <a:gd name="T4" fmla="*/ 182 w 452"/>
                <a:gd name="T5" fmla="*/ 209 h 233"/>
                <a:gd name="T6" fmla="*/ 180 w 452"/>
                <a:gd name="T7" fmla="*/ 204 h 233"/>
                <a:gd name="T8" fmla="*/ 183 w 452"/>
                <a:gd name="T9" fmla="*/ 171 h 233"/>
                <a:gd name="T10" fmla="*/ 211 w 452"/>
                <a:gd name="T11" fmla="*/ 159 h 233"/>
                <a:gd name="T12" fmla="*/ 289 w 452"/>
                <a:gd name="T13" fmla="*/ 127 h 233"/>
                <a:gd name="T14" fmla="*/ 332 w 452"/>
                <a:gd name="T15" fmla="*/ 105 h 233"/>
                <a:gd name="T16" fmla="*/ 353 w 452"/>
                <a:gd name="T17" fmla="*/ 106 h 233"/>
                <a:gd name="T18" fmla="*/ 368 w 452"/>
                <a:gd name="T19" fmla="*/ 107 h 233"/>
                <a:gd name="T20" fmla="*/ 385 w 452"/>
                <a:gd name="T21" fmla="*/ 97 h 233"/>
                <a:gd name="T22" fmla="*/ 392 w 452"/>
                <a:gd name="T23" fmla="*/ 93 h 233"/>
                <a:gd name="T24" fmla="*/ 395 w 452"/>
                <a:gd name="T25" fmla="*/ 91 h 233"/>
                <a:gd name="T26" fmla="*/ 399 w 452"/>
                <a:gd name="T27" fmla="*/ 89 h 233"/>
                <a:gd name="T28" fmla="*/ 403 w 452"/>
                <a:gd name="T29" fmla="*/ 87 h 233"/>
                <a:gd name="T30" fmla="*/ 407 w 452"/>
                <a:gd name="T31" fmla="*/ 85 h 233"/>
                <a:gd name="T32" fmla="*/ 411 w 452"/>
                <a:gd name="T33" fmla="*/ 83 h 233"/>
                <a:gd name="T34" fmla="*/ 416 w 452"/>
                <a:gd name="T35" fmla="*/ 81 h 233"/>
                <a:gd name="T36" fmla="*/ 420 w 452"/>
                <a:gd name="T37" fmla="*/ 79 h 233"/>
                <a:gd name="T38" fmla="*/ 425 w 452"/>
                <a:gd name="T39" fmla="*/ 77 h 233"/>
                <a:gd name="T40" fmla="*/ 429 w 452"/>
                <a:gd name="T41" fmla="*/ 75 h 233"/>
                <a:gd name="T42" fmla="*/ 434 w 452"/>
                <a:gd name="T43" fmla="*/ 74 h 233"/>
                <a:gd name="T44" fmla="*/ 438 w 452"/>
                <a:gd name="T45" fmla="*/ 73 h 233"/>
                <a:gd name="T46" fmla="*/ 443 w 452"/>
                <a:gd name="T47" fmla="*/ 72 h 233"/>
                <a:gd name="T48" fmla="*/ 448 w 452"/>
                <a:gd name="T49" fmla="*/ 71 h 233"/>
                <a:gd name="T50" fmla="*/ 451 w 452"/>
                <a:gd name="T51" fmla="*/ 71 h 233"/>
                <a:gd name="T52" fmla="*/ 420 w 452"/>
                <a:gd name="T53" fmla="*/ 49 h 233"/>
                <a:gd name="T54" fmla="*/ 368 w 452"/>
                <a:gd name="T55" fmla="*/ 21 h 233"/>
                <a:gd name="T56" fmla="*/ 305 w 452"/>
                <a:gd name="T57" fmla="*/ 0 h 233"/>
                <a:gd name="T58" fmla="*/ 212 w 452"/>
                <a:gd name="T59" fmla="*/ 19 h 233"/>
                <a:gd name="T60" fmla="*/ 146 w 452"/>
                <a:gd name="T61" fmla="*/ 21 h 233"/>
                <a:gd name="T62" fmla="*/ 111 w 452"/>
                <a:gd name="T63" fmla="*/ 17 h 233"/>
                <a:gd name="T64" fmla="*/ 71 w 452"/>
                <a:gd name="T65" fmla="*/ 27 h 233"/>
                <a:gd name="T66" fmla="*/ 29 w 452"/>
                <a:gd name="T67" fmla="*/ 70 h 233"/>
                <a:gd name="T68" fmla="*/ 23 w 452"/>
                <a:gd name="T69" fmla="*/ 75 h 233"/>
                <a:gd name="T70" fmla="*/ 4 w 452"/>
                <a:gd name="T71" fmla="*/ 110 h 233"/>
                <a:gd name="T72" fmla="*/ 0 w 452"/>
                <a:gd name="T73" fmla="*/ 122 h 233"/>
                <a:gd name="T74" fmla="*/ 27 w 452"/>
                <a:gd name="T75" fmla="*/ 135 h 233"/>
                <a:gd name="T76" fmla="*/ 74 w 452"/>
                <a:gd name="T77" fmla="*/ 147 h 233"/>
                <a:gd name="T78" fmla="*/ 80 w 452"/>
                <a:gd name="T79" fmla="*/ 147 h 233"/>
                <a:gd name="T80" fmla="*/ 112 w 452"/>
                <a:gd name="T81" fmla="*/ 158 h 233"/>
                <a:gd name="T82" fmla="*/ 114 w 452"/>
                <a:gd name="T83" fmla="*/ 200 h 233"/>
                <a:gd name="T84" fmla="*/ 117 w 452"/>
                <a:gd name="T85" fmla="*/ 200 h 233"/>
                <a:gd name="T86" fmla="*/ 133 w 452"/>
                <a:gd name="T87" fmla="*/ 207 h 233"/>
                <a:gd name="T88" fmla="*/ 143 w 452"/>
                <a:gd name="T89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2" h="233">
                  <a:moveTo>
                    <a:pt x="143" y="232"/>
                  </a:moveTo>
                  <a:lnTo>
                    <a:pt x="161" y="228"/>
                  </a:lnTo>
                  <a:cubicBezTo>
                    <a:pt x="170" y="221"/>
                    <a:pt x="180" y="213"/>
                    <a:pt x="182" y="209"/>
                  </a:cubicBezTo>
                  <a:cubicBezTo>
                    <a:pt x="181" y="209"/>
                    <a:pt x="181" y="206"/>
                    <a:pt x="180" y="204"/>
                  </a:cubicBezTo>
                  <a:cubicBezTo>
                    <a:pt x="178" y="195"/>
                    <a:pt x="175" y="181"/>
                    <a:pt x="183" y="171"/>
                  </a:cubicBezTo>
                  <a:cubicBezTo>
                    <a:pt x="188" y="164"/>
                    <a:pt x="198" y="160"/>
                    <a:pt x="211" y="159"/>
                  </a:cubicBezTo>
                  <a:cubicBezTo>
                    <a:pt x="259" y="155"/>
                    <a:pt x="284" y="149"/>
                    <a:pt x="289" y="127"/>
                  </a:cubicBezTo>
                  <a:cubicBezTo>
                    <a:pt x="294" y="105"/>
                    <a:pt x="322" y="105"/>
                    <a:pt x="332" y="105"/>
                  </a:cubicBezTo>
                  <a:cubicBezTo>
                    <a:pt x="339" y="105"/>
                    <a:pt x="346" y="105"/>
                    <a:pt x="353" y="106"/>
                  </a:cubicBezTo>
                  <a:cubicBezTo>
                    <a:pt x="359" y="106"/>
                    <a:pt x="364" y="107"/>
                    <a:pt x="368" y="107"/>
                  </a:cubicBezTo>
                  <a:cubicBezTo>
                    <a:pt x="370" y="106"/>
                    <a:pt x="378" y="101"/>
                    <a:pt x="385" y="97"/>
                  </a:cubicBezTo>
                  <a:cubicBezTo>
                    <a:pt x="387" y="96"/>
                    <a:pt x="389" y="95"/>
                    <a:pt x="392" y="93"/>
                  </a:cubicBezTo>
                  <a:cubicBezTo>
                    <a:pt x="393" y="93"/>
                    <a:pt x="394" y="92"/>
                    <a:pt x="395" y="91"/>
                  </a:cubicBezTo>
                  <a:cubicBezTo>
                    <a:pt x="396" y="90"/>
                    <a:pt x="398" y="90"/>
                    <a:pt x="399" y="89"/>
                  </a:cubicBezTo>
                  <a:cubicBezTo>
                    <a:pt x="400" y="88"/>
                    <a:pt x="402" y="88"/>
                    <a:pt x="403" y="87"/>
                  </a:cubicBezTo>
                  <a:cubicBezTo>
                    <a:pt x="404" y="86"/>
                    <a:pt x="406" y="85"/>
                    <a:pt x="407" y="85"/>
                  </a:cubicBezTo>
                  <a:cubicBezTo>
                    <a:pt x="408" y="84"/>
                    <a:pt x="410" y="83"/>
                    <a:pt x="411" y="83"/>
                  </a:cubicBezTo>
                  <a:cubicBezTo>
                    <a:pt x="413" y="82"/>
                    <a:pt x="414" y="81"/>
                    <a:pt x="416" y="81"/>
                  </a:cubicBezTo>
                  <a:cubicBezTo>
                    <a:pt x="417" y="80"/>
                    <a:pt x="418" y="79"/>
                    <a:pt x="420" y="79"/>
                  </a:cubicBezTo>
                  <a:cubicBezTo>
                    <a:pt x="421" y="78"/>
                    <a:pt x="423" y="77"/>
                    <a:pt x="425" y="77"/>
                  </a:cubicBezTo>
                  <a:cubicBezTo>
                    <a:pt x="426" y="76"/>
                    <a:pt x="427" y="76"/>
                    <a:pt x="429" y="75"/>
                  </a:cubicBezTo>
                  <a:cubicBezTo>
                    <a:pt x="431" y="75"/>
                    <a:pt x="432" y="74"/>
                    <a:pt x="434" y="74"/>
                  </a:cubicBezTo>
                  <a:cubicBezTo>
                    <a:pt x="435" y="73"/>
                    <a:pt x="437" y="73"/>
                    <a:pt x="438" y="73"/>
                  </a:cubicBezTo>
                  <a:cubicBezTo>
                    <a:pt x="440" y="72"/>
                    <a:pt x="442" y="72"/>
                    <a:pt x="443" y="72"/>
                  </a:cubicBezTo>
                  <a:cubicBezTo>
                    <a:pt x="445" y="72"/>
                    <a:pt x="446" y="71"/>
                    <a:pt x="448" y="71"/>
                  </a:cubicBezTo>
                  <a:cubicBezTo>
                    <a:pt x="449" y="71"/>
                    <a:pt x="450" y="71"/>
                    <a:pt x="451" y="71"/>
                  </a:cubicBezTo>
                  <a:cubicBezTo>
                    <a:pt x="449" y="60"/>
                    <a:pt x="439" y="56"/>
                    <a:pt x="420" y="49"/>
                  </a:cubicBezTo>
                  <a:cubicBezTo>
                    <a:pt x="404" y="44"/>
                    <a:pt x="385" y="37"/>
                    <a:pt x="368" y="21"/>
                  </a:cubicBezTo>
                  <a:cubicBezTo>
                    <a:pt x="355" y="7"/>
                    <a:pt x="333" y="0"/>
                    <a:pt x="305" y="0"/>
                  </a:cubicBezTo>
                  <a:cubicBezTo>
                    <a:pt x="264" y="0"/>
                    <a:pt x="224" y="15"/>
                    <a:pt x="212" y="19"/>
                  </a:cubicBezTo>
                  <a:cubicBezTo>
                    <a:pt x="194" y="26"/>
                    <a:pt x="169" y="24"/>
                    <a:pt x="146" y="21"/>
                  </a:cubicBezTo>
                  <a:cubicBezTo>
                    <a:pt x="135" y="19"/>
                    <a:pt x="123" y="17"/>
                    <a:pt x="111" y="17"/>
                  </a:cubicBezTo>
                  <a:cubicBezTo>
                    <a:pt x="95" y="17"/>
                    <a:pt x="83" y="20"/>
                    <a:pt x="71" y="27"/>
                  </a:cubicBezTo>
                  <a:cubicBezTo>
                    <a:pt x="57" y="44"/>
                    <a:pt x="43" y="58"/>
                    <a:pt x="29" y="70"/>
                  </a:cubicBezTo>
                  <a:cubicBezTo>
                    <a:pt x="27" y="72"/>
                    <a:pt x="24" y="73"/>
                    <a:pt x="23" y="75"/>
                  </a:cubicBezTo>
                  <a:cubicBezTo>
                    <a:pt x="10" y="88"/>
                    <a:pt x="7" y="100"/>
                    <a:pt x="4" y="110"/>
                  </a:cubicBezTo>
                  <a:cubicBezTo>
                    <a:pt x="3" y="114"/>
                    <a:pt x="2" y="118"/>
                    <a:pt x="0" y="122"/>
                  </a:cubicBezTo>
                  <a:cubicBezTo>
                    <a:pt x="11" y="126"/>
                    <a:pt x="20" y="130"/>
                    <a:pt x="27" y="135"/>
                  </a:cubicBezTo>
                  <a:cubicBezTo>
                    <a:pt x="43" y="146"/>
                    <a:pt x="59" y="147"/>
                    <a:pt x="74" y="147"/>
                  </a:cubicBezTo>
                  <a:lnTo>
                    <a:pt x="80" y="147"/>
                  </a:lnTo>
                  <a:cubicBezTo>
                    <a:pt x="91" y="147"/>
                    <a:pt x="104" y="147"/>
                    <a:pt x="112" y="158"/>
                  </a:cubicBezTo>
                  <a:cubicBezTo>
                    <a:pt x="115" y="162"/>
                    <a:pt x="117" y="171"/>
                    <a:pt x="114" y="200"/>
                  </a:cubicBezTo>
                  <a:cubicBezTo>
                    <a:pt x="115" y="200"/>
                    <a:pt x="116" y="200"/>
                    <a:pt x="117" y="200"/>
                  </a:cubicBezTo>
                  <a:cubicBezTo>
                    <a:pt x="122" y="200"/>
                    <a:pt x="127" y="202"/>
                    <a:pt x="133" y="207"/>
                  </a:cubicBezTo>
                  <a:cubicBezTo>
                    <a:pt x="142" y="214"/>
                    <a:pt x="143" y="224"/>
                    <a:pt x="143" y="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8" name="Freeform 141">
              <a:extLst>
                <a:ext uri="{FF2B5EF4-FFF2-40B4-BE49-F238E27FC236}">
                  <a16:creationId xmlns:a16="http://schemas.microsoft.com/office/drawing/2014/main" id="{8ED68C1F-43B8-4CDF-BA95-C17BDD7B5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7830" y="3844258"/>
              <a:ext cx="1879" cy="3758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49" name="Freeform 142">
              <a:extLst>
                <a:ext uri="{FF2B5EF4-FFF2-40B4-BE49-F238E27FC236}">
                  <a16:creationId xmlns:a16="http://schemas.microsoft.com/office/drawing/2014/main" id="{8CC06CB7-F223-441F-A952-A34794854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0636" y="3776614"/>
              <a:ext cx="1879" cy="1879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0" name="Freeform 143">
              <a:extLst>
                <a:ext uri="{FF2B5EF4-FFF2-40B4-BE49-F238E27FC236}">
                  <a16:creationId xmlns:a16="http://schemas.microsoft.com/office/drawing/2014/main" id="{12B6835D-3CA1-43D0-9C5C-74359D326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647" y="3162183"/>
              <a:ext cx="984611" cy="608794"/>
            </a:xfrm>
            <a:custGeom>
              <a:avLst/>
              <a:gdLst>
                <a:gd name="T0" fmla="*/ 1887 w 2309"/>
                <a:gd name="T1" fmla="*/ 1394 h 1430"/>
                <a:gd name="T2" fmla="*/ 1900 w 2309"/>
                <a:gd name="T3" fmla="*/ 1377 h 1430"/>
                <a:gd name="T4" fmla="*/ 1909 w 2309"/>
                <a:gd name="T5" fmla="*/ 1365 h 1430"/>
                <a:gd name="T6" fmla="*/ 1916 w 2309"/>
                <a:gd name="T7" fmla="*/ 1357 h 1430"/>
                <a:gd name="T8" fmla="*/ 1920 w 2309"/>
                <a:gd name="T9" fmla="*/ 1353 h 1430"/>
                <a:gd name="T10" fmla="*/ 1923 w 2309"/>
                <a:gd name="T11" fmla="*/ 1351 h 1430"/>
                <a:gd name="T12" fmla="*/ 1924 w 2309"/>
                <a:gd name="T13" fmla="*/ 1350 h 1430"/>
                <a:gd name="T14" fmla="*/ 1990 w 2309"/>
                <a:gd name="T15" fmla="*/ 1351 h 1430"/>
                <a:gd name="T16" fmla="*/ 1965 w 2309"/>
                <a:gd name="T17" fmla="*/ 1271 h 1430"/>
                <a:gd name="T18" fmla="*/ 1996 w 2309"/>
                <a:gd name="T19" fmla="*/ 1207 h 1430"/>
                <a:gd name="T20" fmla="*/ 2094 w 2309"/>
                <a:gd name="T21" fmla="*/ 1209 h 1430"/>
                <a:gd name="T22" fmla="*/ 2131 w 2309"/>
                <a:gd name="T23" fmla="*/ 1208 h 1430"/>
                <a:gd name="T24" fmla="*/ 2141 w 2309"/>
                <a:gd name="T25" fmla="*/ 1197 h 1430"/>
                <a:gd name="T26" fmla="*/ 2184 w 2309"/>
                <a:gd name="T27" fmla="*/ 1160 h 1430"/>
                <a:gd name="T28" fmla="*/ 2205 w 2309"/>
                <a:gd name="T29" fmla="*/ 1169 h 1430"/>
                <a:gd name="T30" fmla="*/ 2248 w 2309"/>
                <a:gd name="T31" fmla="*/ 1084 h 1430"/>
                <a:gd name="T32" fmla="*/ 2304 w 2309"/>
                <a:gd name="T33" fmla="*/ 937 h 1430"/>
                <a:gd name="T34" fmla="*/ 2240 w 2309"/>
                <a:gd name="T35" fmla="*/ 924 h 1430"/>
                <a:gd name="T36" fmla="*/ 2018 w 2309"/>
                <a:gd name="T37" fmla="*/ 1054 h 1430"/>
                <a:gd name="T38" fmla="*/ 1955 w 2309"/>
                <a:gd name="T39" fmla="*/ 1163 h 1430"/>
                <a:gd name="T40" fmla="*/ 1761 w 2309"/>
                <a:gd name="T41" fmla="*/ 1176 h 1430"/>
                <a:gd name="T42" fmla="*/ 1627 w 2309"/>
                <a:gd name="T43" fmla="*/ 1146 h 1430"/>
                <a:gd name="T44" fmla="*/ 1469 w 2309"/>
                <a:gd name="T45" fmla="*/ 814 h 1430"/>
                <a:gd name="T46" fmla="*/ 1500 w 2309"/>
                <a:gd name="T47" fmla="*/ 573 h 1430"/>
                <a:gd name="T48" fmla="*/ 1474 w 2309"/>
                <a:gd name="T49" fmla="*/ 564 h 1430"/>
                <a:gd name="T50" fmla="*/ 1350 w 2309"/>
                <a:gd name="T51" fmla="*/ 499 h 1430"/>
                <a:gd name="T52" fmla="*/ 1258 w 2309"/>
                <a:gd name="T53" fmla="*/ 333 h 1430"/>
                <a:gd name="T54" fmla="*/ 1082 w 2309"/>
                <a:gd name="T55" fmla="*/ 281 h 1430"/>
                <a:gd name="T56" fmla="*/ 1060 w 2309"/>
                <a:gd name="T57" fmla="*/ 311 h 1430"/>
                <a:gd name="T58" fmla="*/ 940 w 2309"/>
                <a:gd name="T59" fmla="*/ 211 h 1430"/>
                <a:gd name="T60" fmla="*/ 867 w 2309"/>
                <a:gd name="T61" fmla="*/ 135 h 1430"/>
                <a:gd name="T62" fmla="*/ 447 w 2309"/>
                <a:gd name="T63" fmla="*/ 114 h 1430"/>
                <a:gd name="T64" fmla="*/ 0 w 2309"/>
                <a:gd name="T65" fmla="*/ 22 h 1430"/>
                <a:gd name="T66" fmla="*/ 194 w 2309"/>
                <a:gd name="T67" fmla="*/ 300 h 1430"/>
                <a:gd name="T68" fmla="*/ 177 w 2309"/>
                <a:gd name="T69" fmla="*/ 413 h 1430"/>
                <a:gd name="T70" fmla="*/ 332 w 2309"/>
                <a:gd name="T71" fmla="*/ 514 h 1430"/>
                <a:gd name="T72" fmla="*/ 369 w 2309"/>
                <a:gd name="T73" fmla="*/ 635 h 1430"/>
                <a:gd name="T74" fmla="*/ 544 w 2309"/>
                <a:gd name="T75" fmla="*/ 806 h 1430"/>
                <a:gd name="T76" fmla="*/ 507 w 2309"/>
                <a:gd name="T77" fmla="*/ 699 h 1430"/>
                <a:gd name="T78" fmla="*/ 418 w 2309"/>
                <a:gd name="T79" fmla="*/ 518 h 1430"/>
                <a:gd name="T80" fmla="*/ 269 w 2309"/>
                <a:gd name="T81" fmla="*/ 315 h 1430"/>
                <a:gd name="T82" fmla="*/ 225 w 2309"/>
                <a:gd name="T83" fmla="*/ 258 h 1430"/>
                <a:gd name="T84" fmla="*/ 192 w 2309"/>
                <a:gd name="T85" fmla="*/ 68 h 1430"/>
                <a:gd name="T86" fmla="*/ 226 w 2309"/>
                <a:gd name="T87" fmla="*/ 77 h 1430"/>
                <a:gd name="T88" fmla="*/ 309 w 2309"/>
                <a:gd name="T89" fmla="*/ 107 h 1430"/>
                <a:gd name="T90" fmla="*/ 339 w 2309"/>
                <a:gd name="T91" fmla="*/ 295 h 1430"/>
                <a:gd name="T92" fmla="*/ 467 w 2309"/>
                <a:gd name="T93" fmla="*/ 381 h 1430"/>
                <a:gd name="T94" fmla="*/ 577 w 2309"/>
                <a:gd name="T95" fmla="*/ 489 h 1430"/>
                <a:gd name="T96" fmla="*/ 638 w 2309"/>
                <a:gd name="T97" fmla="*/ 594 h 1430"/>
                <a:gd name="T98" fmla="*/ 901 w 2309"/>
                <a:gd name="T99" fmla="*/ 908 h 1430"/>
                <a:gd name="T100" fmla="*/ 904 w 2309"/>
                <a:gd name="T101" fmla="*/ 989 h 1430"/>
                <a:gd name="T102" fmla="*/ 1028 w 2309"/>
                <a:gd name="T103" fmla="*/ 1152 h 1430"/>
                <a:gd name="T104" fmla="*/ 1225 w 2309"/>
                <a:gd name="T105" fmla="*/ 1237 h 1430"/>
                <a:gd name="T106" fmla="*/ 1640 w 2309"/>
                <a:gd name="T107" fmla="*/ 1348 h 1430"/>
                <a:gd name="T108" fmla="*/ 1863 w 2309"/>
                <a:gd name="T109" fmla="*/ 1429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9" h="1430">
                  <a:moveTo>
                    <a:pt x="1873" y="1414"/>
                  </a:moveTo>
                  <a:cubicBezTo>
                    <a:pt x="1875" y="1411"/>
                    <a:pt x="1878" y="1407"/>
                    <a:pt x="1880" y="1404"/>
                  </a:cubicBezTo>
                  <a:cubicBezTo>
                    <a:pt x="1881" y="1403"/>
                    <a:pt x="1881" y="1402"/>
                    <a:pt x="1882" y="1401"/>
                  </a:cubicBezTo>
                  <a:cubicBezTo>
                    <a:pt x="1884" y="1399"/>
                    <a:pt x="1886" y="1396"/>
                    <a:pt x="1887" y="1394"/>
                  </a:cubicBezTo>
                  <a:cubicBezTo>
                    <a:pt x="1888" y="1393"/>
                    <a:pt x="1889" y="1391"/>
                    <a:pt x="1890" y="1390"/>
                  </a:cubicBezTo>
                  <a:cubicBezTo>
                    <a:pt x="1892" y="1388"/>
                    <a:pt x="1893" y="1387"/>
                    <a:pt x="1894" y="1385"/>
                  </a:cubicBezTo>
                  <a:cubicBezTo>
                    <a:pt x="1895" y="1383"/>
                    <a:pt x="1896" y="1382"/>
                    <a:pt x="1897" y="1381"/>
                  </a:cubicBezTo>
                  <a:cubicBezTo>
                    <a:pt x="1898" y="1379"/>
                    <a:pt x="1899" y="1378"/>
                    <a:pt x="1900" y="1377"/>
                  </a:cubicBezTo>
                  <a:cubicBezTo>
                    <a:pt x="1901" y="1376"/>
                    <a:pt x="1902" y="1374"/>
                    <a:pt x="1903" y="1373"/>
                  </a:cubicBezTo>
                  <a:cubicBezTo>
                    <a:pt x="1904" y="1372"/>
                    <a:pt x="1904" y="1371"/>
                    <a:pt x="1905" y="1371"/>
                  </a:cubicBezTo>
                  <a:cubicBezTo>
                    <a:pt x="1906" y="1369"/>
                    <a:pt x="1907" y="1368"/>
                    <a:pt x="1908" y="1367"/>
                  </a:cubicBezTo>
                  <a:cubicBezTo>
                    <a:pt x="1908" y="1366"/>
                    <a:pt x="1909" y="1366"/>
                    <a:pt x="1909" y="1365"/>
                  </a:cubicBezTo>
                  <a:cubicBezTo>
                    <a:pt x="1910" y="1364"/>
                    <a:pt x="1911" y="1363"/>
                    <a:pt x="1912" y="1362"/>
                  </a:cubicBezTo>
                  <a:cubicBezTo>
                    <a:pt x="1912" y="1362"/>
                    <a:pt x="1912" y="1361"/>
                    <a:pt x="1913" y="1361"/>
                  </a:cubicBezTo>
                  <a:cubicBezTo>
                    <a:pt x="1913" y="1360"/>
                    <a:pt x="1914" y="1359"/>
                    <a:pt x="1915" y="1358"/>
                  </a:cubicBezTo>
                  <a:cubicBezTo>
                    <a:pt x="1915" y="1358"/>
                    <a:pt x="1915" y="1358"/>
                    <a:pt x="1916" y="1357"/>
                  </a:cubicBezTo>
                  <a:cubicBezTo>
                    <a:pt x="1916" y="1357"/>
                    <a:pt x="1917" y="1356"/>
                    <a:pt x="1918" y="1355"/>
                  </a:cubicBezTo>
                  <a:lnTo>
                    <a:pt x="1918" y="1355"/>
                  </a:lnTo>
                  <a:cubicBezTo>
                    <a:pt x="1919" y="1354"/>
                    <a:pt x="1919" y="1354"/>
                    <a:pt x="1920" y="1353"/>
                  </a:cubicBezTo>
                  <a:lnTo>
                    <a:pt x="1920" y="1353"/>
                  </a:lnTo>
                  <a:cubicBezTo>
                    <a:pt x="1920" y="1352"/>
                    <a:pt x="1921" y="1352"/>
                    <a:pt x="1921" y="1352"/>
                  </a:cubicBezTo>
                  <a:cubicBezTo>
                    <a:pt x="1921" y="1352"/>
                    <a:pt x="1921" y="1352"/>
                    <a:pt x="1922" y="1351"/>
                  </a:cubicBezTo>
                  <a:lnTo>
                    <a:pt x="1922" y="1351"/>
                  </a:lnTo>
                  <a:lnTo>
                    <a:pt x="1923" y="1351"/>
                  </a:lnTo>
                  <a:cubicBezTo>
                    <a:pt x="1923" y="1350"/>
                    <a:pt x="1923" y="1350"/>
                    <a:pt x="1923" y="1350"/>
                  </a:cubicBezTo>
                  <a:cubicBezTo>
                    <a:pt x="1923" y="1350"/>
                    <a:pt x="1923" y="1350"/>
                    <a:pt x="1924" y="1350"/>
                  </a:cubicBezTo>
                  <a:lnTo>
                    <a:pt x="1924" y="1350"/>
                  </a:lnTo>
                  <a:lnTo>
                    <a:pt x="1924" y="1350"/>
                  </a:lnTo>
                  <a:lnTo>
                    <a:pt x="1925" y="1350"/>
                  </a:lnTo>
                  <a:cubicBezTo>
                    <a:pt x="1927" y="1349"/>
                    <a:pt x="1933" y="1349"/>
                    <a:pt x="1943" y="1350"/>
                  </a:cubicBezTo>
                  <a:cubicBezTo>
                    <a:pt x="1952" y="1350"/>
                    <a:pt x="1965" y="1351"/>
                    <a:pt x="1977" y="1351"/>
                  </a:cubicBezTo>
                  <a:cubicBezTo>
                    <a:pt x="1982" y="1351"/>
                    <a:pt x="1986" y="1351"/>
                    <a:pt x="1990" y="1351"/>
                  </a:cubicBezTo>
                  <a:cubicBezTo>
                    <a:pt x="1993" y="1351"/>
                    <a:pt x="1996" y="1350"/>
                    <a:pt x="1999" y="1350"/>
                  </a:cubicBezTo>
                  <a:cubicBezTo>
                    <a:pt x="2018" y="1348"/>
                    <a:pt x="2021" y="1344"/>
                    <a:pt x="2022" y="1342"/>
                  </a:cubicBezTo>
                  <a:cubicBezTo>
                    <a:pt x="2025" y="1333"/>
                    <a:pt x="1999" y="1308"/>
                    <a:pt x="1986" y="1297"/>
                  </a:cubicBezTo>
                  <a:cubicBezTo>
                    <a:pt x="1970" y="1282"/>
                    <a:pt x="1965" y="1277"/>
                    <a:pt x="1965" y="1271"/>
                  </a:cubicBezTo>
                  <a:lnTo>
                    <a:pt x="1965" y="1268"/>
                  </a:lnTo>
                  <a:lnTo>
                    <a:pt x="1969" y="1265"/>
                  </a:lnTo>
                  <a:cubicBezTo>
                    <a:pt x="1970" y="1264"/>
                    <a:pt x="1973" y="1252"/>
                    <a:pt x="1975" y="1245"/>
                  </a:cubicBezTo>
                  <a:cubicBezTo>
                    <a:pt x="1980" y="1226"/>
                    <a:pt x="1984" y="1207"/>
                    <a:pt x="1996" y="1207"/>
                  </a:cubicBezTo>
                  <a:cubicBezTo>
                    <a:pt x="1999" y="1207"/>
                    <a:pt x="2007" y="1208"/>
                    <a:pt x="2017" y="1208"/>
                  </a:cubicBezTo>
                  <a:cubicBezTo>
                    <a:pt x="2033" y="1208"/>
                    <a:pt x="2056" y="1209"/>
                    <a:pt x="2077" y="1209"/>
                  </a:cubicBezTo>
                  <a:cubicBezTo>
                    <a:pt x="2078" y="1209"/>
                    <a:pt x="2080" y="1209"/>
                    <a:pt x="2081" y="1209"/>
                  </a:cubicBezTo>
                  <a:cubicBezTo>
                    <a:pt x="2085" y="1209"/>
                    <a:pt x="2090" y="1209"/>
                    <a:pt x="2094" y="1209"/>
                  </a:cubicBezTo>
                  <a:cubicBezTo>
                    <a:pt x="2106" y="1209"/>
                    <a:pt x="2117" y="1209"/>
                    <a:pt x="2124" y="1208"/>
                  </a:cubicBezTo>
                  <a:lnTo>
                    <a:pt x="2125" y="1208"/>
                  </a:lnTo>
                  <a:cubicBezTo>
                    <a:pt x="2128" y="1208"/>
                    <a:pt x="2130" y="1208"/>
                    <a:pt x="2131" y="1208"/>
                  </a:cubicBezTo>
                  <a:lnTo>
                    <a:pt x="2131" y="1208"/>
                  </a:lnTo>
                  <a:cubicBezTo>
                    <a:pt x="2131" y="1208"/>
                    <a:pt x="2131" y="1208"/>
                    <a:pt x="2132" y="1208"/>
                  </a:cubicBezTo>
                  <a:lnTo>
                    <a:pt x="2133" y="1208"/>
                  </a:lnTo>
                  <a:lnTo>
                    <a:pt x="2133" y="1208"/>
                  </a:lnTo>
                  <a:cubicBezTo>
                    <a:pt x="2134" y="1207"/>
                    <a:pt x="2138" y="1202"/>
                    <a:pt x="2141" y="1197"/>
                  </a:cubicBezTo>
                  <a:cubicBezTo>
                    <a:pt x="2142" y="1195"/>
                    <a:pt x="2144" y="1193"/>
                    <a:pt x="2145" y="1191"/>
                  </a:cubicBezTo>
                  <a:cubicBezTo>
                    <a:pt x="2147" y="1189"/>
                    <a:pt x="2148" y="1188"/>
                    <a:pt x="2150" y="1186"/>
                  </a:cubicBezTo>
                  <a:cubicBezTo>
                    <a:pt x="2160" y="1173"/>
                    <a:pt x="2171" y="1161"/>
                    <a:pt x="2184" y="1160"/>
                  </a:cubicBezTo>
                  <a:lnTo>
                    <a:pt x="2184" y="1160"/>
                  </a:lnTo>
                  <a:cubicBezTo>
                    <a:pt x="2186" y="1160"/>
                    <a:pt x="2189" y="1161"/>
                    <a:pt x="2192" y="1161"/>
                  </a:cubicBezTo>
                  <a:cubicBezTo>
                    <a:pt x="2193" y="1162"/>
                    <a:pt x="2193" y="1162"/>
                    <a:pt x="2194" y="1163"/>
                  </a:cubicBezTo>
                  <a:cubicBezTo>
                    <a:pt x="2196" y="1163"/>
                    <a:pt x="2198" y="1164"/>
                    <a:pt x="2201" y="1166"/>
                  </a:cubicBezTo>
                  <a:cubicBezTo>
                    <a:pt x="2202" y="1166"/>
                    <a:pt x="2204" y="1168"/>
                    <a:pt x="2205" y="1169"/>
                  </a:cubicBezTo>
                  <a:cubicBezTo>
                    <a:pt x="2207" y="1170"/>
                    <a:pt x="2208" y="1171"/>
                    <a:pt x="2210" y="1172"/>
                  </a:cubicBezTo>
                  <a:cubicBezTo>
                    <a:pt x="2212" y="1174"/>
                    <a:pt x="2215" y="1176"/>
                    <a:pt x="2217" y="1178"/>
                  </a:cubicBezTo>
                  <a:cubicBezTo>
                    <a:pt x="2218" y="1179"/>
                    <a:pt x="2219" y="1179"/>
                    <a:pt x="2219" y="1180"/>
                  </a:cubicBezTo>
                  <a:cubicBezTo>
                    <a:pt x="2237" y="1159"/>
                    <a:pt x="2244" y="1115"/>
                    <a:pt x="2248" y="1084"/>
                  </a:cubicBezTo>
                  <a:cubicBezTo>
                    <a:pt x="2249" y="1068"/>
                    <a:pt x="2249" y="1056"/>
                    <a:pt x="2248" y="1046"/>
                  </a:cubicBezTo>
                  <a:cubicBezTo>
                    <a:pt x="2247" y="1026"/>
                    <a:pt x="2246" y="1012"/>
                    <a:pt x="2263" y="994"/>
                  </a:cubicBezTo>
                  <a:cubicBezTo>
                    <a:pt x="2270" y="986"/>
                    <a:pt x="2278" y="981"/>
                    <a:pt x="2284" y="976"/>
                  </a:cubicBezTo>
                  <a:cubicBezTo>
                    <a:pt x="2299" y="964"/>
                    <a:pt x="2308" y="958"/>
                    <a:pt x="2304" y="937"/>
                  </a:cubicBezTo>
                  <a:cubicBezTo>
                    <a:pt x="2301" y="925"/>
                    <a:pt x="2297" y="925"/>
                    <a:pt x="2293" y="925"/>
                  </a:cubicBezTo>
                  <a:cubicBezTo>
                    <a:pt x="2290" y="925"/>
                    <a:pt x="2285" y="926"/>
                    <a:pt x="2281" y="927"/>
                  </a:cubicBezTo>
                  <a:cubicBezTo>
                    <a:pt x="2275" y="928"/>
                    <a:pt x="2268" y="930"/>
                    <a:pt x="2261" y="930"/>
                  </a:cubicBezTo>
                  <a:cubicBezTo>
                    <a:pt x="2253" y="930"/>
                    <a:pt x="2246" y="928"/>
                    <a:pt x="2240" y="924"/>
                  </a:cubicBezTo>
                  <a:cubicBezTo>
                    <a:pt x="2223" y="913"/>
                    <a:pt x="2206" y="915"/>
                    <a:pt x="2169" y="922"/>
                  </a:cubicBezTo>
                  <a:cubicBezTo>
                    <a:pt x="2157" y="924"/>
                    <a:pt x="2142" y="927"/>
                    <a:pt x="2124" y="930"/>
                  </a:cubicBezTo>
                  <a:cubicBezTo>
                    <a:pt x="2057" y="939"/>
                    <a:pt x="2028" y="965"/>
                    <a:pt x="2031" y="1011"/>
                  </a:cubicBezTo>
                  <a:cubicBezTo>
                    <a:pt x="2033" y="1038"/>
                    <a:pt x="2026" y="1046"/>
                    <a:pt x="2018" y="1054"/>
                  </a:cubicBezTo>
                  <a:cubicBezTo>
                    <a:pt x="2013" y="1059"/>
                    <a:pt x="2008" y="1063"/>
                    <a:pt x="2009" y="1081"/>
                  </a:cubicBezTo>
                  <a:cubicBezTo>
                    <a:pt x="2010" y="1108"/>
                    <a:pt x="1991" y="1120"/>
                    <a:pt x="1976" y="1130"/>
                  </a:cubicBezTo>
                  <a:cubicBezTo>
                    <a:pt x="1964" y="1138"/>
                    <a:pt x="1957" y="1143"/>
                    <a:pt x="1958" y="1150"/>
                  </a:cubicBezTo>
                  <a:cubicBezTo>
                    <a:pt x="1959" y="1155"/>
                    <a:pt x="1958" y="1160"/>
                    <a:pt x="1955" y="1163"/>
                  </a:cubicBezTo>
                  <a:cubicBezTo>
                    <a:pt x="1952" y="1166"/>
                    <a:pt x="1948" y="1168"/>
                    <a:pt x="1943" y="1168"/>
                  </a:cubicBezTo>
                  <a:cubicBezTo>
                    <a:pt x="1925" y="1168"/>
                    <a:pt x="1893" y="1148"/>
                    <a:pt x="1892" y="1147"/>
                  </a:cubicBezTo>
                  <a:cubicBezTo>
                    <a:pt x="1892" y="1147"/>
                    <a:pt x="1891" y="1147"/>
                    <a:pt x="1888" y="1147"/>
                  </a:cubicBezTo>
                  <a:cubicBezTo>
                    <a:pt x="1868" y="1147"/>
                    <a:pt x="1803" y="1164"/>
                    <a:pt x="1761" y="1176"/>
                  </a:cubicBezTo>
                  <a:cubicBezTo>
                    <a:pt x="1739" y="1181"/>
                    <a:pt x="1723" y="1186"/>
                    <a:pt x="1716" y="1187"/>
                  </a:cubicBezTo>
                  <a:cubicBezTo>
                    <a:pt x="1705" y="1189"/>
                    <a:pt x="1691" y="1179"/>
                    <a:pt x="1674" y="1168"/>
                  </a:cubicBezTo>
                  <a:cubicBezTo>
                    <a:pt x="1660" y="1158"/>
                    <a:pt x="1644" y="1146"/>
                    <a:pt x="1631" y="1146"/>
                  </a:cubicBezTo>
                  <a:lnTo>
                    <a:pt x="1627" y="1146"/>
                  </a:lnTo>
                  <a:cubicBezTo>
                    <a:pt x="1591" y="1146"/>
                    <a:pt x="1582" y="1088"/>
                    <a:pt x="1579" y="1063"/>
                  </a:cubicBezTo>
                  <a:cubicBezTo>
                    <a:pt x="1577" y="1043"/>
                    <a:pt x="1555" y="1022"/>
                    <a:pt x="1533" y="1002"/>
                  </a:cubicBezTo>
                  <a:cubicBezTo>
                    <a:pt x="1521" y="990"/>
                    <a:pt x="1508" y="978"/>
                    <a:pt x="1499" y="966"/>
                  </a:cubicBezTo>
                  <a:cubicBezTo>
                    <a:pt x="1473" y="932"/>
                    <a:pt x="1471" y="855"/>
                    <a:pt x="1469" y="814"/>
                  </a:cubicBezTo>
                  <a:lnTo>
                    <a:pt x="1469" y="807"/>
                  </a:lnTo>
                  <a:cubicBezTo>
                    <a:pt x="1467" y="761"/>
                    <a:pt x="1464" y="685"/>
                    <a:pt x="1495" y="600"/>
                  </a:cubicBezTo>
                  <a:cubicBezTo>
                    <a:pt x="1498" y="590"/>
                    <a:pt x="1500" y="581"/>
                    <a:pt x="1501" y="573"/>
                  </a:cubicBezTo>
                  <a:lnTo>
                    <a:pt x="1500" y="573"/>
                  </a:lnTo>
                  <a:cubicBezTo>
                    <a:pt x="1496" y="570"/>
                    <a:pt x="1491" y="568"/>
                    <a:pt x="1488" y="566"/>
                  </a:cubicBezTo>
                  <a:cubicBezTo>
                    <a:pt x="1487" y="566"/>
                    <a:pt x="1487" y="566"/>
                    <a:pt x="1486" y="566"/>
                  </a:cubicBezTo>
                  <a:cubicBezTo>
                    <a:pt x="1483" y="565"/>
                    <a:pt x="1479" y="564"/>
                    <a:pt x="1477" y="564"/>
                  </a:cubicBezTo>
                  <a:lnTo>
                    <a:pt x="1474" y="564"/>
                  </a:lnTo>
                  <a:cubicBezTo>
                    <a:pt x="1457" y="564"/>
                    <a:pt x="1431" y="553"/>
                    <a:pt x="1408" y="543"/>
                  </a:cubicBezTo>
                  <a:cubicBezTo>
                    <a:pt x="1405" y="541"/>
                    <a:pt x="1402" y="540"/>
                    <a:pt x="1399" y="538"/>
                  </a:cubicBezTo>
                  <a:cubicBezTo>
                    <a:pt x="1387" y="533"/>
                    <a:pt x="1372" y="526"/>
                    <a:pt x="1369" y="526"/>
                  </a:cubicBezTo>
                  <a:cubicBezTo>
                    <a:pt x="1357" y="526"/>
                    <a:pt x="1354" y="512"/>
                    <a:pt x="1350" y="499"/>
                  </a:cubicBezTo>
                  <a:cubicBezTo>
                    <a:pt x="1348" y="491"/>
                    <a:pt x="1346" y="482"/>
                    <a:pt x="1342" y="476"/>
                  </a:cubicBezTo>
                  <a:cubicBezTo>
                    <a:pt x="1337" y="468"/>
                    <a:pt x="1335" y="457"/>
                    <a:pt x="1334" y="446"/>
                  </a:cubicBezTo>
                  <a:cubicBezTo>
                    <a:pt x="1333" y="435"/>
                    <a:pt x="1331" y="424"/>
                    <a:pt x="1325" y="420"/>
                  </a:cubicBezTo>
                  <a:cubicBezTo>
                    <a:pt x="1313" y="410"/>
                    <a:pt x="1277" y="376"/>
                    <a:pt x="1258" y="333"/>
                  </a:cubicBezTo>
                  <a:cubicBezTo>
                    <a:pt x="1255" y="327"/>
                    <a:pt x="1253" y="320"/>
                    <a:pt x="1251" y="314"/>
                  </a:cubicBezTo>
                  <a:cubicBezTo>
                    <a:pt x="1237" y="266"/>
                    <a:pt x="1152" y="242"/>
                    <a:pt x="1121" y="240"/>
                  </a:cubicBezTo>
                  <a:lnTo>
                    <a:pt x="1121" y="240"/>
                  </a:lnTo>
                  <a:cubicBezTo>
                    <a:pt x="1104" y="240"/>
                    <a:pt x="1091" y="262"/>
                    <a:pt x="1082" y="281"/>
                  </a:cubicBezTo>
                  <a:cubicBezTo>
                    <a:pt x="1081" y="284"/>
                    <a:pt x="1079" y="286"/>
                    <a:pt x="1078" y="289"/>
                  </a:cubicBezTo>
                  <a:cubicBezTo>
                    <a:pt x="1072" y="302"/>
                    <a:pt x="1068" y="308"/>
                    <a:pt x="1064" y="310"/>
                  </a:cubicBezTo>
                  <a:lnTo>
                    <a:pt x="1063" y="311"/>
                  </a:lnTo>
                  <a:lnTo>
                    <a:pt x="1060" y="311"/>
                  </a:lnTo>
                  <a:cubicBezTo>
                    <a:pt x="1054" y="311"/>
                    <a:pt x="1043" y="306"/>
                    <a:pt x="1028" y="298"/>
                  </a:cubicBezTo>
                  <a:cubicBezTo>
                    <a:pt x="1018" y="292"/>
                    <a:pt x="1007" y="286"/>
                    <a:pt x="995" y="279"/>
                  </a:cubicBezTo>
                  <a:cubicBezTo>
                    <a:pt x="984" y="273"/>
                    <a:pt x="975" y="267"/>
                    <a:pt x="970" y="265"/>
                  </a:cubicBezTo>
                  <a:cubicBezTo>
                    <a:pt x="951" y="255"/>
                    <a:pt x="940" y="235"/>
                    <a:pt x="940" y="211"/>
                  </a:cubicBezTo>
                  <a:cubicBezTo>
                    <a:pt x="940" y="199"/>
                    <a:pt x="926" y="182"/>
                    <a:pt x="913" y="170"/>
                  </a:cubicBezTo>
                  <a:cubicBezTo>
                    <a:pt x="906" y="163"/>
                    <a:pt x="898" y="158"/>
                    <a:pt x="895" y="157"/>
                  </a:cubicBezTo>
                  <a:cubicBezTo>
                    <a:pt x="892" y="156"/>
                    <a:pt x="885" y="150"/>
                    <a:pt x="876" y="143"/>
                  </a:cubicBezTo>
                  <a:cubicBezTo>
                    <a:pt x="873" y="141"/>
                    <a:pt x="870" y="138"/>
                    <a:pt x="867" y="135"/>
                  </a:cubicBezTo>
                  <a:cubicBezTo>
                    <a:pt x="846" y="117"/>
                    <a:pt x="820" y="91"/>
                    <a:pt x="808" y="79"/>
                  </a:cubicBezTo>
                  <a:lnTo>
                    <a:pt x="694" y="79"/>
                  </a:lnTo>
                  <a:lnTo>
                    <a:pt x="668" y="112"/>
                  </a:lnTo>
                  <a:lnTo>
                    <a:pt x="447" y="114"/>
                  </a:lnTo>
                  <a:lnTo>
                    <a:pt x="446" y="113"/>
                  </a:lnTo>
                  <a:cubicBezTo>
                    <a:pt x="445" y="113"/>
                    <a:pt x="280" y="52"/>
                    <a:pt x="250" y="45"/>
                  </a:cubicBezTo>
                  <a:cubicBezTo>
                    <a:pt x="221" y="38"/>
                    <a:pt x="175" y="7"/>
                    <a:pt x="165" y="0"/>
                  </a:cubicBezTo>
                  <a:lnTo>
                    <a:pt x="0" y="22"/>
                  </a:lnTo>
                  <a:cubicBezTo>
                    <a:pt x="9" y="40"/>
                    <a:pt x="21" y="58"/>
                    <a:pt x="36" y="77"/>
                  </a:cubicBezTo>
                  <a:cubicBezTo>
                    <a:pt x="72" y="121"/>
                    <a:pt x="98" y="199"/>
                    <a:pt x="102" y="228"/>
                  </a:cubicBezTo>
                  <a:cubicBezTo>
                    <a:pt x="104" y="247"/>
                    <a:pt x="134" y="264"/>
                    <a:pt x="165" y="283"/>
                  </a:cubicBezTo>
                  <a:cubicBezTo>
                    <a:pt x="175" y="289"/>
                    <a:pt x="184" y="294"/>
                    <a:pt x="194" y="300"/>
                  </a:cubicBezTo>
                  <a:cubicBezTo>
                    <a:pt x="238" y="329"/>
                    <a:pt x="240" y="389"/>
                    <a:pt x="233" y="409"/>
                  </a:cubicBezTo>
                  <a:cubicBezTo>
                    <a:pt x="231" y="415"/>
                    <a:pt x="226" y="418"/>
                    <a:pt x="216" y="418"/>
                  </a:cubicBezTo>
                  <a:cubicBezTo>
                    <a:pt x="210" y="418"/>
                    <a:pt x="203" y="417"/>
                    <a:pt x="195" y="415"/>
                  </a:cubicBezTo>
                  <a:cubicBezTo>
                    <a:pt x="189" y="414"/>
                    <a:pt x="182" y="413"/>
                    <a:pt x="177" y="413"/>
                  </a:cubicBezTo>
                  <a:cubicBezTo>
                    <a:pt x="173" y="413"/>
                    <a:pt x="172" y="414"/>
                    <a:pt x="172" y="414"/>
                  </a:cubicBezTo>
                  <a:cubicBezTo>
                    <a:pt x="173" y="414"/>
                    <a:pt x="175" y="420"/>
                    <a:pt x="186" y="432"/>
                  </a:cubicBezTo>
                  <a:cubicBezTo>
                    <a:pt x="208" y="454"/>
                    <a:pt x="246" y="479"/>
                    <a:pt x="261" y="477"/>
                  </a:cubicBezTo>
                  <a:cubicBezTo>
                    <a:pt x="287" y="474"/>
                    <a:pt x="302" y="488"/>
                    <a:pt x="332" y="514"/>
                  </a:cubicBezTo>
                  <a:cubicBezTo>
                    <a:pt x="337" y="519"/>
                    <a:pt x="342" y="524"/>
                    <a:pt x="348" y="529"/>
                  </a:cubicBezTo>
                  <a:cubicBezTo>
                    <a:pt x="372" y="550"/>
                    <a:pt x="385" y="576"/>
                    <a:pt x="384" y="600"/>
                  </a:cubicBezTo>
                  <a:cubicBezTo>
                    <a:pt x="384" y="614"/>
                    <a:pt x="379" y="626"/>
                    <a:pt x="370" y="633"/>
                  </a:cubicBezTo>
                  <a:cubicBezTo>
                    <a:pt x="369" y="634"/>
                    <a:pt x="369" y="635"/>
                    <a:pt x="369" y="635"/>
                  </a:cubicBezTo>
                  <a:cubicBezTo>
                    <a:pt x="370" y="645"/>
                    <a:pt x="405" y="666"/>
                    <a:pt x="435" y="686"/>
                  </a:cubicBezTo>
                  <a:cubicBezTo>
                    <a:pt x="443" y="691"/>
                    <a:pt x="450" y="696"/>
                    <a:pt x="458" y="701"/>
                  </a:cubicBezTo>
                  <a:cubicBezTo>
                    <a:pt x="524" y="744"/>
                    <a:pt x="540" y="796"/>
                    <a:pt x="541" y="802"/>
                  </a:cubicBezTo>
                  <a:cubicBezTo>
                    <a:pt x="542" y="806"/>
                    <a:pt x="544" y="806"/>
                    <a:pt x="544" y="806"/>
                  </a:cubicBezTo>
                  <a:cubicBezTo>
                    <a:pt x="550" y="806"/>
                    <a:pt x="562" y="795"/>
                    <a:pt x="567" y="778"/>
                  </a:cubicBezTo>
                  <a:cubicBezTo>
                    <a:pt x="571" y="767"/>
                    <a:pt x="567" y="761"/>
                    <a:pt x="561" y="752"/>
                  </a:cubicBezTo>
                  <a:cubicBezTo>
                    <a:pt x="556" y="744"/>
                    <a:pt x="550" y="734"/>
                    <a:pt x="550" y="719"/>
                  </a:cubicBezTo>
                  <a:cubicBezTo>
                    <a:pt x="550" y="703"/>
                    <a:pt x="531" y="701"/>
                    <a:pt x="507" y="699"/>
                  </a:cubicBezTo>
                  <a:cubicBezTo>
                    <a:pt x="501" y="699"/>
                    <a:pt x="495" y="699"/>
                    <a:pt x="491" y="698"/>
                  </a:cubicBezTo>
                  <a:cubicBezTo>
                    <a:pt x="476" y="695"/>
                    <a:pt x="476" y="679"/>
                    <a:pt x="476" y="665"/>
                  </a:cubicBezTo>
                  <a:cubicBezTo>
                    <a:pt x="477" y="653"/>
                    <a:pt x="477" y="637"/>
                    <a:pt x="469" y="629"/>
                  </a:cubicBezTo>
                  <a:cubicBezTo>
                    <a:pt x="448" y="608"/>
                    <a:pt x="429" y="559"/>
                    <a:pt x="418" y="518"/>
                  </a:cubicBezTo>
                  <a:cubicBezTo>
                    <a:pt x="413" y="499"/>
                    <a:pt x="395" y="479"/>
                    <a:pt x="376" y="458"/>
                  </a:cubicBezTo>
                  <a:cubicBezTo>
                    <a:pt x="360" y="441"/>
                    <a:pt x="344" y="423"/>
                    <a:pt x="334" y="405"/>
                  </a:cubicBezTo>
                  <a:cubicBezTo>
                    <a:pt x="313" y="365"/>
                    <a:pt x="290" y="334"/>
                    <a:pt x="275" y="324"/>
                  </a:cubicBezTo>
                  <a:cubicBezTo>
                    <a:pt x="272" y="321"/>
                    <a:pt x="269" y="318"/>
                    <a:pt x="269" y="315"/>
                  </a:cubicBezTo>
                  <a:cubicBezTo>
                    <a:pt x="268" y="308"/>
                    <a:pt x="273" y="303"/>
                    <a:pt x="277" y="297"/>
                  </a:cubicBezTo>
                  <a:cubicBezTo>
                    <a:pt x="284" y="288"/>
                    <a:pt x="285" y="286"/>
                    <a:pt x="282" y="282"/>
                  </a:cubicBezTo>
                  <a:cubicBezTo>
                    <a:pt x="275" y="274"/>
                    <a:pt x="266" y="272"/>
                    <a:pt x="253" y="268"/>
                  </a:cubicBezTo>
                  <a:cubicBezTo>
                    <a:pt x="245" y="266"/>
                    <a:pt x="236" y="263"/>
                    <a:pt x="225" y="258"/>
                  </a:cubicBezTo>
                  <a:cubicBezTo>
                    <a:pt x="196" y="245"/>
                    <a:pt x="179" y="222"/>
                    <a:pt x="179" y="194"/>
                  </a:cubicBezTo>
                  <a:cubicBezTo>
                    <a:pt x="179" y="168"/>
                    <a:pt x="163" y="104"/>
                    <a:pt x="154" y="82"/>
                  </a:cubicBezTo>
                  <a:cubicBezTo>
                    <a:pt x="152" y="75"/>
                    <a:pt x="152" y="69"/>
                    <a:pt x="155" y="64"/>
                  </a:cubicBezTo>
                  <a:cubicBezTo>
                    <a:pt x="162" y="55"/>
                    <a:pt x="183" y="58"/>
                    <a:pt x="192" y="68"/>
                  </a:cubicBezTo>
                  <a:lnTo>
                    <a:pt x="194" y="71"/>
                  </a:lnTo>
                  <a:cubicBezTo>
                    <a:pt x="198" y="76"/>
                    <a:pt x="203" y="82"/>
                    <a:pt x="207" y="82"/>
                  </a:cubicBezTo>
                  <a:cubicBezTo>
                    <a:pt x="208" y="82"/>
                    <a:pt x="210" y="81"/>
                    <a:pt x="211" y="80"/>
                  </a:cubicBezTo>
                  <a:cubicBezTo>
                    <a:pt x="215" y="78"/>
                    <a:pt x="220" y="77"/>
                    <a:pt x="226" y="77"/>
                  </a:cubicBezTo>
                  <a:cubicBezTo>
                    <a:pt x="240" y="77"/>
                    <a:pt x="254" y="86"/>
                    <a:pt x="260" y="100"/>
                  </a:cubicBezTo>
                  <a:cubicBezTo>
                    <a:pt x="262" y="103"/>
                    <a:pt x="264" y="106"/>
                    <a:pt x="272" y="106"/>
                  </a:cubicBezTo>
                  <a:cubicBezTo>
                    <a:pt x="276" y="106"/>
                    <a:pt x="279" y="105"/>
                    <a:pt x="283" y="105"/>
                  </a:cubicBezTo>
                  <a:cubicBezTo>
                    <a:pt x="293" y="104"/>
                    <a:pt x="303" y="104"/>
                    <a:pt x="309" y="107"/>
                  </a:cubicBezTo>
                  <a:cubicBezTo>
                    <a:pt x="318" y="113"/>
                    <a:pt x="313" y="121"/>
                    <a:pt x="311" y="126"/>
                  </a:cubicBezTo>
                  <a:cubicBezTo>
                    <a:pt x="306" y="136"/>
                    <a:pt x="296" y="156"/>
                    <a:pt x="324" y="206"/>
                  </a:cubicBezTo>
                  <a:cubicBezTo>
                    <a:pt x="351" y="253"/>
                    <a:pt x="353" y="258"/>
                    <a:pt x="345" y="269"/>
                  </a:cubicBezTo>
                  <a:cubicBezTo>
                    <a:pt x="342" y="272"/>
                    <a:pt x="339" y="277"/>
                    <a:pt x="339" y="295"/>
                  </a:cubicBezTo>
                  <a:cubicBezTo>
                    <a:pt x="339" y="312"/>
                    <a:pt x="342" y="322"/>
                    <a:pt x="347" y="322"/>
                  </a:cubicBezTo>
                  <a:cubicBezTo>
                    <a:pt x="351" y="322"/>
                    <a:pt x="357" y="318"/>
                    <a:pt x="364" y="311"/>
                  </a:cubicBezTo>
                  <a:cubicBezTo>
                    <a:pt x="374" y="301"/>
                    <a:pt x="392" y="312"/>
                    <a:pt x="427" y="356"/>
                  </a:cubicBezTo>
                  <a:cubicBezTo>
                    <a:pt x="437" y="369"/>
                    <a:pt x="454" y="376"/>
                    <a:pt x="467" y="381"/>
                  </a:cubicBezTo>
                  <a:cubicBezTo>
                    <a:pt x="481" y="387"/>
                    <a:pt x="493" y="392"/>
                    <a:pt x="493" y="404"/>
                  </a:cubicBezTo>
                  <a:cubicBezTo>
                    <a:pt x="493" y="414"/>
                    <a:pt x="498" y="444"/>
                    <a:pt x="525" y="448"/>
                  </a:cubicBezTo>
                  <a:cubicBezTo>
                    <a:pt x="543" y="452"/>
                    <a:pt x="553" y="464"/>
                    <a:pt x="561" y="475"/>
                  </a:cubicBezTo>
                  <a:cubicBezTo>
                    <a:pt x="567" y="482"/>
                    <a:pt x="571" y="488"/>
                    <a:pt x="577" y="489"/>
                  </a:cubicBezTo>
                  <a:cubicBezTo>
                    <a:pt x="586" y="491"/>
                    <a:pt x="593" y="495"/>
                    <a:pt x="596" y="503"/>
                  </a:cubicBezTo>
                  <a:cubicBezTo>
                    <a:pt x="602" y="513"/>
                    <a:pt x="601" y="528"/>
                    <a:pt x="594" y="543"/>
                  </a:cubicBezTo>
                  <a:cubicBezTo>
                    <a:pt x="590" y="551"/>
                    <a:pt x="590" y="557"/>
                    <a:pt x="592" y="563"/>
                  </a:cubicBezTo>
                  <a:cubicBezTo>
                    <a:pt x="596" y="574"/>
                    <a:pt x="611" y="584"/>
                    <a:pt x="638" y="594"/>
                  </a:cubicBezTo>
                  <a:cubicBezTo>
                    <a:pt x="667" y="606"/>
                    <a:pt x="672" y="612"/>
                    <a:pt x="679" y="624"/>
                  </a:cubicBezTo>
                  <a:cubicBezTo>
                    <a:pt x="683" y="631"/>
                    <a:pt x="688" y="639"/>
                    <a:pt x="702" y="653"/>
                  </a:cubicBezTo>
                  <a:cubicBezTo>
                    <a:pt x="739" y="687"/>
                    <a:pt x="845" y="803"/>
                    <a:pt x="867" y="836"/>
                  </a:cubicBezTo>
                  <a:cubicBezTo>
                    <a:pt x="886" y="863"/>
                    <a:pt x="894" y="887"/>
                    <a:pt x="901" y="908"/>
                  </a:cubicBezTo>
                  <a:cubicBezTo>
                    <a:pt x="902" y="912"/>
                    <a:pt x="904" y="916"/>
                    <a:pt x="905" y="920"/>
                  </a:cubicBezTo>
                  <a:cubicBezTo>
                    <a:pt x="910" y="934"/>
                    <a:pt x="906" y="944"/>
                    <a:pt x="902" y="952"/>
                  </a:cubicBezTo>
                  <a:cubicBezTo>
                    <a:pt x="898" y="962"/>
                    <a:pt x="896" y="967"/>
                    <a:pt x="901" y="975"/>
                  </a:cubicBezTo>
                  <a:cubicBezTo>
                    <a:pt x="905" y="980"/>
                    <a:pt x="906" y="985"/>
                    <a:pt x="904" y="989"/>
                  </a:cubicBezTo>
                  <a:cubicBezTo>
                    <a:pt x="902" y="996"/>
                    <a:pt x="894" y="998"/>
                    <a:pt x="888" y="1000"/>
                  </a:cubicBezTo>
                  <a:cubicBezTo>
                    <a:pt x="883" y="1001"/>
                    <a:pt x="878" y="1003"/>
                    <a:pt x="878" y="1004"/>
                  </a:cubicBezTo>
                  <a:cubicBezTo>
                    <a:pt x="880" y="1021"/>
                    <a:pt x="903" y="1091"/>
                    <a:pt x="934" y="1094"/>
                  </a:cubicBezTo>
                  <a:cubicBezTo>
                    <a:pt x="966" y="1097"/>
                    <a:pt x="999" y="1126"/>
                    <a:pt x="1028" y="1152"/>
                  </a:cubicBezTo>
                  <a:cubicBezTo>
                    <a:pt x="1035" y="1159"/>
                    <a:pt x="1041" y="1165"/>
                    <a:pt x="1047" y="1170"/>
                  </a:cubicBezTo>
                  <a:cubicBezTo>
                    <a:pt x="1064" y="1184"/>
                    <a:pt x="1087" y="1188"/>
                    <a:pt x="1113" y="1193"/>
                  </a:cubicBezTo>
                  <a:cubicBezTo>
                    <a:pt x="1130" y="1196"/>
                    <a:pt x="1149" y="1199"/>
                    <a:pt x="1167" y="1206"/>
                  </a:cubicBezTo>
                  <a:cubicBezTo>
                    <a:pt x="1187" y="1213"/>
                    <a:pt x="1205" y="1225"/>
                    <a:pt x="1225" y="1237"/>
                  </a:cubicBezTo>
                  <a:cubicBezTo>
                    <a:pt x="1252" y="1254"/>
                    <a:pt x="1280" y="1271"/>
                    <a:pt x="1318" y="1282"/>
                  </a:cubicBezTo>
                  <a:cubicBezTo>
                    <a:pt x="1381" y="1300"/>
                    <a:pt x="1446" y="1328"/>
                    <a:pt x="1492" y="1357"/>
                  </a:cubicBezTo>
                  <a:cubicBezTo>
                    <a:pt x="1507" y="1367"/>
                    <a:pt x="1524" y="1372"/>
                    <a:pt x="1545" y="1372"/>
                  </a:cubicBezTo>
                  <a:cubicBezTo>
                    <a:pt x="1570" y="1372"/>
                    <a:pt x="1600" y="1365"/>
                    <a:pt x="1640" y="1348"/>
                  </a:cubicBezTo>
                  <a:cubicBezTo>
                    <a:pt x="1656" y="1342"/>
                    <a:pt x="1671" y="1339"/>
                    <a:pt x="1687" y="1339"/>
                  </a:cubicBezTo>
                  <a:cubicBezTo>
                    <a:pt x="1718" y="1339"/>
                    <a:pt x="1745" y="1351"/>
                    <a:pt x="1767" y="1361"/>
                  </a:cubicBezTo>
                  <a:cubicBezTo>
                    <a:pt x="1773" y="1364"/>
                    <a:pt x="1778" y="1366"/>
                    <a:pt x="1784" y="1369"/>
                  </a:cubicBezTo>
                  <a:cubicBezTo>
                    <a:pt x="1800" y="1375"/>
                    <a:pt x="1831" y="1401"/>
                    <a:pt x="1863" y="1429"/>
                  </a:cubicBezTo>
                  <a:cubicBezTo>
                    <a:pt x="1866" y="1424"/>
                    <a:pt x="1869" y="1420"/>
                    <a:pt x="1872" y="1416"/>
                  </a:cubicBezTo>
                  <a:cubicBezTo>
                    <a:pt x="1872" y="1415"/>
                    <a:pt x="1872" y="1415"/>
                    <a:pt x="1873" y="14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1" name="Freeform 144">
              <a:extLst>
                <a:ext uri="{FF2B5EF4-FFF2-40B4-BE49-F238E27FC236}">
                  <a16:creationId xmlns:a16="http://schemas.microsoft.com/office/drawing/2014/main" id="{EE1C3321-CED2-4DF5-9E2B-7DC6CF3BB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798" y="3671391"/>
              <a:ext cx="1879" cy="1879"/>
            </a:xfrm>
            <a:custGeom>
              <a:avLst/>
              <a:gdLst>
                <a:gd name="T0" fmla="*/ 1 w 6"/>
                <a:gd name="T1" fmla="*/ 4 h 5"/>
                <a:gd name="T2" fmla="*/ 5 w 6"/>
                <a:gd name="T3" fmla="*/ 1 h 5"/>
                <a:gd name="T4" fmla="*/ 5 w 6"/>
                <a:gd name="T5" fmla="*/ 0 h 5"/>
                <a:gd name="T6" fmla="*/ 5 w 6"/>
                <a:gd name="T7" fmla="*/ 0 h 5"/>
                <a:gd name="T8" fmla="*/ 0 w 6"/>
                <a:gd name="T9" fmla="*/ 4 h 5"/>
                <a:gd name="T10" fmla="*/ 1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1" y="4"/>
                  </a:moveTo>
                  <a:lnTo>
                    <a:pt x="5" y="1"/>
                  </a:lnTo>
                  <a:cubicBezTo>
                    <a:pt x="5" y="0"/>
                    <a:pt x="5" y="0"/>
                    <a:pt x="5" y="0"/>
                  </a:cubicBezTo>
                  <a:lnTo>
                    <a:pt x="5" y="0"/>
                  </a:lnTo>
                  <a:cubicBezTo>
                    <a:pt x="3" y="2"/>
                    <a:pt x="2" y="3"/>
                    <a:pt x="0" y="4"/>
                  </a:cubicBezTo>
                  <a:lnTo>
                    <a:pt x="1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2" name="Freeform 145">
              <a:extLst>
                <a:ext uri="{FF2B5EF4-FFF2-40B4-BE49-F238E27FC236}">
                  <a16:creationId xmlns:a16="http://schemas.microsoft.com/office/drawing/2014/main" id="{E95C5F50-F48C-4828-8A00-470992AE1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154" y="3404573"/>
              <a:ext cx="1879" cy="1879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cubicBezTo>
                    <a:pt x="0" y="2"/>
                    <a:pt x="0" y="3"/>
                    <a:pt x="0" y="4"/>
                  </a:cubicBez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3" name="Freeform 146">
              <a:extLst>
                <a:ext uri="{FF2B5EF4-FFF2-40B4-BE49-F238E27FC236}">
                  <a16:creationId xmlns:a16="http://schemas.microsoft.com/office/drawing/2014/main" id="{3F81F453-E04C-4587-A2AE-DA9C95DE2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133" y="3167820"/>
              <a:ext cx="1879" cy="3758"/>
            </a:xfrm>
            <a:custGeom>
              <a:avLst/>
              <a:gdLst>
                <a:gd name="T0" fmla="*/ 1 w 5"/>
                <a:gd name="T1" fmla="*/ 0 h 8"/>
                <a:gd name="T2" fmla="*/ 0 w 5"/>
                <a:gd name="T3" fmla="*/ 0 h 8"/>
                <a:gd name="T4" fmla="*/ 4 w 5"/>
                <a:gd name="T5" fmla="*/ 7 h 8"/>
                <a:gd name="T6" fmla="*/ 4 w 5"/>
                <a:gd name="T7" fmla="*/ 7 h 8"/>
                <a:gd name="T8" fmla="*/ 4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0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cubicBezTo>
                    <a:pt x="2" y="5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4" name="Freeform 147">
              <a:extLst>
                <a:ext uri="{FF2B5EF4-FFF2-40B4-BE49-F238E27FC236}">
                  <a16:creationId xmlns:a16="http://schemas.microsoft.com/office/drawing/2014/main" id="{60904A1F-91E4-4153-85B2-681F20AD1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234" y="3682663"/>
              <a:ext cx="127772" cy="129652"/>
            </a:xfrm>
            <a:custGeom>
              <a:avLst/>
              <a:gdLst>
                <a:gd name="T0" fmla="*/ 238 w 302"/>
                <a:gd name="T1" fmla="*/ 260 h 304"/>
                <a:gd name="T2" fmla="*/ 245 w 302"/>
                <a:gd name="T3" fmla="*/ 247 h 304"/>
                <a:gd name="T4" fmla="*/ 273 w 302"/>
                <a:gd name="T5" fmla="*/ 200 h 304"/>
                <a:gd name="T6" fmla="*/ 301 w 302"/>
                <a:gd name="T7" fmla="*/ 174 h 304"/>
                <a:gd name="T8" fmla="*/ 285 w 302"/>
                <a:gd name="T9" fmla="*/ 168 h 304"/>
                <a:gd name="T10" fmla="*/ 281 w 302"/>
                <a:gd name="T11" fmla="*/ 151 h 304"/>
                <a:gd name="T12" fmla="*/ 243 w 302"/>
                <a:gd name="T13" fmla="*/ 156 h 304"/>
                <a:gd name="T14" fmla="*/ 247 w 302"/>
                <a:gd name="T15" fmla="*/ 2 h 304"/>
                <a:gd name="T16" fmla="*/ 146 w 302"/>
                <a:gd name="T17" fmla="*/ 1 h 304"/>
                <a:gd name="T18" fmla="*/ 125 w 302"/>
                <a:gd name="T19" fmla="*/ 0 h 304"/>
                <a:gd name="T20" fmla="*/ 123 w 302"/>
                <a:gd name="T21" fmla="*/ 4 h 304"/>
                <a:gd name="T22" fmla="*/ 115 w 302"/>
                <a:gd name="T23" fmla="*/ 29 h 304"/>
                <a:gd name="T24" fmla="*/ 109 w 302"/>
                <a:gd name="T25" fmla="*/ 49 h 304"/>
                <a:gd name="T26" fmla="*/ 107 w 302"/>
                <a:gd name="T27" fmla="*/ 53 h 304"/>
                <a:gd name="T28" fmla="*/ 123 w 302"/>
                <a:gd name="T29" fmla="*/ 69 h 304"/>
                <a:gd name="T30" fmla="*/ 162 w 302"/>
                <a:gd name="T31" fmla="*/ 127 h 304"/>
                <a:gd name="T32" fmla="*/ 106 w 302"/>
                <a:gd name="T33" fmla="*/ 144 h 304"/>
                <a:gd name="T34" fmla="*/ 71 w 302"/>
                <a:gd name="T35" fmla="*/ 143 h 304"/>
                <a:gd name="T36" fmla="*/ 57 w 302"/>
                <a:gd name="T37" fmla="*/ 142 h 304"/>
                <a:gd name="T38" fmla="*/ 0 w 302"/>
                <a:gd name="T39" fmla="*/ 218 h 304"/>
                <a:gd name="T40" fmla="*/ 16 w 302"/>
                <a:gd name="T41" fmla="*/ 232 h 304"/>
                <a:gd name="T42" fmla="*/ 79 w 302"/>
                <a:gd name="T43" fmla="*/ 285 h 304"/>
                <a:gd name="T44" fmla="*/ 133 w 302"/>
                <a:gd name="T45" fmla="*/ 294 h 304"/>
                <a:gd name="T46" fmla="*/ 145 w 302"/>
                <a:gd name="T47" fmla="*/ 294 h 304"/>
                <a:gd name="T48" fmla="*/ 185 w 302"/>
                <a:gd name="T49" fmla="*/ 303 h 304"/>
                <a:gd name="T50" fmla="*/ 238 w 302"/>
                <a:gd name="T51" fmla="*/ 26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2" h="304">
                  <a:moveTo>
                    <a:pt x="238" y="260"/>
                  </a:moveTo>
                  <a:cubicBezTo>
                    <a:pt x="241" y="259"/>
                    <a:pt x="242" y="256"/>
                    <a:pt x="245" y="247"/>
                  </a:cubicBezTo>
                  <a:cubicBezTo>
                    <a:pt x="248" y="235"/>
                    <a:pt x="252" y="218"/>
                    <a:pt x="273" y="200"/>
                  </a:cubicBezTo>
                  <a:cubicBezTo>
                    <a:pt x="282" y="193"/>
                    <a:pt x="292" y="184"/>
                    <a:pt x="301" y="174"/>
                  </a:cubicBezTo>
                  <a:cubicBezTo>
                    <a:pt x="293" y="174"/>
                    <a:pt x="288" y="171"/>
                    <a:pt x="285" y="168"/>
                  </a:cubicBezTo>
                  <a:cubicBezTo>
                    <a:pt x="282" y="164"/>
                    <a:pt x="280" y="158"/>
                    <a:pt x="281" y="151"/>
                  </a:cubicBezTo>
                  <a:lnTo>
                    <a:pt x="243" y="156"/>
                  </a:lnTo>
                  <a:lnTo>
                    <a:pt x="247" y="2"/>
                  </a:lnTo>
                  <a:cubicBezTo>
                    <a:pt x="222" y="2"/>
                    <a:pt x="174" y="1"/>
                    <a:pt x="146" y="1"/>
                  </a:cubicBezTo>
                  <a:cubicBezTo>
                    <a:pt x="136" y="0"/>
                    <a:pt x="128" y="0"/>
                    <a:pt x="125" y="0"/>
                  </a:cubicBezTo>
                  <a:cubicBezTo>
                    <a:pt x="124" y="1"/>
                    <a:pt x="123" y="2"/>
                    <a:pt x="123" y="4"/>
                  </a:cubicBezTo>
                  <a:cubicBezTo>
                    <a:pt x="120" y="11"/>
                    <a:pt x="117" y="22"/>
                    <a:pt x="115" y="29"/>
                  </a:cubicBezTo>
                  <a:cubicBezTo>
                    <a:pt x="113" y="38"/>
                    <a:pt x="111" y="45"/>
                    <a:pt x="109" y="49"/>
                  </a:cubicBezTo>
                  <a:cubicBezTo>
                    <a:pt x="109" y="51"/>
                    <a:pt x="108" y="52"/>
                    <a:pt x="107" y="53"/>
                  </a:cubicBezTo>
                  <a:cubicBezTo>
                    <a:pt x="110" y="57"/>
                    <a:pt x="117" y="63"/>
                    <a:pt x="123" y="69"/>
                  </a:cubicBezTo>
                  <a:cubicBezTo>
                    <a:pt x="144" y="88"/>
                    <a:pt x="168" y="111"/>
                    <a:pt x="162" y="127"/>
                  </a:cubicBezTo>
                  <a:cubicBezTo>
                    <a:pt x="157" y="139"/>
                    <a:pt x="140" y="144"/>
                    <a:pt x="106" y="144"/>
                  </a:cubicBezTo>
                  <a:cubicBezTo>
                    <a:pt x="93" y="144"/>
                    <a:pt x="81" y="143"/>
                    <a:pt x="71" y="143"/>
                  </a:cubicBezTo>
                  <a:cubicBezTo>
                    <a:pt x="65" y="142"/>
                    <a:pt x="60" y="142"/>
                    <a:pt x="57" y="142"/>
                  </a:cubicBezTo>
                  <a:cubicBezTo>
                    <a:pt x="52" y="147"/>
                    <a:pt x="31" y="174"/>
                    <a:pt x="0" y="218"/>
                  </a:cubicBezTo>
                  <a:lnTo>
                    <a:pt x="16" y="232"/>
                  </a:lnTo>
                  <a:cubicBezTo>
                    <a:pt x="42" y="255"/>
                    <a:pt x="67" y="277"/>
                    <a:pt x="79" y="285"/>
                  </a:cubicBezTo>
                  <a:cubicBezTo>
                    <a:pt x="95" y="295"/>
                    <a:pt x="115" y="294"/>
                    <a:pt x="133" y="294"/>
                  </a:cubicBezTo>
                  <a:cubicBezTo>
                    <a:pt x="137" y="294"/>
                    <a:pt x="141" y="294"/>
                    <a:pt x="145" y="294"/>
                  </a:cubicBezTo>
                  <a:cubicBezTo>
                    <a:pt x="160" y="294"/>
                    <a:pt x="174" y="295"/>
                    <a:pt x="185" y="303"/>
                  </a:cubicBezTo>
                  <a:cubicBezTo>
                    <a:pt x="222" y="268"/>
                    <a:pt x="233" y="261"/>
                    <a:pt x="238" y="2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6" name="Freeform 149">
              <a:extLst>
                <a:ext uri="{FF2B5EF4-FFF2-40B4-BE49-F238E27FC236}">
                  <a16:creationId xmlns:a16="http://schemas.microsoft.com/office/drawing/2014/main" id="{D0DBB0B8-0102-4C5B-9F2C-FA089CAFB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369" y="3601867"/>
              <a:ext cx="88313" cy="71401"/>
            </a:xfrm>
            <a:custGeom>
              <a:avLst/>
              <a:gdLst>
                <a:gd name="T0" fmla="*/ 103 w 208"/>
                <a:gd name="T1" fmla="*/ 129 h 167"/>
                <a:gd name="T2" fmla="*/ 76 w 208"/>
                <a:gd name="T3" fmla="*/ 129 h 167"/>
                <a:gd name="T4" fmla="*/ 49 w 208"/>
                <a:gd name="T5" fmla="*/ 128 h 167"/>
                <a:gd name="T6" fmla="*/ 0 w 208"/>
                <a:gd name="T7" fmla="*/ 139 h 167"/>
                <a:gd name="T8" fmla="*/ 1 w 208"/>
                <a:gd name="T9" fmla="*/ 143 h 167"/>
                <a:gd name="T10" fmla="*/ 56 w 208"/>
                <a:gd name="T11" fmla="*/ 161 h 167"/>
                <a:gd name="T12" fmla="*/ 91 w 208"/>
                <a:gd name="T13" fmla="*/ 155 h 167"/>
                <a:gd name="T14" fmla="*/ 131 w 208"/>
                <a:gd name="T15" fmla="*/ 148 h 167"/>
                <a:gd name="T16" fmla="*/ 194 w 208"/>
                <a:gd name="T17" fmla="*/ 166 h 167"/>
                <a:gd name="T18" fmla="*/ 194 w 208"/>
                <a:gd name="T19" fmla="*/ 161 h 167"/>
                <a:gd name="T20" fmla="*/ 195 w 208"/>
                <a:gd name="T21" fmla="*/ 151 h 167"/>
                <a:gd name="T22" fmla="*/ 195 w 208"/>
                <a:gd name="T23" fmla="*/ 142 h 167"/>
                <a:gd name="T24" fmla="*/ 196 w 208"/>
                <a:gd name="T25" fmla="*/ 132 h 167"/>
                <a:gd name="T26" fmla="*/ 197 w 208"/>
                <a:gd name="T27" fmla="*/ 122 h 167"/>
                <a:gd name="T28" fmla="*/ 198 w 208"/>
                <a:gd name="T29" fmla="*/ 113 h 167"/>
                <a:gd name="T30" fmla="*/ 199 w 208"/>
                <a:gd name="T31" fmla="*/ 103 h 167"/>
                <a:gd name="T32" fmla="*/ 200 w 208"/>
                <a:gd name="T33" fmla="*/ 95 h 167"/>
                <a:gd name="T34" fmla="*/ 202 w 208"/>
                <a:gd name="T35" fmla="*/ 77 h 167"/>
                <a:gd name="T36" fmla="*/ 202 w 208"/>
                <a:gd name="T37" fmla="*/ 71 h 167"/>
                <a:gd name="T38" fmla="*/ 204 w 208"/>
                <a:gd name="T39" fmla="*/ 60 h 167"/>
                <a:gd name="T40" fmla="*/ 205 w 208"/>
                <a:gd name="T41" fmla="*/ 52 h 167"/>
                <a:gd name="T42" fmla="*/ 206 w 208"/>
                <a:gd name="T43" fmla="*/ 43 h 167"/>
                <a:gd name="T44" fmla="*/ 207 w 208"/>
                <a:gd name="T45" fmla="*/ 36 h 167"/>
                <a:gd name="T46" fmla="*/ 207 w 208"/>
                <a:gd name="T47" fmla="*/ 31 h 167"/>
                <a:gd name="T48" fmla="*/ 176 w 208"/>
                <a:gd name="T49" fmla="*/ 21 h 167"/>
                <a:gd name="T50" fmla="*/ 96 w 208"/>
                <a:gd name="T51" fmla="*/ 10 h 167"/>
                <a:gd name="T52" fmla="*/ 91 w 208"/>
                <a:gd name="T53" fmla="*/ 18 h 167"/>
                <a:gd name="T54" fmla="*/ 119 w 208"/>
                <a:gd name="T55" fmla="*/ 61 h 167"/>
                <a:gd name="T56" fmla="*/ 150 w 208"/>
                <a:gd name="T57" fmla="*/ 110 h 167"/>
                <a:gd name="T58" fmla="*/ 103 w 208"/>
                <a:gd name="T59" fmla="*/ 12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8" h="167">
                  <a:moveTo>
                    <a:pt x="103" y="129"/>
                  </a:moveTo>
                  <a:cubicBezTo>
                    <a:pt x="94" y="129"/>
                    <a:pt x="85" y="129"/>
                    <a:pt x="76" y="129"/>
                  </a:cubicBezTo>
                  <a:cubicBezTo>
                    <a:pt x="67" y="128"/>
                    <a:pt x="58" y="128"/>
                    <a:pt x="49" y="128"/>
                  </a:cubicBezTo>
                  <a:cubicBezTo>
                    <a:pt x="38" y="128"/>
                    <a:pt x="5" y="128"/>
                    <a:pt x="0" y="139"/>
                  </a:cubicBezTo>
                  <a:cubicBezTo>
                    <a:pt x="0" y="140"/>
                    <a:pt x="0" y="141"/>
                    <a:pt x="1" y="143"/>
                  </a:cubicBezTo>
                  <a:cubicBezTo>
                    <a:pt x="7" y="151"/>
                    <a:pt x="30" y="161"/>
                    <a:pt x="56" y="161"/>
                  </a:cubicBezTo>
                  <a:cubicBezTo>
                    <a:pt x="68" y="161"/>
                    <a:pt x="80" y="159"/>
                    <a:pt x="91" y="155"/>
                  </a:cubicBezTo>
                  <a:cubicBezTo>
                    <a:pt x="104" y="151"/>
                    <a:pt x="118" y="148"/>
                    <a:pt x="131" y="148"/>
                  </a:cubicBezTo>
                  <a:cubicBezTo>
                    <a:pt x="156" y="148"/>
                    <a:pt x="177" y="157"/>
                    <a:pt x="194" y="166"/>
                  </a:cubicBezTo>
                  <a:cubicBezTo>
                    <a:pt x="194" y="164"/>
                    <a:pt x="194" y="162"/>
                    <a:pt x="194" y="161"/>
                  </a:cubicBezTo>
                  <a:cubicBezTo>
                    <a:pt x="194" y="158"/>
                    <a:pt x="194" y="154"/>
                    <a:pt x="195" y="151"/>
                  </a:cubicBezTo>
                  <a:cubicBezTo>
                    <a:pt x="195" y="148"/>
                    <a:pt x="195" y="145"/>
                    <a:pt x="195" y="142"/>
                  </a:cubicBezTo>
                  <a:cubicBezTo>
                    <a:pt x="196" y="139"/>
                    <a:pt x="196" y="135"/>
                    <a:pt x="196" y="132"/>
                  </a:cubicBezTo>
                  <a:cubicBezTo>
                    <a:pt x="197" y="129"/>
                    <a:pt x="197" y="126"/>
                    <a:pt x="197" y="122"/>
                  </a:cubicBezTo>
                  <a:cubicBezTo>
                    <a:pt x="198" y="119"/>
                    <a:pt x="198" y="116"/>
                    <a:pt x="198" y="113"/>
                  </a:cubicBezTo>
                  <a:cubicBezTo>
                    <a:pt x="198" y="110"/>
                    <a:pt x="199" y="106"/>
                    <a:pt x="199" y="103"/>
                  </a:cubicBezTo>
                  <a:cubicBezTo>
                    <a:pt x="199" y="100"/>
                    <a:pt x="200" y="97"/>
                    <a:pt x="200" y="95"/>
                  </a:cubicBezTo>
                  <a:cubicBezTo>
                    <a:pt x="201" y="89"/>
                    <a:pt x="201" y="83"/>
                    <a:pt x="202" y="77"/>
                  </a:cubicBezTo>
                  <a:cubicBezTo>
                    <a:pt x="202" y="75"/>
                    <a:pt x="202" y="73"/>
                    <a:pt x="202" y="71"/>
                  </a:cubicBezTo>
                  <a:cubicBezTo>
                    <a:pt x="203" y="67"/>
                    <a:pt x="203" y="63"/>
                    <a:pt x="204" y="60"/>
                  </a:cubicBezTo>
                  <a:cubicBezTo>
                    <a:pt x="204" y="57"/>
                    <a:pt x="204" y="55"/>
                    <a:pt x="205" y="52"/>
                  </a:cubicBezTo>
                  <a:cubicBezTo>
                    <a:pt x="205" y="49"/>
                    <a:pt x="205" y="46"/>
                    <a:pt x="206" y="43"/>
                  </a:cubicBezTo>
                  <a:cubicBezTo>
                    <a:pt x="206" y="41"/>
                    <a:pt x="206" y="39"/>
                    <a:pt x="207" y="36"/>
                  </a:cubicBezTo>
                  <a:cubicBezTo>
                    <a:pt x="207" y="35"/>
                    <a:pt x="207" y="33"/>
                    <a:pt x="207" y="31"/>
                  </a:cubicBezTo>
                  <a:cubicBezTo>
                    <a:pt x="197" y="28"/>
                    <a:pt x="186" y="24"/>
                    <a:pt x="176" y="21"/>
                  </a:cubicBezTo>
                  <a:cubicBezTo>
                    <a:pt x="144" y="10"/>
                    <a:pt x="110" y="0"/>
                    <a:pt x="96" y="10"/>
                  </a:cubicBezTo>
                  <a:cubicBezTo>
                    <a:pt x="92" y="13"/>
                    <a:pt x="91" y="16"/>
                    <a:pt x="91" y="18"/>
                  </a:cubicBezTo>
                  <a:cubicBezTo>
                    <a:pt x="90" y="29"/>
                    <a:pt x="105" y="46"/>
                    <a:pt x="119" y="61"/>
                  </a:cubicBezTo>
                  <a:cubicBezTo>
                    <a:pt x="135" y="79"/>
                    <a:pt x="150" y="95"/>
                    <a:pt x="150" y="110"/>
                  </a:cubicBezTo>
                  <a:cubicBezTo>
                    <a:pt x="150" y="129"/>
                    <a:pt x="119" y="129"/>
                    <a:pt x="103" y="1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7" name="Freeform 150">
              <a:extLst>
                <a:ext uri="{FF2B5EF4-FFF2-40B4-BE49-F238E27FC236}">
                  <a16:creationId xmlns:a16="http://schemas.microsoft.com/office/drawing/2014/main" id="{AA261A2F-8545-435D-AC5E-E3C6602F1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806" y="3680785"/>
              <a:ext cx="1879" cy="1879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  <a:gd name="T4" fmla="*/ 0 w 3"/>
                <a:gd name="T5" fmla="*/ 0 h 2"/>
                <a:gd name="T6" fmla="*/ 2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lnTo>
                    <a:pt x="2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8" name="Freeform 151">
              <a:extLst>
                <a:ext uri="{FF2B5EF4-FFF2-40B4-BE49-F238E27FC236}">
                  <a16:creationId xmlns:a16="http://schemas.microsoft.com/office/drawing/2014/main" id="{A4EBC3D2-F105-4914-A170-B5C96F4B4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685" y="3616899"/>
              <a:ext cx="105225" cy="62005"/>
            </a:xfrm>
            <a:custGeom>
              <a:avLst/>
              <a:gdLst>
                <a:gd name="T0" fmla="*/ 2 w 249"/>
                <a:gd name="T1" fmla="*/ 139 h 147"/>
                <a:gd name="T2" fmla="*/ 37 w 249"/>
                <a:gd name="T3" fmla="*/ 132 h 147"/>
                <a:gd name="T4" fmla="*/ 93 w 249"/>
                <a:gd name="T5" fmla="*/ 105 h 147"/>
                <a:gd name="T6" fmla="*/ 147 w 249"/>
                <a:gd name="T7" fmla="*/ 98 h 147"/>
                <a:gd name="T8" fmla="*/ 179 w 249"/>
                <a:gd name="T9" fmla="*/ 99 h 147"/>
                <a:gd name="T10" fmla="*/ 206 w 249"/>
                <a:gd name="T11" fmla="*/ 100 h 147"/>
                <a:gd name="T12" fmla="*/ 248 w 249"/>
                <a:gd name="T13" fmla="*/ 80 h 147"/>
                <a:gd name="T14" fmla="*/ 68 w 249"/>
                <a:gd name="T15" fmla="*/ 0 h 147"/>
                <a:gd name="T16" fmla="*/ 52 w 249"/>
                <a:gd name="T17" fmla="*/ 2 h 147"/>
                <a:gd name="T18" fmla="*/ 14 w 249"/>
                <a:gd name="T19" fmla="*/ 1 h 147"/>
                <a:gd name="T20" fmla="*/ 0 w 249"/>
                <a:gd name="T21" fmla="*/ 138 h 147"/>
                <a:gd name="T22" fmla="*/ 2 w 249"/>
                <a:gd name="T23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147">
                  <a:moveTo>
                    <a:pt x="2" y="139"/>
                  </a:moveTo>
                  <a:cubicBezTo>
                    <a:pt x="15" y="146"/>
                    <a:pt x="22" y="141"/>
                    <a:pt x="37" y="132"/>
                  </a:cubicBezTo>
                  <a:cubicBezTo>
                    <a:pt x="49" y="125"/>
                    <a:pt x="66" y="114"/>
                    <a:pt x="93" y="105"/>
                  </a:cubicBezTo>
                  <a:cubicBezTo>
                    <a:pt x="107" y="101"/>
                    <a:pt x="124" y="98"/>
                    <a:pt x="147" y="98"/>
                  </a:cubicBezTo>
                  <a:cubicBezTo>
                    <a:pt x="158" y="98"/>
                    <a:pt x="169" y="99"/>
                    <a:pt x="179" y="99"/>
                  </a:cubicBezTo>
                  <a:cubicBezTo>
                    <a:pt x="189" y="100"/>
                    <a:pt x="198" y="100"/>
                    <a:pt x="206" y="100"/>
                  </a:cubicBezTo>
                  <a:cubicBezTo>
                    <a:pt x="241" y="100"/>
                    <a:pt x="248" y="93"/>
                    <a:pt x="248" y="80"/>
                  </a:cubicBezTo>
                  <a:cubicBezTo>
                    <a:pt x="248" y="45"/>
                    <a:pt x="126" y="0"/>
                    <a:pt x="68" y="0"/>
                  </a:cubicBezTo>
                  <a:cubicBezTo>
                    <a:pt x="61" y="0"/>
                    <a:pt x="56" y="0"/>
                    <a:pt x="52" y="2"/>
                  </a:cubicBezTo>
                  <a:cubicBezTo>
                    <a:pt x="43" y="5"/>
                    <a:pt x="30" y="4"/>
                    <a:pt x="14" y="1"/>
                  </a:cubicBezTo>
                  <a:cubicBezTo>
                    <a:pt x="9" y="39"/>
                    <a:pt x="4" y="91"/>
                    <a:pt x="0" y="138"/>
                  </a:cubicBezTo>
                  <a:cubicBezTo>
                    <a:pt x="1" y="139"/>
                    <a:pt x="2" y="139"/>
                    <a:pt x="2" y="13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59" name="Freeform 152">
              <a:extLst>
                <a:ext uri="{FF2B5EF4-FFF2-40B4-BE49-F238E27FC236}">
                  <a16:creationId xmlns:a16="http://schemas.microsoft.com/office/drawing/2014/main" id="{610A4909-E73D-452F-B89A-464A43D89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590" y="3776614"/>
              <a:ext cx="133412" cy="137168"/>
            </a:xfrm>
            <a:custGeom>
              <a:avLst/>
              <a:gdLst>
                <a:gd name="T0" fmla="*/ 131 w 312"/>
                <a:gd name="T1" fmla="*/ 300 h 322"/>
                <a:gd name="T2" fmla="*/ 147 w 312"/>
                <a:gd name="T3" fmla="*/ 300 h 322"/>
                <a:gd name="T4" fmla="*/ 171 w 312"/>
                <a:gd name="T5" fmla="*/ 304 h 322"/>
                <a:gd name="T6" fmla="*/ 202 w 312"/>
                <a:gd name="T7" fmla="*/ 308 h 322"/>
                <a:gd name="T8" fmla="*/ 248 w 312"/>
                <a:gd name="T9" fmla="*/ 317 h 322"/>
                <a:gd name="T10" fmla="*/ 253 w 312"/>
                <a:gd name="T11" fmla="*/ 319 h 322"/>
                <a:gd name="T12" fmla="*/ 255 w 312"/>
                <a:gd name="T13" fmla="*/ 320 h 322"/>
                <a:gd name="T14" fmla="*/ 259 w 312"/>
                <a:gd name="T15" fmla="*/ 320 h 322"/>
                <a:gd name="T16" fmla="*/ 262 w 312"/>
                <a:gd name="T17" fmla="*/ 321 h 322"/>
                <a:gd name="T18" fmla="*/ 267 w 312"/>
                <a:gd name="T19" fmla="*/ 321 h 322"/>
                <a:gd name="T20" fmla="*/ 271 w 312"/>
                <a:gd name="T21" fmla="*/ 321 h 322"/>
                <a:gd name="T22" fmla="*/ 272 w 312"/>
                <a:gd name="T23" fmla="*/ 321 h 322"/>
                <a:gd name="T24" fmla="*/ 266 w 312"/>
                <a:gd name="T25" fmla="*/ 312 h 322"/>
                <a:gd name="T26" fmla="*/ 278 w 312"/>
                <a:gd name="T27" fmla="*/ 229 h 322"/>
                <a:gd name="T28" fmla="*/ 284 w 312"/>
                <a:gd name="T29" fmla="*/ 209 h 322"/>
                <a:gd name="T30" fmla="*/ 287 w 312"/>
                <a:gd name="T31" fmla="*/ 152 h 322"/>
                <a:gd name="T32" fmla="*/ 296 w 312"/>
                <a:gd name="T33" fmla="*/ 77 h 322"/>
                <a:gd name="T34" fmla="*/ 307 w 312"/>
                <a:gd name="T35" fmla="*/ 42 h 322"/>
                <a:gd name="T36" fmla="*/ 311 w 312"/>
                <a:gd name="T37" fmla="*/ 0 h 322"/>
                <a:gd name="T38" fmla="*/ 311 w 312"/>
                <a:gd name="T39" fmla="*/ 0 h 322"/>
                <a:gd name="T40" fmla="*/ 251 w 312"/>
                <a:gd name="T41" fmla="*/ 24 h 322"/>
                <a:gd name="T42" fmla="*/ 229 w 312"/>
                <a:gd name="T43" fmla="*/ 35 h 322"/>
                <a:gd name="T44" fmla="*/ 212 w 312"/>
                <a:gd name="T45" fmla="*/ 35 h 322"/>
                <a:gd name="T46" fmla="*/ 192 w 312"/>
                <a:gd name="T47" fmla="*/ 34 h 322"/>
                <a:gd name="T48" fmla="*/ 161 w 312"/>
                <a:gd name="T49" fmla="*/ 47 h 322"/>
                <a:gd name="T50" fmla="*/ 72 w 312"/>
                <a:gd name="T51" fmla="*/ 88 h 322"/>
                <a:gd name="T52" fmla="*/ 52 w 312"/>
                <a:gd name="T53" fmla="*/ 95 h 322"/>
                <a:gd name="T54" fmla="*/ 52 w 312"/>
                <a:gd name="T55" fmla="*/ 118 h 322"/>
                <a:gd name="T56" fmla="*/ 52 w 312"/>
                <a:gd name="T57" fmla="*/ 132 h 322"/>
                <a:gd name="T58" fmla="*/ 28 w 312"/>
                <a:gd name="T59" fmla="*/ 155 h 322"/>
                <a:gd name="T60" fmla="*/ 25 w 312"/>
                <a:gd name="T61" fmla="*/ 156 h 322"/>
                <a:gd name="T62" fmla="*/ 1 w 312"/>
                <a:gd name="T63" fmla="*/ 162 h 322"/>
                <a:gd name="T64" fmla="*/ 10 w 312"/>
                <a:gd name="T65" fmla="*/ 181 h 322"/>
                <a:gd name="T66" fmla="*/ 56 w 312"/>
                <a:gd name="T67" fmla="*/ 225 h 322"/>
                <a:gd name="T68" fmla="*/ 103 w 312"/>
                <a:gd name="T69" fmla="*/ 270 h 322"/>
                <a:gd name="T70" fmla="*/ 131 w 312"/>
                <a:gd name="T71" fmla="*/ 30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22">
                  <a:moveTo>
                    <a:pt x="131" y="300"/>
                  </a:moveTo>
                  <a:cubicBezTo>
                    <a:pt x="136" y="300"/>
                    <a:pt x="142" y="300"/>
                    <a:pt x="147" y="300"/>
                  </a:cubicBezTo>
                  <a:cubicBezTo>
                    <a:pt x="158" y="300"/>
                    <a:pt x="166" y="301"/>
                    <a:pt x="171" y="304"/>
                  </a:cubicBezTo>
                  <a:cubicBezTo>
                    <a:pt x="178" y="307"/>
                    <a:pt x="190" y="307"/>
                    <a:pt x="202" y="308"/>
                  </a:cubicBezTo>
                  <a:cubicBezTo>
                    <a:pt x="219" y="308"/>
                    <a:pt x="237" y="309"/>
                    <a:pt x="248" y="317"/>
                  </a:cubicBezTo>
                  <a:cubicBezTo>
                    <a:pt x="249" y="318"/>
                    <a:pt x="251" y="318"/>
                    <a:pt x="253" y="319"/>
                  </a:cubicBezTo>
                  <a:cubicBezTo>
                    <a:pt x="253" y="319"/>
                    <a:pt x="254" y="319"/>
                    <a:pt x="255" y="320"/>
                  </a:cubicBezTo>
                  <a:cubicBezTo>
                    <a:pt x="256" y="320"/>
                    <a:pt x="257" y="320"/>
                    <a:pt x="259" y="320"/>
                  </a:cubicBezTo>
                  <a:cubicBezTo>
                    <a:pt x="260" y="321"/>
                    <a:pt x="261" y="321"/>
                    <a:pt x="262" y="321"/>
                  </a:cubicBezTo>
                  <a:cubicBezTo>
                    <a:pt x="264" y="321"/>
                    <a:pt x="266" y="321"/>
                    <a:pt x="267" y="321"/>
                  </a:cubicBezTo>
                  <a:cubicBezTo>
                    <a:pt x="268" y="321"/>
                    <a:pt x="270" y="321"/>
                    <a:pt x="271" y="321"/>
                  </a:cubicBezTo>
                  <a:cubicBezTo>
                    <a:pt x="271" y="321"/>
                    <a:pt x="271" y="321"/>
                    <a:pt x="272" y="321"/>
                  </a:cubicBezTo>
                  <a:cubicBezTo>
                    <a:pt x="269" y="317"/>
                    <a:pt x="267" y="314"/>
                    <a:pt x="266" y="312"/>
                  </a:cubicBezTo>
                  <a:cubicBezTo>
                    <a:pt x="256" y="292"/>
                    <a:pt x="267" y="259"/>
                    <a:pt x="278" y="229"/>
                  </a:cubicBezTo>
                  <a:cubicBezTo>
                    <a:pt x="280" y="222"/>
                    <a:pt x="283" y="216"/>
                    <a:pt x="284" y="209"/>
                  </a:cubicBezTo>
                  <a:cubicBezTo>
                    <a:pt x="289" y="196"/>
                    <a:pt x="288" y="174"/>
                    <a:pt x="287" y="152"/>
                  </a:cubicBezTo>
                  <a:cubicBezTo>
                    <a:pt x="285" y="120"/>
                    <a:pt x="284" y="90"/>
                    <a:pt x="296" y="77"/>
                  </a:cubicBezTo>
                  <a:cubicBezTo>
                    <a:pt x="306" y="66"/>
                    <a:pt x="306" y="58"/>
                    <a:pt x="307" y="42"/>
                  </a:cubicBezTo>
                  <a:cubicBezTo>
                    <a:pt x="308" y="31"/>
                    <a:pt x="308" y="18"/>
                    <a:pt x="311" y="0"/>
                  </a:cubicBezTo>
                  <a:lnTo>
                    <a:pt x="311" y="0"/>
                  </a:lnTo>
                  <a:cubicBezTo>
                    <a:pt x="290" y="1"/>
                    <a:pt x="268" y="15"/>
                    <a:pt x="251" y="24"/>
                  </a:cubicBezTo>
                  <a:cubicBezTo>
                    <a:pt x="241" y="31"/>
                    <a:pt x="234" y="35"/>
                    <a:pt x="229" y="35"/>
                  </a:cubicBezTo>
                  <a:cubicBezTo>
                    <a:pt x="225" y="36"/>
                    <a:pt x="219" y="35"/>
                    <a:pt x="212" y="35"/>
                  </a:cubicBezTo>
                  <a:cubicBezTo>
                    <a:pt x="206" y="34"/>
                    <a:pt x="199" y="34"/>
                    <a:pt x="192" y="34"/>
                  </a:cubicBezTo>
                  <a:cubicBezTo>
                    <a:pt x="167" y="34"/>
                    <a:pt x="162" y="41"/>
                    <a:pt x="161" y="47"/>
                  </a:cubicBezTo>
                  <a:cubicBezTo>
                    <a:pt x="153" y="79"/>
                    <a:pt x="117" y="84"/>
                    <a:pt x="72" y="88"/>
                  </a:cubicBezTo>
                  <a:cubicBezTo>
                    <a:pt x="62" y="88"/>
                    <a:pt x="56" y="91"/>
                    <a:pt x="52" y="95"/>
                  </a:cubicBezTo>
                  <a:cubicBezTo>
                    <a:pt x="48" y="101"/>
                    <a:pt x="50" y="111"/>
                    <a:pt x="52" y="118"/>
                  </a:cubicBezTo>
                  <a:cubicBezTo>
                    <a:pt x="53" y="124"/>
                    <a:pt x="54" y="128"/>
                    <a:pt x="52" y="132"/>
                  </a:cubicBezTo>
                  <a:cubicBezTo>
                    <a:pt x="49" y="139"/>
                    <a:pt x="32" y="151"/>
                    <a:pt x="28" y="155"/>
                  </a:cubicBezTo>
                  <a:lnTo>
                    <a:pt x="25" y="156"/>
                  </a:lnTo>
                  <a:lnTo>
                    <a:pt x="1" y="162"/>
                  </a:lnTo>
                  <a:cubicBezTo>
                    <a:pt x="0" y="170"/>
                    <a:pt x="1" y="176"/>
                    <a:pt x="10" y="181"/>
                  </a:cubicBezTo>
                  <a:cubicBezTo>
                    <a:pt x="24" y="189"/>
                    <a:pt x="40" y="206"/>
                    <a:pt x="56" y="225"/>
                  </a:cubicBezTo>
                  <a:cubicBezTo>
                    <a:pt x="73" y="244"/>
                    <a:pt x="90" y="263"/>
                    <a:pt x="103" y="270"/>
                  </a:cubicBezTo>
                  <a:cubicBezTo>
                    <a:pt x="116" y="277"/>
                    <a:pt x="126" y="288"/>
                    <a:pt x="131" y="3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0" name="Freeform 153">
              <a:extLst>
                <a:ext uri="{FF2B5EF4-FFF2-40B4-BE49-F238E27FC236}">
                  <a16:creationId xmlns:a16="http://schemas.microsoft.com/office/drawing/2014/main" id="{66309C23-EBCE-442B-B675-442C4792B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160" y="4103560"/>
              <a:ext cx="1289013" cy="1315296"/>
            </a:xfrm>
            <a:custGeom>
              <a:avLst/>
              <a:gdLst>
                <a:gd name="T0" fmla="*/ 2578 w 3024"/>
                <a:gd name="T1" fmla="*/ 618 h 3088"/>
                <a:gd name="T2" fmla="*/ 2251 w 3024"/>
                <a:gd name="T3" fmla="*/ 638 h 3088"/>
                <a:gd name="T4" fmla="*/ 1970 w 3024"/>
                <a:gd name="T5" fmla="*/ 511 h 3088"/>
                <a:gd name="T6" fmla="*/ 1954 w 3024"/>
                <a:gd name="T7" fmla="*/ 430 h 3088"/>
                <a:gd name="T8" fmla="*/ 1778 w 3024"/>
                <a:gd name="T9" fmla="*/ 389 h 3088"/>
                <a:gd name="T10" fmla="*/ 1739 w 3024"/>
                <a:gd name="T11" fmla="*/ 80 h 3088"/>
                <a:gd name="T12" fmla="*/ 1694 w 3024"/>
                <a:gd name="T13" fmla="*/ 130 h 3088"/>
                <a:gd name="T14" fmla="*/ 1659 w 3024"/>
                <a:gd name="T15" fmla="*/ 182 h 3088"/>
                <a:gd name="T16" fmla="*/ 1539 w 3024"/>
                <a:gd name="T17" fmla="*/ 239 h 3088"/>
                <a:gd name="T18" fmla="*/ 1504 w 3024"/>
                <a:gd name="T19" fmla="*/ 227 h 3088"/>
                <a:gd name="T20" fmla="*/ 1492 w 3024"/>
                <a:gd name="T21" fmla="*/ 215 h 3088"/>
                <a:gd name="T22" fmla="*/ 1378 w 3024"/>
                <a:gd name="T23" fmla="*/ 256 h 3088"/>
                <a:gd name="T24" fmla="*/ 1349 w 3024"/>
                <a:gd name="T25" fmla="*/ 258 h 3088"/>
                <a:gd name="T26" fmla="*/ 1259 w 3024"/>
                <a:gd name="T27" fmla="*/ 265 h 3088"/>
                <a:gd name="T28" fmla="*/ 1076 w 3024"/>
                <a:gd name="T29" fmla="*/ 159 h 3088"/>
                <a:gd name="T30" fmla="*/ 1045 w 3024"/>
                <a:gd name="T31" fmla="*/ 1 h 3088"/>
                <a:gd name="T32" fmla="*/ 1033 w 3024"/>
                <a:gd name="T33" fmla="*/ 15 h 3088"/>
                <a:gd name="T34" fmla="*/ 868 w 3024"/>
                <a:gd name="T35" fmla="*/ 104 h 3088"/>
                <a:gd name="T36" fmla="*/ 718 w 3024"/>
                <a:gd name="T37" fmla="*/ 83 h 3088"/>
                <a:gd name="T38" fmla="*/ 774 w 3024"/>
                <a:gd name="T39" fmla="*/ 204 h 3088"/>
                <a:gd name="T40" fmla="*/ 730 w 3024"/>
                <a:gd name="T41" fmla="*/ 297 h 3088"/>
                <a:gd name="T42" fmla="*/ 645 w 3024"/>
                <a:gd name="T43" fmla="*/ 334 h 3088"/>
                <a:gd name="T44" fmla="*/ 566 w 3024"/>
                <a:gd name="T45" fmla="*/ 329 h 3088"/>
                <a:gd name="T46" fmla="*/ 511 w 3024"/>
                <a:gd name="T47" fmla="*/ 258 h 3088"/>
                <a:gd name="T48" fmla="*/ 369 w 3024"/>
                <a:gd name="T49" fmla="*/ 267 h 3088"/>
                <a:gd name="T50" fmla="*/ 302 w 3024"/>
                <a:gd name="T51" fmla="*/ 385 h 3088"/>
                <a:gd name="T52" fmla="*/ 296 w 3024"/>
                <a:gd name="T53" fmla="*/ 723 h 3088"/>
                <a:gd name="T54" fmla="*/ 81 w 3024"/>
                <a:gd name="T55" fmla="*/ 801 h 3088"/>
                <a:gd name="T56" fmla="*/ 26 w 3024"/>
                <a:gd name="T57" fmla="*/ 1019 h 3088"/>
                <a:gd name="T58" fmla="*/ 136 w 3024"/>
                <a:gd name="T59" fmla="*/ 1160 h 3088"/>
                <a:gd name="T60" fmla="*/ 257 w 3024"/>
                <a:gd name="T61" fmla="*/ 1148 h 3088"/>
                <a:gd name="T62" fmla="*/ 267 w 3024"/>
                <a:gd name="T63" fmla="*/ 1241 h 3088"/>
                <a:gd name="T64" fmla="*/ 347 w 3024"/>
                <a:gd name="T65" fmla="*/ 1238 h 3088"/>
                <a:gd name="T66" fmla="*/ 589 w 3024"/>
                <a:gd name="T67" fmla="*/ 1153 h 3088"/>
                <a:gd name="T68" fmla="*/ 691 w 3024"/>
                <a:gd name="T69" fmla="*/ 1309 h 3088"/>
                <a:gd name="T70" fmla="*/ 853 w 3024"/>
                <a:gd name="T71" fmla="*/ 1390 h 3088"/>
                <a:gd name="T72" fmla="*/ 937 w 3024"/>
                <a:gd name="T73" fmla="*/ 1440 h 3088"/>
                <a:gd name="T74" fmla="*/ 1044 w 3024"/>
                <a:gd name="T75" fmla="*/ 1505 h 3088"/>
                <a:gd name="T76" fmla="*/ 1160 w 3024"/>
                <a:gd name="T77" fmla="*/ 1658 h 3088"/>
                <a:gd name="T78" fmla="*/ 1248 w 3024"/>
                <a:gd name="T79" fmla="*/ 1889 h 3088"/>
                <a:gd name="T80" fmla="*/ 1227 w 3024"/>
                <a:gd name="T81" fmla="*/ 1930 h 3088"/>
                <a:gd name="T82" fmla="*/ 1238 w 3024"/>
                <a:gd name="T83" fmla="*/ 1952 h 3088"/>
                <a:gd name="T84" fmla="*/ 1322 w 3024"/>
                <a:gd name="T85" fmla="*/ 2128 h 3088"/>
                <a:gd name="T86" fmla="*/ 1478 w 3024"/>
                <a:gd name="T87" fmla="*/ 2257 h 3088"/>
                <a:gd name="T88" fmla="*/ 1493 w 3024"/>
                <a:gd name="T89" fmla="*/ 2397 h 3088"/>
                <a:gd name="T90" fmla="*/ 1503 w 3024"/>
                <a:gd name="T91" fmla="*/ 2559 h 3088"/>
                <a:gd name="T92" fmla="*/ 1279 w 3024"/>
                <a:gd name="T93" fmla="*/ 2787 h 3088"/>
                <a:gd name="T94" fmla="*/ 1429 w 3024"/>
                <a:gd name="T95" fmla="*/ 2854 h 3088"/>
                <a:gd name="T96" fmla="*/ 1565 w 3024"/>
                <a:gd name="T97" fmla="*/ 3017 h 3088"/>
                <a:gd name="T98" fmla="*/ 1564 w 3024"/>
                <a:gd name="T99" fmla="*/ 3058 h 3088"/>
                <a:gd name="T100" fmla="*/ 1601 w 3024"/>
                <a:gd name="T101" fmla="*/ 3059 h 3088"/>
                <a:gd name="T102" fmla="*/ 1765 w 3024"/>
                <a:gd name="T103" fmla="*/ 2782 h 3088"/>
                <a:gd name="T104" fmla="*/ 1924 w 3024"/>
                <a:gd name="T105" fmla="*/ 2653 h 3088"/>
                <a:gd name="T106" fmla="*/ 2168 w 3024"/>
                <a:gd name="T107" fmla="*/ 2257 h 3088"/>
                <a:gd name="T108" fmla="*/ 2397 w 3024"/>
                <a:gd name="T109" fmla="*/ 2189 h 3088"/>
                <a:gd name="T110" fmla="*/ 2596 w 3024"/>
                <a:gd name="T111" fmla="*/ 1945 h 3088"/>
                <a:gd name="T112" fmla="*/ 2678 w 3024"/>
                <a:gd name="T113" fmla="*/ 1744 h 3088"/>
                <a:gd name="T114" fmla="*/ 2691 w 3024"/>
                <a:gd name="T115" fmla="*/ 1375 h 3088"/>
                <a:gd name="T116" fmla="*/ 2894 w 3024"/>
                <a:gd name="T117" fmla="*/ 1200 h 3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24" h="3088">
                  <a:moveTo>
                    <a:pt x="2982" y="834"/>
                  </a:moveTo>
                  <a:cubicBezTo>
                    <a:pt x="2973" y="796"/>
                    <a:pt x="2962" y="793"/>
                    <a:pt x="2950" y="793"/>
                  </a:cubicBezTo>
                  <a:cubicBezTo>
                    <a:pt x="2945" y="793"/>
                    <a:pt x="2941" y="793"/>
                    <a:pt x="2936" y="794"/>
                  </a:cubicBezTo>
                  <a:cubicBezTo>
                    <a:pt x="2931" y="794"/>
                    <a:pt x="2927" y="795"/>
                    <a:pt x="2922" y="795"/>
                  </a:cubicBezTo>
                  <a:cubicBezTo>
                    <a:pt x="2919" y="795"/>
                    <a:pt x="2917" y="795"/>
                    <a:pt x="2914" y="795"/>
                  </a:cubicBezTo>
                  <a:cubicBezTo>
                    <a:pt x="2856" y="795"/>
                    <a:pt x="2796" y="761"/>
                    <a:pt x="2734" y="695"/>
                  </a:cubicBezTo>
                  <a:cubicBezTo>
                    <a:pt x="2687" y="644"/>
                    <a:pt x="2635" y="618"/>
                    <a:pt x="2578" y="618"/>
                  </a:cubicBezTo>
                  <a:cubicBezTo>
                    <a:pt x="2559" y="618"/>
                    <a:pt x="2539" y="621"/>
                    <a:pt x="2517" y="627"/>
                  </a:cubicBezTo>
                  <a:cubicBezTo>
                    <a:pt x="2508" y="629"/>
                    <a:pt x="2499" y="631"/>
                    <a:pt x="2490" y="631"/>
                  </a:cubicBezTo>
                  <a:cubicBezTo>
                    <a:pt x="2458" y="631"/>
                    <a:pt x="2428" y="618"/>
                    <a:pt x="2401" y="606"/>
                  </a:cubicBezTo>
                  <a:cubicBezTo>
                    <a:pt x="2387" y="600"/>
                    <a:pt x="2374" y="594"/>
                    <a:pt x="2363" y="592"/>
                  </a:cubicBezTo>
                  <a:cubicBezTo>
                    <a:pt x="2343" y="587"/>
                    <a:pt x="2319" y="604"/>
                    <a:pt x="2300" y="619"/>
                  </a:cubicBezTo>
                  <a:cubicBezTo>
                    <a:pt x="2288" y="628"/>
                    <a:pt x="2277" y="637"/>
                    <a:pt x="2267" y="641"/>
                  </a:cubicBezTo>
                  <a:cubicBezTo>
                    <a:pt x="2257" y="644"/>
                    <a:pt x="2252" y="640"/>
                    <a:pt x="2251" y="638"/>
                  </a:cubicBezTo>
                  <a:cubicBezTo>
                    <a:pt x="2247" y="632"/>
                    <a:pt x="2252" y="622"/>
                    <a:pt x="2259" y="606"/>
                  </a:cubicBezTo>
                  <a:cubicBezTo>
                    <a:pt x="2265" y="592"/>
                    <a:pt x="2273" y="575"/>
                    <a:pt x="2274" y="562"/>
                  </a:cubicBezTo>
                  <a:cubicBezTo>
                    <a:pt x="2275" y="552"/>
                    <a:pt x="2259" y="522"/>
                    <a:pt x="2098" y="459"/>
                  </a:cubicBezTo>
                  <a:cubicBezTo>
                    <a:pt x="2072" y="449"/>
                    <a:pt x="2051" y="444"/>
                    <a:pt x="2035" y="444"/>
                  </a:cubicBezTo>
                  <a:cubicBezTo>
                    <a:pt x="2007" y="444"/>
                    <a:pt x="1995" y="458"/>
                    <a:pt x="1995" y="488"/>
                  </a:cubicBezTo>
                  <a:cubicBezTo>
                    <a:pt x="1995" y="495"/>
                    <a:pt x="1995" y="513"/>
                    <a:pt x="1981" y="513"/>
                  </a:cubicBezTo>
                  <a:cubicBezTo>
                    <a:pt x="1977" y="513"/>
                    <a:pt x="1974" y="512"/>
                    <a:pt x="1970" y="511"/>
                  </a:cubicBezTo>
                  <a:cubicBezTo>
                    <a:pt x="1967" y="510"/>
                    <a:pt x="1963" y="509"/>
                    <a:pt x="1959" y="509"/>
                  </a:cubicBezTo>
                  <a:cubicBezTo>
                    <a:pt x="1955" y="509"/>
                    <a:pt x="1948" y="511"/>
                    <a:pt x="1940" y="527"/>
                  </a:cubicBezTo>
                  <a:cubicBezTo>
                    <a:pt x="1927" y="556"/>
                    <a:pt x="1910" y="559"/>
                    <a:pt x="1903" y="559"/>
                  </a:cubicBezTo>
                  <a:cubicBezTo>
                    <a:pt x="1892" y="559"/>
                    <a:pt x="1883" y="553"/>
                    <a:pt x="1881" y="544"/>
                  </a:cubicBezTo>
                  <a:cubicBezTo>
                    <a:pt x="1879" y="536"/>
                    <a:pt x="1883" y="527"/>
                    <a:pt x="1893" y="522"/>
                  </a:cubicBezTo>
                  <a:cubicBezTo>
                    <a:pt x="1918" y="506"/>
                    <a:pt x="1946" y="470"/>
                    <a:pt x="1956" y="437"/>
                  </a:cubicBezTo>
                  <a:cubicBezTo>
                    <a:pt x="1957" y="435"/>
                    <a:pt x="1957" y="433"/>
                    <a:pt x="1954" y="430"/>
                  </a:cubicBezTo>
                  <a:cubicBezTo>
                    <a:pt x="1943" y="414"/>
                    <a:pt x="1890" y="399"/>
                    <a:pt x="1845" y="399"/>
                  </a:cubicBezTo>
                  <a:cubicBezTo>
                    <a:pt x="1830" y="399"/>
                    <a:pt x="1818" y="400"/>
                    <a:pt x="1810" y="404"/>
                  </a:cubicBezTo>
                  <a:cubicBezTo>
                    <a:pt x="1792" y="411"/>
                    <a:pt x="1788" y="428"/>
                    <a:pt x="1786" y="443"/>
                  </a:cubicBezTo>
                  <a:cubicBezTo>
                    <a:pt x="1784" y="454"/>
                    <a:pt x="1781" y="467"/>
                    <a:pt x="1769" y="467"/>
                  </a:cubicBezTo>
                  <a:cubicBezTo>
                    <a:pt x="1765" y="467"/>
                    <a:pt x="1761" y="465"/>
                    <a:pt x="1756" y="462"/>
                  </a:cubicBezTo>
                  <a:cubicBezTo>
                    <a:pt x="1741" y="454"/>
                    <a:pt x="1734" y="439"/>
                    <a:pt x="1738" y="423"/>
                  </a:cubicBezTo>
                  <a:cubicBezTo>
                    <a:pt x="1743" y="404"/>
                    <a:pt x="1760" y="389"/>
                    <a:pt x="1778" y="389"/>
                  </a:cubicBezTo>
                  <a:lnTo>
                    <a:pt x="1779" y="389"/>
                  </a:lnTo>
                  <a:lnTo>
                    <a:pt x="1779" y="389"/>
                  </a:lnTo>
                  <a:cubicBezTo>
                    <a:pt x="1798" y="389"/>
                    <a:pt x="1823" y="355"/>
                    <a:pt x="1850" y="297"/>
                  </a:cubicBezTo>
                  <a:cubicBezTo>
                    <a:pt x="1860" y="276"/>
                    <a:pt x="1848" y="267"/>
                    <a:pt x="1823" y="251"/>
                  </a:cubicBezTo>
                  <a:cubicBezTo>
                    <a:pt x="1812" y="243"/>
                    <a:pt x="1799" y="235"/>
                    <a:pt x="1788" y="223"/>
                  </a:cubicBezTo>
                  <a:cubicBezTo>
                    <a:pt x="1773" y="205"/>
                    <a:pt x="1766" y="174"/>
                    <a:pt x="1760" y="144"/>
                  </a:cubicBezTo>
                  <a:cubicBezTo>
                    <a:pt x="1755" y="117"/>
                    <a:pt x="1750" y="90"/>
                    <a:pt x="1739" y="80"/>
                  </a:cubicBezTo>
                  <a:cubicBezTo>
                    <a:pt x="1737" y="81"/>
                    <a:pt x="1735" y="83"/>
                    <a:pt x="1734" y="85"/>
                  </a:cubicBezTo>
                  <a:cubicBezTo>
                    <a:pt x="1731" y="87"/>
                    <a:pt x="1729" y="89"/>
                    <a:pt x="1727" y="92"/>
                  </a:cubicBezTo>
                  <a:cubicBezTo>
                    <a:pt x="1725" y="94"/>
                    <a:pt x="1722" y="97"/>
                    <a:pt x="1720" y="99"/>
                  </a:cubicBezTo>
                  <a:cubicBezTo>
                    <a:pt x="1718" y="101"/>
                    <a:pt x="1716" y="104"/>
                    <a:pt x="1714" y="106"/>
                  </a:cubicBezTo>
                  <a:cubicBezTo>
                    <a:pt x="1711" y="109"/>
                    <a:pt x="1709" y="112"/>
                    <a:pt x="1707" y="114"/>
                  </a:cubicBezTo>
                  <a:cubicBezTo>
                    <a:pt x="1704" y="117"/>
                    <a:pt x="1702" y="119"/>
                    <a:pt x="1700" y="121"/>
                  </a:cubicBezTo>
                  <a:cubicBezTo>
                    <a:pt x="1698" y="124"/>
                    <a:pt x="1696" y="127"/>
                    <a:pt x="1694" y="130"/>
                  </a:cubicBezTo>
                  <a:cubicBezTo>
                    <a:pt x="1692" y="132"/>
                    <a:pt x="1690" y="135"/>
                    <a:pt x="1688" y="137"/>
                  </a:cubicBezTo>
                  <a:cubicBezTo>
                    <a:pt x="1686" y="140"/>
                    <a:pt x="1684" y="143"/>
                    <a:pt x="1681" y="146"/>
                  </a:cubicBezTo>
                  <a:cubicBezTo>
                    <a:pt x="1680" y="148"/>
                    <a:pt x="1678" y="150"/>
                    <a:pt x="1677" y="152"/>
                  </a:cubicBezTo>
                  <a:cubicBezTo>
                    <a:pt x="1674" y="156"/>
                    <a:pt x="1672" y="159"/>
                    <a:pt x="1671" y="162"/>
                  </a:cubicBezTo>
                  <a:cubicBezTo>
                    <a:pt x="1669" y="164"/>
                    <a:pt x="1668" y="166"/>
                    <a:pt x="1667" y="168"/>
                  </a:cubicBezTo>
                  <a:cubicBezTo>
                    <a:pt x="1665" y="171"/>
                    <a:pt x="1663" y="174"/>
                    <a:pt x="1661" y="178"/>
                  </a:cubicBezTo>
                  <a:cubicBezTo>
                    <a:pt x="1660" y="179"/>
                    <a:pt x="1660" y="181"/>
                    <a:pt x="1659" y="182"/>
                  </a:cubicBezTo>
                  <a:cubicBezTo>
                    <a:pt x="1657" y="187"/>
                    <a:pt x="1655" y="191"/>
                    <a:pt x="1653" y="196"/>
                  </a:cubicBezTo>
                  <a:cubicBezTo>
                    <a:pt x="1642" y="228"/>
                    <a:pt x="1629" y="230"/>
                    <a:pt x="1606" y="230"/>
                  </a:cubicBezTo>
                  <a:cubicBezTo>
                    <a:pt x="1597" y="230"/>
                    <a:pt x="1585" y="229"/>
                    <a:pt x="1569" y="234"/>
                  </a:cubicBezTo>
                  <a:cubicBezTo>
                    <a:pt x="1564" y="235"/>
                    <a:pt x="1559" y="237"/>
                    <a:pt x="1554" y="237"/>
                  </a:cubicBezTo>
                  <a:cubicBezTo>
                    <a:pt x="1553" y="238"/>
                    <a:pt x="1552" y="238"/>
                    <a:pt x="1551" y="238"/>
                  </a:cubicBezTo>
                  <a:cubicBezTo>
                    <a:pt x="1548" y="238"/>
                    <a:pt x="1544" y="239"/>
                    <a:pt x="1541" y="239"/>
                  </a:cubicBezTo>
                  <a:cubicBezTo>
                    <a:pt x="1540" y="239"/>
                    <a:pt x="1540" y="239"/>
                    <a:pt x="1539" y="239"/>
                  </a:cubicBezTo>
                  <a:lnTo>
                    <a:pt x="1538" y="239"/>
                  </a:lnTo>
                  <a:cubicBezTo>
                    <a:pt x="1534" y="239"/>
                    <a:pt x="1531" y="238"/>
                    <a:pt x="1528" y="238"/>
                  </a:cubicBezTo>
                  <a:cubicBezTo>
                    <a:pt x="1527" y="238"/>
                    <a:pt x="1526" y="237"/>
                    <a:pt x="1525" y="237"/>
                  </a:cubicBezTo>
                  <a:cubicBezTo>
                    <a:pt x="1522" y="236"/>
                    <a:pt x="1519" y="235"/>
                    <a:pt x="1516" y="234"/>
                  </a:cubicBezTo>
                  <a:cubicBezTo>
                    <a:pt x="1515" y="234"/>
                    <a:pt x="1515" y="234"/>
                    <a:pt x="1514" y="233"/>
                  </a:cubicBezTo>
                  <a:cubicBezTo>
                    <a:pt x="1511" y="232"/>
                    <a:pt x="1508" y="230"/>
                    <a:pt x="1505" y="228"/>
                  </a:cubicBezTo>
                  <a:cubicBezTo>
                    <a:pt x="1504" y="228"/>
                    <a:pt x="1504" y="228"/>
                    <a:pt x="1504" y="227"/>
                  </a:cubicBezTo>
                  <a:cubicBezTo>
                    <a:pt x="1503" y="226"/>
                    <a:pt x="1501" y="225"/>
                    <a:pt x="1500" y="224"/>
                  </a:cubicBezTo>
                  <a:cubicBezTo>
                    <a:pt x="1498" y="222"/>
                    <a:pt x="1496" y="221"/>
                    <a:pt x="1495" y="219"/>
                  </a:cubicBezTo>
                  <a:lnTo>
                    <a:pt x="1495" y="219"/>
                  </a:lnTo>
                  <a:lnTo>
                    <a:pt x="1493" y="217"/>
                  </a:lnTo>
                  <a:lnTo>
                    <a:pt x="1492" y="215"/>
                  </a:lnTo>
                  <a:lnTo>
                    <a:pt x="1492" y="215"/>
                  </a:lnTo>
                  <a:lnTo>
                    <a:pt x="1492" y="215"/>
                  </a:lnTo>
                  <a:cubicBezTo>
                    <a:pt x="1490" y="213"/>
                    <a:pt x="1488" y="211"/>
                    <a:pt x="1487" y="209"/>
                  </a:cubicBezTo>
                  <a:lnTo>
                    <a:pt x="1487" y="208"/>
                  </a:lnTo>
                  <a:cubicBezTo>
                    <a:pt x="1485" y="206"/>
                    <a:pt x="1482" y="203"/>
                    <a:pt x="1471" y="203"/>
                  </a:cubicBezTo>
                  <a:cubicBezTo>
                    <a:pt x="1463" y="203"/>
                    <a:pt x="1454" y="204"/>
                    <a:pt x="1444" y="206"/>
                  </a:cubicBezTo>
                  <a:cubicBezTo>
                    <a:pt x="1431" y="208"/>
                    <a:pt x="1418" y="210"/>
                    <a:pt x="1406" y="209"/>
                  </a:cubicBezTo>
                  <a:cubicBezTo>
                    <a:pt x="1397" y="208"/>
                    <a:pt x="1395" y="211"/>
                    <a:pt x="1393" y="226"/>
                  </a:cubicBezTo>
                  <a:cubicBezTo>
                    <a:pt x="1391" y="237"/>
                    <a:pt x="1389" y="250"/>
                    <a:pt x="1378" y="256"/>
                  </a:cubicBezTo>
                  <a:cubicBezTo>
                    <a:pt x="1375" y="258"/>
                    <a:pt x="1372" y="258"/>
                    <a:pt x="1369" y="259"/>
                  </a:cubicBezTo>
                  <a:lnTo>
                    <a:pt x="1369" y="259"/>
                  </a:lnTo>
                  <a:cubicBezTo>
                    <a:pt x="1367" y="259"/>
                    <a:pt x="1366" y="259"/>
                    <a:pt x="1364" y="259"/>
                  </a:cubicBezTo>
                  <a:cubicBezTo>
                    <a:pt x="1362" y="259"/>
                    <a:pt x="1361" y="259"/>
                    <a:pt x="1359" y="259"/>
                  </a:cubicBezTo>
                  <a:cubicBezTo>
                    <a:pt x="1358" y="259"/>
                    <a:pt x="1357" y="259"/>
                    <a:pt x="1356" y="258"/>
                  </a:cubicBezTo>
                  <a:cubicBezTo>
                    <a:pt x="1354" y="258"/>
                    <a:pt x="1351" y="258"/>
                    <a:pt x="1349" y="257"/>
                  </a:cubicBezTo>
                  <a:lnTo>
                    <a:pt x="1349" y="258"/>
                  </a:lnTo>
                  <a:lnTo>
                    <a:pt x="1334" y="254"/>
                  </a:lnTo>
                  <a:lnTo>
                    <a:pt x="1333" y="254"/>
                  </a:lnTo>
                  <a:lnTo>
                    <a:pt x="1333" y="254"/>
                  </a:lnTo>
                  <a:cubicBezTo>
                    <a:pt x="1322" y="251"/>
                    <a:pt x="1310" y="248"/>
                    <a:pt x="1302" y="248"/>
                  </a:cubicBezTo>
                  <a:cubicBezTo>
                    <a:pt x="1298" y="248"/>
                    <a:pt x="1295" y="248"/>
                    <a:pt x="1293" y="249"/>
                  </a:cubicBezTo>
                  <a:cubicBezTo>
                    <a:pt x="1291" y="250"/>
                    <a:pt x="1289" y="251"/>
                    <a:pt x="1288" y="253"/>
                  </a:cubicBezTo>
                  <a:cubicBezTo>
                    <a:pt x="1276" y="265"/>
                    <a:pt x="1267" y="265"/>
                    <a:pt x="1259" y="265"/>
                  </a:cubicBezTo>
                  <a:lnTo>
                    <a:pt x="1257" y="265"/>
                  </a:lnTo>
                  <a:cubicBezTo>
                    <a:pt x="1254" y="265"/>
                    <a:pt x="1252" y="265"/>
                    <a:pt x="1250" y="270"/>
                  </a:cubicBezTo>
                  <a:cubicBezTo>
                    <a:pt x="1243" y="283"/>
                    <a:pt x="1228" y="284"/>
                    <a:pt x="1216" y="285"/>
                  </a:cubicBezTo>
                  <a:cubicBezTo>
                    <a:pt x="1208" y="286"/>
                    <a:pt x="1201" y="286"/>
                    <a:pt x="1199" y="289"/>
                  </a:cubicBezTo>
                  <a:cubicBezTo>
                    <a:pt x="1193" y="296"/>
                    <a:pt x="1183" y="300"/>
                    <a:pt x="1173" y="300"/>
                  </a:cubicBezTo>
                  <a:cubicBezTo>
                    <a:pt x="1158" y="300"/>
                    <a:pt x="1135" y="293"/>
                    <a:pt x="1107" y="262"/>
                  </a:cubicBezTo>
                  <a:cubicBezTo>
                    <a:pt x="1079" y="231"/>
                    <a:pt x="1073" y="189"/>
                    <a:pt x="1076" y="159"/>
                  </a:cubicBezTo>
                  <a:cubicBezTo>
                    <a:pt x="1077" y="139"/>
                    <a:pt x="1083" y="124"/>
                    <a:pt x="1092" y="118"/>
                  </a:cubicBezTo>
                  <a:cubicBezTo>
                    <a:pt x="1099" y="112"/>
                    <a:pt x="1103" y="100"/>
                    <a:pt x="1102" y="89"/>
                  </a:cubicBezTo>
                  <a:cubicBezTo>
                    <a:pt x="1101" y="77"/>
                    <a:pt x="1095" y="68"/>
                    <a:pt x="1086" y="64"/>
                  </a:cubicBezTo>
                  <a:cubicBezTo>
                    <a:pt x="1071" y="57"/>
                    <a:pt x="1070" y="41"/>
                    <a:pt x="1069" y="27"/>
                  </a:cubicBezTo>
                  <a:cubicBezTo>
                    <a:pt x="1068" y="10"/>
                    <a:pt x="1067" y="2"/>
                    <a:pt x="1056" y="0"/>
                  </a:cubicBezTo>
                  <a:cubicBezTo>
                    <a:pt x="1052" y="0"/>
                    <a:pt x="1050" y="0"/>
                    <a:pt x="1048" y="1"/>
                  </a:cubicBezTo>
                  <a:cubicBezTo>
                    <a:pt x="1047" y="1"/>
                    <a:pt x="1046" y="1"/>
                    <a:pt x="1045" y="1"/>
                  </a:cubicBezTo>
                  <a:cubicBezTo>
                    <a:pt x="1044" y="2"/>
                    <a:pt x="1043" y="3"/>
                    <a:pt x="1042" y="4"/>
                  </a:cubicBezTo>
                  <a:cubicBezTo>
                    <a:pt x="1041" y="4"/>
                    <a:pt x="1040" y="5"/>
                    <a:pt x="1039" y="6"/>
                  </a:cubicBezTo>
                  <a:cubicBezTo>
                    <a:pt x="1038" y="7"/>
                    <a:pt x="1038" y="8"/>
                    <a:pt x="1037" y="9"/>
                  </a:cubicBezTo>
                  <a:cubicBezTo>
                    <a:pt x="1036" y="10"/>
                    <a:pt x="1035" y="12"/>
                    <a:pt x="1034" y="13"/>
                  </a:cubicBezTo>
                  <a:lnTo>
                    <a:pt x="1034" y="13"/>
                  </a:lnTo>
                  <a:lnTo>
                    <a:pt x="1034" y="13"/>
                  </a:lnTo>
                  <a:cubicBezTo>
                    <a:pt x="1034" y="14"/>
                    <a:pt x="1033" y="15"/>
                    <a:pt x="1033" y="15"/>
                  </a:cubicBezTo>
                  <a:cubicBezTo>
                    <a:pt x="1032" y="17"/>
                    <a:pt x="1032" y="18"/>
                    <a:pt x="1031" y="20"/>
                  </a:cubicBezTo>
                  <a:cubicBezTo>
                    <a:pt x="1027" y="27"/>
                    <a:pt x="1024" y="35"/>
                    <a:pt x="1017" y="40"/>
                  </a:cubicBezTo>
                  <a:cubicBezTo>
                    <a:pt x="1015" y="41"/>
                    <a:pt x="1013" y="43"/>
                    <a:pt x="1010" y="44"/>
                  </a:cubicBezTo>
                  <a:cubicBezTo>
                    <a:pt x="1005" y="45"/>
                    <a:pt x="999" y="48"/>
                    <a:pt x="991" y="52"/>
                  </a:cubicBezTo>
                  <a:cubicBezTo>
                    <a:pt x="989" y="54"/>
                    <a:pt x="986" y="55"/>
                    <a:pt x="983" y="56"/>
                  </a:cubicBezTo>
                  <a:cubicBezTo>
                    <a:pt x="959" y="69"/>
                    <a:pt x="930" y="84"/>
                    <a:pt x="913" y="80"/>
                  </a:cubicBezTo>
                  <a:cubicBezTo>
                    <a:pt x="894" y="77"/>
                    <a:pt x="868" y="83"/>
                    <a:pt x="868" y="104"/>
                  </a:cubicBezTo>
                  <a:cubicBezTo>
                    <a:pt x="868" y="121"/>
                    <a:pt x="858" y="126"/>
                    <a:pt x="850" y="126"/>
                  </a:cubicBezTo>
                  <a:cubicBezTo>
                    <a:pt x="840" y="126"/>
                    <a:pt x="829" y="117"/>
                    <a:pt x="826" y="103"/>
                  </a:cubicBezTo>
                  <a:cubicBezTo>
                    <a:pt x="824" y="96"/>
                    <a:pt x="810" y="95"/>
                    <a:pt x="796" y="93"/>
                  </a:cubicBezTo>
                  <a:cubicBezTo>
                    <a:pt x="783" y="92"/>
                    <a:pt x="769" y="91"/>
                    <a:pt x="761" y="83"/>
                  </a:cubicBezTo>
                  <a:cubicBezTo>
                    <a:pt x="758" y="81"/>
                    <a:pt x="750" y="78"/>
                    <a:pt x="736" y="78"/>
                  </a:cubicBezTo>
                  <a:cubicBezTo>
                    <a:pt x="726" y="78"/>
                    <a:pt x="718" y="80"/>
                    <a:pt x="715" y="81"/>
                  </a:cubicBezTo>
                  <a:cubicBezTo>
                    <a:pt x="716" y="82"/>
                    <a:pt x="717" y="82"/>
                    <a:pt x="718" y="83"/>
                  </a:cubicBezTo>
                  <a:cubicBezTo>
                    <a:pt x="748" y="101"/>
                    <a:pt x="751" y="120"/>
                    <a:pt x="751" y="146"/>
                  </a:cubicBezTo>
                  <a:cubicBezTo>
                    <a:pt x="751" y="155"/>
                    <a:pt x="754" y="158"/>
                    <a:pt x="759" y="163"/>
                  </a:cubicBezTo>
                  <a:cubicBezTo>
                    <a:pt x="764" y="169"/>
                    <a:pt x="771" y="176"/>
                    <a:pt x="771" y="194"/>
                  </a:cubicBezTo>
                  <a:cubicBezTo>
                    <a:pt x="771" y="196"/>
                    <a:pt x="772" y="197"/>
                    <a:pt x="772" y="199"/>
                  </a:cubicBezTo>
                  <a:lnTo>
                    <a:pt x="772" y="200"/>
                  </a:lnTo>
                  <a:cubicBezTo>
                    <a:pt x="772" y="202"/>
                    <a:pt x="773" y="203"/>
                    <a:pt x="773" y="203"/>
                  </a:cubicBezTo>
                  <a:cubicBezTo>
                    <a:pt x="773" y="203"/>
                    <a:pt x="774" y="203"/>
                    <a:pt x="774" y="204"/>
                  </a:cubicBezTo>
                  <a:lnTo>
                    <a:pt x="775" y="204"/>
                  </a:lnTo>
                  <a:cubicBezTo>
                    <a:pt x="778" y="204"/>
                    <a:pt x="783" y="202"/>
                    <a:pt x="787" y="201"/>
                  </a:cubicBezTo>
                  <a:cubicBezTo>
                    <a:pt x="793" y="199"/>
                    <a:pt x="799" y="197"/>
                    <a:pt x="804" y="197"/>
                  </a:cubicBezTo>
                  <a:cubicBezTo>
                    <a:pt x="813" y="197"/>
                    <a:pt x="820" y="203"/>
                    <a:pt x="821" y="213"/>
                  </a:cubicBezTo>
                  <a:cubicBezTo>
                    <a:pt x="822" y="224"/>
                    <a:pt x="814" y="238"/>
                    <a:pt x="796" y="241"/>
                  </a:cubicBezTo>
                  <a:cubicBezTo>
                    <a:pt x="775" y="245"/>
                    <a:pt x="764" y="255"/>
                    <a:pt x="757" y="278"/>
                  </a:cubicBezTo>
                  <a:cubicBezTo>
                    <a:pt x="753" y="294"/>
                    <a:pt x="741" y="295"/>
                    <a:pt x="730" y="297"/>
                  </a:cubicBezTo>
                  <a:cubicBezTo>
                    <a:pt x="722" y="298"/>
                    <a:pt x="713" y="299"/>
                    <a:pt x="705" y="306"/>
                  </a:cubicBezTo>
                  <a:lnTo>
                    <a:pt x="701" y="310"/>
                  </a:lnTo>
                  <a:cubicBezTo>
                    <a:pt x="690" y="319"/>
                    <a:pt x="681" y="327"/>
                    <a:pt x="672" y="332"/>
                  </a:cubicBezTo>
                  <a:cubicBezTo>
                    <a:pt x="671" y="333"/>
                    <a:pt x="669" y="334"/>
                    <a:pt x="667" y="335"/>
                  </a:cubicBezTo>
                  <a:lnTo>
                    <a:pt x="666" y="335"/>
                  </a:lnTo>
                  <a:cubicBezTo>
                    <a:pt x="663" y="336"/>
                    <a:pt x="660" y="337"/>
                    <a:pt x="657" y="337"/>
                  </a:cubicBezTo>
                  <a:cubicBezTo>
                    <a:pt x="653" y="337"/>
                    <a:pt x="649" y="336"/>
                    <a:pt x="645" y="334"/>
                  </a:cubicBezTo>
                  <a:cubicBezTo>
                    <a:pt x="635" y="327"/>
                    <a:pt x="626" y="332"/>
                    <a:pt x="611" y="340"/>
                  </a:cubicBezTo>
                  <a:cubicBezTo>
                    <a:pt x="608" y="342"/>
                    <a:pt x="606" y="343"/>
                    <a:pt x="603" y="344"/>
                  </a:cubicBezTo>
                  <a:cubicBezTo>
                    <a:pt x="603" y="344"/>
                    <a:pt x="603" y="344"/>
                    <a:pt x="602" y="344"/>
                  </a:cubicBezTo>
                  <a:cubicBezTo>
                    <a:pt x="600" y="345"/>
                    <a:pt x="598" y="345"/>
                    <a:pt x="596" y="345"/>
                  </a:cubicBezTo>
                  <a:lnTo>
                    <a:pt x="596" y="345"/>
                  </a:lnTo>
                  <a:cubicBezTo>
                    <a:pt x="586" y="345"/>
                    <a:pt x="578" y="339"/>
                    <a:pt x="567" y="329"/>
                  </a:cubicBezTo>
                  <a:lnTo>
                    <a:pt x="566" y="329"/>
                  </a:lnTo>
                  <a:cubicBezTo>
                    <a:pt x="564" y="327"/>
                    <a:pt x="561" y="325"/>
                    <a:pt x="558" y="322"/>
                  </a:cubicBezTo>
                  <a:cubicBezTo>
                    <a:pt x="549" y="315"/>
                    <a:pt x="542" y="304"/>
                    <a:pt x="534" y="291"/>
                  </a:cubicBezTo>
                  <a:cubicBezTo>
                    <a:pt x="532" y="288"/>
                    <a:pt x="530" y="284"/>
                    <a:pt x="527" y="281"/>
                  </a:cubicBezTo>
                  <a:cubicBezTo>
                    <a:pt x="527" y="279"/>
                    <a:pt x="526" y="278"/>
                    <a:pt x="525" y="277"/>
                  </a:cubicBezTo>
                  <a:cubicBezTo>
                    <a:pt x="523" y="274"/>
                    <a:pt x="522" y="272"/>
                    <a:pt x="520" y="269"/>
                  </a:cubicBezTo>
                  <a:cubicBezTo>
                    <a:pt x="519" y="268"/>
                    <a:pt x="517" y="266"/>
                    <a:pt x="516" y="265"/>
                  </a:cubicBezTo>
                  <a:cubicBezTo>
                    <a:pt x="515" y="262"/>
                    <a:pt x="513" y="260"/>
                    <a:pt x="511" y="258"/>
                  </a:cubicBezTo>
                  <a:cubicBezTo>
                    <a:pt x="510" y="256"/>
                    <a:pt x="508" y="254"/>
                    <a:pt x="507" y="253"/>
                  </a:cubicBezTo>
                  <a:cubicBezTo>
                    <a:pt x="505" y="251"/>
                    <a:pt x="503" y="249"/>
                    <a:pt x="502" y="248"/>
                  </a:cubicBezTo>
                  <a:lnTo>
                    <a:pt x="502" y="248"/>
                  </a:lnTo>
                  <a:cubicBezTo>
                    <a:pt x="482" y="257"/>
                    <a:pt x="451" y="266"/>
                    <a:pt x="434" y="268"/>
                  </a:cubicBezTo>
                  <a:cubicBezTo>
                    <a:pt x="432" y="268"/>
                    <a:pt x="430" y="268"/>
                    <a:pt x="428" y="268"/>
                  </a:cubicBezTo>
                  <a:cubicBezTo>
                    <a:pt x="423" y="268"/>
                    <a:pt x="416" y="268"/>
                    <a:pt x="408" y="268"/>
                  </a:cubicBezTo>
                  <a:cubicBezTo>
                    <a:pt x="396" y="267"/>
                    <a:pt x="382" y="267"/>
                    <a:pt x="369" y="267"/>
                  </a:cubicBezTo>
                  <a:cubicBezTo>
                    <a:pt x="326" y="267"/>
                    <a:pt x="320" y="272"/>
                    <a:pt x="319" y="273"/>
                  </a:cubicBezTo>
                  <a:cubicBezTo>
                    <a:pt x="317" y="279"/>
                    <a:pt x="319" y="289"/>
                    <a:pt x="323" y="297"/>
                  </a:cubicBezTo>
                  <a:cubicBezTo>
                    <a:pt x="327" y="302"/>
                    <a:pt x="331" y="306"/>
                    <a:pt x="334" y="307"/>
                  </a:cubicBezTo>
                  <a:cubicBezTo>
                    <a:pt x="347" y="310"/>
                    <a:pt x="363" y="315"/>
                    <a:pt x="365" y="326"/>
                  </a:cubicBezTo>
                  <a:cubicBezTo>
                    <a:pt x="368" y="337"/>
                    <a:pt x="356" y="346"/>
                    <a:pt x="352" y="349"/>
                  </a:cubicBezTo>
                  <a:cubicBezTo>
                    <a:pt x="340" y="357"/>
                    <a:pt x="329" y="358"/>
                    <a:pt x="320" y="359"/>
                  </a:cubicBezTo>
                  <a:cubicBezTo>
                    <a:pt x="307" y="360"/>
                    <a:pt x="302" y="361"/>
                    <a:pt x="302" y="385"/>
                  </a:cubicBezTo>
                  <a:cubicBezTo>
                    <a:pt x="302" y="406"/>
                    <a:pt x="315" y="424"/>
                    <a:pt x="328" y="441"/>
                  </a:cubicBezTo>
                  <a:cubicBezTo>
                    <a:pt x="343" y="462"/>
                    <a:pt x="359" y="484"/>
                    <a:pt x="351" y="510"/>
                  </a:cubicBezTo>
                  <a:cubicBezTo>
                    <a:pt x="344" y="533"/>
                    <a:pt x="336" y="592"/>
                    <a:pt x="336" y="613"/>
                  </a:cubicBezTo>
                  <a:cubicBezTo>
                    <a:pt x="336" y="614"/>
                    <a:pt x="332" y="705"/>
                    <a:pt x="306" y="720"/>
                  </a:cubicBezTo>
                  <a:lnTo>
                    <a:pt x="308" y="722"/>
                  </a:lnTo>
                  <a:lnTo>
                    <a:pt x="299" y="723"/>
                  </a:lnTo>
                  <a:cubicBezTo>
                    <a:pt x="298" y="723"/>
                    <a:pt x="297" y="723"/>
                    <a:pt x="296" y="723"/>
                  </a:cubicBezTo>
                  <a:cubicBezTo>
                    <a:pt x="296" y="723"/>
                    <a:pt x="295" y="723"/>
                    <a:pt x="294" y="723"/>
                  </a:cubicBezTo>
                  <a:cubicBezTo>
                    <a:pt x="288" y="723"/>
                    <a:pt x="282" y="721"/>
                    <a:pt x="277" y="720"/>
                  </a:cubicBezTo>
                  <a:cubicBezTo>
                    <a:pt x="264" y="716"/>
                    <a:pt x="251" y="715"/>
                    <a:pt x="239" y="726"/>
                  </a:cubicBezTo>
                  <a:cubicBezTo>
                    <a:pt x="224" y="738"/>
                    <a:pt x="208" y="740"/>
                    <a:pt x="192" y="743"/>
                  </a:cubicBezTo>
                  <a:cubicBezTo>
                    <a:pt x="176" y="746"/>
                    <a:pt x="161" y="748"/>
                    <a:pt x="146" y="760"/>
                  </a:cubicBezTo>
                  <a:cubicBezTo>
                    <a:pt x="132" y="771"/>
                    <a:pt x="118" y="775"/>
                    <a:pt x="106" y="779"/>
                  </a:cubicBezTo>
                  <a:cubicBezTo>
                    <a:pt x="89" y="785"/>
                    <a:pt x="82" y="788"/>
                    <a:pt x="81" y="801"/>
                  </a:cubicBezTo>
                  <a:cubicBezTo>
                    <a:pt x="79" y="815"/>
                    <a:pt x="72" y="827"/>
                    <a:pt x="66" y="837"/>
                  </a:cubicBezTo>
                  <a:cubicBezTo>
                    <a:pt x="59" y="849"/>
                    <a:pt x="52" y="859"/>
                    <a:pt x="56" y="871"/>
                  </a:cubicBezTo>
                  <a:cubicBezTo>
                    <a:pt x="61" y="893"/>
                    <a:pt x="51" y="898"/>
                    <a:pt x="39" y="904"/>
                  </a:cubicBezTo>
                  <a:cubicBezTo>
                    <a:pt x="34" y="907"/>
                    <a:pt x="27" y="911"/>
                    <a:pt x="20" y="917"/>
                  </a:cubicBezTo>
                  <a:cubicBezTo>
                    <a:pt x="11" y="926"/>
                    <a:pt x="12" y="933"/>
                    <a:pt x="14" y="941"/>
                  </a:cubicBezTo>
                  <a:cubicBezTo>
                    <a:pt x="15" y="948"/>
                    <a:pt x="17" y="957"/>
                    <a:pt x="9" y="967"/>
                  </a:cubicBezTo>
                  <a:cubicBezTo>
                    <a:pt x="0" y="978"/>
                    <a:pt x="12" y="998"/>
                    <a:pt x="26" y="1019"/>
                  </a:cubicBezTo>
                  <a:lnTo>
                    <a:pt x="30" y="1025"/>
                  </a:lnTo>
                  <a:cubicBezTo>
                    <a:pt x="34" y="1031"/>
                    <a:pt x="37" y="1036"/>
                    <a:pt x="41" y="1041"/>
                  </a:cubicBezTo>
                  <a:cubicBezTo>
                    <a:pt x="54" y="1059"/>
                    <a:pt x="64" y="1075"/>
                    <a:pt x="63" y="1094"/>
                  </a:cubicBezTo>
                  <a:cubicBezTo>
                    <a:pt x="62" y="1101"/>
                    <a:pt x="63" y="1106"/>
                    <a:pt x="67" y="1110"/>
                  </a:cubicBezTo>
                  <a:cubicBezTo>
                    <a:pt x="72" y="1116"/>
                    <a:pt x="82" y="1118"/>
                    <a:pt x="94" y="1117"/>
                  </a:cubicBezTo>
                  <a:cubicBezTo>
                    <a:pt x="110" y="1115"/>
                    <a:pt x="113" y="1129"/>
                    <a:pt x="115" y="1138"/>
                  </a:cubicBezTo>
                  <a:cubicBezTo>
                    <a:pt x="118" y="1152"/>
                    <a:pt x="121" y="1160"/>
                    <a:pt x="136" y="1160"/>
                  </a:cubicBezTo>
                  <a:cubicBezTo>
                    <a:pt x="145" y="1160"/>
                    <a:pt x="154" y="1160"/>
                    <a:pt x="162" y="1161"/>
                  </a:cubicBezTo>
                  <a:cubicBezTo>
                    <a:pt x="170" y="1161"/>
                    <a:pt x="177" y="1162"/>
                    <a:pt x="184" y="1162"/>
                  </a:cubicBezTo>
                  <a:cubicBezTo>
                    <a:pt x="200" y="1162"/>
                    <a:pt x="208" y="1159"/>
                    <a:pt x="211" y="1152"/>
                  </a:cubicBezTo>
                  <a:cubicBezTo>
                    <a:pt x="214" y="1147"/>
                    <a:pt x="217" y="1142"/>
                    <a:pt x="220" y="1138"/>
                  </a:cubicBezTo>
                  <a:cubicBezTo>
                    <a:pt x="227" y="1131"/>
                    <a:pt x="234" y="1126"/>
                    <a:pt x="242" y="1126"/>
                  </a:cubicBezTo>
                  <a:cubicBezTo>
                    <a:pt x="245" y="1126"/>
                    <a:pt x="252" y="1127"/>
                    <a:pt x="255" y="1136"/>
                  </a:cubicBezTo>
                  <a:cubicBezTo>
                    <a:pt x="256" y="1139"/>
                    <a:pt x="257" y="1143"/>
                    <a:pt x="257" y="1148"/>
                  </a:cubicBezTo>
                  <a:cubicBezTo>
                    <a:pt x="257" y="1152"/>
                    <a:pt x="256" y="1158"/>
                    <a:pt x="256" y="1164"/>
                  </a:cubicBezTo>
                  <a:cubicBezTo>
                    <a:pt x="256" y="1164"/>
                    <a:pt x="256" y="1164"/>
                    <a:pt x="256" y="1165"/>
                  </a:cubicBezTo>
                  <a:cubicBezTo>
                    <a:pt x="256" y="1170"/>
                    <a:pt x="256" y="1178"/>
                    <a:pt x="256" y="1185"/>
                  </a:cubicBezTo>
                  <a:cubicBezTo>
                    <a:pt x="256" y="1188"/>
                    <a:pt x="256" y="1191"/>
                    <a:pt x="256" y="1194"/>
                  </a:cubicBezTo>
                  <a:cubicBezTo>
                    <a:pt x="256" y="1214"/>
                    <a:pt x="257" y="1235"/>
                    <a:pt x="263" y="1241"/>
                  </a:cubicBezTo>
                  <a:cubicBezTo>
                    <a:pt x="264" y="1241"/>
                    <a:pt x="264" y="1241"/>
                    <a:pt x="264" y="1241"/>
                  </a:cubicBezTo>
                  <a:cubicBezTo>
                    <a:pt x="265" y="1242"/>
                    <a:pt x="266" y="1242"/>
                    <a:pt x="267" y="1241"/>
                  </a:cubicBezTo>
                  <a:cubicBezTo>
                    <a:pt x="277" y="1237"/>
                    <a:pt x="293" y="1235"/>
                    <a:pt x="311" y="1235"/>
                  </a:cubicBezTo>
                  <a:cubicBezTo>
                    <a:pt x="319" y="1235"/>
                    <a:pt x="326" y="1236"/>
                    <a:pt x="333" y="1237"/>
                  </a:cubicBezTo>
                  <a:cubicBezTo>
                    <a:pt x="337" y="1237"/>
                    <a:pt x="340" y="1237"/>
                    <a:pt x="343" y="1238"/>
                  </a:cubicBezTo>
                  <a:cubicBezTo>
                    <a:pt x="344" y="1238"/>
                    <a:pt x="345" y="1238"/>
                    <a:pt x="346" y="1238"/>
                  </a:cubicBezTo>
                  <a:lnTo>
                    <a:pt x="347" y="1238"/>
                  </a:lnTo>
                  <a:lnTo>
                    <a:pt x="347" y="1238"/>
                  </a:lnTo>
                  <a:lnTo>
                    <a:pt x="347" y="1238"/>
                  </a:lnTo>
                  <a:cubicBezTo>
                    <a:pt x="356" y="1240"/>
                    <a:pt x="364" y="1241"/>
                    <a:pt x="370" y="1244"/>
                  </a:cubicBezTo>
                  <a:cubicBezTo>
                    <a:pt x="372" y="1244"/>
                    <a:pt x="374" y="1245"/>
                    <a:pt x="376" y="1245"/>
                  </a:cubicBezTo>
                  <a:cubicBezTo>
                    <a:pt x="395" y="1250"/>
                    <a:pt x="415" y="1244"/>
                    <a:pt x="429" y="1229"/>
                  </a:cubicBezTo>
                  <a:cubicBezTo>
                    <a:pt x="439" y="1219"/>
                    <a:pt x="449" y="1215"/>
                    <a:pt x="462" y="1210"/>
                  </a:cubicBezTo>
                  <a:cubicBezTo>
                    <a:pt x="472" y="1206"/>
                    <a:pt x="483" y="1202"/>
                    <a:pt x="496" y="1194"/>
                  </a:cubicBezTo>
                  <a:cubicBezTo>
                    <a:pt x="502" y="1191"/>
                    <a:pt x="509" y="1187"/>
                    <a:pt x="515" y="1183"/>
                  </a:cubicBezTo>
                  <a:cubicBezTo>
                    <a:pt x="540" y="1168"/>
                    <a:pt x="564" y="1153"/>
                    <a:pt x="589" y="1153"/>
                  </a:cubicBezTo>
                  <a:cubicBezTo>
                    <a:pt x="598" y="1153"/>
                    <a:pt x="609" y="1151"/>
                    <a:pt x="620" y="1149"/>
                  </a:cubicBezTo>
                  <a:cubicBezTo>
                    <a:pt x="631" y="1148"/>
                    <a:pt x="641" y="1146"/>
                    <a:pt x="649" y="1146"/>
                  </a:cubicBezTo>
                  <a:cubicBezTo>
                    <a:pt x="654" y="1146"/>
                    <a:pt x="662" y="1147"/>
                    <a:pt x="666" y="1152"/>
                  </a:cubicBezTo>
                  <a:cubicBezTo>
                    <a:pt x="668" y="1156"/>
                    <a:pt x="669" y="1160"/>
                    <a:pt x="667" y="1165"/>
                  </a:cubicBezTo>
                  <a:cubicBezTo>
                    <a:pt x="666" y="1169"/>
                    <a:pt x="665" y="1175"/>
                    <a:pt x="664" y="1183"/>
                  </a:cubicBezTo>
                  <a:cubicBezTo>
                    <a:pt x="663" y="1190"/>
                    <a:pt x="663" y="1199"/>
                    <a:pt x="663" y="1209"/>
                  </a:cubicBezTo>
                  <a:cubicBezTo>
                    <a:pt x="663" y="1241"/>
                    <a:pt x="669" y="1283"/>
                    <a:pt x="691" y="1309"/>
                  </a:cubicBezTo>
                  <a:cubicBezTo>
                    <a:pt x="720" y="1344"/>
                    <a:pt x="739" y="1360"/>
                    <a:pt x="764" y="1361"/>
                  </a:cubicBezTo>
                  <a:cubicBezTo>
                    <a:pt x="768" y="1361"/>
                    <a:pt x="772" y="1361"/>
                    <a:pt x="776" y="1361"/>
                  </a:cubicBezTo>
                  <a:cubicBezTo>
                    <a:pt x="797" y="1358"/>
                    <a:pt x="805" y="1363"/>
                    <a:pt x="812" y="1367"/>
                  </a:cubicBezTo>
                  <a:cubicBezTo>
                    <a:pt x="817" y="1370"/>
                    <a:pt x="821" y="1373"/>
                    <a:pt x="830" y="1372"/>
                  </a:cubicBezTo>
                  <a:cubicBezTo>
                    <a:pt x="841" y="1371"/>
                    <a:pt x="847" y="1375"/>
                    <a:pt x="850" y="1380"/>
                  </a:cubicBezTo>
                  <a:cubicBezTo>
                    <a:pt x="851" y="1383"/>
                    <a:pt x="852" y="1385"/>
                    <a:pt x="853" y="1388"/>
                  </a:cubicBezTo>
                  <a:cubicBezTo>
                    <a:pt x="853" y="1388"/>
                    <a:pt x="853" y="1389"/>
                    <a:pt x="853" y="1390"/>
                  </a:cubicBezTo>
                  <a:cubicBezTo>
                    <a:pt x="855" y="1395"/>
                    <a:pt x="856" y="1398"/>
                    <a:pt x="859" y="1398"/>
                  </a:cubicBezTo>
                  <a:cubicBezTo>
                    <a:pt x="860" y="1399"/>
                    <a:pt x="861" y="1399"/>
                    <a:pt x="862" y="1399"/>
                  </a:cubicBezTo>
                  <a:cubicBezTo>
                    <a:pt x="878" y="1399"/>
                    <a:pt x="931" y="1402"/>
                    <a:pt x="931" y="1434"/>
                  </a:cubicBezTo>
                  <a:cubicBezTo>
                    <a:pt x="931" y="1435"/>
                    <a:pt x="932" y="1437"/>
                    <a:pt x="934" y="1439"/>
                  </a:cubicBezTo>
                  <a:cubicBezTo>
                    <a:pt x="935" y="1439"/>
                    <a:pt x="935" y="1439"/>
                    <a:pt x="936" y="1439"/>
                  </a:cubicBezTo>
                  <a:cubicBezTo>
                    <a:pt x="936" y="1439"/>
                    <a:pt x="936" y="1440"/>
                    <a:pt x="937" y="1440"/>
                  </a:cubicBezTo>
                  <a:lnTo>
                    <a:pt x="937" y="1440"/>
                  </a:lnTo>
                  <a:cubicBezTo>
                    <a:pt x="940" y="1440"/>
                    <a:pt x="943" y="1441"/>
                    <a:pt x="946" y="1441"/>
                  </a:cubicBezTo>
                  <a:cubicBezTo>
                    <a:pt x="947" y="1441"/>
                    <a:pt x="947" y="1441"/>
                    <a:pt x="948" y="1441"/>
                  </a:cubicBezTo>
                  <a:cubicBezTo>
                    <a:pt x="951" y="1442"/>
                    <a:pt x="954" y="1442"/>
                    <a:pt x="957" y="1442"/>
                  </a:cubicBezTo>
                  <a:cubicBezTo>
                    <a:pt x="961" y="1442"/>
                    <a:pt x="965" y="1442"/>
                    <a:pt x="969" y="1441"/>
                  </a:cubicBezTo>
                  <a:cubicBezTo>
                    <a:pt x="986" y="1441"/>
                    <a:pt x="1004" y="1440"/>
                    <a:pt x="1013" y="1448"/>
                  </a:cubicBezTo>
                  <a:lnTo>
                    <a:pt x="1018" y="1452"/>
                  </a:lnTo>
                  <a:cubicBezTo>
                    <a:pt x="1032" y="1464"/>
                    <a:pt x="1049" y="1478"/>
                    <a:pt x="1044" y="1505"/>
                  </a:cubicBezTo>
                  <a:cubicBezTo>
                    <a:pt x="1042" y="1515"/>
                    <a:pt x="1049" y="1525"/>
                    <a:pt x="1054" y="1534"/>
                  </a:cubicBezTo>
                  <a:cubicBezTo>
                    <a:pt x="1059" y="1542"/>
                    <a:pt x="1064" y="1550"/>
                    <a:pt x="1062" y="1557"/>
                  </a:cubicBezTo>
                  <a:cubicBezTo>
                    <a:pt x="1061" y="1562"/>
                    <a:pt x="1058" y="1565"/>
                    <a:pt x="1052" y="1568"/>
                  </a:cubicBezTo>
                  <a:cubicBezTo>
                    <a:pt x="1045" y="1572"/>
                    <a:pt x="1045" y="1575"/>
                    <a:pt x="1053" y="1592"/>
                  </a:cubicBezTo>
                  <a:cubicBezTo>
                    <a:pt x="1058" y="1602"/>
                    <a:pt x="1064" y="1613"/>
                    <a:pt x="1065" y="1626"/>
                  </a:cubicBezTo>
                  <a:cubicBezTo>
                    <a:pt x="1066" y="1650"/>
                    <a:pt x="1093" y="1661"/>
                    <a:pt x="1142" y="1658"/>
                  </a:cubicBezTo>
                  <a:cubicBezTo>
                    <a:pt x="1148" y="1658"/>
                    <a:pt x="1154" y="1658"/>
                    <a:pt x="1160" y="1658"/>
                  </a:cubicBezTo>
                  <a:cubicBezTo>
                    <a:pt x="1195" y="1658"/>
                    <a:pt x="1211" y="1665"/>
                    <a:pt x="1211" y="1703"/>
                  </a:cubicBezTo>
                  <a:cubicBezTo>
                    <a:pt x="1211" y="1720"/>
                    <a:pt x="1220" y="1729"/>
                    <a:pt x="1231" y="1740"/>
                  </a:cubicBezTo>
                  <a:cubicBezTo>
                    <a:pt x="1240" y="1749"/>
                    <a:pt x="1251" y="1759"/>
                    <a:pt x="1256" y="1775"/>
                  </a:cubicBezTo>
                  <a:cubicBezTo>
                    <a:pt x="1263" y="1796"/>
                    <a:pt x="1257" y="1818"/>
                    <a:pt x="1252" y="1838"/>
                  </a:cubicBezTo>
                  <a:cubicBezTo>
                    <a:pt x="1249" y="1852"/>
                    <a:pt x="1246" y="1865"/>
                    <a:pt x="1247" y="1876"/>
                  </a:cubicBezTo>
                  <a:cubicBezTo>
                    <a:pt x="1248" y="1879"/>
                    <a:pt x="1248" y="1883"/>
                    <a:pt x="1248" y="1887"/>
                  </a:cubicBezTo>
                  <a:cubicBezTo>
                    <a:pt x="1248" y="1887"/>
                    <a:pt x="1248" y="1888"/>
                    <a:pt x="1248" y="1889"/>
                  </a:cubicBezTo>
                  <a:cubicBezTo>
                    <a:pt x="1247" y="1892"/>
                    <a:pt x="1247" y="1896"/>
                    <a:pt x="1246" y="1899"/>
                  </a:cubicBezTo>
                  <a:cubicBezTo>
                    <a:pt x="1245" y="1900"/>
                    <a:pt x="1245" y="1901"/>
                    <a:pt x="1244" y="1902"/>
                  </a:cubicBezTo>
                  <a:cubicBezTo>
                    <a:pt x="1244" y="1905"/>
                    <a:pt x="1243" y="1907"/>
                    <a:pt x="1241" y="1910"/>
                  </a:cubicBezTo>
                  <a:cubicBezTo>
                    <a:pt x="1241" y="1911"/>
                    <a:pt x="1240" y="1913"/>
                    <a:pt x="1239" y="1915"/>
                  </a:cubicBezTo>
                  <a:cubicBezTo>
                    <a:pt x="1237" y="1917"/>
                    <a:pt x="1236" y="1919"/>
                    <a:pt x="1234" y="1921"/>
                  </a:cubicBezTo>
                  <a:cubicBezTo>
                    <a:pt x="1234" y="1922"/>
                    <a:pt x="1233" y="1923"/>
                    <a:pt x="1233" y="1923"/>
                  </a:cubicBezTo>
                  <a:cubicBezTo>
                    <a:pt x="1231" y="1926"/>
                    <a:pt x="1229" y="1928"/>
                    <a:pt x="1227" y="1930"/>
                  </a:cubicBezTo>
                  <a:cubicBezTo>
                    <a:pt x="1227" y="1930"/>
                    <a:pt x="1227" y="1930"/>
                    <a:pt x="1226" y="1930"/>
                  </a:cubicBezTo>
                  <a:cubicBezTo>
                    <a:pt x="1227" y="1931"/>
                    <a:pt x="1228" y="1931"/>
                    <a:pt x="1228" y="1932"/>
                  </a:cubicBezTo>
                  <a:cubicBezTo>
                    <a:pt x="1229" y="1933"/>
                    <a:pt x="1230" y="1934"/>
                    <a:pt x="1231" y="1936"/>
                  </a:cubicBezTo>
                  <a:cubicBezTo>
                    <a:pt x="1232" y="1937"/>
                    <a:pt x="1233" y="1939"/>
                    <a:pt x="1234" y="1941"/>
                  </a:cubicBezTo>
                  <a:cubicBezTo>
                    <a:pt x="1234" y="1942"/>
                    <a:pt x="1235" y="1943"/>
                    <a:pt x="1235" y="1944"/>
                  </a:cubicBezTo>
                  <a:cubicBezTo>
                    <a:pt x="1236" y="1946"/>
                    <a:pt x="1237" y="1947"/>
                    <a:pt x="1237" y="1949"/>
                  </a:cubicBezTo>
                  <a:cubicBezTo>
                    <a:pt x="1237" y="1950"/>
                    <a:pt x="1238" y="1951"/>
                    <a:pt x="1238" y="1952"/>
                  </a:cubicBezTo>
                  <a:cubicBezTo>
                    <a:pt x="1238" y="1954"/>
                    <a:pt x="1238" y="1957"/>
                    <a:pt x="1238" y="1959"/>
                  </a:cubicBezTo>
                  <a:cubicBezTo>
                    <a:pt x="1236" y="1967"/>
                    <a:pt x="1229" y="1972"/>
                    <a:pt x="1224" y="1974"/>
                  </a:cubicBezTo>
                  <a:cubicBezTo>
                    <a:pt x="1220" y="1977"/>
                    <a:pt x="1221" y="1980"/>
                    <a:pt x="1229" y="1995"/>
                  </a:cubicBezTo>
                  <a:cubicBezTo>
                    <a:pt x="1237" y="2012"/>
                    <a:pt x="1248" y="2035"/>
                    <a:pt x="1241" y="2064"/>
                  </a:cubicBezTo>
                  <a:cubicBezTo>
                    <a:pt x="1235" y="2090"/>
                    <a:pt x="1232" y="2104"/>
                    <a:pt x="1237" y="2111"/>
                  </a:cubicBezTo>
                  <a:cubicBezTo>
                    <a:pt x="1240" y="2116"/>
                    <a:pt x="1251" y="2118"/>
                    <a:pt x="1274" y="2119"/>
                  </a:cubicBezTo>
                  <a:cubicBezTo>
                    <a:pt x="1301" y="2120"/>
                    <a:pt x="1314" y="2125"/>
                    <a:pt x="1322" y="2128"/>
                  </a:cubicBezTo>
                  <a:cubicBezTo>
                    <a:pt x="1325" y="2129"/>
                    <a:pt x="1328" y="2130"/>
                    <a:pt x="1330" y="2130"/>
                  </a:cubicBezTo>
                  <a:cubicBezTo>
                    <a:pt x="1331" y="2130"/>
                    <a:pt x="1333" y="2130"/>
                    <a:pt x="1337" y="2127"/>
                  </a:cubicBezTo>
                  <a:cubicBezTo>
                    <a:pt x="1340" y="2125"/>
                    <a:pt x="1343" y="2124"/>
                    <a:pt x="1346" y="2124"/>
                  </a:cubicBezTo>
                  <a:cubicBezTo>
                    <a:pt x="1370" y="2124"/>
                    <a:pt x="1394" y="2174"/>
                    <a:pt x="1399" y="2194"/>
                  </a:cubicBezTo>
                  <a:cubicBezTo>
                    <a:pt x="1407" y="2225"/>
                    <a:pt x="1424" y="2268"/>
                    <a:pt x="1431" y="2275"/>
                  </a:cubicBezTo>
                  <a:cubicBezTo>
                    <a:pt x="1433" y="2274"/>
                    <a:pt x="1437" y="2272"/>
                    <a:pt x="1440" y="2270"/>
                  </a:cubicBezTo>
                  <a:cubicBezTo>
                    <a:pt x="1449" y="2265"/>
                    <a:pt x="1463" y="2257"/>
                    <a:pt x="1478" y="2257"/>
                  </a:cubicBezTo>
                  <a:cubicBezTo>
                    <a:pt x="1484" y="2257"/>
                    <a:pt x="1491" y="2259"/>
                    <a:pt x="1497" y="2262"/>
                  </a:cubicBezTo>
                  <a:cubicBezTo>
                    <a:pt x="1502" y="2264"/>
                    <a:pt x="1505" y="2269"/>
                    <a:pt x="1507" y="2275"/>
                  </a:cubicBezTo>
                  <a:cubicBezTo>
                    <a:pt x="1514" y="2293"/>
                    <a:pt x="1507" y="2325"/>
                    <a:pt x="1501" y="2356"/>
                  </a:cubicBezTo>
                  <a:cubicBezTo>
                    <a:pt x="1499" y="2362"/>
                    <a:pt x="1498" y="2369"/>
                    <a:pt x="1497" y="2375"/>
                  </a:cubicBezTo>
                  <a:cubicBezTo>
                    <a:pt x="1496" y="2378"/>
                    <a:pt x="1496" y="2381"/>
                    <a:pt x="1495" y="2383"/>
                  </a:cubicBezTo>
                  <a:cubicBezTo>
                    <a:pt x="1495" y="2385"/>
                    <a:pt x="1495" y="2386"/>
                    <a:pt x="1494" y="2388"/>
                  </a:cubicBezTo>
                  <a:cubicBezTo>
                    <a:pt x="1494" y="2391"/>
                    <a:pt x="1494" y="2394"/>
                    <a:pt x="1493" y="2397"/>
                  </a:cubicBezTo>
                  <a:lnTo>
                    <a:pt x="1493" y="2397"/>
                  </a:lnTo>
                  <a:cubicBezTo>
                    <a:pt x="1497" y="2397"/>
                    <a:pt x="1500" y="2397"/>
                    <a:pt x="1504" y="2397"/>
                  </a:cubicBezTo>
                  <a:cubicBezTo>
                    <a:pt x="1529" y="2397"/>
                    <a:pt x="1536" y="2400"/>
                    <a:pt x="1540" y="2401"/>
                  </a:cubicBezTo>
                  <a:cubicBezTo>
                    <a:pt x="1544" y="2404"/>
                    <a:pt x="1548" y="2412"/>
                    <a:pt x="1551" y="2422"/>
                  </a:cubicBezTo>
                  <a:cubicBezTo>
                    <a:pt x="1560" y="2454"/>
                    <a:pt x="1562" y="2512"/>
                    <a:pt x="1556" y="2526"/>
                  </a:cubicBezTo>
                  <a:cubicBezTo>
                    <a:pt x="1552" y="2537"/>
                    <a:pt x="1534" y="2545"/>
                    <a:pt x="1513" y="2555"/>
                  </a:cubicBezTo>
                  <a:cubicBezTo>
                    <a:pt x="1510" y="2556"/>
                    <a:pt x="1507" y="2558"/>
                    <a:pt x="1503" y="2559"/>
                  </a:cubicBezTo>
                  <a:cubicBezTo>
                    <a:pt x="1488" y="2566"/>
                    <a:pt x="1473" y="2573"/>
                    <a:pt x="1461" y="2580"/>
                  </a:cubicBezTo>
                  <a:cubicBezTo>
                    <a:pt x="1434" y="2597"/>
                    <a:pt x="1364" y="2663"/>
                    <a:pt x="1331" y="2717"/>
                  </a:cubicBezTo>
                  <a:cubicBezTo>
                    <a:pt x="1327" y="2724"/>
                    <a:pt x="1322" y="2730"/>
                    <a:pt x="1318" y="2736"/>
                  </a:cubicBezTo>
                  <a:cubicBezTo>
                    <a:pt x="1306" y="2752"/>
                    <a:pt x="1293" y="2766"/>
                    <a:pt x="1281" y="2779"/>
                  </a:cubicBezTo>
                  <a:cubicBezTo>
                    <a:pt x="1278" y="2782"/>
                    <a:pt x="1275" y="2785"/>
                    <a:pt x="1272" y="2789"/>
                  </a:cubicBezTo>
                  <a:lnTo>
                    <a:pt x="1272" y="2789"/>
                  </a:lnTo>
                  <a:cubicBezTo>
                    <a:pt x="1275" y="2788"/>
                    <a:pt x="1277" y="2788"/>
                    <a:pt x="1279" y="2787"/>
                  </a:cubicBezTo>
                  <a:cubicBezTo>
                    <a:pt x="1285" y="2784"/>
                    <a:pt x="1292" y="2783"/>
                    <a:pt x="1299" y="2783"/>
                  </a:cubicBezTo>
                  <a:cubicBezTo>
                    <a:pt x="1317" y="2783"/>
                    <a:pt x="1335" y="2793"/>
                    <a:pt x="1351" y="2813"/>
                  </a:cubicBezTo>
                  <a:cubicBezTo>
                    <a:pt x="1365" y="2829"/>
                    <a:pt x="1371" y="2844"/>
                    <a:pt x="1376" y="2854"/>
                  </a:cubicBezTo>
                  <a:cubicBezTo>
                    <a:pt x="1377" y="2858"/>
                    <a:pt x="1379" y="2863"/>
                    <a:pt x="1381" y="2864"/>
                  </a:cubicBezTo>
                  <a:cubicBezTo>
                    <a:pt x="1381" y="2863"/>
                    <a:pt x="1385" y="2859"/>
                    <a:pt x="1387" y="2857"/>
                  </a:cubicBezTo>
                  <a:cubicBezTo>
                    <a:pt x="1392" y="2850"/>
                    <a:pt x="1399" y="2841"/>
                    <a:pt x="1409" y="2841"/>
                  </a:cubicBezTo>
                  <a:cubicBezTo>
                    <a:pt x="1416" y="2841"/>
                    <a:pt x="1423" y="2845"/>
                    <a:pt x="1429" y="2854"/>
                  </a:cubicBezTo>
                  <a:cubicBezTo>
                    <a:pt x="1441" y="2871"/>
                    <a:pt x="1465" y="2886"/>
                    <a:pt x="1485" y="2898"/>
                  </a:cubicBezTo>
                  <a:cubicBezTo>
                    <a:pt x="1498" y="2907"/>
                    <a:pt x="1509" y="2913"/>
                    <a:pt x="1514" y="2919"/>
                  </a:cubicBezTo>
                  <a:cubicBezTo>
                    <a:pt x="1517" y="2922"/>
                    <a:pt x="1523" y="2926"/>
                    <a:pt x="1529" y="2930"/>
                  </a:cubicBezTo>
                  <a:cubicBezTo>
                    <a:pt x="1545" y="2940"/>
                    <a:pt x="1567" y="2954"/>
                    <a:pt x="1567" y="2983"/>
                  </a:cubicBezTo>
                  <a:cubicBezTo>
                    <a:pt x="1567" y="2989"/>
                    <a:pt x="1566" y="2997"/>
                    <a:pt x="1566" y="3006"/>
                  </a:cubicBezTo>
                  <a:cubicBezTo>
                    <a:pt x="1565" y="3009"/>
                    <a:pt x="1565" y="3012"/>
                    <a:pt x="1565" y="3015"/>
                  </a:cubicBezTo>
                  <a:cubicBezTo>
                    <a:pt x="1565" y="3016"/>
                    <a:pt x="1565" y="3017"/>
                    <a:pt x="1565" y="3017"/>
                  </a:cubicBezTo>
                  <a:cubicBezTo>
                    <a:pt x="1564" y="3020"/>
                    <a:pt x="1564" y="3023"/>
                    <a:pt x="1564" y="3025"/>
                  </a:cubicBezTo>
                  <a:cubicBezTo>
                    <a:pt x="1564" y="3026"/>
                    <a:pt x="1564" y="3028"/>
                    <a:pt x="1564" y="3029"/>
                  </a:cubicBezTo>
                  <a:cubicBezTo>
                    <a:pt x="1564" y="3031"/>
                    <a:pt x="1564" y="3034"/>
                    <a:pt x="1564" y="3036"/>
                  </a:cubicBezTo>
                  <a:cubicBezTo>
                    <a:pt x="1563" y="3037"/>
                    <a:pt x="1563" y="3039"/>
                    <a:pt x="1563" y="3040"/>
                  </a:cubicBezTo>
                  <a:cubicBezTo>
                    <a:pt x="1563" y="3042"/>
                    <a:pt x="1564" y="3045"/>
                    <a:pt x="1564" y="3047"/>
                  </a:cubicBezTo>
                  <a:cubicBezTo>
                    <a:pt x="1564" y="3049"/>
                    <a:pt x="1564" y="3050"/>
                    <a:pt x="1564" y="3052"/>
                  </a:cubicBezTo>
                  <a:cubicBezTo>
                    <a:pt x="1564" y="3054"/>
                    <a:pt x="1564" y="3056"/>
                    <a:pt x="1564" y="3058"/>
                  </a:cubicBezTo>
                  <a:cubicBezTo>
                    <a:pt x="1565" y="3060"/>
                    <a:pt x="1565" y="3062"/>
                    <a:pt x="1565" y="3063"/>
                  </a:cubicBezTo>
                  <a:cubicBezTo>
                    <a:pt x="1565" y="3065"/>
                    <a:pt x="1566" y="3068"/>
                    <a:pt x="1566" y="3070"/>
                  </a:cubicBezTo>
                  <a:cubicBezTo>
                    <a:pt x="1566" y="3071"/>
                    <a:pt x="1567" y="3073"/>
                    <a:pt x="1567" y="3075"/>
                  </a:cubicBezTo>
                  <a:cubicBezTo>
                    <a:pt x="1568" y="3077"/>
                    <a:pt x="1568" y="3079"/>
                    <a:pt x="1569" y="3081"/>
                  </a:cubicBezTo>
                  <a:cubicBezTo>
                    <a:pt x="1569" y="3083"/>
                    <a:pt x="1570" y="3084"/>
                    <a:pt x="1570" y="3086"/>
                  </a:cubicBezTo>
                  <a:lnTo>
                    <a:pt x="1571" y="3087"/>
                  </a:lnTo>
                  <a:cubicBezTo>
                    <a:pt x="1581" y="3075"/>
                    <a:pt x="1590" y="3066"/>
                    <a:pt x="1601" y="3059"/>
                  </a:cubicBezTo>
                  <a:cubicBezTo>
                    <a:pt x="1631" y="3037"/>
                    <a:pt x="1636" y="3022"/>
                    <a:pt x="1642" y="3002"/>
                  </a:cubicBezTo>
                  <a:cubicBezTo>
                    <a:pt x="1646" y="2992"/>
                    <a:pt x="1649" y="2980"/>
                    <a:pt x="1657" y="2966"/>
                  </a:cubicBezTo>
                  <a:cubicBezTo>
                    <a:pt x="1666" y="2950"/>
                    <a:pt x="1668" y="2938"/>
                    <a:pt x="1670" y="2927"/>
                  </a:cubicBezTo>
                  <a:cubicBezTo>
                    <a:pt x="1673" y="2910"/>
                    <a:pt x="1675" y="2894"/>
                    <a:pt x="1699" y="2871"/>
                  </a:cubicBezTo>
                  <a:cubicBezTo>
                    <a:pt x="1714" y="2856"/>
                    <a:pt x="1714" y="2845"/>
                    <a:pt x="1714" y="2832"/>
                  </a:cubicBezTo>
                  <a:cubicBezTo>
                    <a:pt x="1713" y="2817"/>
                    <a:pt x="1712" y="2802"/>
                    <a:pt x="1741" y="2789"/>
                  </a:cubicBezTo>
                  <a:cubicBezTo>
                    <a:pt x="1750" y="2785"/>
                    <a:pt x="1758" y="2782"/>
                    <a:pt x="1765" y="2782"/>
                  </a:cubicBezTo>
                  <a:cubicBezTo>
                    <a:pt x="1775" y="2782"/>
                    <a:pt x="1779" y="2788"/>
                    <a:pt x="1781" y="2792"/>
                  </a:cubicBezTo>
                  <a:cubicBezTo>
                    <a:pt x="1789" y="2808"/>
                    <a:pt x="1770" y="2842"/>
                    <a:pt x="1750" y="2867"/>
                  </a:cubicBezTo>
                  <a:cubicBezTo>
                    <a:pt x="1739" y="2881"/>
                    <a:pt x="1731" y="2892"/>
                    <a:pt x="1726" y="2899"/>
                  </a:cubicBezTo>
                  <a:cubicBezTo>
                    <a:pt x="1731" y="2896"/>
                    <a:pt x="1737" y="2891"/>
                    <a:pt x="1747" y="2884"/>
                  </a:cubicBezTo>
                  <a:cubicBezTo>
                    <a:pt x="1789" y="2854"/>
                    <a:pt x="1808" y="2812"/>
                    <a:pt x="1831" y="2764"/>
                  </a:cubicBezTo>
                  <a:cubicBezTo>
                    <a:pt x="1835" y="2755"/>
                    <a:pt x="1839" y="2746"/>
                    <a:pt x="1843" y="2738"/>
                  </a:cubicBezTo>
                  <a:cubicBezTo>
                    <a:pt x="1870" y="2682"/>
                    <a:pt x="1894" y="2657"/>
                    <a:pt x="1924" y="2653"/>
                  </a:cubicBezTo>
                  <a:cubicBezTo>
                    <a:pt x="1939" y="2651"/>
                    <a:pt x="1945" y="2611"/>
                    <a:pt x="1941" y="2549"/>
                  </a:cubicBezTo>
                  <a:cubicBezTo>
                    <a:pt x="1940" y="2538"/>
                    <a:pt x="1938" y="2527"/>
                    <a:pt x="1937" y="2516"/>
                  </a:cubicBezTo>
                  <a:cubicBezTo>
                    <a:pt x="1932" y="2485"/>
                    <a:pt x="1928" y="2455"/>
                    <a:pt x="1943" y="2432"/>
                  </a:cubicBezTo>
                  <a:cubicBezTo>
                    <a:pt x="1951" y="2420"/>
                    <a:pt x="1952" y="2409"/>
                    <a:pt x="1952" y="2399"/>
                  </a:cubicBezTo>
                  <a:cubicBezTo>
                    <a:pt x="1953" y="2388"/>
                    <a:pt x="1954" y="2374"/>
                    <a:pt x="1972" y="2374"/>
                  </a:cubicBezTo>
                  <a:cubicBezTo>
                    <a:pt x="1993" y="2374"/>
                    <a:pt x="2029" y="2338"/>
                    <a:pt x="2064" y="2303"/>
                  </a:cubicBezTo>
                  <a:cubicBezTo>
                    <a:pt x="2103" y="2264"/>
                    <a:pt x="2127" y="2260"/>
                    <a:pt x="2168" y="2257"/>
                  </a:cubicBezTo>
                  <a:cubicBezTo>
                    <a:pt x="2186" y="2255"/>
                    <a:pt x="2188" y="2252"/>
                    <a:pt x="2190" y="2248"/>
                  </a:cubicBezTo>
                  <a:cubicBezTo>
                    <a:pt x="2193" y="2242"/>
                    <a:pt x="2196" y="2237"/>
                    <a:pt x="2209" y="2233"/>
                  </a:cubicBezTo>
                  <a:cubicBezTo>
                    <a:pt x="2227" y="2229"/>
                    <a:pt x="2240" y="2215"/>
                    <a:pt x="2253" y="2202"/>
                  </a:cubicBezTo>
                  <a:cubicBezTo>
                    <a:pt x="2257" y="2197"/>
                    <a:pt x="2262" y="2193"/>
                    <a:pt x="2266" y="2189"/>
                  </a:cubicBezTo>
                  <a:cubicBezTo>
                    <a:pt x="2272" y="2184"/>
                    <a:pt x="2282" y="2181"/>
                    <a:pt x="2298" y="2181"/>
                  </a:cubicBezTo>
                  <a:cubicBezTo>
                    <a:pt x="2313" y="2181"/>
                    <a:pt x="2331" y="2183"/>
                    <a:pt x="2349" y="2185"/>
                  </a:cubicBezTo>
                  <a:cubicBezTo>
                    <a:pt x="2366" y="2187"/>
                    <a:pt x="2383" y="2189"/>
                    <a:pt x="2397" y="2189"/>
                  </a:cubicBezTo>
                  <a:lnTo>
                    <a:pt x="2421" y="2189"/>
                  </a:lnTo>
                  <a:cubicBezTo>
                    <a:pt x="2451" y="2189"/>
                    <a:pt x="2459" y="2186"/>
                    <a:pt x="2459" y="2173"/>
                  </a:cubicBezTo>
                  <a:cubicBezTo>
                    <a:pt x="2459" y="2144"/>
                    <a:pt x="2480" y="2122"/>
                    <a:pt x="2507" y="2122"/>
                  </a:cubicBezTo>
                  <a:cubicBezTo>
                    <a:pt x="2526" y="2122"/>
                    <a:pt x="2535" y="2118"/>
                    <a:pt x="2535" y="2087"/>
                  </a:cubicBezTo>
                  <a:cubicBezTo>
                    <a:pt x="2535" y="2053"/>
                    <a:pt x="2545" y="2030"/>
                    <a:pt x="2568" y="2013"/>
                  </a:cubicBezTo>
                  <a:cubicBezTo>
                    <a:pt x="2582" y="2002"/>
                    <a:pt x="2587" y="1981"/>
                    <a:pt x="2592" y="1961"/>
                  </a:cubicBezTo>
                  <a:cubicBezTo>
                    <a:pt x="2593" y="1955"/>
                    <a:pt x="2594" y="1950"/>
                    <a:pt x="2596" y="1945"/>
                  </a:cubicBezTo>
                  <a:cubicBezTo>
                    <a:pt x="2600" y="1933"/>
                    <a:pt x="2607" y="1929"/>
                    <a:pt x="2613" y="1926"/>
                  </a:cubicBezTo>
                  <a:cubicBezTo>
                    <a:pt x="2620" y="1923"/>
                    <a:pt x="2624" y="1920"/>
                    <a:pt x="2624" y="1906"/>
                  </a:cubicBezTo>
                  <a:cubicBezTo>
                    <a:pt x="2624" y="1888"/>
                    <a:pt x="2628" y="1870"/>
                    <a:pt x="2631" y="1853"/>
                  </a:cubicBezTo>
                  <a:cubicBezTo>
                    <a:pt x="2634" y="1838"/>
                    <a:pt x="2636" y="1824"/>
                    <a:pt x="2636" y="1813"/>
                  </a:cubicBezTo>
                  <a:cubicBezTo>
                    <a:pt x="2636" y="1794"/>
                    <a:pt x="2648" y="1788"/>
                    <a:pt x="2659" y="1782"/>
                  </a:cubicBezTo>
                  <a:cubicBezTo>
                    <a:pt x="2666" y="1779"/>
                    <a:pt x="2672" y="1775"/>
                    <a:pt x="2676" y="1769"/>
                  </a:cubicBezTo>
                  <a:cubicBezTo>
                    <a:pt x="2680" y="1763"/>
                    <a:pt x="2679" y="1755"/>
                    <a:pt x="2678" y="1744"/>
                  </a:cubicBezTo>
                  <a:cubicBezTo>
                    <a:pt x="2676" y="1728"/>
                    <a:pt x="2673" y="1707"/>
                    <a:pt x="2684" y="1675"/>
                  </a:cubicBezTo>
                  <a:cubicBezTo>
                    <a:pt x="2696" y="1641"/>
                    <a:pt x="2692" y="1608"/>
                    <a:pt x="2688" y="1576"/>
                  </a:cubicBezTo>
                  <a:cubicBezTo>
                    <a:pt x="2686" y="1561"/>
                    <a:pt x="2684" y="1544"/>
                    <a:pt x="2684" y="1528"/>
                  </a:cubicBezTo>
                  <a:cubicBezTo>
                    <a:pt x="2684" y="1477"/>
                    <a:pt x="2684" y="1429"/>
                    <a:pt x="2703" y="1412"/>
                  </a:cubicBezTo>
                  <a:cubicBezTo>
                    <a:pt x="2708" y="1408"/>
                    <a:pt x="2710" y="1404"/>
                    <a:pt x="2710" y="1401"/>
                  </a:cubicBezTo>
                  <a:cubicBezTo>
                    <a:pt x="2710" y="1398"/>
                    <a:pt x="2706" y="1395"/>
                    <a:pt x="2699" y="1392"/>
                  </a:cubicBezTo>
                  <a:cubicBezTo>
                    <a:pt x="2692" y="1388"/>
                    <a:pt x="2689" y="1382"/>
                    <a:pt x="2691" y="1375"/>
                  </a:cubicBezTo>
                  <a:cubicBezTo>
                    <a:pt x="2693" y="1364"/>
                    <a:pt x="2706" y="1356"/>
                    <a:pt x="2717" y="1358"/>
                  </a:cubicBezTo>
                  <a:cubicBezTo>
                    <a:pt x="2721" y="1360"/>
                    <a:pt x="2726" y="1363"/>
                    <a:pt x="2730" y="1367"/>
                  </a:cubicBezTo>
                  <a:cubicBezTo>
                    <a:pt x="2739" y="1375"/>
                    <a:pt x="2748" y="1381"/>
                    <a:pt x="2759" y="1374"/>
                  </a:cubicBezTo>
                  <a:cubicBezTo>
                    <a:pt x="2777" y="1363"/>
                    <a:pt x="2796" y="1316"/>
                    <a:pt x="2812" y="1274"/>
                  </a:cubicBezTo>
                  <a:lnTo>
                    <a:pt x="2818" y="1259"/>
                  </a:lnTo>
                  <a:cubicBezTo>
                    <a:pt x="2834" y="1219"/>
                    <a:pt x="2858" y="1211"/>
                    <a:pt x="2879" y="1205"/>
                  </a:cubicBezTo>
                  <a:cubicBezTo>
                    <a:pt x="2884" y="1203"/>
                    <a:pt x="2889" y="1202"/>
                    <a:pt x="2894" y="1200"/>
                  </a:cubicBezTo>
                  <a:cubicBezTo>
                    <a:pt x="2916" y="1190"/>
                    <a:pt x="2966" y="1132"/>
                    <a:pt x="2997" y="1052"/>
                  </a:cubicBezTo>
                  <a:cubicBezTo>
                    <a:pt x="3023" y="986"/>
                    <a:pt x="3005" y="919"/>
                    <a:pt x="2990" y="866"/>
                  </a:cubicBezTo>
                  <a:cubicBezTo>
                    <a:pt x="2987" y="855"/>
                    <a:pt x="2984" y="844"/>
                    <a:pt x="2982" y="8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1" name="Freeform 154">
              <a:extLst>
                <a:ext uri="{FF2B5EF4-FFF2-40B4-BE49-F238E27FC236}">
                  <a16:creationId xmlns:a16="http://schemas.microsoft.com/office/drawing/2014/main" id="{EB965B91-713F-4475-9AFD-AD0260231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0497" y="5292964"/>
              <a:ext cx="157839" cy="169110"/>
            </a:xfrm>
            <a:custGeom>
              <a:avLst/>
              <a:gdLst>
                <a:gd name="T0" fmla="*/ 360 w 369"/>
                <a:gd name="T1" fmla="*/ 215 h 397"/>
                <a:gd name="T2" fmla="*/ 361 w 369"/>
                <a:gd name="T3" fmla="*/ 193 h 397"/>
                <a:gd name="T4" fmla="*/ 328 w 369"/>
                <a:gd name="T5" fmla="*/ 150 h 397"/>
                <a:gd name="T6" fmla="*/ 311 w 369"/>
                <a:gd name="T7" fmla="*/ 137 h 397"/>
                <a:gd name="T8" fmla="*/ 285 w 369"/>
                <a:gd name="T9" fmla="*/ 119 h 397"/>
                <a:gd name="T10" fmla="*/ 225 w 369"/>
                <a:gd name="T11" fmla="*/ 71 h 397"/>
                <a:gd name="T12" fmla="*/ 215 w 369"/>
                <a:gd name="T13" fmla="*/ 63 h 397"/>
                <a:gd name="T14" fmla="*/ 202 w 369"/>
                <a:gd name="T15" fmla="*/ 74 h 397"/>
                <a:gd name="T16" fmla="*/ 188 w 369"/>
                <a:gd name="T17" fmla="*/ 86 h 397"/>
                <a:gd name="T18" fmla="*/ 186 w 369"/>
                <a:gd name="T19" fmla="*/ 86 h 397"/>
                <a:gd name="T20" fmla="*/ 171 w 369"/>
                <a:gd name="T21" fmla="*/ 69 h 397"/>
                <a:gd name="T22" fmla="*/ 148 w 369"/>
                <a:gd name="T23" fmla="*/ 30 h 397"/>
                <a:gd name="T24" fmla="*/ 90 w 369"/>
                <a:gd name="T25" fmla="*/ 8 h 397"/>
                <a:gd name="T26" fmla="*/ 67 w 369"/>
                <a:gd name="T27" fmla="*/ 10 h 397"/>
                <a:gd name="T28" fmla="*/ 49 w 369"/>
                <a:gd name="T29" fmla="*/ 37 h 397"/>
                <a:gd name="T30" fmla="*/ 49 w 369"/>
                <a:gd name="T31" fmla="*/ 39 h 397"/>
                <a:gd name="T32" fmla="*/ 47 w 369"/>
                <a:gd name="T33" fmla="*/ 47 h 397"/>
                <a:gd name="T34" fmla="*/ 37 w 369"/>
                <a:gd name="T35" fmla="*/ 95 h 397"/>
                <a:gd name="T36" fmla="*/ 21 w 369"/>
                <a:gd name="T37" fmla="*/ 178 h 397"/>
                <a:gd name="T38" fmla="*/ 10 w 369"/>
                <a:gd name="T39" fmla="*/ 237 h 397"/>
                <a:gd name="T40" fmla="*/ 1 w 369"/>
                <a:gd name="T41" fmla="*/ 277 h 397"/>
                <a:gd name="T42" fmla="*/ 13 w 369"/>
                <a:gd name="T43" fmla="*/ 315 h 397"/>
                <a:gd name="T44" fmla="*/ 21 w 369"/>
                <a:gd name="T45" fmla="*/ 319 h 397"/>
                <a:gd name="T46" fmla="*/ 23 w 369"/>
                <a:gd name="T47" fmla="*/ 321 h 397"/>
                <a:gd name="T48" fmla="*/ 23 w 369"/>
                <a:gd name="T49" fmla="*/ 321 h 397"/>
                <a:gd name="T50" fmla="*/ 24 w 369"/>
                <a:gd name="T51" fmla="*/ 323 h 397"/>
                <a:gd name="T52" fmla="*/ 24 w 369"/>
                <a:gd name="T53" fmla="*/ 324 h 397"/>
                <a:gd name="T54" fmla="*/ 24 w 369"/>
                <a:gd name="T55" fmla="*/ 326 h 397"/>
                <a:gd name="T56" fmla="*/ 24 w 369"/>
                <a:gd name="T57" fmla="*/ 327 h 397"/>
                <a:gd name="T58" fmla="*/ 24 w 369"/>
                <a:gd name="T59" fmla="*/ 329 h 397"/>
                <a:gd name="T60" fmla="*/ 24 w 369"/>
                <a:gd name="T61" fmla="*/ 331 h 397"/>
                <a:gd name="T62" fmla="*/ 24 w 369"/>
                <a:gd name="T63" fmla="*/ 334 h 397"/>
                <a:gd name="T64" fmla="*/ 23 w 369"/>
                <a:gd name="T65" fmla="*/ 336 h 397"/>
                <a:gd name="T66" fmla="*/ 23 w 369"/>
                <a:gd name="T67" fmla="*/ 340 h 397"/>
                <a:gd name="T68" fmla="*/ 22 w 369"/>
                <a:gd name="T69" fmla="*/ 343 h 397"/>
                <a:gd name="T70" fmla="*/ 21 w 369"/>
                <a:gd name="T71" fmla="*/ 347 h 397"/>
                <a:gd name="T72" fmla="*/ 19 w 369"/>
                <a:gd name="T73" fmla="*/ 351 h 397"/>
                <a:gd name="T74" fmla="*/ 18 w 369"/>
                <a:gd name="T75" fmla="*/ 354 h 397"/>
                <a:gd name="T76" fmla="*/ 19 w 369"/>
                <a:gd name="T77" fmla="*/ 354 h 397"/>
                <a:gd name="T78" fmla="*/ 41 w 369"/>
                <a:gd name="T79" fmla="*/ 364 h 397"/>
                <a:gd name="T80" fmla="*/ 52 w 369"/>
                <a:gd name="T81" fmla="*/ 363 h 397"/>
                <a:gd name="T82" fmla="*/ 142 w 369"/>
                <a:gd name="T83" fmla="*/ 390 h 397"/>
                <a:gd name="T84" fmla="*/ 162 w 369"/>
                <a:gd name="T85" fmla="*/ 396 h 397"/>
                <a:gd name="T86" fmla="*/ 169 w 369"/>
                <a:gd name="T87" fmla="*/ 394 h 397"/>
                <a:gd name="T88" fmla="*/ 200 w 369"/>
                <a:gd name="T89" fmla="*/ 390 h 397"/>
                <a:gd name="T90" fmla="*/ 242 w 369"/>
                <a:gd name="T91" fmla="*/ 393 h 397"/>
                <a:gd name="T92" fmla="*/ 311 w 369"/>
                <a:gd name="T93" fmla="*/ 375 h 397"/>
                <a:gd name="T94" fmla="*/ 354 w 369"/>
                <a:gd name="T95" fmla="*/ 328 h 397"/>
                <a:gd name="T96" fmla="*/ 368 w 369"/>
                <a:gd name="T97" fmla="*/ 308 h 397"/>
                <a:gd name="T98" fmla="*/ 360 w 369"/>
                <a:gd name="T99" fmla="*/ 21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9" h="397">
                  <a:moveTo>
                    <a:pt x="360" y="215"/>
                  </a:moveTo>
                  <a:cubicBezTo>
                    <a:pt x="360" y="206"/>
                    <a:pt x="361" y="199"/>
                    <a:pt x="361" y="193"/>
                  </a:cubicBezTo>
                  <a:cubicBezTo>
                    <a:pt x="361" y="171"/>
                    <a:pt x="344" y="160"/>
                    <a:pt x="328" y="150"/>
                  </a:cubicBezTo>
                  <a:cubicBezTo>
                    <a:pt x="321" y="145"/>
                    <a:pt x="315" y="142"/>
                    <a:pt x="311" y="137"/>
                  </a:cubicBezTo>
                  <a:cubicBezTo>
                    <a:pt x="307" y="132"/>
                    <a:pt x="296" y="126"/>
                    <a:pt x="285" y="119"/>
                  </a:cubicBezTo>
                  <a:cubicBezTo>
                    <a:pt x="264" y="106"/>
                    <a:pt x="238" y="90"/>
                    <a:pt x="225" y="71"/>
                  </a:cubicBezTo>
                  <a:cubicBezTo>
                    <a:pt x="221" y="66"/>
                    <a:pt x="218" y="63"/>
                    <a:pt x="215" y="63"/>
                  </a:cubicBezTo>
                  <a:cubicBezTo>
                    <a:pt x="211" y="63"/>
                    <a:pt x="206" y="69"/>
                    <a:pt x="202" y="74"/>
                  </a:cubicBezTo>
                  <a:cubicBezTo>
                    <a:pt x="197" y="80"/>
                    <a:pt x="193" y="85"/>
                    <a:pt x="188" y="86"/>
                  </a:cubicBezTo>
                  <a:lnTo>
                    <a:pt x="186" y="86"/>
                  </a:lnTo>
                  <a:cubicBezTo>
                    <a:pt x="178" y="86"/>
                    <a:pt x="175" y="78"/>
                    <a:pt x="171" y="69"/>
                  </a:cubicBezTo>
                  <a:cubicBezTo>
                    <a:pt x="166" y="59"/>
                    <a:pt x="161" y="46"/>
                    <a:pt x="148" y="30"/>
                  </a:cubicBezTo>
                  <a:cubicBezTo>
                    <a:pt x="129" y="8"/>
                    <a:pt x="108" y="0"/>
                    <a:pt x="90" y="8"/>
                  </a:cubicBezTo>
                  <a:cubicBezTo>
                    <a:pt x="84" y="11"/>
                    <a:pt x="77" y="11"/>
                    <a:pt x="67" y="10"/>
                  </a:cubicBezTo>
                  <a:cubicBezTo>
                    <a:pt x="60" y="19"/>
                    <a:pt x="53" y="29"/>
                    <a:pt x="49" y="37"/>
                  </a:cubicBezTo>
                  <a:cubicBezTo>
                    <a:pt x="49" y="38"/>
                    <a:pt x="49" y="38"/>
                    <a:pt x="49" y="39"/>
                  </a:cubicBezTo>
                  <a:cubicBezTo>
                    <a:pt x="48" y="42"/>
                    <a:pt x="47" y="45"/>
                    <a:pt x="47" y="47"/>
                  </a:cubicBezTo>
                  <a:cubicBezTo>
                    <a:pt x="47" y="62"/>
                    <a:pt x="43" y="77"/>
                    <a:pt x="37" y="95"/>
                  </a:cubicBezTo>
                  <a:cubicBezTo>
                    <a:pt x="30" y="118"/>
                    <a:pt x="22" y="143"/>
                    <a:pt x="21" y="178"/>
                  </a:cubicBezTo>
                  <a:cubicBezTo>
                    <a:pt x="20" y="212"/>
                    <a:pt x="15" y="225"/>
                    <a:pt x="10" y="237"/>
                  </a:cubicBezTo>
                  <a:cubicBezTo>
                    <a:pt x="5" y="247"/>
                    <a:pt x="2" y="256"/>
                    <a:pt x="1" y="277"/>
                  </a:cubicBezTo>
                  <a:cubicBezTo>
                    <a:pt x="0" y="310"/>
                    <a:pt x="7" y="312"/>
                    <a:pt x="13" y="315"/>
                  </a:cubicBezTo>
                  <a:cubicBezTo>
                    <a:pt x="16" y="316"/>
                    <a:pt x="19" y="317"/>
                    <a:pt x="21" y="319"/>
                  </a:cubicBezTo>
                  <a:cubicBezTo>
                    <a:pt x="22" y="320"/>
                    <a:pt x="22" y="320"/>
                    <a:pt x="23" y="321"/>
                  </a:cubicBezTo>
                  <a:lnTo>
                    <a:pt x="23" y="321"/>
                  </a:lnTo>
                  <a:cubicBezTo>
                    <a:pt x="23" y="322"/>
                    <a:pt x="23" y="322"/>
                    <a:pt x="24" y="323"/>
                  </a:cubicBezTo>
                  <a:cubicBezTo>
                    <a:pt x="24" y="323"/>
                    <a:pt x="24" y="323"/>
                    <a:pt x="24" y="324"/>
                  </a:cubicBezTo>
                  <a:cubicBezTo>
                    <a:pt x="24" y="324"/>
                    <a:pt x="24" y="325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4" y="328"/>
                    <a:pt x="24" y="328"/>
                    <a:pt x="24" y="329"/>
                  </a:cubicBezTo>
                  <a:cubicBezTo>
                    <a:pt x="24" y="330"/>
                    <a:pt x="24" y="330"/>
                    <a:pt x="24" y="331"/>
                  </a:cubicBezTo>
                  <a:cubicBezTo>
                    <a:pt x="24" y="332"/>
                    <a:pt x="24" y="333"/>
                    <a:pt x="24" y="334"/>
                  </a:cubicBezTo>
                  <a:cubicBezTo>
                    <a:pt x="24" y="334"/>
                    <a:pt x="24" y="335"/>
                    <a:pt x="23" y="336"/>
                  </a:cubicBezTo>
                  <a:cubicBezTo>
                    <a:pt x="23" y="337"/>
                    <a:pt x="23" y="338"/>
                    <a:pt x="23" y="340"/>
                  </a:cubicBezTo>
                  <a:cubicBezTo>
                    <a:pt x="23" y="341"/>
                    <a:pt x="22" y="342"/>
                    <a:pt x="22" y="343"/>
                  </a:cubicBezTo>
                  <a:cubicBezTo>
                    <a:pt x="22" y="344"/>
                    <a:pt x="21" y="345"/>
                    <a:pt x="21" y="347"/>
                  </a:cubicBezTo>
                  <a:cubicBezTo>
                    <a:pt x="20" y="348"/>
                    <a:pt x="20" y="349"/>
                    <a:pt x="19" y="351"/>
                  </a:cubicBezTo>
                  <a:cubicBezTo>
                    <a:pt x="19" y="352"/>
                    <a:pt x="19" y="353"/>
                    <a:pt x="18" y="354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25" y="360"/>
                    <a:pt x="31" y="365"/>
                    <a:pt x="41" y="364"/>
                  </a:cubicBezTo>
                  <a:cubicBezTo>
                    <a:pt x="45" y="364"/>
                    <a:pt x="48" y="363"/>
                    <a:pt x="52" y="363"/>
                  </a:cubicBezTo>
                  <a:cubicBezTo>
                    <a:pt x="82" y="363"/>
                    <a:pt x="112" y="376"/>
                    <a:pt x="142" y="390"/>
                  </a:cubicBezTo>
                  <a:cubicBezTo>
                    <a:pt x="151" y="394"/>
                    <a:pt x="157" y="396"/>
                    <a:pt x="162" y="396"/>
                  </a:cubicBezTo>
                  <a:cubicBezTo>
                    <a:pt x="165" y="396"/>
                    <a:pt x="166" y="395"/>
                    <a:pt x="169" y="394"/>
                  </a:cubicBezTo>
                  <a:cubicBezTo>
                    <a:pt x="175" y="391"/>
                    <a:pt x="182" y="387"/>
                    <a:pt x="200" y="390"/>
                  </a:cubicBezTo>
                  <a:cubicBezTo>
                    <a:pt x="212" y="391"/>
                    <a:pt x="227" y="393"/>
                    <a:pt x="242" y="393"/>
                  </a:cubicBezTo>
                  <a:cubicBezTo>
                    <a:pt x="268" y="393"/>
                    <a:pt x="291" y="387"/>
                    <a:pt x="311" y="375"/>
                  </a:cubicBezTo>
                  <a:cubicBezTo>
                    <a:pt x="329" y="364"/>
                    <a:pt x="341" y="346"/>
                    <a:pt x="354" y="328"/>
                  </a:cubicBezTo>
                  <a:cubicBezTo>
                    <a:pt x="359" y="321"/>
                    <a:pt x="363" y="315"/>
                    <a:pt x="368" y="308"/>
                  </a:cubicBezTo>
                  <a:cubicBezTo>
                    <a:pt x="354" y="276"/>
                    <a:pt x="357" y="241"/>
                    <a:pt x="360" y="2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2" name="Freeform 155">
              <a:extLst>
                <a:ext uri="{FF2B5EF4-FFF2-40B4-BE49-F238E27FC236}">
                  <a16:creationId xmlns:a16="http://schemas.microsoft.com/office/drawing/2014/main" id="{EF907FEA-9C77-43AC-95FC-1ABD64D68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0676" y="5003598"/>
              <a:ext cx="653901" cy="1159341"/>
            </a:xfrm>
            <a:custGeom>
              <a:avLst/>
              <a:gdLst>
                <a:gd name="T0" fmla="*/ 1212 w 1533"/>
                <a:gd name="T1" fmla="*/ 1094 h 2722"/>
                <a:gd name="T2" fmla="*/ 1187 w 1533"/>
                <a:gd name="T3" fmla="*/ 1003 h 2722"/>
                <a:gd name="T4" fmla="*/ 1186 w 1533"/>
                <a:gd name="T5" fmla="*/ 828 h 2722"/>
                <a:gd name="T6" fmla="*/ 1301 w 1533"/>
                <a:gd name="T7" fmla="*/ 597 h 2722"/>
                <a:gd name="T8" fmla="*/ 1514 w 1533"/>
                <a:gd name="T9" fmla="*/ 298 h 2722"/>
                <a:gd name="T10" fmla="*/ 1468 w 1533"/>
                <a:gd name="T11" fmla="*/ 354 h 2722"/>
                <a:gd name="T12" fmla="*/ 1445 w 1533"/>
                <a:gd name="T13" fmla="*/ 407 h 2722"/>
                <a:gd name="T14" fmla="*/ 1400 w 1533"/>
                <a:gd name="T15" fmla="*/ 430 h 2722"/>
                <a:gd name="T16" fmla="*/ 1299 w 1533"/>
                <a:gd name="T17" fmla="*/ 458 h 2722"/>
                <a:gd name="T18" fmla="*/ 1152 w 1533"/>
                <a:gd name="T19" fmla="*/ 430 h 2722"/>
                <a:gd name="T20" fmla="*/ 1175 w 1533"/>
                <a:gd name="T21" fmla="*/ 250 h 2722"/>
                <a:gd name="T22" fmla="*/ 914 w 1533"/>
                <a:gd name="T23" fmla="*/ 105 h 2722"/>
                <a:gd name="T24" fmla="*/ 877 w 1533"/>
                <a:gd name="T25" fmla="*/ 73 h 2722"/>
                <a:gd name="T26" fmla="*/ 840 w 1533"/>
                <a:gd name="T27" fmla="*/ 33 h 2722"/>
                <a:gd name="T28" fmla="*/ 822 w 1533"/>
                <a:gd name="T29" fmla="*/ 7 h 2722"/>
                <a:gd name="T30" fmla="*/ 747 w 1533"/>
                <a:gd name="T31" fmla="*/ 19 h 2722"/>
                <a:gd name="T32" fmla="*/ 616 w 1533"/>
                <a:gd name="T33" fmla="*/ 17 h 2722"/>
                <a:gd name="T34" fmla="*/ 537 w 1533"/>
                <a:gd name="T35" fmla="*/ 33 h 2722"/>
                <a:gd name="T36" fmla="*/ 499 w 1533"/>
                <a:gd name="T37" fmla="*/ 63 h 2722"/>
                <a:gd name="T38" fmla="*/ 495 w 1533"/>
                <a:gd name="T39" fmla="*/ 96 h 2722"/>
                <a:gd name="T40" fmla="*/ 491 w 1533"/>
                <a:gd name="T41" fmla="*/ 126 h 2722"/>
                <a:gd name="T42" fmla="*/ 483 w 1533"/>
                <a:gd name="T43" fmla="*/ 151 h 2722"/>
                <a:gd name="T44" fmla="*/ 396 w 1533"/>
                <a:gd name="T45" fmla="*/ 304 h 2722"/>
                <a:gd name="T46" fmla="*/ 377 w 1533"/>
                <a:gd name="T47" fmla="*/ 423 h 2722"/>
                <a:gd name="T48" fmla="*/ 277 w 1533"/>
                <a:gd name="T49" fmla="*/ 614 h 2722"/>
                <a:gd name="T50" fmla="*/ 234 w 1533"/>
                <a:gd name="T51" fmla="*/ 769 h 2722"/>
                <a:gd name="T52" fmla="*/ 282 w 1533"/>
                <a:gd name="T53" fmla="*/ 1008 h 2722"/>
                <a:gd name="T54" fmla="*/ 258 w 1533"/>
                <a:gd name="T55" fmla="*/ 1069 h 2722"/>
                <a:gd name="T56" fmla="*/ 188 w 1533"/>
                <a:gd name="T57" fmla="*/ 1269 h 2722"/>
                <a:gd name="T58" fmla="*/ 177 w 1533"/>
                <a:gd name="T59" fmla="*/ 1439 h 2722"/>
                <a:gd name="T60" fmla="*/ 126 w 1533"/>
                <a:gd name="T61" fmla="*/ 1589 h 2722"/>
                <a:gd name="T62" fmla="*/ 125 w 1533"/>
                <a:gd name="T63" fmla="*/ 1742 h 2722"/>
                <a:gd name="T64" fmla="*/ 136 w 1533"/>
                <a:gd name="T65" fmla="*/ 1910 h 2722"/>
                <a:gd name="T66" fmla="*/ 185 w 1533"/>
                <a:gd name="T67" fmla="*/ 1961 h 2722"/>
                <a:gd name="T68" fmla="*/ 140 w 1533"/>
                <a:gd name="T69" fmla="*/ 1990 h 2722"/>
                <a:gd name="T70" fmla="*/ 145 w 1533"/>
                <a:gd name="T71" fmla="*/ 2137 h 2722"/>
                <a:gd name="T72" fmla="*/ 132 w 1533"/>
                <a:gd name="T73" fmla="*/ 2199 h 2722"/>
                <a:gd name="T74" fmla="*/ 86 w 1533"/>
                <a:gd name="T75" fmla="*/ 2293 h 2722"/>
                <a:gd name="T76" fmla="*/ 11 w 1533"/>
                <a:gd name="T77" fmla="*/ 2444 h 2722"/>
                <a:gd name="T78" fmla="*/ 26 w 1533"/>
                <a:gd name="T79" fmla="*/ 2547 h 2722"/>
                <a:gd name="T80" fmla="*/ 101 w 1533"/>
                <a:gd name="T81" fmla="*/ 2656 h 2722"/>
                <a:gd name="T82" fmla="*/ 273 w 1533"/>
                <a:gd name="T83" fmla="*/ 2686 h 2722"/>
                <a:gd name="T84" fmla="*/ 305 w 1533"/>
                <a:gd name="T85" fmla="*/ 2702 h 2722"/>
                <a:gd name="T86" fmla="*/ 378 w 1533"/>
                <a:gd name="T87" fmla="*/ 2721 h 2722"/>
                <a:gd name="T88" fmla="*/ 330 w 1533"/>
                <a:gd name="T89" fmla="*/ 2596 h 2722"/>
                <a:gd name="T90" fmla="*/ 433 w 1533"/>
                <a:gd name="T91" fmla="*/ 2440 h 2722"/>
                <a:gd name="T92" fmla="*/ 584 w 1533"/>
                <a:gd name="T93" fmla="*/ 2234 h 2722"/>
                <a:gd name="T94" fmla="*/ 462 w 1533"/>
                <a:gd name="T95" fmla="*/ 2067 h 2722"/>
                <a:gd name="T96" fmla="*/ 662 w 1533"/>
                <a:gd name="T97" fmla="*/ 1822 h 2722"/>
                <a:gd name="T98" fmla="*/ 717 w 1533"/>
                <a:gd name="T99" fmla="*/ 1783 h 2722"/>
                <a:gd name="T100" fmla="*/ 724 w 1533"/>
                <a:gd name="T101" fmla="*/ 1747 h 2722"/>
                <a:gd name="T102" fmla="*/ 649 w 1533"/>
                <a:gd name="T103" fmla="*/ 1701 h 2722"/>
                <a:gd name="T104" fmla="*/ 771 w 1533"/>
                <a:gd name="T105" fmla="*/ 1629 h 2722"/>
                <a:gd name="T106" fmla="*/ 868 w 1533"/>
                <a:gd name="T107" fmla="*/ 1488 h 2722"/>
                <a:gd name="T108" fmla="*/ 1084 w 1533"/>
                <a:gd name="T109" fmla="*/ 1416 h 2722"/>
                <a:gd name="T110" fmla="*/ 1267 w 1533"/>
                <a:gd name="T111" fmla="*/ 1206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3" h="2722">
                  <a:moveTo>
                    <a:pt x="1267" y="1206"/>
                  </a:moveTo>
                  <a:cubicBezTo>
                    <a:pt x="1253" y="1204"/>
                    <a:pt x="1243" y="1196"/>
                    <a:pt x="1238" y="1184"/>
                  </a:cubicBezTo>
                  <a:cubicBezTo>
                    <a:pt x="1232" y="1168"/>
                    <a:pt x="1237" y="1146"/>
                    <a:pt x="1250" y="1130"/>
                  </a:cubicBezTo>
                  <a:cubicBezTo>
                    <a:pt x="1254" y="1125"/>
                    <a:pt x="1256" y="1120"/>
                    <a:pt x="1254" y="1116"/>
                  </a:cubicBezTo>
                  <a:cubicBezTo>
                    <a:pt x="1250" y="1105"/>
                    <a:pt x="1232" y="1096"/>
                    <a:pt x="1212" y="1094"/>
                  </a:cubicBezTo>
                  <a:cubicBezTo>
                    <a:pt x="1188" y="1092"/>
                    <a:pt x="1152" y="1079"/>
                    <a:pt x="1145" y="1059"/>
                  </a:cubicBezTo>
                  <a:cubicBezTo>
                    <a:pt x="1143" y="1052"/>
                    <a:pt x="1143" y="1042"/>
                    <a:pt x="1154" y="1032"/>
                  </a:cubicBezTo>
                  <a:cubicBezTo>
                    <a:pt x="1165" y="1021"/>
                    <a:pt x="1175" y="1019"/>
                    <a:pt x="1182" y="1022"/>
                  </a:cubicBezTo>
                  <a:cubicBezTo>
                    <a:pt x="1188" y="1007"/>
                    <a:pt x="1187" y="1003"/>
                    <a:pt x="1187" y="1003"/>
                  </a:cubicBezTo>
                  <a:lnTo>
                    <a:pt x="1187" y="1003"/>
                  </a:lnTo>
                  <a:cubicBezTo>
                    <a:pt x="1186" y="1003"/>
                    <a:pt x="1185" y="1002"/>
                    <a:pt x="1183" y="1002"/>
                  </a:cubicBezTo>
                  <a:cubicBezTo>
                    <a:pt x="1172" y="998"/>
                    <a:pt x="1162" y="991"/>
                    <a:pt x="1163" y="953"/>
                  </a:cubicBezTo>
                  <a:cubicBezTo>
                    <a:pt x="1164" y="929"/>
                    <a:pt x="1168" y="919"/>
                    <a:pt x="1173" y="908"/>
                  </a:cubicBezTo>
                  <a:cubicBezTo>
                    <a:pt x="1178" y="897"/>
                    <a:pt x="1183" y="885"/>
                    <a:pt x="1184" y="853"/>
                  </a:cubicBezTo>
                  <a:cubicBezTo>
                    <a:pt x="1184" y="845"/>
                    <a:pt x="1185" y="836"/>
                    <a:pt x="1186" y="828"/>
                  </a:cubicBezTo>
                  <a:cubicBezTo>
                    <a:pt x="1189" y="804"/>
                    <a:pt x="1195" y="784"/>
                    <a:pt x="1200" y="767"/>
                  </a:cubicBezTo>
                  <a:cubicBezTo>
                    <a:pt x="1204" y="755"/>
                    <a:pt x="1207" y="744"/>
                    <a:pt x="1208" y="733"/>
                  </a:cubicBezTo>
                  <a:cubicBezTo>
                    <a:pt x="1209" y="730"/>
                    <a:pt x="1209" y="727"/>
                    <a:pt x="1209" y="723"/>
                  </a:cubicBezTo>
                  <a:cubicBezTo>
                    <a:pt x="1209" y="702"/>
                    <a:pt x="1229" y="681"/>
                    <a:pt x="1252" y="657"/>
                  </a:cubicBezTo>
                  <a:cubicBezTo>
                    <a:pt x="1269" y="639"/>
                    <a:pt x="1287" y="619"/>
                    <a:pt x="1301" y="597"/>
                  </a:cubicBezTo>
                  <a:cubicBezTo>
                    <a:pt x="1335" y="541"/>
                    <a:pt x="1407" y="474"/>
                    <a:pt x="1435" y="456"/>
                  </a:cubicBezTo>
                  <a:cubicBezTo>
                    <a:pt x="1447" y="448"/>
                    <a:pt x="1463" y="441"/>
                    <a:pt x="1479" y="434"/>
                  </a:cubicBezTo>
                  <a:cubicBezTo>
                    <a:pt x="1494" y="428"/>
                    <a:pt x="1511" y="420"/>
                    <a:pt x="1519" y="414"/>
                  </a:cubicBezTo>
                  <a:cubicBezTo>
                    <a:pt x="1522" y="411"/>
                    <a:pt x="1524" y="409"/>
                    <a:pt x="1525" y="407"/>
                  </a:cubicBezTo>
                  <a:cubicBezTo>
                    <a:pt x="1532" y="390"/>
                    <a:pt x="1524" y="305"/>
                    <a:pt x="1514" y="298"/>
                  </a:cubicBezTo>
                  <a:cubicBezTo>
                    <a:pt x="1513" y="297"/>
                    <a:pt x="1506" y="295"/>
                    <a:pt x="1484" y="295"/>
                  </a:cubicBezTo>
                  <a:cubicBezTo>
                    <a:pt x="1480" y="295"/>
                    <a:pt x="1477" y="295"/>
                    <a:pt x="1473" y="295"/>
                  </a:cubicBezTo>
                  <a:cubicBezTo>
                    <a:pt x="1473" y="296"/>
                    <a:pt x="1473" y="296"/>
                    <a:pt x="1473" y="297"/>
                  </a:cubicBezTo>
                  <a:cubicBezTo>
                    <a:pt x="1474" y="300"/>
                    <a:pt x="1474" y="304"/>
                    <a:pt x="1474" y="309"/>
                  </a:cubicBezTo>
                  <a:cubicBezTo>
                    <a:pt x="1474" y="322"/>
                    <a:pt x="1471" y="338"/>
                    <a:pt x="1468" y="354"/>
                  </a:cubicBezTo>
                  <a:cubicBezTo>
                    <a:pt x="1467" y="356"/>
                    <a:pt x="1467" y="357"/>
                    <a:pt x="1466" y="358"/>
                  </a:cubicBezTo>
                  <a:cubicBezTo>
                    <a:pt x="1465" y="362"/>
                    <a:pt x="1464" y="366"/>
                    <a:pt x="1463" y="370"/>
                  </a:cubicBezTo>
                  <a:cubicBezTo>
                    <a:pt x="1463" y="371"/>
                    <a:pt x="1463" y="372"/>
                    <a:pt x="1462" y="373"/>
                  </a:cubicBezTo>
                  <a:cubicBezTo>
                    <a:pt x="1458" y="384"/>
                    <a:pt x="1454" y="395"/>
                    <a:pt x="1448" y="402"/>
                  </a:cubicBezTo>
                  <a:cubicBezTo>
                    <a:pt x="1447" y="404"/>
                    <a:pt x="1446" y="406"/>
                    <a:pt x="1445" y="407"/>
                  </a:cubicBezTo>
                  <a:cubicBezTo>
                    <a:pt x="1444" y="409"/>
                    <a:pt x="1442" y="409"/>
                    <a:pt x="1441" y="411"/>
                  </a:cubicBezTo>
                  <a:cubicBezTo>
                    <a:pt x="1437" y="414"/>
                    <a:pt x="1433" y="416"/>
                    <a:pt x="1429" y="416"/>
                  </a:cubicBezTo>
                  <a:lnTo>
                    <a:pt x="1428" y="416"/>
                  </a:lnTo>
                  <a:cubicBezTo>
                    <a:pt x="1428" y="416"/>
                    <a:pt x="1428" y="416"/>
                    <a:pt x="1427" y="416"/>
                  </a:cubicBezTo>
                  <a:cubicBezTo>
                    <a:pt x="1417" y="416"/>
                    <a:pt x="1409" y="423"/>
                    <a:pt x="1400" y="430"/>
                  </a:cubicBezTo>
                  <a:cubicBezTo>
                    <a:pt x="1392" y="437"/>
                    <a:pt x="1384" y="444"/>
                    <a:pt x="1376" y="445"/>
                  </a:cubicBezTo>
                  <a:cubicBezTo>
                    <a:pt x="1373" y="446"/>
                    <a:pt x="1370" y="446"/>
                    <a:pt x="1367" y="445"/>
                  </a:cubicBezTo>
                  <a:cubicBezTo>
                    <a:pt x="1362" y="444"/>
                    <a:pt x="1354" y="448"/>
                    <a:pt x="1345" y="452"/>
                  </a:cubicBezTo>
                  <a:cubicBezTo>
                    <a:pt x="1336" y="457"/>
                    <a:pt x="1325" y="463"/>
                    <a:pt x="1315" y="463"/>
                  </a:cubicBezTo>
                  <a:cubicBezTo>
                    <a:pt x="1309" y="463"/>
                    <a:pt x="1304" y="461"/>
                    <a:pt x="1299" y="458"/>
                  </a:cubicBezTo>
                  <a:cubicBezTo>
                    <a:pt x="1294" y="455"/>
                    <a:pt x="1288" y="454"/>
                    <a:pt x="1280" y="454"/>
                  </a:cubicBezTo>
                  <a:cubicBezTo>
                    <a:pt x="1274" y="454"/>
                    <a:pt x="1268" y="454"/>
                    <a:pt x="1263" y="455"/>
                  </a:cubicBezTo>
                  <a:cubicBezTo>
                    <a:pt x="1248" y="457"/>
                    <a:pt x="1234" y="457"/>
                    <a:pt x="1226" y="451"/>
                  </a:cubicBezTo>
                  <a:cubicBezTo>
                    <a:pt x="1218" y="447"/>
                    <a:pt x="1203" y="446"/>
                    <a:pt x="1189" y="445"/>
                  </a:cubicBezTo>
                  <a:cubicBezTo>
                    <a:pt x="1169" y="444"/>
                    <a:pt x="1152" y="443"/>
                    <a:pt x="1152" y="430"/>
                  </a:cubicBezTo>
                  <a:cubicBezTo>
                    <a:pt x="1152" y="422"/>
                    <a:pt x="1157" y="418"/>
                    <a:pt x="1162" y="415"/>
                  </a:cubicBezTo>
                  <a:cubicBezTo>
                    <a:pt x="1169" y="409"/>
                    <a:pt x="1177" y="403"/>
                    <a:pt x="1177" y="380"/>
                  </a:cubicBezTo>
                  <a:cubicBezTo>
                    <a:pt x="1177" y="355"/>
                    <a:pt x="1199" y="329"/>
                    <a:pt x="1217" y="309"/>
                  </a:cubicBezTo>
                  <a:cubicBezTo>
                    <a:pt x="1225" y="300"/>
                    <a:pt x="1239" y="283"/>
                    <a:pt x="1237" y="280"/>
                  </a:cubicBezTo>
                  <a:cubicBezTo>
                    <a:pt x="1234" y="274"/>
                    <a:pt x="1200" y="260"/>
                    <a:pt x="1175" y="250"/>
                  </a:cubicBezTo>
                  <a:cubicBezTo>
                    <a:pt x="1133" y="233"/>
                    <a:pt x="1104" y="221"/>
                    <a:pt x="1096" y="209"/>
                  </a:cubicBezTo>
                  <a:cubicBezTo>
                    <a:pt x="1083" y="193"/>
                    <a:pt x="1062" y="173"/>
                    <a:pt x="1015" y="168"/>
                  </a:cubicBezTo>
                  <a:cubicBezTo>
                    <a:pt x="985" y="165"/>
                    <a:pt x="973" y="154"/>
                    <a:pt x="960" y="141"/>
                  </a:cubicBezTo>
                  <a:cubicBezTo>
                    <a:pt x="952" y="133"/>
                    <a:pt x="943" y="124"/>
                    <a:pt x="928" y="115"/>
                  </a:cubicBezTo>
                  <a:cubicBezTo>
                    <a:pt x="923" y="112"/>
                    <a:pt x="919" y="109"/>
                    <a:pt x="914" y="105"/>
                  </a:cubicBezTo>
                  <a:cubicBezTo>
                    <a:pt x="912" y="104"/>
                    <a:pt x="911" y="103"/>
                    <a:pt x="910" y="102"/>
                  </a:cubicBezTo>
                  <a:cubicBezTo>
                    <a:pt x="906" y="99"/>
                    <a:pt x="902" y="96"/>
                    <a:pt x="898" y="93"/>
                  </a:cubicBezTo>
                  <a:cubicBezTo>
                    <a:pt x="897" y="91"/>
                    <a:pt x="895" y="89"/>
                    <a:pt x="893" y="88"/>
                  </a:cubicBezTo>
                  <a:cubicBezTo>
                    <a:pt x="890" y="85"/>
                    <a:pt x="886" y="82"/>
                    <a:pt x="883" y="78"/>
                  </a:cubicBezTo>
                  <a:cubicBezTo>
                    <a:pt x="881" y="77"/>
                    <a:pt x="879" y="75"/>
                    <a:pt x="877" y="73"/>
                  </a:cubicBezTo>
                  <a:cubicBezTo>
                    <a:pt x="874" y="70"/>
                    <a:pt x="871" y="67"/>
                    <a:pt x="868" y="63"/>
                  </a:cubicBezTo>
                  <a:cubicBezTo>
                    <a:pt x="866" y="61"/>
                    <a:pt x="864" y="59"/>
                    <a:pt x="862" y="57"/>
                  </a:cubicBezTo>
                  <a:cubicBezTo>
                    <a:pt x="859" y="54"/>
                    <a:pt x="856" y="51"/>
                    <a:pt x="853" y="48"/>
                  </a:cubicBezTo>
                  <a:cubicBezTo>
                    <a:pt x="851" y="46"/>
                    <a:pt x="849" y="43"/>
                    <a:pt x="848" y="41"/>
                  </a:cubicBezTo>
                  <a:cubicBezTo>
                    <a:pt x="845" y="38"/>
                    <a:pt x="843" y="35"/>
                    <a:pt x="840" y="33"/>
                  </a:cubicBezTo>
                  <a:cubicBezTo>
                    <a:pt x="838" y="30"/>
                    <a:pt x="837" y="28"/>
                    <a:pt x="835" y="26"/>
                  </a:cubicBezTo>
                  <a:cubicBezTo>
                    <a:pt x="833" y="24"/>
                    <a:pt x="831" y="21"/>
                    <a:pt x="829" y="18"/>
                  </a:cubicBezTo>
                  <a:cubicBezTo>
                    <a:pt x="828" y="16"/>
                    <a:pt x="827" y="14"/>
                    <a:pt x="825" y="12"/>
                  </a:cubicBezTo>
                  <a:cubicBezTo>
                    <a:pt x="824" y="10"/>
                    <a:pt x="823" y="9"/>
                    <a:pt x="822" y="7"/>
                  </a:cubicBezTo>
                  <a:lnTo>
                    <a:pt x="822" y="7"/>
                  </a:lnTo>
                  <a:cubicBezTo>
                    <a:pt x="819" y="7"/>
                    <a:pt x="816" y="6"/>
                    <a:pt x="814" y="6"/>
                  </a:cubicBezTo>
                  <a:cubicBezTo>
                    <a:pt x="800" y="4"/>
                    <a:pt x="784" y="3"/>
                    <a:pt x="772" y="3"/>
                  </a:cubicBezTo>
                  <a:cubicBezTo>
                    <a:pt x="761" y="3"/>
                    <a:pt x="757" y="4"/>
                    <a:pt x="755" y="5"/>
                  </a:cubicBezTo>
                  <a:lnTo>
                    <a:pt x="754" y="6"/>
                  </a:lnTo>
                  <a:cubicBezTo>
                    <a:pt x="752" y="8"/>
                    <a:pt x="750" y="13"/>
                    <a:pt x="747" y="19"/>
                  </a:cubicBezTo>
                  <a:cubicBezTo>
                    <a:pt x="746" y="21"/>
                    <a:pt x="745" y="23"/>
                    <a:pt x="744" y="24"/>
                  </a:cubicBezTo>
                  <a:cubicBezTo>
                    <a:pt x="735" y="44"/>
                    <a:pt x="726" y="62"/>
                    <a:pt x="714" y="62"/>
                  </a:cubicBezTo>
                  <a:cubicBezTo>
                    <a:pt x="708" y="62"/>
                    <a:pt x="703" y="58"/>
                    <a:pt x="699" y="50"/>
                  </a:cubicBezTo>
                  <a:cubicBezTo>
                    <a:pt x="687" y="25"/>
                    <a:pt x="659" y="22"/>
                    <a:pt x="629" y="18"/>
                  </a:cubicBezTo>
                  <a:cubicBezTo>
                    <a:pt x="625" y="18"/>
                    <a:pt x="620" y="17"/>
                    <a:pt x="616" y="17"/>
                  </a:cubicBezTo>
                  <a:cubicBezTo>
                    <a:pt x="603" y="15"/>
                    <a:pt x="595" y="10"/>
                    <a:pt x="588" y="5"/>
                  </a:cubicBezTo>
                  <a:cubicBezTo>
                    <a:pt x="583" y="2"/>
                    <a:pt x="580" y="0"/>
                    <a:pt x="577" y="0"/>
                  </a:cubicBezTo>
                  <a:cubicBezTo>
                    <a:pt x="572" y="0"/>
                    <a:pt x="564" y="6"/>
                    <a:pt x="553" y="17"/>
                  </a:cubicBezTo>
                  <a:cubicBezTo>
                    <a:pt x="549" y="22"/>
                    <a:pt x="544" y="27"/>
                    <a:pt x="538" y="32"/>
                  </a:cubicBezTo>
                  <a:cubicBezTo>
                    <a:pt x="538" y="32"/>
                    <a:pt x="537" y="32"/>
                    <a:pt x="537" y="33"/>
                  </a:cubicBezTo>
                  <a:cubicBezTo>
                    <a:pt x="532" y="37"/>
                    <a:pt x="526" y="42"/>
                    <a:pt x="521" y="47"/>
                  </a:cubicBezTo>
                  <a:cubicBezTo>
                    <a:pt x="518" y="48"/>
                    <a:pt x="516" y="50"/>
                    <a:pt x="514" y="52"/>
                  </a:cubicBezTo>
                  <a:cubicBezTo>
                    <a:pt x="513" y="52"/>
                    <a:pt x="513" y="53"/>
                    <a:pt x="513" y="53"/>
                  </a:cubicBezTo>
                  <a:cubicBezTo>
                    <a:pt x="508" y="56"/>
                    <a:pt x="503" y="60"/>
                    <a:pt x="499" y="63"/>
                  </a:cubicBezTo>
                  <a:lnTo>
                    <a:pt x="499" y="63"/>
                  </a:lnTo>
                  <a:cubicBezTo>
                    <a:pt x="499" y="65"/>
                    <a:pt x="498" y="67"/>
                    <a:pt x="498" y="69"/>
                  </a:cubicBezTo>
                  <a:cubicBezTo>
                    <a:pt x="498" y="71"/>
                    <a:pt x="498" y="72"/>
                    <a:pt x="498" y="74"/>
                  </a:cubicBezTo>
                  <a:cubicBezTo>
                    <a:pt x="498" y="77"/>
                    <a:pt x="497" y="80"/>
                    <a:pt x="497" y="82"/>
                  </a:cubicBezTo>
                  <a:cubicBezTo>
                    <a:pt x="497" y="84"/>
                    <a:pt x="497" y="86"/>
                    <a:pt x="496" y="87"/>
                  </a:cubicBezTo>
                  <a:cubicBezTo>
                    <a:pt x="496" y="90"/>
                    <a:pt x="496" y="93"/>
                    <a:pt x="495" y="96"/>
                  </a:cubicBezTo>
                  <a:cubicBezTo>
                    <a:pt x="495" y="97"/>
                    <a:pt x="495" y="99"/>
                    <a:pt x="495" y="101"/>
                  </a:cubicBezTo>
                  <a:cubicBezTo>
                    <a:pt x="494" y="104"/>
                    <a:pt x="494" y="106"/>
                    <a:pt x="494" y="109"/>
                  </a:cubicBezTo>
                  <a:cubicBezTo>
                    <a:pt x="493" y="110"/>
                    <a:pt x="493" y="112"/>
                    <a:pt x="493" y="114"/>
                  </a:cubicBezTo>
                  <a:cubicBezTo>
                    <a:pt x="492" y="116"/>
                    <a:pt x="492" y="119"/>
                    <a:pt x="491" y="121"/>
                  </a:cubicBezTo>
                  <a:cubicBezTo>
                    <a:pt x="491" y="123"/>
                    <a:pt x="491" y="124"/>
                    <a:pt x="491" y="126"/>
                  </a:cubicBezTo>
                  <a:cubicBezTo>
                    <a:pt x="490" y="128"/>
                    <a:pt x="490" y="130"/>
                    <a:pt x="489" y="132"/>
                  </a:cubicBezTo>
                  <a:cubicBezTo>
                    <a:pt x="489" y="134"/>
                    <a:pt x="488" y="135"/>
                    <a:pt x="488" y="136"/>
                  </a:cubicBezTo>
                  <a:cubicBezTo>
                    <a:pt x="488" y="138"/>
                    <a:pt x="487" y="140"/>
                    <a:pt x="486" y="142"/>
                  </a:cubicBezTo>
                  <a:cubicBezTo>
                    <a:pt x="486" y="143"/>
                    <a:pt x="486" y="144"/>
                    <a:pt x="485" y="145"/>
                  </a:cubicBezTo>
                  <a:cubicBezTo>
                    <a:pt x="484" y="148"/>
                    <a:pt x="484" y="150"/>
                    <a:pt x="483" y="151"/>
                  </a:cubicBezTo>
                  <a:cubicBezTo>
                    <a:pt x="478" y="160"/>
                    <a:pt x="461" y="170"/>
                    <a:pt x="442" y="182"/>
                  </a:cubicBezTo>
                  <a:cubicBezTo>
                    <a:pt x="425" y="193"/>
                    <a:pt x="397" y="210"/>
                    <a:pt x="396" y="218"/>
                  </a:cubicBezTo>
                  <a:cubicBezTo>
                    <a:pt x="396" y="224"/>
                    <a:pt x="396" y="231"/>
                    <a:pt x="397" y="238"/>
                  </a:cubicBezTo>
                  <a:cubicBezTo>
                    <a:pt x="399" y="252"/>
                    <a:pt x="401" y="267"/>
                    <a:pt x="390" y="277"/>
                  </a:cubicBezTo>
                  <a:cubicBezTo>
                    <a:pt x="387" y="279"/>
                    <a:pt x="393" y="296"/>
                    <a:pt x="396" y="304"/>
                  </a:cubicBezTo>
                  <a:cubicBezTo>
                    <a:pt x="404" y="324"/>
                    <a:pt x="414" y="350"/>
                    <a:pt x="395" y="360"/>
                  </a:cubicBezTo>
                  <a:cubicBezTo>
                    <a:pt x="393" y="361"/>
                    <a:pt x="391" y="363"/>
                    <a:pt x="391" y="365"/>
                  </a:cubicBezTo>
                  <a:cubicBezTo>
                    <a:pt x="390" y="368"/>
                    <a:pt x="393" y="374"/>
                    <a:pt x="397" y="379"/>
                  </a:cubicBezTo>
                  <a:cubicBezTo>
                    <a:pt x="402" y="387"/>
                    <a:pt x="410" y="400"/>
                    <a:pt x="399" y="410"/>
                  </a:cubicBezTo>
                  <a:cubicBezTo>
                    <a:pt x="393" y="415"/>
                    <a:pt x="385" y="419"/>
                    <a:pt x="377" y="423"/>
                  </a:cubicBezTo>
                  <a:cubicBezTo>
                    <a:pt x="366" y="429"/>
                    <a:pt x="355" y="435"/>
                    <a:pt x="355" y="442"/>
                  </a:cubicBezTo>
                  <a:cubicBezTo>
                    <a:pt x="355" y="463"/>
                    <a:pt x="352" y="501"/>
                    <a:pt x="329" y="511"/>
                  </a:cubicBezTo>
                  <a:cubicBezTo>
                    <a:pt x="310" y="519"/>
                    <a:pt x="298" y="551"/>
                    <a:pt x="298" y="575"/>
                  </a:cubicBezTo>
                  <a:cubicBezTo>
                    <a:pt x="298" y="590"/>
                    <a:pt x="288" y="594"/>
                    <a:pt x="282" y="597"/>
                  </a:cubicBezTo>
                  <a:cubicBezTo>
                    <a:pt x="275" y="600"/>
                    <a:pt x="272" y="601"/>
                    <a:pt x="277" y="614"/>
                  </a:cubicBezTo>
                  <a:cubicBezTo>
                    <a:pt x="286" y="640"/>
                    <a:pt x="297" y="670"/>
                    <a:pt x="288" y="688"/>
                  </a:cubicBezTo>
                  <a:cubicBezTo>
                    <a:pt x="285" y="694"/>
                    <a:pt x="280" y="698"/>
                    <a:pt x="273" y="699"/>
                  </a:cubicBezTo>
                  <a:cubicBezTo>
                    <a:pt x="262" y="702"/>
                    <a:pt x="259" y="719"/>
                    <a:pt x="255" y="733"/>
                  </a:cubicBezTo>
                  <a:cubicBezTo>
                    <a:pt x="253" y="747"/>
                    <a:pt x="250" y="759"/>
                    <a:pt x="239" y="759"/>
                  </a:cubicBezTo>
                  <a:cubicBezTo>
                    <a:pt x="239" y="760"/>
                    <a:pt x="236" y="762"/>
                    <a:pt x="234" y="769"/>
                  </a:cubicBezTo>
                  <a:cubicBezTo>
                    <a:pt x="230" y="787"/>
                    <a:pt x="232" y="816"/>
                    <a:pt x="244" y="832"/>
                  </a:cubicBezTo>
                  <a:cubicBezTo>
                    <a:pt x="267" y="863"/>
                    <a:pt x="270" y="889"/>
                    <a:pt x="270" y="911"/>
                  </a:cubicBezTo>
                  <a:cubicBezTo>
                    <a:pt x="270" y="921"/>
                    <a:pt x="275" y="928"/>
                    <a:pt x="280" y="937"/>
                  </a:cubicBezTo>
                  <a:cubicBezTo>
                    <a:pt x="287" y="948"/>
                    <a:pt x="294" y="962"/>
                    <a:pt x="288" y="980"/>
                  </a:cubicBezTo>
                  <a:cubicBezTo>
                    <a:pt x="285" y="989"/>
                    <a:pt x="284" y="999"/>
                    <a:pt x="282" y="1008"/>
                  </a:cubicBezTo>
                  <a:cubicBezTo>
                    <a:pt x="282" y="1012"/>
                    <a:pt x="281" y="1016"/>
                    <a:pt x="280" y="1019"/>
                  </a:cubicBezTo>
                  <a:cubicBezTo>
                    <a:pt x="280" y="1022"/>
                    <a:pt x="279" y="1025"/>
                    <a:pt x="278" y="1027"/>
                  </a:cubicBezTo>
                  <a:cubicBezTo>
                    <a:pt x="276" y="1035"/>
                    <a:pt x="272" y="1042"/>
                    <a:pt x="265" y="1047"/>
                  </a:cubicBezTo>
                  <a:cubicBezTo>
                    <a:pt x="262" y="1050"/>
                    <a:pt x="260" y="1055"/>
                    <a:pt x="259" y="1062"/>
                  </a:cubicBezTo>
                  <a:cubicBezTo>
                    <a:pt x="259" y="1064"/>
                    <a:pt x="259" y="1066"/>
                    <a:pt x="258" y="1069"/>
                  </a:cubicBezTo>
                  <a:cubicBezTo>
                    <a:pt x="257" y="1081"/>
                    <a:pt x="256" y="1096"/>
                    <a:pt x="242" y="1102"/>
                  </a:cubicBezTo>
                  <a:cubicBezTo>
                    <a:pt x="235" y="1105"/>
                    <a:pt x="240" y="1129"/>
                    <a:pt x="244" y="1145"/>
                  </a:cubicBezTo>
                  <a:cubicBezTo>
                    <a:pt x="249" y="1168"/>
                    <a:pt x="253" y="1189"/>
                    <a:pt x="243" y="1198"/>
                  </a:cubicBezTo>
                  <a:cubicBezTo>
                    <a:pt x="239" y="1201"/>
                    <a:pt x="234" y="1204"/>
                    <a:pt x="229" y="1207"/>
                  </a:cubicBezTo>
                  <a:cubicBezTo>
                    <a:pt x="211" y="1219"/>
                    <a:pt x="188" y="1233"/>
                    <a:pt x="188" y="1269"/>
                  </a:cubicBezTo>
                  <a:cubicBezTo>
                    <a:pt x="188" y="1290"/>
                    <a:pt x="189" y="1307"/>
                    <a:pt x="190" y="1322"/>
                  </a:cubicBezTo>
                  <a:cubicBezTo>
                    <a:pt x="192" y="1342"/>
                    <a:pt x="193" y="1358"/>
                    <a:pt x="190" y="1371"/>
                  </a:cubicBezTo>
                  <a:cubicBezTo>
                    <a:pt x="189" y="1375"/>
                    <a:pt x="190" y="1377"/>
                    <a:pt x="195" y="1381"/>
                  </a:cubicBezTo>
                  <a:cubicBezTo>
                    <a:pt x="202" y="1386"/>
                    <a:pt x="211" y="1394"/>
                    <a:pt x="208" y="1414"/>
                  </a:cubicBezTo>
                  <a:cubicBezTo>
                    <a:pt x="205" y="1435"/>
                    <a:pt x="188" y="1437"/>
                    <a:pt x="177" y="1439"/>
                  </a:cubicBezTo>
                  <a:cubicBezTo>
                    <a:pt x="167" y="1440"/>
                    <a:pt x="165" y="1441"/>
                    <a:pt x="165" y="1444"/>
                  </a:cubicBezTo>
                  <a:cubicBezTo>
                    <a:pt x="164" y="1449"/>
                    <a:pt x="165" y="1458"/>
                    <a:pt x="166" y="1466"/>
                  </a:cubicBezTo>
                  <a:cubicBezTo>
                    <a:pt x="168" y="1485"/>
                    <a:pt x="170" y="1504"/>
                    <a:pt x="155" y="1506"/>
                  </a:cubicBezTo>
                  <a:cubicBezTo>
                    <a:pt x="148" y="1507"/>
                    <a:pt x="140" y="1513"/>
                    <a:pt x="140" y="1548"/>
                  </a:cubicBezTo>
                  <a:cubicBezTo>
                    <a:pt x="140" y="1570"/>
                    <a:pt x="132" y="1580"/>
                    <a:pt x="126" y="1589"/>
                  </a:cubicBezTo>
                  <a:cubicBezTo>
                    <a:pt x="122" y="1593"/>
                    <a:pt x="120" y="1597"/>
                    <a:pt x="119" y="1602"/>
                  </a:cubicBezTo>
                  <a:cubicBezTo>
                    <a:pt x="118" y="1608"/>
                    <a:pt x="122" y="1616"/>
                    <a:pt x="126" y="1625"/>
                  </a:cubicBezTo>
                  <a:cubicBezTo>
                    <a:pt x="130" y="1634"/>
                    <a:pt x="135" y="1644"/>
                    <a:pt x="135" y="1654"/>
                  </a:cubicBezTo>
                  <a:cubicBezTo>
                    <a:pt x="135" y="1658"/>
                    <a:pt x="136" y="1665"/>
                    <a:pt x="137" y="1673"/>
                  </a:cubicBezTo>
                  <a:cubicBezTo>
                    <a:pt x="140" y="1712"/>
                    <a:pt x="142" y="1740"/>
                    <a:pt x="125" y="1742"/>
                  </a:cubicBezTo>
                  <a:cubicBezTo>
                    <a:pt x="124" y="1742"/>
                    <a:pt x="119" y="1748"/>
                    <a:pt x="115" y="1765"/>
                  </a:cubicBezTo>
                  <a:cubicBezTo>
                    <a:pt x="110" y="1788"/>
                    <a:pt x="112" y="1809"/>
                    <a:pt x="116" y="1811"/>
                  </a:cubicBezTo>
                  <a:cubicBezTo>
                    <a:pt x="134" y="1823"/>
                    <a:pt x="133" y="1845"/>
                    <a:pt x="125" y="1860"/>
                  </a:cubicBezTo>
                  <a:cubicBezTo>
                    <a:pt x="124" y="1862"/>
                    <a:pt x="128" y="1867"/>
                    <a:pt x="132" y="1871"/>
                  </a:cubicBezTo>
                  <a:cubicBezTo>
                    <a:pt x="139" y="1880"/>
                    <a:pt x="152" y="1894"/>
                    <a:pt x="136" y="1910"/>
                  </a:cubicBezTo>
                  <a:cubicBezTo>
                    <a:pt x="131" y="1915"/>
                    <a:pt x="128" y="1921"/>
                    <a:pt x="128" y="1926"/>
                  </a:cubicBezTo>
                  <a:cubicBezTo>
                    <a:pt x="128" y="1928"/>
                    <a:pt x="128" y="1930"/>
                    <a:pt x="129" y="1931"/>
                  </a:cubicBezTo>
                  <a:cubicBezTo>
                    <a:pt x="132" y="1939"/>
                    <a:pt x="142" y="1942"/>
                    <a:pt x="153" y="1939"/>
                  </a:cubicBezTo>
                  <a:cubicBezTo>
                    <a:pt x="155" y="1938"/>
                    <a:pt x="157" y="1938"/>
                    <a:pt x="159" y="1938"/>
                  </a:cubicBezTo>
                  <a:cubicBezTo>
                    <a:pt x="173" y="1938"/>
                    <a:pt x="183" y="1949"/>
                    <a:pt x="185" y="1961"/>
                  </a:cubicBezTo>
                  <a:cubicBezTo>
                    <a:pt x="185" y="1963"/>
                    <a:pt x="185" y="1965"/>
                    <a:pt x="185" y="1966"/>
                  </a:cubicBezTo>
                  <a:cubicBezTo>
                    <a:pt x="185" y="1971"/>
                    <a:pt x="184" y="1976"/>
                    <a:pt x="180" y="1979"/>
                  </a:cubicBezTo>
                  <a:cubicBezTo>
                    <a:pt x="178" y="1982"/>
                    <a:pt x="174" y="1985"/>
                    <a:pt x="166" y="1985"/>
                  </a:cubicBezTo>
                  <a:cubicBezTo>
                    <a:pt x="156" y="1985"/>
                    <a:pt x="141" y="1985"/>
                    <a:pt x="135" y="1987"/>
                  </a:cubicBezTo>
                  <a:cubicBezTo>
                    <a:pt x="136" y="1988"/>
                    <a:pt x="138" y="1989"/>
                    <a:pt x="140" y="1990"/>
                  </a:cubicBezTo>
                  <a:cubicBezTo>
                    <a:pt x="160" y="2006"/>
                    <a:pt x="170" y="2021"/>
                    <a:pt x="168" y="2032"/>
                  </a:cubicBezTo>
                  <a:cubicBezTo>
                    <a:pt x="167" y="2041"/>
                    <a:pt x="161" y="2047"/>
                    <a:pt x="150" y="2051"/>
                  </a:cubicBezTo>
                  <a:cubicBezTo>
                    <a:pt x="136" y="2056"/>
                    <a:pt x="137" y="2062"/>
                    <a:pt x="140" y="2075"/>
                  </a:cubicBezTo>
                  <a:cubicBezTo>
                    <a:pt x="142" y="2084"/>
                    <a:pt x="145" y="2094"/>
                    <a:pt x="142" y="2107"/>
                  </a:cubicBezTo>
                  <a:cubicBezTo>
                    <a:pt x="139" y="2117"/>
                    <a:pt x="142" y="2128"/>
                    <a:pt x="145" y="2137"/>
                  </a:cubicBezTo>
                  <a:cubicBezTo>
                    <a:pt x="148" y="2146"/>
                    <a:pt x="151" y="2155"/>
                    <a:pt x="147" y="2162"/>
                  </a:cubicBezTo>
                  <a:cubicBezTo>
                    <a:pt x="145" y="2166"/>
                    <a:pt x="141" y="2169"/>
                    <a:pt x="135" y="2170"/>
                  </a:cubicBezTo>
                  <a:cubicBezTo>
                    <a:pt x="132" y="2171"/>
                    <a:pt x="131" y="2174"/>
                    <a:pt x="131" y="2181"/>
                  </a:cubicBezTo>
                  <a:cubicBezTo>
                    <a:pt x="131" y="2183"/>
                    <a:pt x="131" y="2185"/>
                    <a:pt x="131" y="2188"/>
                  </a:cubicBezTo>
                  <a:cubicBezTo>
                    <a:pt x="132" y="2192"/>
                    <a:pt x="132" y="2195"/>
                    <a:pt x="132" y="2199"/>
                  </a:cubicBezTo>
                  <a:cubicBezTo>
                    <a:pt x="132" y="2209"/>
                    <a:pt x="129" y="2221"/>
                    <a:pt x="112" y="2223"/>
                  </a:cubicBezTo>
                  <a:cubicBezTo>
                    <a:pt x="101" y="2225"/>
                    <a:pt x="98" y="2229"/>
                    <a:pt x="97" y="2235"/>
                  </a:cubicBezTo>
                  <a:cubicBezTo>
                    <a:pt x="97" y="2238"/>
                    <a:pt x="96" y="2240"/>
                    <a:pt x="96" y="2243"/>
                  </a:cubicBezTo>
                  <a:cubicBezTo>
                    <a:pt x="95" y="2252"/>
                    <a:pt x="93" y="2264"/>
                    <a:pt x="82" y="2272"/>
                  </a:cubicBezTo>
                  <a:cubicBezTo>
                    <a:pt x="77" y="2276"/>
                    <a:pt x="79" y="2281"/>
                    <a:pt x="86" y="2293"/>
                  </a:cubicBezTo>
                  <a:cubicBezTo>
                    <a:pt x="92" y="2304"/>
                    <a:pt x="102" y="2321"/>
                    <a:pt x="84" y="2332"/>
                  </a:cubicBezTo>
                  <a:cubicBezTo>
                    <a:pt x="74" y="2339"/>
                    <a:pt x="73" y="2349"/>
                    <a:pt x="71" y="2360"/>
                  </a:cubicBezTo>
                  <a:cubicBezTo>
                    <a:pt x="69" y="2371"/>
                    <a:pt x="67" y="2386"/>
                    <a:pt x="49" y="2386"/>
                  </a:cubicBezTo>
                  <a:cubicBezTo>
                    <a:pt x="28" y="2386"/>
                    <a:pt x="16" y="2415"/>
                    <a:pt x="14" y="2431"/>
                  </a:cubicBezTo>
                  <a:cubicBezTo>
                    <a:pt x="13" y="2435"/>
                    <a:pt x="12" y="2439"/>
                    <a:pt x="11" y="2444"/>
                  </a:cubicBezTo>
                  <a:cubicBezTo>
                    <a:pt x="6" y="2461"/>
                    <a:pt x="0" y="2482"/>
                    <a:pt x="14" y="2497"/>
                  </a:cubicBezTo>
                  <a:cubicBezTo>
                    <a:pt x="27" y="2512"/>
                    <a:pt x="25" y="2525"/>
                    <a:pt x="23" y="2534"/>
                  </a:cubicBezTo>
                  <a:cubicBezTo>
                    <a:pt x="23" y="2536"/>
                    <a:pt x="23" y="2538"/>
                    <a:pt x="23" y="2539"/>
                  </a:cubicBezTo>
                  <a:cubicBezTo>
                    <a:pt x="22" y="2540"/>
                    <a:pt x="22" y="2541"/>
                    <a:pt x="23" y="2542"/>
                  </a:cubicBezTo>
                  <a:cubicBezTo>
                    <a:pt x="23" y="2544"/>
                    <a:pt x="24" y="2545"/>
                    <a:pt x="26" y="2547"/>
                  </a:cubicBezTo>
                  <a:cubicBezTo>
                    <a:pt x="30" y="2549"/>
                    <a:pt x="38" y="2549"/>
                    <a:pt x="47" y="2550"/>
                  </a:cubicBezTo>
                  <a:cubicBezTo>
                    <a:pt x="49" y="2550"/>
                    <a:pt x="52" y="2550"/>
                    <a:pt x="55" y="2550"/>
                  </a:cubicBezTo>
                  <a:cubicBezTo>
                    <a:pt x="74" y="2550"/>
                    <a:pt x="92" y="2551"/>
                    <a:pt x="99" y="2561"/>
                  </a:cubicBezTo>
                  <a:cubicBezTo>
                    <a:pt x="102" y="2565"/>
                    <a:pt x="102" y="2571"/>
                    <a:pt x="100" y="2577"/>
                  </a:cubicBezTo>
                  <a:cubicBezTo>
                    <a:pt x="92" y="2603"/>
                    <a:pt x="95" y="2651"/>
                    <a:pt x="101" y="2656"/>
                  </a:cubicBezTo>
                  <a:cubicBezTo>
                    <a:pt x="108" y="2656"/>
                    <a:pt x="113" y="2664"/>
                    <a:pt x="118" y="2672"/>
                  </a:cubicBezTo>
                  <a:cubicBezTo>
                    <a:pt x="123" y="2680"/>
                    <a:pt x="128" y="2688"/>
                    <a:pt x="134" y="2688"/>
                  </a:cubicBezTo>
                  <a:cubicBezTo>
                    <a:pt x="135" y="2688"/>
                    <a:pt x="136" y="2688"/>
                    <a:pt x="138" y="2688"/>
                  </a:cubicBezTo>
                  <a:cubicBezTo>
                    <a:pt x="152" y="2686"/>
                    <a:pt x="191" y="2682"/>
                    <a:pt x="227" y="2682"/>
                  </a:cubicBezTo>
                  <a:cubicBezTo>
                    <a:pt x="247" y="2682"/>
                    <a:pt x="262" y="2683"/>
                    <a:pt x="273" y="2686"/>
                  </a:cubicBezTo>
                  <a:cubicBezTo>
                    <a:pt x="276" y="2687"/>
                    <a:pt x="280" y="2688"/>
                    <a:pt x="284" y="2690"/>
                  </a:cubicBezTo>
                  <a:cubicBezTo>
                    <a:pt x="285" y="2690"/>
                    <a:pt x="286" y="2691"/>
                    <a:pt x="288" y="2692"/>
                  </a:cubicBezTo>
                  <a:cubicBezTo>
                    <a:pt x="290" y="2693"/>
                    <a:pt x="292" y="2694"/>
                    <a:pt x="294" y="2695"/>
                  </a:cubicBezTo>
                  <a:cubicBezTo>
                    <a:pt x="296" y="2696"/>
                    <a:pt x="297" y="2697"/>
                    <a:pt x="299" y="2698"/>
                  </a:cubicBezTo>
                  <a:cubicBezTo>
                    <a:pt x="301" y="2699"/>
                    <a:pt x="303" y="2700"/>
                    <a:pt x="305" y="2702"/>
                  </a:cubicBezTo>
                  <a:cubicBezTo>
                    <a:pt x="306" y="2703"/>
                    <a:pt x="308" y="2704"/>
                    <a:pt x="309" y="2705"/>
                  </a:cubicBezTo>
                  <a:cubicBezTo>
                    <a:pt x="311" y="2706"/>
                    <a:pt x="312" y="2707"/>
                    <a:pt x="314" y="2709"/>
                  </a:cubicBezTo>
                  <a:cubicBezTo>
                    <a:pt x="316" y="2708"/>
                    <a:pt x="319" y="2708"/>
                    <a:pt x="322" y="2708"/>
                  </a:cubicBezTo>
                  <a:cubicBezTo>
                    <a:pt x="332" y="2708"/>
                    <a:pt x="344" y="2712"/>
                    <a:pt x="356" y="2715"/>
                  </a:cubicBezTo>
                  <a:cubicBezTo>
                    <a:pt x="365" y="2718"/>
                    <a:pt x="373" y="2721"/>
                    <a:pt x="378" y="2721"/>
                  </a:cubicBezTo>
                  <a:cubicBezTo>
                    <a:pt x="380" y="2721"/>
                    <a:pt x="381" y="2721"/>
                    <a:pt x="381" y="2721"/>
                  </a:cubicBezTo>
                  <a:cubicBezTo>
                    <a:pt x="382" y="2716"/>
                    <a:pt x="368" y="2699"/>
                    <a:pt x="360" y="2690"/>
                  </a:cubicBezTo>
                  <a:cubicBezTo>
                    <a:pt x="346" y="2673"/>
                    <a:pt x="337" y="2662"/>
                    <a:pt x="338" y="2653"/>
                  </a:cubicBezTo>
                  <a:cubicBezTo>
                    <a:pt x="339" y="2646"/>
                    <a:pt x="337" y="2635"/>
                    <a:pt x="334" y="2625"/>
                  </a:cubicBezTo>
                  <a:cubicBezTo>
                    <a:pt x="332" y="2615"/>
                    <a:pt x="330" y="2605"/>
                    <a:pt x="330" y="2596"/>
                  </a:cubicBezTo>
                  <a:cubicBezTo>
                    <a:pt x="330" y="2593"/>
                    <a:pt x="329" y="2590"/>
                    <a:pt x="329" y="2586"/>
                  </a:cubicBezTo>
                  <a:cubicBezTo>
                    <a:pt x="328" y="2566"/>
                    <a:pt x="325" y="2536"/>
                    <a:pt x="347" y="2520"/>
                  </a:cubicBezTo>
                  <a:cubicBezTo>
                    <a:pt x="357" y="2514"/>
                    <a:pt x="362" y="2507"/>
                    <a:pt x="367" y="2502"/>
                  </a:cubicBezTo>
                  <a:cubicBezTo>
                    <a:pt x="374" y="2493"/>
                    <a:pt x="381" y="2486"/>
                    <a:pt x="393" y="2489"/>
                  </a:cubicBezTo>
                  <a:cubicBezTo>
                    <a:pt x="404" y="2491"/>
                    <a:pt x="431" y="2478"/>
                    <a:pt x="433" y="2440"/>
                  </a:cubicBezTo>
                  <a:cubicBezTo>
                    <a:pt x="435" y="2398"/>
                    <a:pt x="455" y="2381"/>
                    <a:pt x="488" y="2353"/>
                  </a:cubicBezTo>
                  <a:lnTo>
                    <a:pt x="489" y="2351"/>
                  </a:lnTo>
                  <a:cubicBezTo>
                    <a:pt x="503" y="2340"/>
                    <a:pt x="521" y="2328"/>
                    <a:pt x="536" y="2318"/>
                  </a:cubicBezTo>
                  <a:cubicBezTo>
                    <a:pt x="553" y="2307"/>
                    <a:pt x="577" y="2290"/>
                    <a:pt x="578" y="2284"/>
                  </a:cubicBezTo>
                  <a:cubicBezTo>
                    <a:pt x="571" y="2274"/>
                    <a:pt x="577" y="2255"/>
                    <a:pt x="584" y="2234"/>
                  </a:cubicBezTo>
                  <a:cubicBezTo>
                    <a:pt x="587" y="2224"/>
                    <a:pt x="590" y="2213"/>
                    <a:pt x="590" y="2207"/>
                  </a:cubicBezTo>
                  <a:cubicBezTo>
                    <a:pt x="590" y="2201"/>
                    <a:pt x="560" y="2199"/>
                    <a:pt x="549" y="2197"/>
                  </a:cubicBezTo>
                  <a:cubicBezTo>
                    <a:pt x="537" y="2196"/>
                    <a:pt x="525" y="2195"/>
                    <a:pt x="518" y="2192"/>
                  </a:cubicBezTo>
                  <a:cubicBezTo>
                    <a:pt x="503" y="2187"/>
                    <a:pt x="470" y="2163"/>
                    <a:pt x="457" y="2131"/>
                  </a:cubicBezTo>
                  <a:cubicBezTo>
                    <a:pt x="449" y="2110"/>
                    <a:pt x="451" y="2088"/>
                    <a:pt x="462" y="2067"/>
                  </a:cubicBezTo>
                  <a:cubicBezTo>
                    <a:pt x="479" y="2037"/>
                    <a:pt x="515" y="1999"/>
                    <a:pt x="592" y="1993"/>
                  </a:cubicBezTo>
                  <a:cubicBezTo>
                    <a:pt x="596" y="1993"/>
                    <a:pt x="598" y="1992"/>
                    <a:pt x="598" y="1981"/>
                  </a:cubicBezTo>
                  <a:cubicBezTo>
                    <a:pt x="598" y="1972"/>
                    <a:pt x="597" y="1960"/>
                    <a:pt x="608" y="1953"/>
                  </a:cubicBezTo>
                  <a:cubicBezTo>
                    <a:pt x="621" y="1945"/>
                    <a:pt x="626" y="1933"/>
                    <a:pt x="626" y="1906"/>
                  </a:cubicBezTo>
                  <a:cubicBezTo>
                    <a:pt x="626" y="1876"/>
                    <a:pt x="626" y="1826"/>
                    <a:pt x="662" y="1822"/>
                  </a:cubicBezTo>
                  <a:cubicBezTo>
                    <a:pt x="680" y="1820"/>
                    <a:pt x="686" y="1813"/>
                    <a:pt x="686" y="1811"/>
                  </a:cubicBezTo>
                  <a:cubicBezTo>
                    <a:pt x="687" y="1811"/>
                    <a:pt x="685" y="1809"/>
                    <a:pt x="681" y="1808"/>
                  </a:cubicBezTo>
                  <a:cubicBezTo>
                    <a:pt x="668" y="1805"/>
                    <a:pt x="659" y="1795"/>
                    <a:pt x="660" y="1785"/>
                  </a:cubicBezTo>
                  <a:cubicBezTo>
                    <a:pt x="660" y="1780"/>
                    <a:pt x="664" y="1769"/>
                    <a:pt x="685" y="1766"/>
                  </a:cubicBezTo>
                  <a:cubicBezTo>
                    <a:pt x="706" y="1764"/>
                    <a:pt x="712" y="1775"/>
                    <a:pt x="717" y="1783"/>
                  </a:cubicBezTo>
                  <a:cubicBezTo>
                    <a:pt x="720" y="1789"/>
                    <a:pt x="722" y="1792"/>
                    <a:pt x="728" y="1792"/>
                  </a:cubicBezTo>
                  <a:cubicBezTo>
                    <a:pt x="739" y="1792"/>
                    <a:pt x="757" y="1779"/>
                    <a:pt x="762" y="1764"/>
                  </a:cubicBezTo>
                  <a:cubicBezTo>
                    <a:pt x="765" y="1756"/>
                    <a:pt x="763" y="1749"/>
                    <a:pt x="755" y="1743"/>
                  </a:cubicBezTo>
                  <a:cubicBezTo>
                    <a:pt x="750" y="1739"/>
                    <a:pt x="745" y="1737"/>
                    <a:pt x="740" y="1737"/>
                  </a:cubicBezTo>
                  <a:cubicBezTo>
                    <a:pt x="734" y="1737"/>
                    <a:pt x="729" y="1741"/>
                    <a:pt x="724" y="1747"/>
                  </a:cubicBezTo>
                  <a:cubicBezTo>
                    <a:pt x="719" y="1751"/>
                    <a:pt x="714" y="1756"/>
                    <a:pt x="708" y="1758"/>
                  </a:cubicBezTo>
                  <a:cubicBezTo>
                    <a:pt x="697" y="1760"/>
                    <a:pt x="688" y="1753"/>
                    <a:pt x="680" y="1747"/>
                  </a:cubicBezTo>
                  <a:cubicBezTo>
                    <a:pt x="674" y="1742"/>
                    <a:pt x="669" y="1737"/>
                    <a:pt x="664" y="1737"/>
                  </a:cubicBezTo>
                  <a:cubicBezTo>
                    <a:pt x="659" y="1737"/>
                    <a:pt x="653" y="1735"/>
                    <a:pt x="650" y="1723"/>
                  </a:cubicBezTo>
                  <a:cubicBezTo>
                    <a:pt x="649" y="1717"/>
                    <a:pt x="649" y="1709"/>
                    <a:pt x="649" y="1701"/>
                  </a:cubicBezTo>
                  <a:cubicBezTo>
                    <a:pt x="649" y="1692"/>
                    <a:pt x="649" y="1681"/>
                    <a:pt x="647" y="1676"/>
                  </a:cubicBezTo>
                  <a:cubicBezTo>
                    <a:pt x="641" y="1663"/>
                    <a:pt x="628" y="1622"/>
                    <a:pt x="644" y="1599"/>
                  </a:cubicBezTo>
                  <a:cubicBezTo>
                    <a:pt x="647" y="1595"/>
                    <a:pt x="652" y="1593"/>
                    <a:pt x="659" y="1593"/>
                  </a:cubicBezTo>
                  <a:cubicBezTo>
                    <a:pt x="670" y="1593"/>
                    <a:pt x="685" y="1599"/>
                    <a:pt x="702" y="1607"/>
                  </a:cubicBezTo>
                  <a:cubicBezTo>
                    <a:pt x="724" y="1617"/>
                    <a:pt x="748" y="1628"/>
                    <a:pt x="771" y="1629"/>
                  </a:cubicBezTo>
                  <a:cubicBezTo>
                    <a:pt x="818" y="1632"/>
                    <a:pt x="853" y="1605"/>
                    <a:pt x="853" y="1591"/>
                  </a:cubicBezTo>
                  <a:cubicBezTo>
                    <a:pt x="853" y="1587"/>
                    <a:pt x="851" y="1581"/>
                    <a:pt x="849" y="1574"/>
                  </a:cubicBezTo>
                  <a:cubicBezTo>
                    <a:pt x="844" y="1556"/>
                    <a:pt x="836" y="1530"/>
                    <a:pt x="862" y="1513"/>
                  </a:cubicBezTo>
                  <a:cubicBezTo>
                    <a:pt x="869" y="1509"/>
                    <a:pt x="873" y="1504"/>
                    <a:pt x="874" y="1501"/>
                  </a:cubicBezTo>
                  <a:cubicBezTo>
                    <a:pt x="875" y="1498"/>
                    <a:pt x="872" y="1494"/>
                    <a:pt x="868" y="1488"/>
                  </a:cubicBezTo>
                  <a:cubicBezTo>
                    <a:pt x="864" y="1483"/>
                    <a:pt x="859" y="1475"/>
                    <a:pt x="856" y="1466"/>
                  </a:cubicBezTo>
                  <a:cubicBezTo>
                    <a:pt x="852" y="1454"/>
                    <a:pt x="854" y="1441"/>
                    <a:pt x="860" y="1433"/>
                  </a:cubicBezTo>
                  <a:cubicBezTo>
                    <a:pt x="869" y="1422"/>
                    <a:pt x="884" y="1420"/>
                    <a:pt x="893" y="1430"/>
                  </a:cubicBezTo>
                  <a:cubicBezTo>
                    <a:pt x="894" y="1430"/>
                    <a:pt x="899" y="1434"/>
                    <a:pt x="930" y="1434"/>
                  </a:cubicBezTo>
                  <a:cubicBezTo>
                    <a:pt x="969" y="1434"/>
                    <a:pt x="1029" y="1427"/>
                    <a:pt x="1084" y="1416"/>
                  </a:cubicBezTo>
                  <a:cubicBezTo>
                    <a:pt x="1167" y="1399"/>
                    <a:pt x="1221" y="1369"/>
                    <a:pt x="1225" y="1350"/>
                  </a:cubicBezTo>
                  <a:cubicBezTo>
                    <a:pt x="1229" y="1333"/>
                    <a:pt x="1251" y="1305"/>
                    <a:pt x="1271" y="1280"/>
                  </a:cubicBezTo>
                  <a:cubicBezTo>
                    <a:pt x="1281" y="1267"/>
                    <a:pt x="1291" y="1255"/>
                    <a:pt x="1295" y="1248"/>
                  </a:cubicBezTo>
                  <a:cubicBezTo>
                    <a:pt x="1300" y="1240"/>
                    <a:pt x="1300" y="1231"/>
                    <a:pt x="1297" y="1224"/>
                  </a:cubicBezTo>
                  <a:cubicBezTo>
                    <a:pt x="1292" y="1214"/>
                    <a:pt x="1282" y="1208"/>
                    <a:pt x="1267" y="120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3" name="Freeform 156">
              <a:extLst>
                <a:ext uri="{FF2B5EF4-FFF2-40B4-BE49-F238E27FC236}">
                  <a16:creationId xmlns:a16="http://schemas.microsoft.com/office/drawing/2014/main" id="{E55A1ECF-8202-48E5-8422-C60C61DB9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0394" y="6183607"/>
              <a:ext cx="9396" cy="20669"/>
            </a:xfrm>
            <a:custGeom>
              <a:avLst/>
              <a:gdLst>
                <a:gd name="T0" fmla="*/ 22 w 24"/>
                <a:gd name="T1" fmla="*/ 23 h 47"/>
                <a:gd name="T2" fmla="*/ 2 w 24"/>
                <a:gd name="T3" fmla="*/ 0 h 47"/>
                <a:gd name="T4" fmla="*/ 2 w 24"/>
                <a:gd name="T5" fmla="*/ 9 h 47"/>
                <a:gd name="T6" fmla="*/ 0 w 24"/>
                <a:gd name="T7" fmla="*/ 38 h 47"/>
                <a:gd name="T8" fmla="*/ 0 w 24"/>
                <a:gd name="T9" fmla="*/ 46 h 47"/>
                <a:gd name="T10" fmla="*/ 21 w 24"/>
                <a:gd name="T11" fmla="*/ 27 h 47"/>
                <a:gd name="T12" fmla="*/ 22 w 24"/>
                <a:gd name="T1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7">
                  <a:moveTo>
                    <a:pt x="22" y="23"/>
                  </a:moveTo>
                  <a:cubicBezTo>
                    <a:pt x="22" y="16"/>
                    <a:pt x="12" y="5"/>
                    <a:pt x="2" y="0"/>
                  </a:cubicBezTo>
                  <a:cubicBezTo>
                    <a:pt x="2" y="3"/>
                    <a:pt x="2" y="6"/>
                    <a:pt x="2" y="9"/>
                  </a:cubicBezTo>
                  <a:cubicBezTo>
                    <a:pt x="1" y="19"/>
                    <a:pt x="1" y="29"/>
                    <a:pt x="0" y="38"/>
                  </a:cubicBezTo>
                  <a:cubicBezTo>
                    <a:pt x="0" y="41"/>
                    <a:pt x="0" y="43"/>
                    <a:pt x="0" y="46"/>
                  </a:cubicBezTo>
                  <a:cubicBezTo>
                    <a:pt x="5" y="38"/>
                    <a:pt x="14" y="31"/>
                    <a:pt x="21" y="27"/>
                  </a:cubicBezTo>
                  <a:cubicBezTo>
                    <a:pt x="22" y="27"/>
                    <a:pt x="23" y="26"/>
                    <a:pt x="22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4" name="Freeform 157">
              <a:extLst>
                <a:ext uri="{FF2B5EF4-FFF2-40B4-BE49-F238E27FC236}">
                  <a16:creationId xmlns:a16="http://schemas.microsoft.com/office/drawing/2014/main" id="{E99B5A41-5732-4F3C-965B-5554B29E8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514" y="6211790"/>
              <a:ext cx="112742" cy="77039"/>
            </a:xfrm>
            <a:custGeom>
              <a:avLst/>
              <a:gdLst>
                <a:gd name="T0" fmla="*/ 71 w 264"/>
                <a:gd name="T1" fmla="*/ 51 h 182"/>
                <a:gd name="T2" fmla="*/ 54 w 264"/>
                <a:gd name="T3" fmla="*/ 37 h 182"/>
                <a:gd name="T4" fmla="*/ 36 w 264"/>
                <a:gd name="T5" fmla="*/ 10 h 182"/>
                <a:gd name="T6" fmla="*/ 29 w 264"/>
                <a:gd name="T7" fmla="*/ 2 h 182"/>
                <a:gd name="T8" fmla="*/ 21 w 264"/>
                <a:gd name="T9" fmla="*/ 3 h 182"/>
                <a:gd name="T10" fmla="*/ 3 w 264"/>
                <a:gd name="T11" fmla="*/ 0 h 182"/>
                <a:gd name="T12" fmla="*/ 2 w 264"/>
                <a:gd name="T13" fmla="*/ 151 h 182"/>
                <a:gd name="T14" fmla="*/ 2 w 264"/>
                <a:gd name="T15" fmla="*/ 152 h 182"/>
                <a:gd name="T16" fmla="*/ 2 w 264"/>
                <a:gd name="T17" fmla="*/ 158 h 182"/>
                <a:gd name="T18" fmla="*/ 3 w 264"/>
                <a:gd name="T19" fmla="*/ 160 h 182"/>
                <a:gd name="T20" fmla="*/ 3 w 264"/>
                <a:gd name="T21" fmla="*/ 164 h 182"/>
                <a:gd name="T22" fmla="*/ 3 w 264"/>
                <a:gd name="T23" fmla="*/ 165 h 182"/>
                <a:gd name="T24" fmla="*/ 4 w 264"/>
                <a:gd name="T25" fmla="*/ 169 h 182"/>
                <a:gd name="T26" fmla="*/ 26 w 264"/>
                <a:gd name="T27" fmla="*/ 168 h 182"/>
                <a:gd name="T28" fmla="*/ 73 w 264"/>
                <a:gd name="T29" fmla="*/ 166 h 182"/>
                <a:gd name="T30" fmla="*/ 93 w 264"/>
                <a:gd name="T31" fmla="*/ 167 h 182"/>
                <a:gd name="T32" fmla="*/ 98 w 264"/>
                <a:gd name="T33" fmla="*/ 167 h 182"/>
                <a:gd name="T34" fmla="*/ 110 w 264"/>
                <a:gd name="T35" fmla="*/ 169 h 182"/>
                <a:gd name="T36" fmla="*/ 115 w 264"/>
                <a:gd name="T37" fmla="*/ 170 h 182"/>
                <a:gd name="T38" fmla="*/ 123 w 264"/>
                <a:gd name="T39" fmla="*/ 172 h 182"/>
                <a:gd name="T40" fmla="*/ 127 w 264"/>
                <a:gd name="T41" fmla="*/ 174 h 182"/>
                <a:gd name="T42" fmla="*/ 132 w 264"/>
                <a:gd name="T43" fmla="*/ 176 h 182"/>
                <a:gd name="T44" fmla="*/ 137 w 264"/>
                <a:gd name="T45" fmla="*/ 178 h 182"/>
                <a:gd name="T46" fmla="*/ 151 w 264"/>
                <a:gd name="T47" fmla="*/ 181 h 182"/>
                <a:gd name="T48" fmla="*/ 151 w 264"/>
                <a:gd name="T49" fmla="*/ 181 h 182"/>
                <a:gd name="T50" fmla="*/ 160 w 264"/>
                <a:gd name="T51" fmla="*/ 177 h 182"/>
                <a:gd name="T52" fmla="*/ 210 w 264"/>
                <a:gd name="T53" fmla="*/ 162 h 182"/>
                <a:gd name="T54" fmla="*/ 256 w 264"/>
                <a:gd name="T55" fmla="*/ 151 h 182"/>
                <a:gd name="T56" fmla="*/ 263 w 264"/>
                <a:gd name="T57" fmla="*/ 145 h 182"/>
                <a:gd name="T58" fmla="*/ 208 w 264"/>
                <a:gd name="T59" fmla="*/ 138 h 182"/>
                <a:gd name="T60" fmla="*/ 71 w 264"/>
                <a:gd name="T61" fmla="*/ 5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182">
                  <a:moveTo>
                    <a:pt x="71" y="51"/>
                  </a:moveTo>
                  <a:cubicBezTo>
                    <a:pt x="64" y="45"/>
                    <a:pt x="58" y="40"/>
                    <a:pt x="54" y="37"/>
                  </a:cubicBezTo>
                  <a:cubicBezTo>
                    <a:pt x="41" y="27"/>
                    <a:pt x="38" y="17"/>
                    <a:pt x="36" y="10"/>
                  </a:cubicBezTo>
                  <a:cubicBezTo>
                    <a:pt x="34" y="3"/>
                    <a:pt x="34" y="2"/>
                    <a:pt x="29" y="2"/>
                  </a:cubicBezTo>
                  <a:cubicBezTo>
                    <a:pt x="27" y="2"/>
                    <a:pt x="24" y="2"/>
                    <a:pt x="21" y="3"/>
                  </a:cubicBezTo>
                  <a:cubicBezTo>
                    <a:pt x="11" y="4"/>
                    <a:pt x="6" y="3"/>
                    <a:pt x="3" y="0"/>
                  </a:cubicBezTo>
                  <a:cubicBezTo>
                    <a:pt x="1" y="70"/>
                    <a:pt x="0" y="124"/>
                    <a:pt x="2" y="151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5"/>
                    <a:pt x="2" y="157"/>
                    <a:pt x="2" y="158"/>
                  </a:cubicBezTo>
                  <a:cubicBezTo>
                    <a:pt x="2" y="159"/>
                    <a:pt x="2" y="159"/>
                    <a:pt x="3" y="160"/>
                  </a:cubicBezTo>
                  <a:cubicBezTo>
                    <a:pt x="3" y="162"/>
                    <a:pt x="3" y="163"/>
                    <a:pt x="3" y="164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4" y="167"/>
                    <a:pt x="4" y="168"/>
                    <a:pt x="4" y="169"/>
                  </a:cubicBezTo>
                  <a:cubicBezTo>
                    <a:pt x="8" y="169"/>
                    <a:pt x="16" y="169"/>
                    <a:pt x="26" y="168"/>
                  </a:cubicBezTo>
                  <a:cubicBezTo>
                    <a:pt x="39" y="167"/>
                    <a:pt x="56" y="166"/>
                    <a:pt x="73" y="166"/>
                  </a:cubicBezTo>
                  <a:cubicBezTo>
                    <a:pt x="80" y="166"/>
                    <a:pt x="87" y="166"/>
                    <a:pt x="93" y="167"/>
                  </a:cubicBezTo>
                  <a:cubicBezTo>
                    <a:pt x="95" y="167"/>
                    <a:pt x="97" y="167"/>
                    <a:pt x="98" y="167"/>
                  </a:cubicBezTo>
                  <a:cubicBezTo>
                    <a:pt x="102" y="168"/>
                    <a:pt x="106" y="168"/>
                    <a:pt x="110" y="169"/>
                  </a:cubicBezTo>
                  <a:cubicBezTo>
                    <a:pt x="112" y="169"/>
                    <a:pt x="113" y="169"/>
                    <a:pt x="115" y="170"/>
                  </a:cubicBezTo>
                  <a:cubicBezTo>
                    <a:pt x="117" y="170"/>
                    <a:pt x="120" y="171"/>
                    <a:pt x="123" y="172"/>
                  </a:cubicBezTo>
                  <a:cubicBezTo>
                    <a:pt x="124" y="172"/>
                    <a:pt x="125" y="173"/>
                    <a:pt x="127" y="174"/>
                  </a:cubicBezTo>
                  <a:cubicBezTo>
                    <a:pt x="129" y="174"/>
                    <a:pt x="131" y="175"/>
                    <a:pt x="132" y="176"/>
                  </a:cubicBezTo>
                  <a:cubicBezTo>
                    <a:pt x="134" y="177"/>
                    <a:pt x="135" y="177"/>
                    <a:pt x="137" y="178"/>
                  </a:cubicBezTo>
                  <a:cubicBezTo>
                    <a:pt x="142" y="180"/>
                    <a:pt x="147" y="181"/>
                    <a:pt x="151" y="181"/>
                  </a:cubicBezTo>
                  <a:lnTo>
                    <a:pt x="151" y="181"/>
                  </a:lnTo>
                  <a:cubicBezTo>
                    <a:pt x="155" y="181"/>
                    <a:pt x="157" y="180"/>
                    <a:pt x="160" y="177"/>
                  </a:cubicBezTo>
                  <a:cubicBezTo>
                    <a:pt x="170" y="166"/>
                    <a:pt x="189" y="164"/>
                    <a:pt x="210" y="162"/>
                  </a:cubicBezTo>
                  <a:cubicBezTo>
                    <a:pt x="227" y="160"/>
                    <a:pt x="244" y="158"/>
                    <a:pt x="256" y="151"/>
                  </a:cubicBezTo>
                  <a:cubicBezTo>
                    <a:pt x="262" y="147"/>
                    <a:pt x="263" y="145"/>
                    <a:pt x="263" y="145"/>
                  </a:cubicBezTo>
                  <a:cubicBezTo>
                    <a:pt x="262" y="145"/>
                    <a:pt x="254" y="140"/>
                    <a:pt x="208" y="138"/>
                  </a:cubicBezTo>
                  <a:cubicBezTo>
                    <a:pt x="171" y="137"/>
                    <a:pt x="108" y="83"/>
                    <a:pt x="71" y="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5" name="Freeform 158">
              <a:extLst>
                <a:ext uri="{FF2B5EF4-FFF2-40B4-BE49-F238E27FC236}">
                  <a16:creationId xmlns:a16="http://schemas.microsoft.com/office/drawing/2014/main" id="{D580AA4E-17FA-489F-89FF-109B380DA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4885" y="6290709"/>
              <a:ext cx="7516" cy="1879"/>
            </a:xfrm>
            <a:custGeom>
              <a:avLst/>
              <a:gdLst>
                <a:gd name="T0" fmla="*/ 4 w 16"/>
                <a:gd name="T1" fmla="*/ 2 h 6"/>
                <a:gd name="T2" fmla="*/ 15 w 16"/>
                <a:gd name="T3" fmla="*/ 5 h 6"/>
                <a:gd name="T4" fmla="*/ 0 w 16"/>
                <a:gd name="T5" fmla="*/ 0 h 6"/>
                <a:gd name="T6" fmla="*/ 4 w 16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">
                  <a:moveTo>
                    <a:pt x="4" y="2"/>
                  </a:moveTo>
                  <a:cubicBezTo>
                    <a:pt x="7" y="3"/>
                    <a:pt x="11" y="4"/>
                    <a:pt x="15" y="5"/>
                  </a:cubicBezTo>
                  <a:lnTo>
                    <a:pt x="0" y="0"/>
                  </a:lnTo>
                  <a:cubicBezTo>
                    <a:pt x="1" y="1"/>
                    <a:pt x="2" y="1"/>
                    <a:pt x="4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6" name="Freeform 159">
              <a:extLst>
                <a:ext uri="{FF2B5EF4-FFF2-40B4-BE49-F238E27FC236}">
                  <a16:creationId xmlns:a16="http://schemas.microsoft.com/office/drawing/2014/main" id="{65E66838-67BB-4989-A149-7696263DB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35" y="6176090"/>
              <a:ext cx="1879" cy="1879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1 h 2"/>
                <a:gd name="T4" fmla="*/ 5 w 6"/>
                <a:gd name="T5" fmla="*/ 1 h 2"/>
                <a:gd name="T6" fmla="*/ 0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0" y="1"/>
                  </a:lnTo>
                  <a:cubicBezTo>
                    <a:pt x="2" y="1"/>
                    <a:pt x="4" y="1"/>
                    <a:pt x="5" y="1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7" name="Freeform 160">
              <a:extLst>
                <a:ext uri="{FF2B5EF4-FFF2-40B4-BE49-F238E27FC236}">
                  <a16:creationId xmlns:a16="http://schemas.microsoft.com/office/drawing/2014/main" id="{5DF5913E-F8D2-4BB0-AE47-4782D3680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3032" y="4857037"/>
              <a:ext cx="274337" cy="1458099"/>
            </a:xfrm>
            <a:custGeom>
              <a:avLst/>
              <a:gdLst>
                <a:gd name="T0" fmla="*/ 456 w 645"/>
                <a:gd name="T1" fmla="*/ 3073 h 3421"/>
                <a:gd name="T2" fmla="*/ 257 w 645"/>
                <a:gd name="T3" fmla="*/ 3016 h 3421"/>
                <a:gd name="T4" fmla="*/ 164 w 645"/>
                <a:gd name="T5" fmla="*/ 2853 h 3421"/>
                <a:gd name="T6" fmla="*/ 233 w 645"/>
                <a:gd name="T7" fmla="*/ 2611 h 3421"/>
                <a:gd name="T8" fmla="*/ 292 w 645"/>
                <a:gd name="T9" fmla="*/ 2488 h 3421"/>
                <a:gd name="T10" fmla="*/ 281 w 645"/>
                <a:gd name="T11" fmla="*/ 2331 h 3421"/>
                <a:gd name="T12" fmla="*/ 281 w 645"/>
                <a:gd name="T13" fmla="*/ 2227 h 3421"/>
                <a:gd name="T14" fmla="*/ 273 w 645"/>
                <a:gd name="T15" fmla="*/ 1978 h 3421"/>
                <a:gd name="T16" fmla="*/ 311 w 645"/>
                <a:gd name="T17" fmla="*/ 1790 h 3421"/>
                <a:gd name="T18" fmla="*/ 381 w 645"/>
                <a:gd name="T19" fmla="*/ 1545 h 3421"/>
                <a:gd name="T20" fmla="*/ 435 w 645"/>
                <a:gd name="T21" fmla="*/ 1324 h 3421"/>
                <a:gd name="T22" fmla="*/ 428 w 645"/>
                <a:gd name="T23" fmla="*/ 1036 h 3421"/>
                <a:gd name="T24" fmla="*/ 529 w 645"/>
                <a:gd name="T25" fmla="*/ 761 h 3421"/>
                <a:gd name="T26" fmla="*/ 543 w 645"/>
                <a:gd name="T27" fmla="*/ 587 h 3421"/>
                <a:gd name="T28" fmla="*/ 629 w 645"/>
                <a:gd name="T29" fmla="*/ 426 h 3421"/>
                <a:gd name="T30" fmla="*/ 601 w 645"/>
                <a:gd name="T31" fmla="*/ 429 h 3421"/>
                <a:gd name="T32" fmla="*/ 594 w 645"/>
                <a:gd name="T33" fmla="*/ 404 h 3421"/>
                <a:gd name="T34" fmla="*/ 534 w 645"/>
                <a:gd name="T35" fmla="*/ 178 h 3421"/>
                <a:gd name="T36" fmla="*/ 467 w 645"/>
                <a:gd name="T37" fmla="*/ 1 h 3421"/>
                <a:gd name="T38" fmla="*/ 421 w 645"/>
                <a:gd name="T39" fmla="*/ 69 h 3421"/>
                <a:gd name="T40" fmla="*/ 397 w 645"/>
                <a:gd name="T41" fmla="*/ 557 h 3421"/>
                <a:gd name="T42" fmla="*/ 321 w 645"/>
                <a:gd name="T43" fmla="*/ 956 h 3421"/>
                <a:gd name="T44" fmla="*/ 293 w 645"/>
                <a:gd name="T45" fmla="*/ 1305 h 3421"/>
                <a:gd name="T46" fmla="*/ 155 w 645"/>
                <a:gd name="T47" fmla="*/ 1635 h 3421"/>
                <a:gd name="T48" fmla="*/ 151 w 645"/>
                <a:gd name="T49" fmla="*/ 1919 h 3421"/>
                <a:gd name="T50" fmla="*/ 128 w 645"/>
                <a:gd name="T51" fmla="*/ 2182 h 3421"/>
                <a:gd name="T52" fmla="*/ 210 w 645"/>
                <a:gd name="T53" fmla="*/ 2019 h 3421"/>
                <a:gd name="T54" fmla="*/ 213 w 645"/>
                <a:gd name="T55" fmla="*/ 2159 h 3421"/>
                <a:gd name="T56" fmla="*/ 193 w 645"/>
                <a:gd name="T57" fmla="*/ 2328 h 3421"/>
                <a:gd name="T58" fmla="*/ 153 w 645"/>
                <a:gd name="T59" fmla="*/ 2417 h 3421"/>
                <a:gd name="T60" fmla="*/ 102 w 645"/>
                <a:gd name="T61" fmla="*/ 2395 h 3421"/>
                <a:gd name="T62" fmla="*/ 52 w 645"/>
                <a:gd name="T63" fmla="*/ 2467 h 3421"/>
                <a:gd name="T64" fmla="*/ 54 w 645"/>
                <a:gd name="T65" fmla="*/ 2516 h 3421"/>
                <a:gd name="T66" fmla="*/ 98 w 645"/>
                <a:gd name="T67" fmla="*/ 2568 h 3421"/>
                <a:gd name="T68" fmla="*/ 144 w 645"/>
                <a:gd name="T69" fmla="*/ 2651 h 3421"/>
                <a:gd name="T70" fmla="*/ 3 w 645"/>
                <a:gd name="T71" fmla="*/ 2672 h 3421"/>
                <a:gd name="T72" fmla="*/ 79 w 645"/>
                <a:gd name="T73" fmla="*/ 2722 h 3421"/>
                <a:gd name="T74" fmla="*/ 56 w 645"/>
                <a:gd name="T75" fmla="*/ 2822 h 3421"/>
                <a:gd name="T76" fmla="*/ 101 w 645"/>
                <a:gd name="T77" fmla="*/ 2845 h 3421"/>
                <a:gd name="T78" fmla="*/ 48 w 645"/>
                <a:gd name="T79" fmla="*/ 2965 h 3421"/>
                <a:gd name="T80" fmla="*/ 131 w 645"/>
                <a:gd name="T81" fmla="*/ 2950 h 3421"/>
                <a:gd name="T82" fmla="*/ 159 w 645"/>
                <a:gd name="T83" fmla="*/ 3031 h 3421"/>
                <a:gd name="T84" fmla="*/ 136 w 645"/>
                <a:gd name="T85" fmla="*/ 3101 h 3421"/>
                <a:gd name="T86" fmla="*/ 280 w 645"/>
                <a:gd name="T87" fmla="*/ 3110 h 3421"/>
                <a:gd name="T88" fmla="*/ 162 w 645"/>
                <a:gd name="T89" fmla="*/ 3166 h 3421"/>
                <a:gd name="T90" fmla="*/ 328 w 645"/>
                <a:gd name="T91" fmla="*/ 3151 h 3421"/>
                <a:gd name="T92" fmla="*/ 146 w 645"/>
                <a:gd name="T93" fmla="*/ 3194 h 3421"/>
                <a:gd name="T94" fmla="*/ 224 w 645"/>
                <a:gd name="T95" fmla="*/ 3249 h 3421"/>
                <a:gd name="T96" fmla="*/ 246 w 645"/>
                <a:gd name="T97" fmla="*/ 3233 h 3421"/>
                <a:gd name="T98" fmla="*/ 406 w 645"/>
                <a:gd name="T99" fmla="*/ 3143 h 3421"/>
                <a:gd name="T100" fmla="*/ 425 w 645"/>
                <a:gd name="T101" fmla="*/ 3221 h 3421"/>
                <a:gd name="T102" fmla="*/ 376 w 645"/>
                <a:gd name="T103" fmla="*/ 3218 h 3421"/>
                <a:gd name="T104" fmla="*/ 327 w 645"/>
                <a:gd name="T105" fmla="*/ 3282 h 3421"/>
                <a:gd name="T106" fmla="*/ 377 w 645"/>
                <a:gd name="T107" fmla="*/ 3378 h 3421"/>
                <a:gd name="T108" fmla="*/ 478 w 645"/>
                <a:gd name="T109" fmla="*/ 3363 h 3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5" h="3421">
                  <a:moveTo>
                    <a:pt x="541" y="3362"/>
                  </a:moveTo>
                  <a:lnTo>
                    <a:pt x="541" y="3362"/>
                  </a:lnTo>
                  <a:cubicBezTo>
                    <a:pt x="535" y="3362"/>
                    <a:pt x="531" y="3362"/>
                    <a:pt x="529" y="3362"/>
                  </a:cubicBezTo>
                  <a:cubicBezTo>
                    <a:pt x="522" y="3360"/>
                    <a:pt x="511" y="3359"/>
                    <a:pt x="523" y="3109"/>
                  </a:cubicBezTo>
                  <a:cubicBezTo>
                    <a:pt x="521" y="3109"/>
                    <a:pt x="519" y="3109"/>
                    <a:pt x="516" y="3109"/>
                  </a:cubicBezTo>
                  <a:cubicBezTo>
                    <a:pt x="498" y="3110"/>
                    <a:pt x="471" y="3111"/>
                    <a:pt x="459" y="3096"/>
                  </a:cubicBezTo>
                  <a:cubicBezTo>
                    <a:pt x="455" y="3090"/>
                    <a:pt x="453" y="3082"/>
                    <a:pt x="456" y="3073"/>
                  </a:cubicBezTo>
                  <a:cubicBezTo>
                    <a:pt x="457" y="3069"/>
                    <a:pt x="458" y="3066"/>
                    <a:pt x="461" y="3063"/>
                  </a:cubicBezTo>
                  <a:cubicBezTo>
                    <a:pt x="450" y="3054"/>
                    <a:pt x="439" y="3048"/>
                    <a:pt x="428" y="3045"/>
                  </a:cubicBezTo>
                  <a:cubicBezTo>
                    <a:pt x="418" y="3043"/>
                    <a:pt x="404" y="3041"/>
                    <a:pt x="385" y="3041"/>
                  </a:cubicBezTo>
                  <a:cubicBezTo>
                    <a:pt x="350" y="3041"/>
                    <a:pt x="311" y="3046"/>
                    <a:pt x="298" y="3047"/>
                  </a:cubicBezTo>
                  <a:cubicBezTo>
                    <a:pt x="297" y="3048"/>
                    <a:pt x="295" y="3048"/>
                    <a:pt x="295" y="3048"/>
                  </a:cubicBezTo>
                  <a:cubicBezTo>
                    <a:pt x="280" y="3049"/>
                    <a:pt x="272" y="3037"/>
                    <a:pt x="266" y="3026"/>
                  </a:cubicBezTo>
                  <a:cubicBezTo>
                    <a:pt x="264" y="3023"/>
                    <a:pt x="259" y="3016"/>
                    <a:pt x="257" y="3016"/>
                  </a:cubicBezTo>
                  <a:cubicBezTo>
                    <a:pt x="255" y="3016"/>
                    <a:pt x="252" y="3015"/>
                    <a:pt x="249" y="3011"/>
                  </a:cubicBezTo>
                  <a:cubicBezTo>
                    <a:pt x="239" y="2997"/>
                    <a:pt x="239" y="2944"/>
                    <a:pt x="247" y="2921"/>
                  </a:cubicBezTo>
                  <a:cubicBezTo>
                    <a:pt x="248" y="2917"/>
                    <a:pt x="247" y="2916"/>
                    <a:pt x="247" y="2916"/>
                  </a:cubicBezTo>
                  <a:cubicBezTo>
                    <a:pt x="244" y="2911"/>
                    <a:pt x="226" y="2910"/>
                    <a:pt x="213" y="2910"/>
                  </a:cubicBezTo>
                  <a:cubicBezTo>
                    <a:pt x="199" y="2909"/>
                    <a:pt x="187" y="2909"/>
                    <a:pt x="179" y="2905"/>
                  </a:cubicBezTo>
                  <a:cubicBezTo>
                    <a:pt x="166" y="2899"/>
                    <a:pt x="168" y="2888"/>
                    <a:pt x="170" y="2880"/>
                  </a:cubicBezTo>
                  <a:cubicBezTo>
                    <a:pt x="171" y="2871"/>
                    <a:pt x="172" y="2863"/>
                    <a:pt x="164" y="2853"/>
                  </a:cubicBezTo>
                  <a:cubicBezTo>
                    <a:pt x="145" y="2833"/>
                    <a:pt x="152" y="2807"/>
                    <a:pt x="157" y="2789"/>
                  </a:cubicBezTo>
                  <a:cubicBezTo>
                    <a:pt x="158" y="2785"/>
                    <a:pt x="159" y="2781"/>
                    <a:pt x="160" y="2778"/>
                  </a:cubicBezTo>
                  <a:cubicBezTo>
                    <a:pt x="162" y="2759"/>
                    <a:pt x="177" y="2722"/>
                    <a:pt x="207" y="2722"/>
                  </a:cubicBezTo>
                  <a:cubicBezTo>
                    <a:pt x="214" y="2722"/>
                    <a:pt x="215" y="2719"/>
                    <a:pt x="217" y="2706"/>
                  </a:cubicBezTo>
                  <a:cubicBezTo>
                    <a:pt x="219" y="2694"/>
                    <a:pt x="221" y="2679"/>
                    <a:pt x="236" y="2670"/>
                  </a:cubicBezTo>
                  <a:cubicBezTo>
                    <a:pt x="243" y="2666"/>
                    <a:pt x="242" y="2661"/>
                    <a:pt x="234" y="2647"/>
                  </a:cubicBezTo>
                  <a:cubicBezTo>
                    <a:pt x="228" y="2637"/>
                    <a:pt x="219" y="2622"/>
                    <a:pt x="233" y="2611"/>
                  </a:cubicBezTo>
                  <a:cubicBezTo>
                    <a:pt x="240" y="2606"/>
                    <a:pt x="241" y="2598"/>
                    <a:pt x="242" y="2589"/>
                  </a:cubicBezTo>
                  <a:cubicBezTo>
                    <a:pt x="243" y="2578"/>
                    <a:pt x="245" y="2563"/>
                    <a:pt x="268" y="2559"/>
                  </a:cubicBezTo>
                  <a:cubicBezTo>
                    <a:pt x="279" y="2558"/>
                    <a:pt x="279" y="2553"/>
                    <a:pt x="277" y="2538"/>
                  </a:cubicBezTo>
                  <a:cubicBezTo>
                    <a:pt x="276" y="2527"/>
                    <a:pt x="275" y="2511"/>
                    <a:pt x="290" y="2507"/>
                  </a:cubicBezTo>
                  <a:cubicBezTo>
                    <a:pt x="292" y="2506"/>
                    <a:pt x="294" y="2505"/>
                    <a:pt x="295" y="2504"/>
                  </a:cubicBezTo>
                  <a:cubicBezTo>
                    <a:pt x="295" y="2503"/>
                    <a:pt x="295" y="2503"/>
                    <a:pt x="295" y="2501"/>
                  </a:cubicBezTo>
                  <a:cubicBezTo>
                    <a:pt x="295" y="2498"/>
                    <a:pt x="293" y="2493"/>
                    <a:pt x="292" y="2488"/>
                  </a:cubicBezTo>
                  <a:cubicBezTo>
                    <a:pt x="290" y="2481"/>
                    <a:pt x="287" y="2472"/>
                    <a:pt x="287" y="2462"/>
                  </a:cubicBezTo>
                  <a:cubicBezTo>
                    <a:pt x="287" y="2458"/>
                    <a:pt x="287" y="2455"/>
                    <a:pt x="288" y="2452"/>
                  </a:cubicBezTo>
                  <a:cubicBezTo>
                    <a:pt x="291" y="2442"/>
                    <a:pt x="289" y="2434"/>
                    <a:pt x="287" y="2426"/>
                  </a:cubicBezTo>
                  <a:cubicBezTo>
                    <a:pt x="284" y="2412"/>
                    <a:pt x="280" y="2397"/>
                    <a:pt x="303" y="2388"/>
                  </a:cubicBezTo>
                  <a:cubicBezTo>
                    <a:pt x="310" y="2385"/>
                    <a:pt x="314" y="2382"/>
                    <a:pt x="314" y="2379"/>
                  </a:cubicBezTo>
                  <a:cubicBezTo>
                    <a:pt x="315" y="2372"/>
                    <a:pt x="306" y="2360"/>
                    <a:pt x="290" y="2348"/>
                  </a:cubicBezTo>
                  <a:cubicBezTo>
                    <a:pt x="287" y="2345"/>
                    <a:pt x="278" y="2338"/>
                    <a:pt x="281" y="2331"/>
                  </a:cubicBezTo>
                  <a:cubicBezTo>
                    <a:pt x="284" y="2322"/>
                    <a:pt x="298" y="2321"/>
                    <a:pt x="324" y="2321"/>
                  </a:cubicBezTo>
                  <a:cubicBezTo>
                    <a:pt x="327" y="2321"/>
                    <a:pt x="329" y="2320"/>
                    <a:pt x="330" y="2319"/>
                  </a:cubicBezTo>
                  <a:cubicBezTo>
                    <a:pt x="331" y="2318"/>
                    <a:pt x="331" y="2316"/>
                    <a:pt x="331" y="2314"/>
                  </a:cubicBezTo>
                  <a:cubicBezTo>
                    <a:pt x="331" y="2306"/>
                    <a:pt x="323" y="2296"/>
                    <a:pt x="314" y="2298"/>
                  </a:cubicBezTo>
                  <a:cubicBezTo>
                    <a:pt x="297" y="2303"/>
                    <a:pt x="282" y="2297"/>
                    <a:pt x="276" y="2284"/>
                  </a:cubicBezTo>
                  <a:cubicBezTo>
                    <a:pt x="272" y="2273"/>
                    <a:pt x="275" y="2260"/>
                    <a:pt x="285" y="2250"/>
                  </a:cubicBezTo>
                  <a:cubicBezTo>
                    <a:pt x="293" y="2242"/>
                    <a:pt x="290" y="2237"/>
                    <a:pt x="281" y="2227"/>
                  </a:cubicBezTo>
                  <a:cubicBezTo>
                    <a:pt x="275" y="2220"/>
                    <a:pt x="268" y="2212"/>
                    <a:pt x="273" y="2203"/>
                  </a:cubicBezTo>
                  <a:cubicBezTo>
                    <a:pt x="278" y="2192"/>
                    <a:pt x="279" y="2177"/>
                    <a:pt x="268" y="2169"/>
                  </a:cubicBezTo>
                  <a:cubicBezTo>
                    <a:pt x="255" y="2161"/>
                    <a:pt x="257" y="2129"/>
                    <a:pt x="262" y="2109"/>
                  </a:cubicBezTo>
                  <a:cubicBezTo>
                    <a:pt x="265" y="2096"/>
                    <a:pt x="271" y="2080"/>
                    <a:pt x="282" y="2078"/>
                  </a:cubicBezTo>
                  <a:cubicBezTo>
                    <a:pt x="288" y="2075"/>
                    <a:pt x="284" y="2036"/>
                    <a:pt x="283" y="2023"/>
                  </a:cubicBezTo>
                  <a:cubicBezTo>
                    <a:pt x="282" y="2014"/>
                    <a:pt x="281" y="2007"/>
                    <a:pt x="281" y="2002"/>
                  </a:cubicBezTo>
                  <a:cubicBezTo>
                    <a:pt x="281" y="1994"/>
                    <a:pt x="277" y="1986"/>
                    <a:pt x="273" y="1978"/>
                  </a:cubicBezTo>
                  <a:cubicBezTo>
                    <a:pt x="269" y="1968"/>
                    <a:pt x="264" y="1958"/>
                    <a:pt x="265" y="1948"/>
                  </a:cubicBezTo>
                  <a:cubicBezTo>
                    <a:pt x="266" y="1940"/>
                    <a:pt x="270" y="1935"/>
                    <a:pt x="274" y="1930"/>
                  </a:cubicBezTo>
                  <a:cubicBezTo>
                    <a:pt x="280" y="1922"/>
                    <a:pt x="286" y="1914"/>
                    <a:pt x="286" y="1896"/>
                  </a:cubicBezTo>
                  <a:cubicBezTo>
                    <a:pt x="286" y="1891"/>
                    <a:pt x="286" y="1885"/>
                    <a:pt x="287" y="1879"/>
                  </a:cubicBezTo>
                  <a:cubicBezTo>
                    <a:pt x="288" y="1861"/>
                    <a:pt x="294" y="1845"/>
                    <a:pt x="311" y="1842"/>
                  </a:cubicBezTo>
                  <a:cubicBezTo>
                    <a:pt x="315" y="1842"/>
                    <a:pt x="313" y="1823"/>
                    <a:pt x="312" y="1816"/>
                  </a:cubicBezTo>
                  <a:cubicBezTo>
                    <a:pt x="311" y="1807"/>
                    <a:pt x="310" y="1797"/>
                    <a:pt x="311" y="1790"/>
                  </a:cubicBezTo>
                  <a:cubicBezTo>
                    <a:pt x="313" y="1778"/>
                    <a:pt x="325" y="1776"/>
                    <a:pt x="333" y="1775"/>
                  </a:cubicBezTo>
                  <a:cubicBezTo>
                    <a:pt x="345" y="1773"/>
                    <a:pt x="353" y="1772"/>
                    <a:pt x="355" y="1760"/>
                  </a:cubicBezTo>
                  <a:cubicBezTo>
                    <a:pt x="357" y="1747"/>
                    <a:pt x="352" y="1743"/>
                    <a:pt x="346" y="1738"/>
                  </a:cubicBezTo>
                  <a:cubicBezTo>
                    <a:pt x="340" y="1734"/>
                    <a:pt x="333" y="1728"/>
                    <a:pt x="336" y="1716"/>
                  </a:cubicBezTo>
                  <a:cubicBezTo>
                    <a:pt x="339" y="1705"/>
                    <a:pt x="338" y="1691"/>
                    <a:pt x="336" y="1671"/>
                  </a:cubicBezTo>
                  <a:cubicBezTo>
                    <a:pt x="335" y="1657"/>
                    <a:pt x="334" y="1639"/>
                    <a:pt x="334" y="1617"/>
                  </a:cubicBezTo>
                  <a:cubicBezTo>
                    <a:pt x="334" y="1574"/>
                    <a:pt x="362" y="1557"/>
                    <a:pt x="381" y="1545"/>
                  </a:cubicBezTo>
                  <a:cubicBezTo>
                    <a:pt x="386" y="1542"/>
                    <a:pt x="390" y="1539"/>
                    <a:pt x="393" y="1537"/>
                  </a:cubicBezTo>
                  <a:cubicBezTo>
                    <a:pt x="398" y="1532"/>
                    <a:pt x="393" y="1510"/>
                    <a:pt x="390" y="1495"/>
                  </a:cubicBezTo>
                  <a:cubicBezTo>
                    <a:pt x="385" y="1470"/>
                    <a:pt x="379" y="1446"/>
                    <a:pt x="395" y="1440"/>
                  </a:cubicBezTo>
                  <a:cubicBezTo>
                    <a:pt x="402" y="1436"/>
                    <a:pt x="403" y="1428"/>
                    <a:pt x="405" y="1415"/>
                  </a:cubicBezTo>
                  <a:cubicBezTo>
                    <a:pt x="406" y="1404"/>
                    <a:pt x="407" y="1392"/>
                    <a:pt x="417" y="1385"/>
                  </a:cubicBezTo>
                  <a:cubicBezTo>
                    <a:pt x="425" y="1379"/>
                    <a:pt x="426" y="1368"/>
                    <a:pt x="428" y="1354"/>
                  </a:cubicBezTo>
                  <a:cubicBezTo>
                    <a:pt x="430" y="1345"/>
                    <a:pt x="431" y="1335"/>
                    <a:pt x="435" y="1324"/>
                  </a:cubicBezTo>
                  <a:cubicBezTo>
                    <a:pt x="439" y="1311"/>
                    <a:pt x="434" y="1302"/>
                    <a:pt x="427" y="1291"/>
                  </a:cubicBezTo>
                  <a:cubicBezTo>
                    <a:pt x="422" y="1282"/>
                    <a:pt x="416" y="1272"/>
                    <a:pt x="416" y="1259"/>
                  </a:cubicBezTo>
                  <a:cubicBezTo>
                    <a:pt x="416" y="1235"/>
                    <a:pt x="412" y="1214"/>
                    <a:pt x="392" y="1187"/>
                  </a:cubicBezTo>
                  <a:cubicBezTo>
                    <a:pt x="375" y="1164"/>
                    <a:pt x="376" y="1122"/>
                    <a:pt x="384" y="1105"/>
                  </a:cubicBezTo>
                  <a:cubicBezTo>
                    <a:pt x="388" y="1097"/>
                    <a:pt x="393" y="1095"/>
                    <a:pt x="397" y="1095"/>
                  </a:cubicBezTo>
                  <a:cubicBezTo>
                    <a:pt x="399" y="1094"/>
                    <a:pt x="400" y="1085"/>
                    <a:pt x="402" y="1079"/>
                  </a:cubicBezTo>
                  <a:cubicBezTo>
                    <a:pt x="405" y="1062"/>
                    <a:pt x="410" y="1041"/>
                    <a:pt x="428" y="1036"/>
                  </a:cubicBezTo>
                  <a:cubicBezTo>
                    <a:pt x="431" y="1035"/>
                    <a:pt x="434" y="1033"/>
                    <a:pt x="435" y="1030"/>
                  </a:cubicBezTo>
                  <a:cubicBezTo>
                    <a:pt x="442" y="1018"/>
                    <a:pt x="431" y="988"/>
                    <a:pt x="424" y="966"/>
                  </a:cubicBezTo>
                  <a:cubicBezTo>
                    <a:pt x="416" y="945"/>
                    <a:pt x="425" y="939"/>
                    <a:pt x="435" y="934"/>
                  </a:cubicBezTo>
                  <a:cubicBezTo>
                    <a:pt x="441" y="932"/>
                    <a:pt x="444" y="930"/>
                    <a:pt x="444" y="923"/>
                  </a:cubicBezTo>
                  <a:cubicBezTo>
                    <a:pt x="444" y="895"/>
                    <a:pt x="459" y="859"/>
                    <a:pt x="482" y="848"/>
                  </a:cubicBezTo>
                  <a:cubicBezTo>
                    <a:pt x="496" y="842"/>
                    <a:pt x="501" y="814"/>
                    <a:pt x="501" y="790"/>
                  </a:cubicBezTo>
                  <a:cubicBezTo>
                    <a:pt x="501" y="776"/>
                    <a:pt x="515" y="768"/>
                    <a:pt x="529" y="761"/>
                  </a:cubicBezTo>
                  <a:cubicBezTo>
                    <a:pt x="536" y="757"/>
                    <a:pt x="544" y="753"/>
                    <a:pt x="549" y="749"/>
                  </a:cubicBezTo>
                  <a:cubicBezTo>
                    <a:pt x="552" y="746"/>
                    <a:pt x="551" y="743"/>
                    <a:pt x="545" y="733"/>
                  </a:cubicBezTo>
                  <a:cubicBezTo>
                    <a:pt x="540" y="726"/>
                    <a:pt x="535" y="718"/>
                    <a:pt x="537" y="710"/>
                  </a:cubicBezTo>
                  <a:cubicBezTo>
                    <a:pt x="538" y="705"/>
                    <a:pt x="542" y="701"/>
                    <a:pt x="548" y="697"/>
                  </a:cubicBezTo>
                  <a:cubicBezTo>
                    <a:pt x="557" y="693"/>
                    <a:pt x="551" y="677"/>
                    <a:pt x="543" y="656"/>
                  </a:cubicBezTo>
                  <a:cubicBezTo>
                    <a:pt x="537" y="639"/>
                    <a:pt x="531" y="623"/>
                    <a:pt x="540" y="616"/>
                  </a:cubicBezTo>
                  <a:cubicBezTo>
                    <a:pt x="546" y="610"/>
                    <a:pt x="545" y="599"/>
                    <a:pt x="543" y="587"/>
                  </a:cubicBezTo>
                  <a:cubicBezTo>
                    <a:pt x="542" y="580"/>
                    <a:pt x="542" y="572"/>
                    <a:pt x="542" y="565"/>
                  </a:cubicBezTo>
                  <a:cubicBezTo>
                    <a:pt x="544" y="552"/>
                    <a:pt x="563" y="540"/>
                    <a:pt x="594" y="520"/>
                  </a:cubicBezTo>
                  <a:cubicBezTo>
                    <a:pt x="609" y="510"/>
                    <a:pt x="627" y="499"/>
                    <a:pt x="630" y="494"/>
                  </a:cubicBezTo>
                  <a:cubicBezTo>
                    <a:pt x="635" y="484"/>
                    <a:pt x="641" y="452"/>
                    <a:pt x="644" y="419"/>
                  </a:cubicBezTo>
                  <a:cubicBezTo>
                    <a:pt x="642" y="420"/>
                    <a:pt x="641" y="420"/>
                    <a:pt x="639" y="421"/>
                  </a:cubicBezTo>
                  <a:cubicBezTo>
                    <a:pt x="637" y="422"/>
                    <a:pt x="636" y="423"/>
                    <a:pt x="634" y="424"/>
                  </a:cubicBezTo>
                  <a:cubicBezTo>
                    <a:pt x="632" y="425"/>
                    <a:pt x="630" y="426"/>
                    <a:pt x="629" y="426"/>
                  </a:cubicBezTo>
                  <a:cubicBezTo>
                    <a:pt x="626" y="427"/>
                    <a:pt x="624" y="428"/>
                    <a:pt x="622" y="429"/>
                  </a:cubicBezTo>
                  <a:cubicBezTo>
                    <a:pt x="621" y="429"/>
                    <a:pt x="620" y="430"/>
                    <a:pt x="618" y="430"/>
                  </a:cubicBezTo>
                  <a:cubicBezTo>
                    <a:pt x="616" y="431"/>
                    <a:pt x="614" y="431"/>
                    <a:pt x="611" y="431"/>
                  </a:cubicBezTo>
                  <a:lnTo>
                    <a:pt x="610" y="432"/>
                  </a:lnTo>
                  <a:cubicBezTo>
                    <a:pt x="608" y="432"/>
                    <a:pt x="606" y="431"/>
                    <a:pt x="605" y="431"/>
                  </a:cubicBezTo>
                  <a:cubicBezTo>
                    <a:pt x="604" y="431"/>
                    <a:pt x="603" y="430"/>
                    <a:pt x="602" y="429"/>
                  </a:cubicBezTo>
                  <a:lnTo>
                    <a:pt x="601" y="429"/>
                  </a:lnTo>
                  <a:cubicBezTo>
                    <a:pt x="600" y="428"/>
                    <a:pt x="600" y="428"/>
                    <a:pt x="599" y="427"/>
                  </a:cubicBezTo>
                  <a:lnTo>
                    <a:pt x="599" y="427"/>
                  </a:lnTo>
                  <a:cubicBezTo>
                    <a:pt x="598" y="426"/>
                    <a:pt x="598" y="425"/>
                    <a:pt x="598" y="425"/>
                  </a:cubicBezTo>
                  <a:cubicBezTo>
                    <a:pt x="598" y="425"/>
                    <a:pt x="598" y="425"/>
                    <a:pt x="598" y="424"/>
                  </a:cubicBezTo>
                  <a:lnTo>
                    <a:pt x="598" y="424"/>
                  </a:lnTo>
                  <a:cubicBezTo>
                    <a:pt x="597" y="422"/>
                    <a:pt x="596" y="419"/>
                    <a:pt x="595" y="415"/>
                  </a:cubicBezTo>
                  <a:cubicBezTo>
                    <a:pt x="595" y="412"/>
                    <a:pt x="594" y="408"/>
                    <a:pt x="594" y="404"/>
                  </a:cubicBezTo>
                  <a:cubicBezTo>
                    <a:pt x="594" y="402"/>
                    <a:pt x="594" y="399"/>
                    <a:pt x="594" y="396"/>
                  </a:cubicBezTo>
                  <a:cubicBezTo>
                    <a:pt x="593" y="377"/>
                    <a:pt x="592" y="354"/>
                    <a:pt x="581" y="343"/>
                  </a:cubicBezTo>
                  <a:cubicBezTo>
                    <a:pt x="569" y="331"/>
                    <a:pt x="567" y="315"/>
                    <a:pt x="566" y="301"/>
                  </a:cubicBezTo>
                  <a:cubicBezTo>
                    <a:pt x="564" y="286"/>
                    <a:pt x="562" y="277"/>
                    <a:pt x="556" y="274"/>
                  </a:cubicBezTo>
                  <a:cubicBezTo>
                    <a:pt x="539" y="267"/>
                    <a:pt x="521" y="242"/>
                    <a:pt x="519" y="223"/>
                  </a:cubicBezTo>
                  <a:cubicBezTo>
                    <a:pt x="517" y="211"/>
                    <a:pt x="523" y="204"/>
                    <a:pt x="527" y="201"/>
                  </a:cubicBezTo>
                  <a:cubicBezTo>
                    <a:pt x="534" y="196"/>
                    <a:pt x="534" y="189"/>
                    <a:pt x="534" y="178"/>
                  </a:cubicBezTo>
                  <a:cubicBezTo>
                    <a:pt x="533" y="167"/>
                    <a:pt x="533" y="155"/>
                    <a:pt x="543" y="147"/>
                  </a:cubicBezTo>
                  <a:cubicBezTo>
                    <a:pt x="545" y="145"/>
                    <a:pt x="546" y="143"/>
                    <a:pt x="546" y="143"/>
                  </a:cubicBezTo>
                  <a:cubicBezTo>
                    <a:pt x="545" y="142"/>
                    <a:pt x="540" y="139"/>
                    <a:pt x="536" y="136"/>
                  </a:cubicBezTo>
                  <a:cubicBezTo>
                    <a:pt x="529" y="130"/>
                    <a:pt x="520" y="123"/>
                    <a:pt x="510" y="112"/>
                  </a:cubicBezTo>
                  <a:cubicBezTo>
                    <a:pt x="498" y="97"/>
                    <a:pt x="500" y="81"/>
                    <a:pt x="502" y="66"/>
                  </a:cubicBezTo>
                  <a:cubicBezTo>
                    <a:pt x="504" y="50"/>
                    <a:pt x="504" y="40"/>
                    <a:pt x="493" y="32"/>
                  </a:cubicBezTo>
                  <a:cubicBezTo>
                    <a:pt x="478" y="21"/>
                    <a:pt x="471" y="8"/>
                    <a:pt x="467" y="1"/>
                  </a:cubicBezTo>
                  <a:lnTo>
                    <a:pt x="467" y="0"/>
                  </a:lnTo>
                  <a:cubicBezTo>
                    <a:pt x="467" y="0"/>
                    <a:pt x="467" y="0"/>
                    <a:pt x="466" y="0"/>
                  </a:cubicBezTo>
                  <a:cubicBezTo>
                    <a:pt x="466" y="3"/>
                    <a:pt x="464" y="7"/>
                    <a:pt x="463" y="11"/>
                  </a:cubicBezTo>
                  <a:cubicBezTo>
                    <a:pt x="459" y="28"/>
                    <a:pt x="452" y="50"/>
                    <a:pt x="434" y="60"/>
                  </a:cubicBezTo>
                  <a:cubicBezTo>
                    <a:pt x="433" y="60"/>
                    <a:pt x="431" y="62"/>
                    <a:pt x="428" y="63"/>
                  </a:cubicBezTo>
                  <a:cubicBezTo>
                    <a:pt x="428" y="64"/>
                    <a:pt x="427" y="65"/>
                    <a:pt x="426" y="65"/>
                  </a:cubicBezTo>
                  <a:cubicBezTo>
                    <a:pt x="424" y="66"/>
                    <a:pt x="423" y="68"/>
                    <a:pt x="421" y="69"/>
                  </a:cubicBezTo>
                  <a:cubicBezTo>
                    <a:pt x="421" y="75"/>
                    <a:pt x="420" y="81"/>
                    <a:pt x="420" y="87"/>
                  </a:cubicBezTo>
                  <a:cubicBezTo>
                    <a:pt x="418" y="103"/>
                    <a:pt x="417" y="121"/>
                    <a:pt x="421" y="133"/>
                  </a:cubicBezTo>
                  <a:cubicBezTo>
                    <a:pt x="432" y="160"/>
                    <a:pt x="437" y="284"/>
                    <a:pt x="427" y="332"/>
                  </a:cubicBezTo>
                  <a:cubicBezTo>
                    <a:pt x="416" y="381"/>
                    <a:pt x="406" y="420"/>
                    <a:pt x="396" y="448"/>
                  </a:cubicBezTo>
                  <a:cubicBezTo>
                    <a:pt x="392" y="460"/>
                    <a:pt x="397" y="466"/>
                    <a:pt x="402" y="471"/>
                  </a:cubicBezTo>
                  <a:cubicBezTo>
                    <a:pt x="407" y="476"/>
                    <a:pt x="415" y="484"/>
                    <a:pt x="405" y="495"/>
                  </a:cubicBezTo>
                  <a:cubicBezTo>
                    <a:pt x="396" y="503"/>
                    <a:pt x="397" y="526"/>
                    <a:pt x="397" y="557"/>
                  </a:cubicBezTo>
                  <a:cubicBezTo>
                    <a:pt x="398" y="567"/>
                    <a:pt x="398" y="579"/>
                    <a:pt x="398" y="592"/>
                  </a:cubicBezTo>
                  <a:cubicBezTo>
                    <a:pt x="398" y="626"/>
                    <a:pt x="386" y="673"/>
                    <a:pt x="376" y="711"/>
                  </a:cubicBezTo>
                  <a:cubicBezTo>
                    <a:pt x="370" y="735"/>
                    <a:pt x="365" y="756"/>
                    <a:pt x="364" y="767"/>
                  </a:cubicBezTo>
                  <a:cubicBezTo>
                    <a:pt x="363" y="780"/>
                    <a:pt x="358" y="792"/>
                    <a:pt x="353" y="803"/>
                  </a:cubicBezTo>
                  <a:cubicBezTo>
                    <a:pt x="348" y="816"/>
                    <a:pt x="342" y="829"/>
                    <a:pt x="344" y="845"/>
                  </a:cubicBezTo>
                  <a:cubicBezTo>
                    <a:pt x="347" y="879"/>
                    <a:pt x="329" y="899"/>
                    <a:pt x="308" y="916"/>
                  </a:cubicBezTo>
                  <a:cubicBezTo>
                    <a:pt x="301" y="922"/>
                    <a:pt x="312" y="940"/>
                    <a:pt x="321" y="956"/>
                  </a:cubicBezTo>
                  <a:cubicBezTo>
                    <a:pt x="330" y="973"/>
                    <a:pt x="340" y="990"/>
                    <a:pt x="339" y="1003"/>
                  </a:cubicBezTo>
                  <a:cubicBezTo>
                    <a:pt x="338" y="1016"/>
                    <a:pt x="331" y="1026"/>
                    <a:pt x="324" y="1035"/>
                  </a:cubicBezTo>
                  <a:cubicBezTo>
                    <a:pt x="315" y="1048"/>
                    <a:pt x="305" y="1061"/>
                    <a:pt x="310" y="1085"/>
                  </a:cubicBezTo>
                  <a:cubicBezTo>
                    <a:pt x="318" y="1128"/>
                    <a:pt x="314" y="1195"/>
                    <a:pt x="311" y="1231"/>
                  </a:cubicBezTo>
                  <a:cubicBezTo>
                    <a:pt x="311" y="1241"/>
                    <a:pt x="310" y="1249"/>
                    <a:pt x="310" y="1254"/>
                  </a:cubicBezTo>
                  <a:cubicBezTo>
                    <a:pt x="310" y="1263"/>
                    <a:pt x="305" y="1269"/>
                    <a:pt x="301" y="1274"/>
                  </a:cubicBezTo>
                  <a:cubicBezTo>
                    <a:pt x="296" y="1280"/>
                    <a:pt x="290" y="1287"/>
                    <a:pt x="293" y="1305"/>
                  </a:cubicBezTo>
                  <a:cubicBezTo>
                    <a:pt x="296" y="1325"/>
                    <a:pt x="289" y="1338"/>
                    <a:pt x="282" y="1351"/>
                  </a:cubicBezTo>
                  <a:cubicBezTo>
                    <a:pt x="276" y="1364"/>
                    <a:pt x="268" y="1378"/>
                    <a:pt x="266" y="1401"/>
                  </a:cubicBezTo>
                  <a:cubicBezTo>
                    <a:pt x="262" y="1440"/>
                    <a:pt x="240" y="1489"/>
                    <a:pt x="222" y="1529"/>
                  </a:cubicBezTo>
                  <a:cubicBezTo>
                    <a:pt x="216" y="1543"/>
                    <a:pt x="210" y="1555"/>
                    <a:pt x="206" y="1565"/>
                  </a:cubicBezTo>
                  <a:cubicBezTo>
                    <a:pt x="202" y="1576"/>
                    <a:pt x="199" y="1584"/>
                    <a:pt x="197" y="1592"/>
                  </a:cubicBezTo>
                  <a:cubicBezTo>
                    <a:pt x="190" y="1615"/>
                    <a:pt x="185" y="1630"/>
                    <a:pt x="165" y="1630"/>
                  </a:cubicBezTo>
                  <a:cubicBezTo>
                    <a:pt x="160" y="1630"/>
                    <a:pt x="157" y="1632"/>
                    <a:pt x="155" y="1635"/>
                  </a:cubicBezTo>
                  <a:cubicBezTo>
                    <a:pt x="150" y="1643"/>
                    <a:pt x="152" y="1659"/>
                    <a:pt x="161" y="1678"/>
                  </a:cubicBezTo>
                  <a:cubicBezTo>
                    <a:pt x="168" y="1695"/>
                    <a:pt x="166" y="1711"/>
                    <a:pt x="164" y="1726"/>
                  </a:cubicBezTo>
                  <a:cubicBezTo>
                    <a:pt x="163" y="1742"/>
                    <a:pt x="161" y="1757"/>
                    <a:pt x="170" y="1773"/>
                  </a:cubicBezTo>
                  <a:cubicBezTo>
                    <a:pt x="190" y="1807"/>
                    <a:pt x="186" y="1822"/>
                    <a:pt x="177" y="1848"/>
                  </a:cubicBezTo>
                  <a:lnTo>
                    <a:pt x="174" y="1856"/>
                  </a:lnTo>
                  <a:cubicBezTo>
                    <a:pt x="170" y="1870"/>
                    <a:pt x="165" y="1879"/>
                    <a:pt x="161" y="1886"/>
                  </a:cubicBezTo>
                  <a:cubicBezTo>
                    <a:pt x="155" y="1895"/>
                    <a:pt x="151" y="1902"/>
                    <a:pt x="151" y="1919"/>
                  </a:cubicBezTo>
                  <a:cubicBezTo>
                    <a:pt x="151" y="1931"/>
                    <a:pt x="147" y="1943"/>
                    <a:pt x="143" y="1954"/>
                  </a:cubicBezTo>
                  <a:cubicBezTo>
                    <a:pt x="138" y="1971"/>
                    <a:pt x="133" y="1987"/>
                    <a:pt x="140" y="2006"/>
                  </a:cubicBezTo>
                  <a:cubicBezTo>
                    <a:pt x="150" y="2030"/>
                    <a:pt x="152" y="2044"/>
                    <a:pt x="146" y="2052"/>
                  </a:cubicBezTo>
                  <a:cubicBezTo>
                    <a:pt x="142" y="2057"/>
                    <a:pt x="136" y="2060"/>
                    <a:pt x="128" y="2060"/>
                  </a:cubicBezTo>
                  <a:cubicBezTo>
                    <a:pt x="113" y="2060"/>
                    <a:pt x="106" y="2102"/>
                    <a:pt x="102" y="2138"/>
                  </a:cubicBezTo>
                  <a:cubicBezTo>
                    <a:pt x="99" y="2158"/>
                    <a:pt x="97" y="2177"/>
                    <a:pt x="101" y="2181"/>
                  </a:cubicBezTo>
                  <a:cubicBezTo>
                    <a:pt x="103" y="2184"/>
                    <a:pt x="113" y="2183"/>
                    <a:pt x="128" y="2182"/>
                  </a:cubicBezTo>
                  <a:lnTo>
                    <a:pt x="131" y="2182"/>
                  </a:lnTo>
                  <a:cubicBezTo>
                    <a:pt x="148" y="2180"/>
                    <a:pt x="148" y="2138"/>
                    <a:pt x="148" y="2106"/>
                  </a:cubicBezTo>
                  <a:cubicBezTo>
                    <a:pt x="148" y="2091"/>
                    <a:pt x="148" y="2077"/>
                    <a:pt x="150" y="2067"/>
                  </a:cubicBezTo>
                  <a:cubicBezTo>
                    <a:pt x="150" y="2061"/>
                    <a:pt x="153" y="2045"/>
                    <a:pt x="165" y="2045"/>
                  </a:cubicBezTo>
                  <a:cubicBezTo>
                    <a:pt x="173" y="2045"/>
                    <a:pt x="173" y="2044"/>
                    <a:pt x="174" y="2038"/>
                  </a:cubicBezTo>
                  <a:cubicBezTo>
                    <a:pt x="175" y="2031"/>
                    <a:pt x="176" y="2021"/>
                    <a:pt x="193" y="2016"/>
                  </a:cubicBezTo>
                  <a:cubicBezTo>
                    <a:pt x="201" y="2014"/>
                    <a:pt x="206" y="2015"/>
                    <a:pt x="210" y="2019"/>
                  </a:cubicBezTo>
                  <a:cubicBezTo>
                    <a:pt x="214" y="2023"/>
                    <a:pt x="213" y="2029"/>
                    <a:pt x="213" y="2034"/>
                  </a:cubicBezTo>
                  <a:cubicBezTo>
                    <a:pt x="213" y="2043"/>
                    <a:pt x="214" y="2044"/>
                    <a:pt x="216" y="2045"/>
                  </a:cubicBezTo>
                  <a:cubicBezTo>
                    <a:pt x="229" y="2049"/>
                    <a:pt x="237" y="2056"/>
                    <a:pt x="239" y="2065"/>
                  </a:cubicBezTo>
                  <a:cubicBezTo>
                    <a:pt x="239" y="2071"/>
                    <a:pt x="237" y="2080"/>
                    <a:pt x="223" y="2090"/>
                  </a:cubicBezTo>
                  <a:cubicBezTo>
                    <a:pt x="213" y="2096"/>
                    <a:pt x="215" y="2104"/>
                    <a:pt x="218" y="2119"/>
                  </a:cubicBezTo>
                  <a:cubicBezTo>
                    <a:pt x="221" y="2129"/>
                    <a:pt x="224" y="2142"/>
                    <a:pt x="218" y="2152"/>
                  </a:cubicBezTo>
                  <a:cubicBezTo>
                    <a:pt x="216" y="2154"/>
                    <a:pt x="215" y="2157"/>
                    <a:pt x="213" y="2159"/>
                  </a:cubicBezTo>
                  <a:cubicBezTo>
                    <a:pt x="202" y="2175"/>
                    <a:pt x="192" y="2191"/>
                    <a:pt x="199" y="2207"/>
                  </a:cubicBezTo>
                  <a:cubicBezTo>
                    <a:pt x="206" y="2222"/>
                    <a:pt x="201" y="2230"/>
                    <a:pt x="195" y="2237"/>
                  </a:cubicBezTo>
                  <a:cubicBezTo>
                    <a:pt x="191" y="2242"/>
                    <a:pt x="187" y="2248"/>
                    <a:pt x="186" y="2259"/>
                  </a:cubicBezTo>
                  <a:cubicBezTo>
                    <a:pt x="186" y="2272"/>
                    <a:pt x="189" y="2279"/>
                    <a:pt x="191" y="2283"/>
                  </a:cubicBezTo>
                  <a:cubicBezTo>
                    <a:pt x="194" y="2288"/>
                    <a:pt x="198" y="2295"/>
                    <a:pt x="187" y="2301"/>
                  </a:cubicBezTo>
                  <a:cubicBezTo>
                    <a:pt x="186" y="2303"/>
                    <a:pt x="189" y="2307"/>
                    <a:pt x="190" y="2310"/>
                  </a:cubicBezTo>
                  <a:cubicBezTo>
                    <a:pt x="193" y="2316"/>
                    <a:pt x="196" y="2322"/>
                    <a:pt x="193" y="2328"/>
                  </a:cubicBezTo>
                  <a:cubicBezTo>
                    <a:pt x="191" y="2331"/>
                    <a:pt x="188" y="2333"/>
                    <a:pt x="183" y="2334"/>
                  </a:cubicBezTo>
                  <a:cubicBezTo>
                    <a:pt x="180" y="2335"/>
                    <a:pt x="180" y="2336"/>
                    <a:pt x="180" y="2336"/>
                  </a:cubicBezTo>
                  <a:cubicBezTo>
                    <a:pt x="177" y="2343"/>
                    <a:pt x="186" y="2362"/>
                    <a:pt x="191" y="2371"/>
                  </a:cubicBezTo>
                  <a:cubicBezTo>
                    <a:pt x="192" y="2373"/>
                    <a:pt x="195" y="2380"/>
                    <a:pt x="192" y="2386"/>
                  </a:cubicBezTo>
                  <a:cubicBezTo>
                    <a:pt x="189" y="2392"/>
                    <a:pt x="181" y="2393"/>
                    <a:pt x="173" y="2394"/>
                  </a:cubicBezTo>
                  <a:cubicBezTo>
                    <a:pt x="165" y="2395"/>
                    <a:pt x="156" y="2396"/>
                    <a:pt x="150" y="2401"/>
                  </a:cubicBezTo>
                  <a:cubicBezTo>
                    <a:pt x="146" y="2404"/>
                    <a:pt x="147" y="2406"/>
                    <a:pt x="153" y="2417"/>
                  </a:cubicBezTo>
                  <a:cubicBezTo>
                    <a:pt x="159" y="2426"/>
                    <a:pt x="165" y="2438"/>
                    <a:pt x="159" y="2450"/>
                  </a:cubicBezTo>
                  <a:cubicBezTo>
                    <a:pt x="154" y="2457"/>
                    <a:pt x="148" y="2459"/>
                    <a:pt x="144" y="2459"/>
                  </a:cubicBezTo>
                  <a:cubicBezTo>
                    <a:pt x="131" y="2459"/>
                    <a:pt x="116" y="2445"/>
                    <a:pt x="106" y="2436"/>
                  </a:cubicBezTo>
                  <a:cubicBezTo>
                    <a:pt x="104" y="2434"/>
                    <a:pt x="102" y="2432"/>
                    <a:pt x="100" y="2431"/>
                  </a:cubicBezTo>
                  <a:cubicBezTo>
                    <a:pt x="98" y="2428"/>
                    <a:pt x="96" y="2425"/>
                    <a:pt x="96" y="2421"/>
                  </a:cubicBezTo>
                  <a:cubicBezTo>
                    <a:pt x="95" y="2414"/>
                    <a:pt x="102" y="2405"/>
                    <a:pt x="111" y="2396"/>
                  </a:cubicBezTo>
                  <a:cubicBezTo>
                    <a:pt x="108" y="2396"/>
                    <a:pt x="105" y="2396"/>
                    <a:pt x="102" y="2395"/>
                  </a:cubicBezTo>
                  <a:cubicBezTo>
                    <a:pt x="99" y="2395"/>
                    <a:pt x="96" y="2395"/>
                    <a:pt x="94" y="2395"/>
                  </a:cubicBezTo>
                  <a:cubicBezTo>
                    <a:pt x="90" y="2395"/>
                    <a:pt x="89" y="2396"/>
                    <a:pt x="89" y="2396"/>
                  </a:cubicBezTo>
                  <a:cubicBezTo>
                    <a:pt x="88" y="2396"/>
                    <a:pt x="88" y="2397"/>
                    <a:pt x="88" y="2399"/>
                  </a:cubicBezTo>
                  <a:cubicBezTo>
                    <a:pt x="90" y="2417"/>
                    <a:pt x="75" y="2422"/>
                    <a:pt x="64" y="2425"/>
                  </a:cubicBezTo>
                  <a:cubicBezTo>
                    <a:pt x="56" y="2427"/>
                    <a:pt x="48" y="2430"/>
                    <a:pt x="43" y="2435"/>
                  </a:cubicBezTo>
                  <a:cubicBezTo>
                    <a:pt x="39" y="2440"/>
                    <a:pt x="40" y="2444"/>
                    <a:pt x="46" y="2452"/>
                  </a:cubicBezTo>
                  <a:cubicBezTo>
                    <a:pt x="50" y="2457"/>
                    <a:pt x="54" y="2462"/>
                    <a:pt x="52" y="2467"/>
                  </a:cubicBezTo>
                  <a:cubicBezTo>
                    <a:pt x="51" y="2471"/>
                    <a:pt x="48" y="2473"/>
                    <a:pt x="43" y="2474"/>
                  </a:cubicBezTo>
                  <a:cubicBezTo>
                    <a:pt x="27" y="2479"/>
                    <a:pt x="2" y="2502"/>
                    <a:pt x="0" y="2515"/>
                  </a:cubicBezTo>
                  <a:cubicBezTo>
                    <a:pt x="0" y="2518"/>
                    <a:pt x="1" y="2520"/>
                    <a:pt x="2" y="2522"/>
                  </a:cubicBezTo>
                  <a:cubicBezTo>
                    <a:pt x="3" y="2522"/>
                    <a:pt x="4" y="2523"/>
                    <a:pt x="4" y="2523"/>
                  </a:cubicBezTo>
                  <a:cubicBezTo>
                    <a:pt x="7" y="2523"/>
                    <a:pt x="7" y="2519"/>
                    <a:pt x="7" y="2518"/>
                  </a:cubicBezTo>
                  <a:cubicBezTo>
                    <a:pt x="7" y="2506"/>
                    <a:pt x="16" y="2497"/>
                    <a:pt x="29" y="2497"/>
                  </a:cubicBezTo>
                  <a:cubicBezTo>
                    <a:pt x="38" y="2497"/>
                    <a:pt x="49" y="2502"/>
                    <a:pt x="54" y="2516"/>
                  </a:cubicBezTo>
                  <a:cubicBezTo>
                    <a:pt x="56" y="2522"/>
                    <a:pt x="58" y="2522"/>
                    <a:pt x="59" y="2522"/>
                  </a:cubicBezTo>
                  <a:cubicBezTo>
                    <a:pt x="61" y="2522"/>
                    <a:pt x="63" y="2521"/>
                    <a:pt x="66" y="2520"/>
                  </a:cubicBezTo>
                  <a:cubicBezTo>
                    <a:pt x="73" y="2518"/>
                    <a:pt x="83" y="2515"/>
                    <a:pt x="94" y="2517"/>
                  </a:cubicBezTo>
                  <a:cubicBezTo>
                    <a:pt x="110" y="2521"/>
                    <a:pt x="117" y="2536"/>
                    <a:pt x="116" y="2550"/>
                  </a:cubicBezTo>
                  <a:cubicBezTo>
                    <a:pt x="114" y="2560"/>
                    <a:pt x="108" y="2568"/>
                    <a:pt x="100" y="2568"/>
                  </a:cubicBezTo>
                  <a:lnTo>
                    <a:pt x="98" y="2568"/>
                  </a:lnTo>
                  <a:lnTo>
                    <a:pt x="98" y="2568"/>
                  </a:lnTo>
                  <a:cubicBezTo>
                    <a:pt x="95" y="2568"/>
                    <a:pt x="93" y="2569"/>
                    <a:pt x="90" y="2572"/>
                  </a:cubicBezTo>
                  <a:cubicBezTo>
                    <a:pt x="84" y="2579"/>
                    <a:pt x="79" y="2593"/>
                    <a:pt x="81" y="2608"/>
                  </a:cubicBezTo>
                  <a:cubicBezTo>
                    <a:pt x="82" y="2612"/>
                    <a:pt x="83" y="2615"/>
                    <a:pt x="92" y="2615"/>
                  </a:cubicBezTo>
                  <a:cubicBezTo>
                    <a:pt x="98" y="2615"/>
                    <a:pt x="106" y="2613"/>
                    <a:pt x="114" y="2612"/>
                  </a:cubicBezTo>
                  <a:cubicBezTo>
                    <a:pt x="127" y="2610"/>
                    <a:pt x="140" y="2607"/>
                    <a:pt x="149" y="2610"/>
                  </a:cubicBezTo>
                  <a:cubicBezTo>
                    <a:pt x="162" y="2615"/>
                    <a:pt x="167" y="2629"/>
                    <a:pt x="165" y="2641"/>
                  </a:cubicBezTo>
                  <a:cubicBezTo>
                    <a:pt x="163" y="2654"/>
                    <a:pt x="152" y="2659"/>
                    <a:pt x="144" y="2651"/>
                  </a:cubicBezTo>
                  <a:cubicBezTo>
                    <a:pt x="135" y="2641"/>
                    <a:pt x="121" y="2632"/>
                    <a:pt x="112" y="2632"/>
                  </a:cubicBezTo>
                  <a:cubicBezTo>
                    <a:pt x="108" y="2632"/>
                    <a:pt x="105" y="2634"/>
                    <a:pt x="103" y="2638"/>
                  </a:cubicBezTo>
                  <a:cubicBezTo>
                    <a:pt x="97" y="2647"/>
                    <a:pt x="89" y="2653"/>
                    <a:pt x="79" y="2653"/>
                  </a:cubicBezTo>
                  <a:cubicBezTo>
                    <a:pt x="70" y="2653"/>
                    <a:pt x="60" y="2648"/>
                    <a:pt x="52" y="2645"/>
                  </a:cubicBezTo>
                  <a:lnTo>
                    <a:pt x="49" y="2643"/>
                  </a:lnTo>
                  <a:cubicBezTo>
                    <a:pt x="49" y="2643"/>
                    <a:pt x="49" y="2643"/>
                    <a:pt x="47" y="2643"/>
                  </a:cubicBezTo>
                  <a:cubicBezTo>
                    <a:pt x="34" y="2643"/>
                    <a:pt x="7" y="2661"/>
                    <a:pt x="3" y="2672"/>
                  </a:cubicBezTo>
                  <a:cubicBezTo>
                    <a:pt x="3" y="2674"/>
                    <a:pt x="3" y="2675"/>
                    <a:pt x="5" y="2675"/>
                  </a:cubicBezTo>
                  <a:cubicBezTo>
                    <a:pt x="15" y="2683"/>
                    <a:pt x="20" y="2693"/>
                    <a:pt x="23" y="2700"/>
                  </a:cubicBezTo>
                  <a:cubicBezTo>
                    <a:pt x="25" y="2704"/>
                    <a:pt x="27" y="2708"/>
                    <a:pt x="29" y="2708"/>
                  </a:cubicBezTo>
                  <a:cubicBezTo>
                    <a:pt x="39" y="2707"/>
                    <a:pt x="56" y="2699"/>
                    <a:pt x="62" y="2688"/>
                  </a:cubicBezTo>
                  <a:cubicBezTo>
                    <a:pt x="66" y="2679"/>
                    <a:pt x="77" y="2669"/>
                    <a:pt x="87" y="2669"/>
                  </a:cubicBezTo>
                  <a:cubicBezTo>
                    <a:pt x="92" y="2669"/>
                    <a:pt x="104" y="2672"/>
                    <a:pt x="105" y="2693"/>
                  </a:cubicBezTo>
                  <a:cubicBezTo>
                    <a:pt x="106" y="2716"/>
                    <a:pt x="90" y="2720"/>
                    <a:pt x="79" y="2722"/>
                  </a:cubicBezTo>
                  <a:cubicBezTo>
                    <a:pt x="72" y="2723"/>
                    <a:pt x="67" y="2724"/>
                    <a:pt x="66" y="2728"/>
                  </a:cubicBezTo>
                  <a:cubicBezTo>
                    <a:pt x="59" y="2745"/>
                    <a:pt x="47" y="2759"/>
                    <a:pt x="23" y="2776"/>
                  </a:cubicBezTo>
                  <a:cubicBezTo>
                    <a:pt x="18" y="2780"/>
                    <a:pt x="16" y="2785"/>
                    <a:pt x="18" y="2790"/>
                  </a:cubicBezTo>
                  <a:cubicBezTo>
                    <a:pt x="20" y="2797"/>
                    <a:pt x="28" y="2802"/>
                    <a:pt x="34" y="2799"/>
                  </a:cubicBezTo>
                  <a:cubicBezTo>
                    <a:pt x="40" y="2795"/>
                    <a:pt x="44" y="2796"/>
                    <a:pt x="47" y="2799"/>
                  </a:cubicBezTo>
                  <a:cubicBezTo>
                    <a:pt x="50" y="2802"/>
                    <a:pt x="50" y="2806"/>
                    <a:pt x="49" y="2810"/>
                  </a:cubicBezTo>
                  <a:cubicBezTo>
                    <a:pt x="49" y="2818"/>
                    <a:pt x="49" y="2821"/>
                    <a:pt x="56" y="2822"/>
                  </a:cubicBezTo>
                  <a:cubicBezTo>
                    <a:pt x="64" y="2823"/>
                    <a:pt x="69" y="2821"/>
                    <a:pt x="72" y="2817"/>
                  </a:cubicBezTo>
                  <a:cubicBezTo>
                    <a:pt x="75" y="2813"/>
                    <a:pt x="75" y="2806"/>
                    <a:pt x="73" y="2799"/>
                  </a:cubicBezTo>
                  <a:cubicBezTo>
                    <a:pt x="70" y="2788"/>
                    <a:pt x="74" y="2772"/>
                    <a:pt x="82" y="2761"/>
                  </a:cubicBezTo>
                  <a:cubicBezTo>
                    <a:pt x="91" y="2749"/>
                    <a:pt x="104" y="2747"/>
                    <a:pt x="115" y="2757"/>
                  </a:cubicBezTo>
                  <a:cubicBezTo>
                    <a:pt x="132" y="2772"/>
                    <a:pt x="122" y="2788"/>
                    <a:pt x="114" y="2800"/>
                  </a:cubicBezTo>
                  <a:cubicBezTo>
                    <a:pt x="111" y="2805"/>
                    <a:pt x="107" y="2811"/>
                    <a:pt x="107" y="2816"/>
                  </a:cubicBezTo>
                  <a:cubicBezTo>
                    <a:pt x="107" y="2825"/>
                    <a:pt x="104" y="2835"/>
                    <a:pt x="101" y="2845"/>
                  </a:cubicBezTo>
                  <a:cubicBezTo>
                    <a:pt x="98" y="2855"/>
                    <a:pt x="95" y="2865"/>
                    <a:pt x="95" y="2873"/>
                  </a:cubicBezTo>
                  <a:cubicBezTo>
                    <a:pt x="95" y="2886"/>
                    <a:pt x="87" y="2890"/>
                    <a:pt x="81" y="2892"/>
                  </a:cubicBezTo>
                  <a:cubicBezTo>
                    <a:pt x="76" y="2894"/>
                    <a:pt x="74" y="2895"/>
                    <a:pt x="75" y="2902"/>
                  </a:cubicBezTo>
                  <a:cubicBezTo>
                    <a:pt x="76" y="2916"/>
                    <a:pt x="61" y="2919"/>
                    <a:pt x="51" y="2920"/>
                  </a:cubicBezTo>
                  <a:cubicBezTo>
                    <a:pt x="62" y="2931"/>
                    <a:pt x="55" y="2943"/>
                    <a:pt x="50" y="2951"/>
                  </a:cubicBezTo>
                  <a:cubicBezTo>
                    <a:pt x="45" y="2958"/>
                    <a:pt x="44" y="2962"/>
                    <a:pt x="46" y="2964"/>
                  </a:cubicBezTo>
                  <a:cubicBezTo>
                    <a:pt x="47" y="2965"/>
                    <a:pt x="48" y="2965"/>
                    <a:pt x="48" y="2965"/>
                  </a:cubicBezTo>
                  <a:cubicBezTo>
                    <a:pt x="49" y="2965"/>
                    <a:pt x="53" y="2962"/>
                    <a:pt x="56" y="2960"/>
                  </a:cubicBezTo>
                  <a:cubicBezTo>
                    <a:pt x="61" y="2955"/>
                    <a:pt x="68" y="2949"/>
                    <a:pt x="77" y="2949"/>
                  </a:cubicBezTo>
                  <a:cubicBezTo>
                    <a:pt x="80" y="2949"/>
                    <a:pt x="82" y="2950"/>
                    <a:pt x="84" y="2951"/>
                  </a:cubicBezTo>
                  <a:cubicBezTo>
                    <a:pt x="89" y="2952"/>
                    <a:pt x="92" y="2954"/>
                    <a:pt x="95" y="2955"/>
                  </a:cubicBezTo>
                  <a:cubicBezTo>
                    <a:pt x="99" y="2957"/>
                    <a:pt x="100" y="2958"/>
                    <a:pt x="102" y="2958"/>
                  </a:cubicBezTo>
                  <a:cubicBezTo>
                    <a:pt x="105" y="2958"/>
                    <a:pt x="110" y="2956"/>
                    <a:pt x="119" y="2952"/>
                  </a:cubicBezTo>
                  <a:cubicBezTo>
                    <a:pt x="123" y="2951"/>
                    <a:pt x="127" y="2950"/>
                    <a:pt x="131" y="2950"/>
                  </a:cubicBezTo>
                  <a:cubicBezTo>
                    <a:pt x="144" y="2950"/>
                    <a:pt x="152" y="2959"/>
                    <a:pt x="153" y="2968"/>
                  </a:cubicBezTo>
                  <a:cubicBezTo>
                    <a:pt x="155" y="2977"/>
                    <a:pt x="149" y="2986"/>
                    <a:pt x="138" y="2989"/>
                  </a:cubicBezTo>
                  <a:cubicBezTo>
                    <a:pt x="124" y="2993"/>
                    <a:pt x="109" y="3006"/>
                    <a:pt x="106" y="3013"/>
                  </a:cubicBezTo>
                  <a:cubicBezTo>
                    <a:pt x="108" y="3013"/>
                    <a:pt x="111" y="3012"/>
                    <a:pt x="114" y="3011"/>
                  </a:cubicBezTo>
                  <a:cubicBezTo>
                    <a:pt x="120" y="3009"/>
                    <a:pt x="127" y="3008"/>
                    <a:pt x="133" y="3008"/>
                  </a:cubicBezTo>
                  <a:cubicBezTo>
                    <a:pt x="143" y="3008"/>
                    <a:pt x="149" y="3013"/>
                    <a:pt x="152" y="3022"/>
                  </a:cubicBezTo>
                  <a:cubicBezTo>
                    <a:pt x="154" y="3029"/>
                    <a:pt x="157" y="3031"/>
                    <a:pt x="159" y="3031"/>
                  </a:cubicBezTo>
                  <a:cubicBezTo>
                    <a:pt x="161" y="3031"/>
                    <a:pt x="165" y="3026"/>
                    <a:pt x="166" y="3015"/>
                  </a:cubicBezTo>
                  <a:cubicBezTo>
                    <a:pt x="167" y="3005"/>
                    <a:pt x="173" y="2999"/>
                    <a:pt x="183" y="2999"/>
                  </a:cubicBezTo>
                  <a:cubicBezTo>
                    <a:pt x="200" y="2999"/>
                    <a:pt x="222" y="3015"/>
                    <a:pt x="227" y="3030"/>
                  </a:cubicBezTo>
                  <a:cubicBezTo>
                    <a:pt x="229" y="3036"/>
                    <a:pt x="228" y="3042"/>
                    <a:pt x="224" y="3047"/>
                  </a:cubicBezTo>
                  <a:cubicBezTo>
                    <a:pt x="212" y="3063"/>
                    <a:pt x="174" y="3069"/>
                    <a:pt x="152" y="3065"/>
                  </a:cubicBezTo>
                  <a:cubicBezTo>
                    <a:pt x="143" y="3063"/>
                    <a:pt x="136" y="3067"/>
                    <a:pt x="132" y="3074"/>
                  </a:cubicBezTo>
                  <a:cubicBezTo>
                    <a:pt x="129" y="3081"/>
                    <a:pt x="128" y="3091"/>
                    <a:pt x="136" y="3101"/>
                  </a:cubicBezTo>
                  <a:cubicBezTo>
                    <a:pt x="140" y="3106"/>
                    <a:pt x="143" y="3108"/>
                    <a:pt x="147" y="3108"/>
                  </a:cubicBezTo>
                  <a:cubicBezTo>
                    <a:pt x="157" y="3108"/>
                    <a:pt x="170" y="3096"/>
                    <a:pt x="181" y="3085"/>
                  </a:cubicBezTo>
                  <a:lnTo>
                    <a:pt x="183" y="3082"/>
                  </a:lnTo>
                  <a:cubicBezTo>
                    <a:pt x="195" y="3070"/>
                    <a:pt x="226" y="3069"/>
                    <a:pt x="238" y="3069"/>
                  </a:cubicBezTo>
                  <a:cubicBezTo>
                    <a:pt x="262" y="3069"/>
                    <a:pt x="304" y="3074"/>
                    <a:pt x="310" y="3091"/>
                  </a:cubicBezTo>
                  <a:cubicBezTo>
                    <a:pt x="312" y="3097"/>
                    <a:pt x="310" y="3101"/>
                    <a:pt x="308" y="3104"/>
                  </a:cubicBezTo>
                  <a:cubicBezTo>
                    <a:pt x="303" y="3111"/>
                    <a:pt x="291" y="3110"/>
                    <a:pt x="280" y="3110"/>
                  </a:cubicBezTo>
                  <a:cubicBezTo>
                    <a:pt x="277" y="3110"/>
                    <a:pt x="275" y="3110"/>
                    <a:pt x="273" y="3110"/>
                  </a:cubicBezTo>
                  <a:cubicBezTo>
                    <a:pt x="264" y="3110"/>
                    <a:pt x="262" y="3111"/>
                    <a:pt x="262" y="3111"/>
                  </a:cubicBezTo>
                  <a:cubicBezTo>
                    <a:pt x="257" y="3122"/>
                    <a:pt x="236" y="3129"/>
                    <a:pt x="223" y="3129"/>
                  </a:cubicBezTo>
                  <a:cubicBezTo>
                    <a:pt x="210" y="3129"/>
                    <a:pt x="205" y="3123"/>
                    <a:pt x="204" y="3119"/>
                  </a:cubicBezTo>
                  <a:cubicBezTo>
                    <a:pt x="204" y="3119"/>
                    <a:pt x="203" y="3118"/>
                    <a:pt x="201" y="3118"/>
                  </a:cubicBezTo>
                  <a:cubicBezTo>
                    <a:pt x="192" y="3118"/>
                    <a:pt x="174" y="3131"/>
                    <a:pt x="173" y="3144"/>
                  </a:cubicBezTo>
                  <a:cubicBezTo>
                    <a:pt x="172" y="3156"/>
                    <a:pt x="166" y="3162"/>
                    <a:pt x="162" y="3166"/>
                  </a:cubicBezTo>
                  <a:cubicBezTo>
                    <a:pt x="164" y="3167"/>
                    <a:pt x="166" y="3168"/>
                    <a:pt x="170" y="3169"/>
                  </a:cubicBezTo>
                  <a:cubicBezTo>
                    <a:pt x="180" y="3171"/>
                    <a:pt x="184" y="3168"/>
                    <a:pt x="191" y="3160"/>
                  </a:cubicBezTo>
                  <a:cubicBezTo>
                    <a:pt x="199" y="3151"/>
                    <a:pt x="210" y="3138"/>
                    <a:pt x="238" y="3140"/>
                  </a:cubicBezTo>
                  <a:cubicBezTo>
                    <a:pt x="259" y="3141"/>
                    <a:pt x="276" y="3132"/>
                    <a:pt x="290" y="3124"/>
                  </a:cubicBezTo>
                  <a:cubicBezTo>
                    <a:pt x="298" y="3119"/>
                    <a:pt x="306" y="3114"/>
                    <a:pt x="313" y="3114"/>
                  </a:cubicBezTo>
                  <a:cubicBezTo>
                    <a:pt x="320" y="3114"/>
                    <a:pt x="326" y="3118"/>
                    <a:pt x="330" y="3126"/>
                  </a:cubicBezTo>
                  <a:cubicBezTo>
                    <a:pt x="334" y="3134"/>
                    <a:pt x="333" y="3143"/>
                    <a:pt x="328" y="3151"/>
                  </a:cubicBezTo>
                  <a:cubicBezTo>
                    <a:pt x="321" y="3164"/>
                    <a:pt x="302" y="3173"/>
                    <a:pt x="285" y="3173"/>
                  </a:cubicBezTo>
                  <a:cubicBezTo>
                    <a:pt x="276" y="3173"/>
                    <a:pt x="268" y="3170"/>
                    <a:pt x="263" y="3165"/>
                  </a:cubicBezTo>
                  <a:cubicBezTo>
                    <a:pt x="257" y="3160"/>
                    <a:pt x="250" y="3161"/>
                    <a:pt x="244" y="3168"/>
                  </a:cubicBezTo>
                  <a:cubicBezTo>
                    <a:pt x="237" y="3175"/>
                    <a:pt x="233" y="3187"/>
                    <a:pt x="234" y="3198"/>
                  </a:cubicBezTo>
                  <a:cubicBezTo>
                    <a:pt x="234" y="3203"/>
                    <a:pt x="233" y="3206"/>
                    <a:pt x="230" y="3209"/>
                  </a:cubicBezTo>
                  <a:cubicBezTo>
                    <a:pt x="222" y="3218"/>
                    <a:pt x="201" y="3212"/>
                    <a:pt x="178" y="3203"/>
                  </a:cubicBezTo>
                  <a:cubicBezTo>
                    <a:pt x="166" y="3199"/>
                    <a:pt x="154" y="3195"/>
                    <a:pt x="146" y="3194"/>
                  </a:cubicBezTo>
                  <a:cubicBezTo>
                    <a:pt x="145" y="3194"/>
                    <a:pt x="144" y="3194"/>
                    <a:pt x="143" y="3194"/>
                  </a:cubicBezTo>
                  <a:cubicBezTo>
                    <a:pt x="141" y="3194"/>
                    <a:pt x="138" y="3194"/>
                    <a:pt x="137" y="3195"/>
                  </a:cubicBezTo>
                  <a:cubicBezTo>
                    <a:pt x="135" y="3200"/>
                    <a:pt x="141" y="3215"/>
                    <a:pt x="159" y="3235"/>
                  </a:cubicBezTo>
                  <a:cubicBezTo>
                    <a:pt x="167" y="3243"/>
                    <a:pt x="173" y="3244"/>
                    <a:pt x="177" y="3244"/>
                  </a:cubicBezTo>
                  <a:cubicBezTo>
                    <a:pt x="180" y="3244"/>
                    <a:pt x="184" y="3243"/>
                    <a:pt x="187" y="3243"/>
                  </a:cubicBezTo>
                  <a:cubicBezTo>
                    <a:pt x="191" y="3242"/>
                    <a:pt x="195" y="3241"/>
                    <a:pt x="200" y="3241"/>
                  </a:cubicBezTo>
                  <a:cubicBezTo>
                    <a:pt x="208" y="3241"/>
                    <a:pt x="216" y="3244"/>
                    <a:pt x="224" y="3249"/>
                  </a:cubicBezTo>
                  <a:cubicBezTo>
                    <a:pt x="235" y="3256"/>
                    <a:pt x="242" y="3263"/>
                    <a:pt x="247" y="3268"/>
                  </a:cubicBezTo>
                  <a:cubicBezTo>
                    <a:pt x="251" y="3272"/>
                    <a:pt x="254" y="3276"/>
                    <a:pt x="257" y="3276"/>
                  </a:cubicBezTo>
                  <a:cubicBezTo>
                    <a:pt x="258" y="3276"/>
                    <a:pt x="261" y="3275"/>
                    <a:pt x="266" y="3270"/>
                  </a:cubicBezTo>
                  <a:cubicBezTo>
                    <a:pt x="272" y="3264"/>
                    <a:pt x="273" y="3262"/>
                    <a:pt x="273" y="3262"/>
                  </a:cubicBezTo>
                  <a:cubicBezTo>
                    <a:pt x="272" y="3262"/>
                    <a:pt x="268" y="3261"/>
                    <a:pt x="266" y="3260"/>
                  </a:cubicBezTo>
                  <a:cubicBezTo>
                    <a:pt x="262" y="3258"/>
                    <a:pt x="258" y="3257"/>
                    <a:pt x="254" y="3254"/>
                  </a:cubicBezTo>
                  <a:cubicBezTo>
                    <a:pt x="247" y="3250"/>
                    <a:pt x="244" y="3241"/>
                    <a:pt x="246" y="3233"/>
                  </a:cubicBezTo>
                  <a:cubicBezTo>
                    <a:pt x="250" y="3218"/>
                    <a:pt x="269" y="3212"/>
                    <a:pt x="290" y="3222"/>
                  </a:cubicBezTo>
                  <a:cubicBezTo>
                    <a:pt x="305" y="3229"/>
                    <a:pt x="324" y="3224"/>
                    <a:pt x="334" y="3211"/>
                  </a:cubicBezTo>
                  <a:cubicBezTo>
                    <a:pt x="342" y="3201"/>
                    <a:pt x="344" y="3188"/>
                    <a:pt x="341" y="3174"/>
                  </a:cubicBezTo>
                  <a:cubicBezTo>
                    <a:pt x="328" y="3124"/>
                    <a:pt x="385" y="3104"/>
                    <a:pt x="412" y="3094"/>
                  </a:cubicBezTo>
                  <a:cubicBezTo>
                    <a:pt x="418" y="3092"/>
                    <a:pt x="423" y="3091"/>
                    <a:pt x="427" y="3091"/>
                  </a:cubicBezTo>
                  <a:cubicBezTo>
                    <a:pt x="438" y="3091"/>
                    <a:pt x="441" y="3099"/>
                    <a:pt x="441" y="3101"/>
                  </a:cubicBezTo>
                  <a:cubicBezTo>
                    <a:pt x="444" y="3114"/>
                    <a:pt x="426" y="3134"/>
                    <a:pt x="406" y="3143"/>
                  </a:cubicBezTo>
                  <a:cubicBezTo>
                    <a:pt x="397" y="3147"/>
                    <a:pt x="386" y="3152"/>
                    <a:pt x="384" y="3157"/>
                  </a:cubicBezTo>
                  <a:cubicBezTo>
                    <a:pt x="384" y="3161"/>
                    <a:pt x="388" y="3168"/>
                    <a:pt x="396" y="3177"/>
                  </a:cubicBezTo>
                  <a:cubicBezTo>
                    <a:pt x="404" y="3186"/>
                    <a:pt x="416" y="3183"/>
                    <a:pt x="428" y="3178"/>
                  </a:cubicBezTo>
                  <a:cubicBezTo>
                    <a:pt x="441" y="3174"/>
                    <a:pt x="456" y="3171"/>
                    <a:pt x="466" y="3180"/>
                  </a:cubicBezTo>
                  <a:cubicBezTo>
                    <a:pt x="470" y="3185"/>
                    <a:pt x="472" y="3190"/>
                    <a:pt x="471" y="3194"/>
                  </a:cubicBezTo>
                  <a:cubicBezTo>
                    <a:pt x="469" y="3202"/>
                    <a:pt x="460" y="3205"/>
                    <a:pt x="448" y="3208"/>
                  </a:cubicBezTo>
                  <a:cubicBezTo>
                    <a:pt x="439" y="3211"/>
                    <a:pt x="427" y="3215"/>
                    <a:pt x="425" y="3221"/>
                  </a:cubicBezTo>
                  <a:cubicBezTo>
                    <a:pt x="422" y="3226"/>
                    <a:pt x="426" y="3233"/>
                    <a:pt x="431" y="3240"/>
                  </a:cubicBezTo>
                  <a:cubicBezTo>
                    <a:pt x="436" y="3248"/>
                    <a:pt x="441" y="3256"/>
                    <a:pt x="438" y="3265"/>
                  </a:cubicBezTo>
                  <a:cubicBezTo>
                    <a:pt x="437" y="3270"/>
                    <a:pt x="432" y="3275"/>
                    <a:pt x="425" y="3278"/>
                  </a:cubicBezTo>
                  <a:cubicBezTo>
                    <a:pt x="422" y="3279"/>
                    <a:pt x="419" y="3280"/>
                    <a:pt x="416" y="3280"/>
                  </a:cubicBezTo>
                  <a:cubicBezTo>
                    <a:pt x="400" y="3280"/>
                    <a:pt x="397" y="3260"/>
                    <a:pt x="395" y="3242"/>
                  </a:cubicBezTo>
                  <a:cubicBezTo>
                    <a:pt x="394" y="3232"/>
                    <a:pt x="392" y="3217"/>
                    <a:pt x="388" y="3216"/>
                  </a:cubicBezTo>
                  <a:cubicBezTo>
                    <a:pt x="383" y="3213"/>
                    <a:pt x="378" y="3214"/>
                    <a:pt x="376" y="3218"/>
                  </a:cubicBezTo>
                  <a:cubicBezTo>
                    <a:pt x="374" y="3220"/>
                    <a:pt x="370" y="3231"/>
                    <a:pt x="381" y="3255"/>
                  </a:cubicBezTo>
                  <a:cubicBezTo>
                    <a:pt x="386" y="3267"/>
                    <a:pt x="387" y="3273"/>
                    <a:pt x="384" y="3278"/>
                  </a:cubicBezTo>
                  <a:cubicBezTo>
                    <a:pt x="382" y="3280"/>
                    <a:pt x="380" y="3281"/>
                    <a:pt x="377" y="3281"/>
                  </a:cubicBezTo>
                  <a:cubicBezTo>
                    <a:pt x="364" y="3281"/>
                    <a:pt x="339" y="3253"/>
                    <a:pt x="333" y="3248"/>
                  </a:cubicBezTo>
                  <a:cubicBezTo>
                    <a:pt x="328" y="3241"/>
                    <a:pt x="320" y="3243"/>
                    <a:pt x="317" y="3250"/>
                  </a:cubicBezTo>
                  <a:cubicBezTo>
                    <a:pt x="314" y="3256"/>
                    <a:pt x="316" y="3263"/>
                    <a:pt x="322" y="3268"/>
                  </a:cubicBezTo>
                  <a:cubicBezTo>
                    <a:pt x="324" y="3271"/>
                    <a:pt x="329" y="3276"/>
                    <a:pt x="327" y="3282"/>
                  </a:cubicBezTo>
                  <a:cubicBezTo>
                    <a:pt x="325" y="3288"/>
                    <a:pt x="318" y="3288"/>
                    <a:pt x="310" y="3289"/>
                  </a:cubicBezTo>
                  <a:cubicBezTo>
                    <a:pt x="293" y="3290"/>
                    <a:pt x="285" y="3293"/>
                    <a:pt x="285" y="3303"/>
                  </a:cubicBezTo>
                  <a:cubicBezTo>
                    <a:pt x="285" y="3313"/>
                    <a:pt x="287" y="3313"/>
                    <a:pt x="289" y="3313"/>
                  </a:cubicBezTo>
                  <a:cubicBezTo>
                    <a:pt x="292" y="3313"/>
                    <a:pt x="296" y="3312"/>
                    <a:pt x="301" y="3311"/>
                  </a:cubicBezTo>
                  <a:cubicBezTo>
                    <a:pt x="310" y="3309"/>
                    <a:pt x="324" y="3306"/>
                    <a:pt x="336" y="3309"/>
                  </a:cubicBezTo>
                  <a:cubicBezTo>
                    <a:pt x="356" y="3314"/>
                    <a:pt x="360" y="3332"/>
                    <a:pt x="364" y="3348"/>
                  </a:cubicBezTo>
                  <a:cubicBezTo>
                    <a:pt x="367" y="3360"/>
                    <a:pt x="369" y="3372"/>
                    <a:pt x="377" y="3378"/>
                  </a:cubicBezTo>
                  <a:cubicBezTo>
                    <a:pt x="378" y="3378"/>
                    <a:pt x="378" y="3379"/>
                    <a:pt x="378" y="3379"/>
                  </a:cubicBezTo>
                  <a:cubicBezTo>
                    <a:pt x="379" y="3375"/>
                    <a:pt x="380" y="3367"/>
                    <a:pt x="380" y="3361"/>
                  </a:cubicBezTo>
                  <a:cubicBezTo>
                    <a:pt x="382" y="3343"/>
                    <a:pt x="383" y="3321"/>
                    <a:pt x="399" y="3318"/>
                  </a:cubicBezTo>
                  <a:cubicBezTo>
                    <a:pt x="414" y="3315"/>
                    <a:pt x="418" y="3328"/>
                    <a:pt x="421" y="3342"/>
                  </a:cubicBezTo>
                  <a:cubicBezTo>
                    <a:pt x="425" y="3359"/>
                    <a:pt x="429" y="3380"/>
                    <a:pt x="456" y="3389"/>
                  </a:cubicBezTo>
                  <a:cubicBezTo>
                    <a:pt x="463" y="3391"/>
                    <a:pt x="469" y="3393"/>
                    <a:pt x="472" y="3393"/>
                  </a:cubicBezTo>
                  <a:cubicBezTo>
                    <a:pt x="469" y="3386"/>
                    <a:pt x="464" y="3373"/>
                    <a:pt x="478" y="3363"/>
                  </a:cubicBezTo>
                  <a:cubicBezTo>
                    <a:pt x="482" y="3360"/>
                    <a:pt x="486" y="3359"/>
                    <a:pt x="490" y="3359"/>
                  </a:cubicBezTo>
                  <a:cubicBezTo>
                    <a:pt x="504" y="3359"/>
                    <a:pt x="518" y="3375"/>
                    <a:pt x="532" y="3391"/>
                  </a:cubicBezTo>
                  <a:cubicBezTo>
                    <a:pt x="543" y="3404"/>
                    <a:pt x="554" y="3417"/>
                    <a:pt x="563" y="3419"/>
                  </a:cubicBezTo>
                  <a:cubicBezTo>
                    <a:pt x="567" y="3420"/>
                    <a:pt x="568" y="3420"/>
                    <a:pt x="568" y="3420"/>
                  </a:cubicBezTo>
                  <a:cubicBezTo>
                    <a:pt x="570" y="3416"/>
                    <a:pt x="562" y="3395"/>
                    <a:pt x="547" y="3378"/>
                  </a:cubicBezTo>
                  <a:cubicBezTo>
                    <a:pt x="543" y="3374"/>
                    <a:pt x="538" y="3368"/>
                    <a:pt x="541" y="336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8" name="Freeform 161">
              <a:extLst>
                <a:ext uri="{FF2B5EF4-FFF2-40B4-BE49-F238E27FC236}">
                  <a16:creationId xmlns:a16="http://schemas.microsoft.com/office/drawing/2014/main" id="{F86C88C9-12B3-4562-99B0-43D91F57D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369" y="5847266"/>
              <a:ext cx="18790" cy="22548"/>
            </a:xfrm>
            <a:custGeom>
              <a:avLst/>
              <a:gdLst>
                <a:gd name="T0" fmla="*/ 33 w 43"/>
                <a:gd name="T1" fmla="*/ 54 h 55"/>
                <a:gd name="T2" fmla="*/ 37 w 43"/>
                <a:gd name="T3" fmla="*/ 48 h 55"/>
                <a:gd name="T4" fmla="*/ 36 w 43"/>
                <a:gd name="T5" fmla="*/ 22 h 55"/>
                <a:gd name="T6" fmla="*/ 9 w 43"/>
                <a:gd name="T7" fmla="*/ 0 h 55"/>
                <a:gd name="T8" fmla="*/ 4 w 43"/>
                <a:gd name="T9" fmla="*/ 1 h 55"/>
                <a:gd name="T10" fmla="*/ 0 w 43"/>
                <a:gd name="T11" fmla="*/ 4 h 55"/>
                <a:gd name="T12" fmla="*/ 13 w 43"/>
                <a:gd name="T13" fmla="*/ 23 h 55"/>
                <a:gd name="T14" fmla="*/ 33 w 43"/>
                <a:gd name="T1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5">
                  <a:moveTo>
                    <a:pt x="33" y="54"/>
                  </a:moveTo>
                  <a:cubicBezTo>
                    <a:pt x="34" y="52"/>
                    <a:pt x="36" y="50"/>
                    <a:pt x="37" y="48"/>
                  </a:cubicBezTo>
                  <a:cubicBezTo>
                    <a:pt x="42" y="42"/>
                    <a:pt x="41" y="32"/>
                    <a:pt x="36" y="22"/>
                  </a:cubicBezTo>
                  <a:cubicBezTo>
                    <a:pt x="30" y="9"/>
                    <a:pt x="19" y="0"/>
                    <a:pt x="9" y="0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7"/>
                    <a:pt x="8" y="16"/>
                    <a:pt x="13" y="23"/>
                  </a:cubicBezTo>
                  <a:cubicBezTo>
                    <a:pt x="22" y="33"/>
                    <a:pt x="31" y="43"/>
                    <a:pt x="33" y="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69" name="Freeform 162">
              <a:extLst>
                <a:ext uri="{FF2B5EF4-FFF2-40B4-BE49-F238E27FC236}">
                  <a16:creationId xmlns:a16="http://schemas.microsoft.com/office/drawing/2014/main" id="{400CF816-5207-4B10-8BDD-FE0A4F8E7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306" y="6286952"/>
              <a:ext cx="30064" cy="9396"/>
            </a:xfrm>
            <a:custGeom>
              <a:avLst/>
              <a:gdLst>
                <a:gd name="T0" fmla="*/ 0 w 72"/>
                <a:gd name="T1" fmla="*/ 1 h 20"/>
                <a:gd name="T2" fmla="*/ 27 w 72"/>
                <a:gd name="T3" fmla="*/ 9 h 20"/>
                <a:gd name="T4" fmla="*/ 70 w 72"/>
                <a:gd name="T5" fmla="*/ 7 h 20"/>
                <a:gd name="T6" fmla="*/ 71 w 72"/>
                <a:gd name="T7" fmla="*/ 3 h 20"/>
                <a:gd name="T8" fmla="*/ 32 w 72"/>
                <a:gd name="T9" fmla="*/ 0 h 20"/>
                <a:gd name="T10" fmla="*/ 0 w 72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0">
                  <a:moveTo>
                    <a:pt x="0" y="1"/>
                  </a:moveTo>
                  <a:cubicBezTo>
                    <a:pt x="8" y="3"/>
                    <a:pt x="18" y="6"/>
                    <a:pt x="27" y="9"/>
                  </a:cubicBezTo>
                  <a:cubicBezTo>
                    <a:pt x="56" y="19"/>
                    <a:pt x="67" y="19"/>
                    <a:pt x="70" y="7"/>
                  </a:cubicBezTo>
                  <a:cubicBezTo>
                    <a:pt x="71" y="5"/>
                    <a:pt x="71" y="4"/>
                    <a:pt x="71" y="3"/>
                  </a:cubicBezTo>
                  <a:cubicBezTo>
                    <a:pt x="62" y="1"/>
                    <a:pt x="48" y="0"/>
                    <a:pt x="32" y="0"/>
                  </a:cubicBezTo>
                  <a:cubicBezTo>
                    <a:pt x="21" y="0"/>
                    <a:pt x="10" y="1"/>
                    <a:pt x="0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0" name="Freeform 163">
              <a:extLst>
                <a:ext uri="{FF2B5EF4-FFF2-40B4-BE49-F238E27FC236}">
                  <a16:creationId xmlns:a16="http://schemas.microsoft.com/office/drawing/2014/main" id="{E1BD1BDF-6B67-4F83-A719-CB6DE7FB2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7691" y="4917163"/>
              <a:ext cx="276217" cy="281850"/>
            </a:xfrm>
            <a:custGeom>
              <a:avLst/>
              <a:gdLst>
                <a:gd name="T0" fmla="*/ 361 w 648"/>
                <a:gd name="T1" fmla="*/ 57 h 662"/>
                <a:gd name="T2" fmla="*/ 369 w 648"/>
                <a:gd name="T3" fmla="*/ 50 h 662"/>
                <a:gd name="T4" fmla="*/ 359 w 648"/>
                <a:gd name="T5" fmla="*/ 29 h 662"/>
                <a:gd name="T6" fmla="*/ 358 w 648"/>
                <a:gd name="T7" fmla="*/ 30 h 662"/>
                <a:gd name="T8" fmla="*/ 354 w 648"/>
                <a:gd name="T9" fmla="*/ 31 h 662"/>
                <a:gd name="T10" fmla="*/ 354 w 648"/>
                <a:gd name="T11" fmla="*/ 31 h 662"/>
                <a:gd name="T12" fmla="*/ 348 w 648"/>
                <a:gd name="T13" fmla="*/ 32 h 662"/>
                <a:gd name="T14" fmla="*/ 345 w 648"/>
                <a:gd name="T15" fmla="*/ 31 h 662"/>
                <a:gd name="T16" fmla="*/ 344 w 648"/>
                <a:gd name="T17" fmla="*/ 31 h 662"/>
                <a:gd name="T18" fmla="*/ 330 w 648"/>
                <a:gd name="T19" fmla="*/ 26 h 662"/>
                <a:gd name="T20" fmla="*/ 328 w 648"/>
                <a:gd name="T21" fmla="*/ 25 h 662"/>
                <a:gd name="T22" fmla="*/ 324 w 648"/>
                <a:gd name="T23" fmla="*/ 22 h 662"/>
                <a:gd name="T24" fmla="*/ 319 w 648"/>
                <a:gd name="T25" fmla="*/ 18 h 662"/>
                <a:gd name="T26" fmla="*/ 276 w 648"/>
                <a:gd name="T27" fmla="*/ 0 h 662"/>
                <a:gd name="T28" fmla="*/ 249 w 648"/>
                <a:gd name="T29" fmla="*/ 0 h 662"/>
                <a:gd name="T30" fmla="*/ 233 w 648"/>
                <a:gd name="T31" fmla="*/ 0 h 662"/>
                <a:gd name="T32" fmla="*/ 191 w 648"/>
                <a:gd name="T33" fmla="*/ 9 h 662"/>
                <a:gd name="T34" fmla="*/ 149 w 648"/>
                <a:gd name="T35" fmla="*/ 15 h 662"/>
                <a:gd name="T36" fmla="*/ 99 w 648"/>
                <a:gd name="T37" fmla="*/ 24 h 662"/>
                <a:gd name="T38" fmla="*/ 43 w 648"/>
                <a:gd name="T39" fmla="*/ 91 h 662"/>
                <a:gd name="T40" fmla="*/ 16 w 648"/>
                <a:gd name="T41" fmla="*/ 214 h 662"/>
                <a:gd name="T42" fmla="*/ 1 w 648"/>
                <a:gd name="T43" fmla="*/ 215 h 662"/>
                <a:gd name="T44" fmla="*/ 0 w 648"/>
                <a:gd name="T45" fmla="*/ 215 h 662"/>
                <a:gd name="T46" fmla="*/ 0 w 648"/>
                <a:gd name="T47" fmla="*/ 215 h 662"/>
                <a:gd name="T48" fmla="*/ 97 w 648"/>
                <a:gd name="T49" fmla="*/ 312 h 662"/>
                <a:gd name="T50" fmla="*/ 131 w 648"/>
                <a:gd name="T51" fmla="*/ 339 h 662"/>
                <a:gd name="T52" fmla="*/ 179 w 648"/>
                <a:gd name="T53" fmla="*/ 363 h 662"/>
                <a:gd name="T54" fmla="*/ 268 w 648"/>
                <a:gd name="T55" fmla="*/ 409 h 662"/>
                <a:gd name="T56" fmla="*/ 343 w 648"/>
                <a:gd name="T57" fmla="*/ 446 h 662"/>
                <a:gd name="T58" fmla="*/ 411 w 648"/>
                <a:gd name="T59" fmla="*/ 481 h 662"/>
                <a:gd name="T60" fmla="*/ 389 w 648"/>
                <a:gd name="T61" fmla="*/ 524 h 662"/>
                <a:gd name="T62" fmla="*/ 352 w 648"/>
                <a:gd name="T63" fmla="*/ 587 h 662"/>
                <a:gd name="T64" fmla="*/ 332 w 648"/>
                <a:gd name="T65" fmla="*/ 631 h 662"/>
                <a:gd name="T66" fmla="*/ 327 w 648"/>
                <a:gd name="T67" fmla="*/ 637 h 662"/>
                <a:gd name="T68" fmla="*/ 353 w 648"/>
                <a:gd name="T69" fmla="*/ 640 h 662"/>
                <a:gd name="T70" fmla="*/ 395 w 648"/>
                <a:gd name="T71" fmla="*/ 648 h 662"/>
                <a:gd name="T72" fmla="*/ 424 w 648"/>
                <a:gd name="T73" fmla="*/ 650 h 662"/>
                <a:gd name="T74" fmla="*/ 443 w 648"/>
                <a:gd name="T75" fmla="*/ 649 h 662"/>
                <a:gd name="T76" fmla="*/ 468 w 648"/>
                <a:gd name="T77" fmla="*/ 655 h 662"/>
                <a:gd name="T78" fmla="*/ 502 w 648"/>
                <a:gd name="T79" fmla="*/ 649 h 662"/>
                <a:gd name="T80" fmla="*/ 533 w 648"/>
                <a:gd name="T81" fmla="*/ 641 h 662"/>
                <a:gd name="T82" fmla="*/ 555 w 648"/>
                <a:gd name="T83" fmla="*/ 628 h 662"/>
                <a:gd name="T84" fmla="*/ 592 w 648"/>
                <a:gd name="T85" fmla="*/ 611 h 662"/>
                <a:gd name="T86" fmla="*/ 592 w 648"/>
                <a:gd name="T87" fmla="*/ 611 h 662"/>
                <a:gd name="T88" fmla="*/ 599 w 648"/>
                <a:gd name="T89" fmla="*/ 606 h 662"/>
                <a:gd name="T90" fmla="*/ 624 w 648"/>
                <a:gd name="T91" fmla="*/ 505 h 662"/>
                <a:gd name="T92" fmla="*/ 632 w 648"/>
                <a:gd name="T93" fmla="*/ 446 h 662"/>
                <a:gd name="T94" fmla="*/ 634 w 648"/>
                <a:gd name="T95" fmla="*/ 365 h 662"/>
                <a:gd name="T96" fmla="*/ 588 w 648"/>
                <a:gd name="T97" fmla="*/ 374 h 662"/>
                <a:gd name="T98" fmla="*/ 573 w 648"/>
                <a:gd name="T99" fmla="*/ 380 h 662"/>
                <a:gd name="T100" fmla="*/ 530 w 648"/>
                <a:gd name="T101" fmla="*/ 291 h 662"/>
                <a:gd name="T102" fmla="*/ 527 w 648"/>
                <a:gd name="T103" fmla="*/ 281 h 662"/>
                <a:gd name="T104" fmla="*/ 489 w 648"/>
                <a:gd name="T105" fmla="*/ 229 h 662"/>
                <a:gd name="T106" fmla="*/ 487 w 648"/>
                <a:gd name="T107" fmla="*/ 230 h 662"/>
                <a:gd name="T108" fmla="*/ 461 w 648"/>
                <a:gd name="T109" fmla="*/ 232 h 662"/>
                <a:gd name="T110" fmla="*/ 417 w 648"/>
                <a:gd name="T111" fmla="*/ 224 h 662"/>
                <a:gd name="T112" fmla="*/ 370 w 648"/>
                <a:gd name="T113" fmla="*/ 211 h 662"/>
                <a:gd name="T114" fmla="*/ 372 w 648"/>
                <a:gd name="T115" fmla="*/ 156 h 662"/>
                <a:gd name="T116" fmla="*/ 361 w 648"/>
                <a:gd name="T117" fmla="*/ 94 h 662"/>
                <a:gd name="T118" fmla="*/ 361 w 648"/>
                <a:gd name="T119" fmla="*/ 5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8" h="662">
                  <a:moveTo>
                    <a:pt x="361" y="57"/>
                  </a:moveTo>
                  <a:cubicBezTo>
                    <a:pt x="368" y="53"/>
                    <a:pt x="369" y="51"/>
                    <a:pt x="369" y="50"/>
                  </a:cubicBezTo>
                  <a:cubicBezTo>
                    <a:pt x="370" y="45"/>
                    <a:pt x="365" y="36"/>
                    <a:pt x="359" y="29"/>
                  </a:cubicBezTo>
                  <a:lnTo>
                    <a:pt x="358" y="30"/>
                  </a:lnTo>
                  <a:cubicBezTo>
                    <a:pt x="357" y="30"/>
                    <a:pt x="355" y="31"/>
                    <a:pt x="354" y="31"/>
                  </a:cubicBezTo>
                  <a:lnTo>
                    <a:pt x="354" y="31"/>
                  </a:lnTo>
                  <a:cubicBezTo>
                    <a:pt x="352" y="32"/>
                    <a:pt x="350" y="32"/>
                    <a:pt x="348" y="32"/>
                  </a:cubicBezTo>
                  <a:cubicBezTo>
                    <a:pt x="347" y="32"/>
                    <a:pt x="346" y="32"/>
                    <a:pt x="345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39" y="30"/>
                    <a:pt x="335" y="28"/>
                    <a:pt x="330" y="26"/>
                  </a:cubicBezTo>
                  <a:cubicBezTo>
                    <a:pt x="330" y="25"/>
                    <a:pt x="329" y="25"/>
                    <a:pt x="328" y="25"/>
                  </a:cubicBezTo>
                  <a:cubicBezTo>
                    <a:pt x="327" y="24"/>
                    <a:pt x="326" y="23"/>
                    <a:pt x="324" y="22"/>
                  </a:cubicBezTo>
                  <a:cubicBezTo>
                    <a:pt x="323" y="21"/>
                    <a:pt x="321" y="20"/>
                    <a:pt x="319" y="18"/>
                  </a:cubicBezTo>
                  <a:cubicBezTo>
                    <a:pt x="306" y="10"/>
                    <a:pt x="292" y="0"/>
                    <a:pt x="276" y="0"/>
                  </a:cubicBezTo>
                  <a:lnTo>
                    <a:pt x="249" y="0"/>
                  </a:lnTo>
                  <a:cubicBezTo>
                    <a:pt x="243" y="0"/>
                    <a:pt x="238" y="0"/>
                    <a:pt x="233" y="0"/>
                  </a:cubicBezTo>
                  <a:cubicBezTo>
                    <a:pt x="217" y="1"/>
                    <a:pt x="202" y="3"/>
                    <a:pt x="191" y="9"/>
                  </a:cubicBezTo>
                  <a:cubicBezTo>
                    <a:pt x="179" y="14"/>
                    <a:pt x="165" y="15"/>
                    <a:pt x="149" y="15"/>
                  </a:cubicBezTo>
                  <a:cubicBezTo>
                    <a:pt x="131" y="15"/>
                    <a:pt x="112" y="15"/>
                    <a:pt x="99" y="24"/>
                  </a:cubicBezTo>
                  <a:cubicBezTo>
                    <a:pt x="70" y="43"/>
                    <a:pt x="41" y="80"/>
                    <a:pt x="43" y="91"/>
                  </a:cubicBezTo>
                  <a:cubicBezTo>
                    <a:pt x="44" y="103"/>
                    <a:pt x="36" y="208"/>
                    <a:pt x="16" y="214"/>
                  </a:cubicBezTo>
                  <a:cubicBezTo>
                    <a:pt x="13" y="215"/>
                    <a:pt x="8" y="216"/>
                    <a:pt x="1" y="215"/>
                  </a:cubicBezTo>
                  <a:cubicBezTo>
                    <a:pt x="1" y="215"/>
                    <a:pt x="1" y="215"/>
                    <a:pt x="0" y="215"/>
                  </a:cubicBezTo>
                  <a:lnTo>
                    <a:pt x="0" y="215"/>
                  </a:lnTo>
                  <a:cubicBezTo>
                    <a:pt x="21" y="246"/>
                    <a:pt x="66" y="292"/>
                    <a:pt x="97" y="312"/>
                  </a:cubicBezTo>
                  <a:cubicBezTo>
                    <a:pt x="113" y="322"/>
                    <a:pt x="123" y="331"/>
                    <a:pt x="131" y="339"/>
                  </a:cubicBezTo>
                  <a:cubicBezTo>
                    <a:pt x="145" y="352"/>
                    <a:pt x="153" y="361"/>
                    <a:pt x="179" y="363"/>
                  </a:cubicBezTo>
                  <a:cubicBezTo>
                    <a:pt x="230" y="368"/>
                    <a:pt x="254" y="390"/>
                    <a:pt x="268" y="409"/>
                  </a:cubicBezTo>
                  <a:cubicBezTo>
                    <a:pt x="276" y="419"/>
                    <a:pt x="313" y="434"/>
                    <a:pt x="343" y="446"/>
                  </a:cubicBezTo>
                  <a:cubicBezTo>
                    <a:pt x="383" y="462"/>
                    <a:pt x="406" y="472"/>
                    <a:pt x="411" y="481"/>
                  </a:cubicBezTo>
                  <a:cubicBezTo>
                    <a:pt x="417" y="492"/>
                    <a:pt x="405" y="505"/>
                    <a:pt x="389" y="524"/>
                  </a:cubicBezTo>
                  <a:cubicBezTo>
                    <a:pt x="372" y="543"/>
                    <a:pt x="352" y="566"/>
                    <a:pt x="352" y="587"/>
                  </a:cubicBezTo>
                  <a:cubicBezTo>
                    <a:pt x="352" y="616"/>
                    <a:pt x="340" y="625"/>
                    <a:pt x="332" y="631"/>
                  </a:cubicBezTo>
                  <a:cubicBezTo>
                    <a:pt x="328" y="634"/>
                    <a:pt x="327" y="635"/>
                    <a:pt x="327" y="637"/>
                  </a:cubicBezTo>
                  <a:cubicBezTo>
                    <a:pt x="329" y="639"/>
                    <a:pt x="343" y="640"/>
                    <a:pt x="353" y="640"/>
                  </a:cubicBezTo>
                  <a:cubicBezTo>
                    <a:pt x="369" y="641"/>
                    <a:pt x="385" y="642"/>
                    <a:pt x="395" y="648"/>
                  </a:cubicBezTo>
                  <a:cubicBezTo>
                    <a:pt x="401" y="652"/>
                    <a:pt x="412" y="652"/>
                    <a:pt x="424" y="650"/>
                  </a:cubicBezTo>
                  <a:cubicBezTo>
                    <a:pt x="430" y="650"/>
                    <a:pt x="436" y="649"/>
                    <a:pt x="443" y="649"/>
                  </a:cubicBezTo>
                  <a:cubicBezTo>
                    <a:pt x="453" y="649"/>
                    <a:pt x="461" y="651"/>
                    <a:pt x="468" y="655"/>
                  </a:cubicBezTo>
                  <a:cubicBezTo>
                    <a:pt x="478" y="661"/>
                    <a:pt x="490" y="655"/>
                    <a:pt x="502" y="649"/>
                  </a:cubicBezTo>
                  <a:cubicBezTo>
                    <a:pt x="513" y="643"/>
                    <a:pt x="524" y="638"/>
                    <a:pt x="533" y="641"/>
                  </a:cubicBezTo>
                  <a:cubicBezTo>
                    <a:pt x="539" y="642"/>
                    <a:pt x="547" y="635"/>
                    <a:pt x="555" y="628"/>
                  </a:cubicBezTo>
                  <a:cubicBezTo>
                    <a:pt x="566" y="620"/>
                    <a:pt x="578" y="609"/>
                    <a:pt x="592" y="611"/>
                  </a:cubicBezTo>
                  <a:lnTo>
                    <a:pt x="592" y="611"/>
                  </a:lnTo>
                  <a:cubicBezTo>
                    <a:pt x="594" y="611"/>
                    <a:pt x="596" y="609"/>
                    <a:pt x="599" y="606"/>
                  </a:cubicBezTo>
                  <a:cubicBezTo>
                    <a:pt x="615" y="588"/>
                    <a:pt x="628" y="530"/>
                    <a:pt x="624" y="505"/>
                  </a:cubicBezTo>
                  <a:cubicBezTo>
                    <a:pt x="622" y="492"/>
                    <a:pt x="627" y="470"/>
                    <a:pt x="632" y="446"/>
                  </a:cubicBezTo>
                  <a:cubicBezTo>
                    <a:pt x="638" y="415"/>
                    <a:pt x="647" y="372"/>
                    <a:pt x="634" y="365"/>
                  </a:cubicBezTo>
                  <a:cubicBezTo>
                    <a:pt x="619" y="358"/>
                    <a:pt x="600" y="367"/>
                    <a:pt x="588" y="374"/>
                  </a:cubicBezTo>
                  <a:cubicBezTo>
                    <a:pt x="582" y="377"/>
                    <a:pt x="577" y="380"/>
                    <a:pt x="573" y="380"/>
                  </a:cubicBezTo>
                  <a:cubicBezTo>
                    <a:pt x="555" y="380"/>
                    <a:pt x="531" y="294"/>
                    <a:pt x="530" y="291"/>
                  </a:cubicBezTo>
                  <a:cubicBezTo>
                    <a:pt x="530" y="288"/>
                    <a:pt x="528" y="284"/>
                    <a:pt x="527" y="281"/>
                  </a:cubicBezTo>
                  <a:cubicBezTo>
                    <a:pt x="518" y="257"/>
                    <a:pt x="500" y="229"/>
                    <a:pt x="489" y="229"/>
                  </a:cubicBezTo>
                  <a:cubicBezTo>
                    <a:pt x="488" y="229"/>
                    <a:pt x="487" y="229"/>
                    <a:pt x="487" y="230"/>
                  </a:cubicBezTo>
                  <a:cubicBezTo>
                    <a:pt x="476" y="237"/>
                    <a:pt x="470" y="235"/>
                    <a:pt x="461" y="232"/>
                  </a:cubicBezTo>
                  <a:cubicBezTo>
                    <a:pt x="453" y="229"/>
                    <a:pt x="442" y="225"/>
                    <a:pt x="417" y="224"/>
                  </a:cubicBezTo>
                  <a:cubicBezTo>
                    <a:pt x="392" y="223"/>
                    <a:pt x="377" y="221"/>
                    <a:pt x="370" y="211"/>
                  </a:cubicBezTo>
                  <a:cubicBezTo>
                    <a:pt x="362" y="200"/>
                    <a:pt x="366" y="184"/>
                    <a:pt x="372" y="156"/>
                  </a:cubicBezTo>
                  <a:cubicBezTo>
                    <a:pt x="378" y="130"/>
                    <a:pt x="368" y="110"/>
                    <a:pt x="361" y="94"/>
                  </a:cubicBezTo>
                  <a:cubicBezTo>
                    <a:pt x="354" y="80"/>
                    <a:pt x="347" y="65"/>
                    <a:pt x="361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1" name="Freeform 164">
              <a:extLst>
                <a:ext uri="{FF2B5EF4-FFF2-40B4-BE49-F238E27FC236}">
                  <a16:creationId xmlns:a16="http://schemas.microsoft.com/office/drawing/2014/main" id="{8DF80557-72D5-4815-A0AE-B51F17F21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322" y="3910022"/>
              <a:ext cx="99588" cy="82675"/>
            </a:xfrm>
            <a:custGeom>
              <a:avLst/>
              <a:gdLst>
                <a:gd name="T0" fmla="*/ 224 w 235"/>
                <a:gd name="T1" fmla="*/ 137 h 194"/>
                <a:gd name="T2" fmla="*/ 227 w 235"/>
                <a:gd name="T3" fmla="*/ 125 h 194"/>
                <a:gd name="T4" fmla="*/ 228 w 235"/>
                <a:gd name="T5" fmla="*/ 122 h 194"/>
                <a:gd name="T6" fmla="*/ 234 w 235"/>
                <a:gd name="T7" fmla="*/ 110 h 194"/>
                <a:gd name="T8" fmla="*/ 234 w 235"/>
                <a:gd name="T9" fmla="*/ 109 h 194"/>
                <a:gd name="T10" fmla="*/ 163 w 235"/>
                <a:gd name="T11" fmla="*/ 21 h 194"/>
                <a:gd name="T12" fmla="*/ 125 w 235"/>
                <a:gd name="T13" fmla="*/ 15 h 194"/>
                <a:gd name="T14" fmla="*/ 86 w 235"/>
                <a:gd name="T15" fmla="*/ 8 h 194"/>
                <a:gd name="T16" fmla="*/ 50 w 235"/>
                <a:gd name="T17" fmla="*/ 3 h 194"/>
                <a:gd name="T18" fmla="*/ 18 w 235"/>
                <a:gd name="T19" fmla="*/ 1 h 194"/>
                <a:gd name="T20" fmla="*/ 8 w 235"/>
                <a:gd name="T21" fmla="*/ 30 h 194"/>
                <a:gd name="T22" fmla="*/ 1 w 235"/>
                <a:gd name="T23" fmla="*/ 53 h 194"/>
                <a:gd name="T24" fmla="*/ 27 w 235"/>
                <a:gd name="T25" fmla="*/ 86 h 194"/>
                <a:gd name="T26" fmla="*/ 45 w 235"/>
                <a:gd name="T27" fmla="*/ 91 h 194"/>
                <a:gd name="T28" fmla="*/ 52 w 235"/>
                <a:gd name="T29" fmla="*/ 86 h 194"/>
                <a:gd name="T30" fmla="*/ 69 w 235"/>
                <a:gd name="T31" fmla="*/ 77 h 194"/>
                <a:gd name="T32" fmla="*/ 92 w 235"/>
                <a:gd name="T33" fmla="*/ 95 h 194"/>
                <a:gd name="T34" fmla="*/ 103 w 235"/>
                <a:gd name="T35" fmla="*/ 106 h 194"/>
                <a:gd name="T36" fmla="*/ 151 w 235"/>
                <a:gd name="T37" fmla="*/ 129 h 194"/>
                <a:gd name="T38" fmla="*/ 163 w 235"/>
                <a:gd name="T39" fmla="*/ 160 h 194"/>
                <a:gd name="T40" fmla="*/ 169 w 235"/>
                <a:gd name="T41" fmla="*/ 183 h 194"/>
                <a:gd name="T42" fmla="*/ 201 w 235"/>
                <a:gd name="T43" fmla="*/ 192 h 194"/>
                <a:gd name="T44" fmla="*/ 215 w 235"/>
                <a:gd name="T45" fmla="*/ 193 h 194"/>
                <a:gd name="T46" fmla="*/ 219 w 235"/>
                <a:gd name="T47" fmla="*/ 182 h 194"/>
                <a:gd name="T48" fmla="*/ 224 w 235"/>
                <a:gd name="T49" fmla="*/ 159 h 194"/>
                <a:gd name="T50" fmla="*/ 223 w 235"/>
                <a:gd name="T51" fmla="*/ 150 h 194"/>
                <a:gd name="T52" fmla="*/ 223 w 235"/>
                <a:gd name="T53" fmla="*/ 149 h 194"/>
                <a:gd name="T54" fmla="*/ 224 w 235"/>
                <a:gd name="T55" fmla="*/ 138 h 194"/>
                <a:gd name="T56" fmla="*/ 224 w 235"/>
                <a:gd name="T57" fmla="*/ 1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5" h="194">
                  <a:moveTo>
                    <a:pt x="224" y="137"/>
                  </a:moveTo>
                  <a:cubicBezTo>
                    <a:pt x="225" y="133"/>
                    <a:pt x="226" y="129"/>
                    <a:pt x="227" y="125"/>
                  </a:cubicBezTo>
                  <a:cubicBezTo>
                    <a:pt x="227" y="124"/>
                    <a:pt x="227" y="123"/>
                    <a:pt x="228" y="122"/>
                  </a:cubicBezTo>
                  <a:cubicBezTo>
                    <a:pt x="229" y="118"/>
                    <a:pt x="231" y="114"/>
                    <a:pt x="234" y="110"/>
                  </a:cubicBezTo>
                  <a:cubicBezTo>
                    <a:pt x="234" y="110"/>
                    <a:pt x="234" y="110"/>
                    <a:pt x="234" y="109"/>
                  </a:cubicBezTo>
                  <a:cubicBezTo>
                    <a:pt x="208" y="81"/>
                    <a:pt x="180" y="45"/>
                    <a:pt x="163" y="21"/>
                  </a:cubicBezTo>
                  <a:cubicBezTo>
                    <a:pt x="145" y="23"/>
                    <a:pt x="133" y="21"/>
                    <a:pt x="125" y="15"/>
                  </a:cubicBezTo>
                  <a:cubicBezTo>
                    <a:pt x="117" y="9"/>
                    <a:pt x="100" y="9"/>
                    <a:pt x="86" y="8"/>
                  </a:cubicBezTo>
                  <a:cubicBezTo>
                    <a:pt x="72" y="8"/>
                    <a:pt x="59" y="8"/>
                    <a:pt x="50" y="3"/>
                  </a:cubicBezTo>
                  <a:cubicBezTo>
                    <a:pt x="45" y="1"/>
                    <a:pt x="32" y="0"/>
                    <a:pt x="18" y="1"/>
                  </a:cubicBezTo>
                  <a:cubicBezTo>
                    <a:pt x="20" y="14"/>
                    <a:pt x="17" y="25"/>
                    <a:pt x="8" y="30"/>
                  </a:cubicBezTo>
                  <a:cubicBezTo>
                    <a:pt x="3" y="34"/>
                    <a:pt x="0" y="43"/>
                    <a:pt x="1" y="53"/>
                  </a:cubicBezTo>
                  <a:cubicBezTo>
                    <a:pt x="2" y="60"/>
                    <a:pt x="6" y="77"/>
                    <a:pt x="27" y="86"/>
                  </a:cubicBezTo>
                  <a:cubicBezTo>
                    <a:pt x="35" y="89"/>
                    <a:pt x="41" y="91"/>
                    <a:pt x="45" y="91"/>
                  </a:cubicBezTo>
                  <a:cubicBezTo>
                    <a:pt x="49" y="91"/>
                    <a:pt x="50" y="89"/>
                    <a:pt x="52" y="86"/>
                  </a:cubicBezTo>
                  <a:cubicBezTo>
                    <a:pt x="55" y="83"/>
                    <a:pt x="59" y="77"/>
                    <a:pt x="69" y="77"/>
                  </a:cubicBezTo>
                  <a:cubicBezTo>
                    <a:pt x="82" y="77"/>
                    <a:pt x="88" y="87"/>
                    <a:pt x="92" y="95"/>
                  </a:cubicBezTo>
                  <a:cubicBezTo>
                    <a:pt x="96" y="102"/>
                    <a:pt x="99" y="106"/>
                    <a:pt x="103" y="106"/>
                  </a:cubicBezTo>
                  <a:cubicBezTo>
                    <a:pt x="115" y="106"/>
                    <a:pt x="137" y="115"/>
                    <a:pt x="151" y="129"/>
                  </a:cubicBezTo>
                  <a:cubicBezTo>
                    <a:pt x="159" y="139"/>
                    <a:pt x="164" y="149"/>
                    <a:pt x="163" y="160"/>
                  </a:cubicBezTo>
                  <a:cubicBezTo>
                    <a:pt x="163" y="170"/>
                    <a:pt x="165" y="177"/>
                    <a:pt x="169" y="183"/>
                  </a:cubicBezTo>
                  <a:cubicBezTo>
                    <a:pt x="175" y="189"/>
                    <a:pt x="186" y="192"/>
                    <a:pt x="201" y="192"/>
                  </a:cubicBezTo>
                  <a:cubicBezTo>
                    <a:pt x="205" y="192"/>
                    <a:pt x="210" y="192"/>
                    <a:pt x="215" y="193"/>
                  </a:cubicBezTo>
                  <a:cubicBezTo>
                    <a:pt x="217" y="189"/>
                    <a:pt x="218" y="185"/>
                    <a:pt x="219" y="182"/>
                  </a:cubicBezTo>
                  <a:cubicBezTo>
                    <a:pt x="222" y="173"/>
                    <a:pt x="226" y="164"/>
                    <a:pt x="224" y="159"/>
                  </a:cubicBezTo>
                  <a:cubicBezTo>
                    <a:pt x="224" y="157"/>
                    <a:pt x="223" y="154"/>
                    <a:pt x="223" y="150"/>
                  </a:cubicBezTo>
                  <a:cubicBezTo>
                    <a:pt x="223" y="150"/>
                    <a:pt x="223" y="150"/>
                    <a:pt x="223" y="149"/>
                  </a:cubicBezTo>
                  <a:cubicBezTo>
                    <a:pt x="223" y="146"/>
                    <a:pt x="223" y="142"/>
                    <a:pt x="224" y="138"/>
                  </a:cubicBezTo>
                  <a:lnTo>
                    <a:pt x="224" y="13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2" name="Freeform 165">
              <a:extLst>
                <a:ext uri="{FF2B5EF4-FFF2-40B4-BE49-F238E27FC236}">
                  <a16:creationId xmlns:a16="http://schemas.microsoft.com/office/drawing/2014/main" id="{769700F8-CDA9-443F-AC9B-F9510F11E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8152" y="3953238"/>
              <a:ext cx="184145" cy="78917"/>
            </a:xfrm>
            <a:custGeom>
              <a:avLst/>
              <a:gdLst>
                <a:gd name="T0" fmla="*/ 152 w 432"/>
                <a:gd name="T1" fmla="*/ 177 h 187"/>
                <a:gd name="T2" fmla="*/ 166 w 432"/>
                <a:gd name="T3" fmla="*/ 186 h 187"/>
                <a:gd name="T4" fmla="*/ 201 w 432"/>
                <a:gd name="T5" fmla="*/ 162 h 187"/>
                <a:gd name="T6" fmla="*/ 193 w 432"/>
                <a:gd name="T7" fmla="*/ 146 h 187"/>
                <a:gd name="T8" fmla="*/ 178 w 432"/>
                <a:gd name="T9" fmla="*/ 123 h 187"/>
                <a:gd name="T10" fmla="*/ 197 w 432"/>
                <a:gd name="T11" fmla="*/ 101 h 187"/>
                <a:gd name="T12" fmla="*/ 219 w 432"/>
                <a:gd name="T13" fmla="*/ 84 h 187"/>
                <a:gd name="T14" fmla="*/ 288 w 432"/>
                <a:gd name="T15" fmla="*/ 49 h 187"/>
                <a:gd name="T16" fmla="*/ 312 w 432"/>
                <a:gd name="T17" fmla="*/ 53 h 187"/>
                <a:gd name="T18" fmla="*/ 346 w 432"/>
                <a:gd name="T19" fmla="*/ 84 h 187"/>
                <a:gd name="T20" fmla="*/ 336 w 432"/>
                <a:gd name="T21" fmla="*/ 114 h 187"/>
                <a:gd name="T22" fmla="*/ 376 w 432"/>
                <a:gd name="T23" fmla="*/ 182 h 187"/>
                <a:gd name="T24" fmla="*/ 384 w 432"/>
                <a:gd name="T25" fmla="*/ 174 h 187"/>
                <a:gd name="T26" fmla="*/ 390 w 432"/>
                <a:gd name="T27" fmla="*/ 167 h 187"/>
                <a:gd name="T28" fmla="*/ 399 w 432"/>
                <a:gd name="T29" fmla="*/ 159 h 187"/>
                <a:gd name="T30" fmla="*/ 405 w 432"/>
                <a:gd name="T31" fmla="*/ 153 h 187"/>
                <a:gd name="T32" fmla="*/ 412 w 432"/>
                <a:gd name="T33" fmla="*/ 146 h 187"/>
                <a:gd name="T34" fmla="*/ 416 w 432"/>
                <a:gd name="T35" fmla="*/ 142 h 187"/>
                <a:gd name="T36" fmla="*/ 424 w 432"/>
                <a:gd name="T37" fmla="*/ 135 h 187"/>
                <a:gd name="T38" fmla="*/ 426 w 432"/>
                <a:gd name="T39" fmla="*/ 134 h 187"/>
                <a:gd name="T40" fmla="*/ 426 w 432"/>
                <a:gd name="T41" fmla="*/ 133 h 187"/>
                <a:gd name="T42" fmla="*/ 428 w 432"/>
                <a:gd name="T43" fmla="*/ 130 h 187"/>
                <a:gd name="T44" fmla="*/ 429 w 432"/>
                <a:gd name="T45" fmla="*/ 129 h 187"/>
                <a:gd name="T46" fmla="*/ 430 w 432"/>
                <a:gd name="T47" fmla="*/ 125 h 187"/>
                <a:gd name="T48" fmla="*/ 431 w 432"/>
                <a:gd name="T49" fmla="*/ 122 h 187"/>
                <a:gd name="T50" fmla="*/ 431 w 432"/>
                <a:gd name="T51" fmla="*/ 119 h 187"/>
                <a:gd name="T52" fmla="*/ 392 w 432"/>
                <a:gd name="T53" fmla="*/ 69 h 187"/>
                <a:gd name="T54" fmla="*/ 386 w 432"/>
                <a:gd name="T55" fmla="*/ 60 h 187"/>
                <a:gd name="T56" fmla="*/ 314 w 432"/>
                <a:gd name="T57" fmla="*/ 21 h 187"/>
                <a:gd name="T58" fmla="*/ 282 w 432"/>
                <a:gd name="T59" fmla="*/ 11 h 187"/>
                <a:gd name="T60" fmla="*/ 180 w 432"/>
                <a:gd name="T61" fmla="*/ 51 h 187"/>
                <a:gd name="T62" fmla="*/ 126 w 432"/>
                <a:gd name="T63" fmla="*/ 72 h 187"/>
                <a:gd name="T64" fmla="*/ 51 w 432"/>
                <a:gd name="T65" fmla="*/ 48 h 187"/>
                <a:gd name="T66" fmla="*/ 15 w 432"/>
                <a:gd name="T67" fmla="*/ 17 h 187"/>
                <a:gd name="T68" fmla="*/ 9 w 432"/>
                <a:gd name="T69" fmla="*/ 55 h 187"/>
                <a:gd name="T70" fmla="*/ 3 w 432"/>
                <a:gd name="T71" fmla="*/ 85 h 187"/>
                <a:gd name="T72" fmla="*/ 0 w 432"/>
                <a:gd name="T73" fmla="*/ 94 h 187"/>
                <a:gd name="T74" fmla="*/ 96 w 432"/>
                <a:gd name="T75" fmla="*/ 139 h 187"/>
                <a:gd name="T76" fmla="*/ 124 w 432"/>
                <a:gd name="T77" fmla="*/ 157 h 187"/>
                <a:gd name="T78" fmla="*/ 152 w 432"/>
                <a:gd name="T79" fmla="*/ 1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2" h="187">
                  <a:moveTo>
                    <a:pt x="152" y="177"/>
                  </a:moveTo>
                  <a:cubicBezTo>
                    <a:pt x="155" y="183"/>
                    <a:pt x="160" y="186"/>
                    <a:pt x="166" y="186"/>
                  </a:cubicBezTo>
                  <a:cubicBezTo>
                    <a:pt x="180" y="186"/>
                    <a:pt x="196" y="172"/>
                    <a:pt x="201" y="162"/>
                  </a:cubicBezTo>
                  <a:cubicBezTo>
                    <a:pt x="203" y="157"/>
                    <a:pt x="201" y="154"/>
                    <a:pt x="193" y="146"/>
                  </a:cubicBezTo>
                  <a:cubicBezTo>
                    <a:pt x="187" y="140"/>
                    <a:pt x="180" y="134"/>
                    <a:pt x="178" y="123"/>
                  </a:cubicBezTo>
                  <a:cubicBezTo>
                    <a:pt x="176" y="110"/>
                    <a:pt x="188" y="105"/>
                    <a:pt x="197" y="101"/>
                  </a:cubicBezTo>
                  <a:cubicBezTo>
                    <a:pt x="207" y="98"/>
                    <a:pt x="216" y="94"/>
                    <a:pt x="219" y="84"/>
                  </a:cubicBezTo>
                  <a:cubicBezTo>
                    <a:pt x="225" y="62"/>
                    <a:pt x="259" y="49"/>
                    <a:pt x="288" y="49"/>
                  </a:cubicBezTo>
                  <a:cubicBezTo>
                    <a:pt x="297" y="49"/>
                    <a:pt x="305" y="50"/>
                    <a:pt x="312" y="53"/>
                  </a:cubicBezTo>
                  <a:cubicBezTo>
                    <a:pt x="332" y="61"/>
                    <a:pt x="343" y="72"/>
                    <a:pt x="346" y="84"/>
                  </a:cubicBezTo>
                  <a:cubicBezTo>
                    <a:pt x="348" y="94"/>
                    <a:pt x="345" y="104"/>
                    <a:pt x="336" y="114"/>
                  </a:cubicBezTo>
                  <a:cubicBezTo>
                    <a:pt x="323" y="129"/>
                    <a:pt x="356" y="163"/>
                    <a:pt x="376" y="182"/>
                  </a:cubicBezTo>
                  <a:cubicBezTo>
                    <a:pt x="379" y="179"/>
                    <a:pt x="381" y="177"/>
                    <a:pt x="384" y="174"/>
                  </a:cubicBezTo>
                  <a:cubicBezTo>
                    <a:pt x="386" y="172"/>
                    <a:pt x="388" y="169"/>
                    <a:pt x="390" y="167"/>
                  </a:cubicBezTo>
                  <a:cubicBezTo>
                    <a:pt x="394" y="164"/>
                    <a:pt x="396" y="161"/>
                    <a:pt x="399" y="159"/>
                  </a:cubicBezTo>
                  <a:cubicBezTo>
                    <a:pt x="401" y="157"/>
                    <a:pt x="403" y="155"/>
                    <a:pt x="405" y="153"/>
                  </a:cubicBezTo>
                  <a:cubicBezTo>
                    <a:pt x="408" y="150"/>
                    <a:pt x="410" y="148"/>
                    <a:pt x="412" y="146"/>
                  </a:cubicBezTo>
                  <a:cubicBezTo>
                    <a:pt x="413" y="145"/>
                    <a:pt x="415" y="143"/>
                    <a:pt x="416" y="142"/>
                  </a:cubicBezTo>
                  <a:cubicBezTo>
                    <a:pt x="419" y="139"/>
                    <a:pt x="422" y="137"/>
                    <a:pt x="424" y="135"/>
                  </a:cubicBezTo>
                  <a:cubicBezTo>
                    <a:pt x="425" y="135"/>
                    <a:pt x="425" y="134"/>
                    <a:pt x="426" y="134"/>
                  </a:cubicBezTo>
                  <a:cubicBezTo>
                    <a:pt x="426" y="133"/>
                    <a:pt x="426" y="133"/>
                    <a:pt x="426" y="133"/>
                  </a:cubicBezTo>
                  <a:cubicBezTo>
                    <a:pt x="427" y="132"/>
                    <a:pt x="427" y="131"/>
                    <a:pt x="428" y="130"/>
                  </a:cubicBezTo>
                  <a:cubicBezTo>
                    <a:pt x="428" y="130"/>
                    <a:pt x="428" y="129"/>
                    <a:pt x="429" y="129"/>
                  </a:cubicBezTo>
                  <a:cubicBezTo>
                    <a:pt x="429" y="128"/>
                    <a:pt x="429" y="126"/>
                    <a:pt x="430" y="125"/>
                  </a:cubicBezTo>
                  <a:cubicBezTo>
                    <a:pt x="430" y="124"/>
                    <a:pt x="430" y="123"/>
                    <a:pt x="431" y="122"/>
                  </a:cubicBezTo>
                  <a:cubicBezTo>
                    <a:pt x="431" y="121"/>
                    <a:pt x="431" y="120"/>
                    <a:pt x="431" y="119"/>
                  </a:cubicBezTo>
                  <a:cubicBezTo>
                    <a:pt x="419" y="111"/>
                    <a:pt x="407" y="92"/>
                    <a:pt x="392" y="69"/>
                  </a:cubicBezTo>
                  <a:lnTo>
                    <a:pt x="386" y="60"/>
                  </a:lnTo>
                  <a:cubicBezTo>
                    <a:pt x="368" y="33"/>
                    <a:pt x="341" y="27"/>
                    <a:pt x="314" y="21"/>
                  </a:cubicBezTo>
                  <a:cubicBezTo>
                    <a:pt x="302" y="18"/>
                    <a:pt x="291" y="15"/>
                    <a:pt x="282" y="11"/>
                  </a:cubicBezTo>
                  <a:cubicBezTo>
                    <a:pt x="256" y="0"/>
                    <a:pt x="220" y="14"/>
                    <a:pt x="180" y="51"/>
                  </a:cubicBezTo>
                  <a:cubicBezTo>
                    <a:pt x="164" y="65"/>
                    <a:pt x="146" y="72"/>
                    <a:pt x="126" y="72"/>
                  </a:cubicBezTo>
                  <a:cubicBezTo>
                    <a:pt x="97" y="72"/>
                    <a:pt x="69" y="58"/>
                    <a:pt x="51" y="48"/>
                  </a:cubicBezTo>
                  <a:cubicBezTo>
                    <a:pt x="42" y="43"/>
                    <a:pt x="31" y="33"/>
                    <a:pt x="15" y="17"/>
                  </a:cubicBezTo>
                  <a:cubicBezTo>
                    <a:pt x="7" y="32"/>
                    <a:pt x="7" y="49"/>
                    <a:pt x="9" y="55"/>
                  </a:cubicBezTo>
                  <a:cubicBezTo>
                    <a:pt x="11" y="63"/>
                    <a:pt x="8" y="73"/>
                    <a:pt x="3" y="85"/>
                  </a:cubicBezTo>
                  <a:cubicBezTo>
                    <a:pt x="2" y="88"/>
                    <a:pt x="1" y="91"/>
                    <a:pt x="0" y="94"/>
                  </a:cubicBezTo>
                  <a:cubicBezTo>
                    <a:pt x="32" y="99"/>
                    <a:pt x="74" y="113"/>
                    <a:pt x="96" y="139"/>
                  </a:cubicBezTo>
                  <a:cubicBezTo>
                    <a:pt x="107" y="153"/>
                    <a:pt x="116" y="155"/>
                    <a:pt x="124" y="157"/>
                  </a:cubicBezTo>
                  <a:cubicBezTo>
                    <a:pt x="134" y="159"/>
                    <a:pt x="143" y="161"/>
                    <a:pt x="152" y="1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3" name="Freeform 166">
              <a:extLst>
                <a:ext uri="{FF2B5EF4-FFF2-40B4-BE49-F238E27FC236}">
                  <a16:creationId xmlns:a16="http://schemas.microsoft.com/office/drawing/2014/main" id="{A46C5B7E-D1DE-4400-9E19-F7836B7CB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806" y="3861169"/>
              <a:ext cx="383322" cy="544908"/>
            </a:xfrm>
            <a:custGeom>
              <a:avLst/>
              <a:gdLst>
                <a:gd name="T0" fmla="*/ 816 w 898"/>
                <a:gd name="T1" fmla="*/ 824 h 1280"/>
                <a:gd name="T2" fmla="*/ 895 w 898"/>
                <a:gd name="T3" fmla="*/ 800 h 1280"/>
                <a:gd name="T4" fmla="*/ 897 w 898"/>
                <a:gd name="T5" fmla="*/ 796 h 1280"/>
                <a:gd name="T6" fmla="*/ 897 w 898"/>
                <a:gd name="T7" fmla="*/ 792 h 1280"/>
                <a:gd name="T8" fmla="*/ 897 w 898"/>
                <a:gd name="T9" fmla="*/ 785 h 1280"/>
                <a:gd name="T10" fmla="*/ 894 w 898"/>
                <a:gd name="T11" fmla="*/ 779 h 1280"/>
                <a:gd name="T12" fmla="*/ 889 w 898"/>
                <a:gd name="T13" fmla="*/ 772 h 1280"/>
                <a:gd name="T14" fmla="*/ 887 w 898"/>
                <a:gd name="T15" fmla="*/ 702 h 1280"/>
                <a:gd name="T16" fmla="*/ 875 w 898"/>
                <a:gd name="T17" fmla="*/ 504 h 1280"/>
                <a:gd name="T18" fmla="*/ 861 w 898"/>
                <a:gd name="T19" fmla="*/ 486 h 1280"/>
                <a:gd name="T20" fmla="*/ 791 w 898"/>
                <a:gd name="T21" fmla="*/ 490 h 1280"/>
                <a:gd name="T22" fmla="*/ 607 w 898"/>
                <a:gd name="T23" fmla="*/ 427 h 1280"/>
                <a:gd name="T24" fmla="*/ 510 w 898"/>
                <a:gd name="T25" fmla="*/ 416 h 1280"/>
                <a:gd name="T26" fmla="*/ 498 w 898"/>
                <a:gd name="T27" fmla="*/ 324 h 1280"/>
                <a:gd name="T28" fmla="*/ 445 w 898"/>
                <a:gd name="T29" fmla="*/ 263 h 1280"/>
                <a:gd name="T30" fmla="*/ 432 w 898"/>
                <a:gd name="T31" fmla="*/ 264 h 1280"/>
                <a:gd name="T32" fmla="*/ 427 w 898"/>
                <a:gd name="T33" fmla="*/ 263 h 1280"/>
                <a:gd name="T34" fmla="*/ 423 w 898"/>
                <a:gd name="T35" fmla="*/ 260 h 1280"/>
                <a:gd name="T36" fmla="*/ 431 w 898"/>
                <a:gd name="T37" fmla="*/ 232 h 1280"/>
                <a:gd name="T38" fmla="*/ 451 w 898"/>
                <a:gd name="T39" fmla="*/ 166 h 1280"/>
                <a:gd name="T40" fmla="*/ 530 w 898"/>
                <a:gd name="T41" fmla="*/ 67 h 1280"/>
                <a:gd name="T42" fmla="*/ 565 w 898"/>
                <a:gd name="T43" fmla="*/ 45 h 1280"/>
                <a:gd name="T44" fmla="*/ 541 w 898"/>
                <a:gd name="T45" fmla="*/ 24 h 1280"/>
                <a:gd name="T46" fmla="*/ 435 w 898"/>
                <a:gd name="T47" fmla="*/ 88 h 1280"/>
                <a:gd name="T48" fmla="*/ 358 w 898"/>
                <a:gd name="T49" fmla="*/ 120 h 1280"/>
                <a:gd name="T50" fmla="*/ 324 w 898"/>
                <a:gd name="T51" fmla="*/ 105 h 1280"/>
                <a:gd name="T52" fmla="*/ 263 w 898"/>
                <a:gd name="T53" fmla="*/ 175 h 1280"/>
                <a:gd name="T54" fmla="*/ 157 w 898"/>
                <a:gd name="T55" fmla="*/ 330 h 1280"/>
                <a:gd name="T56" fmla="*/ 83 w 898"/>
                <a:gd name="T57" fmla="*/ 404 h 1280"/>
                <a:gd name="T58" fmla="*/ 118 w 898"/>
                <a:gd name="T59" fmla="*/ 471 h 1280"/>
                <a:gd name="T60" fmla="*/ 132 w 898"/>
                <a:gd name="T61" fmla="*/ 644 h 1280"/>
                <a:gd name="T62" fmla="*/ 48 w 898"/>
                <a:gd name="T63" fmla="*/ 771 h 1280"/>
                <a:gd name="T64" fmla="*/ 0 w 898"/>
                <a:gd name="T65" fmla="*/ 843 h 1280"/>
                <a:gd name="T66" fmla="*/ 18 w 898"/>
                <a:gd name="T67" fmla="*/ 856 h 1280"/>
                <a:gd name="T68" fmla="*/ 37 w 898"/>
                <a:gd name="T69" fmla="*/ 869 h 1280"/>
                <a:gd name="T70" fmla="*/ 57 w 898"/>
                <a:gd name="T71" fmla="*/ 880 h 1280"/>
                <a:gd name="T72" fmla="*/ 73 w 898"/>
                <a:gd name="T73" fmla="*/ 888 h 1280"/>
                <a:gd name="T74" fmla="*/ 88 w 898"/>
                <a:gd name="T75" fmla="*/ 892 h 1280"/>
                <a:gd name="T76" fmla="*/ 167 w 898"/>
                <a:gd name="T77" fmla="*/ 936 h 1280"/>
                <a:gd name="T78" fmla="*/ 253 w 898"/>
                <a:gd name="T79" fmla="*/ 972 h 1280"/>
                <a:gd name="T80" fmla="*/ 265 w 898"/>
                <a:gd name="T81" fmla="*/ 971 h 1280"/>
                <a:gd name="T82" fmla="*/ 295 w 898"/>
                <a:gd name="T83" fmla="*/ 968 h 1280"/>
                <a:gd name="T84" fmla="*/ 321 w 898"/>
                <a:gd name="T85" fmla="*/ 973 h 1280"/>
                <a:gd name="T86" fmla="*/ 406 w 898"/>
                <a:gd name="T87" fmla="*/ 1060 h 1280"/>
                <a:gd name="T88" fmla="*/ 446 w 898"/>
                <a:gd name="T89" fmla="*/ 1138 h 1280"/>
                <a:gd name="T90" fmla="*/ 524 w 898"/>
                <a:gd name="T91" fmla="*/ 1143 h 1280"/>
                <a:gd name="T92" fmla="*/ 611 w 898"/>
                <a:gd name="T93" fmla="*/ 1133 h 1280"/>
                <a:gd name="T94" fmla="*/ 625 w 898"/>
                <a:gd name="T95" fmla="*/ 1134 h 1280"/>
                <a:gd name="T96" fmla="*/ 666 w 898"/>
                <a:gd name="T97" fmla="*/ 1211 h 1280"/>
                <a:gd name="T98" fmla="*/ 663 w 898"/>
                <a:gd name="T99" fmla="*/ 1260 h 1280"/>
                <a:gd name="T100" fmla="*/ 686 w 898"/>
                <a:gd name="T101" fmla="*/ 1278 h 1280"/>
                <a:gd name="T102" fmla="*/ 728 w 898"/>
                <a:gd name="T103" fmla="*/ 1075 h 1280"/>
                <a:gd name="T104" fmla="*/ 707 w 898"/>
                <a:gd name="T105" fmla="*/ 915 h 1280"/>
                <a:gd name="T106" fmla="*/ 742 w 898"/>
                <a:gd name="T107" fmla="*/ 896 h 1280"/>
                <a:gd name="T108" fmla="*/ 696 w 898"/>
                <a:gd name="T109" fmla="*/ 837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1280">
                  <a:moveTo>
                    <a:pt x="757" y="823"/>
                  </a:moveTo>
                  <a:cubicBezTo>
                    <a:pt x="771" y="823"/>
                    <a:pt x="784" y="824"/>
                    <a:pt x="796" y="824"/>
                  </a:cubicBezTo>
                  <a:cubicBezTo>
                    <a:pt x="804" y="824"/>
                    <a:pt x="811" y="824"/>
                    <a:pt x="816" y="824"/>
                  </a:cubicBezTo>
                  <a:cubicBezTo>
                    <a:pt x="836" y="824"/>
                    <a:pt x="873" y="811"/>
                    <a:pt x="889" y="803"/>
                  </a:cubicBezTo>
                  <a:cubicBezTo>
                    <a:pt x="891" y="802"/>
                    <a:pt x="892" y="801"/>
                    <a:pt x="894" y="801"/>
                  </a:cubicBezTo>
                  <a:cubicBezTo>
                    <a:pt x="894" y="800"/>
                    <a:pt x="894" y="800"/>
                    <a:pt x="895" y="800"/>
                  </a:cubicBezTo>
                  <a:cubicBezTo>
                    <a:pt x="895" y="800"/>
                    <a:pt x="896" y="799"/>
                    <a:pt x="897" y="799"/>
                  </a:cubicBezTo>
                  <a:cubicBezTo>
                    <a:pt x="897" y="799"/>
                    <a:pt x="897" y="799"/>
                    <a:pt x="897" y="798"/>
                  </a:cubicBezTo>
                  <a:cubicBezTo>
                    <a:pt x="897" y="798"/>
                    <a:pt x="897" y="797"/>
                    <a:pt x="897" y="796"/>
                  </a:cubicBezTo>
                  <a:cubicBezTo>
                    <a:pt x="897" y="796"/>
                    <a:pt x="897" y="796"/>
                    <a:pt x="897" y="795"/>
                  </a:cubicBezTo>
                  <a:cubicBezTo>
                    <a:pt x="897" y="794"/>
                    <a:pt x="897" y="794"/>
                    <a:pt x="897" y="793"/>
                  </a:cubicBezTo>
                  <a:lnTo>
                    <a:pt x="897" y="792"/>
                  </a:lnTo>
                  <a:cubicBezTo>
                    <a:pt x="897" y="791"/>
                    <a:pt x="897" y="790"/>
                    <a:pt x="897" y="789"/>
                  </a:cubicBezTo>
                  <a:lnTo>
                    <a:pt x="897" y="788"/>
                  </a:lnTo>
                  <a:cubicBezTo>
                    <a:pt x="897" y="787"/>
                    <a:pt x="897" y="786"/>
                    <a:pt x="897" y="785"/>
                  </a:cubicBezTo>
                  <a:cubicBezTo>
                    <a:pt x="896" y="785"/>
                    <a:pt x="896" y="784"/>
                    <a:pt x="896" y="783"/>
                  </a:cubicBezTo>
                  <a:cubicBezTo>
                    <a:pt x="896" y="782"/>
                    <a:pt x="896" y="782"/>
                    <a:pt x="895" y="781"/>
                  </a:cubicBezTo>
                  <a:cubicBezTo>
                    <a:pt x="895" y="780"/>
                    <a:pt x="894" y="779"/>
                    <a:pt x="894" y="779"/>
                  </a:cubicBezTo>
                  <a:cubicBezTo>
                    <a:pt x="894" y="778"/>
                    <a:pt x="893" y="777"/>
                    <a:pt x="893" y="777"/>
                  </a:cubicBezTo>
                  <a:cubicBezTo>
                    <a:pt x="892" y="776"/>
                    <a:pt x="891" y="775"/>
                    <a:pt x="890" y="774"/>
                  </a:cubicBezTo>
                  <a:cubicBezTo>
                    <a:pt x="890" y="773"/>
                    <a:pt x="890" y="773"/>
                    <a:pt x="889" y="772"/>
                  </a:cubicBezTo>
                  <a:cubicBezTo>
                    <a:pt x="888" y="771"/>
                    <a:pt x="886" y="769"/>
                    <a:pt x="885" y="768"/>
                  </a:cubicBezTo>
                  <a:cubicBezTo>
                    <a:pt x="876" y="761"/>
                    <a:pt x="871" y="753"/>
                    <a:pt x="870" y="743"/>
                  </a:cubicBezTo>
                  <a:cubicBezTo>
                    <a:pt x="868" y="727"/>
                    <a:pt x="878" y="712"/>
                    <a:pt x="887" y="702"/>
                  </a:cubicBezTo>
                  <a:cubicBezTo>
                    <a:pt x="895" y="692"/>
                    <a:pt x="888" y="683"/>
                    <a:pt x="869" y="663"/>
                  </a:cubicBezTo>
                  <a:cubicBezTo>
                    <a:pt x="865" y="659"/>
                    <a:pt x="861" y="655"/>
                    <a:pt x="857" y="651"/>
                  </a:cubicBezTo>
                  <a:cubicBezTo>
                    <a:pt x="834" y="626"/>
                    <a:pt x="852" y="542"/>
                    <a:pt x="875" y="504"/>
                  </a:cubicBezTo>
                  <a:cubicBezTo>
                    <a:pt x="876" y="502"/>
                    <a:pt x="878" y="498"/>
                    <a:pt x="878" y="495"/>
                  </a:cubicBezTo>
                  <a:cubicBezTo>
                    <a:pt x="878" y="494"/>
                    <a:pt x="878" y="493"/>
                    <a:pt x="878" y="492"/>
                  </a:cubicBezTo>
                  <a:cubicBezTo>
                    <a:pt x="877" y="491"/>
                    <a:pt x="873" y="487"/>
                    <a:pt x="861" y="486"/>
                  </a:cubicBezTo>
                  <a:cubicBezTo>
                    <a:pt x="859" y="486"/>
                    <a:pt x="857" y="485"/>
                    <a:pt x="855" y="485"/>
                  </a:cubicBezTo>
                  <a:cubicBezTo>
                    <a:pt x="853" y="485"/>
                    <a:pt x="850" y="485"/>
                    <a:pt x="847" y="485"/>
                  </a:cubicBezTo>
                  <a:cubicBezTo>
                    <a:pt x="829" y="485"/>
                    <a:pt x="807" y="488"/>
                    <a:pt x="791" y="490"/>
                  </a:cubicBezTo>
                  <a:cubicBezTo>
                    <a:pt x="747" y="495"/>
                    <a:pt x="708" y="478"/>
                    <a:pt x="679" y="441"/>
                  </a:cubicBezTo>
                  <a:cubicBezTo>
                    <a:pt x="669" y="429"/>
                    <a:pt x="658" y="423"/>
                    <a:pt x="641" y="423"/>
                  </a:cubicBezTo>
                  <a:cubicBezTo>
                    <a:pt x="631" y="423"/>
                    <a:pt x="619" y="425"/>
                    <a:pt x="607" y="427"/>
                  </a:cubicBezTo>
                  <a:cubicBezTo>
                    <a:pt x="591" y="429"/>
                    <a:pt x="574" y="431"/>
                    <a:pt x="553" y="432"/>
                  </a:cubicBezTo>
                  <a:lnTo>
                    <a:pt x="551" y="432"/>
                  </a:lnTo>
                  <a:cubicBezTo>
                    <a:pt x="533" y="432"/>
                    <a:pt x="519" y="426"/>
                    <a:pt x="510" y="416"/>
                  </a:cubicBezTo>
                  <a:cubicBezTo>
                    <a:pt x="492" y="395"/>
                    <a:pt x="493" y="362"/>
                    <a:pt x="496" y="339"/>
                  </a:cubicBezTo>
                  <a:cubicBezTo>
                    <a:pt x="496" y="336"/>
                    <a:pt x="497" y="333"/>
                    <a:pt x="497" y="330"/>
                  </a:cubicBezTo>
                  <a:lnTo>
                    <a:pt x="498" y="324"/>
                  </a:lnTo>
                  <a:cubicBezTo>
                    <a:pt x="499" y="312"/>
                    <a:pt x="490" y="305"/>
                    <a:pt x="481" y="298"/>
                  </a:cubicBezTo>
                  <a:cubicBezTo>
                    <a:pt x="473" y="292"/>
                    <a:pt x="464" y="286"/>
                    <a:pt x="464" y="275"/>
                  </a:cubicBezTo>
                  <a:cubicBezTo>
                    <a:pt x="464" y="269"/>
                    <a:pt x="463" y="263"/>
                    <a:pt x="445" y="263"/>
                  </a:cubicBezTo>
                  <a:cubicBezTo>
                    <a:pt x="442" y="263"/>
                    <a:pt x="438" y="264"/>
                    <a:pt x="435" y="264"/>
                  </a:cubicBezTo>
                  <a:cubicBezTo>
                    <a:pt x="434" y="264"/>
                    <a:pt x="433" y="264"/>
                    <a:pt x="432" y="264"/>
                  </a:cubicBezTo>
                  <a:lnTo>
                    <a:pt x="432" y="264"/>
                  </a:lnTo>
                  <a:lnTo>
                    <a:pt x="431" y="264"/>
                  </a:lnTo>
                  <a:cubicBezTo>
                    <a:pt x="430" y="264"/>
                    <a:pt x="429" y="264"/>
                    <a:pt x="429" y="263"/>
                  </a:cubicBezTo>
                  <a:cubicBezTo>
                    <a:pt x="428" y="263"/>
                    <a:pt x="427" y="263"/>
                    <a:pt x="427" y="263"/>
                  </a:cubicBezTo>
                  <a:cubicBezTo>
                    <a:pt x="426" y="262"/>
                    <a:pt x="426" y="262"/>
                    <a:pt x="425" y="262"/>
                  </a:cubicBezTo>
                  <a:lnTo>
                    <a:pt x="424" y="261"/>
                  </a:lnTo>
                  <a:lnTo>
                    <a:pt x="423" y="260"/>
                  </a:lnTo>
                  <a:cubicBezTo>
                    <a:pt x="423" y="260"/>
                    <a:pt x="423" y="259"/>
                    <a:pt x="422" y="259"/>
                  </a:cubicBezTo>
                  <a:lnTo>
                    <a:pt x="422" y="258"/>
                  </a:lnTo>
                  <a:cubicBezTo>
                    <a:pt x="419" y="252"/>
                    <a:pt x="423" y="244"/>
                    <a:pt x="431" y="232"/>
                  </a:cubicBezTo>
                  <a:cubicBezTo>
                    <a:pt x="434" y="228"/>
                    <a:pt x="437" y="224"/>
                    <a:pt x="441" y="219"/>
                  </a:cubicBezTo>
                  <a:cubicBezTo>
                    <a:pt x="450" y="207"/>
                    <a:pt x="450" y="198"/>
                    <a:pt x="451" y="173"/>
                  </a:cubicBezTo>
                  <a:lnTo>
                    <a:pt x="451" y="166"/>
                  </a:lnTo>
                  <a:cubicBezTo>
                    <a:pt x="452" y="144"/>
                    <a:pt x="472" y="125"/>
                    <a:pt x="491" y="106"/>
                  </a:cubicBezTo>
                  <a:cubicBezTo>
                    <a:pt x="501" y="97"/>
                    <a:pt x="512" y="87"/>
                    <a:pt x="519" y="76"/>
                  </a:cubicBezTo>
                  <a:cubicBezTo>
                    <a:pt x="522" y="73"/>
                    <a:pt x="526" y="70"/>
                    <a:pt x="530" y="67"/>
                  </a:cubicBezTo>
                  <a:cubicBezTo>
                    <a:pt x="531" y="66"/>
                    <a:pt x="533" y="65"/>
                    <a:pt x="535" y="65"/>
                  </a:cubicBezTo>
                  <a:cubicBezTo>
                    <a:pt x="537" y="63"/>
                    <a:pt x="540" y="62"/>
                    <a:pt x="543" y="60"/>
                  </a:cubicBezTo>
                  <a:cubicBezTo>
                    <a:pt x="547" y="52"/>
                    <a:pt x="554" y="47"/>
                    <a:pt x="565" y="45"/>
                  </a:cubicBezTo>
                  <a:cubicBezTo>
                    <a:pt x="585" y="41"/>
                    <a:pt x="595" y="32"/>
                    <a:pt x="596" y="26"/>
                  </a:cubicBezTo>
                  <a:cubicBezTo>
                    <a:pt x="596" y="20"/>
                    <a:pt x="591" y="14"/>
                    <a:pt x="581" y="8"/>
                  </a:cubicBezTo>
                  <a:cubicBezTo>
                    <a:pt x="567" y="0"/>
                    <a:pt x="555" y="11"/>
                    <a:pt x="541" y="24"/>
                  </a:cubicBezTo>
                  <a:cubicBezTo>
                    <a:pt x="529" y="35"/>
                    <a:pt x="516" y="47"/>
                    <a:pt x="499" y="50"/>
                  </a:cubicBezTo>
                  <a:cubicBezTo>
                    <a:pt x="478" y="52"/>
                    <a:pt x="468" y="61"/>
                    <a:pt x="458" y="71"/>
                  </a:cubicBezTo>
                  <a:cubicBezTo>
                    <a:pt x="451" y="77"/>
                    <a:pt x="444" y="83"/>
                    <a:pt x="435" y="88"/>
                  </a:cubicBezTo>
                  <a:cubicBezTo>
                    <a:pt x="424" y="93"/>
                    <a:pt x="410" y="94"/>
                    <a:pt x="398" y="96"/>
                  </a:cubicBezTo>
                  <a:cubicBezTo>
                    <a:pt x="380" y="97"/>
                    <a:pt x="369" y="99"/>
                    <a:pt x="369" y="105"/>
                  </a:cubicBezTo>
                  <a:cubicBezTo>
                    <a:pt x="368" y="115"/>
                    <a:pt x="364" y="120"/>
                    <a:pt x="358" y="120"/>
                  </a:cubicBezTo>
                  <a:cubicBezTo>
                    <a:pt x="353" y="120"/>
                    <a:pt x="349" y="117"/>
                    <a:pt x="343" y="114"/>
                  </a:cubicBezTo>
                  <a:cubicBezTo>
                    <a:pt x="338" y="111"/>
                    <a:pt x="332" y="107"/>
                    <a:pt x="326" y="105"/>
                  </a:cubicBezTo>
                  <a:cubicBezTo>
                    <a:pt x="325" y="105"/>
                    <a:pt x="325" y="105"/>
                    <a:pt x="324" y="105"/>
                  </a:cubicBezTo>
                  <a:cubicBezTo>
                    <a:pt x="314" y="105"/>
                    <a:pt x="294" y="117"/>
                    <a:pt x="280" y="133"/>
                  </a:cubicBezTo>
                  <a:cubicBezTo>
                    <a:pt x="268" y="145"/>
                    <a:pt x="262" y="157"/>
                    <a:pt x="262" y="165"/>
                  </a:cubicBezTo>
                  <a:cubicBezTo>
                    <a:pt x="262" y="168"/>
                    <a:pt x="263" y="172"/>
                    <a:pt x="263" y="175"/>
                  </a:cubicBezTo>
                  <a:cubicBezTo>
                    <a:pt x="265" y="196"/>
                    <a:pt x="268" y="221"/>
                    <a:pt x="232" y="243"/>
                  </a:cubicBezTo>
                  <a:cubicBezTo>
                    <a:pt x="206" y="260"/>
                    <a:pt x="188" y="287"/>
                    <a:pt x="173" y="308"/>
                  </a:cubicBezTo>
                  <a:cubicBezTo>
                    <a:pt x="167" y="317"/>
                    <a:pt x="162" y="324"/>
                    <a:pt x="157" y="330"/>
                  </a:cubicBezTo>
                  <a:cubicBezTo>
                    <a:pt x="153" y="336"/>
                    <a:pt x="147" y="338"/>
                    <a:pt x="141" y="338"/>
                  </a:cubicBezTo>
                  <a:cubicBezTo>
                    <a:pt x="138" y="348"/>
                    <a:pt x="134" y="355"/>
                    <a:pt x="129" y="359"/>
                  </a:cubicBezTo>
                  <a:cubicBezTo>
                    <a:pt x="120" y="365"/>
                    <a:pt x="97" y="389"/>
                    <a:pt x="83" y="404"/>
                  </a:cubicBezTo>
                  <a:lnTo>
                    <a:pt x="85" y="406"/>
                  </a:lnTo>
                  <a:cubicBezTo>
                    <a:pt x="92" y="413"/>
                    <a:pt x="98" y="419"/>
                    <a:pt x="103" y="424"/>
                  </a:cubicBezTo>
                  <a:cubicBezTo>
                    <a:pt x="120" y="442"/>
                    <a:pt x="119" y="459"/>
                    <a:pt x="118" y="471"/>
                  </a:cubicBezTo>
                  <a:cubicBezTo>
                    <a:pt x="118" y="476"/>
                    <a:pt x="118" y="481"/>
                    <a:pt x="119" y="484"/>
                  </a:cubicBezTo>
                  <a:cubicBezTo>
                    <a:pt x="131" y="508"/>
                    <a:pt x="131" y="526"/>
                    <a:pt x="117" y="534"/>
                  </a:cubicBezTo>
                  <a:cubicBezTo>
                    <a:pt x="109" y="543"/>
                    <a:pt x="118" y="628"/>
                    <a:pt x="132" y="644"/>
                  </a:cubicBezTo>
                  <a:cubicBezTo>
                    <a:pt x="147" y="660"/>
                    <a:pt x="138" y="676"/>
                    <a:pt x="126" y="697"/>
                  </a:cubicBezTo>
                  <a:cubicBezTo>
                    <a:pt x="123" y="703"/>
                    <a:pt x="120" y="709"/>
                    <a:pt x="116" y="716"/>
                  </a:cubicBezTo>
                  <a:cubicBezTo>
                    <a:pt x="100" y="749"/>
                    <a:pt x="83" y="769"/>
                    <a:pt x="48" y="771"/>
                  </a:cubicBezTo>
                  <a:cubicBezTo>
                    <a:pt x="34" y="771"/>
                    <a:pt x="29" y="785"/>
                    <a:pt x="23" y="801"/>
                  </a:cubicBezTo>
                  <a:cubicBezTo>
                    <a:pt x="20" y="811"/>
                    <a:pt x="17" y="820"/>
                    <a:pt x="9" y="820"/>
                  </a:cubicBezTo>
                  <a:cubicBezTo>
                    <a:pt x="7" y="820"/>
                    <a:pt x="2" y="829"/>
                    <a:pt x="0" y="843"/>
                  </a:cubicBezTo>
                  <a:cubicBezTo>
                    <a:pt x="2" y="844"/>
                    <a:pt x="4" y="846"/>
                    <a:pt x="6" y="847"/>
                  </a:cubicBezTo>
                  <a:cubicBezTo>
                    <a:pt x="7" y="848"/>
                    <a:pt x="9" y="850"/>
                    <a:pt x="11" y="851"/>
                  </a:cubicBezTo>
                  <a:cubicBezTo>
                    <a:pt x="13" y="853"/>
                    <a:pt x="15" y="854"/>
                    <a:pt x="18" y="856"/>
                  </a:cubicBezTo>
                  <a:cubicBezTo>
                    <a:pt x="20" y="858"/>
                    <a:pt x="22" y="859"/>
                    <a:pt x="24" y="860"/>
                  </a:cubicBezTo>
                  <a:cubicBezTo>
                    <a:pt x="26" y="862"/>
                    <a:pt x="28" y="863"/>
                    <a:pt x="31" y="865"/>
                  </a:cubicBezTo>
                  <a:cubicBezTo>
                    <a:pt x="33" y="866"/>
                    <a:pt x="35" y="867"/>
                    <a:pt x="37" y="869"/>
                  </a:cubicBezTo>
                  <a:cubicBezTo>
                    <a:pt x="39" y="870"/>
                    <a:pt x="42" y="871"/>
                    <a:pt x="44" y="873"/>
                  </a:cubicBezTo>
                  <a:cubicBezTo>
                    <a:pt x="46" y="874"/>
                    <a:pt x="48" y="875"/>
                    <a:pt x="50" y="876"/>
                  </a:cubicBezTo>
                  <a:cubicBezTo>
                    <a:pt x="52" y="878"/>
                    <a:pt x="55" y="879"/>
                    <a:pt x="57" y="880"/>
                  </a:cubicBezTo>
                  <a:cubicBezTo>
                    <a:pt x="59" y="881"/>
                    <a:pt x="61" y="882"/>
                    <a:pt x="62" y="883"/>
                  </a:cubicBezTo>
                  <a:cubicBezTo>
                    <a:pt x="65" y="884"/>
                    <a:pt x="67" y="885"/>
                    <a:pt x="69" y="886"/>
                  </a:cubicBezTo>
                  <a:cubicBezTo>
                    <a:pt x="70" y="886"/>
                    <a:pt x="72" y="887"/>
                    <a:pt x="73" y="888"/>
                  </a:cubicBezTo>
                  <a:cubicBezTo>
                    <a:pt x="75" y="889"/>
                    <a:pt x="77" y="889"/>
                    <a:pt x="79" y="890"/>
                  </a:cubicBezTo>
                  <a:cubicBezTo>
                    <a:pt x="80" y="890"/>
                    <a:pt x="81" y="891"/>
                    <a:pt x="82" y="891"/>
                  </a:cubicBezTo>
                  <a:cubicBezTo>
                    <a:pt x="85" y="892"/>
                    <a:pt x="87" y="892"/>
                    <a:pt x="88" y="892"/>
                  </a:cubicBezTo>
                  <a:cubicBezTo>
                    <a:pt x="100" y="892"/>
                    <a:pt x="108" y="901"/>
                    <a:pt x="117" y="910"/>
                  </a:cubicBezTo>
                  <a:cubicBezTo>
                    <a:pt x="124" y="917"/>
                    <a:pt x="130" y="924"/>
                    <a:pt x="139" y="928"/>
                  </a:cubicBezTo>
                  <a:cubicBezTo>
                    <a:pt x="147" y="933"/>
                    <a:pt x="157" y="936"/>
                    <a:pt x="167" y="936"/>
                  </a:cubicBezTo>
                  <a:cubicBezTo>
                    <a:pt x="179" y="936"/>
                    <a:pt x="187" y="933"/>
                    <a:pt x="189" y="930"/>
                  </a:cubicBezTo>
                  <a:cubicBezTo>
                    <a:pt x="192" y="927"/>
                    <a:pt x="195" y="926"/>
                    <a:pt x="198" y="926"/>
                  </a:cubicBezTo>
                  <a:cubicBezTo>
                    <a:pt x="210" y="926"/>
                    <a:pt x="225" y="941"/>
                    <a:pt x="253" y="972"/>
                  </a:cubicBezTo>
                  <a:lnTo>
                    <a:pt x="254" y="973"/>
                  </a:lnTo>
                  <a:lnTo>
                    <a:pt x="254" y="973"/>
                  </a:lnTo>
                  <a:cubicBezTo>
                    <a:pt x="258" y="973"/>
                    <a:pt x="262" y="972"/>
                    <a:pt x="265" y="971"/>
                  </a:cubicBezTo>
                  <a:cubicBezTo>
                    <a:pt x="269" y="971"/>
                    <a:pt x="273" y="970"/>
                    <a:pt x="276" y="969"/>
                  </a:cubicBezTo>
                  <a:cubicBezTo>
                    <a:pt x="280" y="969"/>
                    <a:pt x="284" y="969"/>
                    <a:pt x="287" y="968"/>
                  </a:cubicBezTo>
                  <a:cubicBezTo>
                    <a:pt x="290" y="968"/>
                    <a:pt x="293" y="968"/>
                    <a:pt x="295" y="968"/>
                  </a:cubicBezTo>
                  <a:cubicBezTo>
                    <a:pt x="299" y="968"/>
                    <a:pt x="302" y="968"/>
                    <a:pt x="305" y="968"/>
                  </a:cubicBezTo>
                  <a:cubicBezTo>
                    <a:pt x="307" y="969"/>
                    <a:pt x="309" y="969"/>
                    <a:pt x="310" y="969"/>
                  </a:cubicBezTo>
                  <a:cubicBezTo>
                    <a:pt x="315" y="970"/>
                    <a:pt x="318" y="971"/>
                    <a:pt x="321" y="973"/>
                  </a:cubicBezTo>
                  <a:cubicBezTo>
                    <a:pt x="332" y="980"/>
                    <a:pt x="337" y="993"/>
                    <a:pt x="341" y="1006"/>
                  </a:cubicBezTo>
                  <a:cubicBezTo>
                    <a:pt x="347" y="1024"/>
                    <a:pt x="352" y="1035"/>
                    <a:pt x="363" y="1036"/>
                  </a:cubicBezTo>
                  <a:cubicBezTo>
                    <a:pt x="380" y="1037"/>
                    <a:pt x="395" y="1046"/>
                    <a:pt x="406" y="1060"/>
                  </a:cubicBezTo>
                  <a:cubicBezTo>
                    <a:pt x="414" y="1070"/>
                    <a:pt x="418" y="1082"/>
                    <a:pt x="417" y="1090"/>
                  </a:cubicBezTo>
                  <a:cubicBezTo>
                    <a:pt x="416" y="1094"/>
                    <a:pt x="420" y="1098"/>
                    <a:pt x="427" y="1104"/>
                  </a:cubicBezTo>
                  <a:cubicBezTo>
                    <a:pt x="436" y="1112"/>
                    <a:pt x="448" y="1122"/>
                    <a:pt x="446" y="1138"/>
                  </a:cubicBezTo>
                  <a:cubicBezTo>
                    <a:pt x="446" y="1139"/>
                    <a:pt x="446" y="1140"/>
                    <a:pt x="447" y="1141"/>
                  </a:cubicBezTo>
                  <a:cubicBezTo>
                    <a:pt x="450" y="1144"/>
                    <a:pt x="462" y="1149"/>
                    <a:pt x="484" y="1149"/>
                  </a:cubicBezTo>
                  <a:cubicBezTo>
                    <a:pt x="506" y="1149"/>
                    <a:pt x="521" y="1145"/>
                    <a:pt x="524" y="1143"/>
                  </a:cubicBezTo>
                  <a:cubicBezTo>
                    <a:pt x="538" y="1133"/>
                    <a:pt x="562" y="1129"/>
                    <a:pt x="576" y="1137"/>
                  </a:cubicBezTo>
                  <a:cubicBezTo>
                    <a:pt x="580" y="1140"/>
                    <a:pt x="590" y="1138"/>
                    <a:pt x="598" y="1136"/>
                  </a:cubicBezTo>
                  <a:cubicBezTo>
                    <a:pt x="603" y="1135"/>
                    <a:pt x="607" y="1134"/>
                    <a:pt x="611" y="1133"/>
                  </a:cubicBezTo>
                  <a:cubicBezTo>
                    <a:pt x="612" y="1133"/>
                    <a:pt x="613" y="1133"/>
                    <a:pt x="614" y="1133"/>
                  </a:cubicBezTo>
                  <a:cubicBezTo>
                    <a:pt x="615" y="1133"/>
                    <a:pt x="617" y="1133"/>
                    <a:pt x="618" y="1133"/>
                  </a:cubicBezTo>
                  <a:cubicBezTo>
                    <a:pt x="621" y="1133"/>
                    <a:pt x="623" y="1133"/>
                    <a:pt x="625" y="1134"/>
                  </a:cubicBezTo>
                  <a:cubicBezTo>
                    <a:pt x="649" y="1144"/>
                    <a:pt x="680" y="1158"/>
                    <a:pt x="685" y="1174"/>
                  </a:cubicBezTo>
                  <a:cubicBezTo>
                    <a:pt x="687" y="1179"/>
                    <a:pt x="687" y="1184"/>
                    <a:pt x="684" y="1188"/>
                  </a:cubicBezTo>
                  <a:cubicBezTo>
                    <a:pt x="680" y="1195"/>
                    <a:pt x="673" y="1202"/>
                    <a:pt x="666" y="1211"/>
                  </a:cubicBezTo>
                  <a:cubicBezTo>
                    <a:pt x="657" y="1221"/>
                    <a:pt x="645" y="1235"/>
                    <a:pt x="644" y="1243"/>
                  </a:cubicBezTo>
                  <a:cubicBezTo>
                    <a:pt x="644" y="1244"/>
                    <a:pt x="644" y="1245"/>
                    <a:pt x="644" y="1246"/>
                  </a:cubicBezTo>
                  <a:cubicBezTo>
                    <a:pt x="647" y="1251"/>
                    <a:pt x="655" y="1256"/>
                    <a:pt x="663" y="1260"/>
                  </a:cubicBezTo>
                  <a:cubicBezTo>
                    <a:pt x="667" y="1263"/>
                    <a:pt x="671" y="1265"/>
                    <a:pt x="674" y="1268"/>
                  </a:cubicBezTo>
                  <a:cubicBezTo>
                    <a:pt x="675" y="1268"/>
                    <a:pt x="676" y="1268"/>
                    <a:pt x="676" y="1269"/>
                  </a:cubicBezTo>
                  <a:cubicBezTo>
                    <a:pt x="680" y="1272"/>
                    <a:pt x="683" y="1275"/>
                    <a:pt x="686" y="1278"/>
                  </a:cubicBezTo>
                  <a:cubicBezTo>
                    <a:pt x="686" y="1278"/>
                    <a:pt x="687" y="1278"/>
                    <a:pt x="687" y="1279"/>
                  </a:cubicBezTo>
                  <a:cubicBezTo>
                    <a:pt x="700" y="1275"/>
                    <a:pt x="712" y="1211"/>
                    <a:pt x="712" y="1181"/>
                  </a:cubicBezTo>
                  <a:cubicBezTo>
                    <a:pt x="712" y="1159"/>
                    <a:pt x="721" y="1099"/>
                    <a:pt x="728" y="1075"/>
                  </a:cubicBezTo>
                  <a:cubicBezTo>
                    <a:pt x="734" y="1054"/>
                    <a:pt x="721" y="1037"/>
                    <a:pt x="706" y="1016"/>
                  </a:cubicBezTo>
                  <a:cubicBezTo>
                    <a:pt x="693" y="997"/>
                    <a:pt x="678" y="977"/>
                    <a:pt x="678" y="953"/>
                  </a:cubicBezTo>
                  <a:cubicBezTo>
                    <a:pt x="678" y="920"/>
                    <a:pt x="690" y="917"/>
                    <a:pt x="707" y="915"/>
                  </a:cubicBezTo>
                  <a:cubicBezTo>
                    <a:pt x="715" y="914"/>
                    <a:pt x="724" y="914"/>
                    <a:pt x="733" y="907"/>
                  </a:cubicBezTo>
                  <a:cubicBezTo>
                    <a:pt x="740" y="902"/>
                    <a:pt x="742" y="898"/>
                    <a:pt x="742" y="897"/>
                  </a:cubicBezTo>
                  <a:cubicBezTo>
                    <a:pt x="742" y="896"/>
                    <a:pt x="742" y="896"/>
                    <a:pt x="742" y="896"/>
                  </a:cubicBezTo>
                  <a:cubicBezTo>
                    <a:pt x="741" y="895"/>
                    <a:pt x="737" y="890"/>
                    <a:pt x="720" y="886"/>
                  </a:cubicBezTo>
                  <a:cubicBezTo>
                    <a:pt x="713" y="885"/>
                    <a:pt x="706" y="879"/>
                    <a:pt x="701" y="871"/>
                  </a:cubicBezTo>
                  <a:cubicBezTo>
                    <a:pt x="695" y="860"/>
                    <a:pt x="693" y="846"/>
                    <a:pt x="696" y="837"/>
                  </a:cubicBezTo>
                  <a:cubicBezTo>
                    <a:pt x="698" y="829"/>
                    <a:pt x="710" y="823"/>
                    <a:pt x="757" y="8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4" name="Freeform 167">
              <a:extLst>
                <a:ext uri="{FF2B5EF4-FFF2-40B4-BE49-F238E27FC236}">
                  <a16:creationId xmlns:a16="http://schemas.microsoft.com/office/drawing/2014/main" id="{0ED73148-B08E-41C3-B5DD-AC4745882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2168" y="4221936"/>
              <a:ext cx="1879" cy="1879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3 h 4"/>
                <a:gd name="T4" fmla="*/ 0 w 1"/>
                <a:gd name="T5" fmla="*/ 3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5" name="Freeform 168">
              <a:extLst>
                <a:ext uri="{FF2B5EF4-FFF2-40B4-BE49-F238E27FC236}">
                  <a16:creationId xmlns:a16="http://schemas.microsoft.com/office/drawing/2014/main" id="{A6A6EE07-F7CB-45DD-82EF-082F10C64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4088" y="4597734"/>
              <a:ext cx="390838" cy="437805"/>
            </a:xfrm>
            <a:custGeom>
              <a:avLst/>
              <a:gdLst>
                <a:gd name="T0" fmla="*/ 316 w 919"/>
                <a:gd name="T1" fmla="*/ 0 h 1029"/>
                <a:gd name="T2" fmla="*/ 256 w 919"/>
                <a:gd name="T3" fmla="*/ 7 h 1029"/>
                <a:gd name="T4" fmla="*/ 169 w 919"/>
                <a:gd name="T5" fmla="*/ 47 h 1029"/>
                <a:gd name="T6" fmla="*/ 105 w 919"/>
                <a:gd name="T7" fmla="*/ 80 h 1029"/>
                <a:gd name="T8" fmla="*/ 19 w 919"/>
                <a:gd name="T9" fmla="*/ 93 h 1029"/>
                <a:gd name="T10" fmla="*/ 23 w 919"/>
                <a:gd name="T11" fmla="*/ 101 h 1029"/>
                <a:gd name="T12" fmla="*/ 30 w 919"/>
                <a:gd name="T13" fmla="*/ 116 h 1029"/>
                <a:gd name="T14" fmla="*/ 38 w 919"/>
                <a:gd name="T15" fmla="*/ 131 h 1029"/>
                <a:gd name="T16" fmla="*/ 68 w 919"/>
                <a:gd name="T17" fmla="*/ 191 h 1029"/>
                <a:gd name="T18" fmla="*/ 46 w 919"/>
                <a:gd name="T19" fmla="*/ 238 h 1029"/>
                <a:gd name="T20" fmla="*/ 54 w 919"/>
                <a:gd name="T21" fmla="*/ 341 h 1029"/>
                <a:gd name="T22" fmla="*/ 34 w 919"/>
                <a:gd name="T23" fmla="*/ 400 h 1029"/>
                <a:gd name="T24" fmla="*/ 18 w 919"/>
                <a:gd name="T25" fmla="*/ 470 h 1029"/>
                <a:gd name="T26" fmla="*/ 48 w 919"/>
                <a:gd name="T27" fmla="*/ 506 h 1029"/>
                <a:gd name="T28" fmla="*/ 2 w 919"/>
                <a:gd name="T29" fmla="*/ 575 h 1029"/>
                <a:gd name="T30" fmla="*/ 0 w 919"/>
                <a:gd name="T31" fmla="*/ 580 h 1029"/>
                <a:gd name="T32" fmla="*/ 0 w 919"/>
                <a:gd name="T33" fmla="*/ 587 h 1029"/>
                <a:gd name="T34" fmla="*/ 0 w 919"/>
                <a:gd name="T35" fmla="*/ 595 h 1029"/>
                <a:gd name="T36" fmla="*/ 30 w 919"/>
                <a:gd name="T37" fmla="*/ 630 h 1029"/>
                <a:gd name="T38" fmla="*/ 42 w 919"/>
                <a:gd name="T39" fmla="*/ 675 h 1029"/>
                <a:gd name="T40" fmla="*/ 72 w 919"/>
                <a:gd name="T41" fmla="*/ 734 h 1029"/>
                <a:gd name="T42" fmla="*/ 80 w 919"/>
                <a:gd name="T43" fmla="*/ 764 h 1029"/>
                <a:gd name="T44" fmla="*/ 63 w 919"/>
                <a:gd name="T45" fmla="*/ 818 h 1029"/>
                <a:gd name="T46" fmla="*/ 89 w 919"/>
                <a:gd name="T47" fmla="*/ 871 h 1029"/>
                <a:gd name="T48" fmla="*/ 118 w 919"/>
                <a:gd name="T49" fmla="*/ 942 h 1029"/>
                <a:gd name="T50" fmla="*/ 135 w 919"/>
                <a:gd name="T51" fmla="*/ 1003 h 1029"/>
                <a:gd name="T52" fmla="*/ 138 w 919"/>
                <a:gd name="T53" fmla="*/ 1028 h 1029"/>
                <a:gd name="T54" fmla="*/ 232 w 919"/>
                <a:gd name="T55" fmla="*/ 965 h 1029"/>
                <a:gd name="T56" fmla="*/ 281 w 919"/>
                <a:gd name="T57" fmla="*/ 951 h 1029"/>
                <a:gd name="T58" fmla="*/ 304 w 919"/>
                <a:gd name="T59" fmla="*/ 961 h 1029"/>
                <a:gd name="T60" fmla="*/ 397 w 919"/>
                <a:gd name="T61" fmla="*/ 1000 h 1029"/>
                <a:gd name="T62" fmla="*/ 401 w 919"/>
                <a:gd name="T63" fmla="*/ 1006 h 1029"/>
                <a:gd name="T64" fmla="*/ 420 w 919"/>
                <a:gd name="T65" fmla="*/ 975 h 1029"/>
                <a:gd name="T66" fmla="*/ 459 w 919"/>
                <a:gd name="T67" fmla="*/ 947 h 1029"/>
                <a:gd name="T68" fmla="*/ 531 w 919"/>
                <a:gd name="T69" fmla="*/ 953 h 1029"/>
                <a:gd name="T70" fmla="*/ 555 w 919"/>
                <a:gd name="T71" fmla="*/ 851 h 1029"/>
                <a:gd name="T72" fmla="*/ 616 w 919"/>
                <a:gd name="T73" fmla="*/ 763 h 1029"/>
                <a:gd name="T74" fmla="*/ 709 w 919"/>
                <a:gd name="T75" fmla="*/ 747 h 1029"/>
                <a:gd name="T76" fmla="*/ 800 w 919"/>
                <a:gd name="T77" fmla="*/ 737 h 1029"/>
                <a:gd name="T78" fmla="*/ 872 w 919"/>
                <a:gd name="T79" fmla="*/ 769 h 1029"/>
                <a:gd name="T80" fmla="*/ 902 w 919"/>
                <a:gd name="T81" fmla="*/ 720 h 1029"/>
                <a:gd name="T82" fmla="*/ 912 w 919"/>
                <a:gd name="T83" fmla="*/ 621 h 1029"/>
                <a:gd name="T84" fmla="*/ 866 w 919"/>
                <a:gd name="T85" fmla="*/ 545 h 1029"/>
                <a:gd name="T86" fmla="*/ 809 w 919"/>
                <a:gd name="T87" fmla="*/ 512 h 1029"/>
                <a:gd name="T88" fmla="*/ 720 w 919"/>
                <a:gd name="T89" fmla="*/ 469 h 1029"/>
                <a:gd name="T90" fmla="*/ 714 w 919"/>
                <a:gd name="T91" fmla="*/ 400 h 1029"/>
                <a:gd name="T92" fmla="*/ 714 w 919"/>
                <a:gd name="T93" fmla="*/ 386 h 1029"/>
                <a:gd name="T94" fmla="*/ 699 w 919"/>
                <a:gd name="T95" fmla="*/ 345 h 1029"/>
                <a:gd name="T96" fmla="*/ 672 w 919"/>
                <a:gd name="T97" fmla="*/ 299 h 1029"/>
                <a:gd name="T98" fmla="*/ 637 w 919"/>
                <a:gd name="T99" fmla="*/ 295 h 1029"/>
                <a:gd name="T100" fmla="*/ 600 w 919"/>
                <a:gd name="T101" fmla="*/ 293 h 1029"/>
                <a:gd name="T102" fmla="*/ 529 w 919"/>
                <a:gd name="T103" fmla="*/ 253 h 1029"/>
                <a:gd name="T104" fmla="*/ 509 w 919"/>
                <a:gd name="T105" fmla="*/ 235 h 1029"/>
                <a:gd name="T106" fmla="*/ 473 w 919"/>
                <a:gd name="T107" fmla="*/ 219 h 1029"/>
                <a:gd name="T108" fmla="*/ 349 w 919"/>
                <a:gd name="T109" fmla="*/ 158 h 1029"/>
                <a:gd name="T110" fmla="*/ 323 w 919"/>
                <a:gd name="T111" fmla="*/ 1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9" h="1029">
                  <a:moveTo>
                    <a:pt x="323" y="1"/>
                  </a:moveTo>
                  <a:cubicBezTo>
                    <a:pt x="323" y="1"/>
                    <a:pt x="322" y="0"/>
                    <a:pt x="316" y="0"/>
                  </a:cubicBezTo>
                  <a:cubicBezTo>
                    <a:pt x="309" y="0"/>
                    <a:pt x="299" y="2"/>
                    <a:pt x="289" y="3"/>
                  </a:cubicBezTo>
                  <a:cubicBezTo>
                    <a:pt x="278" y="5"/>
                    <a:pt x="266" y="7"/>
                    <a:pt x="256" y="7"/>
                  </a:cubicBezTo>
                  <a:cubicBezTo>
                    <a:pt x="235" y="7"/>
                    <a:pt x="212" y="21"/>
                    <a:pt x="188" y="35"/>
                  </a:cubicBezTo>
                  <a:cubicBezTo>
                    <a:pt x="182" y="39"/>
                    <a:pt x="175" y="43"/>
                    <a:pt x="169" y="47"/>
                  </a:cubicBezTo>
                  <a:cubicBezTo>
                    <a:pt x="155" y="55"/>
                    <a:pt x="143" y="59"/>
                    <a:pt x="134" y="63"/>
                  </a:cubicBezTo>
                  <a:cubicBezTo>
                    <a:pt x="122" y="68"/>
                    <a:pt x="113" y="72"/>
                    <a:pt x="105" y="80"/>
                  </a:cubicBezTo>
                  <a:cubicBezTo>
                    <a:pt x="86" y="99"/>
                    <a:pt x="57" y="106"/>
                    <a:pt x="33" y="97"/>
                  </a:cubicBezTo>
                  <a:cubicBezTo>
                    <a:pt x="29" y="96"/>
                    <a:pt x="25" y="94"/>
                    <a:pt x="19" y="93"/>
                  </a:cubicBezTo>
                  <a:cubicBezTo>
                    <a:pt x="20" y="94"/>
                    <a:pt x="20" y="95"/>
                    <a:pt x="20" y="96"/>
                  </a:cubicBezTo>
                  <a:cubicBezTo>
                    <a:pt x="21" y="98"/>
                    <a:pt x="22" y="99"/>
                    <a:pt x="23" y="101"/>
                  </a:cubicBezTo>
                  <a:cubicBezTo>
                    <a:pt x="24" y="104"/>
                    <a:pt x="26" y="107"/>
                    <a:pt x="27" y="110"/>
                  </a:cubicBezTo>
                  <a:cubicBezTo>
                    <a:pt x="28" y="112"/>
                    <a:pt x="29" y="114"/>
                    <a:pt x="30" y="116"/>
                  </a:cubicBezTo>
                  <a:cubicBezTo>
                    <a:pt x="32" y="119"/>
                    <a:pt x="34" y="123"/>
                    <a:pt x="36" y="127"/>
                  </a:cubicBezTo>
                  <a:cubicBezTo>
                    <a:pt x="36" y="128"/>
                    <a:pt x="37" y="129"/>
                    <a:pt x="38" y="131"/>
                  </a:cubicBezTo>
                  <a:cubicBezTo>
                    <a:pt x="40" y="136"/>
                    <a:pt x="43" y="141"/>
                    <a:pt x="45" y="145"/>
                  </a:cubicBezTo>
                  <a:cubicBezTo>
                    <a:pt x="55" y="165"/>
                    <a:pt x="64" y="181"/>
                    <a:pt x="68" y="191"/>
                  </a:cubicBezTo>
                  <a:cubicBezTo>
                    <a:pt x="76" y="214"/>
                    <a:pt x="62" y="225"/>
                    <a:pt x="52" y="233"/>
                  </a:cubicBezTo>
                  <a:cubicBezTo>
                    <a:pt x="50" y="234"/>
                    <a:pt x="48" y="236"/>
                    <a:pt x="46" y="238"/>
                  </a:cubicBezTo>
                  <a:cubicBezTo>
                    <a:pt x="43" y="243"/>
                    <a:pt x="45" y="274"/>
                    <a:pt x="53" y="329"/>
                  </a:cubicBezTo>
                  <a:cubicBezTo>
                    <a:pt x="54" y="334"/>
                    <a:pt x="54" y="338"/>
                    <a:pt x="54" y="341"/>
                  </a:cubicBezTo>
                  <a:cubicBezTo>
                    <a:pt x="56" y="351"/>
                    <a:pt x="49" y="363"/>
                    <a:pt x="43" y="374"/>
                  </a:cubicBezTo>
                  <a:cubicBezTo>
                    <a:pt x="38" y="384"/>
                    <a:pt x="30" y="397"/>
                    <a:pt x="34" y="400"/>
                  </a:cubicBezTo>
                  <a:cubicBezTo>
                    <a:pt x="46" y="410"/>
                    <a:pt x="37" y="427"/>
                    <a:pt x="29" y="443"/>
                  </a:cubicBezTo>
                  <a:cubicBezTo>
                    <a:pt x="24" y="453"/>
                    <a:pt x="18" y="463"/>
                    <a:pt x="18" y="470"/>
                  </a:cubicBezTo>
                  <a:cubicBezTo>
                    <a:pt x="18" y="478"/>
                    <a:pt x="23" y="481"/>
                    <a:pt x="32" y="486"/>
                  </a:cubicBezTo>
                  <a:cubicBezTo>
                    <a:pt x="39" y="490"/>
                    <a:pt x="48" y="496"/>
                    <a:pt x="48" y="506"/>
                  </a:cubicBezTo>
                  <a:cubicBezTo>
                    <a:pt x="48" y="525"/>
                    <a:pt x="21" y="563"/>
                    <a:pt x="4" y="573"/>
                  </a:cubicBezTo>
                  <a:cubicBezTo>
                    <a:pt x="3" y="573"/>
                    <a:pt x="2" y="574"/>
                    <a:pt x="2" y="575"/>
                  </a:cubicBezTo>
                  <a:cubicBezTo>
                    <a:pt x="1" y="576"/>
                    <a:pt x="1" y="577"/>
                    <a:pt x="1" y="577"/>
                  </a:cubicBezTo>
                  <a:cubicBezTo>
                    <a:pt x="1" y="578"/>
                    <a:pt x="0" y="579"/>
                    <a:pt x="0" y="580"/>
                  </a:cubicBezTo>
                  <a:cubicBezTo>
                    <a:pt x="0" y="581"/>
                    <a:pt x="0" y="582"/>
                    <a:pt x="0" y="583"/>
                  </a:cubicBezTo>
                  <a:cubicBezTo>
                    <a:pt x="0" y="584"/>
                    <a:pt x="0" y="586"/>
                    <a:pt x="0" y="587"/>
                  </a:cubicBezTo>
                  <a:cubicBezTo>
                    <a:pt x="0" y="588"/>
                    <a:pt x="0" y="590"/>
                    <a:pt x="0" y="591"/>
                  </a:cubicBezTo>
                  <a:cubicBezTo>
                    <a:pt x="0" y="592"/>
                    <a:pt x="0" y="593"/>
                    <a:pt x="0" y="595"/>
                  </a:cubicBezTo>
                  <a:cubicBezTo>
                    <a:pt x="2" y="596"/>
                    <a:pt x="4" y="599"/>
                    <a:pt x="6" y="603"/>
                  </a:cubicBezTo>
                  <a:cubicBezTo>
                    <a:pt x="10" y="610"/>
                    <a:pt x="16" y="621"/>
                    <a:pt x="30" y="630"/>
                  </a:cubicBezTo>
                  <a:cubicBezTo>
                    <a:pt x="44" y="641"/>
                    <a:pt x="44" y="656"/>
                    <a:pt x="43" y="670"/>
                  </a:cubicBezTo>
                  <a:cubicBezTo>
                    <a:pt x="43" y="672"/>
                    <a:pt x="43" y="673"/>
                    <a:pt x="42" y="675"/>
                  </a:cubicBezTo>
                  <a:cubicBezTo>
                    <a:pt x="41" y="689"/>
                    <a:pt x="39" y="701"/>
                    <a:pt x="49" y="713"/>
                  </a:cubicBezTo>
                  <a:cubicBezTo>
                    <a:pt x="57" y="723"/>
                    <a:pt x="66" y="729"/>
                    <a:pt x="72" y="734"/>
                  </a:cubicBezTo>
                  <a:cubicBezTo>
                    <a:pt x="80" y="740"/>
                    <a:pt x="86" y="744"/>
                    <a:pt x="87" y="751"/>
                  </a:cubicBezTo>
                  <a:cubicBezTo>
                    <a:pt x="87" y="757"/>
                    <a:pt x="83" y="761"/>
                    <a:pt x="80" y="764"/>
                  </a:cubicBezTo>
                  <a:cubicBezTo>
                    <a:pt x="74" y="768"/>
                    <a:pt x="74" y="775"/>
                    <a:pt x="74" y="785"/>
                  </a:cubicBezTo>
                  <a:cubicBezTo>
                    <a:pt x="75" y="796"/>
                    <a:pt x="75" y="809"/>
                    <a:pt x="63" y="818"/>
                  </a:cubicBezTo>
                  <a:cubicBezTo>
                    <a:pt x="62" y="819"/>
                    <a:pt x="59" y="822"/>
                    <a:pt x="60" y="830"/>
                  </a:cubicBezTo>
                  <a:cubicBezTo>
                    <a:pt x="61" y="844"/>
                    <a:pt x="76" y="865"/>
                    <a:pt x="89" y="871"/>
                  </a:cubicBezTo>
                  <a:cubicBezTo>
                    <a:pt x="103" y="877"/>
                    <a:pt x="105" y="892"/>
                    <a:pt x="106" y="907"/>
                  </a:cubicBezTo>
                  <a:cubicBezTo>
                    <a:pt x="108" y="920"/>
                    <a:pt x="110" y="934"/>
                    <a:pt x="118" y="942"/>
                  </a:cubicBezTo>
                  <a:cubicBezTo>
                    <a:pt x="127" y="951"/>
                    <a:pt x="131" y="965"/>
                    <a:pt x="133" y="979"/>
                  </a:cubicBezTo>
                  <a:cubicBezTo>
                    <a:pt x="134" y="987"/>
                    <a:pt x="134" y="995"/>
                    <a:pt x="135" y="1003"/>
                  </a:cubicBezTo>
                  <a:cubicBezTo>
                    <a:pt x="135" y="1013"/>
                    <a:pt x="135" y="1023"/>
                    <a:pt x="137" y="1028"/>
                  </a:cubicBezTo>
                  <a:cubicBezTo>
                    <a:pt x="137" y="1028"/>
                    <a:pt x="137" y="1028"/>
                    <a:pt x="138" y="1028"/>
                  </a:cubicBezTo>
                  <a:cubicBezTo>
                    <a:pt x="138" y="1028"/>
                    <a:pt x="138" y="1028"/>
                    <a:pt x="139" y="1028"/>
                  </a:cubicBezTo>
                  <a:cubicBezTo>
                    <a:pt x="154" y="1028"/>
                    <a:pt x="200" y="999"/>
                    <a:pt x="232" y="965"/>
                  </a:cubicBezTo>
                  <a:cubicBezTo>
                    <a:pt x="245" y="951"/>
                    <a:pt x="255" y="944"/>
                    <a:pt x="264" y="944"/>
                  </a:cubicBezTo>
                  <a:cubicBezTo>
                    <a:pt x="271" y="944"/>
                    <a:pt x="276" y="948"/>
                    <a:pt x="281" y="951"/>
                  </a:cubicBezTo>
                  <a:cubicBezTo>
                    <a:pt x="286" y="954"/>
                    <a:pt x="291" y="957"/>
                    <a:pt x="297" y="959"/>
                  </a:cubicBezTo>
                  <a:cubicBezTo>
                    <a:pt x="299" y="960"/>
                    <a:pt x="302" y="961"/>
                    <a:pt x="304" y="961"/>
                  </a:cubicBezTo>
                  <a:cubicBezTo>
                    <a:pt x="309" y="961"/>
                    <a:pt x="313" y="962"/>
                    <a:pt x="318" y="963"/>
                  </a:cubicBezTo>
                  <a:cubicBezTo>
                    <a:pt x="348" y="966"/>
                    <a:pt x="382" y="970"/>
                    <a:pt x="397" y="1000"/>
                  </a:cubicBezTo>
                  <a:cubicBezTo>
                    <a:pt x="397" y="1001"/>
                    <a:pt x="398" y="1002"/>
                    <a:pt x="399" y="1003"/>
                  </a:cubicBezTo>
                  <a:cubicBezTo>
                    <a:pt x="400" y="1005"/>
                    <a:pt x="401" y="1006"/>
                    <a:pt x="401" y="1006"/>
                  </a:cubicBezTo>
                  <a:cubicBezTo>
                    <a:pt x="404" y="1006"/>
                    <a:pt x="409" y="997"/>
                    <a:pt x="414" y="989"/>
                  </a:cubicBezTo>
                  <a:cubicBezTo>
                    <a:pt x="416" y="984"/>
                    <a:pt x="419" y="979"/>
                    <a:pt x="420" y="975"/>
                  </a:cubicBezTo>
                  <a:cubicBezTo>
                    <a:pt x="425" y="966"/>
                    <a:pt x="428" y="958"/>
                    <a:pt x="432" y="954"/>
                  </a:cubicBezTo>
                  <a:cubicBezTo>
                    <a:pt x="436" y="949"/>
                    <a:pt x="445" y="947"/>
                    <a:pt x="459" y="947"/>
                  </a:cubicBezTo>
                  <a:cubicBezTo>
                    <a:pt x="472" y="947"/>
                    <a:pt x="488" y="949"/>
                    <a:pt x="502" y="950"/>
                  </a:cubicBezTo>
                  <a:cubicBezTo>
                    <a:pt x="513" y="951"/>
                    <a:pt x="524" y="953"/>
                    <a:pt x="531" y="953"/>
                  </a:cubicBezTo>
                  <a:cubicBezTo>
                    <a:pt x="535" y="953"/>
                    <a:pt x="536" y="952"/>
                    <a:pt x="536" y="952"/>
                  </a:cubicBezTo>
                  <a:cubicBezTo>
                    <a:pt x="544" y="946"/>
                    <a:pt x="554" y="879"/>
                    <a:pt x="555" y="851"/>
                  </a:cubicBezTo>
                  <a:cubicBezTo>
                    <a:pt x="555" y="847"/>
                    <a:pt x="555" y="843"/>
                    <a:pt x="555" y="841"/>
                  </a:cubicBezTo>
                  <a:cubicBezTo>
                    <a:pt x="552" y="821"/>
                    <a:pt x="590" y="781"/>
                    <a:pt x="616" y="763"/>
                  </a:cubicBezTo>
                  <a:cubicBezTo>
                    <a:pt x="633" y="752"/>
                    <a:pt x="654" y="752"/>
                    <a:pt x="673" y="752"/>
                  </a:cubicBezTo>
                  <a:cubicBezTo>
                    <a:pt x="687" y="752"/>
                    <a:pt x="701" y="751"/>
                    <a:pt x="709" y="747"/>
                  </a:cubicBezTo>
                  <a:cubicBezTo>
                    <a:pt x="726" y="739"/>
                    <a:pt x="746" y="737"/>
                    <a:pt x="773" y="737"/>
                  </a:cubicBezTo>
                  <a:lnTo>
                    <a:pt x="800" y="737"/>
                  </a:lnTo>
                  <a:cubicBezTo>
                    <a:pt x="820" y="737"/>
                    <a:pt x="836" y="749"/>
                    <a:pt x="849" y="758"/>
                  </a:cubicBezTo>
                  <a:cubicBezTo>
                    <a:pt x="858" y="763"/>
                    <a:pt x="866" y="769"/>
                    <a:pt x="872" y="769"/>
                  </a:cubicBezTo>
                  <a:cubicBezTo>
                    <a:pt x="878" y="769"/>
                    <a:pt x="885" y="765"/>
                    <a:pt x="891" y="758"/>
                  </a:cubicBezTo>
                  <a:cubicBezTo>
                    <a:pt x="898" y="749"/>
                    <a:pt x="905" y="735"/>
                    <a:pt x="902" y="720"/>
                  </a:cubicBezTo>
                  <a:cubicBezTo>
                    <a:pt x="900" y="707"/>
                    <a:pt x="904" y="692"/>
                    <a:pt x="908" y="677"/>
                  </a:cubicBezTo>
                  <a:cubicBezTo>
                    <a:pt x="913" y="658"/>
                    <a:pt x="918" y="639"/>
                    <a:pt x="912" y="621"/>
                  </a:cubicBezTo>
                  <a:cubicBezTo>
                    <a:pt x="907" y="608"/>
                    <a:pt x="898" y="599"/>
                    <a:pt x="890" y="591"/>
                  </a:cubicBezTo>
                  <a:cubicBezTo>
                    <a:pt x="878" y="579"/>
                    <a:pt x="866" y="567"/>
                    <a:pt x="866" y="545"/>
                  </a:cubicBezTo>
                  <a:cubicBezTo>
                    <a:pt x="866" y="517"/>
                    <a:pt x="860" y="512"/>
                    <a:pt x="827" y="512"/>
                  </a:cubicBezTo>
                  <a:cubicBezTo>
                    <a:pt x="822" y="512"/>
                    <a:pt x="816" y="512"/>
                    <a:pt x="809" y="512"/>
                  </a:cubicBezTo>
                  <a:cubicBezTo>
                    <a:pt x="805" y="513"/>
                    <a:pt x="801" y="513"/>
                    <a:pt x="797" y="513"/>
                  </a:cubicBezTo>
                  <a:cubicBezTo>
                    <a:pt x="736" y="513"/>
                    <a:pt x="721" y="489"/>
                    <a:pt x="720" y="469"/>
                  </a:cubicBezTo>
                  <a:cubicBezTo>
                    <a:pt x="719" y="458"/>
                    <a:pt x="714" y="448"/>
                    <a:pt x="710" y="439"/>
                  </a:cubicBezTo>
                  <a:cubicBezTo>
                    <a:pt x="703" y="426"/>
                    <a:pt x="695" y="409"/>
                    <a:pt x="714" y="400"/>
                  </a:cubicBezTo>
                  <a:cubicBezTo>
                    <a:pt x="716" y="398"/>
                    <a:pt x="717" y="397"/>
                    <a:pt x="718" y="396"/>
                  </a:cubicBezTo>
                  <a:cubicBezTo>
                    <a:pt x="718" y="394"/>
                    <a:pt x="716" y="390"/>
                    <a:pt x="714" y="386"/>
                  </a:cubicBezTo>
                  <a:cubicBezTo>
                    <a:pt x="713" y="385"/>
                    <a:pt x="712" y="384"/>
                    <a:pt x="711" y="382"/>
                  </a:cubicBezTo>
                  <a:cubicBezTo>
                    <a:pt x="705" y="372"/>
                    <a:pt x="697" y="360"/>
                    <a:pt x="699" y="345"/>
                  </a:cubicBezTo>
                  <a:cubicBezTo>
                    <a:pt x="703" y="324"/>
                    <a:pt x="691" y="315"/>
                    <a:pt x="677" y="303"/>
                  </a:cubicBezTo>
                  <a:lnTo>
                    <a:pt x="672" y="299"/>
                  </a:lnTo>
                  <a:cubicBezTo>
                    <a:pt x="668" y="295"/>
                    <a:pt x="654" y="295"/>
                    <a:pt x="649" y="295"/>
                  </a:cubicBezTo>
                  <a:cubicBezTo>
                    <a:pt x="645" y="295"/>
                    <a:pt x="641" y="295"/>
                    <a:pt x="637" y="295"/>
                  </a:cubicBezTo>
                  <a:cubicBezTo>
                    <a:pt x="632" y="295"/>
                    <a:pt x="628" y="296"/>
                    <a:pt x="624" y="296"/>
                  </a:cubicBezTo>
                  <a:cubicBezTo>
                    <a:pt x="613" y="296"/>
                    <a:pt x="605" y="295"/>
                    <a:pt x="600" y="293"/>
                  </a:cubicBezTo>
                  <a:cubicBezTo>
                    <a:pt x="589" y="289"/>
                    <a:pt x="586" y="282"/>
                    <a:pt x="586" y="276"/>
                  </a:cubicBezTo>
                  <a:cubicBezTo>
                    <a:pt x="586" y="259"/>
                    <a:pt x="556" y="253"/>
                    <a:pt x="529" y="253"/>
                  </a:cubicBezTo>
                  <a:cubicBezTo>
                    <a:pt x="525" y="253"/>
                    <a:pt x="522" y="252"/>
                    <a:pt x="520" y="251"/>
                  </a:cubicBezTo>
                  <a:cubicBezTo>
                    <a:pt x="512" y="248"/>
                    <a:pt x="510" y="240"/>
                    <a:pt x="509" y="235"/>
                  </a:cubicBezTo>
                  <a:cubicBezTo>
                    <a:pt x="507" y="227"/>
                    <a:pt x="505" y="225"/>
                    <a:pt x="498" y="226"/>
                  </a:cubicBezTo>
                  <a:cubicBezTo>
                    <a:pt x="484" y="227"/>
                    <a:pt x="478" y="223"/>
                    <a:pt x="473" y="219"/>
                  </a:cubicBezTo>
                  <a:cubicBezTo>
                    <a:pt x="466" y="216"/>
                    <a:pt x="460" y="212"/>
                    <a:pt x="444" y="214"/>
                  </a:cubicBezTo>
                  <a:cubicBezTo>
                    <a:pt x="407" y="219"/>
                    <a:pt x="385" y="201"/>
                    <a:pt x="349" y="158"/>
                  </a:cubicBezTo>
                  <a:cubicBezTo>
                    <a:pt x="312" y="114"/>
                    <a:pt x="315" y="29"/>
                    <a:pt x="323" y="4"/>
                  </a:cubicBezTo>
                  <a:cubicBezTo>
                    <a:pt x="323" y="2"/>
                    <a:pt x="323" y="1"/>
                    <a:pt x="323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6" name="Freeform 169">
              <a:extLst>
                <a:ext uri="{FF2B5EF4-FFF2-40B4-BE49-F238E27FC236}">
                  <a16:creationId xmlns:a16="http://schemas.microsoft.com/office/drawing/2014/main" id="{97DB8471-C380-4184-A359-9FC73AEDC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886" y="4280184"/>
              <a:ext cx="413386" cy="601279"/>
            </a:xfrm>
            <a:custGeom>
              <a:avLst/>
              <a:gdLst>
                <a:gd name="T0" fmla="*/ 759 w 969"/>
                <a:gd name="T1" fmla="*/ 1334 h 1410"/>
                <a:gd name="T2" fmla="*/ 849 w 969"/>
                <a:gd name="T3" fmla="*/ 1401 h 1410"/>
                <a:gd name="T4" fmla="*/ 864 w 969"/>
                <a:gd name="T5" fmla="*/ 1403 h 1410"/>
                <a:gd name="T6" fmla="*/ 893 w 969"/>
                <a:gd name="T7" fmla="*/ 1344 h 1410"/>
                <a:gd name="T8" fmla="*/ 904 w 969"/>
                <a:gd name="T9" fmla="*/ 1308 h 1410"/>
                <a:gd name="T10" fmla="*/ 931 w 969"/>
                <a:gd name="T11" fmla="*/ 1242 h 1410"/>
                <a:gd name="T12" fmla="*/ 924 w 969"/>
                <a:gd name="T13" fmla="*/ 1183 h 1410"/>
                <a:gd name="T14" fmla="*/ 938 w 969"/>
                <a:gd name="T15" fmla="*/ 1115 h 1410"/>
                <a:gd name="T16" fmla="*/ 947 w 969"/>
                <a:gd name="T17" fmla="*/ 1077 h 1410"/>
                <a:gd name="T18" fmla="*/ 944 w 969"/>
                <a:gd name="T19" fmla="*/ 975 h 1410"/>
                <a:gd name="T20" fmla="*/ 963 w 969"/>
                <a:gd name="T21" fmla="*/ 941 h 1410"/>
                <a:gd name="T22" fmla="*/ 911 w 969"/>
                <a:gd name="T23" fmla="*/ 837 h 1410"/>
                <a:gd name="T24" fmla="*/ 828 w 969"/>
                <a:gd name="T25" fmla="*/ 837 h 1410"/>
                <a:gd name="T26" fmla="*/ 817 w 969"/>
                <a:gd name="T27" fmla="*/ 752 h 1410"/>
                <a:gd name="T28" fmla="*/ 818 w 969"/>
                <a:gd name="T29" fmla="*/ 732 h 1410"/>
                <a:gd name="T30" fmla="*/ 795 w 969"/>
                <a:gd name="T31" fmla="*/ 745 h 1410"/>
                <a:gd name="T32" fmla="*/ 734 w 969"/>
                <a:gd name="T33" fmla="*/ 761 h 1410"/>
                <a:gd name="T34" fmla="*/ 700 w 969"/>
                <a:gd name="T35" fmla="*/ 759 h 1410"/>
                <a:gd name="T36" fmla="*/ 669 w 969"/>
                <a:gd name="T37" fmla="*/ 717 h 1410"/>
                <a:gd name="T38" fmla="*/ 631 w 969"/>
                <a:gd name="T39" fmla="*/ 706 h 1410"/>
                <a:gd name="T40" fmla="*/ 604 w 969"/>
                <a:gd name="T41" fmla="*/ 636 h 1410"/>
                <a:gd name="T42" fmla="*/ 589 w 969"/>
                <a:gd name="T43" fmla="*/ 613 h 1410"/>
                <a:gd name="T44" fmla="*/ 575 w 969"/>
                <a:gd name="T45" fmla="*/ 531 h 1410"/>
                <a:gd name="T46" fmla="*/ 607 w 969"/>
                <a:gd name="T47" fmla="*/ 481 h 1410"/>
                <a:gd name="T48" fmla="*/ 629 w 969"/>
                <a:gd name="T49" fmla="*/ 419 h 1410"/>
                <a:gd name="T50" fmla="*/ 675 w 969"/>
                <a:gd name="T51" fmla="*/ 356 h 1410"/>
                <a:gd name="T52" fmla="*/ 763 w 969"/>
                <a:gd name="T53" fmla="*/ 319 h 1410"/>
                <a:gd name="T54" fmla="*/ 833 w 969"/>
                <a:gd name="T55" fmla="*/ 293 h 1410"/>
                <a:gd name="T56" fmla="*/ 842 w 969"/>
                <a:gd name="T57" fmla="*/ 291 h 1410"/>
                <a:gd name="T58" fmla="*/ 842 w 969"/>
                <a:gd name="T59" fmla="*/ 223 h 1410"/>
                <a:gd name="T60" fmla="*/ 859 w 969"/>
                <a:gd name="T61" fmla="*/ 198 h 1410"/>
                <a:gd name="T62" fmla="*/ 786 w 969"/>
                <a:gd name="T63" fmla="*/ 167 h 1410"/>
                <a:gd name="T64" fmla="*/ 742 w 969"/>
                <a:gd name="T65" fmla="*/ 164 h 1410"/>
                <a:gd name="T66" fmla="*/ 669 w 969"/>
                <a:gd name="T67" fmla="*/ 180 h 1410"/>
                <a:gd name="T68" fmla="*/ 623 w 969"/>
                <a:gd name="T69" fmla="*/ 169 h 1410"/>
                <a:gd name="T70" fmla="*/ 604 w 969"/>
                <a:gd name="T71" fmla="*/ 133 h 1410"/>
                <a:gd name="T72" fmla="*/ 582 w 969"/>
                <a:gd name="T73" fmla="*/ 88 h 1410"/>
                <a:gd name="T74" fmla="*/ 515 w 969"/>
                <a:gd name="T75" fmla="*/ 30 h 1410"/>
                <a:gd name="T76" fmla="*/ 482 w 969"/>
                <a:gd name="T77" fmla="*/ 0 h 1410"/>
                <a:gd name="T78" fmla="*/ 464 w 969"/>
                <a:gd name="T79" fmla="*/ 24 h 1410"/>
                <a:gd name="T80" fmla="*/ 468 w 969"/>
                <a:gd name="T81" fmla="*/ 33 h 1410"/>
                <a:gd name="T82" fmla="*/ 469 w 969"/>
                <a:gd name="T83" fmla="*/ 42 h 1410"/>
                <a:gd name="T84" fmla="*/ 459 w 969"/>
                <a:gd name="T85" fmla="*/ 59 h 1410"/>
                <a:gd name="T86" fmla="*/ 448 w 969"/>
                <a:gd name="T87" fmla="*/ 77 h 1410"/>
                <a:gd name="T88" fmla="*/ 278 w 969"/>
                <a:gd name="T89" fmla="*/ 215 h 1410"/>
                <a:gd name="T90" fmla="*/ 217 w 969"/>
                <a:gd name="T91" fmla="*/ 289 h 1410"/>
                <a:gd name="T92" fmla="*/ 199 w 969"/>
                <a:gd name="T93" fmla="*/ 337 h 1410"/>
                <a:gd name="T94" fmla="*/ 134 w 969"/>
                <a:gd name="T95" fmla="*/ 342 h 1410"/>
                <a:gd name="T96" fmla="*/ 111 w 969"/>
                <a:gd name="T97" fmla="*/ 334 h 1410"/>
                <a:gd name="T98" fmla="*/ 77 w 969"/>
                <a:gd name="T99" fmla="*/ 327 h 1410"/>
                <a:gd name="T100" fmla="*/ 76 w 969"/>
                <a:gd name="T101" fmla="*/ 280 h 1410"/>
                <a:gd name="T102" fmla="*/ 77 w 969"/>
                <a:gd name="T103" fmla="*/ 272 h 1410"/>
                <a:gd name="T104" fmla="*/ 73 w 969"/>
                <a:gd name="T105" fmla="*/ 264 h 1410"/>
                <a:gd name="T106" fmla="*/ 67 w 969"/>
                <a:gd name="T107" fmla="*/ 255 h 1410"/>
                <a:gd name="T108" fmla="*/ 8 w 969"/>
                <a:gd name="T109" fmla="*/ 313 h 1410"/>
                <a:gd name="T110" fmla="*/ 37 w 969"/>
                <a:gd name="T111" fmla="*/ 414 h 1410"/>
                <a:gd name="T112" fmla="*/ 23 w 969"/>
                <a:gd name="T113" fmla="*/ 433 h 1410"/>
                <a:gd name="T114" fmla="*/ 63 w 969"/>
                <a:gd name="T115" fmla="*/ 477 h 1410"/>
                <a:gd name="T116" fmla="*/ 139 w 969"/>
                <a:gd name="T117" fmla="*/ 557 h 1410"/>
                <a:gd name="T118" fmla="*/ 207 w 969"/>
                <a:gd name="T119" fmla="*/ 672 h 1410"/>
                <a:gd name="T120" fmla="*/ 344 w 969"/>
                <a:gd name="T121" fmla="*/ 945 h 1410"/>
                <a:gd name="T122" fmla="*/ 417 w 969"/>
                <a:gd name="T123" fmla="*/ 1112 h 1410"/>
                <a:gd name="T124" fmla="*/ 537 w 969"/>
                <a:gd name="T125" fmla="*/ 1196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9" h="1410">
                  <a:moveTo>
                    <a:pt x="537" y="1196"/>
                  </a:moveTo>
                  <a:cubicBezTo>
                    <a:pt x="670" y="1263"/>
                    <a:pt x="745" y="1309"/>
                    <a:pt x="759" y="1334"/>
                  </a:cubicBezTo>
                  <a:cubicBezTo>
                    <a:pt x="775" y="1361"/>
                    <a:pt x="824" y="1388"/>
                    <a:pt x="843" y="1398"/>
                  </a:cubicBezTo>
                  <a:lnTo>
                    <a:pt x="849" y="1401"/>
                  </a:lnTo>
                  <a:cubicBezTo>
                    <a:pt x="852" y="1403"/>
                    <a:pt x="854" y="1406"/>
                    <a:pt x="855" y="1409"/>
                  </a:cubicBezTo>
                  <a:cubicBezTo>
                    <a:pt x="858" y="1406"/>
                    <a:pt x="862" y="1404"/>
                    <a:pt x="864" y="1403"/>
                  </a:cubicBezTo>
                  <a:cubicBezTo>
                    <a:pt x="877" y="1396"/>
                    <a:pt x="883" y="1376"/>
                    <a:pt x="887" y="1362"/>
                  </a:cubicBezTo>
                  <a:cubicBezTo>
                    <a:pt x="889" y="1355"/>
                    <a:pt x="891" y="1348"/>
                    <a:pt x="893" y="1344"/>
                  </a:cubicBezTo>
                  <a:cubicBezTo>
                    <a:pt x="893" y="1343"/>
                    <a:pt x="894" y="1343"/>
                    <a:pt x="894" y="1342"/>
                  </a:cubicBezTo>
                  <a:cubicBezTo>
                    <a:pt x="893" y="1330"/>
                    <a:pt x="893" y="1315"/>
                    <a:pt x="904" y="1308"/>
                  </a:cubicBezTo>
                  <a:cubicBezTo>
                    <a:pt x="919" y="1300"/>
                    <a:pt x="942" y="1266"/>
                    <a:pt x="942" y="1252"/>
                  </a:cubicBezTo>
                  <a:cubicBezTo>
                    <a:pt x="942" y="1249"/>
                    <a:pt x="938" y="1246"/>
                    <a:pt x="931" y="1242"/>
                  </a:cubicBezTo>
                  <a:cubicBezTo>
                    <a:pt x="923" y="1237"/>
                    <a:pt x="912" y="1231"/>
                    <a:pt x="912" y="1216"/>
                  </a:cubicBezTo>
                  <a:cubicBezTo>
                    <a:pt x="912" y="1206"/>
                    <a:pt x="918" y="1195"/>
                    <a:pt x="924" y="1183"/>
                  </a:cubicBezTo>
                  <a:cubicBezTo>
                    <a:pt x="930" y="1172"/>
                    <a:pt x="937" y="1159"/>
                    <a:pt x="933" y="1155"/>
                  </a:cubicBezTo>
                  <a:cubicBezTo>
                    <a:pt x="921" y="1146"/>
                    <a:pt x="930" y="1130"/>
                    <a:pt x="938" y="1115"/>
                  </a:cubicBezTo>
                  <a:cubicBezTo>
                    <a:pt x="944" y="1105"/>
                    <a:pt x="949" y="1095"/>
                    <a:pt x="949" y="1088"/>
                  </a:cubicBezTo>
                  <a:cubicBezTo>
                    <a:pt x="948" y="1086"/>
                    <a:pt x="948" y="1082"/>
                    <a:pt x="947" y="1077"/>
                  </a:cubicBezTo>
                  <a:cubicBezTo>
                    <a:pt x="940" y="1025"/>
                    <a:pt x="937" y="998"/>
                    <a:pt x="940" y="985"/>
                  </a:cubicBezTo>
                  <a:cubicBezTo>
                    <a:pt x="940" y="980"/>
                    <a:pt x="942" y="977"/>
                    <a:pt x="944" y="975"/>
                  </a:cubicBezTo>
                  <a:cubicBezTo>
                    <a:pt x="946" y="973"/>
                    <a:pt x="948" y="971"/>
                    <a:pt x="951" y="969"/>
                  </a:cubicBezTo>
                  <a:cubicBezTo>
                    <a:pt x="961" y="962"/>
                    <a:pt x="968" y="956"/>
                    <a:pt x="963" y="941"/>
                  </a:cubicBezTo>
                  <a:cubicBezTo>
                    <a:pt x="959" y="932"/>
                    <a:pt x="950" y="915"/>
                    <a:pt x="941" y="897"/>
                  </a:cubicBezTo>
                  <a:cubicBezTo>
                    <a:pt x="930" y="877"/>
                    <a:pt x="919" y="854"/>
                    <a:pt x="911" y="837"/>
                  </a:cubicBezTo>
                  <a:cubicBezTo>
                    <a:pt x="886" y="834"/>
                    <a:pt x="858" y="835"/>
                    <a:pt x="844" y="841"/>
                  </a:cubicBezTo>
                  <a:cubicBezTo>
                    <a:pt x="838" y="843"/>
                    <a:pt x="832" y="842"/>
                    <a:pt x="828" y="837"/>
                  </a:cubicBezTo>
                  <a:cubicBezTo>
                    <a:pt x="823" y="833"/>
                    <a:pt x="821" y="825"/>
                    <a:pt x="819" y="816"/>
                  </a:cubicBezTo>
                  <a:cubicBezTo>
                    <a:pt x="816" y="799"/>
                    <a:pt x="817" y="777"/>
                    <a:pt x="817" y="752"/>
                  </a:cubicBezTo>
                  <a:cubicBezTo>
                    <a:pt x="818" y="746"/>
                    <a:pt x="818" y="740"/>
                    <a:pt x="818" y="736"/>
                  </a:cubicBezTo>
                  <a:cubicBezTo>
                    <a:pt x="818" y="734"/>
                    <a:pt x="818" y="733"/>
                    <a:pt x="818" y="732"/>
                  </a:cubicBezTo>
                  <a:cubicBezTo>
                    <a:pt x="817" y="728"/>
                    <a:pt x="816" y="726"/>
                    <a:pt x="815" y="726"/>
                  </a:cubicBezTo>
                  <a:cubicBezTo>
                    <a:pt x="810" y="726"/>
                    <a:pt x="800" y="733"/>
                    <a:pt x="795" y="745"/>
                  </a:cubicBezTo>
                  <a:cubicBezTo>
                    <a:pt x="789" y="760"/>
                    <a:pt x="771" y="762"/>
                    <a:pt x="757" y="762"/>
                  </a:cubicBezTo>
                  <a:cubicBezTo>
                    <a:pt x="750" y="762"/>
                    <a:pt x="742" y="761"/>
                    <a:pt x="734" y="761"/>
                  </a:cubicBezTo>
                  <a:cubicBezTo>
                    <a:pt x="726" y="760"/>
                    <a:pt x="717" y="760"/>
                    <a:pt x="709" y="760"/>
                  </a:cubicBezTo>
                  <a:cubicBezTo>
                    <a:pt x="705" y="760"/>
                    <a:pt x="703" y="759"/>
                    <a:pt x="700" y="759"/>
                  </a:cubicBezTo>
                  <a:cubicBezTo>
                    <a:pt x="683" y="755"/>
                    <a:pt x="679" y="740"/>
                    <a:pt x="676" y="729"/>
                  </a:cubicBezTo>
                  <a:cubicBezTo>
                    <a:pt x="674" y="719"/>
                    <a:pt x="673" y="717"/>
                    <a:pt x="669" y="717"/>
                  </a:cubicBezTo>
                  <a:cubicBezTo>
                    <a:pt x="666" y="717"/>
                    <a:pt x="664" y="717"/>
                    <a:pt x="661" y="717"/>
                  </a:cubicBezTo>
                  <a:cubicBezTo>
                    <a:pt x="648" y="717"/>
                    <a:pt x="638" y="713"/>
                    <a:pt x="631" y="706"/>
                  </a:cubicBezTo>
                  <a:cubicBezTo>
                    <a:pt x="625" y="700"/>
                    <a:pt x="623" y="691"/>
                    <a:pt x="624" y="681"/>
                  </a:cubicBezTo>
                  <a:cubicBezTo>
                    <a:pt x="625" y="666"/>
                    <a:pt x="616" y="653"/>
                    <a:pt x="604" y="636"/>
                  </a:cubicBezTo>
                  <a:cubicBezTo>
                    <a:pt x="601" y="631"/>
                    <a:pt x="597" y="625"/>
                    <a:pt x="593" y="619"/>
                  </a:cubicBezTo>
                  <a:lnTo>
                    <a:pt x="589" y="613"/>
                  </a:lnTo>
                  <a:cubicBezTo>
                    <a:pt x="574" y="589"/>
                    <a:pt x="558" y="565"/>
                    <a:pt x="573" y="547"/>
                  </a:cubicBezTo>
                  <a:cubicBezTo>
                    <a:pt x="577" y="542"/>
                    <a:pt x="577" y="538"/>
                    <a:pt x="575" y="531"/>
                  </a:cubicBezTo>
                  <a:cubicBezTo>
                    <a:pt x="574" y="522"/>
                    <a:pt x="571" y="510"/>
                    <a:pt x="585" y="497"/>
                  </a:cubicBezTo>
                  <a:cubicBezTo>
                    <a:pt x="593" y="489"/>
                    <a:pt x="601" y="485"/>
                    <a:pt x="607" y="481"/>
                  </a:cubicBezTo>
                  <a:cubicBezTo>
                    <a:pt x="617" y="476"/>
                    <a:pt x="620" y="475"/>
                    <a:pt x="617" y="462"/>
                  </a:cubicBezTo>
                  <a:cubicBezTo>
                    <a:pt x="613" y="445"/>
                    <a:pt x="621" y="431"/>
                    <a:pt x="629" y="419"/>
                  </a:cubicBezTo>
                  <a:cubicBezTo>
                    <a:pt x="635" y="409"/>
                    <a:pt x="641" y="400"/>
                    <a:pt x="642" y="388"/>
                  </a:cubicBezTo>
                  <a:cubicBezTo>
                    <a:pt x="643" y="367"/>
                    <a:pt x="659" y="361"/>
                    <a:pt x="675" y="356"/>
                  </a:cubicBezTo>
                  <a:cubicBezTo>
                    <a:pt x="687" y="352"/>
                    <a:pt x="699" y="348"/>
                    <a:pt x="712" y="338"/>
                  </a:cubicBezTo>
                  <a:cubicBezTo>
                    <a:pt x="729" y="325"/>
                    <a:pt x="747" y="322"/>
                    <a:pt x="763" y="319"/>
                  </a:cubicBezTo>
                  <a:cubicBezTo>
                    <a:pt x="778" y="317"/>
                    <a:pt x="792" y="315"/>
                    <a:pt x="804" y="305"/>
                  </a:cubicBezTo>
                  <a:cubicBezTo>
                    <a:pt x="813" y="297"/>
                    <a:pt x="823" y="293"/>
                    <a:pt x="833" y="293"/>
                  </a:cubicBezTo>
                  <a:cubicBezTo>
                    <a:pt x="839" y="293"/>
                    <a:pt x="845" y="294"/>
                    <a:pt x="850" y="296"/>
                  </a:cubicBezTo>
                  <a:cubicBezTo>
                    <a:pt x="847" y="294"/>
                    <a:pt x="844" y="292"/>
                    <a:pt x="842" y="291"/>
                  </a:cubicBezTo>
                  <a:cubicBezTo>
                    <a:pt x="832" y="285"/>
                    <a:pt x="823" y="279"/>
                    <a:pt x="819" y="271"/>
                  </a:cubicBezTo>
                  <a:cubicBezTo>
                    <a:pt x="812" y="257"/>
                    <a:pt x="827" y="240"/>
                    <a:pt x="842" y="223"/>
                  </a:cubicBezTo>
                  <a:cubicBezTo>
                    <a:pt x="849" y="215"/>
                    <a:pt x="856" y="208"/>
                    <a:pt x="859" y="202"/>
                  </a:cubicBezTo>
                  <a:cubicBezTo>
                    <a:pt x="860" y="201"/>
                    <a:pt x="860" y="200"/>
                    <a:pt x="859" y="198"/>
                  </a:cubicBezTo>
                  <a:cubicBezTo>
                    <a:pt x="857" y="193"/>
                    <a:pt x="848" y="182"/>
                    <a:pt x="806" y="165"/>
                  </a:cubicBezTo>
                  <a:cubicBezTo>
                    <a:pt x="801" y="163"/>
                    <a:pt x="794" y="165"/>
                    <a:pt x="786" y="167"/>
                  </a:cubicBezTo>
                  <a:cubicBezTo>
                    <a:pt x="775" y="170"/>
                    <a:pt x="763" y="172"/>
                    <a:pt x="755" y="168"/>
                  </a:cubicBezTo>
                  <a:cubicBezTo>
                    <a:pt x="751" y="166"/>
                    <a:pt x="747" y="164"/>
                    <a:pt x="742" y="164"/>
                  </a:cubicBezTo>
                  <a:cubicBezTo>
                    <a:pt x="731" y="164"/>
                    <a:pt x="722" y="169"/>
                    <a:pt x="716" y="173"/>
                  </a:cubicBezTo>
                  <a:cubicBezTo>
                    <a:pt x="709" y="178"/>
                    <a:pt x="687" y="180"/>
                    <a:pt x="669" y="180"/>
                  </a:cubicBezTo>
                  <a:cubicBezTo>
                    <a:pt x="665" y="180"/>
                    <a:pt x="661" y="180"/>
                    <a:pt x="656" y="180"/>
                  </a:cubicBezTo>
                  <a:cubicBezTo>
                    <a:pt x="643" y="179"/>
                    <a:pt x="630" y="176"/>
                    <a:pt x="623" y="169"/>
                  </a:cubicBezTo>
                  <a:cubicBezTo>
                    <a:pt x="620" y="165"/>
                    <a:pt x="619" y="161"/>
                    <a:pt x="619" y="157"/>
                  </a:cubicBezTo>
                  <a:cubicBezTo>
                    <a:pt x="620" y="147"/>
                    <a:pt x="612" y="140"/>
                    <a:pt x="604" y="133"/>
                  </a:cubicBezTo>
                  <a:cubicBezTo>
                    <a:pt x="596" y="126"/>
                    <a:pt x="588" y="119"/>
                    <a:pt x="590" y="108"/>
                  </a:cubicBezTo>
                  <a:cubicBezTo>
                    <a:pt x="591" y="103"/>
                    <a:pt x="588" y="95"/>
                    <a:pt x="582" y="88"/>
                  </a:cubicBezTo>
                  <a:cubicBezTo>
                    <a:pt x="573" y="76"/>
                    <a:pt x="560" y="69"/>
                    <a:pt x="547" y="67"/>
                  </a:cubicBezTo>
                  <a:cubicBezTo>
                    <a:pt x="527" y="66"/>
                    <a:pt x="521" y="47"/>
                    <a:pt x="515" y="30"/>
                  </a:cubicBezTo>
                  <a:cubicBezTo>
                    <a:pt x="511" y="18"/>
                    <a:pt x="507" y="8"/>
                    <a:pt x="500" y="3"/>
                  </a:cubicBezTo>
                  <a:cubicBezTo>
                    <a:pt x="497" y="1"/>
                    <a:pt x="493" y="0"/>
                    <a:pt x="482" y="0"/>
                  </a:cubicBezTo>
                  <a:cubicBezTo>
                    <a:pt x="473" y="0"/>
                    <a:pt x="462" y="1"/>
                    <a:pt x="448" y="4"/>
                  </a:cubicBezTo>
                  <a:cubicBezTo>
                    <a:pt x="455" y="11"/>
                    <a:pt x="460" y="18"/>
                    <a:pt x="464" y="24"/>
                  </a:cubicBezTo>
                  <a:cubicBezTo>
                    <a:pt x="464" y="24"/>
                    <a:pt x="464" y="24"/>
                    <a:pt x="464" y="25"/>
                  </a:cubicBezTo>
                  <a:cubicBezTo>
                    <a:pt x="466" y="28"/>
                    <a:pt x="467" y="30"/>
                    <a:pt x="468" y="33"/>
                  </a:cubicBezTo>
                  <a:cubicBezTo>
                    <a:pt x="468" y="33"/>
                    <a:pt x="468" y="33"/>
                    <a:pt x="468" y="34"/>
                  </a:cubicBezTo>
                  <a:cubicBezTo>
                    <a:pt x="469" y="36"/>
                    <a:pt x="470" y="39"/>
                    <a:pt x="469" y="42"/>
                  </a:cubicBezTo>
                  <a:cubicBezTo>
                    <a:pt x="469" y="48"/>
                    <a:pt x="465" y="53"/>
                    <a:pt x="459" y="59"/>
                  </a:cubicBezTo>
                  <a:lnTo>
                    <a:pt x="459" y="59"/>
                  </a:lnTo>
                  <a:cubicBezTo>
                    <a:pt x="453" y="64"/>
                    <a:pt x="451" y="67"/>
                    <a:pt x="449" y="71"/>
                  </a:cubicBezTo>
                  <a:cubicBezTo>
                    <a:pt x="449" y="73"/>
                    <a:pt x="448" y="74"/>
                    <a:pt x="448" y="77"/>
                  </a:cubicBezTo>
                  <a:cubicBezTo>
                    <a:pt x="445" y="87"/>
                    <a:pt x="442" y="103"/>
                    <a:pt x="417" y="135"/>
                  </a:cubicBezTo>
                  <a:cubicBezTo>
                    <a:pt x="379" y="187"/>
                    <a:pt x="316" y="204"/>
                    <a:pt x="278" y="215"/>
                  </a:cubicBezTo>
                  <a:cubicBezTo>
                    <a:pt x="273" y="216"/>
                    <a:pt x="268" y="217"/>
                    <a:pt x="264" y="219"/>
                  </a:cubicBezTo>
                  <a:cubicBezTo>
                    <a:pt x="243" y="225"/>
                    <a:pt x="229" y="256"/>
                    <a:pt x="217" y="289"/>
                  </a:cubicBezTo>
                  <a:cubicBezTo>
                    <a:pt x="216" y="293"/>
                    <a:pt x="214" y="298"/>
                    <a:pt x="212" y="303"/>
                  </a:cubicBezTo>
                  <a:cubicBezTo>
                    <a:pt x="208" y="315"/>
                    <a:pt x="204" y="326"/>
                    <a:pt x="199" y="337"/>
                  </a:cubicBezTo>
                  <a:cubicBezTo>
                    <a:pt x="190" y="359"/>
                    <a:pt x="180" y="370"/>
                    <a:pt x="169" y="370"/>
                  </a:cubicBezTo>
                  <a:cubicBezTo>
                    <a:pt x="156" y="370"/>
                    <a:pt x="145" y="357"/>
                    <a:pt x="134" y="342"/>
                  </a:cubicBezTo>
                  <a:cubicBezTo>
                    <a:pt x="129" y="334"/>
                    <a:pt x="124" y="333"/>
                    <a:pt x="120" y="333"/>
                  </a:cubicBezTo>
                  <a:cubicBezTo>
                    <a:pt x="118" y="333"/>
                    <a:pt x="115" y="334"/>
                    <a:pt x="111" y="334"/>
                  </a:cubicBezTo>
                  <a:cubicBezTo>
                    <a:pt x="108" y="335"/>
                    <a:pt x="103" y="336"/>
                    <a:pt x="99" y="336"/>
                  </a:cubicBezTo>
                  <a:cubicBezTo>
                    <a:pt x="91" y="336"/>
                    <a:pt x="84" y="333"/>
                    <a:pt x="77" y="327"/>
                  </a:cubicBezTo>
                  <a:cubicBezTo>
                    <a:pt x="57" y="309"/>
                    <a:pt x="58" y="302"/>
                    <a:pt x="69" y="289"/>
                  </a:cubicBezTo>
                  <a:cubicBezTo>
                    <a:pt x="71" y="286"/>
                    <a:pt x="73" y="284"/>
                    <a:pt x="76" y="280"/>
                  </a:cubicBezTo>
                  <a:cubicBezTo>
                    <a:pt x="77" y="279"/>
                    <a:pt x="77" y="277"/>
                    <a:pt x="77" y="275"/>
                  </a:cubicBezTo>
                  <a:cubicBezTo>
                    <a:pt x="77" y="274"/>
                    <a:pt x="77" y="273"/>
                    <a:pt x="77" y="272"/>
                  </a:cubicBezTo>
                  <a:cubicBezTo>
                    <a:pt x="76" y="271"/>
                    <a:pt x="76" y="269"/>
                    <a:pt x="75" y="268"/>
                  </a:cubicBezTo>
                  <a:cubicBezTo>
                    <a:pt x="75" y="266"/>
                    <a:pt x="74" y="265"/>
                    <a:pt x="73" y="264"/>
                  </a:cubicBezTo>
                  <a:cubicBezTo>
                    <a:pt x="73" y="263"/>
                    <a:pt x="72" y="261"/>
                    <a:pt x="70" y="259"/>
                  </a:cubicBezTo>
                  <a:cubicBezTo>
                    <a:pt x="69" y="258"/>
                    <a:pt x="68" y="256"/>
                    <a:pt x="67" y="255"/>
                  </a:cubicBezTo>
                  <a:cubicBezTo>
                    <a:pt x="66" y="254"/>
                    <a:pt x="65" y="252"/>
                    <a:pt x="64" y="251"/>
                  </a:cubicBezTo>
                  <a:cubicBezTo>
                    <a:pt x="43" y="258"/>
                    <a:pt x="21" y="287"/>
                    <a:pt x="8" y="313"/>
                  </a:cubicBezTo>
                  <a:cubicBezTo>
                    <a:pt x="0" y="331"/>
                    <a:pt x="15" y="364"/>
                    <a:pt x="26" y="388"/>
                  </a:cubicBezTo>
                  <a:cubicBezTo>
                    <a:pt x="31" y="399"/>
                    <a:pt x="36" y="408"/>
                    <a:pt x="37" y="414"/>
                  </a:cubicBezTo>
                  <a:cubicBezTo>
                    <a:pt x="38" y="418"/>
                    <a:pt x="39" y="424"/>
                    <a:pt x="36" y="428"/>
                  </a:cubicBezTo>
                  <a:cubicBezTo>
                    <a:pt x="33" y="432"/>
                    <a:pt x="27" y="432"/>
                    <a:pt x="23" y="433"/>
                  </a:cubicBezTo>
                  <a:cubicBezTo>
                    <a:pt x="16" y="433"/>
                    <a:pt x="14" y="433"/>
                    <a:pt x="14" y="437"/>
                  </a:cubicBezTo>
                  <a:cubicBezTo>
                    <a:pt x="12" y="446"/>
                    <a:pt x="44" y="466"/>
                    <a:pt x="63" y="477"/>
                  </a:cubicBezTo>
                  <a:cubicBezTo>
                    <a:pt x="75" y="484"/>
                    <a:pt x="86" y="491"/>
                    <a:pt x="94" y="497"/>
                  </a:cubicBezTo>
                  <a:cubicBezTo>
                    <a:pt x="111" y="510"/>
                    <a:pt x="125" y="533"/>
                    <a:pt x="139" y="557"/>
                  </a:cubicBezTo>
                  <a:cubicBezTo>
                    <a:pt x="150" y="574"/>
                    <a:pt x="161" y="592"/>
                    <a:pt x="171" y="603"/>
                  </a:cubicBezTo>
                  <a:cubicBezTo>
                    <a:pt x="190" y="623"/>
                    <a:pt x="196" y="641"/>
                    <a:pt x="207" y="672"/>
                  </a:cubicBezTo>
                  <a:cubicBezTo>
                    <a:pt x="212" y="685"/>
                    <a:pt x="218" y="701"/>
                    <a:pt x="227" y="722"/>
                  </a:cubicBezTo>
                  <a:cubicBezTo>
                    <a:pt x="253" y="786"/>
                    <a:pt x="307" y="898"/>
                    <a:pt x="344" y="945"/>
                  </a:cubicBezTo>
                  <a:cubicBezTo>
                    <a:pt x="363" y="969"/>
                    <a:pt x="405" y="1027"/>
                    <a:pt x="390" y="1050"/>
                  </a:cubicBezTo>
                  <a:cubicBezTo>
                    <a:pt x="384" y="1060"/>
                    <a:pt x="392" y="1094"/>
                    <a:pt x="417" y="1112"/>
                  </a:cubicBezTo>
                  <a:cubicBezTo>
                    <a:pt x="426" y="1117"/>
                    <a:pt x="434" y="1124"/>
                    <a:pt x="443" y="1132"/>
                  </a:cubicBezTo>
                  <a:cubicBezTo>
                    <a:pt x="463" y="1150"/>
                    <a:pt x="488" y="1171"/>
                    <a:pt x="537" y="119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7" name="Freeform 170">
              <a:extLst>
                <a:ext uri="{FF2B5EF4-FFF2-40B4-BE49-F238E27FC236}">
                  <a16:creationId xmlns:a16="http://schemas.microsoft.com/office/drawing/2014/main" id="{C724E79A-BCF3-4C0B-8695-0CB285B78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1950" y="3874321"/>
              <a:ext cx="441571" cy="372040"/>
            </a:xfrm>
            <a:custGeom>
              <a:avLst/>
              <a:gdLst>
                <a:gd name="T0" fmla="*/ 752 w 1036"/>
                <a:gd name="T1" fmla="*/ 619 h 871"/>
                <a:gd name="T2" fmla="*/ 802 w 1036"/>
                <a:gd name="T3" fmla="*/ 651 h 871"/>
                <a:gd name="T4" fmla="*/ 870 w 1036"/>
                <a:gd name="T5" fmla="*/ 606 h 871"/>
                <a:gd name="T6" fmla="*/ 975 w 1036"/>
                <a:gd name="T7" fmla="*/ 552 h 871"/>
                <a:gd name="T8" fmla="*/ 970 w 1036"/>
                <a:gd name="T9" fmla="*/ 539 h 871"/>
                <a:gd name="T10" fmla="*/ 957 w 1036"/>
                <a:gd name="T11" fmla="*/ 522 h 871"/>
                <a:gd name="T12" fmla="*/ 948 w 1036"/>
                <a:gd name="T13" fmla="*/ 511 h 871"/>
                <a:gd name="T14" fmla="*/ 939 w 1036"/>
                <a:gd name="T15" fmla="*/ 500 h 871"/>
                <a:gd name="T16" fmla="*/ 933 w 1036"/>
                <a:gd name="T17" fmla="*/ 494 h 871"/>
                <a:gd name="T18" fmla="*/ 936 w 1036"/>
                <a:gd name="T19" fmla="*/ 446 h 871"/>
                <a:gd name="T20" fmla="*/ 998 w 1036"/>
                <a:gd name="T21" fmla="*/ 393 h 871"/>
                <a:gd name="T22" fmla="*/ 1013 w 1036"/>
                <a:gd name="T23" fmla="*/ 311 h 871"/>
                <a:gd name="T24" fmla="*/ 1023 w 1036"/>
                <a:gd name="T25" fmla="*/ 301 h 871"/>
                <a:gd name="T26" fmla="*/ 1033 w 1036"/>
                <a:gd name="T27" fmla="*/ 287 h 871"/>
                <a:gd name="T28" fmla="*/ 934 w 1036"/>
                <a:gd name="T29" fmla="*/ 274 h 871"/>
                <a:gd name="T30" fmla="*/ 929 w 1036"/>
                <a:gd name="T31" fmla="*/ 243 h 871"/>
                <a:gd name="T32" fmla="*/ 839 w 1036"/>
                <a:gd name="T33" fmla="*/ 169 h 871"/>
                <a:gd name="T34" fmla="*/ 803 w 1036"/>
                <a:gd name="T35" fmla="*/ 107 h 871"/>
                <a:gd name="T36" fmla="*/ 625 w 1036"/>
                <a:gd name="T37" fmla="*/ 164 h 871"/>
                <a:gd name="T38" fmla="*/ 439 w 1036"/>
                <a:gd name="T39" fmla="*/ 130 h 871"/>
                <a:gd name="T40" fmla="*/ 377 w 1036"/>
                <a:gd name="T41" fmla="*/ 55 h 871"/>
                <a:gd name="T42" fmla="*/ 272 w 1036"/>
                <a:gd name="T43" fmla="*/ 0 h 871"/>
                <a:gd name="T44" fmla="*/ 252 w 1036"/>
                <a:gd name="T45" fmla="*/ 49 h 871"/>
                <a:gd name="T46" fmla="*/ 165 w 1036"/>
                <a:gd name="T47" fmla="*/ 149 h 871"/>
                <a:gd name="T48" fmla="*/ 85 w 1036"/>
                <a:gd name="T49" fmla="*/ 190 h 871"/>
                <a:gd name="T50" fmla="*/ 106 w 1036"/>
                <a:gd name="T51" fmla="*/ 44 h 871"/>
                <a:gd name="T52" fmla="*/ 30 w 1036"/>
                <a:gd name="T53" fmla="*/ 136 h 871"/>
                <a:gd name="T54" fmla="*/ 0 w 1036"/>
                <a:gd name="T55" fmla="*/ 221 h 871"/>
                <a:gd name="T56" fmla="*/ 43 w 1036"/>
                <a:gd name="T57" fmla="*/ 244 h 871"/>
                <a:gd name="T58" fmla="*/ 76 w 1036"/>
                <a:gd name="T59" fmla="*/ 301 h 871"/>
                <a:gd name="T60" fmla="*/ 120 w 1036"/>
                <a:gd name="T61" fmla="*/ 389 h 871"/>
                <a:gd name="T62" fmla="*/ 255 w 1036"/>
                <a:gd name="T63" fmla="*/ 403 h 871"/>
                <a:gd name="T64" fmla="*/ 455 w 1036"/>
                <a:gd name="T65" fmla="*/ 455 h 871"/>
                <a:gd name="T66" fmla="*/ 444 w 1036"/>
                <a:gd name="T67" fmla="*/ 624 h 871"/>
                <a:gd name="T68" fmla="*/ 459 w 1036"/>
                <a:gd name="T69" fmla="*/ 728 h 871"/>
                <a:gd name="T70" fmla="*/ 499 w 1036"/>
                <a:gd name="T71" fmla="*/ 822 h 871"/>
                <a:gd name="T72" fmla="*/ 551 w 1036"/>
                <a:gd name="T73" fmla="*/ 870 h 871"/>
                <a:gd name="T74" fmla="*/ 607 w 1036"/>
                <a:gd name="T75" fmla="*/ 861 h 871"/>
                <a:gd name="T76" fmla="*/ 652 w 1036"/>
                <a:gd name="T77" fmla="*/ 834 h 871"/>
                <a:gd name="T78" fmla="*/ 749 w 1036"/>
                <a:gd name="T79" fmla="*/ 766 h 871"/>
                <a:gd name="T80" fmla="*/ 746 w 1036"/>
                <a:gd name="T81" fmla="*/ 749 h 871"/>
                <a:gd name="T82" fmla="*/ 714 w 1036"/>
                <a:gd name="T83" fmla="*/ 731 h 871"/>
                <a:gd name="T84" fmla="*/ 667 w 1036"/>
                <a:gd name="T85" fmla="*/ 63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6" h="871">
                  <a:moveTo>
                    <a:pt x="691" y="603"/>
                  </a:moveTo>
                  <a:cubicBezTo>
                    <a:pt x="699" y="603"/>
                    <a:pt x="716" y="604"/>
                    <a:pt x="725" y="612"/>
                  </a:cubicBezTo>
                  <a:cubicBezTo>
                    <a:pt x="729" y="617"/>
                    <a:pt x="742" y="618"/>
                    <a:pt x="752" y="619"/>
                  </a:cubicBezTo>
                  <a:cubicBezTo>
                    <a:pt x="759" y="619"/>
                    <a:pt x="766" y="620"/>
                    <a:pt x="772" y="621"/>
                  </a:cubicBezTo>
                  <a:cubicBezTo>
                    <a:pt x="782" y="624"/>
                    <a:pt x="790" y="628"/>
                    <a:pt x="793" y="638"/>
                  </a:cubicBezTo>
                  <a:cubicBezTo>
                    <a:pt x="794" y="645"/>
                    <a:pt x="798" y="649"/>
                    <a:pt x="802" y="651"/>
                  </a:cubicBezTo>
                  <a:cubicBezTo>
                    <a:pt x="803" y="651"/>
                    <a:pt x="804" y="652"/>
                    <a:pt x="805" y="652"/>
                  </a:cubicBezTo>
                  <a:cubicBezTo>
                    <a:pt x="810" y="652"/>
                    <a:pt x="811" y="644"/>
                    <a:pt x="811" y="641"/>
                  </a:cubicBezTo>
                  <a:cubicBezTo>
                    <a:pt x="811" y="611"/>
                    <a:pt x="845" y="601"/>
                    <a:pt x="870" y="606"/>
                  </a:cubicBezTo>
                  <a:cubicBezTo>
                    <a:pt x="884" y="608"/>
                    <a:pt x="911" y="594"/>
                    <a:pt x="933" y="583"/>
                  </a:cubicBezTo>
                  <a:cubicBezTo>
                    <a:pt x="944" y="577"/>
                    <a:pt x="954" y="572"/>
                    <a:pt x="961" y="569"/>
                  </a:cubicBezTo>
                  <a:cubicBezTo>
                    <a:pt x="968" y="567"/>
                    <a:pt x="971" y="560"/>
                    <a:pt x="975" y="552"/>
                  </a:cubicBezTo>
                  <a:cubicBezTo>
                    <a:pt x="976" y="551"/>
                    <a:pt x="976" y="549"/>
                    <a:pt x="977" y="548"/>
                  </a:cubicBezTo>
                  <a:cubicBezTo>
                    <a:pt x="975" y="546"/>
                    <a:pt x="974" y="544"/>
                    <a:pt x="973" y="542"/>
                  </a:cubicBezTo>
                  <a:cubicBezTo>
                    <a:pt x="972" y="541"/>
                    <a:pt x="971" y="540"/>
                    <a:pt x="970" y="539"/>
                  </a:cubicBezTo>
                  <a:cubicBezTo>
                    <a:pt x="968" y="536"/>
                    <a:pt x="966" y="534"/>
                    <a:pt x="965" y="532"/>
                  </a:cubicBezTo>
                  <a:cubicBezTo>
                    <a:pt x="964" y="531"/>
                    <a:pt x="963" y="529"/>
                    <a:pt x="962" y="528"/>
                  </a:cubicBezTo>
                  <a:cubicBezTo>
                    <a:pt x="960" y="526"/>
                    <a:pt x="959" y="524"/>
                    <a:pt x="957" y="522"/>
                  </a:cubicBezTo>
                  <a:cubicBezTo>
                    <a:pt x="956" y="521"/>
                    <a:pt x="956" y="520"/>
                    <a:pt x="955" y="519"/>
                  </a:cubicBezTo>
                  <a:cubicBezTo>
                    <a:pt x="953" y="517"/>
                    <a:pt x="952" y="516"/>
                    <a:pt x="951" y="514"/>
                  </a:cubicBezTo>
                  <a:cubicBezTo>
                    <a:pt x="950" y="513"/>
                    <a:pt x="949" y="512"/>
                    <a:pt x="948" y="511"/>
                  </a:cubicBezTo>
                  <a:cubicBezTo>
                    <a:pt x="947" y="509"/>
                    <a:pt x="946" y="508"/>
                    <a:pt x="945" y="507"/>
                  </a:cubicBezTo>
                  <a:cubicBezTo>
                    <a:pt x="944" y="506"/>
                    <a:pt x="943" y="505"/>
                    <a:pt x="942" y="504"/>
                  </a:cubicBezTo>
                  <a:cubicBezTo>
                    <a:pt x="941" y="503"/>
                    <a:pt x="940" y="501"/>
                    <a:pt x="939" y="500"/>
                  </a:cubicBezTo>
                  <a:cubicBezTo>
                    <a:pt x="939" y="500"/>
                    <a:pt x="938" y="499"/>
                    <a:pt x="937" y="498"/>
                  </a:cubicBezTo>
                  <a:cubicBezTo>
                    <a:pt x="936" y="497"/>
                    <a:pt x="936" y="496"/>
                    <a:pt x="935" y="495"/>
                  </a:cubicBezTo>
                  <a:cubicBezTo>
                    <a:pt x="934" y="495"/>
                    <a:pt x="934" y="494"/>
                    <a:pt x="933" y="494"/>
                  </a:cubicBezTo>
                  <a:cubicBezTo>
                    <a:pt x="932" y="492"/>
                    <a:pt x="931" y="491"/>
                    <a:pt x="930" y="491"/>
                  </a:cubicBezTo>
                  <a:cubicBezTo>
                    <a:pt x="917" y="479"/>
                    <a:pt x="925" y="468"/>
                    <a:pt x="930" y="462"/>
                  </a:cubicBezTo>
                  <a:cubicBezTo>
                    <a:pt x="933" y="457"/>
                    <a:pt x="937" y="452"/>
                    <a:pt x="936" y="446"/>
                  </a:cubicBezTo>
                  <a:cubicBezTo>
                    <a:pt x="935" y="436"/>
                    <a:pt x="934" y="425"/>
                    <a:pt x="941" y="417"/>
                  </a:cubicBezTo>
                  <a:cubicBezTo>
                    <a:pt x="947" y="409"/>
                    <a:pt x="959" y="405"/>
                    <a:pt x="977" y="403"/>
                  </a:cubicBezTo>
                  <a:cubicBezTo>
                    <a:pt x="989" y="403"/>
                    <a:pt x="996" y="399"/>
                    <a:pt x="998" y="393"/>
                  </a:cubicBezTo>
                  <a:cubicBezTo>
                    <a:pt x="999" y="386"/>
                    <a:pt x="994" y="378"/>
                    <a:pt x="986" y="373"/>
                  </a:cubicBezTo>
                  <a:cubicBezTo>
                    <a:pt x="980" y="370"/>
                    <a:pt x="976" y="364"/>
                    <a:pt x="976" y="358"/>
                  </a:cubicBezTo>
                  <a:cubicBezTo>
                    <a:pt x="976" y="341"/>
                    <a:pt x="998" y="320"/>
                    <a:pt x="1013" y="311"/>
                  </a:cubicBezTo>
                  <a:cubicBezTo>
                    <a:pt x="1014" y="310"/>
                    <a:pt x="1016" y="309"/>
                    <a:pt x="1018" y="307"/>
                  </a:cubicBezTo>
                  <a:lnTo>
                    <a:pt x="1019" y="306"/>
                  </a:lnTo>
                  <a:cubicBezTo>
                    <a:pt x="1021" y="304"/>
                    <a:pt x="1022" y="303"/>
                    <a:pt x="1023" y="301"/>
                  </a:cubicBezTo>
                  <a:cubicBezTo>
                    <a:pt x="1024" y="300"/>
                    <a:pt x="1025" y="299"/>
                    <a:pt x="1026" y="298"/>
                  </a:cubicBezTo>
                  <a:cubicBezTo>
                    <a:pt x="1027" y="296"/>
                    <a:pt x="1029" y="294"/>
                    <a:pt x="1030" y="292"/>
                  </a:cubicBezTo>
                  <a:cubicBezTo>
                    <a:pt x="1031" y="290"/>
                    <a:pt x="1032" y="289"/>
                    <a:pt x="1033" y="287"/>
                  </a:cubicBezTo>
                  <a:cubicBezTo>
                    <a:pt x="1034" y="286"/>
                    <a:pt x="1035" y="284"/>
                    <a:pt x="1035" y="283"/>
                  </a:cubicBezTo>
                  <a:cubicBezTo>
                    <a:pt x="1011" y="275"/>
                    <a:pt x="981" y="273"/>
                    <a:pt x="959" y="273"/>
                  </a:cubicBezTo>
                  <a:cubicBezTo>
                    <a:pt x="949" y="273"/>
                    <a:pt x="940" y="274"/>
                    <a:pt x="934" y="274"/>
                  </a:cubicBezTo>
                  <a:lnTo>
                    <a:pt x="931" y="274"/>
                  </a:lnTo>
                  <a:cubicBezTo>
                    <a:pt x="930" y="274"/>
                    <a:pt x="922" y="274"/>
                    <a:pt x="919" y="269"/>
                  </a:cubicBezTo>
                  <a:cubicBezTo>
                    <a:pt x="916" y="262"/>
                    <a:pt x="921" y="254"/>
                    <a:pt x="929" y="243"/>
                  </a:cubicBezTo>
                  <a:cubicBezTo>
                    <a:pt x="937" y="231"/>
                    <a:pt x="947" y="218"/>
                    <a:pt x="948" y="205"/>
                  </a:cubicBezTo>
                  <a:cubicBezTo>
                    <a:pt x="949" y="186"/>
                    <a:pt x="895" y="178"/>
                    <a:pt x="863" y="173"/>
                  </a:cubicBezTo>
                  <a:cubicBezTo>
                    <a:pt x="854" y="172"/>
                    <a:pt x="846" y="171"/>
                    <a:pt x="839" y="169"/>
                  </a:cubicBezTo>
                  <a:cubicBezTo>
                    <a:pt x="820" y="165"/>
                    <a:pt x="814" y="152"/>
                    <a:pt x="814" y="143"/>
                  </a:cubicBezTo>
                  <a:cubicBezTo>
                    <a:pt x="815" y="130"/>
                    <a:pt x="827" y="117"/>
                    <a:pt x="849" y="115"/>
                  </a:cubicBezTo>
                  <a:cubicBezTo>
                    <a:pt x="840" y="111"/>
                    <a:pt x="823" y="107"/>
                    <a:pt x="803" y="107"/>
                  </a:cubicBezTo>
                  <a:cubicBezTo>
                    <a:pt x="798" y="107"/>
                    <a:pt x="792" y="108"/>
                    <a:pt x="787" y="108"/>
                  </a:cubicBezTo>
                  <a:cubicBezTo>
                    <a:pt x="742" y="115"/>
                    <a:pt x="679" y="140"/>
                    <a:pt x="642" y="160"/>
                  </a:cubicBezTo>
                  <a:cubicBezTo>
                    <a:pt x="637" y="163"/>
                    <a:pt x="631" y="164"/>
                    <a:pt x="625" y="164"/>
                  </a:cubicBezTo>
                  <a:cubicBezTo>
                    <a:pt x="607" y="164"/>
                    <a:pt x="587" y="152"/>
                    <a:pt x="566" y="140"/>
                  </a:cubicBezTo>
                  <a:cubicBezTo>
                    <a:pt x="541" y="126"/>
                    <a:pt x="515" y="111"/>
                    <a:pt x="497" y="118"/>
                  </a:cubicBezTo>
                  <a:cubicBezTo>
                    <a:pt x="479" y="125"/>
                    <a:pt x="458" y="130"/>
                    <a:pt x="439" y="130"/>
                  </a:cubicBezTo>
                  <a:cubicBezTo>
                    <a:pt x="426" y="130"/>
                    <a:pt x="407" y="127"/>
                    <a:pt x="397" y="116"/>
                  </a:cubicBezTo>
                  <a:cubicBezTo>
                    <a:pt x="391" y="111"/>
                    <a:pt x="389" y="103"/>
                    <a:pt x="389" y="95"/>
                  </a:cubicBezTo>
                  <a:cubicBezTo>
                    <a:pt x="390" y="79"/>
                    <a:pt x="386" y="64"/>
                    <a:pt x="377" y="55"/>
                  </a:cubicBezTo>
                  <a:cubicBezTo>
                    <a:pt x="367" y="45"/>
                    <a:pt x="354" y="41"/>
                    <a:pt x="336" y="42"/>
                  </a:cubicBezTo>
                  <a:cubicBezTo>
                    <a:pt x="309" y="44"/>
                    <a:pt x="301" y="29"/>
                    <a:pt x="293" y="17"/>
                  </a:cubicBezTo>
                  <a:cubicBezTo>
                    <a:pt x="287" y="6"/>
                    <a:pt x="283" y="0"/>
                    <a:pt x="272" y="0"/>
                  </a:cubicBezTo>
                  <a:cubicBezTo>
                    <a:pt x="269" y="0"/>
                    <a:pt x="265" y="0"/>
                    <a:pt x="264" y="2"/>
                  </a:cubicBezTo>
                  <a:cubicBezTo>
                    <a:pt x="262" y="4"/>
                    <a:pt x="262" y="11"/>
                    <a:pt x="263" y="17"/>
                  </a:cubicBezTo>
                  <a:cubicBezTo>
                    <a:pt x="264" y="27"/>
                    <a:pt x="266" y="42"/>
                    <a:pt x="252" y="49"/>
                  </a:cubicBezTo>
                  <a:cubicBezTo>
                    <a:pt x="247" y="51"/>
                    <a:pt x="239" y="54"/>
                    <a:pt x="230" y="57"/>
                  </a:cubicBezTo>
                  <a:cubicBezTo>
                    <a:pt x="202" y="67"/>
                    <a:pt x="156" y="83"/>
                    <a:pt x="152" y="103"/>
                  </a:cubicBezTo>
                  <a:cubicBezTo>
                    <a:pt x="150" y="115"/>
                    <a:pt x="158" y="133"/>
                    <a:pt x="165" y="149"/>
                  </a:cubicBezTo>
                  <a:cubicBezTo>
                    <a:pt x="176" y="173"/>
                    <a:pt x="187" y="197"/>
                    <a:pt x="177" y="217"/>
                  </a:cubicBezTo>
                  <a:cubicBezTo>
                    <a:pt x="172" y="228"/>
                    <a:pt x="162" y="234"/>
                    <a:pt x="149" y="234"/>
                  </a:cubicBezTo>
                  <a:cubicBezTo>
                    <a:pt x="126" y="234"/>
                    <a:pt x="97" y="214"/>
                    <a:pt x="85" y="190"/>
                  </a:cubicBezTo>
                  <a:cubicBezTo>
                    <a:pt x="75" y="169"/>
                    <a:pt x="91" y="144"/>
                    <a:pt x="105" y="122"/>
                  </a:cubicBezTo>
                  <a:cubicBezTo>
                    <a:pt x="112" y="110"/>
                    <a:pt x="122" y="95"/>
                    <a:pt x="119" y="90"/>
                  </a:cubicBezTo>
                  <a:cubicBezTo>
                    <a:pt x="117" y="85"/>
                    <a:pt x="105" y="64"/>
                    <a:pt x="106" y="44"/>
                  </a:cubicBezTo>
                  <a:cubicBezTo>
                    <a:pt x="102" y="46"/>
                    <a:pt x="98" y="49"/>
                    <a:pt x="96" y="53"/>
                  </a:cubicBezTo>
                  <a:cubicBezTo>
                    <a:pt x="88" y="64"/>
                    <a:pt x="77" y="74"/>
                    <a:pt x="66" y="84"/>
                  </a:cubicBezTo>
                  <a:cubicBezTo>
                    <a:pt x="48" y="102"/>
                    <a:pt x="30" y="118"/>
                    <a:pt x="30" y="136"/>
                  </a:cubicBezTo>
                  <a:lnTo>
                    <a:pt x="30" y="143"/>
                  </a:lnTo>
                  <a:cubicBezTo>
                    <a:pt x="29" y="169"/>
                    <a:pt x="29" y="181"/>
                    <a:pt x="17" y="196"/>
                  </a:cubicBezTo>
                  <a:cubicBezTo>
                    <a:pt x="5" y="211"/>
                    <a:pt x="1" y="218"/>
                    <a:pt x="0" y="221"/>
                  </a:cubicBezTo>
                  <a:lnTo>
                    <a:pt x="1" y="221"/>
                  </a:lnTo>
                  <a:cubicBezTo>
                    <a:pt x="4" y="221"/>
                    <a:pt x="8" y="220"/>
                    <a:pt x="12" y="220"/>
                  </a:cubicBezTo>
                  <a:cubicBezTo>
                    <a:pt x="38" y="220"/>
                    <a:pt x="43" y="233"/>
                    <a:pt x="43" y="244"/>
                  </a:cubicBezTo>
                  <a:cubicBezTo>
                    <a:pt x="43" y="248"/>
                    <a:pt x="47" y="252"/>
                    <a:pt x="55" y="258"/>
                  </a:cubicBezTo>
                  <a:cubicBezTo>
                    <a:pt x="65" y="265"/>
                    <a:pt x="78" y="276"/>
                    <a:pt x="76" y="295"/>
                  </a:cubicBezTo>
                  <a:lnTo>
                    <a:pt x="76" y="301"/>
                  </a:lnTo>
                  <a:cubicBezTo>
                    <a:pt x="73" y="321"/>
                    <a:pt x="69" y="358"/>
                    <a:pt x="86" y="377"/>
                  </a:cubicBezTo>
                  <a:cubicBezTo>
                    <a:pt x="93" y="385"/>
                    <a:pt x="104" y="389"/>
                    <a:pt x="118" y="389"/>
                  </a:cubicBezTo>
                  <a:lnTo>
                    <a:pt x="120" y="389"/>
                  </a:lnTo>
                  <a:cubicBezTo>
                    <a:pt x="140" y="389"/>
                    <a:pt x="157" y="386"/>
                    <a:pt x="172" y="384"/>
                  </a:cubicBezTo>
                  <a:cubicBezTo>
                    <a:pt x="185" y="382"/>
                    <a:pt x="197" y="381"/>
                    <a:pt x="208" y="381"/>
                  </a:cubicBezTo>
                  <a:cubicBezTo>
                    <a:pt x="229" y="381"/>
                    <a:pt x="243" y="387"/>
                    <a:pt x="255" y="403"/>
                  </a:cubicBezTo>
                  <a:cubicBezTo>
                    <a:pt x="282" y="437"/>
                    <a:pt x="317" y="452"/>
                    <a:pt x="357" y="447"/>
                  </a:cubicBezTo>
                  <a:cubicBezTo>
                    <a:pt x="373" y="445"/>
                    <a:pt x="395" y="442"/>
                    <a:pt x="414" y="442"/>
                  </a:cubicBezTo>
                  <a:cubicBezTo>
                    <a:pt x="437" y="442"/>
                    <a:pt x="450" y="446"/>
                    <a:pt x="455" y="455"/>
                  </a:cubicBezTo>
                  <a:cubicBezTo>
                    <a:pt x="459" y="462"/>
                    <a:pt x="458" y="470"/>
                    <a:pt x="452" y="480"/>
                  </a:cubicBezTo>
                  <a:cubicBezTo>
                    <a:pt x="430" y="516"/>
                    <a:pt x="416" y="593"/>
                    <a:pt x="433" y="612"/>
                  </a:cubicBezTo>
                  <a:cubicBezTo>
                    <a:pt x="437" y="616"/>
                    <a:pt x="440" y="620"/>
                    <a:pt x="444" y="624"/>
                  </a:cubicBezTo>
                  <a:cubicBezTo>
                    <a:pt x="462" y="642"/>
                    <a:pt x="479" y="660"/>
                    <a:pt x="463" y="679"/>
                  </a:cubicBezTo>
                  <a:cubicBezTo>
                    <a:pt x="453" y="690"/>
                    <a:pt x="448" y="702"/>
                    <a:pt x="449" y="711"/>
                  </a:cubicBezTo>
                  <a:cubicBezTo>
                    <a:pt x="449" y="717"/>
                    <a:pt x="453" y="723"/>
                    <a:pt x="459" y="728"/>
                  </a:cubicBezTo>
                  <a:cubicBezTo>
                    <a:pt x="469" y="735"/>
                    <a:pt x="480" y="750"/>
                    <a:pt x="475" y="772"/>
                  </a:cubicBezTo>
                  <a:cubicBezTo>
                    <a:pt x="474" y="774"/>
                    <a:pt x="473" y="776"/>
                    <a:pt x="468" y="779"/>
                  </a:cubicBezTo>
                  <a:cubicBezTo>
                    <a:pt x="482" y="794"/>
                    <a:pt x="491" y="809"/>
                    <a:pt x="499" y="822"/>
                  </a:cubicBezTo>
                  <a:cubicBezTo>
                    <a:pt x="507" y="834"/>
                    <a:pt x="513" y="844"/>
                    <a:pt x="520" y="850"/>
                  </a:cubicBezTo>
                  <a:cubicBezTo>
                    <a:pt x="523" y="852"/>
                    <a:pt x="526" y="855"/>
                    <a:pt x="529" y="857"/>
                  </a:cubicBezTo>
                  <a:cubicBezTo>
                    <a:pt x="539" y="865"/>
                    <a:pt x="545" y="870"/>
                    <a:pt x="551" y="870"/>
                  </a:cubicBezTo>
                  <a:cubicBezTo>
                    <a:pt x="553" y="870"/>
                    <a:pt x="556" y="870"/>
                    <a:pt x="559" y="868"/>
                  </a:cubicBezTo>
                  <a:cubicBezTo>
                    <a:pt x="571" y="861"/>
                    <a:pt x="580" y="856"/>
                    <a:pt x="590" y="856"/>
                  </a:cubicBezTo>
                  <a:cubicBezTo>
                    <a:pt x="596" y="856"/>
                    <a:pt x="601" y="857"/>
                    <a:pt x="607" y="861"/>
                  </a:cubicBezTo>
                  <a:cubicBezTo>
                    <a:pt x="609" y="863"/>
                    <a:pt x="612" y="863"/>
                    <a:pt x="615" y="862"/>
                  </a:cubicBezTo>
                  <a:cubicBezTo>
                    <a:pt x="624" y="860"/>
                    <a:pt x="636" y="849"/>
                    <a:pt x="648" y="838"/>
                  </a:cubicBezTo>
                  <a:lnTo>
                    <a:pt x="652" y="834"/>
                  </a:lnTo>
                  <a:cubicBezTo>
                    <a:pt x="663" y="824"/>
                    <a:pt x="674" y="823"/>
                    <a:pt x="684" y="822"/>
                  </a:cubicBezTo>
                  <a:cubicBezTo>
                    <a:pt x="694" y="821"/>
                    <a:pt x="698" y="820"/>
                    <a:pt x="701" y="812"/>
                  </a:cubicBezTo>
                  <a:cubicBezTo>
                    <a:pt x="709" y="784"/>
                    <a:pt x="723" y="771"/>
                    <a:pt x="749" y="766"/>
                  </a:cubicBezTo>
                  <a:cubicBezTo>
                    <a:pt x="761" y="764"/>
                    <a:pt x="765" y="756"/>
                    <a:pt x="764" y="751"/>
                  </a:cubicBezTo>
                  <a:cubicBezTo>
                    <a:pt x="764" y="749"/>
                    <a:pt x="763" y="746"/>
                    <a:pt x="759" y="746"/>
                  </a:cubicBezTo>
                  <a:cubicBezTo>
                    <a:pt x="755" y="746"/>
                    <a:pt x="751" y="748"/>
                    <a:pt x="746" y="749"/>
                  </a:cubicBezTo>
                  <a:cubicBezTo>
                    <a:pt x="740" y="751"/>
                    <a:pt x="735" y="753"/>
                    <a:pt x="730" y="753"/>
                  </a:cubicBezTo>
                  <a:cubicBezTo>
                    <a:pt x="724" y="753"/>
                    <a:pt x="720" y="750"/>
                    <a:pt x="718" y="747"/>
                  </a:cubicBezTo>
                  <a:cubicBezTo>
                    <a:pt x="716" y="743"/>
                    <a:pt x="714" y="738"/>
                    <a:pt x="714" y="731"/>
                  </a:cubicBezTo>
                  <a:cubicBezTo>
                    <a:pt x="714" y="718"/>
                    <a:pt x="710" y="714"/>
                    <a:pt x="705" y="709"/>
                  </a:cubicBezTo>
                  <a:cubicBezTo>
                    <a:pt x="700" y="704"/>
                    <a:pt x="694" y="697"/>
                    <a:pt x="694" y="683"/>
                  </a:cubicBezTo>
                  <a:cubicBezTo>
                    <a:pt x="694" y="657"/>
                    <a:pt x="691" y="645"/>
                    <a:pt x="667" y="631"/>
                  </a:cubicBezTo>
                  <a:cubicBezTo>
                    <a:pt x="659" y="626"/>
                    <a:pt x="656" y="621"/>
                    <a:pt x="658" y="616"/>
                  </a:cubicBezTo>
                  <a:cubicBezTo>
                    <a:pt x="661" y="604"/>
                    <a:pt x="684" y="603"/>
                    <a:pt x="691" y="60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8" name="Freeform 171">
              <a:extLst>
                <a:ext uri="{FF2B5EF4-FFF2-40B4-BE49-F238E27FC236}">
                  <a16:creationId xmlns:a16="http://schemas.microsoft.com/office/drawing/2014/main" id="{C47894AF-AE93-4EF5-9675-357E14D57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279" y="3990820"/>
              <a:ext cx="3758" cy="1879"/>
            </a:xfrm>
            <a:custGeom>
              <a:avLst/>
              <a:gdLst>
                <a:gd name="T0" fmla="*/ 6 w 7"/>
                <a:gd name="T1" fmla="*/ 2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6 w 7"/>
                <a:gd name="T9" fmla="*/ 3 h 4"/>
                <a:gd name="T10" fmla="*/ 6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6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2" y="1"/>
                    <a:pt x="4" y="2"/>
                    <a:pt x="6" y="3"/>
                  </a:cubicBezTo>
                  <a:lnTo>
                    <a:pt x="6" y="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79" name="Freeform 172">
              <a:extLst>
                <a:ext uri="{FF2B5EF4-FFF2-40B4-BE49-F238E27FC236}">
                  <a16:creationId xmlns:a16="http://schemas.microsoft.com/office/drawing/2014/main" id="{BCC7673C-F402-4578-A466-5BC1587F8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7408" y="4069737"/>
              <a:ext cx="129654" cy="140925"/>
            </a:xfrm>
            <a:custGeom>
              <a:avLst/>
              <a:gdLst>
                <a:gd name="T0" fmla="*/ 99 w 304"/>
                <a:gd name="T1" fmla="*/ 308 h 331"/>
                <a:gd name="T2" fmla="*/ 104 w 304"/>
                <a:gd name="T3" fmla="*/ 317 h 331"/>
                <a:gd name="T4" fmla="*/ 140 w 304"/>
                <a:gd name="T5" fmla="*/ 327 h 331"/>
                <a:gd name="T6" fmla="*/ 175 w 304"/>
                <a:gd name="T7" fmla="*/ 278 h 331"/>
                <a:gd name="T8" fmla="*/ 239 w 304"/>
                <a:gd name="T9" fmla="*/ 272 h 331"/>
                <a:gd name="T10" fmla="*/ 267 w 304"/>
                <a:gd name="T11" fmla="*/ 286 h 331"/>
                <a:gd name="T12" fmla="*/ 273 w 304"/>
                <a:gd name="T13" fmla="*/ 276 h 331"/>
                <a:gd name="T14" fmla="*/ 279 w 304"/>
                <a:gd name="T15" fmla="*/ 267 h 331"/>
                <a:gd name="T16" fmla="*/ 283 w 304"/>
                <a:gd name="T17" fmla="*/ 261 h 331"/>
                <a:gd name="T18" fmla="*/ 284 w 304"/>
                <a:gd name="T19" fmla="*/ 258 h 331"/>
                <a:gd name="T20" fmla="*/ 291 w 304"/>
                <a:gd name="T21" fmla="*/ 64 h 331"/>
                <a:gd name="T22" fmla="*/ 292 w 304"/>
                <a:gd name="T23" fmla="*/ 63 h 331"/>
                <a:gd name="T24" fmla="*/ 293 w 304"/>
                <a:gd name="T25" fmla="*/ 62 h 331"/>
                <a:gd name="T26" fmla="*/ 294 w 304"/>
                <a:gd name="T27" fmla="*/ 59 h 331"/>
                <a:gd name="T28" fmla="*/ 295 w 304"/>
                <a:gd name="T29" fmla="*/ 56 h 331"/>
                <a:gd name="T30" fmla="*/ 297 w 304"/>
                <a:gd name="T31" fmla="*/ 51 h 331"/>
                <a:gd name="T32" fmla="*/ 299 w 304"/>
                <a:gd name="T33" fmla="*/ 44 h 331"/>
                <a:gd name="T34" fmla="*/ 302 w 304"/>
                <a:gd name="T35" fmla="*/ 35 h 331"/>
                <a:gd name="T36" fmla="*/ 235 w 304"/>
                <a:gd name="T37" fmla="*/ 18 h 331"/>
                <a:gd name="T38" fmla="*/ 161 w 304"/>
                <a:gd name="T39" fmla="*/ 30 h 331"/>
                <a:gd name="T40" fmla="*/ 82 w 304"/>
                <a:gd name="T41" fmla="*/ 16 h 331"/>
                <a:gd name="T42" fmla="*/ 71 w 304"/>
                <a:gd name="T43" fmla="*/ 32 h 331"/>
                <a:gd name="T44" fmla="*/ 67 w 304"/>
                <a:gd name="T45" fmla="*/ 43 h 331"/>
                <a:gd name="T46" fmla="*/ 66 w 304"/>
                <a:gd name="T47" fmla="*/ 53 h 331"/>
                <a:gd name="T48" fmla="*/ 68 w 304"/>
                <a:gd name="T49" fmla="*/ 84 h 331"/>
                <a:gd name="T50" fmla="*/ 13 w 304"/>
                <a:gd name="T51" fmla="*/ 136 h 331"/>
                <a:gd name="T52" fmla="*/ 26 w 304"/>
                <a:gd name="T53" fmla="*/ 196 h 331"/>
                <a:gd name="T54" fmla="*/ 68 w 304"/>
                <a:gd name="T55" fmla="*/ 250 h 331"/>
                <a:gd name="T56" fmla="*/ 73 w 304"/>
                <a:gd name="T57" fmla="*/ 259 h 331"/>
                <a:gd name="T58" fmla="*/ 78 w 304"/>
                <a:gd name="T59" fmla="*/ 270 h 331"/>
                <a:gd name="T60" fmla="*/ 84 w 304"/>
                <a:gd name="T61" fmla="*/ 282 h 331"/>
                <a:gd name="T62" fmla="*/ 91 w 304"/>
                <a:gd name="T63" fmla="*/ 294 h 331"/>
                <a:gd name="T64" fmla="*/ 98 w 304"/>
                <a:gd name="T65" fmla="*/ 30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4" h="331">
                  <a:moveTo>
                    <a:pt x="98" y="305"/>
                  </a:moveTo>
                  <a:cubicBezTo>
                    <a:pt x="98" y="306"/>
                    <a:pt x="99" y="307"/>
                    <a:pt x="99" y="308"/>
                  </a:cubicBezTo>
                  <a:cubicBezTo>
                    <a:pt x="101" y="311"/>
                    <a:pt x="102" y="314"/>
                    <a:pt x="104" y="317"/>
                  </a:cubicBezTo>
                  <a:lnTo>
                    <a:pt x="104" y="317"/>
                  </a:lnTo>
                  <a:cubicBezTo>
                    <a:pt x="106" y="320"/>
                    <a:pt x="107" y="322"/>
                    <a:pt x="108" y="324"/>
                  </a:cubicBezTo>
                  <a:cubicBezTo>
                    <a:pt x="122" y="328"/>
                    <a:pt x="134" y="330"/>
                    <a:pt x="140" y="327"/>
                  </a:cubicBezTo>
                  <a:cubicBezTo>
                    <a:pt x="147" y="323"/>
                    <a:pt x="148" y="315"/>
                    <a:pt x="149" y="306"/>
                  </a:cubicBezTo>
                  <a:cubicBezTo>
                    <a:pt x="151" y="293"/>
                    <a:pt x="153" y="276"/>
                    <a:pt x="175" y="278"/>
                  </a:cubicBezTo>
                  <a:cubicBezTo>
                    <a:pt x="186" y="279"/>
                    <a:pt x="198" y="277"/>
                    <a:pt x="210" y="275"/>
                  </a:cubicBezTo>
                  <a:cubicBezTo>
                    <a:pt x="220" y="273"/>
                    <a:pt x="230" y="272"/>
                    <a:pt x="239" y="272"/>
                  </a:cubicBezTo>
                  <a:cubicBezTo>
                    <a:pt x="243" y="272"/>
                    <a:pt x="258" y="272"/>
                    <a:pt x="265" y="283"/>
                  </a:cubicBezTo>
                  <a:cubicBezTo>
                    <a:pt x="265" y="284"/>
                    <a:pt x="266" y="285"/>
                    <a:pt x="267" y="286"/>
                  </a:cubicBezTo>
                  <a:cubicBezTo>
                    <a:pt x="267" y="286"/>
                    <a:pt x="267" y="285"/>
                    <a:pt x="268" y="285"/>
                  </a:cubicBezTo>
                  <a:cubicBezTo>
                    <a:pt x="270" y="281"/>
                    <a:pt x="272" y="278"/>
                    <a:pt x="273" y="276"/>
                  </a:cubicBezTo>
                  <a:cubicBezTo>
                    <a:pt x="274" y="275"/>
                    <a:pt x="275" y="274"/>
                    <a:pt x="275" y="273"/>
                  </a:cubicBezTo>
                  <a:cubicBezTo>
                    <a:pt x="277" y="271"/>
                    <a:pt x="278" y="268"/>
                    <a:pt x="279" y="267"/>
                  </a:cubicBezTo>
                  <a:cubicBezTo>
                    <a:pt x="280" y="266"/>
                    <a:pt x="280" y="266"/>
                    <a:pt x="280" y="265"/>
                  </a:cubicBezTo>
                  <a:cubicBezTo>
                    <a:pt x="281" y="263"/>
                    <a:pt x="282" y="262"/>
                    <a:pt x="283" y="261"/>
                  </a:cubicBezTo>
                  <a:lnTo>
                    <a:pt x="283" y="260"/>
                  </a:lnTo>
                  <a:cubicBezTo>
                    <a:pt x="284" y="259"/>
                    <a:pt x="284" y="258"/>
                    <a:pt x="284" y="258"/>
                  </a:cubicBezTo>
                  <a:cubicBezTo>
                    <a:pt x="289" y="248"/>
                    <a:pt x="289" y="192"/>
                    <a:pt x="276" y="161"/>
                  </a:cubicBezTo>
                  <a:cubicBezTo>
                    <a:pt x="262" y="126"/>
                    <a:pt x="273" y="80"/>
                    <a:pt x="291" y="64"/>
                  </a:cubicBezTo>
                  <a:cubicBezTo>
                    <a:pt x="292" y="64"/>
                    <a:pt x="292" y="64"/>
                    <a:pt x="292" y="63"/>
                  </a:cubicBezTo>
                  <a:lnTo>
                    <a:pt x="292" y="63"/>
                  </a:lnTo>
                  <a:cubicBezTo>
                    <a:pt x="292" y="63"/>
                    <a:pt x="292" y="63"/>
                    <a:pt x="292" y="62"/>
                  </a:cubicBezTo>
                  <a:cubicBezTo>
                    <a:pt x="293" y="62"/>
                    <a:pt x="293" y="62"/>
                    <a:pt x="293" y="62"/>
                  </a:cubicBezTo>
                  <a:cubicBezTo>
                    <a:pt x="293" y="61"/>
                    <a:pt x="293" y="61"/>
                    <a:pt x="293" y="60"/>
                  </a:cubicBezTo>
                  <a:cubicBezTo>
                    <a:pt x="294" y="60"/>
                    <a:pt x="294" y="60"/>
                    <a:pt x="294" y="59"/>
                  </a:cubicBezTo>
                  <a:cubicBezTo>
                    <a:pt x="294" y="59"/>
                    <a:pt x="294" y="58"/>
                    <a:pt x="295" y="57"/>
                  </a:cubicBezTo>
                  <a:lnTo>
                    <a:pt x="295" y="56"/>
                  </a:lnTo>
                  <a:cubicBezTo>
                    <a:pt x="296" y="55"/>
                    <a:pt x="296" y="54"/>
                    <a:pt x="296" y="53"/>
                  </a:cubicBezTo>
                  <a:cubicBezTo>
                    <a:pt x="297" y="52"/>
                    <a:pt x="297" y="52"/>
                    <a:pt x="297" y="51"/>
                  </a:cubicBezTo>
                  <a:cubicBezTo>
                    <a:pt x="298" y="50"/>
                    <a:pt x="298" y="49"/>
                    <a:pt x="298" y="47"/>
                  </a:cubicBezTo>
                  <a:cubicBezTo>
                    <a:pt x="299" y="46"/>
                    <a:pt x="299" y="45"/>
                    <a:pt x="299" y="44"/>
                  </a:cubicBezTo>
                  <a:cubicBezTo>
                    <a:pt x="300" y="43"/>
                    <a:pt x="300" y="41"/>
                    <a:pt x="301" y="40"/>
                  </a:cubicBezTo>
                  <a:cubicBezTo>
                    <a:pt x="301" y="38"/>
                    <a:pt x="302" y="37"/>
                    <a:pt x="302" y="35"/>
                  </a:cubicBezTo>
                  <a:cubicBezTo>
                    <a:pt x="302" y="35"/>
                    <a:pt x="303" y="34"/>
                    <a:pt x="303" y="33"/>
                  </a:cubicBezTo>
                  <a:cubicBezTo>
                    <a:pt x="277" y="23"/>
                    <a:pt x="255" y="15"/>
                    <a:pt x="235" y="18"/>
                  </a:cubicBezTo>
                  <a:cubicBezTo>
                    <a:pt x="224" y="19"/>
                    <a:pt x="213" y="22"/>
                    <a:pt x="202" y="24"/>
                  </a:cubicBezTo>
                  <a:cubicBezTo>
                    <a:pt x="187" y="27"/>
                    <a:pt x="173" y="30"/>
                    <a:pt x="161" y="30"/>
                  </a:cubicBezTo>
                  <a:cubicBezTo>
                    <a:pt x="147" y="30"/>
                    <a:pt x="137" y="26"/>
                    <a:pt x="131" y="17"/>
                  </a:cubicBezTo>
                  <a:cubicBezTo>
                    <a:pt x="119" y="0"/>
                    <a:pt x="101" y="0"/>
                    <a:pt x="82" y="16"/>
                  </a:cubicBezTo>
                  <a:cubicBezTo>
                    <a:pt x="80" y="18"/>
                    <a:pt x="77" y="19"/>
                    <a:pt x="75" y="20"/>
                  </a:cubicBezTo>
                  <a:cubicBezTo>
                    <a:pt x="73" y="24"/>
                    <a:pt x="72" y="28"/>
                    <a:pt x="71" y="32"/>
                  </a:cubicBezTo>
                  <a:cubicBezTo>
                    <a:pt x="70" y="33"/>
                    <a:pt x="70" y="35"/>
                    <a:pt x="69" y="36"/>
                  </a:cubicBezTo>
                  <a:cubicBezTo>
                    <a:pt x="69" y="39"/>
                    <a:pt x="68" y="41"/>
                    <a:pt x="67" y="43"/>
                  </a:cubicBezTo>
                  <a:cubicBezTo>
                    <a:pt x="67" y="46"/>
                    <a:pt x="67" y="48"/>
                    <a:pt x="66" y="51"/>
                  </a:cubicBezTo>
                  <a:cubicBezTo>
                    <a:pt x="66" y="51"/>
                    <a:pt x="66" y="52"/>
                    <a:pt x="66" y="53"/>
                  </a:cubicBezTo>
                  <a:cubicBezTo>
                    <a:pt x="66" y="56"/>
                    <a:pt x="66" y="58"/>
                    <a:pt x="67" y="60"/>
                  </a:cubicBezTo>
                  <a:cubicBezTo>
                    <a:pt x="73" y="71"/>
                    <a:pt x="71" y="79"/>
                    <a:pt x="68" y="84"/>
                  </a:cubicBezTo>
                  <a:cubicBezTo>
                    <a:pt x="60" y="99"/>
                    <a:pt x="37" y="103"/>
                    <a:pt x="27" y="104"/>
                  </a:cubicBezTo>
                  <a:cubicBezTo>
                    <a:pt x="19" y="106"/>
                    <a:pt x="16" y="121"/>
                    <a:pt x="13" y="136"/>
                  </a:cubicBezTo>
                  <a:cubicBezTo>
                    <a:pt x="10" y="149"/>
                    <a:pt x="8" y="162"/>
                    <a:pt x="1" y="169"/>
                  </a:cubicBezTo>
                  <a:cubicBezTo>
                    <a:pt x="0" y="173"/>
                    <a:pt x="16" y="188"/>
                    <a:pt x="26" y="196"/>
                  </a:cubicBezTo>
                  <a:cubicBezTo>
                    <a:pt x="41" y="210"/>
                    <a:pt x="59" y="226"/>
                    <a:pt x="65" y="242"/>
                  </a:cubicBezTo>
                  <a:cubicBezTo>
                    <a:pt x="66" y="244"/>
                    <a:pt x="67" y="247"/>
                    <a:pt x="68" y="250"/>
                  </a:cubicBezTo>
                  <a:cubicBezTo>
                    <a:pt x="69" y="250"/>
                    <a:pt x="69" y="251"/>
                    <a:pt x="69" y="252"/>
                  </a:cubicBezTo>
                  <a:cubicBezTo>
                    <a:pt x="70" y="254"/>
                    <a:pt x="71" y="257"/>
                    <a:pt x="73" y="259"/>
                  </a:cubicBezTo>
                  <a:cubicBezTo>
                    <a:pt x="73" y="260"/>
                    <a:pt x="74" y="261"/>
                    <a:pt x="74" y="263"/>
                  </a:cubicBezTo>
                  <a:cubicBezTo>
                    <a:pt x="76" y="265"/>
                    <a:pt x="77" y="268"/>
                    <a:pt x="78" y="270"/>
                  </a:cubicBezTo>
                  <a:cubicBezTo>
                    <a:pt x="79" y="271"/>
                    <a:pt x="80" y="273"/>
                    <a:pt x="80" y="274"/>
                  </a:cubicBezTo>
                  <a:cubicBezTo>
                    <a:pt x="82" y="277"/>
                    <a:pt x="83" y="279"/>
                    <a:pt x="84" y="282"/>
                  </a:cubicBezTo>
                  <a:cubicBezTo>
                    <a:pt x="85" y="283"/>
                    <a:pt x="86" y="284"/>
                    <a:pt x="87" y="286"/>
                  </a:cubicBezTo>
                  <a:cubicBezTo>
                    <a:pt x="88" y="288"/>
                    <a:pt x="89" y="291"/>
                    <a:pt x="91" y="294"/>
                  </a:cubicBezTo>
                  <a:cubicBezTo>
                    <a:pt x="92" y="295"/>
                    <a:pt x="92" y="296"/>
                    <a:pt x="93" y="298"/>
                  </a:cubicBezTo>
                  <a:cubicBezTo>
                    <a:pt x="95" y="300"/>
                    <a:pt x="96" y="303"/>
                    <a:pt x="98" y="3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0" name="Freeform 173">
              <a:extLst>
                <a:ext uri="{FF2B5EF4-FFF2-40B4-BE49-F238E27FC236}">
                  <a16:creationId xmlns:a16="http://schemas.microsoft.com/office/drawing/2014/main" id="{B9EE4C6D-BB99-4424-920F-F4604B617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819" y="4079133"/>
              <a:ext cx="1879" cy="1879"/>
            </a:xfrm>
            <a:custGeom>
              <a:avLst/>
              <a:gdLst>
                <a:gd name="T0" fmla="*/ 0 w 6"/>
                <a:gd name="T1" fmla="*/ 1 h 4"/>
                <a:gd name="T2" fmla="*/ 0 w 6"/>
                <a:gd name="T3" fmla="*/ 0 h 4"/>
                <a:gd name="T4" fmla="*/ 5 w 6"/>
                <a:gd name="T5" fmla="*/ 3 h 4"/>
                <a:gd name="T6" fmla="*/ 0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lnTo>
                    <a:pt x="5" y="3"/>
                  </a:ln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2" name="Freeform 175">
              <a:extLst>
                <a:ext uri="{FF2B5EF4-FFF2-40B4-BE49-F238E27FC236}">
                  <a16:creationId xmlns:a16="http://schemas.microsoft.com/office/drawing/2014/main" id="{8E770AB6-1DC4-4762-A879-F2C469520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907" y="4084769"/>
              <a:ext cx="95830" cy="116499"/>
            </a:xfrm>
            <a:custGeom>
              <a:avLst/>
              <a:gdLst>
                <a:gd name="T0" fmla="*/ 60 w 223"/>
                <a:gd name="T1" fmla="*/ 266 h 272"/>
                <a:gd name="T2" fmla="*/ 92 w 223"/>
                <a:gd name="T3" fmla="*/ 262 h 272"/>
                <a:gd name="T4" fmla="*/ 100 w 223"/>
                <a:gd name="T5" fmla="*/ 262 h 272"/>
                <a:gd name="T6" fmla="*/ 136 w 223"/>
                <a:gd name="T7" fmla="*/ 236 h 272"/>
                <a:gd name="T8" fmla="*/ 222 w 223"/>
                <a:gd name="T9" fmla="*/ 118 h 272"/>
                <a:gd name="T10" fmla="*/ 179 w 223"/>
                <a:gd name="T11" fmla="*/ 80 h 272"/>
                <a:gd name="T12" fmla="*/ 99 w 223"/>
                <a:gd name="T13" fmla="*/ 20 h 272"/>
                <a:gd name="T14" fmla="*/ 40 w 223"/>
                <a:gd name="T15" fmla="*/ 0 h 272"/>
                <a:gd name="T16" fmla="*/ 25 w 223"/>
                <a:gd name="T17" fmla="*/ 36 h 272"/>
                <a:gd name="T18" fmla="*/ 13 w 223"/>
                <a:gd name="T19" fmla="*/ 120 h 272"/>
                <a:gd name="T20" fmla="*/ 21 w 223"/>
                <a:gd name="T21" fmla="*/ 226 h 272"/>
                <a:gd name="T22" fmla="*/ 1 w 223"/>
                <a:gd name="T23" fmla="*/ 258 h 272"/>
                <a:gd name="T24" fmla="*/ 33 w 223"/>
                <a:gd name="T25" fmla="*/ 271 h 272"/>
                <a:gd name="T26" fmla="*/ 60 w 223"/>
                <a:gd name="T27" fmla="*/ 26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72">
                  <a:moveTo>
                    <a:pt x="60" y="266"/>
                  </a:moveTo>
                  <a:cubicBezTo>
                    <a:pt x="73" y="262"/>
                    <a:pt x="83" y="262"/>
                    <a:pt x="92" y="262"/>
                  </a:cubicBezTo>
                  <a:cubicBezTo>
                    <a:pt x="95" y="262"/>
                    <a:pt x="98" y="262"/>
                    <a:pt x="100" y="262"/>
                  </a:cubicBezTo>
                  <a:cubicBezTo>
                    <a:pt x="116" y="262"/>
                    <a:pt x="126" y="265"/>
                    <a:pt x="136" y="236"/>
                  </a:cubicBezTo>
                  <a:cubicBezTo>
                    <a:pt x="150" y="194"/>
                    <a:pt x="200" y="140"/>
                    <a:pt x="222" y="118"/>
                  </a:cubicBezTo>
                  <a:cubicBezTo>
                    <a:pt x="209" y="110"/>
                    <a:pt x="195" y="96"/>
                    <a:pt x="179" y="80"/>
                  </a:cubicBezTo>
                  <a:cubicBezTo>
                    <a:pt x="155" y="54"/>
                    <a:pt x="126" y="25"/>
                    <a:pt x="99" y="20"/>
                  </a:cubicBezTo>
                  <a:cubicBezTo>
                    <a:pt x="79" y="16"/>
                    <a:pt x="59" y="8"/>
                    <a:pt x="40" y="0"/>
                  </a:cubicBezTo>
                  <a:cubicBezTo>
                    <a:pt x="32" y="27"/>
                    <a:pt x="28" y="33"/>
                    <a:pt x="25" y="36"/>
                  </a:cubicBezTo>
                  <a:cubicBezTo>
                    <a:pt x="11" y="47"/>
                    <a:pt x="0" y="88"/>
                    <a:pt x="13" y="120"/>
                  </a:cubicBezTo>
                  <a:cubicBezTo>
                    <a:pt x="27" y="152"/>
                    <a:pt x="28" y="212"/>
                    <a:pt x="21" y="226"/>
                  </a:cubicBezTo>
                  <a:cubicBezTo>
                    <a:pt x="19" y="230"/>
                    <a:pt x="12" y="241"/>
                    <a:pt x="1" y="258"/>
                  </a:cubicBezTo>
                  <a:cubicBezTo>
                    <a:pt x="10" y="267"/>
                    <a:pt x="20" y="271"/>
                    <a:pt x="33" y="271"/>
                  </a:cubicBezTo>
                  <a:cubicBezTo>
                    <a:pt x="41" y="271"/>
                    <a:pt x="50" y="269"/>
                    <a:pt x="60" y="2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3" name="Freeform 176">
              <a:extLst>
                <a:ext uri="{FF2B5EF4-FFF2-40B4-BE49-F238E27FC236}">
                  <a16:creationId xmlns:a16="http://schemas.microsoft.com/office/drawing/2014/main" id="{0A217CA7-5076-4218-A330-13D4990E5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7420" y="3500402"/>
              <a:ext cx="330710" cy="103344"/>
            </a:xfrm>
            <a:custGeom>
              <a:avLst/>
              <a:gdLst>
                <a:gd name="T0" fmla="*/ 124 w 774"/>
                <a:gd name="T1" fmla="*/ 30 h 244"/>
                <a:gd name="T2" fmla="*/ 153 w 774"/>
                <a:gd name="T3" fmla="*/ 19 h 244"/>
                <a:gd name="T4" fmla="*/ 208 w 774"/>
                <a:gd name="T5" fmla="*/ 64 h 244"/>
                <a:gd name="T6" fmla="*/ 331 w 774"/>
                <a:gd name="T7" fmla="*/ 89 h 244"/>
                <a:gd name="T8" fmla="*/ 422 w 774"/>
                <a:gd name="T9" fmla="*/ 132 h 244"/>
                <a:gd name="T10" fmla="*/ 494 w 774"/>
                <a:gd name="T11" fmla="*/ 174 h 244"/>
                <a:gd name="T12" fmla="*/ 532 w 774"/>
                <a:gd name="T13" fmla="*/ 194 h 244"/>
                <a:gd name="T14" fmla="*/ 528 w 774"/>
                <a:gd name="T15" fmla="*/ 220 h 244"/>
                <a:gd name="T16" fmla="*/ 525 w 774"/>
                <a:gd name="T17" fmla="*/ 231 h 244"/>
                <a:gd name="T18" fmla="*/ 532 w 774"/>
                <a:gd name="T19" fmla="*/ 235 h 244"/>
                <a:gd name="T20" fmla="*/ 635 w 774"/>
                <a:gd name="T21" fmla="*/ 243 h 244"/>
                <a:gd name="T22" fmla="*/ 635 w 774"/>
                <a:gd name="T23" fmla="*/ 243 h 244"/>
                <a:gd name="T24" fmla="*/ 773 w 774"/>
                <a:gd name="T25" fmla="*/ 230 h 244"/>
                <a:gd name="T26" fmla="*/ 767 w 774"/>
                <a:gd name="T27" fmla="*/ 222 h 244"/>
                <a:gd name="T28" fmla="*/ 635 w 774"/>
                <a:gd name="T29" fmla="*/ 155 h 244"/>
                <a:gd name="T30" fmla="*/ 511 w 774"/>
                <a:gd name="T31" fmla="*/ 105 h 244"/>
                <a:gd name="T32" fmla="*/ 265 w 774"/>
                <a:gd name="T33" fmla="*/ 6 h 244"/>
                <a:gd name="T34" fmla="*/ 207 w 774"/>
                <a:gd name="T35" fmla="*/ 0 h 244"/>
                <a:gd name="T36" fmla="*/ 6 w 774"/>
                <a:gd name="T37" fmla="*/ 81 h 244"/>
                <a:gd name="T38" fmla="*/ 0 w 774"/>
                <a:gd name="T39" fmla="*/ 92 h 244"/>
                <a:gd name="T40" fmla="*/ 10 w 774"/>
                <a:gd name="T41" fmla="*/ 96 h 244"/>
                <a:gd name="T42" fmla="*/ 110 w 774"/>
                <a:gd name="T43" fmla="*/ 40 h 244"/>
                <a:gd name="T44" fmla="*/ 124 w 774"/>
                <a:gd name="T45" fmla="*/ 3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4" h="244">
                  <a:moveTo>
                    <a:pt x="124" y="30"/>
                  </a:moveTo>
                  <a:cubicBezTo>
                    <a:pt x="133" y="23"/>
                    <a:pt x="143" y="19"/>
                    <a:pt x="153" y="19"/>
                  </a:cubicBezTo>
                  <a:cubicBezTo>
                    <a:pt x="183" y="19"/>
                    <a:pt x="205" y="49"/>
                    <a:pt x="208" y="64"/>
                  </a:cubicBezTo>
                  <a:cubicBezTo>
                    <a:pt x="208" y="67"/>
                    <a:pt x="218" y="84"/>
                    <a:pt x="331" y="89"/>
                  </a:cubicBezTo>
                  <a:cubicBezTo>
                    <a:pt x="375" y="91"/>
                    <a:pt x="399" y="112"/>
                    <a:pt x="422" y="132"/>
                  </a:cubicBezTo>
                  <a:cubicBezTo>
                    <a:pt x="441" y="149"/>
                    <a:pt x="461" y="167"/>
                    <a:pt x="494" y="174"/>
                  </a:cubicBezTo>
                  <a:cubicBezTo>
                    <a:pt x="515" y="179"/>
                    <a:pt x="527" y="185"/>
                    <a:pt x="532" y="194"/>
                  </a:cubicBezTo>
                  <a:cubicBezTo>
                    <a:pt x="536" y="203"/>
                    <a:pt x="532" y="212"/>
                    <a:pt x="528" y="220"/>
                  </a:cubicBezTo>
                  <a:cubicBezTo>
                    <a:pt x="526" y="224"/>
                    <a:pt x="524" y="228"/>
                    <a:pt x="525" y="231"/>
                  </a:cubicBezTo>
                  <a:cubicBezTo>
                    <a:pt x="526" y="232"/>
                    <a:pt x="528" y="234"/>
                    <a:pt x="532" y="235"/>
                  </a:cubicBezTo>
                  <a:cubicBezTo>
                    <a:pt x="546" y="240"/>
                    <a:pt x="585" y="243"/>
                    <a:pt x="635" y="243"/>
                  </a:cubicBezTo>
                  <a:lnTo>
                    <a:pt x="635" y="243"/>
                  </a:lnTo>
                  <a:cubicBezTo>
                    <a:pt x="710" y="243"/>
                    <a:pt x="766" y="237"/>
                    <a:pt x="773" y="230"/>
                  </a:cubicBezTo>
                  <a:cubicBezTo>
                    <a:pt x="773" y="230"/>
                    <a:pt x="772" y="228"/>
                    <a:pt x="767" y="222"/>
                  </a:cubicBezTo>
                  <a:cubicBezTo>
                    <a:pt x="747" y="197"/>
                    <a:pt x="673" y="155"/>
                    <a:pt x="635" y="155"/>
                  </a:cubicBezTo>
                  <a:cubicBezTo>
                    <a:pt x="612" y="155"/>
                    <a:pt x="567" y="133"/>
                    <a:pt x="511" y="105"/>
                  </a:cubicBezTo>
                  <a:cubicBezTo>
                    <a:pt x="439" y="70"/>
                    <a:pt x="350" y="25"/>
                    <a:pt x="265" y="6"/>
                  </a:cubicBezTo>
                  <a:cubicBezTo>
                    <a:pt x="246" y="2"/>
                    <a:pt x="227" y="0"/>
                    <a:pt x="207" y="0"/>
                  </a:cubicBezTo>
                  <a:cubicBezTo>
                    <a:pt x="105" y="0"/>
                    <a:pt x="27" y="55"/>
                    <a:pt x="6" y="81"/>
                  </a:cubicBezTo>
                  <a:cubicBezTo>
                    <a:pt x="1" y="87"/>
                    <a:pt x="0" y="91"/>
                    <a:pt x="0" y="92"/>
                  </a:cubicBezTo>
                  <a:cubicBezTo>
                    <a:pt x="2" y="94"/>
                    <a:pt x="4" y="96"/>
                    <a:pt x="10" y="96"/>
                  </a:cubicBezTo>
                  <a:cubicBezTo>
                    <a:pt x="34" y="96"/>
                    <a:pt x="80" y="62"/>
                    <a:pt x="110" y="40"/>
                  </a:cubicBezTo>
                  <a:cubicBezTo>
                    <a:pt x="115" y="36"/>
                    <a:pt x="120" y="33"/>
                    <a:pt x="124" y="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6" name="Freeform 179">
              <a:extLst>
                <a:ext uri="{FF2B5EF4-FFF2-40B4-BE49-F238E27FC236}">
                  <a16:creationId xmlns:a16="http://schemas.microsoft.com/office/drawing/2014/main" id="{D7F33BEB-11F5-4936-B755-E5A3F7053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4795" y="6129115"/>
              <a:ext cx="50734" cy="28186"/>
            </a:xfrm>
            <a:custGeom>
              <a:avLst/>
              <a:gdLst>
                <a:gd name="T0" fmla="*/ 96 w 120"/>
                <a:gd name="T1" fmla="*/ 0 h 64"/>
                <a:gd name="T2" fmla="*/ 4 w 120"/>
                <a:gd name="T3" fmla="*/ 53 h 64"/>
                <a:gd name="T4" fmla="*/ 0 w 120"/>
                <a:gd name="T5" fmla="*/ 61 h 64"/>
                <a:gd name="T6" fmla="*/ 11 w 120"/>
                <a:gd name="T7" fmla="*/ 63 h 64"/>
                <a:gd name="T8" fmla="*/ 117 w 120"/>
                <a:gd name="T9" fmla="*/ 17 h 64"/>
                <a:gd name="T10" fmla="*/ 118 w 120"/>
                <a:gd name="T11" fmla="*/ 12 h 64"/>
                <a:gd name="T12" fmla="*/ 96 w 1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64">
                  <a:moveTo>
                    <a:pt x="96" y="0"/>
                  </a:moveTo>
                  <a:cubicBezTo>
                    <a:pt x="65" y="0"/>
                    <a:pt x="18" y="32"/>
                    <a:pt x="4" y="53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62"/>
                    <a:pt x="6" y="63"/>
                    <a:pt x="11" y="63"/>
                  </a:cubicBezTo>
                  <a:cubicBezTo>
                    <a:pt x="44" y="63"/>
                    <a:pt x="106" y="36"/>
                    <a:pt x="117" y="17"/>
                  </a:cubicBezTo>
                  <a:cubicBezTo>
                    <a:pt x="119" y="14"/>
                    <a:pt x="118" y="12"/>
                    <a:pt x="118" y="12"/>
                  </a:cubicBezTo>
                  <a:cubicBezTo>
                    <a:pt x="114" y="4"/>
                    <a:pt x="107" y="0"/>
                    <a:pt x="9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7" name="Freeform 180">
              <a:extLst>
                <a:ext uri="{FF2B5EF4-FFF2-40B4-BE49-F238E27FC236}">
                  <a16:creationId xmlns:a16="http://schemas.microsoft.com/office/drawing/2014/main" id="{7E6A997F-0D99-4BBE-88A9-8FB7DD0DB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699" y="6119720"/>
              <a:ext cx="41340" cy="33822"/>
            </a:xfrm>
            <a:custGeom>
              <a:avLst/>
              <a:gdLst>
                <a:gd name="T0" fmla="*/ 91 w 97"/>
                <a:gd name="T1" fmla="*/ 0 h 80"/>
                <a:gd name="T2" fmla="*/ 87 w 97"/>
                <a:gd name="T3" fmla="*/ 0 h 80"/>
                <a:gd name="T4" fmla="*/ 1 w 97"/>
                <a:gd name="T5" fmla="*/ 65 h 80"/>
                <a:gd name="T6" fmla="*/ 7 w 97"/>
                <a:gd name="T7" fmla="*/ 77 h 80"/>
                <a:gd name="T8" fmla="*/ 16 w 97"/>
                <a:gd name="T9" fmla="*/ 79 h 80"/>
                <a:gd name="T10" fmla="*/ 96 w 97"/>
                <a:gd name="T11" fmla="*/ 7 h 80"/>
                <a:gd name="T12" fmla="*/ 91 w 9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80">
                  <a:moveTo>
                    <a:pt x="91" y="0"/>
                  </a:moveTo>
                  <a:cubicBezTo>
                    <a:pt x="90" y="0"/>
                    <a:pt x="89" y="0"/>
                    <a:pt x="87" y="0"/>
                  </a:cubicBezTo>
                  <a:cubicBezTo>
                    <a:pt x="60" y="0"/>
                    <a:pt x="7" y="39"/>
                    <a:pt x="1" y="65"/>
                  </a:cubicBezTo>
                  <a:cubicBezTo>
                    <a:pt x="0" y="71"/>
                    <a:pt x="2" y="74"/>
                    <a:pt x="7" y="77"/>
                  </a:cubicBezTo>
                  <a:cubicBezTo>
                    <a:pt x="10" y="79"/>
                    <a:pt x="13" y="79"/>
                    <a:pt x="16" y="79"/>
                  </a:cubicBezTo>
                  <a:cubicBezTo>
                    <a:pt x="47" y="79"/>
                    <a:pt x="94" y="29"/>
                    <a:pt x="96" y="7"/>
                  </a:cubicBezTo>
                  <a:cubicBezTo>
                    <a:pt x="96" y="2"/>
                    <a:pt x="95" y="1"/>
                    <a:pt x="9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8" name="Freeform 181">
              <a:extLst>
                <a:ext uri="{FF2B5EF4-FFF2-40B4-BE49-F238E27FC236}">
                  <a16:creationId xmlns:a16="http://schemas.microsoft.com/office/drawing/2014/main" id="{79DB209C-A0D8-44E1-84ED-9C51944C4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298" y="4265152"/>
              <a:ext cx="24427" cy="37581"/>
            </a:xfrm>
            <a:custGeom>
              <a:avLst/>
              <a:gdLst>
                <a:gd name="T0" fmla="*/ 27 w 59"/>
                <a:gd name="T1" fmla="*/ 0 h 87"/>
                <a:gd name="T2" fmla="*/ 13 w 59"/>
                <a:gd name="T3" fmla="*/ 11 h 87"/>
                <a:gd name="T4" fmla="*/ 11 w 59"/>
                <a:gd name="T5" fmla="*/ 59 h 87"/>
                <a:gd name="T6" fmla="*/ 45 w 59"/>
                <a:gd name="T7" fmla="*/ 86 h 87"/>
                <a:gd name="T8" fmla="*/ 51 w 59"/>
                <a:gd name="T9" fmla="*/ 83 h 87"/>
                <a:gd name="T10" fmla="*/ 42 w 59"/>
                <a:gd name="T11" fmla="*/ 14 h 87"/>
                <a:gd name="T12" fmla="*/ 27 w 5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87">
                  <a:moveTo>
                    <a:pt x="27" y="0"/>
                  </a:moveTo>
                  <a:cubicBezTo>
                    <a:pt x="23" y="0"/>
                    <a:pt x="18" y="4"/>
                    <a:pt x="13" y="11"/>
                  </a:cubicBezTo>
                  <a:cubicBezTo>
                    <a:pt x="0" y="31"/>
                    <a:pt x="5" y="48"/>
                    <a:pt x="11" y="59"/>
                  </a:cubicBezTo>
                  <a:cubicBezTo>
                    <a:pt x="19" y="76"/>
                    <a:pt x="35" y="86"/>
                    <a:pt x="45" y="86"/>
                  </a:cubicBezTo>
                  <a:cubicBezTo>
                    <a:pt x="48" y="86"/>
                    <a:pt x="50" y="84"/>
                    <a:pt x="51" y="83"/>
                  </a:cubicBezTo>
                  <a:cubicBezTo>
                    <a:pt x="58" y="70"/>
                    <a:pt x="54" y="35"/>
                    <a:pt x="42" y="14"/>
                  </a:cubicBezTo>
                  <a:cubicBezTo>
                    <a:pt x="38" y="5"/>
                    <a:pt x="32" y="0"/>
                    <a:pt x="2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89" name="Freeform 182">
              <a:extLst>
                <a:ext uri="{FF2B5EF4-FFF2-40B4-BE49-F238E27FC236}">
                  <a16:creationId xmlns:a16="http://schemas.microsoft.com/office/drawing/2014/main" id="{0B2B84C0-1D3F-4148-B536-C4650CAEF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0160" y="4227573"/>
              <a:ext cx="184145" cy="204812"/>
            </a:xfrm>
            <a:custGeom>
              <a:avLst/>
              <a:gdLst>
                <a:gd name="T0" fmla="*/ 50 w 431"/>
                <a:gd name="T1" fmla="*/ 418 h 481"/>
                <a:gd name="T2" fmla="*/ 57 w 431"/>
                <a:gd name="T3" fmla="*/ 440 h 481"/>
                <a:gd name="T4" fmla="*/ 71 w 431"/>
                <a:gd name="T5" fmla="*/ 446 h 481"/>
                <a:gd name="T6" fmla="*/ 81 w 431"/>
                <a:gd name="T7" fmla="*/ 445 h 481"/>
                <a:gd name="T8" fmla="*/ 92 w 431"/>
                <a:gd name="T9" fmla="*/ 443 h 481"/>
                <a:gd name="T10" fmla="*/ 116 w 431"/>
                <a:gd name="T11" fmla="*/ 457 h 481"/>
                <a:gd name="T12" fmla="*/ 141 w 431"/>
                <a:gd name="T13" fmla="*/ 480 h 481"/>
                <a:gd name="T14" fmla="*/ 160 w 431"/>
                <a:gd name="T15" fmla="*/ 454 h 481"/>
                <a:gd name="T16" fmla="*/ 173 w 431"/>
                <a:gd name="T17" fmla="*/ 421 h 481"/>
                <a:gd name="T18" fmla="*/ 233 w 431"/>
                <a:gd name="T19" fmla="*/ 329 h 481"/>
                <a:gd name="T20" fmla="*/ 247 w 431"/>
                <a:gd name="T21" fmla="*/ 325 h 481"/>
                <a:gd name="T22" fmla="*/ 380 w 431"/>
                <a:gd name="T23" fmla="*/ 250 h 481"/>
                <a:gd name="T24" fmla="*/ 408 w 431"/>
                <a:gd name="T25" fmla="*/ 196 h 481"/>
                <a:gd name="T26" fmla="*/ 423 w 431"/>
                <a:gd name="T27" fmla="*/ 172 h 481"/>
                <a:gd name="T28" fmla="*/ 429 w 431"/>
                <a:gd name="T29" fmla="*/ 163 h 481"/>
                <a:gd name="T30" fmla="*/ 401 w 431"/>
                <a:gd name="T31" fmla="*/ 122 h 481"/>
                <a:gd name="T32" fmla="*/ 359 w 431"/>
                <a:gd name="T33" fmla="*/ 81 h 481"/>
                <a:gd name="T34" fmla="*/ 355 w 431"/>
                <a:gd name="T35" fmla="*/ 79 h 481"/>
                <a:gd name="T36" fmla="*/ 324 w 431"/>
                <a:gd name="T37" fmla="*/ 90 h 481"/>
                <a:gd name="T38" fmla="*/ 290 w 431"/>
                <a:gd name="T39" fmla="*/ 81 h 481"/>
                <a:gd name="T40" fmla="*/ 266 w 431"/>
                <a:gd name="T41" fmla="*/ 61 h 481"/>
                <a:gd name="T42" fmla="*/ 245 w 431"/>
                <a:gd name="T43" fmla="*/ 46 h 481"/>
                <a:gd name="T44" fmla="*/ 157 w 431"/>
                <a:gd name="T45" fmla="*/ 0 h 481"/>
                <a:gd name="T46" fmla="*/ 152 w 431"/>
                <a:gd name="T47" fmla="*/ 12 h 481"/>
                <a:gd name="T48" fmla="*/ 99 w 431"/>
                <a:gd name="T49" fmla="*/ 31 h 481"/>
                <a:gd name="T50" fmla="*/ 79 w 431"/>
                <a:gd name="T51" fmla="*/ 75 h 481"/>
                <a:gd name="T52" fmla="*/ 79 w 431"/>
                <a:gd name="T53" fmla="*/ 81 h 481"/>
                <a:gd name="T54" fmla="*/ 62 w 431"/>
                <a:gd name="T55" fmla="*/ 109 h 481"/>
                <a:gd name="T56" fmla="*/ 45 w 431"/>
                <a:gd name="T57" fmla="*/ 129 h 481"/>
                <a:gd name="T58" fmla="*/ 40 w 431"/>
                <a:gd name="T59" fmla="*/ 147 h 481"/>
                <a:gd name="T60" fmla="*/ 21 w 431"/>
                <a:gd name="T61" fmla="*/ 173 h 481"/>
                <a:gd name="T62" fmla="*/ 2 w 431"/>
                <a:gd name="T63" fmla="*/ 193 h 481"/>
                <a:gd name="T64" fmla="*/ 7 w 431"/>
                <a:gd name="T65" fmla="*/ 216 h 481"/>
                <a:gd name="T66" fmla="*/ 6 w 431"/>
                <a:gd name="T67" fmla="*/ 264 h 481"/>
                <a:gd name="T68" fmla="*/ 3 w 431"/>
                <a:gd name="T69" fmla="*/ 272 h 481"/>
                <a:gd name="T70" fmla="*/ 16 w 431"/>
                <a:gd name="T71" fmla="*/ 284 h 481"/>
                <a:gd name="T72" fmla="*/ 45 w 431"/>
                <a:gd name="T73" fmla="*/ 305 h 481"/>
                <a:gd name="T74" fmla="*/ 63 w 431"/>
                <a:gd name="T75" fmla="*/ 309 h 481"/>
                <a:gd name="T76" fmla="*/ 72 w 431"/>
                <a:gd name="T77" fmla="*/ 307 h 481"/>
                <a:gd name="T78" fmla="*/ 83 w 431"/>
                <a:gd name="T79" fmla="*/ 315 h 481"/>
                <a:gd name="T80" fmla="*/ 82 w 431"/>
                <a:gd name="T81" fmla="*/ 349 h 481"/>
                <a:gd name="T82" fmla="*/ 50 w 431"/>
                <a:gd name="T83" fmla="*/ 371 h 481"/>
                <a:gd name="T84" fmla="*/ 58 w 431"/>
                <a:gd name="T85" fmla="*/ 409 h 481"/>
                <a:gd name="T86" fmla="*/ 50 w 431"/>
                <a:gd name="T87" fmla="*/ 418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1" h="481">
                  <a:moveTo>
                    <a:pt x="50" y="418"/>
                  </a:moveTo>
                  <a:cubicBezTo>
                    <a:pt x="43" y="427"/>
                    <a:pt x="43" y="427"/>
                    <a:pt x="57" y="440"/>
                  </a:cubicBezTo>
                  <a:cubicBezTo>
                    <a:pt x="63" y="446"/>
                    <a:pt x="67" y="446"/>
                    <a:pt x="71" y="446"/>
                  </a:cubicBezTo>
                  <a:cubicBezTo>
                    <a:pt x="74" y="446"/>
                    <a:pt x="77" y="446"/>
                    <a:pt x="81" y="445"/>
                  </a:cubicBezTo>
                  <a:cubicBezTo>
                    <a:pt x="84" y="444"/>
                    <a:pt x="88" y="443"/>
                    <a:pt x="92" y="443"/>
                  </a:cubicBezTo>
                  <a:cubicBezTo>
                    <a:pt x="102" y="443"/>
                    <a:pt x="109" y="447"/>
                    <a:pt x="116" y="457"/>
                  </a:cubicBezTo>
                  <a:cubicBezTo>
                    <a:pt x="122" y="465"/>
                    <a:pt x="133" y="480"/>
                    <a:pt x="141" y="480"/>
                  </a:cubicBezTo>
                  <a:cubicBezTo>
                    <a:pt x="145" y="480"/>
                    <a:pt x="151" y="475"/>
                    <a:pt x="160" y="454"/>
                  </a:cubicBezTo>
                  <a:cubicBezTo>
                    <a:pt x="165" y="444"/>
                    <a:pt x="169" y="432"/>
                    <a:pt x="173" y="421"/>
                  </a:cubicBezTo>
                  <a:cubicBezTo>
                    <a:pt x="188" y="380"/>
                    <a:pt x="203" y="338"/>
                    <a:pt x="233" y="329"/>
                  </a:cubicBezTo>
                  <a:cubicBezTo>
                    <a:pt x="237" y="328"/>
                    <a:pt x="242" y="327"/>
                    <a:pt x="247" y="325"/>
                  </a:cubicBezTo>
                  <a:cubicBezTo>
                    <a:pt x="285" y="315"/>
                    <a:pt x="344" y="298"/>
                    <a:pt x="380" y="250"/>
                  </a:cubicBezTo>
                  <a:cubicBezTo>
                    <a:pt x="403" y="220"/>
                    <a:pt x="406" y="205"/>
                    <a:pt x="408" y="196"/>
                  </a:cubicBezTo>
                  <a:cubicBezTo>
                    <a:pt x="410" y="187"/>
                    <a:pt x="412" y="181"/>
                    <a:pt x="423" y="172"/>
                  </a:cubicBezTo>
                  <a:cubicBezTo>
                    <a:pt x="428" y="167"/>
                    <a:pt x="429" y="164"/>
                    <a:pt x="429" y="163"/>
                  </a:cubicBezTo>
                  <a:cubicBezTo>
                    <a:pt x="430" y="155"/>
                    <a:pt x="418" y="141"/>
                    <a:pt x="401" y="122"/>
                  </a:cubicBezTo>
                  <a:cubicBezTo>
                    <a:pt x="391" y="111"/>
                    <a:pt x="370" y="87"/>
                    <a:pt x="359" y="81"/>
                  </a:cubicBezTo>
                  <a:cubicBezTo>
                    <a:pt x="358" y="80"/>
                    <a:pt x="356" y="79"/>
                    <a:pt x="355" y="79"/>
                  </a:cubicBezTo>
                  <a:cubicBezTo>
                    <a:pt x="350" y="87"/>
                    <a:pt x="336" y="90"/>
                    <a:pt x="324" y="90"/>
                  </a:cubicBezTo>
                  <a:cubicBezTo>
                    <a:pt x="312" y="90"/>
                    <a:pt x="299" y="86"/>
                    <a:pt x="290" y="81"/>
                  </a:cubicBezTo>
                  <a:cubicBezTo>
                    <a:pt x="280" y="75"/>
                    <a:pt x="272" y="67"/>
                    <a:pt x="266" y="61"/>
                  </a:cubicBezTo>
                  <a:cubicBezTo>
                    <a:pt x="258" y="53"/>
                    <a:pt x="252" y="46"/>
                    <a:pt x="245" y="46"/>
                  </a:cubicBezTo>
                  <a:cubicBezTo>
                    <a:pt x="230" y="46"/>
                    <a:pt x="186" y="22"/>
                    <a:pt x="157" y="0"/>
                  </a:cubicBezTo>
                  <a:cubicBezTo>
                    <a:pt x="157" y="4"/>
                    <a:pt x="155" y="9"/>
                    <a:pt x="152" y="12"/>
                  </a:cubicBezTo>
                  <a:cubicBezTo>
                    <a:pt x="143" y="23"/>
                    <a:pt x="123" y="30"/>
                    <a:pt x="99" y="31"/>
                  </a:cubicBezTo>
                  <a:cubicBezTo>
                    <a:pt x="80" y="32"/>
                    <a:pt x="78" y="50"/>
                    <a:pt x="79" y="75"/>
                  </a:cubicBezTo>
                  <a:lnTo>
                    <a:pt x="79" y="81"/>
                  </a:lnTo>
                  <a:cubicBezTo>
                    <a:pt x="79" y="96"/>
                    <a:pt x="70" y="103"/>
                    <a:pt x="62" y="109"/>
                  </a:cubicBezTo>
                  <a:cubicBezTo>
                    <a:pt x="55" y="114"/>
                    <a:pt x="49" y="120"/>
                    <a:pt x="45" y="129"/>
                  </a:cubicBezTo>
                  <a:cubicBezTo>
                    <a:pt x="41" y="137"/>
                    <a:pt x="41" y="143"/>
                    <a:pt x="40" y="147"/>
                  </a:cubicBezTo>
                  <a:cubicBezTo>
                    <a:pt x="40" y="157"/>
                    <a:pt x="38" y="164"/>
                    <a:pt x="21" y="173"/>
                  </a:cubicBezTo>
                  <a:cubicBezTo>
                    <a:pt x="11" y="178"/>
                    <a:pt x="4" y="185"/>
                    <a:pt x="2" y="193"/>
                  </a:cubicBezTo>
                  <a:cubicBezTo>
                    <a:pt x="0" y="201"/>
                    <a:pt x="2" y="209"/>
                    <a:pt x="7" y="216"/>
                  </a:cubicBezTo>
                  <a:cubicBezTo>
                    <a:pt x="19" y="235"/>
                    <a:pt x="11" y="252"/>
                    <a:pt x="6" y="264"/>
                  </a:cubicBezTo>
                  <a:cubicBezTo>
                    <a:pt x="5" y="267"/>
                    <a:pt x="3" y="270"/>
                    <a:pt x="3" y="272"/>
                  </a:cubicBezTo>
                  <a:cubicBezTo>
                    <a:pt x="2" y="275"/>
                    <a:pt x="9" y="279"/>
                    <a:pt x="16" y="284"/>
                  </a:cubicBezTo>
                  <a:cubicBezTo>
                    <a:pt x="25" y="289"/>
                    <a:pt x="35" y="296"/>
                    <a:pt x="45" y="305"/>
                  </a:cubicBezTo>
                  <a:cubicBezTo>
                    <a:pt x="53" y="313"/>
                    <a:pt x="58" y="313"/>
                    <a:pt x="63" y="309"/>
                  </a:cubicBezTo>
                  <a:cubicBezTo>
                    <a:pt x="66" y="308"/>
                    <a:pt x="68" y="307"/>
                    <a:pt x="72" y="307"/>
                  </a:cubicBezTo>
                  <a:cubicBezTo>
                    <a:pt x="78" y="307"/>
                    <a:pt x="82" y="313"/>
                    <a:pt x="83" y="315"/>
                  </a:cubicBezTo>
                  <a:cubicBezTo>
                    <a:pt x="89" y="324"/>
                    <a:pt x="88" y="337"/>
                    <a:pt x="82" y="349"/>
                  </a:cubicBezTo>
                  <a:cubicBezTo>
                    <a:pt x="75" y="361"/>
                    <a:pt x="63" y="369"/>
                    <a:pt x="50" y="371"/>
                  </a:cubicBezTo>
                  <a:cubicBezTo>
                    <a:pt x="61" y="386"/>
                    <a:pt x="64" y="399"/>
                    <a:pt x="58" y="409"/>
                  </a:cubicBezTo>
                  <a:cubicBezTo>
                    <a:pt x="55" y="413"/>
                    <a:pt x="52" y="416"/>
                    <a:pt x="50" y="41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0" name="Freeform 183">
              <a:extLst>
                <a:ext uri="{FF2B5EF4-FFF2-40B4-BE49-F238E27FC236}">
                  <a16:creationId xmlns:a16="http://schemas.microsoft.com/office/drawing/2014/main" id="{EFD749A2-0141-4FA0-B921-634E580DB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6378" y="542864"/>
              <a:ext cx="1986132" cy="1480648"/>
            </a:xfrm>
            <a:custGeom>
              <a:avLst/>
              <a:gdLst>
                <a:gd name="T0" fmla="*/ 3634 w 4663"/>
                <a:gd name="T1" fmla="*/ 2176 h 3475"/>
                <a:gd name="T2" fmla="*/ 3622 w 4663"/>
                <a:gd name="T3" fmla="*/ 2038 h 3475"/>
                <a:gd name="T4" fmla="*/ 3923 w 4663"/>
                <a:gd name="T5" fmla="*/ 2042 h 3475"/>
                <a:gd name="T6" fmla="*/ 3908 w 4663"/>
                <a:gd name="T7" fmla="*/ 1808 h 3475"/>
                <a:gd name="T8" fmla="*/ 3723 w 4663"/>
                <a:gd name="T9" fmla="*/ 1725 h 3475"/>
                <a:gd name="T10" fmla="*/ 4021 w 4663"/>
                <a:gd name="T11" fmla="*/ 1707 h 3475"/>
                <a:gd name="T12" fmla="*/ 4094 w 4663"/>
                <a:gd name="T13" fmla="*/ 1595 h 3475"/>
                <a:gd name="T14" fmla="*/ 4064 w 4663"/>
                <a:gd name="T15" fmla="*/ 1445 h 3475"/>
                <a:gd name="T16" fmla="*/ 3876 w 4663"/>
                <a:gd name="T17" fmla="*/ 1204 h 3475"/>
                <a:gd name="T18" fmla="*/ 4202 w 4663"/>
                <a:gd name="T19" fmla="*/ 1174 h 3475"/>
                <a:gd name="T20" fmla="*/ 4074 w 4663"/>
                <a:gd name="T21" fmla="*/ 1061 h 3475"/>
                <a:gd name="T22" fmla="*/ 3904 w 4663"/>
                <a:gd name="T23" fmla="*/ 1029 h 3475"/>
                <a:gd name="T24" fmla="*/ 4231 w 4663"/>
                <a:gd name="T25" fmla="*/ 698 h 3475"/>
                <a:gd name="T26" fmla="*/ 4330 w 4663"/>
                <a:gd name="T27" fmla="*/ 596 h 3475"/>
                <a:gd name="T28" fmla="*/ 4331 w 4663"/>
                <a:gd name="T29" fmla="*/ 519 h 3475"/>
                <a:gd name="T30" fmla="*/ 4221 w 4663"/>
                <a:gd name="T31" fmla="*/ 415 h 3475"/>
                <a:gd name="T32" fmla="*/ 3967 w 4663"/>
                <a:gd name="T33" fmla="*/ 417 h 3475"/>
                <a:gd name="T34" fmla="*/ 3829 w 4663"/>
                <a:gd name="T35" fmla="*/ 289 h 3475"/>
                <a:gd name="T36" fmla="*/ 3639 w 4663"/>
                <a:gd name="T37" fmla="*/ 322 h 3475"/>
                <a:gd name="T38" fmla="*/ 3503 w 4663"/>
                <a:gd name="T39" fmla="*/ 266 h 3475"/>
                <a:gd name="T40" fmla="*/ 3690 w 4663"/>
                <a:gd name="T41" fmla="*/ 122 h 3475"/>
                <a:gd name="T42" fmla="*/ 3151 w 4663"/>
                <a:gd name="T43" fmla="*/ 2 h 3475"/>
                <a:gd name="T44" fmla="*/ 2654 w 4663"/>
                <a:gd name="T45" fmla="*/ 56 h 3475"/>
                <a:gd name="T46" fmla="*/ 2482 w 4663"/>
                <a:gd name="T47" fmla="*/ 69 h 3475"/>
                <a:gd name="T48" fmla="*/ 2013 w 4663"/>
                <a:gd name="T49" fmla="*/ 101 h 3475"/>
                <a:gd name="T50" fmla="*/ 2158 w 4663"/>
                <a:gd name="T51" fmla="*/ 322 h 3475"/>
                <a:gd name="T52" fmla="*/ 1683 w 4663"/>
                <a:gd name="T53" fmla="*/ 204 h 3475"/>
                <a:gd name="T54" fmla="*/ 1670 w 4663"/>
                <a:gd name="T55" fmla="*/ 315 h 3475"/>
                <a:gd name="T56" fmla="*/ 1447 w 4663"/>
                <a:gd name="T57" fmla="*/ 399 h 3475"/>
                <a:gd name="T58" fmla="*/ 1183 w 4663"/>
                <a:gd name="T59" fmla="*/ 269 h 3475"/>
                <a:gd name="T60" fmla="*/ 976 w 4663"/>
                <a:gd name="T61" fmla="*/ 320 h 3475"/>
                <a:gd name="T62" fmla="*/ 746 w 4663"/>
                <a:gd name="T63" fmla="*/ 449 h 3475"/>
                <a:gd name="T64" fmla="*/ 608 w 4663"/>
                <a:gd name="T65" fmla="*/ 684 h 3475"/>
                <a:gd name="T66" fmla="*/ 77 w 4663"/>
                <a:gd name="T67" fmla="*/ 1010 h 3475"/>
                <a:gd name="T68" fmla="*/ 401 w 4663"/>
                <a:gd name="T69" fmla="*/ 1125 h 3475"/>
                <a:gd name="T70" fmla="*/ 239 w 4663"/>
                <a:gd name="T71" fmla="*/ 1189 h 3475"/>
                <a:gd name="T72" fmla="*/ 455 w 4663"/>
                <a:gd name="T73" fmla="*/ 1329 h 3475"/>
                <a:gd name="T74" fmla="*/ 634 w 4663"/>
                <a:gd name="T75" fmla="*/ 1286 h 3475"/>
                <a:gd name="T76" fmla="*/ 1099 w 4663"/>
                <a:gd name="T77" fmla="*/ 1419 h 3475"/>
                <a:gd name="T78" fmla="*/ 1348 w 4663"/>
                <a:gd name="T79" fmla="*/ 1863 h 3475"/>
                <a:gd name="T80" fmla="*/ 1474 w 4663"/>
                <a:gd name="T81" fmla="*/ 1949 h 3475"/>
                <a:gd name="T82" fmla="*/ 1662 w 4663"/>
                <a:gd name="T83" fmla="*/ 2159 h 3475"/>
                <a:gd name="T84" fmla="*/ 1693 w 4663"/>
                <a:gd name="T85" fmla="*/ 2257 h 3475"/>
                <a:gd name="T86" fmla="*/ 1519 w 4663"/>
                <a:gd name="T87" fmla="*/ 2456 h 3475"/>
                <a:gd name="T88" fmla="*/ 1471 w 4663"/>
                <a:gd name="T89" fmla="*/ 2703 h 3475"/>
                <a:gd name="T90" fmla="*/ 1636 w 4663"/>
                <a:gd name="T91" fmla="*/ 2985 h 3475"/>
                <a:gd name="T92" fmla="*/ 1801 w 4663"/>
                <a:gd name="T93" fmla="*/ 3248 h 3475"/>
                <a:gd name="T94" fmla="*/ 2019 w 4663"/>
                <a:gd name="T95" fmla="*/ 3381 h 3475"/>
                <a:gd name="T96" fmla="*/ 2335 w 4663"/>
                <a:gd name="T97" fmla="*/ 3261 h 3475"/>
                <a:gd name="T98" fmla="*/ 2448 w 4663"/>
                <a:gd name="T99" fmla="*/ 3026 h 3475"/>
                <a:gd name="T100" fmla="*/ 2437 w 4663"/>
                <a:gd name="T101" fmla="*/ 2856 h 3475"/>
                <a:gd name="T102" fmla="*/ 2649 w 4663"/>
                <a:gd name="T103" fmla="*/ 2726 h 3475"/>
                <a:gd name="T104" fmla="*/ 2704 w 4663"/>
                <a:gd name="T105" fmla="*/ 2759 h 3475"/>
                <a:gd name="T106" fmla="*/ 3140 w 4663"/>
                <a:gd name="T107" fmla="*/ 2443 h 3475"/>
                <a:gd name="T108" fmla="*/ 3644 w 4663"/>
                <a:gd name="T109" fmla="*/ 234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3" h="3475">
                  <a:moveTo>
                    <a:pt x="3861" y="2228"/>
                  </a:moveTo>
                  <a:cubicBezTo>
                    <a:pt x="3881" y="2215"/>
                    <a:pt x="3893" y="2205"/>
                    <a:pt x="3899" y="2198"/>
                  </a:cubicBezTo>
                  <a:cubicBezTo>
                    <a:pt x="3898" y="2199"/>
                    <a:pt x="3897" y="2199"/>
                    <a:pt x="3896" y="2200"/>
                  </a:cubicBezTo>
                  <a:cubicBezTo>
                    <a:pt x="3879" y="2209"/>
                    <a:pt x="3851" y="2214"/>
                    <a:pt x="3819" y="2214"/>
                  </a:cubicBezTo>
                  <a:cubicBezTo>
                    <a:pt x="3797" y="2214"/>
                    <a:pt x="3776" y="2212"/>
                    <a:pt x="3757" y="2207"/>
                  </a:cubicBezTo>
                  <a:cubicBezTo>
                    <a:pt x="3746" y="2204"/>
                    <a:pt x="3734" y="2200"/>
                    <a:pt x="3722" y="2196"/>
                  </a:cubicBezTo>
                  <a:cubicBezTo>
                    <a:pt x="3694" y="2187"/>
                    <a:pt x="3663" y="2176"/>
                    <a:pt x="3634" y="2176"/>
                  </a:cubicBezTo>
                  <a:cubicBezTo>
                    <a:pt x="3617" y="2176"/>
                    <a:pt x="3604" y="2179"/>
                    <a:pt x="3592" y="2186"/>
                  </a:cubicBezTo>
                  <a:cubicBezTo>
                    <a:pt x="3570" y="2198"/>
                    <a:pt x="3557" y="2195"/>
                    <a:pt x="3556" y="2182"/>
                  </a:cubicBezTo>
                  <a:cubicBezTo>
                    <a:pt x="3555" y="2164"/>
                    <a:pt x="3580" y="2130"/>
                    <a:pt x="3610" y="2125"/>
                  </a:cubicBezTo>
                  <a:cubicBezTo>
                    <a:pt x="3622" y="2123"/>
                    <a:pt x="3629" y="2121"/>
                    <a:pt x="3631" y="2117"/>
                  </a:cubicBezTo>
                  <a:cubicBezTo>
                    <a:pt x="3635" y="2111"/>
                    <a:pt x="3631" y="2100"/>
                    <a:pt x="3626" y="2085"/>
                  </a:cubicBezTo>
                  <a:cubicBezTo>
                    <a:pt x="3624" y="2078"/>
                    <a:pt x="3621" y="2070"/>
                    <a:pt x="3619" y="2060"/>
                  </a:cubicBezTo>
                  <a:cubicBezTo>
                    <a:pt x="3617" y="2051"/>
                    <a:pt x="3618" y="2044"/>
                    <a:pt x="3622" y="2038"/>
                  </a:cubicBezTo>
                  <a:cubicBezTo>
                    <a:pt x="3625" y="2035"/>
                    <a:pt x="3630" y="2031"/>
                    <a:pt x="3641" y="2031"/>
                  </a:cubicBezTo>
                  <a:cubicBezTo>
                    <a:pt x="3667" y="2031"/>
                    <a:pt x="3713" y="2056"/>
                    <a:pt x="3738" y="2092"/>
                  </a:cubicBezTo>
                  <a:cubicBezTo>
                    <a:pt x="3764" y="2129"/>
                    <a:pt x="3810" y="2152"/>
                    <a:pt x="3857" y="2152"/>
                  </a:cubicBezTo>
                  <a:cubicBezTo>
                    <a:pt x="3871" y="2152"/>
                    <a:pt x="3885" y="2150"/>
                    <a:pt x="3898" y="2146"/>
                  </a:cubicBezTo>
                  <a:cubicBezTo>
                    <a:pt x="3929" y="2137"/>
                    <a:pt x="3925" y="2121"/>
                    <a:pt x="3919" y="2098"/>
                  </a:cubicBezTo>
                  <a:cubicBezTo>
                    <a:pt x="3915" y="2082"/>
                    <a:pt x="3911" y="2063"/>
                    <a:pt x="3922" y="2046"/>
                  </a:cubicBezTo>
                  <a:cubicBezTo>
                    <a:pt x="3923" y="2046"/>
                    <a:pt x="3924" y="2044"/>
                    <a:pt x="3923" y="2042"/>
                  </a:cubicBezTo>
                  <a:cubicBezTo>
                    <a:pt x="3920" y="2023"/>
                    <a:pt x="3862" y="1984"/>
                    <a:pt x="3816" y="1952"/>
                  </a:cubicBezTo>
                  <a:cubicBezTo>
                    <a:pt x="3762" y="1916"/>
                    <a:pt x="3728" y="1892"/>
                    <a:pt x="3723" y="1876"/>
                  </a:cubicBezTo>
                  <a:cubicBezTo>
                    <a:pt x="3721" y="1868"/>
                    <a:pt x="3721" y="1861"/>
                    <a:pt x="3724" y="1857"/>
                  </a:cubicBezTo>
                  <a:cubicBezTo>
                    <a:pt x="3728" y="1852"/>
                    <a:pt x="3734" y="1850"/>
                    <a:pt x="3743" y="1850"/>
                  </a:cubicBezTo>
                  <a:cubicBezTo>
                    <a:pt x="3765" y="1850"/>
                    <a:pt x="3804" y="1865"/>
                    <a:pt x="3844" y="1882"/>
                  </a:cubicBezTo>
                  <a:cubicBezTo>
                    <a:pt x="3851" y="1885"/>
                    <a:pt x="3858" y="1887"/>
                    <a:pt x="3864" y="1887"/>
                  </a:cubicBezTo>
                  <a:cubicBezTo>
                    <a:pt x="3900" y="1887"/>
                    <a:pt x="3908" y="1830"/>
                    <a:pt x="3908" y="1808"/>
                  </a:cubicBezTo>
                  <a:cubicBezTo>
                    <a:pt x="3908" y="1799"/>
                    <a:pt x="3882" y="1790"/>
                    <a:pt x="3839" y="1790"/>
                  </a:cubicBezTo>
                  <a:cubicBezTo>
                    <a:pt x="3798" y="1790"/>
                    <a:pt x="3758" y="1798"/>
                    <a:pt x="3734" y="1811"/>
                  </a:cubicBezTo>
                  <a:cubicBezTo>
                    <a:pt x="3724" y="1817"/>
                    <a:pt x="3713" y="1820"/>
                    <a:pt x="3702" y="1820"/>
                  </a:cubicBezTo>
                  <a:cubicBezTo>
                    <a:pt x="3674" y="1820"/>
                    <a:pt x="3654" y="1801"/>
                    <a:pt x="3653" y="1784"/>
                  </a:cubicBezTo>
                  <a:cubicBezTo>
                    <a:pt x="3653" y="1777"/>
                    <a:pt x="3655" y="1756"/>
                    <a:pt x="3696" y="1751"/>
                  </a:cubicBezTo>
                  <a:cubicBezTo>
                    <a:pt x="3720" y="1748"/>
                    <a:pt x="3726" y="1743"/>
                    <a:pt x="3728" y="1740"/>
                  </a:cubicBezTo>
                  <a:cubicBezTo>
                    <a:pt x="3729" y="1737"/>
                    <a:pt x="3726" y="1731"/>
                    <a:pt x="3723" y="1725"/>
                  </a:cubicBezTo>
                  <a:cubicBezTo>
                    <a:pt x="3718" y="1715"/>
                    <a:pt x="3710" y="1701"/>
                    <a:pt x="3722" y="1689"/>
                  </a:cubicBezTo>
                  <a:cubicBezTo>
                    <a:pt x="3726" y="1686"/>
                    <a:pt x="3731" y="1684"/>
                    <a:pt x="3737" y="1684"/>
                  </a:cubicBezTo>
                  <a:cubicBezTo>
                    <a:pt x="3752" y="1684"/>
                    <a:pt x="3774" y="1695"/>
                    <a:pt x="3799" y="1708"/>
                  </a:cubicBezTo>
                  <a:cubicBezTo>
                    <a:pt x="3827" y="1722"/>
                    <a:pt x="3859" y="1739"/>
                    <a:pt x="3882" y="1739"/>
                  </a:cubicBezTo>
                  <a:cubicBezTo>
                    <a:pt x="3887" y="1739"/>
                    <a:pt x="3890" y="1738"/>
                    <a:pt x="3894" y="1737"/>
                  </a:cubicBezTo>
                  <a:cubicBezTo>
                    <a:pt x="3914" y="1731"/>
                    <a:pt x="3932" y="1730"/>
                    <a:pt x="3949" y="1729"/>
                  </a:cubicBezTo>
                  <a:cubicBezTo>
                    <a:pt x="3974" y="1727"/>
                    <a:pt x="3996" y="1726"/>
                    <a:pt x="4021" y="1707"/>
                  </a:cubicBezTo>
                  <a:cubicBezTo>
                    <a:pt x="4028" y="1701"/>
                    <a:pt x="4028" y="1697"/>
                    <a:pt x="4028" y="1696"/>
                  </a:cubicBezTo>
                  <a:cubicBezTo>
                    <a:pt x="4026" y="1683"/>
                    <a:pt x="3995" y="1667"/>
                    <a:pt x="3970" y="1654"/>
                  </a:cubicBezTo>
                  <a:cubicBezTo>
                    <a:pt x="3948" y="1642"/>
                    <a:pt x="3928" y="1632"/>
                    <a:pt x="3918" y="1620"/>
                  </a:cubicBezTo>
                  <a:cubicBezTo>
                    <a:pt x="3913" y="1614"/>
                    <a:pt x="3914" y="1609"/>
                    <a:pt x="3915" y="1606"/>
                  </a:cubicBezTo>
                  <a:cubicBezTo>
                    <a:pt x="3919" y="1598"/>
                    <a:pt x="3930" y="1591"/>
                    <a:pt x="3990" y="1591"/>
                  </a:cubicBezTo>
                  <a:cubicBezTo>
                    <a:pt x="4020" y="1591"/>
                    <a:pt x="4054" y="1593"/>
                    <a:pt x="4077" y="1594"/>
                  </a:cubicBezTo>
                  <a:lnTo>
                    <a:pt x="4094" y="1595"/>
                  </a:lnTo>
                  <a:cubicBezTo>
                    <a:pt x="4116" y="1595"/>
                    <a:pt x="4128" y="1576"/>
                    <a:pt x="4128" y="1562"/>
                  </a:cubicBezTo>
                  <a:cubicBezTo>
                    <a:pt x="4128" y="1554"/>
                    <a:pt x="4123" y="1551"/>
                    <a:pt x="4114" y="1554"/>
                  </a:cubicBezTo>
                  <a:cubicBezTo>
                    <a:pt x="4083" y="1566"/>
                    <a:pt x="3990" y="1529"/>
                    <a:pt x="3969" y="1491"/>
                  </a:cubicBezTo>
                  <a:cubicBezTo>
                    <a:pt x="3963" y="1480"/>
                    <a:pt x="3964" y="1469"/>
                    <a:pt x="3970" y="1460"/>
                  </a:cubicBezTo>
                  <a:cubicBezTo>
                    <a:pt x="3982" y="1442"/>
                    <a:pt x="3998" y="1440"/>
                    <a:pt x="4009" y="1440"/>
                  </a:cubicBezTo>
                  <a:cubicBezTo>
                    <a:pt x="4017" y="1440"/>
                    <a:pt x="4025" y="1441"/>
                    <a:pt x="4034" y="1442"/>
                  </a:cubicBezTo>
                  <a:cubicBezTo>
                    <a:pt x="4044" y="1444"/>
                    <a:pt x="4054" y="1445"/>
                    <a:pt x="4064" y="1445"/>
                  </a:cubicBezTo>
                  <a:cubicBezTo>
                    <a:pt x="4079" y="1445"/>
                    <a:pt x="4092" y="1442"/>
                    <a:pt x="4105" y="1435"/>
                  </a:cubicBezTo>
                  <a:cubicBezTo>
                    <a:pt x="4132" y="1421"/>
                    <a:pt x="4127" y="1387"/>
                    <a:pt x="4124" y="1373"/>
                  </a:cubicBezTo>
                  <a:cubicBezTo>
                    <a:pt x="4115" y="1338"/>
                    <a:pt x="4091" y="1307"/>
                    <a:pt x="4072" y="1307"/>
                  </a:cubicBezTo>
                  <a:cubicBezTo>
                    <a:pt x="4055" y="1307"/>
                    <a:pt x="3930" y="1298"/>
                    <a:pt x="3930" y="1267"/>
                  </a:cubicBezTo>
                  <a:cubicBezTo>
                    <a:pt x="3930" y="1261"/>
                    <a:pt x="3914" y="1252"/>
                    <a:pt x="3903" y="1246"/>
                  </a:cubicBezTo>
                  <a:cubicBezTo>
                    <a:pt x="3886" y="1237"/>
                    <a:pt x="3871" y="1229"/>
                    <a:pt x="3870" y="1217"/>
                  </a:cubicBezTo>
                  <a:cubicBezTo>
                    <a:pt x="3870" y="1214"/>
                    <a:pt x="3870" y="1209"/>
                    <a:pt x="3876" y="1204"/>
                  </a:cubicBezTo>
                  <a:cubicBezTo>
                    <a:pt x="3886" y="1195"/>
                    <a:pt x="3899" y="1196"/>
                    <a:pt x="3914" y="1200"/>
                  </a:cubicBezTo>
                  <a:cubicBezTo>
                    <a:pt x="3922" y="1203"/>
                    <a:pt x="3931" y="1205"/>
                    <a:pt x="3940" y="1205"/>
                  </a:cubicBezTo>
                  <a:cubicBezTo>
                    <a:pt x="3953" y="1205"/>
                    <a:pt x="3967" y="1200"/>
                    <a:pt x="3980" y="1190"/>
                  </a:cubicBezTo>
                  <a:cubicBezTo>
                    <a:pt x="3995" y="1179"/>
                    <a:pt x="4015" y="1173"/>
                    <a:pt x="4042" y="1173"/>
                  </a:cubicBezTo>
                  <a:cubicBezTo>
                    <a:pt x="4067" y="1173"/>
                    <a:pt x="4093" y="1178"/>
                    <a:pt x="4119" y="1183"/>
                  </a:cubicBezTo>
                  <a:cubicBezTo>
                    <a:pt x="4148" y="1188"/>
                    <a:pt x="4175" y="1192"/>
                    <a:pt x="4190" y="1189"/>
                  </a:cubicBezTo>
                  <a:cubicBezTo>
                    <a:pt x="4199" y="1187"/>
                    <a:pt x="4202" y="1183"/>
                    <a:pt x="4202" y="1174"/>
                  </a:cubicBezTo>
                  <a:cubicBezTo>
                    <a:pt x="4200" y="1152"/>
                    <a:pt x="4169" y="1117"/>
                    <a:pt x="4151" y="1117"/>
                  </a:cubicBezTo>
                  <a:cubicBezTo>
                    <a:pt x="4150" y="1117"/>
                    <a:pt x="4148" y="1118"/>
                    <a:pt x="4147" y="1119"/>
                  </a:cubicBezTo>
                  <a:cubicBezTo>
                    <a:pt x="4135" y="1126"/>
                    <a:pt x="4112" y="1130"/>
                    <a:pt x="4089" y="1130"/>
                  </a:cubicBezTo>
                  <a:cubicBezTo>
                    <a:pt x="4044" y="1130"/>
                    <a:pt x="4016" y="1114"/>
                    <a:pt x="4012" y="1087"/>
                  </a:cubicBezTo>
                  <a:cubicBezTo>
                    <a:pt x="4010" y="1079"/>
                    <a:pt x="4012" y="1072"/>
                    <a:pt x="4016" y="1067"/>
                  </a:cubicBezTo>
                  <a:cubicBezTo>
                    <a:pt x="4021" y="1061"/>
                    <a:pt x="4030" y="1058"/>
                    <a:pt x="4042" y="1058"/>
                  </a:cubicBezTo>
                  <a:cubicBezTo>
                    <a:pt x="4052" y="1058"/>
                    <a:pt x="4063" y="1060"/>
                    <a:pt x="4074" y="1061"/>
                  </a:cubicBezTo>
                  <a:cubicBezTo>
                    <a:pt x="4094" y="1064"/>
                    <a:pt x="4113" y="1066"/>
                    <a:pt x="4116" y="1060"/>
                  </a:cubicBezTo>
                  <a:cubicBezTo>
                    <a:pt x="4117" y="1060"/>
                    <a:pt x="4117" y="1059"/>
                    <a:pt x="4116" y="1058"/>
                  </a:cubicBezTo>
                  <a:cubicBezTo>
                    <a:pt x="4108" y="1044"/>
                    <a:pt x="4051" y="1018"/>
                    <a:pt x="4008" y="1018"/>
                  </a:cubicBezTo>
                  <a:cubicBezTo>
                    <a:pt x="3996" y="1018"/>
                    <a:pt x="3979" y="1020"/>
                    <a:pt x="3973" y="1033"/>
                  </a:cubicBezTo>
                  <a:cubicBezTo>
                    <a:pt x="3961" y="1057"/>
                    <a:pt x="3936" y="1066"/>
                    <a:pt x="3917" y="1066"/>
                  </a:cubicBezTo>
                  <a:cubicBezTo>
                    <a:pt x="3902" y="1066"/>
                    <a:pt x="3892" y="1061"/>
                    <a:pt x="3889" y="1053"/>
                  </a:cubicBezTo>
                  <a:cubicBezTo>
                    <a:pt x="3888" y="1047"/>
                    <a:pt x="3889" y="1039"/>
                    <a:pt x="3904" y="1029"/>
                  </a:cubicBezTo>
                  <a:cubicBezTo>
                    <a:pt x="3942" y="1005"/>
                    <a:pt x="3953" y="934"/>
                    <a:pt x="3948" y="893"/>
                  </a:cubicBezTo>
                  <a:cubicBezTo>
                    <a:pt x="3946" y="872"/>
                    <a:pt x="3976" y="861"/>
                    <a:pt x="4010" y="849"/>
                  </a:cubicBezTo>
                  <a:cubicBezTo>
                    <a:pt x="4058" y="833"/>
                    <a:pt x="4092" y="818"/>
                    <a:pt x="4084" y="790"/>
                  </a:cubicBezTo>
                  <a:cubicBezTo>
                    <a:pt x="4079" y="773"/>
                    <a:pt x="4081" y="757"/>
                    <a:pt x="4091" y="745"/>
                  </a:cubicBezTo>
                  <a:cubicBezTo>
                    <a:pt x="4118" y="709"/>
                    <a:pt x="4194" y="706"/>
                    <a:pt x="4216" y="706"/>
                  </a:cubicBezTo>
                  <a:cubicBezTo>
                    <a:pt x="4223" y="706"/>
                    <a:pt x="4227" y="704"/>
                    <a:pt x="4229" y="703"/>
                  </a:cubicBezTo>
                  <a:cubicBezTo>
                    <a:pt x="4231" y="702"/>
                    <a:pt x="4231" y="700"/>
                    <a:pt x="4231" y="698"/>
                  </a:cubicBezTo>
                  <a:cubicBezTo>
                    <a:pt x="4231" y="684"/>
                    <a:pt x="4198" y="652"/>
                    <a:pt x="4165" y="657"/>
                  </a:cubicBezTo>
                  <a:cubicBezTo>
                    <a:pt x="4145" y="659"/>
                    <a:pt x="4123" y="672"/>
                    <a:pt x="4104" y="682"/>
                  </a:cubicBezTo>
                  <a:cubicBezTo>
                    <a:pt x="4084" y="693"/>
                    <a:pt x="4067" y="703"/>
                    <a:pt x="4052" y="703"/>
                  </a:cubicBezTo>
                  <a:cubicBezTo>
                    <a:pt x="4045" y="703"/>
                    <a:pt x="4039" y="700"/>
                    <a:pt x="4034" y="696"/>
                  </a:cubicBezTo>
                  <a:cubicBezTo>
                    <a:pt x="4028" y="690"/>
                    <a:pt x="4026" y="683"/>
                    <a:pt x="4029" y="675"/>
                  </a:cubicBezTo>
                  <a:cubicBezTo>
                    <a:pt x="4039" y="650"/>
                    <a:pt x="4103" y="622"/>
                    <a:pt x="4142" y="622"/>
                  </a:cubicBezTo>
                  <a:cubicBezTo>
                    <a:pt x="4195" y="622"/>
                    <a:pt x="4295" y="617"/>
                    <a:pt x="4330" y="596"/>
                  </a:cubicBezTo>
                  <a:cubicBezTo>
                    <a:pt x="4335" y="593"/>
                    <a:pt x="4336" y="592"/>
                    <a:pt x="4336" y="592"/>
                  </a:cubicBezTo>
                  <a:cubicBezTo>
                    <a:pt x="4334" y="584"/>
                    <a:pt x="4291" y="571"/>
                    <a:pt x="4232" y="571"/>
                  </a:cubicBezTo>
                  <a:cubicBezTo>
                    <a:pt x="4218" y="571"/>
                    <a:pt x="4206" y="572"/>
                    <a:pt x="4194" y="573"/>
                  </a:cubicBezTo>
                  <a:cubicBezTo>
                    <a:pt x="4185" y="574"/>
                    <a:pt x="4177" y="575"/>
                    <a:pt x="4170" y="575"/>
                  </a:cubicBezTo>
                  <a:cubicBezTo>
                    <a:pt x="4143" y="575"/>
                    <a:pt x="4137" y="568"/>
                    <a:pt x="4137" y="561"/>
                  </a:cubicBezTo>
                  <a:cubicBezTo>
                    <a:pt x="4137" y="540"/>
                    <a:pt x="4208" y="537"/>
                    <a:pt x="4230" y="537"/>
                  </a:cubicBezTo>
                  <a:cubicBezTo>
                    <a:pt x="4291" y="535"/>
                    <a:pt x="4311" y="527"/>
                    <a:pt x="4331" y="519"/>
                  </a:cubicBezTo>
                  <a:cubicBezTo>
                    <a:pt x="4347" y="513"/>
                    <a:pt x="4363" y="507"/>
                    <a:pt x="4396" y="503"/>
                  </a:cubicBezTo>
                  <a:cubicBezTo>
                    <a:pt x="4436" y="498"/>
                    <a:pt x="4447" y="487"/>
                    <a:pt x="4456" y="478"/>
                  </a:cubicBezTo>
                  <a:cubicBezTo>
                    <a:pt x="4464" y="469"/>
                    <a:pt x="4472" y="461"/>
                    <a:pt x="4496" y="460"/>
                  </a:cubicBezTo>
                  <a:cubicBezTo>
                    <a:pt x="4548" y="457"/>
                    <a:pt x="4662" y="404"/>
                    <a:pt x="4662" y="387"/>
                  </a:cubicBezTo>
                  <a:cubicBezTo>
                    <a:pt x="4658" y="369"/>
                    <a:pt x="4496" y="318"/>
                    <a:pt x="4406" y="318"/>
                  </a:cubicBezTo>
                  <a:cubicBezTo>
                    <a:pt x="4306" y="318"/>
                    <a:pt x="4259" y="339"/>
                    <a:pt x="4256" y="385"/>
                  </a:cubicBezTo>
                  <a:cubicBezTo>
                    <a:pt x="4254" y="405"/>
                    <a:pt x="4243" y="415"/>
                    <a:pt x="4221" y="415"/>
                  </a:cubicBezTo>
                  <a:cubicBezTo>
                    <a:pt x="4207" y="415"/>
                    <a:pt x="4189" y="410"/>
                    <a:pt x="4170" y="405"/>
                  </a:cubicBezTo>
                  <a:cubicBezTo>
                    <a:pt x="4142" y="398"/>
                    <a:pt x="4112" y="392"/>
                    <a:pt x="4097" y="399"/>
                  </a:cubicBezTo>
                  <a:cubicBezTo>
                    <a:pt x="4090" y="402"/>
                    <a:pt x="4085" y="403"/>
                    <a:pt x="4080" y="403"/>
                  </a:cubicBezTo>
                  <a:cubicBezTo>
                    <a:pt x="4065" y="403"/>
                    <a:pt x="4059" y="392"/>
                    <a:pt x="4055" y="383"/>
                  </a:cubicBezTo>
                  <a:cubicBezTo>
                    <a:pt x="4051" y="374"/>
                    <a:pt x="4048" y="370"/>
                    <a:pt x="4042" y="370"/>
                  </a:cubicBezTo>
                  <a:cubicBezTo>
                    <a:pt x="4039" y="370"/>
                    <a:pt x="4035" y="371"/>
                    <a:pt x="4029" y="374"/>
                  </a:cubicBezTo>
                  <a:cubicBezTo>
                    <a:pt x="4010" y="384"/>
                    <a:pt x="3989" y="400"/>
                    <a:pt x="3967" y="417"/>
                  </a:cubicBezTo>
                  <a:cubicBezTo>
                    <a:pt x="3940" y="438"/>
                    <a:pt x="3911" y="461"/>
                    <a:pt x="3880" y="474"/>
                  </a:cubicBezTo>
                  <a:cubicBezTo>
                    <a:pt x="3854" y="484"/>
                    <a:pt x="3831" y="503"/>
                    <a:pt x="3810" y="520"/>
                  </a:cubicBezTo>
                  <a:cubicBezTo>
                    <a:pt x="3788" y="539"/>
                    <a:pt x="3769" y="555"/>
                    <a:pt x="3750" y="557"/>
                  </a:cubicBezTo>
                  <a:cubicBezTo>
                    <a:pt x="3741" y="559"/>
                    <a:pt x="3738" y="554"/>
                    <a:pt x="3737" y="552"/>
                  </a:cubicBezTo>
                  <a:cubicBezTo>
                    <a:pt x="3734" y="545"/>
                    <a:pt x="3729" y="532"/>
                    <a:pt x="3871" y="389"/>
                  </a:cubicBezTo>
                  <a:cubicBezTo>
                    <a:pt x="3894" y="366"/>
                    <a:pt x="3903" y="340"/>
                    <a:pt x="3894" y="319"/>
                  </a:cubicBezTo>
                  <a:cubicBezTo>
                    <a:pt x="3885" y="298"/>
                    <a:pt x="3861" y="286"/>
                    <a:pt x="3829" y="289"/>
                  </a:cubicBezTo>
                  <a:cubicBezTo>
                    <a:pt x="3789" y="293"/>
                    <a:pt x="3778" y="308"/>
                    <a:pt x="3768" y="323"/>
                  </a:cubicBezTo>
                  <a:cubicBezTo>
                    <a:pt x="3760" y="334"/>
                    <a:pt x="3751" y="346"/>
                    <a:pt x="3732" y="350"/>
                  </a:cubicBezTo>
                  <a:cubicBezTo>
                    <a:pt x="3719" y="353"/>
                    <a:pt x="3690" y="365"/>
                    <a:pt x="3656" y="379"/>
                  </a:cubicBezTo>
                  <a:cubicBezTo>
                    <a:pt x="3596" y="404"/>
                    <a:pt x="3529" y="432"/>
                    <a:pt x="3499" y="432"/>
                  </a:cubicBezTo>
                  <a:cubicBezTo>
                    <a:pt x="3487" y="432"/>
                    <a:pt x="3483" y="427"/>
                    <a:pt x="3482" y="422"/>
                  </a:cubicBezTo>
                  <a:cubicBezTo>
                    <a:pt x="3475" y="403"/>
                    <a:pt x="3513" y="384"/>
                    <a:pt x="3575" y="356"/>
                  </a:cubicBezTo>
                  <a:cubicBezTo>
                    <a:pt x="3600" y="345"/>
                    <a:pt x="3633" y="330"/>
                    <a:pt x="3639" y="322"/>
                  </a:cubicBezTo>
                  <a:cubicBezTo>
                    <a:pt x="3631" y="317"/>
                    <a:pt x="3586" y="310"/>
                    <a:pt x="3492" y="310"/>
                  </a:cubicBezTo>
                  <a:cubicBezTo>
                    <a:pt x="3432" y="310"/>
                    <a:pt x="3374" y="313"/>
                    <a:pt x="3337" y="318"/>
                  </a:cubicBezTo>
                  <a:cubicBezTo>
                    <a:pt x="3303" y="323"/>
                    <a:pt x="3261" y="333"/>
                    <a:pt x="3219" y="343"/>
                  </a:cubicBezTo>
                  <a:cubicBezTo>
                    <a:pt x="3167" y="355"/>
                    <a:pt x="3117" y="366"/>
                    <a:pt x="3090" y="366"/>
                  </a:cubicBezTo>
                  <a:cubicBezTo>
                    <a:pt x="3075" y="366"/>
                    <a:pt x="3067" y="362"/>
                    <a:pt x="3066" y="353"/>
                  </a:cubicBezTo>
                  <a:cubicBezTo>
                    <a:pt x="3063" y="314"/>
                    <a:pt x="3318" y="276"/>
                    <a:pt x="3365" y="270"/>
                  </a:cubicBezTo>
                  <a:cubicBezTo>
                    <a:pt x="3403" y="266"/>
                    <a:pt x="3452" y="266"/>
                    <a:pt x="3503" y="266"/>
                  </a:cubicBezTo>
                  <a:cubicBezTo>
                    <a:pt x="3588" y="265"/>
                    <a:pt x="3675" y="265"/>
                    <a:pt x="3722" y="246"/>
                  </a:cubicBezTo>
                  <a:cubicBezTo>
                    <a:pt x="3759" y="231"/>
                    <a:pt x="3804" y="222"/>
                    <a:pt x="3844" y="215"/>
                  </a:cubicBezTo>
                  <a:cubicBezTo>
                    <a:pt x="3885" y="207"/>
                    <a:pt x="3922" y="200"/>
                    <a:pt x="3932" y="189"/>
                  </a:cubicBezTo>
                  <a:cubicBezTo>
                    <a:pt x="3933" y="187"/>
                    <a:pt x="3933" y="186"/>
                    <a:pt x="3932" y="184"/>
                  </a:cubicBezTo>
                  <a:cubicBezTo>
                    <a:pt x="3923" y="166"/>
                    <a:pt x="3842" y="140"/>
                    <a:pt x="3794" y="142"/>
                  </a:cubicBezTo>
                  <a:cubicBezTo>
                    <a:pt x="3788" y="143"/>
                    <a:pt x="3782" y="143"/>
                    <a:pt x="3775" y="143"/>
                  </a:cubicBezTo>
                  <a:cubicBezTo>
                    <a:pt x="3744" y="143"/>
                    <a:pt x="3704" y="139"/>
                    <a:pt x="3690" y="122"/>
                  </a:cubicBezTo>
                  <a:cubicBezTo>
                    <a:pt x="3685" y="117"/>
                    <a:pt x="3683" y="111"/>
                    <a:pt x="3684" y="104"/>
                  </a:cubicBezTo>
                  <a:cubicBezTo>
                    <a:pt x="3686" y="94"/>
                    <a:pt x="3659" y="85"/>
                    <a:pt x="3639" y="78"/>
                  </a:cubicBezTo>
                  <a:cubicBezTo>
                    <a:pt x="3617" y="71"/>
                    <a:pt x="3597" y="64"/>
                    <a:pt x="3592" y="53"/>
                  </a:cubicBezTo>
                  <a:cubicBezTo>
                    <a:pt x="3587" y="46"/>
                    <a:pt x="3539" y="45"/>
                    <a:pt x="3503" y="44"/>
                  </a:cubicBezTo>
                  <a:cubicBezTo>
                    <a:pt x="3452" y="42"/>
                    <a:pt x="3400" y="41"/>
                    <a:pt x="3380" y="29"/>
                  </a:cubicBezTo>
                  <a:cubicBezTo>
                    <a:pt x="3354" y="12"/>
                    <a:pt x="3282" y="0"/>
                    <a:pt x="3205" y="0"/>
                  </a:cubicBezTo>
                  <a:cubicBezTo>
                    <a:pt x="3186" y="0"/>
                    <a:pt x="3168" y="1"/>
                    <a:pt x="3151" y="2"/>
                  </a:cubicBezTo>
                  <a:cubicBezTo>
                    <a:pt x="3102" y="6"/>
                    <a:pt x="3026" y="7"/>
                    <a:pt x="2958" y="8"/>
                  </a:cubicBezTo>
                  <a:cubicBezTo>
                    <a:pt x="2901" y="9"/>
                    <a:pt x="2853" y="9"/>
                    <a:pt x="2833" y="11"/>
                  </a:cubicBezTo>
                  <a:cubicBezTo>
                    <a:pt x="2816" y="13"/>
                    <a:pt x="2801" y="17"/>
                    <a:pt x="2786" y="21"/>
                  </a:cubicBezTo>
                  <a:cubicBezTo>
                    <a:pt x="2766" y="26"/>
                    <a:pt x="2747" y="31"/>
                    <a:pt x="2724" y="29"/>
                  </a:cubicBezTo>
                  <a:cubicBezTo>
                    <a:pt x="2722" y="29"/>
                    <a:pt x="2719" y="29"/>
                    <a:pt x="2716" y="29"/>
                  </a:cubicBezTo>
                  <a:cubicBezTo>
                    <a:pt x="2686" y="29"/>
                    <a:pt x="2656" y="38"/>
                    <a:pt x="2651" y="47"/>
                  </a:cubicBezTo>
                  <a:cubicBezTo>
                    <a:pt x="2651" y="48"/>
                    <a:pt x="2650" y="51"/>
                    <a:pt x="2654" y="56"/>
                  </a:cubicBezTo>
                  <a:cubicBezTo>
                    <a:pt x="2668" y="70"/>
                    <a:pt x="2667" y="82"/>
                    <a:pt x="2664" y="90"/>
                  </a:cubicBezTo>
                  <a:cubicBezTo>
                    <a:pt x="2657" y="105"/>
                    <a:pt x="2636" y="112"/>
                    <a:pt x="2619" y="112"/>
                  </a:cubicBezTo>
                  <a:cubicBezTo>
                    <a:pt x="2607" y="112"/>
                    <a:pt x="2598" y="109"/>
                    <a:pt x="2594" y="103"/>
                  </a:cubicBezTo>
                  <a:cubicBezTo>
                    <a:pt x="2590" y="99"/>
                    <a:pt x="2589" y="94"/>
                    <a:pt x="2590" y="88"/>
                  </a:cubicBezTo>
                  <a:cubicBezTo>
                    <a:pt x="2591" y="84"/>
                    <a:pt x="2590" y="81"/>
                    <a:pt x="2587" y="77"/>
                  </a:cubicBezTo>
                  <a:cubicBezTo>
                    <a:pt x="2578" y="66"/>
                    <a:pt x="2551" y="58"/>
                    <a:pt x="2524" y="58"/>
                  </a:cubicBezTo>
                  <a:cubicBezTo>
                    <a:pt x="2506" y="58"/>
                    <a:pt x="2490" y="62"/>
                    <a:pt x="2482" y="69"/>
                  </a:cubicBezTo>
                  <a:cubicBezTo>
                    <a:pt x="2475" y="75"/>
                    <a:pt x="2462" y="78"/>
                    <a:pt x="2444" y="78"/>
                  </a:cubicBezTo>
                  <a:cubicBezTo>
                    <a:pt x="2423" y="78"/>
                    <a:pt x="2395" y="74"/>
                    <a:pt x="2369" y="69"/>
                  </a:cubicBezTo>
                  <a:cubicBezTo>
                    <a:pt x="2343" y="65"/>
                    <a:pt x="2319" y="61"/>
                    <a:pt x="2301" y="61"/>
                  </a:cubicBezTo>
                  <a:cubicBezTo>
                    <a:pt x="2284" y="61"/>
                    <a:pt x="2278" y="65"/>
                    <a:pt x="2276" y="68"/>
                  </a:cubicBezTo>
                  <a:cubicBezTo>
                    <a:pt x="2260" y="88"/>
                    <a:pt x="2194" y="91"/>
                    <a:pt x="2103" y="94"/>
                  </a:cubicBezTo>
                  <a:cubicBezTo>
                    <a:pt x="2069" y="95"/>
                    <a:pt x="2036" y="96"/>
                    <a:pt x="2019" y="99"/>
                  </a:cubicBezTo>
                  <a:cubicBezTo>
                    <a:pt x="2016" y="100"/>
                    <a:pt x="2014" y="100"/>
                    <a:pt x="2013" y="101"/>
                  </a:cubicBezTo>
                  <a:cubicBezTo>
                    <a:pt x="2018" y="106"/>
                    <a:pt x="2036" y="115"/>
                    <a:pt x="2049" y="122"/>
                  </a:cubicBezTo>
                  <a:cubicBezTo>
                    <a:pt x="2083" y="139"/>
                    <a:pt x="2103" y="151"/>
                    <a:pt x="2101" y="165"/>
                  </a:cubicBezTo>
                  <a:cubicBezTo>
                    <a:pt x="2098" y="178"/>
                    <a:pt x="2074" y="180"/>
                    <a:pt x="2031" y="182"/>
                  </a:cubicBezTo>
                  <a:cubicBezTo>
                    <a:pt x="2006" y="183"/>
                    <a:pt x="1965" y="185"/>
                    <a:pt x="1961" y="194"/>
                  </a:cubicBezTo>
                  <a:cubicBezTo>
                    <a:pt x="1960" y="195"/>
                    <a:pt x="1962" y="197"/>
                    <a:pt x="1964" y="200"/>
                  </a:cubicBezTo>
                  <a:cubicBezTo>
                    <a:pt x="1980" y="219"/>
                    <a:pt x="2014" y="236"/>
                    <a:pt x="2050" y="254"/>
                  </a:cubicBezTo>
                  <a:cubicBezTo>
                    <a:pt x="2089" y="274"/>
                    <a:pt x="2131" y="294"/>
                    <a:pt x="2158" y="322"/>
                  </a:cubicBezTo>
                  <a:cubicBezTo>
                    <a:pt x="2172" y="336"/>
                    <a:pt x="2177" y="345"/>
                    <a:pt x="2174" y="352"/>
                  </a:cubicBezTo>
                  <a:cubicBezTo>
                    <a:pt x="2173" y="355"/>
                    <a:pt x="2169" y="359"/>
                    <a:pt x="2160" y="359"/>
                  </a:cubicBezTo>
                  <a:cubicBezTo>
                    <a:pt x="2139" y="359"/>
                    <a:pt x="2089" y="338"/>
                    <a:pt x="2051" y="313"/>
                  </a:cubicBezTo>
                  <a:cubicBezTo>
                    <a:pt x="2024" y="295"/>
                    <a:pt x="1993" y="289"/>
                    <a:pt x="1964" y="283"/>
                  </a:cubicBezTo>
                  <a:cubicBezTo>
                    <a:pt x="1931" y="276"/>
                    <a:pt x="1901" y="270"/>
                    <a:pt x="1881" y="249"/>
                  </a:cubicBezTo>
                  <a:cubicBezTo>
                    <a:pt x="1854" y="220"/>
                    <a:pt x="1770" y="198"/>
                    <a:pt x="1719" y="198"/>
                  </a:cubicBezTo>
                  <a:cubicBezTo>
                    <a:pt x="1698" y="198"/>
                    <a:pt x="1688" y="201"/>
                    <a:pt x="1683" y="204"/>
                  </a:cubicBezTo>
                  <a:cubicBezTo>
                    <a:pt x="1678" y="208"/>
                    <a:pt x="1678" y="210"/>
                    <a:pt x="1678" y="211"/>
                  </a:cubicBezTo>
                  <a:cubicBezTo>
                    <a:pt x="1678" y="222"/>
                    <a:pt x="1705" y="241"/>
                    <a:pt x="1727" y="256"/>
                  </a:cubicBezTo>
                  <a:cubicBezTo>
                    <a:pt x="1754" y="274"/>
                    <a:pt x="1778" y="290"/>
                    <a:pt x="1778" y="306"/>
                  </a:cubicBezTo>
                  <a:cubicBezTo>
                    <a:pt x="1778" y="314"/>
                    <a:pt x="1774" y="323"/>
                    <a:pt x="1752" y="323"/>
                  </a:cubicBezTo>
                  <a:cubicBezTo>
                    <a:pt x="1740" y="323"/>
                    <a:pt x="1725" y="321"/>
                    <a:pt x="1711" y="318"/>
                  </a:cubicBezTo>
                  <a:cubicBezTo>
                    <a:pt x="1698" y="316"/>
                    <a:pt x="1685" y="314"/>
                    <a:pt x="1677" y="314"/>
                  </a:cubicBezTo>
                  <a:cubicBezTo>
                    <a:pt x="1671" y="314"/>
                    <a:pt x="1670" y="315"/>
                    <a:pt x="1670" y="315"/>
                  </a:cubicBezTo>
                  <a:cubicBezTo>
                    <a:pt x="1660" y="322"/>
                    <a:pt x="1643" y="311"/>
                    <a:pt x="1611" y="287"/>
                  </a:cubicBezTo>
                  <a:cubicBezTo>
                    <a:pt x="1583" y="266"/>
                    <a:pt x="1549" y="239"/>
                    <a:pt x="1526" y="239"/>
                  </a:cubicBezTo>
                  <a:cubicBezTo>
                    <a:pt x="1518" y="239"/>
                    <a:pt x="1513" y="241"/>
                    <a:pt x="1512" y="243"/>
                  </a:cubicBezTo>
                  <a:cubicBezTo>
                    <a:pt x="1508" y="248"/>
                    <a:pt x="1512" y="260"/>
                    <a:pt x="1515" y="274"/>
                  </a:cubicBezTo>
                  <a:cubicBezTo>
                    <a:pt x="1520" y="289"/>
                    <a:pt x="1525" y="309"/>
                    <a:pt x="1525" y="330"/>
                  </a:cubicBezTo>
                  <a:cubicBezTo>
                    <a:pt x="1525" y="373"/>
                    <a:pt x="1479" y="405"/>
                    <a:pt x="1459" y="405"/>
                  </a:cubicBezTo>
                  <a:cubicBezTo>
                    <a:pt x="1451" y="405"/>
                    <a:pt x="1448" y="401"/>
                    <a:pt x="1447" y="399"/>
                  </a:cubicBezTo>
                  <a:cubicBezTo>
                    <a:pt x="1445" y="394"/>
                    <a:pt x="1446" y="387"/>
                    <a:pt x="1451" y="379"/>
                  </a:cubicBezTo>
                  <a:cubicBezTo>
                    <a:pt x="1464" y="359"/>
                    <a:pt x="1465" y="320"/>
                    <a:pt x="1453" y="284"/>
                  </a:cubicBezTo>
                  <a:cubicBezTo>
                    <a:pt x="1445" y="257"/>
                    <a:pt x="1430" y="238"/>
                    <a:pt x="1413" y="232"/>
                  </a:cubicBezTo>
                  <a:cubicBezTo>
                    <a:pt x="1408" y="230"/>
                    <a:pt x="1401" y="229"/>
                    <a:pt x="1392" y="229"/>
                  </a:cubicBezTo>
                  <a:cubicBezTo>
                    <a:pt x="1365" y="229"/>
                    <a:pt x="1328" y="239"/>
                    <a:pt x="1291" y="249"/>
                  </a:cubicBezTo>
                  <a:cubicBezTo>
                    <a:pt x="1254" y="258"/>
                    <a:pt x="1215" y="269"/>
                    <a:pt x="1187" y="269"/>
                  </a:cubicBezTo>
                  <a:lnTo>
                    <a:pt x="1183" y="269"/>
                  </a:lnTo>
                  <a:cubicBezTo>
                    <a:pt x="1180" y="269"/>
                    <a:pt x="1177" y="268"/>
                    <a:pt x="1174" y="268"/>
                  </a:cubicBezTo>
                  <a:cubicBezTo>
                    <a:pt x="1123" y="268"/>
                    <a:pt x="1082" y="281"/>
                    <a:pt x="1079" y="292"/>
                  </a:cubicBezTo>
                  <a:cubicBezTo>
                    <a:pt x="1078" y="296"/>
                    <a:pt x="1084" y="301"/>
                    <a:pt x="1094" y="307"/>
                  </a:cubicBezTo>
                  <a:cubicBezTo>
                    <a:pt x="1117" y="321"/>
                    <a:pt x="1120" y="332"/>
                    <a:pt x="1118" y="339"/>
                  </a:cubicBezTo>
                  <a:cubicBezTo>
                    <a:pt x="1116" y="347"/>
                    <a:pt x="1106" y="352"/>
                    <a:pt x="1092" y="352"/>
                  </a:cubicBezTo>
                  <a:cubicBezTo>
                    <a:pt x="1075" y="352"/>
                    <a:pt x="1054" y="345"/>
                    <a:pt x="1038" y="333"/>
                  </a:cubicBezTo>
                  <a:cubicBezTo>
                    <a:pt x="1026" y="324"/>
                    <a:pt x="1004" y="320"/>
                    <a:pt x="976" y="320"/>
                  </a:cubicBezTo>
                  <a:cubicBezTo>
                    <a:pt x="922" y="320"/>
                    <a:pt x="873" y="336"/>
                    <a:pt x="871" y="344"/>
                  </a:cubicBezTo>
                  <a:cubicBezTo>
                    <a:pt x="871" y="344"/>
                    <a:pt x="872" y="345"/>
                    <a:pt x="873" y="346"/>
                  </a:cubicBezTo>
                  <a:cubicBezTo>
                    <a:pt x="890" y="358"/>
                    <a:pt x="902" y="382"/>
                    <a:pt x="907" y="410"/>
                  </a:cubicBezTo>
                  <a:cubicBezTo>
                    <a:pt x="910" y="434"/>
                    <a:pt x="907" y="456"/>
                    <a:pt x="897" y="469"/>
                  </a:cubicBezTo>
                  <a:cubicBezTo>
                    <a:pt x="892" y="476"/>
                    <a:pt x="884" y="479"/>
                    <a:pt x="875" y="479"/>
                  </a:cubicBezTo>
                  <a:cubicBezTo>
                    <a:pt x="862" y="479"/>
                    <a:pt x="845" y="473"/>
                    <a:pt x="827" y="467"/>
                  </a:cubicBezTo>
                  <a:cubicBezTo>
                    <a:pt x="802" y="458"/>
                    <a:pt x="773" y="447"/>
                    <a:pt x="746" y="449"/>
                  </a:cubicBezTo>
                  <a:cubicBezTo>
                    <a:pt x="694" y="453"/>
                    <a:pt x="435" y="574"/>
                    <a:pt x="407" y="622"/>
                  </a:cubicBezTo>
                  <a:cubicBezTo>
                    <a:pt x="405" y="625"/>
                    <a:pt x="405" y="627"/>
                    <a:pt x="405" y="628"/>
                  </a:cubicBezTo>
                  <a:cubicBezTo>
                    <a:pt x="413" y="643"/>
                    <a:pt x="446" y="645"/>
                    <a:pt x="478" y="645"/>
                  </a:cubicBezTo>
                  <a:cubicBezTo>
                    <a:pt x="486" y="645"/>
                    <a:pt x="493" y="645"/>
                    <a:pt x="500" y="645"/>
                  </a:cubicBezTo>
                  <a:cubicBezTo>
                    <a:pt x="508" y="645"/>
                    <a:pt x="515" y="645"/>
                    <a:pt x="523" y="645"/>
                  </a:cubicBezTo>
                  <a:cubicBezTo>
                    <a:pt x="548" y="645"/>
                    <a:pt x="575" y="646"/>
                    <a:pt x="590" y="655"/>
                  </a:cubicBezTo>
                  <a:cubicBezTo>
                    <a:pt x="601" y="661"/>
                    <a:pt x="607" y="671"/>
                    <a:pt x="608" y="684"/>
                  </a:cubicBezTo>
                  <a:cubicBezTo>
                    <a:pt x="609" y="721"/>
                    <a:pt x="567" y="778"/>
                    <a:pt x="528" y="805"/>
                  </a:cubicBezTo>
                  <a:cubicBezTo>
                    <a:pt x="503" y="822"/>
                    <a:pt x="449" y="823"/>
                    <a:pt x="396" y="824"/>
                  </a:cubicBezTo>
                  <a:cubicBezTo>
                    <a:pt x="350" y="826"/>
                    <a:pt x="293" y="827"/>
                    <a:pt x="291" y="843"/>
                  </a:cubicBezTo>
                  <a:cubicBezTo>
                    <a:pt x="289" y="864"/>
                    <a:pt x="244" y="874"/>
                    <a:pt x="166" y="890"/>
                  </a:cubicBezTo>
                  <a:cubicBezTo>
                    <a:pt x="92" y="905"/>
                    <a:pt x="0" y="924"/>
                    <a:pt x="0" y="955"/>
                  </a:cubicBezTo>
                  <a:cubicBezTo>
                    <a:pt x="0" y="965"/>
                    <a:pt x="3" y="998"/>
                    <a:pt x="40" y="1006"/>
                  </a:cubicBezTo>
                  <a:cubicBezTo>
                    <a:pt x="52" y="1008"/>
                    <a:pt x="64" y="1009"/>
                    <a:pt x="77" y="1010"/>
                  </a:cubicBezTo>
                  <a:cubicBezTo>
                    <a:pt x="107" y="1012"/>
                    <a:pt x="143" y="1013"/>
                    <a:pt x="170" y="1044"/>
                  </a:cubicBezTo>
                  <a:cubicBezTo>
                    <a:pt x="188" y="1064"/>
                    <a:pt x="225" y="1076"/>
                    <a:pt x="272" y="1076"/>
                  </a:cubicBezTo>
                  <a:cubicBezTo>
                    <a:pt x="307" y="1076"/>
                    <a:pt x="342" y="1070"/>
                    <a:pt x="371" y="1058"/>
                  </a:cubicBezTo>
                  <a:cubicBezTo>
                    <a:pt x="416" y="1041"/>
                    <a:pt x="461" y="1046"/>
                    <a:pt x="484" y="1071"/>
                  </a:cubicBezTo>
                  <a:cubicBezTo>
                    <a:pt x="494" y="1081"/>
                    <a:pt x="499" y="1095"/>
                    <a:pt x="498" y="1109"/>
                  </a:cubicBezTo>
                  <a:cubicBezTo>
                    <a:pt x="497" y="1130"/>
                    <a:pt x="468" y="1130"/>
                    <a:pt x="459" y="1130"/>
                  </a:cubicBezTo>
                  <a:cubicBezTo>
                    <a:pt x="443" y="1130"/>
                    <a:pt x="422" y="1128"/>
                    <a:pt x="401" y="1125"/>
                  </a:cubicBezTo>
                  <a:cubicBezTo>
                    <a:pt x="378" y="1122"/>
                    <a:pt x="354" y="1120"/>
                    <a:pt x="333" y="1120"/>
                  </a:cubicBezTo>
                  <a:cubicBezTo>
                    <a:pt x="313" y="1120"/>
                    <a:pt x="299" y="1122"/>
                    <a:pt x="290" y="1127"/>
                  </a:cubicBezTo>
                  <a:cubicBezTo>
                    <a:pt x="266" y="1142"/>
                    <a:pt x="219" y="1144"/>
                    <a:pt x="178" y="1145"/>
                  </a:cubicBezTo>
                  <a:cubicBezTo>
                    <a:pt x="147" y="1146"/>
                    <a:pt x="112" y="1148"/>
                    <a:pt x="106" y="1155"/>
                  </a:cubicBezTo>
                  <a:cubicBezTo>
                    <a:pt x="106" y="1156"/>
                    <a:pt x="105" y="1156"/>
                    <a:pt x="106" y="1157"/>
                  </a:cubicBezTo>
                  <a:cubicBezTo>
                    <a:pt x="110" y="1175"/>
                    <a:pt x="145" y="1178"/>
                    <a:pt x="183" y="1182"/>
                  </a:cubicBezTo>
                  <a:cubicBezTo>
                    <a:pt x="202" y="1184"/>
                    <a:pt x="221" y="1185"/>
                    <a:pt x="239" y="1189"/>
                  </a:cubicBezTo>
                  <a:cubicBezTo>
                    <a:pt x="257" y="1192"/>
                    <a:pt x="267" y="1198"/>
                    <a:pt x="270" y="1206"/>
                  </a:cubicBezTo>
                  <a:cubicBezTo>
                    <a:pt x="273" y="1215"/>
                    <a:pt x="266" y="1225"/>
                    <a:pt x="258" y="1235"/>
                  </a:cubicBezTo>
                  <a:cubicBezTo>
                    <a:pt x="252" y="1242"/>
                    <a:pt x="246" y="1250"/>
                    <a:pt x="246" y="1256"/>
                  </a:cubicBezTo>
                  <a:cubicBezTo>
                    <a:pt x="245" y="1266"/>
                    <a:pt x="251" y="1269"/>
                    <a:pt x="276" y="1277"/>
                  </a:cubicBezTo>
                  <a:cubicBezTo>
                    <a:pt x="290" y="1282"/>
                    <a:pt x="310" y="1288"/>
                    <a:pt x="333" y="1300"/>
                  </a:cubicBezTo>
                  <a:cubicBezTo>
                    <a:pt x="367" y="1317"/>
                    <a:pt x="417" y="1331"/>
                    <a:pt x="443" y="1331"/>
                  </a:cubicBezTo>
                  <a:cubicBezTo>
                    <a:pt x="452" y="1331"/>
                    <a:pt x="454" y="1330"/>
                    <a:pt x="455" y="1329"/>
                  </a:cubicBezTo>
                  <a:cubicBezTo>
                    <a:pt x="454" y="1329"/>
                    <a:pt x="454" y="1327"/>
                    <a:pt x="450" y="1323"/>
                  </a:cubicBezTo>
                  <a:cubicBezTo>
                    <a:pt x="442" y="1315"/>
                    <a:pt x="440" y="1307"/>
                    <a:pt x="443" y="1301"/>
                  </a:cubicBezTo>
                  <a:cubicBezTo>
                    <a:pt x="448" y="1290"/>
                    <a:pt x="464" y="1288"/>
                    <a:pt x="478" y="1288"/>
                  </a:cubicBezTo>
                  <a:cubicBezTo>
                    <a:pt x="499" y="1288"/>
                    <a:pt x="526" y="1294"/>
                    <a:pt x="536" y="1306"/>
                  </a:cubicBezTo>
                  <a:cubicBezTo>
                    <a:pt x="541" y="1312"/>
                    <a:pt x="553" y="1306"/>
                    <a:pt x="567" y="1299"/>
                  </a:cubicBezTo>
                  <a:cubicBezTo>
                    <a:pt x="583" y="1292"/>
                    <a:pt x="600" y="1284"/>
                    <a:pt x="619" y="1284"/>
                  </a:cubicBezTo>
                  <a:cubicBezTo>
                    <a:pt x="624" y="1284"/>
                    <a:pt x="629" y="1285"/>
                    <a:pt x="634" y="1286"/>
                  </a:cubicBezTo>
                  <a:cubicBezTo>
                    <a:pt x="651" y="1290"/>
                    <a:pt x="665" y="1282"/>
                    <a:pt x="678" y="1274"/>
                  </a:cubicBezTo>
                  <a:cubicBezTo>
                    <a:pt x="687" y="1268"/>
                    <a:pt x="697" y="1262"/>
                    <a:pt x="708" y="1262"/>
                  </a:cubicBezTo>
                  <a:cubicBezTo>
                    <a:pt x="715" y="1262"/>
                    <a:pt x="721" y="1264"/>
                    <a:pt x="728" y="1269"/>
                  </a:cubicBezTo>
                  <a:cubicBezTo>
                    <a:pt x="744" y="1279"/>
                    <a:pt x="788" y="1288"/>
                    <a:pt x="835" y="1297"/>
                  </a:cubicBezTo>
                  <a:cubicBezTo>
                    <a:pt x="889" y="1307"/>
                    <a:pt x="945" y="1318"/>
                    <a:pt x="974" y="1334"/>
                  </a:cubicBezTo>
                  <a:cubicBezTo>
                    <a:pt x="990" y="1343"/>
                    <a:pt x="1009" y="1350"/>
                    <a:pt x="1027" y="1356"/>
                  </a:cubicBezTo>
                  <a:cubicBezTo>
                    <a:pt x="1067" y="1371"/>
                    <a:pt x="1104" y="1385"/>
                    <a:pt x="1099" y="1419"/>
                  </a:cubicBezTo>
                  <a:cubicBezTo>
                    <a:pt x="1092" y="1460"/>
                    <a:pt x="1150" y="1491"/>
                    <a:pt x="1201" y="1514"/>
                  </a:cubicBezTo>
                  <a:cubicBezTo>
                    <a:pt x="1275" y="1547"/>
                    <a:pt x="1276" y="1622"/>
                    <a:pt x="1275" y="1644"/>
                  </a:cubicBezTo>
                  <a:cubicBezTo>
                    <a:pt x="1274" y="1662"/>
                    <a:pt x="1292" y="1678"/>
                    <a:pt x="1307" y="1692"/>
                  </a:cubicBezTo>
                  <a:cubicBezTo>
                    <a:pt x="1323" y="1706"/>
                    <a:pt x="1336" y="1718"/>
                    <a:pt x="1328" y="1730"/>
                  </a:cubicBezTo>
                  <a:cubicBezTo>
                    <a:pt x="1318" y="1747"/>
                    <a:pt x="1330" y="1770"/>
                    <a:pt x="1365" y="1802"/>
                  </a:cubicBezTo>
                  <a:cubicBezTo>
                    <a:pt x="1373" y="1809"/>
                    <a:pt x="1377" y="1816"/>
                    <a:pt x="1377" y="1824"/>
                  </a:cubicBezTo>
                  <a:cubicBezTo>
                    <a:pt x="1377" y="1839"/>
                    <a:pt x="1362" y="1851"/>
                    <a:pt x="1348" y="1863"/>
                  </a:cubicBezTo>
                  <a:cubicBezTo>
                    <a:pt x="1329" y="1879"/>
                    <a:pt x="1321" y="1888"/>
                    <a:pt x="1328" y="1897"/>
                  </a:cubicBezTo>
                  <a:cubicBezTo>
                    <a:pt x="1339" y="1912"/>
                    <a:pt x="1335" y="1931"/>
                    <a:pt x="1332" y="1948"/>
                  </a:cubicBezTo>
                  <a:cubicBezTo>
                    <a:pt x="1329" y="1963"/>
                    <a:pt x="1326" y="1977"/>
                    <a:pt x="1332" y="1986"/>
                  </a:cubicBezTo>
                  <a:cubicBezTo>
                    <a:pt x="1337" y="1992"/>
                    <a:pt x="1346" y="1997"/>
                    <a:pt x="1360" y="1999"/>
                  </a:cubicBezTo>
                  <a:cubicBezTo>
                    <a:pt x="1366" y="2000"/>
                    <a:pt x="1371" y="2000"/>
                    <a:pt x="1376" y="2000"/>
                  </a:cubicBezTo>
                  <a:cubicBezTo>
                    <a:pt x="1401" y="2000"/>
                    <a:pt x="1412" y="1988"/>
                    <a:pt x="1423" y="1976"/>
                  </a:cubicBezTo>
                  <a:cubicBezTo>
                    <a:pt x="1434" y="1963"/>
                    <a:pt x="1447" y="1949"/>
                    <a:pt x="1474" y="1949"/>
                  </a:cubicBezTo>
                  <a:cubicBezTo>
                    <a:pt x="1488" y="1949"/>
                    <a:pt x="1496" y="1952"/>
                    <a:pt x="1501" y="1958"/>
                  </a:cubicBezTo>
                  <a:cubicBezTo>
                    <a:pt x="1507" y="1966"/>
                    <a:pt x="1505" y="1977"/>
                    <a:pt x="1502" y="1988"/>
                  </a:cubicBezTo>
                  <a:cubicBezTo>
                    <a:pt x="1498" y="2002"/>
                    <a:pt x="1495" y="2017"/>
                    <a:pt x="1506" y="2028"/>
                  </a:cubicBezTo>
                  <a:cubicBezTo>
                    <a:pt x="1518" y="2040"/>
                    <a:pt x="1537" y="2045"/>
                    <a:pt x="1559" y="2052"/>
                  </a:cubicBezTo>
                  <a:cubicBezTo>
                    <a:pt x="1586" y="2060"/>
                    <a:pt x="1620" y="2070"/>
                    <a:pt x="1652" y="2097"/>
                  </a:cubicBezTo>
                  <a:cubicBezTo>
                    <a:pt x="1676" y="2117"/>
                    <a:pt x="1686" y="2135"/>
                    <a:pt x="1681" y="2148"/>
                  </a:cubicBezTo>
                  <a:cubicBezTo>
                    <a:pt x="1679" y="2155"/>
                    <a:pt x="1672" y="2159"/>
                    <a:pt x="1662" y="2159"/>
                  </a:cubicBezTo>
                  <a:cubicBezTo>
                    <a:pt x="1648" y="2159"/>
                    <a:pt x="1631" y="2151"/>
                    <a:pt x="1613" y="2138"/>
                  </a:cubicBezTo>
                  <a:cubicBezTo>
                    <a:pt x="1591" y="2122"/>
                    <a:pt x="1543" y="2112"/>
                    <a:pt x="1487" y="2112"/>
                  </a:cubicBezTo>
                  <a:cubicBezTo>
                    <a:pt x="1450" y="2112"/>
                    <a:pt x="1427" y="2116"/>
                    <a:pt x="1420" y="2119"/>
                  </a:cubicBezTo>
                  <a:cubicBezTo>
                    <a:pt x="1435" y="2134"/>
                    <a:pt x="1561" y="2208"/>
                    <a:pt x="1609" y="2208"/>
                  </a:cubicBezTo>
                  <a:cubicBezTo>
                    <a:pt x="1612" y="2208"/>
                    <a:pt x="1615" y="2207"/>
                    <a:pt x="1617" y="2207"/>
                  </a:cubicBezTo>
                  <a:cubicBezTo>
                    <a:pt x="1621" y="2205"/>
                    <a:pt x="1625" y="2205"/>
                    <a:pt x="1629" y="2205"/>
                  </a:cubicBezTo>
                  <a:cubicBezTo>
                    <a:pt x="1655" y="2205"/>
                    <a:pt x="1683" y="2232"/>
                    <a:pt x="1693" y="2257"/>
                  </a:cubicBezTo>
                  <a:cubicBezTo>
                    <a:pt x="1700" y="2273"/>
                    <a:pt x="1699" y="2287"/>
                    <a:pt x="1691" y="2295"/>
                  </a:cubicBezTo>
                  <a:cubicBezTo>
                    <a:pt x="1677" y="2309"/>
                    <a:pt x="1677" y="2339"/>
                    <a:pt x="1678" y="2365"/>
                  </a:cubicBezTo>
                  <a:cubicBezTo>
                    <a:pt x="1678" y="2377"/>
                    <a:pt x="1678" y="2389"/>
                    <a:pt x="1676" y="2398"/>
                  </a:cubicBezTo>
                  <a:cubicBezTo>
                    <a:pt x="1675" y="2410"/>
                    <a:pt x="1666" y="2416"/>
                    <a:pt x="1650" y="2416"/>
                  </a:cubicBezTo>
                  <a:cubicBezTo>
                    <a:pt x="1641" y="2416"/>
                    <a:pt x="1630" y="2414"/>
                    <a:pt x="1619" y="2412"/>
                  </a:cubicBezTo>
                  <a:cubicBezTo>
                    <a:pt x="1603" y="2409"/>
                    <a:pt x="1587" y="2406"/>
                    <a:pt x="1574" y="2408"/>
                  </a:cubicBezTo>
                  <a:cubicBezTo>
                    <a:pt x="1534" y="2413"/>
                    <a:pt x="1519" y="2426"/>
                    <a:pt x="1519" y="2456"/>
                  </a:cubicBezTo>
                  <a:cubicBezTo>
                    <a:pt x="1519" y="2477"/>
                    <a:pt x="1504" y="2494"/>
                    <a:pt x="1488" y="2513"/>
                  </a:cubicBezTo>
                  <a:cubicBezTo>
                    <a:pt x="1474" y="2530"/>
                    <a:pt x="1458" y="2548"/>
                    <a:pt x="1455" y="2570"/>
                  </a:cubicBezTo>
                  <a:cubicBezTo>
                    <a:pt x="1451" y="2597"/>
                    <a:pt x="1468" y="2604"/>
                    <a:pt x="1495" y="2615"/>
                  </a:cubicBezTo>
                  <a:cubicBezTo>
                    <a:pt x="1506" y="2619"/>
                    <a:pt x="1518" y="2623"/>
                    <a:pt x="1527" y="2629"/>
                  </a:cubicBezTo>
                  <a:cubicBezTo>
                    <a:pt x="1533" y="2634"/>
                    <a:pt x="1536" y="2638"/>
                    <a:pt x="1536" y="2644"/>
                  </a:cubicBezTo>
                  <a:cubicBezTo>
                    <a:pt x="1536" y="2654"/>
                    <a:pt x="1523" y="2661"/>
                    <a:pt x="1508" y="2670"/>
                  </a:cubicBezTo>
                  <a:cubicBezTo>
                    <a:pt x="1492" y="2678"/>
                    <a:pt x="1473" y="2690"/>
                    <a:pt x="1471" y="2703"/>
                  </a:cubicBezTo>
                  <a:cubicBezTo>
                    <a:pt x="1467" y="2731"/>
                    <a:pt x="1542" y="2790"/>
                    <a:pt x="1574" y="2807"/>
                  </a:cubicBezTo>
                  <a:cubicBezTo>
                    <a:pt x="1595" y="2819"/>
                    <a:pt x="1592" y="2851"/>
                    <a:pt x="1590" y="2885"/>
                  </a:cubicBezTo>
                  <a:cubicBezTo>
                    <a:pt x="1588" y="2906"/>
                    <a:pt x="1586" y="2927"/>
                    <a:pt x="1590" y="2942"/>
                  </a:cubicBezTo>
                  <a:cubicBezTo>
                    <a:pt x="1595" y="2957"/>
                    <a:pt x="1603" y="2954"/>
                    <a:pt x="1611" y="2954"/>
                  </a:cubicBezTo>
                  <a:cubicBezTo>
                    <a:pt x="1613" y="2954"/>
                    <a:pt x="1616" y="2953"/>
                    <a:pt x="1618" y="2953"/>
                  </a:cubicBezTo>
                  <a:cubicBezTo>
                    <a:pt x="1621" y="2953"/>
                    <a:pt x="1627" y="2954"/>
                    <a:pt x="1631" y="2958"/>
                  </a:cubicBezTo>
                  <a:cubicBezTo>
                    <a:pt x="1636" y="2963"/>
                    <a:pt x="1637" y="2971"/>
                    <a:pt x="1636" y="2985"/>
                  </a:cubicBezTo>
                  <a:cubicBezTo>
                    <a:pt x="1633" y="3011"/>
                    <a:pt x="1644" y="3020"/>
                    <a:pt x="1655" y="3030"/>
                  </a:cubicBezTo>
                  <a:cubicBezTo>
                    <a:pt x="1664" y="3038"/>
                    <a:pt x="1673" y="3046"/>
                    <a:pt x="1674" y="3060"/>
                  </a:cubicBezTo>
                  <a:cubicBezTo>
                    <a:pt x="1675" y="3070"/>
                    <a:pt x="1687" y="3075"/>
                    <a:pt x="1700" y="3081"/>
                  </a:cubicBezTo>
                  <a:cubicBezTo>
                    <a:pt x="1719" y="3090"/>
                    <a:pt x="1742" y="3100"/>
                    <a:pt x="1733" y="3128"/>
                  </a:cubicBezTo>
                  <a:cubicBezTo>
                    <a:pt x="1723" y="3158"/>
                    <a:pt x="1741" y="3181"/>
                    <a:pt x="1758" y="3202"/>
                  </a:cubicBezTo>
                  <a:cubicBezTo>
                    <a:pt x="1761" y="3207"/>
                    <a:pt x="1765" y="3211"/>
                    <a:pt x="1768" y="3215"/>
                  </a:cubicBezTo>
                  <a:cubicBezTo>
                    <a:pt x="1774" y="3224"/>
                    <a:pt x="1787" y="3235"/>
                    <a:pt x="1801" y="3248"/>
                  </a:cubicBezTo>
                  <a:cubicBezTo>
                    <a:pt x="1823" y="3266"/>
                    <a:pt x="1847" y="3288"/>
                    <a:pt x="1854" y="3307"/>
                  </a:cubicBezTo>
                  <a:cubicBezTo>
                    <a:pt x="1865" y="3333"/>
                    <a:pt x="1891" y="3362"/>
                    <a:pt x="1920" y="3362"/>
                  </a:cubicBezTo>
                  <a:cubicBezTo>
                    <a:pt x="1924" y="3362"/>
                    <a:pt x="1929" y="3361"/>
                    <a:pt x="1933" y="3360"/>
                  </a:cubicBezTo>
                  <a:cubicBezTo>
                    <a:pt x="1938" y="3358"/>
                    <a:pt x="1944" y="3357"/>
                    <a:pt x="1949" y="3357"/>
                  </a:cubicBezTo>
                  <a:cubicBezTo>
                    <a:pt x="1964" y="3357"/>
                    <a:pt x="1973" y="3365"/>
                    <a:pt x="1982" y="3372"/>
                  </a:cubicBezTo>
                  <a:cubicBezTo>
                    <a:pt x="1990" y="3378"/>
                    <a:pt x="1997" y="3384"/>
                    <a:pt x="2008" y="3382"/>
                  </a:cubicBezTo>
                  <a:cubicBezTo>
                    <a:pt x="2012" y="3382"/>
                    <a:pt x="2015" y="3381"/>
                    <a:pt x="2019" y="3381"/>
                  </a:cubicBezTo>
                  <a:cubicBezTo>
                    <a:pt x="2052" y="3381"/>
                    <a:pt x="2096" y="3399"/>
                    <a:pt x="2105" y="3424"/>
                  </a:cubicBezTo>
                  <a:cubicBezTo>
                    <a:pt x="2112" y="3443"/>
                    <a:pt x="2192" y="3466"/>
                    <a:pt x="2233" y="3472"/>
                  </a:cubicBezTo>
                  <a:cubicBezTo>
                    <a:pt x="2245" y="3474"/>
                    <a:pt x="2251" y="3462"/>
                    <a:pt x="2259" y="3447"/>
                  </a:cubicBezTo>
                  <a:cubicBezTo>
                    <a:pt x="2266" y="3434"/>
                    <a:pt x="2274" y="3421"/>
                    <a:pt x="2286" y="3414"/>
                  </a:cubicBezTo>
                  <a:cubicBezTo>
                    <a:pt x="2296" y="3409"/>
                    <a:pt x="2300" y="3379"/>
                    <a:pt x="2303" y="3355"/>
                  </a:cubicBezTo>
                  <a:cubicBezTo>
                    <a:pt x="2307" y="3325"/>
                    <a:pt x="2311" y="3299"/>
                    <a:pt x="2326" y="3294"/>
                  </a:cubicBezTo>
                  <a:cubicBezTo>
                    <a:pt x="2329" y="3293"/>
                    <a:pt x="2334" y="3284"/>
                    <a:pt x="2335" y="3261"/>
                  </a:cubicBezTo>
                  <a:cubicBezTo>
                    <a:pt x="2337" y="3225"/>
                    <a:pt x="2327" y="3189"/>
                    <a:pt x="2318" y="3186"/>
                  </a:cubicBezTo>
                  <a:cubicBezTo>
                    <a:pt x="2307" y="3181"/>
                    <a:pt x="2301" y="3171"/>
                    <a:pt x="2303" y="3161"/>
                  </a:cubicBezTo>
                  <a:cubicBezTo>
                    <a:pt x="2306" y="3147"/>
                    <a:pt x="2322" y="3131"/>
                    <a:pt x="2360" y="3136"/>
                  </a:cubicBezTo>
                  <a:cubicBezTo>
                    <a:pt x="2385" y="3139"/>
                    <a:pt x="2390" y="3129"/>
                    <a:pt x="2396" y="3111"/>
                  </a:cubicBezTo>
                  <a:cubicBezTo>
                    <a:pt x="2399" y="3100"/>
                    <a:pt x="2403" y="3088"/>
                    <a:pt x="2416" y="3084"/>
                  </a:cubicBezTo>
                  <a:cubicBezTo>
                    <a:pt x="2425" y="3082"/>
                    <a:pt x="2428" y="3071"/>
                    <a:pt x="2431" y="3056"/>
                  </a:cubicBezTo>
                  <a:cubicBezTo>
                    <a:pt x="2433" y="3042"/>
                    <a:pt x="2436" y="3029"/>
                    <a:pt x="2448" y="3026"/>
                  </a:cubicBezTo>
                  <a:cubicBezTo>
                    <a:pt x="2451" y="3025"/>
                    <a:pt x="2453" y="3022"/>
                    <a:pt x="2455" y="3018"/>
                  </a:cubicBezTo>
                  <a:cubicBezTo>
                    <a:pt x="2458" y="3008"/>
                    <a:pt x="2455" y="2992"/>
                    <a:pt x="2447" y="2981"/>
                  </a:cubicBezTo>
                  <a:cubicBezTo>
                    <a:pt x="2439" y="2971"/>
                    <a:pt x="2440" y="2962"/>
                    <a:pt x="2442" y="2957"/>
                  </a:cubicBezTo>
                  <a:cubicBezTo>
                    <a:pt x="2446" y="2946"/>
                    <a:pt x="2460" y="2939"/>
                    <a:pt x="2480" y="2935"/>
                  </a:cubicBezTo>
                  <a:cubicBezTo>
                    <a:pt x="2487" y="2934"/>
                    <a:pt x="2491" y="2930"/>
                    <a:pt x="2491" y="2924"/>
                  </a:cubicBezTo>
                  <a:cubicBezTo>
                    <a:pt x="2492" y="2913"/>
                    <a:pt x="2483" y="2898"/>
                    <a:pt x="2463" y="2890"/>
                  </a:cubicBezTo>
                  <a:cubicBezTo>
                    <a:pt x="2442" y="2883"/>
                    <a:pt x="2435" y="2867"/>
                    <a:pt x="2437" y="2856"/>
                  </a:cubicBezTo>
                  <a:cubicBezTo>
                    <a:pt x="2440" y="2841"/>
                    <a:pt x="2459" y="2837"/>
                    <a:pt x="2480" y="2851"/>
                  </a:cubicBezTo>
                  <a:cubicBezTo>
                    <a:pt x="2497" y="2862"/>
                    <a:pt x="2515" y="2864"/>
                    <a:pt x="2519" y="2856"/>
                  </a:cubicBezTo>
                  <a:cubicBezTo>
                    <a:pt x="2521" y="2852"/>
                    <a:pt x="2519" y="2846"/>
                    <a:pt x="2514" y="2839"/>
                  </a:cubicBezTo>
                  <a:cubicBezTo>
                    <a:pt x="2506" y="2828"/>
                    <a:pt x="2508" y="2820"/>
                    <a:pt x="2510" y="2814"/>
                  </a:cubicBezTo>
                  <a:cubicBezTo>
                    <a:pt x="2519" y="2795"/>
                    <a:pt x="2559" y="2787"/>
                    <a:pt x="2591" y="2784"/>
                  </a:cubicBezTo>
                  <a:cubicBezTo>
                    <a:pt x="2616" y="2782"/>
                    <a:pt x="2635" y="2773"/>
                    <a:pt x="2644" y="2760"/>
                  </a:cubicBezTo>
                  <a:cubicBezTo>
                    <a:pt x="2650" y="2751"/>
                    <a:pt x="2652" y="2739"/>
                    <a:pt x="2649" y="2726"/>
                  </a:cubicBezTo>
                  <a:cubicBezTo>
                    <a:pt x="2646" y="2714"/>
                    <a:pt x="2649" y="2707"/>
                    <a:pt x="2653" y="2703"/>
                  </a:cubicBezTo>
                  <a:cubicBezTo>
                    <a:pt x="2658" y="2696"/>
                    <a:pt x="2667" y="2692"/>
                    <a:pt x="2676" y="2692"/>
                  </a:cubicBezTo>
                  <a:cubicBezTo>
                    <a:pt x="2686" y="2692"/>
                    <a:pt x="2694" y="2696"/>
                    <a:pt x="2699" y="2703"/>
                  </a:cubicBezTo>
                  <a:cubicBezTo>
                    <a:pt x="2701" y="2707"/>
                    <a:pt x="2703" y="2715"/>
                    <a:pt x="2698" y="2725"/>
                  </a:cubicBezTo>
                  <a:cubicBezTo>
                    <a:pt x="2689" y="2743"/>
                    <a:pt x="2690" y="2758"/>
                    <a:pt x="2693" y="2763"/>
                  </a:cubicBezTo>
                  <a:cubicBezTo>
                    <a:pt x="2694" y="2765"/>
                    <a:pt x="2695" y="2765"/>
                    <a:pt x="2695" y="2765"/>
                  </a:cubicBezTo>
                  <a:cubicBezTo>
                    <a:pt x="2696" y="2765"/>
                    <a:pt x="2699" y="2764"/>
                    <a:pt x="2704" y="2759"/>
                  </a:cubicBezTo>
                  <a:cubicBezTo>
                    <a:pt x="2718" y="2745"/>
                    <a:pt x="2737" y="2744"/>
                    <a:pt x="2763" y="2742"/>
                  </a:cubicBezTo>
                  <a:cubicBezTo>
                    <a:pt x="2785" y="2740"/>
                    <a:pt x="2813" y="2738"/>
                    <a:pt x="2849" y="2728"/>
                  </a:cubicBezTo>
                  <a:cubicBezTo>
                    <a:pt x="2925" y="2706"/>
                    <a:pt x="2997" y="2643"/>
                    <a:pt x="3014" y="2585"/>
                  </a:cubicBezTo>
                  <a:cubicBezTo>
                    <a:pt x="3024" y="2551"/>
                    <a:pt x="3054" y="2537"/>
                    <a:pt x="3078" y="2525"/>
                  </a:cubicBezTo>
                  <a:cubicBezTo>
                    <a:pt x="3101" y="2514"/>
                    <a:pt x="3113" y="2508"/>
                    <a:pt x="3109" y="2494"/>
                  </a:cubicBezTo>
                  <a:cubicBezTo>
                    <a:pt x="3105" y="2477"/>
                    <a:pt x="3106" y="2464"/>
                    <a:pt x="3113" y="2455"/>
                  </a:cubicBezTo>
                  <a:cubicBezTo>
                    <a:pt x="3117" y="2450"/>
                    <a:pt x="3125" y="2443"/>
                    <a:pt x="3140" y="2443"/>
                  </a:cubicBezTo>
                  <a:cubicBezTo>
                    <a:pt x="3153" y="2443"/>
                    <a:pt x="3170" y="2448"/>
                    <a:pt x="3190" y="2457"/>
                  </a:cubicBezTo>
                  <a:cubicBezTo>
                    <a:pt x="3201" y="2463"/>
                    <a:pt x="3208" y="2466"/>
                    <a:pt x="3212" y="2466"/>
                  </a:cubicBezTo>
                  <a:cubicBezTo>
                    <a:pt x="3214" y="2466"/>
                    <a:pt x="3214" y="2466"/>
                    <a:pt x="3217" y="2461"/>
                  </a:cubicBezTo>
                  <a:cubicBezTo>
                    <a:pt x="3222" y="2450"/>
                    <a:pt x="3229" y="2439"/>
                    <a:pt x="3261" y="2439"/>
                  </a:cubicBezTo>
                  <a:cubicBezTo>
                    <a:pt x="3293" y="2439"/>
                    <a:pt x="3305" y="2433"/>
                    <a:pt x="3317" y="2427"/>
                  </a:cubicBezTo>
                  <a:cubicBezTo>
                    <a:pt x="3330" y="2421"/>
                    <a:pt x="3343" y="2415"/>
                    <a:pt x="3374" y="2414"/>
                  </a:cubicBezTo>
                  <a:cubicBezTo>
                    <a:pt x="3439" y="2412"/>
                    <a:pt x="3592" y="2384"/>
                    <a:pt x="3644" y="2341"/>
                  </a:cubicBezTo>
                  <a:cubicBezTo>
                    <a:pt x="3678" y="2313"/>
                    <a:pt x="3734" y="2287"/>
                    <a:pt x="3784" y="2265"/>
                  </a:cubicBezTo>
                  <a:cubicBezTo>
                    <a:pt x="3815" y="2251"/>
                    <a:pt x="3843" y="2239"/>
                    <a:pt x="3861" y="222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192" name="Freeform 185">
              <a:extLst>
                <a:ext uri="{FF2B5EF4-FFF2-40B4-BE49-F238E27FC236}">
                  <a16:creationId xmlns:a16="http://schemas.microsoft.com/office/drawing/2014/main" id="{F5714F68-7E73-4BB9-89EA-D719F8D69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068" y="6247491"/>
              <a:ext cx="62008" cy="35700"/>
            </a:xfrm>
            <a:custGeom>
              <a:avLst/>
              <a:gdLst>
                <a:gd name="T0" fmla="*/ 2 w 144"/>
                <a:gd name="T1" fmla="*/ 0 h 85"/>
                <a:gd name="T2" fmla="*/ 0 w 144"/>
                <a:gd name="T3" fmla="*/ 0 h 85"/>
                <a:gd name="T4" fmla="*/ 23 w 144"/>
                <a:gd name="T5" fmla="*/ 16 h 85"/>
                <a:gd name="T6" fmla="*/ 63 w 144"/>
                <a:gd name="T7" fmla="*/ 36 h 85"/>
                <a:gd name="T8" fmla="*/ 82 w 144"/>
                <a:gd name="T9" fmla="*/ 56 h 85"/>
                <a:gd name="T10" fmla="*/ 119 w 144"/>
                <a:gd name="T11" fmla="*/ 84 h 85"/>
                <a:gd name="T12" fmla="*/ 140 w 144"/>
                <a:gd name="T13" fmla="*/ 67 h 85"/>
                <a:gd name="T14" fmla="*/ 140 w 144"/>
                <a:gd name="T15" fmla="*/ 54 h 85"/>
                <a:gd name="T16" fmla="*/ 2 w 14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85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10" y="12"/>
                    <a:pt x="23" y="16"/>
                  </a:cubicBezTo>
                  <a:cubicBezTo>
                    <a:pt x="34" y="20"/>
                    <a:pt x="49" y="24"/>
                    <a:pt x="63" y="36"/>
                  </a:cubicBezTo>
                  <a:cubicBezTo>
                    <a:pt x="69" y="42"/>
                    <a:pt x="76" y="49"/>
                    <a:pt x="82" y="56"/>
                  </a:cubicBezTo>
                  <a:cubicBezTo>
                    <a:pt x="94" y="69"/>
                    <a:pt x="108" y="84"/>
                    <a:pt x="119" y="84"/>
                  </a:cubicBezTo>
                  <a:cubicBezTo>
                    <a:pt x="126" y="84"/>
                    <a:pt x="133" y="78"/>
                    <a:pt x="140" y="67"/>
                  </a:cubicBezTo>
                  <a:cubicBezTo>
                    <a:pt x="143" y="63"/>
                    <a:pt x="143" y="59"/>
                    <a:pt x="140" y="54"/>
                  </a:cubicBezTo>
                  <a:cubicBezTo>
                    <a:pt x="125" y="26"/>
                    <a:pt x="33" y="0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5" name="Freeform 218">
              <a:extLst>
                <a:ext uri="{FF2B5EF4-FFF2-40B4-BE49-F238E27FC236}">
                  <a16:creationId xmlns:a16="http://schemas.microsoft.com/office/drawing/2014/main" id="{EC924404-A3DF-4868-87CC-42D13FC3C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59" y="2269660"/>
              <a:ext cx="46976" cy="18790"/>
            </a:xfrm>
            <a:custGeom>
              <a:avLst/>
              <a:gdLst>
                <a:gd name="T0" fmla="*/ 100 w 110"/>
                <a:gd name="T1" fmla="*/ 2 h 44"/>
                <a:gd name="T2" fmla="*/ 89 w 110"/>
                <a:gd name="T3" fmla="*/ 0 h 44"/>
                <a:gd name="T4" fmla="*/ 0 w 110"/>
                <a:gd name="T5" fmla="*/ 41 h 44"/>
                <a:gd name="T6" fmla="*/ 1 w 110"/>
                <a:gd name="T7" fmla="*/ 41 h 44"/>
                <a:gd name="T8" fmla="*/ 27 w 110"/>
                <a:gd name="T9" fmla="*/ 33 h 44"/>
                <a:gd name="T10" fmla="*/ 61 w 110"/>
                <a:gd name="T11" fmla="*/ 21 h 44"/>
                <a:gd name="T12" fmla="*/ 109 w 110"/>
                <a:gd name="T13" fmla="*/ 7 h 44"/>
                <a:gd name="T14" fmla="*/ 100 w 110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4">
                  <a:moveTo>
                    <a:pt x="100" y="2"/>
                  </a:moveTo>
                  <a:cubicBezTo>
                    <a:pt x="97" y="1"/>
                    <a:pt x="93" y="0"/>
                    <a:pt x="89" y="0"/>
                  </a:cubicBezTo>
                  <a:cubicBezTo>
                    <a:pt x="55" y="0"/>
                    <a:pt x="5" y="31"/>
                    <a:pt x="0" y="41"/>
                  </a:cubicBezTo>
                  <a:lnTo>
                    <a:pt x="1" y="41"/>
                  </a:lnTo>
                  <a:cubicBezTo>
                    <a:pt x="11" y="43"/>
                    <a:pt x="18" y="38"/>
                    <a:pt x="27" y="33"/>
                  </a:cubicBezTo>
                  <a:cubicBezTo>
                    <a:pt x="36" y="27"/>
                    <a:pt x="46" y="21"/>
                    <a:pt x="61" y="21"/>
                  </a:cubicBezTo>
                  <a:cubicBezTo>
                    <a:pt x="82" y="21"/>
                    <a:pt x="107" y="12"/>
                    <a:pt x="109" y="7"/>
                  </a:cubicBezTo>
                  <a:cubicBezTo>
                    <a:pt x="109" y="7"/>
                    <a:pt x="108" y="5"/>
                    <a:pt x="10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6" name="Freeform 219">
              <a:extLst>
                <a:ext uri="{FF2B5EF4-FFF2-40B4-BE49-F238E27FC236}">
                  <a16:creationId xmlns:a16="http://schemas.microsoft.com/office/drawing/2014/main" id="{73C37002-CEDA-4510-AFCA-D68C7F00D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619" y="2010359"/>
              <a:ext cx="52612" cy="26306"/>
            </a:xfrm>
            <a:custGeom>
              <a:avLst/>
              <a:gdLst>
                <a:gd name="T0" fmla="*/ 89 w 124"/>
                <a:gd name="T1" fmla="*/ 16 h 60"/>
                <a:gd name="T2" fmla="*/ 72 w 124"/>
                <a:gd name="T3" fmla="*/ 22 h 60"/>
                <a:gd name="T4" fmla="*/ 58 w 124"/>
                <a:gd name="T5" fmla="*/ 7 h 60"/>
                <a:gd name="T6" fmla="*/ 46 w 124"/>
                <a:gd name="T7" fmla="*/ 0 h 60"/>
                <a:gd name="T8" fmla="*/ 4 w 124"/>
                <a:gd name="T9" fmla="*/ 19 h 60"/>
                <a:gd name="T10" fmla="*/ 2 w 124"/>
                <a:gd name="T11" fmla="*/ 28 h 60"/>
                <a:gd name="T12" fmla="*/ 81 w 124"/>
                <a:gd name="T13" fmla="*/ 59 h 60"/>
                <a:gd name="T14" fmla="*/ 81 w 124"/>
                <a:gd name="T15" fmla="*/ 59 h 60"/>
                <a:gd name="T16" fmla="*/ 101 w 124"/>
                <a:gd name="T17" fmla="*/ 56 h 60"/>
                <a:gd name="T18" fmla="*/ 122 w 124"/>
                <a:gd name="T19" fmla="*/ 35 h 60"/>
                <a:gd name="T20" fmla="*/ 114 w 124"/>
                <a:gd name="T21" fmla="*/ 14 h 60"/>
                <a:gd name="T22" fmla="*/ 89 w 124"/>
                <a:gd name="T23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60">
                  <a:moveTo>
                    <a:pt x="89" y="16"/>
                  </a:moveTo>
                  <a:cubicBezTo>
                    <a:pt x="83" y="19"/>
                    <a:pt x="77" y="22"/>
                    <a:pt x="72" y="22"/>
                  </a:cubicBezTo>
                  <a:cubicBezTo>
                    <a:pt x="67" y="22"/>
                    <a:pt x="60" y="20"/>
                    <a:pt x="58" y="7"/>
                  </a:cubicBezTo>
                  <a:cubicBezTo>
                    <a:pt x="57" y="2"/>
                    <a:pt x="53" y="0"/>
                    <a:pt x="46" y="0"/>
                  </a:cubicBezTo>
                  <a:cubicBezTo>
                    <a:pt x="31" y="0"/>
                    <a:pt x="11" y="9"/>
                    <a:pt x="4" y="19"/>
                  </a:cubicBezTo>
                  <a:cubicBezTo>
                    <a:pt x="0" y="24"/>
                    <a:pt x="1" y="27"/>
                    <a:pt x="2" y="28"/>
                  </a:cubicBezTo>
                  <a:cubicBezTo>
                    <a:pt x="7" y="45"/>
                    <a:pt x="50" y="59"/>
                    <a:pt x="81" y="59"/>
                  </a:cubicBezTo>
                  <a:lnTo>
                    <a:pt x="81" y="59"/>
                  </a:lnTo>
                  <a:cubicBezTo>
                    <a:pt x="89" y="59"/>
                    <a:pt x="96" y="58"/>
                    <a:pt x="101" y="56"/>
                  </a:cubicBezTo>
                  <a:cubicBezTo>
                    <a:pt x="112" y="53"/>
                    <a:pt x="120" y="45"/>
                    <a:pt x="122" y="35"/>
                  </a:cubicBezTo>
                  <a:cubicBezTo>
                    <a:pt x="123" y="27"/>
                    <a:pt x="121" y="20"/>
                    <a:pt x="114" y="14"/>
                  </a:cubicBezTo>
                  <a:cubicBezTo>
                    <a:pt x="108" y="8"/>
                    <a:pt x="98" y="12"/>
                    <a:pt x="89" y="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7" name="Freeform 220">
              <a:extLst>
                <a:ext uri="{FF2B5EF4-FFF2-40B4-BE49-F238E27FC236}">
                  <a16:creationId xmlns:a16="http://schemas.microsoft.com/office/drawing/2014/main" id="{84DA640D-19F1-4CD5-B2DA-3DD14E416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861" y="2307238"/>
              <a:ext cx="28186" cy="26306"/>
            </a:xfrm>
            <a:custGeom>
              <a:avLst/>
              <a:gdLst>
                <a:gd name="T0" fmla="*/ 40 w 64"/>
                <a:gd name="T1" fmla="*/ 0 h 63"/>
                <a:gd name="T2" fmla="*/ 40 w 64"/>
                <a:gd name="T3" fmla="*/ 6 h 63"/>
                <a:gd name="T4" fmla="*/ 16 w 64"/>
                <a:gd name="T5" fmla="*/ 27 h 63"/>
                <a:gd name="T6" fmla="*/ 2 w 64"/>
                <a:gd name="T7" fmla="*/ 57 h 63"/>
                <a:gd name="T8" fmla="*/ 0 w 64"/>
                <a:gd name="T9" fmla="*/ 57 h 63"/>
                <a:gd name="T10" fmla="*/ 0 w 64"/>
                <a:gd name="T11" fmla="*/ 62 h 63"/>
                <a:gd name="T12" fmla="*/ 5 w 64"/>
                <a:gd name="T13" fmla="*/ 61 h 63"/>
                <a:gd name="T14" fmla="*/ 46 w 64"/>
                <a:gd name="T15" fmla="*/ 3 h 63"/>
                <a:gd name="T16" fmla="*/ 40 w 6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3">
                  <a:moveTo>
                    <a:pt x="40" y="0"/>
                  </a:moveTo>
                  <a:lnTo>
                    <a:pt x="40" y="6"/>
                  </a:lnTo>
                  <a:cubicBezTo>
                    <a:pt x="36" y="6"/>
                    <a:pt x="27" y="13"/>
                    <a:pt x="16" y="27"/>
                  </a:cubicBezTo>
                  <a:cubicBezTo>
                    <a:pt x="7" y="40"/>
                    <a:pt x="2" y="52"/>
                    <a:pt x="2" y="57"/>
                  </a:cubicBezTo>
                  <a:lnTo>
                    <a:pt x="0" y="57"/>
                  </a:lnTo>
                  <a:lnTo>
                    <a:pt x="0" y="62"/>
                  </a:lnTo>
                  <a:cubicBezTo>
                    <a:pt x="1" y="62"/>
                    <a:pt x="3" y="62"/>
                    <a:pt x="5" y="61"/>
                  </a:cubicBezTo>
                  <a:cubicBezTo>
                    <a:pt x="46" y="44"/>
                    <a:pt x="63" y="24"/>
                    <a:pt x="46" y="3"/>
                  </a:cubicBezTo>
                  <a:cubicBezTo>
                    <a:pt x="44" y="1"/>
                    <a:pt x="42" y="1"/>
                    <a:pt x="4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8" name="Freeform 221">
              <a:extLst>
                <a:ext uri="{FF2B5EF4-FFF2-40B4-BE49-F238E27FC236}">
                  <a16:creationId xmlns:a16="http://schemas.microsoft.com/office/drawing/2014/main" id="{014C479D-4859-4DE9-A0DE-783624C00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13" y="3536101"/>
              <a:ext cx="16912" cy="9396"/>
            </a:xfrm>
            <a:custGeom>
              <a:avLst/>
              <a:gdLst>
                <a:gd name="T0" fmla="*/ 16 w 39"/>
                <a:gd name="T1" fmla="*/ 0 h 23"/>
                <a:gd name="T2" fmla="*/ 0 w 39"/>
                <a:gd name="T3" fmla="*/ 4 h 23"/>
                <a:gd name="T4" fmla="*/ 3 w 39"/>
                <a:gd name="T5" fmla="*/ 9 h 23"/>
                <a:gd name="T6" fmla="*/ 25 w 39"/>
                <a:gd name="T7" fmla="*/ 22 h 23"/>
                <a:gd name="T8" fmla="*/ 38 w 39"/>
                <a:gd name="T9" fmla="*/ 8 h 23"/>
                <a:gd name="T10" fmla="*/ 37 w 39"/>
                <a:gd name="T11" fmla="*/ 6 h 23"/>
                <a:gd name="T12" fmla="*/ 16 w 3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6" y="0"/>
                    <a:pt x="1" y="3"/>
                    <a:pt x="0" y="4"/>
                  </a:cubicBezTo>
                  <a:cubicBezTo>
                    <a:pt x="0" y="4"/>
                    <a:pt x="0" y="6"/>
                    <a:pt x="3" y="9"/>
                  </a:cubicBezTo>
                  <a:cubicBezTo>
                    <a:pt x="11" y="18"/>
                    <a:pt x="19" y="22"/>
                    <a:pt x="25" y="22"/>
                  </a:cubicBezTo>
                  <a:cubicBezTo>
                    <a:pt x="32" y="22"/>
                    <a:pt x="36" y="15"/>
                    <a:pt x="38" y="8"/>
                  </a:cubicBezTo>
                  <a:cubicBezTo>
                    <a:pt x="38" y="7"/>
                    <a:pt x="38" y="7"/>
                    <a:pt x="37" y="6"/>
                  </a:cubicBezTo>
                  <a:cubicBezTo>
                    <a:pt x="35" y="3"/>
                    <a:pt x="27" y="0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29" name="Freeform 222">
              <a:extLst>
                <a:ext uri="{FF2B5EF4-FFF2-40B4-BE49-F238E27FC236}">
                  <a16:creationId xmlns:a16="http://schemas.microsoft.com/office/drawing/2014/main" id="{304856DE-B1CB-456E-88AC-4099C6E32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949" y="1410960"/>
              <a:ext cx="1243915" cy="862458"/>
            </a:xfrm>
            <a:custGeom>
              <a:avLst/>
              <a:gdLst>
                <a:gd name="T0" fmla="*/ 2717 w 2921"/>
                <a:gd name="T1" fmla="*/ 1745 h 2022"/>
                <a:gd name="T2" fmla="*/ 2355 w 2921"/>
                <a:gd name="T3" fmla="*/ 1550 h 2022"/>
                <a:gd name="T4" fmla="*/ 2167 w 2921"/>
                <a:gd name="T5" fmla="*/ 1397 h 2022"/>
                <a:gd name="T6" fmla="*/ 2048 w 2921"/>
                <a:gd name="T7" fmla="*/ 1400 h 2022"/>
                <a:gd name="T8" fmla="*/ 1712 w 2921"/>
                <a:gd name="T9" fmla="*/ 187 h 2022"/>
                <a:gd name="T10" fmla="*/ 1239 w 2921"/>
                <a:gd name="T11" fmla="*/ 136 h 2022"/>
                <a:gd name="T12" fmla="*/ 1159 w 2921"/>
                <a:gd name="T13" fmla="*/ 73 h 2022"/>
                <a:gd name="T14" fmla="*/ 986 w 2921"/>
                <a:gd name="T15" fmla="*/ 38 h 2022"/>
                <a:gd name="T16" fmla="*/ 876 w 2921"/>
                <a:gd name="T17" fmla="*/ 7 h 2022"/>
                <a:gd name="T18" fmla="*/ 602 w 2921"/>
                <a:gd name="T19" fmla="*/ 94 h 2022"/>
                <a:gd name="T20" fmla="*/ 561 w 2921"/>
                <a:gd name="T21" fmla="*/ 133 h 2022"/>
                <a:gd name="T22" fmla="*/ 328 w 2921"/>
                <a:gd name="T23" fmla="*/ 309 h 2022"/>
                <a:gd name="T24" fmla="*/ 113 w 2921"/>
                <a:gd name="T25" fmla="*/ 402 h 2022"/>
                <a:gd name="T26" fmla="*/ 476 w 2921"/>
                <a:gd name="T27" fmla="*/ 641 h 2022"/>
                <a:gd name="T28" fmla="*/ 467 w 2921"/>
                <a:gd name="T29" fmla="*/ 694 h 2022"/>
                <a:gd name="T30" fmla="*/ 289 w 2921"/>
                <a:gd name="T31" fmla="*/ 669 h 2022"/>
                <a:gd name="T32" fmla="*/ 156 w 2921"/>
                <a:gd name="T33" fmla="*/ 715 h 2022"/>
                <a:gd name="T34" fmla="*/ 106 w 2921"/>
                <a:gd name="T35" fmla="*/ 805 h 2022"/>
                <a:gd name="T36" fmla="*/ 204 w 2921"/>
                <a:gd name="T37" fmla="*/ 908 h 2022"/>
                <a:gd name="T38" fmla="*/ 533 w 2921"/>
                <a:gd name="T39" fmla="*/ 884 h 2022"/>
                <a:gd name="T40" fmla="*/ 424 w 2921"/>
                <a:gd name="T41" fmla="*/ 1035 h 2022"/>
                <a:gd name="T42" fmla="*/ 272 w 2921"/>
                <a:gd name="T43" fmla="*/ 1067 h 2022"/>
                <a:gd name="T44" fmla="*/ 120 w 2921"/>
                <a:gd name="T45" fmla="*/ 1237 h 2022"/>
                <a:gd name="T46" fmla="*/ 268 w 2921"/>
                <a:gd name="T47" fmla="*/ 1438 h 2022"/>
                <a:gd name="T48" fmla="*/ 460 w 2921"/>
                <a:gd name="T49" fmla="*/ 1499 h 2022"/>
                <a:gd name="T50" fmla="*/ 634 w 2921"/>
                <a:gd name="T51" fmla="*/ 1582 h 2022"/>
                <a:gd name="T52" fmla="*/ 819 w 2921"/>
                <a:gd name="T53" fmla="*/ 1556 h 2022"/>
                <a:gd name="T54" fmla="*/ 674 w 2921"/>
                <a:gd name="T55" fmla="*/ 1815 h 2022"/>
                <a:gd name="T56" fmla="*/ 374 w 2921"/>
                <a:gd name="T57" fmla="*/ 2000 h 2022"/>
                <a:gd name="T58" fmla="*/ 548 w 2921"/>
                <a:gd name="T59" fmla="*/ 1930 h 2022"/>
                <a:gd name="T60" fmla="*/ 715 w 2921"/>
                <a:gd name="T61" fmla="*/ 1853 h 2022"/>
                <a:gd name="T62" fmla="*/ 1040 w 2921"/>
                <a:gd name="T63" fmla="*/ 1630 h 2022"/>
                <a:gd name="T64" fmla="*/ 1100 w 2921"/>
                <a:gd name="T65" fmla="*/ 1475 h 2022"/>
                <a:gd name="T66" fmla="*/ 1303 w 2921"/>
                <a:gd name="T67" fmla="*/ 1283 h 2022"/>
                <a:gd name="T68" fmla="*/ 1278 w 2921"/>
                <a:gd name="T69" fmla="*/ 1355 h 2022"/>
                <a:gd name="T70" fmla="*/ 1214 w 2921"/>
                <a:gd name="T71" fmla="*/ 1520 h 2022"/>
                <a:gd name="T72" fmla="*/ 1508 w 2921"/>
                <a:gd name="T73" fmla="*/ 1433 h 2022"/>
                <a:gd name="T74" fmla="*/ 1500 w 2921"/>
                <a:gd name="T75" fmla="*/ 1324 h 2022"/>
                <a:gd name="T76" fmla="*/ 1629 w 2921"/>
                <a:gd name="T77" fmla="*/ 1347 h 2022"/>
                <a:gd name="T78" fmla="*/ 1634 w 2921"/>
                <a:gd name="T79" fmla="*/ 1404 h 2022"/>
                <a:gd name="T80" fmla="*/ 1768 w 2921"/>
                <a:gd name="T81" fmla="*/ 1405 h 2022"/>
                <a:gd name="T82" fmla="*/ 2039 w 2921"/>
                <a:gd name="T83" fmla="*/ 1437 h 2022"/>
                <a:gd name="T84" fmla="*/ 2175 w 2921"/>
                <a:gd name="T85" fmla="*/ 1483 h 2022"/>
                <a:gd name="T86" fmla="*/ 2304 w 2921"/>
                <a:gd name="T87" fmla="*/ 1571 h 2022"/>
                <a:gd name="T88" fmla="*/ 2485 w 2921"/>
                <a:gd name="T89" fmla="*/ 1624 h 2022"/>
                <a:gd name="T90" fmla="*/ 2503 w 2921"/>
                <a:gd name="T91" fmla="*/ 1691 h 2022"/>
                <a:gd name="T92" fmla="*/ 2503 w 2921"/>
                <a:gd name="T93" fmla="*/ 1794 h 2022"/>
                <a:gd name="T94" fmla="*/ 2556 w 2921"/>
                <a:gd name="T95" fmla="*/ 1740 h 2022"/>
                <a:gd name="T96" fmla="*/ 2603 w 2921"/>
                <a:gd name="T97" fmla="*/ 1654 h 2022"/>
                <a:gd name="T98" fmla="*/ 2584 w 2921"/>
                <a:gd name="T99" fmla="*/ 1865 h 2022"/>
                <a:gd name="T100" fmla="*/ 2668 w 2921"/>
                <a:gd name="T101" fmla="*/ 1831 h 2022"/>
                <a:gd name="T102" fmla="*/ 2697 w 2921"/>
                <a:gd name="T103" fmla="*/ 1798 h 2022"/>
                <a:gd name="T104" fmla="*/ 2653 w 2921"/>
                <a:gd name="T105" fmla="*/ 1893 h 2022"/>
                <a:gd name="T106" fmla="*/ 2681 w 2921"/>
                <a:gd name="T107" fmla="*/ 2008 h 2022"/>
                <a:gd name="T108" fmla="*/ 2794 w 2921"/>
                <a:gd name="T109" fmla="*/ 1981 h 2022"/>
                <a:gd name="T110" fmla="*/ 2858 w 2921"/>
                <a:gd name="T111" fmla="*/ 2010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21" h="2022">
                  <a:moveTo>
                    <a:pt x="2868" y="2019"/>
                  </a:moveTo>
                  <a:cubicBezTo>
                    <a:pt x="2884" y="2008"/>
                    <a:pt x="2899" y="1997"/>
                    <a:pt x="2910" y="1989"/>
                  </a:cubicBezTo>
                  <a:cubicBezTo>
                    <a:pt x="2916" y="1986"/>
                    <a:pt x="2919" y="1982"/>
                    <a:pt x="2919" y="1979"/>
                  </a:cubicBezTo>
                  <a:cubicBezTo>
                    <a:pt x="2920" y="1974"/>
                    <a:pt x="2913" y="1968"/>
                    <a:pt x="2908" y="1962"/>
                  </a:cubicBezTo>
                  <a:cubicBezTo>
                    <a:pt x="2898" y="1952"/>
                    <a:pt x="2886" y="1939"/>
                    <a:pt x="2892" y="1922"/>
                  </a:cubicBezTo>
                  <a:cubicBezTo>
                    <a:pt x="2902" y="1897"/>
                    <a:pt x="2908" y="1882"/>
                    <a:pt x="2824" y="1849"/>
                  </a:cubicBezTo>
                  <a:cubicBezTo>
                    <a:pt x="2755" y="1822"/>
                    <a:pt x="2745" y="1801"/>
                    <a:pt x="2717" y="1745"/>
                  </a:cubicBezTo>
                  <a:cubicBezTo>
                    <a:pt x="2709" y="1729"/>
                    <a:pt x="2699" y="1710"/>
                    <a:pt x="2685" y="1686"/>
                  </a:cubicBezTo>
                  <a:cubicBezTo>
                    <a:pt x="2654" y="1631"/>
                    <a:pt x="2609" y="1593"/>
                    <a:pt x="2574" y="1562"/>
                  </a:cubicBezTo>
                  <a:cubicBezTo>
                    <a:pt x="2542" y="1535"/>
                    <a:pt x="2520" y="1516"/>
                    <a:pt x="2520" y="1496"/>
                  </a:cubicBezTo>
                  <a:cubicBezTo>
                    <a:pt x="2520" y="1481"/>
                    <a:pt x="2496" y="1474"/>
                    <a:pt x="2474" y="1474"/>
                  </a:cubicBezTo>
                  <a:cubicBezTo>
                    <a:pt x="2449" y="1474"/>
                    <a:pt x="2428" y="1482"/>
                    <a:pt x="2428" y="1491"/>
                  </a:cubicBezTo>
                  <a:cubicBezTo>
                    <a:pt x="2428" y="1516"/>
                    <a:pt x="2402" y="1528"/>
                    <a:pt x="2379" y="1538"/>
                  </a:cubicBezTo>
                  <a:cubicBezTo>
                    <a:pt x="2370" y="1542"/>
                    <a:pt x="2362" y="1546"/>
                    <a:pt x="2355" y="1550"/>
                  </a:cubicBezTo>
                  <a:cubicBezTo>
                    <a:pt x="2349" y="1554"/>
                    <a:pt x="2343" y="1556"/>
                    <a:pt x="2337" y="1556"/>
                  </a:cubicBezTo>
                  <a:cubicBezTo>
                    <a:pt x="2322" y="1556"/>
                    <a:pt x="2311" y="1542"/>
                    <a:pt x="2298" y="1524"/>
                  </a:cubicBezTo>
                  <a:cubicBezTo>
                    <a:pt x="2295" y="1520"/>
                    <a:pt x="2292" y="1515"/>
                    <a:pt x="2288" y="1511"/>
                  </a:cubicBezTo>
                  <a:cubicBezTo>
                    <a:pt x="2279" y="1498"/>
                    <a:pt x="2264" y="1486"/>
                    <a:pt x="2249" y="1474"/>
                  </a:cubicBezTo>
                  <a:cubicBezTo>
                    <a:pt x="2227" y="1457"/>
                    <a:pt x="2210" y="1443"/>
                    <a:pt x="2210" y="1430"/>
                  </a:cubicBezTo>
                  <a:cubicBezTo>
                    <a:pt x="2210" y="1417"/>
                    <a:pt x="2202" y="1393"/>
                    <a:pt x="2183" y="1393"/>
                  </a:cubicBezTo>
                  <a:cubicBezTo>
                    <a:pt x="2178" y="1393"/>
                    <a:pt x="2173" y="1395"/>
                    <a:pt x="2167" y="1397"/>
                  </a:cubicBezTo>
                  <a:cubicBezTo>
                    <a:pt x="2150" y="1406"/>
                    <a:pt x="2136" y="1406"/>
                    <a:pt x="2127" y="1406"/>
                  </a:cubicBezTo>
                  <a:cubicBezTo>
                    <a:pt x="2123" y="1406"/>
                    <a:pt x="2119" y="1406"/>
                    <a:pt x="2116" y="1406"/>
                  </a:cubicBezTo>
                  <a:cubicBezTo>
                    <a:pt x="2114" y="1406"/>
                    <a:pt x="2111" y="1406"/>
                    <a:pt x="2109" y="1406"/>
                  </a:cubicBezTo>
                  <a:cubicBezTo>
                    <a:pt x="2104" y="1406"/>
                    <a:pt x="2101" y="1407"/>
                    <a:pt x="2099" y="1409"/>
                  </a:cubicBezTo>
                  <a:cubicBezTo>
                    <a:pt x="2096" y="1414"/>
                    <a:pt x="2090" y="1416"/>
                    <a:pt x="2084" y="1416"/>
                  </a:cubicBezTo>
                  <a:cubicBezTo>
                    <a:pt x="2070" y="1416"/>
                    <a:pt x="2052" y="1403"/>
                    <a:pt x="2050" y="1402"/>
                  </a:cubicBezTo>
                  <a:lnTo>
                    <a:pt x="2048" y="1400"/>
                  </a:lnTo>
                  <a:lnTo>
                    <a:pt x="2048" y="233"/>
                  </a:lnTo>
                  <a:cubicBezTo>
                    <a:pt x="2035" y="231"/>
                    <a:pt x="2025" y="229"/>
                    <a:pt x="2017" y="226"/>
                  </a:cubicBezTo>
                  <a:cubicBezTo>
                    <a:pt x="2009" y="223"/>
                    <a:pt x="2000" y="219"/>
                    <a:pt x="1990" y="215"/>
                  </a:cubicBezTo>
                  <a:cubicBezTo>
                    <a:pt x="1952" y="200"/>
                    <a:pt x="1904" y="181"/>
                    <a:pt x="1872" y="181"/>
                  </a:cubicBezTo>
                  <a:cubicBezTo>
                    <a:pt x="1867" y="181"/>
                    <a:pt x="1863" y="181"/>
                    <a:pt x="1859" y="182"/>
                  </a:cubicBezTo>
                  <a:cubicBezTo>
                    <a:pt x="1832" y="188"/>
                    <a:pt x="1791" y="194"/>
                    <a:pt x="1758" y="194"/>
                  </a:cubicBezTo>
                  <a:cubicBezTo>
                    <a:pt x="1737" y="194"/>
                    <a:pt x="1721" y="191"/>
                    <a:pt x="1712" y="187"/>
                  </a:cubicBezTo>
                  <a:cubicBezTo>
                    <a:pt x="1695" y="178"/>
                    <a:pt x="1669" y="167"/>
                    <a:pt x="1630" y="167"/>
                  </a:cubicBezTo>
                  <a:cubicBezTo>
                    <a:pt x="1619" y="167"/>
                    <a:pt x="1607" y="168"/>
                    <a:pt x="1595" y="170"/>
                  </a:cubicBezTo>
                  <a:cubicBezTo>
                    <a:pt x="1590" y="171"/>
                    <a:pt x="1584" y="171"/>
                    <a:pt x="1579" y="171"/>
                  </a:cubicBezTo>
                  <a:cubicBezTo>
                    <a:pt x="1551" y="171"/>
                    <a:pt x="1528" y="161"/>
                    <a:pt x="1501" y="149"/>
                  </a:cubicBezTo>
                  <a:cubicBezTo>
                    <a:pt x="1481" y="140"/>
                    <a:pt x="1458" y="129"/>
                    <a:pt x="1430" y="123"/>
                  </a:cubicBezTo>
                  <a:cubicBezTo>
                    <a:pt x="1413" y="119"/>
                    <a:pt x="1394" y="117"/>
                    <a:pt x="1371" y="117"/>
                  </a:cubicBezTo>
                  <a:cubicBezTo>
                    <a:pt x="1316" y="117"/>
                    <a:pt x="1258" y="129"/>
                    <a:pt x="1239" y="136"/>
                  </a:cubicBezTo>
                  <a:cubicBezTo>
                    <a:pt x="1236" y="137"/>
                    <a:pt x="1233" y="138"/>
                    <a:pt x="1230" y="138"/>
                  </a:cubicBezTo>
                  <a:cubicBezTo>
                    <a:pt x="1220" y="138"/>
                    <a:pt x="1215" y="131"/>
                    <a:pt x="1211" y="125"/>
                  </a:cubicBezTo>
                  <a:cubicBezTo>
                    <a:pt x="1205" y="119"/>
                    <a:pt x="1201" y="113"/>
                    <a:pt x="1189" y="114"/>
                  </a:cubicBezTo>
                  <a:cubicBezTo>
                    <a:pt x="1186" y="115"/>
                    <a:pt x="1183" y="115"/>
                    <a:pt x="1181" y="115"/>
                  </a:cubicBezTo>
                  <a:cubicBezTo>
                    <a:pt x="1178" y="115"/>
                    <a:pt x="1172" y="114"/>
                    <a:pt x="1169" y="111"/>
                  </a:cubicBezTo>
                  <a:cubicBezTo>
                    <a:pt x="1165" y="107"/>
                    <a:pt x="1165" y="102"/>
                    <a:pt x="1165" y="97"/>
                  </a:cubicBezTo>
                  <a:cubicBezTo>
                    <a:pt x="1165" y="90"/>
                    <a:pt x="1166" y="82"/>
                    <a:pt x="1159" y="73"/>
                  </a:cubicBezTo>
                  <a:cubicBezTo>
                    <a:pt x="1155" y="67"/>
                    <a:pt x="1145" y="64"/>
                    <a:pt x="1128" y="64"/>
                  </a:cubicBezTo>
                  <a:cubicBezTo>
                    <a:pt x="1107" y="64"/>
                    <a:pt x="1081" y="69"/>
                    <a:pt x="1060" y="73"/>
                  </a:cubicBezTo>
                  <a:cubicBezTo>
                    <a:pt x="1049" y="75"/>
                    <a:pt x="1040" y="76"/>
                    <a:pt x="1033" y="77"/>
                  </a:cubicBezTo>
                  <a:cubicBezTo>
                    <a:pt x="1013" y="79"/>
                    <a:pt x="1002" y="72"/>
                    <a:pt x="997" y="67"/>
                  </a:cubicBezTo>
                  <a:cubicBezTo>
                    <a:pt x="991" y="60"/>
                    <a:pt x="988" y="50"/>
                    <a:pt x="989" y="40"/>
                  </a:cubicBezTo>
                  <a:cubicBezTo>
                    <a:pt x="989" y="39"/>
                    <a:pt x="989" y="39"/>
                    <a:pt x="989" y="39"/>
                  </a:cubicBezTo>
                  <a:cubicBezTo>
                    <a:pt x="989" y="38"/>
                    <a:pt x="988" y="38"/>
                    <a:pt x="986" y="38"/>
                  </a:cubicBezTo>
                  <a:cubicBezTo>
                    <a:pt x="979" y="38"/>
                    <a:pt x="968" y="43"/>
                    <a:pt x="961" y="54"/>
                  </a:cubicBezTo>
                  <a:cubicBezTo>
                    <a:pt x="954" y="67"/>
                    <a:pt x="938" y="75"/>
                    <a:pt x="920" y="75"/>
                  </a:cubicBezTo>
                  <a:cubicBezTo>
                    <a:pt x="909" y="75"/>
                    <a:pt x="899" y="72"/>
                    <a:pt x="893" y="65"/>
                  </a:cubicBezTo>
                  <a:cubicBezTo>
                    <a:pt x="888" y="61"/>
                    <a:pt x="888" y="57"/>
                    <a:pt x="888" y="54"/>
                  </a:cubicBezTo>
                  <a:cubicBezTo>
                    <a:pt x="890" y="47"/>
                    <a:pt x="898" y="43"/>
                    <a:pt x="906" y="38"/>
                  </a:cubicBezTo>
                  <a:cubicBezTo>
                    <a:pt x="912" y="35"/>
                    <a:pt x="921" y="30"/>
                    <a:pt x="921" y="27"/>
                  </a:cubicBezTo>
                  <a:cubicBezTo>
                    <a:pt x="922" y="22"/>
                    <a:pt x="907" y="15"/>
                    <a:pt x="876" y="7"/>
                  </a:cubicBezTo>
                  <a:cubicBezTo>
                    <a:pt x="872" y="6"/>
                    <a:pt x="868" y="5"/>
                    <a:pt x="865" y="4"/>
                  </a:cubicBezTo>
                  <a:cubicBezTo>
                    <a:pt x="850" y="0"/>
                    <a:pt x="820" y="26"/>
                    <a:pt x="791" y="52"/>
                  </a:cubicBezTo>
                  <a:cubicBezTo>
                    <a:pt x="769" y="71"/>
                    <a:pt x="740" y="81"/>
                    <a:pt x="701" y="81"/>
                  </a:cubicBezTo>
                  <a:cubicBezTo>
                    <a:pt x="688" y="81"/>
                    <a:pt x="675" y="80"/>
                    <a:pt x="666" y="79"/>
                  </a:cubicBezTo>
                  <a:cubicBezTo>
                    <a:pt x="661" y="78"/>
                    <a:pt x="656" y="78"/>
                    <a:pt x="650" y="78"/>
                  </a:cubicBezTo>
                  <a:cubicBezTo>
                    <a:pt x="629" y="78"/>
                    <a:pt x="610" y="83"/>
                    <a:pt x="603" y="89"/>
                  </a:cubicBezTo>
                  <a:cubicBezTo>
                    <a:pt x="602" y="91"/>
                    <a:pt x="601" y="93"/>
                    <a:pt x="602" y="94"/>
                  </a:cubicBezTo>
                  <a:cubicBezTo>
                    <a:pt x="602" y="99"/>
                    <a:pt x="606" y="102"/>
                    <a:pt x="612" y="105"/>
                  </a:cubicBezTo>
                  <a:cubicBezTo>
                    <a:pt x="618" y="109"/>
                    <a:pt x="625" y="113"/>
                    <a:pt x="626" y="121"/>
                  </a:cubicBezTo>
                  <a:cubicBezTo>
                    <a:pt x="627" y="127"/>
                    <a:pt x="624" y="133"/>
                    <a:pt x="617" y="140"/>
                  </a:cubicBezTo>
                  <a:cubicBezTo>
                    <a:pt x="612" y="145"/>
                    <a:pt x="606" y="147"/>
                    <a:pt x="601" y="147"/>
                  </a:cubicBezTo>
                  <a:cubicBezTo>
                    <a:pt x="593" y="147"/>
                    <a:pt x="586" y="141"/>
                    <a:pt x="581" y="136"/>
                  </a:cubicBezTo>
                  <a:cubicBezTo>
                    <a:pt x="577" y="132"/>
                    <a:pt x="572" y="128"/>
                    <a:pt x="569" y="128"/>
                  </a:cubicBezTo>
                  <a:cubicBezTo>
                    <a:pt x="567" y="128"/>
                    <a:pt x="564" y="130"/>
                    <a:pt x="561" y="133"/>
                  </a:cubicBezTo>
                  <a:cubicBezTo>
                    <a:pt x="541" y="155"/>
                    <a:pt x="492" y="157"/>
                    <a:pt x="473" y="157"/>
                  </a:cubicBezTo>
                  <a:cubicBezTo>
                    <a:pt x="461" y="157"/>
                    <a:pt x="450" y="156"/>
                    <a:pt x="444" y="155"/>
                  </a:cubicBezTo>
                  <a:lnTo>
                    <a:pt x="444" y="155"/>
                  </a:lnTo>
                  <a:cubicBezTo>
                    <a:pt x="430" y="155"/>
                    <a:pt x="385" y="201"/>
                    <a:pt x="369" y="218"/>
                  </a:cubicBezTo>
                  <a:cubicBezTo>
                    <a:pt x="365" y="222"/>
                    <a:pt x="362" y="225"/>
                    <a:pt x="359" y="228"/>
                  </a:cubicBezTo>
                  <a:cubicBezTo>
                    <a:pt x="355" y="232"/>
                    <a:pt x="355" y="236"/>
                    <a:pt x="356" y="244"/>
                  </a:cubicBezTo>
                  <a:cubicBezTo>
                    <a:pt x="357" y="257"/>
                    <a:pt x="358" y="276"/>
                    <a:pt x="328" y="309"/>
                  </a:cubicBezTo>
                  <a:cubicBezTo>
                    <a:pt x="302" y="336"/>
                    <a:pt x="250" y="351"/>
                    <a:pt x="173" y="351"/>
                  </a:cubicBezTo>
                  <a:cubicBezTo>
                    <a:pt x="161" y="351"/>
                    <a:pt x="150" y="350"/>
                    <a:pt x="142" y="350"/>
                  </a:cubicBezTo>
                  <a:cubicBezTo>
                    <a:pt x="137" y="350"/>
                    <a:pt x="133" y="350"/>
                    <a:pt x="130" y="350"/>
                  </a:cubicBezTo>
                  <a:cubicBezTo>
                    <a:pt x="128" y="350"/>
                    <a:pt x="125" y="350"/>
                    <a:pt x="124" y="351"/>
                  </a:cubicBezTo>
                  <a:cubicBezTo>
                    <a:pt x="121" y="353"/>
                    <a:pt x="121" y="359"/>
                    <a:pt x="122" y="365"/>
                  </a:cubicBezTo>
                  <a:cubicBezTo>
                    <a:pt x="122" y="374"/>
                    <a:pt x="122" y="385"/>
                    <a:pt x="115" y="395"/>
                  </a:cubicBezTo>
                  <a:cubicBezTo>
                    <a:pt x="112" y="398"/>
                    <a:pt x="112" y="400"/>
                    <a:pt x="113" y="402"/>
                  </a:cubicBezTo>
                  <a:cubicBezTo>
                    <a:pt x="116" y="410"/>
                    <a:pt x="132" y="422"/>
                    <a:pt x="196" y="439"/>
                  </a:cubicBezTo>
                  <a:cubicBezTo>
                    <a:pt x="267" y="459"/>
                    <a:pt x="316" y="551"/>
                    <a:pt x="325" y="575"/>
                  </a:cubicBezTo>
                  <a:cubicBezTo>
                    <a:pt x="326" y="577"/>
                    <a:pt x="330" y="581"/>
                    <a:pt x="349" y="581"/>
                  </a:cubicBezTo>
                  <a:cubicBezTo>
                    <a:pt x="362" y="581"/>
                    <a:pt x="378" y="579"/>
                    <a:pt x="393" y="577"/>
                  </a:cubicBezTo>
                  <a:cubicBezTo>
                    <a:pt x="415" y="575"/>
                    <a:pt x="436" y="573"/>
                    <a:pt x="449" y="575"/>
                  </a:cubicBezTo>
                  <a:cubicBezTo>
                    <a:pt x="472" y="578"/>
                    <a:pt x="470" y="598"/>
                    <a:pt x="469" y="612"/>
                  </a:cubicBezTo>
                  <a:cubicBezTo>
                    <a:pt x="467" y="627"/>
                    <a:pt x="467" y="637"/>
                    <a:pt x="476" y="641"/>
                  </a:cubicBezTo>
                  <a:cubicBezTo>
                    <a:pt x="485" y="645"/>
                    <a:pt x="495" y="646"/>
                    <a:pt x="503" y="646"/>
                  </a:cubicBezTo>
                  <a:cubicBezTo>
                    <a:pt x="508" y="646"/>
                    <a:pt x="512" y="646"/>
                    <a:pt x="516" y="646"/>
                  </a:cubicBezTo>
                  <a:cubicBezTo>
                    <a:pt x="520" y="645"/>
                    <a:pt x="524" y="645"/>
                    <a:pt x="527" y="645"/>
                  </a:cubicBezTo>
                  <a:cubicBezTo>
                    <a:pt x="536" y="645"/>
                    <a:pt x="555" y="645"/>
                    <a:pt x="561" y="662"/>
                  </a:cubicBezTo>
                  <a:cubicBezTo>
                    <a:pt x="563" y="668"/>
                    <a:pt x="561" y="672"/>
                    <a:pt x="560" y="674"/>
                  </a:cubicBezTo>
                  <a:cubicBezTo>
                    <a:pt x="555" y="681"/>
                    <a:pt x="543" y="681"/>
                    <a:pt x="526" y="682"/>
                  </a:cubicBezTo>
                  <a:cubicBezTo>
                    <a:pt x="507" y="682"/>
                    <a:pt x="483" y="682"/>
                    <a:pt x="467" y="694"/>
                  </a:cubicBezTo>
                  <a:cubicBezTo>
                    <a:pt x="443" y="712"/>
                    <a:pt x="428" y="723"/>
                    <a:pt x="415" y="723"/>
                  </a:cubicBezTo>
                  <a:cubicBezTo>
                    <a:pt x="407" y="723"/>
                    <a:pt x="400" y="719"/>
                    <a:pt x="395" y="711"/>
                  </a:cubicBezTo>
                  <a:cubicBezTo>
                    <a:pt x="392" y="708"/>
                    <a:pt x="385" y="703"/>
                    <a:pt x="365" y="703"/>
                  </a:cubicBezTo>
                  <a:cubicBezTo>
                    <a:pt x="350" y="703"/>
                    <a:pt x="332" y="706"/>
                    <a:pt x="317" y="708"/>
                  </a:cubicBezTo>
                  <a:cubicBezTo>
                    <a:pt x="312" y="709"/>
                    <a:pt x="306" y="710"/>
                    <a:pt x="302" y="710"/>
                  </a:cubicBezTo>
                  <a:cubicBezTo>
                    <a:pt x="291" y="711"/>
                    <a:pt x="287" y="708"/>
                    <a:pt x="285" y="704"/>
                  </a:cubicBezTo>
                  <a:cubicBezTo>
                    <a:pt x="279" y="696"/>
                    <a:pt x="284" y="683"/>
                    <a:pt x="289" y="669"/>
                  </a:cubicBezTo>
                  <a:cubicBezTo>
                    <a:pt x="292" y="662"/>
                    <a:pt x="295" y="655"/>
                    <a:pt x="295" y="651"/>
                  </a:cubicBezTo>
                  <a:cubicBezTo>
                    <a:pt x="295" y="651"/>
                    <a:pt x="295" y="649"/>
                    <a:pt x="294" y="647"/>
                  </a:cubicBezTo>
                  <a:cubicBezTo>
                    <a:pt x="291" y="644"/>
                    <a:pt x="283" y="641"/>
                    <a:pt x="271" y="641"/>
                  </a:cubicBezTo>
                  <a:cubicBezTo>
                    <a:pt x="253" y="641"/>
                    <a:pt x="231" y="648"/>
                    <a:pt x="209" y="660"/>
                  </a:cubicBezTo>
                  <a:cubicBezTo>
                    <a:pt x="171" y="682"/>
                    <a:pt x="171" y="682"/>
                    <a:pt x="172" y="687"/>
                  </a:cubicBezTo>
                  <a:cubicBezTo>
                    <a:pt x="172" y="690"/>
                    <a:pt x="172" y="695"/>
                    <a:pt x="170" y="702"/>
                  </a:cubicBezTo>
                  <a:cubicBezTo>
                    <a:pt x="167" y="711"/>
                    <a:pt x="163" y="715"/>
                    <a:pt x="156" y="715"/>
                  </a:cubicBezTo>
                  <a:cubicBezTo>
                    <a:pt x="151" y="715"/>
                    <a:pt x="147" y="714"/>
                    <a:pt x="142" y="712"/>
                  </a:cubicBezTo>
                  <a:cubicBezTo>
                    <a:pt x="130" y="707"/>
                    <a:pt x="115" y="704"/>
                    <a:pt x="101" y="713"/>
                  </a:cubicBezTo>
                  <a:cubicBezTo>
                    <a:pt x="88" y="721"/>
                    <a:pt x="71" y="728"/>
                    <a:pt x="55" y="735"/>
                  </a:cubicBezTo>
                  <a:cubicBezTo>
                    <a:pt x="31" y="746"/>
                    <a:pt x="6" y="758"/>
                    <a:pt x="0" y="769"/>
                  </a:cubicBezTo>
                  <a:cubicBezTo>
                    <a:pt x="0" y="770"/>
                    <a:pt x="0" y="771"/>
                    <a:pt x="0" y="772"/>
                  </a:cubicBezTo>
                  <a:cubicBezTo>
                    <a:pt x="7" y="786"/>
                    <a:pt x="73" y="799"/>
                    <a:pt x="98" y="803"/>
                  </a:cubicBezTo>
                  <a:lnTo>
                    <a:pt x="106" y="805"/>
                  </a:lnTo>
                  <a:cubicBezTo>
                    <a:pt x="109" y="806"/>
                    <a:pt x="118" y="807"/>
                    <a:pt x="120" y="814"/>
                  </a:cubicBezTo>
                  <a:cubicBezTo>
                    <a:pt x="121" y="822"/>
                    <a:pt x="113" y="828"/>
                    <a:pt x="103" y="834"/>
                  </a:cubicBezTo>
                  <a:cubicBezTo>
                    <a:pt x="100" y="836"/>
                    <a:pt x="95" y="840"/>
                    <a:pt x="92" y="842"/>
                  </a:cubicBezTo>
                  <a:cubicBezTo>
                    <a:pt x="93" y="842"/>
                    <a:pt x="93" y="842"/>
                    <a:pt x="93" y="842"/>
                  </a:cubicBezTo>
                  <a:cubicBezTo>
                    <a:pt x="108" y="847"/>
                    <a:pt x="113" y="856"/>
                    <a:pt x="118" y="866"/>
                  </a:cubicBezTo>
                  <a:cubicBezTo>
                    <a:pt x="124" y="876"/>
                    <a:pt x="130" y="888"/>
                    <a:pt x="152" y="899"/>
                  </a:cubicBezTo>
                  <a:cubicBezTo>
                    <a:pt x="163" y="905"/>
                    <a:pt x="181" y="908"/>
                    <a:pt x="204" y="908"/>
                  </a:cubicBezTo>
                  <a:cubicBezTo>
                    <a:pt x="230" y="908"/>
                    <a:pt x="257" y="904"/>
                    <a:pt x="279" y="901"/>
                  </a:cubicBezTo>
                  <a:cubicBezTo>
                    <a:pt x="293" y="899"/>
                    <a:pt x="304" y="898"/>
                    <a:pt x="311" y="898"/>
                  </a:cubicBezTo>
                  <a:cubicBezTo>
                    <a:pt x="322" y="898"/>
                    <a:pt x="332" y="903"/>
                    <a:pt x="342" y="907"/>
                  </a:cubicBezTo>
                  <a:cubicBezTo>
                    <a:pt x="356" y="914"/>
                    <a:pt x="367" y="918"/>
                    <a:pt x="376" y="908"/>
                  </a:cubicBezTo>
                  <a:cubicBezTo>
                    <a:pt x="394" y="889"/>
                    <a:pt x="445" y="848"/>
                    <a:pt x="486" y="848"/>
                  </a:cubicBezTo>
                  <a:cubicBezTo>
                    <a:pt x="500" y="848"/>
                    <a:pt x="511" y="852"/>
                    <a:pt x="520" y="861"/>
                  </a:cubicBezTo>
                  <a:cubicBezTo>
                    <a:pt x="530" y="869"/>
                    <a:pt x="534" y="877"/>
                    <a:pt x="533" y="884"/>
                  </a:cubicBezTo>
                  <a:cubicBezTo>
                    <a:pt x="531" y="895"/>
                    <a:pt x="519" y="900"/>
                    <a:pt x="509" y="904"/>
                  </a:cubicBezTo>
                  <a:cubicBezTo>
                    <a:pt x="505" y="906"/>
                    <a:pt x="498" y="909"/>
                    <a:pt x="497" y="911"/>
                  </a:cubicBezTo>
                  <a:cubicBezTo>
                    <a:pt x="497" y="911"/>
                    <a:pt x="497" y="912"/>
                    <a:pt x="498" y="913"/>
                  </a:cubicBezTo>
                  <a:cubicBezTo>
                    <a:pt x="514" y="930"/>
                    <a:pt x="530" y="961"/>
                    <a:pt x="527" y="987"/>
                  </a:cubicBezTo>
                  <a:cubicBezTo>
                    <a:pt x="526" y="1002"/>
                    <a:pt x="519" y="1015"/>
                    <a:pt x="506" y="1024"/>
                  </a:cubicBezTo>
                  <a:cubicBezTo>
                    <a:pt x="491" y="1034"/>
                    <a:pt x="476" y="1039"/>
                    <a:pt x="458" y="1039"/>
                  </a:cubicBezTo>
                  <a:cubicBezTo>
                    <a:pt x="445" y="1039"/>
                    <a:pt x="434" y="1037"/>
                    <a:pt x="424" y="1035"/>
                  </a:cubicBezTo>
                  <a:cubicBezTo>
                    <a:pt x="418" y="1033"/>
                    <a:pt x="413" y="1032"/>
                    <a:pt x="409" y="1032"/>
                  </a:cubicBezTo>
                  <a:lnTo>
                    <a:pt x="409" y="1032"/>
                  </a:lnTo>
                  <a:cubicBezTo>
                    <a:pt x="405" y="1032"/>
                    <a:pt x="403" y="1035"/>
                    <a:pt x="400" y="1047"/>
                  </a:cubicBezTo>
                  <a:cubicBezTo>
                    <a:pt x="396" y="1060"/>
                    <a:pt x="391" y="1079"/>
                    <a:pt x="372" y="1093"/>
                  </a:cubicBezTo>
                  <a:cubicBezTo>
                    <a:pt x="365" y="1099"/>
                    <a:pt x="358" y="1101"/>
                    <a:pt x="351" y="1101"/>
                  </a:cubicBezTo>
                  <a:cubicBezTo>
                    <a:pt x="338" y="1101"/>
                    <a:pt x="326" y="1093"/>
                    <a:pt x="314" y="1085"/>
                  </a:cubicBezTo>
                  <a:cubicBezTo>
                    <a:pt x="301" y="1076"/>
                    <a:pt x="288" y="1067"/>
                    <a:pt x="272" y="1067"/>
                  </a:cubicBezTo>
                  <a:cubicBezTo>
                    <a:pt x="265" y="1067"/>
                    <a:pt x="259" y="1069"/>
                    <a:pt x="255" y="1074"/>
                  </a:cubicBezTo>
                  <a:cubicBezTo>
                    <a:pt x="243" y="1086"/>
                    <a:pt x="246" y="1113"/>
                    <a:pt x="247" y="1131"/>
                  </a:cubicBezTo>
                  <a:lnTo>
                    <a:pt x="248" y="1139"/>
                  </a:lnTo>
                  <a:cubicBezTo>
                    <a:pt x="249" y="1154"/>
                    <a:pt x="234" y="1156"/>
                    <a:pt x="221" y="1158"/>
                  </a:cubicBezTo>
                  <a:cubicBezTo>
                    <a:pt x="203" y="1161"/>
                    <a:pt x="180" y="1164"/>
                    <a:pt x="171" y="1196"/>
                  </a:cubicBezTo>
                  <a:cubicBezTo>
                    <a:pt x="163" y="1230"/>
                    <a:pt x="141" y="1233"/>
                    <a:pt x="127" y="1235"/>
                  </a:cubicBezTo>
                  <a:cubicBezTo>
                    <a:pt x="125" y="1236"/>
                    <a:pt x="121" y="1236"/>
                    <a:pt x="120" y="1237"/>
                  </a:cubicBezTo>
                  <a:cubicBezTo>
                    <a:pt x="120" y="1237"/>
                    <a:pt x="121" y="1242"/>
                    <a:pt x="133" y="1259"/>
                  </a:cubicBezTo>
                  <a:cubicBezTo>
                    <a:pt x="157" y="1293"/>
                    <a:pt x="164" y="1293"/>
                    <a:pt x="172" y="1293"/>
                  </a:cubicBezTo>
                  <a:cubicBezTo>
                    <a:pt x="178" y="1293"/>
                    <a:pt x="187" y="1293"/>
                    <a:pt x="201" y="1304"/>
                  </a:cubicBezTo>
                  <a:cubicBezTo>
                    <a:pt x="224" y="1319"/>
                    <a:pt x="209" y="1342"/>
                    <a:pt x="199" y="1357"/>
                  </a:cubicBezTo>
                  <a:cubicBezTo>
                    <a:pt x="196" y="1362"/>
                    <a:pt x="190" y="1371"/>
                    <a:pt x="191" y="1374"/>
                  </a:cubicBezTo>
                  <a:cubicBezTo>
                    <a:pt x="191" y="1374"/>
                    <a:pt x="192" y="1375"/>
                    <a:pt x="196" y="1375"/>
                  </a:cubicBezTo>
                  <a:cubicBezTo>
                    <a:pt x="221" y="1380"/>
                    <a:pt x="246" y="1411"/>
                    <a:pt x="268" y="1438"/>
                  </a:cubicBezTo>
                  <a:cubicBezTo>
                    <a:pt x="278" y="1449"/>
                    <a:pt x="286" y="1460"/>
                    <a:pt x="293" y="1466"/>
                  </a:cubicBezTo>
                  <a:cubicBezTo>
                    <a:pt x="304" y="1477"/>
                    <a:pt x="319" y="1471"/>
                    <a:pt x="337" y="1463"/>
                  </a:cubicBezTo>
                  <a:cubicBezTo>
                    <a:pt x="350" y="1458"/>
                    <a:pt x="364" y="1452"/>
                    <a:pt x="379" y="1451"/>
                  </a:cubicBezTo>
                  <a:cubicBezTo>
                    <a:pt x="392" y="1451"/>
                    <a:pt x="396" y="1442"/>
                    <a:pt x="399" y="1430"/>
                  </a:cubicBezTo>
                  <a:cubicBezTo>
                    <a:pt x="401" y="1423"/>
                    <a:pt x="403" y="1415"/>
                    <a:pt x="411" y="1415"/>
                  </a:cubicBezTo>
                  <a:cubicBezTo>
                    <a:pt x="414" y="1415"/>
                    <a:pt x="418" y="1417"/>
                    <a:pt x="422" y="1421"/>
                  </a:cubicBezTo>
                  <a:cubicBezTo>
                    <a:pt x="438" y="1436"/>
                    <a:pt x="462" y="1474"/>
                    <a:pt x="460" y="1499"/>
                  </a:cubicBezTo>
                  <a:cubicBezTo>
                    <a:pt x="460" y="1509"/>
                    <a:pt x="455" y="1514"/>
                    <a:pt x="452" y="1516"/>
                  </a:cubicBezTo>
                  <a:cubicBezTo>
                    <a:pt x="442" y="1523"/>
                    <a:pt x="445" y="1543"/>
                    <a:pt x="446" y="1560"/>
                  </a:cubicBezTo>
                  <a:cubicBezTo>
                    <a:pt x="448" y="1571"/>
                    <a:pt x="449" y="1581"/>
                    <a:pt x="447" y="1589"/>
                  </a:cubicBezTo>
                  <a:cubicBezTo>
                    <a:pt x="449" y="1591"/>
                    <a:pt x="457" y="1594"/>
                    <a:pt x="469" y="1594"/>
                  </a:cubicBezTo>
                  <a:cubicBezTo>
                    <a:pt x="492" y="1594"/>
                    <a:pt x="517" y="1585"/>
                    <a:pt x="519" y="1576"/>
                  </a:cubicBezTo>
                  <a:cubicBezTo>
                    <a:pt x="522" y="1562"/>
                    <a:pt x="540" y="1552"/>
                    <a:pt x="565" y="1552"/>
                  </a:cubicBezTo>
                  <a:cubicBezTo>
                    <a:pt x="591" y="1552"/>
                    <a:pt x="617" y="1563"/>
                    <a:pt x="634" y="1582"/>
                  </a:cubicBezTo>
                  <a:cubicBezTo>
                    <a:pt x="653" y="1603"/>
                    <a:pt x="665" y="1614"/>
                    <a:pt x="670" y="1614"/>
                  </a:cubicBezTo>
                  <a:cubicBezTo>
                    <a:pt x="669" y="1614"/>
                    <a:pt x="671" y="1612"/>
                    <a:pt x="671" y="1601"/>
                  </a:cubicBezTo>
                  <a:cubicBezTo>
                    <a:pt x="671" y="1577"/>
                    <a:pt x="689" y="1547"/>
                    <a:pt x="703" y="1547"/>
                  </a:cubicBezTo>
                  <a:cubicBezTo>
                    <a:pt x="706" y="1547"/>
                    <a:pt x="714" y="1548"/>
                    <a:pt x="715" y="1562"/>
                  </a:cubicBezTo>
                  <a:cubicBezTo>
                    <a:pt x="715" y="1566"/>
                    <a:pt x="716" y="1579"/>
                    <a:pt x="738" y="1579"/>
                  </a:cubicBezTo>
                  <a:cubicBezTo>
                    <a:pt x="751" y="1579"/>
                    <a:pt x="769" y="1575"/>
                    <a:pt x="789" y="1565"/>
                  </a:cubicBezTo>
                  <a:cubicBezTo>
                    <a:pt x="809" y="1557"/>
                    <a:pt x="815" y="1556"/>
                    <a:pt x="819" y="1556"/>
                  </a:cubicBezTo>
                  <a:cubicBezTo>
                    <a:pt x="825" y="1556"/>
                    <a:pt x="827" y="1559"/>
                    <a:pt x="828" y="1560"/>
                  </a:cubicBezTo>
                  <a:cubicBezTo>
                    <a:pt x="832" y="1568"/>
                    <a:pt x="824" y="1578"/>
                    <a:pt x="805" y="1602"/>
                  </a:cubicBezTo>
                  <a:lnTo>
                    <a:pt x="798" y="1610"/>
                  </a:lnTo>
                  <a:cubicBezTo>
                    <a:pt x="779" y="1634"/>
                    <a:pt x="781" y="1664"/>
                    <a:pt x="783" y="1688"/>
                  </a:cubicBezTo>
                  <a:cubicBezTo>
                    <a:pt x="784" y="1711"/>
                    <a:pt x="785" y="1730"/>
                    <a:pt x="768" y="1734"/>
                  </a:cubicBezTo>
                  <a:cubicBezTo>
                    <a:pt x="759" y="1736"/>
                    <a:pt x="748" y="1750"/>
                    <a:pt x="737" y="1765"/>
                  </a:cubicBezTo>
                  <a:cubicBezTo>
                    <a:pt x="721" y="1787"/>
                    <a:pt x="702" y="1812"/>
                    <a:pt x="674" y="1815"/>
                  </a:cubicBezTo>
                  <a:cubicBezTo>
                    <a:pt x="634" y="1820"/>
                    <a:pt x="562" y="1898"/>
                    <a:pt x="550" y="1915"/>
                  </a:cubicBezTo>
                  <a:cubicBezTo>
                    <a:pt x="546" y="1919"/>
                    <a:pt x="539" y="1920"/>
                    <a:pt x="535" y="1920"/>
                  </a:cubicBezTo>
                  <a:cubicBezTo>
                    <a:pt x="527" y="1920"/>
                    <a:pt x="517" y="1918"/>
                    <a:pt x="505" y="1916"/>
                  </a:cubicBezTo>
                  <a:cubicBezTo>
                    <a:pt x="491" y="1914"/>
                    <a:pt x="476" y="1911"/>
                    <a:pt x="462" y="1911"/>
                  </a:cubicBezTo>
                  <a:cubicBezTo>
                    <a:pt x="439" y="1911"/>
                    <a:pt x="434" y="1919"/>
                    <a:pt x="432" y="1925"/>
                  </a:cubicBezTo>
                  <a:cubicBezTo>
                    <a:pt x="425" y="1945"/>
                    <a:pt x="408" y="1962"/>
                    <a:pt x="394" y="1976"/>
                  </a:cubicBezTo>
                  <a:cubicBezTo>
                    <a:pt x="384" y="1985"/>
                    <a:pt x="374" y="1995"/>
                    <a:pt x="374" y="2000"/>
                  </a:cubicBezTo>
                  <a:cubicBezTo>
                    <a:pt x="374" y="2000"/>
                    <a:pt x="374" y="2001"/>
                    <a:pt x="375" y="2001"/>
                  </a:cubicBezTo>
                  <a:cubicBezTo>
                    <a:pt x="375" y="2001"/>
                    <a:pt x="375" y="2001"/>
                    <a:pt x="376" y="2001"/>
                  </a:cubicBezTo>
                  <a:cubicBezTo>
                    <a:pt x="397" y="2001"/>
                    <a:pt x="454" y="1969"/>
                    <a:pt x="456" y="1956"/>
                  </a:cubicBezTo>
                  <a:cubicBezTo>
                    <a:pt x="458" y="1943"/>
                    <a:pt x="463" y="1937"/>
                    <a:pt x="471" y="1937"/>
                  </a:cubicBezTo>
                  <a:cubicBezTo>
                    <a:pt x="478" y="1937"/>
                    <a:pt x="485" y="1941"/>
                    <a:pt x="493" y="1951"/>
                  </a:cubicBezTo>
                  <a:cubicBezTo>
                    <a:pt x="495" y="1953"/>
                    <a:pt x="498" y="1954"/>
                    <a:pt x="502" y="1954"/>
                  </a:cubicBezTo>
                  <a:cubicBezTo>
                    <a:pt x="516" y="1954"/>
                    <a:pt x="537" y="1940"/>
                    <a:pt x="548" y="1930"/>
                  </a:cubicBezTo>
                  <a:cubicBezTo>
                    <a:pt x="556" y="1923"/>
                    <a:pt x="567" y="1920"/>
                    <a:pt x="581" y="1920"/>
                  </a:cubicBezTo>
                  <a:cubicBezTo>
                    <a:pt x="589" y="1920"/>
                    <a:pt x="596" y="1921"/>
                    <a:pt x="603" y="1921"/>
                  </a:cubicBezTo>
                  <a:lnTo>
                    <a:pt x="608" y="1922"/>
                  </a:lnTo>
                  <a:cubicBezTo>
                    <a:pt x="613" y="1922"/>
                    <a:pt x="616" y="1920"/>
                    <a:pt x="623" y="1916"/>
                  </a:cubicBezTo>
                  <a:cubicBezTo>
                    <a:pt x="632" y="1909"/>
                    <a:pt x="647" y="1900"/>
                    <a:pt x="674" y="1895"/>
                  </a:cubicBezTo>
                  <a:cubicBezTo>
                    <a:pt x="705" y="1889"/>
                    <a:pt x="707" y="1882"/>
                    <a:pt x="710" y="1869"/>
                  </a:cubicBezTo>
                  <a:cubicBezTo>
                    <a:pt x="711" y="1864"/>
                    <a:pt x="713" y="1859"/>
                    <a:pt x="715" y="1853"/>
                  </a:cubicBezTo>
                  <a:cubicBezTo>
                    <a:pt x="727" y="1825"/>
                    <a:pt x="841" y="1774"/>
                    <a:pt x="858" y="1770"/>
                  </a:cubicBezTo>
                  <a:cubicBezTo>
                    <a:pt x="864" y="1768"/>
                    <a:pt x="866" y="1763"/>
                    <a:pt x="868" y="1753"/>
                  </a:cubicBezTo>
                  <a:cubicBezTo>
                    <a:pt x="871" y="1744"/>
                    <a:pt x="874" y="1730"/>
                    <a:pt x="890" y="1729"/>
                  </a:cubicBezTo>
                  <a:cubicBezTo>
                    <a:pt x="911" y="1727"/>
                    <a:pt x="947" y="1698"/>
                    <a:pt x="971" y="1678"/>
                  </a:cubicBezTo>
                  <a:cubicBezTo>
                    <a:pt x="991" y="1661"/>
                    <a:pt x="1002" y="1660"/>
                    <a:pt x="1012" y="1659"/>
                  </a:cubicBezTo>
                  <a:cubicBezTo>
                    <a:pt x="1018" y="1658"/>
                    <a:pt x="1023" y="1658"/>
                    <a:pt x="1030" y="1655"/>
                  </a:cubicBezTo>
                  <a:cubicBezTo>
                    <a:pt x="1037" y="1652"/>
                    <a:pt x="1039" y="1643"/>
                    <a:pt x="1040" y="1630"/>
                  </a:cubicBezTo>
                  <a:cubicBezTo>
                    <a:pt x="1041" y="1617"/>
                    <a:pt x="1043" y="1601"/>
                    <a:pt x="1058" y="1599"/>
                  </a:cubicBezTo>
                  <a:cubicBezTo>
                    <a:pt x="1077" y="1596"/>
                    <a:pt x="1092" y="1581"/>
                    <a:pt x="1092" y="1566"/>
                  </a:cubicBezTo>
                  <a:cubicBezTo>
                    <a:pt x="1092" y="1560"/>
                    <a:pt x="1073" y="1555"/>
                    <a:pt x="1062" y="1552"/>
                  </a:cubicBezTo>
                  <a:cubicBezTo>
                    <a:pt x="1047" y="1548"/>
                    <a:pt x="1035" y="1545"/>
                    <a:pt x="1032" y="1538"/>
                  </a:cubicBezTo>
                  <a:cubicBezTo>
                    <a:pt x="1030" y="1533"/>
                    <a:pt x="1031" y="1527"/>
                    <a:pt x="1036" y="1520"/>
                  </a:cubicBezTo>
                  <a:cubicBezTo>
                    <a:pt x="1048" y="1503"/>
                    <a:pt x="1081" y="1475"/>
                    <a:pt x="1099" y="1475"/>
                  </a:cubicBezTo>
                  <a:lnTo>
                    <a:pt x="1100" y="1475"/>
                  </a:lnTo>
                  <a:cubicBezTo>
                    <a:pt x="1117" y="1476"/>
                    <a:pt x="1143" y="1459"/>
                    <a:pt x="1145" y="1435"/>
                  </a:cubicBezTo>
                  <a:cubicBezTo>
                    <a:pt x="1146" y="1415"/>
                    <a:pt x="1160" y="1405"/>
                    <a:pt x="1174" y="1395"/>
                  </a:cubicBezTo>
                  <a:cubicBezTo>
                    <a:pt x="1182" y="1389"/>
                    <a:pt x="1190" y="1383"/>
                    <a:pt x="1197" y="1375"/>
                  </a:cubicBezTo>
                  <a:cubicBezTo>
                    <a:pt x="1206" y="1366"/>
                    <a:pt x="1210" y="1358"/>
                    <a:pt x="1213" y="1350"/>
                  </a:cubicBezTo>
                  <a:cubicBezTo>
                    <a:pt x="1219" y="1339"/>
                    <a:pt x="1224" y="1329"/>
                    <a:pt x="1240" y="1328"/>
                  </a:cubicBezTo>
                  <a:cubicBezTo>
                    <a:pt x="1251" y="1327"/>
                    <a:pt x="1263" y="1316"/>
                    <a:pt x="1275" y="1305"/>
                  </a:cubicBezTo>
                  <a:cubicBezTo>
                    <a:pt x="1284" y="1297"/>
                    <a:pt x="1293" y="1289"/>
                    <a:pt x="1303" y="1283"/>
                  </a:cubicBezTo>
                  <a:cubicBezTo>
                    <a:pt x="1320" y="1274"/>
                    <a:pt x="1324" y="1283"/>
                    <a:pt x="1326" y="1288"/>
                  </a:cubicBezTo>
                  <a:cubicBezTo>
                    <a:pt x="1328" y="1293"/>
                    <a:pt x="1331" y="1300"/>
                    <a:pt x="1352" y="1301"/>
                  </a:cubicBezTo>
                  <a:cubicBezTo>
                    <a:pt x="1378" y="1302"/>
                    <a:pt x="1389" y="1315"/>
                    <a:pt x="1389" y="1326"/>
                  </a:cubicBezTo>
                  <a:cubicBezTo>
                    <a:pt x="1389" y="1335"/>
                    <a:pt x="1381" y="1345"/>
                    <a:pt x="1367" y="1345"/>
                  </a:cubicBezTo>
                  <a:cubicBezTo>
                    <a:pt x="1362" y="1345"/>
                    <a:pt x="1357" y="1343"/>
                    <a:pt x="1351" y="1341"/>
                  </a:cubicBezTo>
                  <a:cubicBezTo>
                    <a:pt x="1337" y="1335"/>
                    <a:pt x="1328" y="1332"/>
                    <a:pt x="1320" y="1332"/>
                  </a:cubicBezTo>
                  <a:cubicBezTo>
                    <a:pt x="1307" y="1332"/>
                    <a:pt x="1296" y="1338"/>
                    <a:pt x="1278" y="1355"/>
                  </a:cubicBezTo>
                  <a:cubicBezTo>
                    <a:pt x="1264" y="1369"/>
                    <a:pt x="1263" y="1377"/>
                    <a:pt x="1262" y="1387"/>
                  </a:cubicBezTo>
                  <a:cubicBezTo>
                    <a:pt x="1261" y="1396"/>
                    <a:pt x="1261" y="1407"/>
                    <a:pt x="1249" y="1424"/>
                  </a:cubicBezTo>
                  <a:cubicBezTo>
                    <a:pt x="1231" y="1448"/>
                    <a:pt x="1231" y="1458"/>
                    <a:pt x="1233" y="1462"/>
                  </a:cubicBezTo>
                  <a:cubicBezTo>
                    <a:pt x="1235" y="1466"/>
                    <a:pt x="1240" y="1469"/>
                    <a:pt x="1250" y="1470"/>
                  </a:cubicBezTo>
                  <a:cubicBezTo>
                    <a:pt x="1261" y="1471"/>
                    <a:pt x="1267" y="1475"/>
                    <a:pt x="1268" y="1482"/>
                  </a:cubicBezTo>
                  <a:cubicBezTo>
                    <a:pt x="1269" y="1497"/>
                    <a:pt x="1241" y="1510"/>
                    <a:pt x="1223" y="1515"/>
                  </a:cubicBezTo>
                  <a:cubicBezTo>
                    <a:pt x="1215" y="1518"/>
                    <a:pt x="1214" y="1520"/>
                    <a:pt x="1214" y="1520"/>
                  </a:cubicBezTo>
                  <a:cubicBezTo>
                    <a:pt x="1215" y="1522"/>
                    <a:pt x="1228" y="1529"/>
                    <a:pt x="1252" y="1529"/>
                  </a:cubicBezTo>
                  <a:cubicBezTo>
                    <a:pt x="1275" y="1529"/>
                    <a:pt x="1305" y="1508"/>
                    <a:pt x="1337" y="1486"/>
                  </a:cubicBezTo>
                  <a:cubicBezTo>
                    <a:pt x="1358" y="1472"/>
                    <a:pt x="1379" y="1457"/>
                    <a:pt x="1400" y="1447"/>
                  </a:cubicBezTo>
                  <a:cubicBezTo>
                    <a:pt x="1418" y="1438"/>
                    <a:pt x="1435" y="1434"/>
                    <a:pt x="1454" y="1434"/>
                  </a:cubicBezTo>
                  <a:cubicBezTo>
                    <a:pt x="1469" y="1434"/>
                    <a:pt x="1482" y="1437"/>
                    <a:pt x="1492" y="1439"/>
                  </a:cubicBezTo>
                  <a:cubicBezTo>
                    <a:pt x="1501" y="1441"/>
                    <a:pt x="1508" y="1443"/>
                    <a:pt x="1511" y="1442"/>
                  </a:cubicBezTo>
                  <a:cubicBezTo>
                    <a:pt x="1511" y="1440"/>
                    <a:pt x="1509" y="1436"/>
                    <a:pt x="1508" y="1433"/>
                  </a:cubicBezTo>
                  <a:cubicBezTo>
                    <a:pt x="1505" y="1426"/>
                    <a:pt x="1501" y="1419"/>
                    <a:pt x="1504" y="1412"/>
                  </a:cubicBezTo>
                  <a:cubicBezTo>
                    <a:pt x="1505" y="1408"/>
                    <a:pt x="1508" y="1405"/>
                    <a:pt x="1511" y="1403"/>
                  </a:cubicBezTo>
                  <a:cubicBezTo>
                    <a:pt x="1510" y="1402"/>
                    <a:pt x="1508" y="1401"/>
                    <a:pt x="1507" y="1400"/>
                  </a:cubicBezTo>
                  <a:cubicBezTo>
                    <a:pt x="1497" y="1393"/>
                    <a:pt x="1482" y="1383"/>
                    <a:pt x="1475" y="1365"/>
                  </a:cubicBezTo>
                  <a:cubicBezTo>
                    <a:pt x="1472" y="1355"/>
                    <a:pt x="1471" y="1349"/>
                    <a:pt x="1474" y="1344"/>
                  </a:cubicBezTo>
                  <a:cubicBezTo>
                    <a:pt x="1477" y="1338"/>
                    <a:pt x="1482" y="1336"/>
                    <a:pt x="1487" y="1335"/>
                  </a:cubicBezTo>
                  <a:cubicBezTo>
                    <a:pt x="1493" y="1333"/>
                    <a:pt x="1498" y="1332"/>
                    <a:pt x="1500" y="1324"/>
                  </a:cubicBezTo>
                  <a:cubicBezTo>
                    <a:pt x="1505" y="1307"/>
                    <a:pt x="1514" y="1304"/>
                    <a:pt x="1522" y="1304"/>
                  </a:cubicBezTo>
                  <a:cubicBezTo>
                    <a:pt x="1531" y="1304"/>
                    <a:pt x="1542" y="1310"/>
                    <a:pt x="1552" y="1317"/>
                  </a:cubicBezTo>
                  <a:cubicBezTo>
                    <a:pt x="1556" y="1320"/>
                    <a:pt x="1563" y="1320"/>
                    <a:pt x="1570" y="1319"/>
                  </a:cubicBezTo>
                  <a:cubicBezTo>
                    <a:pt x="1573" y="1319"/>
                    <a:pt x="1576" y="1319"/>
                    <a:pt x="1579" y="1319"/>
                  </a:cubicBezTo>
                  <a:cubicBezTo>
                    <a:pt x="1588" y="1319"/>
                    <a:pt x="1601" y="1321"/>
                    <a:pt x="1610" y="1340"/>
                  </a:cubicBezTo>
                  <a:cubicBezTo>
                    <a:pt x="1614" y="1349"/>
                    <a:pt x="1618" y="1349"/>
                    <a:pt x="1619" y="1349"/>
                  </a:cubicBezTo>
                  <a:cubicBezTo>
                    <a:pt x="1622" y="1349"/>
                    <a:pt x="1625" y="1348"/>
                    <a:pt x="1629" y="1347"/>
                  </a:cubicBezTo>
                  <a:cubicBezTo>
                    <a:pt x="1634" y="1345"/>
                    <a:pt x="1639" y="1343"/>
                    <a:pt x="1646" y="1343"/>
                  </a:cubicBezTo>
                  <a:cubicBezTo>
                    <a:pt x="1654" y="1343"/>
                    <a:pt x="1661" y="1346"/>
                    <a:pt x="1667" y="1351"/>
                  </a:cubicBezTo>
                  <a:cubicBezTo>
                    <a:pt x="1674" y="1357"/>
                    <a:pt x="1681" y="1364"/>
                    <a:pt x="1679" y="1371"/>
                  </a:cubicBezTo>
                  <a:cubicBezTo>
                    <a:pt x="1677" y="1380"/>
                    <a:pt x="1666" y="1381"/>
                    <a:pt x="1651" y="1383"/>
                  </a:cubicBezTo>
                  <a:cubicBezTo>
                    <a:pt x="1645" y="1384"/>
                    <a:pt x="1638" y="1385"/>
                    <a:pt x="1631" y="1387"/>
                  </a:cubicBezTo>
                  <a:cubicBezTo>
                    <a:pt x="1620" y="1390"/>
                    <a:pt x="1620" y="1398"/>
                    <a:pt x="1620" y="1400"/>
                  </a:cubicBezTo>
                  <a:cubicBezTo>
                    <a:pt x="1621" y="1406"/>
                    <a:pt x="1627" y="1410"/>
                    <a:pt x="1634" y="1404"/>
                  </a:cubicBezTo>
                  <a:cubicBezTo>
                    <a:pt x="1651" y="1390"/>
                    <a:pt x="1664" y="1381"/>
                    <a:pt x="1678" y="1381"/>
                  </a:cubicBezTo>
                  <a:cubicBezTo>
                    <a:pt x="1687" y="1381"/>
                    <a:pt x="1695" y="1385"/>
                    <a:pt x="1703" y="1392"/>
                  </a:cubicBezTo>
                  <a:cubicBezTo>
                    <a:pt x="1710" y="1398"/>
                    <a:pt x="1715" y="1401"/>
                    <a:pt x="1719" y="1401"/>
                  </a:cubicBezTo>
                  <a:cubicBezTo>
                    <a:pt x="1725" y="1401"/>
                    <a:pt x="1732" y="1394"/>
                    <a:pt x="1741" y="1385"/>
                  </a:cubicBezTo>
                  <a:cubicBezTo>
                    <a:pt x="1746" y="1380"/>
                    <a:pt x="1751" y="1377"/>
                    <a:pt x="1756" y="1377"/>
                  </a:cubicBezTo>
                  <a:cubicBezTo>
                    <a:pt x="1759" y="1377"/>
                    <a:pt x="1765" y="1379"/>
                    <a:pt x="1767" y="1389"/>
                  </a:cubicBezTo>
                  <a:cubicBezTo>
                    <a:pt x="1768" y="1394"/>
                    <a:pt x="1768" y="1400"/>
                    <a:pt x="1768" y="1405"/>
                  </a:cubicBezTo>
                  <a:cubicBezTo>
                    <a:pt x="1768" y="1413"/>
                    <a:pt x="1808" y="1419"/>
                    <a:pt x="1840" y="1425"/>
                  </a:cubicBezTo>
                  <a:lnTo>
                    <a:pt x="1849" y="1426"/>
                  </a:lnTo>
                  <a:cubicBezTo>
                    <a:pt x="1861" y="1428"/>
                    <a:pt x="1876" y="1429"/>
                    <a:pt x="1894" y="1429"/>
                  </a:cubicBezTo>
                  <a:cubicBezTo>
                    <a:pt x="1930" y="1429"/>
                    <a:pt x="1970" y="1425"/>
                    <a:pt x="1995" y="1423"/>
                  </a:cubicBezTo>
                  <a:cubicBezTo>
                    <a:pt x="2003" y="1422"/>
                    <a:pt x="2009" y="1421"/>
                    <a:pt x="2014" y="1421"/>
                  </a:cubicBezTo>
                  <a:lnTo>
                    <a:pt x="2015" y="1421"/>
                  </a:lnTo>
                  <a:cubicBezTo>
                    <a:pt x="2028" y="1421"/>
                    <a:pt x="2033" y="1429"/>
                    <a:pt x="2039" y="1437"/>
                  </a:cubicBezTo>
                  <a:cubicBezTo>
                    <a:pt x="2046" y="1448"/>
                    <a:pt x="2055" y="1461"/>
                    <a:pt x="2083" y="1467"/>
                  </a:cubicBezTo>
                  <a:cubicBezTo>
                    <a:pt x="2086" y="1467"/>
                    <a:pt x="2090" y="1468"/>
                    <a:pt x="2093" y="1468"/>
                  </a:cubicBezTo>
                  <a:cubicBezTo>
                    <a:pt x="2112" y="1468"/>
                    <a:pt x="2125" y="1457"/>
                    <a:pt x="2136" y="1447"/>
                  </a:cubicBezTo>
                  <a:cubicBezTo>
                    <a:pt x="2145" y="1439"/>
                    <a:pt x="2153" y="1431"/>
                    <a:pt x="2163" y="1431"/>
                  </a:cubicBezTo>
                  <a:cubicBezTo>
                    <a:pt x="2168" y="1431"/>
                    <a:pt x="2173" y="1433"/>
                    <a:pt x="2178" y="1438"/>
                  </a:cubicBezTo>
                  <a:cubicBezTo>
                    <a:pt x="2188" y="1445"/>
                    <a:pt x="2192" y="1452"/>
                    <a:pt x="2192" y="1459"/>
                  </a:cubicBezTo>
                  <a:cubicBezTo>
                    <a:pt x="2192" y="1469"/>
                    <a:pt x="2184" y="1476"/>
                    <a:pt x="2175" y="1483"/>
                  </a:cubicBezTo>
                  <a:cubicBezTo>
                    <a:pt x="2171" y="1486"/>
                    <a:pt x="2167" y="1490"/>
                    <a:pt x="2164" y="1493"/>
                  </a:cubicBezTo>
                  <a:cubicBezTo>
                    <a:pt x="2162" y="1496"/>
                    <a:pt x="2161" y="1497"/>
                    <a:pt x="2161" y="1497"/>
                  </a:cubicBezTo>
                  <a:cubicBezTo>
                    <a:pt x="2163" y="1500"/>
                    <a:pt x="2175" y="1503"/>
                    <a:pt x="2181" y="1505"/>
                  </a:cubicBezTo>
                  <a:cubicBezTo>
                    <a:pt x="2187" y="1507"/>
                    <a:pt x="2193" y="1509"/>
                    <a:pt x="2199" y="1511"/>
                  </a:cubicBezTo>
                  <a:cubicBezTo>
                    <a:pt x="2203" y="1513"/>
                    <a:pt x="2209" y="1515"/>
                    <a:pt x="2215" y="1517"/>
                  </a:cubicBezTo>
                  <a:cubicBezTo>
                    <a:pt x="2239" y="1526"/>
                    <a:pt x="2272" y="1538"/>
                    <a:pt x="2291" y="1556"/>
                  </a:cubicBezTo>
                  <a:cubicBezTo>
                    <a:pt x="2295" y="1561"/>
                    <a:pt x="2300" y="1566"/>
                    <a:pt x="2304" y="1571"/>
                  </a:cubicBezTo>
                  <a:cubicBezTo>
                    <a:pt x="2320" y="1589"/>
                    <a:pt x="2337" y="1607"/>
                    <a:pt x="2379" y="1628"/>
                  </a:cubicBezTo>
                  <a:cubicBezTo>
                    <a:pt x="2393" y="1635"/>
                    <a:pt x="2394" y="1632"/>
                    <a:pt x="2395" y="1631"/>
                  </a:cubicBezTo>
                  <a:cubicBezTo>
                    <a:pt x="2398" y="1628"/>
                    <a:pt x="2397" y="1618"/>
                    <a:pt x="2396" y="1611"/>
                  </a:cubicBezTo>
                  <a:cubicBezTo>
                    <a:pt x="2396" y="1601"/>
                    <a:pt x="2395" y="1592"/>
                    <a:pt x="2400" y="1587"/>
                  </a:cubicBezTo>
                  <a:cubicBezTo>
                    <a:pt x="2404" y="1582"/>
                    <a:pt x="2412" y="1583"/>
                    <a:pt x="2424" y="1591"/>
                  </a:cubicBezTo>
                  <a:cubicBezTo>
                    <a:pt x="2443" y="1605"/>
                    <a:pt x="2449" y="1606"/>
                    <a:pt x="2454" y="1606"/>
                  </a:cubicBezTo>
                  <a:cubicBezTo>
                    <a:pt x="2462" y="1607"/>
                    <a:pt x="2468" y="1608"/>
                    <a:pt x="2485" y="1624"/>
                  </a:cubicBezTo>
                  <a:cubicBezTo>
                    <a:pt x="2494" y="1632"/>
                    <a:pt x="2497" y="1632"/>
                    <a:pt x="2498" y="1632"/>
                  </a:cubicBezTo>
                  <a:cubicBezTo>
                    <a:pt x="2500" y="1626"/>
                    <a:pt x="2488" y="1584"/>
                    <a:pt x="2482" y="1566"/>
                  </a:cubicBezTo>
                  <a:cubicBezTo>
                    <a:pt x="2476" y="1545"/>
                    <a:pt x="2477" y="1539"/>
                    <a:pt x="2480" y="1535"/>
                  </a:cubicBezTo>
                  <a:cubicBezTo>
                    <a:pt x="2482" y="1533"/>
                    <a:pt x="2484" y="1532"/>
                    <a:pt x="2487" y="1532"/>
                  </a:cubicBezTo>
                  <a:cubicBezTo>
                    <a:pt x="2500" y="1532"/>
                    <a:pt x="2519" y="1561"/>
                    <a:pt x="2523" y="1567"/>
                  </a:cubicBezTo>
                  <a:cubicBezTo>
                    <a:pt x="2540" y="1594"/>
                    <a:pt x="2539" y="1641"/>
                    <a:pt x="2529" y="1672"/>
                  </a:cubicBezTo>
                  <a:cubicBezTo>
                    <a:pt x="2525" y="1684"/>
                    <a:pt x="2516" y="1691"/>
                    <a:pt x="2503" y="1691"/>
                  </a:cubicBezTo>
                  <a:cubicBezTo>
                    <a:pt x="2489" y="1691"/>
                    <a:pt x="2473" y="1683"/>
                    <a:pt x="2466" y="1673"/>
                  </a:cubicBezTo>
                  <a:cubicBezTo>
                    <a:pt x="2461" y="1666"/>
                    <a:pt x="2461" y="1661"/>
                    <a:pt x="2462" y="1657"/>
                  </a:cubicBezTo>
                  <a:cubicBezTo>
                    <a:pt x="2462" y="1657"/>
                    <a:pt x="2459" y="1655"/>
                    <a:pt x="2453" y="1655"/>
                  </a:cubicBezTo>
                  <a:cubicBezTo>
                    <a:pt x="2441" y="1655"/>
                    <a:pt x="2422" y="1662"/>
                    <a:pt x="2421" y="1673"/>
                  </a:cubicBezTo>
                  <a:cubicBezTo>
                    <a:pt x="2420" y="1692"/>
                    <a:pt x="2454" y="1736"/>
                    <a:pt x="2479" y="1741"/>
                  </a:cubicBezTo>
                  <a:cubicBezTo>
                    <a:pt x="2499" y="1745"/>
                    <a:pt x="2499" y="1764"/>
                    <a:pt x="2499" y="1777"/>
                  </a:cubicBezTo>
                  <a:cubicBezTo>
                    <a:pt x="2500" y="1786"/>
                    <a:pt x="2500" y="1793"/>
                    <a:pt x="2503" y="1794"/>
                  </a:cubicBezTo>
                  <a:cubicBezTo>
                    <a:pt x="2518" y="1798"/>
                    <a:pt x="2524" y="1814"/>
                    <a:pt x="2529" y="1826"/>
                  </a:cubicBezTo>
                  <a:cubicBezTo>
                    <a:pt x="2531" y="1831"/>
                    <a:pt x="2533" y="1837"/>
                    <a:pt x="2535" y="1838"/>
                  </a:cubicBezTo>
                  <a:cubicBezTo>
                    <a:pt x="2535" y="1838"/>
                    <a:pt x="2536" y="1836"/>
                    <a:pt x="2537" y="1832"/>
                  </a:cubicBezTo>
                  <a:cubicBezTo>
                    <a:pt x="2542" y="1817"/>
                    <a:pt x="2537" y="1781"/>
                    <a:pt x="2525" y="1764"/>
                  </a:cubicBezTo>
                  <a:cubicBezTo>
                    <a:pt x="2515" y="1748"/>
                    <a:pt x="2513" y="1727"/>
                    <a:pt x="2520" y="1713"/>
                  </a:cubicBezTo>
                  <a:cubicBezTo>
                    <a:pt x="2525" y="1704"/>
                    <a:pt x="2534" y="1701"/>
                    <a:pt x="2544" y="1704"/>
                  </a:cubicBezTo>
                  <a:cubicBezTo>
                    <a:pt x="2560" y="1709"/>
                    <a:pt x="2558" y="1727"/>
                    <a:pt x="2556" y="1740"/>
                  </a:cubicBezTo>
                  <a:cubicBezTo>
                    <a:pt x="2555" y="1748"/>
                    <a:pt x="2554" y="1757"/>
                    <a:pt x="2557" y="1760"/>
                  </a:cubicBezTo>
                  <a:lnTo>
                    <a:pt x="2558" y="1761"/>
                  </a:lnTo>
                  <a:cubicBezTo>
                    <a:pt x="2561" y="1761"/>
                    <a:pt x="2567" y="1756"/>
                    <a:pt x="2571" y="1751"/>
                  </a:cubicBezTo>
                  <a:cubicBezTo>
                    <a:pt x="2578" y="1746"/>
                    <a:pt x="2585" y="1739"/>
                    <a:pt x="2595" y="1733"/>
                  </a:cubicBezTo>
                  <a:cubicBezTo>
                    <a:pt x="2604" y="1728"/>
                    <a:pt x="2601" y="1717"/>
                    <a:pt x="2595" y="1700"/>
                  </a:cubicBezTo>
                  <a:cubicBezTo>
                    <a:pt x="2591" y="1687"/>
                    <a:pt x="2586" y="1674"/>
                    <a:pt x="2591" y="1663"/>
                  </a:cubicBezTo>
                  <a:cubicBezTo>
                    <a:pt x="2594" y="1655"/>
                    <a:pt x="2600" y="1654"/>
                    <a:pt x="2603" y="1654"/>
                  </a:cubicBezTo>
                  <a:cubicBezTo>
                    <a:pt x="2620" y="1654"/>
                    <a:pt x="2640" y="1691"/>
                    <a:pt x="2648" y="1716"/>
                  </a:cubicBezTo>
                  <a:cubicBezTo>
                    <a:pt x="2655" y="1742"/>
                    <a:pt x="2641" y="1752"/>
                    <a:pt x="2632" y="1759"/>
                  </a:cubicBezTo>
                  <a:cubicBezTo>
                    <a:pt x="2626" y="1764"/>
                    <a:pt x="2622" y="1766"/>
                    <a:pt x="2622" y="1770"/>
                  </a:cubicBezTo>
                  <a:cubicBezTo>
                    <a:pt x="2622" y="1787"/>
                    <a:pt x="2606" y="1789"/>
                    <a:pt x="2595" y="1790"/>
                  </a:cubicBezTo>
                  <a:cubicBezTo>
                    <a:pt x="2588" y="1791"/>
                    <a:pt x="2581" y="1792"/>
                    <a:pt x="2578" y="1795"/>
                  </a:cubicBezTo>
                  <a:cubicBezTo>
                    <a:pt x="2576" y="1798"/>
                    <a:pt x="2573" y="1816"/>
                    <a:pt x="2576" y="1838"/>
                  </a:cubicBezTo>
                  <a:cubicBezTo>
                    <a:pt x="2578" y="1856"/>
                    <a:pt x="2582" y="1864"/>
                    <a:pt x="2584" y="1865"/>
                  </a:cubicBezTo>
                  <a:cubicBezTo>
                    <a:pt x="2586" y="1863"/>
                    <a:pt x="2591" y="1853"/>
                    <a:pt x="2593" y="1847"/>
                  </a:cubicBezTo>
                  <a:cubicBezTo>
                    <a:pt x="2598" y="1837"/>
                    <a:pt x="2601" y="1829"/>
                    <a:pt x="2608" y="1829"/>
                  </a:cubicBezTo>
                  <a:cubicBezTo>
                    <a:pt x="2615" y="1829"/>
                    <a:pt x="2618" y="1838"/>
                    <a:pt x="2619" y="1842"/>
                  </a:cubicBezTo>
                  <a:cubicBezTo>
                    <a:pt x="2620" y="1844"/>
                    <a:pt x="2620" y="1845"/>
                    <a:pt x="2620" y="1845"/>
                  </a:cubicBezTo>
                  <a:cubicBezTo>
                    <a:pt x="2623" y="1845"/>
                    <a:pt x="2630" y="1838"/>
                    <a:pt x="2634" y="1834"/>
                  </a:cubicBezTo>
                  <a:cubicBezTo>
                    <a:pt x="2641" y="1827"/>
                    <a:pt x="2648" y="1820"/>
                    <a:pt x="2656" y="1820"/>
                  </a:cubicBezTo>
                  <a:cubicBezTo>
                    <a:pt x="2659" y="1820"/>
                    <a:pt x="2665" y="1822"/>
                    <a:pt x="2668" y="1831"/>
                  </a:cubicBezTo>
                  <a:cubicBezTo>
                    <a:pt x="2675" y="1853"/>
                    <a:pt x="2706" y="1879"/>
                    <a:pt x="2721" y="1879"/>
                  </a:cubicBezTo>
                  <a:cubicBezTo>
                    <a:pt x="2723" y="1879"/>
                    <a:pt x="2723" y="1879"/>
                    <a:pt x="2724" y="1878"/>
                  </a:cubicBezTo>
                  <a:cubicBezTo>
                    <a:pt x="2725" y="1878"/>
                    <a:pt x="2726" y="1878"/>
                    <a:pt x="2725" y="1875"/>
                  </a:cubicBezTo>
                  <a:cubicBezTo>
                    <a:pt x="2724" y="1867"/>
                    <a:pt x="2710" y="1854"/>
                    <a:pt x="2696" y="1853"/>
                  </a:cubicBezTo>
                  <a:cubicBezTo>
                    <a:pt x="2683" y="1852"/>
                    <a:pt x="2674" y="1841"/>
                    <a:pt x="2674" y="1827"/>
                  </a:cubicBezTo>
                  <a:cubicBezTo>
                    <a:pt x="2674" y="1814"/>
                    <a:pt x="2682" y="1800"/>
                    <a:pt x="2697" y="1798"/>
                  </a:cubicBezTo>
                  <a:lnTo>
                    <a:pt x="2697" y="1798"/>
                  </a:lnTo>
                  <a:cubicBezTo>
                    <a:pt x="2710" y="1798"/>
                    <a:pt x="2722" y="1809"/>
                    <a:pt x="2731" y="1818"/>
                  </a:cubicBezTo>
                  <a:cubicBezTo>
                    <a:pt x="2747" y="1836"/>
                    <a:pt x="2764" y="1865"/>
                    <a:pt x="2763" y="1881"/>
                  </a:cubicBezTo>
                  <a:cubicBezTo>
                    <a:pt x="2762" y="1896"/>
                    <a:pt x="2752" y="1902"/>
                    <a:pt x="2743" y="1908"/>
                  </a:cubicBezTo>
                  <a:cubicBezTo>
                    <a:pt x="2736" y="1912"/>
                    <a:pt x="2729" y="1916"/>
                    <a:pt x="2722" y="1923"/>
                  </a:cubicBezTo>
                  <a:cubicBezTo>
                    <a:pt x="2718" y="1928"/>
                    <a:pt x="2714" y="1930"/>
                    <a:pt x="2709" y="1930"/>
                  </a:cubicBezTo>
                  <a:cubicBezTo>
                    <a:pt x="2698" y="1930"/>
                    <a:pt x="2688" y="1920"/>
                    <a:pt x="2678" y="1910"/>
                  </a:cubicBezTo>
                  <a:cubicBezTo>
                    <a:pt x="2669" y="1902"/>
                    <a:pt x="2660" y="1893"/>
                    <a:pt x="2653" y="1893"/>
                  </a:cubicBezTo>
                  <a:cubicBezTo>
                    <a:pt x="2651" y="1893"/>
                    <a:pt x="2649" y="1894"/>
                    <a:pt x="2649" y="1895"/>
                  </a:cubicBezTo>
                  <a:cubicBezTo>
                    <a:pt x="2646" y="1899"/>
                    <a:pt x="2655" y="1918"/>
                    <a:pt x="2661" y="1929"/>
                  </a:cubicBezTo>
                  <a:cubicBezTo>
                    <a:pt x="2663" y="1934"/>
                    <a:pt x="2666" y="1939"/>
                    <a:pt x="2668" y="1944"/>
                  </a:cubicBezTo>
                  <a:cubicBezTo>
                    <a:pt x="2673" y="1956"/>
                    <a:pt x="2668" y="1970"/>
                    <a:pt x="2664" y="1981"/>
                  </a:cubicBezTo>
                  <a:cubicBezTo>
                    <a:pt x="2658" y="1998"/>
                    <a:pt x="2655" y="2008"/>
                    <a:pt x="2667" y="2016"/>
                  </a:cubicBezTo>
                  <a:cubicBezTo>
                    <a:pt x="2674" y="2020"/>
                    <a:pt x="2677" y="2021"/>
                    <a:pt x="2678" y="2021"/>
                  </a:cubicBezTo>
                  <a:cubicBezTo>
                    <a:pt x="2680" y="2021"/>
                    <a:pt x="2681" y="2013"/>
                    <a:pt x="2681" y="2008"/>
                  </a:cubicBezTo>
                  <a:cubicBezTo>
                    <a:pt x="2682" y="2003"/>
                    <a:pt x="2682" y="1998"/>
                    <a:pt x="2684" y="1994"/>
                  </a:cubicBezTo>
                  <a:cubicBezTo>
                    <a:pt x="2686" y="1988"/>
                    <a:pt x="2690" y="1985"/>
                    <a:pt x="2696" y="1985"/>
                  </a:cubicBezTo>
                  <a:cubicBezTo>
                    <a:pt x="2707" y="1985"/>
                    <a:pt x="2721" y="1995"/>
                    <a:pt x="2735" y="2006"/>
                  </a:cubicBezTo>
                  <a:cubicBezTo>
                    <a:pt x="2739" y="2005"/>
                    <a:pt x="2743" y="1988"/>
                    <a:pt x="2743" y="1969"/>
                  </a:cubicBezTo>
                  <a:cubicBezTo>
                    <a:pt x="2743" y="1960"/>
                    <a:pt x="2748" y="1955"/>
                    <a:pt x="2756" y="1955"/>
                  </a:cubicBezTo>
                  <a:cubicBezTo>
                    <a:pt x="2768" y="1955"/>
                    <a:pt x="2783" y="1965"/>
                    <a:pt x="2792" y="1979"/>
                  </a:cubicBezTo>
                  <a:cubicBezTo>
                    <a:pt x="2793" y="1980"/>
                    <a:pt x="2794" y="1981"/>
                    <a:pt x="2794" y="1981"/>
                  </a:cubicBezTo>
                  <a:cubicBezTo>
                    <a:pt x="2795" y="1980"/>
                    <a:pt x="2797" y="1977"/>
                    <a:pt x="2798" y="1975"/>
                  </a:cubicBezTo>
                  <a:cubicBezTo>
                    <a:pt x="2803" y="1967"/>
                    <a:pt x="2810" y="1955"/>
                    <a:pt x="2824" y="1958"/>
                  </a:cubicBezTo>
                  <a:cubicBezTo>
                    <a:pt x="2829" y="1958"/>
                    <a:pt x="2833" y="1961"/>
                    <a:pt x="2836" y="1965"/>
                  </a:cubicBezTo>
                  <a:cubicBezTo>
                    <a:pt x="2842" y="1974"/>
                    <a:pt x="2840" y="1987"/>
                    <a:pt x="2838" y="2001"/>
                  </a:cubicBezTo>
                  <a:cubicBezTo>
                    <a:pt x="2837" y="2007"/>
                    <a:pt x="2836" y="2013"/>
                    <a:pt x="2836" y="2017"/>
                  </a:cubicBezTo>
                  <a:cubicBezTo>
                    <a:pt x="2838" y="2017"/>
                    <a:pt x="2842" y="2015"/>
                    <a:pt x="2845" y="2014"/>
                  </a:cubicBezTo>
                  <a:cubicBezTo>
                    <a:pt x="2850" y="2012"/>
                    <a:pt x="2854" y="2010"/>
                    <a:pt x="2858" y="2010"/>
                  </a:cubicBezTo>
                  <a:cubicBezTo>
                    <a:pt x="2862" y="2010"/>
                    <a:pt x="2865" y="2012"/>
                    <a:pt x="2866" y="2013"/>
                  </a:cubicBezTo>
                  <a:cubicBezTo>
                    <a:pt x="2867" y="2015"/>
                    <a:pt x="2868" y="2017"/>
                    <a:pt x="2868" y="20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0" name="Freeform 223">
              <a:extLst>
                <a:ext uri="{FF2B5EF4-FFF2-40B4-BE49-F238E27FC236}">
                  <a16:creationId xmlns:a16="http://schemas.microsoft.com/office/drawing/2014/main" id="{87F16A39-8BB9-479D-8EF3-3BE73568E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87" y="3607504"/>
              <a:ext cx="31946" cy="35702"/>
            </a:xfrm>
            <a:custGeom>
              <a:avLst/>
              <a:gdLst>
                <a:gd name="T0" fmla="*/ 25 w 77"/>
                <a:gd name="T1" fmla="*/ 0 h 85"/>
                <a:gd name="T2" fmla="*/ 19 w 77"/>
                <a:gd name="T3" fmla="*/ 1 h 85"/>
                <a:gd name="T4" fmla="*/ 1 w 77"/>
                <a:gd name="T5" fmla="*/ 41 h 85"/>
                <a:gd name="T6" fmla="*/ 17 w 77"/>
                <a:gd name="T7" fmla="*/ 84 h 85"/>
                <a:gd name="T8" fmla="*/ 19 w 77"/>
                <a:gd name="T9" fmla="*/ 83 h 85"/>
                <a:gd name="T10" fmla="*/ 45 w 77"/>
                <a:gd name="T11" fmla="*/ 71 h 85"/>
                <a:gd name="T12" fmla="*/ 72 w 77"/>
                <a:gd name="T13" fmla="*/ 54 h 85"/>
                <a:gd name="T14" fmla="*/ 68 w 77"/>
                <a:gd name="T15" fmla="*/ 26 h 85"/>
                <a:gd name="T16" fmla="*/ 25 w 77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5">
                  <a:moveTo>
                    <a:pt x="25" y="0"/>
                  </a:moveTo>
                  <a:cubicBezTo>
                    <a:pt x="23" y="0"/>
                    <a:pt x="21" y="1"/>
                    <a:pt x="19" y="1"/>
                  </a:cubicBezTo>
                  <a:cubicBezTo>
                    <a:pt x="0" y="3"/>
                    <a:pt x="1" y="32"/>
                    <a:pt x="1" y="41"/>
                  </a:cubicBezTo>
                  <a:cubicBezTo>
                    <a:pt x="3" y="66"/>
                    <a:pt x="12" y="84"/>
                    <a:pt x="17" y="84"/>
                  </a:cubicBezTo>
                  <a:cubicBezTo>
                    <a:pt x="18" y="84"/>
                    <a:pt x="18" y="84"/>
                    <a:pt x="19" y="83"/>
                  </a:cubicBezTo>
                  <a:cubicBezTo>
                    <a:pt x="26" y="78"/>
                    <a:pt x="35" y="74"/>
                    <a:pt x="45" y="71"/>
                  </a:cubicBezTo>
                  <a:cubicBezTo>
                    <a:pt x="57" y="66"/>
                    <a:pt x="68" y="62"/>
                    <a:pt x="72" y="54"/>
                  </a:cubicBezTo>
                  <a:cubicBezTo>
                    <a:pt x="76" y="47"/>
                    <a:pt x="74" y="36"/>
                    <a:pt x="68" y="26"/>
                  </a:cubicBezTo>
                  <a:cubicBezTo>
                    <a:pt x="60" y="14"/>
                    <a:pt x="45" y="0"/>
                    <a:pt x="2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1" name="Freeform 224">
              <a:extLst>
                <a:ext uri="{FF2B5EF4-FFF2-40B4-BE49-F238E27FC236}">
                  <a16:creationId xmlns:a16="http://schemas.microsoft.com/office/drawing/2014/main" id="{D8169AA5-2338-4FB8-9CA8-DB0E50C69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368" y="2096792"/>
              <a:ext cx="84558" cy="78917"/>
            </a:xfrm>
            <a:custGeom>
              <a:avLst/>
              <a:gdLst>
                <a:gd name="T0" fmla="*/ 177 w 199"/>
                <a:gd name="T1" fmla="*/ 5 h 186"/>
                <a:gd name="T2" fmla="*/ 176 w 199"/>
                <a:gd name="T3" fmla="*/ 1 h 186"/>
                <a:gd name="T4" fmla="*/ 173 w 199"/>
                <a:gd name="T5" fmla="*/ 0 h 186"/>
                <a:gd name="T6" fmla="*/ 128 w 199"/>
                <a:gd name="T7" fmla="*/ 32 h 186"/>
                <a:gd name="T8" fmla="*/ 92 w 199"/>
                <a:gd name="T9" fmla="*/ 69 h 186"/>
                <a:gd name="T10" fmla="*/ 62 w 199"/>
                <a:gd name="T11" fmla="*/ 107 h 186"/>
                <a:gd name="T12" fmla="*/ 38 w 199"/>
                <a:gd name="T13" fmla="*/ 120 h 186"/>
                <a:gd name="T14" fmla="*/ 27 w 199"/>
                <a:gd name="T15" fmla="*/ 120 h 186"/>
                <a:gd name="T16" fmla="*/ 5 w 199"/>
                <a:gd name="T17" fmla="*/ 128 h 186"/>
                <a:gd name="T18" fmla="*/ 11 w 199"/>
                <a:gd name="T19" fmla="*/ 173 h 186"/>
                <a:gd name="T20" fmla="*/ 29 w 199"/>
                <a:gd name="T21" fmla="*/ 180 h 186"/>
                <a:gd name="T22" fmla="*/ 63 w 199"/>
                <a:gd name="T23" fmla="*/ 176 h 186"/>
                <a:gd name="T24" fmla="*/ 73 w 199"/>
                <a:gd name="T25" fmla="*/ 179 h 186"/>
                <a:gd name="T26" fmla="*/ 168 w 199"/>
                <a:gd name="T27" fmla="*/ 111 h 186"/>
                <a:gd name="T28" fmla="*/ 155 w 199"/>
                <a:gd name="T29" fmla="*/ 89 h 186"/>
                <a:gd name="T30" fmla="*/ 138 w 199"/>
                <a:gd name="T31" fmla="*/ 69 h 186"/>
                <a:gd name="T32" fmla="*/ 171 w 199"/>
                <a:gd name="T33" fmla="*/ 46 h 186"/>
                <a:gd name="T34" fmla="*/ 195 w 199"/>
                <a:gd name="T35" fmla="*/ 38 h 186"/>
                <a:gd name="T36" fmla="*/ 198 w 199"/>
                <a:gd name="T37" fmla="*/ 36 h 186"/>
                <a:gd name="T38" fmla="*/ 192 w 199"/>
                <a:gd name="T39" fmla="*/ 31 h 186"/>
                <a:gd name="T40" fmla="*/ 177 w 199"/>
                <a:gd name="T41" fmla="*/ 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186">
                  <a:moveTo>
                    <a:pt x="177" y="5"/>
                  </a:moveTo>
                  <a:cubicBezTo>
                    <a:pt x="177" y="3"/>
                    <a:pt x="177" y="2"/>
                    <a:pt x="176" y="1"/>
                  </a:cubicBezTo>
                  <a:cubicBezTo>
                    <a:pt x="176" y="0"/>
                    <a:pt x="174" y="0"/>
                    <a:pt x="173" y="0"/>
                  </a:cubicBezTo>
                  <a:cubicBezTo>
                    <a:pt x="165" y="0"/>
                    <a:pt x="148" y="8"/>
                    <a:pt x="128" y="32"/>
                  </a:cubicBezTo>
                  <a:cubicBezTo>
                    <a:pt x="115" y="47"/>
                    <a:pt x="103" y="59"/>
                    <a:pt x="92" y="69"/>
                  </a:cubicBezTo>
                  <a:cubicBezTo>
                    <a:pt x="76" y="85"/>
                    <a:pt x="64" y="97"/>
                    <a:pt x="62" y="107"/>
                  </a:cubicBezTo>
                  <a:cubicBezTo>
                    <a:pt x="58" y="120"/>
                    <a:pt x="45" y="120"/>
                    <a:pt x="38" y="120"/>
                  </a:cubicBezTo>
                  <a:lnTo>
                    <a:pt x="27" y="120"/>
                  </a:lnTo>
                  <a:cubicBezTo>
                    <a:pt x="17" y="120"/>
                    <a:pt x="9" y="121"/>
                    <a:pt x="5" y="128"/>
                  </a:cubicBezTo>
                  <a:cubicBezTo>
                    <a:pt x="0" y="139"/>
                    <a:pt x="3" y="160"/>
                    <a:pt x="11" y="173"/>
                  </a:cubicBezTo>
                  <a:cubicBezTo>
                    <a:pt x="16" y="182"/>
                    <a:pt x="22" y="185"/>
                    <a:pt x="29" y="180"/>
                  </a:cubicBezTo>
                  <a:cubicBezTo>
                    <a:pt x="45" y="169"/>
                    <a:pt x="56" y="172"/>
                    <a:pt x="63" y="176"/>
                  </a:cubicBezTo>
                  <a:cubicBezTo>
                    <a:pt x="67" y="178"/>
                    <a:pt x="69" y="179"/>
                    <a:pt x="73" y="179"/>
                  </a:cubicBezTo>
                  <a:cubicBezTo>
                    <a:pt x="85" y="179"/>
                    <a:pt x="153" y="134"/>
                    <a:pt x="168" y="111"/>
                  </a:cubicBezTo>
                  <a:cubicBezTo>
                    <a:pt x="173" y="103"/>
                    <a:pt x="170" y="98"/>
                    <a:pt x="155" y="89"/>
                  </a:cubicBezTo>
                  <a:cubicBezTo>
                    <a:pt x="147" y="83"/>
                    <a:pt x="139" y="78"/>
                    <a:pt x="138" y="69"/>
                  </a:cubicBezTo>
                  <a:cubicBezTo>
                    <a:pt x="137" y="54"/>
                    <a:pt x="154" y="50"/>
                    <a:pt x="171" y="46"/>
                  </a:cubicBezTo>
                  <a:cubicBezTo>
                    <a:pt x="180" y="43"/>
                    <a:pt x="189" y="41"/>
                    <a:pt x="195" y="38"/>
                  </a:cubicBezTo>
                  <a:cubicBezTo>
                    <a:pt x="197" y="37"/>
                    <a:pt x="198" y="36"/>
                    <a:pt x="198" y="36"/>
                  </a:cubicBezTo>
                  <a:cubicBezTo>
                    <a:pt x="197" y="36"/>
                    <a:pt x="194" y="33"/>
                    <a:pt x="192" y="31"/>
                  </a:cubicBezTo>
                  <a:cubicBezTo>
                    <a:pt x="185" y="25"/>
                    <a:pt x="176" y="17"/>
                    <a:pt x="177" y="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2" name="Freeform 225">
              <a:extLst>
                <a:ext uri="{FF2B5EF4-FFF2-40B4-BE49-F238E27FC236}">
                  <a16:creationId xmlns:a16="http://schemas.microsoft.com/office/drawing/2014/main" id="{195B4EE2-3AE0-45AC-A8A6-C96DB8066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747" y="3558651"/>
              <a:ext cx="16910" cy="13153"/>
            </a:xfrm>
            <a:custGeom>
              <a:avLst/>
              <a:gdLst>
                <a:gd name="T0" fmla="*/ 10 w 41"/>
                <a:gd name="T1" fmla="*/ 0 h 33"/>
                <a:gd name="T2" fmla="*/ 0 w 41"/>
                <a:gd name="T3" fmla="*/ 2 h 33"/>
                <a:gd name="T4" fmla="*/ 2 w 41"/>
                <a:gd name="T5" fmla="*/ 7 h 33"/>
                <a:gd name="T6" fmla="*/ 39 w 41"/>
                <a:gd name="T7" fmla="*/ 15 h 33"/>
                <a:gd name="T8" fmla="*/ 40 w 41"/>
                <a:gd name="T9" fmla="*/ 11 h 33"/>
                <a:gd name="T10" fmla="*/ 10 w 41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3">
                  <a:moveTo>
                    <a:pt x="10" y="0"/>
                  </a:moveTo>
                  <a:cubicBezTo>
                    <a:pt x="3" y="0"/>
                    <a:pt x="0" y="2"/>
                    <a:pt x="0" y="2"/>
                  </a:cubicBezTo>
                  <a:cubicBezTo>
                    <a:pt x="0" y="2"/>
                    <a:pt x="0" y="4"/>
                    <a:pt x="2" y="7"/>
                  </a:cubicBezTo>
                  <a:cubicBezTo>
                    <a:pt x="16" y="28"/>
                    <a:pt x="28" y="32"/>
                    <a:pt x="39" y="15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36" y="5"/>
                    <a:pt x="22" y="0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3" name="Freeform 226">
              <a:extLst>
                <a:ext uri="{FF2B5EF4-FFF2-40B4-BE49-F238E27FC236}">
                  <a16:creationId xmlns:a16="http://schemas.microsoft.com/office/drawing/2014/main" id="{1B8EAB29-4B60-4B46-A299-1C91DBBDC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735" y="2506413"/>
              <a:ext cx="1880908" cy="924465"/>
            </a:xfrm>
            <a:custGeom>
              <a:avLst/>
              <a:gdLst>
                <a:gd name="T0" fmla="*/ 1277 w 4414"/>
                <a:gd name="T1" fmla="*/ 1607 h 2171"/>
                <a:gd name="T2" fmla="*/ 1541 w 4414"/>
                <a:gd name="T3" fmla="*/ 1751 h 2171"/>
                <a:gd name="T4" fmla="*/ 1709 w 4414"/>
                <a:gd name="T5" fmla="*/ 1768 h 2171"/>
                <a:gd name="T6" fmla="*/ 1935 w 4414"/>
                <a:gd name="T7" fmla="*/ 1984 h 2171"/>
                <a:gd name="T8" fmla="*/ 2002 w 4414"/>
                <a:gd name="T9" fmla="*/ 2071 h 2171"/>
                <a:gd name="T10" fmla="*/ 2057 w 4414"/>
                <a:gd name="T11" fmla="*/ 2026 h 2171"/>
                <a:gd name="T12" fmla="*/ 2143 w 4414"/>
                <a:gd name="T13" fmla="*/ 1891 h 2171"/>
                <a:gd name="T14" fmla="*/ 2266 w 4414"/>
                <a:gd name="T15" fmla="*/ 1793 h 2171"/>
                <a:gd name="T16" fmla="*/ 2369 w 4414"/>
                <a:gd name="T17" fmla="*/ 1766 h 2171"/>
                <a:gd name="T18" fmla="*/ 2468 w 4414"/>
                <a:gd name="T19" fmla="*/ 1789 h 2171"/>
                <a:gd name="T20" fmla="*/ 2594 w 4414"/>
                <a:gd name="T21" fmla="*/ 1815 h 2171"/>
                <a:gd name="T22" fmla="*/ 2665 w 4414"/>
                <a:gd name="T23" fmla="*/ 1802 h 2171"/>
                <a:gd name="T24" fmla="*/ 2673 w 4414"/>
                <a:gd name="T25" fmla="*/ 1766 h 2171"/>
                <a:gd name="T26" fmla="*/ 2792 w 4414"/>
                <a:gd name="T27" fmla="*/ 1712 h 2171"/>
                <a:gd name="T28" fmla="*/ 2929 w 4414"/>
                <a:gd name="T29" fmla="*/ 1718 h 2171"/>
                <a:gd name="T30" fmla="*/ 3104 w 4414"/>
                <a:gd name="T31" fmla="*/ 1744 h 2171"/>
                <a:gd name="T32" fmla="*/ 3206 w 4414"/>
                <a:gd name="T33" fmla="*/ 1927 h 2171"/>
                <a:gd name="T34" fmla="*/ 3322 w 4414"/>
                <a:gd name="T35" fmla="*/ 2150 h 2171"/>
                <a:gd name="T36" fmla="*/ 3361 w 4414"/>
                <a:gd name="T37" fmla="*/ 1922 h 2171"/>
                <a:gd name="T38" fmla="*/ 3428 w 4414"/>
                <a:gd name="T39" fmla="*/ 1514 h 2171"/>
                <a:gd name="T40" fmla="*/ 3561 w 4414"/>
                <a:gd name="T41" fmla="*/ 1420 h 2171"/>
                <a:gd name="T42" fmla="*/ 3649 w 4414"/>
                <a:gd name="T43" fmla="*/ 1288 h 2171"/>
                <a:gd name="T44" fmla="*/ 3703 w 4414"/>
                <a:gd name="T45" fmla="*/ 1232 h 2171"/>
                <a:gd name="T46" fmla="*/ 3688 w 4414"/>
                <a:gd name="T47" fmla="*/ 1125 h 2171"/>
                <a:gd name="T48" fmla="*/ 3672 w 4414"/>
                <a:gd name="T49" fmla="*/ 1032 h 2171"/>
                <a:gd name="T50" fmla="*/ 3716 w 4414"/>
                <a:gd name="T51" fmla="*/ 941 h 2171"/>
                <a:gd name="T52" fmla="*/ 3772 w 4414"/>
                <a:gd name="T53" fmla="*/ 992 h 2171"/>
                <a:gd name="T54" fmla="*/ 3797 w 4414"/>
                <a:gd name="T55" fmla="*/ 963 h 2171"/>
                <a:gd name="T56" fmla="*/ 3904 w 4414"/>
                <a:gd name="T57" fmla="*/ 824 h 2171"/>
                <a:gd name="T58" fmla="*/ 4009 w 4414"/>
                <a:gd name="T59" fmla="*/ 793 h 2171"/>
                <a:gd name="T60" fmla="*/ 4051 w 4414"/>
                <a:gd name="T61" fmla="*/ 727 h 2171"/>
                <a:gd name="T62" fmla="*/ 4109 w 4414"/>
                <a:gd name="T63" fmla="*/ 677 h 2171"/>
                <a:gd name="T64" fmla="*/ 4168 w 4414"/>
                <a:gd name="T65" fmla="*/ 543 h 2171"/>
                <a:gd name="T66" fmla="*/ 4282 w 4414"/>
                <a:gd name="T67" fmla="*/ 454 h 2171"/>
                <a:gd name="T68" fmla="*/ 4413 w 4414"/>
                <a:gd name="T69" fmla="*/ 425 h 2171"/>
                <a:gd name="T70" fmla="*/ 4245 w 4414"/>
                <a:gd name="T71" fmla="*/ 188 h 2171"/>
                <a:gd name="T72" fmla="*/ 3802 w 4414"/>
                <a:gd name="T73" fmla="*/ 428 h 2171"/>
                <a:gd name="T74" fmla="*/ 3500 w 4414"/>
                <a:gd name="T75" fmla="*/ 589 h 2171"/>
                <a:gd name="T76" fmla="*/ 3227 w 4414"/>
                <a:gd name="T77" fmla="*/ 764 h 2171"/>
                <a:gd name="T78" fmla="*/ 3227 w 4414"/>
                <a:gd name="T79" fmla="*/ 680 h 2171"/>
                <a:gd name="T80" fmla="*/ 3117 w 4414"/>
                <a:gd name="T81" fmla="*/ 558 h 2171"/>
                <a:gd name="T82" fmla="*/ 3071 w 4414"/>
                <a:gd name="T83" fmla="*/ 359 h 2171"/>
                <a:gd name="T84" fmla="*/ 2876 w 4414"/>
                <a:gd name="T85" fmla="*/ 722 h 2171"/>
                <a:gd name="T86" fmla="*/ 2832 w 4414"/>
                <a:gd name="T87" fmla="*/ 445 h 2171"/>
                <a:gd name="T88" fmla="*/ 3105 w 4414"/>
                <a:gd name="T89" fmla="*/ 301 h 2171"/>
                <a:gd name="T90" fmla="*/ 2992 w 4414"/>
                <a:gd name="T91" fmla="*/ 259 h 2171"/>
                <a:gd name="T92" fmla="*/ 2792 w 4414"/>
                <a:gd name="T93" fmla="*/ 238 h 2171"/>
                <a:gd name="T94" fmla="*/ 2724 w 4414"/>
                <a:gd name="T95" fmla="*/ 225 h 2171"/>
                <a:gd name="T96" fmla="*/ 2517 w 4414"/>
                <a:gd name="T97" fmla="*/ 261 h 2171"/>
                <a:gd name="T98" fmla="*/ 2673 w 4414"/>
                <a:gd name="T99" fmla="*/ 134 h 2171"/>
                <a:gd name="T100" fmla="*/ 2487 w 4414"/>
                <a:gd name="T101" fmla="*/ 104 h 2171"/>
                <a:gd name="T102" fmla="*/ 2336 w 4414"/>
                <a:gd name="T103" fmla="*/ 74 h 2171"/>
                <a:gd name="T104" fmla="*/ 2260 w 4414"/>
                <a:gd name="T105" fmla="*/ 32 h 2171"/>
                <a:gd name="T106" fmla="*/ 178 w 4414"/>
                <a:gd name="T107" fmla="*/ 131 h 2171"/>
                <a:gd name="T108" fmla="*/ 141 w 4414"/>
                <a:gd name="T109" fmla="*/ 145 h 2171"/>
                <a:gd name="T110" fmla="*/ 0 w 4414"/>
                <a:gd name="T111" fmla="*/ 103 h 2171"/>
                <a:gd name="T112" fmla="*/ 73 w 4414"/>
                <a:gd name="T113" fmla="*/ 307 h 2171"/>
                <a:gd name="T114" fmla="*/ 58 w 4414"/>
                <a:gd name="T115" fmla="*/ 371 h 2171"/>
                <a:gd name="T116" fmla="*/ 51 w 4414"/>
                <a:gd name="T117" fmla="*/ 801 h 2171"/>
                <a:gd name="T118" fmla="*/ 161 w 4414"/>
                <a:gd name="T119" fmla="*/ 1080 h 2171"/>
                <a:gd name="T120" fmla="*/ 220 w 4414"/>
                <a:gd name="T121" fmla="*/ 1214 h 2171"/>
                <a:gd name="T122" fmla="*/ 431 w 4414"/>
                <a:gd name="T123" fmla="*/ 1405 h 2171"/>
                <a:gd name="T124" fmla="*/ 757 w 4414"/>
                <a:gd name="T125" fmla="*/ 1527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14" h="2171">
                  <a:moveTo>
                    <a:pt x="759" y="1529"/>
                  </a:moveTo>
                  <a:cubicBezTo>
                    <a:pt x="759" y="1529"/>
                    <a:pt x="813" y="1566"/>
                    <a:pt x="842" y="1573"/>
                  </a:cubicBezTo>
                  <a:cubicBezTo>
                    <a:pt x="872" y="1580"/>
                    <a:pt x="1023" y="1636"/>
                    <a:pt x="1039" y="1642"/>
                  </a:cubicBezTo>
                  <a:lnTo>
                    <a:pt x="1252" y="1640"/>
                  </a:lnTo>
                  <a:lnTo>
                    <a:pt x="1277" y="1607"/>
                  </a:lnTo>
                  <a:lnTo>
                    <a:pt x="1402" y="1607"/>
                  </a:lnTo>
                  <a:lnTo>
                    <a:pt x="1403" y="1609"/>
                  </a:lnTo>
                  <a:cubicBezTo>
                    <a:pt x="1408" y="1613"/>
                    <a:pt x="1412" y="1618"/>
                    <a:pt x="1417" y="1622"/>
                  </a:cubicBezTo>
                  <a:cubicBezTo>
                    <a:pt x="1449" y="1653"/>
                    <a:pt x="1482" y="1683"/>
                    <a:pt x="1488" y="1685"/>
                  </a:cubicBezTo>
                  <a:cubicBezTo>
                    <a:pt x="1500" y="1689"/>
                    <a:pt x="1541" y="1725"/>
                    <a:pt x="1541" y="1751"/>
                  </a:cubicBezTo>
                  <a:cubicBezTo>
                    <a:pt x="1541" y="1771"/>
                    <a:pt x="1549" y="1787"/>
                    <a:pt x="1565" y="1794"/>
                  </a:cubicBezTo>
                  <a:cubicBezTo>
                    <a:pt x="1570" y="1797"/>
                    <a:pt x="1579" y="1802"/>
                    <a:pt x="1590" y="1808"/>
                  </a:cubicBezTo>
                  <a:cubicBezTo>
                    <a:pt x="1608" y="1819"/>
                    <a:pt x="1642" y="1839"/>
                    <a:pt x="1649" y="1839"/>
                  </a:cubicBezTo>
                  <a:cubicBezTo>
                    <a:pt x="1649" y="1838"/>
                    <a:pt x="1653" y="1830"/>
                    <a:pt x="1657" y="1823"/>
                  </a:cubicBezTo>
                  <a:cubicBezTo>
                    <a:pt x="1667" y="1801"/>
                    <a:pt x="1684" y="1768"/>
                    <a:pt x="1709" y="1768"/>
                  </a:cubicBezTo>
                  <a:lnTo>
                    <a:pt x="1710" y="1768"/>
                  </a:lnTo>
                  <a:cubicBezTo>
                    <a:pt x="1746" y="1770"/>
                    <a:pt x="1836" y="1797"/>
                    <a:pt x="1851" y="1850"/>
                  </a:cubicBezTo>
                  <a:cubicBezTo>
                    <a:pt x="1853" y="1856"/>
                    <a:pt x="1855" y="1862"/>
                    <a:pt x="1858" y="1868"/>
                  </a:cubicBezTo>
                  <a:cubicBezTo>
                    <a:pt x="1876" y="1909"/>
                    <a:pt x="1910" y="1941"/>
                    <a:pt x="1922" y="1950"/>
                  </a:cubicBezTo>
                  <a:cubicBezTo>
                    <a:pt x="1932" y="1958"/>
                    <a:pt x="1933" y="1971"/>
                    <a:pt x="1935" y="1984"/>
                  </a:cubicBezTo>
                  <a:cubicBezTo>
                    <a:pt x="1936" y="1994"/>
                    <a:pt x="1937" y="2003"/>
                    <a:pt x="1941" y="2010"/>
                  </a:cubicBezTo>
                  <a:cubicBezTo>
                    <a:pt x="1946" y="2017"/>
                    <a:pt x="1949" y="2027"/>
                    <a:pt x="1951" y="2036"/>
                  </a:cubicBezTo>
                  <a:cubicBezTo>
                    <a:pt x="1953" y="2043"/>
                    <a:pt x="1955" y="2054"/>
                    <a:pt x="1958" y="2054"/>
                  </a:cubicBezTo>
                  <a:cubicBezTo>
                    <a:pt x="1964" y="2054"/>
                    <a:pt x="1974" y="2059"/>
                    <a:pt x="1993" y="2067"/>
                  </a:cubicBezTo>
                  <a:cubicBezTo>
                    <a:pt x="1996" y="2069"/>
                    <a:pt x="1999" y="2070"/>
                    <a:pt x="2002" y="2071"/>
                  </a:cubicBezTo>
                  <a:cubicBezTo>
                    <a:pt x="2023" y="2081"/>
                    <a:pt x="2048" y="2092"/>
                    <a:pt x="2063" y="2092"/>
                  </a:cubicBezTo>
                  <a:lnTo>
                    <a:pt x="2066" y="2092"/>
                  </a:lnTo>
                  <a:cubicBezTo>
                    <a:pt x="2072" y="2092"/>
                    <a:pt x="2080" y="2094"/>
                    <a:pt x="2090" y="2099"/>
                  </a:cubicBezTo>
                  <a:cubicBezTo>
                    <a:pt x="2089" y="2078"/>
                    <a:pt x="2078" y="2065"/>
                    <a:pt x="2069" y="2053"/>
                  </a:cubicBezTo>
                  <a:cubicBezTo>
                    <a:pt x="2062" y="2044"/>
                    <a:pt x="2056" y="2036"/>
                    <a:pt x="2057" y="2026"/>
                  </a:cubicBezTo>
                  <a:cubicBezTo>
                    <a:pt x="2058" y="2019"/>
                    <a:pt x="2062" y="2013"/>
                    <a:pt x="2071" y="2006"/>
                  </a:cubicBezTo>
                  <a:cubicBezTo>
                    <a:pt x="2092" y="1990"/>
                    <a:pt x="2088" y="1976"/>
                    <a:pt x="2084" y="1963"/>
                  </a:cubicBezTo>
                  <a:cubicBezTo>
                    <a:pt x="2081" y="1953"/>
                    <a:pt x="2078" y="1941"/>
                    <a:pt x="2090" y="1933"/>
                  </a:cubicBezTo>
                  <a:cubicBezTo>
                    <a:pt x="2095" y="1930"/>
                    <a:pt x="2100" y="1927"/>
                    <a:pt x="2107" y="1923"/>
                  </a:cubicBezTo>
                  <a:cubicBezTo>
                    <a:pt x="2124" y="1914"/>
                    <a:pt x="2143" y="1903"/>
                    <a:pt x="2143" y="1891"/>
                  </a:cubicBezTo>
                  <a:cubicBezTo>
                    <a:pt x="2143" y="1867"/>
                    <a:pt x="2166" y="1867"/>
                    <a:pt x="2173" y="1867"/>
                  </a:cubicBezTo>
                  <a:cubicBezTo>
                    <a:pt x="2180" y="1867"/>
                    <a:pt x="2189" y="1867"/>
                    <a:pt x="2195" y="1868"/>
                  </a:cubicBezTo>
                  <a:cubicBezTo>
                    <a:pt x="2211" y="1870"/>
                    <a:pt x="2238" y="1851"/>
                    <a:pt x="2252" y="1833"/>
                  </a:cubicBezTo>
                  <a:cubicBezTo>
                    <a:pt x="2261" y="1823"/>
                    <a:pt x="2264" y="1816"/>
                    <a:pt x="2263" y="1813"/>
                  </a:cubicBezTo>
                  <a:cubicBezTo>
                    <a:pt x="2262" y="1807"/>
                    <a:pt x="2261" y="1799"/>
                    <a:pt x="2266" y="1793"/>
                  </a:cubicBezTo>
                  <a:cubicBezTo>
                    <a:pt x="2272" y="1786"/>
                    <a:pt x="2282" y="1785"/>
                    <a:pt x="2307" y="1790"/>
                  </a:cubicBezTo>
                  <a:cubicBezTo>
                    <a:pt x="2319" y="1793"/>
                    <a:pt x="2324" y="1787"/>
                    <a:pt x="2331" y="1775"/>
                  </a:cubicBezTo>
                  <a:cubicBezTo>
                    <a:pt x="2335" y="1768"/>
                    <a:pt x="2340" y="1759"/>
                    <a:pt x="2349" y="1759"/>
                  </a:cubicBezTo>
                  <a:cubicBezTo>
                    <a:pt x="2351" y="1759"/>
                    <a:pt x="2353" y="1760"/>
                    <a:pt x="2355" y="1760"/>
                  </a:cubicBezTo>
                  <a:cubicBezTo>
                    <a:pt x="2360" y="1762"/>
                    <a:pt x="2365" y="1764"/>
                    <a:pt x="2369" y="1766"/>
                  </a:cubicBezTo>
                  <a:cubicBezTo>
                    <a:pt x="2376" y="1768"/>
                    <a:pt x="2382" y="1771"/>
                    <a:pt x="2385" y="1771"/>
                  </a:cubicBezTo>
                  <a:cubicBezTo>
                    <a:pt x="2386" y="1771"/>
                    <a:pt x="2386" y="1770"/>
                    <a:pt x="2386" y="1769"/>
                  </a:cubicBezTo>
                  <a:cubicBezTo>
                    <a:pt x="2387" y="1759"/>
                    <a:pt x="2394" y="1754"/>
                    <a:pt x="2402" y="1754"/>
                  </a:cubicBezTo>
                  <a:cubicBezTo>
                    <a:pt x="2413" y="1754"/>
                    <a:pt x="2425" y="1762"/>
                    <a:pt x="2434" y="1774"/>
                  </a:cubicBezTo>
                  <a:cubicBezTo>
                    <a:pt x="2441" y="1783"/>
                    <a:pt x="2455" y="1789"/>
                    <a:pt x="2468" y="1789"/>
                  </a:cubicBezTo>
                  <a:cubicBezTo>
                    <a:pt x="2473" y="1789"/>
                    <a:pt x="2485" y="1788"/>
                    <a:pt x="2486" y="1779"/>
                  </a:cubicBezTo>
                  <a:cubicBezTo>
                    <a:pt x="2488" y="1765"/>
                    <a:pt x="2497" y="1764"/>
                    <a:pt x="2500" y="1764"/>
                  </a:cubicBezTo>
                  <a:cubicBezTo>
                    <a:pt x="2510" y="1764"/>
                    <a:pt x="2524" y="1774"/>
                    <a:pt x="2547" y="1799"/>
                  </a:cubicBezTo>
                  <a:cubicBezTo>
                    <a:pt x="2562" y="1815"/>
                    <a:pt x="2570" y="1815"/>
                    <a:pt x="2585" y="1815"/>
                  </a:cubicBezTo>
                  <a:lnTo>
                    <a:pt x="2594" y="1815"/>
                  </a:lnTo>
                  <a:cubicBezTo>
                    <a:pt x="2598" y="1815"/>
                    <a:pt x="2602" y="1815"/>
                    <a:pt x="2608" y="1816"/>
                  </a:cubicBezTo>
                  <a:cubicBezTo>
                    <a:pt x="2610" y="1816"/>
                    <a:pt x="2613" y="1816"/>
                    <a:pt x="2615" y="1816"/>
                  </a:cubicBezTo>
                  <a:cubicBezTo>
                    <a:pt x="2633" y="1816"/>
                    <a:pt x="2634" y="1813"/>
                    <a:pt x="2635" y="1795"/>
                  </a:cubicBezTo>
                  <a:cubicBezTo>
                    <a:pt x="2636" y="1785"/>
                    <a:pt x="2642" y="1785"/>
                    <a:pt x="2644" y="1785"/>
                  </a:cubicBezTo>
                  <a:cubicBezTo>
                    <a:pt x="2649" y="1785"/>
                    <a:pt x="2654" y="1790"/>
                    <a:pt x="2665" y="1802"/>
                  </a:cubicBezTo>
                  <a:cubicBezTo>
                    <a:pt x="2676" y="1815"/>
                    <a:pt x="2694" y="1834"/>
                    <a:pt x="2709" y="1836"/>
                  </a:cubicBezTo>
                  <a:cubicBezTo>
                    <a:pt x="2713" y="1836"/>
                    <a:pt x="2716" y="1836"/>
                    <a:pt x="2718" y="1836"/>
                  </a:cubicBezTo>
                  <a:cubicBezTo>
                    <a:pt x="2716" y="1833"/>
                    <a:pt x="2711" y="1825"/>
                    <a:pt x="2688" y="1808"/>
                  </a:cubicBezTo>
                  <a:cubicBezTo>
                    <a:pt x="2673" y="1796"/>
                    <a:pt x="2676" y="1785"/>
                    <a:pt x="2677" y="1778"/>
                  </a:cubicBezTo>
                  <a:cubicBezTo>
                    <a:pt x="2679" y="1773"/>
                    <a:pt x="2680" y="1770"/>
                    <a:pt x="2673" y="1766"/>
                  </a:cubicBezTo>
                  <a:cubicBezTo>
                    <a:pt x="2664" y="1759"/>
                    <a:pt x="2665" y="1752"/>
                    <a:pt x="2666" y="1748"/>
                  </a:cubicBezTo>
                  <a:cubicBezTo>
                    <a:pt x="2672" y="1731"/>
                    <a:pt x="2712" y="1720"/>
                    <a:pt x="2743" y="1721"/>
                  </a:cubicBezTo>
                  <a:cubicBezTo>
                    <a:pt x="2755" y="1721"/>
                    <a:pt x="2763" y="1723"/>
                    <a:pt x="2769" y="1724"/>
                  </a:cubicBezTo>
                  <a:cubicBezTo>
                    <a:pt x="2773" y="1724"/>
                    <a:pt x="2776" y="1725"/>
                    <a:pt x="2779" y="1725"/>
                  </a:cubicBezTo>
                  <a:cubicBezTo>
                    <a:pt x="2782" y="1725"/>
                    <a:pt x="2784" y="1724"/>
                    <a:pt x="2792" y="1712"/>
                  </a:cubicBezTo>
                  <a:cubicBezTo>
                    <a:pt x="2797" y="1703"/>
                    <a:pt x="2803" y="1699"/>
                    <a:pt x="2810" y="1699"/>
                  </a:cubicBezTo>
                  <a:cubicBezTo>
                    <a:pt x="2824" y="1699"/>
                    <a:pt x="2833" y="1718"/>
                    <a:pt x="2833" y="1735"/>
                  </a:cubicBezTo>
                  <a:cubicBezTo>
                    <a:pt x="2833" y="1735"/>
                    <a:pt x="2834" y="1736"/>
                    <a:pt x="2837" y="1736"/>
                  </a:cubicBezTo>
                  <a:cubicBezTo>
                    <a:pt x="2846" y="1736"/>
                    <a:pt x="2860" y="1732"/>
                    <a:pt x="2875" y="1728"/>
                  </a:cubicBezTo>
                  <a:cubicBezTo>
                    <a:pt x="2894" y="1723"/>
                    <a:pt x="2914" y="1718"/>
                    <a:pt x="2929" y="1718"/>
                  </a:cubicBezTo>
                  <a:cubicBezTo>
                    <a:pt x="2968" y="1718"/>
                    <a:pt x="3002" y="1751"/>
                    <a:pt x="3006" y="1773"/>
                  </a:cubicBezTo>
                  <a:cubicBezTo>
                    <a:pt x="3007" y="1783"/>
                    <a:pt x="3015" y="1789"/>
                    <a:pt x="3024" y="1789"/>
                  </a:cubicBezTo>
                  <a:cubicBezTo>
                    <a:pt x="3032" y="1789"/>
                    <a:pt x="3040" y="1785"/>
                    <a:pt x="3049" y="1778"/>
                  </a:cubicBezTo>
                  <a:cubicBezTo>
                    <a:pt x="3051" y="1776"/>
                    <a:pt x="3054" y="1773"/>
                    <a:pt x="3057" y="1771"/>
                  </a:cubicBezTo>
                  <a:cubicBezTo>
                    <a:pt x="3073" y="1757"/>
                    <a:pt x="3087" y="1744"/>
                    <a:pt x="3104" y="1744"/>
                  </a:cubicBezTo>
                  <a:cubicBezTo>
                    <a:pt x="3112" y="1744"/>
                    <a:pt x="3120" y="1747"/>
                    <a:pt x="3128" y="1755"/>
                  </a:cubicBezTo>
                  <a:cubicBezTo>
                    <a:pt x="3139" y="1766"/>
                    <a:pt x="3150" y="1779"/>
                    <a:pt x="3162" y="1793"/>
                  </a:cubicBezTo>
                  <a:cubicBezTo>
                    <a:pt x="3175" y="1809"/>
                    <a:pt x="3189" y="1824"/>
                    <a:pt x="3204" y="1839"/>
                  </a:cubicBezTo>
                  <a:cubicBezTo>
                    <a:pt x="3223" y="1858"/>
                    <a:pt x="3215" y="1880"/>
                    <a:pt x="3209" y="1897"/>
                  </a:cubicBezTo>
                  <a:cubicBezTo>
                    <a:pt x="3205" y="1909"/>
                    <a:pt x="3201" y="1919"/>
                    <a:pt x="3206" y="1927"/>
                  </a:cubicBezTo>
                  <a:cubicBezTo>
                    <a:pt x="3213" y="1936"/>
                    <a:pt x="3214" y="1947"/>
                    <a:pt x="3215" y="1958"/>
                  </a:cubicBezTo>
                  <a:cubicBezTo>
                    <a:pt x="3217" y="1974"/>
                    <a:pt x="3219" y="1988"/>
                    <a:pt x="3237" y="2001"/>
                  </a:cubicBezTo>
                  <a:cubicBezTo>
                    <a:pt x="3257" y="2016"/>
                    <a:pt x="3257" y="2037"/>
                    <a:pt x="3257" y="2055"/>
                  </a:cubicBezTo>
                  <a:cubicBezTo>
                    <a:pt x="3257" y="2071"/>
                    <a:pt x="3258" y="2078"/>
                    <a:pt x="3265" y="2080"/>
                  </a:cubicBezTo>
                  <a:cubicBezTo>
                    <a:pt x="3297" y="2088"/>
                    <a:pt x="3319" y="2134"/>
                    <a:pt x="3322" y="2150"/>
                  </a:cubicBezTo>
                  <a:cubicBezTo>
                    <a:pt x="3324" y="2158"/>
                    <a:pt x="3343" y="2170"/>
                    <a:pt x="3357" y="2170"/>
                  </a:cubicBezTo>
                  <a:cubicBezTo>
                    <a:pt x="3366" y="2170"/>
                    <a:pt x="3368" y="2165"/>
                    <a:pt x="3368" y="2161"/>
                  </a:cubicBezTo>
                  <a:cubicBezTo>
                    <a:pt x="3370" y="2145"/>
                    <a:pt x="3378" y="2129"/>
                    <a:pt x="3386" y="2113"/>
                  </a:cubicBezTo>
                  <a:cubicBezTo>
                    <a:pt x="3393" y="2098"/>
                    <a:pt x="3400" y="2084"/>
                    <a:pt x="3402" y="2071"/>
                  </a:cubicBezTo>
                  <a:cubicBezTo>
                    <a:pt x="3405" y="2047"/>
                    <a:pt x="3383" y="1952"/>
                    <a:pt x="3361" y="1922"/>
                  </a:cubicBezTo>
                  <a:cubicBezTo>
                    <a:pt x="3349" y="1905"/>
                    <a:pt x="3350" y="1894"/>
                    <a:pt x="3350" y="1885"/>
                  </a:cubicBezTo>
                  <a:cubicBezTo>
                    <a:pt x="3351" y="1875"/>
                    <a:pt x="3352" y="1866"/>
                    <a:pt x="3339" y="1849"/>
                  </a:cubicBezTo>
                  <a:cubicBezTo>
                    <a:pt x="3311" y="1813"/>
                    <a:pt x="3294" y="1750"/>
                    <a:pt x="3295" y="1696"/>
                  </a:cubicBezTo>
                  <a:cubicBezTo>
                    <a:pt x="3297" y="1644"/>
                    <a:pt x="3356" y="1560"/>
                    <a:pt x="3387" y="1533"/>
                  </a:cubicBezTo>
                  <a:cubicBezTo>
                    <a:pt x="3401" y="1520"/>
                    <a:pt x="3416" y="1517"/>
                    <a:pt x="3428" y="1514"/>
                  </a:cubicBezTo>
                  <a:cubicBezTo>
                    <a:pt x="3443" y="1510"/>
                    <a:pt x="3450" y="1508"/>
                    <a:pt x="3453" y="1497"/>
                  </a:cubicBezTo>
                  <a:cubicBezTo>
                    <a:pt x="3460" y="1468"/>
                    <a:pt x="3498" y="1432"/>
                    <a:pt x="3521" y="1432"/>
                  </a:cubicBezTo>
                  <a:cubicBezTo>
                    <a:pt x="3525" y="1432"/>
                    <a:pt x="3528" y="1432"/>
                    <a:pt x="3531" y="1432"/>
                  </a:cubicBezTo>
                  <a:cubicBezTo>
                    <a:pt x="3534" y="1432"/>
                    <a:pt x="3537" y="1432"/>
                    <a:pt x="3540" y="1432"/>
                  </a:cubicBezTo>
                  <a:cubicBezTo>
                    <a:pt x="3555" y="1432"/>
                    <a:pt x="3560" y="1429"/>
                    <a:pt x="3561" y="1420"/>
                  </a:cubicBezTo>
                  <a:cubicBezTo>
                    <a:pt x="3565" y="1393"/>
                    <a:pt x="3604" y="1365"/>
                    <a:pt x="3647" y="1359"/>
                  </a:cubicBezTo>
                  <a:cubicBezTo>
                    <a:pt x="3662" y="1357"/>
                    <a:pt x="3666" y="1353"/>
                    <a:pt x="3667" y="1351"/>
                  </a:cubicBezTo>
                  <a:cubicBezTo>
                    <a:pt x="3669" y="1346"/>
                    <a:pt x="3662" y="1336"/>
                    <a:pt x="3657" y="1327"/>
                  </a:cubicBezTo>
                  <a:cubicBezTo>
                    <a:pt x="3654" y="1324"/>
                    <a:pt x="3652" y="1320"/>
                    <a:pt x="3650" y="1317"/>
                  </a:cubicBezTo>
                  <a:cubicBezTo>
                    <a:pt x="3644" y="1308"/>
                    <a:pt x="3644" y="1297"/>
                    <a:pt x="3649" y="1288"/>
                  </a:cubicBezTo>
                  <a:cubicBezTo>
                    <a:pt x="3656" y="1275"/>
                    <a:pt x="3672" y="1273"/>
                    <a:pt x="3679" y="1284"/>
                  </a:cubicBezTo>
                  <a:cubicBezTo>
                    <a:pt x="3685" y="1293"/>
                    <a:pt x="3709" y="1295"/>
                    <a:pt x="3723" y="1285"/>
                  </a:cubicBezTo>
                  <a:cubicBezTo>
                    <a:pt x="3744" y="1271"/>
                    <a:pt x="3755" y="1256"/>
                    <a:pt x="3754" y="1253"/>
                  </a:cubicBezTo>
                  <a:cubicBezTo>
                    <a:pt x="3754" y="1253"/>
                    <a:pt x="3753" y="1251"/>
                    <a:pt x="3744" y="1250"/>
                  </a:cubicBezTo>
                  <a:cubicBezTo>
                    <a:pt x="3720" y="1249"/>
                    <a:pt x="3705" y="1243"/>
                    <a:pt x="3703" y="1232"/>
                  </a:cubicBezTo>
                  <a:cubicBezTo>
                    <a:pt x="3703" y="1228"/>
                    <a:pt x="3703" y="1220"/>
                    <a:pt x="3719" y="1214"/>
                  </a:cubicBezTo>
                  <a:cubicBezTo>
                    <a:pt x="3723" y="1212"/>
                    <a:pt x="3725" y="1208"/>
                    <a:pt x="3724" y="1202"/>
                  </a:cubicBezTo>
                  <a:cubicBezTo>
                    <a:pt x="3723" y="1190"/>
                    <a:pt x="3710" y="1174"/>
                    <a:pt x="3693" y="1173"/>
                  </a:cubicBezTo>
                  <a:cubicBezTo>
                    <a:pt x="3685" y="1172"/>
                    <a:pt x="3673" y="1169"/>
                    <a:pt x="3669" y="1160"/>
                  </a:cubicBezTo>
                  <a:cubicBezTo>
                    <a:pt x="3666" y="1150"/>
                    <a:pt x="3674" y="1139"/>
                    <a:pt x="3688" y="1125"/>
                  </a:cubicBezTo>
                  <a:cubicBezTo>
                    <a:pt x="3690" y="1123"/>
                    <a:pt x="3691" y="1121"/>
                    <a:pt x="3691" y="1119"/>
                  </a:cubicBezTo>
                  <a:cubicBezTo>
                    <a:pt x="3689" y="1104"/>
                    <a:pt x="3658" y="1082"/>
                    <a:pt x="3642" y="1072"/>
                  </a:cubicBezTo>
                  <a:lnTo>
                    <a:pt x="3640" y="1070"/>
                  </a:lnTo>
                  <a:cubicBezTo>
                    <a:pt x="3632" y="1065"/>
                    <a:pt x="3629" y="1059"/>
                    <a:pt x="3630" y="1054"/>
                  </a:cubicBezTo>
                  <a:cubicBezTo>
                    <a:pt x="3632" y="1044"/>
                    <a:pt x="3645" y="1038"/>
                    <a:pt x="3672" y="1032"/>
                  </a:cubicBezTo>
                  <a:cubicBezTo>
                    <a:pt x="3677" y="1029"/>
                    <a:pt x="3677" y="999"/>
                    <a:pt x="3677" y="983"/>
                  </a:cubicBezTo>
                  <a:cubicBezTo>
                    <a:pt x="3676" y="962"/>
                    <a:pt x="3676" y="945"/>
                    <a:pt x="3680" y="936"/>
                  </a:cubicBezTo>
                  <a:cubicBezTo>
                    <a:pt x="3685" y="924"/>
                    <a:pt x="3697" y="918"/>
                    <a:pt x="3706" y="918"/>
                  </a:cubicBezTo>
                  <a:cubicBezTo>
                    <a:pt x="3711" y="918"/>
                    <a:pt x="3716" y="921"/>
                    <a:pt x="3718" y="925"/>
                  </a:cubicBezTo>
                  <a:cubicBezTo>
                    <a:pt x="3720" y="928"/>
                    <a:pt x="3721" y="933"/>
                    <a:pt x="3716" y="941"/>
                  </a:cubicBezTo>
                  <a:cubicBezTo>
                    <a:pt x="3702" y="963"/>
                    <a:pt x="3690" y="988"/>
                    <a:pt x="3709" y="1009"/>
                  </a:cubicBezTo>
                  <a:cubicBezTo>
                    <a:pt x="3732" y="1036"/>
                    <a:pt x="3739" y="1065"/>
                    <a:pt x="3730" y="1105"/>
                  </a:cubicBezTo>
                  <a:cubicBezTo>
                    <a:pt x="3729" y="1112"/>
                    <a:pt x="3728" y="1117"/>
                    <a:pt x="3728" y="1120"/>
                  </a:cubicBezTo>
                  <a:cubicBezTo>
                    <a:pt x="3732" y="1115"/>
                    <a:pt x="3741" y="1104"/>
                    <a:pt x="3753" y="1079"/>
                  </a:cubicBezTo>
                  <a:cubicBezTo>
                    <a:pt x="3773" y="1039"/>
                    <a:pt x="3778" y="1005"/>
                    <a:pt x="3772" y="992"/>
                  </a:cubicBezTo>
                  <a:cubicBezTo>
                    <a:pt x="3771" y="989"/>
                    <a:pt x="3769" y="988"/>
                    <a:pt x="3768" y="988"/>
                  </a:cubicBezTo>
                  <a:cubicBezTo>
                    <a:pt x="3755" y="984"/>
                    <a:pt x="3751" y="964"/>
                    <a:pt x="3753" y="952"/>
                  </a:cubicBezTo>
                  <a:cubicBezTo>
                    <a:pt x="3755" y="939"/>
                    <a:pt x="3762" y="938"/>
                    <a:pt x="3765" y="938"/>
                  </a:cubicBezTo>
                  <a:cubicBezTo>
                    <a:pt x="3769" y="938"/>
                    <a:pt x="3774" y="941"/>
                    <a:pt x="3778" y="946"/>
                  </a:cubicBezTo>
                  <a:cubicBezTo>
                    <a:pt x="3786" y="957"/>
                    <a:pt x="3792" y="963"/>
                    <a:pt x="3797" y="963"/>
                  </a:cubicBezTo>
                  <a:cubicBezTo>
                    <a:pt x="3802" y="963"/>
                    <a:pt x="3810" y="957"/>
                    <a:pt x="3823" y="943"/>
                  </a:cubicBezTo>
                  <a:cubicBezTo>
                    <a:pt x="3849" y="915"/>
                    <a:pt x="3870" y="878"/>
                    <a:pt x="3868" y="862"/>
                  </a:cubicBezTo>
                  <a:cubicBezTo>
                    <a:pt x="3867" y="859"/>
                    <a:pt x="3866" y="858"/>
                    <a:pt x="3865" y="857"/>
                  </a:cubicBezTo>
                  <a:cubicBezTo>
                    <a:pt x="3855" y="851"/>
                    <a:pt x="3856" y="844"/>
                    <a:pt x="3857" y="841"/>
                  </a:cubicBezTo>
                  <a:cubicBezTo>
                    <a:pt x="3860" y="828"/>
                    <a:pt x="3884" y="824"/>
                    <a:pt x="3904" y="824"/>
                  </a:cubicBezTo>
                  <a:cubicBezTo>
                    <a:pt x="3906" y="824"/>
                    <a:pt x="3909" y="824"/>
                    <a:pt x="3911" y="824"/>
                  </a:cubicBezTo>
                  <a:cubicBezTo>
                    <a:pt x="3912" y="824"/>
                    <a:pt x="3913" y="824"/>
                    <a:pt x="3914" y="824"/>
                  </a:cubicBezTo>
                  <a:cubicBezTo>
                    <a:pt x="3950" y="824"/>
                    <a:pt x="4011" y="804"/>
                    <a:pt x="4017" y="797"/>
                  </a:cubicBezTo>
                  <a:cubicBezTo>
                    <a:pt x="4018" y="795"/>
                    <a:pt x="4018" y="795"/>
                    <a:pt x="4018" y="795"/>
                  </a:cubicBezTo>
                  <a:cubicBezTo>
                    <a:pt x="4017" y="794"/>
                    <a:pt x="4015" y="793"/>
                    <a:pt x="4009" y="793"/>
                  </a:cubicBezTo>
                  <a:cubicBezTo>
                    <a:pt x="3996" y="793"/>
                    <a:pt x="3978" y="797"/>
                    <a:pt x="3960" y="800"/>
                  </a:cubicBezTo>
                  <a:cubicBezTo>
                    <a:pt x="3936" y="805"/>
                    <a:pt x="3915" y="808"/>
                    <a:pt x="3906" y="805"/>
                  </a:cubicBezTo>
                  <a:cubicBezTo>
                    <a:pt x="3902" y="803"/>
                    <a:pt x="3900" y="800"/>
                    <a:pt x="3900" y="796"/>
                  </a:cubicBezTo>
                  <a:cubicBezTo>
                    <a:pt x="3900" y="769"/>
                    <a:pt x="3999" y="752"/>
                    <a:pt x="4029" y="751"/>
                  </a:cubicBezTo>
                  <a:cubicBezTo>
                    <a:pt x="4045" y="750"/>
                    <a:pt x="4049" y="740"/>
                    <a:pt x="4051" y="727"/>
                  </a:cubicBezTo>
                  <a:cubicBezTo>
                    <a:pt x="4052" y="720"/>
                    <a:pt x="4053" y="714"/>
                    <a:pt x="4060" y="714"/>
                  </a:cubicBezTo>
                  <a:cubicBezTo>
                    <a:pt x="4064" y="714"/>
                    <a:pt x="4067" y="717"/>
                    <a:pt x="4071" y="721"/>
                  </a:cubicBezTo>
                  <a:cubicBezTo>
                    <a:pt x="4084" y="738"/>
                    <a:pt x="4105" y="739"/>
                    <a:pt x="4127" y="725"/>
                  </a:cubicBezTo>
                  <a:cubicBezTo>
                    <a:pt x="4135" y="720"/>
                    <a:pt x="4135" y="713"/>
                    <a:pt x="4135" y="707"/>
                  </a:cubicBezTo>
                  <a:cubicBezTo>
                    <a:pt x="4133" y="695"/>
                    <a:pt x="4123" y="680"/>
                    <a:pt x="4109" y="677"/>
                  </a:cubicBezTo>
                  <a:cubicBezTo>
                    <a:pt x="4106" y="676"/>
                    <a:pt x="4098" y="674"/>
                    <a:pt x="4097" y="667"/>
                  </a:cubicBezTo>
                  <a:cubicBezTo>
                    <a:pt x="4095" y="660"/>
                    <a:pt x="4100" y="655"/>
                    <a:pt x="4106" y="649"/>
                  </a:cubicBezTo>
                  <a:cubicBezTo>
                    <a:pt x="4111" y="644"/>
                    <a:pt x="4117" y="638"/>
                    <a:pt x="4115" y="635"/>
                  </a:cubicBezTo>
                  <a:cubicBezTo>
                    <a:pt x="4110" y="625"/>
                    <a:pt x="4115" y="605"/>
                    <a:pt x="4122" y="590"/>
                  </a:cubicBezTo>
                  <a:cubicBezTo>
                    <a:pt x="4126" y="580"/>
                    <a:pt x="4143" y="549"/>
                    <a:pt x="4168" y="543"/>
                  </a:cubicBezTo>
                  <a:cubicBezTo>
                    <a:pt x="4182" y="540"/>
                    <a:pt x="4185" y="535"/>
                    <a:pt x="4188" y="530"/>
                  </a:cubicBezTo>
                  <a:cubicBezTo>
                    <a:pt x="4192" y="523"/>
                    <a:pt x="4197" y="516"/>
                    <a:pt x="4213" y="516"/>
                  </a:cubicBezTo>
                  <a:cubicBezTo>
                    <a:pt x="4227" y="516"/>
                    <a:pt x="4233" y="507"/>
                    <a:pt x="4244" y="490"/>
                  </a:cubicBezTo>
                  <a:cubicBezTo>
                    <a:pt x="4250" y="481"/>
                    <a:pt x="4256" y="471"/>
                    <a:pt x="4265" y="462"/>
                  </a:cubicBezTo>
                  <a:cubicBezTo>
                    <a:pt x="4270" y="457"/>
                    <a:pt x="4276" y="454"/>
                    <a:pt x="4282" y="454"/>
                  </a:cubicBezTo>
                  <a:cubicBezTo>
                    <a:pt x="4291" y="454"/>
                    <a:pt x="4300" y="459"/>
                    <a:pt x="4310" y="464"/>
                  </a:cubicBezTo>
                  <a:cubicBezTo>
                    <a:pt x="4319" y="469"/>
                    <a:pt x="4329" y="474"/>
                    <a:pt x="4339" y="474"/>
                  </a:cubicBezTo>
                  <a:lnTo>
                    <a:pt x="4339" y="474"/>
                  </a:lnTo>
                  <a:cubicBezTo>
                    <a:pt x="4347" y="474"/>
                    <a:pt x="4354" y="471"/>
                    <a:pt x="4360" y="465"/>
                  </a:cubicBezTo>
                  <a:cubicBezTo>
                    <a:pt x="4374" y="452"/>
                    <a:pt x="4393" y="438"/>
                    <a:pt x="4413" y="425"/>
                  </a:cubicBezTo>
                  <a:cubicBezTo>
                    <a:pt x="4343" y="330"/>
                    <a:pt x="4348" y="262"/>
                    <a:pt x="4350" y="229"/>
                  </a:cubicBezTo>
                  <a:cubicBezTo>
                    <a:pt x="4351" y="223"/>
                    <a:pt x="4351" y="218"/>
                    <a:pt x="4351" y="215"/>
                  </a:cubicBezTo>
                  <a:cubicBezTo>
                    <a:pt x="4350" y="209"/>
                    <a:pt x="4333" y="208"/>
                    <a:pt x="4317" y="207"/>
                  </a:cubicBezTo>
                  <a:cubicBezTo>
                    <a:pt x="4295" y="205"/>
                    <a:pt x="4269" y="203"/>
                    <a:pt x="4252" y="190"/>
                  </a:cubicBezTo>
                  <a:cubicBezTo>
                    <a:pt x="4250" y="188"/>
                    <a:pt x="4248" y="188"/>
                    <a:pt x="4245" y="188"/>
                  </a:cubicBezTo>
                  <a:cubicBezTo>
                    <a:pt x="4219" y="188"/>
                    <a:pt x="4175" y="278"/>
                    <a:pt x="4164" y="322"/>
                  </a:cubicBezTo>
                  <a:cubicBezTo>
                    <a:pt x="4152" y="371"/>
                    <a:pt x="4070" y="423"/>
                    <a:pt x="4067" y="425"/>
                  </a:cubicBezTo>
                  <a:lnTo>
                    <a:pt x="4065" y="426"/>
                  </a:lnTo>
                  <a:lnTo>
                    <a:pt x="4064" y="426"/>
                  </a:lnTo>
                  <a:cubicBezTo>
                    <a:pt x="4061" y="426"/>
                    <a:pt x="3822" y="428"/>
                    <a:pt x="3802" y="428"/>
                  </a:cubicBezTo>
                  <a:cubicBezTo>
                    <a:pt x="3795" y="428"/>
                    <a:pt x="3767" y="447"/>
                    <a:pt x="3707" y="500"/>
                  </a:cubicBezTo>
                  <a:cubicBezTo>
                    <a:pt x="3707" y="500"/>
                    <a:pt x="3707" y="500"/>
                    <a:pt x="3708" y="500"/>
                  </a:cubicBezTo>
                  <a:cubicBezTo>
                    <a:pt x="3714" y="512"/>
                    <a:pt x="3714" y="523"/>
                    <a:pt x="3708" y="533"/>
                  </a:cubicBezTo>
                  <a:cubicBezTo>
                    <a:pt x="3691" y="564"/>
                    <a:pt x="3618" y="581"/>
                    <a:pt x="3554" y="584"/>
                  </a:cubicBezTo>
                  <a:cubicBezTo>
                    <a:pt x="3532" y="584"/>
                    <a:pt x="3515" y="586"/>
                    <a:pt x="3500" y="589"/>
                  </a:cubicBezTo>
                  <a:cubicBezTo>
                    <a:pt x="3503" y="599"/>
                    <a:pt x="3504" y="608"/>
                    <a:pt x="3503" y="614"/>
                  </a:cubicBezTo>
                  <a:cubicBezTo>
                    <a:pt x="3502" y="621"/>
                    <a:pt x="3495" y="628"/>
                    <a:pt x="3479" y="637"/>
                  </a:cubicBezTo>
                  <a:cubicBezTo>
                    <a:pt x="3465" y="660"/>
                    <a:pt x="3403" y="693"/>
                    <a:pt x="3328" y="732"/>
                  </a:cubicBezTo>
                  <a:cubicBezTo>
                    <a:pt x="3319" y="737"/>
                    <a:pt x="3310" y="741"/>
                    <a:pt x="3302" y="745"/>
                  </a:cubicBezTo>
                  <a:cubicBezTo>
                    <a:pt x="3280" y="757"/>
                    <a:pt x="3253" y="764"/>
                    <a:pt x="3227" y="764"/>
                  </a:cubicBezTo>
                  <a:cubicBezTo>
                    <a:pt x="3204" y="764"/>
                    <a:pt x="3183" y="759"/>
                    <a:pt x="3168" y="749"/>
                  </a:cubicBezTo>
                  <a:cubicBezTo>
                    <a:pt x="3151" y="739"/>
                    <a:pt x="3141" y="724"/>
                    <a:pt x="3141" y="706"/>
                  </a:cubicBezTo>
                  <a:cubicBezTo>
                    <a:pt x="3141" y="675"/>
                    <a:pt x="3158" y="664"/>
                    <a:pt x="3174" y="664"/>
                  </a:cubicBezTo>
                  <a:cubicBezTo>
                    <a:pt x="3189" y="664"/>
                    <a:pt x="3205" y="674"/>
                    <a:pt x="3210" y="687"/>
                  </a:cubicBezTo>
                  <a:cubicBezTo>
                    <a:pt x="3214" y="688"/>
                    <a:pt x="3221" y="683"/>
                    <a:pt x="3227" y="680"/>
                  </a:cubicBezTo>
                  <a:cubicBezTo>
                    <a:pt x="3217" y="666"/>
                    <a:pt x="3213" y="647"/>
                    <a:pt x="3217" y="624"/>
                  </a:cubicBezTo>
                  <a:cubicBezTo>
                    <a:pt x="3209" y="617"/>
                    <a:pt x="3210" y="602"/>
                    <a:pt x="3210" y="585"/>
                  </a:cubicBezTo>
                  <a:cubicBezTo>
                    <a:pt x="3211" y="562"/>
                    <a:pt x="3212" y="536"/>
                    <a:pt x="3193" y="529"/>
                  </a:cubicBezTo>
                  <a:cubicBezTo>
                    <a:pt x="3176" y="524"/>
                    <a:pt x="3155" y="537"/>
                    <a:pt x="3139" y="547"/>
                  </a:cubicBezTo>
                  <a:cubicBezTo>
                    <a:pt x="3130" y="553"/>
                    <a:pt x="3123" y="558"/>
                    <a:pt x="3117" y="558"/>
                  </a:cubicBezTo>
                  <a:cubicBezTo>
                    <a:pt x="3114" y="558"/>
                    <a:pt x="3112" y="556"/>
                    <a:pt x="3110" y="554"/>
                  </a:cubicBezTo>
                  <a:cubicBezTo>
                    <a:pt x="3107" y="551"/>
                    <a:pt x="3106" y="545"/>
                    <a:pt x="3108" y="536"/>
                  </a:cubicBezTo>
                  <a:cubicBezTo>
                    <a:pt x="3110" y="520"/>
                    <a:pt x="3119" y="505"/>
                    <a:pt x="3128" y="490"/>
                  </a:cubicBezTo>
                  <a:cubicBezTo>
                    <a:pt x="3145" y="462"/>
                    <a:pt x="3161" y="436"/>
                    <a:pt x="3139" y="402"/>
                  </a:cubicBezTo>
                  <a:cubicBezTo>
                    <a:pt x="3122" y="375"/>
                    <a:pt x="3096" y="359"/>
                    <a:pt x="3071" y="359"/>
                  </a:cubicBezTo>
                  <a:cubicBezTo>
                    <a:pt x="3051" y="359"/>
                    <a:pt x="3036" y="369"/>
                    <a:pt x="3031" y="387"/>
                  </a:cubicBezTo>
                  <a:cubicBezTo>
                    <a:pt x="3023" y="413"/>
                    <a:pt x="3003" y="419"/>
                    <a:pt x="2986" y="424"/>
                  </a:cubicBezTo>
                  <a:cubicBezTo>
                    <a:pt x="2972" y="428"/>
                    <a:pt x="2959" y="432"/>
                    <a:pt x="2953" y="445"/>
                  </a:cubicBezTo>
                  <a:cubicBezTo>
                    <a:pt x="2936" y="478"/>
                    <a:pt x="2920" y="552"/>
                    <a:pt x="2933" y="603"/>
                  </a:cubicBezTo>
                  <a:cubicBezTo>
                    <a:pt x="2948" y="665"/>
                    <a:pt x="2924" y="693"/>
                    <a:pt x="2876" y="722"/>
                  </a:cubicBezTo>
                  <a:cubicBezTo>
                    <a:pt x="2856" y="734"/>
                    <a:pt x="2837" y="731"/>
                    <a:pt x="2824" y="715"/>
                  </a:cubicBezTo>
                  <a:cubicBezTo>
                    <a:pt x="2803" y="689"/>
                    <a:pt x="2797" y="632"/>
                    <a:pt x="2810" y="570"/>
                  </a:cubicBezTo>
                  <a:cubicBezTo>
                    <a:pt x="2814" y="547"/>
                    <a:pt x="2821" y="525"/>
                    <a:pt x="2828" y="506"/>
                  </a:cubicBezTo>
                  <a:cubicBezTo>
                    <a:pt x="2836" y="480"/>
                    <a:pt x="2844" y="454"/>
                    <a:pt x="2839" y="447"/>
                  </a:cubicBezTo>
                  <a:cubicBezTo>
                    <a:pt x="2838" y="447"/>
                    <a:pt x="2837" y="445"/>
                    <a:pt x="2832" y="445"/>
                  </a:cubicBezTo>
                  <a:cubicBezTo>
                    <a:pt x="2821" y="445"/>
                    <a:pt x="2819" y="437"/>
                    <a:pt x="2818" y="435"/>
                  </a:cubicBezTo>
                  <a:cubicBezTo>
                    <a:pt x="2816" y="412"/>
                    <a:pt x="2884" y="350"/>
                    <a:pt x="2946" y="335"/>
                  </a:cubicBezTo>
                  <a:cubicBezTo>
                    <a:pt x="2976" y="328"/>
                    <a:pt x="3009" y="325"/>
                    <a:pt x="3038" y="322"/>
                  </a:cubicBezTo>
                  <a:cubicBezTo>
                    <a:pt x="3061" y="320"/>
                    <a:pt x="3101" y="317"/>
                    <a:pt x="3101" y="310"/>
                  </a:cubicBezTo>
                  <a:cubicBezTo>
                    <a:pt x="3101" y="307"/>
                    <a:pt x="3102" y="304"/>
                    <a:pt x="3105" y="301"/>
                  </a:cubicBezTo>
                  <a:cubicBezTo>
                    <a:pt x="3094" y="293"/>
                    <a:pt x="3083" y="286"/>
                    <a:pt x="3074" y="280"/>
                  </a:cubicBezTo>
                  <a:cubicBezTo>
                    <a:pt x="3072" y="283"/>
                    <a:pt x="3069" y="286"/>
                    <a:pt x="3066" y="288"/>
                  </a:cubicBezTo>
                  <a:cubicBezTo>
                    <a:pt x="3061" y="292"/>
                    <a:pt x="3056" y="294"/>
                    <a:pt x="3051" y="294"/>
                  </a:cubicBezTo>
                  <a:cubicBezTo>
                    <a:pt x="3043" y="294"/>
                    <a:pt x="3037" y="287"/>
                    <a:pt x="3032" y="280"/>
                  </a:cubicBezTo>
                  <a:cubicBezTo>
                    <a:pt x="3024" y="270"/>
                    <a:pt x="3015" y="259"/>
                    <a:pt x="2992" y="259"/>
                  </a:cubicBezTo>
                  <a:cubicBezTo>
                    <a:pt x="2971" y="259"/>
                    <a:pt x="2950" y="267"/>
                    <a:pt x="2930" y="275"/>
                  </a:cubicBezTo>
                  <a:cubicBezTo>
                    <a:pt x="2909" y="283"/>
                    <a:pt x="2890" y="291"/>
                    <a:pt x="2872" y="291"/>
                  </a:cubicBezTo>
                  <a:cubicBezTo>
                    <a:pt x="2863" y="291"/>
                    <a:pt x="2854" y="288"/>
                    <a:pt x="2847" y="285"/>
                  </a:cubicBezTo>
                  <a:cubicBezTo>
                    <a:pt x="2826" y="274"/>
                    <a:pt x="2819" y="262"/>
                    <a:pt x="2815" y="253"/>
                  </a:cubicBezTo>
                  <a:cubicBezTo>
                    <a:pt x="2810" y="243"/>
                    <a:pt x="2808" y="238"/>
                    <a:pt x="2792" y="238"/>
                  </a:cubicBezTo>
                  <a:cubicBezTo>
                    <a:pt x="2785" y="238"/>
                    <a:pt x="2780" y="236"/>
                    <a:pt x="2777" y="232"/>
                  </a:cubicBezTo>
                  <a:cubicBezTo>
                    <a:pt x="2771" y="224"/>
                    <a:pt x="2775" y="211"/>
                    <a:pt x="2778" y="201"/>
                  </a:cubicBezTo>
                  <a:cubicBezTo>
                    <a:pt x="2779" y="198"/>
                    <a:pt x="2781" y="193"/>
                    <a:pt x="2781" y="191"/>
                  </a:cubicBezTo>
                  <a:cubicBezTo>
                    <a:pt x="2779" y="191"/>
                    <a:pt x="2775" y="193"/>
                    <a:pt x="2768" y="197"/>
                  </a:cubicBezTo>
                  <a:cubicBezTo>
                    <a:pt x="2755" y="204"/>
                    <a:pt x="2740" y="214"/>
                    <a:pt x="2724" y="225"/>
                  </a:cubicBezTo>
                  <a:cubicBezTo>
                    <a:pt x="2686" y="251"/>
                    <a:pt x="2647" y="278"/>
                    <a:pt x="2616" y="278"/>
                  </a:cubicBezTo>
                  <a:cubicBezTo>
                    <a:pt x="2605" y="278"/>
                    <a:pt x="2596" y="274"/>
                    <a:pt x="2588" y="267"/>
                  </a:cubicBezTo>
                  <a:cubicBezTo>
                    <a:pt x="2579" y="259"/>
                    <a:pt x="2570" y="255"/>
                    <a:pt x="2559" y="255"/>
                  </a:cubicBezTo>
                  <a:cubicBezTo>
                    <a:pt x="2552" y="255"/>
                    <a:pt x="2544" y="257"/>
                    <a:pt x="2538" y="258"/>
                  </a:cubicBezTo>
                  <a:cubicBezTo>
                    <a:pt x="2531" y="260"/>
                    <a:pt x="2524" y="261"/>
                    <a:pt x="2517" y="261"/>
                  </a:cubicBezTo>
                  <a:cubicBezTo>
                    <a:pt x="2506" y="261"/>
                    <a:pt x="2497" y="258"/>
                    <a:pt x="2490" y="250"/>
                  </a:cubicBezTo>
                  <a:cubicBezTo>
                    <a:pt x="2484" y="244"/>
                    <a:pt x="2483" y="236"/>
                    <a:pt x="2486" y="227"/>
                  </a:cubicBezTo>
                  <a:cubicBezTo>
                    <a:pt x="2501" y="191"/>
                    <a:pt x="2598" y="139"/>
                    <a:pt x="2647" y="142"/>
                  </a:cubicBezTo>
                  <a:lnTo>
                    <a:pt x="2649" y="142"/>
                  </a:lnTo>
                  <a:cubicBezTo>
                    <a:pt x="2657" y="142"/>
                    <a:pt x="2665" y="139"/>
                    <a:pt x="2673" y="134"/>
                  </a:cubicBezTo>
                  <a:cubicBezTo>
                    <a:pt x="2651" y="126"/>
                    <a:pt x="2620" y="116"/>
                    <a:pt x="2599" y="116"/>
                  </a:cubicBezTo>
                  <a:cubicBezTo>
                    <a:pt x="2590" y="116"/>
                    <a:pt x="2584" y="117"/>
                    <a:pt x="2581" y="121"/>
                  </a:cubicBezTo>
                  <a:cubicBezTo>
                    <a:pt x="2573" y="131"/>
                    <a:pt x="2563" y="136"/>
                    <a:pt x="2552" y="136"/>
                  </a:cubicBezTo>
                  <a:cubicBezTo>
                    <a:pt x="2533" y="136"/>
                    <a:pt x="2516" y="122"/>
                    <a:pt x="2506" y="110"/>
                  </a:cubicBezTo>
                  <a:cubicBezTo>
                    <a:pt x="2501" y="103"/>
                    <a:pt x="2495" y="103"/>
                    <a:pt x="2487" y="104"/>
                  </a:cubicBezTo>
                  <a:cubicBezTo>
                    <a:pt x="2475" y="104"/>
                    <a:pt x="2460" y="105"/>
                    <a:pt x="2443" y="85"/>
                  </a:cubicBezTo>
                  <a:cubicBezTo>
                    <a:pt x="2435" y="75"/>
                    <a:pt x="2426" y="71"/>
                    <a:pt x="2417" y="71"/>
                  </a:cubicBezTo>
                  <a:cubicBezTo>
                    <a:pt x="2407" y="71"/>
                    <a:pt x="2397" y="76"/>
                    <a:pt x="2389" y="80"/>
                  </a:cubicBezTo>
                  <a:cubicBezTo>
                    <a:pt x="2386" y="82"/>
                    <a:pt x="2383" y="83"/>
                    <a:pt x="2380" y="84"/>
                  </a:cubicBezTo>
                  <a:cubicBezTo>
                    <a:pt x="2368" y="90"/>
                    <a:pt x="2353" y="83"/>
                    <a:pt x="2336" y="74"/>
                  </a:cubicBezTo>
                  <a:cubicBezTo>
                    <a:pt x="2329" y="70"/>
                    <a:pt x="2320" y="66"/>
                    <a:pt x="2310" y="62"/>
                  </a:cubicBezTo>
                  <a:cubicBezTo>
                    <a:pt x="2291" y="55"/>
                    <a:pt x="2290" y="40"/>
                    <a:pt x="2289" y="29"/>
                  </a:cubicBezTo>
                  <a:cubicBezTo>
                    <a:pt x="2288" y="18"/>
                    <a:pt x="2287" y="10"/>
                    <a:pt x="2277" y="3"/>
                  </a:cubicBezTo>
                  <a:cubicBezTo>
                    <a:pt x="2275" y="1"/>
                    <a:pt x="2273" y="0"/>
                    <a:pt x="2271" y="0"/>
                  </a:cubicBezTo>
                  <a:cubicBezTo>
                    <a:pt x="2265" y="0"/>
                    <a:pt x="2261" y="19"/>
                    <a:pt x="2260" y="32"/>
                  </a:cubicBezTo>
                  <a:lnTo>
                    <a:pt x="2260" y="38"/>
                  </a:lnTo>
                  <a:lnTo>
                    <a:pt x="2255" y="38"/>
                  </a:lnTo>
                  <a:lnTo>
                    <a:pt x="163" y="49"/>
                  </a:lnTo>
                  <a:cubicBezTo>
                    <a:pt x="180" y="68"/>
                    <a:pt x="178" y="84"/>
                    <a:pt x="177" y="100"/>
                  </a:cubicBezTo>
                  <a:cubicBezTo>
                    <a:pt x="176" y="109"/>
                    <a:pt x="175" y="120"/>
                    <a:pt x="178" y="131"/>
                  </a:cubicBezTo>
                  <a:cubicBezTo>
                    <a:pt x="184" y="154"/>
                    <a:pt x="183" y="188"/>
                    <a:pt x="169" y="205"/>
                  </a:cubicBezTo>
                  <a:cubicBezTo>
                    <a:pt x="164" y="213"/>
                    <a:pt x="157" y="216"/>
                    <a:pt x="148" y="216"/>
                  </a:cubicBezTo>
                  <a:cubicBezTo>
                    <a:pt x="132" y="216"/>
                    <a:pt x="123" y="207"/>
                    <a:pt x="121" y="197"/>
                  </a:cubicBezTo>
                  <a:cubicBezTo>
                    <a:pt x="118" y="185"/>
                    <a:pt x="124" y="173"/>
                    <a:pt x="135" y="166"/>
                  </a:cubicBezTo>
                  <a:cubicBezTo>
                    <a:pt x="142" y="163"/>
                    <a:pt x="143" y="153"/>
                    <a:pt x="141" y="145"/>
                  </a:cubicBezTo>
                  <a:cubicBezTo>
                    <a:pt x="139" y="138"/>
                    <a:pt x="134" y="130"/>
                    <a:pt x="128" y="130"/>
                  </a:cubicBezTo>
                  <a:cubicBezTo>
                    <a:pt x="123" y="130"/>
                    <a:pt x="119" y="128"/>
                    <a:pt x="115" y="125"/>
                  </a:cubicBezTo>
                  <a:cubicBezTo>
                    <a:pt x="111" y="120"/>
                    <a:pt x="108" y="113"/>
                    <a:pt x="107" y="104"/>
                  </a:cubicBezTo>
                  <a:cubicBezTo>
                    <a:pt x="95" y="107"/>
                    <a:pt x="81" y="108"/>
                    <a:pt x="66" y="108"/>
                  </a:cubicBezTo>
                  <a:cubicBezTo>
                    <a:pt x="46" y="108"/>
                    <a:pt x="25" y="106"/>
                    <a:pt x="0" y="103"/>
                  </a:cubicBezTo>
                  <a:cubicBezTo>
                    <a:pt x="2" y="123"/>
                    <a:pt x="12" y="166"/>
                    <a:pt x="38" y="200"/>
                  </a:cubicBezTo>
                  <a:cubicBezTo>
                    <a:pt x="52" y="219"/>
                    <a:pt x="54" y="234"/>
                    <a:pt x="56" y="246"/>
                  </a:cubicBezTo>
                  <a:cubicBezTo>
                    <a:pt x="58" y="258"/>
                    <a:pt x="59" y="264"/>
                    <a:pt x="70" y="270"/>
                  </a:cubicBezTo>
                  <a:cubicBezTo>
                    <a:pt x="85" y="278"/>
                    <a:pt x="93" y="288"/>
                    <a:pt x="91" y="296"/>
                  </a:cubicBezTo>
                  <a:cubicBezTo>
                    <a:pt x="90" y="299"/>
                    <a:pt x="87" y="307"/>
                    <a:pt x="73" y="307"/>
                  </a:cubicBezTo>
                  <a:lnTo>
                    <a:pt x="73" y="307"/>
                  </a:lnTo>
                  <a:cubicBezTo>
                    <a:pt x="71" y="307"/>
                    <a:pt x="69" y="306"/>
                    <a:pt x="66" y="306"/>
                  </a:cubicBezTo>
                  <a:cubicBezTo>
                    <a:pt x="63" y="306"/>
                    <a:pt x="61" y="306"/>
                    <a:pt x="61" y="306"/>
                  </a:cubicBezTo>
                  <a:cubicBezTo>
                    <a:pt x="59" y="307"/>
                    <a:pt x="60" y="316"/>
                    <a:pt x="60" y="322"/>
                  </a:cubicBezTo>
                  <a:cubicBezTo>
                    <a:pt x="60" y="333"/>
                    <a:pt x="61" y="349"/>
                    <a:pt x="58" y="371"/>
                  </a:cubicBezTo>
                  <a:cubicBezTo>
                    <a:pt x="53" y="399"/>
                    <a:pt x="51" y="445"/>
                    <a:pt x="50" y="485"/>
                  </a:cubicBezTo>
                  <a:cubicBezTo>
                    <a:pt x="49" y="517"/>
                    <a:pt x="48" y="544"/>
                    <a:pt x="46" y="558"/>
                  </a:cubicBezTo>
                  <a:cubicBezTo>
                    <a:pt x="44" y="569"/>
                    <a:pt x="39" y="582"/>
                    <a:pt x="34" y="595"/>
                  </a:cubicBezTo>
                  <a:cubicBezTo>
                    <a:pt x="23" y="622"/>
                    <a:pt x="11" y="652"/>
                    <a:pt x="25" y="673"/>
                  </a:cubicBezTo>
                  <a:cubicBezTo>
                    <a:pt x="52" y="714"/>
                    <a:pt x="62" y="762"/>
                    <a:pt x="51" y="801"/>
                  </a:cubicBezTo>
                  <a:cubicBezTo>
                    <a:pt x="39" y="843"/>
                    <a:pt x="41" y="866"/>
                    <a:pt x="59" y="896"/>
                  </a:cubicBezTo>
                  <a:cubicBezTo>
                    <a:pt x="68" y="913"/>
                    <a:pt x="69" y="935"/>
                    <a:pt x="71" y="954"/>
                  </a:cubicBezTo>
                  <a:cubicBezTo>
                    <a:pt x="71" y="972"/>
                    <a:pt x="72" y="989"/>
                    <a:pt x="80" y="994"/>
                  </a:cubicBezTo>
                  <a:cubicBezTo>
                    <a:pt x="99" y="1005"/>
                    <a:pt x="118" y="1027"/>
                    <a:pt x="140" y="1062"/>
                  </a:cubicBezTo>
                  <a:cubicBezTo>
                    <a:pt x="148" y="1075"/>
                    <a:pt x="155" y="1078"/>
                    <a:pt x="161" y="1080"/>
                  </a:cubicBezTo>
                  <a:cubicBezTo>
                    <a:pt x="171" y="1084"/>
                    <a:pt x="178" y="1089"/>
                    <a:pt x="180" y="1107"/>
                  </a:cubicBezTo>
                  <a:lnTo>
                    <a:pt x="180" y="1109"/>
                  </a:lnTo>
                  <a:cubicBezTo>
                    <a:pt x="183" y="1137"/>
                    <a:pt x="183" y="1139"/>
                    <a:pt x="206" y="1149"/>
                  </a:cubicBezTo>
                  <a:cubicBezTo>
                    <a:pt x="231" y="1160"/>
                    <a:pt x="226" y="1184"/>
                    <a:pt x="222" y="1200"/>
                  </a:cubicBezTo>
                  <a:cubicBezTo>
                    <a:pt x="221" y="1205"/>
                    <a:pt x="220" y="1210"/>
                    <a:pt x="220" y="1214"/>
                  </a:cubicBezTo>
                  <a:cubicBezTo>
                    <a:pt x="220" y="1227"/>
                    <a:pt x="255" y="1258"/>
                    <a:pt x="291" y="1290"/>
                  </a:cubicBezTo>
                  <a:lnTo>
                    <a:pt x="298" y="1296"/>
                  </a:lnTo>
                  <a:cubicBezTo>
                    <a:pt x="323" y="1319"/>
                    <a:pt x="324" y="1339"/>
                    <a:pt x="324" y="1353"/>
                  </a:cubicBezTo>
                  <a:cubicBezTo>
                    <a:pt x="324" y="1365"/>
                    <a:pt x="324" y="1365"/>
                    <a:pt x="333" y="1365"/>
                  </a:cubicBezTo>
                  <a:cubicBezTo>
                    <a:pt x="368" y="1365"/>
                    <a:pt x="401" y="1387"/>
                    <a:pt x="431" y="1405"/>
                  </a:cubicBezTo>
                  <a:cubicBezTo>
                    <a:pt x="449" y="1417"/>
                    <a:pt x="460" y="1417"/>
                    <a:pt x="472" y="1417"/>
                  </a:cubicBezTo>
                  <a:cubicBezTo>
                    <a:pt x="479" y="1416"/>
                    <a:pt x="486" y="1417"/>
                    <a:pt x="493" y="1418"/>
                  </a:cubicBezTo>
                  <a:cubicBezTo>
                    <a:pt x="518" y="1424"/>
                    <a:pt x="560" y="1474"/>
                    <a:pt x="569" y="1507"/>
                  </a:cubicBezTo>
                  <a:cubicBezTo>
                    <a:pt x="573" y="1523"/>
                    <a:pt x="578" y="1537"/>
                    <a:pt x="584" y="1550"/>
                  </a:cubicBezTo>
                  <a:lnTo>
                    <a:pt x="757" y="1527"/>
                  </a:lnTo>
                  <a:lnTo>
                    <a:pt x="759" y="152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4" name="Freeform 227">
              <a:extLst>
                <a:ext uri="{FF2B5EF4-FFF2-40B4-BE49-F238E27FC236}">
                  <a16:creationId xmlns:a16="http://schemas.microsoft.com/office/drawing/2014/main" id="{D92C8DEB-BE58-4A6B-BD47-355BAC51F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996" y="3581198"/>
              <a:ext cx="11274" cy="11274"/>
            </a:xfrm>
            <a:custGeom>
              <a:avLst/>
              <a:gdLst>
                <a:gd name="T0" fmla="*/ 13 w 28"/>
                <a:gd name="T1" fmla="*/ 0 h 28"/>
                <a:gd name="T2" fmla="*/ 8 w 28"/>
                <a:gd name="T3" fmla="*/ 0 h 28"/>
                <a:gd name="T4" fmla="*/ 1 w 28"/>
                <a:gd name="T5" fmla="*/ 12 h 28"/>
                <a:gd name="T6" fmla="*/ 9 w 28"/>
                <a:gd name="T7" fmla="*/ 27 h 28"/>
                <a:gd name="T8" fmla="*/ 12 w 28"/>
                <a:gd name="T9" fmla="*/ 27 h 28"/>
                <a:gd name="T10" fmla="*/ 25 w 28"/>
                <a:gd name="T11" fmla="*/ 5 h 28"/>
                <a:gd name="T12" fmla="*/ 13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3" y="0"/>
                  </a:moveTo>
                  <a:cubicBezTo>
                    <a:pt x="12" y="0"/>
                    <a:pt x="10" y="0"/>
                    <a:pt x="8" y="0"/>
                  </a:cubicBezTo>
                  <a:cubicBezTo>
                    <a:pt x="1" y="1"/>
                    <a:pt x="0" y="7"/>
                    <a:pt x="1" y="12"/>
                  </a:cubicBezTo>
                  <a:cubicBezTo>
                    <a:pt x="1" y="21"/>
                    <a:pt x="6" y="27"/>
                    <a:pt x="9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24" y="18"/>
                    <a:pt x="27" y="10"/>
                    <a:pt x="25" y="5"/>
                  </a:cubicBezTo>
                  <a:cubicBezTo>
                    <a:pt x="24" y="2"/>
                    <a:pt x="19" y="0"/>
                    <a:pt x="1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5" name="Freeform 228">
              <a:extLst>
                <a:ext uri="{FF2B5EF4-FFF2-40B4-BE49-F238E27FC236}">
                  <a16:creationId xmlns:a16="http://schemas.microsoft.com/office/drawing/2014/main" id="{CC266072-ABEA-49F0-B22F-55BFDC185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8339" y="2739408"/>
              <a:ext cx="407750" cy="293123"/>
            </a:xfrm>
            <a:custGeom>
              <a:avLst/>
              <a:gdLst>
                <a:gd name="T0" fmla="*/ 188 w 955"/>
                <a:gd name="T1" fmla="*/ 595 h 686"/>
                <a:gd name="T2" fmla="*/ 277 w 955"/>
                <a:gd name="T3" fmla="*/ 682 h 686"/>
                <a:gd name="T4" fmla="*/ 292 w 955"/>
                <a:gd name="T5" fmla="*/ 659 h 686"/>
                <a:gd name="T6" fmla="*/ 324 w 955"/>
                <a:gd name="T7" fmla="*/ 654 h 686"/>
                <a:gd name="T8" fmla="*/ 357 w 955"/>
                <a:gd name="T9" fmla="*/ 647 h 686"/>
                <a:gd name="T10" fmla="*/ 456 w 955"/>
                <a:gd name="T11" fmla="*/ 626 h 686"/>
                <a:gd name="T12" fmla="*/ 557 w 955"/>
                <a:gd name="T13" fmla="*/ 602 h 686"/>
                <a:gd name="T14" fmla="*/ 644 w 955"/>
                <a:gd name="T15" fmla="*/ 519 h 686"/>
                <a:gd name="T16" fmla="*/ 678 w 955"/>
                <a:gd name="T17" fmla="*/ 470 h 686"/>
                <a:gd name="T18" fmla="*/ 697 w 955"/>
                <a:gd name="T19" fmla="*/ 431 h 686"/>
                <a:gd name="T20" fmla="*/ 746 w 955"/>
                <a:gd name="T21" fmla="*/ 290 h 686"/>
                <a:gd name="T22" fmla="*/ 840 w 955"/>
                <a:gd name="T23" fmla="*/ 221 h 686"/>
                <a:gd name="T24" fmla="*/ 922 w 955"/>
                <a:gd name="T25" fmla="*/ 177 h 686"/>
                <a:gd name="T26" fmla="*/ 930 w 955"/>
                <a:gd name="T27" fmla="*/ 125 h 686"/>
                <a:gd name="T28" fmla="*/ 877 w 955"/>
                <a:gd name="T29" fmla="*/ 122 h 686"/>
                <a:gd name="T30" fmla="*/ 783 w 955"/>
                <a:gd name="T31" fmla="*/ 99 h 686"/>
                <a:gd name="T32" fmla="*/ 757 w 955"/>
                <a:gd name="T33" fmla="*/ 86 h 686"/>
                <a:gd name="T34" fmla="*/ 688 w 955"/>
                <a:gd name="T35" fmla="*/ 97 h 686"/>
                <a:gd name="T36" fmla="*/ 614 w 955"/>
                <a:gd name="T37" fmla="*/ 61 h 686"/>
                <a:gd name="T38" fmla="*/ 573 w 955"/>
                <a:gd name="T39" fmla="*/ 41 h 686"/>
                <a:gd name="T40" fmla="*/ 442 w 955"/>
                <a:gd name="T41" fmla="*/ 26 h 686"/>
                <a:gd name="T42" fmla="*/ 316 w 955"/>
                <a:gd name="T43" fmla="*/ 25 h 686"/>
                <a:gd name="T44" fmla="*/ 190 w 955"/>
                <a:gd name="T45" fmla="*/ 24 h 686"/>
                <a:gd name="T46" fmla="*/ 97 w 955"/>
                <a:gd name="T47" fmla="*/ 0 h 686"/>
                <a:gd name="T48" fmla="*/ 34 w 955"/>
                <a:gd name="T49" fmla="*/ 40 h 686"/>
                <a:gd name="T50" fmla="*/ 21 w 955"/>
                <a:gd name="T51" fmla="*/ 84 h 686"/>
                <a:gd name="T52" fmla="*/ 47 w 955"/>
                <a:gd name="T53" fmla="*/ 151 h 686"/>
                <a:gd name="T54" fmla="*/ 85 w 955"/>
                <a:gd name="T55" fmla="*/ 158 h 686"/>
                <a:gd name="T56" fmla="*/ 115 w 955"/>
                <a:gd name="T57" fmla="*/ 163 h 686"/>
                <a:gd name="T58" fmla="*/ 141 w 955"/>
                <a:gd name="T59" fmla="*/ 168 h 686"/>
                <a:gd name="T60" fmla="*/ 152 w 955"/>
                <a:gd name="T61" fmla="*/ 164 h 686"/>
                <a:gd name="T62" fmla="*/ 208 w 955"/>
                <a:gd name="T63" fmla="*/ 177 h 686"/>
                <a:gd name="T64" fmla="*/ 234 w 955"/>
                <a:gd name="T65" fmla="*/ 194 h 686"/>
                <a:gd name="T66" fmla="*/ 197 w 955"/>
                <a:gd name="T67" fmla="*/ 233 h 686"/>
                <a:gd name="T68" fmla="*/ 183 w 955"/>
                <a:gd name="T69" fmla="*/ 270 h 686"/>
                <a:gd name="T70" fmla="*/ 177 w 955"/>
                <a:gd name="T71" fmla="*/ 356 h 686"/>
                <a:gd name="T72" fmla="*/ 164 w 955"/>
                <a:gd name="T73" fmla="*/ 381 h 686"/>
                <a:gd name="T74" fmla="*/ 142 w 955"/>
                <a:gd name="T75" fmla="*/ 390 h 686"/>
                <a:gd name="T76" fmla="*/ 179 w 955"/>
                <a:gd name="T77" fmla="*/ 442 h 686"/>
                <a:gd name="T78" fmla="*/ 167 w 955"/>
                <a:gd name="T79" fmla="*/ 452 h 686"/>
                <a:gd name="T80" fmla="*/ 152 w 955"/>
                <a:gd name="T81" fmla="*/ 483 h 686"/>
                <a:gd name="T82" fmla="*/ 181 w 955"/>
                <a:gd name="T83" fmla="*/ 520 h 686"/>
                <a:gd name="T84" fmla="*/ 140 w 955"/>
                <a:gd name="T85" fmla="*/ 572 h 686"/>
                <a:gd name="T86" fmla="*/ 162 w 955"/>
                <a:gd name="T87" fmla="*/ 589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5" h="686">
                  <a:moveTo>
                    <a:pt x="162" y="589"/>
                  </a:moveTo>
                  <a:cubicBezTo>
                    <a:pt x="172" y="589"/>
                    <a:pt x="180" y="591"/>
                    <a:pt x="188" y="595"/>
                  </a:cubicBezTo>
                  <a:cubicBezTo>
                    <a:pt x="202" y="601"/>
                    <a:pt x="213" y="619"/>
                    <a:pt x="225" y="637"/>
                  </a:cubicBezTo>
                  <a:cubicBezTo>
                    <a:pt x="240" y="661"/>
                    <a:pt x="256" y="685"/>
                    <a:pt x="277" y="682"/>
                  </a:cubicBezTo>
                  <a:cubicBezTo>
                    <a:pt x="284" y="681"/>
                    <a:pt x="284" y="680"/>
                    <a:pt x="285" y="674"/>
                  </a:cubicBezTo>
                  <a:cubicBezTo>
                    <a:pt x="286" y="670"/>
                    <a:pt x="287" y="664"/>
                    <a:pt x="292" y="659"/>
                  </a:cubicBezTo>
                  <a:cubicBezTo>
                    <a:pt x="298" y="653"/>
                    <a:pt x="305" y="653"/>
                    <a:pt x="310" y="653"/>
                  </a:cubicBezTo>
                  <a:cubicBezTo>
                    <a:pt x="314" y="653"/>
                    <a:pt x="319" y="653"/>
                    <a:pt x="324" y="654"/>
                  </a:cubicBezTo>
                  <a:cubicBezTo>
                    <a:pt x="329" y="654"/>
                    <a:pt x="335" y="655"/>
                    <a:pt x="340" y="655"/>
                  </a:cubicBezTo>
                  <a:cubicBezTo>
                    <a:pt x="345" y="655"/>
                    <a:pt x="350" y="652"/>
                    <a:pt x="357" y="647"/>
                  </a:cubicBezTo>
                  <a:cubicBezTo>
                    <a:pt x="367" y="639"/>
                    <a:pt x="382" y="629"/>
                    <a:pt x="410" y="628"/>
                  </a:cubicBezTo>
                  <a:cubicBezTo>
                    <a:pt x="427" y="628"/>
                    <a:pt x="442" y="627"/>
                    <a:pt x="456" y="626"/>
                  </a:cubicBezTo>
                  <a:cubicBezTo>
                    <a:pt x="475" y="625"/>
                    <a:pt x="491" y="624"/>
                    <a:pt x="507" y="625"/>
                  </a:cubicBezTo>
                  <a:cubicBezTo>
                    <a:pt x="533" y="626"/>
                    <a:pt x="551" y="617"/>
                    <a:pt x="557" y="602"/>
                  </a:cubicBezTo>
                  <a:cubicBezTo>
                    <a:pt x="565" y="579"/>
                    <a:pt x="590" y="562"/>
                    <a:pt x="621" y="557"/>
                  </a:cubicBezTo>
                  <a:cubicBezTo>
                    <a:pt x="640" y="554"/>
                    <a:pt x="642" y="539"/>
                    <a:pt x="644" y="519"/>
                  </a:cubicBezTo>
                  <a:cubicBezTo>
                    <a:pt x="644" y="515"/>
                    <a:pt x="644" y="511"/>
                    <a:pt x="644" y="508"/>
                  </a:cubicBezTo>
                  <a:cubicBezTo>
                    <a:pt x="646" y="496"/>
                    <a:pt x="662" y="483"/>
                    <a:pt x="678" y="470"/>
                  </a:cubicBezTo>
                  <a:cubicBezTo>
                    <a:pt x="687" y="463"/>
                    <a:pt x="700" y="453"/>
                    <a:pt x="701" y="449"/>
                  </a:cubicBezTo>
                  <a:cubicBezTo>
                    <a:pt x="702" y="446"/>
                    <a:pt x="699" y="438"/>
                    <a:pt x="697" y="431"/>
                  </a:cubicBezTo>
                  <a:cubicBezTo>
                    <a:pt x="691" y="408"/>
                    <a:pt x="680" y="370"/>
                    <a:pt x="703" y="335"/>
                  </a:cubicBezTo>
                  <a:cubicBezTo>
                    <a:pt x="718" y="312"/>
                    <a:pt x="734" y="299"/>
                    <a:pt x="746" y="290"/>
                  </a:cubicBezTo>
                  <a:cubicBezTo>
                    <a:pt x="759" y="280"/>
                    <a:pt x="765" y="274"/>
                    <a:pt x="765" y="264"/>
                  </a:cubicBezTo>
                  <a:cubicBezTo>
                    <a:pt x="765" y="234"/>
                    <a:pt x="805" y="225"/>
                    <a:pt x="840" y="221"/>
                  </a:cubicBezTo>
                  <a:cubicBezTo>
                    <a:pt x="862" y="218"/>
                    <a:pt x="875" y="208"/>
                    <a:pt x="888" y="198"/>
                  </a:cubicBezTo>
                  <a:cubicBezTo>
                    <a:pt x="898" y="191"/>
                    <a:pt x="908" y="183"/>
                    <a:pt x="922" y="177"/>
                  </a:cubicBezTo>
                  <a:cubicBezTo>
                    <a:pt x="945" y="168"/>
                    <a:pt x="954" y="151"/>
                    <a:pt x="951" y="125"/>
                  </a:cubicBezTo>
                  <a:cubicBezTo>
                    <a:pt x="944" y="125"/>
                    <a:pt x="937" y="125"/>
                    <a:pt x="930" y="125"/>
                  </a:cubicBezTo>
                  <a:cubicBezTo>
                    <a:pt x="924" y="125"/>
                    <a:pt x="918" y="125"/>
                    <a:pt x="912" y="125"/>
                  </a:cubicBezTo>
                  <a:cubicBezTo>
                    <a:pt x="901" y="125"/>
                    <a:pt x="888" y="125"/>
                    <a:pt x="877" y="122"/>
                  </a:cubicBezTo>
                  <a:cubicBezTo>
                    <a:pt x="870" y="121"/>
                    <a:pt x="860" y="119"/>
                    <a:pt x="850" y="118"/>
                  </a:cubicBezTo>
                  <a:cubicBezTo>
                    <a:pt x="823" y="114"/>
                    <a:pt x="794" y="110"/>
                    <a:pt x="783" y="99"/>
                  </a:cubicBezTo>
                  <a:cubicBezTo>
                    <a:pt x="774" y="90"/>
                    <a:pt x="763" y="84"/>
                    <a:pt x="759" y="84"/>
                  </a:cubicBezTo>
                  <a:cubicBezTo>
                    <a:pt x="758" y="84"/>
                    <a:pt x="757" y="85"/>
                    <a:pt x="757" y="86"/>
                  </a:cubicBezTo>
                  <a:cubicBezTo>
                    <a:pt x="757" y="99"/>
                    <a:pt x="744" y="107"/>
                    <a:pt x="724" y="107"/>
                  </a:cubicBezTo>
                  <a:cubicBezTo>
                    <a:pt x="711" y="107"/>
                    <a:pt x="698" y="103"/>
                    <a:pt x="688" y="97"/>
                  </a:cubicBezTo>
                  <a:cubicBezTo>
                    <a:pt x="677" y="90"/>
                    <a:pt x="663" y="84"/>
                    <a:pt x="649" y="78"/>
                  </a:cubicBezTo>
                  <a:cubicBezTo>
                    <a:pt x="635" y="72"/>
                    <a:pt x="622" y="67"/>
                    <a:pt x="614" y="61"/>
                  </a:cubicBezTo>
                  <a:cubicBezTo>
                    <a:pt x="608" y="58"/>
                    <a:pt x="599" y="53"/>
                    <a:pt x="589" y="49"/>
                  </a:cubicBezTo>
                  <a:cubicBezTo>
                    <a:pt x="584" y="46"/>
                    <a:pt x="578" y="43"/>
                    <a:pt x="573" y="41"/>
                  </a:cubicBezTo>
                  <a:cubicBezTo>
                    <a:pt x="561" y="42"/>
                    <a:pt x="543" y="39"/>
                    <a:pt x="522" y="34"/>
                  </a:cubicBezTo>
                  <a:cubicBezTo>
                    <a:pt x="496" y="29"/>
                    <a:pt x="466" y="23"/>
                    <a:pt x="442" y="26"/>
                  </a:cubicBezTo>
                  <a:cubicBezTo>
                    <a:pt x="434" y="27"/>
                    <a:pt x="422" y="28"/>
                    <a:pt x="405" y="28"/>
                  </a:cubicBezTo>
                  <a:cubicBezTo>
                    <a:pt x="380" y="28"/>
                    <a:pt x="348" y="26"/>
                    <a:pt x="316" y="25"/>
                  </a:cubicBezTo>
                  <a:cubicBezTo>
                    <a:pt x="284" y="24"/>
                    <a:pt x="251" y="23"/>
                    <a:pt x="224" y="23"/>
                  </a:cubicBezTo>
                  <a:cubicBezTo>
                    <a:pt x="210" y="23"/>
                    <a:pt x="199" y="23"/>
                    <a:pt x="190" y="24"/>
                  </a:cubicBezTo>
                  <a:cubicBezTo>
                    <a:pt x="154" y="27"/>
                    <a:pt x="138" y="17"/>
                    <a:pt x="125" y="9"/>
                  </a:cubicBezTo>
                  <a:cubicBezTo>
                    <a:pt x="116" y="4"/>
                    <a:pt x="109" y="0"/>
                    <a:pt x="97" y="0"/>
                  </a:cubicBezTo>
                  <a:cubicBezTo>
                    <a:pt x="86" y="0"/>
                    <a:pt x="83" y="6"/>
                    <a:pt x="77" y="14"/>
                  </a:cubicBezTo>
                  <a:cubicBezTo>
                    <a:pt x="71" y="25"/>
                    <a:pt x="62" y="39"/>
                    <a:pt x="34" y="40"/>
                  </a:cubicBezTo>
                  <a:cubicBezTo>
                    <a:pt x="17" y="40"/>
                    <a:pt x="5" y="45"/>
                    <a:pt x="3" y="53"/>
                  </a:cubicBezTo>
                  <a:cubicBezTo>
                    <a:pt x="0" y="61"/>
                    <a:pt x="7" y="73"/>
                    <a:pt x="21" y="84"/>
                  </a:cubicBezTo>
                  <a:cubicBezTo>
                    <a:pt x="41" y="100"/>
                    <a:pt x="40" y="130"/>
                    <a:pt x="38" y="156"/>
                  </a:cubicBezTo>
                  <a:cubicBezTo>
                    <a:pt x="42" y="155"/>
                    <a:pt x="45" y="153"/>
                    <a:pt x="47" y="151"/>
                  </a:cubicBezTo>
                  <a:cubicBezTo>
                    <a:pt x="54" y="143"/>
                    <a:pt x="62" y="138"/>
                    <a:pt x="69" y="138"/>
                  </a:cubicBezTo>
                  <a:cubicBezTo>
                    <a:pt x="76" y="138"/>
                    <a:pt x="85" y="143"/>
                    <a:pt x="85" y="158"/>
                  </a:cubicBezTo>
                  <a:cubicBezTo>
                    <a:pt x="85" y="159"/>
                    <a:pt x="85" y="164"/>
                    <a:pt x="102" y="164"/>
                  </a:cubicBezTo>
                  <a:cubicBezTo>
                    <a:pt x="106" y="164"/>
                    <a:pt x="111" y="163"/>
                    <a:pt x="115" y="163"/>
                  </a:cubicBezTo>
                  <a:cubicBezTo>
                    <a:pt x="119" y="163"/>
                    <a:pt x="122" y="163"/>
                    <a:pt x="126" y="163"/>
                  </a:cubicBezTo>
                  <a:cubicBezTo>
                    <a:pt x="134" y="163"/>
                    <a:pt x="138" y="166"/>
                    <a:pt x="141" y="168"/>
                  </a:cubicBezTo>
                  <a:cubicBezTo>
                    <a:pt x="142" y="168"/>
                    <a:pt x="143" y="169"/>
                    <a:pt x="143" y="169"/>
                  </a:cubicBezTo>
                  <a:cubicBezTo>
                    <a:pt x="144" y="169"/>
                    <a:pt x="146" y="169"/>
                    <a:pt x="152" y="164"/>
                  </a:cubicBezTo>
                  <a:cubicBezTo>
                    <a:pt x="160" y="158"/>
                    <a:pt x="170" y="155"/>
                    <a:pt x="180" y="155"/>
                  </a:cubicBezTo>
                  <a:cubicBezTo>
                    <a:pt x="197" y="155"/>
                    <a:pt x="208" y="164"/>
                    <a:pt x="208" y="177"/>
                  </a:cubicBezTo>
                  <a:cubicBezTo>
                    <a:pt x="208" y="180"/>
                    <a:pt x="213" y="181"/>
                    <a:pt x="219" y="183"/>
                  </a:cubicBezTo>
                  <a:cubicBezTo>
                    <a:pt x="225" y="185"/>
                    <a:pt x="232" y="188"/>
                    <a:pt x="234" y="194"/>
                  </a:cubicBezTo>
                  <a:cubicBezTo>
                    <a:pt x="235" y="201"/>
                    <a:pt x="230" y="207"/>
                    <a:pt x="226" y="211"/>
                  </a:cubicBezTo>
                  <a:cubicBezTo>
                    <a:pt x="216" y="221"/>
                    <a:pt x="206" y="228"/>
                    <a:pt x="197" y="233"/>
                  </a:cubicBezTo>
                  <a:cubicBezTo>
                    <a:pt x="185" y="240"/>
                    <a:pt x="178" y="245"/>
                    <a:pt x="178" y="251"/>
                  </a:cubicBezTo>
                  <a:cubicBezTo>
                    <a:pt x="178" y="255"/>
                    <a:pt x="181" y="262"/>
                    <a:pt x="183" y="270"/>
                  </a:cubicBezTo>
                  <a:cubicBezTo>
                    <a:pt x="189" y="287"/>
                    <a:pt x="198" y="311"/>
                    <a:pt x="182" y="327"/>
                  </a:cubicBezTo>
                  <a:cubicBezTo>
                    <a:pt x="174" y="335"/>
                    <a:pt x="175" y="346"/>
                    <a:pt x="177" y="356"/>
                  </a:cubicBezTo>
                  <a:cubicBezTo>
                    <a:pt x="178" y="364"/>
                    <a:pt x="179" y="371"/>
                    <a:pt x="174" y="376"/>
                  </a:cubicBezTo>
                  <a:cubicBezTo>
                    <a:pt x="172" y="379"/>
                    <a:pt x="169" y="381"/>
                    <a:pt x="164" y="381"/>
                  </a:cubicBezTo>
                  <a:cubicBezTo>
                    <a:pt x="151" y="381"/>
                    <a:pt x="143" y="384"/>
                    <a:pt x="142" y="387"/>
                  </a:cubicBezTo>
                  <a:cubicBezTo>
                    <a:pt x="141" y="388"/>
                    <a:pt x="141" y="389"/>
                    <a:pt x="142" y="390"/>
                  </a:cubicBezTo>
                  <a:cubicBezTo>
                    <a:pt x="142" y="393"/>
                    <a:pt x="145" y="396"/>
                    <a:pt x="149" y="401"/>
                  </a:cubicBezTo>
                  <a:cubicBezTo>
                    <a:pt x="171" y="423"/>
                    <a:pt x="180" y="434"/>
                    <a:pt x="179" y="442"/>
                  </a:cubicBezTo>
                  <a:cubicBezTo>
                    <a:pt x="179" y="444"/>
                    <a:pt x="179" y="445"/>
                    <a:pt x="179" y="446"/>
                  </a:cubicBezTo>
                  <a:cubicBezTo>
                    <a:pt x="177" y="449"/>
                    <a:pt x="174" y="452"/>
                    <a:pt x="167" y="452"/>
                  </a:cubicBezTo>
                  <a:cubicBezTo>
                    <a:pt x="162" y="452"/>
                    <a:pt x="157" y="457"/>
                    <a:pt x="153" y="466"/>
                  </a:cubicBezTo>
                  <a:cubicBezTo>
                    <a:pt x="150" y="474"/>
                    <a:pt x="150" y="482"/>
                    <a:pt x="152" y="483"/>
                  </a:cubicBezTo>
                  <a:cubicBezTo>
                    <a:pt x="153" y="484"/>
                    <a:pt x="155" y="486"/>
                    <a:pt x="158" y="488"/>
                  </a:cubicBezTo>
                  <a:cubicBezTo>
                    <a:pt x="170" y="498"/>
                    <a:pt x="184" y="509"/>
                    <a:pt x="181" y="520"/>
                  </a:cubicBezTo>
                  <a:cubicBezTo>
                    <a:pt x="179" y="526"/>
                    <a:pt x="174" y="530"/>
                    <a:pt x="165" y="531"/>
                  </a:cubicBezTo>
                  <a:cubicBezTo>
                    <a:pt x="142" y="536"/>
                    <a:pt x="140" y="552"/>
                    <a:pt x="140" y="572"/>
                  </a:cubicBezTo>
                  <a:cubicBezTo>
                    <a:pt x="140" y="574"/>
                    <a:pt x="141" y="580"/>
                    <a:pt x="148" y="591"/>
                  </a:cubicBezTo>
                  <a:cubicBezTo>
                    <a:pt x="153" y="590"/>
                    <a:pt x="158" y="589"/>
                    <a:pt x="162" y="5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6" name="Freeform 229">
              <a:extLst>
                <a:ext uri="{FF2B5EF4-FFF2-40B4-BE49-F238E27FC236}">
                  <a16:creationId xmlns:a16="http://schemas.microsoft.com/office/drawing/2014/main" id="{81D79F1E-50ED-432F-90DB-07F3C79DB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1662" y="2889727"/>
              <a:ext cx="24427" cy="16912"/>
            </a:xfrm>
            <a:custGeom>
              <a:avLst/>
              <a:gdLst>
                <a:gd name="T0" fmla="*/ 0 w 59"/>
                <a:gd name="T1" fmla="*/ 27 h 39"/>
                <a:gd name="T2" fmla="*/ 34 w 59"/>
                <a:gd name="T3" fmla="*/ 38 h 39"/>
                <a:gd name="T4" fmla="*/ 53 w 59"/>
                <a:gd name="T5" fmla="*/ 31 h 39"/>
                <a:gd name="T6" fmla="*/ 57 w 59"/>
                <a:gd name="T7" fmla="*/ 9 h 39"/>
                <a:gd name="T8" fmla="*/ 46 w 59"/>
                <a:gd name="T9" fmla="*/ 0 h 39"/>
                <a:gd name="T10" fmla="*/ 0 w 59"/>
                <a:gd name="T1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39">
                  <a:moveTo>
                    <a:pt x="0" y="27"/>
                  </a:moveTo>
                  <a:cubicBezTo>
                    <a:pt x="11" y="34"/>
                    <a:pt x="23" y="38"/>
                    <a:pt x="34" y="38"/>
                  </a:cubicBezTo>
                  <a:cubicBezTo>
                    <a:pt x="40" y="38"/>
                    <a:pt x="48" y="37"/>
                    <a:pt x="53" y="31"/>
                  </a:cubicBezTo>
                  <a:cubicBezTo>
                    <a:pt x="57" y="26"/>
                    <a:pt x="58" y="19"/>
                    <a:pt x="57" y="9"/>
                  </a:cubicBezTo>
                  <a:cubicBezTo>
                    <a:pt x="56" y="3"/>
                    <a:pt x="53" y="0"/>
                    <a:pt x="46" y="0"/>
                  </a:cubicBezTo>
                  <a:cubicBezTo>
                    <a:pt x="26" y="0"/>
                    <a:pt x="0" y="21"/>
                    <a:pt x="0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7" name="Freeform 230">
              <a:extLst>
                <a:ext uri="{FF2B5EF4-FFF2-40B4-BE49-F238E27FC236}">
                  <a16:creationId xmlns:a16="http://schemas.microsoft.com/office/drawing/2014/main" id="{0E0DA3A9-A857-478B-9BC9-BA4FA3F0A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9886" y="2609758"/>
              <a:ext cx="105225" cy="54490"/>
            </a:xfrm>
            <a:custGeom>
              <a:avLst/>
              <a:gdLst>
                <a:gd name="T0" fmla="*/ 0 w 245"/>
                <a:gd name="T1" fmla="*/ 109 h 129"/>
                <a:gd name="T2" fmla="*/ 32 w 245"/>
                <a:gd name="T3" fmla="*/ 104 h 129"/>
                <a:gd name="T4" fmla="*/ 46 w 245"/>
                <a:gd name="T5" fmla="*/ 106 h 129"/>
                <a:gd name="T6" fmla="*/ 61 w 245"/>
                <a:gd name="T7" fmla="*/ 128 h 129"/>
                <a:gd name="T8" fmla="*/ 108 w 245"/>
                <a:gd name="T9" fmla="*/ 118 h 129"/>
                <a:gd name="T10" fmla="*/ 137 w 245"/>
                <a:gd name="T11" fmla="*/ 120 h 129"/>
                <a:gd name="T12" fmla="*/ 151 w 245"/>
                <a:gd name="T13" fmla="*/ 123 h 129"/>
                <a:gd name="T14" fmla="*/ 153 w 245"/>
                <a:gd name="T15" fmla="*/ 123 h 129"/>
                <a:gd name="T16" fmla="*/ 185 w 245"/>
                <a:gd name="T17" fmla="*/ 86 h 129"/>
                <a:gd name="T18" fmla="*/ 188 w 245"/>
                <a:gd name="T19" fmla="*/ 73 h 129"/>
                <a:gd name="T20" fmla="*/ 203 w 245"/>
                <a:gd name="T21" fmla="*/ 49 h 129"/>
                <a:gd name="T22" fmla="*/ 244 w 245"/>
                <a:gd name="T23" fmla="*/ 21 h 129"/>
                <a:gd name="T24" fmla="*/ 231 w 245"/>
                <a:gd name="T25" fmla="*/ 0 h 129"/>
                <a:gd name="T26" fmla="*/ 226 w 245"/>
                <a:gd name="T27" fmla="*/ 2 h 129"/>
                <a:gd name="T28" fmla="*/ 180 w 245"/>
                <a:gd name="T29" fmla="*/ 16 h 129"/>
                <a:gd name="T30" fmla="*/ 137 w 245"/>
                <a:gd name="T31" fmla="*/ 31 h 129"/>
                <a:gd name="T32" fmla="*/ 114 w 245"/>
                <a:gd name="T33" fmla="*/ 40 h 129"/>
                <a:gd name="T34" fmla="*/ 81 w 245"/>
                <a:gd name="T35" fmla="*/ 34 h 129"/>
                <a:gd name="T36" fmla="*/ 29 w 245"/>
                <a:gd name="T37" fmla="*/ 25 h 129"/>
                <a:gd name="T38" fmla="*/ 4 w 245"/>
                <a:gd name="T39" fmla="*/ 23 h 129"/>
                <a:gd name="T40" fmla="*/ 3 w 245"/>
                <a:gd name="T41" fmla="*/ 33 h 129"/>
                <a:gd name="T42" fmla="*/ 2 w 245"/>
                <a:gd name="T43" fmla="*/ 40 h 129"/>
                <a:gd name="T44" fmla="*/ 1 w 245"/>
                <a:gd name="T45" fmla="*/ 63 h 129"/>
                <a:gd name="T46" fmla="*/ 1 w 245"/>
                <a:gd name="T47" fmla="*/ 65 h 129"/>
                <a:gd name="T48" fmla="*/ 0 w 245"/>
                <a:gd name="T49" fmla="*/ 88 h 129"/>
                <a:gd name="T50" fmla="*/ 0 w 245"/>
                <a:gd name="T51" fmla="*/ 96 h 129"/>
                <a:gd name="T52" fmla="*/ 0 w 245"/>
                <a:gd name="T53" fmla="*/ 10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5" h="129">
                  <a:moveTo>
                    <a:pt x="0" y="109"/>
                  </a:moveTo>
                  <a:cubicBezTo>
                    <a:pt x="11" y="106"/>
                    <a:pt x="23" y="104"/>
                    <a:pt x="32" y="104"/>
                  </a:cubicBezTo>
                  <a:cubicBezTo>
                    <a:pt x="37" y="104"/>
                    <a:pt x="42" y="104"/>
                    <a:pt x="46" y="106"/>
                  </a:cubicBezTo>
                  <a:cubicBezTo>
                    <a:pt x="55" y="110"/>
                    <a:pt x="59" y="119"/>
                    <a:pt x="61" y="128"/>
                  </a:cubicBezTo>
                  <a:cubicBezTo>
                    <a:pt x="85" y="124"/>
                    <a:pt x="102" y="121"/>
                    <a:pt x="108" y="118"/>
                  </a:cubicBezTo>
                  <a:cubicBezTo>
                    <a:pt x="116" y="116"/>
                    <a:pt x="127" y="118"/>
                    <a:pt x="137" y="120"/>
                  </a:cubicBezTo>
                  <a:cubicBezTo>
                    <a:pt x="143" y="122"/>
                    <a:pt x="148" y="123"/>
                    <a:pt x="151" y="123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5" y="115"/>
                    <a:pt x="166" y="86"/>
                    <a:pt x="185" y="86"/>
                  </a:cubicBezTo>
                  <a:cubicBezTo>
                    <a:pt x="187" y="85"/>
                    <a:pt x="188" y="77"/>
                    <a:pt x="188" y="73"/>
                  </a:cubicBezTo>
                  <a:cubicBezTo>
                    <a:pt x="190" y="63"/>
                    <a:pt x="192" y="50"/>
                    <a:pt x="203" y="49"/>
                  </a:cubicBezTo>
                  <a:cubicBezTo>
                    <a:pt x="210" y="48"/>
                    <a:pt x="230" y="33"/>
                    <a:pt x="244" y="21"/>
                  </a:cubicBezTo>
                  <a:cubicBezTo>
                    <a:pt x="239" y="12"/>
                    <a:pt x="234" y="3"/>
                    <a:pt x="231" y="0"/>
                  </a:cubicBezTo>
                  <a:cubicBezTo>
                    <a:pt x="230" y="0"/>
                    <a:pt x="228" y="2"/>
                    <a:pt x="226" y="2"/>
                  </a:cubicBezTo>
                  <a:cubicBezTo>
                    <a:pt x="217" y="8"/>
                    <a:pt x="202" y="16"/>
                    <a:pt x="180" y="16"/>
                  </a:cubicBezTo>
                  <a:cubicBezTo>
                    <a:pt x="163" y="16"/>
                    <a:pt x="149" y="24"/>
                    <a:pt x="137" y="31"/>
                  </a:cubicBezTo>
                  <a:cubicBezTo>
                    <a:pt x="128" y="36"/>
                    <a:pt x="121" y="40"/>
                    <a:pt x="114" y="40"/>
                  </a:cubicBezTo>
                  <a:cubicBezTo>
                    <a:pt x="107" y="40"/>
                    <a:pt x="96" y="37"/>
                    <a:pt x="81" y="34"/>
                  </a:cubicBezTo>
                  <a:cubicBezTo>
                    <a:pt x="64" y="30"/>
                    <a:pt x="44" y="26"/>
                    <a:pt x="29" y="25"/>
                  </a:cubicBezTo>
                  <a:cubicBezTo>
                    <a:pt x="21" y="24"/>
                    <a:pt x="12" y="24"/>
                    <a:pt x="4" y="23"/>
                  </a:cubicBezTo>
                  <a:cubicBezTo>
                    <a:pt x="4" y="26"/>
                    <a:pt x="3" y="29"/>
                    <a:pt x="3" y="33"/>
                  </a:cubicBezTo>
                  <a:cubicBezTo>
                    <a:pt x="3" y="35"/>
                    <a:pt x="3" y="38"/>
                    <a:pt x="2" y="40"/>
                  </a:cubicBezTo>
                  <a:cubicBezTo>
                    <a:pt x="2" y="48"/>
                    <a:pt x="1" y="55"/>
                    <a:pt x="1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0" y="72"/>
                    <a:pt x="0" y="80"/>
                    <a:pt x="0" y="88"/>
                  </a:cubicBezTo>
                  <a:cubicBezTo>
                    <a:pt x="0" y="91"/>
                    <a:pt x="0" y="93"/>
                    <a:pt x="0" y="96"/>
                  </a:cubicBezTo>
                  <a:cubicBezTo>
                    <a:pt x="0" y="100"/>
                    <a:pt x="0" y="105"/>
                    <a:pt x="0" y="10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8" name="Freeform 231">
              <a:extLst>
                <a:ext uri="{FF2B5EF4-FFF2-40B4-BE49-F238E27FC236}">
                  <a16:creationId xmlns:a16="http://schemas.microsoft.com/office/drawing/2014/main" id="{F6F64A20-EDE3-4956-8621-B83B4DBFD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70" y="2816449"/>
              <a:ext cx="201058" cy="195416"/>
            </a:xfrm>
            <a:custGeom>
              <a:avLst/>
              <a:gdLst>
                <a:gd name="T0" fmla="*/ 471 w 472"/>
                <a:gd name="T1" fmla="*/ 23 h 459"/>
                <a:gd name="T2" fmla="*/ 439 w 472"/>
                <a:gd name="T3" fmla="*/ 9 h 459"/>
                <a:gd name="T4" fmla="*/ 405 w 472"/>
                <a:gd name="T5" fmla="*/ 35 h 459"/>
                <a:gd name="T6" fmla="*/ 321 w 472"/>
                <a:gd name="T7" fmla="*/ 21 h 459"/>
                <a:gd name="T8" fmla="*/ 225 w 472"/>
                <a:gd name="T9" fmla="*/ 20 h 459"/>
                <a:gd name="T10" fmla="*/ 160 w 472"/>
                <a:gd name="T11" fmla="*/ 56 h 459"/>
                <a:gd name="T12" fmla="*/ 146 w 472"/>
                <a:gd name="T13" fmla="*/ 56 h 459"/>
                <a:gd name="T14" fmla="*/ 114 w 472"/>
                <a:gd name="T15" fmla="*/ 78 h 459"/>
                <a:gd name="T16" fmla="*/ 80 w 472"/>
                <a:gd name="T17" fmla="*/ 80 h 459"/>
                <a:gd name="T18" fmla="*/ 38 w 472"/>
                <a:gd name="T19" fmla="*/ 127 h 459"/>
                <a:gd name="T20" fmla="*/ 16 w 472"/>
                <a:gd name="T21" fmla="*/ 158 h 459"/>
                <a:gd name="T22" fmla="*/ 0 w 472"/>
                <a:gd name="T23" fmla="*/ 190 h 459"/>
                <a:gd name="T24" fmla="*/ 47 w 472"/>
                <a:gd name="T25" fmla="*/ 275 h 459"/>
                <a:gd name="T26" fmla="*/ 108 w 472"/>
                <a:gd name="T27" fmla="*/ 266 h 459"/>
                <a:gd name="T28" fmla="*/ 166 w 472"/>
                <a:gd name="T29" fmla="*/ 303 h 459"/>
                <a:gd name="T30" fmla="*/ 137 w 472"/>
                <a:gd name="T31" fmla="*/ 311 h 459"/>
                <a:gd name="T32" fmla="*/ 82 w 472"/>
                <a:gd name="T33" fmla="*/ 315 h 459"/>
                <a:gd name="T34" fmla="*/ 86 w 472"/>
                <a:gd name="T35" fmla="*/ 343 h 459"/>
                <a:gd name="T36" fmla="*/ 107 w 472"/>
                <a:gd name="T37" fmla="*/ 407 h 459"/>
                <a:gd name="T38" fmla="*/ 135 w 472"/>
                <a:gd name="T39" fmla="*/ 421 h 459"/>
                <a:gd name="T40" fmla="*/ 202 w 472"/>
                <a:gd name="T41" fmla="*/ 456 h 459"/>
                <a:gd name="T42" fmla="*/ 186 w 472"/>
                <a:gd name="T43" fmla="*/ 381 h 459"/>
                <a:gd name="T44" fmla="*/ 210 w 472"/>
                <a:gd name="T45" fmla="*/ 379 h 459"/>
                <a:gd name="T46" fmla="*/ 243 w 472"/>
                <a:gd name="T47" fmla="*/ 369 h 459"/>
                <a:gd name="T48" fmla="*/ 210 w 472"/>
                <a:gd name="T49" fmla="*/ 358 h 459"/>
                <a:gd name="T50" fmla="*/ 195 w 472"/>
                <a:gd name="T51" fmla="*/ 352 h 459"/>
                <a:gd name="T52" fmla="*/ 220 w 472"/>
                <a:gd name="T53" fmla="*/ 326 h 459"/>
                <a:gd name="T54" fmla="*/ 277 w 472"/>
                <a:gd name="T55" fmla="*/ 331 h 459"/>
                <a:gd name="T56" fmla="*/ 295 w 472"/>
                <a:gd name="T57" fmla="*/ 313 h 459"/>
                <a:gd name="T58" fmla="*/ 253 w 472"/>
                <a:gd name="T59" fmla="*/ 272 h 459"/>
                <a:gd name="T60" fmla="*/ 220 w 472"/>
                <a:gd name="T61" fmla="*/ 286 h 459"/>
                <a:gd name="T62" fmla="*/ 190 w 472"/>
                <a:gd name="T63" fmla="*/ 255 h 459"/>
                <a:gd name="T64" fmla="*/ 223 w 472"/>
                <a:gd name="T65" fmla="*/ 230 h 459"/>
                <a:gd name="T66" fmla="*/ 162 w 472"/>
                <a:gd name="T67" fmla="*/ 148 h 459"/>
                <a:gd name="T68" fmla="*/ 186 w 472"/>
                <a:gd name="T69" fmla="*/ 107 h 459"/>
                <a:gd name="T70" fmla="*/ 237 w 472"/>
                <a:gd name="T71" fmla="*/ 132 h 459"/>
                <a:gd name="T72" fmla="*/ 264 w 472"/>
                <a:gd name="T73" fmla="*/ 112 h 459"/>
                <a:gd name="T74" fmla="*/ 300 w 472"/>
                <a:gd name="T75" fmla="*/ 64 h 459"/>
                <a:gd name="T76" fmla="*/ 330 w 472"/>
                <a:gd name="T77" fmla="*/ 83 h 459"/>
                <a:gd name="T78" fmla="*/ 385 w 472"/>
                <a:gd name="T79" fmla="*/ 55 h 459"/>
                <a:gd name="T80" fmla="*/ 438 w 472"/>
                <a:gd name="T81" fmla="*/ 75 h 459"/>
                <a:gd name="T82" fmla="*/ 460 w 472"/>
                <a:gd name="T83" fmla="*/ 4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2" h="459">
                  <a:moveTo>
                    <a:pt x="460" y="41"/>
                  </a:moveTo>
                  <a:cubicBezTo>
                    <a:pt x="466" y="36"/>
                    <a:pt x="471" y="31"/>
                    <a:pt x="471" y="23"/>
                  </a:cubicBezTo>
                  <a:cubicBezTo>
                    <a:pt x="471" y="17"/>
                    <a:pt x="468" y="8"/>
                    <a:pt x="466" y="0"/>
                  </a:cubicBezTo>
                  <a:cubicBezTo>
                    <a:pt x="451" y="2"/>
                    <a:pt x="441" y="7"/>
                    <a:pt x="439" y="9"/>
                  </a:cubicBezTo>
                  <a:cubicBezTo>
                    <a:pt x="441" y="14"/>
                    <a:pt x="441" y="19"/>
                    <a:pt x="438" y="23"/>
                  </a:cubicBezTo>
                  <a:cubicBezTo>
                    <a:pt x="433" y="30"/>
                    <a:pt x="420" y="35"/>
                    <a:pt x="405" y="35"/>
                  </a:cubicBezTo>
                  <a:cubicBezTo>
                    <a:pt x="402" y="35"/>
                    <a:pt x="347" y="31"/>
                    <a:pt x="325" y="23"/>
                  </a:cubicBezTo>
                  <a:cubicBezTo>
                    <a:pt x="323" y="22"/>
                    <a:pt x="322" y="21"/>
                    <a:pt x="321" y="21"/>
                  </a:cubicBezTo>
                  <a:cubicBezTo>
                    <a:pt x="319" y="20"/>
                    <a:pt x="311" y="17"/>
                    <a:pt x="285" y="17"/>
                  </a:cubicBezTo>
                  <a:cubicBezTo>
                    <a:pt x="264" y="17"/>
                    <a:pt x="240" y="19"/>
                    <a:pt x="225" y="20"/>
                  </a:cubicBezTo>
                  <a:cubicBezTo>
                    <a:pt x="225" y="20"/>
                    <a:pt x="225" y="21"/>
                    <a:pt x="224" y="21"/>
                  </a:cubicBezTo>
                  <a:cubicBezTo>
                    <a:pt x="218" y="31"/>
                    <a:pt x="181" y="51"/>
                    <a:pt x="160" y="56"/>
                  </a:cubicBezTo>
                  <a:cubicBezTo>
                    <a:pt x="157" y="57"/>
                    <a:pt x="154" y="57"/>
                    <a:pt x="152" y="57"/>
                  </a:cubicBezTo>
                  <a:cubicBezTo>
                    <a:pt x="149" y="57"/>
                    <a:pt x="147" y="57"/>
                    <a:pt x="146" y="56"/>
                  </a:cubicBezTo>
                  <a:cubicBezTo>
                    <a:pt x="144" y="56"/>
                    <a:pt x="141" y="59"/>
                    <a:pt x="139" y="61"/>
                  </a:cubicBezTo>
                  <a:cubicBezTo>
                    <a:pt x="134" y="67"/>
                    <a:pt x="126" y="75"/>
                    <a:pt x="114" y="78"/>
                  </a:cubicBezTo>
                  <a:cubicBezTo>
                    <a:pt x="106" y="80"/>
                    <a:pt x="97" y="81"/>
                    <a:pt x="88" y="81"/>
                  </a:cubicBezTo>
                  <a:lnTo>
                    <a:pt x="80" y="80"/>
                  </a:lnTo>
                  <a:cubicBezTo>
                    <a:pt x="77" y="80"/>
                    <a:pt x="69" y="80"/>
                    <a:pt x="66" y="82"/>
                  </a:cubicBezTo>
                  <a:cubicBezTo>
                    <a:pt x="63" y="92"/>
                    <a:pt x="49" y="116"/>
                    <a:pt x="38" y="127"/>
                  </a:cubicBezTo>
                  <a:cubicBezTo>
                    <a:pt x="34" y="131"/>
                    <a:pt x="33" y="135"/>
                    <a:pt x="32" y="140"/>
                  </a:cubicBezTo>
                  <a:cubicBezTo>
                    <a:pt x="31" y="146"/>
                    <a:pt x="29" y="155"/>
                    <a:pt x="16" y="158"/>
                  </a:cubicBezTo>
                  <a:cubicBezTo>
                    <a:pt x="10" y="159"/>
                    <a:pt x="5" y="174"/>
                    <a:pt x="1" y="186"/>
                  </a:cubicBezTo>
                  <a:cubicBezTo>
                    <a:pt x="1" y="187"/>
                    <a:pt x="1" y="189"/>
                    <a:pt x="0" y="190"/>
                  </a:cubicBezTo>
                  <a:cubicBezTo>
                    <a:pt x="28" y="200"/>
                    <a:pt x="46" y="232"/>
                    <a:pt x="43" y="261"/>
                  </a:cubicBezTo>
                  <a:cubicBezTo>
                    <a:pt x="42" y="267"/>
                    <a:pt x="43" y="271"/>
                    <a:pt x="47" y="275"/>
                  </a:cubicBezTo>
                  <a:cubicBezTo>
                    <a:pt x="56" y="285"/>
                    <a:pt x="77" y="285"/>
                    <a:pt x="86" y="274"/>
                  </a:cubicBezTo>
                  <a:cubicBezTo>
                    <a:pt x="92" y="269"/>
                    <a:pt x="99" y="266"/>
                    <a:pt x="108" y="266"/>
                  </a:cubicBezTo>
                  <a:cubicBezTo>
                    <a:pt x="124" y="266"/>
                    <a:pt x="139" y="275"/>
                    <a:pt x="145" y="279"/>
                  </a:cubicBezTo>
                  <a:cubicBezTo>
                    <a:pt x="151" y="283"/>
                    <a:pt x="166" y="293"/>
                    <a:pt x="166" y="303"/>
                  </a:cubicBezTo>
                  <a:cubicBezTo>
                    <a:pt x="166" y="305"/>
                    <a:pt x="165" y="313"/>
                    <a:pt x="154" y="313"/>
                  </a:cubicBezTo>
                  <a:cubicBezTo>
                    <a:pt x="149" y="313"/>
                    <a:pt x="144" y="312"/>
                    <a:pt x="137" y="311"/>
                  </a:cubicBezTo>
                  <a:cubicBezTo>
                    <a:pt x="128" y="309"/>
                    <a:pt x="119" y="308"/>
                    <a:pt x="109" y="308"/>
                  </a:cubicBezTo>
                  <a:cubicBezTo>
                    <a:pt x="97" y="308"/>
                    <a:pt x="89" y="310"/>
                    <a:pt x="82" y="315"/>
                  </a:cubicBezTo>
                  <a:cubicBezTo>
                    <a:pt x="78" y="318"/>
                    <a:pt x="76" y="321"/>
                    <a:pt x="75" y="323"/>
                  </a:cubicBezTo>
                  <a:cubicBezTo>
                    <a:pt x="75" y="329"/>
                    <a:pt x="81" y="336"/>
                    <a:pt x="86" y="343"/>
                  </a:cubicBezTo>
                  <a:cubicBezTo>
                    <a:pt x="95" y="352"/>
                    <a:pt x="104" y="363"/>
                    <a:pt x="100" y="376"/>
                  </a:cubicBezTo>
                  <a:cubicBezTo>
                    <a:pt x="97" y="385"/>
                    <a:pt x="100" y="397"/>
                    <a:pt x="107" y="407"/>
                  </a:cubicBezTo>
                  <a:cubicBezTo>
                    <a:pt x="114" y="416"/>
                    <a:pt x="123" y="421"/>
                    <a:pt x="133" y="421"/>
                  </a:cubicBezTo>
                  <a:lnTo>
                    <a:pt x="135" y="421"/>
                  </a:lnTo>
                  <a:cubicBezTo>
                    <a:pt x="150" y="421"/>
                    <a:pt x="164" y="433"/>
                    <a:pt x="177" y="442"/>
                  </a:cubicBezTo>
                  <a:cubicBezTo>
                    <a:pt x="187" y="450"/>
                    <a:pt x="198" y="458"/>
                    <a:pt x="202" y="456"/>
                  </a:cubicBezTo>
                  <a:cubicBezTo>
                    <a:pt x="207" y="454"/>
                    <a:pt x="196" y="425"/>
                    <a:pt x="193" y="416"/>
                  </a:cubicBezTo>
                  <a:cubicBezTo>
                    <a:pt x="186" y="397"/>
                    <a:pt x="183" y="387"/>
                    <a:pt x="186" y="381"/>
                  </a:cubicBezTo>
                  <a:cubicBezTo>
                    <a:pt x="188" y="379"/>
                    <a:pt x="191" y="376"/>
                    <a:pt x="196" y="376"/>
                  </a:cubicBezTo>
                  <a:cubicBezTo>
                    <a:pt x="200" y="376"/>
                    <a:pt x="205" y="378"/>
                    <a:pt x="210" y="379"/>
                  </a:cubicBezTo>
                  <a:cubicBezTo>
                    <a:pt x="221" y="383"/>
                    <a:pt x="234" y="385"/>
                    <a:pt x="240" y="378"/>
                  </a:cubicBezTo>
                  <a:cubicBezTo>
                    <a:pt x="244" y="373"/>
                    <a:pt x="243" y="370"/>
                    <a:pt x="243" y="369"/>
                  </a:cubicBezTo>
                  <a:cubicBezTo>
                    <a:pt x="240" y="363"/>
                    <a:pt x="226" y="358"/>
                    <a:pt x="212" y="358"/>
                  </a:cubicBezTo>
                  <a:lnTo>
                    <a:pt x="210" y="358"/>
                  </a:lnTo>
                  <a:lnTo>
                    <a:pt x="210" y="358"/>
                  </a:lnTo>
                  <a:cubicBezTo>
                    <a:pt x="200" y="358"/>
                    <a:pt x="197" y="354"/>
                    <a:pt x="195" y="352"/>
                  </a:cubicBezTo>
                  <a:cubicBezTo>
                    <a:pt x="193" y="348"/>
                    <a:pt x="193" y="343"/>
                    <a:pt x="196" y="339"/>
                  </a:cubicBezTo>
                  <a:cubicBezTo>
                    <a:pt x="199" y="333"/>
                    <a:pt x="208" y="326"/>
                    <a:pt x="220" y="326"/>
                  </a:cubicBezTo>
                  <a:cubicBezTo>
                    <a:pt x="227" y="326"/>
                    <a:pt x="233" y="328"/>
                    <a:pt x="240" y="332"/>
                  </a:cubicBezTo>
                  <a:cubicBezTo>
                    <a:pt x="255" y="341"/>
                    <a:pt x="266" y="337"/>
                    <a:pt x="277" y="331"/>
                  </a:cubicBezTo>
                  <a:cubicBezTo>
                    <a:pt x="281" y="328"/>
                    <a:pt x="286" y="325"/>
                    <a:pt x="291" y="324"/>
                  </a:cubicBezTo>
                  <a:cubicBezTo>
                    <a:pt x="291" y="324"/>
                    <a:pt x="294" y="321"/>
                    <a:pt x="295" y="313"/>
                  </a:cubicBezTo>
                  <a:cubicBezTo>
                    <a:pt x="296" y="299"/>
                    <a:pt x="288" y="280"/>
                    <a:pt x="265" y="274"/>
                  </a:cubicBezTo>
                  <a:cubicBezTo>
                    <a:pt x="261" y="273"/>
                    <a:pt x="257" y="272"/>
                    <a:pt x="253" y="272"/>
                  </a:cubicBezTo>
                  <a:cubicBezTo>
                    <a:pt x="244" y="272"/>
                    <a:pt x="239" y="276"/>
                    <a:pt x="234" y="280"/>
                  </a:cubicBezTo>
                  <a:cubicBezTo>
                    <a:pt x="230" y="283"/>
                    <a:pt x="226" y="286"/>
                    <a:pt x="220" y="286"/>
                  </a:cubicBezTo>
                  <a:cubicBezTo>
                    <a:pt x="214" y="286"/>
                    <a:pt x="207" y="283"/>
                    <a:pt x="199" y="275"/>
                  </a:cubicBezTo>
                  <a:cubicBezTo>
                    <a:pt x="194" y="269"/>
                    <a:pt x="189" y="262"/>
                    <a:pt x="190" y="255"/>
                  </a:cubicBezTo>
                  <a:cubicBezTo>
                    <a:pt x="192" y="247"/>
                    <a:pt x="200" y="244"/>
                    <a:pt x="207" y="242"/>
                  </a:cubicBezTo>
                  <a:cubicBezTo>
                    <a:pt x="217" y="238"/>
                    <a:pt x="223" y="236"/>
                    <a:pt x="223" y="230"/>
                  </a:cubicBezTo>
                  <a:cubicBezTo>
                    <a:pt x="223" y="216"/>
                    <a:pt x="204" y="196"/>
                    <a:pt x="187" y="178"/>
                  </a:cubicBezTo>
                  <a:cubicBezTo>
                    <a:pt x="178" y="168"/>
                    <a:pt x="169" y="157"/>
                    <a:pt x="162" y="148"/>
                  </a:cubicBezTo>
                  <a:cubicBezTo>
                    <a:pt x="153" y="136"/>
                    <a:pt x="156" y="126"/>
                    <a:pt x="158" y="122"/>
                  </a:cubicBezTo>
                  <a:cubicBezTo>
                    <a:pt x="162" y="113"/>
                    <a:pt x="174" y="107"/>
                    <a:pt x="186" y="107"/>
                  </a:cubicBezTo>
                  <a:cubicBezTo>
                    <a:pt x="197" y="107"/>
                    <a:pt x="207" y="112"/>
                    <a:pt x="211" y="120"/>
                  </a:cubicBezTo>
                  <a:cubicBezTo>
                    <a:pt x="217" y="130"/>
                    <a:pt x="228" y="132"/>
                    <a:pt x="237" y="132"/>
                  </a:cubicBezTo>
                  <a:cubicBezTo>
                    <a:pt x="246" y="132"/>
                    <a:pt x="256" y="130"/>
                    <a:pt x="265" y="126"/>
                  </a:cubicBezTo>
                  <a:cubicBezTo>
                    <a:pt x="267" y="125"/>
                    <a:pt x="267" y="123"/>
                    <a:pt x="264" y="112"/>
                  </a:cubicBezTo>
                  <a:cubicBezTo>
                    <a:pt x="260" y="99"/>
                    <a:pt x="254" y="78"/>
                    <a:pt x="279" y="69"/>
                  </a:cubicBezTo>
                  <a:cubicBezTo>
                    <a:pt x="287" y="66"/>
                    <a:pt x="294" y="64"/>
                    <a:pt x="300" y="64"/>
                  </a:cubicBezTo>
                  <a:cubicBezTo>
                    <a:pt x="314" y="64"/>
                    <a:pt x="320" y="72"/>
                    <a:pt x="324" y="78"/>
                  </a:cubicBezTo>
                  <a:cubicBezTo>
                    <a:pt x="327" y="80"/>
                    <a:pt x="328" y="83"/>
                    <a:pt x="330" y="83"/>
                  </a:cubicBezTo>
                  <a:cubicBezTo>
                    <a:pt x="332" y="83"/>
                    <a:pt x="336" y="79"/>
                    <a:pt x="338" y="77"/>
                  </a:cubicBezTo>
                  <a:cubicBezTo>
                    <a:pt x="348" y="68"/>
                    <a:pt x="361" y="55"/>
                    <a:pt x="385" y="55"/>
                  </a:cubicBezTo>
                  <a:cubicBezTo>
                    <a:pt x="404" y="55"/>
                    <a:pt x="421" y="66"/>
                    <a:pt x="436" y="77"/>
                  </a:cubicBezTo>
                  <a:cubicBezTo>
                    <a:pt x="437" y="76"/>
                    <a:pt x="437" y="76"/>
                    <a:pt x="438" y="75"/>
                  </a:cubicBezTo>
                  <a:cubicBezTo>
                    <a:pt x="445" y="68"/>
                    <a:pt x="449" y="64"/>
                    <a:pt x="449" y="59"/>
                  </a:cubicBezTo>
                  <a:cubicBezTo>
                    <a:pt x="449" y="51"/>
                    <a:pt x="455" y="46"/>
                    <a:pt x="460" y="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39" name="Freeform 232">
              <a:extLst>
                <a:ext uri="{FF2B5EF4-FFF2-40B4-BE49-F238E27FC236}">
                  <a16:creationId xmlns:a16="http://schemas.microsoft.com/office/drawing/2014/main" id="{CAD03025-1A6C-480F-BEDA-268EB5DE5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8717" y="3051321"/>
              <a:ext cx="86436" cy="18790"/>
            </a:xfrm>
            <a:custGeom>
              <a:avLst/>
              <a:gdLst>
                <a:gd name="T0" fmla="*/ 162 w 205"/>
                <a:gd name="T1" fmla="*/ 19 h 44"/>
                <a:gd name="T2" fmla="*/ 137 w 205"/>
                <a:gd name="T3" fmla="*/ 16 h 44"/>
                <a:gd name="T4" fmla="*/ 119 w 205"/>
                <a:gd name="T5" fmla="*/ 16 h 44"/>
                <a:gd name="T6" fmla="*/ 97 w 205"/>
                <a:gd name="T7" fmla="*/ 17 h 44"/>
                <a:gd name="T8" fmla="*/ 40 w 205"/>
                <a:gd name="T9" fmla="*/ 4 h 44"/>
                <a:gd name="T10" fmla="*/ 28 w 205"/>
                <a:gd name="T11" fmla="*/ 0 h 44"/>
                <a:gd name="T12" fmla="*/ 0 w 205"/>
                <a:gd name="T13" fmla="*/ 14 h 44"/>
                <a:gd name="T14" fmla="*/ 35 w 205"/>
                <a:gd name="T15" fmla="*/ 25 h 44"/>
                <a:gd name="T16" fmla="*/ 110 w 205"/>
                <a:gd name="T17" fmla="*/ 43 h 44"/>
                <a:gd name="T18" fmla="*/ 113 w 205"/>
                <a:gd name="T19" fmla="*/ 43 h 44"/>
                <a:gd name="T20" fmla="*/ 113 w 205"/>
                <a:gd name="T21" fmla="*/ 43 h 44"/>
                <a:gd name="T22" fmla="*/ 204 w 205"/>
                <a:gd name="T23" fmla="*/ 19 h 44"/>
                <a:gd name="T24" fmla="*/ 197 w 205"/>
                <a:gd name="T25" fmla="*/ 20 h 44"/>
                <a:gd name="T26" fmla="*/ 162 w 205"/>
                <a:gd name="T2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44">
                  <a:moveTo>
                    <a:pt x="162" y="19"/>
                  </a:moveTo>
                  <a:cubicBezTo>
                    <a:pt x="157" y="16"/>
                    <a:pt x="142" y="16"/>
                    <a:pt x="137" y="16"/>
                  </a:cubicBezTo>
                  <a:cubicBezTo>
                    <a:pt x="132" y="16"/>
                    <a:pt x="125" y="16"/>
                    <a:pt x="119" y="16"/>
                  </a:cubicBezTo>
                  <a:cubicBezTo>
                    <a:pt x="111" y="17"/>
                    <a:pt x="104" y="17"/>
                    <a:pt x="97" y="17"/>
                  </a:cubicBezTo>
                  <a:cubicBezTo>
                    <a:pt x="75" y="17"/>
                    <a:pt x="51" y="15"/>
                    <a:pt x="40" y="4"/>
                  </a:cubicBezTo>
                  <a:cubicBezTo>
                    <a:pt x="37" y="1"/>
                    <a:pt x="33" y="0"/>
                    <a:pt x="28" y="0"/>
                  </a:cubicBezTo>
                  <a:cubicBezTo>
                    <a:pt x="16" y="0"/>
                    <a:pt x="3" y="9"/>
                    <a:pt x="0" y="14"/>
                  </a:cubicBezTo>
                  <a:cubicBezTo>
                    <a:pt x="11" y="16"/>
                    <a:pt x="22" y="20"/>
                    <a:pt x="35" y="25"/>
                  </a:cubicBezTo>
                  <a:cubicBezTo>
                    <a:pt x="58" y="33"/>
                    <a:pt x="83" y="42"/>
                    <a:pt x="110" y="43"/>
                  </a:cubicBezTo>
                  <a:lnTo>
                    <a:pt x="113" y="43"/>
                  </a:lnTo>
                  <a:lnTo>
                    <a:pt x="113" y="43"/>
                  </a:lnTo>
                  <a:cubicBezTo>
                    <a:pt x="151" y="43"/>
                    <a:pt x="193" y="28"/>
                    <a:pt x="204" y="19"/>
                  </a:cubicBezTo>
                  <a:cubicBezTo>
                    <a:pt x="202" y="20"/>
                    <a:pt x="200" y="20"/>
                    <a:pt x="197" y="20"/>
                  </a:cubicBezTo>
                  <a:cubicBezTo>
                    <a:pt x="186" y="23"/>
                    <a:pt x="171" y="24"/>
                    <a:pt x="162" y="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0" name="Freeform 233">
              <a:extLst>
                <a:ext uri="{FF2B5EF4-FFF2-40B4-BE49-F238E27FC236}">
                  <a16:creationId xmlns:a16="http://schemas.microsoft.com/office/drawing/2014/main" id="{6E371B32-72EE-4BDE-AC5D-C07A6F647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8215" y="3041927"/>
              <a:ext cx="7516" cy="3758"/>
            </a:xfrm>
            <a:custGeom>
              <a:avLst/>
              <a:gdLst>
                <a:gd name="T0" fmla="*/ 15 w 16"/>
                <a:gd name="T1" fmla="*/ 0 h 11"/>
                <a:gd name="T2" fmla="*/ 8 w 16"/>
                <a:gd name="T3" fmla="*/ 5 h 11"/>
                <a:gd name="T4" fmla="*/ 0 w 16"/>
                <a:gd name="T5" fmla="*/ 10 h 11"/>
                <a:gd name="T6" fmla="*/ 3 w 16"/>
                <a:gd name="T7" fmla="*/ 9 h 11"/>
                <a:gd name="T8" fmla="*/ 15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5" y="0"/>
                  </a:moveTo>
                  <a:cubicBezTo>
                    <a:pt x="14" y="1"/>
                    <a:pt x="11" y="2"/>
                    <a:pt x="8" y="5"/>
                  </a:cubicBezTo>
                  <a:cubicBezTo>
                    <a:pt x="5" y="6"/>
                    <a:pt x="3" y="8"/>
                    <a:pt x="0" y="10"/>
                  </a:cubicBezTo>
                  <a:cubicBezTo>
                    <a:pt x="1" y="10"/>
                    <a:pt x="2" y="10"/>
                    <a:pt x="3" y="9"/>
                  </a:cubicBezTo>
                  <a:cubicBezTo>
                    <a:pt x="12" y="6"/>
                    <a:pt x="15" y="1"/>
                    <a:pt x="1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1" name="Freeform 234">
              <a:extLst>
                <a:ext uri="{FF2B5EF4-FFF2-40B4-BE49-F238E27FC236}">
                  <a16:creationId xmlns:a16="http://schemas.microsoft.com/office/drawing/2014/main" id="{D6CC4358-890B-4F5E-BE65-D6794F690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4330" y="3049442"/>
              <a:ext cx="60128" cy="31942"/>
            </a:xfrm>
            <a:custGeom>
              <a:avLst/>
              <a:gdLst>
                <a:gd name="T0" fmla="*/ 138 w 139"/>
                <a:gd name="T1" fmla="*/ 0 h 73"/>
                <a:gd name="T2" fmla="*/ 47 w 139"/>
                <a:gd name="T3" fmla="*/ 22 h 73"/>
                <a:gd name="T4" fmla="*/ 2 w 139"/>
                <a:gd name="T5" fmla="*/ 44 h 73"/>
                <a:gd name="T6" fmla="*/ 15 w 139"/>
                <a:gd name="T7" fmla="*/ 65 h 73"/>
                <a:gd name="T8" fmla="*/ 44 w 139"/>
                <a:gd name="T9" fmla="*/ 72 h 73"/>
                <a:gd name="T10" fmla="*/ 109 w 139"/>
                <a:gd name="T11" fmla="*/ 47 h 73"/>
                <a:gd name="T12" fmla="*/ 138 w 139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73">
                  <a:moveTo>
                    <a:pt x="138" y="0"/>
                  </a:moveTo>
                  <a:cubicBezTo>
                    <a:pt x="117" y="11"/>
                    <a:pt x="85" y="20"/>
                    <a:pt x="47" y="22"/>
                  </a:cubicBezTo>
                  <a:cubicBezTo>
                    <a:pt x="19" y="23"/>
                    <a:pt x="4" y="34"/>
                    <a:pt x="2" y="44"/>
                  </a:cubicBezTo>
                  <a:cubicBezTo>
                    <a:pt x="0" y="51"/>
                    <a:pt x="4" y="59"/>
                    <a:pt x="15" y="65"/>
                  </a:cubicBezTo>
                  <a:cubicBezTo>
                    <a:pt x="23" y="70"/>
                    <a:pt x="33" y="72"/>
                    <a:pt x="44" y="72"/>
                  </a:cubicBezTo>
                  <a:cubicBezTo>
                    <a:pt x="76" y="72"/>
                    <a:pt x="108" y="53"/>
                    <a:pt x="109" y="47"/>
                  </a:cubicBezTo>
                  <a:cubicBezTo>
                    <a:pt x="107" y="34"/>
                    <a:pt x="119" y="14"/>
                    <a:pt x="1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2" name="Freeform 235">
              <a:extLst>
                <a:ext uri="{FF2B5EF4-FFF2-40B4-BE49-F238E27FC236}">
                  <a16:creationId xmlns:a16="http://schemas.microsoft.com/office/drawing/2014/main" id="{9FCE0BD3-B629-4E73-A733-BA049EA38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674" y="1683414"/>
              <a:ext cx="340104" cy="163474"/>
            </a:xfrm>
            <a:custGeom>
              <a:avLst/>
              <a:gdLst>
                <a:gd name="T0" fmla="*/ 719 w 800"/>
                <a:gd name="T1" fmla="*/ 246 h 384"/>
                <a:gd name="T2" fmla="*/ 742 w 800"/>
                <a:gd name="T3" fmla="*/ 227 h 384"/>
                <a:gd name="T4" fmla="*/ 794 w 800"/>
                <a:gd name="T5" fmla="*/ 174 h 384"/>
                <a:gd name="T6" fmla="*/ 760 w 800"/>
                <a:gd name="T7" fmla="*/ 119 h 384"/>
                <a:gd name="T8" fmla="*/ 713 w 800"/>
                <a:gd name="T9" fmla="*/ 74 h 384"/>
                <a:gd name="T10" fmla="*/ 699 w 800"/>
                <a:gd name="T11" fmla="*/ 30 h 384"/>
                <a:gd name="T12" fmla="*/ 659 w 800"/>
                <a:gd name="T13" fmla="*/ 37 h 384"/>
                <a:gd name="T14" fmla="*/ 614 w 800"/>
                <a:gd name="T15" fmla="*/ 19 h 384"/>
                <a:gd name="T16" fmla="*/ 577 w 800"/>
                <a:gd name="T17" fmla="*/ 25 h 384"/>
                <a:gd name="T18" fmla="*/ 563 w 800"/>
                <a:gd name="T19" fmla="*/ 53 h 384"/>
                <a:gd name="T20" fmla="*/ 532 w 800"/>
                <a:gd name="T21" fmla="*/ 47 h 384"/>
                <a:gd name="T22" fmla="*/ 490 w 800"/>
                <a:gd name="T23" fmla="*/ 52 h 384"/>
                <a:gd name="T24" fmla="*/ 458 w 800"/>
                <a:gd name="T25" fmla="*/ 51 h 384"/>
                <a:gd name="T26" fmla="*/ 454 w 800"/>
                <a:gd name="T27" fmla="*/ 64 h 384"/>
                <a:gd name="T28" fmla="*/ 419 w 800"/>
                <a:gd name="T29" fmla="*/ 53 h 384"/>
                <a:gd name="T30" fmla="*/ 376 w 800"/>
                <a:gd name="T31" fmla="*/ 55 h 384"/>
                <a:gd name="T32" fmla="*/ 364 w 800"/>
                <a:gd name="T33" fmla="*/ 91 h 384"/>
                <a:gd name="T34" fmla="*/ 325 w 800"/>
                <a:gd name="T35" fmla="*/ 63 h 384"/>
                <a:gd name="T36" fmla="*/ 300 w 800"/>
                <a:gd name="T37" fmla="*/ 81 h 384"/>
                <a:gd name="T38" fmla="*/ 282 w 800"/>
                <a:gd name="T39" fmla="*/ 124 h 384"/>
                <a:gd name="T40" fmla="*/ 231 w 800"/>
                <a:gd name="T41" fmla="*/ 150 h 384"/>
                <a:gd name="T42" fmla="*/ 212 w 800"/>
                <a:gd name="T43" fmla="*/ 76 h 384"/>
                <a:gd name="T44" fmla="*/ 99 w 800"/>
                <a:gd name="T45" fmla="*/ 10 h 384"/>
                <a:gd name="T46" fmla="*/ 114 w 800"/>
                <a:gd name="T47" fmla="*/ 42 h 384"/>
                <a:gd name="T48" fmla="*/ 112 w 800"/>
                <a:gd name="T49" fmla="*/ 64 h 384"/>
                <a:gd name="T50" fmla="*/ 37 w 800"/>
                <a:gd name="T51" fmla="*/ 67 h 384"/>
                <a:gd name="T52" fmla="*/ 0 w 800"/>
                <a:gd name="T53" fmla="*/ 115 h 384"/>
                <a:gd name="T54" fmla="*/ 39 w 800"/>
                <a:gd name="T55" fmla="*/ 132 h 384"/>
                <a:gd name="T56" fmla="*/ 122 w 800"/>
                <a:gd name="T57" fmla="*/ 115 h 384"/>
                <a:gd name="T58" fmla="*/ 170 w 800"/>
                <a:gd name="T59" fmla="*/ 141 h 384"/>
                <a:gd name="T60" fmla="*/ 147 w 800"/>
                <a:gd name="T61" fmla="*/ 164 h 384"/>
                <a:gd name="T62" fmla="*/ 158 w 800"/>
                <a:gd name="T63" fmla="*/ 184 h 384"/>
                <a:gd name="T64" fmla="*/ 91 w 800"/>
                <a:gd name="T65" fmla="*/ 197 h 384"/>
                <a:gd name="T66" fmla="*/ 36 w 800"/>
                <a:gd name="T67" fmla="*/ 213 h 384"/>
                <a:gd name="T68" fmla="*/ 115 w 800"/>
                <a:gd name="T69" fmla="*/ 207 h 384"/>
                <a:gd name="T70" fmla="*/ 136 w 800"/>
                <a:gd name="T71" fmla="*/ 221 h 384"/>
                <a:gd name="T72" fmla="*/ 179 w 800"/>
                <a:gd name="T73" fmla="*/ 256 h 384"/>
                <a:gd name="T74" fmla="*/ 192 w 800"/>
                <a:gd name="T75" fmla="*/ 286 h 384"/>
                <a:gd name="T76" fmla="*/ 115 w 800"/>
                <a:gd name="T77" fmla="*/ 321 h 384"/>
                <a:gd name="T78" fmla="*/ 143 w 800"/>
                <a:gd name="T79" fmla="*/ 335 h 384"/>
                <a:gd name="T80" fmla="*/ 210 w 800"/>
                <a:gd name="T81" fmla="*/ 322 h 384"/>
                <a:gd name="T82" fmla="*/ 307 w 800"/>
                <a:gd name="T83" fmla="*/ 354 h 384"/>
                <a:gd name="T84" fmla="*/ 387 w 800"/>
                <a:gd name="T85" fmla="*/ 383 h 384"/>
                <a:gd name="T86" fmla="*/ 531 w 800"/>
                <a:gd name="T87" fmla="*/ 327 h 384"/>
                <a:gd name="T88" fmla="*/ 680 w 800"/>
                <a:gd name="T89" fmla="*/ 276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0" h="384">
                  <a:moveTo>
                    <a:pt x="680" y="276"/>
                  </a:moveTo>
                  <a:cubicBezTo>
                    <a:pt x="703" y="274"/>
                    <a:pt x="711" y="259"/>
                    <a:pt x="719" y="246"/>
                  </a:cubicBezTo>
                  <a:cubicBezTo>
                    <a:pt x="725" y="236"/>
                    <a:pt x="730" y="227"/>
                    <a:pt x="740" y="227"/>
                  </a:cubicBezTo>
                  <a:lnTo>
                    <a:pt x="742" y="227"/>
                  </a:lnTo>
                  <a:lnTo>
                    <a:pt x="742" y="227"/>
                  </a:lnTo>
                  <a:cubicBezTo>
                    <a:pt x="756" y="227"/>
                    <a:pt x="782" y="198"/>
                    <a:pt x="794" y="174"/>
                  </a:cubicBezTo>
                  <a:cubicBezTo>
                    <a:pt x="799" y="165"/>
                    <a:pt x="797" y="152"/>
                    <a:pt x="789" y="139"/>
                  </a:cubicBezTo>
                  <a:cubicBezTo>
                    <a:pt x="781" y="127"/>
                    <a:pt x="770" y="119"/>
                    <a:pt x="760" y="119"/>
                  </a:cubicBezTo>
                  <a:cubicBezTo>
                    <a:pt x="743" y="119"/>
                    <a:pt x="726" y="111"/>
                    <a:pt x="717" y="99"/>
                  </a:cubicBezTo>
                  <a:cubicBezTo>
                    <a:pt x="712" y="91"/>
                    <a:pt x="710" y="82"/>
                    <a:pt x="713" y="74"/>
                  </a:cubicBezTo>
                  <a:cubicBezTo>
                    <a:pt x="715" y="67"/>
                    <a:pt x="710" y="58"/>
                    <a:pt x="706" y="49"/>
                  </a:cubicBezTo>
                  <a:cubicBezTo>
                    <a:pt x="702" y="42"/>
                    <a:pt x="699" y="36"/>
                    <a:pt x="699" y="30"/>
                  </a:cubicBezTo>
                  <a:cubicBezTo>
                    <a:pt x="698" y="30"/>
                    <a:pt x="697" y="30"/>
                    <a:pt x="696" y="30"/>
                  </a:cubicBezTo>
                  <a:cubicBezTo>
                    <a:pt x="687" y="30"/>
                    <a:pt x="671" y="34"/>
                    <a:pt x="659" y="37"/>
                  </a:cubicBezTo>
                  <a:lnTo>
                    <a:pt x="654" y="38"/>
                  </a:lnTo>
                  <a:cubicBezTo>
                    <a:pt x="643" y="41"/>
                    <a:pt x="629" y="30"/>
                    <a:pt x="614" y="19"/>
                  </a:cubicBezTo>
                  <a:cubicBezTo>
                    <a:pt x="602" y="10"/>
                    <a:pt x="588" y="0"/>
                    <a:pt x="582" y="2"/>
                  </a:cubicBezTo>
                  <a:cubicBezTo>
                    <a:pt x="575" y="6"/>
                    <a:pt x="576" y="14"/>
                    <a:pt x="577" y="25"/>
                  </a:cubicBezTo>
                  <a:cubicBezTo>
                    <a:pt x="578" y="32"/>
                    <a:pt x="578" y="39"/>
                    <a:pt x="576" y="45"/>
                  </a:cubicBezTo>
                  <a:cubicBezTo>
                    <a:pt x="575" y="48"/>
                    <a:pt x="572" y="53"/>
                    <a:pt x="563" y="53"/>
                  </a:cubicBezTo>
                  <a:cubicBezTo>
                    <a:pt x="558" y="53"/>
                    <a:pt x="551" y="52"/>
                    <a:pt x="545" y="50"/>
                  </a:cubicBezTo>
                  <a:cubicBezTo>
                    <a:pt x="540" y="49"/>
                    <a:pt x="535" y="47"/>
                    <a:pt x="532" y="47"/>
                  </a:cubicBezTo>
                  <a:cubicBezTo>
                    <a:pt x="531" y="58"/>
                    <a:pt x="524" y="66"/>
                    <a:pt x="514" y="66"/>
                  </a:cubicBezTo>
                  <a:cubicBezTo>
                    <a:pt x="506" y="66"/>
                    <a:pt x="497" y="61"/>
                    <a:pt x="490" y="52"/>
                  </a:cubicBezTo>
                  <a:cubicBezTo>
                    <a:pt x="486" y="46"/>
                    <a:pt x="479" y="45"/>
                    <a:pt x="475" y="45"/>
                  </a:cubicBezTo>
                  <a:cubicBezTo>
                    <a:pt x="468" y="45"/>
                    <a:pt x="462" y="47"/>
                    <a:pt x="458" y="51"/>
                  </a:cubicBezTo>
                  <a:cubicBezTo>
                    <a:pt x="458" y="52"/>
                    <a:pt x="457" y="53"/>
                    <a:pt x="457" y="54"/>
                  </a:cubicBezTo>
                  <a:cubicBezTo>
                    <a:pt x="457" y="58"/>
                    <a:pt x="456" y="62"/>
                    <a:pt x="454" y="64"/>
                  </a:cubicBezTo>
                  <a:cubicBezTo>
                    <a:pt x="453" y="65"/>
                    <a:pt x="451" y="67"/>
                    <a:pt x="448" y="67"/>
                  </a:cubicBezTo>
                  <a:cubicBezTo>
                    <a:pt x="442" y="67"/>
                    <a:pt x="434" y="62"/>
                    <a:pt x="419" y="53"/>
                  </a:cubicBezTo>
                  <a:lnTo>
                    <a:pt x="408" y="46"/>
                  </a:lnTo>
                  <a:cubicBezTo>
                    <a:pt x="398" y="40"/>
                    <a:pt x="385" y="44"/>
                    <a:pt x="376" y="55"/>
                  </a:cubicBezTo>
                  <a:cubicBezTo>
                    <a:pt x="369" y="63"/>
                    <a:pt x="366" y="71"/>
                    <a:pt x="367" y="75"/>
                  </a:cubicBezTo>
                  <a:cubicBezTo>
                    <a:pt x="368" y="82"/>
                    <a:pt x="366" y="88"/>
                    <a:pt x="364" y="91"/>
                  </a:cubicBezTo>
                  <a:cubicBezTo>
                    <a:pt x="362" y="94"/>
                    <a:pt x="359" y="95"/>
                    <a:pt x="356" y="95"/>
                  </a:cubicBezTo>
                  <a:cubicBezTo>
                    <a:pt x="347" y="95"/>
                    <a:pt x="337" y="85"/>
                    <a:pt x="325" y="63"/>
                  </a:cubicBezTo>
                  <a:cubicBezTo>
                    <a:pt x="317" y="50"/>
                    <a:pt x="308" y="48"/>
                    <a:pt x="302" y="58"/>
                  </a:cubicBezTo>
                  <a:cubicBezTo>
                    <a:pt x="298" y="66"/>
                    <a:pt x="297" y="75"/>
                    <a:pt x="300" y="81"/>
                  </a:cubicBezTo>
                  <a:cubicBezTo>
                    <a:pt x="308" y="95"/>
                    <a:pt x="310" y="111"/>
                    <a:pt x="304" y="120"/>
                  </a:cubicBezTo>
                  <a:cubicBezTo>
                    <a:pt x="300" y="128"/>
                    <a:pt x="291" y="130"/>
                    <a:pt x="282" y="124"/>
                  </a:cubicBezTo>
                  <a:cubicBezTo>
                    <a:pt x="270" y="117"/>
                    <a:pt x="249" y="131"/>
                    <a:pt x="240" y="145"/>
                  </a:cubicBezTo>
                  <a:cubicBezTo>
                    <a:pt x="238" y="148"/>
                    <a:pt x="235" y="150"/>
                    <a:pt x="231" y="150"/>
                  </a:cubicBezTo>
                  <a:cubicBezTo>
                    <a:pt x="219" y="150"/>
                    <a:pt x="206" y="128"/>
                    <a:pt x="202" y="113"/>
                  </a:cubicBezTo>
                  <a:cubicBezTo>
                    <a:pt x="197" y="95"/>
                    <a:pt x="201" y="82"/>
                    <a:pt x="212" y="76"/>
                  </a:cubicBezTo>
                  <a:cubicBezTo>
                    <a:pt x="213" y="75"/>
                    <a:pt x="213" y="73"/>
                    <a:pt x="211" y="70"/>
                  </a:cubicBezTo>
                  <a:cubicBezTo>
                    <a:pt x="195" y="48"/>
                    <a:pt x="124" y="10"/>
                    <a:pt x="99" y="10"/>
                  </a:cubicBezTo>
                  <a:cubicBezTo>
                    <a:pt x="89" y="10"/>
                    <a:pt x="88" y="12"/>
                    <a:pt x="88" y="12"/>
                  </a:cubicBezTo>
                  <a:cubicBezTo>
                    <a:pt x="87" y="14"/>
                    <a:pt x="92" y="25"/>
                    <a:pt x="114" y="42"/>
                  </a:cubicBezTo>
                  <a:cubicBezTo>
                    <a:pt x="117" y="45"/>
                    <a:pt x="125" y="51"/>
                    <a:pt x="123" y="58"/>
                  </a:cubicBezTo>
                  <a:cubicBezTo>
                    <a:pt x="122" y="61"/>
                    <a:pt x="119" y="64"/>
                    <a:pt x="112" y="64"/>
                  </a:cubicBezTo>
                  <a:cubicBezTo>
                    <a:pt x="103" y="64"/>
                    <a:pt x="86" y="59"/>
                    <a:pt x="77" y="48"/>
                  </a:cubicBezTo>
                  <a:cubicBezTo>
                    <a:pt x="68" y="37"/>
                    <a:pt x="49" y="47"/>
                    <a:pt x="37" y="67"/>
                  </a:cubicBezTo>
                  <a:cubicBezTo>
                    <a:pt x="31" y="77"/>
                    <a:pt x="23" y="86"/>
                    <a:pt x="16" y="93"/>
                  </a:cubicBezTo>
                  <a:cubicBezTo>
                    <a:pt x="8" y="101"/>
                    <a:pt x="1" y="109"/>
                    <a:pt x="0" y="115"/>
                  </a:cubicBezTo>
                  <a:cubicBezTo>
                    <a:pt x="0" y="117"/>
                    <a:pt x="1" y="119"/>
                    <a:pt x="2" y="120"/>
                  </a:cubicBezTo>
                  <a:cubicBezTo>
                    <a:pt x="7" y="126"/>
                    <a:pt x="22" y="132"/>
                    <a:pt x="39" y="132"/>
                  </a:cubicBezTo>
                  <a:cubicBezTo>
                    <a:pt x="48" y="132"/>
                    <a:pt x="57" y="131"/>
                    <a:pt x="65" y="127"/>
                  </a:cubicBezTo>
                  <a:cubicBezTo>
                    <a:pt x="84" y="119"/>
                    <a:pt x="104" y="115"/>
                    <a:pt x="122" y="115"/>
                  </a:cubicBezTo>
                  <a:cubicBezTo>
                    <a:pt x="140" y="115"/>
                    <a:pt x="155" y="119"/>
                    <a:pt x="164" y="128"/>
                  </a:cubicBezTo>
                  <a:cubicBezTo>
                    <a:pt x="168" y="132"/>
                    <a:pt x="170" y="136"/>
                    <a:pt x="170" y="141"/>
                  </a:cubicBezTo>
                  <a:cubicBezTo>
                    <a:pt x="169" y="148"/>
                    <a:pt x="162" y="153"/>
                    <a:pt x="155" y="158"/>
                  </a:cubicBezTo>
                  <a:cubicBezTo>
                    <a:pt x="153" y="160"/>
                    <a:pt x="148" y="162"/>
                    <a:pt x="147" y="164"/>
                  </a:cubicBezTo>
                  <a:cubicBezTo>
                    <a:pt x="148" y="164"/>
                    <a:pt x="148" y="164"/>
                    <a:pt x="149" y="165"/>
                  </a:cubicBezTo>
                  <a:cubicBezTo>
                    <a:pt x="159" y="173"/>
                    <a:pt x="160" y="180"/>
                    <a:pt x="158" y="184"/>
                  </a:cubicBezTo>
                  <a:cubicBezTo>
                    <a:pt x="155" y="195"/>
                    <a:pt x="137" y="200"/>
                    <a:pt x="105" y="197"/>
                  </a:cubicBezTo>
                  <a:cubicBezTo>
                    <a:pt x="101" y="197"/>
                    <a:pt x="96" y="197"/>
                    <a:pt x="91" y="197"/>
                  </a:cubicBezTo>
                  <a:cubicBezTo>
                    <a:pt x="51" y="197"/>
                    <a:pt x="25" y="207"/>
                    <a:pt x="24" y="212"/>
                  </a:cubicBezTo>
                  <a:cubicBezTo>
                    <a:pt x="24" y="212"/>
                    <a:pt x="26" y="213"/>
                    <a:pt x="36" y="213"/>
                  </a:cubicBezTo>
                  <a:cubicBezTo>
                    <a:pt x="47" y="213"/>
                    <a:pt x="62" y="212"/>
                    <a:pt x="77" y="210"/>
                  </a:cubicBezTo>
                  <a:cubicBezTo>
                    <a:pt x="91" y="208"/>
                    <a:pt x="105" y="207"/>
                    <a:pt x="115" y="207"/>
                  </a:cubicBezTo>
                  <a:cubicBezTo>
                    <a:pt x="121" y="207"/>
                    <a:pt x="135" y="207"/>
                    <a:pt x="135" y="217"/>
                  </a:cubicBezTo>
                  <a:lnTo>
                    <a:pt x="136" y="221"/>
                  </a:lnTo>
                  <a:cubicBezTo>
                    <a:pt x="137" y="241"/>
                    <a:pt x="140" y="246"/>
                    <a:pt x="154" y="240"/>
                  </a:cubicBezTo>
                  <a:cubicBezTo>
                    <a:pt x="177" y="230"/>
                    <a:pt x="179" y="248"/>
                    <a:pt x="179" y="256"/>
                  </a:cubicBezTo>
                  <a:cubicBezTo>
                    <a:pt x="179" y="261"/>
                    <a:pt x="179" y="265"/>
                    <a:pt x="181" y="266"/>
                  </a:cubicBezTo>
                  <a:cubicBezTo>
                    <a:pt x="189" y="269"/>
                    <a:pt x="194" y="277"/>
                    <a:pt x="192" y="286"/>
                  </a:cubicBezTo>
                  <a:cubicBezTo>
                    <a:pt x="190" y="297"/>
                    <a:pt x="179" y="311"/>
                    <a:pt x="153" y="312"/>
                  </a:cubicBezTo>
                  <a:cubicBezTo>
                    <a:pt x="118" y="314"/>
                    <a:pt x="115" y="321"/>
                    <a:pt x="115" y="321"/>
                  </a:cubicBezTo>
                  <a:cubicBezTo>
                    <a:pt x="115" y="321"/>
                    <a:pt x="115" y="323"/>
                    <a:pt x="119" y="327"/>
                  </a:cubicBezTo>
                  <a:cubicBezTo>
                    <a:pt x="124" y="332"/>
                    <a:pt x="132" y="335"/>
                    <a:pt x="143" y="335"/>
                  </a:cubicBezTo>
                  <a:cubicBezTo>
                    <a:pt x="158" y="335"/>
                    <a:pt x="176" y="330"/>
                    <a:pt x="195" y="326"/>
                  </a:cubicBezTo>
                  <a:cubicBezTo>
                    <a:pt x="200" y="324"/>
                    <a:pt x="205" y="323"/>
                    <a:pt x="210" y="322"/>
                  </a:cubicBezTo>
                  <a:cubicBezTo>
                    <a:pt x="214" y="321"/>
                    <a:pt x="218" y="321"/>
                    <a:pt x="222" y="321"/>
                  </a:cubicBezTo>
                  <a:cubicBezTo>
                    <a:pt x="248" y="321"/>
                    <a:pt x="278" y="338"/>
                    <a:pt x="307" y="354"/>
                  </a:cubicBezTo>
                  <a:cubicBezTo>
                    <a:pt x="323" y="363"/>
                    <a:pt x="338" y="372"/>
                    <a:pt x="353" y="377"/>
                  </a:cubicBezTo>
                  <a:cubicBezTo>
                    <a:pt x="362" y="381"/>
                    <a:pt x="374" y="383"/>
                    <a:pt x="387" y="383"/>
                  </a:cubicBezTo>
                  <a:cubicBezTo>
                    <a:pt x="428" y="383"/>
                    <a:pt x="471" y="365"/>
                    <a:pt x="477" y="350"/>
                  </a:cubicBezTo>
                  <a:cubicBezTo>
                    <a:pt x="483" y="334"/>
                    <a:pt x="506" y="331"/>
                    <a:pt x="531" y="327"/>
                  </a:cubicBezTo>
                  <a:cubicBezTo>
                    <a:pt x="547" y="325"/>
                    <a:pt x="564" y="323"/>
                    <a:pt x="574" y="316"/>
                  </a:cubicBezTo>
                  <a:cubicBezTo>
                    <a:pt x="601" y="297"/>
                    <a:pt x="635" y="278"/>
                    <a:pt x="680" y="2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3" name="Freeform 236">
              <a:extLst>
                <a:ext uri="{FF2B5EF4-FFF2-40B4-BE49-F238E27FC236}">
                  <a16:creationId xmlns:a16="http://schemas.microsoft.com/office/drawing/2014/main" id="{A771B1DB-B498-455E-A16E-6450A40B5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639" y="2252750"/>
              <a:ext cx="139048" cy="157837"/>
            </a:xfrm>
            <a:custGeom>
              <a:avLst/>
              <a:gdLst>
                <a:gd name="T0" fmla="*/ 72 w 325"/>
                <a:gd name="T1" fmla="*/ 368 h 369"/>
                <a:gd name="T2" fmla="*/ 200 w 325"/>
                <a:gd name="T3" fmla="*/ 315 h 369"/>
                <a:gd name="T4" fmla="*/ 242 w 325"/>
                <a:gd name="T5" fmla="*/ 296 h 369"/>
                <a:gd name="T6" fmla="*/ 259 w 325"/>
                <a:gd name="T7" fmla="*/ 298 h 369"/>
                <a:gd name="T8" fmla="*/ 275 w 325"/>
                <a:gd name="T9" fmla="*/ 300 h 369"/>
                <a:gd name="T10" fmla="*/ 295 w 325"/>
                <a:gd name="T11" fmla="*/ 295 h 369"/>
                <a:gd name="T12" fmla="*/ 292 w 325"/>
                <a:gd name="T13" fmla="*/ 126 h 369"/>
                <a:gd name="T14" fmla="*/ 290 w 325"/>
                <a:gd name="T15" fmla="*/ 114 h 369"/>
                <a:gd name="T16" fmla="*/ 282 w 325"/>
                <a:gd name="T17" fmla="*/ 107 h 369"/>
                <a:gd name="T18" fmla="*/ 277 w 325"/>
                <a:gd name="T19" fmla="*/ 104 h 369"/>
                <a:gd name="T20" fmla="*/ 267 w 325"/>
                <a:gd name="T21" fmla="*/ 92 h 369"/>
                <a:gd name="T22" fmla="*/ 259 w 325"/>
                <a:gd name="T23" fmla="*/ 85 h 369"/>
                <a:gd name="T24" fmla="*/ 247 w 325"/>
                <a:gd name="T25" fmla="*/ 78 h 369"/>
                <a:gd name="T26" fmla="*/ 235 w 325"/>
                <a:gd name="T27" fmla="*/ 94 h 369"/>
                <a:gd name="T28" fmla="*/ 233 w 325"/>
                <a:gd name="T29" fmla="*/ 103 h 369"/>
                <a:gd name="T30" fmla="*/ 219 w 325"/>
                <a:gd name="T31" fmla="*/ 116 h 369"/>
                <a:gd name="T32" fmla="*/ 196 w 325"/>
                <a:gd name="T33" fmla="*/ 106 h 369"/>
                <a:gd name="T34" fmla="*/ 178 w 325"/>
                <a:gd name="T35" fmla="*/ 98 h 369"/>
                <a:gd name="T36" fmla="*/ 167 w 325"/>
                <a:gd name="T37" fmla="*/ 88 h 369"/>
                <a:gd name="T38" fmla="*/ 193 w 325"/>
                <a:gd name="T39" fmla="*/ 43 h 369"/>
                <a:gd name="T40" fmla="*/ 197 w 325"/>
                <a:gd name="T41" fmla="*/ 38 h 369"/>
                <a:gd name="T42" fmla="*/ 198 w 325"/>
                <a:gd name="T43" fmla="*/ 36 h 369"/>
                <a:gd name="T44" fmla="*/ 201 w 325"/>
                <a:gd name="T45" fmla="*/ 31 h 369"/>
                <a:gd name="T46" fmla="*/ 203 w 325"/>
                <a:gd name="T47" fmla="*/ 27 h 369"/>
                <a:gd name="T48" fmla="*/ 206 w 325"/>
                <a:gd name="T49" fmla="*/ 20 h 369"/>
                <a:gd name="T50" fmla="*/ 208 w 325"/>
                <a:gd name="T51" fmla="*/ 15 h 369"/>
                <a:gd name="T52" fmla="*/ 209 w 325"/>
                <a:gd name="T53" fmla="*/ 9 h 369"/>
                <a:gd name="T54" fmla="*/ 205 w 325"/>
                <a:gd name="T55" fmla="*/ 8 h 369"/>
                <a:gd name="T56" fmla="*/ 167 w 325"/>
                <a:gd name="T57" fmla="*/ 0 h 369"/>
                <a:gd name="T58" fmla="*/ 137 w 325"/>
                <a:gd name="T59" fmla="*/ 19 h 369"/>
                <a:gd name="T60" fmla="*/ 153 w 325"/>
                <a:gd name="T61" fmla="*/ 36 h 369"/>
                <a:gd name="T62" fmla="*/ 173 w 325"/>
                <a:gd name="T63" fmla="*/ 54 h 369"/>
                <a:gd name="T64" fmla="*/ 143 w 325"/>
                <a:gd name="T65" fmla="*/ 77 h 369"/>
                <a:gd name="T66" fmla="*/ 108 w 325"/>
                <a:gd name="T67" fmla="*/ 91 h 369"/>
                <a:gd name="T68" fmla="*/ 61 w 325"/>
                <a:gd name="T69" fmla="*/ 93 h 369"/>
                <a:gd name="T70" fmla="*/ 39 w 325"/>
                <a:gd name="T71" fmla="*/ 89 h 369"/>
                <a:gd name="T72" fmla="*/ 26 w 325"/>
                <a:gd name="T73" fmla="*/ 92 h 369"/>
                <a:gd name="T74" fmla="*/ 22 w 325"/>
                <a:gd name="T75" fmla="*/ 96 h 369"/>
                <a:gd name="T76" fmla="*/ 29 w 325"/>
                <a:gd name="T77" fmla="*/ 105 h 369"/>
                <a:gd name="T78" fmla="*/ 37 w 325"/>
                <a:gd name="T79" fmla="*/ 148 h 369"/>
                <a:gd name="T80" fmla="*/ 31 w 325"/>
                <a:gd name="T81" fmla="*/ 163 h 369"/>
                <a:gd name="T82" fmla="*/ 47 w 325"/>
                <a:gd name="T83" fmla="*/ 177 h 369"/>
                <a:gd name="T84" fmla="*/ 71 w 325"/>
                <a:gd name="T85" fmla="*/ 194 h 369"/>
                <a:gd name="T86" fmla="*/ 85 w 325"/>
                <a:gd name="T87" fmla="*/ 215 h 369"/>
                <a:gd name="T88" fmla="*/ 69 w 325"/>
                <a:gd name="T89" fmla="*/ 238 h 369"/>
                <a:gd name="T90" fmla="*/ 53 w 325"/>
                <a:gd name="T91" fmla="*/ 263 h 369"/>
                <a:gd name="T92" fmla="*/ 22 w 325"/>
                <a:gd name="T93" fmla="*/ 300 h 369"/>
                <a:gd name="T94" fmla="*/ 2 w 325"/>
                <a:gd name="T95" fmla="*/ 315 h 369"/>
                <a:gd name="T96" fmla="*/ 6 w 325"/>
                <a:gd name="T97" fmla="*/ 331 h 369"/>
                <a:gd name="T98" fmla="*/ 72 w 325"/>
                <a:gd name="T99" fmla="*/ 36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5" h="369">
                  <a:moveTo>
                    <a:pt x="72" y="368"/>
                  </a:moveTo>
                  <a:cubicBezTo>
                    <a:pt x="96" y="368"/>
                    <a:pt x="161" y="352"/>
                    <a:pt x="200" y="315"/>
                  </a:cubicBezTo>
                  <a:cubicBezTo>
                    <a:pt x="214" y="302"/>
                    <a:pt x="227" y="296"/>
                    <a:pt x="242" y="296"/>
                  </a:cubicBezTo>
                  <a:cubicBezTo>
                    <a:pt x="248" y="296"/>
                    <a:pt x="254" y="297"/>
                    <a:pt x="259" y="298"/>
                  </a:cubicBezTo>
                  <a:cubicBezTo>
                    <a:pt x="265" y="299"/>
                    <a:pt x="270" y="300"/>
                    <a:pt x="275" y="300"/>
                  </a:cubicBezTo>
                  <a:cubicBezTo>
                    <a:pt x="282" y="300"/>
                    <a:pt x="288" y="298"/>
                    <a:pt x="295" y="295"/>
                  </a:cubicBezTo>
                  <a:cubicBezTo>
                    <a:pt x="324" y="280"/>
                    <a:pt x="306" y="152"/>
                    <a:pt x="292" y="126"/>
                  </a:cubicBezTo>
                  <a:cubicBezTo>
                    <a:pt x="290" y="122"/>
                    <a:pt x="289" y="118"/>
                    <a:pt x="290" y="114"/>
                  </a:cubicBezTo>
                  <a:cubicBezTo>
                    <a:pt x="287" y="112"/>
                    <a:pt x="284" y="109"/>
                    <a:pt x="282" y="107"/>
                  </a:cubicBezTo>
                  <a:cubicBezTo>
                    <a:pt x="280" y="106"/>
                    <a:pt x="279" y="105"/>
                    <a:pt x="277" y="104"/>
                  </a:cubicBezTo>
                  <a:cubicBezTo>
                    <a:pt x="273" y="100"/>
                    <a:pt x="270" y="96"/>
                    <a:pt x="267" y="92"/>
                  </a:cubicBezTo>
                  <a:cubicBezTo>
                    <a:pt x="264" y="89"/>
                    <a:pt x="262" y="87"/>
                    <a:pt x="259" y="85"/>
                  </a:cubicBezTo>
                  <a:cubicBezTo>
                    <a:pt x="253" y="79"/>
                    <a:pt x="249" y="78"/>
                    <a:pt x="247" y="78"/>
                  </a:cubicBezTo>
                  <a:cubicBezTo>
                    <a:pt x="241" y="78"/>
                    <a:pt x="237" y="86"/>
                    <a:pt x="235" y="94"/>
                  </a:cubicBezTo>
                  <a:cubicBezTo>
                    <a:pt x="234" y="97"/>
                    <a:pt x="233" y="100"/>
                    <a:pt x="233" y="103"/>
                  </a:cubicBezTo>
                  <a:cubicBezTo>
                    <a:pt x="231" y="114"/>
                    <a:pt x="223" y="116"/>
                    <a:pt x="219" y="116"/>
                  </a:cubicBezTo>
                  <a:cubicBezTo>
                    <a:pt x="213" y="116"/>
                    <a:pt x="205" y="111"/>
                    <a:pt x="196" y="106"/>
                  </a:cubicBezTo>
                  <a:cubicBezTo>
                    <a:pt x="190" y="103"/>
                    <a:pt x="183" y="99"/>
                    <a:pt x="178" y="98"/>
                  </a:cubicBezTo>
                  <a:cubicBezTo>
                    <a:pt x="172" y="97"/>
                    <a:pt x="168" y="93"/>
                    <a:pt x="167" y="88"/>
                  </a:cubicBezTo>
                  <a:cubicBezTo>
                    <a:pt x="164" y="73"/>
                    <a:pt x="183" y="49"/>
                    <a:pt x="193" y="43"/>
                  </a:cubicBezTo>
                  <a:cubicBezTo>
                    <a:pt x="194" y="42"/>
                    <a:pt x="195" y="40"/>
                    <a:pt x="197" y="38"/>
                  </a:cubicBezTo>
                  <a:cubicBezTo>
                    <a:pt x="197" y="38"/>
                    <a:pt x="198" y="37"/>
                    <a:pt x="198" y="36"/>
                  </a:cubicBezTo>
                  <a:cubicBezTo>
                    <a:pt x="199" y="35"/>
                    <a:pt x="200" y="33"/>
                    <a:pt x="201" y="31"/>
                  </a:cubicBezTo>
                  <a:cubicBezTo>
                    <a:pt x="202" y="30"/>
                    <a:pt x="203" y="28"/>
                    <a:pt x="203" y="27"/>
                  </a:cubicBezTo>
                  <a:cubicBezTo>
                    <a:pt x="204" y="25"/>
                    <a:pt x="205" y="23"/>
                    <a:pt x="206" y="20"/>
                  </a:cubicBezTo>
                  <a:cubicBezTo>
                    <a:pt x="207" y="18"/>
                    <a:pt x="207" y="16"/>
                    <a:pt x="208" y="15"/>
                  </a:cubicBezTo>
                  <a:cubicBezTo>
                    <a:pt x="208" y="13"/>
                    <a:pt x="209" y="11"/>
                    <a:pt x="209" y="9"/>
                  </a:cubicBezTo>
                  <a:cubicBezTo>
                    <a:pt x="208" y="9"/>
                    <a:pt x="206" y="8"/>
                    <a:pt x="205" y="8"/>
                  </a:cubicBezTo>
                  <a:cubicBezTo>
                    <a:pt x="193" y="3"/>
                    <a:pt x="179" y="0"/>
                    <a:pt x="167" y="0"/>
                  </a:cubicBezTo>
                  <a:cubicBezTo>
                    <a:pt x="156" y="0"/>
                    <a:pt x="137" y="3"/>
                    <a:pt x="137" y="19"/>
                  </a:cubicBezTo>
                  <a:cubicBezTo>
                    <a:pt x="136" y="29"/>
                    <a:pt x="142" y="32"/>
                    <a:pt x="153" y="36"/>
                  </a:cubicBezTo>
                  <a:cubicBezTo>
                    <a:pt x="161" y="38"/>
                    <a:pt x="172" y="42"/>
                    <a:pt x="173" y="54"/>
                  </a:cubicBezTo>
                  <a:cubicBezTo>
                    <a:pt x="174" y="69"/>
                    <a:pt x="159" y="73"/>
                    <a:pt x="143" y="77"/>
                  </a:cubicBezTo>
                  <a:cubicBezTo>
                    <a:pt x="131" y="80"/>
                    <a:pt x="119" y="84"/>
                    <a:pt x="108" y="91"/>
                  </a:cubicBezTo>
                  <a:cubicBezTo>
                    <a:pt x="95" y="100"/>
                    <a:pt x="77" y="98"/>
                    <a:pt x="61" y="93"/>
                  </a:cubicBezTo>
                  <a:cubicBezTo>
                    <a:pt x="53" y="91"/>
                    <a:pt x="46" y="89"/>
                    <a:pt x="39" y="89"/>
                  </a:cubicBezTo>
                  <a:cubicBezTo>
                    <a:pt x="34" y="89"/>
                    <a:pt x="30" y="90"/>
                    <a:pt x="26" y="92"/>
                  </a:cubicBezTo>
                  <a:cubicBezTo>
                    <a:pt x="22" y="94"/>
                    <a:pt x="22" y="96"/>
                    <a:pt x="22" y="96"/>
                  </a:cubicBezTo>
                  <a:cubicBezTo>
                    <a:pt x="22" y="97"/>
                    <a:pt x="26" y="103"/>
                    <a:pt x="29" y="105"/>
                  </a:cubicBezTo>
                  <a:cubicBezTo>
                    <a:pt x="38" y="115"/>
                    <a:pt x="51" y="130"/>
                    <a:pt x="37" y="148"/>
                  </a:cubicBezTo>
                  <a:cubicBezTo>
                    <a:pt x="32" y="155"/>
                    <a:pt x="30" y="160"/>
                    <a:pt x="31" y="163"/>
                  </a:cubicBezTo>
                  <a:cubicBezTo>
                    <a:pt x="31" y="167"/>
                    <a:pt x="38" y="171"/>
                    <a:pt x="47" y="177"/>
                  </a:cubicBezTo>
                  <a:cubicBezTo>
                    <a:pt x="54" y="181"/>
                    <a:pt x="62" y="187"/>
                    <a:pt x="71" y="194"/>
                  </a:cubicBezTo>
                  <a:cubicBezTo>
                    <a:pt x="80" y="201"/>
                    <a:pt x="84" y="208"/>
                    <a:pt x="85" y="215"/>
                  </a:cubicBezTo>
                  <a:cubicBezTo>
                    <a:pt x="85" y="224"/>
                    <a:pt x="77" y="232"/>
                    <a:pt x="69" y="238"/>
                  </a:cubicBezTo>
                  <a:cubicBezTo>
                    <a:pt x="61" y="246"/>
                    <a:pt x="53" y="253"/>
                    <a:pt x="53" y="263"/>
                  </a:cubicBezTo>
                  <a:cubicBezTo>
                    <a:pt x="53" y="284"/>
                    <a:pt x="36" y="293"/>
                    <a:pt x="22" y="300"/>
                  </a:cubicBezTo>
                  <a:cubicBezTo>
                    <a:pt x="13" y="304"/>
                    <a:pt x="5" y="309"/>
                    <a:pt x="2" y="315"/>
                  </a:cubicBezTo>
                  <a:cubicBezTo>
                    <a:pt x="0" y="319"/>
                    <a:pt x="2" y="325"/>
                    <a:pt x="6" y="331"/>
                  </a:cubicBezTo>
                  <a:cubicBezTo>
                    <a:pt x="17" y="349"/>
                    <a:pt x="47" y="368"/>
                    <a:pt x="72" y="3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4" name="Freeform 237">
              <a:extLst>
                <a:ext uri="{FF2B5EF4-FFF2-40B4-BE49-F238E27FC236}">
                  <a16:creationId xmlns:a16="http://schemas.microsoft.com/office/drawing/2014/main" id="{77ED443F-AAD2-47A6-BCAE-6FC2B5B53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865" y="2096792"/>
              <a:ext cx="28186" cy="30063"/>
            </a:xfrm>
            <a:custGeom>
              <a:avLst/>
              <a:gdLst>
                <a:gd name="T0" fmla="*/ 0 w 67"/>
                <a:gd name="T1" fmla="*/ 69 h 70"/>
                <a:gd name="T2" fmla="*/ 51 w 67"/>
                <a:gd name="T3" fmla="*/ 2 h 70"/>
                <a:gd name="T4" fmla="*/ 47 w 67"/>
                <a:gd name="T5" fmla="*/ 0 h 70"/>
                <a:gd name="T6" fmla="*/ 47 w 67"/>
                <a:gd name="T7" fmla="*/ 6 h 70"/>
                <a:gd name="T8" fmla="*/ 20 w 67"/>
                <a:gd name="T9" fmla="*/ 30 h 70"/>
                <a:gd name="T10" fmla="*/ 1 w 67"/>
                <a:gd name="T11" fmla="*/ 64 h 70"/>
                <a:gd name="T12" fmla="*/ 1 w 67"/>
                <a:gd name="T13" fmla="*/ 64 h 70"/>
                <a:gd name="T14" fmla="*/ 0 w 67"/>
                <a:gd name="T15" fmla="*/ 64 h 70"/>
                <a:gd name="T16" fmla="*/ 0 w 67"/>
                <a:gd name="T17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0">
                  <a:moveTo>
                    <a:pt x="0" y="69"/>
                  </a:moveTo>
                  <a:cubicBezTo>
                    <a:pt x="31" y="68"/>
                    <a:pt x="66" y="16"/>
                    <a:pt x="51" y="2"/>
                  </a:cubicBezTo>
                  <a:cubicBezTo>
                    <a:pt x="50" y="0"/>
                    <a:pt x="48" y="0"/>
                    <a:pt x="47" y="0"/>
                  </a:cubicBezTo>
                  <a:lnTo>
                    <a:pt x="47" y="6"/>
                  </a:lnTo>
                  <a:cubicBezTo>
                    <a:pt x="43" y="6"/>
                    <a:pt x="32" y="14"/>
                    <a:pt x="20" y="30"/>
                  </a:cubicBezTo>
                  <a:cubicBezTo>
                    <a:pt x="8" y="45"/>
                    <a:pt x="1" y="59"/>
                    <a:pt x="1" y="64"/>
                  </a:cubicBezTo>
                  <a:lnTo>
                    <a:pt x="1" y="64"/>
                  </a:lnTo>
                  <a:lnTo>
                    <a:pt x="0" y="64"/>
                  </a:lnTo>
                  <a:lnTo>
                    <a:pt x="0" y="6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5" name="Freeform 238">
              <a:extLst>
                <a:ext uri="{FF2B5EF4-FFF2-40B4-BE49-F238E27FC236}">
                  <a16:creationId xmlns:a16="http://schemas.microsoft.com/office/drawing/2014/main" id="{63FD583C-30C9-4DF6-866D-872036A5E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7799" y="2247112"/>
              <a:ext cx="77040" cy="50733"/>
            </a:xfrm>
            <a:custGeom>
              <a:avLst/>
              <a:gdLst>
                <a:gd name="T0" fmla="*/ 23 w 181"/>
                <a:gd name="T1" fmla="*/ 66 h 119"/>
                <a:gd name="T2" fmla="*/ 2 w 181"/>
                <a:gd name="T3" fmla="*/ 99 h 119"/>
                <a:gd name="T4" fmla="*/ 3 w 181"/>
                <a:gd name="T5" fmla="*/ 100 h 119"/>
                <a:gd name="T6" fmla="*/ 25 w 181"/>
                <a:gd name="T7" fmla="*/ 110 h 119"/>
                <a:gd name="T8" fmla="*/ 42 w 181"/>
                <a:gd name="T9" fmla="*/ 118 h 119"/>
                <a:gd name="T10" fmla="*/ 44 w 181"/>
                <a:gd name="T11" fmla="*/ 115 h 119"/>
                <a:gd name="T12" fmla="*/ 99 w 181"/>
                <a:gd name="T13" fmla="*/ 99 h 119"/>
                <a:gd name="T14" fmla="*/ 118 w 181"/>
                <a:gd name="T15" fmla="*/ 117 h 119"/>
                <a:gd name="T16" fmla="*/ 143 w 181"/>
                <a:gd name="T17" fmla="*/ 102 h 119"/>
                <a:gd name="T18" fmla="*/ 174 w 181"/>
                <a:gd name="T19" fmla="*/ 84 h 119"/>
                <a:gd name="T20" fmla="*/ 180 w 181"/>
                <a:gd name="T21" fmla="*/ 72 h 119"/>
                <a:gd name="T22" fmla="*/ 131 w 181"/>
                <a:gd name="T23" fmla="*/ 7 h 119"/>
                <a:gd name="T24" fmla="*/ 113 w 181"/>
                <a:gd name="T25" fmla="*/ 0 h 119"/>
                <a:gd name="T26" fmla="*/ 79 w 181"/>
                <a:gd name="T27" fmla="*/ 11 h 119"/>
                <a:gd name="T28" fmla="*/ 45 w 181"/>
                <a:gd name="T29" fmla="*/ 24 h 119"/>
                <a:gd name="T30" fmla="*/ 23 w 181"/>
                <a:gd name="T31" fmla="*/ 6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19">
                  <a:moveTo>
                    <a:pt x="23" y="66"/>
                  </a:moveTo>
                  <a:cubicBezTo>
                    <a:pt x="14" y="73"/>
                    <a:pt x="0" y="92"/>
                    <a:pt x="2" y="99"/>
                  </a:cubicBezTo>
                  <a:cubicBezTo>
                    <a:pt x="2" y="100"/>
                    <a:pt x="2" y="100"/>
                    <a:pt x="3" y="100"/>
                  </a:cubicBezTo>
                  <a:cubicBezTo>
                    <a:pt x="10" y="101"/>
                    <a:pt x="18" y="106"/>
                    <a:pt x="25" y="110"/>
                  </a:cubicBezTo>
                  <a:cubicBezTo>
                    <a:pt x="31" y="114"/>
                    <a:pt x="39" y="118"/>
                    <a:pt x="42" y="118"/>
                  </a:cubicBezTo>
                  <a:cubicBezTo>
                    <a:pt x="43" y="118"/>
                    <a:pt x="44" y="117"/>
                    <a:pt x="44" y="115"/>
                  </a:cubicBezTo>
                  <a:cubicBezTo>
                    <a:pt x="50" y="78"/>
                    <a:pt x="73" y="68"/>
                    <a:pt x="99" y="99"/>
                  </a:cubicBezTo>
                  <a:cubicBezTo>
                    <a:pt x="103" y="104"/>
                    <a:pt x="110" y="110"/>
                    <a:pt x="118" y="117"/>
                  </a:cubicBezTo>
                  <a:cubicBezTo>
                    <a:pt x="123" y="110"/>
                    <a:pt x="133" y="106"/>
                    <a:pt x="143" y="102"/>
                  </a:cubicBezTo>
                  <a:cubicBezTo>
                    <a:pt x="154" y="97"/>
                    <a:pt x="166" y="92"/>
                    <a:pt x="174" y="84"/>
                  </a:cubicBezTo>
                  <a:cubicBezTo>
                    <a:pt x="178" y="81"/>
                    <a:pt x="180" y="76"/>
                    <a:pt x="180" y="72"/>
                  </a:cubicBezTo>
                  <a:cubicBezTo>
                    <a:pt x="179" y="54"/>
                    <a:pt x="154" y="29"/>
                    <a:pt x="131" y="7"/>
                  </a:cubicBezTo>
                  <a:cubicBezTo>
                    <a:pt x="126" y="2"/>
                    <a:pt x="120" y="0"/>
                    <a:pt x="113" y="0"/>
                  </a:cubicBezTo>
                  <a:cubicBezTo>
                    <a:pt x="103" y="0"/>
                    <a:pt x="90" y="6"/>
                    <a:pt x="79" y="11"/>
                  </a:cubicBezTo>
                  <a:cubicBezTo>
                    <a:pt x="67" y="17"/>
                    <a:pt x="56" y="23"/>
                    <a:pt x="45" y="24"/>
                  </a:cubicBezTo>
                  <a:cubicBezTo>
                    <a:pt x="39" y="45"/>
                    <a:pt x="31" y="60"/>
                    <a:pt x="23" y="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7" name="Freeform 240">
              <a:extLst>
                <a:ext uri="{FF2B5EF4-FFF2-40B4-BE49-F238E27FC236}">
                  <a16:creationId xmlns:a16="http://schemas.microsoft.com/office/drawing/2014/main" id="{6EBC9F0B-E8EC-4612-B1EA-3BC15B01C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3887" y="1987810"/>
              <a:ext cx="13154" cy="30063"/>
            </a:xfrm>
            <a:custGeom>
              <a:avLst/>
              <a:gdLst>
                <a:gd name="T0" fmla="*/ 23 w 29"/>
                <a:gd name="T1" fmla="*/ 2 h 71"/>
                <a:gd name="T2" fmla="*/ 21 w 29"/>
                <a:gd name="T3" fmla="*/ 0 h 71"/>
                <a:gd name="T4" fmla="*/ 18 w 29"/>
                <a:gd name="T5" fmla="*/ 1 h 71"/>
                <a:gd name="T6" fmla="*/ 7 w 29"/>
                <a:gd name="T7" fmla="*/ 15 h 71"/>
                <a:gd name="T8" fmla="*/ 4 w 29"/>
                <a:gd name="T9" fmla="*/ 70 h 71"/>
                <a:gd name="T10" fmla="*/ 23 w 29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71">
                  <a:moveTo>
                    <a:pt x="23" y="2"/>
                  </a:move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3" y="2"/>
                    <a:pt x="9" y="7"/>
                    <a:pt x="7" y="15"/>
                  </a:cubicBezTo>
                  <a:cubicBezTo>
                    <a:pt x="0" y="33"/>
                    <a:pt x="2" y="59"/>
                    <a:pt x="4" y="70"/>
                  </a:cubicBezTo>
                  <a:cubicBezTo>
                    <a:pt x="17" y="52"/>
                    <a:pt x="28" y="15"/>
                    <a:pt x="23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8" name="Freeform 241">
              <a:extLst>
                <a:ext uri="{FF2B5EF4-FFF2-40B4-BE49-F238E27FC236}">
                  <a16:creationId xmlns:a16="http://schemas.microsoft.com/office/drawing/2014/main" id="{E6785B29-95DA-40DE-AF63-A621E902F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7273" y="2211412"/>
              <a:ext cx="43218" cy="58248"/>
            </a:xfrm>
            <a:custGeom>
              <a:avLst/>
              <a:gdLst>
                <a:gd name="T0" fmla="*/ 2 w 102"/>
                <a:gd name="T1" fmla="*/ 44 h 138"/>
                <a:gd name="T2" fmla="*/ 35 w 102"/>
                <a:gd name="T3" fmla="*/ 84 h 138"/>
                <a:gd name="T4" fmla="*/ 43 w 102"/>
                <a:gd name="T5" fmla="*/ 101 h 138"/>
                <a:gd name="T6" fmla="*/ 9 w 102"/>
                <a:gd name="T7" fmla="*/ 115 h 138"/>
                <a:gd name="T8" fmla="*/ 7 w 102"/>
                <a:gd name="T9" fmla="*/ 114 h 138"/>
                <a:gd name="T10" fmla="*/ 8 w 102"/>
                <a:gd name="T11" fmla="*/ 121 h 138"/>
                <a:gd name="T12" fmla="*/ 32 w 102"/>
                <a:gd name="T13" fmla="*/ 137 h 138"/>
                <a:gd name="T14" fmla="*/ 34 w 102"/>
                <a:gd name="T15" fmla="*/ 137 h 138"/>
                <a:gd name="T16" fmla="*/ 62 w 102"/>
                <a:gd name="T17" fmla="*/ 117 h 138"/>
                <a:gd name="T18" fmla="*/ 79 w 102"/>
                <a:gd name="T19" fmla="*/ 81 h 138"/>
                <a:gd name="T20" fmla="*/ 89 w 102"/>
                <a:gd name="T21" fmla="*/ 40 h 138"/>
                <a:gd name="T22" fmla="*/ 99 w 102"/>
                <a:gd name="T23" fmla="*/ 1 h 138"/>
                <a:gd name="T24" fmla="*/ 93 w 102"/>
                <a:gd name="T25" fmla="*/ 9 h 138"/>
                <a:gd name="T26" fmla="*/ 78 w 102"/>
                <a:gd name="T27" fmla="*/ 21 h 138"/>
                <a:gd name="T28" fmla="*/ 76 w 102"/>
                <a:gd name="T29" fmla="*/ 21 h 138"/>
                <a:gd name="T30" fmla="*/ 59 w 102"/>
                <a:gd name="T31" fmla="*/ 4 h 138"/>
                <a:gd name="T32" fmla="*/ 57 w 102"/>
                <a:gd name="T33" fmla="*/ 0 h 138"/>
                <a:gd name="T34" fmla="*/ 35 w 102"/>
                <a:gd name="T35" fmla="*/ 12 h 138"/>
                <a:gd name="T36" fmla="*/ 26 w 102"/>
                <a:gd name="T37" fmla="*/ 10 h 138"/>
                <a:gd name="T38" fmla="*/ 7 w 102"/>
                <a:gd name="T39" fmla="*/ 22 h 138"/>
                <a:gd name="T40" fmla="*/ 2 w 102"/>
                <a:gd name="T41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8">
                  <a:moveTo>
                    <a:pt x="2" y="44"/>
                  </a:moveTo>
                  <a:cubicBezTo>
                    <a:pt x="5" y="63"/>
                    <a:pt x="26" y="78"/>
                    <a:pt x="35" y="84"/>
                  </a:cubicBezTo>
                  <a:cubicBezTo>
                    <a:pt x="45" y="90"/>
                    <a:pt x="44" y="98"/>
                    <a:pt x="43" y="101"/>
                  </a:cubicBezTo>
                  <a:cubicBezTo>
                    <a:pt x="40" y="112"/>
                    <a:pt x="24" y="118"/>
                    <a:pt x="9" y="115"/>
                  </a:cubicBezTo>
                  <a:cubicBezTo>
                    <a:pt x="8" y="114"/>
                    <a:pt x="7" y="114"/>
                    <a:pt x="7" y="114"/>
                  </a:cubicBezTo>
                  <a:cubicBezTo>
                    <a:pt x="6" y="115"/>
                    <a:pt x="6" y="117"/>
                    <a:pt x="8" y="121"/>
                  </a:cubicBezTo>
                  <a:cubicBezTo>
                    <a:pt x="12" y="127"/>
                    <a:pt x="20" y="135"/>
                    <a:pt x="32" y="137"/>
                  </a:cubicBezTo>
                  <a:cubicBezTo>
                    <a:pt x="32" y="137"/>
                    <a:pt x="33" y="137"/>
                    <a:pt x="34" y="137"/>
                  </a:cubicBezTo>
                  <a:cubicBezTo>
                    <a:pt x="43" y="137"/>
                    <a:pt x="53" y="130"/>
                    <a:pt x="62" y="117"/>
                  </a:cubicBezTo>
                  <a:cubicBezTo>
                    <a:pt x="75" y="101"/>
                    <a:pt x="80" y="85"/>
                    <a:pt x="79" y="81"/>
                  </a:cubicBezTo>
                  <a:cubicBezTo>
                    <a:pt x="77" y="74"/>
                    <a:pt x="82" y="61"/>
                    <a:pt x="89" y="40"/>
                  </a:cubicBezTo>
                  <a:cubicBezTo>
                    <a:pt x="93" y="27"/>
                    <a:pt x="101" y="6"/>
                    <a:pt x="99" y="1"/>
                  </a:cubicBezTo>
                  <a:cubicBezTo>
                    <a:pt x="99" y="3"/>
                    <a:pt x="95" y="6"/>
                    <a:pt x="93" y="9"/>
                  </a:cubicBezTo>
                  <a:cubicBezTo>
                    <a:pt x="89" y="14"/>
                    <a:pt x="85" y="20"/>
                    <a:pt x="78" y="21"/>
                  </a:cubicBezTo>
                  <a:lnTo>
                    <a:pt x="76" y="21"/>
                  </a:lnTo>
                  <a:cubicBezTo>
                    <a:pt x="69" y="21"/>
                    <a:pt x="64" y="13"/>
                    <a:pt x="59" y="4"/>
                  </a:cubicBezTo>
                  <a:cubicBezTo>
                    <a:pt x="59" y="3"/>
                    <a:pt x="58" y="1"/>
                    <a:pt x="57" y="0"/>
                  </a:cubicBezTo>
                  <a:cubicBezTo>
                    <a:pt x="55" y="11"/>
                    <a:pt x="47" y="14"/>
                    <a:pt x="35" y="12"/>
                  </a:cubicBezTo>
                  <a:cubicBezTo>
                    <a:pt x="32" y="11"/>
                    <a:pt x="29" y="10"/>
                    <a:pt x="26" y="10"/>
                  </a:cubicBezTo>
                  <a:cubicBezTo>
                    <a:pt x="21" y="10"/>
                    <a:pt x="15" y="12"/>
                    <a:pt x="7" y="22"/>
                  </a:cubicBezTo>
                  <a:cubicBezTo>
                    <a:pt x="2" y="29"/>
                    <a:pt x="0" y="37"/>
                    <a:pt x="2" y="4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49" name="Freeform 242">
              <a:extLst>
                <a:ext uri="{FF2B5EF4-FFF2-40B4-BE49-F238E27FC236}">
                  <a16:creationId xmlns:a16="http://schemas.microsoft.com/office/drawing/2014/main" id="{AE72C828-D537-42E2-A11D-65087A164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2049" y="2132495"/>
              <a:ext cx="90194" cy="131529"/>
            </a:xfrm>
            <a:custGeom>
              <a:avLst/>
              <a:gdLst>
                <a:gd name="T0" fmla="*/ 81 w 212"/>
                <a:gd name="T1" fmla="*/ 95 h 309"/>
                <a:gd name="T2" fmla="*/ 64 w 212"/>
                <a:gd name="T3" fmla="*/ 83 h 309"/>
                <a:gd name="T4" fmla="*/ 44 w 212"/>
                <a:gd name="T5" fmla="*/ 69 h 309"/>
                <a:gd name="T6" fmla="*/ 21 w 212"/>
                <a:gd name="T7" fmla="*/ 98 h 309"/>
                <a:gd name="T8" fmla="*/ 11 w 212"/>
                <a:gd name="T9" fmla="*/ 122 h 309"/>
                <a:gd name="T10" fmla="*/ 11 w 212"/>
                <a:gd name="T11" fmla="*/ 200 h 309"/>
                <a:gd name="T12" fmla="*/ 12 w 212"/>
                <a:gd name="T13" fmla="*/ 205 h 309"/>
                <a:gd name="T14" fmla="*/ 27 w 212"/>
                <a:gd name="T15" fmla="*/ 233 h 309"/>
                <a:gd name="T16" fmla="*/ 41 w 212"/>
                <a:gd name="T17" fmla="*/ 274 h 309"/>
                <a:gd name="T18" fmla="*/ 50 w 212"/>
                <a:gd name="T19" fmla="*/ 300 h 309"/>
                <a:gd name="T20" fmla="*/ 118 w 212"/>
                <a:gd name="T21" fmla="*/ 307 h 309"/>
                <a:gd name="T22" fmla="*/ 134 w 212"/>
                <a:gd name="T23" fmla="*/ 307 h 309"/>
                <a:gd name="T24" fmla="*/ 125 w 212"/>
                <a:gd name="T25" fmla="*/ 298 h 309"/>
                <a:gd name="T26" fmla="*/ 108 w 212"/>
                <a:gd name="T27" fmla="*/ 270 h 309"/>
                <a:gd name="T28" fmla="*/ 123 w 212"/>
                <a:gd name="T29" fmla="*/ 257 h 309"/>
                <a:gd name="T30" fmla="*/ 158 w 212"/>
                <a:gd name="T31" fmla="*/ 274 h 309"/>
                <a:gd name="T32" fmla="*/ 186 w 212"/>
                <a:gd name="T33" fmla="*/ 284 h 309"/>
                <a:gd name="T34" fmla="*/ 202 w 212"/>
                <a:gd name="T35" fmla="*/ 277 h 309"/>
                <a:gd name="T36" fmla="*/ 192 w 212"/>
                <a:gd name="T37" fmla="*/ 238 h 309"/>
                <a:gd name="T38" fmla="*/ 187 w 212"/>
                <a:gd name="T39" fmla="*/ 235 h 309"/>
                <a:gd name="T40" fmla="*/ 183 w 212"/>
                <a:gd name="T41" fmla="*/ 236 h 309"/>
                <a:gd name="T42" fmla="*/ 141 w 212"/>
                <a:gd name="T43" fmla="*/ 229 h 309"/>
                <a:gd name="T44" fmla="*/ 150 w 212"/>
                <a:gd name="T45" fmla="*/ 196 h 309"/>
                <a:gd name="T46" fmla="*/ 162 w 212"/>
                <a:gd name="T47" fmla="*/ 177 h 309"/>
                <a:gd name="T48" fmla="*/ 192 w 212"/>
                <a:gd name="T49" fmla="*/ 158 h 309"/>
                <a:gd name="T50" fmla="*/ 210 w 212"/>
                <a:gd name="T51" fmla="*/ 150 h 309"/>
                <a:gd name="T52" fmla="*/ 177 w 212"/>
                <a:gd name="T53" fmla="*/ 122 h 309"/>
                <a:gd name="T54" fmla="*/ 163 w 212"/>
                <a:gd name="T55" fmla="*/ 95 h 309"/>
                <a:gd name="T56" fmla="*/ 173 w 212"/>
                <a:gd name="T57" fmla="*/ 59 h 309"/>
                <a:gd name="T58" fmla="*/ 185 w 212"/>
                <a:gd name="T59" fmla="*/ 23 h 309"/>
                <a:gd name="T60" fmla="*/ 181 w 212"/>
                <a:gd name="T61" fmla="*/ 2 h 309"/>
                <a:gd name="T62" fmla="*/ 172 w 212"/>
                <a:gd name="T63" fmla="*/ 0 h 309"/>
                <a:gd name="T64" fmla="*/ 136 w 212"/>
                <a:gd name="T65" fmla="*/ 29 h 309"/>
                <a:gd name="T66" fmla="*/ 99 w 212"/>
                <a:gd name="T67" fmla="*/ 56 h 309"/>
                <a:gd name="T68" fmla="*/ 89 w 212"/>
                <a:gd name="T69" fmla="*/ 56 h 309"/>
                <a:gd name="T70" fmla="*/ 92 w 212"/>
                <a:gd name="T71" fmla="*/ 61 h 309"/>
                <a:gd name="T72" fmla="*/ 92 w 212"/>
                <a:gd name="T73" fmla="*/ 90 h 309"/>
                <a:gd name="T74" fmla="*/ 81 w 212"/>
                <a:gd name="T75" fmla="*/ 9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309">
                  <a:moveTo>
                    <a:pt x="81" y="95"/>
                  </a:moveTo>
                  <a:cubicBezTo>
                    <a:pt x="74" y="95"/>
                    <a:pt x="69" y="89"/>
                    <a:pt x="64" y="83"/>
                  </a:cubicBezTo>
                  <a:cubicBezTo>
                    <a:pt x="58" y="77"/>
                    <a:pt x="53" y="70"/>
                    <a:pt x="44" y="69"/>
                  </a:cubicBezTo>
                  <a:cubicBezTo>
                    <a:pt x="33" y="68"/>
                    <a:pt x="28" y="81"/>
                    <a:pt x="21" y="98"/>
                  </a:cubicBezTo>
                  <a:cubicBezTo>
                    <a:pt x="18" y="106"/>
                    <a:pt x="15" y="115"/>
                    <a:pt x="11" y="122"/>
                  </a:cubicBezTo>
                  <a:cubicBezTo>
                    <a:pt x="0" y="138"/>
                    <a:pt x="7" y="175"/>
                    <a:pt x="11" y="200"/>
                  </a:cubicBezTo>
                  <a:lnTo>
                    <a:pt x="12" y="205"/>
                  </a:lnTo>
                  <a:cubicBezTo>
                    <a:pt x="13" y="215"/>
                    <a:pt x="20" y="224"/>
                    <a:pt x="27" y="233"/>
                  </a:cubicBezTo>
                  <a:cubicBezTo>
                    <a:pt x="37" y="246"/>
                    <a:pt x="46" y="258"/>
                    <a:pt x="41" y="274"/>
                  </a:cubicBezTo>
                  <a:cubicBezTo>
                    <a:pt x="38" y="281"/>
                    <a:pt x="43" y="290"/>
                    <a:pt x="50" y="300"/>
                  </a:cubicBezTo>
                  <a:cubicBezTo>
                    <a:pt x="70" y="300"/>
                    <a:pt x="103" y="302"/>
                    <a:pt x="118" y="307"/>
                  </a:cubicBezTo>
                  <a:cubicBezTo>
                    <a:pt x="120" y="307"/>
                    <a:pt x="125" y="308"/>
                    <a:pt x="134" y="307"/>
                  </a:cubicBezTo>
                  <a:cubicBezTo>
                    <a:pt x="131" y="304"/>
                    <a:pt x="128" y="301"/>
                    <a:pt x="125" y="298"/>
                  </a:cubicBezTo>
                  <a:cubicBezTo>
                    <a:pt x="116" y="289"/>
                    <a:pt x="107" y="280"/>
                    <a:pt x="108" y="270"/>
                  </a:cubicBezTo>
                  <a:cubicBezTo>
                    <a:pt x="109" y="262"/>
                    <a:pt x="115" y="257"/>
                    <a:pt x="123" y="257"/>
                  </a:cubicBezTo>
                  <a:cubicBezTo>
                    <a:pt x="136" y="257"/>
                    <a:pt x="153" y="270"/>
                    <a:pt x="158" y="274"/>
                  </a:cubicBezTo>
                  <a:cubicBezTo>
                    <a:pt x="164" y="280"/>
                    <a:pt x="176" y="284"/>
                    <a:pt x="186" y="284"/>
                  </a:cubicBezTo>
                  <a:cubicBezTo>
                    <a:pt x="193" y="284"/>
                    <a:pt x="201" y="282"/>
                    <a:pt x="202" y="277"/>
                  </a:cubicBezTo>
                  <a:cubicBezTo>
                    <a:pt x="203" y="270"/>
                    <a:pt x="200" y="247"/>
                    <a:pt x="192" y="238"/>
                  </a:cubicBezTo>
                  <a:cubicBezTo>
                    <a:pt x="190" y="235"/>
                    <a:pt x="188" y="235"/>
                    <a:pt x="187" y="235"/>
                  </a:cubicBezTo>
                  <a:cubicBezTo>
                    <a:pt x="186" y="235"/>
                    <a:pt x="185" y="235"/>
                    <a:pt x="183" y="236"/>
                  </a:cubicBezTo>
                  <a:cubicBezTo>
                    <a:pt x="158" y="249"/>
                    <a:pt x="148" y="240"/>
                    <a:pt x="141" y="229"/>
                  </a:cubicBezTo>
                  <a:cubicBezTo>
                    <a:pt x="134" y="219"/>
                    <a:pt x="142" y="207"/>
                    <a:pt x="150" y="196"/>
                  </a:cubicBezTo>
                  <a:cubicBezTo>
                    <a:pt x="155" y="190"/>
                    <a:pt x="160" y="183"/>
                    <a:pt x="162" y="177"/>
                  </a:cubicBezTo>
                  <a:cubicBezTo>
                    <a:pt x="165" y="164"/>
                    <a:pt x="180" y="161"/>
                    <a:pt x="192" y="158"/>
                  </a:cubicBezTo>
                  <a:cubicBezTo>
                    <a:pt x="200" y="156"/>
                    <a:pt x="209" y="154"/>
                    <a:pt x="210" y="150"/>
                  </a:cubicBezTo>
                  <a:cubicBezTo>
                    <a:pt x="211" y="148"/>
                    <a:pt x="211" y="139"/>
                    <a:pt x="177" y="122"/>
                  </a:cubicBezTo>
                  <a:cubicBezTo>
                    <a:pt x="167" y="117"/>
                    <a:pt x="164" y="100"/>
                    <a:pt x="163" y="95"/>
                  </a:cubicBezTo>
                  <a:cubicBezTo>
                    <a:pt x="162" y="83"/>
                    <a:pt x="164" y="67"/>
                    <a:pt x="173" y="59"/>
                  </a:cubicBezTo>
                  <a:cubicBezTo>
                    <a:pt x="179" y="54"/>
                    <a:pt x="185" y="39"/>
                    <a:pt x="185" y="23"/>
                  </a:cubicBezTo>
                  <a:cubicBezTo>
                    <a:pt x="186" y="11"/>
                    <a:pt x="183" y="4"/>
                    <a:pt x="181" y="2"/>
                  </a:cubicBezTo>
                  <a:cubicBezTo>
                    <a:pt x="179" y="0"/>
                    <a:pt x="176" y="0"/>
                    <a:pt x="172" y="0"/>
                  </a:cubicBezTo>
                  <a:cubicBezTo>
                    <a:pt x="158" y="0"/>
                    <a:pt x="138" y="10"/>
                    <a:pt x="136" y="29"/>
                  </a:cubicBezTo>
                  <a:cubicBezTo>
                    <a:pt x="133" y="55"/>
                    <a:pt x="112" y="55"/>
                    <a:pt x="99" y="56"/>
                  </a:cubicBezTo>
                  <a:cubicBezTo>
                    <a:pt x="96" y="56"/>
                    <a:pt x="91" y="56"/>
                    <a:pt x="89" y="56"/>
                  </a:cubicBezTo>
                  <a:cubicBezTo>
                    <a:pt x="90" y="58"/>
                    <a:pt x="91" y="59"/>
                    <a:pt x="92" y="61"/>
                  </a:cubicBezTo>
                  <a:cubicBezTo>
                    <a:pt x="96" y="67"/>
                    <a:pt x="104" y="79"/>
                    <a:pt x="92" y="90"/>
                  </a:cubicBezTo>
                  <a:cubicBezTo>
                    <a:pt x="89" y="93"/>
                    <a:pt x="85" y="95"/>
                    <a:pt x="81" y="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0" name="Freeform 243">
              <a:extLst>
                <a:ext uri="{FF2B5EF4-FFF2-40B4-BE49-F238E27FC236}">
                  <a16:creationId xmlns:a16="http://schemas.microsoft.com/office/drawing/2014/main" id="{63D30E90-103B-4E8F-BD24-89E806886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726" y="2123098"/>
              <a:ext cx="30064" cy="43218"/>
            </a:xfrm>
            <a:custGeom>
              <a:avLst/>
              <a:gdLst>
                <a:gd name="T0" fmla="*/ 62 w 69"/>
                <a:gd name="T1" fmla="*/ 0 h 100"/>
                <a:gd name="T2" fmla="*/ 11 w 69"/>
                <a:gd name="T3" fmla="*/ 99 h 100"/>
                <a:gd name="T4" fmla="*/ 12 w 69"/>
                <a:gd name="T5" fmla="*/ 99 h 100"/>
                <a:gd name="T6" fmla="*/ 12 w 69"/>
                <a:gd name="T7" fmla="*/ 94 h 100"/>
                <a:gd name="T8" fmla="*/ 68 w 69"/>
                <a:gd name="T9" fmla="*/ 10 h 100"/>
                <a:gd name="T10" fmla="*/ 63 w 69"/>
                <a:gd name="T11" fmla="*/ 5 h 100"/>
                <a:gd name="T12" fmla="*/ 63 w 69"/>
                <a:gd name="T13" fmla="*/ 0 h 100"/>
                <a:gd name="T14" fmla="*/ 62 w 69"/>
                <a:gd name="T1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100">
                  <a:moveTo>
                    <a:pt x="62" y="0"/>
                  </a:moveTo>
                  <a:cubicBezTo>
                    <a:pt x="20" y="1"/>
                    <a:pt x="0" y="85"/>
                    <a:pt x="11" y="99"/>
                  </a:cubicBezTo>
                  <a:lnTo>
                    <a:pt x="12" y="99"/>
                  </a:lnTo>
                  <a:lnTo>
                    <a:pt x="12" y="94"/>
                  </a:lnTo>
                  <a:cubicBezTo>
                    <a:pt x="22" y="91"/>
                    <a:pt x="68" y="34"/>
                    <a:pt x="68" y="10"/>
                  </a:cubicBezTo>
                  <a:cubicBezTo>
                    <a:pt x="68" y="7"/>
                    <a:pt x="68" y="5"/>
                    <a:pt x="63" y="5"/>
                  </a:cubicBezTo>
                  <a:lnTo>
                    <a:pt x="63" y="0"/>
                  </a:lnTo>
                  <a:cubicBezTo>
                    <a:pt x="63" y="0"/>
                    <a:pt x="63" y="0"/>
                    <a:pt x="6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1" name="Freeform 244">
              <a:extLst>
                <a:ext uri="{FF2B5EF4-FFF2-40B4-BE49-F238E27FC236}">
                  <a16:creationId xmlns:a16="http://schemas.microsoft.com/office/drawing/2014/main" id="{36514765-26A5-4959-B250-2CB3A4322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9153" y="1540611"/>
              <a:ext cx="400233" cy="697107"/>
            </a:xfrm>
            <a:custGeom>
              <a:avLst/>
              <a:gdLst>
                <a:gd name="T0" fmla="*/ 23 w 940"/>
                <a:gd name="T1" fmla="*/ 1256 h 1636"/>
                <a:gd name="T2" fmla="*/ 8 w 940"/>
                <a:gd name="T3" fmla="*/ 1251 h 1636"/>
                <a:gd name="T4" fmla="*/ 1 w 940"/>
                <a:gd name="T5" fmla="*/ 1253 h 1636"/>
                <a:gd name="T6" fmla="*/ 60 w 940"/>
                <a:gd name="T7" fmla="*/ 1405 h 1636"/>
                <a:gd name="T8" fmla="*/ 114 w 940"/>
                <a:gd name="T9" fmla="*/ 1537 h 1636"/>
                <a:gd name="T10" fmla="*/ 135 w 940"/>
                <a:gd name="T11" fmla="*/ 1591 h 1636"/>
                <a:gd name="T12" fmla="*/ 156 w 940"/>
                <a:gd name="T13" fmla="*/ 1632 h 1636"/>
                <a:gd name="T14" fmla="*/ 214 w 940"/>
                <a:gd name="T15" fmla="*/ 1600 h 1636"/>
                <a:gd name="T16" fmla="*/ 238 w 940"/>
                <a:gd name="T17" fmla="*/ 1561 h 1636"/>
                <a:gd name="T18" fmla="*/ 321 w 940"/>
                <a:gd name="T19" fmla="*/ 1554 h 1636"/>
                <a:gd name="T20" fmla="*/ 374 w 940"/>
                <a:gd name="T21" fmla="*/ 1521 h 1636"/>
                <a:gd name="T22" fmla="*/ 418 w 940"/>
                <a:gd name="T23" fmla="*/ 1449 h 1636"/>
                <a:gd name="T24" fmla="*/ 375 w 940"/>
                <a:gd name="T25" fmla="*/ 1476 h 1636"/>
                <a:gd name="T26" fmla="*/ 399 w 940"/>
                <a:gd name="T27" fmla="*/ 1303 h 1636"/>
                <a:gd name="T28" fmla="*/ 511 w 940"/>
                <a:gd name="T29" fmla="*/ 1196 h 1636"/>
                <a:gd name="T30" fmla="*/ 486 w 940"/>
                <a:gd name="T31" fmla="*/ 1057 h 1636"/>
                <a:gd name="T32" fmla="*/ 429 w 940"/>
                <a:gd name="T33" fmla="*/ 1035 h 1636"/>
                <a:gd name="T34" fmla="*/ 448 w 940"/>
                <a:gd name="T35" fmla="*/ 877 h 1636"/>
                <a:gd name="T36" fmla="*/ 484 w 940"/>
                <a:gd name="T37" fmla="*/ 800 h 1636"/>
                <a:gd name="T38" fmla="*/ 561 w 940"/>
                <a:gd name="T39" fmla="*/ 718 h 1636"/>
                <a:gd name="T40" fmla="*/ 748 w 940"/>
                <a:gd name="T41" fmla="*/ 591 h 1636"/>
                <a:gd name="T42" fmla="*/ 757 w 940"/>
                <a:gd name="T43" fmla="*/ 481 h 1636"/>
                <a:gd name="T44" fmla="*/ 820 w 940"/>
                <a:gd name="T45" fmla="*/ 415 h 1636"/>
                <a:gd name="T46" fmla="*/ 903 w 940"/>
                <a:gd name="T47" fmla="*/ 405 h 1636"/>
                <a:gd name="T48" fmla="*/ 908 w 940"/>
                <a:gd name="T49" fmla="*/ 336 h 1636"/>
                <a:gd name="T50" fmla="*/ 921 w 940"/>
                <a:gd name="T51" fmla="*/ 275 h 1636"/>
                <a:gd name="T52" fmla="*/ 894 w 940"/>
                <a:gd name="T53" fmla="*/ 142 h 1636"/>
                <a:gd name="T54" fmla="*/ 791 w 940"/>
                <a:gd name="T55" fmla="*/ 69 h 1636"/>
                <a:gd name="T56" fmla="*/ 694 w 940"/>
                <a:gd name="T57" fmla="*/ 1 h 1636"/>
                <a:gd name="T58" fmla="*/ 636 w 940"/>
                <a:gd name="T59" fmla="*/ 88 h 1636"/>
                <a:gd name="T60" fmla="*/ 571 w 940"/>
                <a:gd name="T61" fmla="*/ 68 h 1636"/>
                <a:gd name="T62" fmla="*/ 516 w 940"/>
                <a:gd name="T63" fmla="*/ 60 h 1636"/>
                <a:gd name="T64" fmla="*/ 515 w 940"/>
                <a:gd name="T65" fmla="*/ 92 h 1636"/>
                <a:gd name="T66" fmla="*/ 401 w 940"/>
                <a:gd name="T67" fmla="*/ 176 h 1636"/>
                <a:gd name="T68" fmla="*/ 358 w 940"/>
                <a:gd name="T69" fmla="*/ 275 h 1636"/>
                <a:gd name="T70" fmla="*/ 317 w 940"/>
                <a:gd name="T71" fmla="*/ 344 h 1636"/>
                <a:gd name="T72" fmla="*/ 247 w 940"/>
                <a:gd name="T73" fmla="*/ 390 h 1636"/>
                <a:gd name="T74" fmla="*/ 193 w 940"/>
                <a:gd name="T75" fmla="*/ 556 h 1636"/>
                <a:gd name="T76" fmla="*/ 208 w 940"/>
                <a:gd name="T77" fmla="*/ 587 h 1636"/>
                <a:gd name="T78" fmla="*/ 187 w 940"/>
                <a:gd name="T79" fmla="*/ 654 h 1636"/>
                <a:gd name="T80" fmla="*/ 151 w 940"/>
                <a:gd name="T81" fmla="*/ 645 h 1636"/>
                <a:gd name="T82" fmla="*/ 78 w 940"/>
                <a:gd name="T83" fmla="*/ 764 h 1636"/>
                <a:gd name="T84" fmla="*/ 79 w 940"/>
                <a:gd name="T85" fmla="*/ 889 h 1636"/>
                <a:gd name="T86" fmla="*/ 125 w 940"/>
                <a:gd name="T87" fmla="*/ 969 h 1636"/>
                <a:gd name="T88" fmla="*/ 87 w 940"/>
                <a:gd name="T89" fmla="*/ 1019 h 1636"/>
                <a:gd name="T90" fmla="*/ 70 w 940"/>
                <a:gd name="T91" fmla="*/ 1132 h 1636"/>
                <a:gd name="T92" fmla="*/ 43 w 940"/>
                <a:gd name="T93" fmla="*/ 1198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0" h="1636">
                  <a:moveTo>
                    <a:pt x="43" y="1198"/>
                  </a:moveTo>
                  <a:cubicBezTo>
                    <a:pt x="43" y="1199"/>
                    <a:pt x="43" y="1200"/>
                    <a:pt x="43" y="1202"/>
                  </a:cubicBezTo>
                  <a:cubicBezTo>
                    <a:pt x="42" y="1216"/>
                    <a:pt x="40" y="1256"/>
                    <a:pt x="23" y="1256"/>
                  </a:cubicBezTo>
                  <a:cubicBezTo>
                    <a:pt x="20" y="1256"/>
                    <a:pt x="18" y="1255"/>
                    <a:pt x="15" y="1253"/>
                  </a:cubicBezTo>
                  <a:cubicBezTo>
                    <a:pt x="14" y="1253"/>
                    <a:pt x="12" y="1252"/>
                    <a:pt x="10" y="1251"/>
                  </a:cubicBezTo>
                  <a:cubicBezTo>
                    <a:pt x="9" y="1251"/>
                    <a:pt x="9" y="1251"/>
                    <a:pt x="8" y="1251"/>
                  </a:cubicBezTo>
                  <a:cubicBezTo>
                    <a:pt x="6" y="1251"/>
                    <a:pt x="4" y="1251"/>
                    <a:pt x="1" y="1251"/>
                  </a:cubicBezTo>
                  <a:lnTo>
                    <a:pt x="1" y="1251"/>
                  </a:lnTo>
                  <a:cubicBezTo>
                    <a:pt x="1" y="1251"/>
                    <a:pt x="1" y="1252"/>
                    <a:pt x="1" y="1253"/>
                  </a:cubicBezTo>
                  <a:cubicBezTo>
                    <a:pt x="0" y="1281"/>
                    <a:pt x="11" y="1307"/>
                    <a:pt x="32" y="1325"/>
                  </a:cubicBezTo>
                  <a:cubicBezTo>
                    <a:pt x="47" y="1337"/>
                    <a:pt x="49" y="1352"/>
                    <a:pt x="50" y="1367"/>
                  </a:cubicBezTo>
                  <a:cubicBezTo>
                    <a:pt x="50" y="1380"/>
                    <a:pt x="51" y="1393"/>
                    <a:pt x="60" y="1405"/>
                  </a:cubicBezTo>
                  <a:cubicBezTo>
                    <a:pt x="70" y="1418"/>
                    <a:pt x="74" y="1430"/>
                    <a:pt x="78" y="1441"/>
                  </a:cubicBezTo>
                  <a:cubicBezTo>
                    <a:pt x="82" y="1453"/>
                    <a:pt x="85" y="1463"/>
                    <a:pt x="97" y="1473"/>
                  </a:cubicBezTo>
                  <a:cubicBezTo>
                    <a:pt x="122" y="1494"/>
                    <a:pt x="126" y="1508"/>
                    <a:pt x="114" y="1537"/>
                  </a:cubicBezTo>
                  <a:cubicBezTo>
                    <a:pt x="111" y="1547"/>
                    <a:pt x="114" y="1548"/>
                    <a:pt x="122" y="1552"/>
                  </a:cubicBezTo>
                  <a:cubicBezTo>
                    <a:pt x="127" y="1555"/>
                    <a:pt x="136" y="1559"/>
                    <a:pt x="136" y="1569"/>
                  </a:cubicBezTo>
                  <a:cubicBezTo>
                    <a:pt x="137" y="1575"/>
                    <a:pt x="136" y="1583"/>
                    <a:pt x="135" y="1591"/>
                  </a:cubicBezTo>
                  <a:cubicBezTo>
                    <a:pt x="134" y="1605"/>
                    <a:pt x="132" y="1622"/>
                    <a:pt x="137" y="1631"/>
                  </a:cubicBezTo>
                  <a:cubicBezTo>
                    <a:pt x="138" y="1634"/>
                    <a:pt x="140" y="1635"/>
                    <a:pt x="142" y="1635"/>
                  </a:cubicBezTo>
                  <a:cubicBezTo>
                    <a:pt x="146" y="1635"/>
                    <a:pt x="150" y="1634"/>
                    <a:pt x="156" y="1632"/>
                  </a:cubicBezTo>
                  <a:cubicBezTo>
                    <a:pt x="164" y="1630"/>
                    <a:pt x="176" y="1627"/>
                    <a:pt x="191" y="1627"/>
                  </a:cubicBezTo>
                  <a:cubicBezTo>
                    <a:pt x="201" y="1626"/>
                    <a:pt x="207" y="1625"/>
                    <a:pt x="210" y="1621"/>
                  </a:cubicBezTo>
                  <a:cubicBezTo>
                    <a:pt x="214" y="1617"/>
                    <a:pt x="214" y="1609"/>
                    <a:pt x="214" y="1600"/>
                  </a:cubicBezTo>
                  <a:cubicBezTo>
                    <a:pt x="213" y="1596"/>
                    <a:pt x="213" y="1591"/>
                    <a:pt x="214" y="1587"/>
                  </a:cubicBezTo>
                  <a:cubicBezTo>
                    <a:pt x="214" y="1571"/>
                    <a:pt x="224" y="1568"/>
                    <a:pt x="230" y="1566"/>
                  </a:cubicBezTo>
                  <a:cubicBezTo>
                    <a:pt x="235" y="1564"/>
                    <a:pt x="237" y="1564"/>
                    <a:pt x="238" y="1561"/>
                  </a:cubicBezTo>
                  <a:cubicBezTo>
                    <a:pt x="241" y="1551"/>
                    <a:pt x="254" y="1544"/>
                    <a:pt x="273" y="1544"/>
                  </a:cubicBezTo>
                  <a:cubicBezTo>
                    <a:pt x="285" y="1544"/>
                    <a:pt x="298" y="1547"/>
                    <a:pt x="309" y="1552"/>
                  </a:cubicBezTo>
                  <a:cubicBezTo>
                    <a:pt x="313" y="1553"/>
                    <a:pt x="317" y="1554"/>
                    <a:pt x="321" y="1554"/>
                  </a:cubicBezTo>
                  <a:cubicBezTo>
                    <a:pt x="337" y="1554"/>
                    <a:pt x="342" y="1534"/>
                    <a:pt x="345" y="1521"/>
                  </a:cubicBezTo>
                  <a:cubicBezTo>
                    <a:pt x="345" y="1517"/>
                    <a:pt x="347" y="1506"/>
                    <a:pt x="356" y="1506"/>
                  </a:cubicBezTo>
                  <a:cubicBezTo>
                    <a:pt x="363" y="1506"/>
                    <a:pt x="369" y="1513"/>
                    <a:pt x="374" y="1521"/>
                  </a:cubicBezTo>
                  <a:cubicBezTo>
                    <a:pt x="376" y="1523"/>
                    <a:pt x="378" y="1526"/>
                    <a:pt x="380" y="1527"/>
                  </a:cubicBezTo>
                  <a:cubicBezTo>
                    <a:pt x="386" y="1523"/>
                    <a:pt x="403" y="1491"/>
                    <a:pt x="415" y="1459"/>
                  </a:cubicBezTo>
                  <a:cubicBezTo>
                    <a:pt x="416" y="1455"/>
                    <a:pt x="417" y="1452"/>
                    <a:pt x="418" y="1449"/>
                  </a:cubicBezTo>
                  <a:cubicBezTo>
                    <a:pt x="414" y="1452"/>
                    <a:pt x="408" y="1458"/>
                    <a:pt x="398" y="1470"/>
                  </a:cubicBezTo>
                  <a:cubicBezTo>
                    <a:pt x="391" y="1477"/>
                    <a:pt x="387" y="1480"/>
                    <a:pt x="382" y="1480"/>
                  </a:cubicBezTo>
                  <a:cubicBezTo>
                    <a:pt x="379" y="1480"/>
                    <a:pt x="377" y="1478"/>
                    <a:pt x="375" y="1476"/>
                  </a:cubicBezTo>
                  <a:cubicBezTo>
                    <a:pt x="367" y="1463"/>
                    <a:pt x="383" y="1418"/>
                    <a:pt x="387" y="1410"/>
                  </a:cubicBezTo>
                  <a:cubicBezTo>
                    <a:pt x="393" y="1396"/>
                    <a:pt x="395" y="1361"/>
                    <a:pt x="396" y="1336"/>
                  </a:cubicBezTo>
                  <a:cubicBezTo>
                    <a:pt x="397" y="1321"/>
                    <a:pt x="397" y="1309"/>
                    <a:pt x="399" y="1303"/>
                  </a:cubicBezTo>
                  <a:cubicBezTo>
                    <a:pt x="402" y="1290"/>
                    <a:pt x="408" y="1260"/>
                    <a:pt x="446" y="1252"/>
                  </a:cubicBezTo>
                  <a:cubicBezTo>
                    <a:pt x="470" y="1247"/>
                    <a:pt x="499" y="1224"/>
                    <a:pt x="508" y="1206"/>
                  </a:cubicBezTo>
                  <a:cubicBezTo>
                    <a:pt x="511" y="1202"/>
                    <a:pt x="512" y="1198"/>
                    <a:pt x="511" y="1196"/>
                  </a:cubicBezTo>
                  <a:cubicBezTo>
                    <a:pt x="506" y="1183"/>
                    <a:pt x="520" y="1170"/>
                    <a:pt x="535" y="1156"/>
                  </a:cubicBezTo>
                  <a:cubicBezTo>
                    <a:pt x="544" y="1148"/>
                    <a:pt x="555" y="1137"/>
                    <a:pt x="555" y="1132"/>
                  </a:cubicBezTo>
                  <a:cubicBezTo>
                    <a:pt x="555" y="1119"/>
                    <a:pt x="506" y="1069"/>
                    <a:pt x="486" y="1057"/>
                  </a:cubicBezTo>
                  <a:cubicBezTo>
                    <a:pt x="479" y="1052"/>
                    <a:pt x="466" y="1051"/>
                    <a:pt x="456" y="1051"/>
                  </a:cubicBezTo>
                  <a:cubicBezTo>
                    <a:pt x="443" y="1050"/>
                    <a:pt x="435" y="1050"/>
                    <a:pt x="431" y="1044"/>
                  </a:cubicBezTo>
                  <a:cubicBezTo>
                    <a:pt x="429" y="1042"/>
                    <a:pt x="428" y="1039"/>
                    <a:pt x="429" y="1035"/>
                  </a:cubicBezTo>
                  <a:cubicBezTo>
                    <a:pt x="431" y="1027"/>
                    <a:pt x="428" y="996"/>
                    <a:pt x="420" y="952"/>
                  </a:cubicBezTo>
                  <a:cubicBezTo>
                    <a:pt x="417" y="937"/>
                    <a:pt x="426" y="922"/>
                    <a:pt x="435" y="908"/>
                  </a:cubicBezTo>
                  <a:cubicBezTo>
                    <a:pt x="442" y="897"/>
                    <a:pt x="448" y="886"/>
                    <a:pt x="448" y="877"/>
                  </a:cubicBezTo>
                  <a:lnTo>
                    <a:pt x="448" y="873"/>
                  </a:lnTo>
                  <a:cubicBezTo>
                    <a:pt x="448" y="850"/>
                    <a:pt x="448" y="821"/>
                    <a:pt x="472" y="813"/>
                  </a:cubicBezTo>
                  <a:cubicBezTo>
                    <a:pt x="480" y="810"/>
                    <a:pt x="481" y="806"/>
                    <a:pt x="484" y="800"/>
                  </a:cubicBezTo>
                  <a:cubicBezTo>
                    <a:pt x="487" y="792"/>
                    <a:pt x="491" y="782"/>
                    <a:pt x="509" y="777"/>
                  </a:cubicBezTo>
                  <a:cubicBezTo>
                    <a:pt x="520" y="775"/>
                    <a:pt x="525" y="766"/>
                    <a:pt x="531" y="753"/>
                  </a:cubicBezTo>
                  <a:cubicBezTo>
                    <a:pt x="537" y="740"/>
                    <a:pt x="544" y="725"/>
                    <a:pt x="561" y="718"/>
                  </a:cubicBezTo>
                  <a:cubicBezTo>
                    <a:pt x="576" y="712"/>
                    <a:pt x="584" y="706"/>
                    <a:pt x="593" y="700"/>
                  </a:cubicBezTo>
                  <a:cubicBezTo>
                    <a:pt x="603" y="693"/>
                    <a:pt x="613" y="686"/>
                    <a:pt x="633" y="676"/>
                  </a:cubicBezTo>
                  <a:cubicBezTo>
                    <a:pt x="676" y="656"/>
                    <a:pt x="738" y="611"/>
                    <a:pt x="748" y="591"/>
                  </a:cubicBezTo>
                  <a:cubicBezTo>
                    <a:pt x="751" y="584"/>
                    <a:pt x="747" y="577"/>
                    <a:pt x="740" y="566"/>
                  </a:cubicBezTo>
                  <a:cubicBezTo>
                    <a:pt x="731" y="552"/>
                    <a:pt x="718" y="533"/>
                    <a:pt x="742" y="516"/>
                  </a:cubicBezTo>
                  <a:cubicBezTo>
                    <a:pt x="757" y="504"/>
                    <a:pt x="757" y="492"/>
                    <a:pt x="757" y="481"/>
                  </a:cubicBezTo>
                  <a:cubicBezTo>
                    <a:pt x="758" y="470"/>
                    <a:pt x="758" y="458"/>
                    <a:pt x="772" y="453"/>
                  </a:cubicBezTo>
                  <a:cubicBezTo>
                    <a:pt x="792" y="445"/>
                    <a:pt x="800" y="436"/>
                    <a:pt x="814" y="422"/>
                  </a:cubicBezTo>
                  <a:lnTo>
                    <a:pt x="820" y="415"/>
                  </a:lnTo>
                  <a:cubicBezTo>
                    <a:pt x="829" y="405"/>
                    <a:pt x="839" y="404"/>
                    <a:pt x="846" y="404"/>
                  </a:cubicBezTo>
                  <a:cubicBezTo>
                    <a:pt x="851" y="404"/>
                    <a:pt x="856" y="405"/>
                    <a:pt x="862" y="405"/>
                  </a:cubicBezTo>
                  <a:cubicBezTo>
                    <a:pt x="874" y="406"/>
                    <a:pt x="889" y="407"/>
                    <a:pt x="903" y="405"/>
                  </a:cubicBezTo>
                  <a:cubicBezTo>
                    <a:pt x="915" y="403"/>
                    <a:pt x="927" y="403"/>
                    <a:pt x="939" y="405"/>
                  </a:cubicBezTo>
                  <a:cubicBezTo>
                    <a:pt x="937" y="391"/>
                    <a:pt x="933" y="382"/>
                    <a:pt x="931" y="379"/>
                  </a:cubicBezTo>
                  <a:cubicBezTo>
                    <a:pt x="930" y="379"/>
                    <a:pt x="902" y="351"/>
                    <a:pt x="908" y="336"/>
                  </a:cubicBezTo>
                  <a:cubicBezTo>
                    <a:pt x="909" y="334"/>
                    <a:pt x="912" y="329"/>
                    <a:pt x="920" y="329"/>
                  </a:cubicBezTo>
                  <a:cubicBezTo>
                    <a:pt x="923" y="329"/>
                    <a:pt x="928" y="324"/>
                    <a:pt x="930" y="314"/>
                  </a:cubicBezTo>
                  <a:cubicBezTo>
                    <a:pt x="933" y="299"/>
                    <a:pt x="931" y="280"/>
                    <a:pt x="921" y="275"/>
                  </a:cubicBezTo>
                  <a:cubicBezTo>
                    <a:pt x="907" y="268"/>
                    <a:pt x="907" y="250"/>
                    <a:pt x="908" y="233"/>
                  </a:cubicBezTo>
                  <a:cubicBezTo>
                    <a:pt x="908" y="222"/>
                    <a:pt x="909" y="210"/>
                    <a:pt x="903" y="206"/>
                  </a:cubicBezTo>
                  <a:cubicBezTo>
                    <a:pt x="884" y="195"/>
                    <a:pt x="889" y="167"/>
                    <a:pt x="894" y="142"/>
                  </a:cubicBezTo>
                  <a:cubicBezTo>
                    <a:pt x="895" y="137"/>
                    <a:pt x="896" y="132"/>
                    <a:pt x="896" y="128"/>
                  </a:cubicBezTo>
                  <a:cubicBezTo>
                    <a:pt x="899" y="112"/>
                    <a:pt x="852" y="94"/>
                    <a:pt x="821" y="81"/>
                  </a:cubicBezTo>
                  <a:cubicBezTo>
                    <a:pt x="810" y="77"/>
                    <a:pt x="800" y="73"/>
                    <a:pt x="791" y="69"/>
                  </a:cubicBezTo>
                  <a:cubicBezTo>
                    <a:pt x="768" y="58"/>
                    <a:pt x="752" y="44"/>
                    <a:pt x="737" y="31"/>
                  </a:cubicBezTo>
                  <a:cubicBezTo>
                    <a:pt x="725" y="21"/>
                    <a:pt x="714" y="11"/>
                    <a:pt x="700" y="3"/>
                  </a:cubicBezTo>
                  <a:cubicBezTo>
                    <a:pt x="698" y="2"/>
                    <a:pt x="696" y="1"/>
                    <a:pt x="694" y="1"/>
                  </a:cubicBezTo>
                  <a:cubicBezTo>
                    <a:pt x="693" y="0"/>
                    <a:pt x="691" y="0"/>
                    <a:pt x="689" y="0"/>
                  </a:cubicBezTo>
                  <a:cubicBezTo>
                    <a:pt x="673" y="0"/>
                    <a:pt x="665" y="33"/>
                    <a:pt x="665" y="56"/>
                  </a:cubicBezTo>
                  <a:cubicBezTo>
                    <a:pt x="665" y="75"/>
                    <a:pt x="654" y="88"/>
                    <a:pt x="636" y="88"/>
                  </a:cubicBezTo>
                  <a:cubicBezTo>
                    <a:pt x="626" y="88"/>
                    <a:pt x="614" y="83"/>
                    <a:pt x="605" y="75"/>
                  </a:cubicBezTo>
                  <a:cubicBezTo>
                    <a:pt x="596" y="68"/>
                    <a:pt x="586" y="67"/>
                    <a:pt x="575" y="68"/>
                  </a:cubicBezTo>
                  <a:cubicBezTo>
                    <a:pt x="573" y="68"/>
                    <a:pt x="572" y="68"/>
                    <a:pt x="571" y="68"/>
                  </a:cubicBezTo>
                  <a:cubicBezTo>
                    <a:pt x="568" y="68"/>
                    <a:pt x="564" y="68"/>
                    <a:pt x="561" y="68"/>
                  </a:cubicBezTo>
                  <a:cubicBezTo>
                    <a:pt x="552" y="68"/>
                    <a:pt x="540" y="67"/>
                    <a:pt x="526" y="61"/>
                  </a:cubicBezTo>
                  <a:cubicBezTo>
                    <a:pt x="518" y="58"/>
                    <a:pt x="517" y="59"/>
                    <a:pt x="516" y="60"/>
                  </a:cubicBezTo>
                  <a:cubicBezTo>
                    <a:pt x="515" y="61"/>
                    <a:pt x="514" y="62"/>
                    <a:pt x="514" y="65"/>
                  </a:cubicBezTo>
                  <a:cubicBezTo>
                    <a:pt x="514" y="67"/>
                    <a:pt x="514" y="71"/>
                    <a:pt x="514" y="74"/>
                  </a:cubicBezTo>
                  <a:cubicBezTo>
                    <a:pt x="515" y="80"/>
                    <a:pt x="515" y="87"/>
                    <a:pt x="515" y="92"/>
                  </a:cubicBezTo>
                  <a:cubicBezTo>
                    <a:pt x="516" y="99"/>
                    <a:pt x="517" y="105"/>
                    <a:pt x="517" y="110"/>
                  </a:cubicBezTo>
                  <a:cubicBezTo>
                    <a:pt x="517" y="138"/>
                    <a:pt x="477" y="138"/>
                    <a:pt x="453" y="138"/>
                  </a:cubicBezTo>
                  <a:cubicBezTo>
                    <a:pt x="433" y="138"/>
                    <a:pt x="401" y="155"/>
                    <a:pt x="401" y="176"/>
                  </a:cubicBezTo>
                  <a:cubicBezTo>
                    <a:pt x="401" y="190"/>
                    <a:pt x="392" y="201"/>
                    <a:pt x="385" y="210"/>
                  </a:cubicBezTo>
                  <a:cubicBezTo>
                    <a:pt x="377" y="220"/>
                    <a:pt x="375" y="223"/>
                    <a:pt x="378" y="226"/>
                  </a:cubicBezTo>
                  <a:cubicBezTo>
                    <a:pt x="394" y="248"/>
                    <a:pt x="367" y="268"/>
                    <a:pt x="358" y="275"/>
                  </a:cubicBezTo>
                  <a:cubicBezTo>
                    <a:pt x="351" y="280"/>
                    <a:pt x="343" y="294"/>
                    <a:pt x="336" y="307"/>
                  </a:cubicBezTo>
                  <a:cubicBezTo>
                    <a:pt x="330" y="317"/>
                    <a:pt x="324" y="327"/>
                    <a:pt x="319" y="332"/>
                  </a:cubicBezTo>
                  <a:cubicBezTo>
                    <a:pt x="317" y="335"/>
                    <a:pt x="317" y="338"/>
                    <a:pt x="317" y="344"/>
                  </a:cubicBezTo>
                  <a:cubicBezTo>
                    <a:pt x="318" y="353"/>
                    <a:pt x="319" y="366"/>
                    <a:pt x="304" y="376"/>
                  </a:cubicBezTo>
                  <a:cubicBezTo>
                    <a:pt x="291" y="385"/>
                    <a:pt x="277" y="386"/>
                    <a:pt x="266" y="386"/>
                  </a:cubicBezTo>
                  <a:cubicBezTo>
                    <a:pt x="257" y="386"/>
                    <a:pt x="250" y="387"/>
                    <a:pt x="247" y="390"/>
                  </a:cubicBezTo>
                  <a:cubicBezTo>
                    <a:pt x="242" y="394"/>
                    <a:pt x="243" y="404"/>
                    <a:pt x="244" y="417"/>
                  </a:cubicBezTo>
                  <a:cubicBezTo>
                    <a:pt x="245" y="428"/>
                    <a:pt x="246" y="441"/>
                    <a:pt x="245" y="455"/>
                  </a:cubicBezTo>
                  <a:cubicBezTo>
                    <a:pt x="241" y="488"/>
                    <a:pt x="218" y="523"/>
                    <a:pt x="193" y="556"/>
                  </a:cubicBezTo>
                  <a:cubicBezTo>
                    <a:pt x="189" y="561"/>
                    <a:pt x="185" y="569"/>
                    <a:pt x="187" y="574"/>
                  </a:cubicBezTo>
                  <a:cubicBezTo>
                    <a:pt x="189" y="581"/>
                    <a:pt x="200" y="584"/>
                    <a:pt x="206" y="586"/>
                  </a:cubicBezTo>
                  <a:lnTo>
                    <a:pt x="208" y="587"/>
                  </a:lnTo>
                  <a:cubicBezTo>
                    <a:pt x="213" y="588"/>
                    <a:pt x="216" y="592"/>
                    <a:pt x="218" y="597"/>
                  </a:cubicBezTo>
                  <a:cubicBezTo>
                    <a:pt x="222" y="607"/>
                    <a:pt x="220" y="622"/>
                    <a:pt x="212" y="639"/>
                  </a:cubicBezTo>
                  <a:cubicBezTo>
                    <a:pt x="207" y="649"/>
                    <a:pt x="198" y="654"/>
                    <a:pt x="187" y="654"/>
                  </a:cubicBezTo>
                  <a:cubicBezTo>
                    <a:pt x="179" y="654"/>
                    <a:pt x="170" y="651"/>
                    <a:pt x="163" y="648"/>
                  </a:cubicBezTo>
                  <a:cubicBezTo>
                    <a:pt x="160" y="647"/>
                    <a:pt x="157" y="646"/>
                    <a:pt x="154" y="645"/>
                  </a:cubicBezTo>
                  <a:cubicBezTo>
                    <a:pt x="153" y="645"/>
                    <a:pt x="152" y="645"/>
                    <a:pt x="151" y="645"/>
                  </a:cubicBezTo>
                  <a:cubicBezTo>
                    <a:pt x="136" y="645"/>
                    <a:pt x="103" y="662"/>
                    <a:pt x="84" y="693"/>
                  </a:cubicBezTo>
                  <a:cubicBezTo>
                    <a:pt x="82" y="698"/>
                    <a:pt x="80" y="702"/>
                    <a:pt x="78" y="706"/>
                  </a:cubicBezTo>
                  <a:cubicBezTo>
                    <a:pt x="65" y="734"/>
                    <a:pt x="72" y="750"/>
                    <a:pt x="78" y="764"/>
                  </a:cubicBezTo>
                  <a:cubicBezTo>
                    <a:pt x="81" y="773"/>
                    <a:pt x="79" y="783"/>
                    <a:pt x="76" y="792"/>
                  </a:cubicBezTo>
                  <a:cubicBezTo>
                    <a:pt x="72" y="805"/>
                    <a:pt x="68" y="820"/>
                    <a:pt x="77" y="840"/>
                  </a:cubicBezTo>
                  <a:cubicBezTo>
                    <a:pt x="89" y="864"/>
                    <a:pt x="84" y="877"/>
                    <a:pt x="79" y="889"/>
                  </a:cubicBezTo>
                  <a:cubicBezTo>
                    <a:pt x="76" y="897"/>
                    <a:pt x="73" y="904"/>
                    <a:pt x="74" y="914"/>
                  </a:cubicBezTo>
                  <a:cubicBezTo>
                    <a:pt x="76" y="926"/>
                    <a:pt x="85" y="931"/>
                    <a:pt x="97" y="937"/>
                  </a:cubicBezTo>
                  <a:cubicBezTo>
                    <a:pt x="109" y="944"/>
                    <a:pt x="123" y="951"/>
                    <a:pt x="125" y="969"/>
                  </a:cubicBezTo>
                  <a:cubicBezTo>
                    <a:pt x="127" y="987"/>
                    <a:pt x="122" y="998"/>
                    <a:pt x="116" y="1004"/>
                  </a:cubicBezTo>
                  <a:cubicBezTo>
                    <a:pt x="110" y="1011"/>
                    <a:pt x="100" y="1015"/>
                    <a:pt x="90" y="1015"/>
                  </a:cubicBezTo>
                  <a:cubicBezTo>
                    <a:pt x="89" y="1015"/>
                    <a:pt x="88" y="1015"/>
                    <a:pt x="87" y="1019"/>
                  </a:cubicBezTo>
                  <a:cubicBezTo>
                    <a:pt x="86" y="1025"/>
                    <a:pt x="90" y="1037"/>
                    <a:pt x="96" y="1040"/>
                  </a:cubicBezTo>
                  <a:cubicBezTo>
                    <a:pt x="116" y="1050"/>
                    <a:pt x="110" y="1107"/>
                    <a:pt x="103" y="1121"/>
                  </a:cubicBezTo>
                  <a:cubicBezTo>
                    <a:pt x="98" y="1131"/>
                    <a:pt x="84" y="1131"/>
                    <a:pt x="70" y="1132"/>
                  </a:cubicBezTo>
                  <a:cubicBezTo>
                    <a:pt x="65" y="1132"/>
                    <a:pt x="55" y="1132"/>
                    <a:pt x="53" y="1134"/>
                  </a:cubicBezTo>
                  <a:cubicBezTo>
                    <a:pt x="56" y="1147"/>
                    <a:pt x="51" y="1163"/>
                    <a:pt x="48" y="1176"/>
                  </a:cubicBezTo>
                  <a:cubicBezTo>
                    <a:pt x="45" y="1185"/>
                    <a:pt x="43" y="1193"/>
                    <a:pt x="43" y="119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2" name="Freeform 245">
              <a:extLst>
                <a:ext uri="{FF2B5EF4-FFF2-40B4-BE49-F238E27FC236}">
                  <a16:creationId xmlns:a16="http://schemas.microsoft.com/office/drawing/2014/main" id="{B10601C0-CD23-4CE6-8F6B-48F68B9A7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498" y="2085518"/>
              <a:ext cx="33822" cy="28186"/>
            </a:xfrm>
            <a:custGeom>
              <a:avLst/>
              <a:gdLst>
                <a:gd name="T0" fmla="*/ 1 w 81"/>
                <a:gd name="T1" fmla="*/ 46 h 66"/>
                <a:gd name="T2" fmla="*/ 2 w 81"/>
                <a:gd name="T3" fmla="*/ 59 h 66"/>
                <a:gd name="T4" fmla="*/ 2 w 81"/>
                <a:gd name="T5" fmla="*/ 65 h 66"/>
                <a:gd name="T6" fmla="*/ 2 w 81"/>
                <a:gd name="T7" fmla="*/ 59 h 66"/>
                <a:gd name="T8" fmla="*/ 78 w 81"/>
                <a:gd name="T9" fmla="*/ 9 h 66"/>
                <a:gd name="T10" fmla="*/ 79 w 81"/>
                <a:gd name="T11" fmla="*/ 5 h 66"/>
                <a:gd name="T12" fmla="*/ 61 w 81"/>
                <a:gd name="T13" fmla="*/ 0 h 66"/>
                <a:gd name="T14" fmla="*/ 35 w 81"/>
                <a:gd name="T15" fmla="*/ 4 h 66"/>
                <a:gd name="T16" fmla="*/ 1 w 81"/>
                <a:gd name="T17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66">
                  <a:moveTo>
                    <a:pt x="1" y="46"/>
                  </a:moveTo>
                  <a:cubicBezTo>
                    <a:pt x="0" y="54"/>
                    <a:pt x="2" y="59"/>
                    <a:pt x="2" y="59"/>
                  </a:cubicBezTo>
                  <a:lnTo>
                    <a:pt x="2" y="65"/>
                  </a:lnTo>
                  <a:lnTo>
                    <a:pt x="2" y="59"/>
                  </a:lnTo>
                  <a:cubicBezTo>
                    <a:pt x="20" y="58"/>
                    <a:pt x="63" y="23"/>
                    <a:pt x="78" y="9"/>
                  </a:cubicBezTo>
                  <a:cubicBezTo>
                    <a:pt x="79" y="8"/>
                    <a:pt x="80" y="6"/>
                    <a:pt x="79" y="5"/>
                  </a:cubicBezTo>
                  <a:cubicBezTo>
                    <a:pt x="78" y="3"/>
                    <a:pt x="73" y="0"/>
                    <a:pt x="61" y="0"/>
                  </a:cubicBezTo>
                  <a:cubicBezTo>
                    <a:pt x="53" y="0"/>
                    <a:pt x="44" y="1"/>
                    <a:pt x="35" y="4"/>
                  </a:cubicBezTo>
                  <a:cubicBezTo>
                    <a:pt x="11" y="11"/>
                    <a:pt x="2" y="33"/>
                    <a:pt x="1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3" name="Freeform 246">
              <a:extLst>
                <a:ext uri="{FF2B5EF4-FFF2-40B4-BE49-F238E27FC236}">
                  <a16:creationId xmlns:a16="http://schemas.microsoft.com/office/drawing/2014/main" id="{2C4C6D80-2AEA-4A02-A258-55AA39C41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6838" y="2038544"/>
              <a:ext cx="150322" cy="93950"/>
            </a:xfrm>
            <a:custGeom>
              <a:avLst/>
              <a:gdLst>
                <a:gd name="T0" fmla="*/ 314 w 351"/>
                <a:gd name="T1" fmla="*/ 73 h 219"/>
                <a:gd name="T2" fmla="*/ 317 w 351"/>
                <a:gd name="T3" fmla="*/ 69 h 219"/>
                <a:gd name="T4" fmla="*/ 328 w 351"/>
                <a:gd name="T5" fmla="*/ 52 h 219"/>
                <a:gd name="T6" fmla="*/ 341 w 351"/>
                <a:gd name="T7" fmla="*/ 35 h 219"/>
                <a:gd name="T8" fmla="*/ 345 w 351"/>
                <a:gd name="T9" fmla="*/ 30 h 219"/>
                <a:gd name="T10" fmla="*/ 346 w 351"/>
                <a:gd name="T11" fmla="*/ 29 h 219"/>
                <a:gd name="T12" fmla="*/ 349 w 351"/>
                <a:gd name="T13" fmla="*/ 25 h 219"/>
                <a:gd name="T14" fmla="*/ 349 w 351"/>
                <a:gd name="T15" fmla="*/ 24 h 219"/>
                <a:gd name="T16" fmla="*/ 350 w 351"/>
                <a:gd name="T17" fmla="*/ 20 h 219"/>
                <a:gd name="T18" fmla="*/ 350 w 351"/>
                <a:gd name="T19" fmla="*/ 19 h 219"/>
                <a:gd name="T20" fmla="*/ 347 w 351"/>
                <a:gd name="T21" fmla="*/ 13 h 219"/>
                <a:gd name="T22" fmla="*/ 347 w 351"/>
                <a:gd name="T23" fmla="*/ 13 h 219"/>
                <a:gd name="T24" fmla="*/ 334 w 351"/>
                <a:gd name="T25" fmla="*/ 18 h 219"/>
                <a:gd name="T26" fmla="*/ 263 w 351"/>
                <a:gd name="T27" fmla="*/ 11 h 219"/>
                <a:gd name="T28" fmla="*/ 189 w 351"/>
                <a:gd name="T29" fmla="*/ 4 h 219"/>
                <a:gd name="T30" fmla="*/ 142 w 351"/>
                <a:gd name="T31" fmla="*/ 10 h 219"/>
                <a:gd name="T32" fmla="*/ 50 w 351"/>
                <a:gd name="T33" fmla="*/ 30 h 219"/>
                <a:gd name="T34" fmla="*/ 19 w 351"/>
                <a:gd name="T35" fmla="*/ 50 h 219"/>
                <a:gd name="T36" fmla="*/ 0 w 351"/>
                <a:gd name="T37" fmla="*/ 61 h 219"/>
                <a:gd name="T38" fmla="*/ 3 w 351"/>
                <a:gd name="T39" fmla="*/ 65 h 219"/>
                <a:gd name="T40" fmla="*/ 15 w 351"/>
                <a:gd name="T41" fmla="*/ 95 h 219"/>
                <a:gd name="T42" fmla="*/ 20 w 351"/>
                <a:gd name="T43" fmla="*/ 115 h 219"/>
                <a:gd name="T44" fmla="*/ 59 w 351"/>
                <a:gd name="T45" fmla="*/ 139 h 219"/>
                <a:gd name="T46" fmla="*/ 92 w 351"/>
                <a:gd name="T47" fmla="*/ 149 h 219"/>
                <a:gd name="T48" fmla="*/ 88 w 351"/>
                <a:gd name="T49" fmla="*/ 169 h 219"/>
                <a:gd name="T50" fmla="*/ 137 w 351"/>
                <a:gd name="T51" fmla="*/ 167 h 219"/>
                <a:gd name="T52" fmla="*/ 161 w 351"/>
                <a:gd name="T53" fmla="*/ 170 h 219"/>
                <a:gd name="T54" fmla="*/ 165 w 351"/>
                <a:gd name="T55" fmla="*/ 173 h 219"/>
                <a:gd name="T56" fmla="*/ 232 w 351"/>
                <a:gd name="T57" fmla="*/ 214 h 219"/>
                <a:gd name="T58" fmla="*/ 244 w 351"/>
                <a:gd name="T59" fmla="*/ 213 h 219"/>
                <a:gd name="T60" fmla="*/ 299 w 351"/>
                <a:gd name="T61" fmla="*/ 218 h 219"/>
                <a:gd name="T62" fmla="*/ 299 w 351"/>
                <a:gd name="T63" fmla="*/ 217 h 219"/>
                <a:gd name="T64" fmla="*/ 299 w 351"/>
                <a:gd name="T65" fmla="*/ 214 h 219"/>
                <a:gd name="T66" fmla="*/ 300 w 351"/>
                <a:gd name="T67" fmla="*/ 209 h 219"/>
                <a:gd name="T68" fmla="*/ 301 w 351"/>
                <a:gd name="T69" fmla="*/ 207 h 219"/>
                <a:gd name="T70" fmla="*/ 306 w 351"/>
                <a:gd name="T71" fmla="*/ 199 h 219"/>
                <a:gd name="T72" fmla="*/ 306 w 351"/>
                <a:gd name="T73" fmla="*/ 199 h 219"/>
                <a:gd name="T74" fmla="*/ 306 w 351"/>
                <a:gd name="T75" fmla="*/ 199 h 219"/>
                <a:gd name="T76" fmla="*/ 319 w 351"/>
                <a:gd name="T77" fmla="*/ 192 h 219"/>
                <a:gd name="T78" fmla="*/ 328 w 351"/>
                <a:gd name="T79" fmla="*/ 187 h 219"/>
                <a:gd name="T80" fmla="*/ 325 w 351"/>
                <a:gd name="T81" fmla="*/ 182 h 219"/>
                <a:gd name="T82" fmla="*/ 323 w 351"/>
                <a:gd name="T83" fmla="*/ 178 h 219"/>
                <a:gd name="T84" fmla="*/ 307 w 351"/>
                <a:gd name="T85" fmla="*/ 138 h 219"/>
                <a:gd name="T86" fmla="*/ 304 w 351"/>
                <a:gd name="T87" fmla="*/ 118 h 219"/>
                <a:gd name="T88" fmla="*/ 302 w 351"/>
                <a:gd name="T89" fmla="*/ 93 h 219"/>
                <a:gd name="T90" fmla="*/ 314 w 351"/>
                <a:gd name="T91" fmla="*/ 7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1" h="219">
                  <a:moveTo>
                    <a:pt x="314" y="73"/>
                  </a:moveTo>
                  <a:cubicBezTo>
                    <a:pt x="315" y="72"/>
                    <a:pt x="316" y="70"/>
                    <a:pt x="317" y="69"/>
                  </a:cubicBezTo>
                  <a:cubicBezTo>
                    <a:pt x="321" y="65"/>
                    <a:pt x="325" y="60"/>
                    <a:pt x="328" y="52"/>
                  </a:cubicBezTo>
                  <a:cubicBezTo>
                    <a:pt x="332" y="45"/>
                    <a:pt x="337" y="39"/>
                    <a:pt x="341" y="35"/>
                  </a:cubicBezTo>
                  <a:cubicBezTo>
                    <a:pt x="343" y="33"/>
                    <a:pt x="344" y="32"/>
                    <a:pt x="345" y="30"/>
                  </a:cubicBezTo>
                  <a:cubicBezTo>
                    <a:pt x="346" y="30"/>
                    <a:pt x="346" y="30"/>
                    <a:pt x="346" y="29"/>
                  </a:cubicBezTo>
                  <a:cubicBezTo>
                    <a:pt x="347" y="28"/>
                    <a:pt x="348" y="27"/>
                    <a:pt x="349" y="25"/>
                  </a:cubicBezTo>
                  <a:cubicBezTo>
                    <a:pt x="349" y="25"/>
                    <a:pt x="349" y="25"/>
                    <a:pt x="349" y="24"/>
                  </a:cubicBezTo>
                  <a:cubicBezTo>
                    <a:pt x="350" y="23"/>
                    <a:pt x="350" y="21"/>
                    <a:pt x="350" y="20"/>
                  </a:cubicBezTo>
                  <a:lnTo>
                    <a:pt x="350" y="19"/>
                  </a:lnTo>
                  <a:cubicBezTo>
                    <a:pt x="349" y="17"/>
                    <a:pt x="349" y="15"/>
                    <a:pt x="347" y="13"/>
                  </a:cubicBezTo>
                  <a:lnTo>
                    <a:pt x="347" y="13"/>
                  </a:lnTo>
                  <a:cubicBezTo>
                    <a:pt x="344" y="15"/>
                    <a:pt x="339" y="17"/>
                    <a:pt x="334" y="18"/>
                  </a:cubicBezTo>
                  <a:cubicBezTo>
                    <a:pt x="318" y="23"/>
                    <a:pt x="291" y="18"/>
                    <a:pt x="263" y="11"/>
                  </a:cubicBezTo>
                  <a:cubicBezTo>
                    <a:pt x="236" y="6"/>
                    <a:pt x="207" y="0"/>
                    <a:pt x="189" y="4"/>
                  </a:cubicBezTo>
                  <a:cubicBezTo>
                    <a:pt x="176" y="6"/>
                    <a:pt x="159" y="8"/>
                    <a:pt x="142" y="10"/>
                  </a:cubicBezTo>
                  <a:cubicBezTo>
                    <a:pt x="106" y="13"/>
                    <a:pt x="62" y="18"/>
                    <a:pt x="50" y="30"/>
                  </a:cubicBezTo>
                  <a:cubicBezTo>
                    <a:pt x="42" y="39"/>
                    <a:pt x="30" y="45"/>
                    <a:pt x="19" y="50"/>
                  </a:cubicBezTo>
                  <a:cubicBezTo>
                    <a:pt x="12" y="53"/>
                    <a:pt x="1" y="59"/>
                    <a:pt x="0" y="61"/>
                  </a:cubicBezTo>
                  <a:cubicBezTo>
                    <a:pt x="0" y="62"/>
                    <a:pt x="1" y="63"/>
                    <a:pt x="3" y="65"/>
                  </a:cubicBezTo>
                  <a:cubicBezTo>
                    <a:pt x="17" y="77"/>
                    <a:pt x="16" y="87"/>
                    <a:pt x="15" y="95"/>
                  </a:cubicBezTo>
                  <a:cubicBezTo>
                    <a:pt x="15" y="101"/>
                    <a:pt x="14" y="107"/>
                    <a:pt x="20" y="115"/>
                  </a:cubicBezTo>
                  <a:cubicBezTo>
                    <a:pt x="36" y="137"/>
                    <a:pt x="42" y="142"/>
                    <a:pt x="59" y="139"/>
                  </a:cubicBezTo>
                  <a:cubicBezTo>
                    <a:pt x="75" y="135"/>
                    <a:pt x="88" y="139"/>
                    <a:pt x="92" y="149"/>
                  </a:cubicBezTo>
                  <a:cubicBezTo>
                    <a:pt x="94" y="153"/>
                    <a:pt x="94" y="160"/>
                    <a:pt x="88" y="169"/>
                  </a:cubicBezTo>
                  <a:cubicBezTo>
                    <a:pt x="104" y="168"/>
                    <a:pt x="123" y="167"/>
                    <a:pt x="137" y="167"/>
                  </a:cubicBezTo>
                  <a:cubicBezTo>
                    <a:pt x="154" y="167"/>
                    <a:pt x="159" y="168"/>
                    <a:pt x="161" y="170"/>
                  </a:cubicBezTo>
                  <a:lnTo>
                    <a:pt x="165" y="173"/>
                  </a:lnTo>
                  <a:cubicBezTo>
                    <a:pt x="210" y="207"/>
                    <a:pt x="226" y="214"/>
                    <a:pt x="232" y="214"/>
                  </a:cubicBezTo>
                  <a:cubicBezTo>
                    <a:pt x="235" y="214"/>
                    <a:pt x="239" y="213"/>
                    <a:pt x="244" y="213"/>
                  </a:cubicBezTo>
                  <a:cubicBezTo>
                    <a:pt x="258" y="213"/>
                    <a:pt x="280" y="216"/>
                    <a:pt x="299" y="218"/>
                  </a:cubicBezTo>
                  <a:cubicBezTo>
                    <a:pt x="299" y="217"/>
                    <a:pt x="299" y="217"/>
                    <a:pt x="299" y="217"/>
                  </a:cubicBezTo>
                  <a:cubicBezTo>
                    <a:pt x="299" y="216"/>
                    <a:pt x="299" y="215"/>
                    <a:pt x="299" y="214"/>
                  </a:cubicBezTo>
                  <a:cubicBezTo>
                    <a:pt x="299" y="212"/>
                    <a:pt x="300" y="211"/>
                    <a:pt x="300" y="209"/>
                  </a:cubicBezTo>
                  <a:cubicBezTo>
                    <a:pt x="300" y="208"/>
                    <a:pt x="301" y="207"/>
                    <a:pt x="301" y="207"/>
                  </a:cubicBezTo>
                  <a:cubicBezTo>
                    <a:pt x="302" y="204"/>
                    <a:pt x="304" y="201"/>
                    <a:pt x="306" y="199"/>
                  </a:cubicBezTo>
                  <a:lnTo>
                    <a:pt x="306" y="199"/>
                  </a:lnTo>
                  <a:lnTo>
                    <a:pt x="306" y="199"/>
                  </a:lnTo>
                  <a:cubicBezTo>
                    <a:pt x="310" y="196"/>
                    <a:pt x="315" y="194"/>
                    <a:pt x="319" y="192"/>
                  </a:cubicBezTo>
                  <a:cubicBezTo>
                    <a:pt x="322" y="191"/>
                    <a:pt x="327" y="189"/>
                    <a:pt x="328" y="187"/>
                  </a:cubicBezTo>
                  <a:cubicBezTo>
                    <a:pt x="328" y="187"/>
                    <a:pt x="328" y="186"/>
                    <a:pt x="325" y="182"/>
                  </a:cubicBezTo>
                  <a:lnTo>
                    <a:pt x="323" y="178"/>
                  </a:lnTo>
                  <a:cubicBezTo>
                    <a:pt x="313" y="164"/>
                    <a:pt x="309" y="159"/>
                    <a:pt x="307" y="138"/>
                  </a:cubicBezTo>
                  <a:cubicBezTo>
                    <a:pt x="307" y="130"/>
                    <a:pt x="305" y="123"/>
                    <a:pt x="304" y="118"/>
                  </a:cubicBezTo>
                  <a:cubicBezTo>
                    <a:pt x="303" y="109"/>
                    <a:pt x="301" y="102"/>
                    <a:pt x="302" y="93"/>
                  </a:cubicBezTo>
                  <a:cubicBezTo>
                    <a:pt x="303" y="84"/>
                    <a:pt x="308" y="79"/>
                    <a:pt x="314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4" name="Freeform 247">
              <a:extLst>
                <a:ext uri="{FF2B5EF4-FFF2-40B4-BE49-F238E27FC236}">
                  <a16:creationId xmlns:a16="http://schemas.microsoft.com/office/drawing/2014/main" id="{9DD25E89-E6FB-41D3-98F3-D7C31080B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895" y="2068608"/>
              <a:ext cx="16910" cy="5636"/>
            </a:xfrm>
            <a:custGeom>
              <a:avLst/>
              <a:gdLst>
                <a:gd name="T0" fmla="*/ 38 w 39"/>
                <a:gd name="T1" fmla="*/ 2 h 12"/>
                <a:gd name="T2" fmla="*/ 26 w 39"/>
                <a:gd name="T3" fmla="*/ 0 h 12"/>
                <a:gd name="T4" fmla="*/ 0 w 39"/>
                <a:gd name="T5" fmla="*/ 5 h 12"/>
                <a:gd name="T6" fmla="*/ 18 w 39"/>
                <a:gd name="T7" fmla="*/ 11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7" y="1"/>
                    <a:pt x="33" y="0"/>
                    <a:pt x="26" y="0"/>
                  </a:cubicBezTo>
                  <a:cubicBezTo>
                    <a:pt x="14" y="0"/>
                    <a:pt x="3" y="3"/>
                    <a:pt x="0" y="5"/>
                  </a:cubicBezTo>
                  <a:cubicBezTo>
                    <a:pt x="5" y="9"/>
                    <a:pt x="11" y="11"/>
                    <a:pt x="18" y="11"/>
                  </a:cubicBezTo>
                  <a:cubicBezTo>
                    <a:pt x="27" y="11"/>
                    <a:pt x="35" y="8"/>
                    <a:pt x="38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7" name="Freeform 250">
              <a:extLst>
                <a:ext uri="{FF2B5EF4-FFF2-40B4-BE49-F238E27FC236}">
                  <a16:creationId xmlns:a16="http://schemas.microsoft.com/office/drawing/2014/main" id="{87BFCB8C-0B0B-4155-A888-839D91BBF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247" y="2668006"/>
              <a:ext cx="559951" cy="328826"/>
            </a:xfrm>
            <a:custGeom>
              <a:avLst/>
              <a:gdLst>
                <a:gd name="T0" fmla="*/ 4 w 1314"/>
                <a:gd name="T1" fmla="*/ 379 h 771"/>
                <a:gd name="T2" fmla="*/ 20 w 1314"/>
                <a:gd name="T3" fmla="*/ 384 h 771"/>
                <a:gd name="T4" fmla="*/ 48 w 1314"/>
                <a:gd name="T5" fmla="*/ 388 h 771"/>
                <a:gd name="T6" fmla="*/ 68 w 1314"/>
                <a:gd name="T7" fmla="*/ 358 h 771"/>
                <a:gd name="T8" fmla="*/ 145 w 1314"/>
                <a:gd name="T9" fmla="*/ 295 h 771"/>
                <a:gd name="T10" fmla="*/ 182 w 1314"/>
                <a:gd name="T11" fmla="*/ 269 h 771"/>
                <a:gd name="T12" fmla="*/ 293 w 1314"/>
                <a:gd name="T13" fmla="*/ 298 h 771"/>
                <a:gd name="T14" fmla="*/ 413 w 1314"/>
                <a:gd name="T15" fmla="*/ 393 h 771"/>
                <a:gd name="T16" fmla="*/ 476 w 1314"/>
                <a:gd name="T17" fmla="*/ 447 h 771"/>
                <a:gd name="T18" fmla="*/ 543 w 1314"/>
                <a:gd name="T19" fmla="*/ 534 h 771"/>
                <a:gd name="T20" fmla="*/ 717 w 1314"/>
                <a:gd name="T21" fmla="*/ 647 h 771"/>
                <a:gd name="T22" fmla="*/ 751 w 1314"/>
                <a:gd name="T23" fmla="*/ 668 h 771"/>
                <a:gd name="T24" fmla="*/ 828 w 1314"/>
                <a:gd name="T25" fmla="*/ 739 h 771"/>
                <a:gd name="T26" fmla="*/ 871 w 1314"/>
                <a:gd name="T27" fmla="*/ 750 h 771"/>
                <a:gd name="T28" fmla="*/ 902 w 1314"/>
                <a:gd name="T29" fmla="*/ 762 h 771"/>
                <a:gd name="T30" fmla="*/ 915 w 1314"/>
                <a:gd name="T31" fmla="*/ 768 h 771"/>
                <a:gd name="T32" fmla="*/ 917 w 1314"/>
                <a:gd name="T33" fmla="*/ 769 h 771"/>
                <a:gd name="T34" fmla="*/ 925 w 1314"/>
                <a:gd name="T35" fmla="*/ 728 h 771"/>
                <a:gd name="T36" fmla="*/ 937 w 1314"/>
                <a:gd name="T37" fmla="*/ 709 h 771"/>
                <a:gd name="T38" fmla="*/ 939 w 1314"/>
                <a:gd name="T39" fmla="*/ 632 h 771"/>
                <a:gd name="T40" fmla="*/ 941 w 1314"/>
                <a:gd name="T41" fmla="*/ 548 h 771"/>
                <a:gd name="T42" fmla="*/ 995 w 1314"/>
                <a:gd name="T43" fmla="*/ 498 h 771"/>
                <a:gd name="T44" fmla="*/ 1059 w 1314"/>
                <a:gd name="T45" fmla="*/ 449 h 771"/>
                <a:gd name="T46" fmla="*/ 1130 w 1314"/>
                <a:gd name="T47" fmla="*/ 428 h 771"/>
                <a:gd name="T48" fmla="*/ 1148 w 1314"/>
                <a:gd name="T49" fmla="*/ 438 h 771"/>
                <a:gd name="T50" fmla="*/ 1148 w 1314"/>
                <a:gd name="T51" fmla="*/ 444 h 771"/>
                <a:gd name="T52" fmla="*/ 1146 w 1314"/>
                <a:gd name="T53" fmla="*/ 453 h 771"/>
                <a:gd name="T54" fmla="*/ 1140 w 1314"/>
                <a:gd name="T55" fmla="*/ 469 h 771"/>
                <a:gd name="T56" fmla="*/ 1128 w 1314"/>
                <a:gd name="T57" fmla="*/ 490 h 771"/>
                <a:gd name="T58" fmla="*/ 1230 w 1314"/>
                <a:gd name="T59" fmla="*/ 479 h 771"/>
                <a:gd name="T60" fmla="*/ 1307 w 1314"/>
                <a:gd name="T61" fmla="*/ 449 h 771"/>
                <a:gd name="T62" fmla="*/ 1211 w 1314"/>
                <a:gd name="T63" fmla="*/ 388 h 771"/>
                <a:gd name="T64" fmla="*/ 1138 w 1314"/>
                <a:gd name="T65" fmla="*/ 393 h 771"/>
                <a:gd name="T66" fmla="*/ 1112 w 1314"/>
                <a:gd name="T67" fmla="*/ 370 h 771"/>
                <a:gd name="T68" fmla="*/ 1097 w 1314"/>
                <a:gd name="T69" fmla="*/ 368 h 771"/>
                <a:gd name="T70" fmla="*/ 1079 w 1314"/>
                <a:gd name="T71" fmla="*/ 371 h 771"/>
                <a:gd name="T72" fmla="*/ 966 w 1314"/>
                <a:gd name="T73" fmla="*/ 458 h 771"/>
                <a:gd name="T74" fmla="*/ 891 w 1314"/>
                <a:gd name="T75" fmla="*/ 407 h 771"/>
                <a:gd name="T76" fmla="*/ 801 w 1314"/>
                <a:gd name="T77" fmla="*/ 350 h 771"/>
                <a:gd name="T78" fmla="*/ 764 w 1314"/>
                <a:gd name="T79" fmla="*/ 238 h 771"/>
                <a:gd name="T80" fmla="*/ 550 w 1314"/>
                <a:gd name="T81" fmla="*/ 187 h 771"/>
                <a:gd name="T82" fmla="*/ 512 w 1314"/>
                <a:gd name="T83" fmla="*/ 192 h 771"/>
                <a:gd name="T84" fmla="*/ 447 w 1314"/>
                <a:gd name="T85" fmla="*/ 189 h 771"/>
                <a:gd name="T86" fmla="*/ 436 w 1314"/>
                <a:gd name="T87" fmla="*/ 173 h 771"/>
                <a:gd name="T88" fmla="*/ 421 w 1314"/>
                <a:gd name="T89" fmla="*/ 156 h 771"/>
                <a:gd name="T90" fmla="*/ 402 w 1314"/>
                <a:gd name="T91" fmla="*/ 135 h 771"/>
                <a:gd name="T92" fmla="*/ 382 w 1314"/>
                <a:gd name="T93" fmla="*/ 115 h 771"/>
                <a:gd name="T94" fmla="*/ 366 w 1314"/>
                <a:gd name="T95" fmla="*/ 100 h 771"/>
                <a:gd name="T96" fmla="*/ 242 w 1314"/>
                <a:gd name="T97" fmla="*/ 105 h 771"/>
                <a:gd name="T98" fmla="*/ 226 w 1314"/>
                <a:gd name="T99" fmla="*/ 58 h 771"/>
                <a:gd name="T100" fmla="*/ 187 w 1314"/>
                <a:gd name="T10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14" h="771">
                  <a:moveTo>
                    <a:pt x="9" y="47"/>
                  </a:moveTo>
                  <a:lnTo>
                    <a:pt x="0" y="377"/>
                  </a:lnTo>
                  <a:cubicBezTo>
                    <a:pt x="2" y="378"/>
                    <a:pt x="3" y="378"/>
                    <a:pt x="4" y="379"/>
                  </a:cubicBezTo>
                  <a:cubicBezTo>
                    <a:pt x="5" y="380"/>
                    <a:pt x="7" y="380"/>
                    <a:pt x="8" y="381"/>
                  </a:cubicBezTo>
                  <a:cubicBezTo>
                    <a:pt x="11" y="381"/>
                    <a:pt x="13" y="382"/>
                    <a:pt x="15" y="383"/>
                  </a:cubicBezTo>
                  <a:cubicBezTo>
                    <a:pt x="17" y="383"/>
                    <a:pt x="19" y="383"/>
                    <a:pt x="20" y="384"/>
                  </a:cubicBezTo>
                  <a:cubicBezTo>
                    <a:pt x="23" y="384"/>
                    <a:pt x="26" y="385"/>
                    <a:pt x="29" y="385"/>
                  </a:cubicBezTo>
                  <a:cubicBezTo>
                    <a:pt x="30" y="386"/>
                    <a:pt x="32" y="386"/>
                    <a:pt x="33" y="386"/>
                  </a:cubicBezTo>
                  <a:cubicBezTo>
                    <a:pt x="38" y="387"/>
                    <a:pt x="43" y="387"/>
                    <a:pt x="48" y="388"/>
                  </a:cubicBezTo>
                  <a:cubicBezTo>
                    <a:pt x="55" y="388"/>
                    <a:pt x="61" y="387"/>
                    <a:pt x="64" y="384"/>
                  </a:cubicBezTo>
                  <a:cubicBezTo>
                    <a:pt x="68" y="379"/>
                    <a:pt x="68" y="370"/>
                    <a:pt x="68" y="361"/>
                  </a:cubicBezTo>
                  <a:lnTo>
                    <a:pt x="68" y="358"/>
                  </a:lnTo>
                  <a:cubicBezTo>
                    <a:pt x="68" y="337"/>
                    <a:pt x="104" y="309"/>
                    <a:pt x="129" y="311"/>
                  </a:cubicBezTo>
                  <a:cubicBezTo>
                    <a:pt x="131" y="311"/>
                    <a:pt x="133" y="311"/>
                    <a:pt x="135" y="310"/>
                  </a:cubicBezTo>
                  <a:cubicBezTo>
                    <a:pt x="140" y="308"/>
                    <a:pt x="142" y="302"/>
                    <a:pt x="145" y="295"/>
                  </a:cubicBezTo>
                  <a:cubicBezTo>
                    <a:pt x="146" y="290"/>
                    <a:pt x="148" y="285"/>
                    <a:pt x="151" y="283"/>
                  </a:cubicBezTo>
                  <a:cubicBezTo>
                    <a:pt x="152" y="282"/>
                    <a:pt x="154" y="282"/>
                    <a:pt x="155" y="282"/>
                  </a:cubicBezTo>
                  <a:cubicBezTo>
                    <a:pt x="161" y="282"/>
                    <a:pt x="177" y="278"/>
                    <a:pt x="182" y="269"/>
                  </a:cubicBezTo>
                  <a:cubicBezTo>
                    <a:pt x="184" y="266"/>
                    <a:pt x="188" y="262"/>
                    <a:pt x="198" y="262"/>
                  </a:cubicBezTo>
                  <a:cubicBezTo>
                    <a:pt x="214" y="262"/>
                    <a:pt x="236" y="272"/>
                    <a:pt x="245" y="281"/>
                  </a:cubicBezTo>
                  <a:cubicBezTo>
                    <a:pt x="254" y="290"/>
                    <a:pt x="276" y="294"/>
                    <a:pt x="293" y="298"/>
                  </a:cubicBezTo>
                  <a:lnTo>
                    <a:pt x="301" y="300"/>
                  </a:lnTo>
                  <a:cubicBezTo>
                    <a:pt x="327" y="306"/>
                    <a:pt x="332" y="375"/>
                    <a:pt x="333" y="386"/>
                  </a:cubicBezTo>
                  <a:cubicBezTo>
                    <a:pt x="341" y="391"/>
                    <a:pt x="392" y="393"/>
                    <a:pt x="413" y="393"/>
                  </a:cubicBezTo>
                  <a:cubicBezTo>
                    <a:pt x="426" y="394"/>
                    <a:pt x="436" y="394"/>
                    <a:pt x="441" y="395"/>
                  </a:cubicBezTo>
                  <a:cubicBezTo>
                    <a:pt x="453" y="396"/>
                    <a:pt x="458" y="408"/>
                    <a:pt x="463" y="421"/>
                  </a:cubicBezTo>
                  <a:cubicBezTo>
                    <a:pt x="466" y="429"/>
                    <a:pt x="470" y="439"/>
                    <a:pt x="476" y="447"/>
                  </a:cubicBezTo>
                  <a:cubicBezTo>
                    <a:pt x="492" y="467"/>
                    <a:pt x="503" y="493"/>
                    <a:pt x="510" y="509"/>
                  </a:cubicBezTo>
                  <a:lnTo>
                    <a:pt x="511" y="511"/>
                  </a:lnTo>
                  <a:cubicBezTo>
                    <a:pt x="513" y="517"/>
                    <a:pt x="529" y="526"/>
                    <a:pt x="543" y="534"/>
                  </a:cubicBezTo>
                  <a:cubicBezTo>
                    <a:pt x="561" y="545"/>
                    <a:pt x="579" y="555"/>
                    <a:pt x="587" y="566"/>
                  </a:cubicBezTo>
                  <a:cubicBezTo>
                    <a:pt x="599" y="585"/>
                    <a:pt x="640" y="605"/>
                    <a:pt x="672" y="616"/>
                  </a:cubicBezTo>
                  <a:cubicBezTo>
                    <a:pt x="688" y="622"/>
                    <a:pt x="704" y="635"/>
                    <a:pt x="717" y="647"/>
                  </a:cubicBezTo>
                  <a:cubicBezTo>
                    <a:pt x="727" y="656"/>
                    <a:pt x="738" y="665"/>
                    <a:pt x="745" y="667"/>
                  </a:cubicBezTo>
                  <a:cubicBezTo>
                    <a:pt x="746" y="668"/>
                    <a:pt x="747" y="668"/>
                    <a:pt x="748" y="668"/>
                  </a:cubicBezTo>
                  <a:cubicBezTo>
                    <a:pt x="749" y="668"/>
                    <a:pt x="750" y="668"/>
                    <a:pt x="751" y="668"/>
                  </a:cubicBezTo>
                  <a:cubicBezTo>
                    <a:pt x="772" y="668"/>
                    <a:pt x="817" y="690"/>
                    <a:pt x="819" y="691"/>
                  </a:cubicBezTo>
                  <a:lnTo>
                    <a:pt x="822" y="692"/>
                  </a:lnTo>
                  <a:lnTo>
                    <a:pt x="828" y="739"/>
                  </a:lnTo>
                  <a:lnTo>
                    <a:pt x="828" y="739"/>
                  </a:lnTo>
                  <a:cubicBezTo>
                    <a:pt x="831" y="738"/>
                    <a:pt x="835" y="737"/>
                    <a:pt x="839" y="737"/>
                  </a:cubicBezTo>
                  <a:cubicBezTo>
                    <a:pt x="852" y="737"/>
                    <a:pt x="862" y="744"/>
                    <a:pt x="871" y="750"/>
                  </a:cubicBezTo>
                  <a:cubicBezTo>
                    <a:pt x="878" y="755"/>
                    <a:pt x="885" y="760"/>
                    <a:pt x="892" y="760"/>
                  </a:cubicBezTo>
                  <a:cubicBezTo>
                    <a:pt x="895" y="760"/>
                    <a:pt x="897" y="761"/>
                    <a:pt x="899" y="761"/>
                  </a:cubicBezTo>
                  <a:cubicBezTo>
                    <a:pt x="900" y="761"/>
                    <a:pt x="901" y="762"/>
                    <a:pt x="902" y="762"/>
                  </a:cubicBezTo>
                  <a:cubicBezTo>
                    <a:pt x="903" y="763"/>
                    <a:pt x="905" y="763"/>
                    <a:pt x="907" y="764"/>
                  </a:cubicBezTo>
                  <a:cubicBezTo>
                    <a:pt x="908" y="764"/>
                    <a:pt x="908" y="765"/>
                    <a:pt x="909" y="765"/>
                  </a:cubicBezTo>
                  <a:cubicBezTo>
                    <a:pt x="911" y="766"/>
                    <a:pt x="913" y="767"/>
                    <a:pt x="915" y="768"/>
                  </a:cubicBezTo>
                  <a:cubicBezTo>
                    <a:pt x="915" y="769"/>
                    <a:pt x="916" y="769"/>
                    <a:pt x="917" y="769"/>
                  </a:cubicBezTo>
                  <a:cubicBezTo>
                    <a:pt x="917" y="769"/>
                    <a:pt x="917" y="769"/>
                    <a:pt x="917" y="770"/>
                  </a:cubicBezTo>
                  <a:cubicBezTo>
                    <a:pt x="917" y="769"/>
                    <a:pt x="917" y="769"/>
                    <a:pt x="917" y="769"/>
                  </a:cubicBezTo>
                  <a:cubicBezTo>
                    <a:pt x="917" y="761"/>
                    <a:pt x="918" y="755"/>
                    <a:pt x="919" y="749"/>
                  </a:cubicBezTo>
                  <a:cubicBezTo>
                    <a:pt x="919" y="747"/>
                    <a:pt x="920" y="746"/>
                    <a:pt x="920" y="745"/>
                  </a:cubicBezTo>
                  <a:cubicBezTo>
                    <a:pt x="921" y="739"/>
                    <a:pt x="923" y="733"/>
                    <a:pt x="925" y="728"/>
                  </a:cubicBezTo>
                  <a:cubicBezTo>
                    <a:pt x="926" y="727"/>
                    <a:pt x="926" y="726"/>
                    <a:pt x="927" y="725"/>
                  </a:cubicBezTo>
                  <a:cubicBezTo>
                    <a:pt x="929" y="720"/>
                    <a:pt x="932" y="715"/>
                    <a:pt x="936" y="711"/>
                  </a:cubicBezTo>
                  <a:cubicBezTo>
                    <a:pt x="936" y="710"/>
                    <a:pt x="937" y="710"/>
                    <a:pt x="937" y="709"/>
                  </a:cubicBezTo>
                  <a:cubicBezTo>
                    <a:pt x="941" y="704"/>
                    <a:pt x="946" y="700"/>
                    <a:pt x="951" y="696"/>
                  </a:cubicBezTo>
                  <a:cubicBezTo>
                    <a:pt x="958" y="690"/>
                    <a:pt x="955" y="684"/>
                    <a:pt x="948" y="668"/>
                  </a:cubicBezTo>
                  <a:cubicBezTo>
                    <a:pt x="943" y="657"/>
                    <a:pt x="937" y="645"/>
                    <a:pt x="939" y="632"/>
                  </a:cubicBezTo>
                  <a:cubicBezTo>
                    <a:pt x="941" y="623"/>
                    <a:pt x="929" y="614"/>
                    <a:pt x="916" y="606"/>
                  </a:cubicBezTo>
                  <a:cubicBezTo>
                    <a:pt x="903" y="596"/>
                    <a:pt x="889" y="587"/>
                    <a:pt x="892" y="573"/>
                  </a:cubicBezTo>
                  <a:cubicBezTo>
                    <a:pt x="896" y="556"/>
                    <a:pt x="919" y="552"/>
                    <a:pt x="941" y="548"/>
                  </a:cubicBezTo>
                  <a:cubicBezTo>
                    <a:pt x="951" y="546"/>
                    <a:pt x="961" y="545"/>
                    <a:pt x="968" y="542"/>
                  </a:cubicBezTo>
                  <a:cubicBezTo>
                    <a:pt x="974" y="539"/>
                    <a:pt x="975" y="532"/>
                    <a:pt x="977" y="522"/>
                  </a:cubicBezTo>
                  <a:cubicBezTo>
                    <a:pt x="978" y="513"/>
                    <a:pt x="979" y="498"/>
                    <a:pt x="995" y="498"/>
                  </a:cubicBezTo>
                  <a:cubicBezTo>
                    <a:pt x="1010" y="498"/>
                    <a:pt x="1018" y="484"/>
                    <a:pt x="1025" y="462"/>
                  </a:cubicBezTo>
                  <a:cubicBezTo>
                    <a:pt x="1030" y="448"/>
                    <a:pt x="1043" y="448"/>
                    <a:pt x="1049" y="448"/>
                  </a:cubicBezTo>
                  <a:cubicBezTo>
                    <a:pt x="1052" y="448"/>
                    <a:pt x="1056" y="448"/>
                    <a:pt x="1059" y="449"/>
                  </a:cubicBezTo>
                  <a:cubicBezTo>
                    <a:pt x="1063" y="449"/>
                    <a:pt x="1067" y="449"/>
                    <a:pt x="1070" y="449"/>
                  </a:cubicBezTo>
                  <a:cubicBezTo>
                    <a:pt x="1078" y="449"/>
                    <a:pt x="1083" y="448"/>
                    <a:pt x="1086" y="445"/>
                  </a:cubicBezTo>
                  <a:cubicBezTo>
                    <a:pt x="1098" y="437"/>
                    <a:pt x="1116" y="428"/>
                    <a:pt x="1130" y="428"/>
                  </a:cubicBezTo>
                  <a:cubicBezTo>
                    <a:pt x="1140" y="428"/>
                    <a:pt x="1144" y="432"/>
                    <a:pt x="1147" y="436"/>
                  </a:cubicBezTo>
                  <a:cubicBezTo>
                    <a:pt x="1147" y="436"/>
                    <a:pt x="1147" y="437"/>
                    <a:pt x="1148" y="438"/>
                  </a:cubicBezTo>
                  <a:lnTo>
                    <a:pt x="1148" y="438"/>
                  </a:lnTo>
                  <a:cubicBezTo>
                    <a:pt x="1148" y="439"/>
                    <a:pt x="1148" y="439"/>
                    <a:pt x="1148" y="440"/>
                  </a:cubicBezTo>
                  <a:cubicBezTo>
                    <a:pt x="1148" y="441"/>
                    <a:pt x="1148" y="441"/>
                    <a:pt x="1148" y="442"/>
                  </a:cubicBezTo>
                  <a:cubicBezTo>
                    <a:pt x="1148" y="442"/>
                    <a:pt x="1148" y="443"/>
                    <a:pt x="1148" y="444"/>
                  </a:cubicBezTo>
                  <a:cubicBezTo>
                    <a:pt x="1148" y="445"/>
                    <a:pt x="1148" y="446"/>
                    <a:pt x="1148" y="446"/>
                  </a:cubicBezTo>
                  <a:cubicBezTo>
                    <a:pt x="1148" y="448"/>
                    <a:pt x="1148" y="449"/>
                    <a:pt x="1147" y="450"/>
                  </a:cubicBezTo>
                  <a:cubicBezTo>
                    <a:pt x="1147" y="451"/>
                    <a:pt x="1147" y="452"/>
                    <a:pt x="1146" y="453"/>
                  </a:cubicBezTo>
                  <a:cubicBezTo>
                    <a:pt x="1146" y="455"/>
                    <a:pt x="1145" y="456"/>
                    <a:pt x="1145" y="458"/>
                  </a:cubicBezTo>
                  <a:cubicBezTo>
                    <a:pt x="1144" y="459"/>
                    <a:pt x="1143" y="461"/>
                    <a:pt x="1143" y="462"/>
                  </a:cubicBezTo>
                  <a:cubicBezTo>
                    <a:pt x="1142" y="464"/>
                    <a:pt x="1141" y="467"/>
                    <a:pt x="1140" y="469"/>
                  </a:cubicBezTo>
                  <a:cubicBezTo>
                    <a:pt x="1139" y="471"/>
                    <a:pt x="1138" y="473"/>
                    <a:pt x="1137" y="475"/>
                  </a:cubicBezTo>
                  <a:cubicBezTo>
                    <a:pt x="1136" y="477"/>
                    <a:pt x="1134" y="480"/>
                    <a:pt x="1133" y="483"/>
                  </a:cubicBezTo>
                  <a:cubicBezTo>
                    <a:pt x="1131" y="485"/>
                    <a:pt x="1130" y="487"/>
                    <a:pt x="1128" y="490"/>
                  </a:cubicBezTo>
                  <a:cubicBezTo>
                    <a:pt x="1127" y="492"/>
                    <a:pt x="1127" y="493"/>
                    <a:pt x="1126" y="495"/>
                  </a:cubicBezTo>
                  <a:cubicBezTo>
                    <a:pt x="1160" y="493"/>
                    <a:pt x="1193" y="487"/>
                    <a:pt x="1198" y="482"/>
                  </a:cubicBezTo>
                  <a:cubicBezTo>
                    <a:pt x="1204" y="476"/>
                    <a:pt x="1216" y="477"/>
                    <a:pt x="1230" y="479"/>
                  </a:cubicBezTo>
                  <a:cubicBezTo>
                    <a:pt x="1237" y="480"/>
                    <a:pt x="1243" y="482"/>
                    <a:pt x="1250" y="482"/>
                  </a:cubicBezTo>
                  <a:cubicBezTo>
                    <a:pt x="1260" y="482"/>
                    <a:pt x="1266" y="478"/>
                    <a:pt x="1270" y="471"/>
                  </a:cubicBezTo>
                  <a:cubicBezTo>
                    <a:pt x="1278" y="455"/>
                    <a:pt x="1295" y="451"/>
                    <a:pt x="1307" y="449"/>
                  </a:cubicBezTo>
                  <a:cubicBezTo>
                    <a:pt x="1309" y="449"/>
                    <a:pt x="1311" y="448"/>
                    <a:pt x="1313" y="448"/>
                  </a:cubicBezTo>
                  <a:cubicBezTo>
                    <a:pt x="1312" y="446"/>
                    <a:pt x="1309" y="443"/>
                    <a:pt x="1304" y="439"/>
                  </a:cubicBezTo>
                  <a:cubicBezTo>
                    <a:pt x="1275" y="415"/>
                    <a:pt x="1229" y="388"/>
                    <a:pt x="1211" y="388"/>
                  </a:cubicBezTo>
                  <a:cubicBezTo>
                    <a:pt x="1211" y="388"/>
                    <a:pt x="1209" y="388"/>
                    <a:pt x="1208" y="388"/>
                  </a:cubicBezTo>
                  <a:cubicBezTo>
                    <a:pt x="1204" y="400"/>
                    <a:pt x="1190" y="407"/>
                    <a:pt x="1173" y="407"/>
                  </a:cubicBezTo>
                  <a:cubicBezTo>
                    <a:pt x="1158" y="407"/>
                    <a:pt x="1145" y="402"/>
                    <a:pt x="1138" y="393"/>
                  </a:cubicBezTo>
                  <a:lnTo>
                    <a:pt x="1134" y="389"/>
                  </a:lnTo>
                  <a:cubicBezTo>
                    <a:pt x="1128" y="381"/>
                    <a:pt x="1122" y="374"/>
                    <a:pt x="1113" y="370"/>
                  </a:cubicBezTo>
                  <a:lnTo>
                    <a:pt x="1112" y="370"/>
                  </a:lnTo>
                  <a:cubicBezTo>
                    <a:pt x="1110" y="369"/>
                    <a:pt x="1108" y="369"/>
                    <a:pt x="1107" y="368"/>
                  </a:cubicBezTo>
                  <a:cubicBezTo>
                    <a:pt x="1105" y="368"/>
                    <a:pt x="1104" y="368"/>
                    <a:pt x="1102" y="368"/>
                  </a:cubicBezTo>
                  <a:cubicBezTo>
                    <a:pt x="1101" y="368"/>
                    <a:pt x="1099" y="368"/>
                    <a:pt x="1097" y="368"/>
                  </a:cubicBezTo>
                  <a:cubicBezTo>
                    <a:pt x="1095" y="368"/>
                    <a:pt x="1092" y="368"/>
                    <a:pt x="1090" y="369"/>
                  </a:cubicBezTo>
                  <a:cubicBezTo>
                    <a:pt x="1089" y="369"/>
                    <a:pt x="1087" y="369"/>
                    <a:pt x="1086" y="369"/>
                  </a:cubicBezTo>
                  <a:cubicBezTo>
                    <a:pt x="1084" y="370"/>
                    <a:pt x="1082" y="371"/>
                    <a:pt x="1079" y="371"/>
                  </a:cubicBezTo>
                  <a:cubicBezTo>
                    <a:pt x="1077" y="372"/>
                    <a:pt x="1075" y="373"/>
                    <a:pt x="1072" y="374"/>
                  </a:cubicBezTo>
                  <a:cubicBezTo>
                    <a:pt x="1024" y="393"/>
                    <a:pt x="1000" y="416"/>
                    <a:pt x="998" y="429"/>
                  </a:cubicBezTo>
                  <a:cubicBezTo>
                    <a:pt x="995" y="444"/>
                    <a:pt x="979" y="458"/>
                    <a:pt x="966" y="458"/>
                  </a:cubicBezTo>
                  <a:cubicBezTo>
                    <a:pt x="957" y="458"/>
                    <a:pt x="951" y="452"/>
                    <a:pt x="950" y="441"/>
                  </a:cubicBezTo>
                  <a:cubicBezTo>
                    <a:pt x="947" y="424"/>
                    <a:pt x="921" y="415"/>
                    <a:pt x="900" y="409"/>
                  </a:cubicBezTo>
                  <a:cubicBezTo>
                    <a:pt x="897" y="409"/>
                    <a:pt x="894" y="408"/>
                    <a:pt x="891" y="407"/>
                  </a:cubicBezTo>
                  <a:cubicBezTo>
                    <a:pt x="884" y="405"/>
                    <a:pt x="874" y="405"/>
                    <a:pt x="865" y="405"/>
                  </a:cubicBezTo>
                  <a:cubicBezTo>
                    <a:pt x="845" y="405"/>
                    <a:pt x="823" y="405"/>
                    <a:pt x="820" y="384"/>
                  </a:cubicBezTo>
                  <a:cubicBezTo>
                    <a:pt x="819" y="374"/>
                    <a:pt x="810" y="362"/>
                    <a:pt x="801" y="350"/>
                  </a:cubicBezTo>
                  <a:cubicBezTo>
                    <a:pt x="791" y="336"/>
                    <a:pt x="780" y="321"/>
                    <a:pt x="778" y="306"/>
                  </a:cubicBezTo>
                  <a:cubicBezTo>
                    <a:pt x="777" y="298"/>
                    <a:pt x="777" y="290"/>
                    <a:pt x="777" y="282"/>
                  </a:cubicBezTo>
                  <a:cubicBezTo>
                    <a:pt x="777" y="258"/>
                    <a:pt x="776" y="242"/>
                    <a:pt x="764" y="238"/>
                  </a:cubicBezTo>
                  <a:cubicBezTo>
                    <a:pt x="751" y="235"/>
                    <a:pt x="741" y="224"/>
                    <a:pt x="731" y="213"/>
                  </a:cubicBezTo>
                  <a:cubicBezTo>
                    <a:pt x="722" y="203"/>
                    <a:pt x="714" y="193"/>
                    <a:pt x="705" y="193"/>
                  </a:cubicBezTo>
                  <a:cubicBezTo>
                    <a:pt x="642" y="193"/>
                    <a:pt x="563" y="192"/>
                    <a:pt x="550" y="187"/>
                  </a:cubicBezTo>
                  <a:cubicBezTo>
                    <a:pt x="549" y="187"/>
                    <a:pt x="548" y="187"/>
                    <a:pt x="546" y="187"/>
                  </a:cubicBezTo>
                  <a:cubicBezTo>
                    <a:pt x="544" y="187"/>
                    <a:pt x="542" y="187"/>
                    <a:pt x="539" y="187"/>
                  </a:cubicBezTo>
                  <a:cubicBezTo>
                    <a:pt x="532" y="188"/>
                    <a:pt x="522" y="190"/>
                    <a:pt x="512" y="192"/>
                  </a:cubicBezTo>
                  <a:cubicBezTo>
                    <a:pt x="510" y="193"/>
                    <a:pt x="508" y="193"/>
                    <a:pt x="505" y="194"/>
                  </a:cubicBezTo>
                  <a:cubicBezTo>
                    <a:pt x="491" y="197"/>
                    <a:pt x="477" y="199"/>
                    <a:pt x="467" y="199"/>
                  </a:cubicBezTo>
                  <a:cubicBezTo>
                    <a:pt x="456" y="199"/>
                    <a:pt x="449" y="196"/>
                    <a:pt x="447" y="189"/>
                  </a:cubicBezTo>
                  <a:cubicBezTo>
                    <a:pt x="446" y="188"/>
                    <a:pt x="445" y="186"/>
                    <a:pt x="443" y="183"/>
                  </a:cubicBezTo>
                  <a:cubicBezTo>
                    <a:pt x="442" y="182"/>
                    <a:pt x="441" y="181"/>
                    <a:pt x="441" y="180"/>
                  </a:cubicBezTo>
                  <a:cubicBezTo>
                    <a:pt x="439" y="178"/>
                    <a:pt x="438" y="176"/>
                    <a:pt x="436" y="173"/>
                  </a:cubicBezTo>
                  <a:cubicBezTo>
                    <a:pt x="435" y="172"/>
                    <a:pt x="433" y="170"/>
                    <a:pt x="432" y="169"/>
                  </a:cubicBezTo>
                  <a:cubicBezTo>
                    <a:pt x="430" y="166"/>
                    <a:pt x="428" y="164"/>
                    <a:pt x="426" y="162"/>
                  </a:cubicBezTo>
                  <a:cubicBezTo>
                    <a:pt x="425" y="160"/>
                    <a:pt x="423" y="158"/>
                    <a:pt x="421" y="156"/>
                  </a:cubicBezTo>
                  <a:cubicBezTo>
                    <a:pt x="419" y="154"/>
                    <a:pt x="417" y="151"/>
                    <a:pt x="415" y="149"/>
                  </a:cubicBezTo>
                  <a:cubicBezTo>
                    <a:pt x="413" y="147"/>
                    <a:pt x="411" y="144"/>
                    <a:pt x="409" y="142"/>
                  </a:cubicBezTo>
                  <a:cubicBezTo>
                    <a:pt x="406" y="140"/>
                    <a:pt x="404" y="137"/>
                    <a:pt x="402" y="135"/>
                  </a:cubicBezTo>
                  <a:cubicBezTo>
                    <a:pt x="400" y="133"/>
                    <a:pt x="398" y="131"/>
                    <a:pt x="395" y="128"/>
                  </a:cubicBezTo>
                  <a:cubicBezTo>
                    <a:pt x="393" y="126"/>
                    <a:pt x="391" y="124"/>
                    <a:pt x="388" y="121"/>
                  </a:cubicBezTo>
                  <a:cubicBezTo>
                    <a:pt x="386" y="119"/>
                    <a:pt x="384" y="117"/>
                    <a:pt x="382" y="115"/>
                  </a:cubicBezTo>
                  <a:cubicBezTo>
                    <a:pt x="380" y="113"/>
                    <a:pt x="377" y="111"/>
                    <a:pt x="375" y="109"/>
                  </a:cubicBezTo>
                  <a:cubicBezTo>
                    <a:pt x="373" y="107"/>
                    <a:pt x="371" y="105"/>
                    <a:pt x="369" y="103"/>
                  </a:cubicBezTo>
                  <a:cubicBezTo>
                    <a:pt x="368" y="102"/>
                    <a:pt x="367" y="101"/>
                    <a:pt x="366" y="100"/>
                  </a:cubicBezTo>
                  <a:cubicBezTo>
                    <a:pt x="361" y="111"/>
                    <a:pt x="354" y="121"/>
                    <a:pt x="344" y="128"/>
                  </a:cubicBezTo>
                  <a:cubicBezTo>
                    <a:pt x="303" y="157"/>
                    <a:pt x="258" y="164"/>
                    <a:pt x="244" y="142"/>
                  </a:cubicBezTo>
                  <a:cubicBezTo>
                    <a:pt x="239" y="136"/>
                    <a:pt x="235" y="124"/>
                    <a:pt x="242" y="105"/>
                  </a:cubicBezTo>
                  <a:cubicBezTo>
                    <a:pt x="257" y="66"/>
                    <a:pt x="260" y="25"/>
                    <a:pt x="249" y="10"/>
                  </a:cubicBezTo>
                  <a:cubicBezTo>
                    <a:pt x="247" y="7"/>
                    <a:pt x="243" y="5"/>
                    <a:pt x="239" y="5"/>
                  </a:cubicBezTo>
                  <a:cubicBezTo>
                    <a:pt x="229" y="5"/>
                    <a:pt x="227" y="35"/>
                    <a:pt x="226" y="58"/>
                  </a:cubicBezTo>
                  <a:cubicBezTo>
                    <a:pt x="225" y="86"/>
                    <a:pt x="224" y="111"/>
                    <a:pt x="209" y="115"/>
                  </a:cubicBezTo>
                  <a:cubicBezTo>
                    <a:pt x="204" y="117"/>
                    <a:pt x="199" y="117"/>
                    <a:pt x="193" y="108"/>
                  </a:cubicBezTo>
                  <a:cubicBezTo>
                    <a:pt x="181" y="90"/>
                    <a:pt x="177" y="37"/>
                    <a:pt x="187" y="0"/>
                  </a:cubicBezTo>
                  <a:lnTo>
                    <a:pt x="9" y="4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8" name="Freeform 251">
              <a:extLst>
                <a:ext uri="{FF2B5EF4-FFF2-40B4-BE49-F238E27FC236}">
                  <a16:creationId xmlns:a16="http://schemas.microsoft.com/office/drawing/2014/main" id="{3D224A20-56A6-411D-ABC7-9EB69C4C4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4340" y="1414718"/>
              <a:ext cx="832411" cy="695230"/>
            </a:xfrm>
            <a:custGeom>
              <a:avLst/>
              <a:gdLst>
                <a:gd name="T0" fmla="*/ 11 w 1954"/>
                <a:gd name="T1" fmla="*/ 1311 h 1631"/>
                <a:gd name="T2" fmla="*/ 36 w 1954"/>
                <a:gd name="T3" fmla="*/ 1387 h 1631"/>
                <a:gd name="T4" fmla="*/ 108 w 1954"/>
                <a:gd name="T5" fmla="*/ 1409 h 1631"/>
                <a:gd name="T6" fmla="*/ 18 w 1954"/>
                <a:gd name="T7" fmla="*/ 1436 h 1631"/>
                <a:gd name="T8" fmla="*/ 98 w 1954"/>
                <a:gd name="T9" fmla="*/ 1491 h 1631"/>
                <a:gd name="T10" fmla="*/ 123 w 1954"/>
                <a:gd name="T11" fmla="*/ 1605 h 1631"/>
                <a:gd name="T12" fmla="*/ 387 w 1954"/>
                <a:gd name="T13" fmla="*/ 1518 h 1631"/>
                <a:gd name="T14" fmla="*/ 480 w 1954"/>
                <a:gd name="T15" fmla="*/ 1533 h 1631"/>
                <a:gd name="T16" fmla="*/ 549 w 1954"/>
                <a:gd name="T17" fmla="*/ 1414 h 1631"/>
                <a:gd name="T18" fmla="*/ 570 w 1954"/>
                <a:gd name="T19" fmla="*/ 1242 h 1631"/>
                <a:gd name="T20" fmla="*/ 630 w 1954"/>
                <a:gd name="T21" fmla="*/ 927 h 1631"/>
                <a:gd name="T22" fmla="*/ 682 w 1954"/>
                <a:gd name="T23" fmla="*/ 892 h 1631"/>
                <a:gd name="T24" fmla="*/ 776 w 1954"/>
                <a:gd name="T25" fmla="*/ 661 h 1631"/>
                <a:gd name="T26" fmla="*/ 868 w 1954"/>
                <a:gd name="T27" fmla="*/ 470 h 1631"/>
                <a:gd name="T28" fmla="*/ 1091 w 1954"/>
                <a:gd name="T29" fmla="*/ 360 h 1631"/>
                <a:gd name="T30" fmla="*/ 1282 w 1954"/>
                <a:gd name="T31" fmla="*/ 283 h 1631"/>
                <a:gd name="T32" fmla="*/ 1463 w 1954"/>
                <a:gd name="T33" fmla="*/ 323 h 1631"/>
                <a:gd name="T34" fmla="*/ 1541 w 1954"/>
                <a:gd name="T35" fmla="*/ 290 h 1631"/>
                <a:gd name="T36" fmla="*/ 1647 w 1954"/>
                <a:gd name="T37" fmla="*/ 162 h 1631"/>
                <a:gd name="T38" fmla="*/ 1826 w 1954"/>
                <a:gd name="T39" fmla="*/ 245 h 1631"/>
                <a:gd name="T40" fmla="*/ 1883 w 1954"/>
                <a:gd name="T41" fmla="*/ 221 h 1631"/>
                <a:gd name="T42" fmla="*/ 1938 w 1954"/>
                <a:gd name="T43" fmla="*/ 205 h 1631"/>
                <a:gd name="T44" fmla="*/ 1948 w 1954"/>
                <a:gd name="T45" fmla="*/ 195 h 1631"/>
                <a:gd name="T46" fmla="*/ 1865 w 1954"/>
                <a:gd name="T47" fmla="*/ 197 h 1631"/>
                <a:gd name="T48" fmla="*/ 1938 w 1954"/>
                <a:gd name="T49" fmla="*/ 116 h 1631"/>
                <a:gd name="T50" fmla="*/ 1808 w 1954"/>
                <a:gd name="T51" fmla="*/ 38 h 1631"/>
                <a:gd name="T52" fmla="*/ 1750 w 1954"/>
                <a:gd name="T53" fmla="*/ 34 h 1631"/>
                <a:gd name="T54" fmla="*/ 1617 w 1954"/>
                <a:gd name="T55" fmla="*/ 102 h 1631"/>
                <a:gd name="T56" fmla="*/ 1490 w 1954"/>
                <a:gd name="T57" fmla="*/ 128 h 1631"/>
                <a:gd name="T58" fmla="*/ 1523 w 1954"/>
                <a:gd name="T59" fmla="*/ 35 h 1631"/>
                <a:gd name="T60" fmla="*/ 1447 w 1954"/>
                <a:gd name="T61" fmla="*/ 81 h 1631"/>
                <a:gd name="T62" fmla="*/ 1353 w 1954"/>
                <a:gd name="T63" fmla="*/ 163 h 1631"/>
                <a:gd name="T64" fmla="*/ 1365 w 1954"/>
                <a:gd name="T65" fmla="*/ 59 h 1631"/>
                <a:gd name="T66" fmla="*/ 1294 w 1954"/>
                <a:gd name="T67" fmla="*/ 63 h 1631"/>
                <a:gd name="T68" fmla="*/ 1224 w 1954"/>
                <a:gd name="T69" fmla="*/ 129 h 1631"/>
                <a:gd name="T70" fmla="*/ 1220 w 1954"/>
                <a:gd name="T71" fmla="*/ 167 h 1631"/>
                <a:gd name="T72" fmla="*/ 1171 w 1954"/>
                <a:gd name="T73" fmla="*/ 216 h 1631"/>
                <a:gd name="T74" fmla="*/ 1097 w 1954"/>
                <a:gd name="T75" fmla="*/ 165 h 1631"/>
                <a:gd name="T76" fmla="*/ 1035 w 1954"/>
                <a:gd name="T77" fmla="*/ 157 h 1631"/>
                <a:gd name="T78" fmla="*/ 966 w 1954"/>
                <a:gd name="T79" fmla="*/ 218 h 1631"/>
                <a:gd name="T80" fmla="*/ 931 w 1954"/>
                <a:gd name="T81" fmla="*/ 267 h 1631"/>
                <a:gd name="T82" fmla="*/ 887 w 1954"/>
                <a:gd name="T83" fmla="*/ 340 h 1631"/>
                <a:gd name="T84" fmla="*/ 820 w 1954"/>
                <a:gd name="T85" fmla="*/ 292 h 1631"/>
                <a:gd name="T86" fmla="*/ 746 w 1954"/>
                <a:gd name="T87" fmla="*/ 330 h 1631"/>
                <a:gd name="T88" fmla="*/ 793 w 1954"/>
                <a:gd name="T89" fmla="*/ 375 h 1631"/>
                <a:gd name="T90" fmla="*/ 867 w 1954"/>
                <a:gd name="T91" fmla="*/ 419 h 1631"/>
                <a:gd name="T92" fmla="*/ 729 w 1954"/>
                <a:gd name="T93" fmla="*/ 508 h 1631"/>
                <a:gd name="T94" fmla="*/ 607 w 1954"/>
                <a:gd name="T95" fmla="*/ 681 h 1631"/>
                <a:gd name="T96" fmla="*/ 565 w 1954"/>
                <a:gd name="T97" fmla="*/ 797 h 1631"/>
                <a:gd name="T98" fmla="*/ 506 w 1954"/>
                <a:gd name="T99" fmla="*/ 864 h 1631"/>
                <a:gd name="T100" fmla="*/ 364 w 1954"/>
                <a:gd name="T101" fmla="*/ 960 h 1631"/>
                <a:gd name="T102" fmla="*/ 270 w 1954"/>
                <a:gd name="T103" fmla="*/ 989 h 1631"/>
                <a:gd name="T104" fmla="*/ 164 w 1954"/>
                <a:gd name="T105" fmla="*/ 1080 h 1631"/>
                <a:gd name="T106" fmla="*/ 94 w 1954"/>
                <a:gd name="T107" fmla="*/ 1139 h 1631"/>
                <a:gd name="T108" fmla="*/ 2 w 1954"/>
                <a:gd name="T109" fmla="*/ 1212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54" h="1631">
                  <a:moveTo>
                    <a:pt x="18" y="1232"/>
                  </a:moveTo>
                  <a:cubicBezTo>
                    <a:pt x="26" y="1238"/>
                    <a:pt x="33" y="1242"/>
                    <a:pt x="32" y="1249"/>
                  </a:cubicBezTo>
                  <a:cubicBezTo>
                    <a:pt x="31" y="1255"/>
                    <a:pt x="27" y="1259"/>
                    <a:pt x="22" y="1264"/>
                  </a:cubicBezTo>
                  <a:cubicBezTo>
                    <a:pt x="20" y="1266"/>
                    <a:pt x="17" y="1269"/>
                    <a:pt x="16" y="1270"/>
                  </a:cubicBezTo>
                  <a:cubicBezTo>
                    <a:pt x="17" y="1271"/>
                    <a:pt x="17" y="1271"/>
                    <a:pt x="18" y="1271"/>
                  </a:cubicBezTo>
                  <a:cubicBezTo>
                    <a:pt x="30" y="1274"/>
                    <a:pt x="32" y="1281"/>
                    <a:pt x="33" y="1284"/>
                  </a:cubicBezTo>
                  <a:cubicBezTo>
                    <a:pt x="34" y="1295"/>
                    <a:pt x="22" y="1306"/>
                    <a:pt x="11" y="1311"/>
                  </a:cubicBezTo>
                  <a:cubicBezTo>
                    <a:pt x="8" y="1312"/>
                    <a:pt x="6" y="1314"/>
                    <a:pt x="5" y="1317"/>
                  </a:cubicBezTo>
                  <a:cubicBezTo>
                    <a:pt x="4" y="1322"/>
                    <a:pt x="7" y="1329"/>
                    <a:pt x="14" y="1337"/>
                  </a:cubicBezTo>
                  <a:cubicBezTo>
                    <a:pt x="23" y="1349"/>
                    <a:pt x="15" y="1358"/>
                    <a:pt x="10" y="1363"/>
                  </a:cubicBezTo>
                  <a:cubicBezTo>
                    <a:pt x="5" y="1370"/>
                    <a:pt x="1" y="1374"/>
                    <a:pt x="8" y="1384"/>
                  </a:cubicBezTo>
                  <a:cubicBezTo>
                    <a:pt x="14" y="1392"/>
                    <a:pt x="18" y="1392"/>
                    <a:pt x="19" y="1392"/>
                  </a:cubicBezTo>
                  <a:cubicBezTo>
                    <a:pt x="21" y="1392"/>
                    <a:pt x="24" y="1391"/>
                    <a:pt x="27" y="1390"/>
                  </a:cubicBezTo>
                  <a:cubicBezTo>
                    <a:pt x="29" y="1389"/>
                    <a:pt x="32" y="1387"/>
                    <a:pt x="36" y="1387"/>
                  </a:cubicBezTo>
                  <a:cubicBezTo>
                    <a:pt x="41" y="1387"/>
                    <a:pt x="46" y="1391"/>
                    <a:pt x="48" y="1398"/>
                  </a:cubicBezTo>
                  <a:cubicBezTo>
                    <a:pt x="50" y="1402"/>
                    <a:pt x="52" y="1402"/>
                    <a:pt x="54" y="1402"/>
                  </a:cubicBezTo>
                  <a:cubicBezTo>
                    <a:pt x="63" y="1402"/>
                    <a:pt x="83" y="1385"/>
                    <a:pt x="93" y="1375"/>
                  </a:cubicBezTo>
                  <a:cubicBezTo>
                    <a:pt x="99" y="1370"/>
                    <a:pt x="104" y="1367"/>
                    <a:pt x="109" y="1367"/>
                  </a:cubicBezTo>
                  <a:cubicBezTo>
                    <a:pt x="121" y="1367"/>
                    <a:pt x="128" y="1379"/>
                    <a:pt x="128" y="1390"/>
                  </a:cubicBezTo>
                  <a:cubicBezTo>
                    <a:pt x="128" y="1401"/>
                    <a:pt x="121" y="1409"/>
                    <a:pt x="111" y="1409"/>
                  </a:cubicBezTo>
                  <a:lnTo>
                    <a:pt x="108" y="1409"/>
                  </a:lnTo>
                  <a:cubicBezTo>
                    <a:pt x="97" y="1409"/>
                    <a:pt x="85" y="1414"/>
                    <a:pt x="80" y="1420"/>
                  </a:cubicBezTo>
                  <a:cubicBezTo>
                    <a:pt x="77" y="1424"/>
                    <a:pt x="76" y="1429"/>
                    <a:pt x="77" y="1433"/>
                  </a:cubicBezTo>
                  <a:cubicBezTo>
                    <a:pt x="78" y="1441"/>
                    <a:pt x="76" y="1445"/>
                    <a:pt x="74" y="1448"/>
                  </a:cubicBezTo>
                  <a:cubicBezTo>
                    <a:pt x="67" y="1456"/>
                    <a:pt x="50" y="1455"/>
                    <a:pt x="42" y="1446"/>
                  </a:cubicBezTo>
                  <a:cubicBezTo>
                    <a:pt x="37" y="1441"/>
                    <a:pt x="34" y="1434"/>
                    <a:pt x="35" y="1427"/>
                  </a:cubicBezTo>
                  <a:cubicBezTo>
                    <a:pt x="35" y="1423"/>
                    <a:pt x="34" y="1423"/>
                    <a:pt x="34" y="1423"/>
                  </a:cubicBezTo>
                  <a:cubicBezTo>
                    <a:pt x="30" y="1423"/>
                    <a:pt x="21" y="1429"/>
                    <a:pt x="18" y="1436"/>
                  </a:cubicBezTo>
                  <a:cubicBezTo>
                    <a:pt x="16" y="1442"/>
                    <a:pt x="18" y="1445"/>
                    <a:pt x="19" y="1446"/>
                  </a:cubicBezTo>
                  <a:cubicBezTo>
                    <a:pt x="32" y="1460"/>
                    <a:pt x="25" y="1472"/>
                    <a:pt x="20" y="1480"/>
                  </a:cubicBezTo>
                  <a:cubicBezTo>
                    <a:pt x="17" y="1485"/>
                    <a:pt x="15" y="1490"/>
                    <a:pt x="15" y="1495"/>
                  </a:cubicBezTo>
                  <a:cubicBezTo>
                    <a:pt x="15" y="1496"/>
                    <a:pt x="15" y="1500"/>
                    <a:pt x="22" y="1500"/>
                  </a:cubicBezTo>
                  <a:cubicBezTo>
                    <a:pt x="30" y="1500"/>
                    <a:pt x="41" y="1495"/>
                    <a:pt x="47" y="1486"/>
                  </a:cubicBezTo>
                  <a:cubicBezTo>
                    <a:pt x="53" y="1476"/>
                    <a:pt x="62" y="1471"/>
                    <a:pt x="71" y="1471"/>
                  </a:cubicBezTo>
                  <a:cubicBezTo>
                    <a:pt x="82" y="1471"/>
                    <a:pt x="93" y="1479"/>
                    <a:pt x="98" y="1491"/>
                  </a:cubicBezTo>
                  <a:cubicBezTo>
                    <a:pt x="99" y="1495"/>
                    <a:pt x="101" y="1500"/>
                    <a:pt x="99" y="1504"/>
                  </a:cubicBezTo>
                  <a:cubicBezTo>
                    <a:pt x="97" y="1509"/>
                    <a:pt x="92" y="1510"/>
                    <a:pt x="88" y="1512"/>
                  </a:cubicBezTo>
                  <a:cubicBezTo>
                    <a:pt x="83" y="1513"/>
                    <a:pt x="79" y="1515"/>
                    <a:pt x="79" y="1524"/>
                  </a:cubicBezTo>
                  <a:cubicBezTo>
                    <a:pt x="79" y="1542"/>
                    <a:pt x="71" y="1544"/>
                    <a:pt x="62" y="1544"/>
                  </a:cubicBezTo>
                  <a:cubicBezTo>
                    <a:pt x="56" y="1544"/>
                    <a:pt x="52" y="1544"/>
                    <a:pt x="46" y="1551"/>
                  </a:cubicBezTo>
                  <a:cubicBezTo>
                    <a:pt x="46" y="1552"/>
                    <a:pt x="45" y="1553"/>
                    <a:pt x="46" y="1556"/>
                  </a:cubicBezTo>
                  <a:cubicBezTo>
                    <a:pt x="52" y="1573"/>
                    <a:pt x="103" y="1600"/>
                    <a:pt x="123" y="1605"/>
                  </a:cubicBezTo>
                  <a:cubicBezTo>
                    <a:pt x="131" y="1607"/>
                    <a:pt x="138" y="1611"/>
                    <a:pt x="146" y="1615"/>
                  </a:cubicBezTo>
                  <a:cubicBezTo>
                    <a:pt x="159" y="1622"/>
                    <a:pt x="175" y="1630"/>
                    <a:pt x="196" y="1630"/>
                  </a:cubicBezTo>
                  <a:cubicBezTo>
                    <a:pt x="200" y="1630"/>
                    <a:pt x="205" y="1629"/>
                    <a:pt x="210" y="1629"/>
                  </a:cubicBezTo>
                  <a:cubicBezTo>
                    <a:pt x="252" y="1622"/>
                    <a:pt x="338" y="1540"/>
                    <a:pt x="348" y="1526"/>
                  </a:cubicBezTo>
                  <a:cubicBezTo>
                    <a:pt x="354" y="1518"/>
                    <a:pt x="363" y="1517"/>
                    <a:pt x="369" y="1517"/>
                  </a:cubicBezTo>
                  <a:cubicBezTo>
                    <a:pt x="372" y="1517"/>
                    <a:pt x="375" y="1517"/>
                    <a:pt x="378" y="1518"/>
                  </a:cubicBezTo>
                  <a:cubicBezTo>
                    <a:pt x="381" y="1518"/>
                    <a:pt x="384" y="1518"/>
                    <a:pt x="387" y="1518"/>
                  </a:cubicBezTo>
                  <a:cubicBezTo>
                    <a:pt x="394" y="1518"/>
                    <a:pt x="399" y="1517"/>
                    <a:pt x="402" y="1514"/>
                  </a:cubicBezTo>
                  <a:cubicBezTo>
                    <a:pt x="410" y="1508"/>
                    <a:pt x="411" y="1496"/>
                    <a:pt x="412" y="1485"/>
                  </a:cubicBezTo>
                  <a:cubicBezTo>
                    <a:pt x="413" y="1473"/>
                    <a:pt x="414" y="1462"/>
                    <a:pt x="423" y="1458"/>
                  </a:cubicBezTo>
                  <a:cubicBezTo>
                    <a:pt x="424" y="1457"/>
                    <a:pt x="426" y="1456"/>
                    <a:pt x="428" y="1456"/>
                  </a:cubicBezTo>
                  <a:cubicBezTo>
                    <a:pt x="438" y="1456"/>
                    <a:pt x="443" y="1468"/>
                    <a:pt x="448" y="1481"/>
                  </a:cubicBezTo>
                  <a:cubicBezTo>
                    <a:pt x="451" y="1487"/>
                    <a:pt x="455" y="1498"/>
                    <a:pt x="458" y="1499"/>
                  </a:cubicBezTo>
                  <a:cubicBezTo>
                    <a:pt x="471" y="1504"/>
                    <a:pt x="478" y="1515"/>
                    <a:pt x="480" y="1533"/>
                  </a:cubicBezTo>
                  <a:cubicBezTo>
                    <a:pt x="488" y="1532"/>
                    <a:pt x="496" y="1534"/>
                    <a:pt x="501" y="1538"/>
                  </a:cubicBezTo>
                  <a:cubicBezTo>
                    <a:pt x="505" y="1536"/>
                    <a:pt x="509" y="1518"/>
                    <a:pt x="510" y="1500"/>
                  </a:cubicBezTo>
                  <a:cubicBezTo>
                    <a:pt x="510" y="1497"/>
                    <a:pt x="510" y="1495"/>
                    <a:pt x="510" y="1492"/>
                  </a:cubicBezTo>
                  <a:cubicBezTo>
                    <a:pt x="510" y="1485"/>
                    <a:pt x="512" y="1476"/>
                    <a:pt x="515" y="1467"/>
                  </a:cubicBezTo>
                  <a:cubicBezTo>
                    <a:pt x="519" y="1455"/>
                    <a:pt x="523" y="1441"/>
                    <a:pt x="521" y="1431"/>
                  </a:cubicBezTo>
                  <a:cubicBezTo>
                    <a:pt x="520" y="1426"/>
                    <a:pt x="522" y="1423"/>
                    <a:pt x="523" y="1421"/>
                  </a:cubicBezTo>
                  <a:cubicBezTo>
                    <a:pt x="528" y="1415"/>
                    <a:pt x="538" y="1414"/>
                    <a:pt x="549" y="1414"/>
                  </a:cubicBezTo>
                  <a:cubicBezTo>
                    <a:pt x="557" y="1414"/>
                    <a:pt x="569" y="1413"/>
                    <a:pt x="571" y="1410"/>
                  </a:cubicBezTo>
                  <a:cubicBezTo>
                    <a:pt x="579" y="1395"/>
                    <a:pt x="579" y="1350"/>
                    <a:pt x="570" y="1345"/>
                  </a:cubicBezTo>
                  <a:cubicBezTo>
                    <a:pt x="558" y="1339"/>
                    <a:pt x="552" y="1321"/>
                    <a:pt x="555" y="1310"/>
                  </a:cubicBezTo>
                  <a:cubicBezTo>
                    <a:pt x="557" y="1302"/>
                    <a:pt x="562" y="1298"/>
                    <a:pt x="569" y="1298"/>
                  </a:cubicBezTo>
                  <a:cubicBezTo>
                    <a:pt x="576" y="1298"/>
                    <a:pt x="582" y="1295"/>
                    <a:pt x="587" y="1290"/>
                  </a:cubicBezTo>
                  <a:cubicBezTo>
                    <a:pt x="592" y="1284"/>
                    <a:pt x="594" y="1275"/>
                    <a:pt x="592" y="1264"/>
                  </a:cubicBezTo>
                  <a:cubicBezTo>
                    <a:pt x="591" y="1253"/>
                    <a:pt x="581" y="1248"/>
                    <a:pt x="570" y="1242"/>
                  </a:cubicBezTo>
                  <a:cubicBezTo>
                    <a:pt x="558" y="1235"/>
                    <a:pt x="544" y="1228"/>
                    <a:pt x="542" y="1210"/>
                  </a:cubicBezTo>
                  <a:cubicBezTo>
                    <a:pt x="540" y="1197"/>
                    <a:pt x="544" y="1187"/>
                    <a:pt x="547" y="1179"/>
                  </a:cubicBezTo>
                  <a:cubicBezTo>
                    <a:pt x="552" y="1168"/>
                    <a:pt x="555" y="1159"/>
                    <a:pt x="546" y="1139"/>
                  </a:cubicBezTo>
                  <a:cubicBezTo>
                    <a:pt x="535" y="1115"/>
                    <a:pt x="539" y="1097"/>
                    <a:pt x="543" y="1083"/>
                  </a:cubicBezTo>
                  <a:cubicBezTo>
                    <a:pt x="546" y="1075"/>
                    <a:pt x="548" y="1068"/>
                    <a:pt x="546" y="1063"/>
                  </a:cubicBezTo>
                  <a:cubicBezTo>
                    <a:pt x="538" y="1042"/>
                    <a:pt x="532" y="1019"/>
                    <a:pt x="553" y="981"/>
                  </a:cubicBezTo>
                  <a:cubicBezTo>
                    <a:pt x="574" y="946"/>
                    <a:pt x="612" y="927"/>
                    <a:pt x="630" y="927"/>
                  </a:cubicBezTo>
                  <a:cubicBezTo>
                    <a:pt x="632" y="927"/>
                    <a:pt x="634" y="928"/>
                    <a:pt x="636" y="928"/>
                  </a:cubicBezTo>
                  <a:cubicBezTo>
                    <a:pt x="639" y="929"/>
                    <a:pt x="642" y="930"/>
                    <a:pt x="646" y="931"/>
                  </a:cubicBezTo>
                  <a:cubicBezTo>
                    <a:pt x="652" y="933"/>
                    <a:pt x="660" y="936"/>
                    <a:pt x="666" y="936"/>
                  </a:cubicBezTo>
                  <a:cubicBezTo>
                    <a:pt x="673" y="936"/>
                    <a:pt x="677" y="933"/>
                    <a:pt x="680" y="927"/>
                  </a:cubicBezTo>
                  <a:cubicBezTo>
                    <a:pt x="688" y="911"/>
                    <a:pt x="689" y="900"/>
                    <a:pt x="687" y="895"/>
                  </a:cubicBezTo>
                  <a:cubicBezTo>
                    <a:pt x="686" y="893"/>
                    <a:pt x="684" y="892"/>
                    <a:pt x="683" y="892"/>
                  </a:cubicBezTo>
                  <a:lnTo>
                    <a:pt x="682" y="892"/>
                  </a:lnTo>
                  <a:cubicBezTo>
                    <a:pt x="674" y="889"/>
                    <a:pt x="658" y="884"/>
                    <a:pt x="654" y="872"/>
                  </a:cubicBezTo>
                  <a:cubicBezTo>
                    <a:pt x="652" y="863"/>
                    <a:pt x="654" y="854"/>
                    <a:pt x="662" y="843"/>
                  </a:cubicBezTo>
                  <a:cubicBezTo>
                    <a:pt x="686" y="811"/>
                    <a:pt x="709" y="778"/>
                    <a:pt x="712" y="748"/>
                  </a:cubicBezTo>
                  <a:cubicBezTo>
                    <a:pt x="714" y="735"/>
                    <a:pt x="712" y="723"/>
                    <a:pt x="712" y="712"/>
                  </a:cubicBezTo>
                  <a:cubicBezTo>
                    <a:pt x="710" y="696"/>
                    <a:pt x="709" y="684"/>
                    <a:pt x="717" y="676"/>
                  </a:cubicBezTo>
                  <a:cubicBezTo>
                    <a:pt x="724" y="669"/>
                    <a:pt x="734" y="669"/>
                    <a:pt x="744" y="668"/>
                  </a:cubicBezTo>
                  <a:cubicBezTo>
                    <a:pt x="755" y="668"/>
                    <a:pt x="766" y="667"/>
                    <a:pt x="776" y="661"/>
                  </a:cubicBezTo>
                  <a:cubicBezTo>
                    <a:pt x="786" y="654"/>
                    <a:pt x="785" y="647"/>
                    <a:pt x="785" y="639"/>
                  </a:cubicBezTo>
                  <a:cubicBezTo>
                    <a:pt x="784" y="632"/>
                    <a:pt x="783" y="624"/>
                    <a:pt x="790" y="618"/>
                  </a:cubicBezTo>
                  <a:cubicBezTo>
                    <a:pt x="794" y="614"/>
                    <a:pt x="799" y="605"/>
                    <a:pt x="805" y="595"/>
                  </a:cubicBezTo>
                  <a:cubicBezTo>
                    <a:pt x="813" y="581"/>
                    <a:pt x="821" y="566"/>
                    <a:pt x="830" y="559"/>
                  </a:cubicBezTo>
                  <a:cubicBezTo>
                    <a:pt x="853" y="542"/>
                    <a:pt x="851" y="533"/>
                    <a:pt x="847" y="528"/>
                  </a:cubicBezTo>
                  <a:cubicBezTo>
                    <a:pt x="839" y="517"/>
                    <a:pt x="847" y="506"/>
                    <a:pt x="855" y="497"/>
                  </a:cubicBezTo>
                  <a:cubicBezTo>
                    <a:pt x="861" y="488"/>
                    <a:pt x="868" y="480"/>
                    <a:pt x="868" y="470"/>
                  </a:cubicBezTo>
                  <a:cubicBezTo>
                    <a:pt x="868" y="441"/>
                    <a:pt x="906" y="420"/>
                    <a:pt x="932" y="420"/>
                  </a:cubicBezTo>
                  <a:cubicBezTo>
                    <a:pt x="950" y="420"/>
                    <a:pt x="984" y="420"/>
                    <a:pt x="984" y="404"/>
                  </a:cubicBezTo>
                  <a:cubicBezTo>
                    <a:pt x="984" y="400"/>
                    <a:pt x="983" y="394"/>
                    <a:pt x="982" y="388"/>
                  </a:cubicBezTo>
                  <a:cubicBezTo>
                    <a:pt x="981" y="371"/>
                    <a:pt x="979" y="355"/>
                    <a:pt x="986" y="346"/>
                  </a:cubicBezTo>
                  <a:cubicBezTo>
                    <a:pt x="991" y="340"/>
                    <a:pt x="999" y="340"/>
                    <a:pt x="1010" y="345"/>
                  </a:cubicBezTo>
                  <a:cubicBezTo>
                    <a:pt x="1026" y="352"/>
                    <a:pt x="1039" y="350"/>
                    <a:pt x="1050" y="350"/>
                  </a:cubicBezTo>
                  <a:cubicBezTo>
                    <a:pt x="1064" y="350"/>
                    <a:pt x="1078" y="349"/>
                    <a:pt x="1091" y="360"/>
                  </a:cubicBezTo>
                  <a:cubicBezTo>
                    <a:pt x="1099" y="366"/>
                    <a:pt x="1108" y="370"/>
                    <a:pt x="1115" y="370"/>
                  </a:cubicBezTo>
                  <a:cubicBezTo>
                    <a:pt x="1126" y="370"/>
                    <a:pt x="1132" y="363"/>
                    <a:pt x="1132" y="350"/>
                  </a:cubicBezTo>
                  <a:cubicBezTo>
                    <a:pt x="1132" y="327"/>
                    <a:pt x="1140" y="282"/>
                    <a:pt x="1168" y="282"/>
                  </a:cubicBezTo>
                  <a:cubicBezTo>
                    <a:pt x="1174" y="282"/>
                    <a:pt x="1179" y="284"/>
                    <a:pt x="1185" y="287"/>
                  </a:cubicBezTo>
                  <a:cubicBezTo>
                    <a:pt x="1186" y="287"/>
                    <a:pt x="1186" y="288"/>
                    <a:pt x="1187" y="288"/>
                  </a:cubicBezTo>
                  <a:cubicBezTo>
                    <a:pt x="1199" y="265"/>
                    <a:pt x="1220" y="251"/>
                    <a:pt x="1241" y="254"/>
                  </a:cubicBezTo>
                  <a:cubicBezTo>
                    <a:pt x="1257" y="256"/>
                    <a:pt x="1269" y="269"/>
                    <a:pt x="1282" y="283"/>
                  </a:cubicBezTo>
                  <a:cubicBezTo>
                    <a:pt x="1295" y="297"/>
                    <a:pt x="1308" y="312"/>
                    <a:pt x="1325" y="315"/>
                  </a:cubicBezTo>
                  <a:cubicBezTo>
                    <a:pt x="1332" y="317"/>
                    <a:pt x="1340" y="319"/>
                    <a:pt x="1348" y="321"/>
                  </a:cubicBezTo>
                  <a:cubicBezTo>
                    <a:pt x="1363" y="324"/>
                    <a:pt x="1376" y="327"/>
                    <a:pt x="1387" y="327"/>
                  </a:cubicBezTo>
                  <a:cubicBezTo>
                    <a:pt x="1397" y="327"/>
                    <a:pt x="1400" y="324"/>
                    <a:pt x="1402" y="322"/>
                  </a:cubicBezTo>
                  <a:cubicBezTo>
                    <a:pt x="1405" y="316"/>
                    <a:pt x="1410" y="313"/>
                    <a:pt x="1417" y="313"/>
                  </a:cubicBezTo>
                  <a:cubicBezTo>
                    <a:pt x="1423" y="313"/>
                    <a:pt x="1430" y="315"/>
                    <a:pt x="1437" y="318"/>
                  </a:cubicBezTo>
                  <a:cubicBezTo>
                    <a:pt x="1446" y="322"/>
                    <a:pt x="1456" y="325"/>
                    <a:pt x="1463" y="323"/>
                  </a:cubicBezTo>
                  <a:cubicBezTo>
                    <a:pt x="1465" y="322"/>
                    <a:pt x="1467" y="322"/>
                    <a:pt x="1469" y="322"/>
                  </a:cubicBezTo>
                  <a:cubicBezTo>
                    <a:pt x="1479" y="322"/>
                    <a:pt x="1485" y="329"/>
                    <a:pt x="1489" y="336"/>
                  </a:cubicBezTo>
                  <a:cubicBezTo>
                    <a:pt x="1491" y="338"/>
                    <a:pt x="1494" y="343"/>
                    <a:pt x="1496" y="343"/>
                  </a:cubicBezTo>
                  <a:cubicBezTo>
                    <a:pt x="1496" y="343"/>
                    <a:pt x="1498" y="343"/>
                    <a:pt x="1504" y="336"/>
                  </a:cubicBezTo>
                  <a:cubicBezTo>
                    <a:pt x="1512" y="325"/>
                    <a:pt x="1512" y="316"/>
                    <a:pt x="1513" y="309"/>
                  </a:cubicBezTo>
                  <a:cubicBezTo>
                    <a:pt x="1514" y="300"/>
                    <a:pt x="1514" y="289"/>
                    <a:pt x="1533" y="289"/>
                  </a:cubicBezTo>
                  <a:cubicBezTo>
                    <a:pt x="1535" y="289"/>
                    <a:pt x="1538" y="289"/>
                    <a:pt x="1541" y="290"/>
                  </a:cubicBezTo>
                  <a:cubicBezTo>
                    <a:pt x="1550" y="291"/>
                    <a:pt x="1553" y="288"/>
                    <a:pt x="1554" y="287"/>
                  </a:cubicBezTo>
                  <a:cubicBezTo>
                    <a:pt x="1558" y="282"/>
                    <a:pt x="1555" y="267"/>
                    <a:pt x="1553" y="255"/>
                  </a:cubicBezTo>
                  <a:cubicBezTo>
                    <a:pt x="1551" y="247"/>
                    <a:pt x="1549" y="238"/>
                    <a:pt x="1549" y="230"/>
                  </a:cubicBezTo>
                  <a:cubicBezTo>
                    <a:pt x="1549" y="214"/>
                    <a:pt x="1564" y="205"/>
                    <a:pt x="1577" y="198"/>
                  </a:cubicBezTo>
                  <a:cubicBezTo>
                    <a:pt x="1587" y="192"/>
                    <a:pt x="1597" y="187"/>
                    <a:pt x="1597" y="180"/>
                  </a:cubicBezTo>
                  <a:cubicBezTo>
                    <a:pt x="1597" y="162"/>
                    <a:pt x="1621" y="162"/>
                    <a:pt x="1637" y="162"/>
                  </a:cubicBezTo>
                  <a:lnTo>
                    <a:pt x="1647" y="162"/>
                  </a:lnTo>
                  <a:cubicBezTo>
                    <a:pt x="1653" y="162"/>
                    <a:pt x="1671" y="162"/>
                    <a:pt x="1674" y="158"/>
                  </a:cubicBezTo>
                  <a:cubicBezTo>
                    <a:pt x="1682" y="148"/>
                    <a:pt x="1698" y="140"/>
                    <a:pt x="1713" y="140"/>
                  </a:cubicBezTo>
                  <a:cubicBezTo>
                    <a:pt x="1727" y="140"/>
                    <a:pt x="1739" y="147"/>
                    <a:pt x="1745" y="159"/>
                  </a:cubicBezTo>
                  <a:cubicBezTo>
                    <a:pt x="1752" y="169"/>
                    <a:pt x="1770" y="177"/>
                    <a:pt x="1786" y="184"/>
                  </a:cubicBezTo>
                  <a:cubicBezTo>
                    <a:pt x="1805" y="193"/>
                    <a:pt x="1824" y="201"/>
                    <a:pt x="1826" y="215"/>
                  </a:cubicBezTo>
                  <a:cubicBezTo>
                    <a:pt x="1827" y="223"/>
                    <a:pt x="1827" y="233"/>
                    <a:pt x="1826" y="243"/>
                  </a:cubicBezTo>
                  <a:cubicBezTo>
                    <a:pt x="1826" y="244"/>
                    <a:pt x="1826" y="245"/>
                    <a:pt x="1826" y="245"/>
                  </a:cubicBezTo>
                  <a:cubicBezTo>
                    <a:pt x="1828" y="244"/>
                    <a:pt x="1830" y="243"/>
                    <a:pt x="1831" y="242"/>
                  </a:cubicBezTo>
                  <a:cubicBezTo>
                    <a:pt x="1832" y="242"/>
                    <a:pt x="1833" y="241"/>
                    <a:pt x="1834" y="241"/>
                  </a:cubicBezTo>
                  <a:cubicBezTo>
                    <a:pt x="1836" y="240"/>
                    <a:pt x="1837" y="239"/>
                    <a:pt x="1838" y="239"/>
                  </a:cubicBezTo>
                  <a:cubicBezTo>
                    <a:pt x="1840" y="238"/>
                    <a:pt x="1842" y="238"/>
                    <a:pt x="1843" y="237"/>
                  </a:cubicBezTo>
                  <a:cubicBezTo>
                    <a:pt x="1844" y="237"/>
                    <a:pt x="1846" y="236"/>
                    <a:pt x="1847" y="236"/>
                  </a:cubicBezTo>
                  <a:cubicBezTo>
                    <a:pt x="1849" y="236"/>
                    <a:pt x="1852" y="235"/>
                    <a:pt x="1855" y="235"/>
                  </a:cubicBezTo>
                  <a:cubicBezTo>
                    <a:pt x="1864" y="235"/>
                    <a:pt x="1873" y="228"/>
                    <a:pt x="1883" y="221"/>
                  </a:cubicBezTo>
                  <a:cubicBezTo>
                    <a:pt x="1894" y="212"/>
                    <a:pt x="1907" y="203"/>
                    <a:pt x="1920" y="206"/>
                  </a:cubicBezTo>
                  <a:cubicBezTo>
                    <a:pt x="1923" y="207"/>
                    <a:pt x="1926" y="207"/>
                    <a:pt x="1929" y="207"/>
                  </a:cubicBezTo>
                  <a:cubicBezTo>
                    <a:pt x="1930" y="207"/>
                    <a:pt x="1931" y="207"/>
                    <a:pt x="1932" y="207"/>
                  </a:cubicBezTo>
                  <a:lnTo>
                    <a:pt x="1933" y="207"/>
                  </a:lnTo>
                  <a:cubicBezTo>
                    <a:pt x="1934" y="207"/>
                    <a:pt x="1935" y="207"/>
                    <a:pt x="1935" y="206"/>
                  </a:cubicBezTo>
                  <a:cubicBezTo>
                    <a:pt x="1936" y="206"/>
                    <a:pt x="1936" y="206"/>
                    <a:pt x="1936" y="206"/>
                  </a:cubicBezTo>
                  <a:cubicBezTo>
                    <a:pt x="1937" y="206"/>
                    <a:pt x="1938" y="206"/>
                    <a:pt x="1938" y="205"/>
                  </a:cubicBezTo>
                  <a:cubicBezTo>
                    <a:pt x="1939" y="205"/>
                    <a:pt x="1939" y="205"/>
                    <a:pt x="1940" y="205"/>
                  </a:cubicBezTo>
                  <a:cubicBezTo>
                    <a:pt x="1940" y="204"/>
                    <a:pt x="1941" y="204"/>
                    <a:pt x="1941" y="203"/>
                  </a:cubicBezTo>
                  <a:cubicBezTo>
                    <a:pt x="1942" y="203"/>
                    <a:pt x="1942" y="203"/>
                    <a:pt x="1943" y="202"/>
                  </a:cubicBezTo>
                  <a:lnTo>
                    <a:pt x="1944" y="201"/>
                  </a:lnTo>
                  <a:cubicBezTo>
                    <a:pt x="1945" y="200"/>
                    <a:pt x="1945" y="200"/>
                    <a:pt x="1945" y="199"/>
                  </a:cubicBezTo>
                  <a:cubicBezTo>
                    <a:pt x="1946" y="198"/>
                    <a:pt x="1946" y="198"/>
                    <a:pt x="1947" y="197"/>
                  </a:cubicBezTo>
                  <a:cubicBezTo>
                    <a:pt x="1947" y="196"/>
                    <a:pt x="1947" y="195"/>
                    <a:pt x="1948" y="195"/>
                  </a:cubicBezTo>
                  <a:cubicBezTo>
                    <a:pt x="1948" y="194"/>
                    <a:pt x="1949" y="193"/>
                    <a:pt x="1949" y="192"/>
                  </a:cubicBezTo>
                  <a:cubicBezTo>
                    <a:pt x="1949" y="191"/>
                    <a:pt x="1950" y="190"/>
                    <a:pt x="1950" y="189"/>
                  </a:cubicBezTo>
                  <a:cubicBezTo>
                    <a:pt x="1950" y="189"/>
                    <a:pt x="1950" y="188"/>
                    <a:pt x="1950" y="187"/>
                  </a:cubicBezTo>
                  <a:cubicBezTo>
                    <a:pt x="1943" y="184"/>
                    <a:pt x="1933" y="182"/>
                    <a:pt x="1924" y="182"/>
                  </a:cubicBezTo>
                  <a:cubicBezTo>
                    <a:pt x="1914" y="182"/>
                    <a:pt x="1907" y="184"/>
                    <a:pt x="1906" y="188"/>
                  </a:cubicBezTo>
                  <a:cubicBezTo>
                    <a:pt x="1903" y="198"/>
                    <a:pt x="1895" y="204"/>
                    <a:pt x="1884" y="204"/>
                  </a:cubicBezTo>
                  <a:cubicBezTo>
                    <a:pt x="1876" y="204"/>
                    <a:pt x="1869" y="201"/>
                    <a:pt x="1865" y="197"/>
                  </a:cubicBezTo>
                  <a:cubicBezTo>
                    <a:pt x="1862" y="193"/>
                    <a:pt x="1860" y="188"/>
                    <a:pt x="1860" y="183"/>
                  </a:cubicBezTo>
                  <a:cubicBezTo>
                    <a:pt x="1861" y="177"/>
                    <a:pt x="1842" y="167"/>
                    <a:pt x="1832" y="162"/>
                  </a:cubicBezTo>
                  <a:cubicBezTo>
                    <a:pt x="1819" y="155"/>
                    <a:pt x="1813" y="152"/>
                    <a:pt x="1811" y="147"/>
                  </a:cubicBezTo>
                  <a:cubicBezTo>
                    <a:pt x="1810" y="144"/>
                    <a:pt x="1811" y="141"/>
                    <a:pt x="1812" y="139"/>
                  </a:cubicBezTo>
                  <a:cubicBezTo>
                    <a:pt x="1818" y="131"/>
                    <a:pt x="1841" y="134"/>
                    <a:pt x="1858" y="143"/>
                  </a:cubicBezTo>
                  <a:cubicBezTo>
                    <a:pt x="1872" y="152"/>
                    <a:pt x="1880" y="149"/>
                    <a:pt x="1902" y="128"/>
                  </a:cubicBezTo>
                  <a:cubicBezTo>
                    <a:pt x="1914" y="117"/>
                    <a:pt x="1928" y="116"/>
                    <a:pt x="1938" y="116"/>
                  </a:cubicBezTo>
                  <a:cubicBezTo>
                    <a:pt x="1949" y="115"/>
                    <a:pt x="1951" y="115"/>
                    <a:pt x="1952" y="111"/>
                  </a:cubicBezTo>
                  <a:cubicBezTo>
                    <a:pt x="1953" y="105"/>
                    <a:pt x="1940" y="97"/>
                    <a:pt x="1931" y="91"/>
                  </a:cubicBezTo>
                  <a:cubicBezTo>
                    <a:pt x="1923" y="86"/>
                    <a:pt x="1916" y="82"/>
                    <a:pt x="1913" y="77"/>
                  </a:cubicBezTo>
                  <a:cubicBezTo>
                    <a:pt x="1908" y="69"/>
                    <a:pt x="1884" y="57"/>
                    <a:pt x="1862" y="61"/>
                  </a:cubicBezTo>
                  <a:cubicBezTo>
                    <a:pt x="1840" y="65"/>
                    <a:pt x="1832" y="57"/>
                    <a:pt x="1824" y="48"/>
                  </a:cubicBezTo>
                  <a:cubicBezTo>
                    <a:pt x="1822" y="46"/>
                    <a:pt x="1819" y="43"/>
                    <a:pt x="1816" y="40"/>
                  </a:cubicBezTo>
                  <a:cubicBezTo>
                    <a:pt x="1814" y="38"/>
                    <a:pt x="1810" y="38"/>
                    <a:pt x="1808" y="38"/>
                  </a:cubicBezTo>
                  <a:cubicBezTo>
                    <a:pt x="1792" y="38"/>
                    <a:pt x="1766" y="55"/>
                    <a:pt x="1766" y="76"/>
                  </a:cubicBezTo>
                  <a:cubicBezTo>
                    <a:pt x="1766" y="95"/>
                    <a:pt x="1757" y="104"/>
                    <a:pt x="1748" y="104"/>
                  </a:cubicBezTo>
                  <a:cubicBezTo>
                    <a:pt x="1743" y="104"/>
                    <a:pt x="1738" y="101"/>
                    <a:pt x="1736" y="97"/>
                  </a:cubicBezTo>
                  <a:cubicBezTo>
                    <a:pt x="1733" y="92"/>
                    <a:pt x="1734" y="86"/>
                    <a:pt x="1737" y="80"/>
                  </a:cubicBezTo>
                  <a:cubicBezTo>
                    <a:pt x="1740" y="75"/>
                    <a:pt x="1739" y="69"/>
                    <a:pt x="1737" y="62"/>
                  </a:cubicBezTo>
                  <a:cubicBezTo>
                    <a:pt x="1736" y="57"/>
                    <a:pt x="1735" y="52"/>
                    <a:pt x="1736" y="47"/>
                  </a:cubicBezTo>
                  <a:cubicBezTo>
                    <a:pt x="1737" y="41"/>
                    <a:pt x="1742" y="36"/>
                    <a:pt x="1750" y="34"/>
                  </a:cubicBezTo>
                  <a:cubicBezTo>
                    <a:pt x="1755" y="33"/>
                    <a:pt x="1757" y="31"/>
                    <a:pt x="1756" y="27"/>
                  </a:cubicBezTo>
                  <a:cubicBezTo>
                    <a:pt x="1756" y="18"/>
                    <a:pt x="1744" y="5"/>
                    <a:pt x="1719" y="3"/>
                  </a:cubicBezTo>
                  <a:cubicBezTo>
                    <a:pt x="1696" y="1"/>
                    <a:pt x="1682" y="13"/>
                    <a:pt x="1677" y="24"/>
                  </a:cubicBezTo>
                  <a:cubicBezTo>
                    <a:pt x="1674" y="30"/>
                    <a:pt x="1675" y="34"/>
                    <a:pt x="1677" y="36"/>
                  </a:cubicBezTo>
                  <a:cubicBezTo>
                    <a:pt x="1681" y="41"/>
                    <a:pt x="1681" y="49"/>
                    <a:pt x="1677" y="59"/>
                  </a:cubicBezTo>
                  <a:cubicBezTo>
                    <a:pt x="1668" y="77"/>
                    <a:pt x="1643" y="106"/>
                    <a:pt x="1627" y="106"/>
                  </a:cubicBezTo>
                  <a:cubicBezTo>
                    <a:pt x="1622" y="106"/>
                    <a:pt x="1619" y="104"/>
                    <a:pt x="1617" y="102"/>
                  </a:cubicBezTo>
                  <a:cubicBezTo>
                    <a:pt x="1612" y="94"/>
                    <a:pt x="1615" y="81"/>
                    <a:pt x="1618" y="65"/>
                  </a:cubicBezTo>
                  <a:cubicBezTo>
                    <a:pt x="1620" y="54"/>
                    <a:pt x="1623" y="44"/>
                    <a:pt x="1622" y="36"/>
                  </a:cubicBezTo>
                  <a:cubicBezTo>
                    <a:pt x="1622" y="31"/>
                    <a:pt x="1621" y="30"/>
                    <a:pt x="1621" y="30"/>
                  </a:cubicBezTo>
                  <a:cubicBezTo>
                    <a:pt x="1619" y="30"/>
                    <a:pt x="1610" y="37"/>
                    <a:pt x="1584" y="66"/>
                  </a:cubicBezTo>
                  <a:cubicBezTo>
                    <a:pt x="1578" y="73"/>
                    <a:pt x="1572" y="80"/>
                    <a:pt x="1566" y="87"/>
                  </a:cubicBezTo>
                  <a:cubicBezTo>
                    <a:pt x="1541" y="116"/>
                    <a:pt x="1524" y="137"/>
                    <a:pt x="1508" y="140"/>
                  </a:cubicBezTo>
                  <a:cubicBezTo>
                    <a:pt x="1499" y="141"/>
                    <a:pt x="1492" y="137"/>
                    <a:pt x="1490" y="128"/>
                  </a:cubicBezTo>
                  <a:cubicBezTo>
                    <a:pt x="1486" y="114"/>
                    <a:pt x="1496" y="92"/>
                    <a:pt x="1517" y="80"/>
                  </a:cubicBezTo>
                  <a:cubicBezTo>
                    <a:pt x="1531" y="73"/>
                    <a:pt x="1538" y="59"/>
                    <a:pt x="1544" y="46"/>
                  </a:cubicBezTo>
                  <a:cubicBezTo>
                    <a:pt x="1550" y="33"/>
                    <a:pt x="1557" y="21"/>
                    <a:pt x="1570" y="21"/>
                  </a:cubicBezTo>
                  <a:cubicBezTo>
                    <a:pt x="1573" y="21"/>
                    <a:pt x="1577" y="20"/>
                    <a:pt x="1577" y="17"/>
                  </a:cubicBezTo>
                  <a:cubicBezTo>
                    <a:pt x="1578" y="13"/>
                    <a:pt x="1572" y="6"/>
                    <a:pt x="1559" y="3"/>
                  </a:cubicBezTo>
                  <a:cubicBezTo>
                    <a:pt x="1545" y="0"/>
                    <a:pt x="1538" y="9"/>
                    <a:pt x="1531" y="23"/>
                  </a:cubicBezTo>
                  <a:cubicBezTo>
                    <a:pt x="1528" y="28"/>
                    <a:pt x="1526" y="32"/>
                    <a:pt x="1523" y="35"/>
                  </a:cubicBezTo>
                  <a:cubicBezTo>
                    <a:pt x="1521" y="38"/>
                    <a:pt x="1517" y="39"/>
                    <a:pt x="1512" y="39"/>
                  </a:cubicBezTo>
                  <a:cubicBezTo>
                    <a:pt x="1504" y="39"/>
                    <a:pt x="1493" y="36"/>
                    <a:pt x="1483" y="33"/>
                  </a:cubicBezTo>
                  <a:cubicBezTo>
                    <a:pt x="1479" y="31"/>
                    <a:pt x="1473" y="29"/>
                    <a:pt x="1470" y="29"/>
                  </a:cubicBezTo>
                  <a:cubicBezTo>
                    <a:pt x="1468" y="33"/>
                    <a:pt x="1464" y="36"/>
                    <a:pt x="1461" y="38"/>
                  </a:cubicBezTo>
                  <a:cubicBezTo>
                    <a:pt x="1454" y="44"/>
                    <a:pt x="1453" y="45"/>
                    <a:pt x="1456" y="51"/>
                  </a:cubicBezTo>
                  <a:cubicBezTo>
                    <a:pt x="1461" y="58"/>
                    <a:pt x="1462" y="67"/>
                    <a:pt x="1459" y="73"/>
                  </a:cubicBezTo>
                  <a:cubicBezTo>
                    <a:pt x="1456" y="78"/>
                    <a:pt x="1452" y="81"/>
                    <a:pt x="1447" y="81"/>
                  </a:cubicBezTo>
                  <a:cubicBezTo>
                    <a:pt x="1443" y="81"/>
                    <a:pt x="1435" y="79"/>
                    <a:pt x="1429" y="68"/>
                  </a:cubicBezTo>
                  <a:cubicBezTo>
                    <a:pt x="1421" y="54"/>
                    <a:pt x="1398" y="66"/>
                    <a:pt x="1386" y="86"/>
                  </a:cubicBezTo>
                  <a:cubicBezTo>
                    <a:pt x="1380" y="97"/>
                    <a:pt x="1372" y="103"/>
                    <a:pt x="1367" y="107"/>
                  </a:cubicBezTo>
                  <a:cubicBezTo>
                    <a:pt x="1367" y="107"/>
                    <a:pt x="1367" y="107"/>
                    <a:pt x="1366" y="108"/>
                  </a:cubicBezTo>
                  <a:cubicBezTo>
                    <a:pt x="1375" y="113"/>
                    <a:pt x="1379" y="124"/>
                    <a:pt x="1378" y="136"/>
                  </a:cubicBezTo>
                  <a:cubicBezTo>
                    <a:pt x="1376" y="149"/>
                    <a:pt x="1368" y="159"/>
                    <a:pt x="1357" y="162"/>
                  </a:cubicBezTo>
                  <a:cubicBezTo>
                    <a:pt x="1355" y="163"/>
                    <a:pt x="1354" y="163"/>
                    <a:pt x="1353" y="163"/>
                  </a:cubicBezTo>
                  <a:cubicBezTo>
                    <a:pt x="1339" y="163"/>
                    <a:pt x="1336" y="145"/>
                    <a:pt x="1333" y="130"/>
                  </a:cubicBezTo>
                  <a:cubicBezTo>
                    <a:pt x="1332" y="124"/>
                    <a:pt x="1330" y="114"/>
                    <a:pt x="1328" y="112"/>
                  </a:cubicBezTo>
                  <a:cubicBezTo>
                    <a:pt x="1327" y="113"/>
                    <a:pt x="1326" y="113"/>
                    <a:pt x="1324" y="113"/>
                  </a:cubicBezTo>
                  <a:cubicBezTo>
                    <a:pt x="1320" y="113"/>
                    <a:pt x="1317" y="112"/>
                    <a:pt x="1315" y="108"/>
                  </a:cubicBezTo>
                  <a:cubicBezTo>
                    <a:pt x="1312" y="102"/>
                    <a:pt x="1314" y="94"/>
                    <a:pt x="1318" y="88"/>
                  </a:cubicBezTo>
                  <a:cubicBezTo>
                    <a:pt x="1323" y="78"/>
                    <a:pt x="1333" y="72"/>
                    <a:pt x="1343" y="72"/>
                  </a:cubicBezTo>
                  <a:cubicBezTo>
                    <a:pt x="1350" y="72"/>
                    <a:pt x="1358" y="67"/>
                    <a:pt x="1365" y="59"/>
                  </a:cubicBezTo>
                  <a:cubicBezTo>
                    <a:pt x="1374" y="51"/>
                    <a:pt x="1378" y="42"/>
                    <a:pt x="1378" y="39"/>
                  </a:cubicBezTo>
                  <a:cubicBezTo>
                    <a:pt x="1377" y="36"/>
                    <a:pt x="1373" y="36"/>
                    <a:pt x="1372" y="36"/>
                  </a:cubicBezTo>
                  <a:cubicBezTo>
                    <a:pt x="1368" y="36"/>
                    <a:pt x="1362" y="38"/>
                    <a:pt x="1362" y="45"/>
                  </a:cubicBezTo>
                  <a:cubicBezTo>
                    <a:pt x="1362" y="64"/>
                    <a:pt x="1335" y="64"/>
                    <a:pt x="1324" y="64"/>
                  </a:cubicBezTo>
                  <a:cubicBezTo>
                    <a:pt x="1317" y="64"/>
                    <a:pt x="1309" y="64"/>
                    <a:pt x="1302" y="63"/>
                  </a:cubicBezTo>
                  <a:lnTo>
                    <a:pt x="1294" y="63"/>
                  </a:lnTo>
                  <a:lnTo>
                    <a:pt x="1294" y="63"/>
                  </a:lnTo>
                  <a:cubicBezTo>
                    <a:pt x="1288" y="63"/>
                    <a:pt x="1282" y="64"/>
                    <a:pt x="1280" y="71"/>
                  </a:cubicBezTo>
                  <a:cubicBezTo>
                    <a:pt x="1278" y="79"/>
                    <a:pt x="1285" y="93"/>
                    <a:pt x="1302" y="103"/>
                  </a:cubicBezTo>
                  <a:cubicBezTo>
                    <a:pt x="1317" y="111"/>
                    <a:pt x="1318" y="119"/>
                    <a:pt x="1317" y="124"/>
                  </a:cubicBezTo>
                  <a:cubicBezTo>
                    <a:pt x="1315" y="131"/>
                    <a:pt x="1306" y="136"/>
                    <a:pt x="1295" y="136"/>
                  </a:cubicBezTo>
                  <a:cubicBezTo>
                    <a:pt x="1287" y="136"/>
                    <a:pt x="1279" y="133"/>
                    <a:pt x="1273" y="128"/>
                  </a:cubicBezTo>
                  <a:cubicBezTo>
                    <a:pt x="1269" y="124"/>
                    <a:pt x="1262" y="122"/>
                    <a:pt x="1254" y="122"/>
                  </a:cubicBezTo>
                  <a:cubicBezTo>
                    <a:pt x="1243" y="122"/>
                    <a:pt x="1232" y="126"/>
                    <a:pt x="1224" y="129"/>
                  </a:cubicBezTo>
                  <a:cubicBezTo>
                    <a:pt x="1228" y="133"/>
                    <a:pt x="1237" y="138"/>
                    <a:pt x="1244" y="142"/>
                  </a:cubicBezTo>
                  <a:cubicBezTo>
                    <a:pt x="1259" y="150"/>
                    <a:pt x="1267" y="156"/>
                    <a:pt x="1269" y="162"/>
                  </a:cubicBezTo>
                  <a:cubicBezTo>
                    <a:pt x="1269" y="165"/>
                    <a:pt x="1268" y="168"/>
                    <a:pt x="1267" y="169"/>
                  </a:cubicBezTo>
                  <a:cubicBezTo>
                    <a:pt x="1266" y="170"/>
                    <a:pt x="1264" y="172"/>
                    <a:pt x="1261" y="172"/>
                  </a:cubicBezTo>
                  <a:cubicBezTo>
                    <a:pt x="1257" y="172"/>
                    <a:pt x="1253" y="170"/>
                    <a:pt x="1247" y="168"/>
                  </a:cubicBezTo>
                  <a:cubicBezTo>
                    <a:pt x="1241" y="166"/>
                    <a:pt x="1235" y="163"/>
                    <a:pt x="1231" y="163"/>
                  </a:cubicBezTo>
                  <a:cubicBezTo>
                    <a:pt x="1229" y="165"/>
                    <a:pt x="1226" y="167"/>
                    <a:pt x="1220" y="167"/>
                  </a:cubicBezTo>
                  <a:cubicBezTo>
                    <a:pt x="1205" y="167"/>
                    <a:pt x="1182" y="153"/>
                    <a:pt x="1180" y="135"/>
                  </a:cubicBezTo>
                  <a:cubicBezTo>
                    <a:pt x="1180" y="134"/>
                    <a:pt x="1180" y="133"/>
                    <a:pt x="1177" y="133"/>
                  </a:cubicBezTo>
                  <a:cubicBezTo>
                    <a:pt x="1170" y="133"/>
                    <a:pt x="1161" y="139"/>
                    <a:pt x="1159" y="142"/>
                  </a:cubicBezTo>
                  <a:cubicBezTo>
                    <a:pt x="1159" y="142"/>
                    <a:pt x="1160" y="142"/>
                    <a:pt x="1163" y="143"/>
                  </a:cubicBezTo>
                  <a:cubicBezTo>
                    <a:pt x="1189" y="149"/>
                    <a:pt x="1188" y="166"/>
                    <a:pt x="1186" y="183"/>
                  </a:cubicBezTo>
                  <a:cubicBezTo>
                    <a:pt x="1186" y="188"/>
                    <a:pt x="1185" y="193"/>
                    <a:pt x="1185" y="198"/>
                  </a:cubicBezTo>
                  <a:cubicBezTo>
                    <a:pt x="1185" y="211"/>
                    <a:pt x="1177" y="216"/>
                    <a:pt x="1171" y="216"/>
                  </a:cubicBezTo>
                  <a:cubicBezTo>
                    <a:pt x="1164" y="216"/>
                    <a:pt x="1157" y="211"/>
                    <a:pt x="1152" y="205"/>
                  </a:cubicBezTo>
                  <a:cubicBezTo>
                    <a:pt x="1147" y="197"/>
                    <a:pt x="1145" y="189"/>
                    <a:pt x="1148" y="181"/>
                  </a:cubicBezTo>
                  <a:cubicBezTo>
                    <a:pt x="1149" y="177"/>
                    <a:pt x="1148" y="175"/>
                    <a:pt x="1148" y="175"/>
                  </a:cubicBezTo>
                  <a:cubicBezTo>
                    <a:pt x="1148" y="174"/>
                    <a:pt x="1146" y="174"/>
                    <a:pt x="1143" y="174"/>
                  </a:cubicBezTo>
                  <a:cubicBezTo>
                    <a:pt x="1136" y="174"/>
                    <a:pt x="1124" y="178"/>
                    <a:pt x="1113" y="184"/>
                  </a:cubicBezTo>
                  <a:cubicBezTo>
                    <a:pt x="1105" y="189"/>
                    <a:pt x="1100" y="189"/>
                    <a:pt x="1097" y="185"/>
                  </a:cubicBezTo>
                  <a:cubicBezTo>
                    <a:pt x="1094" y="180"/>
                    <a:pt x="1095" y="174"/>
                    <a:pt x="1097" y="165"/>
                  </a:cubicBezTo>
                  <a:cubicBezTo>
                    <a:pt x="1100" y="156"/>
                    <a:pt x="1103" y="144"/>
                    <a:pt x="1099" y="138"/>
                  </a:cubicBezTo>
                  <a:cubicBezTo>
                    <a:pt x="1097" y="133"/>
                    <a:pt x="1095" y="133"/>
                    <a:pt x="1093" y="133"/>
                  </a:cubicBezTo>
                  <a:cubicBezTo>
                    <a:pt x="1088" y="133"/>
                    <a:pt x="1082" y="135"/>
                    <a:pt x="1075" y="138"/>
                  </a:cubicBezTo>
                  <a:cubicBezTo>
                    <a:pt x="1069" y="141"/>
                    <a:pt x="1061" y="144"/>
                    <a:pt x="1053" y="145"/>
                  </a:cubicBezTo>
                  <a:lnTo>
                    <a:pt x="1049" y="146"/>
                  </a:lnTo>
                  <a:cubicBezTo>
                    <a:pt x="1041" y="148"/>
                    <a:pt x="1032" y="149"/>
                    <a:pt x="1030" y="151"/>
                  </a:cubicBezTo>
                  <a:cubicBezTo>
                    <a:pt x="1030" y="151"/>
                    <a:pt x="1031" y="153"/>
                    <a:pt x="1035" y="157"/>
                  </a:cubicBezTo>
                  <a:cubicBezTo>
                    <a:pt x="1044" y="168"/>
                    <a:pt x="1048" y="182"/>
                    <a:pt x="1044" y="192"/>
                  </a:cubicBezTo>
                  <a:cubicBezTo>
                    <a:pt x="1041" y="200"/>
                    <a:pt x="1033" y="204"/>
                    <a:pt x="1022" y="202"/>
                  </a:cubicBezTo>
                  <a:cubicBezTo>
                    <a:pt x="1014" y="200"/>
                    <a:pt x="1008" y="200"/>
                    <a:pt x="1006" y="202"/>
                  </a:cubicBezTo>
                  <a:cubicBezTo>
                    <a:pt x="1005" y="203"/>
                    <a:pt x="1004" y="206"/>
                    <a:pt x="1005" y="213"/>
                  </a:cubicBezTo>
                  <a:cubicBezTo>
                    <a:pt x="1005" y="221"/>
                    <a:pt x="1003" y="225"/>
                    <a:pt x="1000" y="228"/>
                  </a:cubicBezTo>
                  <a:cubicBezTo>
                    <a:pt x="997" y="232"/>
                    <a:pt x="991" y="234"/>
                    <a:pt x="985" y="234"/>
                  </a:cubicBezTo>
                  <a:cubicBezTo>
                    <a:pt x="975" y="234"/>
                    <a:pt x="967" y="228"/>
                    <a:pt x="966" y="218"/>
                  </a:cubicBezTo>
                  <a:cubicBezTo>
                    <a:pt x="965" y="215"/>
                    <a:pt x="960" y="214"/>
                    <a:pt x="954" y="214"/>
                  </a:cubicBezTo>
                  <a:cubicBezTo>
                    <a:pt x="944" y="214"/>
                    <a:pt x="930" y="219"/>
                    <a:pt x="925" y="227"/>
                  </a:cubicBezTo>
                  <a:cubicBezTo>
                    <a:pt x="920" y="235"/>
                    <a:pt x="913" y="241"/>
                    <a:pt x="905" y="248"/>
                  </a:cubicBezTo>
                  <a:cubicBezTo>
                    <a:pt x="895" y="257"/>
                    <a:pt x="884" y="266"/>
                    <a:pt x="886" y="275"/>
                  </a:cubicBezTo>
                  <a:cubicBezTo>
                    <a:pt x="886" y="277"/>
                    <a:pt x="887" y="277"/>
                    <a:pt x="887" y="277"/>
                  </a:cubicBezTo>
                  <a:cubicBezTo>
                    <a:pt x="889" y="277"/>
                    <a:pt x="894" y="275"/>
                    <a:pt x="898" y="273"/>
                  </a:cubicBezTo>
                  <a:cubicBezTo>
                    <a:pt x="907" y="268"/>
                    <a:pt x="920" y="264"/>
                    <a:pt x="931" y="267"/>
                  </a:cubicBezTo>
                  <a:cubicBezTo>
                    <a:pt x="947" y="273"/>
                    <a:pt x="944" y="283"/>
                    <a:pt x="942" y="288"/>
                  </a:cubicBezTo>
                  <a:cubicBezTo>
                    <a:pt x="941" y="293"/>
                    <a:pt x="941" y="294"/>
                    <a:pt x="943" y="295"/>
                  </a:cubicBezTo>
                  <a:cubicBezTo>
                    <a:pt x="951" y="303"/>
                    <a:pt x="954" y="316"/>
                    <a:pt x="951" y="323"/>
                  </a:cubicBezTo>
                  <a:cubicBezTo>
                    <a:pt x="947" y="332"/>
                    <a:pt x="938" y="333"/>
                    <a:pt x="928" y="324"/>
                  </a:cubicBezTo>
                  <a:cubicBezTo>
                    <a:pt x="921" y="318"/>
                    <a:pt x="913" y="314"/>
                    <a:pt x="908" y="314"/>
                  </a:cubicBezTo>
                  <a:cubicBezTo>
                    <a:pt x="906" y="314"/>
                    <a:pt x="900" y="314"/>
                    <a:pt x="899" y="325"/>
                  </a:cubicBezTo>
                  <a:cubicBezTo>
                    <a:pt x="897" y="337"/>
                    <a:pt x="891" y="340"/>
                    <a:pt x="887" y="340"/>
                  </a:cubicBezTo>
                  <a:cubicBezTo>
                    <a:pt x="879" y="340"/>
                    <a:pt x="872" y="331"/>
                    <a:pt x="860" y="316"/>
                  </a:cubicBezTo>
                  <a:cubicBezTo>
                    <a:pt x="858" y="313"/>
                    <a:pt x="856" y="310"/>
                    <a:pt x="854" y="308"/>
                  </a:cubicBezTo>
                  <a:cubicBezTo>
                    <a:pt x="853" y="307"/>
                    <a:pt x="853" y="307"/>
                    <a:pt x="853" y="307"/>
                  </a:cubicBezTo>
                  <a:cubicBezTo>
                    <a:pt x="851" y="307"/>
                    <a:pt x="845" y="314"/>
                    <a:pt x="842" y="317"/>
                  </a:cubicBezTo>
                  <a:cubicBezTo>
                    <a:pt x="836" y="324"/>
                    <a:pt x="830" y="332"/>
                    <a:pt x="822" y="332"/>
                  </a:cubicBezTo>
                  <a:cubicBezTo>
                    <a:pt x="819" y="332"/>
                    <a:pt x="816" y="331"/>
                    <a:pt x="813" y="329"/>
                  </a:cubicBezTo>
                  <a:cubicBezTo>
                    <a:pt x="802" y="320"/>
                    <a:pt x="811" y="305"/>
                    <a:pt x="820" y="292"/>
                  </a:cubicBezTo>
                  <a:cubicBezTo>
                    <a:pt x="826" y="282"/>
                    <a:pt x="834" y="270"/>
                    <a:pt x="830" y="265"/>
                  </a:cubicBezTo>
                  <a:cubicBezTo>
                    <a:pt x="829" y="262"/>
                    <a:pt x="828" y="262"/>
                    <a:pt x="828" y="262"/>
                  </a:cubicBezTo>
                  <a:cubicBezTo>
                    <a:pt x="826" y="263"/>
                    <a:pt x="820" y="270"/>
                    <a:pt x="816" y="276"/>
                  </a:cubicBezTo>
                  <a:cubicBezTo>
                    <a:pt x="810" y="283"/>
                    <a:pt x="803" y="293"/>
                    <a:pt x="794" y="302"/>
                  </a:cubicBezTo>
                  <a:cubicBezTo>
                    <a:pt x="781" y="315"/>
                    <a:pt x="766" y="321"/>
                    <a:pt x="755" y="326"/>
                  </a:cubicBezTo>
                  <a:cubicBezTo>
                    <a:pt x="752" y="327"/>
                    <a:pt x="748" y="329"/>
                    <a:pt x="746" y="330"/>
                  </a:cubicBezTo>
                  <a:lnTo>
                    <a:pt x="746" y="330"/>
                  </a:lnTo>
                  <a:cubicBezTo>
                    <a:pt x="750" y="334"/>
                    <a:pt x="750" y="338"/>
                    <a:pt x="750" y="341"/>
                  </a:cubicBezTo>
                  <a:cubicBezTo>
                    <a:pt x="749" y="348"/>
                    <a:pt x="742" y="352"/>
                    <a:pt x="734" y="357"/>
                  </a:cubicBezTo>
                  <a:cubicBezTo>
                    <a:pt x="726" y="363"/>
                    <a:pt x="717" y="369"/>
                    <a:pt x="714" y="377"/>
                  </a:cubicBezTo>
                  <a:cubicBezTo>
                    <a:pt x="713" y="382"/>
                    <a:pt x="710" y="385"/>
                    <a:pt x="707" y="389"/>
                  </a:cubicBezTo>
                  <a:cubicBezTo>
                    <a:pt x="726" y="377"/>
                    <a:pt x="749" y="366"/>
                    <a:pt x="764" y="366"/>
                  </a:cubicBezTo>
                  <a:cubicBezTo>
                    <a:pt x="769" y="366"/>
                    <a:pt x="772" y="367"/>
                    <a:pt x="775" y="369"/>
                  </a:cubicBezTo>
                  <a:cubicBezTo>
                    <a:pt x="779" y="372"/>
                    <a:pt x="785" y="375"/>
                    <a:pt x="793" y="375"/>
                  </a:cubicBezTo>
                  <a:cubicBezTo>
                    <a:pt x="800" y="375"/>
                    <a:pt x="807" y="372"/>
                    <a:pt x="812" y="364"/>
                  </a:cubicBezTo>
                  <a:cubicBezTo>
                    <a:pt x="822" y="350"/>
                    <a:pt x="833" y="347"/>
                    <a:pt x="840" y="347"/>
                  </a:cubicBezTo>
                  <a:cubicBezTo>
                    <a:pt x="849" y="347"/>
                    <a:pt x="859" y="352"/>
                    <a:pt x="868" y="360"/>
                  </a:cubicBezTo>
                  <a:cubicBezTo>
                    <a:pt x="872" y="362"/>
                    <a:pt x="874" y="366"/>
                    <a:pt x="874" y="369"/>
                  </a:cubicBezTo>
                  <a:cubicBezTo>
                    <a:pt x="874" y="376"/>
                    <a:pt x="870" y="380"/>
                    <a:pt x="865" y="385"/>
                  </a:cubicBezTo>
                  <a:cubicBezTo>
                    <a:pt x="858" y="393"/>
                    <a:pt x="857" y="395"/>
                    <a:pt x="862" y="400"/>
                  </a:cubicBezTo>
                  <a:cubicBezTo>
                    <a:pt x="870" y="409"/>
                    <a:pt x="869" y="416"/>
                    <a:pt x="867" y="419"/>
                  </a:cubicBezTo>
                  <a:cubicBezTo>
                    <a:pt x="864" y="427"/>
                    <a:pt x="854" y="431"/>
                    <a:pt x="846" y="431"/>
                  </a:cubicBezTo>
                  <a:cubicBezTo>
                    <a:pt x="842" y="431"/>
                    <a:pt x="839" y="430"/>
                    <a:pt x="836" y="428"/>
                  </a:cubicBezTo>
                  <a:cubicBezTo>
                    <a:pt x="832" y="425"/>
                    <a:pt x="830" y="422"/>
                    <a:pt x="830" y="417"/>
                  </a:cubicBezTo>
                  <a:cubicBezTo>
                    <a:pt x="830" y="407"/>
                    <a:pt x="815" y="397"/>
                    <a:pt x="811" y="405"/>
                  </a:cubicBezTo>
                  <a:cubicBezTo>
                    <a:pt x="807" y="413"/>
                    <a:pt x="792" y="438"/>
                    <a:pt x="770" y="440"/>
                  </a:cubicBezTo>
                  <a:cubicBezTo>
                    <a:pt x="760" y="441"/>
                    <a:pt x="745" y="463"/>
                    <a:pt x="745" y="489"/>
                  </a:cubicBezTo>
                  <a:cubicBezTo>
                    <a:pt x="745" y="502"/>
                    <a:pt x="740" y="508"/>
                    <a:pt x="729" y="508"/>
                  </a:cubicBezTo>
                  <a:cubicBezTo>
                    <a:pt x="728" y="508"/>
                    <a:pt x="726" y="508"/>
                    <a:pt x="725" y="508"/>
                  </a:cubicBezTo>
                  <a:cubicBezTo>
                    <a:pt x="724" y="508"/>
                    <a:pt x="723" y="508"/>
                    <a:pt x="722" y="508"/>
                  </a:cubicBezTo>
                  <a:cubicBezTo>
                    <a:pt x="719" y="508"/>
                    <a:pt x="717" y="508"/>
                    <a:pt x="717" y="514"/>
                  </a:cubicBezTo>
                  <a:cubicBezTo>
                    <a:pt x="714" y="544"/>
                    <a:pt x="666" y="593"/>
                    <a:pt x="645" y="613"/>
                  </a:cubicBezTo>
                  <a:cubicBezTo>
                    <a:pt x="629" y="629"/>
                    <a:pt x="631" y="636"/>
                    <a:pt x="634" y="644"/>
                  </a:cubicBezTo>
                  <a:cubicBezTo>
                    <a:pt x="636" y="651"/>
                    <a:pt x="639" y="658"/>
                    <a:pt x="634" y="668"/>
                  </a:cubicBezTo>
                  <a:cubicBezTo>
                    <a:pt x="627" y="681"/>
                    <a:pt x="612" y="681"/>
                    <a:pt x="607" y="681"/>
                  </a:cubicBezTo>
                  <a:cubicBezTo>
                    <a:pt x="602" y="681"/>
                    <a:pt x="597" y="680"/>
                    <a:pt x="592" y="680"/>
                  </a:cubicBezTo>
                  <a:cubicBezTo>
                    <a:pt x="588" y="679"/>
                    <a:pt x="584" y="679"/>
                    <a:pt x="580" y="679"/>
                  </a:cubicBezTo>
                  <a:cubicBezTo>
                    <a:pt x="575" y="679"/>
                    <a:pt x="573" y="680"/>
                    <a:pt x="572" y="680"/>
                  </a:cubicBezTo>
                  <a:cubicBezTo>
                    <a:pt x="569" y="682"/>
                    <a:pt x="570" y="696"/>
                    <a:pt x="571" y="704"/>
                  </a:cubicBezTo>
                  <a:cubicBezTo>
                    <a:pt x="573" y="721"/>
                    <a:pt x="574" y="740"/>
                    <a:pt x="563" y="750"/>
                  </a:cubicBezTo>
                  <a:cubicBezTo>
                    <a:pt x="555" y="757"/>
                    <a:pt x="557" y="765"/>
                    <a:pt x="561" y="778"/>
                  </a:cubicBezTo>
                  <a:cubicBezTo>
                    <a:pt x="563" y="784"/>
                    <a:pt x="565" y="791"/>
                    <a:pt x="565" y="797"/>
                  </a:cubicBezTo>
                  <a:cubicBezTo>
                    <a:pt x="565" y="800"/>
                    <a:pt x="564" y="809"/>
                    <a:pt x="551" y="809"/>
                  </a:cubicBezTo>
                  <a:cubicBezTo>
                    <a:pt x="547" y="809"/>
                    <a:pt x="541" y="808"/>
                    <a:pt x="536" y="807"/>
                  </a:cubicBezTo>
                  <a:cubicBezTo>
                    <a:pt x="531" y="805"/>
                    <a:pt x="526" y="804"/>
                    <a:pt x="522" y="804"/>
                  </a:cubicBezTo>
                  <a:cubicBezTo>
                    <a:pt x="519" y="804"/>
                    <a:pt x="518" y="805"/>
                    <a:pt x="518" y="805"/>
                  </a:cubicBezTo>
                  <a:cubicBezTo>
                    <a:pt x="515" y="821"/>
                    <a:pt x="494" y="823"/>
                    <a:pt x="477" y="824"/>
                  </a:cubicBezTo>
                  <a:cubicBezTo>
                    <a:pt x="472" y="825"/>
                    <a:pt x="467" y="825"/>
                    <a:pt x="464" y="826"/>
                  </a:cubicBezTo>
                  <a:cubicBezTo>
                    <a:pt x="466" y="830"/>
                    <a:pt x="476" y="840"/>
                    <a:pt x="506" y="864"/>
                  </a:cubicBezTo>
                  <a:cubicBezTo>
                    <a:pt x="515" y="871"/>
                    <a:pt x="514" y="878"/>
                    <a:pt x="513" y="881"/>
                  </a:cubicBezTo>
                  <a:cubicBezTo>
                    <a:pt x="511" y="889"/>
                    <a:pt x="501" y="893"/>
                    <a:pt x="492" y="893"/>
                  </a:cubicBezTo>
                  <a:cubicBezTo>
                    <a:pt x="482" y="893"/>
                    <a:pt x="475" y="888"/>
                    <a:pt x="473" y="880"/>
                  </a:cubicBezTo>
                  <a:cubicBezTo>
                    <a:pt x="468" y="879"/>
                    <a:pt x="458" y="885"/>
                    <a:pt x="448" y="891"/>
                  </a:cubicBezTo>
                  <a:cubicBezTo>
                    <a:pt x="438" y="898"/>
                    <a:pt x="426" y="905"/>
                    <a:pt x="413" y="911"/>
                  </a:cubicBezTo>
                  <a:cubicBezTo>
                    <a:pt x="398" y="918"/>
                    <a:pt x="393" y="928"/>
                    <a:pt x="389" y="938"/>
                  </a:cubicBezTo>
                  <a:cubicBezTo>
                    <a:pt x="385" y="948"/>
                    <a:pt x="381" y="959"/>
                    <a:pt x="364" y="960"/>
                  </a:cubicBezTo>
                  <a:cubicBezTo>
                    <a:pt x="353" y="960"/>
                    <a:pt x="350" y="970"/>
                    <a:pt x="345" y="986"/>
                  </a:cubicBezTo>
                  <a:cubicBezTo>
                    <a:pt x="342" y="997"/>
                    <a:pt x="339" y="1009"/>
                    <a:pt x="330" y="1016"/>
                  </a:cubicBezTo>
                  <a:cubicBezTo>
                    <a:pt x="326" y="1019"/>
                    <a:pt x="323" y="1020"/>
                    <a:pt x="320" y="1020"/>
                  </a:cubicBezTo>
                  <a:cubicBezTo>
                    <a:pt x="312" y="1020"/>
                    <a:pt x="308" y="1012"/>
                    <a:pt x="304" y="1004"/>
                  </a:cubicBezTo>
                  <a:cubicBezTo>
                    <a:pt x="299" y="993"/>
                    <a:pt x="294" y="985"/>
                    <a:pt x="284" y="985"/>
                  </a:cubicBezTo>
                  <a:lnTo>
                    <a:pt x="282" y="985"/>
                  </a:lnTo>
                  <a:cubicBezTo>
                    <a:pt x="277" y="985"/>
                    <a:pt x="271" y="986"/>
                    <a:pt x="270" y="989"/>
                  </a:cubicBezTo>
                  <a:cubicBezTo>
                    <a:pt x="267" y="993"/>
                    <a:pt x="269" y="1003"/>
                    <a:pt x="280" y="1018"/>
                  </a:cubicBezTo>
                  <a:cubicBezTo>
                    <a:pt x="283" y="1023"/>
                    <a:pt x="287" y="1029"/>
                    <a:pt x="284" y="1034"/>
                  </a:cubicBezTo>
                  <a:cubicBezTo>
                    <a:pt x="281" y="1041"/>
                    <a:pt x="274" y="1041"/>
                    <a:pt x="265" y="1042"/>
                  </a:cubicBezTo>
                  <a:cubicBezTo>
                    <a:pt x="256" y="1043"/>
                    <a:pt x="244" y="1044"/>
                    <a:pt x="238" y="1051"/>
                  </a:cubicBezTo>
                  <a:cubicBezTo>
                    <a:pt x="229" y="1064"/>
                    <a:pt x="210" y="1066"/>
                    <a:pt x="195" y="1069"/>
                  </a:cubicBezTo>
                  <a:cubicBezTo>
                    <a:pt x="182" y="1070"/>
                    <a:pt x="170" y="1072"/>
                    <a:pt x="165" y="1078"/>
                  </a:cubicBezTo>
                  <a:cubicBezTo>
                    <a:pt x="164" y="1079"/>
                    <a:pt x="164" y="1080"/>
                    <a:pt x="164" y="1080"/>
                  </a:cubicBezTo>
                  <a:cubicBezTo>
                    <a:pt x="165" y="1082"/>
                    <a:pt x="175" y="1086"/>
                    <a:pt x="180" y="1087"/>
                  </a:cubicBezTo>
                  <a:cubicBezTo>
                    <a:pt x="191" y="1091"/>
                    <a:pt x="202" y="1095"/>
                    <a:pt x="206" y="1103"/>
                  </a:cubicBezTo>
                  <a:cubicBezTo>
                    <a:pt x="209" y="1107"/>
                    <a:pt x="207" y="1111"/>
                    <a:pt x="206" y="1113"/>
                  </a:cubicBezTo>
                  <a:cubicBezTo>
                    <a:pt x="203" y="1117"/>
                    <a:pt x="197" y="1119"/>
                    <a:pt x="186" y="1119"/>
                  </a:cubicBezTo>
                  <a:cubicBezTo>
                    <a:pt x="170" y="1119"/>
                    <a:pt x="148" y="1115"/>
                    <a:pt x="134" y="1112"/>
                  </a:cubicBezTo>
                  <a:cubicBezTo>
                    <a:pt x="127" y="1111"/>
                    <a:pt x="124" y="1114"/>
                    <a:pt x="119" y="1123"/>
                  </a:cubicBezTo>
                  <a:cubicBezTo>
                    <a:pt x="115" y="1131"/>
                    <a:pt x="109" y="1143"/>
                    <a:pt x="94" y="1139"/>
                  </a:cubicBezTo>
                  <a:cubicBezTo>
                    <a:pt x="80" y="1137"/>
                    <a:pt x="65" y="1146"/>
                    <a:pt x="62" y="1154"/>
                  </a:cubicBezTo>
                  <a:cubicBezTo>
                    <a:pt x="60" y="1158"/>
                    <a:pt x="61" y="1161"/>
                    <a:pt x="64" y="1164"/>
                  </a:cubicBezTo>
                  <a:cubicBezTo>
                    <a:pt x="71" y="1172"/>
                    <a:pt x="71" y="1177"/>
                    <a:pt x="70" y="1181"/>
                  </a:cubicBezTo>
                  <a:cubicBezTo>
                    <a:pt x="68" y="1186"/>
                    <a:pt x="62" y="1188"/>
                    <a:pt x="53" y="1188"/>
                  </a:cubicBezTo>
                  <a:cubicBezTo>
                    <a:pt x="45" y="1188"/>
                    <a:pt x="35" y="1186"/>
                    <a:pt x="28" y="1181"/>
                  </a:cubicBezTo>
                  <a:cubicBezTo>
                    <a:pt x="27" y="1180"/>
                    <a:pt x="26" y="1180"/>
                    <a:pt x="24" y="1180"/>
                  </a:cubicBezTo>
                  <a:cubicBezTo>
                    <a:pt x="17" y="1180"/>
                    <a:pt x="8" y="1194"/>
                    <a:pt x="2" y="1212"/>
                  </a:cubicBezTo>
                  <a:cubicBezTo>
                    <a:pt x="0" y="1219"/>
                    <a:pt x="8" y="1225"/>
                    <a:pt x="18" y="1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59" name="Freeform 252">
              <a:extLst>
                <a:ext uri="{FF2B5EF4-FFF2-40B4-BE49-F238E27FC236}">
                  <a16:creationId xmlns:a16="http://schemas.microsoft.com/office/drawing/2014/main" id="{E45F1235-9B10-4D91-A646-5D1A83FAA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846" y="909268"/>
              <a:ext cx="41340" cy="39459"/>
            </a:xfrm>
            <a:custGeom>
              <a:avLst/>
              <a:gdLst>
                <a:gd name="T0" fmla="*/ 52 w 96"/>
                <a:gd name="T1" fmla="*/ 58 h 93"/>
                <a:gd name="T2" fmla="*/ 80 w 96"/>
                <a:gd name="T3" fmla="*/ 79 h 93"/>
                <a:gd name="T4" fmla="*/ 95 w 96"/>
                <a:gd name="T5" fmla="*/ 92 h 93"/>
                <a:gd name="T6" fmla="*/ 49 w 96"/>
                <a:gd name="T7" fmla="*/ 39 h 93"/>
                <a:gd name="T8" fmla="*/ 33 w 96"/>
                <a:gd name="T9" fmla="*/ 17 h 93"/>
                <a:gd name="T10" fmla="*/ 14 w 96"/>
                <a:gd name="T11" fmla="*/ 0 h 93"/>
                <a:gd name="T12" fmla="*/ 4 w 96"/>
                <a:gd name="T13" fmla="*/ 2 h 93"/>
                <a:gd name="T14" fmla="*/ 0 w 96"/>
                <a:gd name="T15" fmla="*/ 6 h 93"/>
                <a:gd name="T16" fmla="*/ 52 w 96"/>
                <a:gd name="T17" fmla="*/ 5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3">
                  <a:moveTo>
                    <a:pt x="52" y="58"/>
                  </a:moveTo>
                  <a:cubicBezTo>
                    <a:pt x="63" y="61"/>
                    <a:pt x="72" y="70"/>
                    <a:pt x="80" y="79"/>
                  </a:cubicBezTo>
                  <a:cubicBezTo>
                    <a:pt x="85" y="84"/>
                    <a:pt x="90" y="89"/>
                    <a:pt x="95" y="92"/>
                  </a:cubicBezTo>
                  <a:cubicBezTo>
                    <a:pt x="88" y="83"/>
                    <a:pt x="75" y="66"/>
                    <a:pt x="49" y="39"/>
                  </a:cubicBezTo>
                  <a:cubicBezTo>
                    <a:pt x="42" y="31"/>
                    <a:pt x="37" y="23"/>
                    <a:pt x="33" y="17"/>
                  </a:cubicBezTo>
                  <a:cubicBezTo>
                    <a:pt x="26" y="5"/>
                    <a:pt x="22" y="0"/>
                    <a:pt x="14" y="0"/>
                  </a:cubicBezTo>
                  <a:cubicBezTo>
                    <a:pt x="11" y="0"/>
                    <a:pt x="8" y="1"/>
                    <a:pt x="4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1"/>
                    <a:pt x="37" y="54"/>
                    <a:pt x="52" y="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0" name="Freeform 253">
              <a:extLst>
                <a:ext uri="{FF2B5EF4-FFF2-40B4-BE49-F238E27FC236}">
                  <a16:creationId xmlns:a16="http://schemas.microsoft.com/office/drawing/2014/main" id="{62280FFA-7F46-446C-BF28-D6212D272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4122" y="819075"/>
              <a:ext cx="437813" cy="248027"/>
            </a:xfrm>
            <a:custGeom>
              <a:avLst/>
              <a:gdLst>
                <a:gd name="T0" fmla="*/ 95 w 1029"/>
                <a:gd name="T1" fmla="*/ 133 h 581"/>
                <a:gd name="T2" fmla="*/ 55 w 1029"/>
                <a:gd name="T3" fmla="*/ 215 h 581"/>
                <a:gd name="T4" fmla="*/ 183 w 1029"/>
                <a:gd name="T5" fmla="*/ 309 h 581"/>
                <a:gd name="T6" fmla="*/ 276 w 1029"/>
                <a:gd name="T7" fmla="*/ 239 h 581"/>
                <a:gd name="T8" fmla="*/ 312 w 1029"/>
                <a:gd name="T9" fmla="*/ 206 h 581"/>
                <a:gd name="T10" fmla="*/ 323 w 1029"/>
                <a:gd name="T11" fmla="*/ 266 h 581"/>
                <a:gd name="T12" fmla="*/ 421 w 1029"/>
                <a:gd name="T13" fmla="*/ 238 h 581"/>
                <a:gd name="T14" fmla="*/ 331 w 1029"/>
                <a:gd name="T15" fmla="*/ 321 h 581"/>
                <a:gd name="T16" fmla="*/ 204 w 1029"/>
                <a:gd name="T17" fmla="*/ 376 h 581"/>
                <a:gd name="T18" fmla="*/ 386 w 1029"/>
                <a:gd name="T19" fmla="*/ 370 h 581"/>
                <a:gd name="T20" fmla="*/ 358 w 1029"/>
                <a:gd name="T21" fmla="*/ 402 h 581"/>
                <a:gd name="T22" fmla="*/ 296 w 1029"/>
                <a:gd name="T23" fmla="*/ 431 h 581"/>
                <a:gd name="T24" fmla="*/ 244 w 1029"/>
                <a:gd name="T25" fmla="*/ 431 h 581"/>
                <a:gd name="T26" fmla="*/ 299 w 1029"/>
                <a:gd name="T27" fmla="*/ 498 h 581"/>
                <a:gd name="T28" fmla="*/ 370 w 1029"/>
                <a:gd name="T29" fmla="*/ 503 h 581"/>
                <a:gd name="T30" fmla="*/ 339 w 1029"/>
                <a:gd name="T31" fmla="*/ 539 h 581"/>
                <a:gd name="T32" fmla="*/ 435 w 1029"/>
                <a:gd name="T33" fmla="*/ 570 h 581"/>
                <a:gd name="T34" fmla="*/ 556 w 1029"/>
                <a:gd name="T35" fmla="*/ 384 h 581"/>
                <a:gd name="T36" fmla="*/ 593 w 1029"/>
                <a:gd name="T37" fmla="*/ 336 h 581"/>
                <a:gd name="T38" fmla="*/ 672 w 1029"/>
                <a:gd name="T39" fmla="*/ 241 h 581"/>
                <a:gd name="T40" fmla="*/ 731 w 1029"/>
                <a:gd name="T41" fmla="*/ 261 h 581"/>
                <a:gd name="T42" fmla="*/ 764 w 1029"/>
                <a:gd name="T43" fmla="*/ 330 h 581"/>
                <a:gd name="T44" fmla="*/ 788 w 1029"/>
                <a:gd name="T45" fmla="*/ 350 h 581"/>
                <a:gd name="T46" fmla="*/ 766 w 1029"/>
                <a:gd name="T47" fmla="*/ 436 h 581"/>
                <a:gd name="T48" fmla="*/ 872 w 1029"/>
                <a:gd name="T49" fmla="*/ 441 h 581"/>
                <a:gd name="T50" fmla="*/ 1011 w 1029"/>
                <a:gd name="T51" fmla="*/ 387 h 581"/>
                <a:gd name="T52" fmla="*/ 982 w 1029"/>
                <a:gd name="T53" fmla="*/ 369 h 581"/>
                <a:gd name="T54" fmla="*/ 913 w 1029"/>
                <a:gd name="T55" fmla="*/ 344 h 581"/>
                <a:gd name="T56" fmla="*/ 894 w 1029"/>
                <a:gd name="T57" fmla="*/ 324 h 581"/>
                <a:gd name="T58" fmla="*/ 846 w 1029"/>
                <a:gd name="T59" fmla="*/ 286 h 581"/>
                <a:gd name="T60" fmla="*/ 784 w 1029"/>
                <a:gd name="T61" fmla="*/ 253 h 581"/>
                <a:gd name="T62" fmla="*/ 747 w 1029"/>
                <a:gd name="T63" fmla="*/ 192 h 581"/>
                <a:gd name="T64" fmla="*/ 708 w 1029"/>
                <a:gd name="T65" fmla="*/ 168 h 581"/>
                <a:gd name="T66" fmla="*/ 657 w 1029"/>
                <a:gd name="T67" fmla="*/ 157 h 581"/>
                <a:gd name="T68" fmla="*/ 591 w 1029"/>
                <a:gd name="T69" fmla="*/ 149 h 581"/>
                <a:gd name="T70" fmla="*/ 526 w 1029"/>
                <a:gd name="T71" fmla="*/ 103 h 581"/>
                <a:gd name="T72" fmla="*/ 502 w 1029"/>
                <a:gd name="T73" fmla="*/ 76 h 581"/>
                <a:gd name="T74" fmla="*/ 457 w 1029"/>
                <a:gd name="T75" fmla="*/ 29 h 581"/>
                <a:gd name="T76" fmla="*/ 415 w 1029"/>
                <a:gd name="T77" fmla="*/ 21 h 581"/>
                <a:gd name="T78" fmla="*/ 381 w 1029"/>
                <a:gd name="T79" fmla="*/ 38 h 581"/>
                <a:gd name="T80" fmla="*/ 423 w 1029"/>
                <a:gd name="T81" fmla="*/ 184 h 581"/>
                <a:gd name="T82" fmla="*/ 293 w 1029"/>
                <a:gd name="T83" fmla="*/ 43 h 581"/>
                <a:gd name="T84" fmla="*/ 256 w 1029"/>
                <a:gd name="T85" fmla="*/ 106 h 581"/>
                <a:gd name="T86" fmla="*/ 224 w 1029"/>
                <a:gd name="T87" fmla="*/ 122 h 581"/>
                <a:gd name="T88" fmla="*/ 190 w 1029"/>
                <a:gd name="T89" fmla="*/ 61 h 581"/>
                <a:gd name="T90" fmla="*/ 213 w 1029"/>
                <a:gd name="T91" fmla="*/ 38 h 581"/>
                <a:gd name="T92" fmla="*/ 158 w 1029"/>
                <a:gd name="T93" fmla="*/ 46 h 581"/>
                <a:gd name="T94" fmla="*/ 114 w 1029"/>
                <a:gd name="T95" fmla="*/ 61 h 581"/>
                <a:gd name="T96" fmla="*/ 44 w 1029"/>
                <a:gd name="T97" fmla="*/ 62 h 581"/>
                <a:gd name="T98" fmla="*/ 19 w 1029"/>
                <a:gd name="T99" fmla="*/ 14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9" h="581">
                  <a:moveTo>
                    <a:pt x="35" y="155"/>
                  </a:moveTo>
                  <a:cubicBezTo>
                    <a:pt x="41" y="155"/>
                    <a:pt x="48" y="151"/>
                    <a:pt x="55" y="146"/>
                  </a:cubicBezTo>
                  <a:cubicBezTo>
                    <a:pt x="66" y="138"/>
                    <a:pt x="80" y="130"/>
                    <a:pt x="95" y="133"/>
                  </a:cubicBezTo>
                  <a:cubicBezTo>
                    <a:pt x="101" y="134"/>
                    <a:pt x="105" y="137"/>
                    <a:pt x="107" y="142"/>
                  </a:cubicBezTo>
                  <a:cubicBezTo>
                    <a:pt x="110" y="152"/>
                    <a:pt x="99" y="162"/>
                    <a:pt x="86" y="176"/>
                  </a:cubicBezTo>
                  <a:cubicBezTo>
                    <a:pt x="73" y="188"/>
                    <a:pt x="59" y="202"/>
                    <a:pt x="55" y="215"/>
                  </a:cubicBezTo>
                  <a:cubicBezTo>
                    <a:pt x="49" y="234"/>
                    <a:pt x="77" y="254"/>
                    <a:pt x="102" y="272"/>
                  </a:cubicBezTo>
                  <a:cubicBezTo>
                    <a:pt x="112" y="280"/>
                    <a:pt x="121" y="286"/>
                    <a:pt x="129" y="293"/>
                  </a:cubicBezTo>
                  <a:cubicBezTo>
                    <a:pt x="139" y="303"/>
                    <a:pt x="159" y="309"/>
                    <a:pt x="183" y="309"/>
                  </a:cubicBezTo>
                  <a:cubicBezTo>
                    <a:pt x="202" y="309"/>
                    <a:pt x="220" y="305"/>
                    <a:pt x="230" y="299"/>
                  </a:cubicBezTo>
                  <a:cubicBezTo>
                    <a:pt x="238" y="294"/>
                    <a:pt x="241" y="283"/>
                    <a:pt x="245" y="272"/>
                  </a:cubicBezTo>
                  <a:cubicBezTo>
                    <a:pt x="250" y="257"/>
                    <a:pt x="256" y="239"/>
                    <a:pt x="276" y="239"/>
                  </a:cubicBezTo>
                  <a:lnTo>
                    <a:pt x="280" y="239"/>
                  </a:lnTo>
                  <a:cubicBezTo>
                    <a:pt x="289" y="239"/>
                    <a:pt x="290" y="236"/>
                    <a:pt x="293" y="228"/>
                  </a:cubicBezTo>
                  <a:cubicBezTo>
                    <a:pt x="295" y="221"/>
                    <a:pt x="299" y="210"/>
                    <a:pt x="312" y="206"/>
                  </a:cubicBezTo>
                  <a:cubicBezTo>
                    <a:pt x="324" y="201"/>
                    <a:pt x="334" y="205"/>
                    <a:pt x="338" y="214"/>
                  </a:cubicBezTo>
                  <a:cubicBezTo>
                    <a:pt x="344" y="226"/>
                    <a:pt x="338" y="246"/>
                    <a:pt x="325" y="261"/>
                  </a:cubicBezTo>
                  <a:cubicBezTo>
                    <a:pt x="323" y="264"/>
                    <a:pt x="323" y="266"/>
                    <a:pt x="323" y="266"/>
                  </a:cubicBezTo>
                  <a:cubicBezTo>
                    <a:pt x="323" y="266"/>
                    <a:pt x="325" y="267"/>
                    <a:pt x="331" y="267"/>
                  </a:cubicBezTo>
                  <a:cubicBezTo>
                    <a:pt x="346" y="267"/>
                    <a:pt x="368" y="260"/>
                    <a:pt x="383" y="246"/>
                  </a:cubicBezTo>
                  <a:cubicBezTo>
                    <a:pt x="399" y="230"/>
                    <a:pt x="413" y="228"/>
                    <a:pt x="421" y="238"/>
                  </a:cubicBezTo>
                  <a:cubicBezTo>
                    <a:pt x="429" y="249"/>
                    <a:pt x="425" y="271"/>
                    <a:pt x="423" y="277"/>
                  </a:cubicBezTo>
                  <a:cubicBezTo>
                    <a:pt x="419" y="294"/>
                    <a:pt x="399" y="298"/>
                    <a:pt x="379" y="301"/>
                  </a:cubicBezTo>
                  <a:cubicBezTo>
                    <a:pt x="360" y="305"/>
                    <a:pt x="340" y="308"/>
                    <a:pt x="331" y="321"/>
                  </a:cubicBezTo>
                  <a:cubicBezTo>
                    <a:pt x="319" y="338"/>
                    <a:pt x="296" y="340"/>
                    <a:pt x="271" y="343"/>
                  </a:cubicBezTo>
                  <a:cubicBezTo>
                    <a:pt x="248" y="345"/>
                    <a:pt x="224" y="347"/>
                    <a:pt x="210" y="362"/>
                  </a:cubicBezTo>
                  <a:cubicBezTo>
                    <a:pt x="205" y="368"/>
                    <a:pt x="202" y="374"/>
                    <a:pt x="204" y="376"/>
                  </a:cubicBezTo>
                  <a:cubicBezTo>
                    <a:pt x="205" y="380"/>
                    <a:pt x="214" y="384"/>
                    <a:pt x="234" y="384"/>
                  </a:cubicBezTo>
                  <a:cubicBezTo>
                    <a:pt x="247" y="384"/>
                    <a:pt x="261" y="382"/>
                    <a:pt x="274" y="380"/>
                  </a:cubicBezTo>
                  <a:cubicBezTo>
                    <a:pt x="304" y="374"/>
                    <a:pt x="349" y="370"/>
                    <a:pt x="386" y="370"/>
                  </a:cubicBezTo>
                  <a:cubicBezTo>
                    <a:pt x="405" y="370"/>
                    <a:pt x="419" y="371"/>
                    <a:pt x="429" y="373"/>
                  </a:cubicBezTo>
                  <a:cubicBezTo>
                    <a:pt x="433" y="374"/>
                    <a:pt x="444" y="376"/>
                    <a:pt x="443" y="384"/>
                  </a:cubicBezTo>
                  <a:cubicBezTo>
                    <a:pt x="441" y="401"/>
                    <a:pt x="362" y="402"/>
                    <a:pt x="358" y="402"/>
                  </a:cubicBezTo>
                  <a:cubicBezTo>
                    <a:pt x="318" y="402"/>
                    <a:pt x="305" y="411"/>
                    <a:pt x="301" y="416"/>
                  </a:cubicBezTo>
                  <a:cubicBezTo>
                    <a:pt x="299" y="418"/>
                    <a:pt x="298" y="421"/>
                    <a:pt x="298" y="424"/>
                  </a:cubicBezTo>
                  <a:cubicBezTo>
                    <a:pt x="298" y="426"/>
                    <a:pt x="298" y="429"/>
                    <a:pt x="296" y="431"/>
                  </a:cubicBezTo>
                  <a:cubicBezTo>
                    <a:pt x="293" y="434"/>
                    <a:pt x="288" y="434"/>
                    <a:pt x="284" y="434"/>
                  </a:cubicBezTo>
                  <a:cubicBezTo>
                    <a:pt x="280" y="434"/>
                    <a:pt x="274" y="434"/>
                    <a:pt x="267" y="433"/>
                  </a:cubicBezTo>
                  <a:cubicBezTo>
                    <a:pt x="260" y="432"/>
                    <a:pt x="252" y="431"/>
                    <a:pt x="244" y="431"/>
                  </a:cubicBezTo>
                  <a:cubicBezTo>
                    <a:pt x="225" y="431"/>
                    <a:pt x="224" y="438"/>
                    <a:pt x="224" y="440"/>
                  </a:cubicBezTo>
                  <a:cubicBezTo>
                    <a:pt x="222" y="454"/>
                    <a:pt x="245" y="465"/>
                    <a:pt x="265" y="474"/>
                  </a:cubicBezTo>
                  <a:cubicBezTo>
                    <a:pt x="281" y="482"/>
                    <a:pt x="295" y="489"/>
                    <a:pt x="299" y="498"/>
                  </a:cubicBezTo>
                  <a:cubicBezTo>
                    <a:pt x="301" y="502"/>
                    <a:pt x="307" y="504"/>
                    <a:pt x="317" y="504"/>
                  </a:cubicBezTo>
                  <a:cubicBezTo>
                    <a:pt x="323" y="504"/>
                    <a:pt x="330" y="503"/>
                    <a:pt x="336" y="503"/>
                  </a:cubicBezTo>
                  <a:cubicBezTo>
                    <a:pt x="350" y="501"/>
                    <a:pt x="363" y="501"/>
                    <a:pt x="370" y="503"/>
                  </a:cubicBezTo>
                  <a:cubicBezTo>
                    <a:pt x="377" y="506"/>
                    <a:pt x="378" y="510"/>
                    <a:pt x="378" y="512"/>
                  </a:cubicBezTo>
                  <a:cubicBezTo>
                    <a:pt x="379" y="520"/>
                    <a:pt x="369" y="525"/>
                    <a:pt x="353" y="532"/>
                  </a:cubicBezTo>
                  <a:cubicBezTo>
                    <a:pt x="349" y="534"/>
                    <a:pt x="342" y="537"/>
                    <a:pt x="339" y="539"/>
                  </a:cubicBezTo>
                  <a:cubicBezTo>
                    <a:pt x="343" y="542"/>
                    <a:pt x="351" y="545"/>
                    <a:pt x="357" y="547"/>
                  </a:cubicBezTo>
                  <a:cubicBezTo>
                    <a:pt x="374" y="554"/>
                    <a:pt x="393" y="562"/>
                    <a:pt x="399" y="572"/>
                  </a:cubicBezTo>
                  <a:cubicBezTo>
                    <a:pt x="404" y="580"/>
                    <a:pt x="427" y="579"/>
                    <a:pt x="435" y="570"/>
                  </a:cubicBezTo>
                  <a:cubicBezTo>
                    <a:pt x="438" y="567"/>
                    <a:pt x="439" y="564"/>
                    <a:pt x="439" y="560"/>
                  </a:cubicBezTo>
                  <a:cubicBezTo>
                    <a:pt x="436" y="530"/>
                    <a:pt x="475" y="438"/>
                    <a:pt x="530" y="417"/>
                  </a:cubicBezTo>
                  <a:cubicBezTo>
                    <a:pt x="560" y="406"/>
                    <a:pt x="559" y="398"/>
                    <a:pt x="556" y="384"/>
                  </a:cubicBezTo>
                  <a:cubicBezTo>
                    <a:pt x="555" y="377"/>
                    <a:pt x="553" y="368"/>
                    <a:pt x="555" y="357"/>
                  </a:cubicBezTo>
                  <a:cubicBezTo>
                    <a:pt x="560" y="338"/>
                    <a:pt x="577" y="337"/>
                    <a:pt x="587" y="336"/>
                  </a:cubicBezTo>
                  <a:cubicBezTo>
                    <a:pt x="589" y="336"/>
                    <a:pt x="591" y="336"/>
                    <a:pt x="593" y="336"/>
                  </a:cubicBezTo>
                  <a:cubicBezTo>
                    <a:pt x="593" y="335"/>
                    <a:pt x="592" y="334"/>
                    <a:pt x="592" y="332"/>
                  </a:cubicBezTo>
                  <a:cubicBezTo>
                    <a:pt x="578" y="305"/>
                    <a:pt x="588" y="292"/>
                    <a:pt x="620" y="261"/>
                  </a:cubicBezTo>
                  <a:cubicBezTo>
                    <a:pt x="640" y="242"/>
                    <a:pt x="656" y="242"/>
                    <a:pt x="672" y="241"/>
                  </a:cubicBezTo>
                  <a:cubicBezTo>
                    <a:pt x="684" y="241"/>
                    <a:pt x="697" y="240"/>
                    <a:pt x="713" y="233"/>
                  </a:cubicBezTo>
                  <a:cubicBezTo>
                    <a:pt x="736" y="222"/>
                    <a:pt x="760" y="228"/>
                    <a:pt x="761" y="242"/>
                  </a:cubicBezTo>
                  <a:cubicBezTo>
                    <a:pt x="761" y="250"/>
                    <a:pt x="753" y="259"/>
                    <a:pt x="731" y="261"/>
                  </a:cubicBezTo>
                  <a:cubicBezTo>
                    <a:pt x="722" y="262"/>
                    <a:pt x="717" y="265"/>
                    <a:pt x="716" y="271"/>
                  </a:cubicBezTo>
                  <a:cubicBezTo>
                    <a:pt x="714" y="282"/>
                    <a:pt x="727" y="300"/>
                    <a:pt x="745" y="307"/>
                  </a:cubicBezTo>
                  <a:cubicBezTo>
                    <a:pt x="763" y="314"/>
                    <a:pt x="764" y="322"/>
                    <a:pt x="764" y="330"/>
                  </a:cubicBezTo>
                  <a:cubicBezTo>
                    <a:pt x="764" y="331"/>
                    <a:pt x="764" y="332"/>
                    <a:pt x="764" y="332"/>
                  </a:cubicBezTo>
                  <a:cubicBezTo>
                    <a:pt x="764" y="332"/>
                    <a:pt x="764" y="333"/>
                    <a:pt x="771" y="334"/>
                  </a:cubicBezTo>
                  <a:cubicBezTo>
                    <a:pt x="779" y="336"/>
                    <a:pt x="786" y="341"/>
                    <a:pt x="788" y="350"/>
                  </a:cubicBezTo>
                  <a:cubicBezTo>
                    <a:pt x="794" y="367"/>
                    <a:pt x="783" y="393"/>
                    <a:pt x="760" y="417"/>
                  </a:cubicBezTo>
                  <a:cubicBezTo>
                    <a:pt x="752" y="426"/>
                    <a:pt x="751" y="431"/>
                    <a:pt x="751" y="432"/>
                  </a:cubicBezTo>
                  <a:cubicBezTo>
                    <a:pt x="752" y="434"/>
                    <a:pt x="756" y="436"/>
                    <a:pt x="766" y="436"/>
                  </a:cubicBezTo>
                  <a:cubicBezTo>
                    <a:pt x="781" y="436"/>
                    <a:pt x="803" y="431"/>
                    <a:pt x="827" y="422"/>
                  </a:cubicBezTo>
                  <a:cubicBezTo>
                    <a:pt x="851" y="413"/>
                    <a:pt x="863" y="413"/>
                    <a:pt x="869" y="420"/>
                  </a:cubicBezTo>
                  <a:cubicBezTo>
                    <a:pt x="874" y="425"/>
                    <a:pt x="873" y="433"/>
                    <a:pt x="872" y="441"/>
                  </a:cubicBezTo>
                  <a:cubicBezTo>
                    <a:pt x="871" y="449"/>
                    <a:pt x="870" y="458"/>
                    <a:pt x="875" y="463"/>
                  </a:cubicBezTo>
                  <a:cubicBezTo>
                    <a:pt x="888" y="476"/>
                    <a:pt x="935" y="451"/>
                    <a:pt x="963" y="417"/>
                  </a:cubicBezTo>
                  <a:cubicBezTo>
                    <a:pt x="978" y="399"/>
                    <a:pt x="997" y="392"/>
                    <a:pt x="1011" y="387"/>
                  </a:cubicBezTo>
                  <a:cubicBezTo>
                    <a:pt x="1023" y="383"/>
                    <a:pt x="1028" y="381"/>
                    <a:pt x="1028" y="378"/>
                  </a:cubicBezTo>
                  <a:cubicBezTo>
                    <a:pt x="1027" y="368"/>
                    <a:pt x="1014" y="364"/>
                    <a:pt x="1004" y="364"/>
                  </a:cubicBezTo>
                  <a:cubicBezTo>
                    <a:pt x="997" y="364"/>
                    <a:pt x="989" y="366"/>
                    <a:pt x="982" y="369"/>
                  </a:cubicBezTo>
                  <a:cubicBezTo>
                    <a:pt x="971" y="374"/>
                    <a:pt x="957" y="374"/>
                    <a:pt x="950" y="374"/>
                  </a:cubicBezTo>
                  <a:cubicBezTo>
                    <a:pt x="944" y="374"/>
                    <a:pt x="913" y="374"/>
                    <a:pt x="907" y="360"/>
                  </a:cubicBezTo>
                  <a:cubicBezTo>
                    <a:pt x="906" y="357"/>
                    <a:pt x="905" y="351"/>
                    <a:pt x="913" y="344"/>
                  </a:cubicBezTo>
                  <a:cubicBezTo>
                    <a:pt x="923" y="335"/>
                    <a:pt x="924" y="329"/>
                    <a:pt x="923" y="327"/>
                  </a:cubicBezTo>
                  <a:cubicBezTo>
                    <a:pt x="923" y="325"/>
                    <a:pt x="916" y="322"/>
                    <a:pt x="904" y="324"/>
                  </a:cubicBezTo>
                  <a:cubicBezTo>
                    <a:pt x="901" y="324"/>
                    <a:pt x="897" y="324"/>
                    <a:pt x="894" y="324"/>
                  </a:cubicBezTo>
                  <a:cubicBezTo>
                    <a:pt x="877" y="324"/>
                    <a:pt x="834" y="318"/>
                    <a:pt x="832" y="303"/>
                  </a:cubicBezTo>
                  <a:cubicBezTo>
                    <a:pt x="831" y="300"/>
                    <a:pt x="831" y="294"/>
                    <a:pt x="842" y="290"/>
                  </a:cubicBezTo>
                  <a:cubicBezTo>
                    <a:pt x="846" y="289"/>
                    <a:pt x="846" y="287"/>
                    <a:pt x="846" y="286"/>
                  </a:cubicBezTo>
                  <a:cubicBezTo>
                    <a:pt x="844" y="276"/>
                    <a:pt x="819" y="259"/>
                    <a:pt x="803" y="259"/>
                  </a:cubicBezTo>
                  <a:cubicBezTo>
                    <a:pt x="801" y="260"/>
                    <a:pt x="800" y="260"/>
                    <a:pt x="800" y="260"/>
                  </a:cubicBezTo>
                  <a:cubicBezTo>
                    <a:pt x="793" y="260"/>
                    <a:pt x="788" y="257"/>
                    <a:pt x="784" y="253"/>
                  </a:cubicBezTo>
                  <a:cubicBezTo>
                    <a:pt x="776" y="245"/>
                    <a:pt x="778" y="230"/>
                    <a:pt x="780" y="217"/>
                  </a:cubicBezTo>
                  <a:cubicBezTo>
                    <a:pt x="780" y="214"/>
                    <a:pt x="780" y="211"/>
                    <a:pt x="780" y="209"/>
                  </a:cubicBezTo>
                  <a:cubicBezTo>
                    <a:pt x="781" y="203"/>
                    <a:pt x="756" y="195"/>
                    <a:pt x="747" y="192"/>
                  </a:cubicBezTo>
                  <a:cubicBezTo>
                    <a:pt x="732" y="187"/>
                    <a:pt x="725" y="184"/>
                    <a:pt x="725" y="178"/>
                  </a:cubicBezTo>
                  <a:cubicBezTo>
                    <a:pt x="724" y="177"/>
                    <a:pt x="725" y="174"/>
                    <a:pt x="727" y="172"/>
                  </a:cubicBezTo>
                  <a:cubicBezTo>
                    <a:pt x="723" y="170"/>
                    <a:pt x="716" y="168"/>
                    <a:pt x="708" y="168"/>
                  </a:cubicBezTo>
                  <a:cubicBezTo>
                    <a:pt x="703" y="168"/>
                    <a:pt x="700" y="169"/>
                    <a:pt x="698" y="171"/>
                  </a:cubicBezTo>
                  <a:cubicBezTo>
                    <a:pt x="689" y="183"/>
                    <a:pt x="672" y="184"/>
                    <a:pt x="663" y="175"/>
                  </a:cubicBezTo>
                  <a:cubicBezTo>
                    <a:pt x="659" y="170"/>
                    <a:pt x="657" y="164"/>
                    <a:pt x="657" y="157"/>
                  </a:cubicBezTo>
                  <a:cubicBezTo>
                    <a:pt x="657" y="151"/>
                    <a:pt x="645" y="148"/>
                    <a:pt x="624" y="148"/>
                  </a:cubicBezTo>
                  <a:cubicBezTo>
                    <a:pt x="613" y="148"/>
                    <a:pt x="603" y="149"/>
                    <a:pt x="595" y="149"/>
                  </a:cubicBezTo>
                  <a:lnTo>
                    <a:pt x="591" y="149"/>
                  </a:lnTo>
                  <a:cubicBezTo>
                    <a:pt x="576" y="149"/>
                    <a:pt x="573" y="134"/>
                    <a:pt x="570" y="120"/>
                  </a:cubicBezTo>
                  <a:cubicBezTo>
                    <a:pt x="568" y="108"/>
                    <a:pt x="566" y="95"/>
                    <a:pt x="558" y="89"/>
                  </a:cubicBezTo>
                  <a:cubicBezTo>
                    <a:pt x="549" y="83"/>
                    <a:pt x="537" y="93"/>
                    <a:pt x="526" y="103"/>
                  </a:cubicBezTo>
                  <a:cubicBezTo>
                    <a:pt x="516" y="112"/>
                    <a:pt x="506" y="119"/>
                    <a:pt x="497" y="117"/>
                  </a:cubicBezTo>
                  <a:cubicBezTo>
                    <a:pt x="492" y="116"/>
                    <a:pt x="490" y="113"/>
                    <a:pt x="489" y="111"/>
                  </a:cubicBezTo>
                  <a:cubicBezTo>
                    <a:pt x="486" y="102"/>
                    <a:pt x="493" y="91"/>
                    <a:pt x="502" y="76"/>
                  </a:cubicBezTo>
                  <a:cubicBezTo>
                    <a:pt x="506" y="69"/>
                    <a:pt x="511" y="61"/>
                    <a:pt x="513" y="55"/>
                  </a:cubicBezTo>
                  <a:cubicBezTo>
                    <a:pt x="514" y="55"/>
                    <a:pt x="514" y="54"/>
                    <a:pt x="513" y="51"/>
                  </a:cubicBezTo>
                  <a:cubicBezTo>
                    <a:pt x="506" y="41"/>
                    <a:pt x="476" y="29"/>
                    <a:pt x="457" y="29"/>
                  </a:cubicBezTo>
                  <a:cubicBezTo>
                    <a:pt x="450" y="29"/>
                    <a:pt x="446" y="30"/>
                    <a:pt x="445" y="32"/>
                  </a:cubicBezTo>
                  <a:cubicBezTo>
                    <a:pt x="442" y="39"/>
                    <a:pt x="438" y="41"/>
                    <a:pt x="435" y="41"/>
                  </a:cubicBezTo>
                  <a:cubicBezTo>
                    <a:pt x="427" y="41"/>
                    <a:pt x="422" y="33"/>
                    <a:pt x="415" y="21"/>
                  </a:cubicBezTo>
                  <a:cubicBezTo>
                    <a:pt x="410" y="13"/>
                    <a:pt x="402" y="2"/>
                    <a:pt x="397" y="0"/>
                  </a:cubicBezTo>
                  <a:cubicBezTo>
                    <a:pt x="395" y="1"/>
                    <a:pt x="395" y="8"/>
                    <a:pt x="395" y="11"/>
                  </a:cubicBezTo>
                  <a:cubicBezTo>
                    <a:pt x="394" y="21"/>
                    <a:pt x="393" y="35"/>
                    <a:pt x="381" y="38"/>
                  </a:cubicBezTo>
                  <a:cubicBezTo>
                    <a:pt x="373" y="40"/>
                    <a:pt x="365" y="45"/>
                    <a:pt x="364" y="50"/>
                  </a:cubicBezTo>
                  <a:cubicBezTo>
                    <a:pt x="363" y="55"/>
                    <a:pt x="369" y="60"/>
                    <a:pt x="373" y="62"/>
                  </a:cubicBezTo>
                  <a:cubicBezTo>
                    <a:pt x="401" y="81"/>
                    <a:pt x="427" y="169"/>
                    <a:pt x="423" y="184"/>
                  </a:cubicBezTo>
                  <a:cubicBezTo>
                    <a:pt x="422" y="188"/>
                    <a:pt x="419" y="190"/>
                    <a:pt x="415" y="190"/>
                  </a:cubicBezTo>
                  <a:cubicBezTo>
                    <a:pt x="397" y="190"/>
                    <a:pt x="330" y="120"/>
                    <a:pt x="327" y="87"/>
                  </a:cubicBezTo>
                  <a:cubicBezTo>
                    <a:pt x="325" y="63"/>
                    <a:pt x="305" y="43"/>
                    <a:pt x="293" y="43"/>
                  </a:cubicBezTo>
                  <a:cubicBezTo>
                    <a:pt x="291" y="43"/>
                    <a:pt x="288" y="44"/>
                    <a:pt x="286" y="49"/>
                  </a:cubicBezTo>
                  <a:cubicBezTo>
                    <a:pt x="282" y="60"/>
                    <a:pt x="274" y="68"/>
                    <a:pt x="268" y="75"/>
                  </a:cubicBezTo>
                  <a:cubicBezTo>
                    <a:pt x="257" y="87"/>
                    <a:pt x="252" y="94"/>
                    <a:pt x="256" y="106"/>
                  </a:cubicBezTo>
                  <a:cubicBezTo>
                    <a:pt x="260" y="119"/>
                    <a:pt x="256" y="127"/>
                    <a:pt x="253" y="131"/>
                  </a:cubicBezTo>
                  <a:cubicBezTo>
                    <a:pt x="247" y="140"/>
                    <a:pt x="234" y="141"/>
                    <a:pt x="228" y="134"/>
                  </a:cubicBezTo>
                  <a:cubicBezTo>
                    <a:pt x="226" y="132"/>
                    <a:pt x="224" y="128"/>
                    <a:pt x="224" y="122"/>
                  </a:cubicBezTo>
                  <a:cubicBezTo>
                    <a:pt x="224" y="106"/>
                    <a:pt x="186" y="83"/>
                    <a:pt x="171" y="82"/>
                  </a:cubicBezTo>
                  <a:cubicBezTo>
                    <a:pt x="165" y="81"/>
                    <a:pt x="164" y="78"/>
                    <a:pt x="163" y="75"/>
                  </a:cubicBezTo>
                  <a:cubicBezTo>
                    <a:pt x="163" y="69"/>
                    <a:pt x="168" y="68"/>
                    <a:pt x="190" y="61"/>
                  </a:cubicBezTo>
                  <a:cubicBezTo>
                    <a:pt x="205" y="57"/>
                    <a:pt x="222" y="52"/>
                    <a:pt x="234" y="47"/>
                  </a:cubicBezTo>
                  <a:cubicBezTo>
                    <a:pt x="237" y="45"/>
                    <a:pt x="238" y="44"/>
                    <a:pt x="238" y="44"/>
                  </a:cubicBezTo>
                  <a:cubicBezTo>
                    <a:pt x="237" y="43"/>
                    <a:pt x="227" y="38"/>
                    <a:pt x="213" y="38"/>
                  </a:cubicBezTo>
                  <a:cubicBezTo>
                    <a:pt x="206" y="38"/>
                    <a:pt x="200" y="39"/>
                    <a:pt x="195" y="42"/>
                  </a:cubicBezTo>
                  <a:cubicBezTo>
                    <a:pt x="189" y="46"/>
                    <a:pt x="182" y="48"/>
                    <a:pt x="174" y="48"/>
                  </a:cubicBezTo>
                  <a:cubicBezTo>
                    <a:pt x="168" y="48"/>
                    <a:pt x="163" y="47"/>
                    <a:pt x="158" y="46"/>
                  </a:cubicBezTo>
                  <a:cubicBezTo>
                    <a:pt x="154" y="46"/>
                    <a:pt x="150" y="45"/>
                    <a:pt x="146" y="45"/>
                  </a:cubicBezTo>
                  <a:cubicBezTo>
                    <a:pt x="139" y="45"/>
                    <a:pt x="136" y="47"/>
                    <a:pt x="133" y="51"/>
                  </a:cubicBezTo>
                  <a:cubicBezTo>
                    <a:pt x="128" y="58"/>
                    <a:pt x="121" y="61"/>
                    <a:pt x="114" y="61"/>
                  </a:cubicBezTo>
                  <a:cubicBezTo>
                    <a:pt x="107" y="61"/>
                    <a:pt x="100" y="58"/>
                    <a:pt x="93" y="55"/>
                  </a:cubicBezTo>
                  <a:cubicBezTo>
                    <a:pt x="87" y="52"/>
                    <a:pt x="81" y="49"/>
                    <a:pt x="74" y="48"/>
                  </a:cubicBezTo>
                  <a:cubicBezTo>
                    <a:pt x="64" y="46"/>
                    <a:pt x="54" y="54"/>
                    <a:pt x="44" y="62"/>
                  </a:cubicBezTo>
                  <a:cubicBezTo>
                    <a:pt x="33" y="71"/>
                    <a:pt x="22" y="79"/>
                    <a:pt x="12" y="75"/>
                  </a:cubicBezTo>
                  <a:cubicBezTo>
                    <a:pt x="8" y="74"/>
                    <a:pt x="7" y="76"/>
                    <a:pt x="6" y="78"/>
                  </a:cubicBezTo>
                  <a:cubicBezTo>
                    <a:pt x="1" y="87"/>
                    <a:pt x="0" y="113"/>
                    <a:pt x="19" y="142"/>
                  </a:cubicBezTo>
                  <a:cubicBezTo>
                    <a:pt x="27" y="155"/>
                    <a:pt x="33" y="155"/>
                    <a:pt x="35" y="1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1" name="Freeform 254">
              <a:extLst>
                <a:ext uri="{FF2B5EF4-FFF2-40B4-BE49-F238E27FC236}">
                  <a16:creationId xmlns:a16="http://schemas.microsoft.com/office/drawing/2014/main" id="{DCEE8411-616F-49E7-8296-EDD511BA0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3643" y="1593222"/>
              <a:ext cx="15033" cy="9396"/>
            </a:xfrm>
            <a:custGeom>
              <a:avLst/>
              <a:gdLst>
                <a:gd name="T0" fmla="*/ 0 w 34"/>
                <a:gd name="T1" fmla="*/ 20 h 21"/>
                <a:gd name="T2" fmla="*/ 27 w 34"/>
                <a:gd name="T3" fmla="*/ 7 h 21"/>
                <a:gd name="T4" fmla="*/ 33 w 34"/>
                <a:gd name="T5" fmla="*/ 0 h 21"/>
                <a:gd name="T6" fmla="*/ 8 w 34"/>
                <a:gd name="T7" fmla="*/ 13 h 21"/>
                <a:gd name="T8" fmla="*/ 0 w 34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0" y="20"/>
                  </a:moveTo>
                  <a:cubicBezTo>
                    <a:pt x="6" y="20"/>
                    <a:pt x="19" y="15"/>
                    <a:pt x="27" y="7"/>
                  </a:cubicBezTo>
                  <a:cubicBezTo>
                    <a:pt x="29" y="4"/>
                    <a:pt x="31" y="2"/>
                    <a:pt x="33" y="0"/>
                  </a:cubicBezTo>
                  <a:cubicBezTo>
                    <a:pt x="24" y="4"/>
                    <a:pt x="16" y="8"/>
                    <a:pt x="8" y="13"/>
                  </a:cubicBezTo>
                  <a:cubicBezTo>
                    <a:pt x="4" y="16"/>
                    <a:pt x="1" y="18"/>
                    <a:pt x="0" y="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2" name="Freeform 255">
              <a:extLst>
                <a:ext uri="{FF2B5EF4-FFF2-40B4-BE49-F238E27FC236}">
                  <a16:creationId xmlns:a16="http://schemas.microsoft.com/office/drawing/2014/main" id="{0ECDD3AE-79C1-457A-A20A-F3E154ADE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726" y="787133"/>
              <a:ext cx="298766" cy="93950"/>
            </a:xfrm>
            <a:custGeom>
              <a:avLst/>
              <a:gdLst>
                <a:gd name="T0" fmla="*/ 37 w 703"/>
                <a:gd name="T1" fmla="*/ 73 h 220"/>
                <a:gd name="T2" fmla="*/ 43 w 703"/>
                <a:gd name="T3" fmla="*/ 83 h 220"/>
                <a:gd name="T4" fmla="*/ 33 w 703"/>
                <a:gd name="T5" fmla="*/ 94 h 220"/>
                <a:gd name="T6" fmla="*/ 27 w 703"/>
                <a:gd name="T7" fmla="*/ 99 h 220"/>
                <a:gd name="T8" fmla="*/ 29 w 703"/>
                <a:gd name="T9" fmla="*/ 102 h 220"/>
                <a:gd name="T10" fmla="*/ 109 w 703"/>
                <a:gd name="T11" fmla="*/ 122 h 220"/>
                <a:gd name="T12" fmla="*/ 219 w 703"/>
                <a:gd name="T13" fmla="*/ 112 h 220"/>
                <a:gd name="T14" fmla="*/ 285 w 703"/>
                <a:gd name="T15" fmla="*/ 106 h 220"/>
                <a:gd name="T16" fmla="*/ 305 w 703"/>
                <a:gd name="T17" fmla="*/ 109 h 220"/>
                <a:gd name="T18" fmla="*/ 311 w 703"/>
                <a:gd name="T19" fmla="*/ 119 h 220"/>
                <a:gd name="T20" fmla="*/ 233 w 703"/>
                <a:gd name="T21" fmla="*/ 145 h 220"/>
                <a:gd name="T22" fmla="*/ 150 w 703"/>
                <a:gd name="T23" fmla="*/ 168 h 220"/>
                <a:gd name="T24" fmla="*/ 291 w 703"/>
                <a:gd name="T25" fmla="*/ 191 h 220"/>
                <a:gd name="T26" fmla="*/ 318 w 703"/>
                <a:gd name="T27" fmla="*/ 188 h 220"/>
                <a:gd name="T28" fmla="*/ 329 w 703"/>
                <a:gd name="T29" fmla="*/ 184 h 220"/>
                <a:gd name="T30" fmla="*/ 353 w 703"/>
                <a:gd name="T31" fmla="*/ 194 h 220"/>
                <a:gd name="T32" fmla="*/ 415 w 703"/>
                <a:gd name="T33" fmla="*/ 217 h 220"/>
                <a:gd name="T34" fmla="*/ 463 w 703"/>
                <a:gd name="T35" fmla="*/ 207 h 220"/>
                <a:gd name="T36" fmla="*/ 500 w 703"/>
                <a:gd name="T37" fmla="*/ 195 h 220"/>
                <a:gd name="T38" fmla="*/ 593 w 703"/>
                <a:gd name="T39" fmla="*/ 158 h 220"/>
                <a:gd name="T40" fmla="*/ 639 w 703"/>
                <a:gd name="T41" fmla="*/ 123 h 220"/>
                <a:gd name="T42" fmla="*/ 698 w 703"/>
                <a:gd name="T43" fmla="*/ 74 h 220"/>
                <a:gd name="T44" fmla="*/ 632 w 703"/>
                <a:gd name="T45" fmla="*/ 56 h 220"/>
                <a:gd name="T46" fmla="*/ 615 w 703"/>
                <a:gd name="T47" fmla="*/ 57 h 220"/>
                <a:gd name="T48" fmla="*/ 599 w 703"/>
                <a:gd name="T49" fmla="*/ 57 h 220"/>
                <a:gd name="T50" fmla="*/ 550 w 703"/>
                <a:gd name="T51" fmla="*/ 51 h 220"/>
                <a:gd name="T52" fmla="*/ 467 w 703"/>
                <a:gd name="T53" fmla="*/ 28 h 220"/>
                <a:gd name="T54" fmla="*/ 445 w 703"/>
                <a:gd name="T55" fmla="*/ 36 h 220"/>
                <a:gd name="T56" fmla="*/ 409 w 703"/>
                <a:gd name="T57" fmla="*/ 64 h 220"/>
                <a:gd name="T58" fmla="*/ 393 w 703"/>
                <a:gd name="T59" fmla="*/ 58 h 220"/>
                <a:gd name="T60" fmla="*/ 387 w 703"/>
                <a:gd name="T61" fmla="*/ 37 h 220"/>
                <a:gd name="T62" fmla="*/ 368 w 703"/>
                <a:gd name="T63" fmla="*/ 8 h 220"/>
                <a:gd name="T64" fmla="*/ 355 w 703"/>
                <a:gd name="T65" fmla="*/ 10 h 220"/>
                <a:gd name="T66" fmla="*/ 338 w 703"/>
                <a:gd name="T67" fmla="*/ 22 h 220"/>
                <a:gd name="T68" fmla="*/ 343 w 703"/>
                <a:gd name="T69" fmla="*/ 59 h 220"/>
                <a:gd name="T70" fmla="*/ 343 w 703"/>
                <a:gd name="T71" fmla="*/ 84 h 220"/>
                <a:gd name="T72" fmla="*/ 333 w 703"/>
                <a:gd name="T73" fmla="*/ 86 h 220"/>
                <a:gd name="T74" fmla="*/ 273 w 703"/>
                <a:gd name="T75" fmla="*/ 46 h 220"/>
                <a:gd name="T76" fmla="*/ 272 w 703"/>
                <a:gd name="T77" fmla="*/ 45 h 220"/>
                <a:gd name="T78" fmla="*/ 253 w 703"/>
                <a:gd name="T79" fmla="*/ 50 h 220"/>
                <a:gd name="T80" fmla="*/ 228 w 703"/>
                <a:gd name="T81" fmla="*/ 57 h 220"/>
                <a:gd name="T82" fmla="*/ 210 w 703"/>
                <a:gd name="T83" fmla="*/ 43 h 220"/>
                <a:gd name="T84" fmla="*/ 137 w 703"/>
                <a:gd name="T85" fmla="*/ 0 h 220"/>
                <a:gd name="T86" fmla="*/ 138 w 703"/>
                <a:gd name="T87" fmla="*/ 3 h 220"/>
                <a:gd name="T88" fmla="*/ 143 w 703"/>
                <a:gd name="T89" fmla="*/ 31 h 220"/>
                <a:gd name="T90" fmla="*/ 131 w 703"/>
                <a:gd name="T91" fmla="*/ 38 h 220"/>
                <a:gd name="T92" fmla="*/ 100 w 703"/>
                <a:gd name="T93" fmla="*/ 27 h 220"/>
                <a:gd name="T94" fmla="*/ 84 w 703"/>
                <a:gd name="T95" fmla="*/ 20 h 220"/>
                <a:gd name="T96" fmla="*/ 87 w 703"/>
                <a:gd name="T97" fmla="*/ 28 h 220"/>
                <a:gd name="T98" fmla="*/ 89 w 703"/>
                <a:gd name="T99" fmla="*/ 58 h 220"/>
                <a:gd name="T100" fmla="*/ 81 w 703"/>
                <a:gd name="T101" fmla="*/ 63 h 220"/>
                <a:gd name="T102" fmla="*/ 59 w 703"/>
                <a:gd name="T103" fmla="*/ 46 h 220"/>
                <a:gd name="T104" fmla="*/ 27 w 703"/>
                <a:gd name="T105" fmla="*/ 21 h 220"/>
                <a:gd name="T106" fmla="*/ 13 w 703"/>
                <a:gd name="T107" fmla="*/ 33 h 220"/>
                <a:gd name="T108" fmla="*/ 0 w 703"/>
                <a:gd name="T109" fmla="*/ 48 h 220"/>
                <a:gd name="T110" fmla="*/ 18 w 703"/>
                <a:gd name="T111" fmla="*/ 60 h 220"/>
                <a:gd name="T112" fmla="*/ 37 w 703"/>
                <a:gd name="T113" fmla="*/ 7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3" h="220">
                  <a:moveTo>
                    <a:pt x="37" y="73"/>
                  </a:moveTo>
                  <a:cubicBezTo>
                    <a:pt x="38" y="74"/>
                    <a:pt x="43" y="77"/>
                    <a:pt x="43" y="83"/>
                  </a:cubicBezTo>
                  <a:cubicBezTo>
                    <a:pt x="42" y="89"/>
                    <a:pt x="37" y="92"/>
                    <a:pt x="33" y="94"/>
                  </a:cubicBezTo>
                  <a:cubicBezTo>
                    <a:pt x="31" y="96"/>
                    <a:pt x="27" y="98"/>
                    <a:pt x="27" y="99"/>
                  </a:cubicBezTo>
                  <a:cubicBezTo>
                    <a:pt x="27" y="99"/>
                    <a:pt x="27" y="100"/>
                    <a:pt x="29" y="102"/>
                  </a:cubicBezTo>
                  <a:cubicBezTo>
                    <a:pt x="42" y="115"/>
                    <a:pt x="69" y="122"/>
                    <a:pt x="109" y="122"/>
                  </a:cubicBezTo>
                  <a:cubicBezTo>
                    <a:pt x="144" y="122"/>
                    <a:pt x="184" y="117"/>
                    <a:pt x="219" y="112"/>
                  </a:cubicBezTo>
                  <a:cubicBezTo>
                    <a:pt x="246" y="109"/>
                    <a:pt x="269" y="106"/>
                    <a:pt x="285" y="106"/>
                  </a:cubicBezTo>
                  <a:cubicBezTo>
                    <a:pt x="295" y="106"/>
                    <a:pt x="301" y="107"/>
                    <a:pt x="305" y="109"/>
                  </a:cubicBezTo>
                  <a:cubicBezTo>
                    <a:pt x="311" y="113"/>
                    <a:pt x="311" y="117"/>
                    <a:pt x="311" y="119"/>
                  </a:cubicBezTo>
                  <a:cubicBezTo>
                    <a:pt x="309" y="128"/>
                    <a:pt x="294" y="133"/>
                    <a:pt x="233" y="145"/>
                  </a:cubicBezTo>
                  <a:cubicBezTo>
                    <a:pt x="205" y="151"/>
                    <a:pt x="158" y="161"/>
                    <a:pt x="150" y="168"/>
                  </a:cubicBezTo>
                  <a:cubicBezTo>
                    <a:pt x="160" y="177"/>
                    <a:pt x="235" y="191"/>
                    <a:pt x="291" y="191"/>
                  </a:cubicBezTo>
                  <a:cubicBezTo>
                    <a:pt x="314" y="191"/>
                    <a:pt x="318" y="188"/>
                    <a:pt x="318" y="188"/>
                  </a:cubicBezTo>
                  <a:cubicBezTo>
                    <a:pt x="321" y="185"/>
                    <a:pt x="325" y="184"/>
                    <a:pt x="329" y="184"/>
                  </a:cubicBezTo>
                  <a:cubicBezTo>
                    <a:pt x="336" y="184"/>
                    <a:pt x="343" y="188"/>
                    <a:pt x="353" y="194"/>
                  </a:cubicBezTo>
                  <a:cubicBezTo>
                    <a:pt x="368" y="203"/>
                    <a:pt x="388" y="215"/>
                    <a:pt x="415" y="217"/>
                  </a:cubicBezTo>
                  <a:cubicBezTo>
                    <a:pt x="442" y="219"/>
                    <a:pt x="452" y="213"/>
                    <a:pt x="463" y="207"/>
                  </a:cubicBezTo>
                  <a:cubicBezTo>
                    <a:pt x="472" y="201"/>
                    <a:pt x="482" y="196"/>
                    <a:pt x="500" y="195"/>
                  </a:cubicBezTo>
                  <a:cubicBezTo>
                    <a:pt x="542" y="193"/>
                    <a:pt x="591" y="174"/>
                    <a:pt x="593" y="158"/>
                  </a:cubicBezTo>
                  <a:cubicBezTo>
                    <a:pt x="594" y="146"/>
                    <a:pt x="610" y="137"/>
                    <a:pt x="639" y="123"/>
                  </a:cubicBezTo>
                  <a:cubicBezTo>
                    <a:pt x="667" y="109"/>
                    <a:pt x="702" y="91"/>
                    <a:pt x="698" y="74"/>
                  </a:cubicBezTo>
                  <a:cubicBezTo>
                    <a:pt x="694" y="59"/>
                    <a:pt x="662" y="56"/>
                    <a:pt x="632" y="56"/>
                  </a:cubicBezTo>
                  <a:cubicBezTo>
                    <a:pt x="626" y="56"/>
                    <a:pt x="620" y="57"/>
                    <a:pt x="615" y="57"/>
                  </a:cubicBezTo>
                  <a:cubicBezTo>
                    <a:pt x="609" y="57"/>
                    <a:pt x="604" y="57"/>
                    <a:pt x="599" y="57"/>
                  </a:cubicBezTo>
                  <a:cubicBezTo>
                    <a:pt x="577" y="57"/>
                    <a:pt x="560" y="56"/>
                    <a:pt x="550" y="51"/>
                  </a:cubicBezTo>
                  <a:cubicBezTo>
                    <a:pt x="532" y="41"/>
                    <a:pt x="494" y="28"/>
                    <a:pt x="467" y="28"/>
                  </a:cubicBezTo>
                  <a:cubicBezTo>
                    <a:pt x="459" y="28"/>
                    <a:pt x="448" y="30"/>
                    <a:pt x="445" y="36"/>
                  </a:cubicBezTo>
                  <a:cubicBezTo>
                    <a:pt x="436" y="53"/>
                    <a:pt x="422" y="64"/>
                    <a:pt x="409" y="64"/>
                  </a:cubicBezTo>
                  <a:cubicBezTo>
                    <a:pt x="403" y="64"/>
                    <a:pt x="397" y="62"/>
                    <a:pt x="393" y="58"/>
                  </a:cubicBezTo>
                  <a:cubicBezTo>
                    <a:pt x="389" y="53"/>
                    <a:pt x="388" y="46"/>
                    <a:pt x="387" y="37"/>
                  </a:cubicBezTo>
                  <a:cubicBezTo>
                    <a:pt x="385" y="19"/>
                    <a:pt x="382" y="8"/>
                    <a:pt x="368" y="8"/>
                  </a:cubicBezTo>
                  <a:cubicBezTo>
                    <a:pt x="365" y="8"/>
                    <a:pt x="360" y="9"/>
                    <a:pt x="355" y="10"/>
                  </a:cubicBezTo>
                  <a:cubicBezTo>
                    <a:pt x="346" y="13"/>
                    <a:pt x="341" y="17"/>
                    <a:pt x="338" y="22"/>
                  </a:cubicBezTo>
                  <a:cubicBezTo>
                    <a:pt x="333" y="33"/>
                    <a:pt x="338" y="47"/>
                    <a:pt x="343" y="59"/>
                  </a:cubicBezTo>
                  <a:cubicBezTo>
                    <a:pt x="347" y="70"/>
                    <a:pt x="350" y="79"/>
                    <a:pt x="343" y="84"/>
                  </a:cubicBezTo>
                  <a:cubicBezTo>
                    <a:pt x="340" y="86"/>
                    <a:pt x="337" y="86"/>
                    <a:pt x="333" y="86"/>
                  </a:cubicBezTo>
                  <a:cubicBezTo>
                    <a:pt x="314" y="86"/>
                    <a:pt x="276" y="70"/>
                    <a:pt x="273" y="46"/>
                  </a:cubicBezTo>
                  <a:cubicBezTo>
                    <a:pt x="273" y="45"/>
                    <a:pt x="272" y="45"/>
                    <a:pt x="272" y="45"/>
                  </a:cubicBezTo>
                  <a:cubicBezTo>
                    <a:pt x="267" y="45"/>
                    <a:pt x="260" y="47"/>
                    <a:pt x="253" y="50"/>
                  </a:cubicBezTo>
                  <a:cubicBezTo>
                    <a:pt x="245" y="53"/>
                    <a:pt x="235" y="57"/>
                    <a:pt x="228" y="57"/>
                  </a:cubicBezTo>
                  <a:cubicBezTo>
                    <a:pt x="219" y="57"/>
                    <a:pt x="212" y="52"/>
                    <a:pt x="210" y="43"/>
                  </a:cubicBezTo>
                  <a:cubicBezTo>
                    <a:pt x="205" y="20"/>
                    <a:pt x="155" y="2"/>
                    <a:pt x="137" y="0"/>
                  </a:cubicBezTo>
                  <a:cubicBezTo>
                    <a:pt x="137" y="1"/>
                    <a:pt x="138" y="2"/>
                    <a:pt x="138" y="3"/>
                  </a:cubicBezTo>
                  <a:cubicBezTo>
                    <a:pt x="143" y="10"/>
                    <a:pt x="150" y="21"/>
                    <a:pt x="143" y="31"/>
                  </a:cubicBezTo>
                  <a:cubicBezTo>
                    <a:pt x="141" y="34"/>
                    <a:pt x="138" y="38"/>
                    <a:pt x="131" y="38"/>
                  </a:cubicBezTo>
                  <a:cubicBezTo>
                    <a:pt x="122" y="38"/>
                    <a:pt x="110" y="32"/>
                    <a:pt x="100" y="27"/>
                  </a:cubicBezTo>
                  <a:cubicBezTo>
                    <a:pt x="94" y="24"/>
                    <a:pt x="88" y="21"/>
                    <a:pt x="84" y="20"/>
                  </a:cubicBezTo>
                  <a:cubicBezTo>
                    <a:pt x="85" y="22"/>
                    <a:pt x="86" y="25"/>
                    <a:pt x="87" y="28"/>
                  </a:cubicBezTo>
                  <a:cubicBezTo>
                    <a:pt x="90" y="38"/>
                    <a:pt x="94" y="49"/>
                    <a:pt x="89" y="58"/>
                  </a:cubicBezTo>
                  <a:cubicBezTo>
                    <a:pt x="88" y="61"/>
                    <a:pt x="85" y="63"/>
                    <a:pt x="81" y="63"/>
                  </a:cubicBezTo>
                  <a:cubicBezTo>
                    <a:pt x="75" y="63"/>
                    <a:pt x="68" y="57"/>
                    <a:pt x="59" y="46"/>
                  </a:cubicBezTo>
                  <a:cubicBezTo>
                    <a:pt x="50" y="35"/>
                    <a:pt x="36" y="21"/>
                    <a:pt x="27" y="21"/>
                  </a:cubicBezTo>
                  <a:cubicBezTo>
                    <a:pt x="18" y="21"/>
                    <a:pt x="16" y="25"/>
                    <a:pt x="13" y="33"/>
                  </a:cubicBezTo>
                  <a:cubicBezTo>
                    <a:pt x="10" y="38"/>
                    <a:pt x="7" y="45"/>
                    <a:pt x="0" y="48"/>
                  </a:cubicBezTo>
                  <a:cubicBezTo>
                    <a:pt x="5" y="52"/>
                    <a:pt x="13" y="57"/>
                    <a:pt x="18" y="60"/>
                  </a:cubicBezTo>
                  <a:cubicBezTo>
                    <a:pt x="25" y="65"/>
                    <a:pt x="32" y="69"/>
                    <a:pt x="37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3" name="Freeform 256">
              <a:extLst>
                <a:ext uri="{FF2B5EF4-FFF2-40B4-BE49-F238E27FC236}">
                  <a16:creationId xmlns:a16="http://schemas.microsoft.com/office/drawing/2014/main" id="{D0C5A7EC-C490-418E-9CD4-3F79968BA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0506" y="1491757"/>
              <a:ext cx="1879" cy="1879"/>
            </a:xfrm>
            <a:custGeom>
              <a:avLst/>
              <a:gdLst>
                <a:gd name="T0" fmla="*/ 4 w 5"/>
                <a:gd name="T1" fmla="*/ 2 h 3"/>
                <a:gd name="T2" fmla="*/ 0 w 5"/>
                <a:gd name="T3" fmla="*/ 0 h 3"/>
                <a:gd name="T4" fmla="*/ 4 w 5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0" y="0"/>
                  </a:lnTo>
                  <a:cubicBezTo>
                    <a:pt x="2" y="0"/>
                    <a:pt x="3" y="1"/>
                    <a:pt x="4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4" name="Freeform 257">
              <a:extLst>
                <a:ext uri="{FF2B5EF4-FFF2-40B4-BE49-F238E27FC236}">
                  <a16:creationId xmlns:a16="http://schemas.microsoft.com/office/drawing/2014/main" id="{A044D563-D009-4B58-AAC8-1C1CC3F12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5220" y="1852523"/>
              <a:ext cx="95830" cy="26306"/>
            </a:xfrm>
            <a:custGeom>
              <a:avLst/>
              <a:gdLst>
                <a:gd name="T0" fmla="*/ 101 w 227"/>
                <a:gd name="T1" fmla="*/ 0 h 62"/>
                <a:gd name="T2" fmla="*/ 95 w 227"/>
                <a:gd name="T3" fmla="*/ 1 h 62"/>
                <a:gd name="T4" fmla="*/ 49 w 227"/>
                <a:gd name="T5" fmla="*/ 10 h 62"/>
                <a:gd name="T6" fmla="*/ 0 w 227"/>
                <a:gd name="T7" fmla="*/ 20 h 62"/>
                <a:gd name="T8" fmla="*/ 1 w 227"/>
                <a:gd name="T9" fmla="*/ 21 h 62"/>
                <a:gd name="T10" fmla="*/ 60 w 227"/>
                <a:gd name="T11" fmla="*/ 34 h 62"/>
                <a:gd name="T12" fmla="*/ 142 w 227"/>
                <a:gd name="T13" fmla="*/ 52 h 62"/>
                <a:gd name="T14" fmla="*/ 180 w 227"/>
                <a:gd name="T15" fmla="*/ 61 h 62"/>
                <a:gd name="T16" fmla="*/ 213 w 227"/>
                <a:gd name="T17" fmla="*/ 54 h 62"/>
                <a:gd name="T18" fmla="*/ 226 w 227"/>
                <a:gd name="T19" fmla="*/ 43 h 62"/>
                <a:gd name="T20" fmla="*/ 101 w 227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62">
                  <a:moveTo>
                    <a:pt x="101" y="0"/>
                  </a:moveTo>
                  <a:cubicBezTo>
                    <a:pt x="96" y="0"/>
                    <a:pt x="95" y="1"/>
                    <a:pt x="95" y="1"/>
                  </a:cubicBezTo>
                  <a:cubicBezTo>
                    <a:pt x="88" y="6"/>
                    <a:pt x="73" y="7"/>
                    <a:pt x="49" y="10"/>
                  </a:cubicBezTo>
                  <a:cubicBezTo>
                    <a:pt x="33" y="12"/>
                    <a:pt x="4" y="15"/>
                    <a:pt x="0" y="20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9" y="30"/>
                    <a:pt x="35" y="32"/>
                    <a:pt x="60" y="34"/>
                  </a:cubicBezTo>
                  <a:cubicBezTo>
                    <a:pt x="89" y="37"/>
                    <a:pt x="122" y="40"/>
                    <a:pt x="142" y="52"/>
                  </a:cubicBezTo>
                  <a:cubicBezTo>
                    <a:pt x="153" y="58"/>
                    <a:pt x="166" y="61"/>
                    <a:pt x="180" y="61"/>
                  </a:cubicBezTo>
                  <a:cubicBezTo>
                    <a:pt x="192" y="61"/>
                    <a:pt x="204" y="59"/>
                    <a:pt x="213" y="54"/>
                  </a:cubicBezTo>
                  <a:cubicBezTo>
                    <a:pt x="222" y="50"/>
                    <a:pt x="226" y="46"/>
                    <a:pt x="226" y="43"/>
                  </a:cubicBezTo>
                  <a:cubicBezTo>
                    <a:pt x="222" y="32"/>
                    <a:pt x="136" y="0"/>
                    <a:pt x="10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5" name="Freeform 258">
              <a:extLst>
                <a:ext uri="{FF2B5EF4-FFF2-40B4-BE49-F238E27FC236}">
                  <a16:creationId xmlns:a16="http://schemas.microsoft.com/office/drawing/2014/main" id="{C484CAEB-88A6-4A58-BDB8-E71DF2583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9924" y="2677403"/>
              <a:ext cx="210452" cy="154077"/>
            </a:xfrm>
            <a:custGeom>
              <a:avLst/>
              <a:gdLst>
                <a:gd name="T0" fmla="*/ 69 w 496"/>
                <a:gd name="T1" fmla="*/ 213 h 363"/>
                <a:gd name="T2" fmla="*/ 50 w 496"/>
                <a:gd name="T3" fmla="*/ 215 h 363"/>
                <a:gd name="T4" fmla="*/ 42 w 496"/>
                <a:gd name="T5" fmla="*/ 228 h 363"/>
                <a:gd name="T6" fmla="*/ 22 w 496"/>
                <a:gd name="T7" fmla="*/ 260 h 363"/>
                <a:gd name="T8" fmla="*/ 1 w 496"/>
                <a:gd name="T9" fmla="*/ 281 h 363"/>
                <a:gd name="T10" fmla="*/ 9 w 496"/>
                <a:gd name="T11" fmla="*/ 295 h 363"/>
                <a:gd name="T12" fmla="*/ 14 w 496"/>
                <a:gd name="T13" fmla="*/ 349 h 363"/>
                <a:gd name="T14" fmla="*/ 12 w 496"/>
                <a:gd name="T15" fmla="*/ 360 h 363"/>
                <a:gd name="T16" fmla="*/ 11 w 496"/>
                <a:gd name="T17" fmla="*/ 362 h 363"/>
                <a:gd name="T18" fmla="*/ 40 w 496"/>
                <a:gd name="T19" fmla="*/ 339 h 363"/>
                <a:gd name="T20" fmla="*/ 59 w 496"/>
                <a:gd name="T21" fmla="*/ 329 h 363"/>
                <a:gd name="T22" fmla="*/ 74 w 496"/>
                <a:gd name="T23" fmla="*/ 333 h 363"/>
                <a:gd name="T24" fmla="*/ 79 w 496"/>
                <a:gd name="T25" fmla="*/ 334 h 363"/>
                <a:gd name="T26" fmla="*/ 79 w 496"/>
                <a:gd name="T27" fmla="*/ 332 h 363"/>
                <a:gd name="T28" fmla="*/ 59 w 496"/>
                <a:gd name="T29" fmla="*/ 310 h 363"/>
                <a:gd name="T30" fmla="*/ 34 w 496"/>
                <a:gd name="T31" fmla="*/ 277 h 363"/>
                <a:gd name="T32" fmla="*/ 49 w 496"/>
                <a:gd name="T33" fmla="*/ 262 h 363"/>
                <a:gd name="T34" fmla="*/ 65 w 496"/>
                <a:gd name="T35" fmla="*/ 265 h 363"/>
                <a:gd name="T36" fmla="*/ 100 w 496"/>
                <a:gd name="T37" fmla="*/ 265 h 363"/>
                <a:gd name="T38" fmla="*/ 132 w 496"/>
                <a:gd name="T39" fmla="*/ 259 h 363"/>
                <a:gd name="T40" fmla="*/ 222 w 496"/>
                <a:gd name="T41" fmla="*/ 293 h 363"/>
                <a:gd name="T42" fmla="*/ 248 w 496"/>
                <a:gd name="T43" fmla="*/ 308 h 363"/>
                <a:gd name="T44" fmla="*/ 262 w 496"/>
                <a:gd name="T45" fmla="*/ 278 h 363"/>
                <a:gd name="T46" fmla="*/ 378 w 496"/>
                <a:gd name="T47" fmla="*/ 222 h 363"/>
                <a:gd name="T48" fmla="*/ 421 w 496"/>
                <a:gd name="T49" fmla="*/ 207 h 363"/>
                <a:gd name="T50" fmla="*/ 415 w 496"/>
                <a:gd name="T51" fmla="*/ 196 h 363"/>
                <a:gd name="T52" fmla="*/ 411 w 496"/>
                <a:gd name="T53" fmla="*/ 189 h 363"/>
                <a:gd name="T54" fmla="*/ 455 w 496"/>
                <a:gd name="T55" fmla="*/ 139 h 363"/>
                <a:gd name="T56" fmla="*/ 495 w 496"/>
                <a:gd name="T57" fmla="*/ 101 h 363"/>
                <a:gd name="T58" fmla="*/ 481 w 496"/>
                <a:gd name="T59" fmla="*/ 109 h 363"/>
                <a:gd name="T60" fmla="*/ 442 w 496"/>
                <a:gd name="T61" fmla="*/ 127 h 363"/>
                <a:gd name="T62" fmla="*/ 428 w 496"/>
                <a:gd name="T63" fmla="*/ 121 h 363"/>
                <a:gd name="T64" fmla="*/ 419 w 496"/>
                <a:gd name="T65" fmla="*/ 116 h 363"/>
                <a:gd name="T66" fmla="*/ 394 w 496"/>
                <a:gd name="T67" fmla="*/ 126 h 363"/>
                <a:gd name="T68" fmla="*/ 357 w 496"/>
                <a:gd name="T69" fmla="*/ 141 h 363"/>
                <a:gd name="T70" fmla="*/ 352 w 496"/>
                <a:gd name="T71" fmla="*/ 141 h 363"/>
                <a:gd name="T72" fmla="*/ 184 w 496"/>
                <a:gd name="T73" fmla="*/ 16 h 363"/>
                <a:gd name="T74" fmla="*/ 159 w 496"/>
                <a:gd name="T75" fmla="*/ 0 h 363"/>
                <a:gd name="T76" fmla="*/ 141 w 496"/>
                <a:gd name="T77" fmla="*/ 12 h 363"/>
                <a:gd name="T78" fmla="*/ 144 w 496"/>
                <a:gd name="T79" fmla="*/ 32 h 363"/>
                <a:gd name="T80" fmla="*/ 148 w 496"/>
                <a:gd name="T81" fmla="*/ 79 h 363"/>
                <a:gd name="T82" fmla="*/ 141 w 496"/>
                <a:gd name="T83" fmla="*/ 115 h 363"/>
                <a:gd name="T84" fmla="*/ 126 w 496"/>
                <a:gd name="T85" fmla="*/ 158 h 363"/>
                <a:gd name="T86" fmla="*/ 118 w 496"/>
                <a:gd name="T87" fmla="*/ 181 h 363"/>
                <a:gd name="T88" fmla="*/ 114 w 496"/>
                <a:gd name="T89" fmla="*/ 199 h 363"/>
                <a:gd name="T90" fmla="*/ 69 w 496"/>
                <a:gd name="T91" fmla="*/ 21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6" h="363">
                  <a:moveTo>
                    <a:pt x="69" y="213"/>
                  </a:moveTo>
                  <a:cubicBezTo>
                    <a:pt x="62" y="214"/>
                    <a:pt x="56" y="214"/>
                    <a:pt x="50" y="215"/>
                  </a:cubicBezTo>
                  <a:cubicBezTo>
                    <a:pt x="42" y="217"/>
                    <a:pt x="42" y="219"/>
                    <a:pt x="42" y="228"/>
                  </a:cubicBezTo>
                  <a:cubicBezTo>
                    <a:pt x="42" y="237"/>
                    <a:pt x="42" y="252"/>
                    <a:pt x="22" y="260"/>
                  </a:cubicBezTo>
                  <a:cubicBezTo>
                    <a:pt x="9" y="266"/>
                    <a:pt x="1" y="273"/>
                    <a:pt x="1" y="281"/>
                  </a:cubicBezTo>
                  <a:cubicBezTo>
                    <a:pt x="0" y="287"/>
                    <a:pt x="3" y="292"/>
                    <a:pt x="9" y="295"/>
                  </a:cubicBezTo>
                  <a:cubicBezTo>
                    <a:pt x="26" y="304"/>
                    <a:pt x="20" y="329"/>
                    <a:pt x="14" y="349"/>
                  </a:cubicBezTo>
                  <a:cubicBezTo>
                    <a:pt x="13" y="353"/>
                    <a:pt x="13" y="356"/>
                    <a:pt x="12" y="360"/>
                  </a:cubicBezTo>
                  <a:cubicBezTo>
                    <a:pt x="12" y="361"/>
                    <a:pt x="12" y="361"/>
                    <a:pt x="11" y="362"/>
                  </a:cubicBezTo>
                  <a:cubicBezTo>
                    <a:pt x="17" y="360"/>
                    <a:pt x="28" y="352"/>
                    <a:pt x="40" y="339"/>
                  </a:cubicBezTo>
                  <a:cubicBezTo>
                    <a:pt x="45" y="333"/>
                    <a:pt x="52" y="329"/>
                    <a:pt x="59" y="329"/>
                  </a:cubicBezTo>
                  <a:cubicBezTo>
                    <a:pt x="65" y="329"/>
                    <a:pt x="70" y="331"/>
                    <a:pt x="74" y="333"/>
                  </a:cubicBezTo>
                  <a:cubicBezTo>
                    <a:pt x="75" y="333"/>
                    <a:pt x="78" y="334"/>
                    <a:pt x="79" y="334"/>
                  </a:cubicBezTo>
                  <a:cubicBezTo>
                    <a:pt x="79" y="334"/>
                    <a:pt x="79" y="333"/>
                    <a:pt x="79" y="332"/>
                  </a:cubicBezTo>
                  <a:cubicBezTo>
                    <a:pt x="81" y="325"/>
                    <a:pt x="70" y="317"/>
                    <a:pt x="59" y="310"/>
                  </a:cubicBezTo>
                  <a:cubicBezTo>
                    <a:pt x="47" y="301"/>
                    <a:pt x="32" y="291"/>
                    <a:pt x="34" y="277"/>
                  </a:cubicBezTo>
                  <a:cubicBezTo>
                    <a:pt x="35" y="267"/>
                    <a:pt x="40" y="262"/>
                    <a:pt x="49" y="262"/>
                  </a:cubicBezTo>
                  <a:cubicBezTo>
                    <a:pt x="54" y="262"/>
                    <a:pt x="59" y="264"/>
                    <a:pt x="65" y="265"/>
                  </a:cubicBezTo>
                  <a:cubicBezTo>
                    <a:pt x="76" y="268"/>
                    <a:pt x="91" y="270"/>
                    <a:pt x="100" y="265"/>
                  </a:cubicBezTo>
                  <a:cubicBezTo>
                    <a:pt x="109" y="261"/>
                    <a:pt x="119" y="259"/>
                    <a:pt x="132" y="259"/>
                  </a:cubicBezTo>
                  <a:cubicBezTo>
                    <a:pt x="162" y="259"/>
                    <a:pt x="198" y="272"/>
                    <a:pt x="222" y="293"/>
                  </a:cubicBezTo>
                  <a:cubicBezTo>
                    <a:pt x="234" y="303"/>
                    <a:pt x="242" y="308"/>
                    <a:pt x="248" y="308"/>
                  </a:cubicBezTo>
                  <a:cubicBezTo>
                    <a:pt x="254" y="308"/>
                    <a:pt x="258" y="299"/>
                    <a:pt x="262" y="278"/>
                  </a:cubicBezTo>
                  <a:cubicBezTo>
                    <a:pt x="270" y="237"/>
                    <a:pt x="330" y="222"/>
                    <a:pt x="378" y="222"/>
                  </a:cubicBezTo>
                  <a:cubicBezTo>
                    <a:pt x="406" y="222"/>
                    <a:pt x="419" y="214"/>
                    <a:pt x="421" y="207"/>
                  </a:cubicBezTo>
                  <a:cubicBezTo>
                    <a:pt x="422" y="203"/>
                    <a:pt x="419" y="199"/>
                    <a:pt x="415" y="196"/>
                  </a:cubicBezTo>
                  <a:cubicBezTo>
                    <a:pt x="413" y="194"/>
                    <a:pt x="411" y="192"/>
                    <a:pt x="411" y="189"/>
                  </a:cubicBezTo>
                  <a:cubicBezTo>
                    <a:pt x="411" y="178"/>
                    <a:pt x="427" y="164"/>
                    <a:pt x="455" y="139"/>
                  </a:cubicBezTo>
                  <a:cubicBezTo>
                    <a:pt x="469" y="127"/>
                    <a:pt x="490" y="109"/>
                    <a:pt x="495" y="101"/>
                  </a:cubicBezTo>
                  <a:cubicBezTo>
                    <a:pt x="491" y="103"/>
                    <a:pt x="485" y="106"/>
                    <a:pt x="481" y="109"/>
                  </a:cubicBezTo>
                  <a:cubicBezTo>
                    <a:pt x="468" y="118"/>
                    <a:pt x="454" y="127"/>
                    <a:pt x="442" y="127"/>
                  </a:cubicBezTo>
                  <a:cubicBezTo>
                    <a:pt x="436" y="127"/>
                    <a:pt x="431" y="125"/>
                    <a:pt x="428" y="121"/>
                  </a:cubicBezTo>
                  <a:cubicBezTo>
                    <a:pt x="425" y="118"/>
                    <a:pt x="423" y="116"/>
                    <a:pt x="419" y="116"/>
                  </a:cubicBezTo>
                  <a:cubicBezTo>
                    <a:pt x="413" y="116"/>
                    <a:pt x="404" y="121"/>
                    <a:pt x="394" y="126"/>
                  </a:cubicBezTo>
                  <a:cubicBezTo>
                    <a:pt x="383" y="132"/>
                    <a:pt x="371" y="138"/>
                    <a:pt x="357" y="141"/>
                  </a:cubicBezTo>
                  <a:cubicBezTo>
                    <a:pt x="355" y="141"/>
                    <a:pt x="354" y="141"/>
                    <a:pt x="352" y="141"/>
                  </a:cubicBezTo>
                  <a:cubicBezTo>
                    <a:pt x="311" y="141"/>
                    <a:pt x="209" y="55"/>
                    <a:pt x="184" y="16"/>
                  </a:cubicBezTo>
                  <a:cubicBezTo>
                    <a:pt x="177" y="6"/>
                    <a:pt x="168" y="0"/>
                    <a:pt x="159" y="0"/>
                  </a:cubicBezTo>
                  <a:cubicBezTo>
                    <a:pt x="151" y="0"/>
                    <a:pt x="144" y="5"/>
                    <a:pt x="141" y="12"/>
                  </a:cubicBezTo>
                  <a:cubicBezTo>
                    <a:pt x="138" y="18"/>
                    <a:pt x="139" y="25"/>
                    <a:pt x="144" y="32"/>
                  </a:cubicBezTo>
                  <a:cubicBezTo>
                    <a:pt x="159" y="52"/>
                    <a:pt x="154" y="65"/>
                    <a:pt x="148" y="79"/>
                  </a:cubicBezTo>
                  <a:cubicBezTo>
                    <a:pt x="145" y="89"/>
                    <a:pt x="141" y="99"/>
                    <a:pt x="141" y="115"/>
                  </a:cubicBezTo>
                  <a:cubicBezTo>
                    <a:pt x="141" y="138"/>
                    <a:pt x="132" y="149"/>
                    <a:pt x="126" y="158"/>
                  </a:cubicBezTo>
                  <a:cubicBezTo>
                    <a:pt x="120" y="166"/>
                    <a:pt x="116" y="171"/>
                    <a:pt x="118" y="181"/>
                  </a:cubicBezTo>
                  <a:cubicBezTo>
                    <a:pt x="119" y="189"/>
                    <a:pt x="118" y="195"/>
                    <a:pt x="114" y="199"/>
                  </a:cubicBezTo>
                  <a:cubicBezTo>
                    <a:pt x="106" y="210"/>
                    <a:pt x="87" y="212"/>
                    <a:pt x="69" y="2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6" name="Freeform 259">
              <a:extLst>
                <a:ext uri="{FF2B5EF4-FFF2-40B4-BE49-F238E27FC236}">
                  <a16:creationId xmlns:a16="http://schemas.microsoft.com/office/drawing/2014/main" id="{827C19CB-5764-461C-AC2C-5E7AC1085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918" y="2844633"/>
              <a:ext cx="364530" cy="283729"/>
            </a:xfrm>
            <a:custGeom>
              <a:avLst/>
              <a:gdLst>
                <a:gd name="T0" fmla="*/ 324 w 855"/>
                <a:gd name="T1" fmla="*/ 491 h 666"/>
                <a:gd name="T2" fmla="*/ 216 w 855"/>
                <a:gd name="T3" fmla="*/ 518 h 666"/>
                <a:gd name="T4" fmla="*/ 158 w 855"/>
                <a:gd name="T5" fmla="*/ 509 h 666"/>
                <a:gd name="T6" fmla="*/ 132 w 855"/>
                <a:gd name="T7" fmla="*/ 523 h 666"/>
                <a:gd name="T8" fmla="*/ 0 w 855"/>
                <a:gd name="T9" fmla="*/ 625 h 666"/>
                <a:gd name="T10" fmla="*/ 56 w 855"/>
                <a:gd name="T11" fmla="*/ 633 h 666"/>
                <a:gd name="T12" fmla="*/ 291 w 855"/>
                <a:gd name="T13" fmla="*/ 573 h 666"/>
                <a:gd name="T14" fmla="*/ 332 w 855"/>
                <a:gd name="T15" fmla="*/ 584 h 666"/>
                <a:gd name="T16" fmla="*/ 328 w 855"/>
                <a:gd name="T17" fmla="*/ 646 h 666"/>
                <a:gd name="T18" fmla="*/ 408 w 855"/>
                <a:gd name="T19" fmla="*/ 638 h 666"/>
                <a:gd name="T20" fmla="*/ 444 w 855"/>
                <a:gd name="T21" fmla="*/ 604 h 666"/>
                <a:gd name="T22" fmla="*/ 425 w 855"/>
                <a:gd name="T23" fmla="*/ 570 h 666"/>
                <a:gd name="T24" fmla="*/ 467 w 855"/>
                <a:gd name="T25" fmla="*/ 576 h 666"/>
                <a:gd name="T26" fmla="*/ 554 w 855"/>
                <a:gd name="T27" fmla="*/ 569 h 666"/>
                <a:gd name="T28" fmla="*/ 594 w 855"/>
                <a:gd name="T29" fmla="*/ 561 h 666"/>
                <a:gd name="T30" fmla="*/ 615 w 855"/>
                <a:gd name="T31" fmla="*/ 571 h 666"/>
                <a:gd name="T32" fmla="*/ 659 w 855"/>
                <a:gd name="T33" fmla="*/ 520 h 666"/>
                <a:gd name="T34" fmla="*/ 681 w 855"/>
                <a:gd name="T35" fmla="*/ 541 h 666"/>
                <a:gd name="T36" fmla="*/ 741 w 855"/>
                <a:gd name="T37" fmla="*/ 460 h 666"/>
                <a:gd name="T38" fmla="*/ 766 w 855"/>
                <a:gd name="T39" fmla="*/ 298 h 666"/>
                <a:gd name="T40" fmla="*/ 837 w 855"/>
                <a:gd name="T41" fmla="*/ 207 h 666"/>
                <a:gd name="T42" fmla="*/ 799 w 855"/>
                <a:gd name="T43" fmla="*/ 8 h 666"/>
                <a:gd name="T44" fmla="*/ 731 w 855"/>
                <a:gd name="T45" fmla="*/ 29 h 666"/>
                <a:gd name="T46" fmla="*/ 689 w 855"/>
                <a:gd name="T47" fmla="*/ 90 h 666"/>
                <a:gd name="T48" fmla="*/ 687 w 855"/>
                <a:gd name="T49" fmla="*/ 185 h 666"/>
                <a:gd name="T50" fmla="*/ 635 w 855"/>
                <a:gd name="T51" fmla="*/ 288 h 666"/>
                <a:gd name="T52" fmla="*/ 580 w 855"/>
                <a:gd name="T53" fmla="*/ 350 h 666"/>
                <a:gd name="T54" fmla="*/ 487 w 855"/>
                <a:gd name="T55" fmla="*/ 371 h 666"/>
                <a:gd name="T56" fmla="*/ 457 w 855"/>
                <a:gd name="T57" fmla="*/ 360 h 666"/>
                <a:gd name="T58" fmla="*/ 403 w 855"/>
                <a:gd name="T59" fmla="*/ 460 h 666"/>
                <a:gd name="T60" fmla="*/ 392 w 855"/>
                <a:gd name="T61" fmla="*/ 494 h 666"/>
                <a:gd name="T62" fmla="*/ 335 w 855"/>
                <a:gd name="T63" fmla="*/ 505 h 666"/>
                <a:gd name="T64" fmla="*/ 332 w 855"/>
                <a:gd name="T65" fmla="*/ 492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5" h="666">
                  <a:moveTo>
                    <a:pt x="332" y="492"/>
                  </a:moveTo>
                  <a:cubicBezTo>
                    <a:pt x="332" y="492"/>
                    <a:pt x="330" y="491"/>
                    <a:pt x="324" y="491"/>
                  </a:cubicBezTo>
                  <a:cubicBezTo>
                    <a:pt x="310" y="491"/>
                    <a:pt x="285" y="498"/>
                    <a:pt x="248" y="512"/>
                  </a:cubicBezTo>
                  <a:cubicBezTo>
                    <a:pt x="237" y="516"/>
                    <a:pt x="227" y="518"/>
                    <a:pt x="216" y="518"/>
                  </a:cubicBezTo>
                  <a:cubicBezTo>
                    <a:pt x="203" y="518"/>
                    <a:pt x="191" y="516"/>
                    <a:pt x="181" y="513"/>
                  </a:cubicBezTo>
                  <a:cubicBezTo>
                    <a:pt x="172" y="511"/>
                    <a:pt x="165" y="509"/>
                    <a:pt x="158" y="509"/>
                  </a:cubicBezTo>
                  <a:cubicBezTo>
                    <a:pt x="150" y="509"/>
                    <a:pt x="143" y="512"/>
                    <a:pt x="137" y="518"/>
                  </a:cubicBezTo>
                  <a:lnTo>
                    <a:pt x="132" y="523"/>
                  </a:lnTo>
                  <a:cubicBezTo>
                    <a:pt x="101" y="554"/>
                    <a:pt x="54" y="601"/>
                    <a:pt x="17" y="607"/>
                  </a:cubicBezTo>
                  <a:cubicBezTo>
                    <a:pt x="2" y="610"/>
                    <a:pt x="0" y="618"/>
                    <a:pt x="0" y="625"/>
                  </a:cubicBezTo>
                  <a:cubicBezTo>
                    <a:pt x="1" y="634"/>
                    <a:pt x="8" y="642"/>
                    <a:pt x="12" y="642"/>
                  </a:cubicBezTo>
                  <a:cubicBezTo>
                    <a:pt x="26" y="635"/>
                    <a:pt x="41" y="634"/>
                    <a:pt x="56" y="633"/>
                  </a:cubicBezTo>
                  <a:cubicBezTo>
                    <a:pt x="73" y="633"/>
                    <a:pt x="88" y="632"/>
                    <a:pt x="94" y="623"/>
                  </a:cubicBezTo>
                  <a:cubicBezTo>
                    <a:pt x="110" y="599"/>
                    <a:pt x="226" y="575"/>
                    <a:pt x="291" y="573"/>
                  </a:cubicBezTo>
                  <a:cubicBezTo>
                    <a:pt x="293" y="573"/>
                    <a:pt x="295" y="573"/>
                    <a:pt x="297" y="573"/>
                  </a:cubicBezTo>
                  <a:cubicBezTo>
                    <a:pt x="316" y="573"/>
                    <a:pt x="327" y="576"/>
                    <a:pt x="332" y="584"/>
                  </a:cubicBezTo>
                  <a:cubicBezTo>
                    <a:pt x="339" y="592"/>
                    <a:pt x="336" y="604"/>
                    <a:pt x="333" y="616"/>
                  </a:cubicBezTo>
                  <a:cubicBezTo>
                    <a:pt x="330" y="625"/>
                    <a:pt x="327" y="636"/>
                    <a:pt x="328" y="646"/>
                  </a:cubicBezTo>
                  <a:cubicBezTo>
                    <a:pt x="330" y="663"/>
                    <a:pt x="345" y="665"/>
                    <a:pt x="354" y="665"/>
                  </a:cubicBezTo>
                  <a:cubicBezTo>
                    <a:pt x="373" y="665"/>
                    <a:pt x="394" y="654"/>
                    <a:pt x="408" y="638"/>
                  </a:cubicBezTo>
                  <a:cubicBezTo>
                    <a:pt x="418" y="627"/>
                    <a:pt x="428" y="619"/>
                    <a:pt x="435" y="613"/>
                  </a:cubicBezTo>
                  <a:cubicBezTo>
                    <a:pt x="439" y="610"/>
                    <a:pt x="444" y="606"/>
                    <a:pt x="444" y="604"/>
                  </a:cubicBezTo>
                  <a:cubicBezTo>
                    <a:pt x="444" y="604"/>
                    <a:pt x="444" y="602"/>
                    <a:pt x="436" y="595"/>
                  </a:cubicBezTo>
                  <a:cubicBezTo>
                    <a:pt x="422" y="584"/>
                    <a:pt x="424" y="574"/>
                    <a:pt x="425" y="570"/>
                  </a:cubicBezTo>
                  <a:cubicBezTo>
                    <a:pt x="427" y="563"/>
                    <a:pt x="434" y="559"/>
                    <a:pt x="441" y="559"/>
                  </a:cubicBezTo>
                  <a:cubicBezTo>
                    <a:pt x="451" y="559"/>
                    <a:pt x="460" y="565"/>
                    <a:pt x="467" y="576"/>
                  </a:cubicBezTo>
                  <a:cubicBezTo>
                    <a:pt x="475" y="587"/>
                    <a:pt x="490" y="593"/>
                    <a:pt x="507" y="593"/>
                  </a:cubicBezTo>
                  <a:cubicBezTo>
                    <a:pt x="527" y="593"/>
                    <a:pt x="545" y="584"/>
                    <a:pt x="554" y="569"/>
                  </a:cubicBezTo>
                  <a:cubicBezTo>
                    <a:pt x="562" y="557"/>
                    <a:pt x="569" y="552"/>
                    <a:pt x="576" y="552"/>
                  </a:cubicBezTo>
                  <a:cubicBezTo>
                    <a:pt x="583" y="552"/>
                    <a:pt x="589" y="557"/>
                    <a:pt x="594" y="561"/>
                  </a:cubicBezTo>
                  <a:cubicBezTo>
                    <a:pt x="600" y="566"/>
                    <a:pt x="606" y="571"/>
                    <a:pt x="614" y="571"/>
                  </a:cubicBezTo>
                  <a:lnTo>
                    <a:pt x="615" y="571"/>
                  </a:lnTo>
                  <a:cubicBezTo>
                    <a:pt x="627" y="570"/>
                    <a:pt x="638" y="549"/>
                    <a:pt x="645" y="536"/>
                  </a:cubicBezTo>
                  <a:cubicBezTo>
                    <a:pt x="651" y="525"/>
                    <a:pt x="653" y="520"/>
                    <a:pt x="659" y="520"/>
                  </a:cubicBezTo>
                  <a:cubicBezTo>
                    <a:pt x="666" y="520"/>
                    <a:pt x="667" y="528"/>
                    <a:pt x="667" y="531"/>
                  </a:cubicBezTo>
                  <a:cubicBezTo>
                    <a:pt x="667" y="538"/>
                    <a:pt x="672" y="541"/>
                    <a:pt x="681" y="541"/>
                  </a:cubicBezTo>
                  <a:cubicBezTo>
                    <a:pt x="693" y="541"/>
                    <a:pt x="713" y="533"/>
                    <a:pt x="729" y="516"/>
                  </a:cubicBezTo>
                  <a:cubicBezTo>
                    <a:pt x="742" y="502"/>
                    <a:pt x="741" y="480"/>
                    <a:pt x="741" y="460"/>
                  </a:cubicBezTo>
                  <a:cubicBezTo>
                    <a:pt x="740" y="441"/>
                    <a:pt x="739" y="423"/>
                    <a:pt x="748" y="409"/>
                  </a:cubicBezTo>
                  <a:cubicBezTo>
                    <a:pt x="766" y="382"/>
                    <a:pt x="783" y="328"/>
                    <a:pt x="766" y="298"/>
                  </a:cubicBezTo>
                  <a:cubicBezTo>
                    <a:pt x="751" y="268"/>
                    <a:pt x="782" y="247"/>
                    <a:pt x="809" y="228"/>
                  </a:cubicBezTo>
                  <a:cubicBezTo>
                    <a:pt x="819" y="221"/>
                    <a:pt x="829" y="214"/>
                    <a:pt x="837" y="207"/>
                  </a:cubicBezTo>
                  <a:cubicBezTo>
                    <a:pt x="854" y="192"/>
                    <a:pt x="833" y="126"/>
                    <a:pt x="818" y="78"/>
                  </a:cubicBezTo>
                  <a:cubicBezTo>
                    <a:pt x="808" y="49"/>
                    <a:pt x="800" y="23"/>
                    <a:pt x="799" y="8"/>
                  </a:cubicBezTo>
                  <a:cubicBezTo>
                    <a:pt x="799" y="0"/>
                    <a:pt x="795" y="0"/>
                    <a:pt x="792" y="0"/>
                  </a:cubicBezTo>
                  <a:cubicBezTo>
                    <a:pt x="777" y="0"/>
                    <a:pt x="749" y="17"/>
                    <a:pt x="731" y="29"/>
                  </a:cubicBezTo>
                  <a:cubicBezTo>
                    <a:pt x="723" y="34"/>
                    <a:pt x="716" y="38"/>
                    <a:pt x="711" y="41"/>
                  </a:cubicBezTo>
                  <a:cubicBezTo>
                    <a:pt x="701" y="45"/>
                    <a:pt x="691" y="67"/>
                    <a:pt x="689" y="90"/>
                  </a:cubicBezTo>
                  <a:cubicBezTo>
                    <a:pt x="687" y="110"/>
                    <a:pt x="690" y="125"/>
                    <a:pt x="699" y="132"/>
                  </a:cubicBezTo>
                  <a:cubicBezTo>
                    <a:pt x="716" y="146"/>
                    <a:pt x="701" y="166"/>
                    <a:pt x="687" y="185"/>
                  </a:cubicBezTo>
                  <a:cubicBezTo>
                    <a:pt x="675" y="201"/>
                    <a:pt x="661" y="220"/>
                    <a:pt x="662" y="238"/>
                  </a:cubicBezTo>
                  <a:cubicBezTo>
                    <a:pt x="664" y="265"/>
                    <a:pt x="649" y="277"/>
                    <a:pt x="635" y="288"/>
                  </a:cubicBezTo>
                  <a:cubicBezTo>
                    <a:pt x="626" y="296"/>
                    <a:pt x="617" y="302"/>
                    <a:pt x="615" y="314"/>
                  </a:cubicBezTo>
                  <a:cubicBezTo>
                    <a:pt x="610" y="336"/>
                    <a:pt x="597" y="342"/>
                    <a:pt x="580" y="350"/>
                  </a:cubicBezTo>
                  <a:cubicBezTo>
                    <a:pt x="570" y="355"/>
                    <a:pt x="557" y="361"/>
                    <a:pt x="543" y="372"/>
                  </a:cubicBezTo>
                  <a:cubicBezTo>
                    <a:pt x="520" y="389"/>
                    <a:pt x="498" y="388"/>
                    <a:pt x="487" y="371"/>
                  </a:cubicBezTo>
                  <a:cubicBezTo>
                    <a:pt x="481" y="363"/>
                    <a:pt x="480" y="352"/>
                    <a:pt x="483" y="343"/>
                  </a:cubicBezTo>
                  <a:cubicBezTo>
                    <a:pt x="477" y="344"/>
                    <a:pt x="466" y="351"/>
                    <a:pt x="457" y="360"/>
                  </a:cubicBezTo>
                  <a:cubicBezTo>
                    <a:pt x="448" y="369"/>
                    <a:pt x="438" y="384"/>
                    <a:pt x="439" y="403"/>
                  </a:cubicBezTo>
                  <a:cubicBezTo>
                    <a:pt x="440" y="433"/>
                    <a:pt x="419" y="449"/>
                    <a:pt x="403" y="460"/>
                  </a:cubicBezTo>
                  <a:cubicBezTo>
                    <a:pt x="388" y="470"/>
                    <a:pt x="388" y="472"/>
                    <a:pt x="390" y="476"/>
                  </a:cubicBezTo>
                  <a:cubicBezTo>
                    <a:pt x="395" y="482"/>
                    <a:pt x="395" y="488"/>
                    <a:pt x="392" y="494"/>
                  </a:cubicBezTo>
                  <a:cubicBezTo>
                    <a:pt x="386" y="505"/>
                    <a:pt x="368" y="511"/>
                    <a:pt x="354" y="511"/>
                  </a:cubicBezTo>
                  <a:cubicBezTo>
                    <a:pt x="345" y="511"/>
                    <a:pt x="339" y="509"/>
                    <a:pt x="335" y="505"/>
                  </a:cubicBezTo>
                  <a:cubicBezTo>
                    <a:pt x="333" y="502"/>
                    <a:pt x="332" y="499"/>
                    <a:pt x="332" y="495"/>
                  </a:cubicBezTo>
                  <a:cubicBezTo>
                    <a:pt x="332" y="494"/>
                    <a:pt x="332" y="493"/>
                    <a:pt x="332" y="49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7" name="Freeform 260">
              <a:extLst>
                <a:ext uri="{FF2B5EF4-FFF2-40B4-BE49-F238E27FC236}">
                  <a16:creationId xmlns:a16="http://schemas.microsoft.com/office/drawing/2014/main" id="{911827A4-FF2F-4011-8376-4C40FC73A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1699" y="3128361"/>
              <a:ext cx="77040" cy="92069"/>
            </a:xfrm>
            <a:custGeom>
              <a:avLst/>
              <a:gdLst>
                <a:gd name="T0" fmla="*/ 67 w 181"/>
                <a:gd name="T1" fmla="*/ 202 h 218"/>
                <a:gd name="T2" fmla="*/ 87 w 181"/>
                <a:gd name="T3" fmla="*/ 215 h 218"/>
                <a:gd name="T4" fmla="*/ 129 w 181"/>
                <a:gd name="T5" fmla="*/ 156 h 218"/>
                <a:gd name="T6" fmla="*/ 169 w 181"/>
                <a:gd name="T7" fmla="*/ 89 h 218"/>
                <a:gd name="T8" fmla="*/ 180 w 181"/>
                <a:gd name="T9" fmla="*/ 69 h 218"/>
                <a:gd name="T10" fmla="*/ 171 w 181"/>
                <a:gd name="T11" fmla="*/ 63 h 218"/>
                <a:gd name="T12" fmla="*/ 152 w 181"/>
                <a:gd name="T13" fmla="*/ 43 h 218"/>
                <a:gd name="T14" fmla="*/ 130 w 181"/>
                <a:gd name="T15" fmla="*/ 28 h 218"/>
                <a:gd name="T16" fmla="*/ 100 w 181"/>
                <a:gd name="T17" fmla="*/ 5 h 218"/>
                <a:gd name="T18" fmla="*/ 93 w 181"/>
                <a:gd name="T19" fmla="*/ 0 h 218"/>
                <a:gd name="T20" fmla="*/ 40 w 181"/>
                <a:gd name="T21" fmla="*/ 25 h 218"/>
                <a:gd name="T22" fmla="*/ 31 w 181"/>
                <a:gd name="T23" fmla="*/ 32 h 218"/>
                <a:gd name="T24" fmla="*/ 10 w 181"/>
                <a:gd name="T25" fmla="*/ 72 h 218"/>
                <a:gd name="T26" fmla="*/ 19 w 181"/>
                <a:gd name="T27" fmla="*/ 79 h 218"/>
                <a:gd name="T28" fmla="*/ 42 w 181"/>
                <a:gd name="T29" fmla="*/ 50 h 218"/>
                <a:gd name="T30" fmla="*/ 53 w 181"/>
                <a:gd name="T31" fmla="*/ 40 h 218"/>
                <a:gd name="T32" fmla="*/ 64 w 181"/>
                <a:gd name="T33" fmla="*/ 48 h 218"/>
                <a:gd name="T34" fmla="*/ 64 w 181"/>
                <a:gd name="T35" fmla="*/ 131 h 218"/>
                <a:gd name="T36" fmla="*/ 67 w 181"/>
                <a:gd name="T37" fmla="*/ 20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" h="218">
                  <a:moveTo>
                    <a:pt x="67" y="202"/>
                  </a:moveTo>
                  <a:cubicBezTo>
                    <a:pt x="73" y="212"/>
                    <a:pt x="80" y="217"/>
                    <a:pt x="87" y="215"/>
                  </a:cubicBezTo>
                  <a:cubicBezTo>
                    <a:pt x="97" y="213"/>
                    <a:pt x="114" y="183"/>
                    <a:pt x="129" y="156"/>
                  </a:cubicBezTo>
                  <a:cubicBezTo>
                    <a:pt x="141" y="132"/>
                    <a:pt x="155" y="107"/>
                    <a:pt x="169" y="89"/>
                  </a:cubicBezTo>
                  <a:cubicBezTo>
                    <a:pt x="180" y="75"/>
                    <a:pt x="180" y="70"/>
                    <a:pt x="180" y="69"/>
                  </a:cubicBezTo>
                  <a:cubicBezTo>
                    <a:pt x="179" y="66"/>
                    <a:pt x="175" y="65"/>
                    <a:pt x="171" y="63"/>
                  </a:cubicBezTo>
                  <a:cubicBezTo>
                    <a:pt x="163" y="60"/>
                    <a:pt x="152" y="56"/>
                    <a:pt x="152" y="43"/>
                  </a:cubicBezTo>
                  <a:cubicBezTo>
                    <a:pt x="152" y="36"/>
                    <a:pt x="143" y="33"/>
                    <a:pt x="130" y="28"/>
                  </a:cubicBezTo>
                  <a:cubicBezTo>
                    <a:pt x="117" y="24"/>
                    <a:pt x="102" y="19"/>
                    <a:pt x="100" y="5"/>
                  </a:cubicBezTo>
                  <a:cubicBezTo>
                    <a:pt x="100" y="3"/>
                    <a:pt x="99" y="0"/>
                    <a:pt x="93" y="0"/>
                  </a:cubicBezTo>
                  <a:cubicBezTo>
                    <a:pt x="81" y="0"/>
                    <a:pt x="61" y="10"/>
                    <a:pt x="40" y="25"/>
                  </a:cubicBezTo>
                  <a:lnTo>
                    <a:pt x="31" y="32"/>
                  </a:lnTo>
                  <a:cubicBezTo>
                    <a:pt x="3" y="52"/>
                    <a:pt x="0" y="54"/>
                    <a:pt x="10" y="72"/>
                  </a:cubicBezTo>
                  <a:cubicBezTo>
                    <a:pt x="12" y="75"/>
                    <a:pt x="15" y="79"/>
                    <a:pt x="19" y="79"/>
                  </a:cubicBezTo>
                  <a:cubicBezTo>
                    <a:pt x="26" y="79"/>
                    <a:pt x="36" y="66"/>
                    <a:pt x="42" y="50"/>
                  </a:cubicBezTo>
                  <a:cubicBezTo>
                    <a:pt x="45" y="42"/>
                    <a:pt x="49" y="40"/>
                    <a:pt x="53" y="40"/>
                  </a:cubicBezTo>
                  <a:cubicBezTo>
                    <a:pt x="57" y="40"/>
                    <a:pt x="60" y="43"/>
                    <a:pt x="64" y="48"/>
                  </a:cubicBezTo>
                  <a:cubicBezTo>
                    <a:pt x="73" y="64"/>
                    <a:pt x="78" y="103"/>
                    <a:pt x="64" y="131"/>
                  </a:cubicBezTo>
                  <a:cubicBezTo>
                    <a:pt x="52" y="155"/>
                    <a:pt x="57" y="185"/>
                    <a:pt x="67" y="2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8" name="Freeform 261">
              <a:extLst>
                <a:ext uri="{FF2B5EF4-FFF2-40B4-BE49-F238E27FC236}">
                  <a16:creationId xmlns:a16="http://schemas.microsoft.com/office/drawing/2014/main" id="{5458A417-44A2-4D2D-9E3A-3447C7E9A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3772" y="3103933"/>
              <a:ext cx="71402" cy="56369"/>
            </a:xfrm>
            <a:custGeom>
              <a:avLst/>
              <a:gdLst>
                <a:gd name="T0" fmla="*/ 32 w 169"/>
                <a:gd name="T1" fmla="*/ 132 h 133"/>
                <a:gd name="T2" fmla="*/ 50 w 169"/>
                <a:gd name="T3" fmla="*/ 112 h 133"/>
                <a:gd name="T4" fmla="*/ 100 w 169"/>
                <a:gd name="T5" fmla="*/ 78 h 133"/>
                <a:gd name="T6" fmla="*/ 124 w 169"/>
                <a:gd name="T7" fmla="*/ 83 h 133"/>
                <a:gd name="T8" fmla="*/ 129 w 169"/>
                <a:gd name="T9" fmla="*/ 84 h 133"/>
                <a:gd name="T10" fmla="*/ 154 w 169"/>
                <a:gd name="T11" fmla="*/ 64 h 133"/>
                <a:gd name="T12" fmla="*/ 168 w 169"/>
                <a:gd name="T13" fmla="*/ 21 h 133"/>
                <a:gd name="T14" fmla="*/ 134 w 169"/>
                <a:gd name="T15" fmla="*/ 0 h 133"/>
                <a:gd name="T16" fmla="*/ 102 w 169"/>
                <a:gd name="T17" fmla="*/ 14 h 133"/>
                <a:gd name="T18" fmla="*/ 57 w 169"/>
                <a:gd name="T19" fmla="*/ 35 h 133"/>
                <a:gd name="T20" fmla="*/ 26 w 169"/>
                <a:gd name="T21" fmla="*/ 38 h 133"/>
                <a:gd name="T22" fmla="*/ 2 w 169"/>
                <a:gd name="T23" fmla="*/ 82 h 133"/>
                <a:gd name="T24" fmla="*/ 15 w 169"/>
                <a:gd name="T25" fmla="*/ 128 h 133"/>
                <a:gd name="T26" fmla="*/ 32 w 169"/>
                <a:gd name="T27" fmla="*/ 1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33">
                  <a:moveTo>
                    <a:pt x="32" y="132"/>
                  </a:moveTo>
                  <a:cubicBezTo>
                    <a:pt x="39" y="132"/>
                    <a:pt x="46" y="129"/>
                    <a:pt x="50" y="112"/>
                  </a:cubicBezTo>
                  <a:cubicBezTo>
                    <a:pt x="56" y="89"/>
                    <a:pt x="80" y="78"/>
                    <a:pt x="100" y="78"/>
                  </a:cubicBezTo>
                  <a:cubicBezTo>
                    <a:pt x="109" y="78"/>
                    <a:pt x="117" y="80"/>
                    <a:pt x="124" y="83"/>
                  </a:cubicBezTo>
                  <a:cubicBezTo>
                    <a:pt x="126" y="84"/>
                    <a:pt x="127" y="84"/>
                    <a:pt x="129" y="84"/>
                  </a:cubicBezTo>
                  <a:cubicBezTo>
                    <a:pt x="137" y="84"/>
                    <a:pt x="146" y="77"/>
                    <a:pt x="154" y="64"/>
                  </a:cubicBezTo>
                  <a:cubicBezTo>
                    <a:pt x="162" y="51"/>
                    <a:pt x="168" y="34"/>
                    <a:pt x="168" y="21"/>
                  </a:cubicBezTo>
                  <a:cubicBezTo>
                    <a:pt x="168" y="5"/>
                    <a:pt x="147" y="0"/>
                    <a:pt x="134" y="0"/>
                  </a:cubicBezTo>
                  <a:cubicBezTo>
                    <a:pt x="119" y="0"/>
                    <a:pt x="105" y="6"/>
                    <a:pt x="102" y="14"/>
                  </a:cubicBezTo>
                  <a:cubicBezTo>
                    <a:pt x="95" y="34"/>
                    <a:pt x="77" y="35"/>
                    <a:pt x="57" y="35"/>
                  </a:cubicBezTo>
                  <a:cubicBezTo>
                    <a:pt x="48" y="36"/>
                    <a:pt x="37" y="36"/>
                    <a:pt x="26" y="38"/>
                  </a:cubicBezTo>
                  <a:cubicBezTo>
                    <a:pt x="10" y="41"/>
                    <a:pt x="3" y="64"/>
                    <a:pt x="2" y="82"/>
                  </a:cubicBezTo>
                  <a:cubicBezTo>
                    <a:pt x="0" y="105"/>
                    <a:pt x="6" y="125"/>
                    <a:pt x="15" y="128"/>
                  </a:cubicBezTo>
                  <a:cubicBezTo>
                    <a:pt x="22" y="130"/>
                    <a:pt x="28" y="132"/>
                    <a:pt x="32" y="1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69" name="Freeform 262">
              <a:extLst>
                <a:ext uri="{FF2B5EF4-FFF2-40B4-BE49-F238E27FC236}">
                  <a16:creationId xmlns:a16="http://schemas.microsoft.com/office/drawing/2014/main" id="{3E916BE4-627B-4EE2-A1EF-943D74249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61" y="2333547"/>
              <a:ext cx="1942914" cy="1264563"/>
            </a:xfrm>
            <a:custGeom>
              <a:avLst/>
              <a:gdLst>
                <a:gd name="T0" fmla="*/ 981 w 4561"/>
                <a:gd name="T1" fmla="*/ 433 h 2967"/>
                <a:gd name="T2" fmla="*/ 813 w 4561"/>
                <a:gd name="T3" fmla="*/ 653 h 2967"/>
                <a:gd name="T4" fmla="*/ 665 w 4561"/>
                <a:gd name="T5" fmla="*/ 820 h 2967"/>
                <a:gd name="T6" fmla="*/ 499 w 4561"/>
                <a:gd name="T7" fmla="*/ 920 h 2967"/>
                <a:gd name="T8" fmla="*/ 491 w 4561"/>
                <a:gd name="T9" fmla="*/ 1093 h 2967"/>
                <a:gd name="T10" fmla="*/ 290 w 4561"/>
                <a:gd name="T11" fmla="*/ 1217 h 2967"/>
                <a:gd name="T12" fmla="*/ 82 w 4561"/>
                <a:gd name="T13" fmla="*/ 1268 h 2967"/>
                <a:gd name="T14" fmla="*/ 88 w 4561"/>
                <a:gd name="T15" fmla="*/ 1472 h 2967"/>
                <a:gd name="T16" fmla="*/ 169 w 4561"/>
                <a:gd name="T17" fmla="*/ 1621 h 2967"/>
                <a:gd name="T18" fmla="*/ 260 w 4561"/>
                <a:gd name="T19" fmla="*/ 1697 h 2967"/>
                <a:gd name="T20" fmla="*/ 382 w 4561"/>
                <a:gd name="T21" fmla="*/ 1844 h 2967"/>
                <a:gd name="T22" fmla="*/ 357 w 4561"/>
                <a:gd name="T23" fmla="*/ 1982 h 2967"/>
                <a:gd name="T24" fmla="*/ 594 w 4561"/>
                <a:gd name="T25" fmla="*/ 2141 h 2967"/>
                <a:gd name="T26" fmla="*/ 1045 w 4561"/>
                <a:gd name="T27" fmla="*/ 2351 h 2967"/>
                <a:gd name="T28" fmla="*/ 1168 w 4561"/>
                <a:gd name="T29" fmla="*/ 2327 h 2967"/>
                <a:gd name="T30" fmla="*/ 1392 w 4561"/>
                <a:gd name="T31" fmla="*/ 2304 h 2967"/>
                <a:gd name="T32" fmla="*/ 1631 w 4561"/>
                <a:gd name="T33" fmla="*/ 2265 h 2967"/>
                <a:gd name="T34" fmla="*/ 1804 w 4561"/>
                <a:gd name="T35" fmla="*/ 2437 h 2967"/>
                <a:gd name="T36" fmla="*/ 1803 w 4561"/>
                <a:gd name="T37" fmla="*/ 2682 h 2967"/>
                <a:gd name="T38" fmla="*/ 1899 w 4561"/>
                <a:gd name="T39" fmla="*/ 2848 h 2967"/>
                <a:gd name="T40" fmla="*/ 2011 w 4561"/>
                <a:gd name="T41" fmla="*/ 2808 h 2967"/>
                <a:gd name="T42" fmla="*/ 2199 w 4561"/>
                <a:gd name="T43" fmla="*/ 2772 h 2967"/>
                <a:gd name="T44" fmla="*/ 2407 w 4561"/>
                <a:gd name="T45" fmla="*/ 2797 h 2967"/>
                <a:gd name="T46" fmla="*/ 2596 w 4561"/>
                <a:gd name="T47" fmla="*/ 2875 h 2967"/>
                <a:gd name="T48" fmla="*/ 2673 w 4561"/>
                <a:gd name="T49" fmla="*/ 2934 h 2967"/>
                <a:gd name="T50" fmla="*/ 3183 w 4561"/>
                <a:gd name="T51" fmla="*/ 2718 h 2967"/>
                <a:gd name="T52" fmla="*/ 3394 w 4561"/>
                <a:gd name="T53" fmla="*/ 2540 h 2967"/>
                <a:gd name="T54" fmla="*/ 3481 w 4561"/>
                <a:gd name="T55" fmla="*/ 2368 h 2967"/>
                <a:gd name="T56" fmla="*/ 3540 w 4561"/>
                <a:gd name="T57" fmla="*/ 2172 h 2967"/>
                <a:gd name="T58" fmla="*/ 3530 w 4561"/>
                <a:gd name="T59" fmla="*/ 2070 h 2967"/>
                <a:gd name="T60" fmla="*/ 3567 w 4561"/>
                <a:gd name="T61" fmla="*/ 2021 h 2967"/>
                <a:gd name="T62" fmla="*/ 3434 w 4561"/>
                <a:gd name="T63" fmla="*/ 1663 h 2967"/>
                <a:gd name="T64" fmla="*/ 3582 w 4561"/>
                <a:gd name="T65" fmla="*/ 1533 h 2967"/>
                <a:gd name="T66" fmla="*/ 3312 w 4561"/>
                <a:gd name="T67" fmla="*/ 1481 h 2967"/>
                <a:gd name="T68" fmla="*/ 3456 w 4561"/>
                <a:gd name="T69" fmla="*/ 1287 h 2967"/>
                <a:gd name="T70" fmla="*/ 3530 w 4561"/>
                <a:gd name="T71" fmla="*/ 1415 h 2967"/>
                <a:gd name="T72" fmla="*/ 3972 w 4561"/>
                <a:gd name="T73" fmla="*/ 1145 h 2967"/>
                <a:gd name="T74" fmla="*/ 4099 w 4561"/>
                <a:gd name="T75" fmla="*/ 1121 h 2967"/>
                <a:gd name="T76" fmla="*/ 4295 w 4561"/>
                <a:gd name="T77" fmla="*/ 1038 h 2967"/>
                <a:gd name="T78" fmla="*/ 4356 w 4561"/>
                <a:gd name="T79" fmla="*/ 813 h 2967"/>
                <a:gd name="T80" fmla="*/ 4445 w 4561"/>
                <a:gd name="T81" fmla="*/ 796 h 2967"/>
                <a:gd name="T82" fmla="*/ 4529 w 4561"/>
                <a:gd name="T83" fmla="*/ 533 h 2967"/>
                <a:gd name="T84" fmla="*/ 4322 w 4561"/>
                <a:gd name="T85" fmla="*/ 587 h 2967"/>
                <a:gd name="T86" fmla="*/ 4131 w 4561"/>
                <a:gd name="T87" fmla="*/ 422 h 2967"/>
                <a:gd name="T88" fmla="*/ 3967 w 4561"/>
                <a:gd name="T89" fmla="*/ 231 h 2967"/>
                <a:gd name="T90" fmla="*/ 3816 w 4561"/>
                <a:gd name="T91" fmla="*/ 30 h 2967"/>
                <a:gd name="T92" fmla="*/ 3541 w 4561"/>
                <a:gd name="T93" fmla="*/ 10 h 2967"/>
                <a:gd name="T94" fmla="*/ 3422 w 4561"/>
                <a:gd name="T95" fmla="*/ 244 h 2967"/>
                <a:gd name="T96" fmla="*/ 3348 w 4561"/>
                <a:gd name="T97" fmla="*/ 361 h 2967"/>
                <a:gd name="T98" fmla="*/ 3185 w 4561"/>
                <a:gd name="T99" fmla="*/ 368 h 2967"/>
                <a:gd name="T100" fmla="*/ 3185 w 4561"/>
                <a:gd name="T101" fmla="*/ 560 h 2967"/>
                <a:gd name="T102" fmla="*/ 3350 w 4561"/>
                <a:gd name="T103" fmla="*/ 685 h 2967"/>
                <a:gd name="T104" fmla="*/ 2856 w 4561"/>
                <a:gd name="T105" fmla="*/ 853 h 2967"/>
                <a:gd name="T106" fmla="*/ 2553 w 4561"/>
                <a:gd name="T107" fmla="*/ 1091 h 2967"/>
                <a:gd name="T108" fmla="*/ 2098 w 4561"/>
                <a:gd name="T109" fmla="*/ 1113 h 2967"/>
                <a:gd name="T110" fmla="*/ 1621 w 4561"/>
                <a:gd name="T111" fmla="*/ 1050 h 2967"/>
                <a:gd name="T112" fmla="*/ 1240 w 4561"/>
                <a:gd name="T113" fmla="*/ 798 h 2967"/>
                <a:gd name="T114" fmla="*/ 1031 w 4561"/>
                <a:gd name="T115" fmla="*/ 438 h 2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61" h="2967">
                  <a:moveTo>
                    <a:pt x="1030" y="433"/>
                  </a:moveTo>
                  <a:cubicBezTo>
                    <a:pt x="1027" y="433"/>
                    <a:pt x="1024" y="432"/>
                    <a:pt x="1021" y="431"/>
                  </a:cubicBezTo>
                  <a:cubicBezTo>
                    <a:pt x="1015" y="430"/>
                    <a:pt x="1009" y="429"/>
                    <a:pt x="1006" y="429"/>
                  </a:cubicBezTo>
                  <a:cubicBezTo>
                    <a:pt x="1004" y="429"/>
                    <a:pt x="1001" y="429"/>
                    <a:pt x="999" y="428"/>
                  </a:cubicBezTo>
                  <a:lnTo>
                    <a:pt x="999" y="428"/>
                  </a:lnTo>
                  <a:cubicBezTo>
                    <a:pt x="995" y="426"/>
                    <a:pt x="991" y="424"/>
                    <a:pt x="988" y="421"/>
                  </a:cubicBezTo>
                  <a:cubicBezTo>
                    <a:pt x="988" y="422"/>
                    <a:pt x="988" y="422"/>
                    <a:pt x="987" y="423"/>
                  </a:cubicBezTo>
                  <a:cubicBezTo>
                    <a:pt x="986" y="425"/>
                    <a:pt x="984" y="428"/>
                    <a:pt x="983" y="430"/>
                  </a:cubicBezTo>
                  <a:cubicBezTo>
                    <a:pt x="982" y="431"/>
                    <a:pt x="982" y="432"/>
                    <a:pt x="981" y="433"/>
                  </a:cubicBezTo>
                  <a:cubicBezTo>
                    <a:pt x="979" y="435"/>
                    <a:pt x="977" y="438"/>
                    <a:pt x="976" y="440"/>
                  </a:cubicBezTo>
                  <a:cubicBezTo>
                    <a:pt x="970" y="447"/>
                    <a:pt x="965" y="453"/>
                    <a:pt x="965" y="460"/>
                  </a:cubicBezTo>
                  <a:cubicBezTo>
                    <a:pt x="965" y="482"/>
                    <a:pt x="955" y="508"/>
                    <a:pt x="926" y="508"/>
                  </a:cubicBezTo>
                  <a:cubicBezTo>
                    <a:pt x="907" y="508"/>
                    <a:pt x="884" y="522"/>
                    <a:pt x="882" y="560"/>
                  </a:cubicBezTo>
                  <a:cubicBezTo>
                    <a:pt x="881" y="579"/>
                    <a:pt x="887" y="589"/>
                    <a:pt x="891" y="597"/>
                  </a:cubicBezTo>
                  <a:cubicBezTo>
                    <a:pt x="893" y="601"/>
                    <a:pt x="895" y="604"/>
                    <a:pt x="896" y="609"/>
                  </a:cubicBezTo>
                  <a:cubicBezTo>
                    <a:pt x="897" y="613"/>
                    <a:pt x="896" y="619"/>
                    <a:pt x="892" y="624"/>
                  </a:cubicBezTo>
                  <a:cubicBezTo>
                    <a:pt x="882" y="641"/>
                    <a:pt x="847" y="656"/>
                    <a:pt x="826" y="656"/>
                  </a:cubicBezTo>
                  <a:cubicBezTo>
                    <a:pt x="820" y="656"/>
                    <a:pt x="816" y="655"/>
                    <a:pt x="813" y="653"/>
                  </a:cubicBezTo>
                  <a:cubicBezTo>
                    <a:pt x="804" y="649"/>
                    <a:pt x="790" y="649"/>
                    <a:pt x="775" y="649"/>
                  </a:cubicBezTo>
                  <a:cubicBezTo>
                    <a:pt x="765" y="649"/>
                    <a:pt x="754" y="649"/>
                    <a:pt x="744" y="647"/>
                  </a:cubicBezTo>
                  <a:cubicBezTo>
                    <a:pt x="742" y="647"/>
                    <a:pt x="740" y="647"/>
                    <a:pt x="737" y="646"/>
                  </a:cubicBezTo>
                  <a:cubicBezTo>
                    <a:pt x="730" y="644"/>
                    <a:pt x="724" y="640"/>
                    <a:pt x="719" y="637"/>
                  </a:cubicBezTo>
                  <a:cubicBezTo>
                    <a:pt x="714" y="634"/>
                    <a:pt x="708" y="631"/>
                    <a:pt x="706" y="631"/>
                  </a:cubicBezTo>
                  <a:cubicBezTo>
                    <a:pt x="702" y="631"/>
                    <a:pt x="700" y="639"/>
                    <a:pt x="699" y="643"/>
                  </a:cubicBezTo>
                  <a:cubicBezTo>
                    <a:pt x="696" y="656"/>
                    <a:pt x="687" y="679"/>
                    <a:pt x="677" y="703"/>
                  </a:cubicBezTo>
                  <a:cubicBezTo>
                    <a:pt x="666" y="730"/>
                    <a:pt x="647" y="777"/>
                    <a:pt x="651" y="784"/>
                  </a:cubicBezTo>
                  <a:cubicBezTo>
                    <a:pt x="661" y="793"/>
                    <a:pt x="669" y="809"/>
                    <a:pt x="665" y="820"/>
                  </a:cubicBezTo>
                  <a:cubicBezTo>
                    <a:pt x="663" y="824"/>
                    <a:pt x="659" y="830"/>
                    <a:pt x="647" y="830"/>
                  </a:cubicBezTo>
                  <a:cubicBezTo>
                    <a:pt x="618" y="830"/>
                    <a:pt x="598" y="825"/>
                    <a:pt x="588" y="814"/>
                  </a:cubicBezTo>
                  <a:cubicBezTo>
                    <a:pt x="587" y="814"/>
                    <a:pt x="586" y="813"/>
                    <a:pt x="584" y="813"/>
                  </a:cubicBezTo>
                  <a:cubicBezTo>
                    <a:pt x="579" y="813"/>
                    <a:pt x="570" y="817"/>
                    <a:pt x="560" y="820"/>
                  </a:cubicBezTo>
                  <a:cubicBezTo>
                    <a:pt x="548" y="825"/>
                    <a:pt x="534" y="830"/>
                    <a:pt x="522" y="830"/>
                  </a:cubicBezTo>
                  <a:lnTo>
                    <a:pt x="520" y="830"/>
                  </a:lnTo>
                  <a:lnTo>
                    <a:pt x="520" y="830"/>
                  </a:lnTo>
                  <a:cubicBezTo>
                    <a:pt x="510" y="830"/>
                    <a:pt x="484" y="843"/>
                    <a:pt x="479" y="849"/>
                  </a:cubicBezTo>
                  <a:cubicBezTo>
                    <a:pt x="497" y="859"/>
                    <a:pt x="499" y="890"/>
                    <a:pt x="499" y="920"/>
                  </a:cubicBezTo>
                  <a:cubicBezTo>
                    <a:pt x="499" y="922"/>
                    <a:pt x="500" y="923"/>
                    <a:pt x="500" y="926"/>
                  </a:cubicBezTo>
                  <a:cubicBezTo>
                    <a:pt x="501" y="928"/>
                    <a:pt x="502" y="930"/>
                    <a:pt x="503" y="932"/>
                  </a:cubicBezTo>
                  <a:cubicBezTo>
                    <a:pt x="505" y="938"/>
                    <a:pt x="509" y="945"/>
                    <a:pt x="513" y="952"/>
                  </a:cubicBezTo>
                  <a:cubicBezTo>
                    <a:pt x="522" y="971"/>
                    <a:pt x="532" y="990"/>
                    <a:pt x="530" y="1002"/>
                  </a:cubicBezTo>
                  <a:cubicBezTo>
                    <a:pt x="530" y="1004"/>
                    <a:pt x="530" y="1005"/>
                    <a:pt x="529" y="1007"/>
                  </a:cubicBezTo>
                  <a:cubicBezTo>
                    <a:pt x="526" y="1015"/>
                    <a:pt x="518" y="1022"/>
                    <a:pt x="510" y="1030"/>
                  </a:cubicBezTo>
                  <a:cubicBezTo>
                    <a:pt x="500" y="1041"/>
                    <a:pt x="489" y="1052"/>
                    <a:pt x="489" y="1062"/>
                  </a:cubicBezTo>
                  <a:cubicBezTo>
                    <a:pt x="489" y="1068"/>
                    <a:pt x="490" y="1074"/>
                    <a:pt x="490" y="1080"/>
                  </a:cubicBezTo>
                  <a:cubicBezTo>
                    <a:pt x="491" y="1085"/>
                    <a:pt x="491" y="1089"/>
                    <a:pt x="491" y="1093"/>
                  </a:cubicBezTo>
                  <a:lnTo>
                    <a:pt x="491" y="1093"/>
                  </a:lnTo>
                  <a:lnTo>
                    <a:pt x="491" y="1106"/>
                  </a:lnTo>
                  <a:lnTo>
                    <a:pt x="490" y="1105"/>
                  </a:lnTo>
                  <a:cubicBezTo>
                    <a:pt x="488" y="1109"/>
                    <a:pt x="486" y="1113"/>
                    <a:pt x="480" y="1115"/>
                  </a:cubicBezTo>
                  <a:lnTo>
                    <a:pt x="477" y="1117"/>
                  </a:lnTo>
                  <a:cubicBezTo>
                    <a:pt x="463" y="1123"/>
                    <a:pt x="430" y="1136"/>
                    <a:pt x="414" y="1148"/>
                  </a:cubicBezTo>
                  <a:cubicBezTo>
                    <a:pt x="406" y="1154"/>
                    <a:pt x="396" y="1158"/>
                    <a:pt x="387" y="1161"/>
                  </a:cubicBezTo>
                  <a:cubicBezTo>
                    <a:pt x="374" y="1165"/>
                    <a:pt x="362" y="1170"/>
                    <a:pt x="356" y="1180"/>
                  </a:cubicBezTo>
                  <a:cubicBezTo>
                    <a:pt x="347" y="1199"/>
                    <a:pt x="330" y="1222"/>
                    <a:pt x="290" y="1217"/>
                  </a:cubicBezTo>
                  <a:lnTo>
                    <a:pt x="281" y="1216"/>
                  </a:lnTo>
                  <a:cubicBezTo>
                    <a:pt x="258" y="1213"/>
                    <a:pt x="246" y="1210"/>
                    <a:pt x="225" y="1235"/>
                  </a:cubicBezTo>
                  <a:cubicBezTo>
                    <a:pt x="210" y="1254"/>
                    <a:pt x="201" y="1257"/>
                    <a:pt x="193" y="1260"/>
                  </a:cubicBezTo>
                  <a:cubicBezTo>
                    <a:pt x="188" y="1261"/>
                    <a:pt x="184" y="1262"/>
                    <a:pt x="179" y="1267"/>
                  </a:cubicBezTo>
                  <a:cubicBezTo>
                    <a:pt x="174" y="1270"/>
                    <a:pt x="169" y="1272"/>
                    <a:pt x="164" y="1272"/>
                  </a:cubicBezTo>
                  <a:cubicBezTo>
                    <a:pt x="154" y="1272"/>
                    <a:pt x="145" y="1265"/>
                    <a:pt x="137" y="1260"/>
                  </a:cubicBezTo>
                  <a:cubicBezTo>
                    <a:pt x="133" y="1257"/>
                    <a:pt x="129" y="1254"/>
                    <a:pt x="126" y="1252"/>
                  </a:cubicBezTo>
                  <a:cubicBezTo>
                    <a:pt x="121" y="1250"/>
                    <a:pt x="113" y="1255"/>
                    <a:pt x="105" y="1259"/>
                  </a:cubicBezTo>
                  <a:cubicBezTo>
                    <a:pt x="97" y="1264"/>
                    <a:pt x="89" y="1268"/>
                    <a:pt x="82" y="1268"/>
                  </a:cubicBezTo>
                  <a:cubicBezTo>
                    <a:pt x="77" y="1268"/>
                    <a:pt x="71" y="1273"/>
                    <a:pt x="65" y="1279"/>
                  </a:cubicBezTo>
                  <a:cubicBezTo>
                    <a:pt x="58" y="1285"/>
                    <a:pt x="51" y="1292"/>
                    <a:pt x="41" y="1295"/>
                  </a:cubicBezTo>
                  <a:cubicBezTo>
                    <a:pt x="36" y="1296"/>
                    <a:pt x="32" y="1297"/>
                    <a:pt x="27" y="1298"/>
                  </a:cubicBezTo>
                  <a:cubicBezTo>
                    <a:pt x="15" y="1299"/>
                    <a:pt x="12" y="1300"/>
                    <a:pt x="12" y="1309"/>
                  </a:cubicBezTo>
                  <a:cubicBezTo>
                    <a:pt x="12" y="1318"/>
                    <a:pt x="10" y="1335"/>
                    <a:pt x="0" y="1349"/>
                  </a:cubicBezTo>
                  <a:lnTo>
                    <a:pt x="11" y="1409"/>
                  </a:lnTo>
                  <a:cubicBezTo>
                    <a:pt x="29" y="1415"/>
                    <a:pt x="84" y="1436"/>
                    <a:pt x="87" y="1461"/>
                  </a:cubicBezTo>
                  <a:cubicBezTo>
                    <a:pt x="87" y="1464"/>
                    <a:pt x="87" y="1467"/>
                    <a:pt x="88" y="1470"/>
                  </a:cubicBezTo>
                  <a:cubicBezTo>
                    <a:pt x="88" y="1471"/>
                    <a:pt x="88" y="1471"/>
                    <a:pt x="88" y="1472"/>
                  </a:cubicBezTo>
                  <a:cubicBezTo>
                    <a:pt x="88" y="1473"/>
                    <a:pt x="88" y="1473"/>
                    <a:pt x="88" y="1474"/>
                  </a:cubicBezTo>
                  <a:cubicBezTo>
                    <a:pt x="89" y="1476"/>
                    <a:pt x="89" y="1479"/>
                    <a:pt x="90" y="1481"/>
                  </a:cubicBezTo>
                  <a:cubicBezTo>
                    <a:pt x="90" y="1485"/>
                    <a:pt x="91" y="1490"/>
                    <a:pt x="91" y="1494"/>
                  </a:cubicBezTo>
                  <a:lnTo>
                    <a:pt x="91" y="1494"/>
                  </a:lnTo>
                  <a:cubicBezTo>
                    <a:pt x="96" y="1524"/>
                    <a:pt x="101" y="1561"/>
                    <a:pt x="102" y="1563"/>
                  </a:cubicBezTo>
                  <a:lnTo>
                    <a:pt x="102" y="1563"/>
                  </a:lnTo>
                  <a:cubicBezTo>
                    <a:pt x="103" y="1564"/>
                    <a:pt x="104" y="1565"/>
                    <a:pt x="105" y="1566"/>
                  </a:cubicBezTo>
                  <a:cubicBezTo>
                    <a:pt x="113" y="1571"/>
                    <a:pt x="120" y="1577"/>
                    <a:pt x="127" y="1582"/>
                  </a:cubicBezTo>
                  <a:cubicBezTo>
                    <a:pt x="158" y="1604"/>
                    <a:pt x="169" y="1612"/>
                    <a:pt x="169" y="1621"/>
                  </a:cubicBezTo>
                  <a:cubicBezTo>
                    <a:pt x="169" y="1629"/>
                    <a:pt x="172" y="1657"/>
                    <a:pt x="205" y="1673"/>
                  </a:cubicBezTo>
                  <a:cubicBezTo>
                    <a:pt x="210" y="1675"/>
                    <a:pt x="215" y="1678"/>
                    <a:pt x="220" y="1680"/>
                  </a:cubicBezTo>
                  <a:cubicBezTo>
                    <a:pt x="222" y="1681"/>
                    <a:pt x="223" y="1682"/>
                    <a:pt x="225" y="1683"/>
                  </a:cubicBezTo>
                  <a:cubicBezTo>
                    <a:pt x="228" y="1684"/>
                    <a:pt x="232" y="1686"/>
                    <a:pt x="235" y="1688"/>
                  </a:cubicBezTo>
                  <a:cubicBezTo>
                    <a:pt x="237" y="1689"/>
                    <a:pt x="239" y="1690"/>
                    <a:pt x="241" y="1691"/>
                  </a:cubicBezTo>
                  <a:cubicBezTo>
                    <a:pt x="244" y="1693"/>
                    <a:pt x="247" y="1694"/>
                    <a:pt x="250" y="1696"/>
                  </a:cubicBezTo>
                  <a:cubicBezTo>
                    <a:pt x="252" y="1697"/>
                    <a:pt x="253" y="1698"/>
                    <a:pt x="255" y="1699"/>
                  </a:cubicBezTo>
                  <a:cubicBezTo>
                    <a:pt x="256" y="1700"/>
                    <a:pt x="258" y="1700"/>
                    <a:pt x="259" y="1701"/>
                  </a:cubicBezTo>
                  <a:lnTo>
                    <a:pt x="260" y="1697"/>
                  </a:lnTo>
                  <a:lnTo>
                    <a:pt x="296" y="1694"/>
                  </a:lnTo>
                  <a:lnTo>
                    <a:pt x="298" y="1695"/>
                  </a:lnTo>
                  <a:cubicBezTo>
                    <a:pt x="298" y="1695"/>
                    <a:pt x="304" y="1698"/>
                    <a:pt x="310" y="1704"/>
                  </a:cubicBezTo>
                  <a:cubicBezTo>
                    <a:pt x="326" y="1680"/>
                    <a:pt x="372" y="1658"/>
                    <a:pt x="399" y="1659"/>
                  </a:cubicBezTo>
                  <a:cubicBezTo>
                    <a:pt x="424" y="1660"/>
                    <a:pt x="471" y="1695"/>
                    <a:pt x="487" y="1719"/>
                  </a:cubicBezTo>
                  <a:cubicBezTo>
                    <a:pt x="492" y="1727"/>
                    <a:pt x="494" y="1734"/>
                    <a:pt x="492" y="1740"/>
                  </a:cubicBezTo>
                  <a:cubicBezTo>
                    <a:pt x="486" y="1758"/>
                    <a:pt x="437" y="1829"/>
                    <a:pt x="412" y="1835"/>
                  </a:cubicBezTo>
                  <a:cubicBezTo>
                    <a:pt x="405" y="1836"/>
                    <a:pt x="396" y="1837"/>
                    <a:pt x="383" y="1838"/>
                  </a:cubicBezTo>
                  <a:cubicBezTo>
                    <a:pt x="382" y="1840"/>
                    <a:pt x="382" y="1842"/>
                    <a:pt x="382" y="1844"/>
                  </a:cubicBezTo>
                  <a:cubicBezTo>
                    <a:pt x="380" y="1850"/>
                    <a:pt x="379" y="1856"/>
                    <a:pt x="379" y="1859"/>
                  </a:cubicBezTo>
                  <a:cubicBezTo>
                    <a:pt x="379" y="1866"/>
                    <a:pt x="389" y="1878"/>
                    <a:pt x="398" y="1890"/>
                  </a:cubicBezTo>
                  <a:cubicBezTo>
                    <a:pt x="405" y="1900"/>
                    <a:pt x="414" y="1911"/>
                    <a:pt x="420" y="1923"/>
                  </a:cubicBezTo>
                  <a:cubicBezTo>
                    <a:pt x="426" y="1932"/>
                    <a:pt x="426" y="1942"/>
                    <a:pt x="421" y="1950"/>
                  </a:cubicBezTo>
                  <a:cubicBezTo>
                    <a:pt x="415" y="1960"/>
                    <a:pt x="403" y="1966"/>
                    <a:pt x="390" y="1966"/>
                  </a:cubicBezTo>
                  <a:cubicBezTo>
                    <a:pt x="381" y="1966"/>
                    <a:pt x="373" y="1963"/>
                    <a:pt x="366" y="1957"/>
                  </a:cubicBezTo>
                  <a:cubicBezTo>
                    <a:pt x="364" y="1955"/>
                    <a:pt x="361" y="1954"/>
                    <a:pt x="359" y="1954"/>
                  </a:cubicBezTo>
                  <a:cubicBezTo>
                    <a:pt x="357" y="1954"/>
                    <a:pt x="356" y="1956"/>
                    <a:pt x="355" y="1958"/>
                  </a:cubicBezTo>
                  <a:cubicBezTo>
                    <a:pt x="352" y="1964"/>
                    <a:pt x="352" y="1976"/>
                    <a:pt x="357" y="1982"/>
                  </a:cubicBezTo>
                  <a:cubicBezTo>
                    <a:pt x="362" y="1989"/>
                    <a:pt x="365" y="2001"/>
                    <a:pt x="367" y="2012"/>
                  </a:cubicBezTo>
                  <a:cubicBezTo>
                    <a:pt x="370" y="2028"/>
                    <a:pt x="372" y="2039"/>
                    <a:pt x="380" y="2040"/>
                  </a:cubicBezTo>
                  <a:cubicBezTo>
                    <a:pt x="392" y="2042"/>
                    <a:pt x="402" y="2053"/>
                    <a:pt x="412" y="2064"/>
                  </a:cubicBezTo>
                  <a:cubicBezTo>
                    <a:pt x="422" y="2074"/>
                    <a:pt x="432" y="2085"/>
                    <a:pt x="442" y="2085"/>
                  </a:cubicBezTo>
                  <a:cubicBezTo>
                    <a:pt x="467" y="2085"/>
                    <a:pt x="488" y="2119"/>
                    <a:pt x="492" y="2126"/>
                  </a:cubicBezTo>
                  <a:cubicBezTo>
                    <a:pt x="501" y="2132"/>
                    <a:pt x="524" y="2148"/>
                    <a:pt x="527" y="2162"/>
                  </a:cubicBezTo>
                  <a:cubicBezTo>
                    <a:pt x="545" y="2160"/>
                    <a:pt x="559" y="2158"/>
                    <a:pt x="560" y="2152"/>
                  </a:cubicBezTo>
                  <a:cubicBezTo>
                    <a:pt x="563" y="2145"/>
                    <a:pt x="571" y="2140"/>
                    <a:pt x="583" y="2140"/>
                  </a:cubicBezTo>
                  <a:cubicBezTo>
                    <a:pt x="586" y="2140"/>
                    <a:pt x="590" y="2141"/>
                    <a:pt x="594" y="2141"/>
                  </a:cubicBezTo>
                  <a:cubicBezTo>
                    <a:pt x="606" y="2144"/>
                    <a:pt x="619" y="2150"/>
                    <a:pt x="631" y="2162"/>
                  </a:cubicBezTo>
                  <a:cubicBezTo>
                    <a:pt x="644" y="2175"/>
                    <a:pt x="681" y="2200"/>
                    <a:pt x="717" y="2225"/>
                  </a:cubicBezTo>
                  <a:cubicBezTo>
                    <a:pt x="745" y="2244"/>
                    <a:pt x="771" y="2262"/>
                    <a:pt x="786" y="2275"/>
                  </a:cubicBezTo>
                  <a:cubicBezTo>
                    <a:pt x="821" y="2302"/>
                    <a:pt x="899" y="2333"/>
                    <a:pt x="928" y="2333"/>
                  </a:cubicBezTo>
                  <a:lnTo>
                    <a:pt x="930" y="2332"/>
                  </a:lnTo>
                  <a:cubicBezTo>
                    <a:pt x="944" y="2332"/>
                    <a:pt x="957" y="2336"/>
                    <a:pt x="972" y="2341"/>
                  </a:cubicBezTo>
                  <a:cubicBezTo>
                    <a:pt x="988" y="2346"/>
                    <a:pt x="1007" y="2352"/>
                    <a:pt x="1030" y="2351"/>
                  </a:cubicBezTo>
                  <a:lnTo>
                    <a:pt x="1035" y="2351"/>
                  </a:lnTo>
                  <a:cubicBezTo>
                    <a:pt x="1039" y="2351"/>
                    <a:pt x="1042" y="2351"/>
                    <a:pt x="1045" y="2351"/>
                  </a:cubicBezTo>
                  <a:cubicBezTo>
                    <a:pt x="1048" y="2349"/>
                    <a:pt x="1051" y="2348"/>
                    <a:pt x="1054" y="2346"/>
                  </a:cubicBezTo>
                  <a:cubicBezTo>
                    <a:pt x="1059" y="2344"/>
                    <a:pt x="1063" y="2341"/>
                    <a:pt x="1067" y="2335"/>
                  </a:cubicBezTo>
                  <a:cubicBezTo>
                    <a:pt x="1072" y="2329"/>
                    <a:pt x="1076" y="2327"/>
                    <a:pt x="1080" y="2327"/>
                  </a:cubicBezTo>
                  <a:cubicBezTo>
                    <a:pt x="1083" y="2327"/>
                    <a:pt x="1088" y="2329"/>
                    <a:pt x="1093" y="2335"/>
                  </a:cubicBezTo>
                  <a:cubicBezTo>
                    <a:pt x="1101" y="2344"/>
                    <a:pt x="1106" y="2363"/>
                    <a:pt x="1102" y="2379"/>
                  </a:cubicBezTo>
                  <a:cubicBezTo>
                    <a:pt x="1101" y="2385"/>
                    <a:pt x="1101" y="2391"/>
                    <a:pt x="1102" y="2398"/>
                  </a:cubicBezTo>
                  <a:cubicBezTo>
                    <a:pt x="1106" y="2391"/>
                    <a:pt x="1109" y="2384"/>
                    <a:pt x="1112" y="2377"/>
                  </a:cubicBezTo>
                  <a:cubicBezTo>
                    <a:pt x="1124" y="2348"/>
                    <a:pt x="1141" y="2340"/>
                    <a:pt x="1155" y="2334"/>
                  </a:cubicBezTo>
                  <a:cubicBezTo>
                    <a:pt x="1160" y="2332"/>
                    <a:pt x="1165" y="2330"/>
                    <a:pt x="1168" y="2327"/>
                  </a:cubicBezTo>
                  <a:cubicBezTo>
                    <a:pt x="1175" y="2322"/>
                    <a:pt x="1182" y="2319"/>
                    <a:pt x="1190" y="2319"/>
                  </a:cubicBezTo>
                  <a:cubicBezTo>
                    <a:pt x="1202" y="2319"/>
                    <a:pt x="1216" y="2325"/>
                    <a:pt x="1237" y="2336"/>
                  </a:cubicBezTo>
                  <a:cubicBezTo>
                    <a:pt x="1246" y="2341"/>
                    <a:pt x="1255" y="2341"/>
                    <a:pt x="1264" y="2339"/>
                  </a:cubicBezTo>
                  <a:cubicBezTo>
                    <a:pt x="1269" y="2339"/>
                    <a:pt x="1273" y="2338"/>
                    <a:pt x="1278" y="2338"/>
                  </a:cubicBezTo>
                  <a:cubicBezTo>
                    <a:pt x="1293" y="2338"/>
                    <a:pt x="1307" y="2344"/>
                    <a:pt x="1324" y="2359"/>
                  </a:cubicBezTo>
                  <a:cubicBezTo>
                    <a:pt x="1340" y="2352"/>
                    <a:pt x="1346" y="2351"/>
                    <a:pt x="1349" y="2351"/>
                  </a:cubicBezTo>
                  <a:cubicBezTo>
                    <a:pt x="1353" y="2351"/>
                    <a:pt x="1362" y="2341"/>
                    <a:pt x="1368" y="2333"/>
                  </a:cubicBezTo>
                  <a:cubicBezTo>
                    <a:pt x="1372" y="2329"/>
                    <a:pt x="1377" y="2324"/>
                    <a:pt x="1381" y="2319"/>
                  </a:cubicBezTo>
                  <a:cubicBezTo>
                    <a:pt x="1386" y="2314"/>
                    <a:pt x="1389" y="2309"/>
                    <a:pt x="1392" y="2304"/>
                  </a:cubicBezTo>
                  <a:cubicBezTo>
                    <a:pt x="1396" y="2295"/>
                    <a:pt x="1401" y="2285"/>
                    <a:pt x="1417" y="2287"/>
                  </a:cubicBezTo>
                  <a:cubicBezTo>
                    <a:pt x="1424" y="2289"/>
                    <a:pt x="1430" y="2283"/>
                    <a:pt x="1439" y="2275"/>
                  </a:cubicBezTo>
                  <a:cubicBezTo>
                    <a:pt x="1448" y="2267"/>
                    <a:pt x="1461" y="2256"/>
                    <a:pt x="1479" y="2246"/>
                  </a:cubicBezTo>
                  <a:cubicBezTo>
                    <a:pt x="1489" y="2241"/>
                    <a:pt x="1499" y="2238"/>
                    <a:pt x="1511" y="2238"/>
                  </a:cubicBezTo>
                  <a:cubicBezTo>
                    <a:pt x="1522" y="2238"/>
                    <a:pt x="1533" y="2241"/>
                    <a:pt x="1542" y="2243"/>
                  </a:cubicBezTo>
                  <a:cubicBezTo>
                    <a:pt x="1554" y="2246"/>
                    <a:pt x="1563" y="2248"/>
                    <a:pt x="1569" y="2244"/>
                  </a:cubicBezTo>
                  <a:cubicBezTo>
                    <a:pt x="1581" y="2234"/>
                    <a:pt x="1594" y="2227"/>
                    <a:pt x="1603" y="2227"/>
                  </a:cubicBezTo>
                  <a:cubicBezTo>
                    <a:pt x="1612" y="2227"/>
                    <a:pt x="1618" y="2233"/>
                    <a:pt x="1618" y="2242"/>
                  </a:cubicBezTo>
                  <a:cubicBezTo>
                    <a:pt x="1618" y="2248"/>
                    <a:pt x="1624" y="2257"/>
                    <a:pt x="1631" y="2265"/>
                  </a:cubicBezTo>
                  <a:cubicBezTo>
                    <a:pt x="1638" y="2274"/>
                    <a:pt x="1644" y="2282"/>
                    <a:pt x="1647" y="2291"/>
                  </a:cubicBezTo>
                  <a:cubicBezTo>
                    <a:pt x="1651" y="2301"/>
                    <a:pt x="1671" y="2308"/>
                    <a:pt x="1685" y="2311"/>
                  </a:cubicBezTo>
                  <a:cubicBezTo>
                    <a:pt x="1691" y="2308"/>
                    <a:pt x="1694" y="2306"/>
                    <a:pt x="1695" y="2305"/>
                  </a:cubicBezTo>
                  <a:cubicBezTo>
                    <a:pt x="1701" y="2301"/>
                    <a:pt x="1708" y="2299"/>
                    <a:pt x="1715" y="2299"/>
                  </a:cubicBezTo>
                  <a:cubicBezTo>
                    <a:pt x="1727" y="2299"/>
                    <a:pt x="1740" y="2304"/>
                    <a:pt x="1747" y="2313"/>
                  </a:cubicBezTo>
                  <a:cubicBezTo>
                    <a:pt x="1752" y="2318"/>
                    <a:pt x="1755" y="2324"/>
                    <a:pt x="1755" y="2332"/>
                  </a:cubicBezTo>
                  <a:cubicBezTo>
                    <a:pt x="1755" y="2357"/>
                    <a:pt x="1758" y="2368"/>
                    <a:pt x="1766" y="2368"/>
                  </a:cubicBezTo>
                  <a:cubicBezTo>
                    <a:pt x="1785" y="2368"/>
                    <a:pt x="1802" y="2371"/>
                    <a:pt x="1802" y="2411"/>
                  </a:cubicBezTo>
                  <a:cubicBezTo>
                    <a:pt x="1802" y="2419"/>
                    <a:pt x="1803" y="2428"/>
                    <a:pt x="1804" y="2437"/>
                  </a:cubicBezTo>
                  <a:cubicBezTo>
                    <a:pt x="1806" y="2466"/>
                    <a:pt x="1809" y="2500"/>
                    <a:pt x="1782" y="2527"/>
                  </a:cubicBezTo>
                  <a:cubicBezTo>
                    <a:pt x="1746" y="2563"/>
                    <a:pt x="1716" y="2615"/>
                    <a:pt x="1721" y="2626"/>
                  </a:cubicBezTo>
                  <a:cubicBezTo>
                    <a:pt x="1722" y="2628"/>
                    <a:pt x="1722" y="2630"/>
                    <a:pt x="1722" y="2632"/>
                  </a:cubicBezTo>
                  <a:cubicBezTo>
                    <a:pt x="1724" y="2639"/>
                    <a:pt x="1723" y="2645"/>
                    <a:pt x="1722" y="2652"/>
                  </a:cubicBezTo>
                  <a:cubicBezTo>
                    <a:pt x="1722" y="2655"/>
                    <a:pt x="1721" y="2660"/>
                    <a:pt x="1722" y="2662"/>
                  </a:cubicBezTo>
                  <a:cubicBezTo>
                    <a:pt x="1723" y="2662"/>
                    <a:pt x="1724" y="2661"/>
                    <a:pt x="1726" y="2660"/>
                  </a:cubicBezTo>
                  <a:cubicBezTo>
                    <a:pt x="1735" y="2656"/>
                    <a:pt x="1747" y="2655"/>
                    <a:pt x="1755" y="2655"/>
                  </a:cubicBezTo>
                  <a:cubicBezTo>
                    <a:pt x="1774" y="2655"/>
                    <a:pt x="1798" y="2661"/>
                    <a:pt x="1804" y="2671"/>
                  </a:cubicBezTo>
                  <a:cubicBezTo>
                    <a:pt x="1806" y="2675"/>
                    <a:pt x="1806" y="2679"/>
                    <a:pt x="1803" y="2682"/>
                  </a:cubicBezTo>
                  <a:cubicBezTo>
                    <a:pt x="1799" y="2689"/>
                    <a:pt x="1801" y="2708"/>
                    <a:pt x="1808" y="2723"/>
                  </a:cubicBezTo>
                  <a:cubicBezTo>
                    <a:pt x="1811" y="2727"/>
                    <a:pt x="1816" y="2735"/>
                    <a:pt x="1822" y="2736"/>
                  </a:cubicBezTo>
                  <a:cubicBezTo>
                    <a:pt x="1837" y="2737"/>
                    <a:pt x="1848" y="2742"/>
                    <a:pt x="1854" y="2751"/>
                  </a:cubicBezTo>
                  <a:cubicBezTo>
                    <a:pt x="1857" y="2756"/>
                    <a:pt x="1861" y="2765"/>
                    <a:pt x="1856" y="2778"/>
                  </a:cubicBezTo>
                  <a:lnTo>
                    <a:pt x="1855" y="2782"/>
                  </a:lnTo>
                  <a:cubicBezTo>
                    <a:pt x="1851" y="2794"/>
                    <a:pt x="1844" y="2814"/>
                    <a:pt x="1848" y="2820"/>
                  </a:cubicBezTo>
                  <a:cubicBezTo>
                    <a:pt x="1848" y="2820"/>
                    <a:pt x="1848" y="2820"/>
                    <a:pt x="1851" y="2820"/>
                  </a:cubicBezTo>
                  <a:cubicBezTo>
                    <a:pt x="1866" y="2820"/>
                    <a:pt x="1886" y="2820"/>
                    <a:pt x="1895" y="2831"/>
                  </a:cubicBezTo>
                  <a:cubicBezTo>
                    <a:pt x="1899" y="2835"/>
                    <a:pt x="1900" y="2841"/>
                    <a:pt x="1899" y="2848"/>
                  </a:cubicBezTo>
                  <a:cubicBezTo>
                    <a:pt x="1898" y="2854"/>
                    <a:pt x="1899" y="2860"/>
                    <a:pt x="1903" y="2864"/>
                  </a:cubicBezTo>
                  <a:cubicBezTo>
                    <a:pt x="1909" y="2872"/>
                    <a:pt x="1923" y="2873"/>
                    <a:pt x="1938" y="2867"/>
                  </a:cubicBezTo>
                  <a:cubicBezTo>
                    <a:pt x="1943" y="2865"/>
                    <a:pt x="1946" y="2863"/>
                    <a:pt x="1950" y="2862"/>
                  </a:cubicBezTo>
                  <a:cubicBezTo>
                    <a:pt x="1964" y="2856"/>
                    <a:pt x="1972" y="2853"/>
                    <a:pt x="1978" y="2859"/>
                  </a:cubicBezTo>
                  <a:cubicBezTo>
                    <a:pt x="1986" y="2861"/>
                    <a:pt x="1990" y="2868"/>
                    <a:pt x="1994" y="2875"/>
                  </a:cubicBezTo>
                  <a:cubicBezTo>
                    <a:pt x="1999" y="2884"/>
                    <a:pt x="2004" y="2893"/>
                    <a:pt x="2014" y="2895"/>
                  </a:cubicBezTo>
                  <a:cubicBezTo>
                    <a:pt x="2016" y="2896"/>
                    <a:pt x="2017" y="2897"/>
                    <a:pt x="2019" y="2893"/>
                  </a:cubicBezTo>
                  <a:cubicBezTo>
                    <a:pt x="2024" y="2881"/>
                    <a:pt x="2016" y="2850"/>
                    <a:pt x="2011" y="2845"/>
                  </a:cubicBezTo>
                  <a:cubicBezTo>
                    <a:pt x="2003" y="2837"/>
                    <a:pt x="2007" y="2818"/>
                    <a:pt x="2011" y="2808"/>
                  </a:cubicBezTo>
                  <a:cubicBezTo>
                    <a:pt x="2015" y="2797"/>
                    <a:pt x="2021" y="2794"/>
                    <a:pt x="2025" y="2794"/>
                  </a:cubicBezTo>
                  <a:cubicBezTo>
                    <a:pt x="2026" y="2794"/>
                    <a:pt x="2029" y="2795"/>
                    <a:pt x="2032" y="2797"/>
                  </a:cubicBezTo>
                  <a:cubicBezTo>
                    <a:pt x="2037" y="2802"/>
                    <a:pt x="2060" y="2796"/>
                    <a:pt x="2074" y="2780"/>
                  </a:cubicBezTo>
                  <a:cubicBezTo>
                    <a:pt x="2078" y="2774"/>
                    <a:pt x="2084" y="2772"/>
                    <a:pt x="2091" y="2772"/>
                  </a:cubicBezTo>
                  <a:cubicBezTo>
                    <a:pt x="2097" y="2772"/>
                    <a:pt x="2104" y="2774"/>
                    <a:pt x="2110" y="2776"/>
                  </a:cubicBezTo>
                  <a:cubicBezTo>
                    <a:pt x="2119" y="2779"/>
                    <a:pt x="2127" y="2781"/>
                    <a:pt x="2131" y="2774"/>
                  </a:cubicBezTo>
                  <a:cubicBezTo>
                    <a:pt x="2135" y="2768"/>
                    <a:pt x="2140" y="2765"/>
                    <a:pt x="2147" y="2765"/>
                  </a:cubicBezTo>
                  <a:cubicBezTo>
                    <a:pt x="2153" y="2765"/>
                    <a:pt x="2159" y="2767"/>
                    <a:pt x="2166" y="2770"/>
                  </a:cubicBezTo>
                  <a:cubicBezTo>
                    <a:pt x="2177" y="2774"/>
                    <a:pt x="2189" y="2778"/>
                    <a:pt x="2199" y="2772"/>
                  </a:cubicBezTo>
                  <a:cubicBezTo>
                    <a:pt x="2212" y="2765"/>
                    <a:pt x="2226" y="2767"/>
                    <a:pt x="2235" y="2769"/>
                  </a:cubicBezTo>
                  <a:cubicBezTo>
                    <a:pt x="2238" y="2770"/>
                    <a:pt x="2240" y="2771"/>
                    <a:pt x="2242" y="2771"/>
                  </a:cubicBezTo>
                  <a:cubicBezTo>
                    <a:pt x="2243" y="2771"/>
                    <a:pt x="2245" y="2771"/>
                    <a:pt x="2248" y="2765"/>
                  </a:cubicBezTo>
                  <a:cubicBezTo>
                    <a:pt x="2259" y="2747"/>
                    <a:pt x="2291" y="2721"/>
                    <a:pt x="2309" y="2721"/>
                  </a:cubicBezTo>
                  <a:cubicBezTo>
                    <a:pt x="2313" y="2721"/>
                    <a:pt x="2316" y="2723"/>
                    <a:pt x="2318" y="2725"/>
                  </a:cubicBezTo>
                  <a:cubicBezTo>
                    <a:pt x="2320" y="2727"/>
                    <a:pt x="2321" y="2729"/>
                    <a:pt x="2323" y="2731"/>
                  </a:cubicBezTo>
                  <a:cubicBezTo>
                    <a:pt x="2330" y="2740"/>
                    <a:pt x="2340" y="2752"/>
                    <a:pt x="2378" y="2756"/>
                  </a:cubicBezTo>
                  <a:cubicBezTo>
                    <a:pt x="2395" y="2759"/>
                    <a:pt x="2405" y="2763"/>
                    <a:pt x="2409" y="2771"/>
                  </a:cubicBezTo>
                  <a:cubicBezTo>
                    <a:pt x="2414" y="2779"/>
                    <a:pt x="2410" y="2789"/>
                    <a:pt x="2407" y="2797"/>
                  </a:cubicBezTo>
                  <a:cubicBezTo>
                    <a:pt x="2406" y="2801"/>
                    <a:pt x="2404" y="2805"/>
                    <a:pt x="2404" y="2808"/>
                  </a:cubicBezTo>
                  <a:cubicBezTo>
                    <a:pt x="2404" y="2818"/>
                    <a:pt x="2453" y="2856"/>
                    <a:pt x="2474" y="2859"/>
                  </a:cubicBezTo>
                  <a:cubicBezTo>
                    <a:pt x="2479" y="2860"/>
                    <a:pt x="2484" y="2863"/>
                    <a:pt x="2491" y="2870"/>
                  </a:cubicBezTo>
                  <a:cubicBezTo>
                    <a:pt x="2495" y="2869"/>
                    <a:pt x="2500" y="2869"/>
                    <a:pt x="2505" y="2869"/>
                  </a:cubicBezTo>
                  <a:lnTo>
                    <a:pt x="2515" y="2869"/>
                  </a:lnTo>
                  <a:cubicBezTo>
                    <a:pt x="2526" y="2869"/>
                    <a:pt x="2529" y="2867"/>
                    <a:pt x="2530" y="2863"/>
                  </a:cubicBezTo>
                  <a:cubicBezTo>
                    <a:pt x="2534" y="2852"/>
                    <a:pt x="2542" y="2846"/>
                    <a:pt x="2553" y="2846"/>
                  </a:cubicBezTo>
                  <a:cubicBezTo>
                    <a:pt x="2564" y="2846"/>
                    <a:pt x="2576" y="2853"/>
                    <a:pt x="2583" y="2864"/>
                  </a:cubicBezTo>
                  <a:cubicBezTo>
                    <a:pt x="2588" y="2874"/>
                    <a:pt x="2593" y="2875"/>
                    <a:pt x="2596" y="2875"/>
                  </a:cubicBezTo>
                  <a:cubicBezTo>
                    <a:pt x="2601" y="2875"/>
                    <a:pt x="2608" y="2871"/>
                    <a:pt x="2617" y="2863"/>
                  </a:cubicBezTo>
                  <a:cubicBezTo>
                    <a:pt x="2623" y="2858"/>
                    <a:pt x="2628" y="2856"/>
                    <a:pt x="2633" y="2856"/>
                  </a:cubicBezTo>
                  <a:cubicBezTo>
                    <a:pt x="2641" y="2856"/>
                    <a:pt x="2648" y="2861"/>
                    <a:pt x="2651" y="2871"/>
                  </a:cubicBezTo>
                  <a:cubicBezTo>
                    <a:pt x="2655" y="2881"/>
                    <a:pt x="2654" y="2896"/>
                    <a:pt x="2646" y="2903"/>
                  </a:cubicBezTo>
                  <a:cubicBezTo>
                    <a:pt x="2642" y="2906"/>
                    <a:pt x="2641" y="2911"/>
                    <a:pt x="2641" y="2915"/>
                  </a:cubicBezTo>
                  <a:cubicBezTo>
                    <a:pt x="2641" y="2927"/>
                    <a:pt x="2648" y="2947"/>
                    <a:pt x="2663" y="2961"/>
                  </a:cubicBezTo>
                  <a:cubicBezTo>
                    <a:pt x="2668" y="2965"/>
                    <a:pt x="2670" y="2966"/>
                    <a:pt x="2670" y="2966"/>
                  </a:cubicBezTo>
                  <a:cubicBezTo>
                    <a:pt x="2671" y="2966"/>
                    <a:pt x="2671" y="2966"/>
                    <a:pt x="2671" y="2965"/>
                  </a:cubicBezTo>
                  <a:cubicBezTo>
                    <a:pt x="2675" y="2960"/>
                    <a:pt x="2676" y="2946"/>
                    <a:pt x="2673" y="2934"/>
                  </a:cubicBezTo>
                  <a:cubicBezTo>
                    <a:pt x="2668" y="2911"/>
                    <a:pt x="2699" y="2891"/>
                    <a:pt x="2784" y="2863"/>
                  </a:cubicBezTo>
                  <a:cubicBezTo>
                    <a:pt x="2855" y="2839"/>
                    <a:pt x="2925" y="2790"/>
                    <a:pt x="2929" y="2780"/>
                  </a:cubicBezTo>
                  <a:cubicBezTo>
                    <a:pt x="2930" y="2777"/>
                    <a:pt x="2932" y="2773"/>
                    <a:pt x="2939" y="2773"/>
                  </a:cubicBezTo>
                  <a:cubicBezTo>
                    <a:pt x="2943" y="2773"/>
                    <a:pt x="2949" y="2775"/>
                    <a:pt x="2957" y="2777"/>
                  </a:cubicBezTo>
                  <a:cubicBezTo>
                    <a:pt x="2973" y="2782"/>
                    <a:pt x="2996" y="2787"/>
                    <a:pt x="3006" y="2779"/>
                  </a:cubicBezTo>
                  <a:cubicBezTo>
                    <a:pt x="3026" y="2763"/>
                    <a:pt x="3085" y="2759"/>
                    <a:pt x="3134" y="2757"/>
                  </a:cubicBezTo>
                  <a:lnTo>
                    <a:pt x="3141" y="2756"/>
                  </a:lnTo>
                  <a:cubicBezTo>
                    <a:pt x="3152" y="2756"/>
                    <a:pt x="3155" y="2751"/>
                    <a:pt x="3162" y="2741"/>
                  </a:cubicBezTo>
                  <a:cubicBezTo>
                    <a:pt x="3167" y="2735"/>
                    <a:pt x="3173" y="2726"/>
                    <a:pt x="3183" y="2718"/>
                  </a:cubicBezTo>
                  <a:cubicBezTo>
                    <a:pt x="3192" y="2711"/>
                    <a:pt x="3196" y="2706"/>
                    <a:pt x="3200" y="2701"/>
                  </a:cubicBezTo>
                  <a:cubicBezTo>
                    <a:pt x="3207" y="2693"/>
                    <a:pt x="3212" y="2686"/>
                    <a:pt x="3230" y="2681"/>
                  </a:cubicBezTo>
                  <a:cubicBezTo>
                    <a:pt x="3256" y="2673"/>
                    <a:pt x="3270" y="2650"/>
                    <a:pt x="3270" y="2640"/>
                  </a:cubicBezTo>
                  <a:cubicBezTo>
                    <a:pt x="3270" y="2629"/>
                    <a:pt x="3284" y="2624"/>
                    <a:pt x="3299" y="2619"/>
                  </a:cubicBezTo>
                  <a:cubicBezTo>
                    <a:pt x="3306" y="2616"/>
                    <a:pt x="3322" y="2611"/>
                    <a:pt x="3322" y="2608"/>
                  </a:cubicBezTo>
                  <a:cubicBezTo>
                    <a:pt x="3323" y="2598"/>
                    <a:pt x="3333" y="2592"/>
                    <a:pt x="3343" y="2587"/>
                  </a:cubicBezTo>
                  <a:cubicBezTo>
                    <a:pt x="3351" y="2582"/>
                    <a:pt x="3360" y="2577"/>
                    <a:pt x="3360" y="2571"/>
                  </a:cubicBezTo>
                  <a:cubicBezTo>
                    <a:pt x="3360" y="2557"/>
                    <a:pt x="3371" y="2552"/>
                    <a:pt x="3380" y="2549"/>
                  </a:cubicBezTo>
                  <a:cubicBezTo>
                    <a:pt x="3386" y="2546"/>
                    <a:pt x="3391" y="2544"/>
                    <a:pt x="3394" y="2540"/>
                  </a:cubicBezTo>
                  <a:cubicBezTo>
                    <a:pt x="3397" y="2535"/>
                    <a:pt x="3396" y="2525"/>
                    <a:pt x="3395" y="2516"/>
                  </a:cubicBezTo>
                  <a:cubicBezTo>
                    <a:pt x="3394" y="2501"/>
                    <a:pt x="3393" y="2483"/>
                    <a:pt x="3407" y="2479"/>
                  </a:cubicBezTo>
                  <a:cubicBezTo>
                    <a:pt x="3409" y="2478"/>
                    <a:pt x="3410" y="2478"/>
                    <a:pt x="3410" y="2478"/>
                  </a:cubicBezTo>
                  <a:cubicBezTo>
                    <a:pt x="3410" y="2475"/>
                    <a:pt x="3404" y="2466"/>
                    <a:pt x="3401" y="2462"/>
                  </a:cubicBezTo>
                  <a:cubicBezTo>
                    <a:pt x="3398" y="2457"/>
                    <a:pt x="3395" y="2453"/>
                    <a:pt x="3393" y="2449"/>
                  </a:cubicBezTo>
                  <a:cubicBezTo>
                    <a:pt x="3392" y="2447"/>
                    <a:pt x="3393" y="2444"/>
                    <a:pt x="3394" y="2442"/>
                  </a:cubicBezTo>
                  <a:cubicBezTo>
                    <a:pt x="3397" y="2435"/>
                    <a:pt x="3407" y="2433"/>
                    <a:pt x="3420" y="2429"/>
                  </a:cubicBezTo>
                  <a:cubicBezTo>
                    <a:pt x="3430" y="2426"/>
                    <a:pt x="3441" y="2422"/>
                    <a:pt x="3449" y="2417"/>
                  </a:cubicBezTo>
                  <a:cubicBezTo>
                    <a:pt x="3466" y="2406"/>
                    <a:pt x="3478" y="2389"/>
                    <a:pt x="3481" y="2368"/>
                  </a:cubicBezTo>
                  <a:cubicBezTo>
                    <a:pt x="3485" y="2344"/>
                    <a:pt x="3519" y="2324"/>
                    <a:pt x="3534" y="2318"/>
                  </a:cubicBezTo>
                  <a:cubicBezTo>
                    <a:pt x="3545" y="2314"/>
                    <a:pt x="3551" y="2287"/>
                    <a:pt x="3546" y="2262"/>
                  </a:cubicBezTo>
                  <a:cubicBezTo>
                    <a:pt x="3543" y="2245"/>
                    <a:pt x="3553" y="2238"/>
                    <a:pt x="3559" y="2235"/>
                  </a:cubicBezTo>
                  <a:cubicBezTo>
                    <a:pt x="3555" y="2231"/>
                    <a:pt x="3553" y="2225"/>
                    <a:pt x="3555" y="2218"/>
                  </a:cubicBezTo>
                  <a:cubicBezTo>
                    <a:pt x="3558" y="2203"/>
                    <a:pt x="3576" y="2186"/>
                    <a:pt x="3596" y="2180"/>
                  </a:cubicBezTo>
                  <a:lnTo>
                    <a:pt x="3596" y="2180"/>
                  </a:lnTo>
                  <a:cubicBezTo>
                    <a:pt x="3589" y="2178"/>
                    <a:pt x="3574" y="2177"/>
                    <a:pt x="3569" y="2181"/>
                  </a:cubicBezTo>
                  <a:cubicBezTo>
                    <a:pt x="3567" y="2183"/>
                    <a:pt x="3564" y="2184"/>
                    <a:pt x="3561" y="2184"/>
                  </a:cubicBezTo>
                  <a:cubicBezTo>
                    <a:pt x="3553" y="2184"/>
                    <a:pt x="3546" y="2178"/>
                    <a:pt x="3540" y="2172"/>
                  </a:cubicBezTo>
                  <a:cubicBezTo>
                    <a:pt x="3536" y="2168"/>
                    <a:pt x="3531" y="2163"/>
                    <a:pt x="3529" y="2163"/>
                  </a:cubicBezTo>
                  <a:cubicBezTo>
                    <a:pt x="3528" y="2163"/>
                    <a:pt x="3527" y="2164"/>
                    <a:pt x="3526" y="2164"/>
                  </a:cubicBezTo>
                  <a:cubicBezTo>
                    <a:pt x="3522" y="2169"/>
                    <a:pt x="3517" y="2172"/>
                    <a:pt x="3509" y="2172"/>
                  </a:cubicBezTo>
                  <a:cubicBezTo>
                    <a:pt x="3497" y="2172"/>
                    <a:pt x="3482" y="2163"/>
                    <a:pt x="3481" y="2153"/>
                  </a:cubicBezTo>
                  <a:cubicBezTo>
                    <a:pt x="3480" y="2150"/>
                    <a:pt x="3481" y="2142"/>
                    <a:pt x="3493" y="2139"/>
                  </a:cubicBezTo>
                  <a:cubicBezTo>
                    <a:pt x="3507" y="2136"/>
                    <a:pt x="3526" y="2125"/>
                    <a:pt x="3543" y="2115"/>
                  </a:cubicBezTo>
                  <a:cubicBezTo>
                    <a:pt x="3555" y="2108"/>
                    <a:pt x="3566" y="2102"/>
                    <a:pt x="3573" y="2100"/>
                  </a:cubicBezTo>
                  <a:cubicBezTo>
                    <a:pt x="3573" y="2100"/>
                    <a:pt x="3572" y="2096"/>
                    <a:pt x="3566" y="2090"/>
                  </a:cubicBezTo>
                  <a:cubicBezTo>
                    <a:pt x="3557" y="2080"/>
                    <a:pt x="3540" y="2070"/>
                    <a:pt x="3530" y="2070"/>
                  </a:cubicBezTo>
                  <a:lnTo>
                    <a:pt x="3528" y="2064"/>
                  </a:lnTo>
                  <a:lnTo>
                    <a:pt x="3528" y="2070"/>
                  </a:lnTo>
                  <a:cubicBezTo>
                    <a:pt x="3515" y="2070"/>
                    <a:pt x="3503" y="2057"/>
                    <a:pt x="3491" y="2043"/>
                  </a:cubicBezTo>
                  <a:cubicBezTo>
                    <a:pt x="3481" y="2032"/>
                    <a:pt x="3470" y="2020"/>
                    <a:pt x="3461" y="2020"/>
                  </a:cubicBezTo>
                  <a:cubicBezTo>
                    <a:pt x="3458" y="2020"/>
                    <a:pt x="3456" y="2020"/>
                    <a:pt x="3454" y="2019"/>
                  </a:cubicBezTo>
                  <a:cubicBezTo>
                    <a:pt x="3450" y="2018"/>
                    <a:pt x="3448" y="2015"/>
                    <a:pt x="3448" y="2012"/>
                  </a:cubicBezTo>
                  <a:cubicBezTo>
                    <a:pt x="3448" y="2000"/>
                    <a:pt x="3478" y="2000"/>
                    <a:pt x="3479" y="2000"/>
                  </a:cubicBezTo>
                  <a:cubicBezTo>
                    <a:pt x="3486" y="2000"/>
                    <a:pt x="3497" y="2001"/>
                    <a:pt x="3507" y="2006"/>
                  </a:cubicBezTo>
                  <a:cubicBezTo>
                    <a:pt x="3537" y="2022"/>
                    <a:pt x="3561" y="2028"/>
                    <a:pt x="3567" y="2021"/>
                  </a:cubicBezTo>
                  <a:cubicBezTo>
                    <a:pt x="3568" y="2017"/>
                    <a:pt x="3551" y="1995"/>
                    <a:pt x="3504" y="1958"/>
                  </a:cubicBezTo>
                  <a:cubicBezTo>
                    <a:pt x="3490" y="1947"/>
                    <a:pt x="3491" y="1933"/>
                    <a:pt x="3492" y="1924"/>
                  </a:cubicBezTo>
                  <a:cubicBezTo>
                    <a:pt x="3493" y="1916"/>
                    <a:pt x="3493" y="1913"/>
                    <a:pt x="3490" y="1912"/>
                  </a:cubicBezTo>
                  <a:cubicBezTo>
                    <a:pt x="3476" y="1901"/>
                    <a:pt x="3448" y="1840"/>
                    <a:pt x="3439" y="1816"/>
                  </a:cubicBezTo>
                  <a:cubicBezTo>
                    <a:pt x="3435" y="1804"/>
                    <a:pt x="3419" y="1797"/>
                    <a:pt x="3403" y="1790"/>
                  </a:cubicBezTo>
                  <a:cubicBezTo>
                    <a:pt x="3390" y="1784"/>
                    <a:pt x="3378" y="1779"/>
                    <a:pt x="3372" y="1770"/>
                  </a:cubicBezTo>
                  <a:cubicBezTo>
                    <a:pt x="3367" y="1762"/>
                    <a:pt x="3366" y="1749"/>
                    <a:pt x="3370" y="1736"/>
                  </a:cubicBezTo>
                  <a:cubicBezTo>
                    <a:pt x="3376" y="1716"/>
                    <a:pt x="3391" y="1699"/>
                    <a:pt x="3411" y="1690"/>
                  </a:cubicBezTo>
                  <a:cubicBezTo>
                    <a:pt x="3429" y="1683"/>
                    <a:pt x="3432" y="1672"/>
                    <a:pt x="3434" y="1663"/>
                  </a:cubicBezTo>
                  <a:cubicBezTo>
                    <a:pt x="3436" y="1657"/>
                    <a:pt x="3439" y="1647"/>
                    <a:pt x="3451" y="1649"/>
                  </a:cubicBezTo>
                  <a:cubicBezTo>
                    <a:pt x="3453" y="1650"/>
                    <a:pt x="3455" y="1650"/>
                    <a:pt x="3457" y="1650"/>
                  </a:cubicBezTo>
                  <a:cubicBezTo>
                    <a:pt x="3464" y="1650"/>
                    <a:pt x="3474" y="1647"/>
                    <a:pt x="3486" y="1623"/>
                  </a:cubicBezTo>
                  <a:cubicBezTo>
                    <a:pt x="3495" y="1605"/>
                    <a:pt x="3508" y="1604"/>
                    <a:pt x="3518" y="1603"/>
                  </a:cubicBezTo>
                  <a:cubicBezTo>
                    <a:pt x="3525" y="1602"/>
                    <a:pt x="3530" y="1602"/>
                    <a:pt x="3533" y="1598"/>
                  </a:cubicBezTo>
                  <a:cubicBezTo>
                    <a:pt x="3541" y="1590"/>
                    <a:pt x="3559" y="1587"/>
                    <a:pt x="3579" y="1583"/>
                  </a:cubicBezTo>
                  <a:cubicBezTo>
                    <a:pt x="3596" y="1580"/>
                    <a:pt x="3613" y="1577"/>
                    <a:pt x="3621" y="1571"/>
                  </a:cubicBezTo>
                  <a:cubicBezTo>
                    <a:pt x="3622" y="1571"/>
                    <a:pt x="3625" y="1568"/>
                    <a:pt x="3623" y="1561"/>
                  </a:cubicBezTo>
                  <a:cubicBezTo>
                    <a:pt x="3619" y="1548"/>
                    <a:pt x="3596" y="1530"/>
                    <a:pt x="3582" y="1533"/>
                  </a:cubicBezTo>
                  <a:cubicBezTo>
                    <a:pt x="3576" y="1535"/>
                    <a:pt x="3570" y="1536"/>
                    <a:pt x="3565" y="1536"/>
                  </a:cubicBezTo>
                  <a:cubicBezTo>
                    <a:pt x="3540" y="1536"/>
                    <a:pt x="3516" y="1523"/>
                    <a:pt x="3501" y="1501"/>
                  </a:cubicBezTo>
                  <a:cubicBezTo>
                    <a:pt x="3499" y="1498"/>
                    <a:pt x="3498" y="1497"/>
                    <a:pt x="3496" y="1497"/>
                  </a:cubicBezTo>
                  <a:cubicBezTo>
                    <a:pt x="3487" y="1497"/>
                    <a:pt x="3470" y="1515"/>
                    <a:pt x="3454" y="1530"/>
                  </a:cubicBezTo>
                  <a:cubicBezTo>
                    <a:pt x="3438" y="1546"/>
                    <a:pt x="3422" y="1562"/>
                    <a:pt x="3407" y="1569"/>
                  </a:cubicBezTo>
                  <a:cubicBezTo>
                    <a:pt x="3388" y="1578"/>
                    <a:pt x="3370" y="1572"/>
                    <a:pt x="3358" y="1555"/>
                  </a:cubicBezTo>
                  <a:cubicBezTo>
                    <a:pt x="3347" y="1539"/>
                    <a:pt x="3345" y="1517"/>
                    <a:pt x="3352" y="1501"/>
                  </a:cubicBezTo>
                  <a:cubicBezTo>
                    <a:pt x="3354" y="1495"/>
                    <a:pt x="3354" y="1491"/>
                    <a:pt x="3352" y="1489"/>
                  </a:cubicBezTo>
                  <a:cubicBezTo>
                    <a:pt x="3347" y="1481"/>
                    <a:pt x="3321" y="1481"/>
                    <a:pt x="3312" y="1481"/>
                  </a:cubicBezTo>
                  <a:cubicBezTo>
                    <a:pt x="3302" y="1481"/>
                    <a:pt x="3290" y="1481"/>
                    <a:pt x="3278" y="1482"/>
                  </a:cubicBezTo>
                  <a:lnTo>
                    <a:pt x="3276" y="1482"/>
                  </a:lnTo>
                  <a:cubicBezTo>
                    <a:pt x="3256" y="1482"/>
                    <a:pt x="3243" y="1468"/>
                    <a:pt x="3241" y="1444"/>
                  </a:cubicBezTo>
                  <a:cubicBezTo>
                    <a:pt x="3239" y="1415"/>
                    <a:pt x="3254" y="1378"/>
                    <a:pt x="3276" y="1375"/>
                  </a:cubicBezTo>
                  <a:cubicBezTo>
                    <a:pt x="3286" y="1374"/>
                    <a:pt x="3297" y="1376"/>
                    <a:pt x="3307" y="1378"/>
                  </a:cubicBezTo>
                  <a:cubicBezTo>
                    <a:pt x="3315" y="1379"/>
                    <a:pt x="3323" y="1380"/>
                    <a:pt x="3331" y="1380"/>
                  </a:cubicBezTo>
                  <a:cubicBezTo>
                    <a:pt x="3343" y="1380"/>
                    <a:pt x="3357" y="1377"/>
                    <a:pt x="3366" y="1351"/>
                  </a:cubicBezTo>
                  <a:cubicBezTo>
                    <a:pt x="3377" y="1318"/>
                    <a:pt x="3393" y="1315"/>
                    <a:pt x="3409" y="1313"/>
                  </a:cubicBezTo>
                  <a:cubicBezTo>
                    <a:pt x="3422" y="1311"/>
                    <a:pt x="3438" y="1309"/>
                    <a:pt x="3456" y="1287"/>
                  </a:cubicBezTo>
                  <a:cubicBezTo>
                    <a:pt x="3482" y="1258"/>
                    <a:pt x="3520" y="1223"/>
                    <a:pt x="3558" y="1223"/>
                  </a:cubicBezTo>
                  <a:cubicBezTo>
                    <a:pt x="3571" y="1223"/>
                    <a:pt x="3584" y="1227"/>
                    <a:pt x="3594" y="1235"/>
                  </a:cubicBezTo>
                  <a:cubicBezTo>
                    <a:pt x="3602" y="1241"/>
                    <a:pt x="3606" y="1249"/>
                    <a:pt x="3607" y="1257"/>
                  </a:cubicBezTo>
                  <a:cubicBezTo>
                    <a:pt x="3608" y="1276"/>
                    <a:pt x="3588" y="1297"/>
                    <a:pt x="3569" y="1316"/>
                  </a:cubicBezTo>
                  <a:cubicBezTo>
                    <a:pt x="3558" y="1327"/>
                    <a:pt x="3548" y="1338"/>
                    <a:pt x="3544" y="1346"/>
                  </a:cubicBezTo>
                  <a:cubicBezTo>
                    <a:pt x="3539" y="1357"/>
                    <a:pt x="3541" y="1364"/>
                    <a:pt x="3542" y="1372"/>
                  </a:cubicBezTo>
                  <a:cubicBezTo>
                    <a:pt x="3544" y="1382"/>
                    <a:pt x="3546" y="1393"/>
                    <a:pt x="3532" y="1407"/>
                  </a:cubicBezTo>
                  <a:cubicBezTo>
                    <a:pt x="3527" y="1411"/>
                    <a:pt x="3526" y="1413"/>
                    <a:pt x="3526" y="1414"/>
                  </a:cubicBezTo>
                  <a:cubicBezTo>
                    <a:pt x="3527" y="1414"/>
                    <a:pt x="3528" y="1415"/>
                    <a:pt x="3530" y="1415"/>
                  </a:cubicBezTo>
                  <a:cubicBezTo>
                    <a:pt x="3539" y="1415"/>
                    <a:pt x="3556" y="1410"/>
                    <a:pt x="3577" y="1396"/>
                  </a:cubicBezTo>
                  <a:cubicBezTo>
                    <a:pt x="3624" y="1367"/>
                    <a:pt x="3677" y="1334"/>
                    <a:pt x="3719" y="1317"/>
                  </a:cubicBezTo>
                  <a:cubicBezTo>
                    <a:pt x="3730" y="1313"/>
                    <a:pt x="3741" y="1311"/>
                    <a:pt x="3754" y="1311"/>
                  </a:cubicBezTo>
                  <a:cubicBezTo>
                    <a:pt x="3761" y="1293"/>
                    <a:pt x="3769" y="1283"/>
                    <a:pt x="3777" y="1279"/>
                  </a:cubicBezTo>
                  <a:cubicBezTo>
                    <a:pt x="3783" y="1276"/>
                    <a:pt x="3790" y="1272"/>
                    <a:pt x="3799" y="1268"/>
                  </a:cubicBezTo>
                  <a:cubicBezTo>
                    <a:pt x="3809" y="1264"/>
                    <a:pt x="3820" y="1258"/>
                    <a:pt x="3832" y="1252"/>
                  </a:cubicBezTo>
                  <a:cubicBezTo>
                    <a:pt x="3868" y="1235"/>
                    <a:pt x="3909" y="1213"/>
                    <a:pt x="3918" y="1202"/>
                  </a:cubicBezTo>
                  <a:cubicBezTo>
                    <a:pt x="3921" y="1197"/>
                    <a:pt x="3925" y="1191"/>
                    <a:pt x="3929" y="1185"/>
                  </a:cubicBezTo>
                  <a:cubicBezTo>
                    <a:pt x="3941" y="1165"/>
                    <a:pt x="3954" y="1145"/>
                    <a:pt x="3972" y="1145"/>
                  </a:cubicBezTo>
                  <a:cubicBezTo>
                    <a:pt x="3983" y="1145"/>
                    <a:pt x="3989" y="1151"/>
                    <a:pt x="3994" y="1155"/>
                  </a:cubicBezTo>
                  <a:cubicBezTo>
                    <a:pt x="4001" y="1160"/>
                    <a:pt x="4007" y="1165"/>
                    <a:pt x="4021" y="1165"/>
                  </a:cubicBezTo>
                  <a:cubicBezTo>
                    <a:pt x="4028" y="1165"/>
                    <a:pt x="4035" y="1166"/>
                    <a:pt x="4042" y="1166"/>
                  </a:cubicBezTo>
                  <a:cubicBezTo>
                    <a:pt x="4048" y="1167"/>
                    <a:pt x="4054" y="1167"/>
                    <a:pt x="4058" y="1167"/>
                  </a:cubicBezTo>
                  <a:cubicBezTo>
                    <a:pt x="4066" y="1167"/>
                    <a:pt x="4067" y="1166"/>
                    <a:pt x="4068" y="1166"/>
                  </a:cubicBezTo>
                  <a:cubicBezTo>
                    <a:pt x="4068" y="1166"/>
                    <a:pt x="4068" y="1164"/>
                    <a:pt x="4065" y="1159"/>
                  </a:cubicBezTo>
                  <a:cubicBezTo>
                    <a:pt x="4059" y="1149"/>
                    <a:pt x="4055" y="1141"/>
                    <a:pt x="4059" y="1134"/>
                  </a:cubicBezTo>
                  <a:cubicBezTo>
                    <a:pt x="4063" y="1126"/>
                    <a:pt x="4074" y="1124"/>
                    <a:pt x="4094" y="1122"/>
                  </a:cubicBezTo>
                  <a:lnTo>
                    <a:pt x="4099" y="1121"/>
                  </a:lnTo>
                  <a:cubicBezTo>
                    <a:pt x="4114" y="1119"/>
                    <a:pt x="4120" y="1110"/>
                    <a:pt x="4126" y="1100"/>
                  </a:cubicBezTo>
                  <a:cubicBezTo>
                    <a:pt x="4132" y="1092"/>
                    <a:pt x="4139" y="1082"/>
                    <a:pt x="4154" y="1082"/>
                  </a:cubicBezTo>
                  <a:cubicBezTo>
                    <a:pt x="4161" y="1082"/>
                    <a:pt x="4165" y="1072"/>
                    <a:pt x="4170" y="1056"/>
                  </a:cubicBezTo>
                  <a:cubicBezTo>
                    <a:pt x="4175" y="1040"/>
                    <a:pt x="4181" y="1023"/>
                    <a:pt x="4198" y="1023"/>
                  </a:cubicBezTo>
                  <a:cubicBezTo>
                    <a:pt x="4211" y="1023"/>
                    <a:pt x="4220" y="1030"/>
                    <a:pt x="4228" y="1037"/>
                  </a:cubicBezTo>
                  <a:cubicBezTo>
                    <a:pt x="4238" y="1045"/>
                    <a:pt x="4247" y="1052"/>
                    <a:pt x="4260" y="1047"/>
                  </a:cubicBezTo>
                  <a:cubicBezTo>
                    <a:pt x="4266" y="1045"/>
                    <a:pt x="4273" y="1046"/>
                    <a:pt x="4282" y="1049"/>
                  </a:cubicBezTo>
                  <a:cubicBezTo>
                    <a:pt x="4286" y="1046"/>
                    <a:pt x="4291" y="1042"/>
                    <a:pt x="4295" y="1039"/>
                  </a:cubicBezTo>
                  <a:cubicBezTo>
                    <a:pt x="4295" y="1039"/>
                    <a:pt x="4295" y="1039"/>
                    <a:pt x="4295" y="1038"/>
                  </a:cubicBezTo>
                  <a:cubicBezTo>
                    <a:pt x="4294" y="1027"/>
                    <a:pt x="4294" y="1017"/>
                    <a:pt x="4294" y="1007"/>
                  </a:cubicBezTo>
                  <a:cubicBezTo>
                    <a:pt x="4294" y="992"/>
                    <a:pt x="4294" y="979"/>
                    <a:pt x="4290" y="971"/>
                  </a:cubicBezTo>
                  <a:cubicBezTo>
                    <a:pt x="4283" y="954"/>
                    <a:pt x="4285" y="939"/>
                    <a:pt x="4286" y="927"/>
                  </a:cubicBezTo>
                  <a:cubicBezTo>
                    <a:pt x="4286" y="919"/>
                    <a:pt x="4287" y="913"/>
                    <a:pt x="4286" y="908"/>
                  </a:cubicBezTo>
                  <a:cubicBezTo>
                    <a:pt x="4284" y="902"/>
                    <a:pt x="4282" y="892"/>
                    <a:pt x="4282" y="881"/>
                  </a:cubicBezTo>
                  <a:cubicBezTo>
                    <a:pt x="4282" y="870"/>
                    <a:pt x="4284" y="860"/>
                    <a:pt x="4289" y="853"/>
                  </a:cubicBezTo>
                  <a:cubicBezTo>
                    <a:pt x="4292" y="848"/>
                    <a:pt x="4297" y="846"/>
                    <a:pt x="4303" y="846"/>
                  </a:cubicBezTo>
                  <a:cubicBezTo>
                    <a:pt x="4308" y="846"/>
                    <a:pt x="4315" y="839"/>
                    <a:pt x="4322" y="832"/>
                  </a:cubicBezTo>
                  <a:cubicBezTo>
                    <a:pt x="4333" y="823"/>
                    <a:pt x="4343" y="813"/>
                    <a:pt x="4356" y="813"/>
                  </a:cubicBezTo>
                  <a:cubicBezTo>
                    <a:pt x="4360" y="813"/>
                    <a:pt x="4365" y="815"/>
                    <a:pt x="4369" y="818"/>
                  </a:cubicBezTo>
                  <a:cubicBezTo>
                    <a:pt x="4380" y="825"/>
                    <a:pt x="4397" y="830"/>
                    <a:pt x="4411" y="830"/>
                  </a:cubicBezTo>
                  <a:cubicBezTo>
                    <a:pt x="4412" y="830"/>
                    <a:pt x="4415" y="830"/>
                    <a:pt x="4418" y="830"/>
                  </a:cubicBezTo>
                  <a:cubicBezTo>
                    <a:pt x="4418" y="829"/>
                    <a:pt x="4419" y="829"/>
                    <a:pt x="4419" y="829"/>
                  </a:cubicBezTo>
                  <a:cubicBezTo>
                    <a:pt x="4421" y="829"/>
                    <a:pt x="4422" y="828"/>
                    <a:pt x="4424" y="828"/>
                  </a:cubicBezTo>
                  <a:lnTo>
                    <a:pt x="4424" y="827"/>
                  </a:lnTo>
                  <a:cubicBezTo>
                    <a:pt x="4425" y="827"/>
                    <a:pt x="4426" y="826"/>
                    <a:pt x="4426" y="826"/>
                  </a:cubicBezTo>
                  <a:cubicBezTo>
                    <a:pt x="4427" y="825"/>
                    <a:pt x="4428" y="824"/>
                    <a:pt x="4428" y="822"/>
                  </a:cubicBezTo>
                  <a:cubicBezTo>
                    <a:pt x="4428" y="810"/>
                    <a:pt x="4437" y="803"/>
                    <a:pt x="4445" y="796"/>
                  </a:cubicBezTo>
                  <a:cubicBezTo>
                    <a:pt x="4454" y="790"/>
                    <a:pt x="4462" y="784"/>
                    <a:pt x="4464" y="772"/>
                  </a:cubicBezTo>
                  <a:cubicBezTo>
                    <a:pt x="4467" y="755"/>
                    <a:pt x="4478" y="746"/>
                    <a:pt x="4489" y="737"/>
                  </a:cubicBezTo>
                  <a:cubicBezTo>
                    <a:pt x="4498" y="730"/>
                    <a:pt x="4506" y="723"/>
                    <a:pt x="4509" y="713"/>
                  </a:cubicBezTo>
                  <a:cubicBezTo>
                    <a:pt x="4510" y="709"/>
                    <a:pt x="4511" y="705"/>
                    <a:pt x="4512" y="700"/>
                  </a:cubicBezTo>
                  <a:cubicBezTo>
                    <a:pt x="4520" y="670"/>
                    <a:pt x="4531" y="625"/>
                    <a:pt x="4552" y="612"/>
                  </a:cubicBezTo>
                  <a:cubicBezTo>
                    <a:pt x="4560" y="607"/>
                    <a:pt x="4560" y="606"/>
                    <a:pt x="4555" y="595"/>
                  </a:cubicBezTo>
                  <a:cubicBezTo>
                    <a:pt x="4551" y="586"/>
                    <a:pt x="4546" y="573"/>
                    <a:pt x="4547" y="554"/>
                  </a:cubicBezTo>
                  <a:cubicBezTo>
                    <a:pt x="4548" y="546"/>
                    <a:pt x="4546" y="541"/>
                    <a:pt x="4543" y="537"/>
                  </a:cubicBezTo>
                  <a:cubicBezTo>
                    <a:pt x="4540" y="534"/>
                    <a:pt x="4535" y="533"/>
                    <a:pt x="4529" y="533"/>
                  </a:cubicBezTo>
                  <a:cubicBezTo>
                    <a:pt x="4517" y="533"/>
                    <a:pt x="4503" y="538"/>
                    <a:pt x="4496" y="543"/>
                  </a:cubicBezTo>
                  <a:cubicBezTo>
                    <a:pt x="4488" y="548"/>
                    <a:pt x="4477" y="549"/>
                    <a:pt x="4465" y="551"/>
                  </a:cubicBezTo>
                  <a:cubicBezTo>
                    <a:pt x="4448" y="552"/>
                    <a:pt x="4430" y="554"/>
                    <a:pt x="4423" y="568"/>
                  </a:cubicBezTo>
                  <a:cubicBezTo>
                    <a:pt x="4414" y="585"/>
                    <a:pt x="4402" y="588"/>
                    <a:pt x="4391" y="588"/>
                  </a:cubicBezTo>
                  <a:cubicBezTo>
                    <a:pt x="4387" y="588"/>
                    <a:pt x="4383" y="587"/>
                    <a:pt x="4378" y="587"/>
                  </a:cubicBezTo>
                  <a:cubicBezTo>
                    <a:pt x="4370" y="586"/>
                    <a:pt x="4361" y="585"/>
                    <a:pt x="4351" y="587"/>
                  </a:cubicBezTo>
                  <a:cubicBezTo>
                    <a:pt x="4347" y="588"/>
                    <a:pt x="4342" y="588"/>
                    <a:pt x="4337" y="588"/>
                  </a:cubicBezTo>
                  <a:cubicBezTo>
                    <a:pt x="4335" y="588"/>
                    <a:pt x="4332" y="588"/>
                    <a:pt x="4329" y="588"/>
                  </a:cubicBezTo>
                  <a:cubicBezTo>
                    <a:pt x="4327" y="587"/>
                    <a:pt x="4324" y="587"/>
                    <a:pt x="4322" y="587"/>
                  </a:cubicBezTo>
                  <a:cubicBezTo>
                    <a:pt x="4304" y="584"/>
                    <a:pt x="4285" y="578"/>
                    <a:pt x="4276" y="568"/>
                  </a:cubicBezTo>
                  <a:cubicBezTo>
                    <a:pt x="4272" y="564"/>
                    <a:pt x="4270" y="560"/>
                    <a:pt x="4270" y="555"/>
                  </a:cubicBezTo>
                  <a:cubicBezTo>
                    <a:pt x="4270" y="554"/>
                    <a:pt x="4270" y="553"/>
                    <a:pt x="4270" y="551"/>
                  </a:cubicBezTo>
                  <a:cubicBezTo>
                    <a:pt x="4271" y="543"/>
                    <a:pt x="4267" y="534"/>
                    <a:pt x="4263" y="524"/>
                  </a:cubicBezTo>
                  <a:cubicBezTo>
                    <a:pt x="4258" y="513"/>
                    <a:pt x="4253" y="500"/>
                    <a:pt x="4254" y="486"/>
                  </a:cubicBezTo>
                  <a:cubicBezTo>
                    <a:pt x="4255" y="478"/>
                    <a:pt x="4251" y="476"/>
                    <a:pt x="4237" y="472"/>
                  </a:cubicBezTo>
                  <a:cubicBezTo>
                    <a:pt x="4226" y="469"/>
                    <a:pt x="4213" y="466"/>
                    <a:pt x="4201" y="454"/>
                  </a:cubicBezTo>
                  <a:cubicBezTo>
                    <a:pt x="4182" y="435"/>
                    <a:pt x="4146" y="421"/>
                    <a:pt x="4133" y="421"/>
                  </a:cubicBezTo>
                  <a:cubicBezTo>
                    <a:pt x="4132" y="421"/>
                    <a:pt x="4131" y="422"/>
                    <a:pt x="4131" y="422"/>
                  </a:cubicBezTo>
                  <a:cubicBezTo>
                    <a:pt x="4130" y="422"/>
                    <a:pt x="4128" y="423"/>
                    <a:pt x="4127" y="423"/>
                  </a:cubicBezTo>
                  <a:cubicBezTo>
                    <a:pt x="4122" y="422"/>
                    <a:pt x="4115" y="419"/>
                    <a:pt x="4106" y="414"/>
                  </a:cubicBezTo>
                  <a:cubicBezTo>
                    <a:pt x="4093" y="407"/>
                    <a:pt x="4075" y="396"/>
                    <a:pt x="4054" y="395"/>
                  </a:cubicBezTo>
                  <a:cubicBezTo>
                    <a:pt x="4038" y="394"/>
                    <a:pt x="4027" y="389"/>
                    <a:pt x="4021" y="381"/>
                  </a:cubicBezTo>
                  <a:cubicBezTo>
                    <a:pt x="4017" y="376"/>
                    <a:pt x="4016" y="369"/>
                    <a:pt x="4016" y="363"/>
                  </a:cubicBezTo>
                  <a:cubicBezTo>
                    <a:pt x="4016" y="357"/>
                    <a:pt x="4018" y="350"/>
                    <a:pt x="4019" y="345"/>
                  </a:cubicBezTo>
                  <a:cubicBezTo>
                    <a:pt x="4021" y="338"/>
                    <a:pt x="4010" y="316"/>
                    <a:pt x="4001" y="300"/>
                  </a:cubicBezTo>
                  <a:cubicBezTo>
                    <a:pt x="3993" y="284"/>
                    <a:pt x="3984" y="268"/>
                    <a:pt x="3981" y="255"/>
                  </a:cubicBezTo>
                  <a:cubicBezTo>
                    <a:pt x="3979" y="246"/>
                    <a:pt x="3973" y="240"/>
                    <a:pt x="3967" y="231"/>
                  </a:cubicBezTo>
                  <a:cubicBezTo>
                    <a:pt x="3959" y="222"/>
                    <a:pt x="3949" y="210"/>
                    <a:pt x="3942" y="189"/>
                  </a:cubicBezTo>
                  <a:cubicBezTo>
                    <a:pt x="3940" y="182"/>
                    <a:pt x="3938" y="174"/>
                    <a:pt x="3936" y="165"/>
                  </a:cubicBezTo>
                  <a:cubicBezTo>
                    <a:pt x="3930" y="134"/>
                    <a:pt x="3919" y="126"/>
                    <a:pt x="3910" y="119"/>
                  </a:cubicBezTo>
                  <a:cubicBezTo>
                    <a:pt x="3905" y="115"/>
                    <a:pt x="3899" y="111"/>
                    <a:pt x="3899" y="102"/>
                  </a:cubicBezTo>
                  <a:cubicBezTo>
                    <a:pt x="3898" y="99"/>
                    <a:pt x="3899" y="96"/>
                    <a:pt x="3900" y="92"/>
                  </a:cubicBezTo>
                  <a:cubicBezTo>
                    <a:pt x="3903" y="79"/>
                    <a:pt x="3890" y="70"/>
                    <a:pt x="3872" y="58"/>
                  </a:cubicBezTo>
                  <a:cubicBezTo>
                    <a:pt x="3864" y="52"/>
                    <a:pt x="3856" y="47"/>
                    <a:pt x="3851" y="41"/>
                  </a:cubicBezTo>
                  <a:cubicBezTo>
                    <a:pt x="3847" y="35"/>
                    <a:pt x="3835" y="33"/>
                    <a:pt x="3822" y="31"/>
                  </a:cubicBezTo>
                  <a:cubicBezTo>
                    <a:pt x="3820" y="31"/>
                    <a:pt x="3818" y="30"/>
                    <a:pt x="3816" y="30"/>
                  </a:cubicBezTo>
                  <a:cubicBezTo>
                    <a:pt x="3798" y="28"/>
                    <a:pt x="3778" y="25"/>
                    <a:pt x="3761" y="15"/>
                  </a:cubicBezTo>
                  <a:cubicBezTo>
                    <a:pt x="3744" y="7"/>
                    <a:pt x="3731" y="6"/>
                    <a:pt x="3720" y="6"/>
                  </a:cubicBezTo>
                  <a:lnTo>
                    <a:pt x="3706" y="6"/>
                  </a:lnTo>
                  <a:cubicBezTo>
                    <a:pt x="3697" y="6"/>
                    <a:pt x="3687" y="6"/>
                    <a:pt x="3676" y="2"/>
                  </a:cubicBezTo>
                  <a:cubicBezTo>
                    <a:pt x="3671" y="1"/>
                    <a:pt x="3663" y="0"/>
                    <a:pt x="3655" y="0"/>
                  </a:cubicBezTo>
                  <a:cubicBezTo>
                    <a:pt x="3631" y="0"/>
                    <a:pt x="3601" y="6"/>
                    <a:pt x="3583" y="9"/>
                  </a:cubicBezTo>
                  <a:cubicBezTo>
                    <a:pt x="3572" y="11"/>
                    <a:pt x="3567" y="12"/>
                    <a:pt x="3565" y="12"/>
                  </a:cubicBezTo>
                  <a:cubicBezTo>
                    <a:pt x="3564" y="12"/>
                    <a:pt x="3562" y="11"/>
                    <a:pt x="3559" y="11"/>
                  </a:cubicBezTo>
                  <a:cubicBezTo>
                    <a:pt x="3555" y="11"/>
                    <a:pt x="3549" y="10"/>
                    <a:pt x="3541" y="10"/>
                  </a:cubicBezTo>
                  <a:cubicBezTo>
                    <a:pt x="3511" y="10"/>
                    <a:pt x="3487" y="20"/>
                    <a:pt x="3473" y="41"/>
                  </a:cubicBezTo>
                  <a:cubicBezTo>
                    <a:pt x="3456" y="63"/>
                    <a:pt x="3458" y="69"/>
                    <a:pt x="3459" y="70"/>
                  </a:cubicBezTo>
                  <a:cubicBezTo>
                    <a:pt x="3459" y="71"/>
                    <a:pt x="3463" y="72"/>
                    <a:pt x="3470" y="72"/>
                  </a:cubicBezTo>
                  <a:lnTo>
                    <a:pt x="3474" y="72"/>
                  </a:lnTo>
                  <a:cubicBezTo>
                    <a:pt x="3491" y="72"/>
                    <a:pt x="3498" y="102"/>
                    <a:pt x="3503" y="131"/>
                  </a:cubicBezTo>
                  <a:cubicBezTo>
                    <a:pt x="3503" y="133"/>
                    <a:pt x="3503" y="136"/>
                    <a:pt x="3503" y="138"/>
                  </a:cubicBezTo>
                  <a:cubicBezTo>
                    <a:pt x="3499" y="155"/>
                    <a:pt x="3475" y="172"/>
                    <a:pt x="3465" y="176"/>
                  </a:cubicBezTo>
                  <a:cubicBezTo>
                    <a:pt x="3458" y="179"/>
                    <a:pt x="3434" y="215"/>
                    <a:pt x="3424" y="236"/>
                  </a:cubicBezTo>
                  <a:cubicBezTo>
                    <a:pt x="3423" y="239"/>
                    <a:pt x="3422" y="242"/>
                    <a:pt x="3422" y="244"/>
                  </a:cubicBezTo>
                  <a:cubicBezTo>
                    <a:pt x="3420" y="252"/>
                    <a:pt x="3413" y="264"/>
                    <a:pt x="3405" y="277"/>
                  </a:cubicBezTo>
                  <a:cubicBezTo>
                    <a:pt x="3396" y="291"/>
                    <a:pt x="3383" y="313"/>
                    <a:pt x="3385" y="320"/>
                  </a:cubicBezTo>
                  <a:cubicBezTo>
                    <a:pt x="3387" y="326"/>
                    <a:pt x="3386" y="333"/>
                    <a:pt x="3382" y="339"/>
                  </a:cubicBezTo>
                  <a:cubicBezTo>
                    <a:pt x="3380" y="342"/>
                    <a:pt x="3378" y="345"/>
                    <a:pt x="3375" y="347"/>
                  </a:cubicBezTo>
                  <a:cubicBezTo>
                    <a:pt x="3374" y="349"/>
                    <a:pt x="3372" y="350"/>
                    <a:pt x="3370" y="351"/>
                  </a:cubicBezTo>
                  <a:cubicBezTo>
                    <a:pt x="3369" y="352"/>
                    <a:pt x="3368" y="353"/>
                    <a:pt x="3366" y="354"/>
                  </a:cubicBezTo>
                  <a:cubicBezTo>
                    <a:pt x="3365" y="355"/>
                    <a:pt x="3363" y="355"/>
                    <a:pt x="3362" y="356"/>
                  </a:cubicBezTo>
                  <a:cubicBezTo>
                    <a:pt x="3360" y="357"/>
                    <a:pt x="3358" y="358"/>
                    <a:pt x="3356" y="359"/>
                  </a:cubicBezTo>
                  <a:cubicBezTo>
                    <a:pt x="3353" y="360"/>
                    <a:pt x="3351" y="360"/>
                    <a:pt x="3348" y="361"/>
                  </a:cubicBezTo>
                  <a:lnTo>
                    <a:pt x="3347" y="361"/>
                  </a:lnTo>
                  <a:cubicBezTo>
                    <a:pt x="3342" y="362"/>
                    <a:pt x="3332" y="367"/>
                    <a:pt x="3323" y="372"/>
                  </a:cubicBezTo>
                  <a:cubicBezTo>
                    <a:pt x="3317" y="376"/>
                    <a:pt x="3311" y="380"/>
                    <a:pt x="3305" y="383"/>
                  </a:cubicBezTo>
                  <a:cubicBezTo>
                    <a:pt x="3292" y="391"/>
                    <a:pt x="3282" y="397"/>
                    <a:pt x="3275" y="399"/>
                  </a:cubicBezTo>
                  <a:cubicBezTo>
                    <a:pt x="3273" y="400"/>
                    <a:pt x="3268" y="401"/>
                    <a:pt x="3263" y="401"/>
                  </a:cubicBezTo>
                  <a:cubicBezTo>
                    <a:pt x="3250" y="401"/>
                    <a:pt x="3222" y="397"/>
                    <a:pt x="3205" y="387"/>
                  </a:cubicBezTo>
                  <a:cubicBezTo>
                    <a:pt x="3200" y="384"/>
                    <a:pt x="3196" y="380"/>
                    <a:pt x="3194" y="376"/>
                  </a:cubicBezTo>
                  <a:cubicBezTo>
                    <a:pt x="3193" y="375"/>
                    <a:pt x="3193" y="374"/>
                    <a:pt x="3192" y="373"/>
                  </a:cubicBezTo>
                  <a:cubicBezTo>
                    <a:pt x="3190" y="372"/>
                    <a:pt x="3188" y="370"/>
                    <a:pt x="3185" y="368"/>
                  </a:cubicBezTo>
                  <a:lnTo>
                    <a:pt x="3127" y="485"/>
                  </a:lnTo>
                  <a:lnTo>
                    <a:pt x="3122" y="527"/>
                  </a:lnTo>
                  <a:lnTo>
                    <a:pt x="3118" y="528"/>
                  </a:lnTo>
                  <a:cubicBezTo>
                    <a:pt x="3114" y="529"/>
                    <a:pt x="3103" y="533"/>
                    <a:pt x="3102" y="539"/>
                  </a:cubicBezTo>
                  <a:cubicBezTo>
                    <a:pt x="3100" y="545"/>
                    <a:pt x="3106" y="552"/>
                    <a:pt x="3110" y="557"/>
                  </a:cubicBezTo>
                  <a:cubicBezTo>
                    <a:pt x="3122" y="568"/>
                    <a:pt x="3128" y="570"/>
                    <a:pt x="3132" y="570"/>
                  </a:cubicBezTo>
                  <a:cubicBezTo>
                    <a:pt x="3137" y="570"/>
                    <a:pt x="3141" y="569"/>
                    <a:pt x="3147" y="567"/>
                  </a:cubicBezTo>
                  <a:cubicBezTo>
                    <a:pt x="3154" y="565"/>
                    <a:pt x="3162" y="562"/>
                    <a:pt x="3173" y="561"/>
                  </a:cubicBezTo>
                  <a:cubicBezTo>
                    <a:pt x="3177" y="561"/>
                    <a:pt x="3181" y="560"/>
                    <a:pt x="3185" y="560"/>
                  </a:cubicBezTo>
                  <a:cubicBezTo>
                    <a:pt x="3207" y="560"/>
                    <a:pt x="3223" y="568"/>
                    <a:pt x="3234" y="574"/>
                  </a:cubicBezTo>
                  <a:cubicBezTo>
                    <a:pt x="3240" y="577"/>
                    <a:pt x="3246" y="579"/>
                    <a:pt x="3249" y="579"/>
                  </a:cubicBezTo>
                  <a:cubicBezTo>
                    <a:pt x="3250" y="579"/>
                    <a:pt x="3251" y="579"/>
                    <a:pt x="3253" y="574"/>
                  </a:cubicBezTo>
                  <a:cubicBezTo>
                    <a:pt x="3260" y="557"/>
                    <a:pt x="3280" y="544"/>
                    <a:pt x="3299" y="544"/>
                  </a:cubicBezTo>
                  <a:cubicBezTo>
                    <a:pt x="3309" y="544"/>
                    <a:pt x="3324" y="547"/>
                    <a:pt x="3337" y="562"/>
                  </a:cubicBezTo>
                  <a:cubicBezTo>
                    <a:pt x="3346" y="573"/>
                    <a:pt x="3361" y="586"/>
                    <a:pt x="3377" y="599"/>
                  </a:cubicBezTo>
                  <a:cubicBezTo>
                    <a:pt x="3410" y="626"/>
                    <a:pt x="3440" y="652"/>
                    <a:pt x="3437" y="671"/>
                  </a:cubicBezTo>
                  <a:cubicBezTo>
                    <a:pt x="3435" y="679"/>
                    <a:pt x="3428" y="693"/>
                    <a:pt x="3397" y="693"/>
                  </a:cubicBezTo>
                  <a:cubicBezTo>
                    <a:pt x="3383" y="693"/>
                    <a:pt x="3366" y="690"/>
                    <a:pt x="3350" y="685"/>
                  </a:cubicBezTo>
                  <a:cubicBezTo>
                    <a:pt x="3336" y="680"/>
                    <a:pt x="3316" y="687"/>
                    <a:pt x="3297" y="694"/>
                  </a:cubicBezTo>
                  <a:cubicBezTo>
                    <a:pt x="3282" y="699"/>
                    <a:pt x="3267" y="705"/>
                    <a:pt x="3254" y="705"/>
                  </a:cubicBezTo>
                  <a:cubicBezTo>
                    <a:pt x="3230" y="705"/>
                    <a:pt x="3196" y="712"/>
                    <a:pt x="3165" y="743"/>
                  </a:cubicBezTo>
                  <a:cubicBezTo>
                    <a:pt x="3155" y="752"/>
                    <a:pt x="3149" y="762"/>
                    <a:pt x="3144" y="771"/>
                  </a:cubicBezTo>
                  <a:cubicBezTo>
                    <a:pt x="3133" y="789"/>
                    <a:pt x="3124" y="805"/>
                    <a:pt x="3092" y="808"/>
                  </a:cubicBezTo>
                  <a:cubicBezTo>
                    <a:pt x="3084" y="809"/>
                    <a:pt x="3077" y="810"/>
                    <a:pt x="3071" y="810"/>
                  </a:cubicBezTo>
                  <a:cubicBezTo>
                    <a:pt x="3041" y="813"/>
                    <a:pt x="3021" y="814"/>
                    <a:pt x="2982" y="842"/>
                  </a:cubicBezTo>
                  <a:cubicBezTo>
                    <a:pt x="2960" y="857"/>
                    <a:pt x="2936" y="864"/>
                    <a:pt x="2910" y="864"/>
                  </a:cubicBezTo>
                  <a:cubicBezTo>
                    <a:pt x="2884" y="864"/>
                    <a:pt x="2864" y="857"/>
                    <a:pt x="2856" y="853"/>
                  </a:cubicBezTo>
                  <a:cubicBezTo>
                    <a:pt x="2855" y="853"/>
                    <a:pt x="2854" y="852"/>
                    <a:pt x="2853" y="852"/>
                  </a:cubicBezTo>
                  <a:cubicBezTo>
                    <a:pt x="2848" y="849"/>
                    <a:pt x="2838" y="845"/>
                    <a:pt x="2826" y="845"/>
                  </a:cubicBezTo>
                  <a:cubicBezTo>
                    <a:pt x="2809" y="845"/>
                    <a:pt x="2796" y="853"/>
                    <a:pt x="2787" y="869"/>
                  </a:cubicBezTo>
                  <a:cubicBezTo>
                    <a:pt x="2778" y="885"/>
                    <a:pt x="2784" y="895"/>
                    <a:pt x="2793" y="909"/>
                  </a:cubicBezTo>
                  <a:cubicBezTo>
                    <a:pt x="2801" y="921"/>
                    <a:pt x="2810" y="935"/>
                    <a:pt x="2807" y="955"/>
                  </a:cubicBezTo>
                  <a:cubicBezTo>
                    <a:pt x="2804" y="980"/>
                    <a:pt x="2786" y="988"/>
                    <a:pt x="2766" y="997"/>
                  </a:cubicBezTo>
                  <a:cubicBezTo>
                    <a:pt x="2749" y="1005"/>
                    <a:pt x="2730" y="1013"/>
                    <a:pt x="2713" y="1032"/>
                  </a:cubicBezTo>
                  <a:cubicBezTo>
                    <a:pt x="2672" y="1078"/>
                    <a:pt x="2606" y="1099"/>
                    <a:pt x="2570" y="1093"/>
                  </a:cubicBezTo>
                  <a:cubicBezTo>
                    <a:pt x="2565" y="1093"/>
                    <a:pt x="2559" y="1092"/>
                    <a:pt x="2553" y="1091"/>
                  </a:cubicBezTo>
                  <a:cubicBezTo>
                    <a:pt x="2533" y="1087"/>
                    <a:pt x="2506" y="1082"/>
                    <a:pt x="2478" y="1082"/>
                  </a:cubicBezTo>
                  <a:cubicBezTo>
                    <a:pt x="2449" y="1082"/>
                    <a:pt x="2423" y="1087"/>
                    <a:pt x="2401" y="1098"/>
                  </a:cubicBezTo>
                  <a:cubicBezTo>
                    <a:pt x="2374" y="1110"/>
                    <a:pt x="2351" y="1125"/>
                    <a:pt x="2330" y="1139"/>
                  </a:cubicBezTo>
                  <a:cubicBezTo>
                    <a:pt x="2302" y="1157"/>
                    <a:pt x="2280" y="1170"/>
                    <a:pt x="2264" y="1167"/>
                  </a:cubicBezTo>
                  <a:cubicBezTo>
                    <a:pt x="2252" y="1165"/>
                    <a:pt x="2245" y="1157"/>
                    <a:pt x="2239" y="1151"/>
                  </a:cubicBezTo>
                  <a:cubicBezTo>
                    <a:pt x="2231" y="1142"/>
                    <a:pt x="2224" y="1135"/>
                    <a:pt x="2207" y="1138"/>
                  </a:cubicBezTo>
                  <a:cubicBezTo>
                    <a:pt x="2201" y="1138"/>
                    <a:pt x="2195" y="1139"/>
                    <a:pt x="2190" y="1139"/>
                  </a:cubicBezTo>
                  <a:cubicBezTo>
                    <a:pt x="2163" y="1139"/>
                    <a:pt x="2146" y="1129"/>
                    <a:pt x="2125" y="1117"/>
                  </a:cubicBezTo>
                  <a:cubicBezTo>
                    <a:pt x="2118" y="1113"/>
                    <a:pt x="2109" y="1113"/>
                    <a:pt x="2098" y="1113"/>
                  </a:cubicBezTo>
                  <a:cubicBezTo>
                    <a:pt x="2095" y="1114"/>
                    <a:pt x="2091" y="1114"/>
                    <a:pt x="2087" y="1114"/>
                  </a:cubicBezTo>
                  <a:cubicBezTo>
                    <a:pt x="2076" y="1114"/>
                    <a:pt x="2061" y="1112"/>
                    <a:pt x="2041" y="1097"/>
                  </a:cubicBezTo>
                  <a:cubicBezTo>
                    <a:pt x="2013" y="1076"/>
                    <a:pt x="1968" y="1073"/>
                    <a:pt x="1935" y="1071"/>
                  </a:cubicBezTo>
                  <a:cubicBezTo>
                    <a:pt x="1924" y="1071"/>
                    <a:pt x="1914" y="1070"/>
                    <a:pt x="1906" y="1069"/>
                  </a:cubicBezTo>
                  <a:cubicBezTo>
                    <a:pt x="1891" y="1066"/>
                    <a:pt x="1855" y="1066"/>
                    <a:pt x="1819" y="1066"/>
                  </a:cubicBezTo>
                  <a:cubicBezTo>
                    <a:pt x="1782" y="1066"/>
                    <a:pt x="1744" y="1066"/>
                    <a:pt x="1724" y="1064"/>
                  </a:cubicBezTo>
                  <a:cubicBezTo>
                    <a:pt x="1712" y="1062"/>
                    <a:pt x="1694" y="1063"/>
                    <a:pt x="1678" y="1064"/>
                  </a:cubicBezTo>
                  <a:cubicBezTo>
                    <a:pt x="1670" y="1064"/>
                    <a:pt x="1662" y="1065"/>
                    <a:pt x="1655" y="1065"/>
                  </a:cubicBezTo>
                  <a:cubicBezTo>
                    <a:pt x="1640" y="1065"/>
                    <a:pt x="1624" y="1063"/>
                    <a:pt x="1621" y="1050"/>
                  </a:cubicBezTo>
                  <a:cubicBezTo>
                    <a:pt x="1619" y="1043"/>
                    <a:pt x="1614" y="1037"/>
                    <a:pt x="1607" y="1029"/>
                  </a:cubicBezTo>
                  <a:cubicBezTo>
                    <a:pt x="1596" y="1015"/>
                    <a:pt x="1583" y="999"/>
                    <a:pt x="1576" y="971"/>
                  </a:cubicBezTo>
                  <a:cubicBezTo>
                    <a:pt x="1575" y="966"/>
                    <a:pt x="1574" y="962"/>
                    <a:pt x="1573" y="959"/>
                  </a:cubicBezTo>
                  <a:cubicBezTo>
                    <a:pt x="1564" y="932"/>
                    <a:pt x="1548" y="917"/>
                    <a:pt x="1522" y="911"/>
                  </a:cubicBezTo>
                  <a:cubicBezTo>
                    <a:pt x="1507" y="908"/>
                    <a:pt x="1500" y="899"/>
                    <a:pt x="1493" y="891"/>
                  </a:cubicBezTo>
                  <a:cubicBezTo>
                    <a:pt x="1487" y="884"/>
                    <a:pt x="1482" y="878"/>
                    <a:pt x="1473" y="877"/>
                  </a:cubicBezTo>
                  <a:cubicBezTo>
                    <a:pt x="1468" y="876"/>
                    <a:pt x="1463" y="871"/>
                    <a:pt x="1458" y="865"/>
                  </a:cubicBezTo>
                  <a:cubicBezTo>
                    <a:pt x="1448" y="855"/>
                    <a:pt x="1437" y="843"/>
                    <a:pt x="1417" y="843"/>
                  </a:cubicBezTo>
                  <a:cubicBezTo>
                    <a:pt x="1390" y="843"/>
                    <a:pt x="1260" y="831"/>
                    <a:pt x="1240" y="798"/>
                  </a:cubicBezTo>
                  <a:cubicBezTo>
                    <a:pt x="1228" y="778"/>
                    <a:pt x="1238" y="766"/>
                    <a:pt x="1245" y="756"/>
                  </a:cubicBezTo>
                  <a:cubicBezTo>
                    <a:pt x="1251" y="749"/>
                    <a:pt x="1256" y="742"/>
                    <a:pt x="1256" y="732"/>
                  </a:cubicBezTo>
                  <a:cubicBezTo>
                    <a:pt x="1256" y="721"/>
                    <a:pt x="1259" y="708"/>
                    <a:pt x="1262" y="696"/>
                  </a:cubicBezTo>
                  <a:cubicBezTo>
                    <a:pt x="1265" y="681"/>
                    <a:pt x="1269" y="665"/>
                    <a:pt x="1263" y="660"/>
                  </a:cubicBezTo>
                  <a:cubicBezTo>
                    <a:pt x="1248" y="648"/>
                    <a:pt x="1224" y="622"/>
                    <a:pt x="1220" y="599"/>
                  </a:cubicBezTo>
                  <a:cubicBezTo>
                    <a:pt x="1218" y="580"/>
                    <a:pt x="1183" y="552"/>
                    <a:pt x="1160" y="550"/>
                  </a:cubicBezTo>
                  <a:cubicBezTo>
                    <a:pt x="1133" y="549"/>
                    <a:pt x="1112" y="532"/>
                    <a:pt x="1088" y="512"/>
                  </a:cubicBezTo>
                  <a:cubicBezTo>
                    <a:pt x="1082" y="507"/>
                    <a:pt x="1077" y="503"/>
                    <a:pt x="1071" y="500"/>
                  </a:cubicBezTo>
                  <a:cubicBezTo>
                    <a:pt x="1055" y="489"/>
                    <a:pt x="1039" y="479"/>
                    <a:pt x="1031" y="438"/>
                  </a:cubicBezTo>
                  <a:cubicBezTo>
                    <a:pt x="1031" y="436"/>
                    <a:pt x="1031" y="435"/>
                    <a:pt x="1030" y="43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0" name="Freeform 263">
              <a:extLst>
                <a:ext uri="{FF2B5EF4-FFF2-40B4-BE49-F238E27FC236}">
                  <a16:creationId xmlns:a16="http://schemas.microsoft.com/office/drawing/2014/main" id="{06235B8D-F553-4AB8-977E-73FD9E957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6023" y="3434636"/>
              <a:ext cx="62008" cy="99587"/>
            </a:xfrm>
            <a:custGeom>
              <a:avLst/>
              <a:gdLst>
                <a:gd name="T0" fmla="*/ 48 w 144"/>
                <a:gd name="T1" fmla="*/ 232 h 233"/>
                <a:gd name="T2" fmla="*/ 141 w 144"/>
                <a:gd name="T3" fmla="*/ 26 h 233"/>
                <a:gd name="T4" fmla="*/ 140 w 144"/>
                <a:gd name="T5" fmla="*/ 5 h 233"/>
                <a:gd name="T6" fmla="*/ 125 w 144"/>
                <a:gd name="T7" fmla="*/ 0 h 233"/>
                <a:gd name="T8" fmla="*/ 15 w 144"/>
                <a:gd name="T9" fmla="*/ 108 h 233"/>
                <a:gd name="T10" fmla="*/ 27 w 144"/>
                <a:gd name="T11" fmla="*/ 213 h 233"/>
                <a:gd name="T12" fmla="*/ 48 w 144"/>
                <a:gd name="T13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33">
                  <a:moveTo>
                    <a:pt x="48" y="232"/>
                  </a:moveTo>
                  <a:cubicBezTo>
                    <a:pt x="65" y="216"/>
                    <a:pt x="131" y="86"/>
                    <a:pt x="141" y="26"/>
                  </a:cubicBezTo>
                  <a:cubicBezTo>
                    <a:pt x="143" y="11"/>
                    <a:pt x="141" y="6"/>
                    <a:pt x="140" y="5"/>
                  </a:cubicBezTo>
                  <a:cubicBezTo>
                    <a:pt x="136" y="1"/>
                    <a:pt x="130" y="0"/>
                    <a:pt x="125" y="0"/>
                  </a:cubicBezTo>
                  <a:cubicBezTo>
                    <a:pt x="92" y="0"/>
                    <a:pt x="34" y="41"/>
                    <a:pt x="15" y="108"/>
                  </a:cubicBezTo>
                  <a:cubicBezTo>
                    <a:pt x="0" y="162"/>
                    <a:pt x="16" y="197"/>
                    <a:pt x="27" y="213"/>
                  </a:cubicBezTo>
                  <a:cubicBezTo>
                    <a:pt x="36" y="226"/>
                    <a:pt x="44" y="231"/>
                    <a:pt x="48" y="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1" name="Freeform 264">
              <a:extLst>
                <a:ext uri="{FF2B5EF4-FFF2-40B4-BE49-F238E27FC236}">
                  <a16:creationId xmlns:a16="http://schemas.microsoft.com/office/drawing/2014/main" id="{BB635079-757B-4407-9765-0233B7CE1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3975" y="3613142"/>
              <a:ext cx="73282" cy="54490"/>
            </a:xfrm>
            <a:custGeom>
              <a:avLst/>
              <a:gdLst>
                <a:gd name="T0" fmla="*/ 139 w 171"/>
                <a:gd name="T1" fmla="*/ 0 h 127"/>
                <a:gd name="T2" fmla="*/ 106 w 171"/>
                <a:gd name="T3" fmla="*/ 2 h 127"/>
                <a:gd name="T4" fmla="*/ 79 w 171"/>
                <a:gd name="T5" fmla="*/ 3 h 127"/>
                <a:gd name="T6" fmla="*/ 12 w 171"/>
                <a:gd name="T7" fmla="*/ 44 h 127"/>
                <a:gd name="T8" fmla="*/ 9 w 171"/>
                <a:gd name="T9" fmla="*/ 98 h 127"/>
                <a:gd name="T10" fmla="*/ 59 w 171"/>
                <a:gd name="T11" fmla="*/ 126 h 127"/>
                <a:gd name="T12" fmla="*/ 59 w 171"/>
                <a:gd name="T13" fmla="*/ 126 h 127"/>
                <a:gd name="T14" fmla="*/ 127 w 171"/>
                <a:gd name="T15" fmla="*/ 93 h 127"/>
                <a:gd name="T16" fmla="*/ 149 w 171"/>
                <a:gd name="T17" fmla="*/ 46 h 127"/>
                <a:gd name="T18" fmla="*/ 168 w 171"/>
                <a:gd name="T19" fmla="*/ 5 h 127"/>
                <a:gd name="T20" fmla="*/ 139 w 171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27">
                  <a:moveTo>
                    <a:pt x="139" y="0"/>
                  </a:moveTo>
                  <a:cubicBezTo>
                    <a:pt x="129" y="0"/>
                    <a:pt x="117" y="1"/>
                    <a:pt x="106" y="2"/>
                  </a:cubicBezTo>
                  <a:cubicBezTo>
                    <a:pt x="96" y="2"/>
                    <a:pt x="86" y="3"/>
                    <a:pt x="79" y="3"/>
                  </a:cubicBezTo>
                  <a:cubicBezTo>
                    <a:pt x="62" y="3"/>
                    <a:pt x="28" y="19"/>
                    <a:pt x="12" y="44"/>
                  </a:cubicBezTo>
                  <a:cubicBezTo>
                    <a:pt x="1" y="61"/>
                    <a:pt x="0" y="79"/>
                    <a:pt x="9" y="98"/>
                  </a:cubicBezTo>
                  <a:cubicBezTo>
                    <a:pt x="21" y="121"/>
                    <a:pt x="42" y="126"/>
                    <a:pt x="59" y="126"/>
                  </a:cubicBezTo>
                  <a:lnTo>
                    <a:pt x="59" y="126"/>
                  </a:lnTo>
                  <a:cubicBezTo>
                    <a:pt x="92" y="126"/>
                    <a:pt x="126" y="106"/>
                    <a:pt x="127" y="93"/>
                  </a:cubicBezTo>
                  <a:cubicBezTo>
                    <a:pt x="128" y="79"/>
                    <a:pt x="139" y="62"/>
                    <a:pt x="149" y="46"/>
                  </a:cubicBezTo>
                  <a:cubicBezTo>
                    <a:pt x="159" y="31"/>
                    <a:pt x="170" y="14"/>
                    <a:pt x="168" y="5"/>
                  </a:cubicBezTo>
                  <a:cubicBezTo>
                    <a:pt x="168" y="5"/>
                    <a:pt x="166" y="0"/>
                    <a:pt x="13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2" name="Freeform 265">
              <a:extLst>
                <a:ext uri="{FF2B5EF4-FFF2-40B4-BE49-F238E27FC236}">
                  <a16:creationId xmlns:a16="http://schemas.microsoft.com/office/drawing/2014/main" id="{5807BABC-7D66-40E7-B22A-D5A04BA20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4274" y="3953238"/>
              <a:ext cx="154080" cy="140925"/>
            </a:xfrm>
            <a:custGeom>
              <a:avLst/>
              <a:gdLst>
                <a:gd name="T0" fmla="*/ 328 w 363"/>
                <a:gd name="T1" fmla="*/ 36 h 331"/>
                <a:gd name="T2" fmla="*/ 283 w 363"/>
                <a:gd name="T3" fmla="*/ 15 h 331"/>
                <a:gd name="T4" fmla="*/ 285 w 363"/>
                <a:gd name="T5" fmla="*/ 29 h 331"/>
                <a:gd name="T6" fmla="*/ 288 w 363"/>
                <a:gd name="T7" fmla="*/ 49 h 331"/>
                <a:gd name="T8" fmla="*/ 267 w 363"/>
                <a:gd name="T9" fmla="*/ 58 h 331"/>
                <a:gd name="T10" fmla="*/ 242 w 363"/>
                <a:gd name="T11" fmla="*/ 73 h 331"/>
                <a:gd name="T12" fmla="*/ 210 w 363"/>
                <a:gd name="T13" fmla="*/ 98 h 331"/>
                <a:gd name="T14" fmla="*/ 198 w 363"/>
                <a:gd name="T15" fmla="*/ 100 h 331"/>
                <a:gd name="T16" fmla="*/ 197 w 363"/>
                <a:gd name="T17" fmla="*/ 106 h 331"/>
                <a:gd name="T18" fmla="*/ 194 w 363"/>
                <a:gd name="T19" fmla="*/ 119 h 331"/>
                <a:gd name="T20" fmla="*/ 182 w 363"/>
                <a:gd name="T21" fmla="*/ 124 h 331"/>
                <a:gd name="T22" fmla="*/ 120 w 363"/>
                <a:gd name="T23" fmla="*/ 95 h 331"/>
                <a:gd name="T24" fmla="*/ 83 w 363"/>
                <a:gd name="T25" fmla="*/ 116 h 331"/>
                <a:gd name="T26" fmla="*/ 37 w 363"/>
                <a:gd name="T27" fmla="*/ 148 h 331"/>
                <a:gd name="T28" fmla="*/ 3 w 363"/>
                <a:gd name="T29" fmla="*/ 210 h 331"/>
                <a:gd name="T30" fmla="*/ 5 w 363"/>
                <a:gd name="T31" fmla="*/ 215 h 331"/>
                <a:gd name="T32" fmla="*/ 35 w 363"/>
                <a:gd name="T33" fmla="*/ 198 h 331"/>
                <a:gd name="T34" fmla="*/ 75 w 363"/>
                <a:gd name="T35" fmla="*/ 179 h 331"/>
                <a:gd name="T36" fmla="*/ 92 w 363"/>
                <a:gd name="T37" fmla="*/ 171 h 331"/>
                <a:gd name="T38" fmla="*/ 120 w 363"/>
                <a:gd name="T39" fmla="*/ 158 h 331"/>
                <a:gd name="T40" fmla="*/ 132 w 363"/>
                <a:gd name="T41" fmla="*/ 159 h 331"/>
                <a:gd name="T42" fmla="*/ 162 w 363"/>
                <a:gd name="T43" fmla="*/ 222 h 331"/>
                <a:gd name="T44" fmla="*/ 195 w 363"/>
                <a:gd name="T45" fmla="*/ 290 h 331"/>
                <a:gd name="T46" fmla="*/ 251 w 363"/>
                <a:gd name="T47" fmla="*/ 318 h 331"/>
                <a:gd name="T48" fmla="*/ 273 w 363"/>
                <a:gd name="T49" fmla="*/ 330 h 331"/>
                <a:gd name="T50" fmla="*/ 275 w 363"/>
                <a:gd name="T51" fmla="*/ 330 h 331"/>
                <a:gd name="T52" fmla="*/ 270 w 363"/>
                <a:gd name="T53" fmla="*/ 280 h 331"/>
                <a:gd name="T54" fmla="*/ 265 w 363"/>
                <a:gd name="T55" fmla="*/ 239 h 331"/>
                <a:gd name="T56" fmla="*/ 299 w 363"/>
                <a:gd name="T57" fmla="*/ 219 h 331"/>
                <a:gd name="T58" fmla="*/ 347 w 363"/>
                <a:gd name="T59" fmla="*/ 202 h 331"/>
                <a:gd name="T60" fmla="*/ 342 w 363"/>
                <a:gd name="T61" fmla="*/ 110 h 331"/>
                <a:gd name="T62" fmla="*/ 328 w 363"/>
                <a:gd name="T63" fmla="*/ 3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331">
                  <a:moveTo>
                    <a:pt x="328" y="36"/>
                  </a:moveTo>
                  <a:cubicBezTo>
                    <a:pt x="328" y="0"/>
                    <a:pt x="291" y="3"/>
                    <a:pt x="283" y="15"/>
                  </a:cubicBezTo>
                  <a:cubicBezTo>
                    <a:pt x="281" y="19"/>
                    <a:pt x="282" y="24"/>
                    <a:pt x="285" y="29"/>
                  </a:cubicBezTo>
                  <a:cubicBezTo>
                    <a:pt x="288" y="34"/>
                    <a:pt x="292" y="42"/>
                    <a:pt x="288" y="49"/>
                  </a:cubicBezTo>
                  <a:cubicBezTo>
                    <a:pt x="285" y="56"/>
                    <a:pt x="276" y="57"/>
                    <a:pt x="267" y="58"/>
                  </a:cubicBezTo>
                  <a:cubicBezTo>
                    <a:pt x="253" y="60"/>
                    <a:pt x="244" y="62"/>
                    <a:pt x="242" y="73"/>
                  </a:cubicBezTo>
                  <a:cubicBezTo>
                    <a:pt x="239" y="96"/>
                    <a:pt x="222" y="97"/>
                    <a:pt x="210" y="98"/>
                  </a:cubicBezTo>
                  <a:cubicBezTo>
                    <a:pt x="205" y="98"/>
                    <a:pt x="200" y="99"/>
                    <a:pt x="198" y="100"/>
                  </a:cubicBezTo>
                  <a:cubicBezTo>
                    <a:pt x="197" y="102"/>
                    <a:pt x="197" y="104"/>
                    <a:pt x="197" y="106"/>
                  </a:cubicBezTo>
                  <a:cubicBezTo>
                    <a:pt x="198" y="111"/>
                    <a:pt x="197" y="116"/>
                    <a:pt x="194" y="119"/>
                  </a:cubicBezTo>
                  <a:cubicBezTo>
                    <a:pt x="191" y="122"/>
                    <a:pt x="187" y="124"/>
                    <a:pt x="182" y="124"/>
                  </a:cubicBezTo>
                  <a:cubicBezTo>
                    <a:pt x="162" y="124"/>
                    <a:pt x="127" y="100"/>
                    <a:pt x="120" y="95"/>
                  </a:cubicBezTo>
                  <a:cubicBezTo>
                    <a:pt x="111" y="89"/>
                    <a:pt x="97" y="103"/>
                    <a:pt x="83" y="116"/>
                  </a:cubicBezTo>
                  <a:cubicBezTo>
                    <a:pt x="68" y="130"/>
                    <a:pt x="54" y="144"/>
                    <a:pt x="37" y="148"/>
                  </a:cubicBezTo>
                  <a:cubicBezTo>
                    <a:pt x="15" y="154"/>
                    <a:pt x="0" y="193"/>
                    <a:pt x="3" y="210"/>
                  </a:cubicBezTo>
                  <a:cubicBezTo>
                    <a:pt x="3" y="212"/>
                    <a:pt x="4" y="215"/>
                    <a:pt x="5" y="215"/>
                  </a:cubicBezTo>
                  <a:cubicBezTo>
                    <a:pt x="17" y="214"/>
                    <a:pt x="26" y="207"/>
                    <a:pt x="35" y="198"/>
                  </a:cubicBezTo>
                  <a:cubicBezTo>
                    <a:pt x="46" y="188"/>
                    <a:pt x="58" y="178"/>
                    <a:pt x="75" y="179"/>
                  </a:cubicBezTo>
                  <a:cubicBezTo>
                    <a:pt x="84" y="180"/>
                    <a:pt x="87" y="177"/>
                    <a:pt x="92" y="171"/>
                  </a:cubicBezTo>
                  <a:cubicBezTo>
                    <a:pt x="97" y="165"/>
                    <a:pt x="104" y="158"/>
                    <a:pt x="120" y="158"/>
                  </a:cubicBezTo>
                  <a:cubicBezTo>
                    <a:pt x="123" y="158"/>
                    <a:pt x="127" y="158"/>
                    <a:pt x="132" y="159"/>
                  </a:cubicBezTo>
                  <a:cubicBezTo>
                    <a:pt x="154" y="163"/>
                    <a:pt x="158" y="191"/>
                    <a:pt x="162" y="222"/>
                  </a:cubicBezTo>
                  <a:cubicBezTo>
                    <a:pt x="166" y="253"/>
                    <a:pt x="171" y="286"/>
                    <a:pt x="195" y="290"/>
                  </a:cubicBezTo>
                  <a:cubicBezTo>
                    <a:pt x="226" y="295"/>
                    <a:pt x="240" y="309"/>
                    <a:pt x="251" y="318"/>
                  </a:cubicBezTo>
                  <a:cubicBezTo>
                    <a:pt x="259" y="326"/>
                    <a:pt x="264" y="330"/>
                    <a:pt x="273" y="330"/>
                  </a:cubicBezTo>
                  <a:cubicBezTo>
                    <a:pt x="274" y="330"/>
                    <a:pt x="275" y="330"/>
                    <a:pt x="275" y="330"/>
                  </a:cubicBezTo>
                  <a:cubicBezTo>
                    <a:pt x="280" y="323"/>
                    <a:pt x="274" y="297"/>
                    <a:pt x="270" y="280"/>
                  </a:cubicBezTo>
                  <a:cubicBezTo>
                    <a:pt x="267" y="264"/>
                    <a:pt x="264" y="249"/>
                    <a:pt x="265" y="239"/>
                  </a:cubicBezTo>
                  <a:cubicBezTo>
                    <a:pt x="266" y="222"/>
                    <a:pt x="283" y="220"/>
                    <a:pt x="299" y="219"/>
                  </a:cubicBezTo>
                  <a:cubicBezTo>
                    <a:pt x="316" y="218"/>
                    <a:pt x="335" y="216"/>
                    <a:pt x="347" y="202"/>
                  </a:cubicBezTo>
                  <a:cubicBezTo>
                    <a:pt x="362" y="185"/>
                    <a:pt x="351" y="147"/>
                    <a:pt x="342" y="110"/>
                  </a:cubicBezTo>
                  <a:cubicBezTo>
                    <a:pt x="335" y="84"/>
                    <a:pt x="328" y="58"/>
                    <a:pt x="328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3" name="Freeform 266">
              <a:extLst>
                <a:ext uri="{FF2B5EF4-FFF2-40B4-BE49-F238E27FC236}">
                  <a16:creationId xmlns:a16="http://schemas.microsoft.com/office/drawing/2014/main" id="{35826E0E-7B17-467A-89BA-798B7B615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507" y="3663874"/>
              <a:ext cx="189782" cy="279971"/>
            </a:xfrm>
            <a:custGeom>
              <a:avLst/>
              <a:gdLst>
                <a:gd name="T0" fmla="*/ 4 w 445"/>
                <a:gd name="T1" fmla="*/ 176 h 658"/>
                <a:gd name="T2" fmla="*/ 16 w 445"/>
                <a:gd name="T3" fmla="*/ 266 h 658"/>
                <a:gd name="T4" fmla="*/ 19 w 445"/>
                <a:gd name="T5" fmla="*/ 270 h 658"/>
                <a:gd name="T6" fmla="*/ 42 w 445"/>
                <a:gd name="T7" fmla="*/ 282 h 658"/>
                <a:gd name="T8" fmla="*/ 45 w 445"/>
                <a:gd name="T9" fmla="*/ 337 h 658"/>
                <a:gd name="T10" fmla="*/ 46 w 445"/>
                <a:gd name="T11" fmla="*/ 354 h 658"/>
                <a:gd name="T12" fmla="*/ 72 w 445"/>
                <a:gd name="T13" fmla="*/ 362 h 658"/>
                <a:gd name="T14" fmla="*/ 114 w 445"/>
                <a:gd name="T15" fmla="*/ 354 h 658"/>
                <a:gd name="T16" fmla="*/ 132 w 445"/>
                <a:gd name="T17" fmla="*/ 350 h 658"/>
                <a:gd name="T18" fmla="*/ 157 w 445"/>
                <a:gd name="T19" fmla="*/ 365 h 658"/>
                <a:gd name="T20" fmla="*/ 185 w 445"/>
                <a:gd name="T21" fmla="*/ 376 h 658"/>
                <a:gd name="T22" fmla="*/ 279 w 445"/>
                <a:gd name="T23" fmla="*/ 426 h 658"/>
                <a:gd name="T24" fmla="*/ 284 w 445"/>
                <a:gd name="T25" fmla="*/ 452 h 658"/>
                <a:gd name="T26" fmla="*/ 290 w 445"/>
                <a:gd name="T27" fmla="*/ 511 h 658"/>
                <a:gd name="T28" fmla="*/ 297 w 445"/>
                <a:gd name="T29" fmla="*/ 513 h 658"/>
                <a:gd name="T30" fmla="*/ 318 w 445"/>
                <a:gd name="T31" fmla="*/ 505 h 658"/>
                <a:gd name="T32" fmla="*/ 342 w 445"/>
                <a:gd name="T33" fmla="*/ 520 h 658"/>
                <a:gd name="T34" fmla="*/ 338 w 445"/>
                <a:gd name="T35" fmla="*/ 555 h 658"/>
                <a:gd name="T36" fmla="*/ 353 w 445"/>
                <a:gd name="T37" fmla="*/ 601 h 658"/>
                <a:gd name="T38" fmla="*/ 377 w 445"/>
                <a:gd name="T39" fmla="*/ 645 h 658"/>
                <a:gd name="T40" fmla="*/ 382 w 445"/>
                <a:gd name="T41" fmla="*/ 657 h 658"/>
                <a:gd name="T42" fmla="*/ 385 w 445"/>
                <a:gd name="T43" fmla="*/ 654 h 658"/>
                <a:gd name="T44" fmla="*/ 390 w 445"/>
                <a:gd name="T45" fmla="*/ 627 h 658"/>
                <a:gd name="T46" fmla="*/ 411 w 445"/>
                <a:gd name="T47" fmla="*/ 586 h 658"/>
                <a:gd name="T48" fmla="*/ 427 w 445"/>
                <a:gd name="T49" fmla="*/ 576 h 658"/>
                <a:gd name="T50" fmla="*/ 418 w 445"/>
                <a:gd name="T51" fmla="*/ 517 h 658"/>
                <a:gd name="T52" fmla="*/ 404 w 445"/>
                <a:gd name="T53" fmla="*/ 491 h 658"/>
                <a:gd name="T54" fmla="*/ 360 w 445"/>
                <a:gd name="T55" fmla="*/ 463 h 658"/>
                <a:gd name="T56" fmla="*/ 318 w 445"/>
                <a:gd name="T57" fmla="*/ 427 h 658"/>
                <a:gd name="T58" fmla="*/ 289 w 445"/>
                <a:gd name="T59" fmla="*/ 388 h 658"/>
                <a:gd name="T60" fmla="*/ 266 w 445"/>
                <a:gd name="T61" fmla="*/ 360 h 658"/>
                <a:gd name="T62" fmla="*/ 207 w 445"/>
                <a:gd name="T63" fmla="*/ 338 h 658"/>
                <a:gd name="T64" fmla="*/ 169 w 445"/>
                <a:gd name="T65" fmla="*/ 347 h 658"/>
                <a:gd name="T66" fmla="*/ 153 w 445"/>
                <a:gd name="T67" fmla="*/ 352 h 658"/>
                <a:gd name="T68" fmla="*/ 136 w 445"/>
                <a:gd name="T69" fmla="*/ 320 h 658"/>
                <a:gd name="T70" fmla="*/ 123 w 445"/>
                <a:gd name="T71" fmla="*/ 276 h 658"/>
                <a:gd name="T72" fmla="*/ 162 w 445"/>
                <a:gd name="T73" fmla="*/ 174 h 658"/>
                <a:gd name="T74" fmla="*/ 175 w 445"/>
                <a:gd name="T75" fmla="*/ 159 h 658"/>
                <a:gd name="T76" fmla="*/ 176 w 445"/>
                <a:gd name="T77" fmla="*/ 80 h 658"/>
                <a:gd name="T78" fmla="*/ 169 w 445"/>
                <a:gd name="T79" fmla="*/ 38 h 658"/>
                <a:gd name="T80" fmla="*/ 170 w 445"/>
                <a:gd name="T81" fmla="*/ 14 h 658"/>
                <a:gd name="T82" fmla="*/ 164 w 445"/>
                <a:gd name="T83" fmla="*/ 17 h 658"/>
                <a:gd name="T84" fmla="*/ 120 w 445"/>
                <a:gd name="T85" fmla="*/ 13 h 658"/>
                <a:gd name="T86" fmla="*/ 54 w 445"/>
                <a:gd name="T87" fmla="*/ 8 h 658"/>
                <a:gd name="T88" fmla="*/ 44 w 445"/>
                <a:gd name="T89" fmla="*/ 117 h 658"/>
                <a:gd name="T90" fmla="*/ 39 w 445"/>
                <a:gd name="T91" fmla="*/ 186 h 658"/>
                <a:gd name="T92" fmla="*/ 29 w 445"/>
                <a:gd name="T93" fmla="*/ 190 h 658"/>
                <a:gd name="T94" fmla="*/ 9 w 445"/>
                <a:gd name="T95" fmla="*/ 179 h 658"/>
                <a:gd name="T96" fmla="*/ 4 w 445"/>
                <a:gd name="T97" fmla="*/ 17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5" h="658">
                  <a:moveTo>
                    <a:pt x="4" y="176"/>
                  </a:moveTo>
                  <a:cubicBezTo>
                    <a:pt x="0" y="193"/>
                    <a:pt x="5" y="248"/>
                    <a:pt x="16" y="266"/>
                  </a:cubicBezTo>
                  <a:cubicBezTo>
                    <a:pt x="18" y="270"/>
                    <a:pt x="19" y="270"/>
                    <a:pt x="19" y="270"/>
                  </a:cubicBezTo>
                  <a:cubicBezTo>
                    <a:pt x="28" y="270"/>
                    <a:pt x="36" y="274"/>
                    <a:pt x="42" y="282"/>
                  </a:cubicBezTo>
                  <a:cubicBezTo>
                    <a:pt x="51" y="295"/>
                    <a:pt x="52" y="315"/>
                    <a:pt x="45" y="337"/>
                  </a:cubicBezTo>
                  <a:cubicBezTo>
                    <a:pt x="43" y="344"/>
                    <a:pt x="43" y="350"/>
                    <a:pt x="46" y="354"/>
                  </a:cubicBezTo>
                  <a:cubicBezTo>
                    <a:pt x="50" y="359"/>
                    <a:pt x="60" y="362"/>
                    <a:pt x="72" y="362"/>
                  </a:cubicBezTo>
                  <a:cubicBezTo>
                    <a:pt x="85" y="362"/>
                    <a:pt x="100" y="359"/>
                    <a:pt x="114" y="354"/>
                  </a:cubicBezTo>
                  <a:cubicBezTo>
                    <a:pt x="121" y="352"/>
                    <a:pt x="127" y="350"/>
                    <a:pt x="132" y="350"/>
                  </a:cubicBezTo>
                  <a:cubicBezTo>
                    <a:pt x="145" y="350"/>
                    <a:pt x="151" y="358"/>
                    <a:pt x="157" y="365"/>
                  </a:cubicBezTo>
                  <a:cubicBezTo>
                    <a:pt x="163" y="373"/>
                    <a:pt x="168" y="379"/>
                    <a:pt x="185" y="376"/>
                  </a:cubicBezTo>
                  <a:cubicBezTo>
                    <a:pt x="218" y="371"/>
                    <a:pt x="261" y="399"/>
                    <a:pt x="279" y="426"/>
                  </a:cubicBezTo>
                  <a:cubicBezTo>
                    <a:pt x="285" y="436"/>
                    <a:pt x="287" y="445"/>
                    <a:pt x="284" y="452"/>
                  </a:cubicBezTo>
                  <a:cubicBezTo>
                    <a:pt x="279" y="465"/>
                    <a:pt x="282" y="498"/>
                    <a:pt x="290" y="511"/>
                  </a:cubicBezTo>
                  <a:cubicBezTo>
                    <a:pt x="294" y="516"/>
                    <a:pt x="295" y="515"/>
                    <a:pt x="297" y="513"/>
                  </a:cubicBezTo>
                  <a:cubicBezTo>
                    <a:pt x="303" y="508"/>
                    <a:pt x="310" y="505"/>
                    <a:pt x="318" y="505"/>
                  </a:cubicBezTo>
                  <a:cubicBezTo>
                    <a:pt x="328" y="505"/>
                    <a:pt x="338" y="511"/>
                    <a:pt x="342" y="520"/>
                  </a:cubicBezTo>
                  <a:cubicBezTo>
                    <a:pt x="348" y="530"/>
                    <a:pt x="346" y="543"/>
                    <a:pt x="338" y="555"/>
                  </a:cubicBezTo>
                  <a:cubicBezTo>
                    <a:pt x="329" y="568"/>
                    <a:pt x="338" y="581"/>
                    <a:pt x="353" y="601"/>
                  </a:cubicBezTo>
                  <a:cubicBezTo>
                    <a:pt x="363" y="615"/>
                    <a:pt x="374" y="629"/>
                    <a:pt x="377" y="645"/>
                  </a:cubicBezTo>
                  <a:cubicBezTo>
                    <a:pt x="379" y="654"/>
                    <a:pt x="381" y="657"/>
                    <a:pt x="382" y="657"/>
                  </a:cubicBezTo>
                  <a:cubicBezTo>
                    <a:pt x="382" y="657"/>
                    <a:pt x="383" y="656"/>
                    <a:pt x="385" y="654"/>
                  </a:cubicBezTo>
                  <a:cubicBezTo>
                    <a:pt x="389" y="649"/>
                    <a:pt x="392" y="638"/>
                    <a:pt x="390" y="627"/>
                  </a:cubicBezTo>
                  <a:cubicBezTo>
                    <a:pt x="386" y="602"/>
                    <a:pt x="394" y="597"/>
                    <a:pt x="411" y="586"/>
                  </a:cubicBezTo>
                  <a:cubicBezTo>
                    <a:pt x="415" y="583"/>
                    <a:pt x="421" y="580"/>
                    <a:pt x="427" y="576"/>
                  </a:cubicBezTo>
                  <a:cubicBezTo>
                    <a:pt x="444" y="564"/>
                    <a:pt x="435" y="547"/>
                    <a:pt x="418" y="517"/>
                  </a:cubicBezTo>
                  <a:cubicBezTo>
                    <a:pt x="414" y="509"/>
                    <a:pt x="409" y="500"/>
                    <a:pt x="404" y="491"/>
                  </a:cubicBezTo>
                  <a:cubicBezTo>
                    <a:pt x="397" y="475"/>
                    <a:pt x="378" y="469"/>
                    <a:pt x="360" y="463"/>
                  </a:cubicBezTo>
                  <a:cubicBezTo>
                    <a:pt x="339" y="457"/>
                    <a:pt x="318" y="450"/>
                    <a:pt x="318" y="427"/>
                  </a:cubicBezTo>
                  <a:cubicBezTo>
                    <a:pt x="318" y="409"/>
                    <a:pt x="303" y="398"/>
                    <a:pt x="289" y="388"/>
                  </a:cubicBezTo>
                  <a:cubicBezTo>
                    <a:pt x="278" y="379"/>
                    <a:pt x="267" y="371"/>
                    <a:pt x="266" y="360"/>
                  </a:cubicBezTo>
                  <a:cubicBezTo>
                    <a:pt x="265" y="351"/>
                    <a:pt x="238" y="338"/>
                    <a:pt x="207" y="338"/>
                  </a:cubicBezTo>
                  <a:cubicBezTo>
                    <a:pt x="192" y="338"/>
                    <a:pt x="179" y="341"/>
                    <a:pt x="169" y="347"/>
                  </a:cubicBezTo>
                  <a:cubicBezTo>
                    <a:pt x="162" y="351"/>
                    <a:pt x="157" y="352"/>
                    <a:pt x="153" y="352"/>
                  </a:cubicBezTo>
                  <a:cubicBezTo>
                    <a:pt x="138" y="352"/>
                    <a:pt x="137" y="336"/>
                    <a:pt x="136" y="320"/>
                  </a:cubicBezTo>
                  <a:cubicBezTo>
                    <a:pt x="135" y="306"/>
                    <a:pt x="134" y="287"/>
                    <a:pt x="123" y="276"/>
                  </a:cubicBezTo>
                  <a:cubicBezTo>
                    <a:pt x="96" y="246"/>
                    <a:pt x="131" y="208"/>
                    <a:pt x="162" y="174"/>
                  </a:cubicBezTo>
                  <a:cubicBezTo>
                    <a:pt x="166" y="169"/>
                    <a:pt x="171" y="164"/>
                    <a:pt x="175" y="159"/>
                  </a:cubicBezTo>
                  <a:cubicBezTo>
                    <a:pt x="193" y="139"/>
                    <a:pt x="184" y="107"/>
                    <a:pt x="176" y="80"/>
                  </a:cubicBezTo>
                  <a:cubicBezTo>
                    <a:pt x="171" y="63"/>
                    <a:pt x="167" y="49"/>
                    <a:pt x="169" y="38"/>
                  </a:cubicBezTo>
                  <a:cubicBezTo>
                    <a:pt x="172" y="19"/>
                    <a:pt x="171" y="15"/>
                    <a:pt x="170" y="14"/>
                  </a:cubicBezTo>
                  <a:cubicBezTo>
                    <a:pt x="170" y="15"/>
                    <a:pt x="169" y="15"/>
                    <a:pt x="164" y="17"/>
                  </a:cubicBezTo>
                  <a:cubicBezTo>
                    <a:pt x="156" y="22"/>
                    <a:pt x="140" y="18"/>
                    <a:pt x="120" y="13"/>
                  </a:cubicBezTo>
                  <a:cubicBezTo>
                    <a:pt x="96" y="6"/>
                    <a:pt x="67" y="0"/>
                    <a:pt x="54" y="8"/>
                  </a:cubicBezTo>
                  <a:cubicBezTo>
                    <a:pt x="39" y="17"/>
                    <a:pt x="42" y="78"/>
                    <a:pt x="44" y="117"/>
                  </a:cubicBezTo>
                  <a:cubicBezTo>
                    <a:pt x="46" y="163"/>
                    <a:pt x="46" y="180"/>
                    <a:pt x="39" y="186"/>
                  </a:cubicBezTo>
                  <a:cubicBezTo>
                    <a:pt x="36" y="188"/>
                    <a:pt x="33" y="190"/>
                    <a:pt x="29" y="190"/>
                  </a:cubicBezTo>
                  <a:cubicBezTo>
                    <a:pt x="22" y="190"/>
                    <a:pt x="15" y="184"/>
                    <a:pt x="9" y="179"/>
                  </a:cubicBezTo>
                  <a:cubicBezTo>
                    <a:pt x="8" y="178"/>
                    <a:pt x="6" y="177"/>
                    <a:pt x="4" y="1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4" name="Freeform 267">
              <a:extLst>
                <a:ext uri="{FF2B5EF4-FFF2-40B4-BE49-F238E27FC236}">
                  <a16:creationId xmlns:a16="http://schemas.microsoft.com/office/drawing/2014/main" id="{5DDABB3E-67F8-481E-87EB-1A9263D13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0038" y="3949481"/>
              <a:ext cx="22549" cy="16912"/>
            </a:xfrm>
            <a:custGeom>
              <a:avLst/>
              <a:gdLst>
                <a:gd name="T0" fmla="*/ 8 w 51"/>
                <a:gd name="T1" fmla="*/ 38 h 39"/>
                <a:gd name="T2" fmla="*/ 48 w 51"/>
                <a:gd name="T3" fmla="*/ 14 h 39"/>
                <a:gd name="T4" fmla="*/ 47 w 51"/>
                <a:gd name="T5" fmla="*/ 4 h 39"/>
                <a:gd name="T6" fmla="*/ 38 w 51"/>
                <a:gd name="T7" fmla="*/ 0 h 39"/>
                <a:gd name="T8" fmla="*/ 5 w 51"/>
                <a:gd name="T9" fmla="*/ 22 h 39"/>
                <a:gd name="T10" fmla="*/ 1 w 51"/>
                <a:gd name="T11" fmla="*/ 34 h 39"/>
                <a:gd name="T12" fmla="*/ 8 w 51"/>
                <a:gd name="T1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9">
                  <a:moveTo>
                    <a:pt x="8" y="38"/>
                  </a:moveTo>
                  <a:cubicBezTo>
                    <a:pt x="22" y="38"/>
                    <a:pt x="42" y="25"/>
                    <a:pt x="48" y="14"/>
                  </a:cubicBezTo>
                  <a:cubicBezTo>
                    <a:pt x="50" y="9"/>
                    <a:pt x="49" y="6"/>
                    <a:pt x="47" y="4"/>
                  </a:cubicBezTo>
                  <a:cubicBezTo>
                    <a:pt x="45" y="1"/>
                    <a:pt x="42" y="0"/>
                    <a:pt x="38" y="0"/>
                  </a:cubicBezTo>
                  <a:cubicBezTo>
                    <a:pt x="27" y="0"/>
                    <a:pt x="12" y="11"/>
                    <a:pt x="5" y="22"/>
                  </a:cubicBezTo>
                  <a:cubicBezTo>
                    <a:pt x="1" y="28"/>
                    <a:pt x="0" y="32"/>
                    <a:pt x="1" y="34"/>
                  </a:cubicBezTo>
                  <a:cubicBezTo>
                    <a:pt x="1" y="35"/>
                    <a:pt x="2" y="38"/>
                    <a:pt x="8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5" name="Freeform 268">
              <a:extLst>
                <a:ext uri="{FF2B5EF4-FFF2-40B4-BE49-F238E27FC236}">
                  <a16:creationId xmlns:a16="http://schemas.microsoft.com/office/drawing/2014/main" id="{C5A5C78D-CBF3-46AF-9E29-C35C78DAF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9176" y="3836741"/>
              <a:ext cx="30064" cy="31945"/>
            </a:xfrm>
            <a:custGeom>
              <a:avLst/>
              <a:gdLst>
                <a:gd name="T0" fmla="*/ 0 w 72"/>
                <a:gd name="T1" fmla="*/ 0 h 75"/>
                <a:gd name="T2" fmla="*/ 50 w 72"/>
                <a:gd name="T3" fmla="*/ 74 h 75"/>
                <a:gd name="T4" fmla="*/ 63 w 72"/>
                <a:gd name="T5" fmla="*/ 72 h 75"/>
                <a:gd name="T6" fmla="*/ 70 w 72"/>
                <a:gd name="T7" fmla="*/ 63 h 75"/>
                <a:gd name="T8" fmla="*/ 0 w 7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5">
                  <a:moveTo>
                    <a:pt x="0" y="0"/>
                  </a:moveTo>
                  <a:cubicBezTo>
                    <a:pt x="7" y="33"/>
                    <a:pt x="20" y="74"/>
                    <a:pt x="50" y="74"/>
                  </a:cubicBezTo>
                  <a:cubicBezTo>
                    <a:pt x="54" y="74"/>
                    <a:pt x="59" y="74"/>
                    <a:pt x="63" y="72"/>
                  </a:cubicBezTo>
                  <a:cubicBezTo>
                    <a:pt x="71" y="70"/>
                    <a:pt x="71" y="66"/>
                    <a:pt x="70" y="63"/>
                  </a:cubicBezTo>
                  <a:cubicBezTo>
                    <a:pt x="67" y="43"/>
                    <a:pt x="17" y="6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6" name="Freeform 269">
              <a:extLst>
                <a:ext uri="{FF2B5EF4-FFF2-40B4-BE49-F238E27FC236}">
                  <a16:creationId xmlns:a16="http://schemas.microsoft.com/office/drawing/2014/main" id="{FA38F252-227F-4930-A6A8-4E1C593BE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0515" y="3885596"/>
              <a:ext cx="67646" cy="93950"/>
            </a:xfrm>
            <a:custGeom>
              <a:avLst/>
              <a:gdLst>
                <a:gd name="T0" fmla="*/ 116 w 160"/>
                <a:gd name="T1" fmla="*/ 65 h 222"/>
                <a:gd name="T2" fmla="*/ 18 w 160"/>
                <a:gd name="T3" fmla="*/ 4 h 222"/>
                <a:gd name="T4" fmla="*/ 2 w 160"/>
                <a:gd name="T5" fmla="*/ 57 h 222"/>
                <a:gd name="T6" fmla="*/ 19 w 160"/>
                <a:gd name="T7" fmla="*/ 97 h 222"/>
                <a:gd name="T8" fmla="*/ 28 w 160"/>
                <a:gd name="T9" fmla="*/ 96 h 222"/>
                <a:gd name="T10" fmla="*/ 56 w 160"/>
                <a:gd name="T11" fmla="*/ 79 h 222"/>
                <a:gd name="T12" fmla="*/ 64 w 160"/>
                <a:gd name="T13" fmla="*/ 69 h 222"/>
                <a:gd name="T14" fmla="*/ 76 w 160"/>
                <a:gd name="T15" fmla="*/ 81 h 222"/>
                <a:gd name="T16" fmla="*/ 73 w 160"/>
                <a:gd name="T17" fmla="*/ 145 h 222"/>
                <a:gd name="T18" fmla="*/ 63 w 160"/>
                <a:gd name="T19" fmla="*/ 199 h 222"/>
                <a:gd name="T20" fmla="*/ 81 w 160"/>
                <a:gd name="T21" fmla="*/ 219 h 222"/>
                <a:gd name="T22" fmla="*/ 126 w 160"/>
                <a:gd name="T23" fmla="*/ 177 h 222"/>
                <a:gd name="T24" fmla="*/ 156 w 160"/>
                <a:gd name="T25" fmla="*/ 105 h 222"/>
                <a:gd name="T26" fmla="*/ 151 w 160"/>
                <a:gd name="T27" fmla="*/ 102 h 222"/>
                <a:gd name="T28" fmla="*/ 143 w 160"/>
                <a:gd name="T29" fmla="*/ 104 h 222"/>
                <a:gd name="T30" fmla="*/ 134 w 160"/>
                <a:gd name="T31" fmla="*/ 106 h 222"/>
                <a:gd name="T32" fmla="*/ 127 w 160"/>
                <a:gd name="T33" fmla="*/ 103 h 222"/>
                <a:gd name="T34" fmla="*/ 126 w 160"/>
                <a:gd name="T35" fmla="*/ 88 h 222"/>
                <a:gd name="T36" fmla="*/ 116 w 160"/>
                <a:gd name="T37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22">
                  <a:moveTo>
                    <a:pt x="116" y="65"/>
                  </a:moveTo>
                  <a:cubicBezTo>
                    <a:pt x="94" y="37"/>
                    <a:pt x="40" y="0"/>
                    <a:pt x="18" y="4"/>
                  </a:cubicBezTo>
                  <a:cubicBezTo>
                    <a:pt x="5" y="7"/>
                    <a:pt x="0" y="34"/>
                    <a:pt x="2" y="57"/>
                  </a:cubicBezTo>
                  <a:cubicBezTo>
                    <a:pt x="5" y="81"/>
                    <a:pt x="13" y="97"/>
                    <a:pt x="19" y="97"/>
                  </a:cubicBezTo>
                  <a:cubicBezTo>
                    <a:pt x="22" y="96"/>
                    <a:pt x="25" y="96"/>
                    <a:pt x="28" y="96"/>
                  </a:cubicBezTo>
                  <a:cubicBezTo>
                    <a:pt x="43" y="94"/>
                    <a:pt x="55" y="92"/>
                    <a:pt x="56" y="79"/>
                  </a:cubicBezTo>
                  <a:cubicBezTo>
                    <a:pt x="57" y="70"/>
                    <a:pt x="61" y="69"/>
                    <a:pt x="64" y="69"/>
                  </a:cubicBezTo>
                  <a:cubicBezTo>
                    <a:pt x="69" y="69"/>
                    <a:pt x="72" y="73"/>
                    <a:pt x="76" y="81"/>
                  </a:cubicBezTo>
                  <a:cubicBezTo>
                    <a:pt x="83" y="98"/>
                    <a:pt x="88" y="130"/>
                    <a:pt x="73" y="145"/>
                  </a:cubicBezTo>
                  <a:cubicBezTo>
                    <a:pt x="62" y="156"/>
                    <a:pt x="57" y="180"/>
                    <a:pt x="63" y="199"/>
                  </a:cubicBezTo>
                  <a:cubicBezTo>
                    <a:pt x="65" y="206"/>
                    <a:pt x="70" y="216"/>
                    <a:pt x="81" y="219"/>
                  </a:cubicBezTo>
                  <a:cubicBezTo>
                    <a:pt x="91" y="221"/>
                    <a:pt x="109" y="204"/>
                    <a:pt x="126" y="177"/>
                  </a:cubicBezTo>
                  <a:cubicBezTo>
                    <a:pt x="149" y="143"/>
                    <a:pt x="159" y="112"/>
                    <a:pt x="156" y="105"/>
                  </a:cubicBezTo>
                  <a:cubicBezTo>
                    <a:pt x="154" y="102"/>
                    <a:pt x="153" y="102"/>
                    <a:pt x="151" y="102"/>
                  </a:cubicBezTo>
                  <a:cubicBezTo>
                    <a:pt x="149" y="102"/>
                    <a:pt x="146" y="103"/>
                    <a:pt x="143" y="104"/>
                  </a:cubicBezTo>
                  <a:cubicBezTo>
                    <a:pt x="140" y="105"/>
                    <a:pt x="137" y="106"/>
                    <a:pt x="134" y="106"/>
                  </a:cubicBezTo>
                  <a:cubicBezTo>
                    <a:pt x="130" y="106"/>
                    <a:pt x="128" y="104"/>
                    <a:pt x="127" y="103"/>
                  </a:cubicBezTo>
                  <a:cubicBezTo>
                    <a:pt x="124" y="99"/>
                    <a:pt x="125" y="93"/>
                    <a:pt x="126" y="88"/>
                  </a:cubicBezTo>
                  <a:cubicBezTo>
                    <a:pt x="127" y="83"/>
                    <a:pt x="123" y="75"/>
                    <a:pt x="116" y="6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7" name="Freeform 270">
              <a:extLst>
                <a:ext uri="{FF2B5EF4-FFF2-40B4-BE49-F238E27FC236}">
                  <a16:creationId xmlns:a16="http://schemas.microsoft.com/office/drawing/2014/main" id="{41976B4E-EE8A-4AB3-B826-6229D97DE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5830" y="3911902"/>
              <a:ext cx="73282" cy="88313"/>
            </a:xfrm>
            <a:custGeom>
              <a:avLst/>
              <a:gdLst>
                <a:gd name="T0" fmla="*/ 71 w 173"/>
                <a:gd name="T1" fmla="*/ 142 h 208"/>
                <a:gd name="T2" fmla="*/ 134 w 173"/>
                <a:gd name="T3" fmla="*/ 76 h 208"/>
                <a:gd name="T4" fmla="*/ 153 w 173"/>
                <a:gd name="T5" fmla="*/ 3 h 208"/>
                <a:gd name="T6" fmla="*/ 151 w 173"/>
                <a:gd name="T7" fmla="*/ 0 h 208"/>
                <a:gd name="T8" fmla="*/ 134 w 173"/>
                <a:gd name="T9" fmla="*/ 31 h 208"/>
                <a:gd name="T10" fmla="*/ 102 w 173"/>
                <a:gd name="T11" fmla="*/ 87 h 208"/>
                <a:gd name="T12" fmla="*/ 61 w 173"/>
                <a:gd name="T13" fmla="*/ 133 h 208"/>
                <a:gd name="T14" fmla="*/ 5 w 173"/>
                <a:gd name="T15" fmla="*/ 207 h 208"/>
                <a:gd name="T16" fmla="*/ 5 w 173"/>
                <a:gd name="T17" fmla="*/ 207 h 208"/>
                <a:gd name="T18" fmla="*/ 71 w 173"/>
                <a:gd name="T19" fmla="*/ 1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208">
                  <a:moveTo>
                    <a:pt x="71" y="142"/>
                  </a:moveTo>
                  <a:cubicBezTo>
                    <a:pt x="94" y="116"/>
                    <a:pt x="117" y="88"/>
                    <a:pt x="134" y="76"/>
                  </a:cubicBezTo>
                  <a:cubicBezTo>
                    <a:pt x="172" y="49"/>
                    <a:pt x="165" y="28"/>
                    <a:pt x="153" y="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8" y="1"/>
                    <a:pt x="140" y="18"/>
                    <a:pt x="134" y="31"/>
                  </a:cubicBezTo>
                  <a:cubicBezTo>
                    <a:pt x="125" y="48"/>
                    <a:pt x="115" y="70"/>
                    <a:pt x="102" y="87"/>
                  </a:cubicBezTo>
                  <a:cubicBezTo>
                    <a:pt x="91" y="100"/>
                    <a:pt x="77" y="116"/>
                    <a:pt x="61" y="133"/>
                  </a:cubicBezTo>
                  <a:cubicBezTo>
                    <a:pt x="40" y="156"/>
                    <a:pt x="0" y="198"/>
                    <a:pt x="5" y="207"/>
                  </a:cubicBezTo>
                  <a:lnTo>
                    <a:pt x="5" y="207"/>
                  </a:lnTo>
                  <a:cubicBezTo>
                    <a:pt x="15" y="207"/>
                    <a:pt x="47" y="170"/>
                    <a:pt x="71" y="14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78" name="Freeform 271">
              <a:extLst>
                <a:ext uri="{FF2B5EF4-FFF2-40B4-BE49-F238E27FC236}">
                  <a16:creationId xmlns:a16="http://schemas.microsoft.com/office/drawing/2014/main" id="{4C1C61B8-BC77-4D1A-A8C4-0868A7E97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0158" y="4396683"/>
              <a:ext cx="30064" cy="35702"/>
            </a:xfrm>
            <a:custGeom>
              <a:avLst/>
              <a:gdLst>
                <a:gd name="T0" fmla="*/ 44 w 72"/>
                <a:gd name="T1" fmla="*/ 71 h 83"/>
                <a:gd name="T2" fmla="*/ 49 w 72"/>
                <a:gd name="T3" fmla="*/ 82 h 83"/>
                <a:gd name="T4" fmla="*/ 53 w 72"/>
                <a:gd name="T5" fmla="*/ 81 h 83"/>
                <a:gd name="T6" fmla="*/ 69 w 72"/>
                <a:gd name="T7" fmla="*/ 69 h 83"/>
                <a:gd name="T8" fmla="*/ 26 w 72"/>
                <a:gd name="T9" fmla="*/ 15 h 83"/>
                <a:gd name="T10" fmla="*/ 0 w 72"/>
                <a:gd name="T11" fmla="*/ 0 h 83"/>
                <a:gd name="T12" fmla="*/ 11 w 72"/>
                <a:gd name="T13" fmla="*/ 11 h 83"/>
                <a:gd name="T14" fmla="*/ 44 w 72"/>
                <a:gd name="T15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83">
                  <a:moveTo>
                    <a:pt x="44" y="71"/>
                  </a:moveTo>
                  <a:cubicBezTo>
                    <a:pt x="46" y="82"/>
                    <a:pt x="47" y="82"/>
                    <a:pt x="49" y="82"/>
                  </a:cubicBezTo>
                  <a:cubicBezTo>
                    <a:pt x="50" y="82"/>
                    <a:pt x="51" y="82"/>
                    <a:pt x="53" y="81"/>
                  </a:cubicBezTo>
                  <a:cubicBezTo>
                    <a:pt x="63" y="79"/>
                    <a:pt x="68" y="75"/>
                    <a:pt x="69" y="69"/>
                  </a:cubicBezTo>
                  <a:cubicBezTo>
                    <a:pt x="71" y="55"/>
                    <a:pt x="52" y="32"/>
                    <a:pt x="26" y="15"/>
                  </a:cubicBezTo>
                  <a:cubicBezTo>
                    <a:pt x="15" y="8"/>
                    <a:pt x="6" y="3"/>
                    <a:pt x="0" y="0"/>
                  </a:cubicBezTo>
                  <a:cubicBezTo>
                    <a:pt x="3" y="3"/>
                    <a:pt x="7" y="6"/>
                    <a:pt x="11" y="11"/>
                  </a:cubicBezTo>
                  <a:cubicBezTo>
                    <a:pt x="36" y="35"/>
                    <a:pt x="41" y="57"/>
                    <a:pt x="44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1" name="Freeform 274">
              <a:extLst>
                <a:ext uri="{FF2B5EF4-FFF2-40B4-BE49-F238E27FC236}">
                  <a16:creationId xmlns:a16="http://schemas.microsoft.com/office/drawing/2014/main" id="{43154DE4-C280-4409-BE6C-D460C5FC4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230" y="4573307"/>
              <a:ext cx="1879" cy="1879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2" name="Freeform 275">
              <a:extLst>
                <a:ext uri="{FF2B5EF4-FFF2-40B4-BE49-F238E27FC236}">
                  <a16:creationId xmlns:a16="http://schemas.microsoft.com/office/drawing/2014/main" id="{EFF2CF90-8A16-4E19-8827-E9D8C3A83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6406" y="3958877"/>
              <a:ext cx="65764" cy="120256"/>
            </a:xfrm>
            <a:custGeom>
              <a:avLst/>
              <a:gdLst>
                <a:gd name="T0" fmla="*/ 33 w 154"/>
                <a:gd name="T1" fmla="*/ 0 h 282"/>
                <a:gd name="T2" fmla="*/ 19 w 154"/>
                <a:gd name="T3" fmla="*/ 33 h 282"/>
                <a:gd name="T4" fmla="*/ 11 w 154"/>
                <a:gd name="T5" fmla="*/ 68 h 282"/>
                <a:gd name="T6" fmla="*/ 7 w 154"/>
                <a:gd name="T7" fmla="*/ 167 h 282"/>
                <a:gd name="T8" fmla="*/ 8 w 154"/>
                <a:gd name="T9" fmla="*/ 190 h 282"/>
                <a:gd name="T10" fmla="*/ 42 w 154"/>
                <a:gd name="T11" fmla="*/ 276 h 282"/>
                <a:gd name="T12" fmla="*/ 61 w 154"/>
                <a:gd name="T13" fmla="*/ 281 h 282"/>
                <a:gd name="T14" fmla="*/ 150 w 154"/>
                <a:gd name="T15" fmla="*/ 172 h 282"/>
                <a:gd name="T16" fmla="*/ 33 w 154"/>
                <a:gd name="T17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282">
                  <a:moveTo>
                    <a:pt x="33" y="0"/>
                  </a:moveTo>
                  <a:cubicBezTo>
                    <a:pt x="25" y="1"/>
                    <a:pt x="22" y="13"/>
                    <a:pt x="19" y="33"/>
                  </a:cubicBezTo>
                  <a:cubicBezTo>
                    <a:pt x="17" y="45"/>
                    <a:pt x="15" y="57"/>
                    <a:pt x="11" y="68"/>
                  </a:cubicBezTo>
                  <a:cubicBezTo>
                    <a:pt x="0" y="96"/>
                    <a:pt x="2" y="124"/>
                    <a:pt x="7" y="167"/>
                  </a:cubicBezTo>
                  <a:cubicBezTo>
                    <a:pt x="7" y="175"/>
                    <a:pt x="8" y="182"/>
                    <a:pt x="8" y="190"/>
                  </a:cubicBezTo>
                  <a:cubicBezTo>
                    <a:pt x="11" y="224"/>
                    <a:pt x="13" y="257"/>
                    <a:pt x="42" y="276"/>
                  </a:cubicBezTo>
                  <a:cubicBezTo>
                    <a:pt x="48" y="279"/>
                    <a:pt x="54" y="281"/>
                    <a:pt x="61" y="281"/>
                  </a:cubicBezTo>
                  <a:cubicBezTo>
                    <a:pt x="100" y="281"/>
                    <a:pt x="149" y="222"/>
                    <a:pt x="150" y="172"/>
                  </a:cubicBezTo>
                  <a:cubicBezTo>
                    <a:pt x="153" y="111"/>
                    <a:pt x="48" y="2"/>
                    <a:pt x="3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3" name="Freeform 276">
              <a:extLst>
                <a:ext uri="{FF2B5EF4-FFF2-40B4-BE49-F238E27FC236}">
                  <a16:creationId xmlns:a16="http://schemas.microsoft.com/office/drawing/2014/main" id="{D1ED0B51-6AA0-4F70-84E7-EE794A7D2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8191" y="4665379"/>
              <a:ext cx="234878" cy="456596"/>
            </a:xfrm>
            <a:custGeom>
              <a:avLst/>
              <a:gdLst>
                <a:gd name="T0" fmla="*/ 520 w 553"/>
                <a:gd name="T1" fmla="*/ 131 h 1070"/>
                <a:gd name="T2" fmla="*/ 484 w 553"/>
                <a:gd name="T3" fmla="*/ 41 h 1070"/>
                <a:gd name="T4" fmla="*/ 466 w 553"/>
                <a:gd name="T5" fmla="*/ 6 h 1070"/>
                <a:gd name="T6" fmla="*/ 464 w 553"/>
                <a:gd name="T7" fmla="*/ 0 h 1070"/>
                <a:gd name="T8" fmla="*/ 458 w 553"/>
                <a:gd name="T9" fmla="*/ 12 h 1070"/>
                <a:gd name="T10" fmla="*/ 449 w 553"/>
                <a:gd name="T11" fmla="*/ 31 h 1070"/>
                <a:gd name="T12" fmla="*/ 439 w 553"/>
                <a:gd name="T13" fmla="*/ 80 h 1070"/>
                <a:gd name="T14" fmla="*/ 431 w 553"/>
                <a:gd name="T15" fmla="*/ 102 h 1070"/>
                <a:gd name="T16" fmla="*/ 387 w 553"/>
                <a:gd name="T17" fmla="*/ 121 h 1070"/>
                <a:gd name="T18" fmla="*/ 356 w 553"/>
                <a:gd name="T19" fmla="*/ 132 h 1070"/>
                <a:gd name="T20" fmla="*/ 355 w 553"/>
                <a:gd name="T21" fmla="*/ 147 h 1070"/>
                <a:gd name="T22" fmla="*/ 352 w 553"/>
                <a:gd name="T23" fmla="*/ 174 h 1070"/>
                <a:gd name="T24" fmla="*/ 352 w 553"/>
                <a:gd name="T25" fmla="*/ 187 h 1070"/>
                <a:gd name="T26" fmla="*/ 352 w 553"/>
                <a:gd name="T27" fmla="*/ 210 h 1070"/>
                <a:gd name="T28" fmla="*/ 291 w 553"/>
                <a:gd name="T29" fmla="*/ 243 h 1070"/>
                <a:gd name="T30" fmla="*/ 247 w 553"/>
                <a:gd name="T31" fmla="*/ 268 h 1070"/>
                <a:gd name="T32" fmla="*/ 184 w 553"/>
                <a:gd name="T33" fmla="*/ 297 h 1070"/>
                <a:gd name="T34" fmla="*/ 135 w 553"/>
                <a:gd name="T35" fmla="*/ 306 h 1070"/>
                <a:gd name="T36" fmla="*/ 87 w 553"/>
                <a:gd name="T37" fmla="*/ 315 h 1070"/>
                <a:gd name="T38" fmla="*/ 85 w 553"/>
                <a:gd name="T39" fmla="*/ 315 h 1070"/>
                <a:gd name="T40" fmla="*/ 75 w 553"/>
                <a:gd name="T41" fmla="*/ 350 h 1070"/>
                <a:gd name="T42" fmla="*/ 61 w 553"/>
                <a:gd name="T43" fmla="*/ 414 h 1070"/>
                <a:gd name="T44" fmla="*/ 71 w 553"/>
                <a:gd name="T45" fmla="*/ 546 h 1070"/>
                <a:gd name="T46" fmla="*/ 52 w 553"/>
                <a:gd name="T47" fmla="*/ 708 h 1070"/>
                <a:gd name="T48" fmla="*/ 23 w 553"/>
                <a:gd name="T49" fmla="*/ 884 h 1070"/>
                <a:gd name="T50" fmla="*/ 42 w 553"/>
                <a:gd name="T51" fmla="*/ 947 h 1070"/>
                <a:gd name="T52" fmla="*/ 72 w 553"/>
                <a:gd name="T53" fmla="*/ 1027 h 1070"/>
                <a:gd name="T54" fmla="*/ 172 w 553"/>
                <a:gd name="T55" fmla="*/ 1069 h 1070"/>
                <a:gd name="T56" fmla="*/ 199 w 553"/>
                <a:gd name="T57" fmla="*/ 1061 h 1070"/>
                <a:gd name="T58" fmla="*/ 238 w 553"/>
                <a:gd name="T59" fmla="*/ 1047 h 1070"/>
                <a:gd name="T60" fmla="*/ 277 w 553"/>
                <a:gd name="T61" fmla="*/ 1032 h 1070"/>
                <a:gd name="T62" fmla="*/ 350 w 553"/>
                <a:gd name="T63" fmla="*/ 829 h 1070"/>
                <a:gd name="T64" fmla="*/ 387 w 553"/>
                <a:gd name="T65" fmla="*/ 713 h 1070"/>
                <a:gd name="T66" fmla="*/ 470 w 553"/>
                <a:gd name="T67" fmla="*/ 418 h 1070"/>
                <a:gd name="T68" fmla="*/ 479 w 553"/>
                <a:gd name="T69" fmla="*/ 377 h 1070"/>
                <a:gd name="T70" fmla="*/ 484 w 553"/>
                <a:gd name="T71" fmla="*/ 334 h 1070"/>
                <a:gd name="T72" fmla="*/ 486 w 553"/>
                <a:gd name="T73" fmla="*/ 277 h 1070"/>
                <a:gd name="T74" fmla="*/ 515 w 553"/>
                <a:gd name="T75" fmla="*/ 281 h 1070"/>
                <a:gd name="T76" fmla="*/ 534 w 553"/>
                <a:gd name="T77" fmla="*/ 298 h 1070"/>
                <a:gd name="T78" fmla="*/ 549 w 553"/>
                <a:gd name="T79" fmla="*/ 274 h 1070"/>
                <a:gd name="T80" fmla="*/ 536 w 553"/>
                <a:gd name="T81" fmla="*/ 206 h 1070"/>
                <a:gd name="T82" fmla="*/ 520 w 553"/>
                <a:gd name="T83" fmla="*/ 131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3" h="1070">
                  <a:moveTo>
                    <a:pt x="520" y="131"/>
                  </a:moveTo>
                  <a:cubicBezTo>
                    <a:pt x="518" y="99"/>
                    <a:pt x="499" y="67"/>
                    <a:pt x="484" y="41"/>
                  </a:cubicBezTo>
                  <a:cubicBezTo>
                    <a:pt x="475" y="27"/>
                    <a:pt x="468" y="15"/>
                    <a:pt x="466" y="6"/>
                  </a:cubicBezTo>
                  <a:cubicBezTo>
                    <a:pt x="465" y="3"/>
                    <a:pt x="464" y="1"/>
                    <a:pt x="464" y="0"/>
                  </a:cubicBezTo>
                  <a:cubicBezTo>
                    <a:pt x="462" y="3"/>
                    <a:pt x="460" y="8"/>
                    <a:pt x="458" y="12"/>
                  </a:cubicBezTo>
                  <a:cubicBezTo>
                    <a:pt x="455" y="20"/>
                    <a:pt x="453" y="28"/>
                    <a:pt x="449" y="31"/>
                  </a:cubicBezTo>
                  <a:cubicBezTo>
                    <a:pt x="443" y="39"/>
                    <a:pt x="437" y="63"/>
                    <a:pt x="439" y="80"/>
                  </a:cubicBezTo>
                  <a:cubicBezTo>
                    <a:pt x="440" y="88"/>
                    <a:pt x="437" y="95"/>
                    <a:pt x="431" y="102"/>
                  </a:cubicBezTo>
                  <a:cubicBezTo>
                    <a:pt x="420" y="114"/>
                    <a:pt x="401" y="123"/>
                    <a:pt x="387" y="121"/>
                  </a:cubicBezTo>
                  <a:cubicBezTo>
                    <a:pt x="377" y="120"/>
                    <a:pt x="363" y="123"/>
                    <a:pt x="356" y="132"/>
                  </a:cubicBezTo>
                  <a:cubicBezTo>
                    <a:pt x="353" y="136"/>
                    <a:pt x="353" y="141"/>
                    <a:pt x="355" y="147"/>
                  </a:cubicBezTo>
                  <a:cubicBezTo>
                    <a:pt x="360" y="161"/>
                    <a:pt x="357" y="168"/>
                    <a:pt x="352" y="174"/>
                  </a:cubicBezTo>
                  <a:cubicBezTo>
                    <a:pt x="350" y="178"/>
                    <a:pt x="349" y="180"/>
                    <a:pt x="352" y="187"/>
                  </a:cubicBezTo>
                  <a:cubicBezTo>
                    <a:pt x="356" y="194"/>
                    <a:pt x="356" y="202"/>
                    <a:pt x="352" y="210"/>
                  </a:cubicBezTo>
                  <a:cubicBezTo>
                    <a:pt x="343" y="227"/>
                    <a:pt x="316" y="241"/>
                    <a:pt x="291" y="243"/>
                  </a:cubicBezTo>
                  <a:cubicBezTo>
                    <a:pt x="279" y="244"/>
                    <a:pt x="262" y="256"/>
                    <a:pt x="247" y="268"/>
                  </a:cubicBezTo>
                  <a:cubicBezTo>
                    <a:pt x="226" y="284"/>
                    <a:pt x="205" y="300"/>
                    <a:pt x="184" y="297"/>
                  </a:cubicBezTo>
                  <a:cubicBezTo>
                    <a:pt x="168" y="295"/>
                    <a:pt x="151" y="301"/>
                    <a:pt x="135" y="306"/>
                  </a:cubicBezTo>
                  <a:cubicBezTo>
                    <a:pt x="118" y="312"/>
                    <a:pt x="102" y="317"/>
                    <a:pt x="87" y="315"/>
                  </a:cubicBezTo>
                  <a:cubicBezTo>
                    <a:pt x="86" y="315"/>
                    <a:pt x="86" y="315"/>
                    <a:pt x="85" y="315"/>
                  </a:cubicBezTo>
                  <a:cubicBezTo>
                    <a:pt x="78" y="315"/>
                    <a:pt x="76" y="328"/>
                    <a:pt x="75" y="350"/>
                  </a:cubicBezTo>
                  <a:cubicBezTo>
                    <a:pt x="74" y="369"/>
                    <a:pt x="72" y="394"/>
                    <a:pt x="61" y="414"/>
                  </a:cubicBezTo>
                  <a:cubicBezTo>
                    <a:pt x="39" y="455"/>
                    <a:pt x="53" y="504"/>
                    <a:pt x="71" y="546"/>
                  </a:cubicBezTo>
                  <a:cubicBezTo>
                    <a:pt x="91" y="596"/>
                    <a:pt x="109" y="639"/>
                    <a:pt x="52" y="708"/>
                  </a:cubicBezTo>
                  <a:cubicBezTo>
                    <a:pt x="0" y="770"/>
                    <a:pt x="3" y="840"/>
                    <a:pt x="23" y="884"/>
                  </a:cubicBezTo>
                  <a:cubicBezTo>
                    <a:pt x="32" y="903"/>
                    <a:pt x="37" y="926"/>
                    <a:pt x="42" y="947"/>
                  </a:cubicBezTo>
                  <a:cubicBezTo>
                    <a:pt x="49" y="979"/>
                    <a:pt x="55" y="1010"/>
                    <a:pt x="72" y="1027"/>
                  </a:cubicBezTo>
                  <a:cubicBezTo>
                    <a:pt x="92" y="1049"/>
                    <a:pt x="139" y="1069"/>
                    <a:pt x="172" y="1069"/>
                  </a:cubicBezTo>
                  <a:cubicBezTo>
                    <a:pt x="184" y="1069"/>
                    <a:pt x="193" y="1066"/>
                    <a:pt x="199" y="1061"/>
                  </a:cubicBezTo>
                  <a:cubicBezTo>
                    <a:pt x="212" y="1048"/>
                    <a:pt x="226" y="1048"/>
                    <a:pt x="238" y="1047"/>
                  </a:cubicBezTo>
                  <a:cubicBezTo>
                    <a:pt x="252" y="1047"/>
                    <a:pt x="264" y="1047"/>
                    <a:pt x="277" y="1032"/>
                  </a:cubicBezTo>
                  <a:cubicBezTo>
                    <a:pt x="295" y="1011"/>
                    <a:pt x="323" y="919"/>
                    <a:pt x="350" y="829"/>
                  </a:cubicBezTo>
                  <a:cubicBezTo>
                    <a:pt x="363" y="790"/>
                    <a:pt x="375" y="749"/>
                    <a:pt x="387" y="713"/>
                  </a:cubicBezTo>
                  <a:cubicBezTo>
                    <a:pt x="417" y="621"/>
                    <a:pt x="475" y="450"/>
                    <a:pt x="470" y="418"/>
                  </a:cubicBezTo>
                  <a:cubicBezTo>
                    <a:pt x="468" y="403"/>
                    <a:pt x="473" y="390"/>
                    <a:pt x="479" y="377"/>
                  </a:cubicBezTo>
                  <a:cubicBezTo>
                    <a:pt x="485" y="363"/>
                    <a:pt x="491" y="350"/>
                    <a:pt x="484" y="334"/>
                  </a:cubicBezTo>
                  <a:cubicBezTo>
                    <a:pt x="475" y="312"/>
                    <a:pt x="478" y="289"/>
                    <a:pt x="486" y="277"/>
                  </a:cubicBezTo>
                  <a:cubicBezTo>
                    <a:pt x="494" y="266"/>
                    <a:pt x="507" y="267"/>
                    <a:pt x="515" y="281"/>
                  </a:cubicBezTo>
                  <a:cubicBezTo>
                    <a:pt x="521" y="292"/>
                    <a:pt x="528" y="298"/>
                    <a:pt x="534" y="298"/>
                  </a:cubicBezTo>
                  <a:cubicBezTo>
                    <a:pt x="541" y="298"/>
                    <a:pt x="546" y="289"/>
                    <a:pt x="549" y="274"/>
                  </a:cubicBezTo>
                  <a:cubicBezTo>
                    <a:pt x="552" y="257"/>
                    <a:pt x="545" y="232"/>
                    <a:pt x="536" y="206"/>
                  </a:cubicBezTo>
                  <a:cubicBezTo>
                    <a:pt x="529" y="182"/>
                    <a:pt x="521" y="156"/>
                    <a:pt x="520" y="1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4" name="Freeform 277">
              <a:extLst>
                <a:ext uri="{FF2B5EF4-FFF2-40B4-BE49-F238E27FC236}">
                  <a16:creationId xmlns:a16="http://schemas.microsoft.com/office/drawing/2014/main" id="{D723D5D9-69C3-454A-B1AA-3DDBA5B64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0174" y="3857411"/>
              <a:ext cx="30064" cy="9394"/>
            </a:xfrm>
            <a:custGeom>
              <a:avLst/>
              <a:gdLst>
                <a:gd name="T0" fmla="*/ 0 w 69"/>
                <a:gd name="T1" fmla="*/ 7 h 22"/>
                <a:gd name="T2" fmla="*/ 3 w 69"/>
                <a:gd name="T3" fmla="*/ 12 h 22"/>
                <a:gd name="T4" fmla="*/ 25 w 69"/>
                <a:gd name="T5" fmla="*/ 21 h 22"/>
                <a:gd name="T6" fmla="*/ 68 w 69"/>
                <a:gd name="T7" fmla="*/ 3 h 22"/>
                <a:gd name="T8" fmla="*/ 37 w 69"/>
                <a:gd name="T9" fmla="*/ 0 h 22"/>
                <a:gd name="T10" fmla="*/ 0 w 69"/>
                <a:gd name="T1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2">
                  <a:moveTo>
                    <a:pt x="0" y="7"/>
                  </a:moveTo>
                  <a:cubicBezTo>
                    <a:pt x="0" y="8"/>
                    <a:pt x="0" y="9"/>
                    <a:pt x="3" y="12"/>
                  </a:cubicBezTo>
                  <a:cubicBezTo>
                    <a:pt x="8" y="18"/>
                    <a:pt x="16" y="21"/>
                    <a:pt x="25" y="21"/>
                  </a:cubicBezTo>
                  <a:cubicBezTo>
                    <a:pt x="43" y="21"/>
                    <a:pt x="62" y="10"/>
                    <a:pt x="68" y="3"/>
                  </a:cubicBezTo>
                  <a:cubicBezTo>
                    <a:pt x="63" y="2"/>
                    <a:pt x="52" y="0"/>
                    <a:pt x="37" y="0"/>
                  </a:cubicBezTo>
                  <a:cubicBezTo>
                    <a:pt x="14" y="0"/>
                    <a:pt x="1" y="4"/>
                    <a:pt x="0" y="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5" name="Freeform 278">
              <a:extLst>
                <a:ext uri="{FF2B5EF4-FFF2-40B4-BE49-F238E27FC236}">
                  <a16:creationId xmlns:a16="http://schemas.microsoft.com/office/drawing/2014/main" id="{AA72C19C-BFFA-4E71-A5AF-7A77CB47B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6916" y="3643205"/>
              <a:ext cx="341983" cy="204810"/>
            </a:xfrm>
            <a:custGeom>
              <a:avLst/>
              <a:gdLst>
                <a:gd name="T0" fmla="*/ 642 w 801"/>
                <a:gd name="T1" fmla="*/ 20 h 482"/>
                <a:gd name="T2" fmla="*/ 549 w 801"/>
                <a:gd name="T3" fmla="*/ 25 h 482"/>
                <a:gd name="T4" fmla="*/ 493 w 801"/>
                <a:gd name="T5" fmla="*/ 28 h 482"/>
                <a:gd name="T6" fmla="*/ 378 w 801"/>
                <a:gd name="T7" fmla="*/ 128 h 482"/>
                <a:gd name="T8" fmla="*/ 341 w 801"/>
                <a:gd name="T9" fmla="*/ 159 h 482"/>
                <a:gd name="T10" fmla="*/ 316 w 801"/>
                <a:gd name="T11" fmla="*/ 150 h 482"/>
                <a:gd name="T12" fmla="*/ 247 w 801"/>
                <a:gd name="T13" fmla="*/ 138 h 482"/>
                <a:gd name="T14" fmla="*/ 209 w 801"/>
                <a:gd name="T15" fmla="*/ 132 h 482"/>
                <a:gd name="T16" fmla="*/ 142 w 801"/>
                <a:gd name="T17" fmla="*/ 123 h 482"/>
                <a:gd name="T18" fmla="*/ 120 w 801"/>
                <a:gd name="T19" fmla="*/ 125 h 482"/>
                <a:gd name="T20" fmla="*/ 80 w 801"/>
                <a:gd name="T21" fmla="*/ 119 h 482"/>
                <a:gd name="T22" fmla="*/ 65 w 801"/>
                <a:gd name="T23" fmla="*/ 116 h 482"/>
                <a:gd name="T24" fmla="*/ 35 w 801"/>
                <a:gd name="T25" fmla="*/ 142 h 482"/>
                <a:gd name="T26" fmla="*/ 36 w 801"/>
                <a:gd name="T27" fmla="*/ 160 h 482"/>
                <a:gd name="T28" fmla="*/ 38 w 801"/>
                <a:gd name="T29" fmla="*/ 182 h 482"/>
                <a:gd name="T30" fmla="*/ 4 w 801"/>
                <a:gd name="T31" fmla="*/ 202 h 482"/>
                <a:gd name="T32" fmla="*/ 9 w 801"/>
                <a:gd name="T33" fmla="*/ 248 h 482"/>
                <a:gd name="T34" fmla="*/ 31 w 801"/>
                <a:gd name="T35" fmla="*/ 365 h 482"/>
                <a:gd name="T36" fmla="*/ 51 w 801"/>
                <a:gd name="T37" fmla="*/ 443 h 482"/>
                <a:gd name="T38" fmla="*/ 56 w 801"/>
                <a:gd name="T39" fmla="*/ 476 h 482"/>
                <a:gd name="T40" fmla="*/ 91 w 801"/>
                <a:gd name="T41" fmla="*/ 481 h 482"/>
                <a:gd name="T42" fmla="*/ 187 w 801"/>
                <a:gd name="T43" fmla="*/ 459 h 482"/>
                <a:gd name="T44" fmla="*/ 289 w 801"/>
                <a:gd name="T45" fmla="*/ 427 h 482"/>
                <a:gd name="T46" fmla="*/ 368 w 801"/>
                <a:gd name="T47" fmla="*/ 389 h 482"/>
                <a:gd name="T48" fmla="*/ 429 w 801"/>
                <a:gd name="T49" fmla="*/ 374 h 482"/>
                <a:gd name="T50" fmla="*/ 449 w 801"/>
                <a:gd name="T51" fmla="*/ 374 h 482"/>
                <a:gd name="T52" fmla="*/ 498 w 801"/>
                <a:gd name="T53" fmla="*/ 341 h 482"/>
                <a:gd name="T54" fmla="*/ 504 w 801"/>
                <a:gd name="T55" fmla="*/ 336 h 482"/>
                <a:gd name="T56" fmla="*/ 597 w 801"/>
                <a:gd name="T57" fmla="*/ 300 h 482"/>
                <a:gd name="T58" fmla="*/ 667 w 801"/>
                <a:gd name="T59" fmla="*/ 281 h 482"/>
                <a:gd name="T60" fmla="*/ 727 w 801"/>
                <a:gd name="T61" fmla="*/ 229 h 482"/>
                <a:gd name="T62" fmla="*/ 738 w 801"/>
                <a:gd name="T63" fmla="*/ 206 h 482"/>
                <a:gd name="T64" fmla="*/ 775 w 801"/>
                <a:gd name="T65" fmla="*/ 189 h 482"/>
                <a:gd name="T66" fmla="*/ 800 w 801"/>
                <a:gd name="T67" fmla="*/ 182 h 482"/>
                <a:gd name="T68" fmla="*/ 711 w 801"/>
                <a:gd name="T69" fmla="*/ 0 h 482"/>
                <a:gd name="T70" fmla="*/ 642 w 801"/>
                <a:gd name="T71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1" h="482">
                  <a:moveTo>
                    <a:pt x="642" y="20"/>
                  </a:moveTo>
                  <a:cubicBezTo>
                    <a:pt x="620" y="25"/>
                    <a:pt x="583" y="25"/>
                    <a:pt x="549" y="25"/>
                  </a:cubicBezTo>
                  <a:cubicBezTo>
                    <a:pt x="526" y="25"/>
                    <a:pt x="498" y="26"/>
                    <a:pt x="493" y="28"/>
                  </a:cubicBezTo>
                  <a:cubicBezTo>
                    <a:pt x="479" y="35"/>
                    <a:pt x="390" y="99"/>
                    <a:pt x="378" y="128"/>
                  </a:cubicBezTo>
                  <a:cubicBezTo>
                    <a:pt x="367" y="154"/>
                    <a:pt x="352" y="159"/>
                    <a:pt x="341" y="159"/>
                  </a:cubicBezTo>
                  <a:cubicBezTo>
                    <a:pt x="333" y="159"/>
                    <a:pt x="325" y="156"/>
                    <a:pt x="316" y="150"/>
                  </a:cubicBezTo>
                  <a:cubicBezTo>
                    <a:pt x="306" y="141"/>
                    <a:pt x="271" y="139"/>
                    <a:pt x="247" y="138"/>
                  </a:cubicBezTo>
                  <a:cubicBezTo>
                    <a:pt x="221" y="136"/>
                    <a:pt x="213" y="135"/>
                    <a:pt x="209" y="132"/>
                  </a:cubicBezTo>
                  <a:cubicBezTo>
                    <a:pt x="205" y="128"/>
                    <a:pt x="172" y="123"/>
                    <a:pt x="142" y="123"/>
                  </a:cubicBezTo>
                  <a:cubicBezTo>
                    <a:pt x="133" y="123"/>
                    <a:pt x="126" y="124"/>
                    <a:pt x="120" y="125"/>
                  </a:cubicBezTo>
                  <a:cubicBezTo>
                    <a:pt x="103" y="127"/>
                    <a:pt x="90" y="122"/>
                    <a:pt x="80" y="119"/>
                  </a:cubicBezTo>
                  <a:cubicBezTo>
                    <a:pt x="74" y="116"/>
                    <a:pt x="68" y="114"/>
                    <a:pt x="65" y="116"/>
                  </a:cubicBezTo>
                  <a:cubicBezTo>
                    <a:pt x="52" y="120"/>
                    <a:pt x="39" y="137"/>
                    <a:pt x="35" y="142"/>
                  </a:cubicBezTo>
                  <a:cubicBezTo>
                    <a:pt x="33" y="144"/>
                    <a:pt x="35" y="153"/>
                    <a:pt x="36" y="160"/>
                  </a:cubicBezTo>
                  <a:cubicBezTo>
                    <a:pt x="39" y="168"/>
                    <a:pt x="40" y="176"/>
                    <a:pt x="38" y="182"/>
                  </a:cubicBezTo>
                  <a:cubicBezTo>
                    <a:pt x="36" y="185"/>
                    <a:pt x="35" y="187"/>
                    <a:pt x="4" y="202"/>
                  </a:cubicBezTo>
                  <a:cubicBezTo>
                    <a:pt x="11" y="221"/>
                    <a:pt x="13" y="237"/>
                    <a:pt x="9" y="248"/>
                  </a:cubicBezTo>
                  <a:cubicBezTo>
                    <a:pt x="0" y="273"/>
                    <a:pt x="9" y="332"/>
                    <a:pt x="31" y="365"/>
                  </a:cubicBezTo>
                  <a:cubicBezTo>
                    <a:pt x="46" y="386"/>
                    <a:pt x="48" y="418"/>
                    <a:pt x="51" y="443"/>
                  </a:cubicBezTo>
                  <a:cubicBezTo>
                    <a:pt x="52" y="457"/>
                    <a:pt x="53" y="472"/>
                    <a:pt x="56" y="476"/>
                  </a:cubicBezTo>
                  <a:cubicBezTo>
                    <a:pt x="58" y="478"/>
                    <a:pt x="69" y="481"/>
                    <a:pt x="91" y="481"/>
                  </a:cubicBezTo>
                  <a:cubicBezTo>
                    <a:pt x="122" y="481"/>
                    <a:pt x="164" y="474"/>
                    <a:pt x="187" y="459"/>
                  </a:cubicBezTo>
                  <a:cubicBezTo>
                    <a:pt x="227" y="433"/>
                    <a:pt x="256" y="427"/>
                    <a:pt x="289" y="427"/>
                  </a:cubicBezTo>
                  <a:cubicBezTo>
                    <a:pt x="318" y="427"/>
                    <a:pt x="358" y="402"/>
                    <a:pt x="368" y="389"/>
                  </a:cubicBezTo>
                  <a:cubicBezTo>
                    <a:pt x="378" y="375"/>
                    <a:pt x="414" y="374"/>
                    <a:pt x="429" y="374"/>
                  </a:cubicBezTo>
                  <a:cubicBezTo>
                    <a:pt x="436" y="374"/>
                    <a:pt x="443" y="374"/>
                    <a:pt x="449" y="374"/>
                  </a:cubicBezTo>
                  <a:cubicBezTo>
                    <a:pt x="463" y="376"/>
                    <a:pt x="480" y="359"/>
                    <a:pt x="498" y="341"/>
                  </a:cubicBezTo>
                  <a:lnTo>
                    <a:pt x="504" y="336"/>
                  </a:lnTo>
                  <a:cubicBezTo>
                    <a:pt x="519" y="320"/>
                    <a:pt x="553" y="311"/>
                    <a:pt x="597" y="300"/>
                  </a:cubicBezTo>
                  <a:cubicBezTo>
                    <a:pt x="619" y="295"/>
                    <a:pt x="643" y="289"/>
                    <a:pt x="667" y="281"/>
                  </a:cubicBezTo>
                  <a:cubicBezTo>
                    <a:pt x="716" y="266"/>
                    <a:pt x="722" y="246"/>
                    <a:pt x="727" y="229"/>
                  </a:cubicBezTo>
                  <a:cubicBezTo>
                    <a:pt x="730" y="221"/>
                    <a:pt x="732" y="213"/>
                    <a:pt x="738" y="206"/>
                  </a:cubicBezTo>
                  <a:cubicBezTo>
                    <a:pt x="748" y="194"/>
                    <a:pt x="760" y="192"/>
                    <a:pt x="775" y="189"/>
                  </a:cubicBezTo>
                  <a:cubicBezTo>
                    <a:pt x="782" y="187"/>
                    <a:pt x="790" y="185"/>
                    <a:pt x="800" y="182"/>
                  </a:cubicBezTo>
                  <a:cubicBezTo>
                    <a:pt x="766" y="115"/>
                    <a:pt x="731" y="40"/>
                    <a:pt x="711" y="0"/>
                  </a:cubicBezTo>
                  <a:cubicBezTo>
                    <a:pt x="675" y="11"/>
                    <a:pt x="652" y="18"/>
                    <a:pt x="642" y="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6" name="Freeform 279">
              <a:extLst>
                <a:ext uri="{FF2B5EF4-FFF2-40B4-BE49-F238E27FC236}">
                  <a16:creationId xmlns:a16="http://schemas.microsoft.com/office/drawing/2014/main" id="{F8FB763F-7649-4EF2-8BE9-EB8C8EC78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8721" y="6020134"/>
              <a:ext cx="63888" cy="37581"/>
            </a:xfrm>
            <a:custGeom>
              <a:avLst/>
              <a:gdLst>
                <a:gd name="T0" fmla="*/ 91 w 148"/>
                <a:gd name="T1" fmla="*/ 22 h 87"/>
                <a:gd name="T2" fmla="*/ 43 w 148"/>
                <a:gd name="T3" fmla="*/ 0 h 87"/>
                <a:gd name="T4" fmla="*/ 42 w 148"/>
                <a:gd name="T5" fmla="*/ 0 h 87"/>
                <a:gd name="T6" fmla="*/ 3 w 148"/>
                <a:gd name="T7" fmla="*/ 43 h 87"/>
                <a:gd name="T8" fmla="*/ 24 w 148"/>
                <a:gd name="T9" fmla="*/ 78 h 87"/>
                <a:gd name="T10" fmla="*/ 55 w 148"/>
                <a:gd name="T11" fmla="*/ 77 h 87"/>
                <a:gd name="T12" fmla="*/ 71 w 148"/>
                <a:gd name="T13" fmla="*/ 73 h 87"/>
                <a:gd name="T14" fmla="*/ 88 w 148"/>
                <a:gd name="T15" fmla="*/ 79 h 87"/>
                <a:gd name="T16" fmla="*/ 109 w 148"/>
                <a:gd name="T17" fmla="*/ 86 h 87"/>
                <a:gd name="T18" fmla="*/ 145 w 148"/>
                <a:gd name="T19" fmla="*/ 53 h 87"/>
                <a:gd name="T20" fmla="*/ 91 w 148"/>
                <a:gd name="T21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87">
                  <a:moveTo>
                    <a:pt x="91" y="22"/>
                  </a:moveTo>
                  <a:cubicBezTo>
                    <a:pt x="68" y="17"/>
                    <a:pt x="48" y="12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1" y="0"/>
                    <a:pt x="8" y="20"/>
                    <a:pt x="3" y="43"/>
                  </a:cubicBezTo>
                  <a:cubicBezTo>
                    <a:pt x="0" y="59"/>
                    <a:pt x="7" y="71"/>
                    <a:pt x="24" y="78"/>
                  </a:cubicBezTo>
                  <a:cubicBezTo>
                    <a:pt x="35" y="83"/>
                    <a:pt x="46" y="80"/>
                    <a:pt x="55" y="77"/>
                  </a:cubicBezTo>
                  <a:cubicBezTo>
                    <a:pt x="60" y="75"/>
                    <a:pt x="66" y="73"/>
                    <a:pt x="71" y="73"/>
                  </a:cubicBezTo>
                  <a:cubicBezTo>
                    <a:pt x="77" y="73"/>
                    <a:pt x="83" y="75"/>
                    <a:pt x="88" y="79"/>
                  </a:cubicBezTo>
                  <a:cubicBezTo>
                    <a:pt x="94" y="84"/>
                    <a:pt x="101" y="86"/>
                    <a:pt x="109" y="86"/>
                  </a:cubicBezTo>
                  <a:cubicBezTo>
                    <a:pt x="123" y="86"/>
                    <a:pt x="140" y="77"/>
                    <a:pt x="145" y="53"/>
                  </a:cubicBezTo>
                  <a:cubicBezTo>
                    <a:pt x="147" y="37"/>
                    <a:pt x="124" y="30"/>
                    <a:pt x="91" y="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89" name="Freeform 282">
              <a:extLst>
                <a:ext uri="{FF2B5EF4-FFF2-40B4-BE49-F238E27FC236}">
                  <a16:creationId xmlns:a16="http://schemas.microsoft.com/office/drawing/2014/main" id="{B507FC58-FE73-4B9B-BF79-F619E56F9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0801" y="4597734"/>
              <a:ext cx="5636" cy="3758"/>
            </a:xfrm>
            <a:custGeom>
              <a:avLst/>
              <a:gdLst>
                <a:gd name="T0" fmla="*/ 5 w 13"/>
                <a:gd name="T1" fmla="*/ 0 h 7"/>
                <a:gd name="T2" fmla="*/ 0 w 13"/>
                <a:gd name="T3" fmla="*/ 4 h 7"/>
                <a:gd name="T4" fmla="*/ 5 w 13"/>
                <a:gd name="T5" fmla="*/ 6 h 7"/>
                <a:gd name="T6" fmla="*/ 5 w 13"/>
                <a:gd name="T7" fmla="*/ 6 h 7"/>
                <a:gd name="T8" fmla="*/ 5 w 13"/>
                <a:gd name="T9" fmla="*/ 4 h 7"/>
                <a:gd name="T10" fmla="*/ 6 w 13"/>
                <a:gd name="T11" fmla="*/ 4 h 7"/>
                <a:gd name="T12" fmla="*/ 12 w 13"/>
                <a:gd name="T13" fmla="*/ 4 h 7"/>
                <a:gd name="T14" fmla="*/ 6 w 13"/>
                <a:gd name="T15" fmla="*/ 4 h 7"/>
                <a:gd name="T16" fmla="*/ 5 w 13"/>
                <a:gd name="T17" fmla="*/ 4 h 7"/>
                <a:gd name="T18" fmla="*/ 5 w 1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2" y="0"/>
                    <a:pt x="1" y="3"/>
                    <a:pt x="0" y="4"/>
                  </a:cubicBezTo>
                  <a:cubicBezTo>
                    <a:pt x="2" y="5"/>
                    <a:pt x="4" y="6"/>
                    <a:pt x="5" y="6"/>
                  </a:cubicBezTo>
                  <a:lnTo>
                    <a:pt x="5" y="6"/>
                  </a:lnTo>
                  <a:lnTo>
                    <a:pt x="5" y="4"/>
                  </a:lnTo>
                  <a:lnTo>
                    <a:pt x="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0" name="Freeform 283">
              <a:extLst>
                <a:ext uri="{FF2B5EF4-FFF2-40B4-BE49-F238E27FC236}">
                  <a16:creationId xmlns:a16="http://schemas.microsoft.com/office/drawing/2014/main" id="{E82486C3-52C5-4A16-8A24-3B88BBA95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4844" y="4501906"/>
              <a:ext cx="22549" cy="18790"/>
            </a:xfrm>
            <a:custGeom>
              <a:avLst/>
              <a:gdLst>
                <a:gd name="T0" fmla="*/ 0 w 52"/>
                <a:gd name="T1" fmla="*/ 0 h 43"/>
                <a:gd name="T2" fmla="*/ 51 w 52"/>
                <a:gd name="T3" fmla="*/ 42 h 43"/>
                <a:gd name="T4" fmla="*/ 0 w 52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3">
                  <a:moveTo>
                    <a:pt x="0" y="0"/>
                  </a:moveTo>
                  <a:cubicBezTo>
                    <a:pt x="8" y="11"/>
                    <a:pt x="38" y="39"/>
                    <a:pt x="51" y="42"/>
                  </a:cubicBezTo>
                  <a:cubicBezTo>
                    <a:pt x="45" y="31"/>
                    <a:pt x="14" y="5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3" name="Freeform 286">
              <a:extLst>
                <a:ext uri="{FF2B5EF4-FFF2-40B4-BE49-F238E27FC236}">
                  <a16:creationId xmlns:a16="http://schemas.microsoft.com/office/drawing/2014/main" id="{13DADC11-FC16-450B-8519-F91C73E90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6310" y="4586462"/>
              <a:ext cx="30064" cy="22548"/>
            </a:xfrm>
            <a:custGeom>
              <a:avLst/>
              <a:gdLst>
                <a:gd name="T0" fmla="*/ 2 w 70"/>
                <a:gd name="T1" fmla="*/ 0 h 51"/>
                <a:gd name="T2" fmla="*/ 0 w 70"/>
                <a:gd name="T3" fmla="*/ 0 h 51"/>
                <a:gd name="T4" fmla="*/ 0 w 70"/>
                <a:gd name="T5" fmla="*/ 3 h 51"/>
                <a:gd name="T6" fmla="*/ 69 w 70"/>
                <a:gd name="T7" fmla="*/ 41 h 51"/>
                <a:gd name="T8" fmla="*/ 2 w 7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6" y="34"/>
                    <a:pt x="54" y="50"/>
                    <a:pt x="69" y="41"/>
                  </a:cubicBezTo>
                  <a:cubicBezTo>
                    <a:pt x="69" y="33"/>
                    <a:pt x="23" y="0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6" name="Freeform 289">
              <a:extLst>
                <a:ext uri="{FF2B5EF4-FFF2-40B4-BE49-F238E27FC236}">
                  <a16:creationId xmlns:a16="http://schemas.microsoft.com/office/drawing/2014/main" id="{32C8878D-DD48-48ED-AEEE-511759180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7790" y="5503412"/>
              <a:ext cx="33822" cy="9394"/>
            </a:xfrm>
            <a:custGeom>
              <a:avLst/>
              <a:gdLst>
                <a:gd name="T0" fmla="*/ 0 w 81"/>
                <a:gd name="T1" fmla="*/ 14 h 22"/>
                <a:gd name="T2" fmla="*/ 31 w 81"/>
                <a:gd name="T3" fmla="*/ 21 h 22"/>
                <a:gd name="T4" fmla="*/ 80 w 81"/>
                <a:gd name="T5" fmla="*/ 3 h 22"/>
                <a:gd name="T6" fmla="*/ 64 w 81"/>
                <a:gd name="T7" fmla="*/ 0 h 22"/>
                <a:gd name="T8" fmla="*/ 0 w 81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2">
                  <a:moveTo>
                    <a:pt x="0" y="14"/>
                  </a:moveTo>
                  <a:cubicBezTo>
                    <a:pt x="6" y="18"/>
                    <a:pt x="18" y="21"/>
                    <a:pt x="31" y="21"/>
                  </a:cubicBezTo>
                  <a:cubicBezTo>
                    <a:pt x="55" y="21"/>
                    <a:pt x="76" y="13"/>
                    <a:pt x="80" y="3"/>
                  </a:cubicBezTo>
                  <a:cubicBezTo>
                    <a:pt x="80" y="2"/>
                    <a:pt x="76" y="0"/>
                    <a:pt x="64" y="0"/>
                  </a:cubicBezTo>
                  <a:cubicBezTo>
                    <a:pt x="38" y="0"/>
                    <a:pt x="7" y="8"/>
                    <a:pt x="0" y="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297" name="Freeform 290">
              <a:extLst>
                <a:ext uri="{FF2B5EF4-FFF2-40B4-BE49-F238E27FC236}">
                  <a16:creationId xmlns:a16="http://schemas.microsoft.com/office/drawing/2014/main" id="{1FB9CD46-AE2E-4DC8-BB5F-8E41C7DD7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2974" y="4655982"/>
              <a:ext cx="39460" cy="11274"/>
            </a:xfrm>
            <a:custGeom>
              <a:avLst/>
              <a:gdLst>
                <a:gd name="T0" fmla="*/ 1 w 91"/>
                <a:gd name="T1" fmla="*/ 21 h 26"/>
                <a:gd name="T2" fmla="*/ 20 w 91"/>
                <a:gd name="T3" fmla="*/ 25 h 26"/>
                <a:gd name="T4" fmla="*/ 20 w 91"/>
                <a:gd name="T5" fmla="*/ 25 h 26"/>
                <a:gd name="T6" fmla="*/ 89 w 91"/>
                <a:gd name="T7" fmla="*/ 6 h 26"/>
                <a:gd name="T8" fmla="*/ 90 w 91"/>
                <a:gd name="T9" fmla="*/ 3 h 26"/>
                <a:gd name="T10" fmla="*/ 72 w 91"/>
                <a:gd name="T11" fmla="*/ 0 h 26"/>
                <a:gd name="T12" fmla="*/ 0 w 91"/>
                <a:gd name="T13" fmla="*/ 20 h 26"/>
                <a:gd name="T14" fmla="*/ 0 w 91"/>
                <a:gd name="T15" fmla="*/ 20 h 26"/>
                <a:gd name="T16" fmla="*/ 1 w 91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6">
                  <a:moveTo>
                    <a:pt x="1" y="21"/>
                  </a:moveTo>
                  <a:cubicBezTo>
                    <a:pt x="2" y="22"/>
                    <a:pt x="7" y="25"/>
                    <a:pt x="20" y="25"/>
                  </a:cubicBezTo>
                  <a:lnTo>
                    <a:pt x="20" y="25"/>
                  </a:lnTo>
                  <a:cubicBezTo>
                    <a:pt x="47" y="25"/>
                    <a:pt x="80" y="16"/>
                    <a:pt x="89" y="6"/>
                  </a:cubicBezTo>
                  <a:cubicBezTo>
                    <a:pt x="89" y="5"/>
                    <a:pt x="90" y="4"/>
                    <a:pt x="90" y="3"/>
                  </a:cubicBezTo>
                  <a:cubicBezTo>
                    <a:pt x="90" y="3"/>
                    <a:pt x="89" y="0"/>
                    <a:pt x="72" y="0"/>
                  </a:cubicBezTo>
                  <a:cubicBezTo>
                    <a:pt x="40" y="0"/>
                    <a:pt x="1" y="13"/>
                    <a:pt x="0" y="20"/>
                  </a:cubicBezTo>
                  <a:lnTo>
                    <a:pt x="0" y="20"/>
                  </a:lnTo>
                  <a:cubicBezTo>
                    <a:pt x="0" y="20"/>
                    <a:pt x="0" y="21"/>
                    <a:pt x="1" y="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0" name="Freeform 293">
              <a:extLst>
                <a:ext uri="{FF2B5EF4-FFF2-40B4-BE49-F238E27FC236}">
                  <a16:creationId xmlns:a16="http://schemas.microsoft.com/office/drawing/2014/main" id="{4F6C2AA4-E056-4CC0-AE69-727A85B47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8100" y="5939338"/>
              <a:ext cx="15033" cy="13152"/>
            </a:xfrm>
            <a:custGeom>
              <a:avLst/>
              <a:gdLst>
                <a:gd name="T0" fmla="*/ 19 w 36"/>
                <a:gd name="T1" fmla="*/ 0 h 31"/>
                <a:gd name="T2" fmla="*/ 1 w 36"/>
                <a:gd name="T3" fmla="*/ 20 h 31"/>
                <a:gd name="T4" fmla="*/ 6 w 36"/>
                <a:gd name="T5" fmla="*/ 30 h 31"/>
                <a:gd name="T6" fmla="*/ 10 w 36"/>
                <a:gd name="T7" fmla="*/ 30 h 31"/>
                <a:gd name="T8" fmla="*/ 34 w 36"/>
                <a:gd name="T9" fmla="*/ 20 h 31"/>
                <a:gd name="T10" fmla="*/ 29 w 36"/>
                <a:gd name="T11" fmla="*/ 5 h 31"/>
                <a:gd name="T12" fmla="*/ 19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9" y="0"/>
                  </a:moveTo>
                  <a:cubicBezTo>
                    <a:pt x="11" y="0"/>
                    <a:pt x="2" y="11"/>
                    <a:pt x="1" y="20"/>
                  </a:cubicBezTo>
                  <a:cubicBezTo>
                    <a:pt x="0" y="27"/>
                    <a:pt x="3" y="29"/>
                    <a:pt x="6" y="30"/>
                  </a:cubicBezTo>
                  <a:cubicBezTo>
                    <a:pt x="7" y="30"/>
                    <a:pt x="8" y="30"/>
                    <a:pt x="10" y="30"/>
                  </a:cubicBezTo>
                  <a:cubicBezTo>
                    <a:pt x="19" y="30"/>
                    <a:pt x="31" y="26"/>
                    <a:pt x="34" y="20"/>
                  </a:cubicBezTo>
                  <a:cubicBezTo>
                    <a:pt x="35" y="16"/>
                    <a:pt x="34" y="11"/>
                    <a:pt x="29" y="5"/>
                  </a:cubicBezTo>
                  <a:cubicBezTo>
                    <a:pt x="26" y="2"/>
                    <a:pt x="23" y="0"/>
                    <a:pt x="1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3" name="Freeform 296">
              <a:extLst>
                <a:ext uri="{FF2B5EF4-FFF2-40B4-BE49-F238E27FC236}">
                  <a16:creationId xmlns:a16="http://schemas.microsoft.com/office/drawing/2014/main" id="{2382B55D-4675-4349-9E28-1620691F1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3263" y="2784504"/>
              <a:ext cx="456605" cy="281850"/>
            </a:xfrm>
            <a:custGeom>
              <a:avLst/>
              <a:gdLst>
                <a:gd name="T0" fmla="*/ 98 w 1072"/>
                <a:gd name="T1" fmla="*/ 466 h 663"/>
                <a:gd name="T2" fmla="*/ 116 w 1072"/>
                <a:gd name="T3" fmla="*/ 465 h 663"/>
                <a:gd name="T4" fmla="*/ 131 w 1072"/>
                <a:gd name="T5" fmla="*/ 463 h 663"/>
                <a:gd name="T6" fmla="*/ 138 w 1072"/>
                <a:gd name="T7" fmla="*/ 460 h 663"/>
                <a:gd name="T8" fmla="*/ 143 w 1072"/>
                <a:gd name="T9" fmla="*/ 458 h 663"/>
                <a:gd name="T10" fmla="*/ 216 w 1072"/>
                <a:gd name="T11" fmla="*/ 407 h 663"/>
                <a:gd name="T12" fmla="*/ 266 w 1072"/>
                <a:gd name="T13" fmla="*/ 403 h 663"/>
                <a:gd name="T14" fmla="*/ 415 w 1072"/>
                <a:gd name="T15" fmla="*/ 427 h 663"/>
                <a:gd name="T16" fmla="*/ 451 w 1072"/>
                <a:gd name="T17" fmla="*/ 446 h 663"/>
                <a:gd name="T18" fmla="*/ 550 w 1072"/>
                <a:gd name="T19" fmla="*/ 493 h 663"/>
                <a:gd name="T20" fmla="*/ 622 w 1072"/>
                <a:gd name="T21" fmla="*/ 535 h 663"/>
                <a:gd name="T22" fmla="*/ 663 w 1072"/>
                <a:gd name="T23" fmla="*/ 559 h 663"/>
                <a:gd name="T24" fmla="*/ 664 w 1072"/>
                <a:gd name="T25" fmla="*/ 575 h 663"/>
                <a:gd name="T26" fmla="*/ 666 w 1072"/>
                <a:gd name="T27" fmla="*/ 593 h 663"/>
                <a:gd name="T28" fmla="*/ 669 w 1072"/>
                <a:gd name="T29" fmla="*/ 614 h 663"/>
                <a:gd name="T30" fmla="*/ 673 w 1072"/>
                <a:gd name="T31" fmla="*/ 633 h 663"/>
                <a:gd name="T32" fmla="*/ 675 w 1072"/>
                <a:gd name="T33" fmla="*/ 636 h 663"/>
                <a:gd name="T34" fmla="*/ 689 w 1072"/>
                <a:gd name="T35" fmla="*/ 638 h 663"/>
                <a:gd name="T36" fmla="*/ 699 w 1072"/>
                <a:gd name="T37" fmla="*/ 639 h 663"/>
                <a:gd name="T38" fmla="*/ 762 w 1072"/>
                <a:gd name="T39" fmla="*/ 662 h 663"/>
                <a:gd name="T40" fmla="*/ 801 w 1072"/>
                <a:gd name="T41" fmla="*/ 634 h 663"/>
                <a:gd name="T42" fmla="*/ 913 w 1072"/>
                <a:gd name="T43" fmla="*/ 558 h 663"/>
                <a:gd name="T44" fmla="*/ 963 w 1072"/>
                <a:gd name="T45" fmla="*/ 489 h 663"/>
                <a:gd name="T46" fmla="*/ 1044 w 1072"/>
                <a:gd name="T47" fmla="*/ 460 h 663"/>
                <a:gd name="T48" fmla="*/ 1054 w 1072"/>
                <a:gd name="T49" fmla="*/ 464 h 663"/>
                <a:gd name="T50" fmla="*/ 1071 w 1072"/>
                <a:gd name="T51" fmla="*/ 467 h 663"/>
                <a:gd name="T52" fmla="*/ 1003 w 1072"/>
                <a:gd name="T53" fmla="*/ 406 h 663"/>
                <a:gd name="T54" fmla="*/ 832 w 1072"/>
                <a:gd name="T55" fmla="*/ 299 h 663"/>
                <a:gd name="T56" fmla="*/ 754 w 1072"/>
                <a:gd name="T57" fmla="*/ 240 h 663"/>
                <a:gd name="T58" fmla="*/ 694 w 1072"/>
                <a:gd name="T59" fmla="*/ 132 h 663"/>
                <a:gd name="T60" fmla="*/ 554 w 1072"/>
                <a:gd name="T61" fmla="*/ 38 h 663"/>
                <a:gd name="T62" fmla="*/ 453 w 1072"/>
                <a:gd name="T63" fmla="*/ 0 h 663"/>
                <a:gd name="T64" fmla="*/ 411 w 1072"/>
                <a:gd name="T65" fmla="*/ 24 h 663"/>
                <a:gd name="T66" fmla="*/ 335 w 1072"/>
                <a:gd name="T67" fmla="*/ 87 h 663"/>
                <a:gd name="T68" fmla="*/ 249 w 1072"/>
                <a:gd name="T69" fmla="*/ 114 h 663"/>
                <a:gd name="T70" fmla="*/ 228 w 1072"/>
                <a:gd name="T71" fmla="*/ 120 h 663"/>
                <a:gd name="T72" fmla="*/ 120 w 1072"/>
                <a:gd name="T73" fmla="*/ 33 h 663"/>
                <a:gd name="T74" fmla="*/ 27 w 1072"/>
                <a:gd name="T75" fmla="*/ 51 h 663"/>
                <a:gd name="T76" fmla="*/ 118 w 1072"/>
                <a:gd name="T77" fmla="*/ 114 h 663"/>
                <a:gd name="T78" fmla="*/ 121 w 1072"/>
                <a:gd name="T79" fmla="*/ 179 h 663"/>
                <a:gd name="T80" fmla="*/ 58 w 1072"/>
                <a:gd name="T81" fmla="*/ 180 h 663"/>
                <a:gd name="T82" fmla="*/ 11 w 1072"/>
                <a:gd name="T83" fmla="*/ 186 h 663"/>
                <a:gd name="T84" fmla="*/ 52 w 1072"/>
                <a:gd name="T85" fmla="*/ 250 h 663"/>
                <a:gd name="T86" fmla="*/ 36 w 1072"/>
                <a:gd name="T87" fmla="*/ 295 h 663"/>
                <a:gd name="T88" fmla="*/ 84 w 1072"/>
                <a:gd name="T89" fmla="*/ 325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2" h="663">
                  <a:moveTo>
                    <a:pt x="90" y="453"/>
                  </a:moveTo>
                  <a:cubicBezTo>
                    <a:pt x="91" y="457"/>
                    <a:pt x="91" y="462"/>
                    <a:pt x="91" y="466"/>
                  </a:cubicBezTo>
                  <a:cubicBezTo>
                    <a:pt x="93" y="466"/>
                    <a:pt x="96" y="466"/>
                    <a:pt x="98" y="466"/>
                  </a:cubicBezTo>
                  <a:cubicBezTo>
                    <a:pt x="100" y="466"/>
                    <a:pt x="102" y="466"/>
                    <a:pt x="104" y="466"/>
                  </a:cubicBezTo>
                  <a:cubicBezTo>
                    <a:pt x="107" y="466"/>
                    <a:pt x="109" y="466"/>
                    <a:pt x="112" y="465"/>
                  </a:cubicBezTo>
                  <a:cubicBezTo>
                    <a:pt x="113" y="465"/>
                    <a:pt x="115" y="465"/>
                    <a:pt x="116" y="465"/>
                  </a:cubicBezTo>
                  <a:cubicBezTo>
                    <a:pt x="119" y="465"/>
                    <a:pt x="121" y="464"/>
                    <a:pt x="122" y="464"/>
                  </a:cubicBezTo>
                  <a:cubicBezTo>
                    <a:pt x="124" y="464"/>
                    <a:pt x="125" y="464"/>
                    <a:pt x="126" y="464"/>
                  </a:cubicBezTo>
                  <a:cubicBezTo>
                    <a:pt x="128" y="463"/>
                    <a:pt x="129" y="463"/>
                    <a:pt x="131" y="463"/>
                  </a:cubicBezTo>
                  <a:cubicBezTo>
                    <a:pt x="131" y="462"/>
                    <a:pt x="132" y="462"/>
                    <a:pt x="133" y="462"/>
                  </a:cubicBezTo>
                  <a:cubicBezTo>
                    <a:pt x="134" y="462"/>
                    <a:pt x="135" y="461"/>
                    <a:pt x="136" y="461"/>
                  </a:cubicBezTo>
                  <a:cubicBezTo>
                    <a:pt x="137" y="461"/>
                    <a:pt x="138" y="461"/>
                    <a:pt x="138" y="460"/>
                  </a:cubicBezTo>
                  <a:cubicBezTo>
                    <a:pt x="139" y="460"/>
                    <a:pt x="140" y="460"/>
                    <a:pt x="140" y="460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59"/>
                    <a:pt x="142" y="458"/>
                    <a:pt x="143" y="458"/>
                  </a:cubicBezTo>
                  <a:lnTo>
                    <a:pt x="143" y="458"/>
                  </a:lnTo>
                  <a:cubicBezTo>
                    <a:pt x="143" y="457"/>
                    <a:pt x="144" y="457"/>
                    <a:pt x="144" y="457"/>
                  </a:cubicBezTo>
                  <a:cubicBezTo>
                    <a:pt x="155" y="442"/>
                    <a:pt x="192" y="407"/>
                    <a:pt x="216" y="407"/>
                  </a:cubicBezTo>
                  <a:cubicBezTo>
                    <a:pt x="222" y="407"/>
                    <a:pt x="228" y="408"/>
                    <a:pt x="234" y="408"/>
                  </a:cubicBezTo>
                  <a:cubicBezTo>
                    <a:pt x="239" y="409"/>
                    <a:pt x="244" y="410"/>
                    <a:pt x="249" y="410"/>
                  </a:cubicBezTo>
                  <a:cubicBezTo>
                    <a:pt x="257" y="410"/>
                    <a:pt x="262" y="408"/>
                    <a:pt x="266" y="403"/>
                  </a:cubicBezTo>
                  <a:cubicBezTo>
                    <a:pt x="273" y="392"/>
                    <a:pt x="296" y="390"/>
                    <a:pt x="308" y="390"/>
                  </a:cubicBezTo>
                  <a:cubicBezTo>
                    <a:pt x="329" y="390"/>
                    <a:pt x="355" y="395"/>
                    <a:pt x="363" y="405"/>
                  </a:cubicBezTo>
                  <a:cubicBezTo>
                    <a:pt x="373" y="417"/>
                    <a:pt x="407" y="427"/>
                    <a:pt x="415" y="427"/>
                  </a:cubicBezTo>
                  <a:cubicBezTo>
                    <a:pt x="421" y="427"/>
                    <a:pt x="425" y="432"/>
                    <a:pt x="429" y="436"/>
                  </a:cubicBezTo>
                  <a:cubicBezTo>
                    <a:pt x="430" y="437"/>
                    <a:pt x="432" y="439"/>
                    <a:pt x="434" y="440"/>
                  </a:cubicBezTo>
                  <a:cubicBezTo>
                    <a:pt x="438" y="444"/>
                    <a:pt x="443" y="446"/>
                    <a:pt x="451" y="446"/>
                  </a:cubicBezTo>
                  <a:cubicBezTo>
                    <a:pt x="453" y="445"/>
                    <a:pt x="456" y="445"/>
                    <a:pt x="459" y="445"/>
                  </a:cubicBezTo>
                  <a:cubicBezTo>
                    <a:pt x="481" y="445"/>
                    <a:pt x="522" y="453"/>
                    <a:pt x="522" y="472"/>
                  </a:cubicBezTo>
                  <a:cubicBezTo>
                    <a:pt x="522" y="481"/>
                    <a:pt x="535" y="493"/>
                    <a:pt x="550" y="493"/>
                  </a:cubicBezTo>
                  <a:cubicBezTo>
                    <a:pt x="562" y="493"/>
                    <a:pt x="571" y="505"/>
                    <a:pt x="580" y="517"/>
                  </a:cubicBezTo>
                  <a:cubicBezTo>
                    <a:pt x="587" y="525"/>
                    <a:pt x="595" y="536"/>
                    <a:pt x="601" y="536"/>
                  </a:cubicBezTo>
                  <a:cubicBezTo>
                    <a:pt x="608" y="535"/>
                    <a:pt x="615" y="535"/>
                    <a:pt x="622" y="535"/>
                  </a:cubicBezTo>
                  <a:cubicBezTo>
                    <a:pt x="649" y="535"/>
                    <a:pt x="662" y="540"/>
                    <a:pt x="662" y="551"/>
                  </a:cubicBezTo>
                  <a:cubicBezTo>
                    <a:pt x="662" y="552"/>
                    <a:pt x="662" y="554"/>
                    <a:pt x="662" y="556"/>
                  </a:cubicBezTo>
                  <a:cubicBezTo>
                    <a:pt x="663" y="557"/>
                    <a:pt x="663" y="558"/>
                    <a:pt x="663" y="559"/>
                  </a:cubicBezTo>
                  <a:cubicBezTo>
                    <a:pt x="663" y="561"/>
                    <a:pt x="663" y="563"/>
                    <a:pt x="663" y="565"/>
                  </a:cubicBezTo>
                  <a:cubicBezTo>
                    <a:pt x="663" y="566"/>
                    <a:pt x="663" y="568"/>
                    <a:pt x="663" y="569"/>
                  </a:cubicBezTo>
                  <a:cubicBezTo>
                    <a:pt x="663" y="571"/>
                    <a:pt x="664" y="573"/>
                    <a:pt x="664" y="575"/>
                  </a:cubicBezTo>
                  <a:cubicBezTo>
                    <a:pt x="664" y="577"/>
                    <a:pt x="664" y="579"/>
                    <a:pt x="664" y="581"/>
                  </a:cubicBezTo>
                  <a:cubicBezTo>
                    <a:pt x="665" y="583"/>
                    <a:pt x="665" y="585"/>
                    <a:pt x="665" y="588"/>
                  </a:cubicBezTo>
                  <a:cubicBezTo>
                    <a:pt x="665" y="590"/>
                    <a:pt x="666" y="591"/>
                    <a:pt x="666" y="593"/>
                  </a:cubicBezTo>
                  <a:cubicBezTo>
                    <a:pt x="666" y="596"/>
                    <a:pt x="666" y="598"/>
                    <a:pt x="667" y="601"/>
                  </a:cubicBezTo>
                  <a:cubicBezTo>
                    <a:pt x="667" y="603"/>
                    <a:pt x="667" y="605"/>
                    <a:pt x="668" y="607"/>
                  </a:cubicBezTo>
                  <a:cubicBezTo>
                    <a:pt x="668" y="609"/>
                    <a:pt x="669" y="612"/>
                    <a:pt x="669" y="614"/>
                  </a:cubicBezTo>
                  <a:cubicBezTo>
                    <a:pt x="669" y="616"/>
                    <a:pt x="670" y="618"/>
                    <a:pt x="670" y="620"/>
                  </a:cubicBezTo>
                  <a:cubicBezTo>
                    <a:pt x="671" y="623"/>
                    <a:pt x="671" y="625"/>
                    <a:pt x="672" y="627"/>
                  </a:cubicBezTo>
                  <a:cubicBezTo>
                    <a:pt x="672" y="629"/>
                    <a:pt x="672" y="631"/>
                    <a:pt x="673" y="633"/>
                  </a:cubicBezTo>
                  <a:cubicBezTo>
                    <a:pt x="673" y="634"/>
                    <a:pt x="674" y="635"/>
                    <a:pt x="674" y="636"/>
                  </a:cubicBezTo>
                  <a:lnTo>
                    <a:pt x="674" y="636"/>
                  </a:lnTo>
                  <a:lnTo>
                    <a:pt x="675" y="636"/>
                  </a:lnTo>
                  <a:cubicBezTo>
                    <a:pt x="677" y="636"/>
                    <a:pt x="680" y="635"/>
                    <a:pt x="682" y="635"/>
                  </a:cubicBezTo>
                  <a:lnTo>
                    <a:pt x="682" y="635"/>
                  </a:lnTo>
                  <a:cubicBezTo>
                    <a:pt x="685" y="636"/>
                    <a:pt x="687" y="636"/>
                    <a:pt x="689" y="638"/>
                  </a:cubicBezTo>
                  <a:lnTo>
                    <a:pt x="689" y="638"/>
                  </a:lnTo>
                  <a:cubicBezTo>
                    <a:pt x="690" y="638"/>
                    <a:pt x="691" y="638"/>
                    <a:pt x="695" y="638"/>
                  </a:cubicBezTo>
                  <a:cubicBezTo>
                    <a:pt x="696" y="639"/>
                    <a:pt x="697" y="639"/>
                    <a:pt x="699" y="639"/>
                  </a:cubicBezTo>
                  <a:lnTo>
                    <a:pt x="710" y="638"/>
                  </a:lnTo>
                  <a:cubicBezTo>
                    <a:pt x="720" y="638"/>
                    <a:pt x="741" y="638"/>
                    <a:pt x="746" y="656"/>
                  </a:cubicBezTo>
                  <a:cubicBezTo>
                    <a:pt x="747" y="660"/>
                    <a:pt x="753" y="662"/>
                    <a:pt x="762" y="662"/>
                  </a:cubicBezTo>
                  <a:cubicBezTo>
                    <a:pt x="765" y="662"/>
                    <a:pt x="768" y="662"/>
                    <a:pt x="771" y="661"/>
                  </a:cubicBezTo>
                  <a:cubicBezTo>
                    <a:pt x="781" y="659"/>
                    <a:pt x="790" y="655"/>
                    <a:pt x="795" y="649"/>
                  </a:cubicBezTo>
                  <a:cubicBezTo>
                    <a:pt x="800" y="644"/>
                    <a:pt x="801" y="639"/>
                    <a:pt x="801" y="634"/>
                  </a:cubicBezTo>
                  <a:cubicBezTo>
                    <a:pt x="799" y="612"/>
                    <a:pt x="829" y="603"/>
                    <a:pt x="859" y="594"/>
                  </a:cubicBezTo>
                  <a:cubicBezTo>
                    <a:pt x="881" y="587"/>
                    <a:pt x="906" y="580"/>
                    <a:pt x="910" y="569"/>
                  </a:cubicBezTo>
                  <a:cubicBezTo>
                    <a:pt x="911" y="565"/>
                    <a:pt x="912" y="562"/>
                    <a:pt x="913" y="558"/>
                  </a:cubicBezTo>
                  <a:cubicBezTo>
                    <a:pt x="919" y="534"/>
                    <a:pt x="927" y="507"/>
                    <a:pt x="940" y="495"/>
                  </a:cubicBezTo>
                  <a:cubicBezTo>
                    <a:pt x="945" y="490"/>
                    <a:pt x="950" y="488"/>
                    <a:pt x="955" y="488"/>
                  </a:cubicBezTo>
                  <a:cubicBezTo>
                    <a:pt x="958" y="488"/>
                    <a:pt x="960" y="488"/>
                    <a:pt x="963" y="489"/>
                  </a:cubicBezTo>
                  <a:cubicBezTo>
                    <a:pt x="972" y="493"/>
                    <a:pt x="980" y="483"/>
                    <a:pt x="989" y="473"/>
                  </a:cubicBezTo>
                  <a:cubicBezTo>
                    <a:pt x="999" y="462"/>
                    <a:pt x="1009" y="451"/>
                    <a:pt x="1022" y="453"/>
                  </a:cubicBezTo>
                  <a:cubicBezTo>
                    <a:pt x="1030" y="454"/>
                    <a:pt x="1037" y="457"/>
                    <a:pt x="1044" y="460"/>
                  </a:cubicBezTo>
                  <a:cubicBezTo>
                    <a:pt x="1046" y="461"/>
                    <a:pt x="1048" y="462"/>
                    <a:pt x="1050" y="463"/>
                  </a:cubicBezTo>
                  <a:lnTo>
                    <a:pt x="1050" y="463"/>
                  </a:lnTo>
                  <a:cubicBezTo>
                    <a:pt x="1052" y="463"/>
                    <a:pt x="1053" y="464"/>
                    <a:pt x="1054" y="464"/>
                  </a:cubicBezTo>
                  <a:cubicBezTo>
                    <a:pt x="1057" y="465"/>
                    <a:pt x="1059" y="466"/>
                    <a:pt x="1062" y="466"/>
                  </a:cubicBezTo>
                  <a:lnTo>
                    <a:pt x="1062" y="467"/>
                  </a:lnTo>
                  <a:cubicBezTo>
                    <a:pt x="1065" y="467"/>
                    <a:pt x="1068" y="467"/>
                    <a:pt x="1071" y="467"/>
                  </a:cubicBezTo>
                  <a:lnTo>
                    <a:pt x="1066" y="426"/>
                  </a:lnTo>
                  <a:cubicBezTo>
                    <a:pt x="1051" y="419"/>
                    <a:pt x="1018" y="404"/>
                    <a:pt x="1005" y="405"/>
                  </a:cubicBezTo>
                  <a:lnTo>
                    <a:pt x="1003" y="406"/>
                  </a:lnTo>
                  <a:cubicBezTo>
                    <a:pt x="991" y="406"/>
                    <a:pt x="979" y="395"/>
                    <a:pt x="965" y="382"/>
                  </a:cubicBezTo>
                  <a:cubicBezTo>
                    <a:pt x="952" y="371"/>
                    <a:pt x="937" y="358"/>
                    <a:pt x="923" y="353"/>
                  </a:cubicBezTo>
                  <a:cubicBezTo>
                    <a:pt x="888" y="341"/>
                    <a:pt x="846" y="320"/>
                    <a:pt x="832" y="299"/>
                  </a:cubicBezTo>
                  <a:cubicBezTo>
                    <a:pt x="826" y="290"/>
                    <a:pt x="808" y="280"/>
                    <a:pt x="793" y="271"/>
                  </a:cubicBezTo>
                  <a:cubicBezTo>
                    <a:pt x="774" y="260"/>
                    <a:pt x="759" y="251"/>
                    <a:pt x="755" y="242"/>
                  </a:cubicBezTo>
                  <a:lnTo>
                    <a:pt x="754" y="240"/>
                  </a:lnTo>
                  <a:cubicBezTo>
                    <a:pt x="747" y="224"/>
                    <a:pt x="736" y="199"/>
                    <a:pt x="722" y="180"/>
                  </a:cubicBezTo>
                  <a:cubicBezTo>
                    <a:pt x="715" y="171"/>
                    <a:pt x="711" y="160"/>
                    <a:pt x="707" y="152"/>
                  </a:cubicBezTo>
                  <a:cubicBezTo>
                    <a:pt x="702" y="140"/>
                    <a:pt x="699" y="133"/>
                    <a:pt x="694" y="132"/>
                  </a:cubicBezTo>
                  <a:cubicBezTo>
                    <a:pt x="690" y="132"/>
                    <a:pt x="680" y="132"/>
                    <a:pt x="668" y="131"/>
                  </a:cubicBezTo>
                  <a:cubicBezTo>
                    <a:pt x="600" y="129"/>
                    <a:pt x="576" y="126"/>
                    <a:pt x="576" y="113"/>
                  </a:cubicBezTo>
                  <a:cubicBezTo>
                    <a:pt x="576" y="93"/>
                    <a:pt x="567" y="41"/>
                    <a:pt x="554" y="38"/>
                  </a:cubicBezTo>
                  <a:lnTo>
                    <a:pt x="545" y="36"/>
                  </a:lnTo>
                  <a:cubicBezTo>
                    <a:pt x="526" y="31"/>
                    <a:pt x="503" y="27"/>
                    <a:pt x="492" y="16"/>
                  </a:cubicBezTo>
                  <a:cubicBezTo>
                    <a:pt x="485" y="9"/>
                    <a:pt x="465" y="0"/>
                    <a:pt x="453" y="0"/>
                  </a:cubicBezTo>
                  <a:cubicBezTo>
                    <a:pt x="449" y="0"/>
                    <a:pt x="447" y="0"/>
                    <a:pt x="447" y="1"/>
                  </a:cubicBezTo>
                  <a:cubicBezTo>
                    <a:pt x="440" y="13"/>
                    <a:pt x="422" y="19"/>
                    <a:pt x="413" y="19"/>
                  </a:cubicBezTo>
                  <a:cubicBezTo>
                    <a:pt x="412" y="21"/>
                    <a:pt x="411" y="23"/>
                    <a:pt x="411" y="24"/>
                  </a:cubicBezTo>
                  <a:cubicBezTo>
                    <a:pt x="408" y="33"/>
                    <a:pt x="402" y="51"/>
                    <a:pt x="383" y="49"/>
                  </a:cubicBezTo>
                  <a:cubicBezTo>
                    <a:pt x="363" y="47"/>
                    <a:pt x="335" y="72"/>
                    <a:pt x="335" y="84"/>
                  </a:cubicBezTo>
                  <a:lnTo>
                    <a:pt x="335" y="87"/>
                  </a:lnTo>
                  <a:cubicBezTo>
                    <a:pt x="335" y="97"/>
                    <a:pt x="335" y="110"/>
                    <a:pt x="327" y="118"/>
                  </a:cubicBezTo>
                  <a:cubicBezTo>
                    <a:pt x="321" y="124"/>
                    <a:pt x="313" y="127"/>
                    <a:pt x="302" y="126"/>
                  </a:cubicBezTo>
                  <a:cubicBezTo>
                    <a:pt x="280" y="124"/>
                    <a:pt x="263" y="120"/>
                    <a:pt x="249" y="114"/>
                  </a:cubicBezTo>
                  <a:cubicBezTo>
                    <a:pt x="246" y="115"/>
                    <a:pt x="243" y="117"/>
                    <a:pt x="238" y="119"/>
                  </a:cubicBezTo>
                  <a:lnTo>
                    <a:pt x="238" y="119"/>
                  </a:lnTo>
                  <a:cubicBezTo>
                    <a:pt x="235" y="120"/>
                    <a:pt x="231" y="120"/>
                    <a:pt x="228" y="120"/>
                  </a:cubicBezTo>
                  <a:cubicBezTo>
                    <a:pt x="214" y="120"/>
                    <a:pt x="201" y="113"/>
                    <a:pt x="190" y="98"/>
                  </a:cubicBezTo>
                  <a:cubicBezTo>
                    <a:pt x="171" y="73"/>
                    <a:pt x="148" y="50"/>
                    <a:pt x="128" y="38"/>
                  </a:cubicBezTo>
                  <a:cubicBezTo>
                    <a:pt x="125" y="36"/>
                    <a:pt x="123" y="35"/>
                    <a:pt x="120" y="33"/>
                  </a:cubicBezTo>
                  <a:cubicBezTo>
                    <a:pt x="113" y="30"/>
                    <a:pt x="107" y="28"/>
                    <a:pt x="102" y="28"/>
                  </a:cubicBezTo>
                  <a:cubicBezTo>
                    <a:pt x="60" y="28"/>
                    <a:pt x="36" y="34"/>
                    <a:pt x="28" y="45"/>
                  </a:cubicBezTo>
                  <a:cubicBezTo>
                    <a:pt x="27" y="46"/>
                    <a:pt x="27" y="49"/>
                    <a:pt x="27" y="51"/>
                  </a:cubicBezTo>
                  <a:cubicBezTo>
                    <a:pt x="34" y="45"/>
                    <a:pt x="45" y="43"/>
                    <a:pt x="59" y="44"/>
                  </a:cubicBezTo>
                  <a:cubicBezTo>
                    <a:pt x="94" y="47"/>
                    <a:pt x="100" y="73"/>
                    <a:pt x="105" y="92"/>
                  </a:cubicBezTo>
                  <a:cubicBezTo>
                    <a:pt x="108" y="107"/>
                    <a:pt x="110" y="113"/>
                    <a:pt x="118" y="114"/>
                  </a:cubicBezTo>
                  <a:cubicBezTo>
                    <a:pt x="142" y="116"/>
                    <a:pt x="170" y="143"/>
                    <a:pt x="169" y="159"/>
                  </a:cubicBezTo>
                  <a:cubicBezTo>
                    <a:pt x="169" y="165"/>
                    <a:pt x="165" y="172"/>
                    <a:pt x="153" y="171"/>
                  </a:cubicBezTo>
                  <a:cubicBezTo>
                    <a:pt x="142" y="170"/>
                    <a:pt x="132" y="174"/>
                    <a:pt x="121" y="179"/>
                  </a:cubicBezTo>
                  <a:cubicBezTo>
                    <a:pt x="110" y="184"/>
                    <a:pt x="100" y="188"/>
                    <a:pt x="88" y="188"/>
                  </a:cubicBezTo>
                  <a:cubicBezTo>
                    <a:pt x="83" y="188"/>
                    <a:pt x="79" y="188"/>
                    <a:pt x="75" y="186"/>
                  </a:cubicBezTo>
                  <a:cubicBezTo>
                    <a:pt x="69" y="185"/>
                    <a:pt x="63" y="182"/>
                    <a:pt x="58" y="180"/>
                  </a:cubicBezTo>
                  <a:cubicBezTo>
                    <a:pt x="46" y="175"/>
                    <a:pt x="35" y="170"/>
                    <a:pt x="26" y="170"/>
                  </a:cubicBezTo>
                  <a:cubicBezTo>
                    <a:pt x="21" y="170"/>
                    <a:pt x="15" y="172"/>
                    <a:pt x="12" y="182"/>
                  </a:cubicBezTo>
                  <a:lnTo>
                    <a:pt x="11" y="186"/>
                  </a:lnTo>
                  <a:cubicBezTo>
                    <a:pt x="6" y="205"/>
                    <a:pt x="0" y="225"/>
                    <a:pt x="6" y="234"/>
                  </a:cubicBezTo>
                  <a:cubicBezTo>
                    <a:pt x="9" y="237"/>
                    <a:pt x="14" y="238"/>
                    <a:pt x="22" y="238"/>
                  </a:cubicBezTo>
                  <a:cubicBezTo>
                    <a:pt x="42" y="237"/>
                    <a:pt x="50" y="244"/>
                    <a:pt x="52" y="250"/>
                  </a:cubicBezTo>
                  <a:cubicBezTo>
                    <a:pt x="58" y="265"/>
                    <a:pt x="42" y="284"/>
                    <a:pt x="31" y="295"/>
                  </a:cubicBezTo>
                  <a:cubicBezTo>
                    <a:pt x="31" y="295"/>
                    <a:pt x="31" y="296"/>
                    <a:pt x="31" y="296"/>
                  </a:cubicBezTo>
                  <a:cubicBezTo>
                    <a:pt x="32" y="296"/>
                    <a:pt x="34" y="295"/>
                    <a:pt x="36" y="295"/>
                  </a:cubicBezTo>
                  <a:cubicBezTo>
                    <a:pt x="41" y="295"/>
                    <a:pt x="47" y="294"/>
                    <a:pt x="52" y="294"/>
                  </a:cubicBezTo>
                  <a:cubicBezTo>
                    <a:pt x="66" y="294"/>
                    <a:pt x="74" y="299"/>
                    <a:pt x="76" y="308"/>
                  </a:cubicBezTo>
                  <a:cubicBezTo>
                    <a:pt x="77" y="315"/>
                    <a:pt x="80" y="320"/>
                    <a:pt x="84" y="325"/>
                  </a:cubicBezTo>
                  <a:cubicBezTo>
                    <a:pt x="90" y="335"/>
                    <a:pt x="98" y="346"/>
                    <a:pt x="91" y="372"/>
                  </a:cubicBezTo>
                  <a:cubicBezTo>
                    <a:pt x="87" y="389"/>
                    <a:pt x="89" y="423"/>
                    <a:pt x="90" y="4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4" name="Freeform 297">
              <a:extLst>
                <a:ext uri="{FF2B5EF4-FFF2-40B4-BE49-F238E27FC236}">
                  <a16:creationId xmlns:a16="http://schemas.microsoft.com/office/drawing/2014/main" id="{DCAD69A4-C826-4572-A381-4F6B73041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9529" y="2891608"/>
              <a:ext cx="631353" cy="537392"/>
            </a:xfrm>
            <a:custGeom>
              <a:avLst/>
              <a:gdLst>
                <a:gd name="T0" fmla="*/ 1392 w 1480"/>
                <a:gd name="T1" fmla="*/ 1168 h 1259"/>
                <a:gd name="T2" fmla="*/ 1478 w 1480"/>
                <a:gd name="T3" fmla="*/ 1135 h 1259"/>
                <a:gd name="T4" fmla="*/ 1439 w 1480"/>
                <a:gd name="T5" fmla="*/ 1060 h 1259"/>
                <a:gd name="T6" fmla="*/ 1336 w 1480"/>
                <a:gd name="T7" fmla="*/ 940 h 1259"/>
                <a:gd name="T8" fmla="*/ 1298 w 1480"/>
                <a:gd name="T9" fmla="*/ 898 h 1259"/>
                <a:gd name="T10" fmla="*/ 1291 w 1480"/>
                <a:gd name="T11" fmla="*/ 891 h 1259"/>
                <a:gd name="T12" fmla="*/ 1285 w 1480"/>
                <a:gd name="T13" fmla="*/ 879 h 1259"/>
                <a:gd name="T14" fmla="*/ 1284 w 1480"/>
                <a:gd name="T15" fmla="*/ 871 h 1259"/>
                <a:gd name="T16" fmla="*/ 1314 w 1480"/>
                <a:gd name="T17" fmla="*/ 835 h 1259"/>
                <a:gd name="T18" fmla="*/ 1288 w 1480"/>
                <a:gd name="T19" fmla="*/ 727 h 1259"/>
                <a:gd name="T20" fmla="*/ 1275 w 1480"/>
                <a:gd name="T21" fmla="*/ 585 h 1259"/>
                <a:gd name="T22" fmla="*/ 1284 w 1480"/>
                <a:gd name="T23" fmla="*/ 488 h 1259"/>
                <a:gd name="T24" fmla="*/ 1315 w 1480"/>
                <a:gd name="T25" fmla="*/ 417 h 1259"/>
                <a:gd name="T26" fmla="*/ 1318 w 1480"/>
                <a:gd name="T27" fmla="*/ 405 h 1259"/>
                <a:gd name="T28" fmla="*/ 1330 w 1480"/>
                <a:gd name="T29" fmla="*/ 392 h 1259"/>
                <a:gd name="T30" fmla="*/ 1270 w 1480"/>
                <a:gd name="T31" fmla="*/ 298 h 1259"/>
                <a:gd name="T32" fmla="*/ 1217 w 1480"/>
                <a:gd name="T33" fmla="*/ 255 h 1259"/>
                <a:gd name="T34" fmla="*/ 1119 w 1480"/>
                <a:gd name="T35" fmla="*/ 207 h 1259"/>
                <a:gd name="T36" fmla="*/ 1021 w 1480"/>
                <a:gd name="T37" fmla="*/ 162 h 1259"/>
                <a:gd name="T38" fmla="*/ 916 w 1480"/>
                <a:gd name="T39" fmla="*/ 172 h 1259"/>
                <a:gd name="T40" fmla="*/ 821 w 1480"/>
                <a:gd name="T41" fmla="*/ 214 h 1259"/>
                <a:gd name="T42" fmla="*/ 586 w 1480"/>
                <a:gd name="T43" fmla="*/ 304 h 1259"/>
                <a:gd name="T44" fmla="*/ 446 w 1480"/>
                <a:gd name="T45" fmla="*/ 221 h 1259"/>
                <a:gd name="T46" fmla="*/ 340 w 1480"/>
                <a:gd name="T47" fmla="*/ 126 h 1259"/>
                <a:gd name="T48" fmla="*/ 326 w 1480"/>
                <a:gd name="T49" fmla="*/ 119 h 1259"/>
                <a:gd name="T50" fmla="*/ 314 w 1480"/>
                <a:gd name="T51" fmla="*/ 112 h 1259"/>
                <a:gd name="T52" fmla="*/ 303 w 1480"/>
                <a:gd name="T53" fmla="*/ 104 h 1259"/>
                <a:gd name="T54" fmla="*/ 296 w 1480"/>
                <a:gd name="T55" fmla="*/ 96 h 1259"/>
                <a:gd name="T56" fmla="*/ 298 w 1480"/>
                <a:gd name="T57" fmla="*/ 22 h 1259"/>
                <a:gd name="T58" fmla="*/ 255 w 1480"/>
                <a:gd name="T59" fmla="*/ 42 h 1259"/>
                <a:gd name="T60" fmla="*/ 212 w 1480"/>
                <a:gd name="T61" fmla="*/ 70 h 1259"/>
                <a:gd name="T62" fmla="*/ 195 w 1480"/>
                <a:gd name="T63" fmla="*/ 78 h 1259"/>
                <a:gd name="T64" fmla="*/ 190 w 1480"/>
                <a:gd name="T65" fmla="*/ 80 h 1259"/>
                <a:gd name="T66" fmla="*/ 189 w 1480"/>
                <a:gd name="T67" fmla="*/ 80 h 1259"/>
                <a:gd name="T68" fmla="*/ 170 w 1480"/>
                <a:gd name="T69" fmla="*/ 86 h 1259"/>
                <a:gd name="T70" fmla="*/ 148 w 1480"/>
                <a:gd name="T71" fmla="*/ 89 h 1259"/>
                <a:gd name="T72" fmla="*/ 143 w 1480"/>
                <a:gd name="T73" fmla="*/ 89 h 1259"/>
                <a:gd name="T74" fmla="*/ 129 w 1480"/>
                <a:gd name="T75" fmla="*/ 88 h 1259"/>
                <a:gd name="T76" fmla="*/ 86 w 1480"/>
                <a:gd name="T77" fmla="*/ 67 h 1259"/>
                <a:gd name="T78" fmla="*/ 52 w 1480"/>
                <a:gd name="T79" fmla="*/ 28 h 1259"/>
                <a:gd name="T80" fmla="*/ 48 w 1480"/>
                <a:gd name="T81" fmla="*/ 14 h 1259"/>
                <a:gd name="T82" fmla="*/ 45 w 1480"/>
                <a:gd name="T83" fmla="*/ 8 h 1259"/>
                <a:gd name="T84" fmla="*/ 36 w 1480"/>
                <a:gd name="T85" fmla="*/ 2 h 1259"/>
                <a:gd name="T86" fmla="*/ 24 w 1480"/>
                <a:gd name="T87" fmla="*/ 1 h 1259"/>
                <a:gd name="T88" fmla="*/ 15 w 1480"/>
                <a:gd name="T89" fmla="*/ 95 h 1259"/>
                <a:gd name="T90" fmla="*/ 40 w 1480"/>
                <a:gd name="T91" fmla="*/ 207 h 1259"/>
                <a:gd name="T92" fmla="*/ 79 w 1480"/>
                <a:gd name="T93" fmla="*/ 299 h 1259"/>
                <a:gd name="T94" fmla="*/ 151 w 1480"/>
                <a:gd name="T95" fmla="*/ 373 h 1259"/>
                <a:gd name="T96" fmla="*/ 136 w 1480"/>
                <a:gd name="T97" fmla="*/ 423 h 1259"/>
                <a:gd name="T98" fmla="*/ 105 w 1480"/>
                <a:gd name="T99" fmla="*/ 500 h 1259"/>
                <a:gd name="T100" fmla="*/ 187 w 1480"/>
                <a:gd name="T101" fmla="*/ 619 h 1259"/>
                <a:gd name="T102" fmla="*/ 276 w 1480"/>
                <a:gd name="T103" fmla="*/ 687 h 1259"/>
                <a:gd name="T104" fmla="*/ 281 w 1480"/>
                <a:gd name="T105" fmla="*/ 756 h 1259"/>
                <a:gd name="T106" fmla="*/ 337 w 1480"/>
                <a:gd name="T107" fmla="*/ 847 h 1259"/>
                <a:gd name="T108" fmla="*/ 380 w 1480"/>
                <a:gd name="T109" fmla="*/ 831 h 1259"/>
                <a:gd name="T110" fmla="*/ 442 w 1480"/>
                <a:gd name="T111" fmla="*/ 833 h 1259"/>
                <a:gd name="T112" fmla="*/ 567 w 1480"/>
                <a:gd name="T113" fmla="*/ 1024 h 1259"/>
                <a:gd name="T114" fmla="*/ 831 w 1480"/>
                <a:gd name="T115" fmla="*/ 1135 h 1259"/>
                <a:gd name="T116" fmla="*/ 939 w 1480"/>
                <a:gd name="T117" fmla="*/ 1100 h 1259"/>
                <a:gd name="T118" fmla="*/ 1017 w 1480"/>
                <a:gd name="T119" fmla="*/ 1204 h 1259"/>
                <a:gd name="T120" fmla="*/ 1352 w 1480"/>
                <a:gd name="T121" fmla="*/ 1258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0" h="1259">
                  <a:moveTo>
                    <a:pt x="1351" y="1254"/>
                  </a:moveTo>
                  <a:cubicBezTo>
                    <a:pt x="1351" y="1251"/>
                    <a:pt x="1351" y="1248"/>
                    <a:pt x="1350" y="1246"/>
                  </a:cubicBezTo>
                  <a:cubicBezTo>
                    <a:pt x="1347" y="1212"/>
                    <a:pt x="1368" y="1183"/>
                    <a:pt x="1392" y="1168"/>
                  </a:cubicBezTo>
                  <a:cubicBezTo>
                    <a:pt x="1395" y="1165"/>
                    <a:pt x="1398" y="1163"/>
                    <a:pt x="1402" y="1162"/>
                  </a:cubicBezTo>
                  <a:cubicBezTo>
                    <a:pt x="1426" y="1150"/>
                    <a:pt x="1447" y="1143"/>
                    <a:pt x="1473" y="1140"/>
                  </a:cubicBezTo>
                  <a:cubicBezTo>
                    <a:pt x="1476" y="1140"/>
                    <a:pt x="1478" y="1139"/>
                    <a:pt x="1478" y="1135"/>
                  </a:cubicBezTo>
                  <a:cubicBezTo>
                    <a:pt x="1479" y="1123"/>
                    <a:pt x="1464" y="1098"/>
                    <a:pt x="1454" y="1094"/>
                  </a:cubicBezTo>
                  <a:cubicBezTo>
                    <a:pt x="1451" y="1093"/>
                    <a:pt x="1449" y="1092"/>
                    <a:pt x="1447" y="1090"/>
                  </a:cubicBezTo>
                  <a:cubicBezTo>
                    <a:pt x="1442" y="1083"/>
                    <a:pt x="1441" y="1072"/>
                    <a:pt x="1439" y="1060"/>
                  </a:cubicBezTo>
                  <a:cubicBezTo>
                    <a:pt x="1438" y="1045"/>
                    <a:pt x="1436" y="1028"/>
                    <a:pt x="1428" y="1018"/>
                  </a:cubicBezTo>
                  <a:cubicBezTo>
                    <a:pt x="1425" y="1014"/>
                    <a:pt x="1422" y="1012"/>
                    <a:pt x="1417" y="1010"/>
                  </a:cubicBezTo>
                  <a:cubicBezTo>
                    <a:pt x="1376" y="993"/>
                    <a:pt x="1346" y="967"/>
                    <a:pt x="1336" y="940"/>
                  </a:cubicBezTo>
                  <a:cubicBezTo>
                    <a:pt x="1332" y="930"/>
                    <a:pt x="1321" y="920"/>
                    <a:pt x="1310" y="909"/>
                  </a:cubicBezTo>
                  <a:cubicBezTo>
                    <a:pt x="1308" y="908"/>
                    <a:pt x="1306" y="906"/>
                    <a:pt x="1304" y="904"/>
                  </a:cubicBezTo>
                  <a:cubicBezTo>
                    <a:pt x="1302" y="902"/>
                    <a:pt x="1300" y="900"/>
                    <a:pt x="1298" y="898"/>
                  </a:cubicBezTo>
                  <a:lnTo>
                    <a:pt x="1290" y="891"/>
                  </a:lnTo>
                  <a:lnTo>
                    <a:pt x="1291" y="891"/>
                  </a:lnTo>
                  <a:lnTo>
                    <a:pt x="1291" y="891"/>
                  </a:lnTo>
                  <a:cubicBezTo>
                    <a:pt x="1290" y="889"/>
                    <a:pt x="1289" y="887"/>
                    <a:pt x="1288" y="886"/>
                  </a:cubicBezTo>
                  <a:lnTo>
                    <a:pt x="1288" y="886"/>
                  </a:lnTo>
                  <a:cubicBezTo>
                    <a:pt x="1286" y="883"/>
                    <a:pt x="1285" y="881"/>
                    <a:pt x="1285" y="879"/>
                  </a:cubicBezTo>
                  <a:cubicBezTo>
                    <a:pt x="1285" y="878"/>
                    <a:pt x="1285" y="878"/>
                    <a:pt x="1284" y="877"/>
                  </a:cubicBezTo>
                  <a:cubicBezTo>
                    <a:pt x="1284" y="875"/>
                    <a:pt x="1284" y="873"/>
                    <a:pt x="1284" y="871"/>
                  </a:cubicBezTo>
                  <a:lnTo>
                    <a:pt x="1284" y="871"/>
                  </a:lnTo>
                  <a:cubicBezTo>
                    <a:pt x="1285" y="865"/>
                    <a:pt x="1291" y="857"/>
                    <a:pt x="1302" y="847"/>
                  </a:cubicBezTo>
                  <a:lnTo>
                    <a:pt x="1302" y="847"/>
                  </a:lnTo>
                  <a:cubicBezTo>
                    <a:pt x="1306" y="843"/>
                    <a:pt x="1310" y="839"/>
                    <a:pt x="1314" y="835"/>
                  </a:cubicBezTo>
                  <a:cubicBezTo>
                    <a:pt x="1337" y="813"/>
                    <a:pt x="1369" y="783"/>
                    <a:pt x="1363" y="765"/>
                  </a:cubicBezTo>
                  <a:cubicBezTo>
                    <a:pt x="1356" y="748"/>
                    <a:pt x="1333" y="743"/>
                    <a:pt x="1315" y="739"/>
                  </a:cubicBezTo>
                  <a:cubicBezTo>
                    <a:pt x="1301" y="736"/>
                    <a:pt x="1291" y="734"/>
                    <a:pt x="1288" y="727"/>
                  </a:cubicBezTo>
                  <a:cubicBezTo>
                    <a:pt x="1285" y="721"/>
                    <a:pt x="1285" y="712"/>
                    <a:pt x="1285" y="699"/>
                  </a:cubicBezTo>
                  <a:cubicBezTo>
                    <a:pt x="1284" y="681"/>
                    <a:pt x="1284" y="658"/>
                    <a:pt x="1276" y="639"/>
                  </a:cubicBezTo>
                  <a:cubicBezTo>
                    <a:pt x="1267" y="619"/>
                    <a:pt x="1271" y="601"/>
                    <a:pt x="1275" y="585"/>
                  </a:cubicBezTo>
                  <a:cubicBezTo>
                    <a:pt x="1278" y="574"/>
                    <a:pt x="1280" y="565"/>
                    <a:pt x="1276" y="559"/>
                  </a:cubicBezTo>
                  <a:cubicBezTo>
                    <a:pt x="1265" y="542"/>
                    <a:pt x="1274" y="515"/>
                    <a:pt x="1281" y="498"/>
                  </a:cubicBezTo>
                  <a:cubicBezTo>
                    <a:pt x="1282" y="494"/>
                    <a:pt x="1284" y="490"/>
                    <a:pt x="1284" y="488"/>
                  </a:cubicBezTo>
                  <a:cubicBezTo>
                    <a:pt x="1286" y="482"/>
                    <a:pt x="1290" y="477"/>
                    <a:pt x="1295" y="471"/>
                  </a:cubicBezTo>
                  <a:cubicBezTo>
                    <a:pt x="1305" y="460"/>
                    <a:pt x="1316" y="447"/>
                    <a:pt x="1314" y="429"/>
                  </a:cubicBezTo>
                  <a:cubicBezTo>
                    <a:pt x="1314" y="425"/>
                    <a:pt x="1314" y="421"/>
                    <a:pt x="1315" y="417"/>
                  </a:cubicBezTo>
                  <a:cubicBezTo>
                    <a:pt x="1315" y="417"/>
                    <a:pt x="1315" y="416"/>
                    <a:pt x="1315" y="415"/>
                  </a:cubicBezTo>
                  <a:cubicBezTo>
                    <a:pt x="1316" y="412"/>
                    <a:pt x="1317" y="409"/>
                    <a:pt x="1318" y="407"/>
                  </a:cubicBezTo>
                  <a:cubicBezTo>
                    <a:pt x="1318" y="406"/>
                    <a:pt x="1318" y="406"/>
                    <a:pt x="1318" y="405"/>
                  </a:cubicBezTo>
                  <a:cubicBezTo>
                    <a:pt x="1320" y="402"/>
                    <a:pt x="1322" y="399"/>
                    <a:pt x="1324" y="397"/>
                  </a:cubicBezTo>
                  <a:cubicBezTo>
                    <a:pt x="1325" y="396"/>
                    <a:pt x="1326" y="395"/>
                    <a:pt x="1328" y="394"/>
                  </a:cubicBezTo>
                  <a:cubicBezTo>
                    <a:pt x="1328" y="393"/>
                    <a:pt x="1329" y="392"/>
                    <a:pt x="1330" y="392"/>
                  </a:cubicBezTo>
                  <a:cubicBezTo>
                    <a:pt x="1320" y="358"/>
                    <a:pt x="1317" y="307"/>
                    <a:pt x="1317" y="301"/>
                  </a:cubicBezTo>
                  <a:cubicBezTo>
                    <a:pt x="1317" y="300"/>
                    <a:pt x="1310" y="297"/>
                    <a:pt x="1289" y="297"/>
                  </a:cubicBezTo>
                  <a:cubicBezTo>
                    <a:pt x="1283" y="297"/>
                    <a:pt x="1276" y="297"/>
                    <a:pt x="1270" y="298"/>
                  </a:cubicBezTo>
                  <a:lnTo>
                    <a:pt x="1268" y="298"/>
                  </a:lnTo>
                  <a:cubicBezTo>
                    <a:pt x="1256" y="298"/>
                    <a:pt x="1247" y="286"/>
                    <a:pt x="1238" y="274"/>
                  </a:cubicBezTo>
                  <a:cubicBezTo>
                    <a:pt x="1231" y="265"/>
                    <a:pt x="1223" y="255"/>
                    <a:pt x="1217" y="255"/>
                  </a:cubicBezTo>
                  <a:cubicBezTo>
                    <a:pt x="1197" y="255"/>
                    <a:pt x="1178" y="239"/>
                    <a:pt x="1178" y="222"/>
                  </a:cubicBezTo>
                  <a:cubicBezTo>
                    <a:pt x="1178" y="217"/>
                    <a:pt x="1153" y="207"/>
                    <a:pt x="1126" y="207"/>
                  </a:cubicBezTo>
                  <a:cubicBezTo>
                    <a:pt x="1123" y="207"/>
                    <a:pt x="1121" y="207"/>
                    <a:pt x="1119" y="207"/>
                  </a:cubicBezTo>
                  <a:cubicBezTo>
                    <a:pt x="1101" y="209"/>
                    <a:pt x="1093" y="200"/>
                    <a:pt x="1087" y="194"/>
                  </a:cubicBezTo>
                  <a:cubicBezTo>
                    <a:pt x="1086" y="192"/>
                    <a:pt x="1083" y="189"/>
                    <a:pt x="1082" y="189"/>
                  </a:cubicBezTo>
                  <a:cubicBezTo>
                    <a:pt x="1071" y="189"/>
                    <a:pt x="1034" y="177"/>
                    <a:pt x="1021" y="162"/>
                  </a:cubicBezTo>
                  <a:cubicBezTo>
                    <a:pt x="1017" y="157"/>
                    <a:pt x="997" y="152"/>
                    <a:pt x="975" y="152"/>
                  </a:cubicBezTo>
                  <a:cubicBezTo>
                    <a:pt x="956" y="152"/>
                    <a:pt x="945" y="156"/>
                    <a:pt x="942" y="160"/>
                  </a:cubicBezTo>
                  <a:cubicBezTo>
                    <a:pt x="935" y="170"/>
                    <a:pt x="924" y="172"/>
                    <a:pt x="916" y="172"/>
                  </a:cubicBezTo>
                  <a:cubicBezTo>
                    <a:pt x="911" y="172"/>
                    <a:pt x="905" y="171"/>
                    <a:pt x="899" y="170"/>
                  </a:cubicBezTo>
                  <a:cubicBezTo>
                    <a:pt x="894" y="170"/>
                    <a:pt x="889" y="169"/>
                    <a:pt x="883" y="169"/>
                  </a:cubicBezTo>
                  <a:cubicBezTo>
                    <a:pt x="866" y="169"/>
                    <a:pt x="831" y="199"/>
                    <a:pt x="821" y="214"/>
                  </a:cubicBezTo>
                  <a:cubicBezTo>
                    <a:pt x="816" y="220"/>
                    <a:pt x="806" y="227"/>
                    <a:pt x="759" y="228"/>
                  </a:cubicBezTo>
                  <a:cubicBezTo>
                    <a:pt x="760" y="250"/>
                    <a:pt x="759" y="261"/>
                    <a:pt x="755" y="266"/>
                  </a:cubicBezTo>
                  <a:cubicBezTo>
                    <a:pt x="741" y="287"/>
                    <a:pt x="646" y="302"/>
                    <a:pt x="586" y="304"/>
                  </a:cubicBezTo>
                  <a:lnTo>
                    <a:pt x="583" y="304"/>
                  </a:lnTo>
                  <a:cubicBezTo>
                    <a:pt x="549" y="304"/>
                    <a:pt x="531" y="283"/>
                    <a:pt x="513" y="262"/>
                  </a:cubicBezTo>
                  <a:cubicBezTo>
                    <a:pt x="495" y="241"/>
                    <a:pt x="478" y="221"/>
                    <a:pt x="446" y="221"/>
                  </a:cubicBezTo>
                  <a:cubicBezTo>
                    <a:pt x="392" y="221"/>
                    <a:pt x="352" y="174"/>
                    <a:pt x="348" y="129"/>
                  </a:cubicBezTo>
                  <a:cubicBezTo>
                    <a:pt x="347" y="129"/>
                    <a:pt x="346" y="128"/>
                    <a:pt x="345" y="128"/>
                  </a:cubicBezTo>
                  <a:cubicBezTo>
                    <a:pt x="343" y="127"/>
                    <a:pt x="342" y="127"/>
                    <a:pt x="340" y="126"/>
                  </a:cubicBezTo>
                  <a:cubicBezTo>
                    <a:pt x="339" y="125"/>
                    <a:pt x="337" y="124"/>
                    <a:pt x="336" y="124"/>
                  </a:cubicBezTo>
                  <a:cubicBezTo>
                    <a:pt x="334" y="123"/>
                    <a:pt x="333" y="122"/>
                    <a:pt x="331" y="122"/>
                  </a:cubicBezTo>
                  <a:cubicBezTo>
                    <a:pt x="330" y="121"/>
                    <a:pt x="328" y="120"/>
                    <a:pt x="326" y="119"/>
                  </a:cubicBezTo>
                  <a:cubicBezTo>
                    <a:pt x="325" y="118"/>
                    <a:pt x="324" y="118"/>
                    <a:pt x="322" y="117"/>
                  </a:cubicBezTo>
                  <a:cubicBezTo>
                    <a:pt x="321" y="116"/>
                    <a:pt x="319" y="115"/>
                    <a:pt x="318" y="114"/>
                  </a:cubicBezTo>
                  <a:cubicBezTo>
                    <a:pt x="317" y="113"/>
                    <a:pt x="315" y="113"/>
                    <a:pt x="314" y="112"/>
                  </a:cubicBezTo>
                  <a:cubicBezTo>
                    <a:pt x="313" y="111"/>
                    <a:pt x="311" y="110"/>
                    <a:pt x="310" y="109"/>
                  </a:cubicBezTo>
                  <a:cubicBezTo>
                    <a:pt x="309" y="108"/>
                    <a:pt x="308" y="107"/>
                    <a:pt x="307" y="107"/>
                  </a:cubicBezTo>
                  <a:cubicBezTo>
                    <a:pt x="305" y="106"/>
                    <a:pt x="304" y="105"/>
                    <a:pt x="303" y="104"/>
                  </a:cubicBezTo>
                  <a:cubicBezTo>
                    <a:pt x="302" y="103"/>
                    <a:pt x="301" y="102"/>
                    <a:pt x="301" y="101"/>
                  </a:cubicBezTo>
                  <a:cubicBezTo>
                    <a:pt x="299" y="100"/>
                    <a:pt x="299" y="99"/>
                    <a:pt x="298" y="98"/>
                  </a:cubicBezTo>
                  <a:cubicBezTo>
                    <a:pt x="297" y="97"/>
                    <a:pt x="296" y="97"/>
                    <a:pt x="296" y="96"/>
                  </a:cubicBezTo>
                  <a:cubicBezTo>
                    <a:pt x="295" y="95"/>
                    <a:pt x="294" y="93"/>
                    <a:pt x="293" y="92"/>
                  </a:cubicBezTo>
                  <a:cubicBezTo>
                    <a:pt x="292" y="88"/>
                    <a:pt x="292" y="84"/>
                    <a:pt x="293" y="83"/>
                  </a:cubicBezTo>
                  <a:cubicBezTo>
                    <a:pt x="298" y="74"/>
                    <a:pt x="305" y="34"/>
                    <a:pt x="298" y="22"/>
                  </a:cubicBezTo>
                  <a:cubicBezTo>
                    <a:pt x="294" y="16"/>
                    <a:pt x="291" y="19"/>
                    <a:pt x="286" y="21"/>
                  </a:cubicBezTo>
                  <a:cubicBezTo>
                    <a:pt x="284" y="23"/>
                    <a:pt x="281" y="24"/>
                    <a:pt x="278" y="26"/>
                  </a:cubicBezTo>
                  <a:cubicBezTo>
                    <a:pt x="271" y="30"/>
                    <a:pt x="263" y="36"/>
                    <a:pt x="255" y="42"/>
                  </a:cubicBezTo>
                  <a:cubicBezTo>
                    <a:pt x="246" y="48"/>
                    <a:pt x="237" y="55"/>
                    <a:pt x="227" y="61"/>
                  </a:cubicBezTo>
                  <a:lnTo>
                    <a:pt x="226" y="61"/>
                  </a:lnTo>
                  <a:cubicBezTo>
                    <a:pt x="221" y="64"/>
                    <a:pt x="217" y="67"/>
                    <a:pt x="212" y="70"/>
                  </a:cubicBezTo>
                  <a:cubicBezTo>
                    <a:pt x="211" y="70"/>
                    <a:pt x="211" y="70"/>
                    <a:pt x="210" y="70"/>
                  </a:cubicBezTo>
                  <a:cubicBezTo>
                    <a:pt x="207" y="72"/>
                    <a:pt x="204" y="74"/>
                    <a:pt x="200" y="75"/>
                  </a:cubicBezTo>
                  <a:cubicBezTo>
                    <a:pt x="198" y="76"/>
                    <a:pt x="197" y="77"/>
                    <a:pt x="195" y="78"/>
                  </a:cubicBezTo>
                  <a:lnTo>
                    <a:pt x="194" y="78"/>
                  </a:lnTo>
                  <a:lnTo>
                    <a:pt x="193" y="79"/>
                  </a:lnTo>
                  <a:cubicBezTo>
                    <a:pt x="192" y="79"/>
                    <a:pt x="191" y="80"/>
                    <a:pt x="190" y="80"/>
                  </a:cubicBezTo>
                  <a:lnTo>
                    <a:pt x="190" y="80"/>
                  </a:lnTo>
                  <a:lnTo>
                    <a:pt x="190" y="80"/>
                  </a:lnTo>
                  <a:lnTo>
                    <a:pt x="189" y="80"/>
                  </a:lnTo>
                  <a:cubicBezTo>
                    <a:pt x="188" y="81"/>
                    <a:pt x="186" y="81"/>
                    <a:pt x="184" y="82"/>
                  </a:cubicBezTo>
                  <a:cubicBezTo>
                    <a:pt x="183" y="82"/>
                    <a:pt x="182" y="83"/>
                    <a:pt x="181" y="83"/>
                  </a:cubicBezTo>
                  <a:cubicBezTo>
                    <a:pt x="177" y="84"/>
                    <a:pt x="174" y="85"/>
                    <a:pt x="170" y="86"/>
                  </a:cubicBezTo>
                  <a:cubicBezTo>
                    <a:pt x="169" y="86"/>
                    <a:pt x="169" y="86"/>
                    <a:pt x="168" y="86"/>
                  </a:cubicBezTo>
                  <a:cubicBezTo>
                    <a:pt x="161" y="88"/>
                    <a:pt x="155" y="89"/>
                    <a:pt x="148" y="89"/>
                  </a:cubicBezTo>
                  <a:lnTo>
                    <a:pt x="148" y="89"/>
                  </a:lnTo>
                  <a:lnTo>
                    <a:pt x="148" y="89"/>
                  </a:lnTo>
                  <a:lnTo>
                    <a:pt x="147" y="89"/>
                  </a:lnTo>
                  <a:lnTo>
                    <a:pt x="143" y="89"/>
                  </a:lnTo>
                  <a:lnTo>
                    <a:pt x="143" y="89"/>
                  </a:lnTo>
                  <a:cubicBezTo>
                    <a:pt x="141" y="89"/>
                    <a:pt x="138" y="89"/>
                    <a:pt x="136" y="89"/>
                  </a:cubicBezTo>
                  <a:cubicBezTo>
                    <a:pt x="134" y="89"/>
                    <a:pt x="132" y="89"/>
                    <a:pt x="129" y="88"/>
                  </a:cubicBezTo>
                  <a:lnTo>
                    <a:pt x="129" y="88"/>
                  </a:lnTo>
                  <a:cubicBezTo>
                    <a:pt x="102" y="85"/>
                    <a:pt x="91" y="81"/>
                    <a:pt x="87" y="75"/>
                  </a:cubicBezTo>
                  <a:cubicBezTo>
                    <a:pt x="86" y="72"/>
                    <a:pt x="86" y="70"/>
                    <a:pt x="86" y="67"/>
                  </a:cubicBezTo>
                  <a:cubicBezTo>
                    <a:pt x="86" y="66"/>
                    <a:pt x="86" y="66"/>
                    <a:pt x="86" y="65"/>
                  </a:cubicBezTo>
                  <a:cubicBezTo>
                    <a:pt x="86" y="63"/>
                    <a:pt x="84" y="61"/>
                    <a:pt x="76" y="58"/>
                  </a:cubicBezTo>
                  <a:cubicBezTo>
                    <a:pt x="60" y="50"/>
                    <a:pt x="55" y="39"/>
                    <a:pt x="52" y="28"/>
                  </a:cubicBezTo>
                  <a:cubicBezTo>
                    <a:pt x="52" y="26"/>
                    <a:pt x="51" y="24"/>
                    <a:pt x="50" y="22"/>
                  </a:cubicBezTo>
                  <a:cubicBezTo>
                    <a:pt x="50" y="20"/>
                    <a:pt x="49" y="17"/>
                    <a:pt x="48" y="14"/>
                  </a:cubicBezTo>
                  <a:lnTo>
                    <a:pt x="48" y="14"/>
                  </a:lnTo>
                  <a:lnTo>
                    <a:pt x="48" y="14"/>
                  </a:lnTo>
                  <a:cubicBezTo>
                    <a:pt x="47" y="12"/>
                    <a:pt x="46" y="10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6"/>
                    <a:pt x="42" y="5"/>
                    <a:pt x="41" y="4"/>
                  </a:cubicBezTo>
                  <a:cubicBezTo>
                    <a:pt x="41" y="4"/>
                    <a:pt x="40" y="4"/>
                    <a:pt x="40" y="3"/>
                  </a:cubicBezTo>
                  <a:cubicBezTo>
                    <a:pt x="39" y="3"/>
                    <a:pt x="38" y="2"/>
                    <a:pt x="36" y="2"/>
                  </a:cubicBezTo>
                  <a:cubicBezTo>
                    <a:pt x="35" y="1"/>
                    <a:pt x="34" y="1"/>
                    <a:pt x="32" y="1"/>
                  </a:cubicBezTo>
                  <a:cubicBezTo>
                    <a:pt x="30" y="0"/>
                    <a:pt x="29" y="1"/>
                    <a:pt x="27" y="1"/>
                  </a:cubicBezTo>
                  <a:lnTo>
                    <a:pt x="24" y="1"/>
                  </a:lnTo>
                  <a:cubicBezTo>
                    <a:pt x="21" y="3"/>
                    <a:pt x="20" y="7"/>
                    <a:pt x="20" y="17"/>
                  </a:cubicBezTo>
                  <a:cubicBezTo>
                    <a:pt x="20" y="26"/>
                    <a:pt x="20" y="40"/>
                    <a:pt x="6" y="40"/>
                  </a:cubicBezTo>
                  <a:cubicBezTo>
                    <a:pt x="0" y="49"/>
                    <a:pt x="9" y="83"/>
                    <a:pt x="15" y="95"/>
                  </a:cubicBezTo>
                  <a:cubicBezTo>
                    <a:pt x="18" y="101"/>
                    <a:pt x="17" y="114"/>
                    <a:pt x="14" y="135"/>
                  </a:cubicBezTo>
                  <a:cubicBezTo>
                    <a:pt x="12" y="148"/>
                    <a:pt x="10" y="168"/>
                    <a:pt x="12" y="173"/>
                  </a:cubicBezTo>
                  <a:cubicBezTo>
                    <a:pt x="23" y="177"/>
                    <a:pt x="36" y="200"/>
                    <a:pt x="40" y="207"/>
                  </a:cubicBezTo>
                  <a:cubicBezTo>
                    <a:pt x="47" y="219"/>
                    <a:pt x="54" y="234"/>
                    <a:pt x="51" y="241"/>
                  </a:cubicBezTo>
                  <a:cubicBezTo>
                    <a:pt x="51" y="243"/>
                    <a:pt x="57" y="252"/>
                    <a:pt x="61" y="258"/>
                  </a:cubicBezTo>
                  <a:cubicBezTo>
                    <a:pt x="69" y="271"/>
                    <a:pt x="79" y="286"/>
                    <a:pt x="79" y="299"/>
                  </a:cubicBezTo>
                  <a:cubicBezTo>
                    <a:pt x="79" y="317"/>
                    <a:pt x="103" y="339"/>
                    <a:pt x="115" y="339"/>
                  </a:cubicBezTo>
                  <a:cubicBezTo>
                    <a:pt x="126" y="339"/>
                    <a:pt x="141" y="343"/>
                    <a:pt x="148" y="353"/>
                  </a:cubicBezTo>
                  <a:cubicBezTo>
                    <a:pt x="152" y="359"/>
                    <a:pt x="153" y="366"/>
                    <a:pt x="151" y="373"/>
                  </a:cubicBezTo>
                  <a:cubicBezTo>
                    <a:pt x="149" y="379"/>
                    <a:pt x="149" y="388"/>
                    <a:pt x="150" y="395"/>
                  </a:cubicBezTo>
                  <a:cubicBezTo>
                    <a:pt x="151" y="404"/>
                    <a:pt x="152" y="413"/>
                    <a:pt x="147" y="418"/>
                  </a:cubicBezTo>
                  <a:cubicBezTo>
                    <a:pt x="145" y="421"/>
                    <a:pt x="141" y="423"/>
                    <a:pt x="136" y="423"/>
                  </a:cubicBezTo>
                  <a:cubicBezTo>
                    <a:pt x="131" y="423"/>
                    <a:pt x="127" y="438"/>
                    <a:pt x="125" y="448"/>
                  </a:cubicBezTo>
                  <a:cubicBezTo>
                    <a:pt x="121" y="463"/>
                    <a:pt x="118" y="477"/>
                    <a:pt x="109" y="482"/>
                  </a:cubicBezTo>
                  <a:cubicBezTo>
                    <a:pt x="107" y="483"/>
                    <a:pt x="104" y="489"/>
                    <a:pt x="105" y="500"/>
                  </a:cubicBezTo>
                  <a:cubicBezTo>
                    <a:pt x="106" y="520"/>
                    <a:pt x="114" y="539"/>
                    <a:pt x="118" y="541"/>
                  </a:cubicBezTo>
                  <a:cubicBezTo>
                    <a:pt x="153" y="559"/>
                    <a:pt x="159" y="577"/>
                    <a:pt x="157" y="589"/>
                  </a:cubicBezTo>
                  <a:cubicBezTo>
                    <a:pt x="156" y="595"/>
                    <a:pt x="165" y="606"/>
                    <a:pt x="187" y="619"/>
                  </a:cubicBezTo>
                  <a:cubicBezTo>
                    <a:pt x="206" y="630"/>
                    <a:pt x="227" y="639"/>
                    <a:pt x="236" y="640"/>
                  </a:cubicBezTo>
                  <a:cubicBezTo>
                    <a:pt x="253" y="642"/>
                    <a:pt x="260" y="657"/>
                    <a:pt x="266" y="670"/>
                  </a:cubicBezTo>
                  <a:cubicBezTo>
                    <a:pt x="269" y="677"/>
                    <a:pt x="272" y="683"/>
                    <a:pt x="276" y="687"/>
                  </a:cubicBezTo>
                  <a:cubicBezTo>
                    <a:pt x="285" y="697"/>
                    <a:pt x="280" y="710"/>
                    <a:pt x="276" y="722"/>
                  </a:cubicBezTo>
                  <a:cubicBezTo>
                    <a:pt x="273" y="729"/>
                    <a:pt x="270" y="736"/>
                    <a:pt x="271" y="741"/>
                  </a:cubicBezTo>
                  <a:cubicBezTo>
                    <a:pt x="272" y="745"/>
                    <a:pt x="277" y="750"/>
                    <a:pt x="281" y="756"/>
                  </a:cubicBezTo>
                  <a:cubicBezTo>
                    <a:pt x="290" y="765"/>
                    <a:pt x="301" y="777"/>
                    <a:pt x="298" y="794"/>
                  </a:cubicBezTo>
                  <a:cubicBezTo>
                    <a:pt x="297" y="805"/>
                    <a:pt x="320" y="829"/>
                    <a:pt x="337" y="846"/>
                  </a:cubicBezTo>
                  <a:lnTo>
                    <a:pt x="337" y="847"/>
                  </a:lnTo>
                  <a:cubicBezTo>
                    <a:pt x="344" y="845"/>
                    <a:pt x="349" y="844"/>
                    <a:pt x="354" y="844"/>
                  </a:cubicBezTo>
                  <a:cubicBezTo>
                    <a:pt x="361" y="844"/>
                    <a:pt x="364" y="841"/>
                    <a:pt x="368" y="838"/>
                  </a:cubicBezTo>
                  <a:cubicBezTo>
                    <a:pt x="371" y="834"/>
                    <a:pt x="375" y="831"/>
                    <a:pt x="380" y="831"/>
                  </a:cubicBezTo>
                  <a:cubicBezTo>
                    <a:pt x="384" y="831"/>
                    <a:pt x="388" y="833"/>
                    <a:pt x="393" y="837"/>
                  </a:cubicBezTo>
                  <a:cubicBezTo>
                    <a:pt x="401" y="843"/>
                    <a:pt x="413" y="841"/>
                    <a:pt x="424" y="837"/>
                  </a:cubicBezTo>
                  <a:cubicBezTo>
                    <a:pt x="431" y="835"/>
                    <a:pt x="436" y="833"/>
                    <a:pt x="442" y="833"/>
                  </a:cubicBezTo>
                  <a:cubicBezTo>
                    <a:pt x="463" y="833"/>
                    <a:pt x="503" y="910"/>
                    <a:pt x="525" y="956"/>
                  </a:cubicBezTo>
                  <a:cubicBezTo>
                    <a:pt x="531" y="967"/>
                    <a:pt x="534" y="976"/>
                    <a:pt x="537" y="983"/>
                  </a:cubicBezTo>
                  <a:cubicBezTo>
                    <a:pt x="546" y="1003"/>
                    <a:pt x="550" y="1012"/>
                    <a:pt x="567" y="1024"/>
                  </a:cubicBezTo>
                  <a:cubicBezTo>
                    <a:pt x="576" y="1029"/>
                    <a:pt x="585" y="1032"/>
                    <a:pt x="596" y="1035"/>
                  </a:cubicBezTo>
                  <a:cubicBezTo>
                    <a:pt x="615" y="1040"/>
                    <a:pt x="636" y="1045"/>
                    <a:pt x="661" y="1071"/>
                  </a:cubicBezTo>
                  <a:cubicBezTo>
                    <a:pt x="696" y="1107"/>
                    <a:pt x="791" y="1133"/>
                    <a:pt x="831" y="1135"/>
                  </a:cubicBezTo>
                  <a:lnTo>
                    <a:pt x="833" y="1135"/>
                  </a:lnTo>
                  <a:cubicBezTo>
                    <a:pt x="849" y="1135"/>
                    <a:pt x="863" y="1128"/>
                    <a:pt x="878" y="1120"/>
                  </a:cubicBezTo>
                  <a:cubicBezTo>
                    <a:pt x="896" y="1110"/>
                    <a:pt x="915" y="1100"/>
                    <a:pt x="939" y="1100"/>
                  </a:cubicBezTo>
                  <a:cubicBezTo>
                    <a:pt x="944" y="1100"/>
                    <a:pt x="949" y="1101"/>
                    <a:pt x="954" y="1102"/>
                  </a:cubicBezTo>
                  <a:cubicBezTo>
                    <a:pt x="992" y="1109"/>
                    <a:pt x="999" y="1143"/>
                    <a:pt x="1005" y="1171"/>
                  </a:cubicBezTo>
                  <a:cubicBezTo>
                    <a:pt x="1008" y="1184"/>
                    <a:pt x="1011" y="1197"/>
                    <a:pt x="1017" y="1204"/>
                  </a:cubicBezTo>
                  <a:cubicBezTo>
                    <a:pt x="1028" y="1218"/>
                    <a:pt x="1133" y="1231"/>
                    <a:pt x="1196" y="1239"/>
                  </a:cubicBezTo>
                  <a:cubicBezTo>
                    <a:pt x="1236" y="1244"/>
                    <a:pt x="1267" y="1248"/>
                    <a:pt x="1280" y="1252"/>
                  </a:cubicBezTo>
                  <a:cubicBezTo>
                    <a:pt x="1291" y="1255"/>
                    <a:pt x="1317" y="1257"/>
                    <a:pt x="1352" y="1258"/>
                  </a:cubicBezTo>
                  <a:cubicBezTo>
                    <a:pt x="1351" y="1257"/>
                    <a:pt x="1351" y="1256"/>
                    <a:pt x="1351" y="1255"/>
                  </a:cubicBezTo>
                  <a:lnTo>
                    <a:pt x="1351" y="125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5" name="Freeform 298">
              <a:extLst>
                <a:ext uri="{FF2B5EF4-FFF2-40B4-BE49-F238E27FC236}">
                  <a16:creationId xmlns:a16="http://schemas.microsoft.com/office/drawing/2014/main" id="{DB130E7B-C998-4039-8637-CFFA18058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8270" y="3432758"/>
              <a:ext cx="3758" cy="1879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7 w 8"/>
                <a:gd name="T5" fmla="*/ 1 h 2"/>
                <a:gd name="T6" fmla="*/ 7 w 8"/>
                <a:gd name="T7" fmla="*/ 0 h 2"/>
                <a:gd name="T8" fmla="*/ 0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7" y="1"/>
                  </a:lnTo>
                  <a:lnTo>
                    <a:pt x="7" y="0"/>
                  </a:lnTo>
                  <a:cubicBezTo>
                    <a:pt x="5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6" name="Freeform 299">
              <a:extLst>
                <a:ext uri="{FF2B5EF4-FFF2-40B4-BE49-F238E27FC236}">
                  <a16:creationId xmlns:a16="http://schemas.microsoft.com/office/drawing/2014/main" id="{921F882E-EBC4-466E-9EA5-C58CA2A6B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207" y="2247112"/>
              <a:ext cx="1317199" cy="610673"/>
            </a:xfrm>
            <a:custGeom>
              <a:avLst/>
              <a:gdLst>
                <a:gd name="T0" fmla="*/ 159 w 3093"/>
                <a:gd name="T1" fmla="*/ 872 h 1434"/>
                <a:gd name="T2" fmla="*/ 355 w 3093"/>
                <a:gd name="T3" fmla="*/ 839 h 1434"/>
                <a:gd name="T4" fmla="*/ 513 w 3093"/>
                <a:gd name="T5" fmla="*/ 944 h 1434"/>
                <a:gd name="T6" fmla="*/ 344 w 3093"/>
                <a:gd name="T7" fmla="*/ 1032 h 1434"/>
                <a:gd name="T8" fmla="*/ 303 w 3093"/>
                <a:gd name="T9" fmla="*/ 1080 h 1434"/>
                <a:gd name="T10" fmla="*/ 377 w 3093"/>
                <a:gd name="T11" fmla="*/ 1207 h 1434"/>
                <a:gd name="T12" fmla="*/ 464 w 3093"/>
                <a:gd name="T13" fmla="*/ 1335 h 1434"/>
                <a:gd name="T14" fmla="*/ 674 w 3093"/>
                <a:gd name="T15" fmla="*/ 1352 h 1434"/>
                <a:gd name="T16" fmla="*/ 961 w 3093"/>
                <a:gd name="T17" fmla="*/ 942 h 1434"/>
                <a:gd name="T18" fmla="*/ 1050 w 3093"/>
                <a:gd name="T19" fmla="*/ 971 h 1434"/>
                <a:gd name="T20" fmla="*/ 1239 w 3093"/>
                <a:gd name="T21" fmla="*/ 1168 h 1434"/>
                <a:gd name="T22" fmla="*/ 1518 w 3093"/>
                <a:gd name="T23" fmla="*/ 1269 h 1434"/>
                <a:gd name="T24" fmla="*/ 1690 w 3093"/>
                <a:gd name="T25" fmla="*/ 1427 h 1434"/>
                <a:gd name="T26" fmla="*/ 1908 w 3093"/>
                <a:gd name="T27" fmla="*/ 1256 h 1434"/>
                <a:gd name="T28" fmla="*/ 2145 w 3093"/>
                <a:gd name="T29" fmla="*/ 1202 h 1434"/>
                <a:gd name="T30" fmla="*/ 2307 w 3093"/>
                <a:gd name="T31" fmla="*/ 1231 h 1434"/>
                <a:gd name="T32" fmla="*/ 2570 w 3093"/>
                <a:gd name="T33" fmla="*/ 1281 h 1434"/>
                <a:gd name="T34" fmla="*/ 2615 w 3093"/>
                <a:gd name="T35" fmla="*/ 1162 h 1434"/>
                <a:gd name="T36" fmla="*/ 2669 w 3093"/>
                <a:gd name="T37" fmla="*/ 1013 h 1434"/>
                <a:gd name="T38" fmla="*/ 2801 w 3093"/>
                <a:gd name="T39" fmla="*/ 844 h 1434"/>
                <a:gd name="T40" fmla="*/ 2939 w 3093"/>
                <a:gd name="T41" fmla="*/ 848 h 1434"/>
                <a:gd name="T42" fmla="*/ 3079 w 3093"/>
                <a:gd name="T43" fmla="*/ 636 h 1434"/>
                <a:gd name="T44" fmla="*/ 3081 w 3093"/>
                <a:gd name="T45" fmla="*/ 600 h 1434"/>
                <a:gd name="T46" fmla="*/ 2988 w 3093"/>
                <a:gd name="T47" fmla="*/ 601 h 1434"/>
                <a:gd name="T48" fmla="*/ 2835 w 3093"/>
                <a:gd name="T49" fmla="*/ 460 h 1434"/>
                <a:gd name="T50" fmla="*/ 2660 w 3093"/>
                <a:gd name="T51" fmla="*/ 447 h 1434"/>
                <a:gd name="T52" fmla="*/ 2505 w 3093"/>
                <a:gd name="T53" fmla="*/ 339 h 1434"/>
                <a:gd name="T54" fmla="*/ 2320 w 3093"/>
                <a:gd name="T55" fmla="*/ 106 h 1434"/>
                <a:gd name="T56" fmla="*/ 2193 w 3093"/>
                <a:gd name="T57" fmla="*/ 170 h 1434"/>
                <a:gd name="T58" fmla="*/ 2076 w 3093"/>
                <a:gd name="T59" fmla="*/ 183 h 1434"/>
                <a:gd name="T60" fmla="*/ 2073 w 3093"/>
                <a:gd name="T61" fmla="*/ 146 h 1434"/>
                <a:gd name="T62" fmla="*/ 2042 w 3093"/>
                <a:gd name="T63" fmla="*/ 140 h 1434"/>
                <a:gd name="T64" fmla="*/ 2033 w 3093"/>
                <a:gd name="T65" fmla="*/ 148 h 1434"/>
                <a:gd name="T66" fmla="*/ 2010 w 3093"/>
                <a:gd name="T67" fmla="*/ 129 h 1434"/>
                <a:gd name="T68" fmla="*/ 1914 w 3093"/>
                <a:gd name="T69" fmla="*/ 101 h 1434"/>
                <a:gd name="T70" fmla="*/ 1847 w 3093"/>
                <a:gd name="T71" fmla="*/ 14 h 1434"/>
                <a:gd name="T72" fmla="*/ 1495 w 3093"/>
                <a:gd name="T73" fmla="*/ 82 h 1434"/>
                <a:gd name="T74" fmla="*/ 1235 w 3093"/>
                <a:gd name="T75" fmla="*/ 139 h 1434"/>
                <a:gd name="T76" fmla="*/ 1140 w 3093"/>
                <a:gd name="T77" fmla="*/ 157 h 1434"/>
                <a:gd name="T78" fmla="*/ 1216 w 3093"/>
                <a:gd name="T79" fmla="*/ 241 h 1434"/>
                <a:gd name="T80" fmla="*/ 1122 w 3093"/>
                <a:gd name="T81" fmla="*/ 301 h 1434"/>
                <a:gd name="T82" fmla="*/ 1122 w 3093"/>
                <a:gd name="T83" fmla="*/ 388 h 1434"/>
                <a:gd name="T84" fmla="*/ 1058 w 3093"/>
                <a:gd name="T85" fmla="*/ 465 h 1434"/>
                <a:gd name="T86" fmla="*/ 1019 w 3093"/>
                <a:gd name="T87" fmla="*/ 499 h 1434"/>
                <a:gd name="T88" fmla="*/ 908 w 3093"/>
                <a:gd name="T89" fmla="*/ 438 h 1434"/>
                <a:gd name="T90" fmla="*/ 810 w 3093"/>
                <a:gd name="T91" fmla="*/ 444 h 1434"/>
                <a:gd name="T92" fmla="*/ 638 w 3093"/>
                <a:gd name="T93" fmla="*/ 487 h 1434"/>
                <a:gd name="T94" fmla="*/ 619 w 3093"/>
                <a:gd name="T95" fmla="*/ 483 h 1434"/>
                <a:gd name="T96" fmla="*/ 604 w 3093"/>
                <a:gd name="T97" fmla="*/ 453 h 1434"/>
                <a:gd name="T98" fmla="*/ 434 w 3093"/>
                <a:gd name="T99" fmla="*/ 373 h 1434"/>
                <a:gd name="T100" fmla="*/ 327 w 3093"/>
                <a:gd name="T101" fmla="*/ 397 h 1434"/>
                <a:gd name="T102" fmla="*/ 191 w 3093"/>
                <a:gd name="T103" fmla="*/ 478 h 1434"/>
                <a:gd name="T104" fmla="*/ 164 w 3093"/>
                <a:gd name="T105" fmla="*/ 566 h 1434"/>
                <a:gd name="T106" fmla="*/ 63 w 3093"/>
                <a:gd name="T107" fmla="*/ 537 h 1434"/>
                <a:gd name="T108" fmla="*/ 22 w 3093"/>
                <a:gd name="T109" fmla="*/ 647 h 1434"/>
                <a:gd name="T110" fmla="*/ 44 w 3093"/>
                <a:gd name="T111" fmla="*/ 749 h 1434"/>
                <a:gd name="T112" fmla="*/ 108 w 3093"/>
                <a:gd name="T113" fmla="*/ 754 h 1434"/>
                <a:gd name="T114" fmla="*/ 2259 w 3093"/>
                <a:gd name="T115" fmla="*/ 870 h 1434"/>
                <a:gd name="T116" fmla="*/ 2432 w 3093"/>
                <a:gd name="T117" fmla="*/ 915 h 1434"/>
                <a:gd name="T118" fmla="*/ 2130 w 3093"/>
                <a:gd name="T119" fmla="*/ 1042 h 1434"/>
                <a:gd name="T120" fmla="*/ 1156 w 3093"/>
                <a:gd name="T121" fmla="*/ 921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3" h="1434">
                  <a:moveTo>
                    <a:pt x="167" y="867"/>
                  </a:moveTo>
                  <a:cubicBezTo>
                    <a:pt x="165" y="868"/>
                    <a:pt x="164" y="869"/>
                    <a:pt x="163" y="869"/>
                  </a:cubicBezTo>
                  <a:cubicBezTo>
                    <a:pt x="162" y="869"/>
                    <a:pt x="162" y="870"/>
                    <a:pt x="161" y="870"/>
                  </a:cubicBezTo>
                  <a:lnTo>
                    <a:pt x="160" y="870"/>
                  </a:lnTo>
                  <a:cubicBezTo>
                    <a:pt x="160" y="871"/>
                    <a:pt x="160" y="871"/>
                    <a:pt x="159" y="871"/>
                  </a:cubicBezTo>
                  <a:cubicBezTo>
                    <a:pt x="159" y="871"/>
                    <a:pt x="159" y="871"/>
                    <a:pt x="159" y="872"/>
                  </a:cubicBezTo>
                  <a:lnTo>
                    <a:pt x="159" y="872"/>
                  </a:lnTo>
                  <a:cubicBezTo>
                    <a:pt x="158" y="873"/>
                    <a:pt x="162" y="880"/>
                    <a:pt x="185" y="890"/>
                  </a:cubicBezTo>
                  <a:cubicBezTo>
                    <a:pt x="188" y="892"/>
                    <a:pt x="192" y="893"/>
                    <a:pt x="196" y="896"/>
                  </a:cubicBezTo>
                  <a:cubicBezTo>
                    <a:pt x="199" y="898"/>
                    <a:pt x="203" y="900"/>
                    <a:pt x="207" y="903"/>
                  </a:cubicBezTo>
                  <a:cubicBezTo>
                    <a:pt x="210" y="901"/>
                    <a:pt x="214" y="898"/>
                    <a:pt x="217" y="896"/>
                  </a:cubicBezTo>
                  <a:cubicBezTo>
                    <a:pt x="248" y="868"/>
                    <a:pt x="304" y="839"/>
                    <a:pt x="355" y="839"/>
                  </a:cubicBezTo>
                  <a:cubicBezTo>
                    <a:pt x="365" y="839"/>
                    <a:pt x="374" y="840"/>
                    <a:pt x="383" y="842"/>
                  </a:cubicBezTo>
                  <a:cubicBezTo>
                    <a:pt x="399" y="847"/>
                    <a:pt x="414" y="847"/>
                    <a:pt x="425" y="847"/>
                  </a:cubicBezTo>
                  <a:cubicBezTo>
                    <a:pt x="430" y="847"/>
                    <a:pt x="434" y="847"/>
                    <a:pt x="439" y="847"/>
                  </a:cubicBezTo>
                  <a:cubicBezTo>
                    <a:pt x="443" y="847"/>
                    <a:pt x="447" y="847"/>
                    <a:pt x="451" y="847"/>
                  </a:cubicBezTo>
                  <a:cubicBezTo>
                    <a:pt x="470" y="847"/>
                    <a:pt x="490" y="848"/>
                    <a:pt x="503" y="867"/>
                  </a:cubicBezTo>
                  <a:cubicBezTo>
                    <a:pt x="518" y="888"/>
                    <a:pt x="515" y="918"/>
                    <a:pt x="513" y="944"/>
                  </a:cubicBezTo>
                  <a:cubicBezTo>
                    <a:pt x="511" y="959"/>
                    <a:pt x="510" y="974"/>
                    <a:pt x="513" y="981"/>
                  </a:cubicBezTo>
                  <a:cubicBezTo>
                    <a:pt x="516" y="989"/>
                    <a:pt x="514" y="994"/>
                    <a:pt x="512" y="998"/>
                  </a:cubicBezTo>
                  <a:cubicBezTo>
                    <a:pt x="504" y="1009"/>
                    <a:pt x="480" y="1012"/>
                    <a:pt x="462" y="1012"/>
                  </a:cubicBezTo>
                  <a:cubicBezTo>
                    <a:pt x="452" y="1012"/>
                    <a:pt x="442" y="1011"/>
                    <a:pt x="432" y="1010"/>
                  </a:cubicBezTo>
                  <a:cubicBezTo>
                    <a:pt x="429" y="1009"/>
                    <a:pt x="425" y="1009"/>
                    <a:pt x="421" y="1009"/>
                  </a:cubicBezTo>
                  <a:cubicBezTo>
                    <a:pt x="391" y="1009"/>
                    <a:pt x="351" y="1021"/>
                    <a:pt x="344" y="1032"/>
                  </a:cubicBezTo>
                  <a:cubicBezTo>
                    <a:pt x="343" y="1034"/>
                    <a:pt x="343" y="1035"/>
                    <a:pt x="344" y="1035"/>
                  </a:cubicBezTo>
                  <a:lnTo>
                    <a:pt x="346" y="1041"/>
                  </a:lnTo>
                  <a:cubicBezTo>
                    <a:pt x="356" y="1062"/>
                    <a:pt x="363" y="1079"/>
                    <a:pt x="357" y="1088"/>
                  </a:cubicBezTo>
                  <a:cubicBezTo>
                    <a:pt x="356" y="1090"/>
                    <a:pt x="353" y="1094"/>
                    <a:pt x="346" y="1094"/>
                  </a:cubicBezTo>
                  <a:cubicBezTo>
                    <a:pt x="341" y="1094"/>
                    <a:pt x="334" y="1091"/>
                    <a:pt x="324" y="1086"/>
                  </a:cubicBezTo>
                  <a:cubicBezTo>
                    <a:pt x="317" y="1082"/>
                    <a:pt x="310" y="1080"/>
                    <a:pt x="303" y="1080"/>
                  </a:cubicBezTo>
                  <a:cubicBezTo>
                    <a:pt x="291" y="1080"/>
                    <a:pt x="283" y="1089"/>
                    <a:pt x="283" y="1095"/>
                  </a:cubicBezTo>
                  <a:cubicBezTo>
                    <a:pt x="283" y="1097"/>
                    <a:pt x="284" y="1100"/>
                    <a:pt x="289" y="1100"/>
                  </a:cubicBezTo>
                  <a:cubicBezTo>
                    <a:pt x="316" y="1100"/>
                    <a:pt x="353" y="1131"/>
                    <a:pt x="353" y="1155"/>
                  </a:cubicBezTo>
                  <a:cubicBezTo>
                    <a:pt x="353" y="1188"/>
                    <a:pt x="359" y="1209"/>
                    <a:pt x="368" y="1209"/>
                  </a:cubicBezTo>
                  <a:cubicBezTo>
                    <a:pt x="369" y="1209"/>
                    <a:pt x="369" y="1208"/>
                    <a:pt x="370" y="1208"/>
                  </a:cubicBezTo>
                  <a:cubicBezTo>
                    <a:pt x="373" y="1207"/>
                    <a:pt x="375" y="1207"/>
                    <a:pt x="377" y="1207"/>
                  </a:cubicBezTo>
                  <a:cubicBezTo>
                    <a:pt x="388" y="1207"/>
                    <a:pt x="394" y="1215"/>
                    <a:pt x="400" y="1223"/>
                  </a:cubicBezTo>
                  <a:cubicBezTo>
                    <a:pt x="406" y="1232"/>
                    <a:pt x="412" y="1240"/>
                    <a:pt x="424" y="1240"/>
                  </a:cubicBezTo>
                  <a:lnTo>
                    <a:pt x="426" y="1239"/>
                  </a:lnTo>
                  <a:cubicBezTo>
                    <a:pt x="451" y="1238"/>
                    <a:pt x="470" y="1244"/>
                    <a:pt x="476" y="1256"/>
                  </a:cubicBezTo>
                  <a:cubicBezTo>
                    <a:pt x="480" y="1265"/>
                    <a:pt x="477" y="1276"/>
                    <a:pt x="467" y="1288"/>
                  </a:cubicBezTo>
                  <a:cubicBezTo>
                    <a:pt x="459" y="1297"/>
                    <a:pt x="458" y="1314"/>
                    <a:pt x="464" y="1335"/>
                  </a:cubicBezTo>
                  <a:cubicBezTo>
                    <a:pt x="469" y="1354"/>
                    <a:pt x="478" y="1368"/>
                    <a:pt x="483" y="1372"/>
                  </a:cubicBezTo>
                  <a:cubicBezTo>
                    <a:pt x="484" y="1368"/>
                    <a:pt x="484" y="1362"/>
                    <a:pt x="485" y="1355"/>
                  </a:cubicBezTo>
                  <a:cubicBezTo>
                    <a:pt x="485" y="1345"/>
                    <a:pt x="486" y="1334"/>
                    <a:pt x="490" y="1324"/>
                  </a:cubicBezTo>
                  <a:cubicBezTo>
                    <a:pt x="487" y="1315"/>
                    <a:pt x="488" y="1306"/>
                    <a:pt x="492" y="1299"/>
                  </a:cubicBezTo>
                  <a:cubicBezTo>
                    <a:pt x="505" y="1279"/>
                    <a:pt x="546" y="1277"/>
                    <a:pt x="576" y="1277"/>
                  </a:cubicBezTo>
                  <a:cubicBezTo>
                    <a:pt x="603" y="1277"/>
                    <a:pt x="647" y="1316"/>
                    <a:pt x="674" y="1352"/>
                  </a:cubicBezTo>
                  <a:cubicBezTo>
                    <a:pt x="683" y="1363"/>
                    <a:pt x="692" y="1369"/>
                    <a:pt x="702" y="1369"/>
                  </a:cubicBezTo>
                  <a:cubicBezTo>
                    <a:pt x="709" y="1369"/>
                    <a:pt x="715" y="1366"/>
                    <a:pt x="717" y="1364"/>
                  </a:cubicBezTo>
                  <a:lnTo>
                    <a:pt x="727" y="1025"/>
                  </a:lnTo>
                  <a:lnTo>
                    <a:pt x="921" y="973"/>
                  </a:lnTo>
                  <a:cubicBezTo>
                    <a:pt x="923" y="969"/>
                    <a:pt x="925" y="965"/>
                    <a:pt x="927" y="962"/>
                  </a:cubicBezTo>
                  <a:cubicBezTo>
                    <a:pt x="936" y="949"/>
                    <a:pt x="947" y="942"/>
                    <a:pt x="961" y="942"/>
                  </a:cubicBezTo>
                  <a:cubicBezTo>
                    <a:pt x="978" y="942"/>
                    <a:pt x="994" y="954"/>
                    <a:pt x="1002" y="961"/>
                  </a:cubicBezTo>
                  <a:cubicBezTo>
                    <a:pt x="1003" y="959"/>
                    <a:pt x="1003" y="958"/>
                    <a:pt x="1004" y="956"/>
                  </a:cubicBezTo>
                  <a:cubicBezTo>
                    <a:pt x="1007" y="944"/>
                    <a:pt x="1013" y="924"/>
                    <a:pt x="1034" y="926"/>
                  </a:cubicBezTo>
                  <a:cubicBezTo>
                    <a:pt x="1040" y="926"/>
                    <a:pt x="1044" y="929"/>
                    <a:pt x="1047" y="932"/>
                  </a:cubicBezTo>
                  <a:cubicBezTo>
                    <a:pt x="1053" y="939"/>
                    <a:pt x="1052" y="949"/>
                    <a:pt x="1051" y="958"/>
                  </a:cubicBezTo>
                  <a:cubicBezTo>
                    <a:pt x="1050" y="962"/>
                    <a:pt x="1049" y="969"/>
                    <a:pt x="1050" y="971"/>
                  </a:cubicBezTo>
                  <a:cubicBezTo>
                    <a:pt x="1060" y="971"/>
                    <a:pt x="1069" y="980"/>
                    <a:pt x="1075" y="987"/>
                  </a:cubicBezTo>
                  <a:cubicBezTo>
                    <a:pt x="1091" y="1008"/>
                    <a:pt x="1105" y="1044"/>
                    <a:pt x="1099" y="1075"/>
                  </a:cubicBezTo>
                  <a:cubicBezTo>
                    <a:pt x="1128" y="1100"/>
                    <a:pt x="1181" y="1156"/>
                    <a:pt x="1187" y="1173"/>
                  </a:cubicBezTo>
                  <a:cubicBezTo>
                    <a:pt x="1187" y="1173"/>
                    <a:pt x="1189" y="1174"/>
                    <a:pt x="1196" y="1174"/>
                  </a:cubicBezTo>
                  <a:cubicBezTo>
                    <a:pt x="1199" y="1174"/>
                    <a:pt x="1202" y="1174"/>
                    <a:pt x="1205" y="1174"/>
                  </a:cubicBezTo>
                  <a:cubicBezTo>
                    <a:pt x="1215" y="1173"/>
                    <a:pt x="1227" y="1170"/>
                    <a:pt x="1239" y="1168"/>
                  </a:cubicBezTo>
                  <a:cubicBezTo>
                    <a:pt x="1253" y="1165"/>
                    <a:pt x="1266" y="1162"/>
                    <a:pt x="1275" y="1162"/>
                  </a:cubicBezTo>
                  <a:cubicBezTo>
                    <a:pt x="1278" y="1162"/>
                    <a:pt x="1281" y="1162"/>
                    <a:pt x="1283" y="1163"/>
                  </a:cubicBezTo>
                  <a:cubicBezTo>
                    <a:pt x="1286" y="1164"/>
                    <a:pt x="1307" y="1169"/>
                    <a:pt x="1435" y="1169"/>
                  </a:cubicBezTo>
                  <a:cubicBezTo>
                    <a:pt x="1448" y="1169"/>
                    <a:pt x="1459" y="1180"/>
                    <a:pt x="1469" y="1192"/>
                  </a:cubicBezTo>
                  <a:cubicBezTo>
                    <a:pt x="1477" y="1201"/>
                    <a:pt x="1486" y="1211"/>
                    <a:pt x="1496" y="1214"/>
                  </a:cubicBezTo>
                  <a:cubicBezTo>
                    <a:pt x="1518" y="1220"/>
                    <a:pt x="1518" y="1246"/>
                    <a:pt x="1518" y="1269"/>
                  </a:cubicBezTo>
                  <a:cubicBezTo>
                    <a:pt x="1518" y="1276"/>
                    <a:pt x="1518" y="1284"/>
                    <a:pt x="1519" y="1291"/>
                  </a:cubicBezTo>
                  <a:cubicBezTo>
                    <a:pt x="1520" y="1304"/>
                    <a:pt x="1530" y="1317"/>
                    <a:pt x="1540" y="1330"/>
                  </a:cubicBezTo>
                  <a:cubicBezTo>
                    <a:pt x="1550" y="1344"/>
                    <a:pt x="1559" y="1356"/>
                    <a:pt x="1561" y="1370"/>
                  </a:cubicBezTo>
                  <a:cubicBezTo>
                    <a:pt x="1562" y="1379"/>
                    <a:pt x="1572" y="1381"/>
                    <a:pt x="1594" y="1381"/>
                  </a:cubicBezTo>
                  <a:cubicBezTo>
                    <a:pt x="1604" y="1381"/>
                    <a:pt x="1614" y="1381"/>
                    <a:pt x="1623" y="1383"/>
                  </a:cubicBezTo>
                  <a:cubicBezTo>
                    <a:pt x="1648" y="1389"/>
                    <a:pt x="1687" y="1399"/>
                    <a:pt x="1690" y="1427"/>
                  </a:cubicBezTo>
                  <a:cubicBezTo>
                    <a:pt x="1691" y="1433"/>
                    <a:pt x="1694" y="1433"/>
                    <a:pt x="1695" y="1433"/>
                  </a:cubicBezTo>
                  <a:cubicBezTo>
                    <a:pt x="1702" y="1433"/>
                    <a:pt x="1713" y="1424"/>
                    <a:pt x="1715" y="1415"/>
                  </a:cubicBezTo>
                  <a:cubicBezTo>
                    <a:pt x="1718" y="1394"/>
                    <a:pt x="1751" y="1368"/>
                    <a:pt x="1797" y="1350"/>
                  </a:cubicBezTo>
                  <a:cubicBezTo>
                    <a:pt x="1814" y="1343"/>
                    <a:pt x="1828" y="1341"/>
                    <a:pt x="1840" y="1344"/>
                  </a:cubicBezTo>
                  <a:cubicBezTo>
                    <a:pt x="1852" y="1312"/>
                    <a:pt x="1859" y="1305"/>
                    <a:pt x="1864" y="1303"/>
                  </a:cubicBezTo>
                  <a:cubicBezTo>
                    <a:pt x="1878" y="1297"/>
                    <a:pt x="1906" y="1276"/>
                    <a:pt x="1908" y="1256"/>
                  </a:cubicBezTo>
                  <a:cubicBezTo>
                    <a:pt x="1909" y="1242"/>
                    <a:pt x="1926" y="1234"/>
                    <a:pt x="1953" y="1234"/>
                  </a:cubicBezTo>
                  <a:cubicBezTo>
                    <a:pt x="1975" y="1234"/>
                    <a:pt x="2000" y="1239"/>
                    <a:pt x="2020" y="1249"/>
                  </a:cubicBezTo>
                  <a:cubicBezTo>
                    <a:pt x="2038" y="1258"/>
                    <a:pt x="2052" y="1263"/>
                    <a:pt x="2062" y="1263"/>
                  </a:cubicBezTo>
                  <a:cubicBezTo>
                    <a:pt x="2070" y="1263"/>
                    <a:pt x="2078" y="1260"/>
                    <a:pt x="2079" y="1243"/>
                  </a:cubicBezTo>
                  <a:cubicBezTo>
                    <a:pt x="2079" y="1239"/>
                    <a:pt x="2080" y="1236"/>
                    <a:pt x="2082" y="1233"/>
                  </a:cubicBezTo>
                  <a:cubicBezTo>
                    <a:pt x="2091" y="1211"/>
                    <a:pt x="2124" y="1202"/>
                    <a:pt x="2145" y="1202"/>
                  </a:cubicBezTo>
                  <a:cubicBezTo>
                    <a:pt x="2151" y="1202"/>
                    <a:pt x="2160" y="1203"/>
                    <a:pt x="2167" y="1206"/>
                  </a:cubicBezTo>
                  <a:lnTo>
                    <a:pt x="2173" y="1209"/>
                  </a:lnTo>
                  <a:cubicBezTo>
                    <a:pt x="2184" y="1215"/>
                    <a:pt x="2202" y="1225"/>
                    <a:pt x="2221" y="1231"/>
                  </a:cubicBezTo>
                  <a:cubicBezTo>
                    <a:pt x="2232" y="1235"/>
                    <a:pt x="2243" y="1237"/>
                    <a:pt x="2252" y="1237"/>
                  </a:cubicBezTo>
                  <a:cubicBezTo>
                    <a:pt x="2256" y="1237"/>
                    <a:pt x="2260" y="1237"/>
                    <a:pt x="2263" y="1235"/>
                  </a:cubicBezTo>
                  <a:cubicBezTo>
                    <a:pt x="2271" y="1232"/>
                    <a:pt x="2285" y="1231"/>
                    <a:pt x="2307" y="1231"/>
                  </a:cubicBezTo>
                  <a:cubicBezTo>
                    <a:pt x="2357" y="1231"/>
                    <a:pt x="2438" y="1240"/>
                    <a:pt x="2463" y="1246"/>
                  </a:cubicBezTo>
                  <a:cubicBezTo>
                    <a:pt x="2473" y="1249"/>
                    <a:pt x="2483" y="1249"/>
                    <a:pt x="2491" y="1248"/>
                  </a:cubicBezTo>
                  <a:cubicBezTo>
                    <a:pt x="2494" y="1247"/>
                    <a:pt x="2498" y="1247"/>
                    <a:pt x="2501" y="1247"/>
                  </a:cubicBezTo>
                  <a:cubicBezTo>
                    <a:pt x="2514" y="1247"/>
                    <a:pt x="2525" y="1253"/>
                    <a:pt x="2539" y="1269"/>
                  </a:cubicBezTo>
                  <a:cubicBezTo>
                    <a:pt x="2549" y="1280"/>
                    <a:pt x="2556" y="1281"/>
                    <a:pt x="2564" y="1281"/>
                  </a:cubicBezTo>
                  <a:lnTo>
                    <a:pt x="2570" y="1281"/>
                  </a:lnTo>
                  <a:cubicBezTo>
                    <a:pt x="2576" y="1281"/>
                    <a:pt x="2583" y="1282"/>
                    <a:pt x="2591" y="1286"/>
                  </a:cubicBezTo>
                  <a:lnTo>
                    <a:pt x="2591" y="1285"/>
                  </a:lnTo>
                  <a:cubicBezTo>
                    <a:pt x="2591" y="1279"/>
                    <a:pt x="2590" y="1273"/>
                    <a:pt x="2590" y="1266"/>
                  </a:cubicBezTo>
                  <a:cubicBezTo>
                    <a:pt x="2590" y="1251"/>
                    <a:pt x="2603" y="1238"/>
                    <a:pt x="2615" y="1226"/>
                  </a:cubicBezTo>
                  <a:cubicBezTo>
                    <a:pt x="2622" y="1219"/>
                    <a:pt x="2629" y="1212"/>
                    <a:pt x="2631" y="1206"/>
                  </a:cubicBezTo>
                  <a:cubicBezTo>
                    <a:pt x="2634" y="1199"/>
                    <a:pt x="2623" y="1177"/>
                    <a:pt x="2615" y="1162"/>
                  </a:cubicBezTo>
                  <a:cubicBezTo>
                    <a:pt x="2607" y="1146"/>
                    <a:pt x="2600" y="1133"/>
                    <a:pt x="2600" y="1124"/>
                  </a:cubicBezTo>
                  <a:cubicBezTo>
                    <a:pt x="2600" y="1111"/>
                    <a:pt x="2600" y="1070"/>
                    <a:pt x="2587" y="1063"/>
                  </a:cubicBezTo>
                  <a:cubicBezTo>
                    <a:pt x="2579" y="1059"/>
                    <a:pt x="2580" y="1053"/>
                    <a:pt x="2580" y="1051"/>
                  </a:cubicBezTo>
                  <a:cubicBezTo>
                    <a:pt x="2583" y="1037"/>
                    <a:pt x="2621" y="1022"/>
                    <a:pt x="2633" y="1022"/>
                  </a:cubicBezTo>
                  <a:lnTo>
                    <a:pt x="2635" y="1022"/>
                  </a:lnTo>
                  <a:cubicBezTo>
                    <a:pt x="2645" y="1022"/>
                    <a:pt x="2658" y="1017"/>
                    <a:pt x="2669" y="1013"/>
                  </a:cubicBezTo>
                  <a:cubicBezTo>
                    <a:pt x="2686" y="1007"/>
                    <a:pt x="2702" y="1002"/>
                    <a:pt x="2709" y="1010"/>
                  </a:cubicBezTo>
                  <a:cubicBezTo>
                    <a:pt x="2717" y="1018"/>
                    <a:pt x="2735" y="1022"/>
                    <a:pt x="2760" y="1022"/>
                  </a:cubicBezTo>
                  <a:cubicBezTo>
                    <a:pt x="2764" y="1022"/>
                    <a:pt x="2766" y="1021"/>
                    <a:pt x="2767" y="1020"/>
                  </a:cubicBezTo>
                  <a:cubicBezTo>
                    <a:pt x="2768" y="1015"/>
                    <a:pt x="2763" y="1003"/>
                    <a:pt x="2756" y="997"/>
                  </a:cubicBezTo>
                  <a:cubicBezTo>
                    <a:pt x="2746" y="988"/>
                    <a:pt x="2755" y="961"/>
                    <a:pt x="2779" y="902"/>
                  </a:cubicBezTo>
                  <a:cubicBezTo>
                    <a:pt x="2789" y="879"/>
                    <a:pt x="2798" y="857"/>
                    <a:pt x="2801" y="844"/>
                  </a:cubicBezTo>
                  <a:cubicBezTo>
                    <a:pt x="2802" y="839"/>
                    <a:pt x="2805" y="824"/>
                    <a:pt x="2819" y="824"/>
                  </a:cubicBezTo>
                  <a:cubicBezTo>
                    <a:pt x="2825" y="824"/>
                    <a:pt x="2831" y="827"/>
                    <a:pt x="2837" y="831"/>
                  </a:cubicBezTo>
                  <a:cubicBezTo>
                    <a:pt x="2844" y="834"/>
                    <a:pt x="2851" y="839"/>
                    <a:pt x="2859" y="840"/>
                  </a:cubicBezTo>
                  <a:cubicBezTo>
                    <a:pt x="2868" y="841"/>
                    <a:pt x="2878" y="841"/>
                    <a:pt x="2888" y="841"/>
                  </a:cubicBezTo>
                  <a:cubicBezTo>
                    <a:pt x="2904" y="841"/>
                    <a:pt x="2920" y="841"/>
                    <a:pt x="2931" y="846"/>
                  </a:cubicBezTo>
                  <a:cubicBezTo>
                    <a:pt x="2932" y="847"/>
                    <a:pt x="2935" y="848"/>
                    <a:pt x="2939" y="848"/>
                  </a:cubicBezTo>
                  <a:cubicBezTo>
                    <a:pt x="2957" y="848"/>
                    <a:pt x="2988" y="834"/>
                    <a:pt x="2995" y="822"/>
                  </a:cubicBezTo>
                  <a:cubicBezTo>
                    <a:pt x="2999" y="817"/>
                    <a:pt x="2998" y="814"/>
                    <a:pt x="2993" y="806"/>
                  </a:cubicBezTo>
                  <a:cubicBezTo>
                    <a:pt x="2989" y="798"/>
                    <a:pt x="2983" y="786"/>
                    <a:pt x="2983" y="764"/>
                  </a:cubicBezTo>
                  <a:cubicBezTo>
                    <a:pt x="2985" y="720"/>
                    <a:pt x="3013" y="700"/>
                    <a:pt x="3039" y="700"/>
                  </a:cubicBezTo>
                  <a:cubicBezTo>
                    <a:pt x="3064" y="700"/>
                    <a:pt x="3066" y="673"/>
                    <a:pt x="3066" y="664"/>
                  </a:cubicBezTo>
                  <a:cubicBezTo>
                    <a:pt x="3066" y="653"/>
                    <a:pt x="3073" y="645"/>
                    <a:pt x="3079" y="636"/>
                  </a:cubicBezTo>
                  <a:cubicBezTo>
                    <a:pt x="3084" y="630"/>
                    <a:pt x="3089" y="624"/>
                    <a:pt x="3092" y="617"/>
                  </a:cubicBezTo>
                  <a:cubicBezTo>
                    <a:pt x="3091" y="616"/>
                    <a:pt x="3091" y="616"/>
                    <a:pt x="3091" y="615"/>
                  </a:cubicBezTo>
                  <a:cubicBezTo>
                    <a:pt x="3089" y="613"/>
                    <a:pt x="3088" y="611"/>
                    <a:pt x="3086" y="609"/>
                  </a:cubicBezTo>
                  <a:cubicBezTo>
                    <a:pt x="3086" y="609"/>
                    <a:pt x="3086" y="609"/>
                    <a:pt x="3086" y="608"/>
                  </a:cubicBezTo>
                  <a:cubicBezTo>
                    <a:pt x="3084" y="606"/>
                    <a:pt x="3083" y="604"/>
                    <a:pt x="3082" y="602"/>
                  </a:cubicBezTo>
                  <a:cubicBezTo>
                    <a:pt x="3081" y="601"/>
                    <a:pt x="3081" y="601"/>
                    <a:pt x="3081" y="600"/>
                  </a:cubicBezTo>
                  <a:cubicBezTo>
                    <a:pt x="3080" y="598"/>
                    <a:pt x="3079" y="596"/>
                    <a:pt x="3078" y="594"/>
                  </a:cubicBezTo>
                  <a:cubicBezTo>
                    <a:pt x="3078" y="592"/>
                    <a:pt x="3077" y="589"/>
                    <a:pt x="3077" y="587"/>
                  </a:cubicBezTo>
                  <a:cubicBezTo>
                    <a:pt x="3076" y="583"/>
                    <a:pt x="3075" y="583"/>
                    <a:pt x="3074" y="583"/>
                  </a:cubicBezTo>
                  <a:cubicBezTo>
                    <a:pt x="3069" y="583"/>
                    <a:pt x="3061" y="587"/>
                    <a:pt x="3058" y="589"/>
                  </a:cubicBezTo>
                  <a:cubicBezTo>
                    <a:pt x="3045" y="597"/>
                    <a:pt x="3007" y="601"/>
                    <a:pt x="2994" y="601"/>
                  </a:cubicBezTo>
                  <a:cubicBezTo>
                    <a:pt x="2993" y="601"/>
                    <a:pt x="2990" y="601"/>
                    <a:pt x="2988" y="601"/>
                  </a:cubicBezTo>
                  <a:cubicBezTo>
                    <a:pt x="2972" y="597"/>
                    <a:pt x="2950" y="580"/>
                    <a:pt x="2950" y="564"/>
                  </a:cubicBezTo>
                  <a:cubicBezTo>
                    <a:pt x="2950" y="549"/>
                    <a:pt x="2947" y="541"/>
                    <a:pt x="2940" y="541"/>
                  </a:cubicBezTo>
                  <a:cubicBezTo>
                    <a:pt x="2927" y="541"/>
                    <a:pt x="2902" y="536"/>
                    <a:pt x="2887" y="498"/>
                  </a:cubicBezTo>
                  <a:cubicBezTo>
                    <a:pt x="2877" y="476"/>
                    <a:pt x="2865" y="471"/>
                    <a:pt x="2852" y="466"/>
                  </a:cubicBezTo>
                  <a:cubicBezTo>
                    <a:pt x="2848" y="464"/>
                    <a:pt x="2844" y="463"/>
                    <a:pt x="2840" y="461"/>
                  </a:cubicBezTo>
                  <a:cubicBezTo>
                    <a:pt x="2839" y="460"/>
                    <a:pt x="2837" y="460"/>
                    <a:pt x="2835" y="460"/>
                  </a:cubicBezTo>
                  <a:cubicBezTo>
                    <a:pt x="2823" y="460"/>
                    <a:pt x="2802" y="469"/>
                    <a:pt x="2786" y="476"/>
                  </a:cubicBezTo>
                  <a:cubicBezTo>
                    <a:pt x="2780" y="479"/>
                    <a:pt x="2774" y="481"/>
                    <a:pt x="2769" y="483"/>
                  </a:cubicBezTo>
                  <a:cubicBezTo>
                    <a:pt x="2766" y="484"/>
                    <a:pt x="2762" y="485"/>
                    <a:pt x="2757" y="485"/>
                  </a:cubicBezTo>
                  <a:cubicBezTo>
                    <a:pt x="2744" y="485"/>
                    <a:pt x="2727" y="481"/>
                    <a:pt x="2712" y="477"/>
                  </a:cubicBezTo>
                  <a:cubicBezTo>
                    <a:pt x="2704" y="475"/>
                    <a:pt x="2698" y="473"/>
                    <a:pt x="2691" y="471"/>
                  </a:cubicBezTo>
                  <a:cubicBezTo>
                    <a:pt x="2678" y="469"/>
                    <a:pt x="2669" y="458"/>
                    <a:pt x="2660" y="447"/>
                  </a:cubicBezTo>
                  <a:cubicBezTo>
                    <a:pt x="2653" y="439"/>
                    <a:pt x="2647" y="432"/>
                    <a:pt x="2641" y="430"/>
                  </a:cubicBezTo>
                  <a:cubicBezTo>
                    <a:pt x="2639" y="429"/>
                    <a:pt x="2637" y="429"/>
                    <a:pt x="2635" y="429"/>
                  </a:cubicBezTo>
                  <a:cubicBezTo>
                    <a:pt x="2626" y="431"/>
                    <a:pt x="2620" y="443"/>
                    <a:pt x="2614" y="454"/>
                  </a:cubicBezTo>
                  <a:cubicBezTo>
                    <a:pt x="2607" y="466"/>
                    <a:pt x="2601" y="478"/>
                    <a:pt x="2589" y="478"/>
                  </a:cubicBezTo>
                  <a:cubicBezTo>
                    <a:pt x="2576" y="478"/>
                    <a:pt x="2564" y="455"/>
                    <a:pt x="2543" y="410"/>
                  </a:cubicBezTo>
                  <a:cubicBezTo>
                    <a:pt x="2531" y="386"/>
                    <a:pt x="2518" y="359"/>
                    <a:pt x="2505" y="339"/>
                  </a:cubicBezTo>
                  <a:cubicBezTo>
                    <a:pt x="2501" y="333"/>
                    <a:pt x="2497" y="326"/>
                    <a:pt x="2492" y="319"/>
                  </a:cubicBezTo>
                  <a:cubicBezTo>
                    <a:pt x="2460" y="268"/>
                    <a:pt x="2410" y="191"/>
                    <a:pt x="2367" y="175"/>
                  </a:cubicBezTo>
                  <a:cubicBezTo>
                    <a:pt x="2345" y="167"/>
                    <a:pt x="2332" y="156"/>
                    <a:pt x="2329" y="143"/>
                  </a:cubicBezTo>
                  <a:cubicBezTo>
                    <a:pt x="2326" y="132"/>
                    <a:pt x="2331" y="120"/>
                    <a:pt x="2343" y="108"/>
                  </a:cubicBezTo>
                  <a:cubicBezTo>
                    <a:pt x="2341" y="107"/>
                    <a:pt x="2336" y="106"/>
                    <a:pt x="2328" y="106"/>
                  </a:cubicBezTo>
                  <a:cubicBezTo>
                    <a:pt x="2326" y="106"/>
                    <a:pt x="2323" y="106"/>
                    <a:pt x="2320" y="106"/>
                  </a:cubicBezTo>
                  <a:cubicBezTo>
                    <a:pt x="2312" y="107"/>
                    <a:pt x="2305" y="109"/>
                    <a:pt x="2300" y="112"/>
                  </a:cubicBezTo>
                  <a:cubicBezTo>
                    <a:pt x="2294" y="116"/>
                    <a:pt x="2287" y="120"/>
                    <a:pt x="2281" y="124"/>
                  </a:cubicBezTo>
                  <a:cubicBezTo>
                    <a:pt x="2277" y="127"/>
                    <a:pt x="2274" y="129"/>
                    <a:pt x="2270" y="131"/>
                  </a:cubicBezTo>
                  <a:cubicBezTo>
                    <a:pt x="2257" y="140"/>
                    <a:pt x="2242" y="149"/>
                    <a:pt x="2228" y="152"/>
                  </a:cubicBezTo>
                  <a:cubicBezTo>
                    <a:pt x="2220" y="153"/>
                    <a:pt x="2210" y="160"/>
                    <a:pt x="2199" y="167"/>
                  </a:cubicBezTo>
                  <a:cubicBezTo>
                    <a:pt x="2197" y="168"/>
                    <a:pt x="2195" y="169"/>
                    <a:pt x="2193" y="170"/>
                  </a:cubicBezTo>
                  <a:cubicBezTo>
                    <a:pt x="2180" y="179"/>
                    <a:pt x="2166" y="187"/>
                    <a:pt x="2152" y="187"/>
                  </a:cubicBezTo>
                  <a:cubicBezTo>
                    <a:pt x="2149" y="187"/>
                    <a:pt x="2145" y="186"/>
                    <a:pt x="2142" y="185"/>
                  </a:cubicBezTo>
                  <a:cubicBezTo>
                    <a:pt x="2134" y="182"/>
                    <a:pt x="2126" y="188"/>
                    <a:pt x="2118" y="194"/>
                  </a:cubicBezTo>
                  <a:cubicBezTo>
                    <a:pt x="2112" y="199"/>
                    <a:pt x="2106" y="204"/>
                    <a:pt x="2098" y="204"/>
                  </a:cubicBezTo>
                  <a:cubicBezTo>
                    <a:pt x="2092" y="204"/>
                    <a:pt x="2087" y="202"/>
                    <a:pt x="2083" y="198"/>
                  </a:cubicBezTo>
                  <a:cubicBezTo>
                    <a:pt x="2078" y="193"/>
                    <a:pt x="2076" y="188"/>
                    <a:pt x="2076" y="183"/>
                  </a:cubicBezTo>
                  <a:cubicBezTo>
                    <a:pt x="2076" y="174"/>
                    <a:pt x="2085" y="166"/>
                    <a:pt x="2094" y="159"/>
                  </a:cubicBezTo>
                  <a:cubicBezTo>
                    <a:pt x="2100" y="154"/>
                    <a:pt x="2108" y="148"/>
                    <a:pt x="2108" y="144"/>
                  </a:cubicBezTo>
                  <a:cubicBezTo>
                    <a:pt x="2108" y="144"/>
                    <a:pt x="2108" y="143"/>
                    <a:pt x="2107" y="143"/>
                  </a:cubicBezTo>
                  <a:cubicBezTo>
                    <a:pt x="2104" y="143"/>
                    <a:pt x="2100" y="144"/>
                    <a:pt x="2096" y="145"/>
                  </a:cubicBezTo>
                  <a:cubicBezTo>
                    <a:pt x="2088" y="147"/>
                    <a:pt x="2080" y="148"/>
                    <a:pt x="2074" y="146"/>
                  </a:cubicBezTo>
                  <a:cubicBezTo>
                    <a:pt x="2074" y="146"/>
                    <a:pt x="2074" y="146"/>
                    <a:pt x="2073" y="146"/>
                  </a:cubicBezTo>
                  <a:lnTo>
                    <a:pt x="2073" y="146"/>
                  </a:lnTo>
                  <a:cubicBezTo>
                    <a:pt x="2071" y="145"/>
                    <a:pt x="2070" y="144"/>
                    <a:pt x="2069" y="143"/>
                  </a:cubicBezTo>
                  <a:cubicBezTo>
                    <a:pt x="2065" y="139"/>
                    <a:pt x="2058" y="135"/>
                    <a:pt x="2052" y="133"/>
                  </a:cubicBezTo>
                  <a:cubicBezTo>
                    <a:pt x="2050" y="133"/>
                    <a:pt x="2048" y="132"/>
                    <a:pt x="2046" y="132"/>
                  </a:cubicBezTo>
                  <a:cubicBezTo>
                    <a:pt x="2044" y="132"/>
                    <a:pt x="2044" y="133"/>
                    <a:pt x="2044" y="134"/>
                  </a:cubicBezTo>
                  <a:cubicBezTo>
                    <a:pt x="2044" y="136"/>
                    <a:pt x="2043" y="138"/>
                    <a:pt x="2042" y="140"/>
                  </a:cubicBezTo>
                  <a:lnTo>
                    <a:pt x="2042" y="141"/>
                  </a:lnTo>
                  <a:cubicBezTo>
                    <a:pt x="2041" y="142"/>
                    <a:pt x="2041" y="143"/>
                    <a:pt x="2040" y="144"/>
                  </a:cubicBezTo>
                  <a:cubicBezTo>
                    <a:pt x="2039" y="145"/>
                    <a:pt x="2039" y="145"/>
                    <a:pt x="2039" y="145"/>
                  </a:cubicBezTo>
                  <a:cubicBezTo>
                    <a:pt x="2038" y="146"/>
                    <a:pt x="2037" y="146"/>
                    <a:pt x="2036" y="147"/>
                  </a:cubicBezTo>
                  <a:cubicBezTo>
                    <a:pt x="2035" y="147"/>
                    <a:pt x="2035" y="147"/>
                    <a:pt x="2034" y="147"/>
                  </a:cubicBezTo>
                  <a:cubicBezTo>
                    <a:pt x="2034" y="148"/>
                    <a:pt x="2033" y="148"/>
                    <a:pt x="2033" y="148"/>
                  </a:cubicBezTo>
                  <a:cubicBezTo>
                    <a:pt x="2032" y="148"/>
                    <a:pt x="2031" y="148"/>
                    <a:pt x="2030" y="148"/>
                  </a:cubicBezTo>
                  <a:cubicBezTo>
                    <a:pt x="2030" y="148"/>
                    <a:pt x="2030" y="148"/>
                    <a:pt x="2029" y="148"/>
                  </a:cubicBezTo>
                  <a:cubicBezTo>
                    <a:pt x="2028" y="148"/>
                    <a:pt x="2026" y="147"/>
                    <a:pt x="2024" y="147"/>
                  </a:cubicBezTo>
                  <a:cubicBezTo>
                    <a:pt x="2023" y="147"/>
                    <a:pt x="2023" y="146"/>
                    <a:pt x="2022" y="146"/>
                  </a:cubicBezTo>
                  <a:cubicBezTo>
                    <a:pt x="2020" y="145"/>
                    <a:pt x="2018" y="144"/>
                    <a:pt x="2017" y="143"/>
                  </a:cubicBezTo>
                  <a:cubicBezTo>
                    <a:pt x="2013" y="139"/>
                    <a:pt x="2010" y="134"/>
                    <a:pt x="2010" y="129"/>
                  </a:cubicBezTo>
                  <a:cubicBezTo>
                    <a:pt x="2010" y="122"/>
                    <a:pt x="2002" y="111"/>
                    <a:pt x="1997" y="111"/>
                  </a:cubicBezTo>
                  <a:cubicBezTo>
                    <a:pt x="1995" y="111"/>
                    <a:pt x="1993" y="112"/>
                    <a:pt x="1991" y="114"/>
                  </a:cubicBezTo>
                  <a:cubicBezTo>
                    <a:pt x="1985" y="122"/>
                    <a:pt x="1972" y="128"/>
                    <a:pt x="1959" y="131"/>
                  </a:cubicBezTo>
                  <a:cubicBezTo>
                    <a:pt x="1951" y="133"/>
                    <a:pt x="1943" y="134"/>
                    <a:pt x="1936" y="134"/>
                  </a:cubicBezTo>
                  <a:cubicBezTo>
                    <a:pt x="1925" y="134"/>
                    <a:pt x="1917" y="131"/>
                    <a:pt x="1913" y="126"/>
                  </a:cubicBezTo>
                  <a:cubicBezTo>
                    <a:pt x="1904" y="116"/>
                    <a:pt x="1910" y="107"/>
                    <a:pt x="1914" y="101"/>
                  </a:cubicBezTo>
                  <a:cubicBezTo>
                    <a:pt x="1917" y="98"/>
                    <a:pt x="1919" y="94"/>
                    <a:pt x="1920" y="89"/>
                  </a:cubicBezTo>
                  <a:cubicBezTo>
                    <a:pt x="1921" y="84"/>
                    <a:pt x="1917" y="77"/>
                    <a:pt x="1914" y="69"/>
                  </a:cubicBezTo>
                  <a:cubicBezTo>
                    <a:pt x="1909" y="58"/>
                    <a:pt x="1904" y="47"/>
                    <a:pt x="1907" y="35"/>
                  </a:cubicBezTo>
                  <a:cubicBezTo>
                    <a:pt x="1907" y="31"/>
                    <a:pt x="1905" y="27"/>
                    <a:pt x="1903" y="25"/>
                  </a:cubicBezTo>
                  <a:cubicBezTo>
                    <a:pt x="1894" y="15"/>
                    <a:pt x="1874" y="7"/>
                    <a:pt x="1865" y="11"/>
                  </a:cubicBezTo>
                  <a:cubicBezTo>
                    <a:pt x="1860" y="13"/>
                    <a:pt x="1854" y="14"/>
                    <a:pt x="1847" y="14"/>
                  </a:cubicBezTo>
                  <a:cubicBezTo>
                    <a:pt x="1831" y="14"/>
                    <a:pt x="1813" y="8"/>
                    <a:pt x="1802" y="2"/>
                  </a:cubicBezTo>
                  <a:cubicBezTo>
                    <a:pt x="1800" y="2"/>
                    <a:pt x="1796" y="0"/>
                    <a:pt x="1786" y="0"/>
                  </a:cubicBezTo>
                  <a:cubicBezTo>
                    <a:pt x="1754" y="0"/>
                    <a:pt x="1716" y="13"/>
                    <a:pt x="1715" y="20"/>
                  </a:cubicBezTo>
                  <a:cubicBezTo>
                    <a:pt x="1712" y="33"/>
                    <a:pt x="1687" y="41"/>
                    <a:pt x="1630" y="54"/>
                  </a:cubicBezTo>
                  <a:cubicBezTo>
                    <a:pt x="1616" y="57"/>
                    <a:pt x="1604" y="60"/>
                    <a:pt x="1600" y="62"/>
                  </a:cubicBezTo>
                  <a:cubicBezTo>
                    <a:pt x="1583" y="68"/>
                    <a:pt x="1520" y="78"/>
                    <a:pt x="1495" y="82"/>
                  </a:cubicBezTo>
                  <a:cubicBezTo>
                    <a:pt x="1493" y="82"/>
                    <a:pt x="1491" y="82"/>
                    <a:pt x="1490" y="82"/>
                  </a:cubicBezTo>
                  <a:cubicBezTo>
                    <a:pt x="1481" y="84"/>
                    <a:pt x="1471" y="88"/>
                    <a:pt x="1461" y="92"/>
                  </a:cubicBezTo>
                  <a:cubicBezTo>
                    <a:pt x="1447" y="99"/>
                    <a:pt x="1430" y="106"/>
                    <a:pt x="1411" y="106"/>
                  </a:cubicBezTo>
                  <a:cubicBezTo>
                    <a:pt x="1392" y="106"/>
                    <a:pt x="1328" y="108"/>
                    <a:pt x="1300" y="129"/>
                  </a:cubicBezTo>
                  <a:cubicBezTo>
                    <a:pt x="1286" y="139"/>
                    <a:pt x="1269" y="140"/>
                    <a:pt x="1257" y="140"/>
                  </a:cubicBezTo>
                  <a:cubicBezTo>
                    <a:pt x="1250" y="140"/>
                    <a:pt x="1242" y="140"/>
                    <a:pt x="1235" y="139"/>
                  </a:cubicBezTo>
                  <a:cubicBezTo>
                    <a:pt x="1223" y="138"/>
                    <a:pt x="1212" y="138"/>
                    <a:pt x="1207" y="140"/>
                  </a:cubicBezTo>
                  <a:cubicBezTo>
                    <a:pt x="1201" y="142"/>
                    <a:pt x="1194" y="142"/>
                    <a:pt x="1186" y="142"/>
                  </a:cubicBezTo>
                  <a:cubicBezTo>
                    <a:pt x="1180" y="142"/>
                    <a:pt x="1174" y="142"/>
                    <a:pt x="1168" y="142"/>
                  </a:cubicBezTo>
                  <a:cubicBezTo>
                    <a:pt x="1163" y="141"/>
                    <a:pt x="1158" y="141"/>
                    <a:pt x="1154" y="141"/>
                  </a:cubicBezTo>
                  <a:cubicBezTo>
                    <a:pt x="1147" y="141"/>
                    <a:pt x="1145" y="142"/>
                    <a:pt x="1144" y="142"/>
                  </a:cubicBezTo>
                  <a:cubicBezTo>
                    <a:pt x="1142" y="144"/>
                    <a:pt x="1140" y="150"/>
                    <a:pt x="1140" y="157"/>
                  </a:cubicBezTo>
                  <a:cubicBezTo>
                    <a:pt x="1140" y="170"/>
                    <a:pt x="1143" y="188"/>
                    <a:pt x="1149" y="199"/>
                  </a:cubicBezTo>
                  <a:cubicBezTo>
                    <a:pt x="1152" y="204"/>
                    <a:pt x="1164" y="209"/>
                    <a:pt x="1176" y="213"/>
                  </a:cubicBezTo>
                  <a:cubicBezTo>
                    <a:pt x="1179" y="215"/>
                    <a:pt x="1183" y="216"/>
                    <a:pt x="1187" y="217"/>
                  </a:cubicBezTo>
                  <a:cubicBezTo>
                    <a:pt x="1192" y="219"/>
                    <a:pt x="1196" y="220"/>
                    <a:pt x="1200" y="222"/>
                  </a:cubicBezTo>
                  <a:cubicBezTo>
                    <a:pt x="1210" y="225"/>
                    <a:pt x="1216" y="229"/>
                    <a:pt x="1217" y="234"/>
                  </a:cubicBezTo>
                  <a:cubicBezTo>
                    <a:pt x="1218" y="236"/>
                    <a:pt x="1218" y="239"/>
                    <a:pt x="1216" y="241"/>
                  </a:cubicBezTo>
                  <a:cubicBezTo>
                    <a:pt x="1211" y="248"/>
                    <a:pt x="1195" y="250"/>
                    <a:pt x="1158" y="253"/>
                  </a:cubicBezTo>
                  <a:cubicBezTo>
                    <a:pt x="1148" y="253"/>
                    <a:pt x="1139" y="254"/>
                    <a:pt x="1131" y="255"/>
                  </a:cubicBezTo>
                  <a:cubicBezTo>
                    <a:pt x="1126" y="256"/>
                    <a:pt x="1122" y="258"/>
                    <a:pt x="1120" y="262"/>
                  </a:cubicBezTo>
                  <a:cubicBezTo>
                    <a:pt x="1118" y="264"/>
                    <a:pt x="1117" y="267"/>
                    <a:pt x="1117" y="270"/>
                  </a:cubicBezTo>
                  <a:cubicBezTo>
                    <a:pt x="1117" y="273"/>
                    <a:pt x="1117" y="276"/>
                    <a:pt x="1117" y="280"/>
                  </a:cubicBezTo>
                  <a:cubicBezTo>
                    <a:pt x="1118" y="287"/>
                    <a:pt x="1120" y="294"/>
                    <a:pt x="1122" y="301"/>
                  </a:cubicBezTo>
                  <a:cubicBezTo>
                    <a:pt x="1123" y="303"/>
                    <a:pt x="1124" y="306"/>
                    <a:pt x="1124" y="308"/>
                  </a:cubicBezTo>
                  <a:cubicBezTo>
                    <a:pt x="1124" y="311"/>
                    <a:pt x="1123" y="314"/>
                    <a:pt x="1122" y="316"/>
                  </a:cubicBezTo>
                  <a:cubicBezTo>
                    <a:pt x="1113" y="335"/>
                    <a:pt x="1076" y="348"/>
                    <a:pt x="1071" y="350"/>
                  </a:cubicBezTo>
                  <a:cubicBezTo>
                    <a:pt x="1069" y="350"/>
                    <a:pt x="1066" y="352"/>
                    <a:pt x="1067" y="357"/>
                  </a:cubicBezTo>
                  <a:cubicBezTo>
                    <a:pt x="1069" y="366"/>
                    <a:pt x="1080" y="379"/>
                    <a:pt x="1090" y="379"/>
                  </a:cubicBezTo>
                  <a:cubicBezTo>
                    <a:pt x="1102" y="379"/>
                    <a:pt x="1113" y="384"/>
                    <a:pt x="1122" y="388"/>
                  </a:cubicBezTo>
                  <a:cubicBezTo>
                    <a:pt x="1130" y="392"/>
                    <a:pt x="1137" y="395"/>
                    <a:pt x="1144" y="395"/>
                  </a:cubicBezTo>
                  <a:cubicBezTo>
                    <a:pt x="1147" y="395"/>
                    <a:pt x="1149" y="396"/>
                    <a:pt x="1152" y="397"/>
                  </a:cubicBezTo>
                  <a:cubicBezTo>
                    <a:pt x="1168" y="405"/>
                    <a:pt x="1170" y="436"/>
                    <a:pt x="1170" y="456"/>
                  </a:cubicBezTo>
                  <a:cubicBezTo>
                    <a:pt x="1170" y="471"/>
                    <a:pt x="1161" y="489"/>
                    <a:pt x="1117" y="489"/>
                  </a:cubicBezTo>
                  <a:cubicBezTo>
                    <a:pt x="1099" y="489"/>
                    <a:pt x="1086" y="480"/>
                    <a:pt x="1076" y="474"/>
                  </a:cubicBezTo>
                  <a:cubicBezTo>
                    <a:pt x="1069" y="469"/>
                    <a:pt x="1064" y="466"/>
                    <a:pt x="1058" y="465"/>
                  </a:cubicBezTo>
                  <a:lnTo>
                    <a:pt x="1058" y="465"/>
                  </a:lnTo>
                  <a:cubicBezTo>
                    <a:pt x="1054" y="465"/>
                    <a:pt x="1052" y="471"/>
                    <a:pt x="1049" y="479"/>
                  </a:cubicBezTo>
                  <a:cubicBezTo>
                    <a:pt x="1046" y="487"/>
                    <a:pt x="1043" y="497"/>
                    <a:pt x="1035" y="501"/>
                  </a:cubicBezTo>
                  <a:cubicBezTo>
                    <a:pt x="1033" y="503"/>
                    <a:pt x="1031" y="503"/>
                    <a:pt x="1028" y="503"/>
                  </a:cubicBezTo>
                  <a:cubicBezTo>
                    <a:pt x="1027" y="503"/>
                    <a:pt x="1025" y="503"/>
                    <a:pt x="1023" y="502"/>
                  </a:cubicBezTo>
                  <a:cubicBezTo>
                    <a:pt x="1022" y="501"/>
                    <a:pt x="1020" y="500"/>
                    <a:pt x="1019" y="499"/>
                  </a:cubicBezTo>
                  <a:cubicBezTo>
                    <a:pt x="1016" y="497"/>
                    <a:pt x="1014" y="494"/>
                    <a:pt x="1012" y="491"/>
                  </a:cubicBezTo>
                  <a:cubicBezTo>
                    <a:pt x="1009" y="487"/>
                    <a:pt x="1007" y="484"/>
                    <a:pt x="1004" y="482"/>
                  </a:cubicBezTo>
                  <a:cubicBezTo>
                    <a:pt x="1003" y="481"/>
                    <a:pt x="1002" y="481"/>
                    <a:pt x="1002" y="480"/>
                  </a:cubicBezTo>
                  <a:cubicBezTo>
                    <a:pt x="1000" y="479"/>
                    <a:pt x="998" y="478"/>
                    <a:pt x="995" y="478"/>
                  </a:cubicBezTo>
                  <a:cubicBezTo>
                    <a:pt x="983" y="478"/>
                    <a:pt x="948" y="478"/>
                    <a:pt x="939" y="451"/>
                  </a:cubicBezTo>
                  <a:cubicBezTo>
                    <a:pt x="936" y="443"/>
                    <a:pt x="924" y="438"/>
                    <a:pt x="908" y="438"/>
                  </a:cubicBezTo>
                  <a:cubicBezTo>
                    <a:pt x="894" y="438"/>
                    <a:pt x="881" y="442"/>
                    <a:pt x="874" y="450"/>
                  </a:cubicBezTo>
                  <a:cubicBezTo>
                    <a:pt x="865" y="459"/>
                    <a:pt x="858" y="463"/>
                    <a:pt x="850" y="463"/>
                  </a:cubicBezTo>
                  <a:cubicBezTo>
                    <a:pt x="845" y="463"/>
                    <a:pt x="840" y="460"/>
                    <a:pt x="835" y="457"/>
                  </a:cubicBezTo>
                  <a:cubicBezTo>
                    <a:pt x="833" y="455"/>
                    <a:pt x="830" y="453"/>
                    <a:pt x="827" y="451"/>
                  </a:cubicBezTo>
                  <a:lnTo>
                    <a:pt x="822" y="447"/>
                  </a:lnTo>
                  <a:cubicBezTo>
                    <a:pt x="820" y="445"/>
                    <a:pt x="815" y="444"/>
                    <a:pt x="810" y="444"/>
                  </a:cubicBezTo>
                  <a:cubicBezTo>
                    <a:pt x="789" y="444"/>
                    <a:pt x="761" y="458"/>
                    <a:pt x="757" y="468"/>
                  </a:cubicBezTo>
                  <a:cubicBezTo>
                    <a:pt x="752" y="480"/>
                    <a:pt x="736" y="488"/>
                    <a:pt x="715" y="488"/>
                  </a:cubicBezTo>
                  <a:cubicBezTo>
                    <a:pt x="702" y="488"/>
                    <a:pt x="688" y="484"/>
                    <a:pt x="677" y="478"/>
                  </a:cubicBezTo>
                  <a:cubicBezTo>
                    <a:pt x="666" y="471"/>
                    <a:pt x="653" y="463"/>
                    <a:pt x="646" y="463"/>
                  </a:cubicBezTo>
                  <a:cubicBezTo>
                    <a:pt x="645" y="463"/>
                    <a:pt x="642" y="463"/>
                    <a:pt x="642" y="472"/>
                  </a:cubicBezTo>
                  <a:cubicBezTo>
                    <a:pt x="642" y="480"/>
                    <a:pt x="640" y="484"/>
                    <a:pt x="638" y="487"/>
                  </a:cubicBezTo>
                  <a:cubicBezTo>
                    <a:pt x="635" y="489"/>
                    <a:pt x="633" y="489"/>
                    <a:pt x="631" y="489"/>
                  </a:cubicBezTo>
                  <a:cubicBezTo>
                    <a:pt x="629" y="489"/>
                    <a:pt x="628" y="489"/>
                    <a:pt x="626" y="488"/>
                  </a:cubicBezTo>
                  <a:cubicBezTo>
                    <a:pt x="626" y="488"/>
                    <a:pt x="626" y="488"/>
                    <a:pt x="625" y="488"/>
                  </a:cubicBezTo>
                  <a:cubicBezTo>
                    <a:pt x="624" y="487"/>
                    <a:pt x="623" y="487"/>
                    <a:pt x="622" y="486"/>
                  </a:cubicBezTo>
                  <a:cubicBezTo>
                    <a:pt x="622" y="486"/>
                    <a:pt x="622" y="485"/>
                    <a:pt x="621" y="485"/>
                  </a:cubicBezTo>
                  <a:cubicBezTo>
                    <a:pt x="620" y="484"/>
                    <a:pt x="620" y="484"/>
                    <a:pt x="619" y="483"/>
                  </a:cubicBezTo>
                  <a:cubicBezTo>
                    <a:pt x="618" y="482"/>
                    <a:pt x="618" y="482"/>
                    <a:pt x="618" y="481"/>
                  </a:cubicBezTo>
                  <a:cubicBezTo>
                    <a:pt x="615" y="478"/>
                    <a:pt x="613" y="475"/>
                    <a:pt x="612" y="471"/>
                  </a:cubicBezTo>
                  <a:cubicBezTo>
                    <a:pt x="612" y="471"/>
                    <a:pt x="612" y="471"/>
                    <a:pt x="612" y="470"/>
                  </a:cubicBezTo>
                  <a:cubicBezTo>
                    <a:pt x="611" y="468"/>
                    <a:pt x="610" y="465"/>
                    <a:pt x="610" y="462"/>
                  </a:cubicBezTo>
                  <a:lnTo>
                    <a:pt x="610" y="462"/>
                  </a:lnTo>
                  <a:cubicBezTo>
                    <a:pt x="610" y="460"/>
                    <a:pt x="608" y="457"/>
                    <a:pt x="604" y="453"/>
                  </a:cubicBezTo>
                  <a:cubicBezTo>
                    <a:pt x="592" y="442"/>
                    <a:pt x="567" y="426"/>
                    <a:pt x="557" y="419"/>
                  </a:cubicBezTo>
                  <a:lnTo>
                    <a:pt x="552" y="415"/>
                  </a:lnTo>
                  <a:lnTo>
                    <a:pt x="548" y="413"/>
                  </a:lnTo>
                  <a:cubicBezTo>
                    <a:pt x="540" y="407"/>
                    <a:pt x="521" y="404"/>
                    <a:pt x="504" y="401"/>
                  </a:cubicBezTo>
                  <a:cubicBezTo>
                    <a:pt x="476" y="396"/>
                    <a:pt x="460" y="393"/>
                    <a:pt x="458" y="383"/>
                  </a:cubicBezTo>
                  <a:cubicBezTo>
                    <a:pt x="457" y="379"/>
                    <a:pt x="446" y="373"/>
                    <a:pt x="434" y="373"/>
                  </a:cubicBezTo>
                  <a:cubicBezTo>
                    <a:pt x="429" y="373"/>
                    <a:pt x="419" y="374"/>
                    <a:pt x="415" y="383"/>
                  </a:cubicBezTo>
                  <a:cubicBezTo>
                    <a:pt x="410" y="394"/>
                    <a:pt x="404" y="399"/>
                    <a:pt x="395" y="399"/>
                  </a:cubicBezTo>
                  <a:cubicBezTo>
                    <a:pt x="388" y="399"/>
                    <a:pt x="380" y="395"/>
                    <a:pt x="373" y="391"/>
                  </a:cubicBezTo>
                  <a:cubicBezTo>
                    <a:pt x="371" y="389"/>
                    <a:pt x="368" y="388"/>
                    <a:pt x="366" y="386"/>
                  </a:cubicBezTo>
                  <a:cubicBezTo>
                    <a:pt x="365" y="386"/>
                    <a:pt x="363" y="385"/>
                    <a:pt x="361" y="385"/>
                  </a:cubicBezTo>
                  <a:cubicBezTo>
                    <a:pt x="352" y="385"/>
                    <a:pt x="338" y="391"/>
                    <a:pt x="327" y="397"/>
                  </a:cubicBezTo>
                  <a:cubicBezTo>
                    <a:pt x="324" y="398"/>
                    <a:pt x="321" y="400"/>
                    <a:pt x="318" y="401"/>
                  </a:cubicBezTo>
                  <a:lnTo>
                    <a:pt x="314" y="403"/>
                  </a:lnTo>
                  <a:cubicBezTo>
                    <a:pt x="311" y="405"/>
                    <a:pt x="306" y="408"/>
                    <a:pt x="301" y="411"/>
                  </a:cubicBezTo>
                  <a:cubicBezTo>
                    <a:pt x="280" y="423"/>
                    <a:pt x="250" y="441"/>
                    <a:pt x="230" y="441"/>
                  </a:cubicBezTo>
                  <a:cubicBezTo>
                    <a:pt x="223" y="441"/>
                    <a:pt x="222" y="444"/>
                    <a:pt x="218" y="453"/>
                  </a:cubicBezTo>
                  <a:cubicBezTo>
                    <a:pt x="215" y="462"/>
                    <a:pt x="210" y="474"/>
                    <a:pt x="191" y="478"/>
                  </a:cubicBezTo>
                  <a:cubicBezTo>
                    <a:pt x="182" y="480"/>
                    <a:pt x="177" y="483"/>
                    <a:pt x="174" y="488"/>
                  </a:cubicBezTo>
                  <a:cubicBezTo>
                    <a:pt x="170" y="494"/>
                    <a:pt x="172" y="502"/>
                    <a:pt x="174" y="510"/>
                  </a:cubicBezTo>
                  <a:lnTo>
                    <a:pt x="175" y="512"/>
                  </a:lnTo>
                  <a:cubicBezTo>
                    <a:pt x="175" y="514"/>
                    <a:pt x="177" y="517"/>
                    <a:pt x="178" y="520"/>
                  </a:cubicBezTo>
                  <a:cubicBezTo>
                    <a:pt x="181" y="529"/>
                    <a:pt x="186" y="541"/>
                    <a:pt x="181" y="552"/>
                  </a:cubicBezTo>
                  <a:cubicBezTo>
                    <a:pt x="179" y="558"/>
                    <a:pt x="173" y="563"/>
                    <a:pt x="164" y="566"/>
                  </a:cubicBezTo>
                  <a:cubicBezTo>
                    <a:pt x="161" y="567"/>
                    <a:pt x="158" y="568"/>
                    <a:pt x="155" y="568"/>
                  </a:cubicBezTo>
                  <a:cubicBezTo>
                    <a:pt x="141" y="568"/>
                    <a:pt x="131" y="557"/>
                    <a:pt x="123" y="544"/>
                  </a:cubicBezTo>
                  <a:cubicBezTo>
                    <a:pt x="121" y="543"/>
                    <a:pt x="120" y="541"/>
                    <a:pt x="119" y="539"/>
                  </a:cubicBezTo>
                  <a:cubicBezTo>
                    <a:pt x="113" y="530"/>
                    <a:pt x="106" y="520"/>
                    <a:pt x="98" y="515"/>
                  </a:cubicBezTo>
                  <a:cubicBezTo>
                    <a:pt x="93" y="511"/>
                    <a:pt x="88" y="509"/>
                    <a:pt x="84" y="509"/>
                  </a:cubicBezTo>
                  <a:cubicBezTo>
                    <a:pt x="73" y="509"/>
                    <a:pt x="63" y="522"/>
                    <a:pt x="63" y="537"/>
                  </a:cubicBezTo>
                  <a:cubicBezTo>
                    <a:pt x="63" y="551"/>
                    <a:pt x="55" y="559"/>
                    <a:pt x="46" y="565"/>
                  </a:cubicBezTo>
                  <a:cubicBezTo>
                    <a:pt x="45" y="566"/>
                    <a:pt x="44" y="567"/>
                    <a:pt x="42" y="568"/>
                  </a:cubicBezTo>
                  <a:cubicBezTo>
                    <a:pt x="35" y="573"/>
                    <a:pt x="27" y="578"/>
                    <a:pt x="22" y="587"/>
                  </a:cubicBezTo>
                  <a:cubicBezTo>
                    <a:pt x="17" y="596"/>
                    <a:pt x="20" y="599"/>
                    <a:pt x="33" y="607"/>
                  </a:cubicBezTo>
                  <a:cubicBezTo>
                    <a:pt x="40" y="610"/>
                    <a:pt x="46" y="614"/>
                    <a:pt x="46" y="621"/>
                  </a:cubicBezTo>
                  <a:cubicBezTo>
                    <a:pt x="46" y="632"/>
                    <a:pt x="34" y="641"/>
                    <a:pt x="22" y="647"/>
                  </a:cubicBezTo>
                  <a:cubicBezTo>
                    <a:pt x="20" y="648"/>
                    <a:pt x="18" y="649"/>
                    <a:pt x="16" y="650"/>
                  </a:cubicBezTo>
                  <a:cubicBezTo>
                    <a:pt x="13" y="652"/>
                    <a:pt x="4" y="668"/>
                    <a:pt x="1" y="681"/>
                  </a:cubicBezTo>
                  <a:cubicBezTo>
                    <a:pt x="0" y="686"/>
                    <a:pt x="1" y="688"/>
                    <a:pt x="1" y="689"/>
                  </a:cubicBezTo>
                  <a:cubicBezTo>
                    <a:pt x="3" y="691"/>
                    <a:pt x="10" y="693"/>
                    <a:pt x="15" y="694"/>
                  </a:cubicBezTo>
                  <a:cubicBezTo>
                    <a:pt x="29" y="698"/>
                    <a:pt x="49" y="704"/>
                    <a:pt x="46" y="724"/>
                  </a:cubicBezTo>
                  <a:cubicBezTo>
                    <a:pt x="45" y="732"/>
                    <a:pt x="44" y="742"/>
                    <a:pt x="44" y="749"/>
                  </a:cubicBezTo>
                  <a:cubicBezTo>
                    <a:pt x="44" y="751"/>
                    <a:pt x="44" y="752"/>
                    <a:pt x="44" y="754"/>
                  </a:cubicBezTo>
                  <a:cubicBezTo>
                    <a:pt x="45" y="756"/>
                    <a:pt x="45" y="757"/>
                    <a:pt x="46" y="758"/>
                  </a:cubicBezTo>
                  <a:cubicBezTo>
                    <a:pt x="46" y="759"/>
                    <a:pt x="48" y="759"/>
                    <a:pt x="52" y="758"/>
                  </a:cubicBezTo>
                  <a:cubicBezTo>
                    <a:pt x="61" y="755"/>
                    <a:pt x="72" y="753"/>
                    <a:pt x="84" y="753"/>
                  </a:cubicBezTo>
                  <a:cubicBezTo>
                    <a:pt x="89" y="753"/>
                    <a:pt x="94" y="754"/>
                    <a:pt x="98" y="754"/>
                  </a:cubicBezTo>
                  <a:cubicBezTo>
                    <a:pt x="102" y="754"/>
                    <a:pt x="105" y="754"/>
                    <a:pt x="108" y="754"/>
                  </a:cubicBezTo>
                  <a:cubicBezTo>
                    <a:pt x="120" y="754"/>
                    <a:pt x="128" y="766"/>
                    <a:pt x="138" y="782"/>
                  </a:cubicBezTo>
                  <a:cubicBezTo>
                    <a:pt x="144" y="790"/>
                    <a:pt x="151" y="800"/>
                    <a:pt x="160" y="810"/>
                  </a:cubicBezTo>
                  <a:cubicBezTo>
                    <a:pt x="177" y="830"/>
                    <a:pt x="188" y="843"/>
                    <a:pt x="185" y="854"/>
                  </a:cubicBezTo>
                  <a:cubicBezTo>
                    <a:pt x="182" y="862"/>
                    <a:pt x="174" y="866"/>
                    <a:pt x="167" y="867"/>
                  </a:cubicBezTo>
                  <a:close/>
                  <a:moveTo>
                    <a:pt x="2119" y="907"/>
                  </a:moveTo>
                  <a:cubicBezTo>
                    <a:pt x="2145" y="881"/>
                    <a:pt x="2210" y="870"/>
                    <a:pt x="2259" y="870"/>
                  </a:cubicBezTo>
                  <a:cubicBezTo>
                    <a:pt x="2282" y="870"/>
                    <a:pt x="2303" y="872"/>
                    <a:pt x="2321" y="876"/>
                  </a:cubicBezTo>
                  <a:cubicBezTo>
                    <a:pt x="2333" y="879"/>
                    <a:pt x="2348" y="881"/>
                    <a:pt x="2366" y="881"/>
                  </a:cubicBezTo>
                  <a:cubicBezTo>
                    <a:pt x="2400" y="881"/>
                    <a:pt x="2438" y="875"/>
                    <a:pt x="2466" y="871"/>
                  </a:cubicBezTo>
                  <a:cubicBezTo>
                    <a:pt x="2490" y="868"/>
                    <a:pt x="2506" y="865"/>
                    <a:pt x="2513" y="867"/>
                  </a:cubicBezTo>
                  <a:cubicBezTo>
                    <a:pt x="2519" y="869"/>
                    <a:pt x="2522" y="874"/>
                    <a:pt x="2521" y="879"/>
                  </a:cubicBezTo>
                  <a:cubicBezTo>
                    <a:pt x="2519" y="894"/>
                    <a:pt x="2484" y="915"/>
                    <a:pt x="2432" y="915"/>
                  </a:cubicBezTo>
                  <a:cubicBezTo>
                    <a:pt x="2418" y="915"/>
                    <a:pt x="2400" y="913"/>
                    <a:pt x="2379" y="912"/>
                  </a:cubicBezTo>
                  <a:cubicBezTo>
                    <a:pt x="2354" y="909"/>
                    <a:pt x="2326" y="907"/>
                    <a:pt x="2298" y="907"/>
                  </a:cubicBezTo>
                  <a:cubicBezTo>
                    <a:pt x="2239" y="907"/>
                    <a:pt x="2200" y="919"/>
                    <a:pt x="2177" y="943"/>
                  </a:cubicBezTo>
                  <a:cubicBezTo>
                    <a:pt x="2145" y="978"/>
                    <a:pt x="2146" y="1001"/>
                    <a:pt x="2147" y="1017"/>
                  </a:cubicBezTo>
                  <a:cubicBezTo>
                    <a:pt x="2148" y="1027"/>
                    <a:pt x="2148" y="1039"/>
                    <a:pt x="2133" y="1041"/>
                  </a:cubicBezTo>
                  <a:cubicBezTo>
                    <a:pt x="2132" y="1042"/>
                    <a:pt x="2131" y="1042"/>
                    <a:pt x="2130" y="1042"/>
                  </a:cubicBezTo>
                  <a:cubicBezTo>
                    <a:pt x="2124" y="1042"/>
                    <a:pt x="2115" y="1038"/>
                    <a:pt x="2108" y="1021"/>
                  </a:cubicBezTo>
                  <a:cubicBezTo>
                    <a:pt x="2096" y="991"/>
                    <a:pt x="2094" y="932"/>
                    <a:pt x="2119" y="907"/>
                  </a:cubicBezTo>
                  <a:close/>
                  <a:moveTo>
                    <a:pt x="1041" y="882"/>
                  </a:moveTo>
                  <a:cubicBezTo>
                    <a:pt x="1044" y="877"/>
                    <a:pt x="1051" y="875"/>
                    <a:pt x="1064" y="875"/>
                  </a:cubicBezTo>
                  <a:cubicBezTo>
                    <a:pt x="1091" y="875"/>
                    <a:pt x="1148" y="886"/>
                    <a:pt x="1157" y="905"/>
                  </a:cubicBezTo>
                  <a:cubicBezTo>
                    <a:pt x="1160" y="910"/>
                    <a:pt x="1159" y="916"/>
                    <a:pt x="1156" y="921"/>
                  </a:cubicBezTo>
                  <a:cubicBezTo>
                    <a:pt x="1153" y="925"/>
                    <a:pt x="1147" y="927"/>
                    <a:pt x="1138" y="927"/>
                  </a:cubicBezTo>
                  <a:cubicBezTo>
                    <a:pt x="1111" y="927"/>
                    <a:pt x="1048" y="910"/>
                    <a:pt x="1040" y="891"/>
                  </a:cubicBezTo>
                  <a:cubicBezTo>
                    <a:pt x="1039" y="887"/>
                    <a:pt x="1039" y="884"/>
                    <a:pt x="1041" y="88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7" name="Freeform 300">
              <a:extLst>
                <a:ext uri="{FF2B5EF4-FFF2-40B4-BE49-F238E27FC236}">
                  <a16:creationId xmlns:a16="http://schemas.microsoft.com/office/drawing/2014/main" id="{97C5F26A-BAF3-4B1F-B2EA-6B5978490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8641" y="2637942"/>
              <a:ext cx="1879" cy="1879"/>
            </a:xfrm>
            <a:custGeom>
              <a:avLst/>
              <a:gdLst>
                <a:gd name="T0" fmla="*/ 4 w 5"/>
                <a:gd name="T1" fmla="*/ 0 h 4"/>
                <a:gd name="T2" fmla="*/ 4 w 5"/>
                <a:gd name="T3" fmla="*/ 0 h 4"/>
                <a:gd name="T4" fmla="*/ 0 w 5"/>
                <a:gd name="T5" fmla="*/ 2 h 4"/>
                <a:gd name="T6" fmla="*/ 0 w 5"/>
                <a:gd name="T7" fmla="*/ 3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4" y="0"/>
                  </a:lnTo>
                  <a:cubicBezTo>
                    <a:pt x="3" y="1"/>
                    <a:pt x="1" y="2"/>
                    <a:pt x="0" y="2"/>
                  </a:cubicBez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8" name="Freeform 301">
              <a:extLst>
                <a:ext uri="{FF2B5EF4-FFF2-40B4-BE49-F238E27FC236}">
                  <a16:creationId xmlns:a16="http://schemas.microsoft.com/office/drawing/2014/main" id="{14253132-58F0-4013-8F91-B9827B132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7978" y="819075"/>
              <a:ext cx="184145" cy="93950"/>
            </a:xfrm>
            <a:custGeom>
              <a:avLst/>
              <a:gdLst>
                <a:gd name="T0" fmla="*/ 234 w 434"/>
                <a:gd name="T1" fmla="*/ 0 h 222"/>
                <a:gd name="T2" fmla="*/ 56 w 434"/>
                <a:gd name="T3" fmla="*/ 46 h 222"/>
                <a:gd name="T4" fmla="*/ 23 w 434"/>
                <a:gd name="T5" fmla="*/ 85 h 222"/>
                <a:gd name="T6" fmla="*/ 0 w 434"/>
                <a:gd name="T7" fmla="*/ 107 h 222"/>
                <a:gd name="T8" fmla="*/ 2 w 434"/>
                <a:gd name="T9" fmla="*/ 109 h 222"/>
                <a:gd name="T10" fmla="*/ 37 w 434"/>
                <a:gd name="T11" fmla="*/ 121 h 222"/>
                <a:gd name="T12" fmla="*/ 56 w 434"/>
                <a:gd name="T13" fmla="*/ 124 h 222"/>
                <a:gd name="T14" fmla="*/ 83 w 434"/>
                <a:gd name="T15" fmla="*/ 148 h 222"/>
                <a:gd name="T16" fmla="*/ 128 w 434"/>
                <a:gd name="T17" fmla="*/ 176 h 222"/>
                <a:gd name="T18" fmla="*/ 140 w 434"/>
                <a:gd name="T19" fmla="*/ 175 h 222"/>
                <a:gd name="T20" fmla="*/ 232 w 434"/>
                <a:gd name="T21" fmla="*/ 196 h 222"/>
                <a:gd name="T22" fmla="*/ 346 w 434"/>
                <a:gd name="T23" fmla="*/ 221 h 222"/>
                <a:gd name="T24" fmla="*/ 402 w 434"/>
                <a:gd name="T25" fmla="*/ 186 h 222"/>
                <a:gd name="T26" fmla="*/ 397 w 434"/>
                <a:gd name="T27" fmla="*/ 176 h 222"/>
                <a:gd name="T28" fmla="*/ 384 w 434"/>
                <a:gd name="T29" fmla="*/ 168 h 222"/>
                <a:gd name="T30" fmla="*/ 427 w 434"/>
                <a:gd name="T31" fmla="*/ 81 h 222"/>
                <a:gd name="T32" fmla="*/ 429 w 434"/>
                <a:gd name="T33" fmla="*/ 59 h 222"/>
                <a:gd name="T34" fmla="*/ 348 w 434"/>
                <a:gd name="T35" fmla="*/ 24 h 222"/>
                <a:gd name="T36" fmla="*/ 325 w 434"/>
                <a:gd name="T37" fmla="*/ 35 h 222"/>
                <a:gd name="T38" fmla="*/ 310 w 434"/>
                <a:gd name="T39" fmla="*/ 56 h 222"/>
                <a:gd name="T40" fmla="*/ 257 w 434"/>
                <a:gd name="T41" fmla="*/ 4 h 222"/>
                <a:gd name="T42" fmla="*/ 234 w 434"/>
                <a:gd name="T4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4" h="222">
                  <a:moveTo>
                    <a:pt x="234" y="0"/>
                  </a:moveTo>
                  <a:cubicBezTo>
                    <a:pt x="170" y="0"/>
                    <a:pt x="60" y="33"/>
                    <a:pt x="56" y="46"/>
                  </a:cubicBezTo>
                  <a:cubicBezTo>
                    <a:pt x="56" y="61"/>
                    <a:pt x="39" y="73"/>
                    <a:pt x="23" y="85"/>
                  </a:cubicBezTo>
                  <a:cubicBezTo>
                    <a:pt x="14" y="92"/>
                    <a:pt x="1" y="102"/>
                    <a:pt x="0" y="107"/>
                  </a:cubicBezTo>
                  <a:cubicBezTo>
                    <a:pt x="0" y="107"/>
                    <a:pt x="0" y="108"/>
                    <a:pt x="2" y="109"/>
                  </a:cubicBezTo>
                  <a:cubicBezTo>
                    <a:pt x="13" y="119"/>
                    <a:pt x="24" y="120"/>
                    <a:pt x="37" y="121"/>
                  </a:cubicBezTo>
                  <a:cubicBezTo>
                    <a:pt x="42" y="122"/>
                    <a:pt x="49" y="122"/>
                    <a:pt x="56" y="124"/>
                  </a:cubicBezTo>
                  <a:cubicBezTo>
                    <a:pt x="67" y="126"/>
                    <a:pt x="75" y="137"/>
                    <a:pt x="83" y="148"/>
                  </a:cubicBezTo>
                  <a:cubicBezTo>
                    <a:pt x="95" y="164"/>
                    <a:pt x="108" y="180"/>
                    <a:pt x="128" y="176"/>
                  </a:cubicBezTo>
                  <a:cubicBezTo>
                    <a:pt x="131" y="175"/>
                    <a:pt x="135" y="175"/>
                    <a:pt x="140" y="175"/>
                  </a:cubicBezTo>
                  <a:cubicBezTo>
                    <a:pt x="162" y="175"/>
                    <a:pt x="196" y="185"/>
                    <a:pt x="232" y="196"/>
                  </a:cubicBezTo>
                  <a:cubicBezTo>
                    <a:pt x="273" y="208"/>
                    <a:pt x="314" y="221"/>
                    <a:pt x="346" y="221"/>
                  </a:cubicBezTo>
                  <a:cubicBezTo>
                    <a:pt x="385" y="221"/>
                    <a:pt x="401" y="200"/>
                    <a:pt x="402" y="186"/>
                  </a:cubicBezTo>
                  <a:cubicBezTo>
                    <a:pt x="402" y="182"/>
                    <a:pt x="401" y="177"/>
                    <a:pt x="397" y="176"/>
                  </a:cubicBezTo>
                  <a:cubicBezTo>
                    <a:pt x="389" y="175"/>
                    <a:pt x="386" y="171"/>
                    <a:pt x="384" y="168"/>
                  </a:cubicBezTo>
                  <a:cubicBezTo>
                    <a:pt x="379" y="156"/>
                    <a:pt x="389" y="135"/>
                    <a:pt x="427" y="81"/>
                  </a:cubicBezTo>
                  <a:cubicBezTo>
                    <a:pt x="432" y="74"/>
                    <a:pt x="433" y="66"/>
                    <a:pt x="429" y="59"/>
                  </a:cubicBezTo>
                  <a:cubicBezTo>
                    <a:pt x="418" y="39"/>
                    <a:pt x="377" y="24"/>
                    <a:pt x="348" y="24"/>
                  </a:cubicBezTo>
                  <a:cubicBezTo>
                    <a:pt x="341" y="24"/>
                    <a:pt x="325" y="25"/>
                    <a:pt x="325" y="35"/>
                  </a:cubicBezTo>
                  <a:cubicBezTo>
                    <a:pt x="325" y="54"/>
                    <a:pt x="316" y="56"/>
                    <a:pt x="310" y="56"/>
                  </a:cubicBezTo>
                  <a:cubicBezTo>
                    <a:pt x="293" y="56"/>
                    <a:pt x="265" y="19"/>
                    <a:pt x="257" y="4"/>
                  </a:cubicBezTo>
                  <a:cubicBezTo>
                    <a:pt x="257" y="4"/>
                    <a:pt x="254" y="0"/>
                    <a:pt x="23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09" name="Freeform 302">
              <a:extLst>
                <a:ext uri="{FF2B5EF4-FFF2-40B4-BE49-F238E27FC236}">
                  <a16:creationId xmlns:a16="http://schemas.microsoft.com/office/drawing/2014/main" id="{7C12E908-1F93-4894-8212-BF07D750B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7090" y="869808"/>
              <a:ext cx="199176" cy="105223"/>
            </a:xfrm>
            <a:custGeom>
              <a:avLst/>
              <a:gdLst>
                <a:gd name="T0" fmla="*/ 1 w 466"/>
                <a:gd name="T1" fmla="*/ 235 h 245"/>
                <a:gd name="T2" fmla="*/ 6 w 466"/>
                <a:gd name="T3" fmla="*/ 240 h 245"/>
                <a:gd name="T4" fmla="*/ 27 w 466"/>
                <a:gd name="T5" fmla="*/ 244 h 245"/>
                <a:gd name="T6" fmla="*/ 101 w 466"/>
                <a:gd name="T7" fmla="*/ 233 h 245"/>
                <a:gd name="T8" fmla="*/ 204 w 466"/>
                <a:gd name="T9" fmla="*/ 219 h 245"/>
                <a:gd name="T10" fmla="*/ 208 w 466"/>
                <a:gd name="T11" fmla="*/ 219 h 245"/>
                <a:gd name="T12" fmla="*/ 462 w 466"/>
                <a:gd name="T13" fmla="*/ 136 h 245"/>
                <a:gd name="T14" fmla="*/ 420 w 466"/>
                <a:gd name="T15" fmla="*/ 105 h 245"/>
                <a:gd name="T16" fmla="*/ 364 w 466"/>
                <a:gd name="T17" fmla="*/ 76 h 245"/>
                <a:gd name="T18" fmla="*/ 332 w 466"/>
                <a:gd name="T19" fmla="*/ 63 h 245"/>
                <a:gd name="T20" fmla="*/ 263 w 466"/>
                <a:gd name="T21" fmla="*/ 97 h 245"/>
                <a:gd name="T22" fmla="*/ 245 w 466"/>
                <a:gd name="T23" fmla="*/ 111 h 245"/>
                <a:gd name="T24" fmla="*/ 235 w 466"/>
                <a:gd name="T25" fmla="*/ 105 h 245"/>
                <a:gd name="T26" fmla="*/ 263 w 466"/>
                <a:gd name="T27" fmla="*/ 49 h 245"/>
                <a:gd name="T28" fmla="*/ 271 w 466"/>
                <a:gd name="T29" fmla="*/ 22 h 245"/>
                <a:gd name="T30" fmla="*/ 236 w 466"/>
                <a:gd name="T31" fmla="*/ 0 h 245"/>
                <a:gd name="T32" fmla="*/ 228 w 466"/>
                <a:gd name="T33" fmla="*/ 4 h 245"/>
                <a:gd name="T34" fmla="*/ 179 w 466"/>
                <a:gd name="T35" fmla="*/ 25 h 245"/>
                <a:gd name="T36" fmla="*/ 146 w 466"/>
                <a:gd name="T37" fmla="*/ 33 h 245"/>
                <a:gd name="T38" fmla="*/ 131 w 466"/>
                <a:gd name="T39" fmla="*/ 67 h 245"/>
                <a:gd name="T40" fmla="*/ 119 w 466"/>
                <a:gd name="T41" fmla="*/ 94 h 245"/>
                <a:gd name="T42" fmla="*/ 116 w 466"/>
                <a:gd name="T43" fmla="*/ 105 h 245"/>
                <a:gd name="T44" fmla="*/ 99 w 466"/>
                <a:gd name="T45" fmla="*/ 110 h 245"/>
                <a:gd name="T46" fmla="*/ 91 w 466"/>
                <a:gd name="T47" fmla="*/ 110 h 245"/>
                <a:gd name="T48" fmla="*/ 63 w 466"/>
                <a:gd name="T49" fmla="*/ 137 h 245"/>
                <a:gd name="T50" fmla="*/ 20 w 466"/>
                <a:gd name="T51" fmla="*/ 210 h 245"/>
                <a:gd name="T52" fmla="*/ 1 w 466"/>
                <a:gd name="T53" fmla="*/ 23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6" h="245">
                  <a:moveTo>
                    <a:pt x="1" y="235"/>
                  </a:moveTo>
                  <a:cubicBezTo>
                    <a:pt x="1" y="237"/>
                    <a:pt x="4" y="239"/>
                    <a:pt x="6" y="240"/>
                  </a:cubicBezTo>
                  <a:cubicBezTo>
                    <a:pt x="10" y="243"/>
                    <a:pt x="17" y="244"/>
                    <a:pt x="27" y="244"/>
                  </a:cubicBezTo>
                  <a:cubicBezTo>
                    <a:pt x="46" y="244"/>
                    <a:pt x="72" y="239"/>
                    <a:pt x="101" y="233"/>
                  </a:cubicBezTo>
                  <a:cubicBezTo>
                    <a:pt x="136" y="226"/>
                    <a:pt x="173" y="218"/>
                    <a:pt x="204" y="219"/>
                  </a:cubicBezTo>
                  <a:lnTo>
                    <a:pt x="208" y="219"/>
                  </a:lnTo>
                  <a:cubicBezTo>
                    <a:pt x="279" y="219"/>
                    <a:pt x="456" y="165"/>
                    <a:pt x="462" y="136"/>
                  </a:cubicBezTo>
                  <a:cubicBezTo>
                    <a:pt x="465" y="121"/>
                    <a:pt x="448" y="114"/>
                    <a:pt x="420" y="105"/>
                  </a:cubicBezTo>
                  <a:cubicBezTo>
                    <a:pt x="400" y="98"/>
                    <a:pt x="378" y="90"/>
                    <a:pt x="364" y="76"/>
                  </a:cubicBezTo>
                  <a:cubicBezTo>
                    <a:pt x="356" y="67"/>
                    <a:pt x="346" y="63"/>
                    <a:pt x="332" y="63"/>
                  </a:cubicBezTo>
                  <a:cubicBezTo>
                    <a:pt x="304" y="63"/>
                    <a:pt x="272" y="81"/>
                    <a:pt x="263" y="97"/>
                  </a:cubicBezTo>
                  <a:cubicBezTo>
                    <a:pt x="258" y="106"/>
                    <a:pt x="251" y="111"/>
                    <a:pt x="245" y="111"/>
                  </a:cubicBezTo>
                  <a:cubicBezTo>
                    <a:pt x="241" y="111"/>
                    <a:pt x="237" y="109"/>
                    <a:pt x="235" y="105"/>
                  </a:cubicBezTo>
                  <a:cubicBezTo>
                    <a:pt x="232" y="96"/>
                    <a:pt x="236" y="76"/>
                    <a:pt x="263" y="49"/>
                  </a:cubicBezTo>
                  <a:cubicBezTo>
                    <a:pt x="272" y="40"/>
                    <a:pt x="275" y="31"/>
                    <a:pt x="271" y="22"/>
                  </a:cubicBezTo>
                  <a:cubicBezTo>
                    <a:pt x="266" y="10"/>
                    <a:pt x="248" y="0"/>
                    <a:pt x="236" y="0"/>
                  </a:cubicBezTo>
                  <a:cubicBezTo>
                    <a:pt x="228" y="0"/>
                    <a:pt x="228" y="3"/>
                    <a:pt x="228" y="4"/>
                  </a:cubicBezTo>
                  <a:cubicBezTo>
                    <a:pt x="226" y="23"/>
                    <a:pt x="201" y="25"/>
                    <a:pt x="179" y="25"/>
                  </a:cubicBezTo>
                  <a:cubicBezTo>
                    <a:pt x="165" y="26"/>
                    <a:pt x="146" y="27"/>
                    <a:pt x="146" y="33"/>
                  </a:cubicBezTo>
                  <a:cubicBezTo>
                    <a:pt x="146" y="47"/>
                    <a:pt x="138" y="58"/>
                    <a:pt x="131" y="67"/>
                  </a:cubicBezTo>
                  <a:cubicBezTo>
                    <a:pt x="124" y="76"/>
                    <a:pt x="118" y="83"/>
                    <a:pt x="119" y="94"/>
                  </a:cubicBezTo>
                  <a:cubicBezTo>
                    <a:pt x="120" y="98"/>
                    <a:pt x="119" y="102"/>
                    <a:pt x="116" y="105"/>
                  </a:cubicBezTo>
                  <a:cubicBezTo>
                    <a:pt x="112" y="109"/>
                    <a:pt x="105" y="110"/>
                    <a:pt x="99" y="110"/>
                  </a:cubicBezTo>
                  <a:lnTo>
                    <a:pt x="91" y="110"/>
                  </a:lnTo>
                  <a:cubicBezTo>
                    <a:pt x="76" y="110"/>
                    <a:pt x="64" y="112"/>
                    <a:pt x="63" y="137"/>
                  </a:cubicBezTo>
                  <a:cubicBezTo>
                    <a:pt x="62" y="168"/>
                    <a:pt x="39" y="191"/>
                    <a:pt x="20" y="210"/>
                  </a:cubicBezTo>
                  <a:cubicBezTo>
                    <a:pt x="11" y="220"/>
                    <a:pt x="0" y="230"/>
                    <a:pt x="1" y="2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0" name="Freeform 303">
              <a:extLst>
                <a:ext uri="{FF2B5EF4-FFF2-40B4-BE49-F238E27FC236}">
                  <a16:creationId xmlns:a16="http://schemas.microsoft.com/office/drawing/2014/main" id="{8AC178A2-ED23-424B-91A8-06BE6C97A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968" y="730764"/>
              <a:ext cx="176628" cy="125893"/>
            </a:xfrm>
            <a:custGeom>
              <a:avLst/>
              <a:gdLst>
                <a:gd name="T0" fmla="*/ 79 w 415"/>
                <a:gd name="T1" fmla="*/ 188 h 296"/>
                <a:gd name="T2" fmla="*/ 107 w 415"/>
                <a:gd name="T3" fmla="*/ 213 h 296"/>
                <a:gd name="T4" fmla="*/ 58 w 415"/>
                <a:gd name="T5" fmla="*/ 228 h 296"/>
                <a:gd name="T6" fmla="*/ 0 w 415"/>
                <a:gd name="T7" fmla="*/ 241 h 296"/>
                <a:gd name="T8" fmla="*/ 6 w 415"/>
                <a:gd name="T9" fmla="*/ 244 h 296"/>
                <a:gd name="T10" fmla="*/ 28 w 415"/>
                <a:gd name="T11" fmla="*/ 261 h 296"/>
                <a:gd name="T12" fmla="*/ 73 w 415"/>
                <a:gd name="T13" fmla="*/ 289 h 296"/>
                <a:gd name="T14" fmla="*/ 147 w 415"/>
                <a:gd name="T15" fmla="*/ 264 h 296"/>
                <a:gd name="T16" fmla="*/ 156 w 415"/>
                <a:gd name="T17" fmla="*/ 241 h 296"/>
                <a:gd name="T18" fmla="*/ 324 w 415"/>
                <a:gd name="T19" fmla="*/ 181 h 296"/>
                <a:gd name="T20" fmla="*/ 371 w 415"/>
                <a:gd name="T21" fmla="*/ 171 h 296"/>
                <a:gd name="T22" fmla="*/ 381 w 415"/>
                <a:gd name="T23" fmla="*/ 166 h 296"/>
                <a:gd name="T24" fmla="*/ 375 w 415"/>
                <a:gd name="T25" fmla="*/ 146 h 296"/>
                <a:gd name="T26" fmla="*/ 370 w 415"/>
                <a:gd name="T27" fmla="*/ 118 h 296"/>
                <a:gd name="T28" fmla="*/ 392 w 415"/>
                <a:gd name="T29" fmla="*/ 108 h 296"/>
                <a:gd name="T30" fmla="*/ 414 w 415"/>
                <a:gd name="T31" fmla="*/ 102 h 296"/>
                <a:gd name="T32" fmla="*/ 360 w 415"/>
                <a:gd name="T33" fmla="*/ 84 h 296"/>
                <a:gd name="T34" fmla="*/ 309 w 415"/>
                <a:gd name="T35" fmla="*/ 28 h 296"/>
                <a:gd name="T36" fmla="*/ 300 w 415"/>
                <a:gd name="T37" fmla="*/ 3 h 296"/>
                <a:gd name="T38" fmla="*/ 294 w 415"/>
                <a:gd name="T39" fmla="*/ 0 h 296"/>
                <a:gd name="T40" fmla="*/ 276 w 415"/>
                <a:gd name="T41" fmla="*/ 9 h 296"/>
                <a:gd name="T42" fmla="*/ 195 w 415"/>
                <a:gd name="T43" fmla="*/ 43 h 296"/>
                <a:gd name="T44" fmla="*/ 103 w 415"/>
                <a:gd name="T45" fmla="*/ 77 h 296"/>
                <a:gd name="T46" fmla="*/ 111 w 415"/>
                <a:gd name="T47" fmla="*/ 84 h 296"/>
                <a:gd name="T48" fmla="*/ 126 w 415"/>
                <a:gd name="T49" fmla="*/ 113 h 296"/>
                <a:gd name="T50" fmla="*/ 74 w 415"/>
                <a:gd name="T51" fmla="*/ 147 h 296"/>
                <a:gd name="T52" fmla="*/ 53 w 415"/>
                <a:gd name="T53" fmla="*/ 158 h 296"/>
                <a:gd name="T54" fmla="*/ 79 w 415"/>
                <a:gd name="T55" fmla="*/ 18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96">
                  <a:moveTo>
                    <a:pt x="79" y="188"/>
                  </a:moveTo>
                  <a:cubicBezTo>
                    <a:pt x="100" y="197"/>
                    <a:pt x="109" y="205"/>
                    <a:pt x="107" y="213"/>
                  </a:cubicBezTo>
                  <a:cubicBezTo>
                    <a:pt x="107" y="217"/>
                    <a:pt x="104" y="228"/>
                    <a:pt x="58" y="228"/>
                  </a:cubicBezTo>
                  <a:cubicBezTo>
                    <a:pt x="26" y="228"/>
                    <a:pt x="3" y="236"/>
                    <a:pt x="0" y="241"/>
                  </a:cubicBezTo>
                  <a:cubicBezTo>
                    <a:pt x="0" y="241"/>
                    <a:pt x="2" y="242"/>
                    <a:pt x="6" y="244"/>
                  </a:cubicBezTo>
                  <a:cubicBezTo>
                    <a:pt x="17" y="248"/>
                    <a:pt x="22" y="255"/>
                    <a:pt x="28" y="261"/>
                  </a:cubicBezTo>
                  <a:cubicBezTo>
                    <a:pt x="36" y="271"/>
                    <a:pt x="46" y="282"/>
                    <a:pt x="73" y="289"/>
                  </a:cubicBezTo>
                  <a:cubicBezTo>
                    <a:pt x="99" y="295"/>
                    <a:pt x="131" y="284"/>
                    <a:pt x="147" y="264"/>
                  </a:cubicBezTo>
                  <a:cubicBezTo>
                    <a:pt x="154" y="256"/>
                    <a:pt x="157" y="248"/>
                    <a:pt x="156" y="241"/>
                  </a:cubicBezTo>
                  <a:cubicBezTo>
                    <a:pt x="153" y="219"/>
                    <a:pt x="207" y="204"/>
                    <a:pt x="324" y="181"/>
                  </a:cubicBezTo>
                  <a:cubicBezTo>
                    <a:pt x="343" y="177"/>
                    <a:pt x="360" y="174"/>
                    <a:pt x="371" y="171"/>
                  </a:cubicBezTo>
                  <a:cubicBezTo>
                    <a:pt x="375" y="170"/>
                    <a:pt x="379" y="169"/>
                    <a:pt x="381" y="166"/>
                  </a:cubicBezTo>
                  <a:cubicBezTo>
                    <a:pt x="383" y="161"/>
                    <a:pt x="379" y="153"/>
                    <a:pt x="375" y="146"/>
                  </a:cubicBezTo>
                  <a:cubicBezTo>
                    <a:pt x="371" y="136"/>
                    <a:pt x="366" y="126"/>
                    <a:pt x="370" y="118"/>
                  </a:cubicBezTo>
                  <a:cubicBezTo>
                    <a:pt x="375" y="111"/>
                    <a:pt x="385" y="109"/>
                    <a:pt x="392" y="108"/>
                  </a:cubicBezTo>
                  <a:cubicBezTo>
                    <a:pt x="411" y="106"/>
                    <a:pt x="414" y="102"/>
                    <a:pt x="414" y="102"/>
                  </a:cubicBezTo>
                  <a:cubicBezTo>
                    <a:pt x="414" y="100"/>
                    <a:pt x="399" y="90"/>
                    <a:pt x="360" y="84"/>
                  </a:cubicBezTo>
                  <a:cubicBezTo>
                    <a:pt x="316" y="77"/>
                    <a:pt x="312" y="49"/>
                    <a:pt x="309" y="28"/>
                  </a:cubicBezTo>
                  <a:cubicBezTo>
                    <a:pt x="307" y="17"/>
                    <a:pt x="306" y="8"/>
                    <a:pt x="300" y="3"/>
                  </a:cubicBezTo>
                  <a:cubicBezTo>
                    <a:pt x="297" y="1"/>
                    <a:pt x="295" y="0"/>
                    <a:pt x="294" y="0"/>
                  </a:cubicBezTo>
                  <a:cubicBezTo>
                    <a:pt x="290" y="0"/>
                    <a:pt x="284" y="4"/>
                    <a:pt x="276" y="9"/>
                  </a:cubicBezTo>
                  <a:cubicBezTo>
                    <a:pt x="260" y="20"/>
                    <a:pt x="237" y="35"/>
                    <a:pt x="195" y="43"/>
                  </a:cubicBezTo>
                  <a:cubicBezTo>
                    <a:pt x="124" y="57"/>
                    <a:pt x="104" y="72"/>
                    <a:pt x="103" y="77"/>
                  </a:cubicBezTo>
                  <a:cubicBezTo>
                    <a:pt x="103" y="78"/>
                    <a:pt x="105" y="81"/>
                    <a:pt x="111" y="84"/>
                  </a:cubicBezTo>
                  <a:cubicBezTo>
                    <a:pt x="123" y="90"/>
                    <a:pt x="129" y="101"/>
                    <a:pt x="126" y="113"/>
                  </a:cubicBezTo>
                  <a:cubicBezTo>
                    <a:pt x="122" y="132"/>
                    <a:pt x="97" y="149"/>
                    <a:pt x="74" y="147"/>
                  </a:cubicBezTo>
                  <a:cubicBezTo>
                    <a:pt x="62" y="146"/>
                    <a:pt x="54" y="151"/>
                    <a:pt x="53" y="158"/>
                  </a:cubicBezTo>
                  <a:cubicBezTo>
                    <a:pt x="51" y="167"/>
                    <a:pt x="58" y="179"/>
                    <a:pt x="79" y="18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1" name="Freeform 304">
              <a:extLst>
                <a:ext uri="{FF2B5EF4-FFF2-40B4-BE49-F238E27FC236}">
                  <a16:creationId xmlns:a16="http://schemas.microsoft.com/office/drawing/2014/main" id="{FA6038F7-8F21-486B-BA40-4CA3E1381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9320" y="1230576"/>
              <a:ext cx="31943" cy="15033"/>
            </a:xfrm>
            <a:custGeom>
              <a:avLst/>
              <a:gdLst>
                <a:gd name="T0" fmla="*/ 73 w 74"/>
                <a:gd name="T1" fmla="*/ 6 h 37"/>
                <a:gd name="T2" fmla="*/ 60 w 74"/>
                <a:gd name="T3" fmla="*/ 0 h 37"/>
                <a:gd name="T4" fmla="*/ 1 w 74"/>
                <a:gd name="T5" fmla="*/ 25 h 37"/>
                <a:gd name="T6" fmla="*/ 9 w 74"/>
                <a:gd name="T7" fmla="*/ 30 h 37"/>
                <a:gd name="T8" fmla="*/ 62 w 74"/>
                <a:gd name="T9" fmla="*/ 27 h 37"/>
                <a:gd name="T10" fmla="*/ 73 w 74"/>
                <a:gd name="T1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7">
                  <a:moveTo>
                    <a:pt x="73" y="6"/>
                  </a:moveTo>
                  <a:cubicBezTo>
                    <a:pt x="73" y="2"/>
                    <a:pt x="69" y="0"/>
                    <a:pt x="60" y="0"/>
                  </a:cubicBezTo>
                  <a:cubicBezTo>
                    <a:pt x="35" y="0"/>
                    <a:pt x="2" y="16"/>
                    <a:pt x="1" y="25"/>
                  </a:cubicBezTo>
                  <a:cubicBezTo>
                    <a:pt x="0" y="26"/>
                    <a:pt x="2" y="28"/>
                    <a:pt x="9" y="30"/>
                  </a:cubicBezTo>
                  <a:cubicBezTo>
                    <a:pt x="26" y="36"/>
                    <a:pt x="49" y="34"/>
                    <a:pt x="62" y="27"/>
                  </a:cubicBezTo>
                  <a:cubicBezTo>
                    <a:pt x="69" y="22"/>
                    <a:pt x="73" y="15"/>
                    <a:pt x="73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2" name="Freeform 305">
              <a:extLst>
                <a:ext uri="{FF2B5EF4-FFF2-40B4-BE49-F238E27FC236}">
                  <a16:creationId xmlns:a16="http://schemas.microsoft.com/office/drawing/2014/main" id="{09811077-86D8-46F6-8342-926AFEB4B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7615" y="1303856"/>
              <a:ext cx="24427" cy="16912"/>
            </a:xfrm>
            <a:custGeom>
              <a:avLst/>
              <a:gdLst>
                <a:gd name="T0" fmla="*/ 3 w 56"/>
                <a:gd name="T1" fmla="*/ 27 h 40"/>
                <a:gd name="T2" fmla="*/ 49 w 56"/>
                <a:gd name="T3" fmla="*/ 30 h 40"/>
                <a:gd name="T4" fmla="*/ 53 w 56"/>
                <a:gd name="T5" fmla="*/ 8 h 40"/>
                <a:gd name="T6" fmla="*/ 43 w 56"/>
                <a:gd name="T7" fmla="*/ 0 h 40"/>
                <a:gd name="T8" fmla="*/ 1 w 56"/>
                <a:gd name="T9" fmla="*/ 23 h 40"/>
                <a:gd name="T10" fmla="*/ 3 w 56"/>
                <a:gd name="T1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0">
                  <a:moveTo>
                    <a:pt x="3" y="27"/>
                  </a:moveTo>
                  <a:cubicBezTo>
                    <a:pt x="24" y="37"/>
                    <a:pt x="42" y="39"/>
                    <a:pt x="49" y="30"/>
                  </a:cubicBezTo>
                  <a:cubicBezTo>
                    <a:pt x="53" y="26"/>
                    <a:pt x="55" y="18"/>
                    <a:pt x="53" y="8"/>
                  </a:cubicBezTo>
                  <a:cubicBezTo>
                    <a:pt x="53" y="4"/>
                    <a:pt x="51" y="0"/>
                    <a:pt x="43" y="0"/>
                  </a:cubicBezTo>
                  <a:cubicBezTo>
                    <a:pt x="27" y="0"/>
                    <a:pt x="3" y="14"/>
                    <a:pt x="1" y="23"/>
                  </a:cubicBezTo>
                  <a:cubicBezTo>
                    <a:pt x="1" y="24"/>
                    <a:pt x="0" y="25"/>
                    <a:pt x="3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3" name="Freeform 306">
              <a:extLst>
                <a:ext uri="{FF2B5EF4-FFF2-40B4-BE49-F238E27FC236}">
                  <a16:creationId xmlns:a16="http://schemas.microsoft.com/office/drawing/2014/main" id="{1D604EC2-490A-4910-94B7-8EED667BC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3881" y="1281307"/>
              <a:ext cx="52612" cy="22548"/>
            </a:xfrm>
            <a:custGeom>
              <a:avLst/>
              <a:gdLst>
                <a:gd name="T0" fmla="*/ 10 w 123"/>
                <a:gd name="T1" fmla="*/ 49 h 51"/>
                <a:gd name="T2" fmla="*/ 21 w 123"/>
                <a:gd name="T3" fmla="*/ 50 h 51"/>
                <a:gd name="T4" fmla="*/ 121 w 123"/>
                <a:gd name="T5" fmla="*/ 25 h 51"/>
                <a:gd name="T6" fmla="*/ 121 w 123"/>
                <a:gd name="T7" fmla="*/ 21 h 51"/>
                <a:gd name="T8" fmla="*/ 43 w 123"/>
                <a:gd name="T9" fmla="*/ 0 h 51"/>
                <a:gd name="T10" fmla="*/ 1 w 123"/>
                <a:gd name="T11" fmla="*/ 33 h 51"/>
                <a:gd name="T12" fmla="*/ 10 w 123"/>
                <a:gd name="T13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1">
                  <a:moveTo>
                    <a:pt x="10" y="49"/>
                  </a:moveTo>
                  <a:cubicBezTo>
                    <a:pt x="13" y="50"/>
                    <a:pt x="17" y="50"/>
                    <a:pt x="21" y="50"/>
                  </a:cubicBezTo>
                  <a:cubicBezTo>
                    <a:pt x="57" y="50"/>
                    <a:pt x="115" y="36"/>
                    <a:pt x="121" y="25"/>
                  </a:cubicBezTo>
                  <a:cubicBezTo>
                    <a:pt x="122" y="24"/>
                    <a:pt x="122" y="23"/>
                    <a:pt x="121" y="21"/>
                  </a:cubicBezTo>
                  <a:cubicBezTo>
                    <a:pt x="116" y="13"/>
                    <a:pt x="86" y="0"/>
                    <a:pt x="43" y="0"/>
                  </a:cubicBezTo>
                  <a:cubicBezTo>
                    <a:pt x="15" y="0"/>
                    <a:pt x="2" y="17"/>
                    <a:pt x="1" y="33"/>
                  </a:cubicBezTo>
                  <a:cubicBezTo>
                    <a:pt x="0" y="40"/>
                    <a:pt x="2" y="48"/>
                    <a:pt x="10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4" name="Freeform 307">
              <a:extLst>
                <a:ext uri="{FF2B5EF4-FFF2-40B4-BE49-F238E27FC236}">
                  <a16:creationId xmlns:a16="http://schemas.microsoft.com/office/drawing/2014/main" id="{4CC3B096-9E87-4B9E-87F9-90434C192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0268" y="738280"/>
              <a:ext cx="41340" cy="13152"/>
            </a:xfrm>
            <a:custGeom>
              <a:avLst/>
              <a:gdLst>
                <a:gd name="T0" fmla="*/ 5 w 98"/>
                <a:gd name="T1" fmla="*/ 22 h 32"/>
                <a:gd name="T2" fmla="*/ 50 w 98"/>
                <a:gd name="T3" fmla="*/ 31 h 32"/>
                <a:gd name="T4" fmla="*/ 97 w 98"/>
                <a:gd name="T5" fmla="*/ 11 h 32"/>
                <a:gd name="T6" fmla="*/ 96 w 98"/>
                <a:gd name="T7" fmla="*/ 8 h 32"/>
                <a:gd name="T8" fmla="*/ 60 w 98"/>
                <a:gd name="T9" fmla="*/ 0 h 32"/>
                <a:gd name="T10" fmla="*/ 1 w 98"/>
                <a:gd name="T11" fmla="*/ 15 h 32"/>
                <a:gd name="T12" fmla="*/ 5 w 98"/>
                <a:gd name="T13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2">
                  <a:moveTo>
                    <a:pt x="5" y="22"/>
                  </a:moveTo>
                  <a:cubicBezTo>
                    <a:pt x="9" y="25"/>
                    <a:pt x="28" y="31"/>
                    <a:pt x="50" y="31"/>
                  </a:cubicBezTo>
                  <a:cubicBezTo>
                    <a:pt x="60" y="31"/>
                    <a:pt x="92" y="29"/>
                    <a:pt x="97" y="11"/>
                  </a:cubicBezTo>
                  <a:cubicBezTo>
                    <a:pt x="97" y="10"/>
                    <a:pt x="97" y="9"/>
                    <a:pt x="96" y="8"/>
                  </a:cubicBezTo>
                  <a:cubicBezTo>
                    <a:pt x="93" y="4"/>
                    <a:pt x="82" y="0"/>
                    <a:pt x="60" y="0"/>
                  </a:cubicBezTo>
                  <a:cubicBezTo>
                    <a:pt x="30" y="0"/>
                    <a:pt x="3" y="8"/>
                    <a:pt x="1" y="15"/>
                  </a:cubicBezTo>
                  <a:cubicBezTo>
                    <a:pt x="0" y="17"/>
                    <a:pt x="3" y="20"/>
                    <a:pt x="5" y="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5" name="Freeform 308">
              <a:extLst>
                <a:ext uri="{FF2B5EF4-FFF2-40B4-BE49-F238E27FC236}">
                  <a16:creationId xmlns:a16="http://schemas.microsoft.com/office/drawing/2014/main" id="{32730124-0069-4CAC-A440-C773A9843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0054" y="2301605"/>
              <a:ext cx="86436" cy="351372"/>
            </a:xfrm>
            <a:custGeom>
              <a:avLst/>
              <a:gdLst>
                <a:gd name="T0" fmla="*/ 40 w 205"/>
                <a:gd name="T1" fmla="*/ 307 h 826"/>
                <a:gd name="T2" fmla="*/ 37 w 205"/>
                <a:gd name="T3" fmla="*/ 459 h 826"/>
                <a:gd name="T4" fmla="*/ 33 w 205"/>
                <a:gd name="T5" fmla="*/ 600 h 826"/>
                <a:gd name="T6" fmla="*/ 27 w 205"/>
                <a:gd name="T7" fmla="*/ 726 h 826"/>
                <a:gd name="T8" fmla="*/ 19 w 205"/>
                <a:gd name="T9" fmla="*/ 813 h 826"/>
                <a:gd name="T10" fmla="*/ 24 w 205"/>
                <a:gd name="T11" fmla="*/ 818 h 826"/>
                <a:gd name="T12" fmla="*/ 28 w 205"/>
                <a:gd name="T13" fmla="*/ 806 h 826"/>
                <a:gd name="T14" fmla="*/ 63 w 205"/>
                <a:gd name="T15" fmla="*/ 762 h 826"/>
                <a:gd name="T16" fmla="*/ 71 w 205"/>
                <a:gd name="T17" fmla="*/ 761 h 826"/>
                <a:gd name="T18" fmla="*/ 113 w 205"/>
                <a:gd name="T19" fmla="*/ 795 h 826"/>
                <a:gd name="T20" fmla="*/ 132 w 205"/>
                <a:gd name="T21" fmla="*/ 818 h 826"/>
                <a:gd name="T22" fmla="*/ 134 w 205"/>
                <a:gd name="T23" fmla="*/ 819 h 826"/>
                <a:gd name="T24" fmla="*/ 134 w 205"/>
                <a:gd name="T25" fmla="*/ 825 h 826"/>
                <a:gd name="T26" fmla="*/ 134 w 205"/>
                <a:gd name="T27" fmla="*/ 819 h 826"/>
                <a:gd name="T28" fmla="*/ 133 w 205"/>
                <a:gd name="T29" fmla="*/ 787 h 826"/>
                <a:gd name="T30" fmla="*/ 118 w 205"/>
                <a:gd name="T31" fmla="*/ 762 h 826"/>
                <a:gd name="T32" fmla="*/ 114 w 205"/>
                <a:gd name="T33" fmla="*/ 762 h 826"/>
                <a:gd name="T34" fmla="*/ 59 w 205"/>
                <a:gd name="T35" fmla="*/ 669 h 826"/>
                <a:gd name="T36" fmla="*/ 58 w 205"/>
                <a:gd name="T37" fmla="*/ 668 h 826"/>
                <a:gd name="T38" fmla="*/ 68 w 205"/>
                <a:gd name="T39" fmla="*/ 599 h 826"/>
                <a:gd name="T40" fmla="*/ 81 w 205"/>
                <a:gd name="T41" fmla="*/ 542 h 826"/>
                <a:gd name="T42" fmla="*/ 122 w 205"/>
                <a:gd name="T43" fmla="*/ 502 h 826"/>
                <a:gd name="T44" fmla="*/ 181 w 205"/>
                <a:gd name="T45" fmla="*/ 528 h 826"/>
                <a:gd name="T46" fmla="*/ 203 w 205"/>
                <a:gd name="T47" fmla="*/ 544 h 826"/>
                <a:gd name="T48" fmla="*/ 197 w 205"/>
                <a:gd name="T49" fmla="*/ 522 h 826"/>
                <a:gd name="T50" fmla="*/ 160 w 205"/>
                <a:gd name="T51" fmla="*/ 401 h 826"/>
                <a:gd name="T52" fmla="*/ 115 w 205"/>
                <a:gd name="T53" fmla="*/ 250 h 826"/>
                <a:gd name="T54" fmla="*/ 116 w 205"/>
                <a:gd name="T55" fmla="*/ 160 h 826"/>
                <a:gd name="T56" fmla="*/ 108 w 205"/>
                <a:gd name="T57" fmla="*/ 91 h 826"/>
                <a:gd name="T58" fmla="*/ 71 w 205"/>
                <a:gd name="T59" fmla="*/ 18 h 826"/>
                <a:gd name="T60" fmla="*/ 66 w 205"/>
                <a:gd name="T61" fmla="*/ 0 h 826"/>
                <a:gd name="T62" fmla="*/ 65 w 205"/>
                <a:gd name="T63" fmla="*/ 1 h 826"/>
                <a:gd name="T64" fmla="*/ 55 w 205"/>
                <a:gd name="T65" fmla="*/ 32 h 826"/>
                <a:gd name="T66" fmla="*/ 27 w 205"/>
                <a:gd name="T67" fmla="*/ 81 h 826"/>
                <a:gd name="T68" fmla="*/ 16 w 205"/>
                <a:gd name="T69" fmla="*/ 85 h 826"/>
                <a:gd name="T70" fmla="*/ 16 w 205"/>
                <a:gd name="T71" fmla="*/ 106 h 826"/>
                <a:gd name="T72" fmla="*/ 16 w 205"/>
                <a:gd name="T73" fmla="*/ 160 h 826"/>
                <a:gd name="T74" fmla="*/ 40 w 205"/>
                <a:gd name="T75" fmla="*/ 307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826">
                  <a:moveTo>
                    <a:pt x="40" y="307"/>
                  </a:moveTo>
                  <a:cubicBezTo>
                    <a:pt x="50" y="329"/>
                    <a:pt x="44" y="392"/>
                    <a:pt x="37" y="459"/>
                  </a:cubicBezTo>
                  <a:cubicBezTo>
                    <a:pt x="32" y="517"/>
                    <a:pt x="25" y="584"/>
                    <a:pt x="33" y="600"/>
                  </a:cubicBezTo>
                  <a:cubicBezTo>
                    <a:pt x="44" y="621"/>
                    <a:pt x="35" y="674"/>
                    <a:pt x="27" y="726"/>
                  </a:cubicBezTo>
                  <a:cubicBezTo>
                    <a:pt x="21" y="760"/>
                    <a:pt x="13" y="807"/>
                    <a:pt x="19" y="813"/>
                  </a:cubicBezTo>
                  <a:cubicBezTo>
                    <a:pt x="22" y="816"/>
                    <a:pt x="23" y="818"/>
                    <a:pt x="24" y="818"/>
                  </a:cubicBezTo>
                  <a:cubicBezTo>
                    <a:pt x="26" y="816"/>
                    <a:pt x="27" y="811"/>
                    <a:pt x="28" y="806"/>
                  </a:cubicBezTo>
                  <a:cubicBezTo>
                    <a:pt x="32" y="790"/>
                    <a:pt x="38" y="766"/>
                    <a:pt x="63" y="762"/>
                  </a:cubicBezTo>
                  <a:cubicBezTo>
                    <a:pt x="66" y="761"/>
                    <a:pt x="69" y="761"/>
                    <a:pt x="71" y="761"/>
                  </a:cubicBezTo>
                  <a:cubicBezTo>
                    <a:pt x="94" y="761"/>
                    <a:pt x="104" y="779"/>
                    <a:pt x="113" y="795"/>
                  </a:cubicBezTo>
                  <a:cubicBezTo>
                    <a:pt x="119" y="805"/>
                    <a:pt x="124" y="815"/>
                    <a:pt x="132" y="818"/>
                  </a:cubicBezTo>
                  <a:cubicBezTo>
                    <a:pt x="133" y="819"/>
                    <a:pt x="134" y="819"/>
                    <a:pt x="134" y="819"/>
                  </a:cubicBezTo>
                  <a:lnTo>
                    <a:pt x="134" y="825"/>
                  </a:lnTo>
                  <a:lnTo>
                    <a:pt x="134" y="819"/>
                  </a:lnTo>
                  <a:cubicBezTo>
                    <a:pt x="136" y="818"/>
                    <a:pt x="138" y="805"/>
                    <a:pt x="133" y="787"/>
                  </a:cubicBezTo>
                  <a:cubicBezTo>
                    <a:pt x="129" y="771"/>
                    <a:pt x="122" y="762"/>
                    <a:pt x="118" y="762"/>
                  </a:cubicBezTo>
                  <a:cubicBezTo>
                    <a:pt x="116" y="762"/>
                    <a:pt x="115" y="762"/>
                    <a:pt x="114" y="762"/>
                  </a:cubicBezTo>
                  <a:cubicBezTo>
                    <a:pt x="90" y="762"/>
                    <a:pt x="74" y="718"/>
                    <a:pt x="59" y="669"/>
                  </a:cubicBezTo>
                  <a:lnTo>
                    <a:pt x="58" y="668"/>
                  </a:lnTo>
                  <a:cubicBezTo>
                    <a:pt x="52" y="646"/>
                    <a:pt x="59" y="623"/>
                    <a:pt x="68" y="599"/>
                  </a:cubicBezTo>
                  <a:cubicBezTo>
                    <a:pt x="74" y="580"/>
                    <a:pt x="81" y="561"/>
                    <a:pt x="81" y="542"/>
                  </a:cubicBezTo>
                  <a:cubicBezTo>
                    <a:pt x="81" y="517"/>
                    <a:pt x="96" y="502"/>
                    <a:pt x="122" y="502"/>
                  </a:cubicBezTo>
                  <a:cubicBezTo>
                    <a:pt x="142" y="502"/>
                    <a:pt x="165" y="512"/>
                    <a:pt x="181" y="528"/>
                  </a:cubicBezTo>
                  <a:cubicBezTo>
                    <a:pt x="196" y="543"/>
                    <a:pt x="202" y="544"/>
                    <a:pt x="203" y="544"/>
                  </a:cubicBezTo>
                  <a:cubicBezTo>
                    <a:pt x="203" y="543"/>
                    <a:pt x="204" y="535"/>
                    <a:pt x="197" y="522"/>
                  </a:cubicBezTo>
                  <a:cubicBezTo>
                    <a:pt x="189" y="509"/>
                    <a:pt x="176" y="459"/>
                    <a:pt x="160" y="401"/>
                  </a:cubicBezTo>
                  <a:cubicBezTo>
                    <a:pt x="145" y="346"/>
                    <a:pt x="127" y="283"/>
                    <a:pt x="115" y="250"/>
                  </a:cubicBezTo>
                  <a:cubicBezTo>
                    <a:pt x="103" y="218"/>
                    <a:pt x="110" y="187"/>
                    <a:pt x="116" y="160"/>
                  </a:cubicBezTo>
                  <a:cubicBezTo>
                    <a:pt x="123" y="130"/>
                    <a:pt x="129" y="106"/>
                    <a:pt x="108" y="91"/>
                  </a:cubicBezTo>
                  <a:cubicBezTo>
                    <a:pt x="81" y="71"/>
                    <a:pt x="75" y="39"/>
                    <a:pt x="71" y="18"/>
                  </a:cubicBezTo>
                  <a:cubicBezTo>
                    <a:pt x="70" y="11"/>
                    <a:pt x="68" y="2"/>
                    <a:pt x="66" y="0"/>
                  </a:cubicBezTo>
                  <a:cubicBezTo>
                    <a:pt x="66" y="0"/>
                    <a:pt x="66" y="0"/>
                    <a:pt x="65" y="1"/>
                  </a:cubicBezTo>
                  <a:cubicBezTo>
                    <a:pt x="58" y="5"/>
                    <a:pt x="57" y="19"/>
                    <a:pt x="55" y="32"/>
                  </a:cubicBezTo>
                  <a:cubicBezTo>
                    <a:pt x="54" y="52"/>
                    <a:pt x="52" y="77"/>
                    <a:pt x="27" y="81"/>
                  </a:cubicBezTo>
                  <a:cubicBezTo>
                    <a:pt x="21" y="81"/>
                    <a:pt x="17" y="83"/>
                    <a:pt x="16" y="85"/>
                  </a:cubicBezTo>
                  <a:cubicBezTo>
                    <a:pt x="13" y="88"/>
                    <a:pt x="15" y="97"/>
                    <a:pt x="16" y="106"/>
                  </a:cubicBezTo>
                  <a:cubicBezTo>
                    <a:pt x="19" y="121"/>
                    <a:pt x="22" y="139"/>
                    <a:pt x="16" y="160"/>
                  </a:cubicBezTo>
                  <a:cubicBezTo>
                    <a:pt x="0" y="211"/>
                    <a:pt x="31" y="285"/>
                    <a:pt x="40" y="30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6" name="Freeform 309">
              <a:extLst>
                <a:ext uri="{FF2B5EF4-FFF2-40B4-BE49-F238E27FC236}">
                  <a16:creationId xmlns:a16="http://schemas.microsoft.com/office/drawing/2014/main" id="{3DE93485-DE4C-47CE-8475-F8F386D16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0337" y="2243354"/>
              <a:ext cx="95830" cy="39459"/>
            </a:xfrm>
            <a:custGeom>
              <a:avLst/>
              <a:gdLst>
                <a:gd name="T0" fmla="*/ 32 w 226"/>
                <a:gd name="T1" fmla="*/ 80 h 93"/>
                <a:gd name="T2" fmla="*/ 38 w 226"/>
                <a:gd name="T3" fmla="*/ 81 h 93"/>
                <a:gd name="T4" fmla="*/ 177 w 226"/>
                <a:gd name="T5" fmla="*/ 92 h 93"/>
                <a:gd name="T6" fmla="*/ 222 w 226"/>
                <a:gd name="T7" fmla="*/ 89 h 93"/>
                <a:gd name="T8" fmla="*/ 224 w 226"/>
                <a:gd name="T9" fmla="*/ 60 h 93"/>
                <a:gd name="T10" fmla="*/ 225 w 226"/>
                <a:gd name="T11" fmla="*/ 43 h 93"/>
                <a:gd name="T12" fmla="*/ 194 w 226"/>
                <a:gd name="T13" fmla="*/ 23 h 93"/>
                <a:gd name="T14" fmla="*/ 192 w 226"/>
                <a:gd name="T15" fmla="*/ 23 h 93"/>
                <a:gd name="T16" fmla="*/ 182 w 226"/>
                <a:gd name="T17" fmla="*/ 25 h 93"/>
                <a:gd name="T18" fmla="*/ 138 w 226"/>
                <a:gd name="T19" fmla="*/ 5 h 93"/>
                <a:gd name="T20" fmla="*/ 111 w 226"/>
                <a:gd name="T21" fmla="*/ 2 h 93"/>
                <a:gd name="T22" fmla="*/ 114 w 226"/>
                <a:gd name="T23" fmla="*/ 6 h 93"/>
                <a:gd name="T24" fmla="*/ 99 w 226"/>
                <a:gd name="T25" fmla="*/ 32 h 93"/>
                <a:gd name="T26" fmla="*/ 87 w 226"/>
                <a:gd name="T27" fmla="*/ 42 h 93"/>
                <a:gd name="T28" fmla="*/ 89 w 226"/>
                <a:gd name="T29" fmla="*/ 47 h 93"/>
                <a:gd name="T30" fmla="*/ 92 w 226"/>
                <a:gd name="T31" fmla="*/ 63 h 93"/>
                <a:gd name="T32" fmla="*/ 71 w 226"/>
                <a:gd name="T33" fmla="*/ 73 h 93"/>
                <a:gd name="T34" fmla="*/ 52 w 226"/>
                <a:gd name="T35" fmla="*/ 68 h 93"/>
                <a:gd name="T36" fmla="*/ 42 w 226"/>
                <a:gd name="T37" fmla="*/ 50 h 93"/>
                <a:gd name="T38" fmla="*/ 28 w 226"/>
                <a:gd name="T39" fmla="*/ 43 h 93"/>
                <a:gd name="T40" fmla="*/ 2 w 226"/>
                <a:gd name="T41" fmla="*/ 53 h 93"/>
                <a:gd name="T42" fmla="*/ 0 w 226"/>
                <a:gd name="T43" fmla="*/ 68 h 93"/>
                <a:gd name="T44" fmla="*/ 32 w 226"/>
                <a:gd name="T45" fmla="*/ 8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6" h="93">
                  <a:moveTo>
                    <a:pt x="32" y="80"/>
                  </a:moveTo>
                  <a:cubicBezTo>
                    <a:pt x="33" y="81"/>
                    <a:pt x="35" y="81"/>
                    <a:pt x="38" y="81"/>
                  </a:cubicBezTo>
                  <a:cubicBezTo>
                    <a:pt x="58" y="85"/>
                    <a:pt x="124" y="92"/>
                    <a:pt x="177" y="92"/>
                  </a:cubicBezTo>
                  <a:cubicBezTo>
                    <a:pt x="195" y="92"/>
                    <a:pt x="210" y="91"/>
                    <a:pt x="222" y="89"/>
                  </a:cubicBezTo>
                  <a:cubicBezTo>
                    <a:pt x="221" y="82"/>
                    <a:pt x="222" y="72"/>
                    <a:pt x="224" y="60"/>
                  </a:cubicBezTo>
                  <a:cubicBezTo>
                    <a:pt x="224" y="54"/>
                    <a:pt x="225" y="47"/>
                    <a:pt x="225" y="43"/>
                  </a:cubicBezTo>
                  <a:cubicBezTo>
                    <a:pt x="225" y="36"/>
                    <a:pt x="205" y="23"/>
                    <a:pt x="194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89" y="25"/>
                    <a:pt x="186" y="25"/>
                    <a:pt x="182" y="25"/>
                  </a:cubicBezTo>
                  <a:cubicBezTo>
                    <a:pt x="168" y="25"/>
                    <a:pt x="147" y="17"/>
                    <a:pt x="138" y="5"/>
                  </a:cubicBezTo>
                  <a:cubicBezTo>
                    <a:pt x="136" y="1"/>
                    <a:pt x="124" y="0"/>
                    <a:pt x="111" y="2"/>
                  </a:cubicBezTo>
                  <a:cubicBezTo>
                    <a:pt x="112" y="3"/>
                    <a:pt x="113" y="4"/>
                    <a:pt x="114" y="6"/>
                  </a:cubicBezTo>
                  <a:cubicBezTo>
                    <a:pt x="122" y="19"/>
                    <a:pt x="108" y="27"/>
                    <a:pt x="99" y="32"/>
                  </a:cubicBezTo>
                  <a:cubicBezTo>
                    <a:pt x="94" y="35"/>
                    <a:pt x="88" y="39"/>
                    <a:pt x="87" y="42"/>
                  </a:cubicBezTo>
                  <a:cubicBezTo>
                    <a:pt x="87" y="43"/>
                    <a:pt x="88" y="45"/>
                    <a:pt x="89" y="47"/>
                  </a:cubicBezTo>
                  <a:cubicBezTo>
                    <a:pt x="95" y="55"/>
                    <a:pt x="93" y="61"/>
                    <a:pt x="92" y="63"/>
                  </a:cubicBezTo>
                  <a:cubicBezTo>
                    <a:pt x="89" y="69"/>
                    <a:pt x="81" y="73"/>
                    <a:pt x="71" y="73"/>
                  </a:cubicBezTo>
                  <a:cubicBezTo>
                    <a:pt x="65" y="73"/>
                    <a:pt x="58" y="71"/>
                    <a:pt x="52" y="68"/>
                  </a:cubicBezTo>
                  <a:cubicBezTo>
                    <a:pt x="46" y="64"/>
                    <a:pt x="42" y="57"/>
                    <a:pt x="42" y="50"/>
                  </a:cubicBezTo>
                  <a:cubicBezTo>
                    <a:pt x="42" y="44"/>
                    <a:pt x="32" y="43"/>
                    <a:pt x="28" y="43"/>
                  </a:cubicBezTo>
                  <a:cubicBezTo>
                    <a:pt x="14" y="43"/>
                    <a:pt x="2" y="50"/>
                    <a:pt x="2" y="53"/>
                  </a:cubicBezTo>
                  <a:cubicBezTo>
                    <a:pt x="3" y="58"/>
                    <a:pt x="2" y="63"/>
                    <a:pt x="0" y="68"/>
                  </a:cubicBezTo>
                  <a:cubicBezTo>
                    <a:pt x="13" y="73"/>
                    <a:pt x="26" y="78"/>
                    <a:pt x="32" y="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7" name="Freeform 310">
              <a:extLst>
                <a:ext uri="{FF2B5EF4-FFF2-40B4-BE49-F238E27FC236}">
                  <a16:creationId xmlns:a16="http://schemas.microsoft.com/office/drawing/2014/main" id="{30BD9EC6-307C-4D29-978E-F5B754967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230" y="1256881"/>
              <a:ext cx="97710" cy="37581"/>
            </a:xfrm>
            <a:custGeom>
              <a:avLst/>
              <a:gdLst>
                <a:gd name="T0" fmla="*/ 219 w 228"/>
                <a:gd name="T1" fmla="*/ 84 h 88"/>
                <a:gd name="T2" fmla="*/ 227 w 228"/>
                <a:gd name="T3" fmla="*/ 77 h 88"/>
                <a:gd name="T4" fmla="*/ 120 w 228"/>
                <a:gd name="T5" fmla="*/ 1 h 88"/>
                <a:gd name="T6" fmla="*/ 103 w 228"/>
                <a:gd name="T7" fmla="*/ 0 h 88"/>
                <a:gd name="T8" fmla="*/ 8 w 228"/>
                <a:gd name="T9" fmla="*/ 40 h 88"/>
                <a:gd name="T10" fmla="*/ 0 w 228"/>
                <a:gd name="T11" fmla="*/ 51 h 88"/>
                <a:gd name="T12" fmla="*/ 186 w 228"/>
                <a:gd name="T13" fmla="*/ 87 h 88"/>
                <a:gd name="T14" fmla="*/ 219 w 228"/>
                <a:gd name="T15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88">
                  <a:moveTo>
                    <a:pt x="219" y="84"/>
                  </a:moveTo>
                  <a:cubicBezTo>
                    <a:pt x="227" y="83"/>
                    <a:pt x="227" y="79"/>
                    <a:pt x="227" y="77"/>
                  </a:cubicBezTo>
                  <a:cubicBezTo>
                    <a:pt x="226" y="58"/>
                    <a:pt x="175" y="10"/>
                    <a:pt x="120" y="1"/>
                  </a:cubicBezTo>
                  <a:cubicBezTo>
                    <a:pt x="115" y="0"/>
                    <a:pt x="109" y="0"/>
                    <a:pt x="103" y="0"/>
                  </a:cubicBezTo>
                  <a:cubicBezTo>
                    <a:pt x="63" y="0"/>
                    <a:pt x="26" y="20"/>
                    <a:pt x="8" y="40"/>
                  </a:cubicBezTo>
                  <a:cubicBezTo>
                    <a:pt x="1" y="46"/>
                    <a:pt x="0" y="50"/>
                    <a:pt x="0" y="51"/>
                  </a:cubicBezTo>
                  <a:cubicBezTo>
                    <a:pt x="13" y="70"/>
                    <a:pt x="115" y="87"/>
                    <a:pt x="186" y="87"/>
                  </a:cubicBezTo>
                  <a:cubicBezTo>
                    <a:pt x="201" y="87"/>
                    <a:pt x="212" y="86"/>
                    <a:pt x="219" y="8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8" name="Freeform 311">
              <a:extLst>
                <a:ext uri="{FF2B5EF4-FFF2-40B4-BE49-F238E27FC236}">
                  <a16:creationId xmlns:a16="http://schemas.microsoft.com/office/drawing/2014/main" id="{EFCF1A6F-DB1B-4DE0-A3CC-76C0CDCF1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9005" y="743916"/>
              <a:ext cx="80796" cy="26306"/>
            </a:xfrm>
            <a:custGeom>
              <a:avLst/>
              <a:gdLst>
                <a:gd name="T0" fmla="*/ 46 w 188"/>
                <a:gd name="T1" fmla="*/ 61 h 62"/>
                <a:gd name="T2" fmla="*/ 104 w 188"/>
                <a:gd name="T3" fmla="*/ 57 h 62"/>
                <a:gd name="T4" fmla="*/ 123 w 188"/>
                <a:gd name="T5" fmla="*/ 55 h 62"/>
                <a:gd name="T6" fmla="*/ 186 w 188"/>
                <a:gd name="T7" fmla="*/ 22 h 62"/>
                <a:gd name="T8" fmla="*/ 160 w 188"/>
                <a:gd name="T9" fmla="*/ 1 h 62"/>
                <a:gd name="T10" fmla="*/ 148 w 188"/>
                <a:gd name="T11" fmla="*/ 0 h 62"/>
                <a:gd name="T12" fmla="*/ 114 w 188"/>
                <a:gd name="T13" fmla="*/ 14 h 62"/>
                <a:gd name="T14" fmla="*/ 87 w 188"/>
                <a:gd name="T15" fmla="*/ 26 h 62"/>
                <a:gd name="T16" fmla="*/ 82 w 188"/>
                <a:gd name="T17" fmla="*/ 26 h 62"/>
                <a:gd name="T18" fmla="*/ 1 w 188"/>
                <a:gd name="T19" fmla="*/ 48 h 62"/>
                <a:gd name="T20" fmla="*/ 1 w 188"/>
                <a:gd name="T21" fmla="*/ 50 h 62"/>
                <a:gd name="T22" fmla="*/ 46 w 188"/>
                <a:gd name="T23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62">
                  <a:moveTo>
                    <a:pt x="46" y="61"/>
                  </a:moveTo>
                  <a:cubicBezTo>
                    <a:pt x="65" y="61"/>
                    <a:pt x="86" y="59"/>
                    <a:pt x="104" y="57"/>
                  </a:cubicBezTo>
                  <a:cubicBezTo>
                    <a:pt x="111" y="56"/>
                    <a:pt x="117" y="55"/>
                    <a:pt x="123" y="55"/>
                  </a:cubicBezTo>
                  <a:cubicBezTo>
                    <a:pt x="166" y="50"/>
                    <a:pt x="186" y="35"/>
                    <a:pt x="186" y="22"/>
                  </a:cubicBezTo>
                  <a:cubicBezTo>
                    <a:pt x="187" y="13"/>
                    <a:pt x="176" y="4"/>
                    <a:pt x="160" y="1"/>
                  </a:cubicBezTo>
                  <a:cubicBezTo>
                    <a:pt x="156" y="0"/>
                    <a:pt x="152" y="0"/>
                    <a:pt x="148" y="0"/>
                  </a:cubicBezTo>
                  <a:cubicBezTo>
                    <a:pt x="132" y="0"/>
                    <a:pt x="123" y="7"/>
                    <a:pt x="114" y="14"/>
                  </a:cubicBezTo>
                  <a:cubicBezTo>
                    <a:pt x="106" y="20"/>
                    <a:pt x="98" y="27"/>
                    <a:pt x="87" y="26"/>
                  </a:cubicBezTo>
                  <a:cubicBezTo>
                    <a:pt x="85" y="26"/>
                    <a:pt x="84" y="26"/>
                    <a:pt x="82" y="26"/>
                  </a:cubicBezTo>
                  <a:cubicBezTo>
                    <a:pt x="55" y="26"/>
                    <a:pt x="5" y="38"/>
                    <a:pt x="1" y="48"/>
                  </a:cubicBezTo>
                  <a:cubicBezTo>
                    <a:pt x="0" y="48"/>
                    <a:pt x="0" y="49"/>
                    <a:pt x="1" y="50"/>
                  </a:cubicBezTo>
                  <a:cubicBezTo>
                    <a:pt x="8" y="57"/>
                    <a:pt x="23" y="61"/>
                    <a:pt x="46" y="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19" name="Freeform 312">
              <a:extLst>
                <a:ext uri="{FF2B5EF4-FFF2-40B4-BE49-F238E27FC236}">
                  <a16:creationId xmlns:a16="http://schemas.microsoft.com/office/drawing/2014/main" id="{0F842EA6-7C97-41FA-834B-8A47150A3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5443" y="1211788"/>
              <a:ext cx="54493" cy="22548"/>
            </a:xfrm>
            <a:custGeom>
              <a:avLst/>
              <a:gdLst>
                <a:gd name="T0" fmla="*/ 47 w 130"/>
                <a:gd name="T1" fmla="*/ 10 h 54"/>
                <a:gd name="T2" fmla="*/ 17 w 130"/>
                <a:gd name="T3" fmla="*/ 30 h 54"/>
                <a:gd name="T4" fmla="*/ 0 w 130"/>
                <a:gd name="T5" fmla="*/ 38 h 54"/>
                <a:gd name="T6" fmla="*/ 1 w 130"/>
                <a:gd name="T7" fmla="*/ 40 h 54"/>
                <a:gd name="T8" fmla="*/ 47 w 130"/>
                <a:gd name="T9" fmla="*/ 53 h 54"/>
                <a:gd name="T10" fmla="*/ 128 w 130"/>
                <a:gd name="T11" fmla="*/ 21 h 54"/>
                <a:gd name="T12" fmla="*/ 125 w 130"/>
                <a:gd name="T13" fmla="*/ 11 h 54"/>
                <a:gd name="T14" fmla="*/ 87 w 130"/>
                <a:gd name="T15" fmla="*/ 0 h 54"/>
                <a:gd name="T16" fmla="*/ 47 w 130"/>
                <a:gd name="T17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54">
                  <a:moveTo>
                    <a:pt x="47" y="10"/>
                  </a:moveTo>
                  <a:cubicBezTo>
                    <a:pt x="42" y="20"/>
                    <a:pt x="29" y="26"/>
                    <a:pt x="17" y="30"/>
                  </a:cubicBezTo>
                  <a:cubicBezTo>
                    <a:pt x="11" y="32"/>
                    <a:pt x="1" y="36"/>
                    <a:pt x="0" y="38"/>
                  </a:cubicBezTo>
                  <a:cubicBezTo>
                    <a:pt x="0" y="38"/>
                    <a:pt x="1" y="39"/>
                    <a:pt x="1" y="40"/>
                  </a:cubicBezTo>
                  <a:cubicBezTo>
                    <a:pt x="8" y="48"/>
                    <a:pt x="25" y="53"/>
                    <a:pt x="47" y="53"/>
                  </a:cubicBezTo>
                  <a:cubicBezTo>
                    <a:pt x="88" y="53"/>
                    <a:pt x="127" y="37"/>
                    <a:pt x="128" y="21"/>
                  </a:cubicBezTo>
                  <a:cubicBezTo>
                    <a:pt x="129" y="17"/>
                    <a:pt x="127" y="13"/>
                    <a:pt x="125" y="11"/>
                  </a:cubicBezTo>
                  <a:cubicBezTo>
                    <a:pt x="118" y="4"/>
                    <a:pt x="104" y="0"/>
                    <a:pt x="87" y="0"/>
                  </a:cubicBezTo>
                  <a:cubicBezTo>
                    <a:pt x="64" y="0"/>
                    <a:pt x="49" y="6"/>
                    <a:pt x="47" y="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0" name="Freeform 313">
              <a:extLst>
                <a:ext uri="{FF2B5EF4-FFF2-40B4-BE49-F238E27FC236}">
                  <a16:creationId xmlns:a16="http://schemas.microsoft.com/office/drawing/2014/main" id="{9808E7BD-7925-4A95-9246-9C3B9A1B4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1421" y="1407202"/>
              <a:ext cx="122136" cy="37581"/>
            </a:xfrm>
            <a:custGeom>
              <a:avLst/>
              <a:gdLst>
                <a:gd name="T0" fmla="*/ 8 w 286"/>
                <a:gd name="T1" fmla="*/ 76 h 87"/>
                <a:gd name="T2" fmla="*/ 61 w 286"/>
                <a:gd name="T3" fmla="*/ 74 h 87"/>
                <a:gd name="T4" fmla="*/ 92 w 286"/>
                <a:gd name="T5" fmla="*/ 66 h 87"/>
                <a:gd name="T6" fmla="*/ 117 w 286"/>
                <a:gd name="T7" fmla="*/ 75 h 87"/>
                <a:gd name="T8" fmla="*/ 149 w 286"/>
                <a:gd name="T9" fmla="*/ 82 h 87"/>
                <a:gd name="T10" fmla="*/ 149 w 286"/>
                <a:gd name="T11" fmla="*/ 82 h 87"/>
                <a:gd name="T12" fmla="*/ 239 w 286"/>
                <a:gd name="T13" fmla="*/ 64 h 87"/>
                <a:gd name="T14" fmla="*/ 273 w 286"/>
                <a:gd name="T15" fmla="*/ 56 h 87"/>
                <a:gd name="T16" fmla="*/ 285 w 286"/>
                <a:gd name="T17" fmla="*/ 46 h 87"/>
                <a:gd name="T18" fmla="*/ 189 w 286"/>
                <a:gd name="T19" fmla="*/ 2 h 87"/>
                <a:gd name="T20" fmla="*/ 165 w 286"/>
                <a:gd name="T21" fmla="*/ 0 h 87"/>
                <a:gd name="T22" fmla="*/ 1 w 286"/>
                <a:gd name="T23" fmla="*/ 66 h 87"/>
                <a:gd name="T24" fmla="*/ 8 w 286"/>
                <a:gd name="T2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87">
                  <a:moveTo>
                    <a:pt x="8" y="76"/>
                  </a:moveTo>
                  <a:cubicBezTo>
                    <a:pt x="26" y="86"/>
                    <a:pt x="44" y="81"/>
                    <a:pt x="61" y="74"/>
                  </a:cubicBezTo>
                  <a:cubicBezTo>
                    <a:pt x="71" y="70"/>
                    <a:pt x="81" y="66"/>
                    <a:pt x="92" y="66"/>
                  </a:cubicBezTo>
                  <a:cubicBezTo>
                    <a:pt x="101" y="66"/>
                    <a:pt x="109" y="69"/>
                    <a:pt x="117" y="75"/>
                  </a:cubicBezTo>
                  <a:cubicBezTo>
                    <a:pt x="124" y="80"/>
                    <a:pt x="135" y="82"/>
                    <a:pt x="149" y="82"/>
                  </a:cubicBezTo>
                  <a:lnTo>
                    <a:pt x="149" y="82"/>
                  </a:lnTo>
                  <a:cubicBezTo>
                    <a:pt x="176" y="82"/>
                    <a:pt x="211" y="72"/>
                    <a:pt x="239" y="64"/>
                  </a:cubicBezTo>
                  <a:cubicBezTo>
                    <a:pt x="252" y="61"/>
                    <a:pt x="264" y="57"/>
                    <a:pt x="273" y="56"/>
                  </a:cubicBezTo>
                  <a:cubicBezTo>
                    <a:pt x="276" y="55"/>
                    <a:pt x="285" y="53"/>
                    <a:pt x="285" y="46"/>
                  </a:cubicBezTo>
                  <a:cubicBezTo>
                    <a:pt x="285" y="36"/>
                    <a:pt x="261" y="11"/>
                    <a:pt x="189" y="2"/>
                  </a:cubicBezTo>
                  <a:cubicBezTo>
                    <a:pt x="182" y="1"/>
                    <a:pt x="173" y="0"/>
                    <a:pt x="165" y="0"/>
                  </a:cubicBezTo>
                  <a:cubicBezTo>
                    <a:pt x="88" y="0"/>
                    <a:pt x="7" y="41"/>
                    <a:pt x="1" y="66"/>
                  </a:cubicBezTo>
                  <a:cubicBezTo>
                    <a:pt x="1" y="68"/>
                    <a:pt x="0" y="72"/>
                    <a:pt x="8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1" name="Freeform 314">
              <a:extLst>
                <a:ext uri="{FF2B5EF4-FFF2-40B4-BE49-F238E27FC236}">
                  <a16:creationId xmlns:a16="http://schemas.microsoft.com/office/drawing/2014/main" id="{C0CD3E7A-7CD0-4E7C-B502-253786024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1611" y="1099047"/>
              <a:ext cx="257425" cy="95829"/>
            </a:xfrm>
            <a:custGeom>
              <a:avLst/>
              <a:gdLst>
                <a:gd name="T0" fmla="*/ 20 w 605"/>
                <a:gd name="T1" fmla="*/ 168 h 224"/>
                <a:gd name="T2" fmla="*/ 73 w 605"/>
                <a:gd name="T3" fmla="*/ 209 h 224"/>
                <a:gd name="T4" fmla="*/ 82 w 605"/>
                <a:gd name="T5" fmla="*/ 219 h 224"/>
                <a:gd name="T6" fmla="*/ 98 w 605"/>
                <a:gd name="T7" fmla="*/ 223 h 224"/>
                <a:gd name="T8" fmla="*/ 177 w 605"/>
                <a:gd name="T9" fmla="*/ 203 h 224"/>
                <a:gd name="T10" fmla="*/ 189 w 605"/>
                <a:gd name="T11" fmla="*/ 199 h 224"/>
                <a:gd name="T12" fmla="*/ 197 w 605"/>
                <a:gd name="T13" fmla="*/ 198 h 224"/>
                <a:gd name="T14" fmla="*/ 220 w 605"/>
                <a:gd name="T15" fmla="*/ 210 h 224"/>
                <a:gd name="T16" fmla="*/ 240 w 605"/>
                <a:gd name="T17" fmla="*/ 221 h 224"/>
                <a:gd name="T18" fmla="*/ 260 w 605"/>
                <a:gd name="T19" fmla="*/ 213 h 224"/>
                <a:gd name="T20" fmla="*/ 328 w 605"/>
                <a:gd name="T21" fmla="*/ 195 h 224"/>
                <a:gd name="T22" fmla="*/ 362 w 605"/>
                <a:gd name="T23" fmla="*/ 197 h 224"/>
                <a:gd name="T24" fmla="*/ 398 w 605"/>
                <a:gd name="T25" fmla="*/ 199 h 224"/>
                <a:gd name="T26" fmla="*/ 411 w 605"/>
                <a:gd name="T27" fmla="*/ 195 h 224"/>
                <a:gd name="T28" fmla="*/ 400 w 605"/>
                <a:gd name="T29" fmla="*/ 158 h 224"/>
                <a:gd name="T30" fmla="*/ 386 w 605"/>
                <a:gd name="T31" fmla="*/ 116 h 224"/>
                <a:gd name="T32" fmla="*/ 409 w 605"/>
                <a:gd name="T33" fmla="*/ 97 h 224"/>
                <a:gd name="T34" fmla="*/ 440 w 605"/>
                <a:gd name="T35" fmla="*/ 114 h 224"/>
                <a:gd name="T36" fmla="*/ 437 w 605"/>
                <a:gd name="T37" fmla="*/ 134 h 224"/>
                <a:gd name="T38" fmla="*/ 437 w 605"/>
                <a:gd name="T39" fmla="*/ 153 h 224"/>
                <a:gd name="T40" fmla="*/ 531 w 605"/>
                <a:gd name="T41" fmla="*/ 194 h 224"/>
                <a:gd name="T42" fmla="*/ 566 w 605"/>
                <a:gd name="T43" fmla="*/ 165 h 224"/>
                <a:gd name="T44" fmla="*/ 583 w 605"/>
                <a:gd name="T45" fmla="*/ 129 h 224"/>
                <a:gd name="T46" fmla="*/ 603 w 605"/>
                <a:gd name="T47" fmla="*/ 113 h 224"/>
                <a:gd name="T48" fmla="*/ 562 w 605"/>
                <a:gd name="T49" fmla="*/ 74 h 224"/>
                <a:gd name="T50" fmla="*/ 470 w 605"/>
                <a:gd name="T51" fmla="*/ 55 h 224"/>
                <a:gd name="T52" fmla="*/ 398 w 605"/>
                <a:gd name="T53" fmla="*/ 43 h 224"/>
                <a:gd name="T54" fmla="*/ 342 w 605"/>
                <a:gd name="T55" fmla="*/ 30 h 224"/>
                <a:gd name="T56" fmla="*/ 298 w 605"/>
                <a:gd name="T57" fmla="*/ 65 h 224"/>
                <a:gd name="T58" fmla="*/ 282 w 605"/>
                <a:gd name="T59" fmla="*/ 84 h 224"/>
                <a:gd name="T60" fmla="*/ 213 w 605"/>
                <a:gd name="T61" fmla="*/ 44 h 224"/>
                <a:gd name="T62" fmla="*/ 144 w 605"/>
                <a:gd name="T63" fmla="*/ 1 h 224"/>
                <a:gd name="T64" fmla="*/ 138 w 605"/>
                <a:gd name="T65" fmla="*/ 0 h 224"/>
                <a:gd name="T66" fmla="*/ 4 w 605"/>
                <a:gd name="T67" fmla="*/ 129 h 224"/>
                <a:gd name="T68" fmla="*/ 20 w 605"/>
                <a:gd name="T69" fmla="*/ 16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5" h="224">
                  <a:moveTo>
                    <a:pt x="20" y="168"/>
                  </a:moveTo>
                  <a:cubicBezTo>
                    <a:pt x="46" y="181"/>
                    <a:pt x="59" y="195"/>
                    <a:pt x="73" y="209"/>
                  </a:cubicBezTo>
                  <a:cubicBezTo>
                    <a:pt x="76" y="212"/>
                    <a:pt x="79" y="215"/>
                    <a:pt x="82" y="219"/>
                  </a:cubicBezTo>
                  <a:cubicBezTo>
                    <a:pt x="85" y="222"/>
                    <a:pt x="90" y="223"/>
                    <a:pt x="98" y="223"/>
                  </a:cubicBezTo>
                  <a:cubicBezTo>
                    <a:pt x="121" y="223"/>
                    <a:pt x="155" y="211"/>
                    <a:pt x="177" y="203"/>
                  </a:cubicBezTo>
                  <a:cubicBezTo>
                    <a:pt x="182" y="202"/>
                    <a:pt x="185" y="200"/>
                    <a:pt x="189" y="199"/>
                  </a:cubicBezTo>
                  <a:cubicBezTo>
                    <a:pt x="192" y="198"/>
                    <a:pt x="194" y="198"/>
                    <a:pt x="197" y="198"/>
                  </a:cubicBezTo>
                  <a:cubicBezTo>
                    <a:pt x="207" y="198"/>
                    <a:pt x="214" y="204"/>
                    <a:pt x="220" y="210"/>
                  </a:cubicBezTo>
                  <a:cubicBezTo>
                    <a:pt x="227" y="216"/>
                    <a:pt x="232" y="221"/>
                    <a:pt x="240" y="221"/>
                  </a:cubicBezTo>
                  <a:cubicBezTo>
                    <a:pt x="245" y="221"/>
                    <a:pt x="252" y="218"/>
                    <a:pt x="260" y="213"/>
                  </a:cubicBezTo>
                  <a:cubicBezTo>
                    <a:pt x="285" y="197"/>
                    <a:pt x="309" y="195"/>
                    <a:pt x="328" y="195"/>
                  </a:cubicBezTo>
                  <a:cubicBezTo>
                    <a:pt x="339" y="195"/>
                    <a:pt x="350" y="196"/>
                    <a:pt x="362" y="197"/>
                  </a:cubicBezTo>
                  <a:cubicBezTo>
                    <a:pt x="374" y="198"/>
                    <a:pt x="386" y="199"/>
                    <a:pt x="398" y="199"/>
                  </a:cubicBezTo>
                  <a:cubicBezTo>
                    <a:pt x="405" y="199"/>
                    <a:pt x="410" y="197"/>
                    <a:pt x="411" y="195"/>
                  </a:cubicBezTo>
                  <a:cubicBezTo>
                    <a:pt x="415" y="189"/>
                    <a:pt x="407" y="171"/>
                    <a:pt x="400" y="158"/>
                  </a:cubicBezTo>
                  <a:cubicBezTo>
                    <a:pt x="392" y="142"/>
                    <a:pt x="385" y="128"/>
                    <a:pt x="386" y="116"/>
                  </a:cubicBezTo>
                  <a:cubicBezTo>
                    <a:pt x="387" y="105"/>
                    <a:pt x="396" y="97"/>
                    <a:pt x="409" y="97"/>
                  </a:cubicBezTo>
                  <a:cubicBezTo>
                    <a:pt x="420" y="97"/>
                    <a:pt x="435" y="103"/>
                    <a:pt x="440" y="114"/>
                  </a:cubicBezTo>
                  <a:cubicBezTo>
                    <a:pt x="443" y="120"/>
                    <a:pt x="442" y="128"/>
                    <a:pt x="437" y="134"/>
                  </a:cubicBezTo>
                  <a:cubicBezTo>
                    <a:pt x="432" y="140"/>
                    <a:pt x="435" y="148"/>
                    <a:pt x="437" y="153"/>
                  </a:cubicBezTo>
                  <a:cubicBezTo>
                    <a:pt x="448" y="175"/>
                    <a:pt x="484" y="197"/>
                    <a:pt x="531" y="194"/>
                  </a:cubicBezTo>
                  <a:cubicBezTo>
                    <a:pt x="567" y="192"/>
                    <a:pt x="567" y="181"/>
                    <a:pt x="566" y="165"/>
                  </a:cubicBezTo>
                  <a:cubicBezTo>
                    <a:pt x="565" y="154"/>
                    <a:pt x="564" y="138"/>
                    <a:pt x="583" y="129"/>
                  </a:cubicBezTo>
                  <a:cubicBezTo>
                    <a:pt x="596" y="124"/>
                    <a:pt x="603" y="118"/>
                    <a:pt x="603" y="113"/>
                  </a:cubicBezTo>
                  <a:cubicBezTo>
                    <a:pt x="604" y="104"/>
                    <a:pt x="590" y="91"/>
                    <a:pt x="562" y="74"/>
                  </a:cubicBezTo>
                  <a:cubicBezTo>
                    <a:pt x="535" y="58"/>
                    <a:pt x="502" y="56"/>
                    <a:pt x="470" y="55"/>
                  </a:cubicBezTo>
                  <a:cubicBezTo>
                    <a:pt x="444" y="54"/>
                    <a:pt x="419" y="53"/>
                    <a:pt x="398" y="43"/>
                  </a:cubicBezTo>
                  <a:cubicBezTo>
                    <a:pt x="379" y="34"/>
                    <a:pt x="359" y="30"/>
                    <a:pt x="342" y="30"/>
                  </a:cubicBezTo>
                  <a:cubicBezTo>
                    <a:pt x="323" y="30"/>
                    <a:pt x="300" y="36"/>
                    <a:pt x="298" y="65"/>
                  </a:cubicBezTo>
                  <a:cubicBezTo>
                    <a:pt x="297" y="82"/>
                    <a:pt x="286" y="84"/>
                    <a:pt x="282" y="84"/>
                  </a:cubicBezTo>
                  <a:cubicBezTo>
                    <a:pt x="266" y="84"/>
                    <a:pt x="242" y="66"/>
                    <a:pt x="213" y="44"/>
                  </a:cubicBezTo>
                  <a:cubicBezTo>
                    <a:pt x="188" y="26"/>
                    <a:pt x="162" y="6"/>
                    <a:pt x="144" y="1"/>
                  </a:cubicBezTo>
                  <a:cubicBezTo>
                    <a:pt x="142" y="0"/>
                    <a:pt x="140" y="0"/>
                    <a:pt x="138" y="0"/>
                  </a:cubicBezTo>
                  <a:cubicBezTo>
                    <a:pt x="101" y="0"/>
                    <a:pt x="17" y="74"/>
                    <a:pt x="4" y="129"/>
                  </a:cubicBezTo>
                  <a:cubicBezTo>
                    <a:pt x="0" y="148"/>
                    <a:pt x="5" y="161"/>
                    <a:pt x="20" y="1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2" name="Freeform 315">
              <a:extLst>
                <a:ext uri="{FF2B5EF4-FFF2-40B4-BE49-F238E27FC236}">
                  <a16:creationId xmlns:a16="http://schemas.microsoft.com/office/drawing/2014/main" id="{A0872350-3295-49FB-92D9-F362D1434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0376" y="1149779"/>
              <a:ext cx="155960" cy="48854"/>
            </a:xfrm>
            <a:custGeom>
              <a:avLst/>
              <a:gdLst>
                <a:gd name="T0" fmla="*/ 65 w 365"/>
                <a:gd name="T1" fmla="*/ 71 h 113"/>
                <a:gd name="T2" fmla="*/ 187 w 365"/>
                <a:gd name="T3" fmla="*/ 110 h 113"/>
                <a:gd name="T4" fmla="*/ 227 w 365"/>
                <a:gd name="T5" fmla="*/ 112 h 113"/>
                <a:gd name="T6" fmla="*/ 364 w 365"/>
                <a:gd name="T7" fmla="*/ 79 h 113"/>
                <a:gd name="T8" fmla="*/ 361 w 365"/>
                <a:gd name="T9" fmla="*/ 74 h 113"/>
                <a:gd name="T10" fmla="*/ 269 w 365"/>
                <a:gd name="T11" fmla="*/ 43 h 113"/>
                <a:gd name="T12" fmla="*/ 249 w 365"/>
                <a:gd name="T13" fmla="*/ 47 h 113"/>
                <a:gd name="T14" fmla="*/ 232 w 365"/>
                <a:gd name="T15" fmla="*/ 52 h 113"/>
                <a:gd name="T16" fmla="*/ 200 w 365"/>
                <a:gd name="T17" fmla="*/ 40 h 113"/>
                <a:gd name="T18" fmla="*/ 159 w 365"/>
                <a:gd name="T19" fmla="*/ 29 h 113"/>
                <a:gd name="T20" fmla="*/ 117 w 365"/>
                <a:gd name="T21" fmla="*/ 36 h 113"/>
                <a:gd name="T22" fmla="*/ 48 w 365"/>
                <a:gd name="T23" fmla="*/ 4 h 113"/>
                <a:gd name="T24" fmla="*/ 42 w 365"/>
                <a:gd name="T25" fmla="*/ 0 h 113"/>
                <a:gd name="T26" fmla="*/ 5 w 365"/>
                <a:gd name="T27" fmla="*/ 33 h 113"/>
                <a:gd name="T28" fmla="*/ 1 w 365"/>
                <a:gd name="T29" fmla="*/ 47 h 113"/>
                <a:gd name="T30" fmla="*/ 65 w 365"/>
                <a:gd name="T3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113">
                  <a:moveTo>
                    <a:pt x="65" y="71"/>
                  </a:moveTo>
                  <a:cubicBezTo>
                    <a:pt x="95" y="88"/>
                    <a:pt x="128" y="106"/>
                    <a:pt x="187" y="110"/>
                  </a:cubicBezTo>
                  <a:cubicBezTo>
                    <a:pt x="200" y="111"/>
                    <a:pt x="214" y="112"/>
                    <a:pt x="227" y="112"/>
                  </a:cubicBezTo>
                  <a:cubicBezTo>
                    <a:pt x="313" y="112"/>
                    <a:pt x="362" y="93"/>
                    <a:pt x="364" y="79"/>
                  </a:cubicBezTo>
                  <a:cubicBezTo>
                    <a:pt x="364" y="78"/>
                    <a:pt x="363" y="76"/>
                    <a:pt x="361" y="74"/>
                  </a:cubicBezTo>
                  <a:cubicBezTo>
                    <a:pt x="348" y="60"/>
                    <a:pt x="303" y="43"/>
                    <a:pt x="269" y="43"/>
                  </a:cubicBezTo>
                  <a:cubicBezTo>
                    <a:pt x="260" y="43"/>
                    <a:pt x="253" y="44"/>
                    <a:pt x="249" y="47"/>
                  </a:cubicBezTo>
                  <a:cubicBezTo>
                    <a:pt x="243" y="50"/>
                    <a:pt x="237" y="52"/>
                    <a:pt x="232" y="52"/>
                  </a:cubicBezTo>
                  <a:cubicBezTo>
                    <a:pt x="220" y="52"/>
                    <a:pt x="210" y="46"/>
                    <a:pt x="200" y="40"/>
                  </a:cubicBezTo>
                  <a:cubicBezTo>
                    <a:pt x="187" y="32"/>
                    <a:pt x="173" y="25"/>
                    <a:pt x="159" y="29"/>
                  </a:cubicBezTo>
                  <a:cubicBezTo>
                    <a:pt x="146" y="34"/>
                    <a:pt x="131" y="36"/>
                    <a:pt x="117" y="36"/>
                  </a:cubicBezTo>
                  <a:cubicBezTo>
                    <a:pt x="84" y="36"/>
                    <a:pt x="60" y="25"/>
                    <a:pt x="48" y="4"/>
                  </a:cubicBezTo>
                  <a:cubicBezTo>
                    <a:pt x="46" y="0"/>
                    <a:pt x="44" y="0"/>
                    <a:pt x="42" y="0"/>
                  </a:cubicBezTo>
                  <a:cubicBezTo>
                    <a:pt x="32" y="0"/>
                    <a:pt x="15" y="15"/>
                    <a:pt x="5" y="33"/>
                  </a:cubicBezTo>
                  <a:cubicBezTo>
                    <a:pt x="0" y="42"/>
                    <a:pt x="1" y="46"/>
                    <a:pt x="1" y="47"/>
                  </a:cubicBezTo>
                  <a:cubicBezTo>
                    <a:pt x="26" y="49"/>
                    <a:pt x="44" y="59"/>
                    <a:pt x="65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3" name="Freeform 316">
              <a:extLst>
                <a:ext uri="{FF2B5EF4-FFF2-40B4-BE49-F238E27FC236}">
                  <a16:creationId xmlns:a16="http://schemas.microsoft.com/office/drawing/2014/main" id="{EACBAF2B-AD21-4194-B77E-F0B36C63B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6506" y="764585"/>
              <a:ext cx="103346" cy="24427"/>
            </a:xfrm>
            <a:custGeom>
              <a:avLst/>
              <a:gdLst>
                <a:gd name="T0" fmla="*/ 60 w 243"/>
                <a:gd name="T1" fmla="*/ 57 h 58"/>
                <a:gd name="T2" fmla="*/ 115 w 243"/>
                <a:gd name="T3" fmla="*/ 35 h 58"/>
                <a:gd name="T4" fmla="*/ 182 w 243"/>
                <a:gd name="T5" fmla="*/ 11 h 58"/>
                <a:gd name="T6" fmla="*/ 215 w 243"/>
                <a:gd name="T7" fmla="*/ 14 h 58"/>
                <a:gd name="T8" fmla="*/ 233 w 243"/>
                <a:gd name="T9" fmla="*/ 16 h 58"/>
                <a:gd name="T10" fmla="*/ 242 w 243"/>
                <a:gd name="T11" fmla="*/ 13 h 58"/>
                <a:gd name="T12" fmla="*/ 181 w 243"/>
                <a:gd name="T13" fmla="*/ 0 h 58"/>
                <a:gd name="T14" fmla="*/ 115 w 243"/>
                <a:gd name="T15" fmla="*/ 11 h 58"/>
                <a:gd name="T16" fmla="*/ 43 w 243"/>
                <a:gd name="T17" fmla="*/ 24 h 58"/>
                <a:gd name="T18" fmla="*/ 0 w 243"/>
                <a:gd name="T19" fmla="*/ 31 h 58"/>
                <a:gd name="T20" fmla="*/ 1 w 243"/>
                <a:gd name="T21" fmla="*/ 33 h 58"/>
                <a:gd name="T22" fmla="*/ 60 w 243"/>
                <a:gd name="T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" h="58">
                  <a:moveTo>
                    <a:pt x="60" y="57"/>
                  </a:moveTo>
                  <a:cubicBezTo>
                    <a:pt x="81" y="57"/>
                    <a:pt x="99" y="50"/>
                    <a:pt x="115" y="35"/>
                  </a:cubicBezTo>
                  <a:cubicBezTo>
                    <a:pt x="133" y="19"/>
                    <a:pt x="155" y="11"/>
                    <a:pt x="182" y="11"/>
                  </a:cubicBezTo>
                  <a:cubicBezTo>
                    <a:pt x="194" y="11"/>
                    <a:pt x="205" y="13"/>
                    <a:pt x="215" y="14"/>
                  </a:cubicBezTo>
                  <a:cubicBezTo>
                    <a:pt x="222" y="15"/>
                    <a:pt x="228" y="16"/>
                    <a:pt x="233" y="16"/>
                  </a:cubicBezTo>
                  <a:cubicBezTo>
                    <a:pt x="241" y="16"/>
                    <a:pt x="242" y="14"/>
                    <a:pt x="242" y="13"/>
                  </a:cubicBezTo>
                  <a:cubicBezTo>
                    <a:pt x="238" y="6"/>
                    <a:pt x="214" y="0"/>
                    <a:pt x="181" y="0"/>
                  </a:cubicBezTo>
                  <a:cubicBezTo>
                    <a:pt x="153" y="0"/>
                    <a:pt x="129" y="4"/>
                    <a:pt x="115" y="11"/>
                  </a:cubicBezTo>
                  <a:cubicBezTo>
                    <a:pt x="97" y="21"/>
                    <a:pt x="68" y="23"/>
                    <a:pt x="43" y="24"/>
                  </a:cubicBezTo>
                  <a:cubicBezTo>
                    <a:pt x="26" y="25"/>
                    <a:pt x="3" y="27"/>
                    <a:pt x="0" y="31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4" y="40"/>
                    <a:pt x="30" y="57"/>
                    <a:pt x="60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4" name="Freeform 317">
              <a:extLst>
                <a:ext uri="{FF2B5EF4-FFF2-40B4-BE49-F238E27FC236}">
                  <a16:creationId xmlns:a16="http://schemas.microsoft.com/office/drawing/2014/main" id="{1B0A72CB-CBEC-4152-A813-D562ADDA9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4149" y="755188"/>
              <a:ext cx="135292" cy="58251"/>
            </a:xfrm>
            <a:custGeom>
              <a:avLst/>
              <a:gdLst>
                <a:gd name="T0" fmla="*/ 133 w 318"/>
                <a:gd name="T1" fmla="*/ 67 h 138"/>
                <a:gd name="T2" fmla="*/ 73 w 318"/>
                <a:gd name="T3" fmla="*/ 83 h 138"/>
                <a:gd name="T4" fmla="*/ 29 w 318"/>
                <a:gd name="T5" fmla="*/ 103 h 138"/>
                <a:gd name="T6" fmla="*/ 1 w 318"/>
                <a:gd name="T7" fmla="*/ 113 h 138"/>
                <a:gd name="T8" fmla="*/ 2 w 318"/>
                <a:gd name="T9" fmla="*/ 118 h 138"/>
                <a:gd name="T10" fmla="*/ 73 w 318"/>
                <a:gd name="T11" fmla="*/ 137 h 138"/>
                <a:gd name="T12" fmla="*/ 73 w 318"/>
                <a:gd name="T13" fmla="*/ 137 h 138"/>
                <a:gd name="T14" fmla="*/ 106 w 318"/>
                <a:gd name="T15" fmla="*/ 133 h 138"/>
                <a:gd name="T16" fmla="*/ 117 w 318"/>
                <a:gd name="T17" fmla="*/ 127 h 138"/>
                <a:gd name="T18" fmla="*/ 153 w 318"/>
                <a:gd name="T19" fmla="*/ 109 h 138"/>
                <a:gd name="T20" fmla="*/ 178 w 318"/>
                <a:gd name="T21" fmla="*/ 104 h 138"/>
                <a:gd name="T22" fmla="*/ 273 w 318"/>
                <a:gd name="T23" fmla="*/ 51 h 138"/>
                <a:gd name="T24" fmla="*/ 316 w 318"/>
                <a:gd name="T25" fmla="*/ 39 h 138"/>
                <a:gd name="T26" fmla="*/ 276 w 318"/>
                <a:gd name="T27" fmla="*/ 9 h 138"/>
                <a:gd name="T28" fmla="*/ 237 w 318"/>
                <a:gd name="T29" fmla="*/ 0 h 138"/>
                <a:gd name="T30" fmla="*/ 171 w 318"/>
                <a:gd name="T31" fmla="*/ 27 h 138"/>
                <a:gd name="T32" fmla="*/ 176 w 318"/>
                <a:gd name="T33" fmla="*/ 37 h 138"/>
                <a:gd name="T34" fmla="*/ 183 w 318"/>
                <a:gd name="T35" fmla="*/ 50 h 138"/>
                <a:gd name="T36" fmla="*/ 133 w 318"/>
                <a:gd name="T37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138">
                  <a:moveTo>
                    <a:pt x="133" y="67"/>
                  </a:moveTo>
                  <a:cubicBezTo>
                    <a:pt x="110" y="71"/>
                    <a:pt x="79" y="75"/>
                    <a:pt x="73" y="83"/>
                  </a:cubicBezTo>
                  <a:cubicBezTo>
                    <a:pt x="65" y="95"/>
                    <a:pt x="46" y="99"/>
                    <a:pt x="29" y="103"/>
                  </a:cubicBezTo>
                  <a:cubicBezTo>
                    <a:pt x="17" y="106"/>
                    <a:pt x="3" y="109"/>
                    <a:pt x="1" y="113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7" y="128"/>
                    <a:pt x="38" y="137"/>
                    <a:pt x="73" y="137"/>
                  </a:cubicBezTo>
                  <a:lnTo>
                    <a:pt x="73" y="137"/>
                  </a:lnTo>
                  <a:cubicBezTo>
                    <a:pt x="86" y="137"/>
                    <a:pt x="98" y="135"/>
                    <a:pt x="106" y="133"/>
                  </a:cubicBezTo>
                  <a:cubicBezTo>
                    <a:pt x="115" y="131"/>
                    <a:pt x="117" y="128"/>
                    <a:pt x="117" y="127"/>
                  </a:cubicBezTo>
                  <a:cubicBezTo>
                    <a:pt x="117" y="110"/>
                    <a:pt x="137" y="109"/>
                    <a:pt x="153" y="109"/>
                  </a:cubicBezTo>
                  <a:cubicBezTo>
                    <a:pt x="163" y="109"/>
                    <a:pt x="177" y="109"/>
                    <a:pt x="178" y="104"/>
                  </a:cubicBezTo>
                  <a:cubicBezTo>
                    <a:pt x="179" y="93"/>
                    <a:pt x="189" y="57"/>
                    <a:pt x="273" y="51"/>
                  </a:cubicBezTo>
                  <a:cubicBezTo>
                    <a:pt x="305" y="49"/>
                    <a:pt x="315" y="42"/>
                    <a:pt x="316" y="39"/>
                  </a:cubicBezTo>
                  <a:cubicBezTo>
                    <a:pt x="317" y="35"/>
                    <a:pt x="309" y="24"/>
                    <a:pt x="276" y="9"/>
                  </a:cubicBezTo>
                  <a:cubicBezTo>
                    <a:pt x="264" y="3"/>
                    <a:pt x="251" y="0"/>
                    <a:pt x="237" y="0"/>
                  </a:cubicBezTo>
                  <a:cubicBezTo>
                    <a:pt x="202" y="0"/>
                    <a:pt x="175" y="16"/>
                    <a:pt x="171" y="27"/>
                  </a:cubicBezTo>
                  <a:cubicBezTo>
                    <a:pt x="171" y="30"/>
                    <a:pt x="170" y="33"/>
                    <a:pt x="176" y="37"/>
                  </a:cubicBezTo>
                  <a:cubicBezTo>
                    <a:pt x="182" y="41"/>
                    <a:pt x="184" y="46"/>
                    <a:pt x="183" y="50"/>
                  </a:cubicBezTo>
                  <a:cubicBezTo>
                    <a:pt x="181" y="60"/>
                    <a:pt x="165" y="63"/>
                    <a:pt x="133" y="6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5" name="Freeform 318">
              <a:extLst>
                <a:ext uri="{FF2B5EF4-FFF2-40B4-BE49-F238E27FC236}">
                  <a16:creationId xmlns:a16="http://schemas.microsoft.com/office/drawing/2014/main" id="{8240AC9E-ED20-43E1-B7C3-D304E6E52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5399" y="715732"/>
              <a:ext cx="97710" cy="22548"/>
            </a:xfrm>
            <a:custGeom>
              <a:avLst/>
              <a:gdLst>
                <a:gd name="T0" fmla="*/ 131 w 229"/>
                <a:gd name="T1" fmla="*/ 35 h 52"/>
                <a:gd name="T2" fmla="*/ 165 w 229"/>
                <a:gd name="T3" fmla="*/ 22 h 52"/>
                <a:gd name="T4" fmla="*/ 193 w 229"/>
                <a:gd name="T5" fmla="*/ 23 h 52"/>
                <a:gd name="T6" fmla="*/ 227 w 229"/>
                <a:gd name="T7" fmla="*/ 17 h 52"/>
                <a:gd name="T8" fmla="*/ 225 w 229"/>
                <a:gd name="T9" fmla="*/ 11 h 52"/>
                <a:gd name="T10" fmla="*/ 166 w 229"/>
                <a:gd name="T11" fmla="*/ 0 h 52"/>
                <a:gd name="T12" fmla="*/ 99 w 229"/>
                <a:gd name="T13" fmla="*/ 9 h 52"/>
                <a:gd name="T14" fmla="*/ 100 w 229"/>
                <a:gd name="T15" fmla="*/ 18 h 52"/>
                <a:gd name="T16" fmla="*/ 26 w 229"/>
                <a:gd name="T17" fmla="*/ 32 h 52"/>
                <a:gd name="T18" fmla="*/ 0 w 229"/>
                <a:gd name="T19" fmla="*/ 33 h 52"/>
                <a:gd name="T20" fmla="*/ 89 w 229"/>
                <a:gd name="T21" fmla="*/ 51 h 52"/>
                <a:gd name="T22" fmla="*/ 131 w 229"/>
                <a:gd name="T23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52">
                  <a:moveTo>
                    <a:pt x="131" y="35"/>
                  </a:moveTo>
                  <a:cubicBezTo>
                    <a:pt x="137" y="27"/>
                    <a:pt x="144" y="19"/>
                    <a:pt x="165" y="22"/>
                  </a:cubicBezTo>
                  <a:cubicBezTo>
                    <a:pt x="174" y="23"/>
                    <a:pt x="184" y="23"/>
                    <a:pt x="193" y="23"/>
                  </a:cubicBezTo>
                  <a:cubicBezTo>
                    <a:pt x="217" y="23"/>
                    <a:pt x="226" y="19"/>
                    <a:pt x="227" y="17"/>
                  </a:cubicBezTo>
                  <a:cubicBezTo>
                    <a:pt x="228" y="16"/>
                    <a:pt x="227" y="13"/>
                    <a:pt x="225" y="11"/>
                  </a:cubicBezTo>
                  <a:cubicBezTo>
                    <a:pt x="220" y="5"/>
                    <a:pt x="200" y="0"/>
                    <a:pt x="166" y="0"/>
                  </a:cubicBezTo>
                  <a:cubicBezTo>
                    <a:pt x="132" y="0"/>
                    <a:pt x="105" y="5"/>
                    <a:pt x="99" y="9"/>
                  </a:cubicBezTo>
                  <a:cubicBezTo>
                    <a:pt x="101" y="12"/>
                    <a:pt x="101" y="15"/>
                    <a:pt x="100" y="18"/>
                  </a:cubicBezTo>
                  <a:cubicBezTo>
                    <a:pt x="95" y="28"/>
                    <a:pt x="73" y="30"/>
                    <a:pt x="26" y="32"/>
                  </a:cubicBezTo>
                  <a:cubicBezTo>
                    <a:pt x="17" y="32"/>
                    <a:pt x="7" y="32"/>
                    <a:pt x="0" y="33"/>
                  </a:cubicBezTo>
                  <a:cubicBezTo>
                    <a:pt x="12" y="41"/>
                    <a:pt x="43" y="51"/>
                    <a:pt x="89" y="51"/>
                  </a:cubicBezTo>
                  <a:cubicBezTo>
                    <a:pt x="116" y="51"/>
                    <a:pt x="123" y="43"/>
                    <a:pt x="131" y="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6" name="Freeform 319">
              <a:extLst>
                <a:ext uri="{FF2B5EF4-FFF2-40B4-BE49-F238E27FC236}">
                  <a16:creationId xmlns:a16="http://schemas.microsoft.com/office/drawing/2014/main" id="{9E730812-D908-47CE-974A-EAC02B536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641" y="790891"/>
              <a:ext cx="105225" cy="31942"/>
            </a:xfrm>
            <a:custGeom>
              <a:avLst/>
              <a:gdLst>
                <a:gd name="T0" fmla="*/ 113 w 249"/>
                <a:gd name="T1" fmla="*/ 3 h 76"/>
                <a:gd name="T2" fmla="*/ 111 w 249"/>
                <a:gd name="T3" fmla="*/ 18 h 76"/>
                <a:gd name="T4" fmla="*/ 50 w 249"/>
                <a:gd name="T5" fmla="*/ 29 h 76"/>
                <a:gd name="T6" fmla="*/ 2 w 249"/>
                <a:gd name="T7" fmla="*/ 48 h 76"/>
                <a:gd name="T8" fmla="*/ 9 w 249"/>
                <a:gd name="T9" fmla="*/ 63 h 76"/>
                <a:gd name="T10" fmla="*/ 67 w 249"/>
                <a:gd name="T11" fmla="*/ 75 h 76"/>
                <a:gd name="T12" fmla="*/ 167 w 249"/>
                <a:gd name="T13" fmla="*/ 51 h 76"/>
                <a:gd name="T14" fmla="*/ 216 w 249"/>
                <a:gd name="T15" fmla="*/ 33 h 76"/>
                <a:gd name="T16" fmla="*/ 248 w 249"/>
                <a:gd name="T17" fmla="*/ 21 h 76"/>
                <a:gd name="T18" fmla="*/ 144 w 249"/>
                <a:gd name="T19" fmla="*/ 0 h 76"/>
                <a:gd name="T20" fmla="*/ 113 w 249"/>
                <a:gd name="T2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" h="76">
                  <a:moveTo>
                    <a:pt x="113" y="3"/>
                  </a:moveTo>
                  <a:cubicBezTo>
                    <a:pt x="115" y="9"/>
                    <a:pt x="114" y="14"/>
                    <a:pt x="111" y="18"/>
                  </a:cubicBezTo>
                  <a:cubicBezTo>
                    <a:pt x="105" y="27"/>
                    <a:pt x="87" y="29"/>
                    <a:pt x="50" y="29"/>
                  </a:cubicBezTo>
                  <a:cubicBezTo>
                    <a:pt x="23" y="29"/>
                    <a:pt x="6" y="39"/>
                    <a:pt x="2" y="48"/>
                  </a:cubicBezTo>
                  <a:cubicBezTo>
                    <a:pt x="0" y="54"/>
                    <a:pt x="5" y="60"/>
                    <a:pt x="9" y="63"/>
                  </a:cubicBezTo>
                  <a:cubicBezTo>
                    <a:pt x="17" y="71"/>
                    <a:pt x="39" y="75"/>
                    <a:pt x="67" y="75"/>
                  </a:cubicBezTo>
                  <a:cubicBezTo>
                    <a:pt x="113" y="75"/>
                    <a:pt x="157" y="64"/>
                    <a:pt x="167" y="51"/>
                  </a:cubicBezTo>
                  <a:cubicBezTo>
                    <a:pt x="179" y="35"/>
                    <a:pt x="199" y="34"/>
                    <a:pt x="216" y="33"/>
                  </a:cubicBezTo>
                  <a:cubicBezTo>
                    <a:pt x="234" y="32"/>
                    <a:pt x="245" y="30"/>
                    <a:pt x="248" y="21"/>
                  </a:cubicBezTo>
                  <a:cubicBezTo>
                    <a:pt x="240" y="10"/>
                    <a:pt x="189" y="0"/>
                    <a:pt x="144" y="0"/>
                  </a:cubicBezTo>
                  <a:cubicBezTo>
                    <a:pt x="124" y="0"/>
                    <a:pt x="116" y="2"/>
                    <a:pt x="113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7" name="Freeform 320">
              <a:extLst>
                <a:ext uri="{FF2B5EF4-FFF2-40B4-BE49-F238E27FC236}">
                  <a16:creationId xmlns:a16="http://schemas.microsoft.com/office/drawing/2014/main" id="{68ECD6EB-29F8-42EC-B160-69692DCAA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7149" y="740158"/>
              <a:ext cx="110862" cy="37581"/>
            </a:xfrm>
            <a:custGeom>
              <a:avLst/>
              <a:gdLst>
                <a:gd name="T0" fmla="*/ 100 w 259"/>
                <a:gd name="T1" fmla="*/ 87 h 88"/>
                <a:gd name="T2" fmla="*/ 257 w 259"/>
                <a:gd name="T3" fmla="*/ 44 h 88"/>
                <a:gd name="T4" fmla="*/ 255 w 259"/>
                <a:gd name="T5" fmla="*/ 31 h 88"/>
                <a:gd name="T6" fmla="*/ 228 w 259"/>
                <a:gd name="T7" fmla="*/ 25 h 88"/>
                <a:gd name="T8" fmla="*/ 211 w 259"/>
                <a:gd name="T9" fmla="*/ 26 h 88"/>
                <a:gd name="T10" fmla="*/ 189 w 259"/>
                <a:gd name="T11" fmla="*/ 26 h 88"/>
                <a:gd name="T12" fmla="*/ 129 w 259"/>
                <a:gd name="T13" fmla="*/ 16 h 88"/>
                <a:gd name="T14" fmla="*/ 72 w 259"/>
                <a:gd name="T15" fmla="*/ 0 h 88"/>
                <a:gd name="T16" fmla="*/ 67 w 259"/>
                <a:gd name="T17" fmla="*/ 1 h 88"/>
                <a:gd name="T18" fmla="*/ 82 w 259"/>
                <a:gd name="T19" fmla="*/ 18 h 88"/>
                <a:gd name="T20" fmla="*/ 85 w 259"/>
                <a:gd name="T21" fmla="*/ 27 h 88"/>
                <a:gd name="T22" fmla="*/ 41 w 259"/>
                <a:gd name="T23" fmla="*/ 49 h 88"/>
                <a:gd name="T24" fmla="*/ 0 w 259"/>
                <a:gd name="T25" fmla="*/ 66 h 88"/>
                <a:gd name="T26" fmla="*/ 100 w 259"/>
                <a:gd name="T27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88">
                  <a:moveTo>
                    <a:pt x="100" y="87"/>
                  </a:moveTo>
                  <a:cubicBezTo>
                    <a:pt x="179" y="87"/>
                    <a:pt x="254" y="66"/>
                    <a:pt x="257" y="44"/>
                  </a:cubicBezTo>
                  <a:cubicBezTo>
                    <a:pt x="258" y="38"/>
                    <a:pt x="257" y="34"/>
                    <a:pt x="255" y="31"/>
                  </a:cubicBezTo>
                  <a:cubicBezTo>
                    <a:pt x="250" y="26"/>
                    <a:pt x="238" y="25"/>
                    <a:pt x="228" y="25"/>
                  </a:cubicBezTo>
                  <a:cubicBezTo>
                    <a:pt x="222" y="25"/>
                    <a:pt x="217" y="25"/>
                    <a:pt x="211" y="26"/>
                  </a:cubicBezTo>
                  <a:cubicBezTo>
                    <a:pt x="204" y="26"/>
                    <a:pt x="196" y="26"/>
                    <a:pt x="189" y="26"/>
                  </a:cubicBezTo>
                  <a:cubicBezTo>
                    <a:pt x="172" y="26"/>
                    <a:pt x="150" y="25"/>
                    <a:pt x="129" y="16"/>
                  </a:cubicBezTo>
                  <a:cubicBezTo>
                    <a:pt x="105" y="6"/>
                    <a:pt x="84" y="0"/>
                    <a:pt x="72" y="0"/>
                  </a:cubicBezTo>
                  <a:cubicBezTo>
                    <a:pt x="68" y="0"/>
                    <a:pt x="67" y="1"/>
                    <a:pt x="67" y="1"/>
                  </a:cubicBezTo>
                  <a:cubicBezTo>
                    <a:pt x="67" y="1"/>
                    <a:pt x="68" y="6"/>
                    <a:pt x="82" y="18"/>
                  </a:cubicBezTo>
                  <a:cubicBezTo>
                    <a:pt x="86" y="21"/>
                    <a:pt x="86" y="25"/>
                    <a:pt x="85" y="27"/>
                  </a:cubicBezTo>
                  <a:cubicBezTo>
                    <a:pt x="83" y="36"/>
                    <a:pt x="69" y="41"/>
                    <a:pt x="41" y="49"/>
                  </a:cubicBezTo>
                  <a:cubicBezTo>
                    <a:pt x="27" y="54"/>
                    <a:pt x="2" y="61"/>
                    <a:pt x="0" y="66"/>
                  </a:cubicBezTo>
                  <a:cubicBezTo>
                    <a:pt x="14" y="79"/>
                    <a:pt x="51" y="87"/>
                    <a:pt x="100" y="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8" name="Freeform 321">
              <a:extLst>
                <a:ext uri="{FF2B5EF4-FFF2-40B4-BE49-F238E27FC236}">
                  <a16:creationId xmlns:a16="http://schemas.microsoft.com/office/drawing/2014/main" id="{2EDCACA4-FFA5-4951-8630-827AE978F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021" y="751431"/>
              <a:ext cx="92070" cy="39459"/>
            </a:xfrm>
            <a:custGeom>
              <a:avLst/>
              <a:gdLst>
                <a:gd name="T0" fmla="*/ 64 w 215"/>
                <a:gd name="T1" fmla="*/ 90 h 91"/>
                <a:gd name="T2" fmla="*/ 212 w 215"/>
                <a:gd name="T3" fmla="*/ 48 h 91"/>
                <a:gd name="T4" fmla="*/ 214 w 215"/>
                <a:gd name="T5" fmla="*/ 44 h 91"/>
                <a:gd name="T6" fmla="*/ 201 w 215"/>
                <a:gd name="T7" fmla="*/ 35 h 91"/>
                <a:gd name="T8" fmla="*/ 177 w 215"/>
                <a:gd name="T9" fmla="*/ 12 h 91"/>
                <a:gd name="T10" fmla="*/ 109 w 215"/>
                <a:gd name="T11" fmla="*/ 0 h 91"/>
                <a:gd name="T12" fmla="*/ 64 w 215"/>
                <a:gd name="T13" fmla="*/ 7 h 91"/>
                <a:gd name="T14" fmla="*/ 30 w 215"/>
                <a:gd name="T15" fmla="*/ 45 h 91"/>
                <a:gd name="T16" fmla="*/ 0 w 215"/>
                <a:gd name="T17" fmla="*/ 69 h 91"/>
                <a:gd name="T18" fmla="*/ 4 w 215"/>
                <a:gd name="T19" fmla="*/ 74 h 91"/>
                <a:gd name="T20" fmla="*/ 64 w 215"/>
                <a:gd name="T21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5" h="91">
                  <a:moveTo>
                    <a:pt x="64" y="90"/>
                  </a:moveTo>
                  <a:cubicBezTo>
                    <a:pt x="128" y="90"/>
                    <a:pt x="203" y="60"/>
                    <a:pt x="212" y="48"/>
                  </a:cubicBezTo>
                  <a:cubicBezTo>
                    <a:pt x="213" y="46"/>
                    <a:pt x="214" y="45"/>
                    <a:pt x="214" y="44"/>
                  </a:cubicBezTo>
                  <a:cubicBezTo>
                    <a:pt x="213" y="41"/>
                    <a:pt x="206" y="38"/>
                    <a:pt x="201" y="35"/>
                  </a:cubicBezTo>
                  <a:cubicBezTo>
                    <a:pt x="191" y="30"/>
                    <a:pt x="179" y="24"/>
                    <a:pt x="177" y="12"/>
                  </a:cubicBezTo>
                  <a:cubicBezTo>
                    <a:pt x="175" y="7"/>
                    <a:pt x="147" y="0"/>
                    <a:pt x="109" y="0"/>
                  </a:cubicBezTo>
                  <a:cubicBezTo>
                    <a:pt x="78" y="0"/>
                    <a:pt x="65" y="5"/>
                    <a:pt x="64" y="7"/>
                  </a:cubicBezTo>
                  <a:cubicBezTo>
                    <a:pt x="69" y="22"/>
                    <a:pt x="50" y="33"/>
                    <a:pt x="30" y="45"/>
                  </a:cubicBezTo>
                  <a:cubicBezTo>
                    <a:pt x="18" y="53"/>
                    <a:pt x="1" y="63"/>
                    <a:pt x="0" y="69"/>
                  </a:cubicBezTo>
                  <a:cubicBezTo>
                    <a:pt x="0" y="71"/>
                    <a:pt x="1" y="72"/>
                    <a:pt x="4" y="74"/>
                  </a:cubicBezTo>
                  <a:cubicBezTo>
                    <a:pt x="17" y="85"/>
                    <a:pt x="37" y="90"/>
                    <a:pt x="64" y="9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29" name="Freeform 322">
              <a:extLst>
                <a:ext uri="{FF2B5EF4-FFF2-40B4-BE49-F238E27FC236}">
                  <a16:creationId xmlns:a16="http://schemas.microsoft.com/office/drawing/2014/main" id="{F7B19EB9-186B-482F-9BA1-CE5754AD9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3" y="1050193"/>
              <a:ext cx="580621" cy="400225"/>
            </a:xfrm>
            <a:custGeom>
              <a:avLst/>
              <a:gdLst>
                <a:gd name="T0" fmla="*/ 6 w 1364"/>
                <a:gd name="T1" fmla="*/ 779 h 938"/>
                <a:gd name="T2" fmla="*/ 74 w 1364"/>
                <a:gd name="T3" fmla="*/ 792 h 938"/>
                <a:gd name="T4" fmla="*/ 89 w 1364"/>
                <a:gd name="T5" fmla="*/ 822 h 938"/>
                <a:gd name="T6" fmla="*/ 113 w 1364"/>
                <a:gd name="T7" fmla="*/ 860 h 938"/>
                <a:gd name="T8" fmla="*/ 111 w 1364"/>
                <a:gd name="T9" fmla="*/ 832 h 938"/>
                <a:gd name="T10" fmla="*/ 124 w 1364"/>
                <a:gd name="T11" fmla="*/ 810 h 938"/>
                <a:gd name="T12" fmla="*/ 182 w 1364"/>
                <a:gd name="T13" fmla="*/ 877 h 938"/>
                <a:gd name="T14" fmla="*/ 275 w 1364"/>
                <a:gd name="T15" fmla="*/ 921 h 938"/>
                <a:gd name="T16" fmla="*/ 427 w 1364"/>
                <a:gd name="T17" fmla="*/ 937 h 938"/>
                <a:gd name="T18" fmla="*/ 431 w 1364"/>
                <a:gd name="T19" fmla="*/ 892 h 938"/>
                <a:gd name="T20" fmla="*/ 309 w 1364"/>
                <a:gd name="T21" fmla="*/ 711 h 938"/>
                <a:gd name="T22" fmla="*/ 367 w 1364"/>
                <a:gd name="T23" fmla="*/ 626 h 938"/>
                <a:gd name="T24" fmla="*/ 435 w 1364"/>
                <a:gd name="T25" fmla="*/ 528 h 938"/>
                <a:gd name="T26" fmla="*/ 486 w 1364"/>
                <a:gd name="T27" fmla="*/ 478 h 938"/>
                <a:gd name="T28" fmla="*/ 547 w 1364"/>
                <a:gd name="T29" fmla="*/ 421 h 938"/>
                <a:gd name="T30" fmla="*/ 554 w 1364"/>
                <a:gd name="T31" fmla="*/ 368 h 938"/>
                <a:gd name="T32" fmla="*/ 627 w 1364"/>
                <a:gd name="T33" fmla="*/ 347 h 938"/>
                <a:gd name="T34" fmla="*/ 727 w 1364"/>
                <a:gd name="T35" fmla="*/ 302 h 938"/>
                <a:gd name="T36" fmla="*/ 1361 w 1364"/>
                <a:gd name="T37" fmla="*/ 36 h 938"/>
                <a:gd name="T38" fmla="*/ 1300 w 1364"/>
                <a:gd name="T39" fmla="*/ 0 h 938"/>
                <a:gd name="T40" fmla="*/ 1051 w 1364"/>
                <a:gd name="T41" fmla="*/ 78 h 938"/>
                <a:gd name="T42" fmla="*/ 894 w 1364"/>
                <a:gd name="T43" fmla="*/ 114 h 938"/>
                <a:gd name="T44" fmla="*/ 821 w 1364"/>
                <a:gd name="T45" fmla="*/ 96 h 938"/>
                <a:gd name="T46" fmla="*/ 730 w 1364"/>
                <a:gd name="T47" fmla="*/ 129 h 938"/>
                <a:gd name="T48" fmla="*/ 635 w 1364"/>
                <a:gd name="T49" fmla="*/ 156 h 938"/>
                <a:gd name="T50" fmla="*/ 510 w 1364"/>
                <a:gd name="T51" fmla="*/ 215 h 938"/>
                <a:gd name="T52" fmla="*/ 436 w 1364"/>
                <a:gd name="T53" fmla="*/ 266 h 938"/>
                <a:gd name="T54" fmla="*/ 388 w 1364"/>
                <a:gd name="T55" fmla="*/ 264 h 938"/>
                <a:gd name="T56" fmla="*/ 407 w 1364"/>
                <a:gd name="T57" fmla="*/ 318 h 938"/>
                <a:gd name="T58" fmla="*/ 355 w 1364"/>
                <a:gd name="T59" fmla="*/ 350 h 938"/>
                <a:gd name="T60" fmla="*/ 345 w 1364"/>
                <a:gd name="T61" fmla="*/ 383 h 938"/>
                <a:gd name="T62" fmla="*/ 335 w 1364"/>
                <a:gd name="T63" fmla="*/ 416 h 938"/>
                <a:gd name="T64" fmla="*/ 265 w 1364"/>
                <a:gd name="T65" fmla="*/ 443 h 938"/>
                <a:gd name="T66" fmla="*/ 255 w 1364"/>
                <a:gd name="T67" fmla="*/ 485 h 938"/>
                <a:gd name="T68" fmla="*/ 264 w 1364"/>
                <a:gd name="T69" fmla="*/ 505 h 938"/>
                <a:gd name="T70" fmla="*/ 236 w 1364"/>
                <a:gd name="T71" fmla="*/ 550 h 938"/>
                <a:gd name="T72" fmla="*/ 173 w 1364"/>
                <a:gd name="T73" fmla="*/ 566 h 938"/>
                <a:gd name="T74" fmla="*/ 112 w 1364"/>
                <a:gd name="T75" fmla="*/ 612 h 938"/>
                <a:gd name="T76" fmla="*/ 116 w 1364"/>
                <a:gd name="T77" fmla="*/ 623 h 938"/>
                <a:gd name="T78" fmla="*/ 122 w 1364"/>
                <a:gd name="T79" fmla="*/ 681 h 938"/>
                <a:gd name="T80" fmla="*/ 52 w 1364"/>
                <a:gd name="T81" fmla="*/ 730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4" h="938">
                  <a:moveTo>
                    <a:pt x="3" y="754"/>
                  </a:moveTo>
                  <a:cubicBezTo>
                    <a:pt x="0" y="766"/>
                    <a:pt x="1" y="774"/>
                    <a:pt x="6" y="779"/>
                  </a:cubicBezTo>
                  <a:cubicBezTo>
                    <a:pt x="14" y="791"/>
                    <a:pt x="38" y="791"/>
                    <a:pt x="58" y="792"/>
                  </a:cubicBezTo>
                  <a:cubicBezTo>
                    <a:pt x="64" y="792"/>
                    <a:pt x="69" y="792"/>
                    <a:pt x="74" y="792"/>
                  </a:cubicBezTo>
                  <a:cubicBezTo>
                    <a:pt x="80" y="793"/>
                    <a:pt x="88" y="794"/>
                    <a:pt x="92" y="800"/>
                  </a:cubicBezTo>
                  <a:cubicBezTo>
                    <a:pt x="96" y="806"/>
                    <a:pt x="93" y="814"/>
                    <a:pt x="89" y="822"/>
                  </a:cubicBezTo>
                  <a:cubicBezTo>
                    <a:pt x="84" y="835"/>
                    <a:pt x="82" y="843"/>
                    <a:pt x="91" y="850"/>
                  </a:cubicBezTo>
                  <a:cubicBezTo>
                    <a:pt x="100" y="856"/>
                    <a:pt x="107" y="860"/>
                    <a:pt x="113" y="860"/>
                  </a:cubicBezTo>
                  <a:cubicBezTo>
                    <a:pt x="116" y="860"/>
                    <a:pt x="116" y="859"/>
                    <a:pt x="117" y="858"/>
                  </a:cubicBezTo>
                  <a:cubicBezTo>
                    <a:pt x="119" y="855"/>
                    <a:pt x="118" y="847"/>
                    <a:pt x="111" y="832"/>
                  </a:cubicBezTo>
                  <a:cubicBezTo>
                    <a:pt x="108" y="826"/>
                    <a:pt x="108" y="820"/>
                    <a:pt x="111" y="816"/>
                  </a:cubicBezTo>
                  <a:cubicBezTo>
                    <a:pt x="112" y="813"/>
                    <a:pt x="116" y="810"/>
                    <a:pt x="124" y="810"/>
                  </a:cubicBezTo>
                  <a:cubicBezTo>
                    <a:pt x="142" y="810"/>
                    <a:pt x="180" y="830"/>
                    <a:pt x="188" y="852"/>
                  </a:cubicBezTo>
                  <a:cubicBezTo>
                    <a:pt x="192" y="861"/>
                    <a:pt x="190" y="870"/>
                    <a:pt x="182" y="877"/>
                  </a:cubicBezTo>
                  <a:cubicBezTo>
                    <a:pt x="175" y="883"/>
                    <a:pt x="176" y="887"/>
                    <a:pt x="176" y="888"/>
                  </a:cubicBezTo>
                  <a:cubicBezTo>
                    <a:pt x="182" y="903"/>
                    <a:pt x="236" y="919"/>
                    <a:pt x="275" y="921"/>
                  </a:cubicBezTo>
                  <a:cubicBezTo>
                    <a:pt x="286" y="922"/>
                    <a:pt x="303" y="924"/>
                    <a:pt x="323" y="927"/>
                  </a:cubicBezTo>
                  <a:cubicBezTo>
                    <a:pt x="356" y="931"/>
                    <a:pt x="397" y="937"/>
                    <a:pt x="427" y="937"/>
                  </a:cubicBezTo>
                  <a:cubicBezTo>
                    <a:pt x="452" y="937"/>
                    <a:pt x="467" y="933"/>
                    <a:pt x="467" y="926"/>
                  </a:cubicBezTo>
                  <a:cubicBezTo>
                    <a:pt x="468" y="917"/>
                    <a:pt x="451" y="906"/>
                    <a:pt x="431" y="892"/>
                  </a:cubicBezTo>
                  <a:cubicBezTo>
                    <a:pt x="412" y="878"/>
                    <a:pt x="387" y="861"/>
                    <a:pt x="365" y="838"/>
                  </a:cubicBezTo>
                  <a:cubicBezTo>
                    <a:pt x="336" y="808"/>
                    <a:pt x="304" y="756"/>
                    <a:pt x="309" y="711"/>
                  </a:cubicBezTo>
                  <a:cubicBezTo>
                    <a:pt x="312" y="691"/>
                    <a:pt x="322" y="675"/>
                    <a:pt x="339" y="665"/>
                  </a:cubicBezTo>
                  <a:cubicBezTo>
                    <a:pt x="364" y="649"/>
                    <a:pt x="365" y="639"/>
                    <a:pt x="367" y="626"/>
                  </a:cubicBezTo>
                  <a:cubicBezTo>
                    <a:pt x="369" y="613"/>
                    <a:pt x="371" y="597"/>
                    <a:pt x="400" y="577"/>
                  </a:cubicBezTo>
                  <a:cubicBezTo>
                    <a:pt x="425" y="559"/>
                    <a:pt x="431" y="542"/>
                    <a:pt x="435" y="528"/>
                  </a:cubicBezTo>
                  <a:cubicBezTo>
                    <a:pt x="439" y="513"/>
                    <a:pt x="444" y="499"/>
                    <a:pt x="471" y="497"/>
                  </a:cubicBezTo>
                  <a:cubicBezTo>
                    <a:pt x="487" y="495"/>
                    <a:pt x="487" y="490"/>
                    <a:pt x="486" y="478"/>
                  </a:cubicBezTo>
                  <a:cubicBezTo>
                    <a:pt x="484" y="467"/>
                    <a:pt x="483" y="449"/>
                    <a:pt x="511" y="445"/>
                  </a:cubicBezTo>
                  <a:cubicBezTo>
                    <a:pt x="530" y="442"/>
                    <a:pt x="541" y="430"/>
                    <a:pt x="547" y="421"/>
                  </a:cubicBezTo>
                  <a:cubicBezTo>
                    <a:pt x="556" y="404"/>
                    <a:pt x="556" y="386"/>
                    <a:pt x="554" y="378"/>
                  </a:cubicBezTo>
                  <a:cubicBezTo>
                    <a:pt x="552" y="373"/>
                    <a:pt x="553" y="370"/>
                    <a:pt x="554" y="368"/>
                  </a:cubicBezTo>
                  <a:cubicBezTo>
                    <a:pt x="558" y="362"/>
                    <a:pt x="567" y="362"/>
                    <a:pt x="579" y="361"/>
                  </a:cubicBezTo>
                  <a:cubicBezTo>
                    <a:pt x="594" y="361"/>
                    <a:pt x="615" y="360"/>
                    <a:pt x="627" y="347"/>
                  </a:cubicBezTo>
                  <a:cubicBezTo>
                    <a:pt x="639" y="334"/>
                    <a:pt x="659" y="331"/>
                    <a:pt x="677" y="327"/>
                  </a:cubicBezTo>
                  <a:cubicBezTo>
                    <a:pt x="699" y="324"/>
                    <a:pt x="719" y="320"/>
                    <a:pt x="727" y="302"/>
                  </a:cubicBezTo>
                  <a:cubicBezTo>
                    <a:pt x="748" y="259"/>
                    <a:pt x="1017" y="170"/>
                    <a:pt x="1156" y="138"/>
                  </a:cubicBezTo>
                  <a:cubicBezTo>
                    <a:pt x="1269" y="112"/>
                    <a:pt x="1353" y="70"/>
                    <a:pt x="1361" y="36"/>
                  </a:cubicBezTo>
                  <a:cubicBezTo>
                    <a:pt x="1363" y="28"/>
                    <a:pt x="1359" y="20"/>
                    <a:pt x="1350" y="13"/>
                  </a:cubicBezTo>
                  <a:cubicBezTo>
                    <a:pt x="1339" y="5"/>
                    <a:pt x="1322" y="0"/>
                    <a:pt x="1300" y="0"/>
                  </a:cubicBezTo>
                  <a:cubicBezTo>
                    <a:pt x="1235" y="0"/>
                    <a:pt x="1147" y="38"/>
                    <a:pt x="1122" y="58"/>
                  </a:cubicBezTo>
                  <a:cubicBezTo>
                    <a:pt x="1101" y="76"/>
                    <a:pt x="1075" y="77"/>
                    <a:pt x="1051" y="78"/>
                  </a:cubicBezTo>
                  <a:cubicBezTo>
                    <a:pt x="1031" y="79"/>
                    <a:pt x="1013" y="80"/>
                    <a:pt x="998" y="88"/>
                  </a:cubicBezTo>
                  <a:cubicBezTo>
                    <a:pt x="975" y="101"/>
                    <a:pt x="933" y="114"/>
                    <a:pt x="894" y="114"/>
                  </a:cubicBezTo>
                  <a:cubicBezTo>
                    <a:pt x="872" y="114"/>
                    <a:pt x="854" y="110"/>
                    <a:pt x="840" y="101"/>
                  </a:cubicBezTo>
                  <a:cubicBezTo>
                    <a:pt x="834" y="98"/>
                    <a:pt x="828" y="96"/>
                    <a:pt x="821" y="96"/>
                  </a:cubicBezTo>
                  <a:cubicBezTo>
                    <a:pt x="806" y="96"/>
                    <a:pt x="789" y="105"/>
                    <a:pt x="773" y="114"/>
                  </a:cubicBezTo>
                  <a:cubicBezTo>
                    <a:pt x="758" y="122"/>
                    <a:pt x="743" y="130"/>
                    <a:pt x="730" y="129"/>
                  </a:cubicBezTo>
                  <a:cubicBezTo>
                    <a:pt x="717" y="128"/>
                    <a:pt x="703" y="135"/>
                    <a:pt x="687" y="142"/>
                  </a:cubicBezTo>
                  <a:cubicBezTo>
                    <a:pt x="670" y="150"/>
                    <a:pt x="653" y="158"/>
                    <a:pt x="635" y="156"/>
                  </a:cubicBezTo>
                  <a:cubicBezTo>
                    <a:pt x="605" y="155"/>
                    <a:pt x="546" y="181"/>
                    <a:pt x="542" y="195"/>
                  </a:cubicBezTo>
                  <a:cubicBezTo>
                    <a:pt x="539" y="207"/>
                    <a:pt x="525" y="211"/>
                    <a:pt x="510" y="215"/>
                  </a:cubicBezTo>
                  <a:cubicBezTo>
                    <a:pt x="495" y="219"/>
                    <a:pt x="484" y="223"/>
                    <a:pt x="484" y="230"/>
                  </a:cubicBezTo>
                  <a:cubicBezTo>
                    <a:pt x="484" y="250"/>
                    <a:pt x="458" y="266"/>
                    <a:pt x="436" y="266"/>
                  </a:cubicBezTo>
                  <a:cubicBezTo>
                    <a:pt x="425" y="266"/>
                    <a:pt x="416" y="263"/>
                    <a:pt x="408" y="257"/>
                  </a:cubicBezTo>
                  <a:cubicBezTo>
                    <a:pt x="401" y="250"/>
                    <a:pt x="392" y="253"/>
                    <a:pt x="388" y="264"/>
                  </a:cubicBezTo>
                  <a:cubicBezTo>
                    <a:pt x="384" y="273"/>
                    <a:pt x="385" y="287"/>
                    <a:pt x="398" y="300"/>
                  </a:cubicBezTo>
                  <a:cubicBezTo>
                    <a:pt x="405" y="306"/>
                    <a:pt x="408" y="312"/>
                    <a:pt x="407" y="318"/>
                  </a:cubicBezTo>
                  <a:cubicBezTo>
                    <a:pt x="405" y="330"/>
                    <a:pt x="389" y="336"/>
                    <a:pt x="374" y="341"/>
                  </a:cubicBezTo>
                  <a:cubicBezTo>
                    <a:pt x="368" y="344"/>
                    <a:pt x="357" y="348"/>
                    <a:pt x="355" y="350"/>
                  </a:cubicBezTo>
                  <a:cubicBezTo>
                    <a:pt x="359" y="354"/>
                    <a:pt x="361" y="358"/>
                    <a:pt x="361" y="362"/>
                  </a:cubicBezTo>
                  <a:cubicBezTo>
                    <a:pt x="360" y="370"/>
                    <a:pt x="353" y="376"/>
                    <a:pt x="345" y="383"/>
                  </a:cubicBezTo>
                  <a:cubicBezTo>
                    <a:pt x="335" y="391"/>
                    <a:pt x="331" y="396"/>
                    <a:pt x="334" y="400"/>
                  </a:cubicBezTo>
                  <a:cubicBezTo>
                    <a:pt x="338" y="407"/>
                    <a:pt x="337" y="413"/>
                    <a:pt x="335" y="416"/>
                  </a:cubicBezTo>
                  <a:cubicBezTo>
                    <a:pt x="329" y="430"/>
                    <a:pt x="301" y="436"/>
                    <a:pt x="272" y="442"/>
                  </a:cubicBezTo>
                  <a:lnTo>
                    <a:pt x="265" y="443"/>
                  </a:lnTo>
                  <a:cubicBezTo>
                    <a:pt x="247" y="447"/>
                    <a:pt x="235" y="462"/>
                    <a:pt x="235" y="473"/>
                  </a:cubicBezTo>
                  <a:cubicBezTo>
                    <a:pt x="236" y="483"/>
                    <a:pt x="248" y="485"/>
                    <a:pt x="255" y="485"/>
                  </a:cubicBezTo>
                  <a:cubicBezTo>
                    <a:pt x="266" y="486"/>
                    <a:pt x="273" y="487"/>
                    <a:pt x="275" y="493"/>
                  </a:cubicBezTo>
                  <a:cubicBezTo>
                    <a:pt x="276" y="498"/>
                    <a:pt x="271" y="501"/>
                    <a:pt x="264" y="505"/>
                  </a:cubicBezTo>
                  <a:cubicBezTo>
                    <a:pt x="251" y="512"/>
                    <a:pt x="238" y="520"/>
                    <a:pt x="240" y="533"/>
                  </a:cubicBezTo>
                  <a:cubicBezTo>
                    <a:pt x="241" y="540"/>
                    <a:pt x="240" y="545"/>
                    <a:pt x="236" y="550"/>
                  </a:cubicBezTo>
                  <a:cubicBezTo>
                    <a:pt x="228" y="559"/>
                    <a:pt x="212" y="561"/>
                    <a:pt x="196" y="562"/>
                  </a:cubicBezTo>
                  <a:cubicBezTo>
                    <a:pt x="187" y="562"/>
                    <a:pt x="175" y="563"/>
                    <a:pt x="173" y="566"/>
                  </a:cubicBezTo>
                  <a:cubicBezTo>
                    <a:pt x="174" y="579"/>
                    <a:pt x="171" y="589"/>
                    <a:pt x="164" y="597"/>
                  </a:cubicBezTo>
                  <a:cubicBezTo>
                    <a:pt x="154" y="607"/>
                    <a:pt x="137" y="612"/>
                    <a:pt x="112" y="612"/>
                  </a:cubicBezTo>
                  <a:cubicBezTo>
                    <a:pt x="109" y="612"/>
                    <a:pt x="106" y="613"/>
                    <a:pt x="105" y="613"/>
                  </a:cubicBezTo>
                  <a:cubicBezTo>
                    <a:pt x="107" y="616"/>
                    <a:pt x="112" y="620"/>
                    <a:pt x="116" y="623"/>
                  </a:cubicBezTo>
                  <a:cubicBezTo>
                    <a:pt x="128" y="633"/>
                    <a:pt x="141" y="645"/>
                    <a:pt x="143" y="657"/>
                  </a:cubicBezTo>
                  <a:cubicBezTo>
                    <a:pt x="146" y="674"/>
                    <a:pt x="132" y="678"/>
                    <a:pt x="122" y="681"/>
                  </a:cubicBezTo>
                  <a:cubicBezTo>
                    <a:pt x="110" y="684"/>
                    <a:pt x="99" y="687"/>
                    <a:pt x="98" y="704"/>
                  </a:cubicBezTo>
                  <a:cubicBezTo>
                    <a:pt x="97" y="727"/>
                    <a:pt x="73" y="728"/>
                    <a:pt x="52" y="730"/>
                  </a:cubicBezTo>
                  <a:cubicBezTo>
                    <a:pt x="26" y="731"/>
                    <a:pt x="8" y="734"/>
                    <a:pt x="3" y="7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0" name="Freeform 323">
              <a:extLst>
                <a:ext uri="{FF2B5EF4-FFF2-40B4-BE49-F238E27FC236}">
                  <a16:creationId xmlns:a16="http://schemas.microsoft.com/office/drawing/2014/main" id="{4F5B383B-01A3-47CE-8CB5-C33A2249F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5141" y="800285"/>
              <a:ext cx="35702" cy="11274"/>
            </a:xfrm>
            <a:custGeom>
              <a:avLst/>
              <a:gdLst>
                <a:gd name="T0" fmla="*/ 53 w 84"/>
                <a:gd name="T1" fmla="*/ 25 h 26"/>
                <a:gd name="T2" fmla="*/ 75 w 84"/>
                <a:gd name="T3" fmla="*/ 21 h 26"/>
                <a:gd name="T4" fmla="*/ 83 w 84"/>
                <a:gd name="T5" fmla="*/ 9 h 26"/>
                <a:gd name="T6" fmla="*/ 63 w 84"/>
                <a:gd name="T7" fmla="*/ 0 h 26"/>
                <a:gd name="T8" fmla="*/ 0 w 84"/>
                <a:gd name="T9" fmla="*/ 16 h 26"/>
                <a:gd name="T10" fmla="*/ 53 w 84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">
                  <a:moveTo>
                    <a:pt x="53" y="25"/>
                  </a:moveTo>
                  <a:cubicBezTo>
                    <a:pt x="63" y="25"/>
                    <a:pt x="70" y="24"/>
                    <a:pt x="75" y="21"/>
                  </a:cubicBezTo>
                  <a:cubicBezTo>
                    <a:pt x="80" y="18"/>
                    <a:pt x="83" y="15"/>
                    <a:pt x="83" y="9"/>
                  </a:cubicBezTo>
                  <a:cubicBezTo>
                    <a:pt x="83" y="3"/>
                    <a:pt x="76" y="0"/>
                    <a:pt x="63" y="0"/>
                  </a:cubicBezTo>
                  <a:cubicBezTo>
                    <a:pt x="40" y="0"/>
                    <a:pt x="11" y="10"/>
                    <a:pt x="0" y="16"/>
                  </a:cubicBezTo>
                  <a:cubicBezTo>
                    <a:pt x="13" y="20"/>
                    <a:pt x="35" y="25"/>
                    <a:pt x="53" y="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1" name="Freeform 324">
              <a:extLst>
                <a:ext uri="{FF2B5EF4-FFF2-40B4-BE49-F238E27FC236}">
                  <a16:creationId xmlns:a16="http://schemas.microsoft.com/office/drawing/2014/main" id="{78980E4B-98B3-4279-87FD-8141D989C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335" y="1518062"/>
              <a:ext cx="67646" cy="39459"/>
            </a:xfrm>
            <a:custGeom>
              <a:avLst/>
              <a:gdLst>
                <a:gd name="T0" fmla="*/ 68 w 158"/>
                <a:gd name="T1" fmla="*/ 0 h 91"/>
                <a:gd name="T2" fmla="*/ 4 w 158"/>
                <a:gd name="T3" fmla="*/ 36 h 91"/>
                <a:gd name="T4" fmla="*/ 15 w 158"/>
                <a:gd name="T5" fmla="*/ 71 h 91"/>
                <a:gd name="T6" fmla="*/ 56 w 158"/>
                <a:gd name="T7" fmla="*/ 90 h 91"/>
                <a:gd name="T8" fmla="*/ 119 w 158"/>
                <a:gd name="T9" fmla="*/ 60 h 91"/>
                <a:gd name="T10" fmla="*/ 153 w 158"/>
                <a:gd name="T11" fmla="*/ 41 h 91"/>
                <a:gd name="T12" fmla="*/ 157 w 158"/>
                <a:gd name="T13" fmla="*/ 39 h 91"/>
                <a:gd name="T14" fmla="*/ 84 w 158"/>
                <a:gd name="T15" fmla="*/ 3 h 91"/>
                <a:gd name="T16" fmla="*/ 68 w 158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91">
                  <a:moveTo>
                    <a:pt x="68" y="0"/>
                  </a:moveTo>
                  <a:cubicBezTo>
                    <a:pt x="41" y="0"/>
                    <a:pt x="12" y="17"/>
                    <a:pt x="4" y="36"/>
                  </a:cubicBezTo>
                  <a:cubicBezTo>
                    <a:pt x="0" y="48"/>
                    <a:pt x="3" y="60"/>
                    <a:pt x="15" y="71"/>
                  </a:cubicBezTo>
                  <a:cubicBezTo>
                    <a:pt x="29" y="84"/>
                    <a:pt x="42" y="90"/>
                    <a:pt x="56" y="90"/>
                  </a:cubicBezTo>
                  <a:cubicBezTo>
                    <a:pt x="79" y="90"/>
                    <a:pt x="100" y="74"/>
                    <a:pt x="119" y="60"/>
                  </a:cubicBezTo>
                  <a:cubicBezTo>
                    <a:pt x="131" y="50"/>
                    <a:pt x="142" y="42"/>
                    <a:pt x="153" y="41"/>
                  </a:cubicBezTo>
                  <a:cubicBezTo>
                    <a:pt x="156" y="40"/>
                    <a:pt x="157" y="39"/>
                    <a:pt x="157" y="39"/>
                  </a:cubicBezTo>
                  <a:cubicBezTo>
                    <a:pt x="155" y="34"/>
                    <a:pt x="124" y="13"/>
                    <a:pt x="84" y="3"/>
                  </a:cubicBezTo>
                  <a:cubicBezTo>
                    <a:pt x="79" y="1"/>
                    <a:pt x="74" y="0"/>
                    <a:pt x="6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2" name="Freeform 325">
              <a:extLst>
                <a:ext uri="{FF2B5EF4-FFF2-40B4-BE49-F238E27FC236}">
                  <a16:creationId xmlns:a16="http://schemas.microsoft.com/office/drawing/2014/main" id="{1320F210-5E2E-4722-B7CD-F00DF4156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0248" y="997581"/>
              <a:ext cx="5296978" cy="1835777"/>
            </a:xfrm>
            <a:custGeom>
              <a:avLst/>
              <a:gdLst>
                <a:gd name="T0" fmla="*/ 12099 w 12430"/>
                <a:gd name="T1" fmla="*/ 1638 h 4310"/>
                <a:gd name="T2" fmla="*/ 10918 w 12430"/>
                <a:gd name="T3" fmla="*/ 1337 h 4310"/>
                <a:gd name="T4" fmla="*/ 10096 w 12430"/>
                <a:gd name="T5" fmla="*/ 1133 h 4310"/>
                <a:gd name="T6" fmla="*/ 9077 w 12430"/>
                <a:gd name="T7" fmla="*/ 842 h 4310"/>
                <a:gd name="T8" fmla="*/ 8492 w 12430"/>
                <a:gd name="T9" fmla="*/ 849 h 4310"/>
                <a:gd name="T10" fmla="*/ 8130 w 12430"/>
                <a:gd name="T11" fmla="*/ 968 h 4310"/>
                <a:gd name="T12" fmla="*/ 7687 w 12430"/>
                <a:gd name="T13" fmla="*/ 707 h 4310"/>
                <a:gd name="T14" fmla="*/ 7071 w 12430"/>
                <a:gd name="T15" fmla="*/ 734 h 4310"/>
                <a:gd name="T16" fmla="*/ 6296 w 12430"/>
                <a:gd name="T17" fmla="*/ 579 h 4310"/>
                <a:gd name="T18" fmla="*/ 6493 w 12430"/>
                <a:gd name="T19" fmla="*/ 401 h 4310"/>
                <a:gd name="T20" fmla="*/ 6175 w 12430"/>
                <a:gd name="T21" fmla="*/ 162 h 4310"/>
                <a:gd name="T22" fmla="*/ 5735 w 12430"/>
                <a:gd name="T23" fmla="*/ 8 h 4310"/>
                <a:gd name="T24" fmla="*/ 5165 w 12430"/>
                <a:gd name="T25" fmla="*/ 251 h 4310"/>
                <a:gd name="T26" fmla="*/ 4557 w 12430"/>
                <a:gd name="T27" fmla="*/ 439 h 4310"/>
                <a:gd name="T28" fmla="*/ 4439 w 12430"/>
                <a:gd name="T29" fmla="*/ 625 h 4310"/>
                <a:gd name="T30" fmla="*/ 3923 w 12430"/>
                <a:gd name="T31" fmla="*/ 857 h 4310"/>
                <a:gd name="T32" fmla="*/ 3682 w 12430"/>
                <a:gd name="T33" fmla="*/ 781 h 4310"/>
                <a:gd name="T34" fmla="*/ 3962 w 12430"/>
                <a:gd name="T35" fmla="*/ 1490 h 4310"/>
                <a:gd name="T36" fmla="*/ 3319 w 12430"/>
                <a:gd name="T37" fmla="*/ 1646 h 4310"/>
                <a:gd name="T38" fmla="*/ 3531 w 12430"/>
                <a:gd name="T39" fmla="*/ 1428 h 4310"/>
                <a:gd name="T40" fmla="*/ 3077 w 12430"/>
                <a:gd name="T41" fmla="*/ 972 h 4310"/>
                <a:gd name="T42" fmla="*/ 2710 w 12430"/>
                <a:gd name="T43" fmla="*/ 1188 h 4310"/>
                <a:gd name="T44" fmla="*/ 2343 w 12430"/>
                <a:gd name="T45" fmla="*/ 1328 h 4310"/>
                <a:gd name="T46" fmla="*/ 1662 w 12430"/>
                <a:gd name="T47" fmla="*/ 1442 h 4310"/>
                <a:gd name="T48" fmla="*/ 1287 w 12430"/>
                <a:gd name="T49" fmla="*/ 1390 h 4310"/>
                <a:gd name="T50" fmla="*/ 1002 w 12430"/>
                <a:gd name="T51" fmla="*/ 1840 h 4310"/>
                <a:gd name="T52" fmla="*/ 556 w 12430"/>
                <a:gd name="T53" fmla="*/ 1695 h 4310"/>
                <a:gd name="T54" fmla="*/ 774 w 12430"/>
                <a:gd name="T55" fmla="*/ 1315 h 4310"/>
                <a:gd name="T56" fmla="*/ 107 w 12430"/>
                <a:gd name="T57" fmla="*/ 1284 h 4310"/>
                <a:gd name="T58" fmla="*/ 241 w 12430"/>
                <a:gd name="T59" fmla="*/ 1900 h 4310"/>
                <a:gd name="T60" fmla="*/ 50 w 12430"/>
                <a:gd name="T61" fmla="*/ 2441 h 4310"/>
                <a:gd name="T62" fmla="*/ 179 w 12430"/>
                <a:gd name="T63" fmla="*/ 2849 h 4310"/>
                <a:gd name="T64" fmla="*/ 404 w 12430"/>
                <a:gd name="T65" fmla="*/ 3223 h 4310"/>
                <a:gd name="T66" fmla="*/ 964 w 12430"/>
                <a:gd name="T67" fmla="*/ 3527 h 4310"/>
                <a:gd name="T68" fmla="*/ 775 w 12430"/>
                <a:gd name="T69" fmla="*/ 3917 h 4310"/>
                <a:gd name="T70" fmla="*/ 1447 w 12430"/>
                <a:gd name="T71" fmla="*/ 4253 h 4310"/>
                <a:gd name="T72" fmla="*/ 1638 w 12430"/>
                <a:gd name="T73" fmla="*/ 3833 h 4310"/>
                <a:gd name="T74" fmla="*/ 1587 w 12430"/>
                <a:gd name="T75" fmla="*/ 3464 h 4310"/>
                <a:gd name="T76" fmla="*/ 2088 w 12430"/>
                <a:gd name="T77" fmla="*/ 3405 h 4310"/>
                <a:gd name="T78" fmla="*/ 2569 w 12430"/>
                <a:gd name="T79" fmla="*/ 3238 h 4310"/>
                <a:gd name="T80" fmla="*/ 3373 w 12430"/>
                <a:gd name="T81" fmla="*/ 2954 h 4310"/>
                <a:gd name="T82" fmla="*/ 3651 w 12430"/>
                <a:gd name="T83" fmla="*/ 3089 h 4310"/>
                <a:gd name="T84" fmla="*/ 4452 w 12430"/>
                <a:gd name="T85" fmla="*/ 3522 h 4310"/>
                <a:gd name="T86" fmla="*/ 5146 w 12430"/>
                <a:gd name="T87" fmla="*/ 3489 h 4310"/>
                <a:gd name="T88" fmla="*/ 5642 w 12430"/>
                <a:gd name="T89" fmla="*/ 3351 h 4310"/>
                <a:gd name="T90" fmla="*/ 6412 w 12430"/>
                <a:gd name="T91" fmla="*/ 3532 h 4310"/>
                <a:gd name="T92" fmla="*/ 7034 w 12430"/>
                <a:gd name="T93" fmla="*/ 3170 h 4310"/>
                <a:gd name="T94" fmla="*/ 7683 w 12430"/>
                <a:gd name="T95" fmla="*/ 3540 h 4310"/>
                <a:gd name="T96" fmla="*/ 7981 w 12430"/>
                <a:gd name="T97" fmla="*/ 3978 h 4310"/>
                <a:gd name="T98" fmla="*/ 8614 w 12430"/>
                <a:gd name="T99" fmla="*/ 3340 h 4310"/>
                <a:gd name="T100" fmla="*/ 8364 w 12430"/>
                <a:gd name="T101" fmla="*/ 3045 h 4310"/>
                <a:gd name="T102" fmla="*/ 9110 w 12430"/>
                <a:gd name="T103" fmla="*/ 2496 h 4310"/>
                <a:gd name="T104" fmla="*/ 9715 w 12430"/>
                <a:gd name="T105" fmla="*/ 2498 h 4310"/>
                <a:gd name="T106" fmla="*/ 10135 w 12430"/>
                <a:gd name="T107" fmla="*/ 2308 h 4310"/>
                <a:gd name="T108" fmla="*/ 10230 w 12430"/>
                <a:gd name="T109" fmla="*/ 2406 h 4310"/>
                <a:gd name="T110" fmla="*/ 10080 w 12430"/>
                <a:gd name="T111" fmla="*/ 3118 h 4310"/>
                <a:gd name="T112" fmla="*/ 10260 w 12430"/>
                <a:gd name="T113" fmla="*/ 2587 h 4310"/>
                <a:gd name="T114" fmla="*/ 11032 w 12430"/>
                <a:gd name="T115" fmla="*/ 2311 h 4310"/>
                <a:gd name="T116" fmla="*/ 11357 w 12430"/>
                <a:gd name="T117" fmla="*/ 1852 h 4310"/>
                <a:gd name="T118" fmla="*/ 11842 w 12430"/>
                <a:gd name="T119" fmla="*/ 1749 h 4310"/>
                <a:gd name="T120" fmla="*/ 12232 w 12430"/>
                <a:gd name="T121" fmla="*/ 1790 h 4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30" h="4310">
                  <a:moveTo>
                    <a:pt x="12229" y="1735"/>
                  </a:moveTo>
                  <a:cubicBezTo>
                    <a:pt x="12235" y="1735"/>
                    <a:pt x="12243" y="1738"/>
                    <a:pt x="12250" y="1743"/>
                  </a:cubicBezTo>
                  <a:cubicBezTo>
                    <a:pt x="12273" y="1760"/>
                    <a:pt x="12310" y="1760"/>
                    <a:pt x="12326" y="1760"/>
                  </a:cubicBezTo>
                  <a:lnTo>
                    <a:pt x="12333" y="1760"/>
                  </a:lnTo>
                  <a:lnTo>
                    <a:pt x="12333" y="1760"/>
                  </a:lnTo>
                  <a:cubicBezTo>
                    <a:pt x="12330" y="1757"/>
                    <a:pt x="12322" y="1752"/>
                    <a:pt x="12314" y="1751"/>
                  </a:cubicBezTo>
                  <a:cubicBezTo>
                    <a:pt x="12301" y="1749"/>
                    <a:pt x="12301" y="1741"/>
                    <a:pt x="12301" y="1739"/>
                  </a:cubicBezTo>
                  <a:cubicBezTo>
                    <a:pt x="12302" y="1732"/>
                    <a:pt x="12311" y="1727"/>
                    <a:pt x="12319" y="1727"/>
                  </a:cubicBezTo>
                  <a:cubicBezTo>
                    <a:pt x="12324" y="1727"/>
                    <a:pt x="12330" y="1729"/>
                    <a:pt x="12336" y="1734"/>
                  </a:cubicBezTo>
                  <a:cubicBezTo>
                    <a:pt x="12342" y="1740"/>
                    <a:pt x="12353" y="1744"/>
                    <a:pt x="12361" y="1744"/>
                  </a:cubicBezTo>
                  <a:cubicBezTo>
                    <a:pt x="12367" y="1744"/>
                    <a:pt x="12367" y="1742"/>
                    <a:pt x="12367" y="1742"/>
                  </a:cubicBezTo>
                  <a:cubicBezTo>
                    <a:pt x="12370" y="1727"/>
                    <a:pt x="12384" y="1695"/>
                    <a:pt x="12411" y="1695"/>
                  </a:cubicBezTo>
                  <a:lnTo>
                    <a:pt x="12415" y="1695"/>
                  </a:lnTo>
                  <a:cubicBezTo>
                    <a:pt x="12425" y="1695"/>
                    <a:pt x="12429" y="1692"/>
                    <a:pt x="12429" y="1691"/>
                  </a:cubicBezTo>
                  <a:cubicBezTo>
                    <a:pt x="12429" y="1691"/>
                    <a:pt x="12427" y="1689"/>
                    <a:pt x="12420" y="1686"/>
                  </a:cubicBezTo>
                  <a:cubicBezTo>
                    <a:pt x="12396" y="1678"/>
                    <a:pt x="12323" y="1631"/>
                    <a:pt x="12304" y="1604"/>
                  </a:cubicBezTo>
                  <a:cubicBezTo>
                    <a:pt x="12293" y="1588"/>
                    <a:pt x="12247" y="1576"/>
                    <a:pt x="12221" y="1576"/>
                  </a:cubicBezTo>
                  <a:cubicBezTo>
                    <a:pt x="12214" y="1576"/>
                    <a:pt x="12211" y="1577"/>
                    <a:pt x="12210" y="1577"/>
                  </a:cubicBezTo>
                  <a:cubicBezTo>
                    <a:pt x="12209" y="1583"/>
                    <a:pt x="12205" y="1586"/>
                    <a:pt x="12199" y="1586"/>
                  </a:cubicBezTo>
                  <a:cubicBezTo>
                    <a:pt x="12188" y="1586"/>
                    <a:pt x="12169" y="1573"/>
                    <a:pt x="12164" y="1560"/>
                  </a:cubicBezTo>
                  <a:cubicBezTo>
                    <a:pt x="12162" y="1557"/>
                    <a:pt x="12143" y="1551"/>
                    <a:pt x="12113" y="1551"/>
                  </a:cubicBezTo>
                  <a:cubicBezTo>
                    <a:pt x="12088" y="1551"/>
                    <a:pt x="12077" y="1556"/>
                    <a:pt x="12075" y="1558"/>
                  </a:cubicBezTo>
                  <a:cubicBezTo>
                    <a:pt x="12075" y="1562"/>
                    <a:pt x="12079" y="1564"/>
                    <a:pt x="12088" y="1570"/>
                  </a:cubicBezTo>
                  <a:cubicBezTo>
                    <a:pt x="12095" y="1574"/>
                    <a:pt x="12103" y="1579"/>
                    <a:pt x="12110" y="1588"/>
                  </a:cubicBezTo>
                  <a:cubicBezTo>
                    <a:pt x="12119" y="1601"/>
                    <a:pt x="12111" y="1612"/>
                    <a:pt x="12106" y="1619"/>
                  </a:cubicBezTo>
                  <a:cubicBezTo>
                    <a:pt x="12100" y="1627"/>
                    <a:pt x="12097" y="1632"/>
                    <a:pt x="12099" y="1638"/>
                  </a:cubicBezTo>
                  <a:cubicBezTo>
                    <a:pt x="12100" y="1640"/>
                    <a:pt x="12101" y="1645"/>
                    <a:pt x="12098" y="1649"/>
                  </a:cubicBezTo>
                  <a:cubicBezTo>
                    <a:pt x="12098" y="1650"/>
                    <a:pt x="12095" y="1653"/>
                    <a:pt x="12091" y="1653"/>
                  </a:cubicBezTo>
                  <a:cubicBezTo>
                    <a:pt x="12086" y="1653"/>
                    <a:pt x="12075" y="1649"/>
                    <a:pt x="12041" y="1623"/>
                  </a:cubicBezTo>
                  <a:cubicBezTo>
                    <a:pt x="12029" y="1613"/>
                    <a:pt x="12027" y="1585"/>
                    <a:pt x="12036" y="1539"/>
                  </a:cubicBezTo>
                  <a:cubicBezTo>
                    <a:pt x="12037" y="1532"/>
                    <a:pt x="12034" y="1530"/>
                    <a:pt x="12026" y="1525"/>
                  </a:cubicBezTo>
                  <a:cubicBezTo>
                    <a:pt x="12018" y="1520"/>
                    <a:pt x="12008" y="1514"/>
                    <a:pt x="12006" y="1501"/>
                  </a:cubicBezTo>
                  <a:cubicBezTo>
                    <a:pt x="12004" y="1488"/>
                    <a:pt x="11944" y="1453"/>
                    <a:pt x="11862" y="1419"/>
                  </a:cubicBezTo>
                  <a:cubicBezTo>
                    <a:pt x="11852" y="1414"/>
                    <a:pt x="11841" y="1410"/>
                    <a:pt x="11830" y="1406"/>
                  </a:cubicBezTo>
                  <a:cubicBezTo>
                    <a:pt x="11793" y="1392"/>
                    <a:pt x="11759" y="1379"/>
                    <a:pt x="11747" y="1360"/>
                  </a:cubicBezTo>
                  <a:cubicBezTo>
                    <a:pt x="11741" y="1351"/>
                    <a:pt x="11719" y="1345"/>
                    <a:pt x="11698" y="1339"/>
                  </a:cubicBezTo>
                  <a:cubicBezTo>
                    <a:pt x="11672" y="1331"/>
                    <a:pt x="11643" y="1323"/>
                    <a:pt x="11627" y="1305"/>
                  </a:cubicBezTo>
                  <a:cubicBezTo>
                    <a:pt x="11599" y="1277"/>
                    <a:pt x="11474" y="1223"/>
                    <a:pt x="11417" y="1219"/>
                  </a:cubicBezTo>
                  <a:cubicBezTo>
                    <a:pt x="11384" y="1217"/>
                    <a:pt x="11373" y="1206"/>
                    <a:pt x="11365" y="1197"/>
                  </a:cubicBezTo>
                  <a:cubicBezTo>
                    <a:pt x="11359" y="1190"/>
                    <a:pt x="11357" y="1189"/>
                    <a:pt x="11349" y="1190"/>
                  </a:cubicBezTo>
                  <a:cubicBezTo>
                    <a:pt x="11342" y="1191"/>
                    <a:pt x="11330" y="1192"/>
                    <a:pt x="11312" y="1192"/>
                  </a:cubicBezTo>
                  <a:cubicBezTo>
                    <a:pt x="11266" y="1192"/>
                    <a:pt x="11195" y="1187"/>
                    <a:pt x="11167" y="1183"/>
                  </a:cubicBezTo>
                  <a:cubicBezTo>
                    <a:pt x="11151" y="1181"/>
                    <a:pt x="11141" y="1185"/>
                    <a:pt x="11132" y="1190"/>
                  </a:cubicBezTo>
                  <a:cubicBezTo>
                    <a:pt x="11122" y="1195"/>
                    <a:pt x="11110" y="1200"/>
                    <a:pt x="11096" y="1194"/>
                  </a:cubicBezTo>
                  <a:cubicBezTo>
                    <a:pt x="11072" y="1185"/>
                    <a:pt x="10975" y="1150"/>
                    <a:pt x="10937" y="1150"/>
                  </a:cubicBezTo>
                  <a:cubicBezTo>
                    <a:pt x="10929" y="1150"/>
                    <a:pt x="10927" y="1152"/>
                    <a:pt x="10927" y="1152"/>
                  </a:cubicBezTo>
                  <a:cubicBezTo>
                    <a:pt x="10920" y="1159"/>
                    <a:pt x="10918" y="1168"/>
                    <a:pt x="10916" y="1177"/>
                  </a:cubicBezTo>
                  <a:cubicBezTo>
                    <a:pt x="10913" y="1188"/>
                    <a:pt x="10911" y="1199"/>
                    <a:pt x="10899" y="1202"/>
                  </a:cubicBezTo>
                  <a:cubicBezTo>
                    <a:pt x="10898" y="1202"/>
                    <a:pt x="10897" y="1203"/>
                    <a:pt x="10897" y="1203"/>
                  </a:cubicBezTo>
                  <a:cubicBezTo>
                    <a:pt x="10897" y="1204"/>
                    <a:pt x="10896" y="1214"/>
                    <a:pt x="10939" y="1253"/>
                  </a:cubicBezTo>
                  <a:cubicBezTo>
                    <a:pt x="10955" y="1268"/>
                    <a:pt x="10962" y="1282"/>
                    <a:pt x="10959" y="1297"/>
                  </a:cubicBezTo>
                  <a:cubicBezTo>
                    <a:pt x="10956" y="1317"/>
                    <a:pt x="10935" y="1330"/>
                    <a:pt x="10918" y="1337"/>
                  </a:cubicBezTo>
                  <a:cubicBezTo>
                    <a:pt x="10911" y="1340"/>
                    <a:pt x="10903" y="1342"/>
                    <a:pt x="10894" y="1342"/>
                  </a:cubicBezTo>
                  <a:cubicBezTo>
                    <a:pt x="10860" y="1342"/>
                    <a:pt x="10820" y="1317"/>
                    <a:pt x="10806" y="1296"/>
                  </a:cubicBezTo>
                  <a:cubicBezTo>
                    <a:pt x="10799" y="1286"/>
                    <a:pt x="10787" y="1282"/>
                    <a:pt x="10774" y="1278"/>
                  </a:cubicBezTo>
                  <a:cubicBezTo>
                    <a:pt x="10757" y="1273"/>
                    <a:pt x="10738" y="1267"/>
                    <a:pt x="10730" y="1246"/>
                  </a:cubicBezTo>
                  <a:cubicBezTo>
                    <a:pt x="10725" y="1229"/>
                    <a:pt x="10728" y="1219"/>
                    <a:pt x="10731" y="1214"/>
                  </a:cubicBezTo>
                  <a:cubicBezTo>
                    <a:pt x="10740" y="1203"/>
                    <a:pt x="10759" y="1205"/>
                    <a:pt x="10776" y="1219"/>
                  </a:cubicBezTo>
                  <a:cubicBezTo>
                    <a:pt x="10782" y="1224"/>
                    <a:pt x="10788" y="1226"/>
                    <a:pt x="10794" y="1226"/>
                  </a:cubicBezTo>
                  <a:cubicBezTo>
                    <a:pt x="10808" y="1226"/>
                    <a:pt x="10821" y="1215"/>
                    <a:pt x="10823" y="1201"/>
                  </a:cubicBezTo>
                  <a:cubicBezTo>
                    <a:pt x="10823" y="1199"/>
                    <a:pt x="10822" y="1196"/>
                    <a:pt x="10820" y="1193"/>
                  </a:cubicBezTo>
                  <a:cubicBezTo>
                    <a:pt x="10806" y="1177"/>
                    <a:pt x="10760" y="1167"/>
                    <a:pt x="10733" y="1169"/>
                  </a:cubicBezTo>
                  <a:cubicBezTo>
                    <a:pt x="10715" y="1170"/>
                    <a:pt x="10701" y="1186"/>
                    <a:pt x="10686" y="1202"/>
                  </a:cubicBezTo>
                  <a:cubicBezTo>
                    <a:pt x="10674" y="1216"/>
                    <a:pt x="10662" y="1230"/>
                    <a:pt x="10645" y="1239"/>
                  </a:cubicBezTo>
                  <a:cubicBezTo>
                    <a:pt x="10636" y="1244"/>
                    <a:pt x="10621" y="1247"/>
                    <a:pt x="10599" y="1247"/>
                  </a:cubicBezTo>
                  <a:cubicBezTo>
                    <a:pt x="10544" y="1247"/>
                    <a:pt x="10461" y="1229"/>
                    <a:pt x="10448" y="1217"/>
                  </a:cubicBezTo>
                  <a:cubicBezTo>
                    <a:pt x="10447" y="1216"/>
                    <a:pt x="10441" y="1213"/>
                    <a:pt x="10401" y="1213"/>
                  </a:cubicBezTo>
                  <a:cubicBezTo>
                    <a:pt x="10334" y="1213"/>
                    <a:pt x="10237" y="1223"/>
                    <a:pt x="10225" y="1231"/>
                  </a:cubicBezTo>
                  <a:cubicBezTo>
                    <a:pt x="10216" y="1237"/>
                    <a:pt x="10216" y="1258"/>
                    <a:pt x="10216" y="1273"/>
                  </a:cubicBezTo>
                  <a:cubicBezTo>
                    <a:pt x="10216" y="1288"/>
                    <a:pt x="10216" y="1299"/>
                    <a:pt x="10208" y="1302"/>
                  </a:cubicBezTo>
                  <a:lnTo>
                    <a:pt x="10205" y="1303"/>
                  </a:lnTo>
                  <a:cubicBezTo>
                    <a:pt x="10198" y="1303"/>
                    <a:pt x="10192" y="1297"/>
                    <a:pt x="10186" y="1266"/>
                  </a:cubicBezTo>
                  <a:cubicBezTo>
                    <a:pt x="10182" y="1249"/>
                    <a:pt x="10180" y="1230"/>
                    <a:pt x="10180" y="1224"/>
                  </a:cubicBezTo>
                  <a:cubicBezTo>
                    <a:pt x="10180" y="1217"/>
                    <a:pt x="10161" y="1208"/>
                    <a:pt x="10127" y="1208"/>
                  </a:cubicBezTo>
                  <a:cubicBezTo>
                    <a:pt x="10095" y="1208"/>
                    <a:pt x="10080" y="1207"/>
                    <a:pt x="10076" y="1198"/>
                  </a:cubicBezTo>
                  <a:cubicBezTo>
                    <a:pt x="10073" y="1191"/>
                    <a:pt x="10080" y="1184"/>
                    <a:pt x="10082" y="1182"/>
                  </a:cubicBezTo>
                  <a:cubicBezTo>
                    <a:pt x="10086" y="1178"/>
                    <a:pt x="10085" y="1175"/>
                    <a:pt x="10083" y="1168"/>
                  </a:cubicBezTo>
                  <a:cubicBezTo>
                    <a:pt x="10081" y="1159"/>
                    <a:pt x="10078" y="1146"/>
                    <a:pt x="10096" y="1133"/>
                  </a:cubicBezTo>
                  <a:cubicBezTo>
                    <a:pt x="10099" y="1131"/>
                    <a:pt x="10100" y="1129"/>
                    <a:pt x="10099" y="1126"/>
                  </a:cubicBezTo>
                  <a:cubicBezTo>
                    <a:pt x="10097" y="1106"/>
                    <a:pt x="10040" y="1061"/>
                    <a:pt x="9973" y="1035"/>
                  </a:cubicBezTo>
                  <a:cubicBezTo>
                    <a:pt x="9947" y="1025"/>
                    <a:pt x="9906" y="1019"/>
                    <a:pt x="9853" y="1019"/>
                  </a:cubicBezTo>
                  <a:cubicBezTo>
                    <a:pt x="9786" y="1019"/>
                    <a:pt x="9716" y="1028"/>
                    <a:pt x="9688" y="1036"/>
                  </a:cubicBezTo>
                  <a:cubicBezTo>
                    <a:pt x="9658" y="1045"/>
                    <a:pt x="9608" y="1047"/>
                    <a:pt x="9564" y="1047"/>
                  </a:cubicBezTo>
                  <a:lnTo>
                    <a:pt x="9529" y="1046"/>
                  </a:lnTo>
                  <a:cubicBezTo>
                    <a:pt x="9522" y="1046"/>
                    <a:pt x="9515" y="1047"/>
                    <a:pt x="9509" y="1047"/>
                  </a:cubicBezTo>
                  <a:lnTo>
                    <a:pt x="9505" y="1047"/>
                  </a:lnTo>
                  <a:cubicBezTo>
                    <a:pt x="9492" y="1047"/>
                    <a:pt x="9486" y="1045"/>
                    <a:pt x="9482" y="1040"/>
                  </a:cubicBezTo>
                  <a:cubicBezTo>
                    <a:pt x="9479" y="1035"/>
                    <a:pt x="9481" y="1029"/>
                    <a:pt x="9483" y="1024"/>
                  </a:cubicBezTo>
                  <a:cubicBezTo>
                    <a:pt x="9485" y="1017"/>
                    <a:pt x="9486" y="1012"/>
                    <a:pt x="9483" y="1007"/>
                  </a:cubicBezTo>
                  <a:cubicBezTo>
                    <a:pt x="9475" y="993"/>
                    <a:pt x="9432" y="976"/>
                    <a:pt x="9408" y="976"/>
                  </a:cubicBezTo>
                  <a:cubicBezTo>
                    <a:pt x="9401" y="976"/>
                    <a:pt x="9398" y="977"/>
                    <a:pt x="9397" y="978"/>
                  </a:cubicBezTo>
                  <a:cubicBezTo>
                    <a:pt x="9390" y="991"/>
                    <a:pt x="9375" y="991"/>
                    <a:pt x="9364" y="980"/>
                  </a:cubicBezTo>
                  <a:cubicBezTo>
                    <a:pt x="9360" y="975"/>
                    <a:pt x="9357" y="969"/>
                    <a:pt x="9357" y="963"/>
                  </a:cubicBezTo>
                  <a:cubicBezTo>
                    <a:pt x="9354" y="956"/>
                    <a:pt x="9306" y="936"/>
                    <a:pt x="9276" y="936"/>
                  </a:cubicBezTo>
                  <a:cubicBezTo>
                    <a:pt x="9273" y="936"/>
                    <a:pt x="9270" y="937"/>
                    <a:pt x="9268" y="937"/>
                  </a:cubicBezTo>
                  <a:cubicBezTo>
                    <a:pt x="9255" y="940"/>
                    <a:pt x="9242" y="935"/>
                    <a:pt x="9237" y="926"/>
                  </a:cubicBezTo>
                  <a:cubicBezTo>
                    <a:pt x="9234" y="921"/>
                    <a:pt x="9234" y="915"/>
                    <a:pt x="9236" y="910"/>
                  </a:cubicBezTo>
                  <a:cubicBezTo>
                    <a:pt x="9239" y="907"/>
                    <a:pt x="9244" y="901"/>
                    <a:pt x="9259" y="901"/>
                  </a:cubicBezTo>
                  <a:cubicBezTo>
                    <a:pt x="9263" y="901"/>
                    <a:pt x="9268" y="901"/>
                    <a:pt x="9273" y="901"/>
                  </a:cubicBezTo>
                  <a:cubicBezTo>
                    <a:pt x="9278" y="901"/>
                    <a:pt x="9283" y="901"/>
                    <a:pt x="9288" y="901"/>
                  </a:cubicBezTo>
                  <a:cubicBezTo>
                    <a:pt x="9307" y="901"/>
                    <a:pt x="9318" y="899"/>
                    <a:pt x="9321" y="894"/>
                  </a:cubicBezTo>
                  <a:cubicBezTo>
                    <a:pt x="9322" y="892"/>
                    <a:pt x="9320" y="887"/>
                    <a:pt x="9316" y="880"/>
                  </a:cubicBezTo>
                  <a:cubicBezTo>
                    <a:pt x="9300" y="857"/>
                    <a:pt x="9177" y="841"/>
                    <a:pt x="9102" y="841"/>
                  </a:cubicBezTo>
                  <a:cubicBezTo>
                    <a:pt x="9082" y="841"/>
                    <a:pt x="9078" y="842"/>
                    <a:pt x="9077" y="842"/>
                  </a:cubicBezTo>
                  <a:cubicBezTo>
                    <a:pt x="9072" y="844"/>
                    <a:pt x="9071" y="847"/>
                    <a:pt x="9069" y="856"/>
                  </a:cubicBezTo>
                  <a:cubicBezTo>
                    <a:pt x="9066" y="870"/>
                    <a:pt x="9061" y="890"/>
                    <a:pt x="9034" y="915"/>
                  </a:cubicBezTo>
                  <a:cubicBezTo>
                    <a:pt x="9014" y="935"/>
                    <a:pt x="8995" y="939"/>
                    <a:pt x="8983" y="939"/>
                  </a:cubicBezTo>
                  <a:cubicBezTo>
                    <a:pt x="8969" y="939"/>
                    <a:pt x="8955" y="933"/>
                    <a:pt x="8948" y="923"/>
                  </a:cubicBezTo>
                  <a:cubicBezTo>
                    <a:pt x="8943" y="916"/>
                    <a:pt x="8941" y="909"/>
                    <a:pt x="8943" y="903"/>
                  </a:cubicBezTo>
                  <a:cubicBezTo>
                    <a:pt x="8947" y="890"/>
                    <a:pt x="8963" y="885"/>
                    <a:pt x="8978" y="880"/>
                  </a:cubicBezTo>
                  <a:cubicBezTo>
                    <a:pt x="8990" y="877"/>
                    <a:pt x="9003" y="873"/>
                    <a:pt x="9003" y="867"/>
                  </a:cubicBezTo>
                  <a:cubicBezTo>
                    <a:pt x="9003" y="862"/>
                    <a:pt x="8979" y="860"/>
                    <a:pt x="8966" y="858"/>
                  </a:cubicBezTo>
                  <a:cubicBezTo>
                    <a:pt x="8945" y="856"/>
                    <a:pt x="8925" y="855"/>
                    <a:pt x="8918" y="844"/>
                  </a:cubicBezTo>
                  <a:cubicBezTo>
                    <a:pt x="8914" y="838"/>
                    <a:pt x="8913" y="832"/>
                    <a:pt x="8916" y="826"/>
                  </a:cubicBezTo>
                  <a:cubicBezTo>
                    <a:pt x="8923" y="814"/>
                    <a:pt x="8946" y="809"/>
                    <a:pt x="8967" y="815"/>
                  </a:cubicBezTo>
                  <a:cubicBezTo>
                    <a:pt x="8983" y="820"/>
                    <a:pt x="9003" y="823"/>
                    <a:pt x="9018" y="823"/>
                  </a:cubicBezTo>
                  <a:cubicBezTo>
                    <a:pt x="9034" y="823"/>
                    <a:pt x="9037" y="819"/>
                    <a:pt x="9037" y="819"/>
                  </a:cubicBezTo>
                  <a:cubicBezTo>
                    <a:pt x="9035" y="815"/>
                    <a:pt x="9010" y="811"/>
                    <a:pt x="8990" y="808"/>
                  </a:cubicBezTo>
                  <a:cubicBezTo>
                    <a:pt x="8983" y="807"/>
                    <a:pt x="8976" y="805"/>
                    <a:pt x="8968" y="804"/>
                  </a:cubicBezTo>
                  <a:cubicBezTo>
                    <a:pt x="8959" y="802"/>
                    <a:pt x="8947" y="800"/>
                    <a:pt x="8934" y="797"/>
                  </a:cubicBezTo>
                  <a:cubicBezTo>
                    <a:pt x="8883" y="787"/>
                    <a:pt x="8803" y="771"/>
                    <a:pt x="8758" y="776"/>
                  </a:cubicBezTo>
                  <a:cubicBezTo>
                    <a:pt x="8720" y="779"/>
                    <a:pt x="8696" y="770"/>
                    <a:pt x="8675" y="762"/>
                  </a:cubicBezTo>
                  <a:cubicBezTo>
                    <a:pt x="8663" y="757"/>
                    <a:pt x="8652" y="753"/>
                    <a:pt x="8642" y="752"/>
                  </a:cubicBezTo>
                  <a:cubicBezTo>
                    <a:pt x="8631" y="751"/>
                    <a:pt x="8624" y="753"/>
                    <a:pt x="8622" y="757"/>
                  </a:cubicBezTo>
                  <a:cubicBezTo>
                    <a:pt x="8620" y="761"/>
                    <a:pt x="8623" y="769"/>
                    <a:pt x="8630" y="777"/>
                  </a:cubicBezTo>
                  <a:cubicBezTo>
                    <a:pt x="8635" y="785"/>
                    <a:pt x="8634" y="791"/>
                    <a:pt x="8632" y="794"/>
                  </a:cubicBezTo>
                  <a:cubicBezTo>
                    <a:pt x="8626" y="808"/>
                    <a:pt x="8599" y="812"/>
                    <a:pt x="8577" y="812"/>
                  </a:cubicBezTo>
                  <a:cubicBezTo>
                    <a:pt x="8570" y="812"/>
                    <a:pt x="8563" y="812"/>
                    <a:pt x="8556" y="811"/>
                  </a:cubicBezTo>
                  <a:cubicBezTo>
                    <a:pt x="8531" y="807"/>
                    <a:pt x="8497" y="820"/>
                    <a:pt x="8490" y="834"/>
                  </a:cubicBezTo>
                  <a:cubicBezTo>
                    <a:pt x="8487" y="839"/>
                    <a:pt x="8488" y="844"/>
                    <a:pt x="8492" y="849"/>
                  </a:cubicBezTo>
                  <a:cubicBezTo>
                    <a:pt x="8498" y="856"/>
                    <a:pt x="8503" y="857"/>
                    <a:pt x="8506" y="857"/>
                  </a:cubicBezTo>
                  <a:cubicBezTo>
                    <a:pt x="8511" y="857"/>
                    <a:pt x="8517" y="854"/>
                    <a:pt x="8522" y="852"/>
                  </a:cubicBezTo>
                  <a:cubicBezTo>
                    <a:pt x="8532" y="848"/>
                    <a:pt x="8542" y="844"/>
                    <a:pt x="8551" y="848"/>
                  </a:cubicBezTo>
                  <a:cubicBezTo>
                    <a:pt x="8556" y="851"/>
                    <a:pt x="8557" y="854"/>
                    <a:pt x="8557" y="857"/>
                  </a:cubicBezTo>
                  <a:cubicBezTo>
                    <a:pt x="8558" y="864"/>
                    <a:pt x="8550" y="869"/>
                    <a:pt x="8541" y="875"/>
                  </a:cubicBezTo>
                  <a:cubicBezTo>
                    <a:pt x="8537" y="878"/>
                    <a:pt x="8528" y="884"/>
                    <a:pt x="8527" y="887"/>
                  </a:cubicBezTo>
                  <a:cubicBezTo>
                    <a:pt x="8528" y="887"/>
                    <a:pt x="8528" y="888"/>
                    <a:pt x="8530" y="889"/>
                  </a:cubicBezTo>
                  <a:cubicBezTo>
                    <a:pt x="8557" y="901"/>
                    <a:pt x="8557" y="925"/>
                    <a:pt x="8557" y="939"/>
                  </a:cubicBezTo>
                  <a:cubicBezTo>
                    <a:pt x="8557" y="941"/>
                    <a:pt x="8557" y="943"/>
                    <a:pt x="8558" y="945"/>
                  </a:cubicBezTo>
                  <a:cubicBezTo>
                    <a:pt x="8558" y="948"/>
                    <a:pt x="8557" y="952"/>
                    <a:pt x="8554" y="955"/>
                  </a:cubicBezTo>
                  <a:cubicBezTo>
                    <a:pt x="8548" y="962"/>
                    <a:pt x="8534" y="965"/>
                    <a:pt x="8523" y="965"/>
                  </a:cubicBezTo>
                  <a:cubicBezTo>
                    <a:pt x="8507" y="965"/>
                    <a:pt x="8493" y="959"/>
                    <a:pt x="8485" y="950"/>
                  </a:cubicBezTo>
                  <a:cubicBezTo>
                    <a:pt x="8481" y="944"/>
                    <a:pt x="8476" y="942"/>
                    <a:pt x="8468" y="942"/>
                  </a:cubicBezTo>
                  <a:cubicBezTo>
                    <a:pt x="8463" y="942"/>
                    <a:pt x="8457" y="943"/>
                    <a:pt x="8450" y="944"/>
                  </a:cubicBezTo>
                  <a:cubicBezTo>
                    <a:pt x="8441" y="946"/>
                    <a:pt x="8429" y="948"/>
                    <a:pt x="8417" y="947"/>
                  </a:cubicBezTo>
                  <a:cubicBezTo>
                    <a:pt x="8404" y="946"/>
                    <a:pt x="8393" y="949"/>
                    <a:pt x="8388" y="951"/>
                  </a:cubicBezTo>
                  <a:cubicBezTo>
                    <a:pt x="8390" y="951"/>
                    <a:pt x="8393" y="952"/>
                    <a:pt x="8397" y="953"/>
                  </a:cubicBezTo>
                  <a:cubicBezTo>
                    <a:pt x="8418" y="955"/>
                    <a:pt x="8432" y="964"/>
                    <a:pt x="8432" y="975"/>
                  </a:cubicBezTo>
                  <a:cubicBezTo>
                    <a:pt x="8432" y="983"/>
                    <a:pt x="8425" y="992"/>
                    <a:pt x="8397" y="995"/>
                  </a:cubicBezTo>
                  <a:cubicBezTo>
                    <a:pt x="8367" y="998"/>
                    <a:pt x="8358" y="981"/>
                    <a:pt x="8352" y="970"/>
                  </a:cubicBezTo>
                  <a:cubicBezTo>
                    <a:pt x="8346" y="960"/>
                    <a:pt x="8343" y="957"/>
                    <a:pt x="8336" y="959"/>
                  </a:cubicBezTo>
                  <a:cubicBezTo>
                    <a:pt x="8321" y="962"/>
                    <a:pt x="8296" y="955"/>
                    <a:pt x="8272" y="949"/>
                  </a:cubicBezTo>
                  <a:cubicBezTo>
                    <a:pt x="8253" y="944"/>
                    <a:pt x="8233" y="938"/>
                    <a:pt x="8220" y="938"/>
                  </a:cubicBezTo>
                  <a:lnTo>
                    <a:pt x="8218" y="938"/>
                  </a:lnTo>
                  <a:cubicBezTo>
                    <a:pt x="8204" y="939"/>
                    <a:pt x="8194" y="944"/>
                    <a:pt x="8182" y="951"/>
                  </a:cubicBezTo>
                  <a:cubicBezTo>
                    <a:pt x="8169" y="958"/>
                    <a:pt x="8153" y="966"/>
                    <a:pt x="8130" y="968"/>
                  </a:cubicBezTo>
                  <a:cubicBezTo>
                    <a:pt x="8085" y="971"/>
                    <a:pt x="8027" y="945"/>
                    <a:pt x="8010" y="921"/>
                  </a:cubicBezTo>
                  <a:cubicBezTo>
                    <a:pt x="8003" y="912"/>
                    <a:pt x="7997" y="904"/>
                    <a:pt x="7993" y="904"/>
                  </a:cubicBezTo>
                  <a:cubicBezTo>
                    <a:pt x="7989" y="904"/>
                    <a:pt x="7984" y="908"/>
                    <a:pt x="7976" y="918"/>
                  </a:cubicBezTo>
                  <a:cubicBezTo>
                    <a:pt x="7968" y="929"/>
                    <a:pt x="7963" y="944"/>
                    <a:pt x="7958" y="958"/>
                  </a:cubicBezTo>
                  <a:cubicBezTo>
                    <a:pt x="7952" y="979"/>
                    <a:pt x="7946" y="997"/>
                    <a:pt x="7931" y="999"/>
                  </a:cubicBezTo>
                  <a:cubicBezTo>
                    <a:pt x="7923" y="1001"/>
                    <a:pt x="7916" y="1013"/>
                    <a:pt x="7909" y="1025"/>
                  </a:cubicBezTo>
                  <a:cubicBezTo>
                    <a:pt x="7903" y="1038"/>
                    <a:pt x="7895" y="1051"/>
                    <a:pt x="7884" y="1057"/>
                  </a:cubicBezTo>
                  <a:cubicBezTo>
                    <a:pt x="7880" y="1060"/>
                    <a:pt x="7876" y="1061"/>
                    <a:pt x="7873" y="1061"/>
                  </a:cubicBezTo>
                  <a:cubicBezTo>
                    <a:pt x="7865" y="1061"/>
                    <a:pt x="7860" y="1056"/>
                    <a:pt x="7855" y="1052"/>
                  </a:cubicBezTo>
                  <a:cubicBezTo>
                    <a:pt x="7850" y="1047"/>
                    <a:pt x="7844" y="1042"/>
                    <a:pt x="7835" y="1043"/>
                  </a:cubicBezTo>
                  <a:lnTo>
                    <a:pt x="7833" y="1043"/>
                  </a:lnTo>
                  <a:cubicBezTo>
                    <a:pt x="7803" y="1043"/>
                    <a:pt x="7720" y="963"/>
                    <a:pt x="7714" y="936"/>
                  </a:cubicBezTo>
                  <a:cubicBezTo>
                    <a:pt x="7710" y="915"/>
                    <a:pt x="7663" y="872"/>
                    <a:pt x="7647" y="862"/>
                  </a:cubicBezTo>
                  <a:cubicBezTo>
                    <a:pt x="7640" y="857"/>
                    <a:pt x="7640" y="852"/>
                    <a:pt x="7641" y="850"/>
                  </a:cubicBezTo>
                  <a:cubicBezTo>
                    <a:pt x="7642" y="847"/>
                    <a:pt x="7645" y="843"/>
                    <a:pt x="7656" y="843"/>
                  </a:cubicBezTo>
                  <a:cubicBezTo>
                    <a:pt x="7663" y="843"/>
                    <a:pt x="7675" y="845"/>
                    <a:pt x="7684" y="853"/>
                  </a:cubicBezTo>
                  <a:cubicBezTo>
                    <a:pt x="7698" y="865"/>
                    <a:pt x="7717" y="867"/>
                    <a:pt x="7733" y="858"/>
                  </a:cubicBezTo>
                  <a:cubicBezTo>
                    <a:pt x="7739" y="855"/>
                    <a:pt x="7742" y="844"/>
                    <a:pt x="7740" y="834"/>
                  </a:cubicBezTo>
                  <a:cubicBezTo>
                    <a:pt x="7739" y="830"/>
                    <a:pt x="7735" y="818"/>
                    <a:pt x="7721" y="818"/>
                  </a:cubicBezTo>
                  <a:cubicBezTo>
                    <a:pt x="7701" y="817"/>
                    <a:pt x="7698" y="806"/>
                    <a:pt x="7697" y="802"/>
                  </a:cubicBezTo>
                  <a:cubicBezTo>
                    <a:pt x="7696" y="792"/>
                    <a:pt x="7704" y="780"/>
                    <a:pt x="7714" y="776"/>
                  </a:cubicBezTo>
                  <a:cubicBezTo>
                    <a:pt x="7713" y="772"/>
                    <a:pt x="7708" y="765"/>
                    <a:pt x="7705" y="760"/>
                  </a:cubicBezTo>
                  <a:cubicBezTo>
                    <a:pt x="7697" y="747"/>
                    <a:pt x="7690" y="737"/>
                    <a:pt x="7693" y="729"/>
                  </a:cubicBezTo>
                  <a:cubicBezTo>
                    <a:pt x="7693" y="727"/>
                    <a:pt x="7695" y="724"/>
                    <a:pt x="7701" y="722"/>
                  </a:cubicBezTo>
                  <a:cubicBezTo>
                    <a:pt x="7702" y="722"/>
                    <a:pt x="7706" y="721"/>
                    <a:pt x="7706" y="719"/>
                  </a:cubicBezTo>
                  <a:cubicBezTo>
                    <a:pt x="7706" y="715"/>
                    <a:pt x="7700" y="709"/>
                    <a:pt x="7687" y="707"/>
                  </a:cubicBezTo>
                  <a:cubicBezTo>
                    <a:pt x="7661" y="704"/>
                    <a:pt x="7633" y="683"/>
                    <a:pt x="7630" y="667"/>
                  </a:cubicBezTo>
                  <a:cubicBezTo>
                    <a:pt x="7625" y="664"/>
                    <a:pt x="7605" y="660"/>
                    <a:pt x="7578" y="660"/>
                  </a:cubicBezTo>
                  <a:cubicBezTo>
                    <a:pt x="7550" y="660"/>
                    <a:pt x="7541" y="664"/>
                    <a:pt x="7539" y="666"/>
                  </a:cubicBezTo>
                  <a:cubicBezTo>
                    <a:pt x="7541" y="671"/>
                    <a:pt x="7539" y="675"/>
                    <a:pt x="7537" y="677"/>
                  </a:cubicBezTo>
                  <a:cubicBezTo>
                    <a:pt x="7534" y="681"/>
                    <a:pt x="7529" y="683"/>
                    <a:pt x="7522" y="683"/>
                  </a:cubicBezTo>
                  <a:cubicBezTo>
                    <a:pt x="7515" y="683"/>
                    <a:pt x="7506" y="681"/>
                    <a:pt x="7502" y="674"/>
                  </a:cubicBezTo>
                  <a:cubicBezTo>
                    <a:pt x="7499" y="671"/>
                    <a:pt x="7498" y="666"/>
                    <a:pt x="7500" y="662"/>
                  </a:cubicBezTo>
                  <a:cubicBezTo>
                    <a:pt x="7498" y="660"/>
                    <a:pt x="7484" y="658"/>
                    <a:pt x="7472" y="656"/>
                  </a:cubicBezTo>
                  <a:cubicBezTo>
                    <a:pt x="7456" y="654"/>
                    <a:pt x="7437" y="651"/>
                    <a:pt x="7417" y="646"/>
                  </a:cubicBezTo>
                  <a:cubicBezTo>
                    <a:pt x="7385" y="637"/>
                    <a:pt x="7371" y="619"/>
                    <a:pt x="7362" y="607"/>
                  </a:cubicBezTo>
                  <a:cubicBezTo>
                    <a:pt x="7357" y="600"/>
                    <a:pt x="7354" y="596"/>
                    <a:pt x="7350" y="595"/>
                  </a:cubicBezTo>
                  <a:lnTo>
                    <a:pt x="7350" y="595"/>
                  </a:lnTo>
                  <a:cubicBezTo>
                    <a:pt x="7348" y="595"/>
                    <a:pt x="7345" y="604"/>
                    <a:pt x="7343" y="609"/>
                  </a:cubicBezTo>
                  <a:cubicBezTo>
                    <a:pt x="7339" y="620"/>
                    <a:pt x="7335" y="634"/>
                    <a:pt x="7322" y="634"/>
                  </a:cubicBezTo>
                  <a:cubicBezTo>
                    <a:pt x="7319" y="634"/>
                    <a:pt x="7316" y="634"/>
                    <a:pt x="7313" y="632"/>
                  </a:cubicBezTo>
                  <a:cubicBezTo>
                    <a:pt x="7301" y="627"/>
                    <a:pt x="7288" y="630"/>
                    <a:pt x="7282" y="639"/>
                  </a:cubicBezTo>
                  <a:cubicBezTo>
                    <a:pt x="7278" y="646"/>
                    <a:pt x="7278" y="655"/>
                    <a:pt x="7282" y="664"/>
                  </a:cubicBezTo>
                  <a:cubicBezTo>
                    <a:pt x="7292" y="686"/>
                    <a:pt x="7289" y="696"/>
                    <a:pt x="7285" y="707"/>
                  </a:cubicBezTo>
                  <a:cubicBezTo>
                    <a:pt x="7284" y="712"/>
                    <a:pt x="7282" y="717"/>
                    <a:pt x="7281" y="724"/>
                  </a:cubicBezTo>
                  <a:cubicBezTo>
                    <a:pt x="7281" y="729"/>
                    <a:pt x="7280" y="744"/>
                    <a:pt x="7265" y="744"/>
                  </a:cubicBezTo>
                  <a:cubicBezTo>
                    <a:pt x="7259" y="744"/>
                    <a:pt x="7252" y="741"/>
                    <a:pt x="7242" y="738"/>
                  </a:cubicBezTo>
                  <a:cubicBezTo>
                    <a:pt x="7238" y="736"/>
                    <a:pt x="7233" y="734"/>
                    <a:pt x="7228" y="733"/>
                  </a:cubicBezTo>
                  <a:cubicBezTo>
                    <a:pt x="7219" y="729"/>
                    <a:pt x="7213" y="732"/>
                    <a:pt x="7205" y="736"/>
                  </a:cubicBezTo>
                  <a:cubicBezTo>
                    <a:pt x="7196" y="741"/>
                    <a:pt x="7186" y="746"/>
                    <a:pt x="7168" y="746"/>
                  </a:cubicBezTo>
                  <a:cubicBezTo>
                    <a:pt x="7158" y="746"/>
                    <a:pt x="7148" y="745"/>
                    <a:pt x="7136" y="742"/>
                  </a:cubicBezTo>
                  <a:cubicBezTo>
                    <a:pt x="7108" y="735"/>
                    <a:pt x="7086" y="734"/>
                    <a:pt x="7071" y="734"/>
                  </a:cubicBezTo>
                  <a:cubicBezTo>
                    <a:pt x="7052" y="734"/>
                    <a:pt x="7038" y="734"/>
                    <a:pt x="7030" y="720"/>
                  </a:cubicBezTo>
                  <a:cubicBezTo>
                    <a:pt x="7025" y="710"/>
                    <a:pt x="7018" y="706"/>
                    <a:pt x="7013" y="706"/>
                  </a:cubicBezTo>
                  <a:cubicBezTo>
                    <a:pt x="7012" y="706"/>
                    <a:pt x="7009" y="706"/>
                    <a:pt x="7008" y="712"/>
                  </a:cubicBezTo>
                  <a:cubicBezTo>
                    <a:pt x="7007" y="722"/>
                    <a:pt x="6994" y="727"/>
                    <a:pt x="6970" y="727"/>
                  </a:cubicBezTo>
                  <a:cubicBezTo>
                    <a:pt x="6942" y="727"/>
                    <a:pt x="6896" y="719"/>
                    <a:pt x="6890" y="698"/>
                  </a:cubicBezTo>
                  <a:cubicBezTo>
                    <a:pt x="6881" y="672"/>
                    <a:pt x="6903" y="664"/>
                    <a:pt x="6917" y="658"/>
                  </a:cubicBezTo>
                  <a:cubicBezTo>
                    <a:pt x="6918" y="658"/>
                    <a:pt x="6919" y="657"/>
                    <a:pt x="6920" y="657"/>
                  </a:cubicBezTo>
                  <a:cubicBezTo>
                    <a:pt x="6914" y="655"/>
                    <a:pt x="6900" y="652"/>
                    <a:pt x="6878" y="652"/>
                  </a:cubicBezTo>
                  <a:cubicBezTo>
                    <a:pt x="6872" y="652"/>
                    <a:pt x="6866" y="652"/>
                    <a:pt x="6858" y="653"/>
                  </a:cubicBezTo>
                  <a:cubicBezTo>
                    <a:pt x="6832" y="655"/>
                    <a:pt x="6810" y="648"/>
                    <a:pt x="6788" y="642"/>
                  </a:cubicBezTo>
                  <a:cubicBezTo>
                    <a:pt x="6766" y="635"/>
                    <a:pt x="6744" y="629"/>
                    <a:pt x="6718" y="631"/>
                  </a:cubicBezTo>
                  <a:lnTo>
                    <a:pt x="6691" y="634"/>
                  </a:lnTo>
                  <a:cubicBezTo>
                    <a:pt x="6635" y="640"/>
                    <a:pt x="6541" y="649"/>
                    <a:pt x="6528" y="656"/>
                  </a:cubicBezTo>
                  <a:cubicBezTo>
                    <a:pt x="6525" y="657"/>
                    <a:pt x="6525" y="659"/>
                    <a:pt x="6528" y="669"/>
                  </a:cubicBezTo>
                  <a:cubicBezTo>
                    <a:pt x="6531" y="676"/>
                    <a:pt x="6533" y="684"/>
                    <a:pt x="6529" y="690"/>
                  </a:cubicBezTo>
                  <a:cubicBezTo>
                    <a:pt x="6527" y="694"/>
                    <a:pt x="6522" y="696"/>
                    <a:pt x="6516" y="697"/>
                  </a:cubicBezTo>
                  <a:cubicBezTo>
                    <a:pt x="6509" y="697"/>
                    <a:pt x="6504" y="696"/>
                    <a:pt x="6501" y="692"/>
                  </a:cubicBezTo>
                  <a:cubicBezTo>
                    <a:pt x="6493" y="683"/>
                    <a:pt x="6494" y="666"/>
                    <a:pt x="6496" y="647"/>
                  </a:cubicBezTo>
                  <a:cubicBezTo>
                    <a:pt x="6497" y="636"/>
                    <a:pt x="6498" y="625"/>
                    <a:pt x="6497" y="618"/>
                  </a:cubicBezTo>
                  <a:cubicBezTo>
                    <a:pt x="6495" y="606"/>
                    <a:pt x="6483" y="601"/>
                    <a:pt x="6476" y="601"/>
                  </a:cubicBezTo>
                  <a:cubicBezTo>
                    <a:pt x="6473" y="601"/>
                    <a:pt x="6471" y="602"/>
                    <a:pt x="6470" y="603"/>
                  </a:cubicBezTo>
                  <a:cubicBezTo>
                    <a:pt x="6469" y="604"/>
                    <a:pt x="6470" y="605"/>
                    <a:pt x="6470" y="606"/>
                  </a:cubicBezTo>
                  <a:cubicBezTo>
                    <a:pt x="6471" y="610"/>
                    <a:pt x="6470" y="614"/>
                    <a:pt x="6468" y="618"/>
                  </a:cubicBezTo>
                  <a:cubicBezTo>
                    <a:pt x="6460" y="629"/>
                    <a:pt x="6436" y="633"/>
                    <a:pt x="6419" y="633"/>
                  </a:cubicBezTo>
                  <a:cubicBezTo>
                    <a:pt x="6409" y="633"/>
                    <a:pt x="6391" y="631"/>
                    <a:pt x="6381" y="623"/>
                  </a:cubicBezTo>
                  <a:cubicBezTo>
                    <a:pt x="6357" y="602"/>
                    <a:pt x="6329" y="588"/>
                    <a:pt x="6296" y="579"/>
                  </a:cubicBezTo>
                  <a:cubicBezTo>
                    <a:pt x="6292" y="578"/>
                    <a:pt x="6288" y="578"/>
                    <a:pt x="6283" y="578"/>
                  </a:cubicBezTo>
                  <a:cubicBezTo>
                    <a:pt x="6254" y="578"/>
                    <a:pt x="6223" y="600"/>
                    <a:pt x="6217" y="615"/>
                  </a:cubicBezTo>
                  <a:cubicBezTo>
                    <a:pt x="6216" y="617"/>
                    <a:pt x="6215" y="619"/>
                    <a:pt x="6216" y="619"/>
                  </a:cubicBezTo>
                  <a:cubicBezTo>
                    <a:pt x="6221" y="625"/>
                    <a:pt x="6233" y="625"/>
                    <a:pt x="6242" y="625"/>
                  </a:cubicBezTo>
                  <a:cubicBezTo>
                    <a:pt x="6252" y="626"/>
                    <a:pt x="6262" y="626"/>
                    <a:pt x="6264" y="635"/>
                  </a:cubicBezTo>
                  <a:cubicBezTo>
                    <a:pt x="6264" y="638"/>
                    <a:pt x="6263" y="641"/>
                    <a:pt x="6261" y="643"/>
                  </a:cubicBezTo>
                  <a:cubicBezTo>
                    <a:pt x="6255" y="651"/>
                    <a:pt x="6237" y="654"/>
                    <a:pt x="6209" y="657"/>
                  </a:cubicBezTo>
                  <a:cubicBezTo>
                    <a:pt x="6196" y="658"/>
                    <a:pt x="6173" y="660"/>
                    <a:pt x="6170" y="664"/>
                  </a:cubicBezTo>
                  <a:cubicBezTo>
                    <a:pt x="6170" y="689"/>
                    <a:pt x="6050" y="709"/>
                    <a:pt x="6049" y="709"/>
                  </a:cubicBezTo>
                  <a:lnTo>
                    <a:pt x="6031" y="711"/>
                  </a:lnTo>
                  <a:cubicBezTo>
                    <a:pt x="5971" y="719"/>
                    <a:pt x="5957" y="721"/>
                    <a:pt x="5926" y="746"/>
                  </a:cubicBezTo>
                  <a:cubicBezTo>
                    <a:pt x="5912" y="759"/>
                    <a:pt x="5904" y="758"/>
                    <a:pt x="5901" y="751"/>
                  </a:cubicBezTo>
                  <a:cubicBezTo>
                    <a:pt x="5896" y="739"/>
                    <a:pt x="5922" y="701"/>
                    <a:pt x="5938" y="685"/>
                  </a:cubicBezTo>
                  <a:cubicBezTo>
                    <a:pt x="5953" y="669"/>
                    <a:pt x="5969" y="665"/>
                    <a:pt x="5981" y="662"/>
                  </a:cubicBezTo>
                  <a:cubicBezTo>
                    <a:pt x="5993" y="659"/>
                    <a:pt x="6002" y="657"/>
                    <a:pt x="6008" y="648"/>
                  </a:cubicBezTo>
                  <a:cubicBezTo>
                    <a:pt x="6022" y="629"/>
                    <a:pt x="6042" y="627"/>
                    <a:pt x="6070" y="623"/>
                  </a:cubicBezTo>
                  <a:cubicBezTo>
                    <a:pt x="6078" y="622"/>
                    <a:pt x="6086" y="621"/>
                    <a:pt x="6096" y="620"/>
                  </a:cubicBezTo>
                  <a:cubicBezTo>
                    <a:pt x="6120" y="616"/>
                    <a:pt x="6128" y="606"/>
                    <a:pt x="6136" y="596"/>
                  </a:cubicBezTo>
                  <a:cubicBezTo>
                    <a:pt x="6141" y="590"/>
                    <a:pt x="6146" y="583"/>
                    <a:pt x="6155" y="579"/>
                  </a:cubicBezTo>
                  <a:lnTo>
                    <a:pt x="6163" y="576"/>
                  </a:lnTo>
                  <a:cubicBezTo>
                    <a:pt x="6184" y="567"/>
                    <a:pt x="6224" y="550"/>
                    <a:pt x="6231" y="534"/>
                  </a:cubicBezTo>
                  <a:cubicBezTo>
                    <a:pt x="6241" y="510"/>
                    <a:pt x="6344" y="477"/>
                    <a:pt x="6366" y="477"/>
                  </a:cubicBezTo>
                  <a:lnTo>
                    <a:pt x="6368" y="477"/>
                  </a:lnTo>
                  <a:cubicBezTo>
                    <a:pt x="6375" y="477"/>
                    <a:pt x="6381" y="466"/>
                    <a:pt x="6386" y="456"/>
                  </a:cubicBezTo>
                  <a:cubicBezTo>
                    <a:pt x="6390" y="446"/>
                    <a:pt x="6395" y="437"/>
                    <a:pt x="6403" y="437"/>
                  </a:cubicBezTo>
                  <a:cubicBezTo>
                    <a:pt x="6409" y="437"/>
                    <a:pt x="6435" y="427"/>
                    <a:pt x="6493" y="401"/>
                  </a:cubicBezTo>
                  <a:cubicBezTo>
                    <a:pt x="6515" y="392"/>
                    <a:pt x="6524" y="371"/>
                    <a:pt x="6525" y="360"/>
                  </a:cubicBezTo>
                  <a:cubicBezTo>
                    <a:pt x="6525" y="357"/>
                    <a:pt x="6520" y="355"/>
                    <a:pt x="6512" y="352"/>
                  </a:cubicBezTo>
                  <a:cubicBezTo>
                    <a:pt x="6504" y="349"/>
                    <a:pt x="6494" y="345"/>
                    <a:pt x="6491" y="336"/>
                  </a:cubicBezTo>
                  <a:cubicBezTo>
                    <a:pt x="6491" y="334"/>
                    <a:pt x="6490" y="329"/>
                    <a:pt x="6493" y="325"/>
                  </a:cubicBezTo>
                  <a:cubicBezTo>
                    <a:pt x="6496" y="321"/>
                    <a:pt x="6502" y="320"/>
                    <a:pt x="6509" y="320"/>
                  </a:cubicBezTo>
                  <a:cubicBezTo>
                    <a:pt x="6516" y="319"/>
                    <a:pt x="6524" y="319"/>
                    <a:pt x="6533" y="315"/>
                  </a:cubicBezTo>
                  <a:cubicBezTo>
                    <a:pt x="6540" y="313"/>
                    <a:pt x="6540" y="309"/>
                    <a:pt x="6539" y="307"/>
                  </a:cubicBezTo>
                  <a:cubicBezTo>
                    <a:pt x="6538" y="299"/>
                    <a:pt x="6526" y="289"/>
                    <a:pt x="6518" y="292"/>
                  </a:cubicBezTo>
                  <a:cubicBezTo>
                    <a:pt x="6509" y="294"/>
                    <a:pt x="6506" y="291"/>
                    <a:pt x="6505" y="289"/>
                  </a:cubicBezTo>
                  <a:cubicBezTo>
                    <a:pt x="6502" y="286"/>
                    <a:pt x="6504" y="282"/>
                    <a:pt x="6506" y="277"/>
                  </a:cubicBezTo>
                  <a:cubicBezTo>
                    <a:pt x="6509" y="268"/>
                    <a:pt x="6511" y="260"/>
                    <a:pt x="6505" y="253"/>
                  </a:cubicBezTo>
                  <a:cubicBezTo>
                    <a:pt x="6502" y="249"/>
                    <a:pt x="6499" y="248"/>
                    <a:pt x="6494" y="248"/>
                  </a:cubicBezTo>
                  <a:cubicBezTo>
                    <a:pt x="6489" y="248"/>
                    <a:pt x="6483" y="249"/>
                    <a:pt x="6478" y="251"/>
                  </a:cubicBezTo>
                  <a:cubicBezTo>
                    <a:pt x="6469" y="253"/>
                    <a:pt x="6461" y="254"/>
                    <a:pt x="6457" y="250"/>
                  </a:cubicBezTo>
                  <a:cubicBezTo>
                    <a:pt x="6455" y="247"/>
                    <a:pt x="6454" y="244"/>
                    <a:pt x="6454" y="239"/>
                  </a:cubicBezTo>
                  <a:cubicBezTo>
                    <a:pt x="6455" y="219"/>
                    <a:pt x="6452" y="194"/>
                    <a:pt x="6440" y="182"/>
                  </a:cubicBezTo>
                  <a:cubicBezTo>
                    <a:pt x="6437" y="179"/>
                    <a:pt x="6430" y="182"/>
                    <a:pt x="6423" y="185"/>
                  </a:cubicBezTo>
                  <a:cubicBezTo>
                    <a:pt x="6415" y="189"/>
                    <a:pt x="6407" y="193"/>
                    <a:pt x="6396" y="193"/>
                  </a:cubicBezTo>
                  <a:cubicBezTo>
                    <a:pt x="6388" y="193"/>
                    <a:pt x="6381" y="190"/>
                    <a:pt x="6374" y="185"/>
                  </a:cubicBezTo>
                  <a:cubicBezTo>
                    <a:pt x="6352" y="168"/>
                    <a:pt x="6298" y="157"/>
                    <a:pt x="6277" y="157"/>
                  </a:cubicBezTo>
                  <a:cubicBezTo>
                    <a:pt x="6274" y="157"/>
                    <a:pt x="6273" y="157"/>
                    <a:pt x="6272" y="157"/>
                  </a:cubicBezTo>
                  <a:cubicBezTo>
                    <a:pt x="6271" y="160"/>
                    <a:pt x="6268" y="162"/>
                    <a:pt x="6264" y="162"/>
                  </a:cubicBezTo>
                  <a:cubicBezTo>
                    <a:pt x="6259" y="162"/>
                    <a:pt x="6253" y="160"/>
                    <a:pt x="6246" y="158"/>
                  </a:cubicBezTo>
                  <a:cubicBezTo>
                    <a:pt x="6239" y="156"/>
                    <a:pt x="6231" y="153"/>
                    <a:pt x="6226" y="153"/>
                  </a:cubicBezTo>
                  <a:cubicBezTo>
                    <a:pt x="6224" y="153"/>
                    <a:pt x="6224" y="153"/>
                    <a:pt x="6224" y="153"/>
                  </a:cubicBezTo>
                  <a:cubicBezTo>
                    <a:pt x="6219" y="159"/>
                    <a:pt x="6202" y="162"/>
                    <a:pt x="6175" y="162"/>
                  </a:cubicBezTo>
                  <a:cubicBezTo>
                    <a:pt x="6155" y="162"/>
                    <a:pt x="6134" y="160"/>
                    <a:pt x="6124" y="157"/>
                  </a:cubicBezTo>
                  <a:cubicBezTo>
                    <a:pt x="6108" y="153"/>
                    <a:pt x="6083" y="164"/>
                    <a:pt x="6082" y="180"/>
                  </a:cubicBezTo>
                  <a:cubicBezTo>
                    <a:pt x="6081" y="193"/>
                    <a:pt x="6065" y="199"/>
                    <a:pt x="6032" y="199"/>
                  </a:cubicBezTo>
                  <a:cubicBezTo>
                    <a:pt x="6010" y="199"/>
                    <a:pt x="5987" y="197"/>
                    <a:pt x="5979" y="195"/>
                  </a:cubicBezTo>
                  <a:cubicBezTo>
                    <a:pt x="5976" y="194"/>
                    <a:pt x="5973" y="192"/>
                    <a:pt x="5973" y="189"/>
                  </a:cubicBezTo>
                  <a:cubicBezTo>
                    <a:pt x="5970" y="181"/>
                    <a:pt x="5980" y="170"/>
                    <a:pt x="6005" y="145"/>
                  </a:cubicBezTo>
                  <a:cubicBezTo>
                    <a:pt x="6013" y="137"/>
                    <a:pt x="6023" y="126"/>
                    <a:pt x="6028" y="120"/>
                  </a:cubicBezTo>
                  <a:cubicBezTo>
                    <a:pt x="6024" y="120"/>
                    <a:pt x="6016" y="119"/>
                    <a:pt x="6002" y="119"/>
                  </a:cubicBezTo>
                  <a:cubicBezTo>
                    <a:pt x="5994" y="119"/>
                    <a:pt x="5986" y="119"/>
                    <a:pt x="5978" y="120"/>
                  </a:cubicBezTo>
                  <a:cubicBezTo>
                    <a:pt x="5970" y="120"/>
                    <a:pt x="5961" y="120"/>
                    <a:pt x="5953" y="120"/>
                  </a:cubicBezTo>
                  <a:cubicBezTo>
                    <a:pt x="5917" y="120"/>
                    <a:pt x="5908" y="117"/>
                    <a:pt x="5905" y="112"/>
                  </a:cubicBezTo>
                  <a:cubicBezTo>
                    <a:pt x="5902" y="107"/>
                    <a:pt x="5869" y="101"/>
                    <a:pt x="5831" y="101"/>
                  </a:cubicBezTo>
                  <a:cubicBezTo>
                    <a:pt x="5827" y="101"/>
                    <a:pt x="5823" y="101"/>
                    <a:pt x="5820" y="101"/>
                  </a:cubicBezTo>
                  <a:cubicBezTo>
                    <a:pt x="5818" y="101"/>
                    <a:pt x="5817" y="101"/>
                    <a:pt x="5816" y="101"/>
                  </a:cubicBezTo>
                  <a:cubicBezTo>
                    <a:pt x="5811" y="101"/>
                    <a:pt x="5803" y="101"/>
                    <a:pt x="5803" y="95"/>
                  </a:cubicBezTo>
                  <a:cubicBezTo>
                    <a:pt x="5803" y="88"/>
                    <a:pt x="5816" y="83"/>
                    <a:pt x="5842" y="80"/>
                  </a:cubicBezTo>
                  <a:cubicBezTo>
                    <a:pt x="5853" y="79"/>
                    <a:pt x="5864" y="74"/>
                    <a:pt x="5876" y="68"/>
                  </a:cubicBezTo>
                  <a:cubicBezTo>
                    <a:pt x="5887" y="62"/>
                    <a:pt x="5899" y="56"/>
                    <a:pt x="5913" y="53"/>
                  </a:cubicBezTo>
                  <a:cubicBezTo>
                    <a:pt x="5925" y="51"/>
                    <a:pt x="5926" y="49"/>
                    <a:pt x="5926" y="48"/>
                  </a:cubicBezTo>
                  <a:cubicBezTo>
                    <a:pt x="5927" y="46"/>
                    <a:pt x="5921" y="37"/>
                    <a:pt x="5918" y="33"/>
                  </a:cubicBezTo>
                  <a:cubicBezTo>
                    <a:pt x="5913" y="26"/>
                    <a:pt x="5902" y="25"/>
                    <a:pt x="5888" y="24"/>
                  </a:cubicBezTo>
                  <a:cubicBezTo>
                    <a:pt x="5878" y="24"/>
                    <a:pt x="5867" y="23"/>
                    <a:pt x="5857" y="20"/>
                  </a:cubicBezTo>
                  <a:cubicBezTo>
                    <a:pt x="5852" y="18"/>
                    <a:pt x="5847" y="17"/>
                    <a:pt x="5842" y="15"/>
                  </a:cubicBezTo>
                  <a:cubicBezTo>
                    <a:pt x="5820" y="8"/>
                    <a:pt x="5796" y="0"/>
                    <a:pt x="5778" y="0"/>
                  </a:cubicBezTo>
                  <a:lnTo>
                    <a:pt x="5775" y="0"/>
                  </a:lnTo>
                  <a:cubicBezTo>
                    <a:pt x="5764" y="0"/>
                    <a:pt x="5752" y="3"/>
                    <a:pt x="5735" y="8"/>
                  </a:cubicBezTo>
                  <a:cubicBezTo>
                    <a:pt x="5720" y="12"/>
                    <a:pt x="5702" y="17"/>
                    <a:pt x="5679" y="21"/>
                  </a:cubicBezTo>
                  <a:cubicBezTo>
                    <a:pt x="5648" y="27"/>
                    <a:pt x="5635" y="43"/>
                    <a:pt x="5623" y="59"/>
                  </a:cubicBezTo>
                  <a:cubicBezTo>
                    <a:pt x="5615" y="69"/>
                    <a:pt x="5607" y="78"/>
                    <a:pt x="5596" y="84"/>
                  </a:cubicBezTo>
                  <a:cubicBezTo>
                    <a:pt x="5571" y="95"/>
                    <a:pt x="5539" y="131"/>
                    <a:pt x="5541" y="139"/>
                  </a:cubicBezTo>
                  <a:cubicBezTo>
                    <a:pt x="5563" y="143"/>
                    <a:pt x="5562" y="156"/>
                    <a:pt x="5562" y="165"/>
                  </a:cubicBezTo>
                  <a:cubicBezTo>
                    <a:pt x="5561" y="169"/>
                    <a:pt x="5561" y="173"/>
                    <a:pt x="5562" y="176"/>
                  </a:cubicBezTo>
                  <a:cubicBezTo>
                    <a:pt x="5563" y="183"/>
                    <a:pt x="5561" y="188"/>
                    <a:pt x="5559" y="190"/>
                  </a:cubicBezTo>
                  <a:cubicBezTo>
                    <a:pt x="5552" y="199"/>
                    <a:pt x="5535" y="201"/>
                    <a:pt x="5512" y="197"/>
                  </a:cubicBezTo>
                  <a:cubicBezTo>
                    <a:pt x="5504" y="196"/>
                    <a:pt x="5491" y="195"/>
                    <a:pt x="5476" y="195"/>
                  </a:cubicBezTo>
                  <a:cubicBezTo>
                    <a:pt x="5427" y="195"/>
                    <a:pt x="5404" y="203"/>
                    <a:pt x="5403" y="207"/>
                  </a:cubicBezTo>
                  <a:cubicBezTo>
                    <a:pt x="5403" y="214"/>
                    <a:pt x="5419" y="221"/>
                    <a:pt x="5430" y="226"/>
                  </a:cubicBezTo>
                  <a:cubicBezTo>
                    <a:pt x="5444" y="232"/>
                    <a:pt x="5455" y="238"/>
                    <a:pt x="5452" y="247"/>
                  </a:cubicBezTo>
                  <a:cubicBezTo>
                    <a:pt x="5451" y="251"/>
                    <a:pt x="5447" y="255"/>
                    <a:pt x="5437" y="255"/>
                  </a:cubicBezTo>
                  <a:cubicBezTo>
                    <a:pt x="5423" y="255"/>
                    <a:pt x="5400" y="247"/>
                    <a:pt x="5386" y="239"/>
                  </a:cubicBezTo>
                  <a:cubicBezTo>
                    <a:pt x="5381" y="237"/>
                    <a:pt x="5374" y="235"/>
                    <a:pt x="5366" y="235"/>
                  </a:cubicBezTo>
                  <a:cubicBezTo>
                    <a:pt x="5348" y="235"/>
                    <a:pt x="5332" y="242"/>
                    <a:pt x="5328" y="251"/>
                  </a:cubicBezTo>
                  <a:cubicBezTo>
                    <a:pt x="5323" y="262"/>
                    <a:pt x="5311" y="269"/>
                    <a:pt x="5295" y="269"/>
                  </a:cubicBezTo>
                  <a:cubicBezTo>
                    <a:pt x="5284" y="269"/>
                    <a:pt x="5275" y="266"/>
                    <a:pt x="5270" y="264"/>
                  </a:cubicBezTo>
                  <a:cubicBezTo>
                    <a:pt x="5269" y="264"/>
                    <a:pt x="5261" y="264"/>
                    <a:pt x="5254" y="266"/>
                  </a:cubicBezTo>
                  <a:cubicBezTo>
                    <a:pt x="5244" y="269"/>
                    <a:pt x="5231" y="271"/>
                    <a:pt x="5221" y="268"/>
                  </a:cubicBezTo>
                  <a:cubicBezTo>
                    <a:pt x="5216" y="266"/>
                    <a:pt x="5214" y="263"/>
                    <a:pt x="5214" y="261"/>
                  </a:cubicBezTo>
                  <a:cubicBezTo>
                    <a:pt x="5212" y="254"/>
                    <a:pt x="5219" y="247"/>
                    <a:pt x="5227" y="240"/>
                  </a:cubicBezTo>
                  <a:cubicBezTo>
                    <a:pt x="5231" y="236"/>
                    <a:pt x="5241" y="227"/>
                    <a:pt x="5241" y="224"/>
                  </a:cubicBezTo>
                  <a:cubicBezTo>
                    <a:pt x="5239" y="222"/>
                    <a:pt x="5234" y="220"/>
                    <a:pt x="5226" y="220"/>
                  </a:cubicBezTo>
                  <a:cubicBezTo>
                    <a:pt x="5205" y="220"/>
                    <a:pt x="5181" y="230"/>
                    <a:pt x="5178" y="240"/>
                  </a:cubicBezTo>
                  <a:cubicBezTo>
                    <a:pt x="5176" y="247"/>
                    <a:pt x="5171" y="251"/>
                    <a:pt x="5165" y="251"/>
                  </a:cubicBezTo>
                  <a:cubicBezTo>
                    <a:pt x="5158" y="251"/>
                    <a:pt x="5150" y="247"/>
                    <a:pt x="5142" y="243"/>
                  </a:cubicBezTo>
                  <a:cubicBezTo>
                    <a:pt x="5136" y="239"/>
                    <a:pt x="5129" y="236"/>
                    <a:pt x="5125" y="236"/>
                  </a:cubicBezTo>
                  <a:lnTo>
                    <a:pt x="5119" y="239"/>
                  </a:lnTo>
                  <a:cubicBezTo>
                    <a:pt x="5108" y="245"/>
                    <a:pt x="5095" y="252"/>
                    <a:pt x="5074" y="261"/>
                  </a:cubicBezTo>
                  <a:cubicBezTo>
                    <a:pt x="5064" y="265"/>
                    <a:pt x="5048" y="264"/>
                    <a:pt x="5033" y="262"/>
                  </a:cubicBezTo>
                  <a:cubicBezTo>
                    <a:pt x="5027" y="261"/>
                    <a:pt x="5021" y="261"/>
                    <a:pt x="5016" y="261"/>
                  </a:cubicBezTo>
                  <a:cubicBezTo>
                    <a:pt x="5007" y="261"/>
                    <a:pt x="5005" y="263"/>
                    <a:pt x="5004" y="265"/>
                  </a:cubicBezTo>
                  <a:cubicBezTo>
                    <a:pt x="5003" y="266"/>
                    <a:pt x="5004" y="266"/>
                    <a:pt x="5004" y="267"/>
                  </a:cubicBezTo>
                  <a:cubicBezTo>
                    <a:pt x="5006" y="271"/>
                    <a:pt x="5020" y="276"/>
                    <a:pt x="5029" y="279"/>
                  </a:cubicBezTo>
                  <a:cubicBezTo>
                    <a:pt x="5042" y="284"/>
                    <a:pt x="5050" y="286"/>
                    <a:pt x="5051" y="293"/>
                  </a:cubicBezTo>
                  <a:lnTo>
                    <a:pt x="5051" y="296"/>
                  </a:lnTo>
                  <a:lnTo>
                    <a:pt x="5049" y="298"/>
                  </a:lnTo>
                  <a:cubicBezTo>
                    <a:pt x="5045" y="303"/>
                    <a:pt x="5035" y="304"/>
                    <a:pt x="4993" y="307"/>
                  </a:cubicBezTo>
                  <a:cubicBezTo>
                    <a:pt x="4970" y="309"/>
                    <a:pt x="4931" y="311"/>
                    <a:pt x="4924" y="316"/>
                  </a:cubicBezTo>
                  <a:cubicBezTo>
                    <a:pt x="4919" y="330"/>
                    <a:pt x="4890" y="331"/>
                    <a:pt x="4833" y="332"/>
                  </a:cubicBezTo>
                  <a:lnTo>
                    <a:pt x="4823" y="332"/>
                  </a:lnTo>
                  <a:cubicBezTo>
                    <a:pt x="4798" y="333"/>
                    <a:pt x="4792" y="339"/>
                    <a:pt x="4786" y="347"/>
                  </a:cubicBezTo>
                  <a:cubicBezTo>
                    <a:pt x="4780" y="354"/>
                    <a:pt x="4773" y="362"/>
                    <a:pt x="4753" y="366"/>
                  </a:cubicBezTo>
                  <a:lnTo>
                    <a:pt x="4739" y="369"/>
                  </a:lnTo>
                  <a:cubicBezTo>
                    <a:pt x="4709" y="375"/>
                    <a:pt x="4695" y="377"/>
                    <a:pt x="4684" y="393"/>
                  </a:cubicBezTo>
                  <a:cubicBezTo>
                    <a:pt x="4676" y="406"/>
                    <a:pt x="4661" y="414"/>
                    <a:pt x="4645" y="414"/>
                  </a:cubicBezTo>
                  <a:cubicBezTo>
                    <a:pt x="4633" y="414"/>
                    <a:pt x="4623" y="409"/>
                    <a:pt x="4616" y="401"/>
                  </a:cubicBezTo>
                  <a:cubicBezTo>
                    <a:pt x="4612" y="396"/>
                    <a:pt x="4599" y="399"/>
                    <a:pt x="4593" y="402"/>
                  </a:cubicBezTo>
                  <a:cubicBezTo>
                    <a:pt x="4605" y="405"/>
                    <a:pt x="4605" y="412"/>
                    <a:pt x="4605" y="415"/>
                  </a:cubicBezTo>
                  <a:cubicBezTo>
                    <a:pt x="4604" y="425"/>
                    <a:pt x="4588" y="435"/>
                    <a:pt x="4577" y="431"/>
                  </a:cubicBezTo>
                  <a:cubicBezTo>
                    <a:pt x="4570" y="431"/>
                    <a:pt x="4562" y="435"/>
                    <a:pt x="4557" y="439"/>
                  </a:cubicBezTo>
                  <a:cubicBezTo>
                    <a:pt x="4567" y="440"/>
                    <a:pt x="4575" y="445"/>
                    <a:pt x="4579" y="453"/>
                  </a:cubicBezTo>
                  <a:cubicBezTo>
                    <a:pt x="4582" y="460"/>
                    <a:pt x="4581" y="469"/>
                    <a:pt x="4576" y="476"/>
                  </a:cubicBezTo>
                  <a:cubicBezTo>
                    <a:pt x="4569" y="484"/>
                    <a:pt x="4553" y="481"/>
                    <a:pt x="4536" y="476"/>
                  </a:cubicBezTo>
                  <a:cubicBezTo>
                    <a:pt x="4525" y="473"/>
                    <a:pt x="4512" y="471"/>
                    <a:pt x="4510" y="473"/>
                  </a:cubicBezTo>
                  <a:cubicBezTo>
                    <a:pt x="4509" y="477"/>
                    <a:pt x="4526" y="487"/>
                    <a:pt x="4543" y="487"/>
                  </a:cubicBezTo>
                  <a:cubicBezTo>
                    <a:pt x="4544" y="487"/>
                    <a:pt x="4545" y="487"/>
                    <a:pt x="4547" y="486"/>
                  </a:cubicBezTo>
                  <a:cubicBezTo>
                    <a:pt x="4573" y="484"/>
                    <a:pt x="4585" y="502"/>
                    <a:pt x="4587" y="517"/>
                  </a:cubicBezTo>
                  <a:cubicBezTo>
                    <a:pt x="4588" y="521"/>
                    <a:pt x="4586" y="524"/>
                    <a:pt x="4585" y="525"/>
                  </a:cubicBezTo>
                  <a:cubicBezTo>
                    <a:pt x="4582" y="529"/>
                    <a:pt x="4576" y="529"/>
                    <a:pt x="4574" y="529"/>
                  </a:cubicBezTo>
                  <a:cubicBezTo>
                    <a:pt x="4569" y="529"/>
                    <a:pt x="4563" y="528"/>
                    <a:pt x="4556" y="527"/>
                  </a:cubicBezTo>
                  <a:cubicBezTo>
                    <a:pt x="4549" y="525"/>
                    <a:pt x="4541" y="524"/>
                    <a:pt x="4535" y="524"/>
                  </a:cubicBezTo>
                  <a:cubicBezTo>
                    <a:pt x="4531" y="524"/>
                    <a:pt x="4529" y="525"/>
                    <a:pt x="4528" y="526"/>
                  </a:cubicBezTo>
                  <a:cubicBezTo>
                    <a:pt x="4527" y="527"/>
                    <a:pt x="4527" y="528"/>
                    <a:pt x="4527" y="528"/>
                  </a:cubicBezTo>
                  <a:cubicBezTo>
                    <a:pt x="4527" y="528"/>
                    <a:pt x="4529" y="534"/>
                    <a:pt x="4553" y="536"/>
                  </a:cubicBezTo>
                  <a:cubicBezTo>
                    <a:pt x="4567" y="538"/>
                    <a:pt x="4570" y="542"/>
                    <a:pt x="4572" y="550"/>
                  </a:cubicBezTo>
                  <a:cubicBezTo>
                    <a:pt x="4573" y="554"/>
                    <a:pt x="4574" y="558"/>
                    <a:pt x="4582" y="565"/>
                  </a:cubicBezTo>
                  <a:cubicBezTo>
                    <a:pt x="4583" y="566"/>
                    <a:pt x="4585" y="568"/>
                    <a:pt x="4586" y="569"/>
                  </a:cubicBezTo>
                  <a:cubicBezTo>
                    <a:pt x="4596" y="581"/>
                    <a:pt x="4588" y="590"/>
                    <a:pt x="4584" y="595"/>
                  </a:cubicBezTo>
                  <a:cubicBezTo>
                    <a:pt x="4581" y="599"/>
                    <a:pt x="4579" y="601"/>
                    <a:pt x="4579" y="604"/>
                  </a:cubicBezTo>
                  <a:cubicBezTo>
                    <a:pt x="4580" y="610"/>
                    <a:pt x="4578" y="615"/>
                    <a:pt x="4575" y="619"/>
                  </a:cubicBezTo>
                  <a:cubicBezTo>
                    <a:pt x="4569" y="626"/>
                    <a:pt x="4556" y="628"/>
                    <a:pt x="4550" y="622"/>
                  </a:cubicBezTo>
                  <a:cubicBezTo>
                    <a:pt x="4548" y="621"/>
                    <a:pt x="4546" y="617"/>
                    <a:pt x="4546" y="612"/>
                  </a:cubicBezTo>
                  <a:cubicBezTo>
                    <a:pt x="4544" y="610"/>
                    <a:pt x="4532" y="605"/>
                    <a:pt x="4513" y="605"/>
                  </a:cubicBezTo>
                  <a:cubicBezTo>
                    <a:pt x="4497" y="605"/>
                    <a:pt x="4487" y="609"/>
                    <a:pt x="4484" y="612"/>
                  </a:cubicBezTo>
                  <a:cubicBezTo>
                    <a:pt x="4474" y="624"/>
                    <a:pt x="4467" y="633"/>
                    <a:pt x="4456" y="633"/>
                  </a:cubicBezTo>
                  <a:cubicBezTo>
                    <a:pt x="4450" y="633"/>
                    <a:pt x="4445" y="631"/>
                    <a:pt x="4439" y="625"/>
                  </a:cubicBezTo>
                  <a:cubicBezTo>
                    <a:pt x="4433" y="620"/>
                    <a:pt x="4414" y="622"/>
                    <a:pt x="4390" y="626"/>
                  </a:cubicBezTo>
                  <a:cubicBezTo>
                    <a:pt x="4372" y="629"/>
                    <a:pt x="4353" y="632"/>
                    <a:pt x="4331" y="633"/>
                  </a:cubicBezTo>
                  <a:lnTo>
                    <a:pt x="4329" y="633"/>
                  </a:lnTo>
                  <a:cubicBezTo>
                    <a:pt x="4275" y="635"/>
                    <a:pt x="4162" y="639"/>
                    <a:pt x="4135" y="649"/>
                  </a:cubicBezTo>
                  <a:cubicBezTo>
                    <a:pt x="4120" y="655"/>
                    <a:pt x="4106" y="670"/>
                    <a:pt x="4103" y="685"/>
                  </a:cubicBezTo>
                  <a:cubicBezTo>
                    <a:pt x="4101" y="693"/>
                    <a:pt x="4101" y="705"/>
                    <a:pt x="4111" y="715"/>
                  </a:cubicBezTo>
                  <a:cubicBezTo>
                    <a:pt x="4132" y="736"/>
                    <a:pt x="4124" y="750"/>
                    <a:pt x="4119" y="761"/>
                  </a:cubicBezTo>
                  <a:cubicBezTo>
                    <a:pt x="4116" y="765"/>
                    <a:pt x="4114" y="769"/>
                    <a:pt x="4114" y="773"/>
                  </a:cubicBezTo>
                  <a:cubicBezTo>
                    <a:pt x="4114" y="784"/>
                    <a:pt x="4175" y="819"/>
                    <a:pt x="4213" y="823"/>
                  </a:cubicBezTo>
                  <a:cubicBezTo>
                    <a:pt x="4235" y="825"/>
                    <a:pt x="4256" y="841"/>
                    <a:pt x="4265" y="862"/>
                  </a:cubicBezTo>
                  <a:cubicBezTo>
                    <a:pt x="4272" y="878"/>
                    <a:pt x="4270" y="895"/>
                    <a:pt x="4261" y="907"/>
                  </a:cubicBezTo>
                  <a:cubicBezTo>
                    <a:pt x="4254" y="915"/>
                    <a:pt x="4245" y="919"/>
                    <a:pt x="4233" y="919"/>
                  </a:cubicBezTo>
                  <a:cubicBezTo>
                    <a:pt x="4201" y="919"/>
                    <a:pt x="4153" y="890"/>
                    <a:pt x="4123" y="866"/>
                  </a:cubicBezTo>
                  <a:cubicBezTo>
                    <a:pt x="4084" y="835"/>
                    <a:pt x="3996" y="822"/>
                    <a:pt x="3959" y="822"/>
                  </a:cubicBezTo>
                  <a:cubicBezTo>
                    <a:pt x="3957" y="822"/>
                    <a:pt x="3954" y="822"/>
                    <a:pt x="3952" y="822"/>
                  </a:cubicBezTo>
                  <a:cubicBezTo>
                    <a:pt x="3932" y="824"/>
                    <a:pt x="3927" y="814"/>
                    <a:pt x="3923" y="807"/>
                  </a:cubicBezTo>
                  <a:cubicBezTo>
                    <a:pt x="3918" y="800"/>
                    <a:pt x="3915" y="794"/>
                    <a:pt x="3898" y="794"/>
                  </a:cubicBezTo>
                  <a:lnTo>
                    <a:pt x="3896" y="794"/>
                  </a:lnTo>
                  <a:cubicBezTo>
                    <a:pt x="3866" y="795"/>
                    <a:pt x="3844" y="814"/>
                    <a:pt x="3843" y="820"/>
                  </a:cubicBezTo>
                  <a:cubicBezTo>
                    <a:pt x="3844" y="820"/>
                    <a:pt x="3845" y="820"/>
                    <a:pt x="3848" y="820"/>
                  </a:cubicBezTo>
                  <a:lnTo>
                    <a:pt x="3867" y="820"/>
                  </a:lnTo>
                  <a:cubicBezTo>
                    <a:pt x="3879" y="820"/>
                    <a:pt x="3887" y="821"/>
                    <a:pt x="3890" y="827"/>
                  </a:cubicBezTo>
                  <a:cubicBezTo>
                    <a:pt x="3892" y="834"/>
                    <a:pt x="3886" y="840"/>
                    <a:pt x="3883" y="842"/>
                  </a:cubicBezTo>
                  <a:cubicBezTo>
                    <a:pt x="3883" y="843"/>
                    <a:pt x="3882" y="843"/>
                    <a:pt x="3882" y="843"/>
                  </a:cubicBezTo>
                  <a:cubicBezTo>
                    <a:pt x="3884" y="844"/>
                    <a:pt x="3888" y="845"/>
                    <a:pt x="3892" y="846"/>
                  </a:cubicBezTo>
                  <a:cubicBezTo>
                    <a:pt x="3900" y="849"/>
                    <a:pt x="3911" y="852"/>
                    <a:pt x="3923" y="857"/>
                  </a:cubicBezTo>
                  <a:cubicBezTo>
                    <a:pt x="3936" y="862"/>
                    <a:pt x="3937" y="869"/>
                    <a:pt x="3936" y="874"/>
                  </a:cubicBezTo>
                  <a:cubicBezTo>
                    <a:pt x="3934" y="885"/>
                    <a:pt x="3914" y="891"/>
                    <a:pt x="3897" y="891"/>
                  </a:cubicBezTo>
                  <a:cubicBezTo>
                    <a:pt x="3881" y="891"/>
                    <a:pt x="3866" y="886"/>
                    <a:pt x="3854" y="879"/>
                  </a:cubicBezTo>
                  <a:cubicBezTo>
                    <a:pt x="3845" y="873"/>
                    <a:pt x="3836" y="870"/>
                    <a:pt x="3826" y="870"/>
                  </a:cubicBezTo>
                  <a:cubicBezTo>
                    <a:pt x="3804" y="870"/>
                    <a:pt x="3786" y="884"/>
                    <a:pt x="3781" y="894"/>
                  </a:cubicBezTo>
                  <a:cubicBezTo>
                    <a:pt x="3779" y="896"/>
                    <a:pt x="3780" y="900"/>
                    <a:pt x="3782" y="904"/>
                  </a:cubicBezTo>
                  <a:cubicBezTo>
                    <a:pt x="3792" y="925"/>
                    <a:pt x="3831" y="957"/>
                    <a:pt x="3878" y="964"/>
                  </a:cubicBezTo>
                  <a:cubicBezTo>
                    <a:pt x="3918" y="970"/>
                    <a:pt x="3926" y="980"/>
                    <a:pt x="3932" y="990"/>
                  </a:cubicBezTo>
                  <a:cubicBezTo>
                    <a:pt x="3936" y="995"/>
                    <a:pt x="3939" y="999"/>
                    <a:pt x="3948" y="1002"/>
                  </a:cubicBezTo>
                  <a:cubicBezTo>
                    <a:pt x="3961" y="1007"/>
                    <a:pt x="3967" y="1013"/>
                    <a:pt x="3966" y="1020"/>
                  </a:cubicBezTo>
                  <a:cubicBezTo>
                    <a:pt x="3964" y="1030"/>
                    <a:pt x="3949" y="1036"/>
                    <a:pt x="3935" y="1037"/>
                  </a:cubicBezTo>
                  <a:lnTo>
                    <a:pt x="3935" y="1037"/>
                  </a:lnTo>
                  <a:cubicBezTo>
                    <a:pt x="3919" y="1037"/>
                    <a:pt x="3898" y="1023"/>
                    <a:pt x="3875" y="1009"/>
                  </a:cubicBezTo>
                  <a:cubicBezTo>
                    <a:pt x="3865" y="1003"/>
                    <a:pt x="3854" y="996"/>
                    <a:pt x="3844" y="991"/>
                  </a:cubicBezTo>
                  <a:cubicBezTo>
                    <a:pt x="3837" y="987"/>
                    <a:pt x="3826" y="985"/>
                    <a:pt x="3809" y="985"/>
                  </a:cubicBezTo>
                  <a:cubicBezTo>
                    <a:pt x="3799" y="985"/>
                    <a:pt x="3789" y="986"/>
                    <a:pt x="3779" y="987"/>
                  </a:cubicBezTo>
                  <a:cubicBezTo>
                    <a:pt x="3769" y="987"/>
                    <a:pt x="3759" y="988"/>
                    <a:pt x="3750" y="988"/>
                  </a:cubicBezTo>
                  <a:cubicBezTo>
                    <a:pt x="3730" y="988"/>
                    <a:pt x="3719" y="985"/>
                    <a:pt x="3712" y="978"/>
                  </a:cubicBezTo>
                  <a:cubicBezTo>
                    <a:pt x="3701" y="966"/>
                    <a:pt x="3706" y="954"/>
                    <a:pt x="3709" y="945"/>
                  </a:cubicBezTo>
                  <a:cubicBezTo>
                    <a:pt x="3712" y="936"/>
                    <a:pt x="3712" y="933"/>
                    <a:pt x="3708" y="929"/>
                  </a:cubicBezTo>
                  <a:cubicBezTo>
                    <a:pt x="3687" y="911"/>
                    <a:pt x="3708" y="873"/>
                    <a:pt x="3725" y="846"/>
                  </a:cubicBezTo>
                  <a:cubicBezTo>
                    <a:pt x="3733" y="833"/>
                    <a:pt x="3734" y="815"/>
                    <a:pt x="3727" y="796"/>
                  </a:cubicBezTo>
                  <a:cubicBezTo>
                    <a:pt x="3721" y="778"/>
                    <a:pt x="3708" y="764"/>
                    <a:pt x="3696" y="760"/>
                  </a:cubicBezTo>
                  <a:cubicBezTo>
                    <a:pt x="3693" y="759"/>
                    <a:pt x="3690" y="758"/>
                    <a:pt x="3688" y="758"/>
                  </a:cubicBezTo>
                  <a:cubicBezTo>
                    <a:pt x="3683" y="758"/>
                    <a:pt x="3681" y="761"/>
                    <a:pt x="3680" y="763"/>
                  </a:cubicBezTo>
                  <a:cubicBezTo>
                    <a:pt x="3677" y="768"/>
                    <a:pt x="3679" y="778"/>
                    <a:pt x="3682" y="781"/>
                  </a:cubicBezTo>
                  <a:cubicBezTo>
                    <a:pt x="3691" y="793"/>
                    <a:pt x="3686" y="839"/>
                    <a:pt x="3663" y="868"/>
                  </a:cubicBezTo>
                  <a:cubicBezTo>
                    <a:pt x="3650" y="884"/>
                    <a:pt x="3625" y="892"/>
                    <a:pt x="3604" y="898"/>
                  </a:cubicBezTo>
                  <a:cubicBezTo>
                    <a:pt x="3591" y="902"/>
                    <a:pt x="3573" y="907"/>
                    <a:pt x="3573" y="912"/>
                  </a:cubicBezTo>
                  <a:cubicBezTo>
                    <a:pt x="3573" y="924"/>
                    <a:pt x="3561" y="933"/>
                    <a:pt x="3551" y="941"/>
                  </a:cubicBezTo>
                  <a:cubicBezTo>
                    <a:pt x="3547" y="945"/>
                    <a:pt x="3539" y="951"/>
                    <a:pt x="3539" y="954"/>
                  </a:cubicBezTo>
                  <a:cubicBezTo>
                    <a:pt x="3539" y="954"/>
                    <a:pt x="3539" y="954"/>
                    <a:pt x="3540" y="955"/>
                  </a:cubicBezTo>
                  <a:cubicBezTo>
                    <a:pt x="3556" y="969"/>
                    <a:pt x="3619" y="1040"/>
                    <a:pt x="3629" y="1062"/>
                  </a:cubicBezTo>
                  <a:cubicBezTo>
                    <a:pt x="3634" y="1074"/>
                    <a:pt x="3623" y="1093"/>
                    <a:pt x="3610" y="1117"/>
                  </a:cubicBezTo>
                  <a:cubicBezTo>
                    <a:pt x="3595" y="1143"/>
                    <a:pt x="3579" y="1172"/>
                    <a:pt x="3584" y="1192"/>
                  </a:cubicBezTo>
                  <a:cubicBezTo>
                    <a:pt x="3589" y="1213"/>
                    <a:pt x="3587" y="1228"/>
                    <a:pt x="3585" y="1241"/>
                  </a:cubicBezTo>
                  <a:cubicBezTo>
                    <a:pt x="3583" y="1252"/>
                    <a:pt x="3581" y="1259"/>
                    <a:pt x="3586" y="1267"/>
                  </a:cubicBezTo>
                  <a:cubicBezTo>
                    <a:pt x="3589" y="1271"/>
                    <a:pt x="3594" y="1273"/>
                    <a:pt x="3602" y="1273"/>
                  </a:cubicBezTo>
                  <a:cubicBezTo>
                    <a:pt x="3606" y="1273"/>
                    <a:pt x="3610" y="1273"/>
                    <a:pt x="3614" y="1273"/>
                  </a:cubicBezTo>
                  <a:cubicBezTo>
                    <a:pt x="3625" y="1272"/>
                    <a:pt x="3635" y="1271"/>
                    <a:pt x="3642" y="1275"/>
                  </a:cubicBezTo>
                  <a:cubicBezTo>
                    <a:pt x="3651" y="1278"/>
                    <a:pt x="3665" y="1274"/>
                    <a:pt x="3683" y="1268"/>
                  </a:cubicBezTo>
                  <a:cubicBezTo>
                    <a:pt x="3696" y="1263"/>
                    <a:pt x="3711" y="1258"/>
                    <a:pt x="3728" y="1255"/>
                  </a:cubicBezTo>
                  <a:cubicBezTo>
                    <a:pt x="3732" y="1254"/>
                    <a:pt x="3736" y="1254"/>
                    <a:pt x="3740" y="1254"/>
                  </a:cubicBezTo>
                  <a:cubicBezTo>
                    <a:pt x="3778" y="1254"/>
                    <a:pt x="3831" y="1281"/>
                    <a:pt x="3863" y="1298"/>
                  </a:cubicBezTo>
                  <a:cubicBezTo>
                    <a:pt x="3869" y="1301"/>
                    <a:pt x="3874" y="1303"/>
                    <a:pt x="3878" y="1305"/>
                  </a:cubicBezTo>
                  <a:cubicBezTo>
                    <a:pt x="3898" y="1315"/>
                    <a:pt x="3900" y="1329"/>
                    <a:pt x="3902" y="1342"/>
                  </a:cubicBezTo>
                  <a:cubicBezTo>
                    <a:pt x="3903" y="1350"/>
                    <a:pt x="3904" y="1358"/>
                    <a:pt x="3909" y="1366"/>
                  </a:cubicBezTo>
                  <a:cubicBezTo>
                    <a:pt x="3919" y="1382"/>
                    <a:pt x="3906" y="1391"/>
                    <a:pt x="3896" y="1398"/>
                  </a:cubicBezTo>
                  <a:cubicBezTo>
                    <a:pt x="3886" y="1405"/>
                    <a:pt x="3875" y="1412"/>
                    <a:pt x="3875" y="1426"/>
                  </a:cubicBezTo>
                  <a:cubicBezTo>
                    <a:pt x="3874" y="1444"/>
                    <a:pt x="3910" y="1457"/>
                    <a:pt x="3934" y="1466"/>
                  </a:cubicBezTo>
                  <a:cubicBezTo>
                    <a:pt x="3953" y="1473"/>
                    <a:pt x="3961" y="1476"/>
                    <a:pt x="3963" y="1482"/>
                  </a:cubicBezTo>
                  <a:cubicBezTo>
                    <a:pt x="3963" y="1485"/>
                    <a:pt x="3963" y="1487"/>
                    <a:pt x="3962" y="1490"/>
                  </a:cubicBezTo>
                  <a:cubicBezTo>
                    <a:pt x="3959" y="1493"/>
                    <a:pt x="3953" y="1495"/>
                    <a:pt x="3942" y="1495"/>
                  </a:cubicBezTo>
                  <a:cubicBezTo>
                    <a:pt x="3921" y="1495"/>
                    <a:pt x="3886" y="1489"/>
                    <a:pt x="3869" y="1483"/>
                  </a:cubicBezTo>
                  <a:cubicBezTo>
                    <a:pt x="3850" y="1476"/>
                    <a:pt x="3843" y="1457"/>
                    <a:pt x="3838" y="1445"/>
                  </a:cubicBezTo>
                  <a:cubicBezTo>
                    <a:pt x="3836" y="1440"/>
                    <a:pt x="3834" y="1435"/>
                    <a:pt x="3833" y="1433"/>
                  </a:cubicBezTo>
                  <a:cubicBezTo>
                    <a:pt x="3825" y="1427"/>
                    <a:pt x="3831" y="1415"/>
                    <a:pt x="3838" y="1402"/>
                  </a:cubicBezTo>
                  <a:cubicBezTo>
                    <a:pt x="3843" y="1393"/>
                    <a:pt x="3849" y="1382"/>
                    <a:pt x="3850" y="1373"/>
                  </a:cubicBezTo>
                  <a:cubicBezTo>
                    <a:pt x="3851" y="1362"/>
                    <a:pt x="3840" y="1353"/>
                    <a:pt x="3829" y="1344"/>
                  </a:cubicBezTo>
                  <a:cubicBezTo>
                    <a:pt x="3822" y="1339"/>
                    <a:pt x="3816" y="1334"/>
                    <a:pt x="3812" y="1328"/>
                  </a:cubicBezTo>
                  <a:cubicBezTo>
                    <a:pt x="3795" y="1304"/>
                    <a:pt x="3782" y="1299"/>
                    <a:pt x="3774" y="1299"/>
                  </a:cubicBezTo>
                  <a:cubicBezTo>
                    <a:pt x="3773" y="1299"/>
                    <a:pt x="3771" y="1299"/>
                    <a:pt x="3770" y="1299"/>
                  </a:cubicBezTo>
                  <a:cubicBezTo>
                    <a:pt x="3765" y="1300"/>
                    <a:pt x="3758" y="1301"/>
                    <a:pt x="3749" y="1303"/>
                  </a:cubicBezTo>
                  <a:cubicBezTo>
                    <a:pt x="3720" y="1307"/>
                    <a:pt x="3672" y="1315"/>
                    <a:pt x="3655" y="1329"/>
                  </a:cubicBezTo>
                  <a:cubicBezTo>
                    <a:pt x="3636" y="1347"/>
                    <a:pt x="3661" y="1403"/>
                    <a:pt x="3672" y="1427"/>
                  </a:cubicBezTo>
                  <a:lnTo>
                    <a:pt x="3673" y="1429"/>
                  </a:lnTo>
                  <a:cubicBezTo>
                    <a:pt x="3681" y="1448"/>
                    <a:pt x="3659" y="1469"/>
                    <a:pt x="3637" y="1488"/>
                  </a:cubicBezTo>
                  <a:cubicBezTo>
                    <a:pt x="3625" y="1500"/>
                    <a:pt x="3609" y="1514"/>
                    <a:pt x="3610" y="1521"/>
                  </a:cubicBezTo>
                  <a:cubicBezTo>
                    <a:pt x="3612" y="1545"/>
                    <a:pt x="3590" y="1556"/>
                    <a:pt x="3561" y="1571"/>
                  </a:cubicBezTo>
                  <a:cubicBezTo>
                    <a:pt x="3557" y="1573"/>
                    <a:pt x="3553" y="1575"/>
                    <a:pt x="3549" y="1577"/>
                  </a:cubicBezTo>
                  <a:cubicBezTo>
                    <a:pt x="3544" y="1580"/>
                    <a:pt x="3539" y="1583"/>
                    <a:pt x="3534" y="1585"/>
                  </a:cubicBezTo>
                  <a:cubicBezTo>
                    <a:pt x="3506" y="1600"/>
                    <a:pt x="3482" y="1612"/>
                    <a:pt x="3482" y="1633"/>
                  </a:cubicBezTo>
                  <a:cubicBezTo>
                    <a:pt x="3483" y="1640"/>
                    <a:pt x="3481" y="1645"/>
                    <a:pt x="3477" y="1649"/>
                  </a:cubicBezTo>
                  <a:cubicBezTo>
                    <a:pt x="3473" y="1653"/>
                    <a:pt x="3466" y="1656"/>
                    <a:pt x="3458" y="1656"/>
                  </a:cubicBezTo>
                  <a:cubicBezTo>
                    <a:pt x="3442" y="1656"/>
                    <a:pt x="3420" y="1647"/>
                    <a:pt x="3405" y="1638"/>
                  </a:cubicBezTo>
                  <a:cubicBezTo>
                    <a:pt x="3394" y="1632"/>
                    <a:pt x="3378" y="1635"/>
                    <a:pt x="3361" y="1640"/>
                  </a:cubicBezTo>
                  <a:cubicBezTo>
                    <a:pt x="3349" y="1643"/>
                    <a:pt x="3336" y="1646"/>
                    <a:pt x="3322" y="1646"/>
                  </a:cubicBezTo>
                  <a:lnTo>
                    <a:pt x="3319" y="1646"/>
                  </a:lnTo>
                  <a:cubicBezTo>
                    <a:pt x="3301" y="1645"/>
                    <a:pt x="3292" y="1638"/>
                    <a:pt x="3284" y="1632"/>
                  </a:cubicBezTo>
                  <a:cubicBezTo>
                    <a:pt x="3275" y="1625"/>
                    <a:pt x="3271" y="1622"/>
                    <a:pt x="3261" y="1626"/>
                  </a:cubicBezTo>
                  <a:cubicBezTo>
                    <a:pt x="3244" y="1632"/>
                    <a:pt x="3228" y="1628"/>
                    <a:pt x="3219" y="1616"/>
                  </a:cubicBezTo>
                  <a:cubicBezTo>
                    <a:pt x="3213" y="1607"/>
                    <a:pt x="3212" y="1596"/>
                    <a:pt x="3216" y="1586"/>
                  </a:cubicBezTo>
                  <a:cubicBezTo>
                    <a:pt x="3219" y="1577"/>
                    <a:pt x="3226" y="1572"/>
                    <a:pt x="3235" y="1572"/>
                  </a:cubicBezTo>
                  <a:cubicBezTo>
                    <a:pt x="3250" y="1572"/>
                    <a:pt x="3266" y="1585"/>
                    <a:pt x="3268" y="1597"/>
                  </a:cubicBezTo>
                  <a:cubicBezTo>
                    <a:pt x="3268" y="1600"/>
                    <a:pt x="3269" y="1601"/>
                    <a:pt x="3272" y="1601"/>
                  </a:cubicBezTo>
                  <a:cubicBezTo>
                    <a:pt x="3278" y="1601"/>
                    <a:pt x="3289" y="1596"/>
                    <a:pt x="3303" y="1588"/>
                  </a:cubicBezTo>
                  <a:cubicBezTo>
                    <a:pt x="3318" y="1580"/>
                    <a:pt x="3325" y="1588"/>
                    <a:pt x="3329" y="1594"/>
                  </a:cubicBezTo>
                  <a:cubicBezTo>
                    <a:pt x="3333" y="1599"/>
                    <a:pt x="3337" y="1605"/>
                    <a:pt x="3350" y="1606"/>
                  </a:cubicBezTo>
                  <a:cubicBezTo>
                    <a:pt x="3364" y="1607"/>
                    <a:pt x="3366" y="1604"/>
                    <a:pt x="3368" y="1600"/>
                  </a:cubicBezTo>
                  <a:cubicBezTo>
                    <a:pt x="3371" y="1596"/>
                    <a:pt x="3374" y="1590"/>
                    <a:pt x="3390" y="1591"/>
                  </a:cubicBezTo>
                  <a:cubicBezTo>
                    <a:pt x="3393" y="1591"/>
                    <a:pt x="3395" y="1591"/>
                    <a:pt x="3397" y="1591"/>
                  </a:cubicBezTo>
                  <a:cubicBezTo>
                    <a:pt x="3404" y="1591"/>
                    <a:pt x="3406" y="1590"/>
                    <a:pt x="3406" y="1590"/>
                  </a:cubicBezTo>
                  <a:cubicBezTo>
                    <a:pt x="3406" y="1590"/>
                    <a:pt x="3406" y="1588"/>
                    <a:pt x="3403" y="1582"/>
                  </a:cubicBezTo>
                  <a:cubicBezTo>
                    <a:pt x="3400" y="1578"/>
                    <a:pt x="3400" y="1574"/>
                    <a:pt x="3401" y="1570"/>
                  </a:cubicBezTo>
                  <a:cubicBezTo>
                    <a:pt x="3404" y="1560"/>
                    <a:pt x="3420" y="1553"/>
                    <a:pt x="3434" y="1547"/>
                  </a:cubicBezTo>
                  <a:lnTo>
                    <a:pt x="3439" y="1545"/>
                  </a:lnTo>
                  <a:cubicBezTo>
                    <a:pt x="3445" y="1543"/>
                    <a:pt x="3447" y="1537"/>
                    <a:pt x="3449" y="1528"/>
                  </a:cubicBezTo>
                  <a:cubicBezTo>
                    <a:pt x="3451" y="1519"/>
                    <a:pt x="3453" y="1510"/>
                    <a:pt x="3462" y="1505"/>
                  </a:cubicBezTo>
                  <a:cubicBezTo>
                    <a:pt x="3467" y="1502"/>
                    <a:pt x="3468" y="1499"/>
                    <a:pt x="3469" y="1495"/>
                  </a:cubicBezTo>
                  <a:cubicBezTo>
                    <a:pt x="3470" y="1489"/>
                    <a:pt x="3472" y="1480"/>
                    <a:pt x="3485" y="1479"/>
                  </a:cubicBezTo>
                  <a:cubicBezTo>
                    <a:pt x="3491" y="1479"/>
                    <a:pt x="3495" y="1474"/>
                    <a:pt x="3500" y="1468"/>
                  </a:cubicBezTo>
                  <a:cubicBezTo>
                    <a:pt x="3506" y="1462"/>
                    <a:pt x="3513" y="1455"/>
                    <a:pt x="3523" y="1455"/>
                  </a:cubicBezTo>
                  <a:cubicBezTo>
                    <a:pt x="3528" y="1455"/>
                    <a:pt x="3531" y="1450"/>
                    <a:pt x="3532" y="1448"/>
                  </a:cubicBezTo>
                  <a:cubicBezTo>
                    <a:pt x="3535" y="1441"/>
                    <a:pt x="3535" y="1433"/>
                    <a:pt x="3531" y="1428"/>
                  </a:cubicBezTo>
                  <a:cubicBezTo>
                    <a:pt x="3525" y="1419"/>
                    <a:pt x="3528" y="1406"/>
                    <a:pt x="3530" y="1398"/>
                  </a:cubicBezTo>
                  <a:cubicBezTo>
                    <a:pt x="3534" y="1386"/>
                    <a:pt x="3544" y="1371"/>
                    <a:pt x="3555" y="1368"/>
                  </a:cubicBezTo>
                  <a:cubicBezTo>
                    <a:pt x="3557" y="1367"/>
                    <a:pt x="3562" y="1365"/>
                    <a:pt x="3562" y="1362"/>
                  </a:cubicBezTo>
                  <a:cubicBezTo>
                    <a:pt x="3563" y="1358"/>
                    <a:pt x="3560" y="1354"/>
                    <a:pt x="3555" y="1350"/>
                  </a:cubicBezTo>
                  <a:lnTo>
                    <a:pt x="3551" y="1347"/>
                  </a:lnTo>
                  <a:cubicBezTo>
                    <a:pt x="3519" y="1324"/>
                    <a:pt x="3490" y="1299"/>
                    <a:pt x="3493" y="1279"/>
                  </a:cubicBezTo>
                  <a:cubicBezTo>
                    <a:pt x="3495" y="1270"/>
                    <a:pt x="3493" y="1257"/>
                    <a:pt x="3491" y="1244"/>
                  </a:cubicBezTo>
                  <a:cubicBezTo>
                    <a:pt x="3489" y="1227"/>
                    <a:pt x="3487" y="1211"/>
                    <a:pt x="3491" y="1200"/>
                  </a:cubicBezTo>
                  <a:cubicBezTo>
                    <a:pt x="3496" y="1187"/>
                    <a:pt x="3493" y="1158"/>
                    <a:pt x="3491" y="1139"/>
                  </a:cubicBezTo>
                  <a:lnTo>
                    <a:pt x="3490" y="1131"/>
                  </a:lnTo>
                  <a:cubicBezTo>
                    <a:pt x="3488" y="1118"/>
                    <a:pt x="3493" y="1105"/>
                    <a:pt x="3498" y="1090"/>
                  </a:cubicBezTo>
                  <a:cubicBezTo>
                    <a:pt x="3502" y="1078"/>
                    <a:pt x="3506" y="1065"/>
                    <a:pt x="3509" y="1049"/>
                  </a:cubicBezTo>
                  <a:cubicBezTo>
                    <a:pt x="3515" y="1016"/>
                    <a:pt x="3473" y="979"/>
                    <a:pt x="3450" y="968"/>
                  </a:cubicBezTo>
                  <a:cubicBezTo>
                    <a:pt x="3442" y="965"/>
                    <a:pt x="3437" y="959"/>
                    <a:pt x="3436" y="952"/>
                  </a:cubicBezTo>
                  <a:cubicBezTo>
                    <a:pt x="3434" y="939"/>
                    <a:pt x="3446" y="924"/>
                    <a:pt x="3474" y="901"/>
                  </a:cubicBezTo>
                  <a:cubicBezTo>
                    <a:pt x="3505" y="875"/>
                    <a:pt x="3506" y="792"/>
                    <a:pt x="3504" y="776"/>
                  </a:cubicBezTo>
                  <a:cubicBezTo>
                    <a:pt x="3503" y="766"/>
                    <a:pt x="3452" y="750"/>
                    <a:pt x="3421" y="750"/>
                  </a:cubicBezTo>
                  <a:cubicBezTo>
                    <a:pt x="3419" y="750"/>
                    <a:pt x="3418" y="750"/>
                    <a:pt x="3416" y="750"/>
                  </a:cubicBezTo>
                  <a:cubicBezTo>
                    <a:pt x="3411" y="750"/>
                    <a:pt x="3404" y="751"/>
                    <a:pt x="3395" y="751"/>
                  </a:cubicBezTo>
                  <a:cubicBezTo>
                    <a:pt x="3357" y="751"/>
                    <a:pt x="3289" y="747"/>
                    <a:pt x="3269" y="743"/>
                  </a:cubicBezTo>
                  <a:cubicBezTo>
                    <a:pt x="3254" y="740"/>
                    <a:pt x="3247" y="752"/>
                    <a:pt x="3237" y="774"/>
                  </a:cubicBezTo>
                  <a:cubicBezTo>
                    <a:pt x="3235" y="777"/>
                    <a:pt x="3234" y="780"/>
                    <a:pt x="3232" y="783"/>
                  </a:cubicBezTo>
                  <a:cubicBezTo>
                    <a:pt x="3229" y="789"/>
                    <a:pt x="3226" y="795"/>
                    <a:pt x="3221" y="803"/>
                  </a:cubicBezTo>
                  <a:cubicBezTo>
                    <a:pt x="3209" y="824"/>
                    <a:pt x="3193" y="853"/>
                    <a:pt x="3182" y="890"/>
                  </a:cubicBezTo>
                  <a:cubicBezTo>
                    <a:pt x="3168" y="937"/>
                    <a:pt x="3119" y="956"/>
                    <a:pt x="3089" y="967"/>
                  </a:cubicBezTo>
                  <a:cubicBezTo>
                    <a:pt x="3085" y="969"/>
                    <a:pt x="3081" y="970"/>
                    <a:pt x="3077" y="972"/>
                  </a:cubicBezTo>
                  <a:cubicBezTo>
                    <a:pt x="3063" y="977"/>
                    <a:pt x="3051" y="992"/>
                    <a:pt x="3047" y="1007"/>
                  </a:cubicBezTo>
                  <a:cubicBezTo>
                    <a:pt x="3044" y="1016"/>
                    <a:pt x="3044" y="1024"/>
                    <a:pt x="3048" y="1030"/>
                  </a:cubicBezTo>
                  <a:cubicBezTo>
                    <a:pt x="3054" y="1038"/>
                    <a:pt x="3061" y="1037"/>
                    <a:pt x="3069" y="1036"/>
                  </a:cubicBezTo>
                  <a:cubicBezTo>
                    <a:pt x="3076" y="1035"/>
                    <a:pt x="3084" y="1035"/>
                    <a:pt x="3089" y="1038"/>
                  </a:cubicBezTo>
                  <a:cubicBezTo>
                    <a:pt x="3093" y="1040"/>
                    <a:pt x="3096" y="1045"/>
                    <a:pt x="3097" y="1052"/>
                  </a:cubicBezTo>
                  <a:cubicBezTo>
                    <a:pt x="3099" y="1069"/>
                    <a:pt x="3089" y="1101"/>
                    <a:pt x="3081" y="1108"/>
                  </a:cubicBezTo>
                  <a:cubicBezTo>
                    <a:pt x="3081" y="1109"/>
                    <a:pt x="3082" y="1112"/>
                    <a:pt x="3083" y="1114"/>
                  </a:cubicBezTo>
                  <a:cubicBezTo>
                    <a:pt x="3086" y="1121"/>
                    <a:pt x="3091" y="1135"/>
                    <a:pt x="3076" y="1145"/>
                  </a:cubicBezTo>
                  <a:cubicBezTo>
                    <a:pt x="3062" y="1154"/>
                    <a:pt x="3051" y="1168"/>
                    <a:pt x="3049" y="1179"/>
                  </a:cubicBezTo>
                  <a:cubicBezTo>
                    <a:pt x="3049" y="1183"/>
                    <a:pt x="3049" y="1186"/>
                    <a:pt x="3051" y="1188"/>
                  </a:cubicBezTo>
                  <a:cubicBezTo>
                    <a:pt x="3056" y="1194"/>
                    <a:pt x="3076" y="1200"/>
                    <a:pt x="3094" y="1205"/>
                  </a:cubicBezTo>
                  <a:cubicBezTo>
                    <a:pt x="3111" y="1209"/>
                    <a:pt x="3128" y="1214"/>
                    <a:pt x="3140" y="1221"/>
                  </a:cubicBezTo>
                  <a:cubicBezTo>
                    <a:pt x="3155" y="1230"/>
                    <a:pt x="3159" y="1243"/>
                    <a:pt x="3162" y="1256"/>
                  </a:cubicBezTo>
                  <a:cubicBezTo>
                    <a:pt x="3165" y="1265"/>
                    <a:pt x="3167" y="1275"/>
                    <a:pt x="3174" y="1284"/>
                  </a:cubicBezTo>
                  <a:cubicBezTo>
                    <a:pt x="3183" y="1295"/>
                    <a:pt x="3191" y="1297"/>
                    <a:pt x="3200" y="1298"/>
                  </a:cubicBezTo>
                  <a:cubicBezTo>
                    <a:pt x="3207" y="1299"/>
                    <a:pt x="3215" y="1300"/>
                    <a:pt x="3221" y="1308"/>
                  </a:cubicBezTo>
                  <a:cubicBezTo>
                    <a:pt x="3225" y="1315"/>
                    <a:pt x="3223" y="1324"/>
                    <a:pt x="3217" y="1337"/>
                  </a:cubicBezTo>
                  <a:cubicBezTo>
                    <a:pt x="3208" y="1358"/>
                    <a:pt x="3184" y="1391"/>
                    <a:pt x="3169" y="1393"/>
                  </a:cubicBezTo>
                  <a:lnTo>
                    <a:pt x="3168" y="1393"/>
                  </a:lnTo>
                  <a:cubicBezTo>
                    <a:pt x="3155" y="1393"/>
                    <a:pt x="3131" y="1372"/>
                    <a:pt x="3098" y="1341"/>
                  </a:cubicBezTo>
                  <a:cubicBezTo>
                    <a:pt x="3087" y="1331"/>
                    <a:pt x="3078" y="1323"/>
                    <a:pt x="3072" y="1319"/>
                  </a:cubicBezTo>
                  <a:cubicBezTo>
                    <a:pt x="3063" y="1312"/>
                    <a:pt x="3037" y="1302"/>
                    <a:pt x="3012" y="1292"/>
                  </a:cubicBezTo>
                  <a:cubicBezTo>
                    <a:pt x="2989" y="1283"/>
                    <a:pt x="2966" y="1274"/>
                    <a:pt x="2950" y="1266"/>
                  </a:cubicBezTo>
                  <a:cubicBezTo>
                    <a:pt x="2936" y="1259"/>
                    <a:pt x="2923" y="1255"/>
                    <a:pt x="2909" y="1251"/>
                  </a:cubicBezTo>
                  <a:cubicBezTo>
                    <a:pt x="2891" y="1245"/>
                    <a:pt x="2871" y="1240"/>
                    <a:pt x="2848" y="1224"/>
                  </a:cubicBezTo>
                  <a:cubicBezTo>
                    <a:pt x="2812" y="1199"/>
                    <a:pt x="2780" y="1187"/>
                    <a:pt x="2710" y="1188"/>
                  </a:cubicBezTo>
                  <a:lnTo>
                    <a:pt x="2704" y="1188"/>
                  </a:lnTo>
                  <a:cubicBezTo>
                    <a:pt x="2666" y="1188"/>
                    <a:pt x="2637" y="1183"/>
                    <a:pt x="2613" y="1179"/>
                  </a:cubicBezTo>
                  <a:cubicBezTo>
                    <a:pt x="2595" y="1176"/>
                    <a:pt x="2582" y="1174"/>
                    <a:pt x="2572" y="1175"/>
                  </a:cubicBezTo>
                  <a:cubicBezTo>
                    <a:pt x="2557" y="1177"/>
                    <a:pt x="2552" y="1169"/>
                    <a:pt x="2546" y="1161"/>
                  </a:cubicBezTo>
                  <a:cubicBezTo>
                    <a:pt x="2540" y="1152"/>
                    <a:pt x="2533" y="1142"/>
                    <a:pt x="2513" y="1133"/>
                  </a:cubicBezTo>
                  <a:cubicBezTo>
                    <a:pt x="2500" y="1128"/>
                    <a:pt x="2489" y="1122"/>
                    <a:pt x="2479" y="1116"/>
                  </a:cubicBezTo>
                  <a:cubicBezTo>
                    <a:pt x="2457" y="1104"/>
                    <a:pt x="2439" y="1095"/>
                    <a:pt x="2425" y="1102"/>
                  </a:cubicBezTo>
                  <a:cubicBezTo>
                    <a:pt x="2416" y="1107"/>
                    <a:pt x="2414" y="1118"/>
                    <a:pt x="2416" y="1126"/>
                  </a:cubicBezTo>
                  <a:cubicBezTo>
                    <a:pt x="2418" y="1137"/>
                    <a:pt x="2426" y="1152"/>
                    <a:pt x="2445" y="1155"/>
                  </a:cubicBezTo>
                  <a:cubicBezTo>
                    <a:pt x="2464" y="1157"/>
                    <a:pt x="2470" y="1164"/>
                    <a:pt x="2475" y="1170"/>
                  </a:cubicBezTo>
                  <a:cubicBezTo>
                    <a:pt x="2479" y="1175"/>
                    <a:pt x="2483" y="1178"/>
                    <a:pt x="2500" y="1177"/>
                  </a:cubicBezTo>
                  <a:cubicBezTo>
                    <a:pt x="2523" y="1176"/>
                    <a:pt x="2537" y="1179"/>
                    <a:pt x="2546" y="1189"/>
                  </a:cubicBezTo>
                  <a:cubicBezTo>
                    <a:pt x="2553" y="1196"/>
                    <a:pt x="2555" y="1205"/>
                    <a:pt x="2555" y="1218"/>
                  </a:cubicBezTo>
                  <a:cubicBezTo>
                    <a:pt x="2554" y="1241"/>
                    <a:pt x="2575" y="1265"/>
                    <a:pt x="2588" y="1277"/>
                  </a:cubicBezTo>
                  <a:cubicBezTo>
                    <a:pt x="2597" y="1285"/>
                    <a:pt x="2600" y="1298"/>
                    <a:pt x="2596" y="1308"/>
                  </a:cubicBezTo>
                  <a:cubicBezTo>
                    <a:pt x="2591" y="1321"/>
                    <a:pt x="2577" y="1329"/>
                    <a:pt x="2560" y="1329"/>
                  </a:cubicBezTo>
                  <a:cubicBezTo>
                    <a:pt x="2528" y="1329"/>
                    <a:pt x="2514" y="1334"/>
                    <a:pt x="2512" y="1338"/>
                  </a:cubicBezTo>
                  <a:cubicBezTo>
                    <a:pt x="2511" y="1340"/>
                    <a:pt x="2511" y="1342"/>
                    <a:pt x="2513" y="1346"/>
                  </a:cubicBezTo>
                  <a:cubicBezTo>
                    <a:pt x="2520" y="1356"/>
                    <a:pt x="2519" y="1363"/>
                    <a:pt x="2517" y="1367"/>
                  </a:cubicBezTo>
                  <a:cubicBezTo>
                    <a:pt x="2514" y="1371"/>
                    <a:pt x="2509" y="1376"/>
                    <a:pt x="2496" y="1376"/>
                  </a:cubicBezTo>
                  <a:cubicBezTo>
                    <a:pt x="2488" y="1376"/>
                    <a:pt x="2477" y="1374"/>
                    <a:pt x="2467" y="1370"/>
                  </a:cubicBezTo>
                  <a:cubicBezTo>
                    <a:pt x="2455" y="1366"/>
                    <a:pt x="2448" y="1360"/>
                    <a:pt x="2447" y="1351"/>
                  </a:cubicBezTo>
                  <a:cubicBezTo>
                    <a:pt x="2444" y="1338"/>
                    <a:pt x="2455" y="1325"/>
                    <a:pt x="2465" y="1315"/>
                  </a:cubicBezTo>
                  <a:cubicBezTo>
                    <a:pt x="2465" y="1313"/>
                    <a:pt x="2458" y="1303"/>
                    <a:pt x="2421" y="1290"/>
                  </a:cubicBezTo>
                  <a:cubicBezTo>
                    <a:pt x="2420" y="1290"/>
                    <a:pt x="2420" y="1290"/>
                    <a:pt x="2419" y="1290"/>
                  </a:cubicBezTo>
                  <a:cubicBezTo>
                    <a:pt x="2405" y="1290"/>
                    <a:pt x="2369" y="1312"/>
                    <a:pt x="2343" y="1328"/>
                  </a:cubicBezTo>
                  <a:cubicBezTo>
                    <a:pt x="2328" y="1338"/>
                    <a:pt x="2315" y="1346"/>
                    <a:pt x="2308" y="1349"/>
                  </a:cubicBezTo>
                  <a:cubicBezTo>
                    <a:pt x="2298" y="1353"/>
                    <a:pt x="2282" y="1351"/>
                    <a:pt x="2262" y="1349"/>
                  </a:cubicBezTo>
                  <a:cubicBezTo>
                    <a:pt x="2248" y="1347"/>
                    <a:pt x="2232" y="1345"/>
                    <a:pt x="2215" y="1345"/>
                  </a:cubicBezTo>
                  <a:cubicBezTo>
                    <a:pt x="2202" y="1345"/>
                    <a:pt x="2190" y="1346"/>
                    <a:pt x="2178" y="1349"/>
                  </a:cubicBezTo>
                  <a:cubicBezTo>
                    <a:pt x="2149" y="1356"/>
                    <a:pt x="2138" y="1373"/>
                    <a:pt x="2129" y="1385"/>
                  </a:cubicBezTo>
                  <a:cubicBezTo>
                    <a:pt x="2123" y="1394"/>
                    <a:pt x="2116" y="1403"/>
                    <a:pt x="2104" y="1401"/>
                  </a:cubicBezTo>
                  <a:cubicBezTo>
                    <a:pt x="2098" y="1400"/>
                    <a:pt x="2086" y="1400"/>
                    <a:pt x="2070" y="1400"/>
                  </a:cubicBezTo>
                  <a:cubicBezTo>
                    <a:pt x="2064" y="1400"/>
                    <a:pt x="2056" y="1400"/>
                    <a:pt x="2049" y="1400"/>
                  </a:cubicBezTo>
                  <a:cubicBezTo>
                    <a:pt x="2032" y="1400"/>
                    <a:pt x="2012" y="1400"/>
                    <a:pt x="2000" y="1392"/>
                  </a:cubicBezTo>
                  <a:cubicBezTo>
                    <a:pt x="1989" y="1386"/>
                    <a:pt x="1985" y="1380"/>
                    <a:pt x="1987" y="1373"/>
                  </a:cubicBezTo>
                  <a:cubicBezTo>
                    <a:pt x="1990" y="1362"/>
                    <a:pt x="2007" y="1361"/>
                    <a:pt x="2018" y="1361"/>
                  </a:cubicBezTo>
                  <a:cubicBezTo>
                    <a:pt x="2019" y="1361"/>
                    <a:pt x="2021" y="1361"/>
                    <a:pt x="2022" y="1361"/>
                  </a:cubicBezTo>
                  <a:cubicBezTo>
                    <a:pt x="2035" y="1362"/>
                    <a:pt x="2040" y="1359"/>
                    <a:pt x="2041" y="1358"/>
                  </a:cubicBezTo>
                  <a:cubicBezTo>
                    <a:pt x="2041" y="1357"/>
                    <a:pt x="2041" y="1354"/>
                    <a:pt x="2036" y="1348"/>
                  </a:cubicBezTo>
                  <a:cubicBezTo>
                    <a:pt x="2024" y="1335"/>
                    <a:pt x="2035" y="1318"/>
                    <a:pt x="2044" y="1306"/>
                  </a:cubicBezTo>
                  <a:cubicBezTo>
                    <a:pt x="2046" y="1303"/>
                    <a:pt x="2049" y="1299"/>
                    <a:pt x="2050" y="1296"/>
                  </a:cubicBezTo>
                  <a:cubicBezTo>
                    <a:pt x="2030" y="1296"/>
                    <a:pt x="1968" y="1318"/>
                    <a:pt x="1957" y="1327"/>
                  </a:cubicBezTo>
                  <a:cubicBezTo>
                    <a:pt x="1952" y="1331"/>
                    <a:pt x="1952" y="1337"/>
                    <a:pt x="1952" y="1345"/>
                  </a:cubicBezTo>
                  <a:cubicBezTo>
                    <a:pt x="1952" y="1354"/>
                    <a:pt x="1953" y="1365"/>
                    <a:pt x="1941" y="1371"/>
                  </a:cubicBezTo>
                  <a:cubicBezTo>
                    <a:pt x="1938" y="1373"/>
                    <a:pt x="1935" y="1373"/>
                    <a:pt x="1932" y="1373"/>
                  </a:cubicBezTo>
                  <a:cubicBezTo>
                    <a:pt x="1924" y="1373"/>
                    <a:pt x="1920" y="1368"/>
                    <a:pt x="1916" y="1363"/>
                  </a:cubicBezTo>
                  <a:cubicBezTo>
                    <a:pt x="1912" y="1358"/>
                    <a:pt x="1909" y="1353"/>
                    <a:pt x="1903" y="1351"/>
                  </a:cubicBezTo>
                  <a:cubicBezTo>
                    <a:pt x="1902" y="1351"/>
                    <a:pt x="1901" y="1350"/>
                    <a:pt x="1896" y="1350"/>
                  </a:cubicBezTo>
                  <a:cubicBezTo>
                    <a:pt x="1862" y="1350"/>
                    <a:pt x="1755" y="1378"/>
                    <a:pt x="1734" y="1401"/>
                  </a:cubicBezTo>
                  <a:cubicBezTo>
                    <a:pt x="1720" y="1417"/>
                    <a:pt x="1700" y="1425"/>
                    <a:pt x="1684" y="1431"/>
                  </a:cubicBezTo>
                  <a:cubicBezTo>
                    <a:pt x="1675" y="1434"/>
                    <a:pt x="1662" y="1439"/>
                    <a:pt x="1662" y="1442"/>
                  </a:cubicBezTo>
                  <a:cubicBezTo>
                    <a:pt x="1662" y="1457"/>
                    <a:pt x="1640" y="1460"/>
                    <a:pt x="1614" y="1465"/>
                  </a:cubicBezTo>
                  <a:cubicBezTo>
                    <a:pt x="1600" y="1467"/>
                    <a:pt x="1584" y="1470"/>
                    <a:pt x="1575" y="1474"/>
                  </a:cubicBezTo>
                  <a:cubicBezTo>
                    <a:pt x="1564" y="1479"/>
                    <a:pt x="1565" y="1497"/>
                    <a:pt x="1565" y="1515"/>
                  </a:cubicBezTo>
                  <a:cubicBezTo>
                    <a:pt x="1565" y="1528"/>
                    <a:pt x="1565" y="1541"/>
                    <a:pt x="1562" y="1551"/>
                  </a:cubicBezTo>
                  <a:cubicBezTo>
                    <a:pt x="1556" y="1565"/>
                    <a:pt x="1529" y="1571"/>
                    <a:pt x="1471" y="1571"/>
                  </a:cubicBezTo>
                  <a:cubicBezTo>
                    <a:pt x="1463" y="1571"/>
                    <a:pt x="1456" y="1571"/>
                    <a:pt x="1450" y="1571"/>
                  </a:cubicBezTo>
                  <a:cubicBezTo>
                    <a:pt x="1440" y="1571"/>
                    <a:pt x="1432" y="1571"/>
                    <a:pt x="1426" y="1571"/>
                  </a:cubicBezTo>
                  <a:lnTo>
                    <a:pt x="1426" y="1571"/>
                  </a:lnTo>
                  <a:cubicBezTo>
                    <a:pt x="1407" y="1571"/>
                    <a:pt x="1396" y="1554"/>
                    <a:pt x="1386" y="1538"/>
                  </a:cubicBezTo>
                  <a:cubicBezTo>
                    <a:pt x="1379" y="1527"/>
                    <a:pt x="1372" y="1515"/>
                    <a:pt x="1364" y="1514"/>
                  </a:cubicBezTo>
                  <a:cubicBezTo>
                    <a:pt x="1355" y="1512"/>
                    <a:pt x="1351" y="1508"/>
                    <a:pt x="1349" y="1504"/>
                  </a:cubicBezTo>
                  <a:cubicBezTo>
                    <a:pt x="1343" y="1491"/>
                    <a:pt x="1350" y="1471"/>
                    <a:pt x="1358" y="1457"/>
                  </a:cubicBezTo>
                  <a:cubicBezTo>
                    <a:pt x="1362" y="1447"/>
                    <a:pt x="1371" y="1446"/>
                    <a:pt x="1380" y="1445"/>
                  </a:cubicBezTo>
                  <a:cubicBezTo>
                    <a:pt x="1389" y="1444"/>
                    <a:pt x="1399" y="1443"/>
                    <a:pt x="1413" y="1434"/>
                  </a:cubicBezTo>
                  <a:cubicBezTo>
                    <a:pt x="1421" y="1429"/>
                    <a:pt x="1429" y="1427"/>
                    <a:pt x="1438" y="1427"/>
                  </a:cubicBezTo>
                  <a:cubicBezTo>
                    <a:pt x="1447" y="1427"/>
                    <a:pt x="1455" y="1429"/>
                    <a:pt x="1462" y="1431"/>
                  </a:cubicBezTo>
                  <a:cubicBezTo>
                    <a:pt x="1467" y="1432"/>
                    <a:pt x="1472" y="1433"/>
                    <a:pt x="1475" y="1433"/>
                  </a:cubicBezTo>
                  <a:cubicBezTo>
                    <a:pt x="1478" y="1433"/>
                    <a:pt x="1479" y="1432"/>
                    <a:pt x="1479" y="1432"/>
                  </a:cubicBezTo>
                  <a:cubicBezTo>
                    <a:pt x="1480" y="1428"/>
                    <a:pt x="1469" y="1416"/>
                    <a:pt x="1462" y="1409"/>
                  </a:cubicBezTo>
                  <a:cubicBezTo>
                    <a:pt x="1449" y="1395"/>
                    <a:pt x="1434" y="1379"/>
                    <a:pt x="1432" y="1363"/>
                  </a:cubicBezTo>
                  <a:cubicBezTo>
                    <a:pt x="1429" y="1340"/>
                    <a:pt x="1372" y="1333"/>
                    <a:pt x="1342" y="1341"/>
                  </a:cubicBezTo>
                  <a:cubicBezTo>
                    <a:pt x="1312" y="1349"/>
                    <a:pt x="1273" y="1345"/>
                    <a:pt x="1243" y="1330"/>
                  </a:cubicBezTo>
                  <a:cubicBezTo>
                    <a:pt x="1240" y="1329"/>
                    <a:pt x="1238" y="1329"/>
                    <a:pt x="1237" y="1329"/>
                  </a:cubicBezTo>
                  <a:cubicBezTo>
                    <a:pt x="1236" y="1329"/>
                    <a:pt x="1236" y="1330"/>
                    <a:pt x="1237" y="1333"/>
                  </a:cubicBezTo>
                  <a:cubicBezTo>
                    <a:pt x="1239" y="1338"/>
                    <a:pt x="1247" y="1345"/>
                    <a:pt x="1261" y="1349"/>
                  </a:cubicBezTo>
                  <a:cubicBezTo>
                    <a:pt x="1290" y="1356"/>
                    <a:pt x="1288" y="1376"/>
                    <a:pt x="1287" y="1390"/>
                  </a:cubicBezTo>
                  <a:cubicBezTo>
                    <a:pt x="1287" y="1396"/>
                    <a:pt x="1286" y="1402"/>
                    <a:pt x="1287" y="1406"/>
                  </a:cubicBezTo>
                  <a:cubicBezTo>
                    <a:pt x="1294" y="1426"/>
                    <a:pt x="1277" y="1467"/>
                    <a:pt x="1257" y="1495"/>
                  </a:cubicBezTo>
                  <a:cubicBezTo>
                    <a:pt x="1248" y="1508"/>
                    <a:pt x="1249" y="1512"/>
                    <a:pt x="1249" y="1512"/>
                  </a:cubicBezTo>
                  <a:cubicBezTo>
                    <a:pt x="1249" y="1512"/>
                    <a:pt x="1251" y="1514"/>
                    <a:pt x="1261" y="1514"/>
                  </a:cubicBezTo>
                  <a:cubicBezTo>
                    <a:pt x="1266" y="1514"/>
                    <a:pt x="1270" y="1513"/>
                    <a:pt x="1275" y="1513"/>
                  </a:cubicBezTo>
                  <a:lnTo>
                    <a:pt x="1277" y="1513"/>
                  </a:lnTo>
                  <a:lnTo>
                    <a:pt x="1277" y="1513"/>
                  </a:lnTo>
                  <a:cubicBezTo>
                    <a:pt x="1287" y="1513"/>
                    <a:pt x="1294" y="1516"/>
                    <a:pt x="1299" y="1521"/>
                  </a:cubicBezTo>
                  <a:cubicBezTo>
                    <a:pt x="1312" y="1534"/>
                    <a:pt x="1312" y="1559"/>
                    <a:pt x="1312" y="1581"/>
                  </a:cubicBezTo>
                  <a:lnTo>
                    <a:pt x="1311" y="1587"/>
                  </a:lnTo>
                  <a:cubicBezTo>
                    <a:pt x="1311" y="1605"/>
                    <a:pt x="1304" y="1616"/>
                    <a:pt x="1297" y="1625"/>
                  </a:cubicBezTo>
                  <a:cubicBezTo>
                    <a:pt x="1292" y="1632"/>
                    <a:pt x="1288" y="1638"/>
                    <a:pt x="1288" y="1646"/>
                  </a:cubicBezTo>
                  <a:cubicBezTo>
                    <a:pt x="1288" y="1658"/>
                    <a:pt x="1280" y="1659"/>
                    <a:pt x="1277" y="1659"/>
                  </a:cubicBezTo>
                  <a:cubicBezTo>
                    <a:pt x="1273" y="1659"/>
                    <a:pt x="1268" y="1656"/>
                    <a:pt x="1263" y="1653"/>
                  </a:cubicBezTo>
                  <a:cubicBezTo>
                    <a:pt x="1260" y="1651"/>
                    <a:pt x="1255" y="1649"/>
                    <a:pt x="1253" y="1649"/>
                  </a:cubicBezTo>
                  <a:cubicBezTo>
                    <a:pt x="1250" y="1652"/>
                    <a:pt x="1246" y="1653"/>
                    <a:pt x="1244" y="1653"/>
                  </a:cubicBezTo>
                  <a:cubicBezTo>
                    <a:pt x="1232" y="1653"/>
                    <a:pt x="1224" y="1638"/>
                    <a:pt x="1221" y="1623"/>
                  </a:cubicBezTo>
                  <a:cubicBezTo>
                    <a:pt x="1219" y="1616"/>
                    <a:pt x="1200" y="1616"/>
                    <a:pt x="1184" y="1616"/>
                  </a:cubicBezTo>
                  <a:cubicBezTo>
                    <a:pt x="1172" y="1616"/>
                    <a:pt x="1159" y="1616"/>
                    <a:pt x="1148" y="1613"/>
                  </a:cubicBezTo>
                  <a:cubicBezTo>
                    <a:pt x="1128" y="1608"/>
                    <a:pt x="1119" y="1614"/>
                    <a:pt x="1106" y="1634"/>
                  </a:cubicBezTo>
                  <a:cubicBezTo>
                    <a:pt x="1091" y="1658"/>
                    <a:pt x="1047" y="1665"/>
                    <a:pt x="1034" y="1666"/>
                  </a:cubicBezTo>
                  <a:cubicBezTo>
                    <a:pt x="1022" y="1668"/>
                    <a:pt x="1004" y="1684"/>
                    <a:pt x="988" y="1698"/>
                  </a:cubicBezTo>
                  <a:cubicBezTo>
                    <a:pt x="979" y="1706"/>
                    <a:pt x="971" y="1713"/>
                    <a:pt x="964" y="1718"/>
                  </a:cubicBezTo>
                  <a:cubicBezTo>
                    <a:pt x="956" y="1723"/>
                    <a:pt x="951" y="1731"/>
                    <a:pt x="950" y="1739"/>
                  </a:cubicBezTo>
                  <a:cubicBezTo>
                    <a:pt x="949" y="1750"/>
                    <a:pt x="956" y="1763"/>
                    <a:pt x="969" y="1775"/>
                  </a:cubicBezTo>
                  <a:cubicBezTo>
                    <a:pt x="995" y="1800"/>
                    <a:pt x="1005" y="1820"/>
                    <a:pt x="1002" y="1840"/>
                  </a:cubicBezTo>
                  <a:cubicBezTo>
                    <a:pt x="1001" y="1850"/>
                    <a:pt x="988" y="1854"/>
                    <a:pt x="965" y="1854"/>
                  </a:cubicBezTo>
                  <a:cubicBezTo>
                    <a:pt x="944" y="1854"/>
                    <a:pt x="910" y="1850"/>
                    <a:pt x="900" y="1838"/>
                  </a:cubicBezTo>
                  <a:cubicBezTo>
                    <a:pt x="893" y="1828"/>
                    <a:pt x="861" y="1821"/>
                    <a:pt x="838" y="1821"/>
                  </a:cubicBezTo>
                  <a:cubicBezTo>
                    <a:pt x="834" y="1821"/>
                    <a:pt x="830" y="1821"/>
                    <a:pt x="827" y="1822"/>
                  </a:cubicBezTo>
                  <a:cubicBezTo>
                    <a:pt x="817" y="1824"/>
                    <a:pt x="800" y="1811"/>
                    <a:pt x="782" y="1797"/>
                  </a:cubicBezTo>
                  <a:cubicBezTo>
                    <a:pt x="766" y="1784"/>
                    <a:pt x="749" y="1770"/>
                    <a:pt x="739" y="1770"/>
                  </a:cubicBezTo>
                  <a:lnTo>
                    <a:pt x="739" y="1770"/>
                  </a:lnTo>
                  <a:cubicBezTo>
                    <a:pt x="719" y="1770"/>
                    <a:pt x="706" y="1795"/>
                    <a:pt x="699" y="1808"/>
                  </a:cubicBezTo>
                  <a:lnTo>
                    <a:pt x="698" y="1810"/>
                  </a:lnTo>
                  <a:cubicBezTo>
                    <a:pt x="696" y="1814"/>
                    <a:pt x="697" y="1816"/>
                    <a:pt x="704" y="1824"/>
                  </a:cubicBezTo>
                  <a:cubicBezTo>
                    <a:pt x="709" y="1830"/>
                    <a:pt x="716" y="1837"/>
                    <a:pt x="721" y="1848"/>
                  </a:cubicBezTo>
                  <a:cubicBezTo>
                    <a:pt x="731" y="1871"/>
                    <a:pt x="774" y="1871"/>
                    <a:pt x="790" y="1871"/>
                  </a:cubicBezTo>
                  <a:cubicBezTo>
                    <a:pt x="799" y="1871"/>
                    <a:pt x="804" y="1875"/>
                    <a:pt x="806" y="1879"/>
                  </a:cubicBezTo>
                  <a:cubicBezTo>
                    <a:pt x="814" y="1892"/>
                    <a:pt x="808" y="1914"/>
                    <a:pt x="802" y="1926"/>
                  </a:cubicBezTo>
                  <a:cubicBezTo>
                    <a:pt x="796" y="1937"/>
                    <a:pt x="775" y="1945"/>
                    <a:pt x="759" y="1945"/>
                  </a:cubicBezTo>
                  <a:cubicBezTo>
                    <a:pt x="748" y="1945"/>
                    <a:pt x="739" y="1942"/>
                    <a:pt x="734" y="1936"/>
                  </a:cubicBezTo>
                  <a:cubicBezTo>
                    <a:pt x="731" y="1931"/>
                    <a:pt x="718" y="1931"/>
                    <a:pt x="708" y="1930"/>
                  </a:cubicBezTo>
                  <a:cubicBezTo>
                    <a:pt x="692" y="1930"/>
                    <a:pt x="674" y="1929"/>
                    <a:pt x="673" y="1914"/>
                  </a:cubicBezTo>
                  <a:cubicBezTo>
                    <a:pt x="672" y="1900"/>
                    <a:pt x="641" y="1875"/>
                    <a:pt x="610" y="1880"/>
                  </a:cubicBezTo>
                  <a:cubicBezTo>
                    <a:pt x="593" y="1883"/>
                    <a:pt x="581" y="1880"/>
                    <a:pt x="573" y="1871"/>
                  </a:cubicBezTo>
                  <a:cubicBezTo>
                    <a:pt x="565" y="1863"/>
                    <a:pt x="562" y="1849"/>
                    <a:pt x="564" y="1830"/>
                  </a:cubicBezTo>
                  <a:cubicBezTo>
                    <a:pt x="565" y="1816"/>
                    <a:pt x="559" y="1805"/>
                    <a:pt x="553" y="1795"/>
                  </a:cubicBezTo>
                  <a:cubicBezTo>
                    <a:pt x="549" y="1788"/>
                    <a:pt x="545" y="1782"/>
                    <a:pt x="546" y="1775"/>
                  </a:cubicBezTo>
                  <a:cubicBezTo>
                    <a:pt x="546" y="1772"/>
                    <a:pt x="545" y="1767"/>
                    <a:pt x="543" y="1762"/>
                  </a:cubicBezTo>
                  <a:cubicBezTo>
                    <a:pt x="540" y="1749"/>
                    <a:pt x="535" y="1732"/>
                    <a:pt x="551" y="1721"/>
                  </a:cubicBezTo>
                  <a:cubicBezTo>
                    <a:pt x="559" y="1715"/>
                    <a:pt x="558" y="1707"/>
                    <a:pt x="556" y="1695"/>
                  </a:cubicBezTo>
                  <a:cubicBezTo>
                    <a:pt x="555" y="1689"/>
                    <a:pt x="553" y="1683"/>
                    <a:pt x="554" y="1677"/>
                  </a:cubicBezTo>
                  <a:cubicBezTo>
                    <a:pt x="554" y="1673"/>
                    <a:pt x="551" y="1667"/>
                    <a:pt x="546" y="1661"/>
                  </a:cubicBezTo>
                  <a:cubicBezTo>
                    <a:pt x="536" y="1651"/>
                    <a:pt x="518" y="1640"/>
                    <a:pt x="501" y="1640"/>
                  </a:cubicBezTo>
                  <a:cubicBezTo>
                    <a:pt x="482" y="1640"/>
                    <a:pt x="475" y="1629"/>
                    <a:pt x="470" y="1621"/>
                  </a:cubicBezTo>
                  <a:cubicBezTo>
                    <a:pt x="466" y="1614"/>
                    <a:pt x="462" y="1608"/>
                    <a:pt x="453" y="1606"/>
                  </a:cubicBezTo>
                  <a:cubicBezTo>
                    <a:pt x="429" y="1600"/>
                    <a:pt x="379" y="1560"/>
                    <a:pt x="374" y="1539"/>
                  </a:cubicBezTo>
                  <a:cubicBezTo>
                    <a:pt x="373" y="1533"/>
                    <a:pt x="363" y="1529"/>
                    <a:pt x="356" y="1526"/>
                  </a:cubicBezTo>
                  <a:cubicBezTo>
                    <a:pt x="350" y="1524"/>
                    <a:pt x="345" y="1521"/>
                    <a:pt x="345" y="1516"/>
                  </a:cubicBezTo>
                  <a:cubicBezTo>
                    <a:pt x="345" y="1513"/>
                    <a:pt x="347" y="1510"/>
                    <a:pt x="351" y="1508"/>
                  </a:cubicBezTo>
                  <a:cubicBezTo>
                    <a:pt x="354" y="1507"/>
                    <a:pt x="358" y="1506"/>
                    <a:pt x="363" y="1506"/>
                  </a:cubicBezTo>
                  <a:cubicBezTo>
                    <a:pt x="377" y="1506"/>
                    <a:pt x="400" y="1514"/>
                    <a:pt x="418" y="1532"/>
                  </a:cubicBezTo>
                  <a:cubicBezTo>
                    <a:pt x="441" y="1555"/>
                    <a:pt x="476" y="1570"/>
                    <a:pt x="521" y="1575"/>
                  </a:cubicBezTo>
                  <a:cubicBezTo>
                    <a:pt x="549" y="1579"/>
                    <a:pt x="568" y="1587"/>
                    <a:pt x="588" y="1596"/>
                  </a:cubicBezTo>
                  <a:cubicBezTo>
                    <a:pt x="607" y="1604"/>
                    <a:pt x="626" y="1612"/>
                    <a:pt x="654" y="1617"/>
                  </a:cubicBezTo>
                  <a:lnTo>
                    <a:pt x="686" y="1623"/>
                  </a:lnTo>
                  <a:cubicBezTo>
                    <a:pt x="728" y="1630"/>
                    <a:pt x="764" y="1636"/>
                    <a:pt x="832" y="1646"/>
                  </a:cubicBezTo>
                  <a:cubicBezTo>
                    <a:pt x="838" y="1647"/>
                    <a:pt x="843" y="1648"/>
                    <a:pt x="849" y="1648"/>
                  </a:cubicBezTo>
                  <a:cubicBezTo>
                    <a:pt x="926" y="1648"/>
                    <a:pt x="1024" y="1576"/>
                    <a:pt x="1049" y="1551"/>
                  </a:cubicBezTo>
                  <a:cubicBezTo>
                    <a:pt x="1062" y="1537"/>
                    <a:pt x="1054" y="1511"/>
                    <a:pt x="1046" y="1490"/>
                  </a:cubicBezTo>
                  <a:cubicBezTo>
                    <a:pt x="1043" y="1480"/>
                    <a:pt x="1040" y="1472"/>
                    <a:pt x="1040" y="1465"/>
                  </a:cubicBezTo>
                  <a:cubicBezTo>
                    <a:pt x="1040" y="1459"/>
                    <a:pt x="1030" y="1454"/>
                    <a:pt x="1020" y="1450"/>
                  </a:cubicBezTo>
                  <a:cubicBezTo>
                    <a:pt x="1010" y="1446"/>
                    <a:pt x="1000" y="1442"/>
                    <a:pt x="997" y="1433"/>
                  </a:cubicBezTo>
                  <a:cubicBezTo>
                    <a:pt x="992" y="1422"/>
                    <a:pt x="969" y="1399"/>
                    <a:pt x="939" y="1399"/>
                  </a:cubicBezTo>
                  <a:cubicBezTo>
                    <a:pt x="919" y="1399"/>
                    <a:pt x="908" y="1387"/>
                    <a:pt x="899" y="1378"/>
                  </a:cubicBezTo>
                  <a:cubicBezTo>
                    <a:pt x="891" y="1368"/>
                    <a:pt x="885" y="1363"/>
                    <a:pt x="876" y="1364"/>
                  </a:cubicBezTo>
                  <a:cubicBezTo>
                    <a:pt x="850" y="1366"/>
                    <a:pt x="831" y="1354"/>
                    <a:pt x="774" y="1315"/>
                  </a:cubicBezTo>
                  <a:lnTo>
                    <a:pt x="761" y="1306"/>
                  </a:lnTo>
                  <a:cubicBezTo>
                    <a:pt x="697" y="1264"/>
                    <a:pt x="618" y="1236"/>
                    <a:pt x="593" y="1236"/>
                  </a:cubicBezTo>
                  <a:cubicBezTo>
                    <a:pt x="590" y="1236"/>
                    <a:pt x="588" y="1237"/>
                    <a:pt x="588" y="1237"/>
                  </a:cubicBezTo>
                  <a:cubicBezTo>
                    <a:pt x="579" y="1241"/>
                    <a:pt x="571" y="1244"/>
                    <a:pt x="564" y="1244"/>
                  </a:cubicBezTo>
                  <a:cubicBezTo>
                    <a:pt x="555" y="1244"/>
                    <a:pt x="548" y="1240"/>
                    <a:pt x="541" y="1230"/>
                  </a:cubicBezTo>
                  <a:cubicBezTo>
                    <a:pt x="536" y="1223"/>
                    <a:pt x="528" y="1221"/>
                    <a:pt x="522" y="1221"/>
                  </a:cubicBezTo>
                  <a:cubicBezTo>
                    <a:pt x="513" y="1221"/>
                    <a:pt x="503" y="1224"/>
                    <a:pt x="494" y="1231"/>
                  </a:cubicBezTo>
                  <a:cubicBezTo>
                    <a:pt x="484" y="1238"/>
                    <a:pt x="472" y="1236"/>
                    <a:pt x="460" y="1231"/>
                  </a:cubicBezTo>
                  <a:cubicBezTo>
                    <a:pt x="449" y="1227"/>
                    <a:pt x="436" y="1224"/>
                    <a:pt x="422" y="1227"/>
                  </a:cubicBezTo>
                  <a:cubicBezTo>
                    <a:pt x="417" y="1228"/>
                    <a:pt x="412" y="1229"/>
                    <a:pt x="407" y="1229"/>
                  </a:cubicBezTo>
                  <a:cubicBezTo>
                    <a:pt x="387" y="1229"/>
                    <a:pt x="375" y="1219"/>
                    <a:pt x="371" y="1210"/>
                  </a:cubicBezTo>
                  <a:cubicBezTo>
                    <a:pt x="369" y="1204"/>
                    <a:pt x="369" y="1197"/>
                    <a:pt x="374" y="1193"/>
                  </a:cubicBezTo>
                  <a:cubicBezTo>
                    <a:pt x="379" y="1186"/>
                    <a:pt x="391" y="1186"/>
                    <a:pt x="404" y="1185"/>
                  </a:cubicBezTo>
                  <a:cubicBezTo>
                    <a:pt x="413" y="1184"/>
                    <a:pt x="426" y="1183"/>
                    <a:pt x="428" y="1180"/>
                  </a:cubicBezTo>
                  <a:cubicBezTo>
                    <a:pt x="428" y="1176"/>
                    <a:pt x="428" y="1176"/>
                    <a:pt x="420" y="1176"/>
                  </a:cubicBezTo>
                  <a:cubicBezTo>
                    <a:pt x="411" y="1175"/>
                    <a:pt x="397" y="1174"/>
                    <a:pt x="380" y="1163"/>
                  </a:cubicBezTo>
                  <a:cubicBezTo>
                    <a:pt x="371" y="1157"/>
                    <a:pt x="363" y="1154"/>
                    <a:pt x="356" y="1154"/>
                  </a:cubicBezTo>
                  <a:cubicBezTo>
                    <a:pt x="344" y="1154"/>
                    <a:pt x="338" y="1163"/>
                    <a:pt x="335" y="1171"/>
                  </a:cubicBezTo>
                  <a:cubicBezTo>
                    <a:pt x="331" y="1180"/>
                    <a:pt x="323" y="1185"/>
                    <a:pt x="313" y="1185"/>
                  </a:cubicBezTo>
                  <a:cubicBezTo>
                    <a:pt x="302" y="1185"/>
                    <a:pt x="291" y="1180"/>
                    <a:pt x="282" y="1173"/>
                  </a:cubicBezTo>
                  <a:cubicBezTo>
                    <a:pt x="275" y="1193"/>
                    <a:pt x="261" y="1197"/>
                    <a:pt x="250" y="1197"/>
                  </a:cubicBezTo>
                  <a:cubicBezTo>
                    <a:pt x="246" y="1197"/>
                    <a:pt x="242" y="1197"/>
                    <a:pt x="238" y="1196"/>
                  </a:cubicBezTo>
                  <a:cubicBezTo>
                    <a:pt x="230" y="1194"/>
                    <a:pt x="221" y="1201"/>
                    <a:pt x="211" y="1208"/>
                  </a:cubicBezTo>
                  <a:cubicBezTo>
                    <a:pt x="200" y="1217"/>
                    <a:pt x="189" y="1225"/>
                    <a:pt x="176" y="1225"/>
                  </a:cubicBezTo>
                  <a:cubicBezTo>
                    <a:pt x="156" y="1225"/>
                    <a:pt x="134" y="1248"/>
                    <a:pt x="130" y="1265"/>
                  </a:cubicBezTo>
                  <a:cubicBezTo>
                    <a:pt x="127" y="1280"/>
                    <a:pt x="114" y="1283"/>
                    <a:pt x="107" y="1284"/>
                  </a:cubicBezTo>
                  <a:cubicBezTo>
                    <a:pt x="105" y="1285"/>
                    <a:pt x="101" y="1285"/>
                    <a:pt x="101" y="1286"/>
                  </a:cubicBezTo>
                  <a:cubicBezTo>
                    <a:pt x="101" y="1300"/>
                    <a:pt x="101" y="1316"/>
                    <a:pt x="88" y="1331"/>
                  </a:cubicBezTo>
                  <a:cubicBezTo>
                    <a:pt x="83" y="1338"/>
                    <a:pt x="84" y="1340"/>
                    <a:pt x="91" y="1352"/>
                  </a:cubicBezTo>
                  <a:cubicBezTo>
                    <a:pt x="94" y="1356"/>
                    <a:pt x="97" y="1361"/>
                    <a:pt x="100" y="1368"/>
                  </a:cubicBezTo>
                  <a:cubicBezTo>
                    <a:pt x="107" y="1381"/>
                    <a:pt x="119" y="1384"/>
                    <a:pt x="130" y="1387"/>
                  </a:cubicBezTo>
                  <a:cubicBezTo>
                    <a:pt x="136" y="1388"/>
                    <a:pt x="141" y="1390"/>
                    <a:pt x="145" y="1392"/>
                  </a:cubicBezTo>
                  <a:cubicBezTo>
                    <a:pt x="155" y="1398"/>
                    <a:pt x="202" y="1436"/>
                    <a:pt x="202" y="1454"/>
                  </a:cubicBezTo>
                  <a:cubicBezTo>
                    <a:pt x="202" y="1471"/>
                    <a:pt x="164" y="1507"/>
                    <a:pt x="152" y="1515"/>
                  </a:cubicBezTo>
                  <a:cubicBezTo>
                    <a:pt x="145" y="1520"/>
                    <a:pt x="138" y="1528"/>
                    <a:pt x="133" y="1536"/>
                  </a:cubicBezTo>
                  <a:cubicBezTo>
                    <a:pt x="132" y="1539"/>
                    <a:pt x="131" y="1541"/>
                    <a:pt x="130" y="1544"/>
                  </a:cubicBezTo>
                  <a:cubicBezTo>
                    <a:pt x="130" y="1547"/>
                    <a:pt x="130" y="1550"/>
                    <a:pt x="131" y="1552"/>
                  </a:cubicBezTo>
                  <a:lnTo>
                    <a:pt x="134" y="1557"/>
                  </a:lnTo>
                  <a:cubicBezTo>
                    <a:pt x="147" y="1576"/>
                    <a:pt x="181" y="1626"/>
                    <a:pt x="204" y="1668"/>
                  </a:cubicBezTo>
                  <a:cubicBezTo>
                    <a:pt x="213" y="1684"/>
                    <a:pt x="215" y="1693"/>
                    <a:pt x="212" y="1700"/>
                  </a:cubicBezTo>
                  <a:cubicBezTo>
                    <a:pt x="209" y="1707"/>
                    <a:pt x="202" y="1709"/>
                    <a:pt x="196" y="1710"/>
                  </a:cubicBezTo>
                  <a:cubicBezTo>
                    <a:pt x="189" y="1712"/>
                    <a:pt x="183" y="1713"/>
                    <a:pt x="178" y="1719"/>
                  </a:cubicBezTo>
                  <a:cubicBezTo>
                    <a:pt x="170" y="1730"/>
                    <a:pt x="176" y="1744"/>
                    <a:pt x="184" y="1759"/>
                  </a:cubicBezTo>
                  <a:cubicBezTo>
                    <a:pt x="187" y="1764"/>
                    <a:pt x="189" y="1768"/>
                    <a:pt x="191" y="1772"/>
                  </a:cubicBezTo>
                  <a:cubicBezTo>
                    <a:pt x="195" y="1785"/>
                    <a:pt x="184" y="1789"/>
                    <a:pt x="178" y="1792"/>
                  </a:cubicBezTo>
                  <a:cubicBezTo>
                    <a:pt x="176" y="1793"/>
                    <a:pt x="173" y="1795"/>
                    <a:pt x="173" y="1795"/>
                  </a:cubicBezTo>
                  <a:cubicBezTo>
                    <a:pt x="173" y="1798"/>
                    <a:pt x="185" y="1803"/>
                    <a:pt x="190" y="1805"/>
                  </a:cubicBezTo>
                  <a:cubicBezTo>
                    <a:pt x="200" y="1809"/>
                    <a:pt x="209" y="1813"/>
                    <a:pt x="211" y="1820"/>
                  </a:cubicBezTo>
                  <a:cubicBezTo>
                    <a:pt x="213" y="1826"/>
                    <a:pt x="208" y="1832"/>
                    <a:pt x="204" y="1837"/>
                  </a:cubicBezTo>
                  <a:cubicBezTo>
                    <a:pt x="198" y="1845"/>
                    <a:pt x="195" y="1850"/>
                    <a:pt x="199" y="1857"/>
                  </a:cubicBezTo>
                  <a:cubicBezTo>
                    <a:pt x="203" y="1863"/>
                    <a:pt x="210" y="1867"/>
                    <a:pt x="217" y="1871"/>
                  </a:cubicBezTo>
                  <a:cubicBezTo>
                    <a:pt x="227" y="1877"/>
                    <a:pt x="239" y="1884"/>
                    <a:pt x="241" y="1900"/>
                  </a:cubicBezTo>
                  <a:cubicBezTo>
                    <a:pt x="242" y="1916"/>
                    <a:pt x="225" y="1924"/>
                    <a:pt x="211" y="1930"/>
                  </a:cubicBezTo>
                  <a:cubicBezTo>
                    <a:pt x="203" y="1934"/>
                    <a:pt x="193" y="1938"/>
                    <a:pt x="193" y="1943"/>
                  </a:cubicBezTo>
                  <a:cubicBezTo>
                    <a:pt x="193" y="1944"/>
                    <a:pt x="195" y="1946"/>
                    <a:pt x="197" y="1948"/>
                  </a:cubicBezTo>
                  <a:cubicBezTo>
                    <a:pt x="203" y="1955"/>
                    <a:pt x="217" y="1963"/>
                    <a:pt x="229" y="1970"/>
                  </a:cubicBezTo>
                  <a:cubicBezTo>
                    <a:pt x="250" y="1982"/>
                    <a:pt x="274" y="1996"/>
                    <a:pt x="289" y="2014"/>
                  </a:cubicBezTo>
                  <a:cubicBezTo>
                    <a:pt x="318" y="2048"/>
                    <a:pt x="318" y="2060"/>
                    <a:pt x="310" y="2081"/>
                  </a:cubicBezTo>
                  <a:cubicBezTo>
                    <a:pt x="309" y="2083"/>
                    <a:pt x="308" y="2086"/>
                    <a:pt x="307" y="2088"/>
                  </a:cubicBezTo>
                  <a:cubicBezTo>
                    <a:pt x="297" y="2105"/>
                    <a:pt x="276" y="2120"/>
                    <a:pt x="254" y="2136"/>
                  </a:cubicBezTo>
                  <a:cubicBezTo>
                    <a:pt x="248" y="2140"/>
                    <a:pt x="242" y="2144"/>
                    <a:pt x="236" y="2149"/>
                  </a:cubicBezTo>
                  <a:cubicBezTo>
                    <a:pt x="219" y="2162"/>
                    <a:pt x="204" y="2175"/>
                    <a:pt x="197" y="2190"/>
                  </a:cubicBezTo>
                  <a:cubicBezTo>
                    <a:pt x="190" y="2206"/>
                    <a:pt x="175" y="2219"/>
                    <a:pt x="158" y="2232"/>
                  </a:cubicBezTo>
                  <a:cubicBezTo>
                    <a:pt x="148" y="2239"/>
                    <a:pt x="137" y="2246"/>
                    <a:pt x="126" y="2252"/>
                  </a:cubicBezTo>
                  <a:cubicBezTo>
                    <a:pt x="108" y="2264"/>
                    <a:pt x="91" y="2274"/>
                    <a:pt x="79" y="2286"/>
                  </a:cubicBezTo>
                  <a:cubicBezTo>
                    <a:pt x="71" y="2294"/>
                    <a:pt x="62" y="2305"/>
                    <a:pt x="53" y="2318"/>
                  </a:cubicBezTo>
                  <a:cubicBezTo>
                    <a:pt x="59" y="2315"/>
                    <a:pt x="64" y="2313"/>
                    <a:pt x="67" y="2312"/>
                  </a:cubicBezTo>
                  <a:cubicBezTo>
                    <a:pt x="70" y="2310"/>
                    <a:pt x="72" y="2310"/>
                    <a:pt x="75" y="2310"/>
                  </a:cubicBezTo>
                  <a:cubicBezTo>
                    <a:pt x="87" y="2310"/>
                    <a:pt x="96" y="2324"/>
                    <a:pt x="105" y="2338"/>
                  </a:cubicBezTo>
                  <a:cubicBezTo>
                    <a:pt x="110" y="2347"/>
                    <a:pt x="116" y="2357"/>
                    <a:pt x="122" y="2362"/>
                  </a:cubicBezTo>
                  <a:cubicBezTo>
                    <a:pt x="130" y="2368"/>
                    <a:pt x="142" y="2368"/>
                    <a:pt x="155" y="2368"/>
                  </a:cubicBezTo>
                  <a:cubicBezTo>
                    <a:pt x="169" y="2369"/>
                    <a:pt x="182" y="2369"/>
                    <a:pt x="189" y="2377"/>
                  </a:cubicBezTo>
                  <a:cubicBezTo>
                    <a:pt x="194" y="2382"/>
                    <a:pt x="196" y="2387"/>
                    <a:pt x="194" y="2392"/>
                  </a:cubicBezTo>
                  <a:cubicBezTo>
                    <a:pt x="191" y="2399"/>
                    <a:pt x="180" y="2400"/>
                    <a:pt x="173" y="2400"/>
                  </a:cubicBezTo>
                  <a:cubicBezTo>
                    <a:pt x="166" y="2400"/>
                    <a:pt x="157" y="2399"/>
                    <a:pt x="148" y="2397"/>
                  </a:cubicBezTo>
                  <a:cubicBezTo>
                    <a:pt x="134" y="2395"/>
                    <a:pt x="127" y="2399"/>
                    <a:pt x="114" y="2406"/>
                  </a:cubicBezTo>
                  <a:cubicBezTo>
                    <a:pt x="105" y="2410"/>
                    <a:pt x="94" y="2416"/>
                    <a:pt x="77" y="2422"/>
                  </a:cubicBezTo>
                  <a:cubicBezTo>
                    <a:pt x="58" y="2428"/>
                    <a:pt x="54" y="2435"/>
                    <a:pt x="50" y="2441"/>
                  </a:cubicBezTo>
                  <a:cubicBezTo>
                    <a:pt x="49" y="2443"/>
                    <a:pt x="47" y="2444"/>
                    <a:pt x="46" y="2446"/>
                  </a:cubicBezTo>
                  <a:cubicBezTo>
                    <a:pt x="57" y="2466"/>
                    <a:pt x="47" y="2475"/>
                    <a:pt x="39" y="2484"/>
                  </a:cubicBezTo>
                  <a:cubicBezTo>
                    <a:pt x="35" y="2488"/>
                    <a:pt x="31" y="2493"/>
                    <a:pt x="28" y="2498"/>
                  </a:cubicBezTo>
                  <a:cubicBezTo>
                    <a:pt x="23" y="2510"/>
                    <a:pt x="16" y="2517"/>
                    <a:pt x="11" y="2522"/>
                  </a:cubicBezTo>
                  <a:cubicBezTo>
                    <a:pt x="6" y="2528"/>
                    <a:pt x="4" y="2531"/>
                    <a:pt x="3" y="2535"/>
                  </a:cubicBezTo>
                  <a:cubicBezTo>
                    <a:pt x="2" y="2542"/>
                    <a:pt x="3" y="2549"/>
                    <a:pt x="5" y="2556"/>
                  </a:cubicBezTo>
                  <a:cubicBezTo>
                    <a:pt x="6" y="2562"/>
                    <a:pt x="7" y="2569"/>
                    <a:pt x="8" y="2578"/>
                  </a:cubicBezTo>
                  <a:cubicBezTo>
                    <a:pt x="9" y="2589"/>
                    <a:pt x="10" y="2594"/>
                    <a:pt x="13" y="2600"/>
                  </a:cubicBezTo>
                  <a:cubicBezTo>
                    <a:pt x="15" y="2603"/>
                    <a:pt x="18" y="2607"/>
                    <a:pt x="21" y="2612"/>
                  </a:cubicBezTo>
                  <a:lnTo>
                    <a:pt x="24" y="2616"/>
                  </a:lnTo>
                  <a:cubicBezTo>
                    <a:pt x="28" y="2622"/>
                    <a:pt x="29" y="2627"/>
                    <a:pt x="28" y="2631"/>
                  </a:cubicBezTo>
                  <a:cubicBezTo>
                    <a:pt x="26" y="2638"/>
                    <a:pt x="19" y="2641"/>
                    <a:pt x="12" y="2644"/>
                  </a:cubicBezTo>
                  <a:cubicBezTo>
                    <a:pt x="9" y="2646"/>
                    <a:pt x="5" y="2647"/>
                    <a:pt x="3" y="2649"/>
                  </a:cubicBezTo>
                  <a:cubicBezTo>
                    <a:pt x="1" y="2651"/>
                    <a:pt x="0" y="2653"/>
                    <a:pt x="0" y="2655"/>
                  </a:cubicBezTo>
                  <a:cubicBezTo>
                    <a:pt x="0" y="2662"/>
                    <a:pt x="5" y="2673"/>
                    <a:pt x="13" y="2681"/>
                  </a:cubicBezTo>
                  <a:cubicBezTo>
                    <a:pt x="23" y="2691"/>
                    <a:pt x="27" y="2702"/>
                    <a:pt x="27" y="2713"/>
                  </a:cubicBezTo>
                  <a:cubicBezTo>
                    <a:pt x="27" y="2715"/>
                    <a:pt x="26" y="2717"/>
                    <a:pt x="26" y="2719"/>
                  </a:cubicBezTo>
                  <a:cubicBezTo>
                    <a:pt x="25" y="2723"/>
                    <a:pt x="24" y="2727"/>
                    <a:pt x="23" y="2730"/>
                  </a:cubicBezTo>
                  <a:cubicBezTo>
                    <a:pt x="20" y="2736"/>
                    <a:pt x="30" y="2752"/>
                    <a:pt x="45" y="2767"/>
                  </a:cubicBezTo>
                  <a:cubicBezTo>
                    <a:pt x="53" y="2775"/>
                    <a:pt x="55" y="2787"/>
                    <a:pt x="58" y="2799"/>
                  </a:cubicBezTo>
                  <a:cubicBezTo>
                    <a:pt x="60" y="2807"/>
                    <a:pt x="62" y="2817"/>
                    <a:pt x="65" y="2819"/>
                  </a:cubicBezTo>
                  <a:cubicBezTo>
                    <a:pt x="75" y="2827"/>
                    <a:pt x="86" y="2834"/>
                    <a:pt x="101" y="2830"/>
                  </a:cubicBezTo>
                  <a:cubicBezTo>
                    <a:pt x="120" y="2825"/>
                    <a:pt x="135" y="2832"/>
                    <a:pt x="146" y="2852"/>
                  </a:cubicBezTo>
                  <a:cubicBezTo>
                    <a:pt x="149" y="2857"/>
                    <a:pt x="152" y="2858"/>
                    <a:pt x="155" y="2858"/>
                  </a:cubicBezTo>
                  <a:cubicBezTo>
                    <a:pt x="161" y="2858"/>
                    <a:pt x="168" y="2854"/>
                    <a:pt x="178" y="2850"/>
                  </a:cubicBezTo>
                  <a:lnTo>
                    <a:pt x="179" y="2849"/>
                  </a:lnTo>
                  <a:cubicBezTo>
                    <a:pt x="183" y="2848"/>
                    <a:pt x="187" y="2847"/>
                    <a:pt x="191" y="2847"/>
                  </a:cubicBezTo>
                  <a:cubicBezTo>
                    <a:pt x="199" y="2847"/>
                    <a:pt x="208" y="2849"/>
                    <a:pt x="216" y="2852"/>
                  </a:cubicBezTo>
                  <a:cubicBezTo>
                    <a:pt x="230" y="2857"/>
                    <a:pt x="244" y="2864"/>
                    <a:pt x="252" y="2868"/>
                  </a:cubicBezTo>
                  <a:lnTo>
                    <a:pt x="255" y="2869"/>
                  </a:lnTo>
                  <a:cubicBezTo>
                    <a:pt x="266" y="2875"/>
                    <a:pt x="265" y="2891"/>
                    <a:pt x="265" y="2908"/>
                  </a:cubicBezTo>
                  <a:cubicBezTo>
                    <a:pt x="265" y="2915"/>
                    <a:pt x="265" y="2921"/>
                    <a:pt x="265" y="2927"/>
                  </a:cubicBezTo>
                  <a:cubicBezTo>
                    <a:pt x="266" y="2933"/>
                    <a:pt x="265" y="2940"/>
                    <a:pt x="264" y="2946"/>
                  </a:cubicBezTo>
                  <a:cubicBezTo>
                    <a:pt x="264" y="2950"/>
                    <a:pt x="264" y="2953"/>
                    <a:pt x="263" y="2956"/>
                  </a:cubicBezTo>
                  <a:cubicBezTo>
                    <a:pt x="263" y="2966"/>
                    <a:pt x="264" y="2972"/>
                    <a:pt x="271" y="2976"/>
                  </a:cubicBezTo>
                  <a:cubicBezTo>
                    <a:pt x="281" y="2983"/>
                    <a:pt x="286" y="2993"/>
                    <a:pt x="289" y="3002"/>
                  </a:cubicBezTo>
                  <a:cubicBezTo>
                    <a:pt x="292" y="3009"/>
                    <a:pt x="295" y="3015"/>
                    <a:pt x="300" y="3020"/>
                  </a:cubicBezTo>
                  <a:cubicBezTo>
                    <a:pt x="301" y="3021"/>
                    <a:pt x="303" y="3022"/>
                    <a:pt x="306" y="3023"/>
                  </a:cubicBezTo>
                  <a:cubicBezTo>
                    <a:pt x="319" y="3029"/>
                    <a:pt x="328" y="3041"/>
                    <a:pt x="335" y="3051"/>
                  </a:cubicBezTo>
                  <a:cubicBezTo>
                    <a:pt x="340" y="3057"/>
                    <a:pt x="345" y="3064"/>
                    <a:pt x="349" y="3065"/>
                  </a:cubicBezTo>
                  <a:cubicBezTo>
                    <a:pt x="351" y="3066"/>
                    <a:pt x="353" y="3067"/>
                    <a:pt x="355" y="3068"/>
                  </a:cubicBezTo>
                  <a:cubicBezTo>
                    <a:pt x="370" y="3074"/>
                    <a:pt x="392" y="3093"/>
                    <a:pt x="396" y="3109"/>
                  </a:cubicBezTo>
                  <a:cubicBezTo>
                    <a:pt x="399" y="3123"/>
                    <a:pt x="385" y="3137"/>
                    <a:pt x="353" y="3151"/>
                  </a:cubicBezTo>
                  <a:cubicBezTo>
                    <a:pt x="345" y="3155"/>
                    <a:pt x="332" y="3150"/>
                    <a:pt x="321" y="3146"/>
                  </a:cubicBezTo>
                  <a:cubicBezTo>
                    <a:pt x="315" y="3143"/>
                    <a:pt x="308" y="3140"/>
                    <a:pt x="304" y="3140"/>
                  </a:cubicBezTo>
                  <a:cubicBezTo>
                    <a:pt x="302" y="3140"/>
                    <a:pt x="302" y="3141"/>
                    <a:pt x="301" y="3141"/>
                  </a:cubicBezTo>
                  <a:cubicBezTo>
                    <a:pt x="297" y="3146"/>
                    <a:pt x="300" y="3158"/>
                    <a:pt x="305" y="3175"/>
                  </a:cubicBezTo>
                  <a:cubicBezTo>
                    <a:pt x="308" y="3184"/>
                    <a:pt x="312" y="3195"/>
                    <a:pt x="314" y="3207"/>
                  </a:cubicBezTo>
                  <a:cubicBezTo>
                    <a:pt x="323" y="3243"/>
                    <a:pt x="328" y="3243"/>
                    <a:pt x="341" y="3243"/>
                  </a:cubicBezTo>
                  <a:cubicBezTo>
                    <a:pt x="350" y="3243"/>
                    <a:pt x="356" y="3238"/>
                    <a:pt x="362" y="3233"/>
                  </a:cubicBezTo>
                  <a:cubicBezTo>
                    <a:pt x="366" y="3230"/>
                    <a:pt x="369" y="3227"/>
                    <a:pt x="373" y="3225"/>
                  </a:cubicBezTo>
                  <a:cubicBezTo>
                    <a:pt x="380" y="3221"/>
                    <a:pt x="392" y="3222"/>
                    <a:pt x="404" y="3223"/>
                  </a:cubicBezTo>
                  <a:cubicBezTo>
                    <a:pt x="412" y="3224"/>
                    <a:pt x="421" y="3225"/>
                    <a:pt x="425" y="3223"/>
                  </a:cubicBezTo>
                  <a:cubicBezTo>
                    <a:pt x="431" y="3221"/>
                    <a:pt x="442" y="3219"/>
                    <a:pt x="454" y="3219"/>
                  </a:cubicBezTo>
                  <a:cubicBezTo>
                    <a:pt x="466" y="3219"/>
                    <a:pt x="487" y="3221"/>
                    <a:pt x="495" y="3232"/>
                  </a:cubicBezTo>
                  <a:cubicBezTo>
                    <a:pt x="503" y="3246"/>
                    <a:pt x="514" y="3281"/>
                    <a:pt x="505" y="3296"/>
                  </a:cubicBezTo>
                  <a:cubicBezTo>
                    <a:pt x="502" y="3301"/>
                    <a:pt x="506" y="3307"/>
                    <a:pt x="513" y="3317"/>
                  </a:cubicBezTo>
                  <a:cubicBezTo>
                    <a:pt x="516" y="3322"/>
                    <a:pt x="519" y="3327"/>
                    <a:pt x="522" y="3332"/>
                  </a:cubicBezTo>
                  <a:cubicBezTo>
                    <a:pt x="526" y="3340"/>
                    <a:pt x="541" y="3340"/>
                    <a:pt x="554" y="3341"/>
                  </a:cubicBezTo>
                  <a:cubicBezTo>
                    <a:pt x="562" y="3341"/>
                    <a:pt x="570" y="3341"/>
                    <a:pt x="575" y="3343"/>
                  </a:cubicBezTo>
                  <a:cubicBezTo>
                    <a:pt x="589" y="3349"/>
                    <a:pt x="618" y="3389"/>
                    <a:pt x="612" y="3410"/>
                  </a:cubicBezTo>
                  <a:cubicBezTo>
                    <a:pt x="611" y="3413"/>
                    <a:pt x="612" y="3415"/>
                    <a:pt x="613" y="3416"/>
                  </a:cubicBezTo>
                  <a:cubicBezTo>
                    <a:pt x="615" y="3419"/>
                    <a:pt x="626" y="3420"/>
                    <a:pt x="633" y="3418"/>
                  </a:cubicBezTo>
                  <a:cubicBezTo>
                    <a:pt x="635" y="3417"/>
                    <a:pt x="638" y="3416"/>
                    <a:pt x="641" y="3416"/>
                  </a:cubicBezTo>
                  <a:cubicBezTo>
                    <a:pt x="650" y="3416"/>
                    <a:pt x="658" y="3422"/>
                    <a:pt x="666" y="3428"/>
                  </a:cubicBezTo>
                  <a:cubicBezTo>
                    <a:pt x="669" y="3431"/>
                    <a:pt x="672" y="3433"/>
                    <a:pt x="676" y="3435"/>
                  </a:cubicBezTo>
                  <a:cubicBezTo>
                    <a:pt x="686" y="3441"/>
                    <a:pt x="694" y="3441"/>
                    <a:pt x="708" y="3432"/>
                  </a:cubicBezTo>
                  <a:cubicBezTo>
                    <a:pt x="716" y="3426"/>
                    <a:pt x="729" y="3421"/>
                    <a:pt x="740" y="3421"/>
                  </a:cubicBezTo>
                  <a:cubicBezTo>
                    <a:pt x="751" y="3421"/>
                    <a:pt x="756" y="3426"/>
                    <a:pt x="759" y="3430"/>
                  </a:cubicBezTo>
                  <a:cubicBezTo>
                    <a:pt x="762" y="3435"/>
                    <a:pt x="769" y="3443"/>
                    <a:pt x="776" y="3449"/>
                  </a:cubicBezTo>
                  <a:cubicBezTo>
                    <a:pt x="778" y="3452"/>
                    <a:pt x="780" y="3454"/>
                    <a:pt x="782" y="3456"/>
                  </a:cubicBezTo>
                  <a:cubicBezTo>
                    <a:pt x="788" y="3462"/>
                    <a:pt x="792" y="3467"/>
                    <a:pt x="793" y="3471"/>
                  </a:cubicBezTo>
                  <a:cubicBezTo>
                    <a:pt x="796" y="3471"/>
                    <a:pt x="803" y="3472"/>
                    <a:pt x="808" y="3472"/>
                  </a:cubicBezTo>
                  <a:cubicBezTo>
                    <a:pt x="823" y="3472"/>
                    <a:pt x="841" y="3473"/>
                    <a:pt x="853" y="3479"/>
                  </a:cubicBezTo>
                  <a:cubicBezTo>
                    <a:pt x="862" y="3483"/>
                    <a:pt x="871" y="3484"/>
                    <a:pt x="881" y="3486"/>
                  </a:cubicBezTo>
                  <a:cubicBezTo>
                    <a:pt x="893" y="3487"/>
                    <a:pt x="905" y="3489"/>
                    <a:pt x="917" y="3496"/>
                  </a:cubicBezTo>
                  <a:cubicBezTo>
                    <a:pt x="924" y="3500"/>
                    <a:pt x="931" y="3502"/>
                    <a:pt x="937" y="3505"/>
                  </a:cubicBezTo>
                  <a:cubicBezTo>
                    <a:pt x="951" y="3510"/>
                    <a:pt x="963" y="3515"/>
                    <a:pt x="964" y="3527"/>
                  </a:cubicBezTo>
                  <a:cubicBezTo>
                    <a:pt x="966" y="3538"/>
                    <a:pt x="956" y="3547"/>
                    <a:pt x="949" y="3554"/>
                  </a:cubicBezTo>
                  <a:cubicBezTo>
                    <a:pt x="947" y="3556"/>
                    <a:pt x="944" y="3559"/>
                    <a:pt x="943" y="3560"/>
                  </a:cubicBezTo>
                  <a:cubicBezTo>
                    <a:pt x="944" y="3561"/>
                    <a:pt x="946" y="3563"/>
                    <a:pt x="948" y="3564"/>
                  </a:cubicBezTo>
                  <a:cubicBezTo>
                    <a:pt x="954" y="3568"/>
                    <a:pt x="961" y="3574"/>
                    <a:pt x="961" y="3582"/>
                  </a:cubicBezTo>
                  <a:cubicBezTo>
                    <a:pt x="961" y="3592"/>
                    <a:pt x="951" y="3595"/>
                    <a:pt x="943" y="3598"/>
                  </a:cubicBezTo>
                  <a:cubicBezTo>
                    <a:pt x="940" y="3599"/>
                    <a:pt x="934" y="3602"/>
                    <a:pt x="934" y="3603"/>
                  </a:cubicBezTo>
                  <a:cubicBezTo>
                    <a:pt x="933" y="3603"/>
                    <a:pt x="934" y="3604"/>
                    <a:pt x="934" y="3605"/>
                  </a:cubicBezTo>
                  <a:cubicBezTo>
                    <a:pt x="936" y="3608"/>
                    <a:pt x="940" y="3613"/>
                    <a:pt x="942" y="3615"/>
                  </a:cubicBezTo>
                  <a:cubicBezTo>
                    <a:pt x="945" y="3619"/>
                    <a:pt x="949" y="3623"/>
                    <a:pt x="950" y="3627"/>
                  </a:cubicBezTo>
                  <a:cubicBezTo>
                    <a:pt x="953" y="3634"/>
                    <a:pt x="949" y="3644"/>
                    <a:pt x="943" y="3659"/>
                  </a:cubicBezTo>
                  <a:cubicBezTo>
                    <a:pt x="941" y="3665"/>
                    <a:pt x="937" y="3673"/>
                    <a:pt x="937" y="3675"/>
                  </a:cubicBezTo>
                  <a:cubicBezTo>
                    <a:pt x="937" y="3685"/>
                    <a:pt x="925" y="3685"/>
                    <a:pt x="921" y="3685"/>
                  </a:cubicBezTo>
                  <a:cubicBezTo>
                    <a:pt x="911" y="3685"/>
                    <a:pt x="898" y="3683"/>
                    <a:pt x="887" y="3681"/>
                  </a:cubicBezTo>
                  <a:cubicBezTo>
                    <a:pt x="879" y="3680"/>
                    <a:pt x="872" y="3680"/>
                    <a:pt x="869" y="3680"/>
                  </a:cubicBezTo>
                  <a:cubicBezTo>
                    <a:pt x="865" y="3680"/>
                    <a:pt x="850" y="3692"/>
                    <a:pt x="841" y="3699"/>
                  </a:cubicBezTo>
                  <a:cubicBezTo>
                    <a:pt x="827" y="3712"/>
                    <a:pt x="817" y="3719"/>
                    <a:pt x="810" y="3720"/>
                  </a:cubicBezTo>
                  <a:cubicBezTo>
                    <a:pt x="808" y="3722"/>
                    <a:pt x="811" y="3735"/>
                    <a:pt x="812" y="3744"/>
                  </a:cubicBezTo>
                  <a:cubicBezTo>
                    <a:pt x="833" y="3740"/>
                    <a:pt x="852" y="3738"/>
                    <a:pt x="865" y="3738"/>
                  </a:cubicBezTo>
                  <a:cubicBezTo>
                    <a:pt x="880" y="3738"/>
                    <a:pt x="888" y="3740"/>
                    <a:pt x="891" y="3746"/>
                  </a:cubicBezTo>
                  <a:cubicBezTo>
                    <a:pt x="892" y="3748"/>
                    <a:pt x="893" y="3751"/>
                    <a:pt x="891" y="3754"/>
                  </a:cubicBezTo>
                  <a:cubicBezTo>
                    <a:pt x="883" y="3774"/>
                    <a:pt x="807" y="3804"/>
                    <a:pt x="795" y="3809"/>
                  </a:cubicBezTo>
                  <a:cubicBezTo>
                    <a:pt x="797" y="3812"/>
                    <a:pt x="802" y="3816"/>
                    <a:pt x="806" y="3820"/>
                  </a:cubicBezTo>
                  <a:cubicBezTo>
                    <a:pt x="817" y="3829"/>
                    <a:pt x="827" y="3838"/>
                    <a:pt x="826" y="3847"/>
                  </a:cubicBezTo>
                  <a:cubicBezTo>
                    <a:pt x="825" y="3856"/>
                    <a:pt x="816" y="3861"/>
                    <a:pt x="805" y="3866"/>
                  </a:cubicBezTo>
                  <a:cubicBezTo>
                    <a:pt x="790" y="3873"/>
                    <a:pt x="779" y="3879"/>
                    <a:pt x="781" y="3890"/>
                  </a:cubicBezTo>
                  <a:cubicBezTo>
                    <a:pt x="783" y="3901"/>
                    <a:pt x="781" y="3910"/>
                    <a:pt x="775" y="3917"/>
                  </a:cubicBezTo>
                  <a:cubicBezTo>
                    <a:pt x="766" y="3928"/>
                    <a:pt x="748" y="3930"/>
                    <a:pt x="733" y="3930"/>
                  </a:cubicBezTo>
                  <a:cubicBezTo>
                    <a:pt x="721" y="3930"/>
                    <a:pt x="715" y="3934"/>
                    <a:pt x="713" y="3936"/>
                  </a:cubicBezTo>
                  <a:cubicBezTo>
                    <a:pt x="714" y="3936"/>
                    <a:pt x="714" y="3936"/>
                    <a:pt x="714" y="3936"/>
                  </a:cubicBezTo>
                  <a:cubicBezTo>
                    <a:pt x="721" y="3937"/>
                    <a:pt x="725" y="3943"/>
                    <a:pt x="729" y="3950"/>
                  </a:cubicBezTo>
                  <a:cubicBezTo>
                    <a:pt x="735" y="3961"/>
                    <a:pt x="745" y="3977"/>
                    <a:pt x="774" y="3984"/>
                  </a:cubicBezTo>
                  <a:cubicBezTo>
                    <a:pt x="816" y="3995"/>
                    <a:pt x="865" y="4030"/>
                    <a:pt x="919" y="4089"/>
                  </a:cubicBezTo>
                  <a:cubicBezTo>
                    <a:pt x="924" y="4093"/>
                    <a:pt x="929" y="4098"/>
                    <a:pt x="935" y="4101"/>
                  </a:cubicBezTo>
                  <a:cubicBezTo>
                    <a:pt x="948" y="4094"/>
                    <a:pt x="957" y="4090"/>
                    <a:pt x="963" y="4089"/>
                  </a:cubicBezTo>
                  <a:cubicBezTo>
                    <a:pt x="988" y="4086"/>
                    <a:pt x="1034" y="4100"/>
                    <a:pt x="1058" y="4117"/>
                  </a:cubicBezTo>
                  <a:cubicBezTo>
                    <a:pt x="1064" y="4121"/>
                    <a:pt x="1076" y="4123"/>
                    <a:pt x="1094" y="4123"/>
                  </a:cubicBezTo>
                  <a:cubicBezTo>
                    <a:pt x="1104" y="4123"/>
                    <a:pt x="1114" y="4123"/>
                    <a:pt x="1124" y="4122"/>
                  </a:cubicBezTo>
                  <a:cubicBezTo>
                    <a:pt x="1133" y="4122"/>
                    <a:pt x="1142" y="4121"/>
                    <a:pt x="1150" y="4121"/>
                  </a:cubicBezTo>
                  <a:cubicBezTo>
                    <a:pt x="1166" y="4121"/>
                    <a:pt x="1174" y="4123"/>
                    <a:pt x="1178" y="4129"/>
                  </a:cubicBezTo>
                  <a:cubicBezTo>
                    <a:pt x="1189" y="4143"/>
                    <a:pt x="1207" y="4157"/>
                    <a:pt x="1221" y="4157"/>
                  </a:cubicBezTo>
                  <a:cubicBezTo>
                    <a:pt x="1231" y="4157"/>
                    <a:pt x="1239" y="4164"/>
                    <a:pt x="1247" y="4172"/>
                  </a:cubicBezTo>
                  <a:cubicBezTo>
                    <a:pt x="1253" y="4177"/>
                    <a:pt x="1259" y="4182"/>
                    <a:pt x="1263" y="4182"/>
                  </a:cubicBezTo>
                  <a:cubicBezTo>
                    <a:pt x="1263" y="4182"/>
                    <a:pt x="1264" y="4182"/>
                    <a:pt x="1265" y="4182"/>
                  </a:cubicBezTo>
                  <a:cubicBezTo>
                    <a:pt x="1275" y="4174"/>
                    <a:pt x="1301" y="4170"/>
                    <a:pt x="1346" y="4170"/>
                  </a:cubicBezTo>
                  <a:cubicBezTo>
                    <a:pt x="1355" y="4170"/>
                    <a:pt x="1359" y="4174"/>
                    <a:pt x="1363" y="4177"/>
                  </a:cubicBezTo>
                  <a:cubicBezTo>
                    <a:pt x="1366" y="4179"/>
                    <a:pt x="1368" y="4181"/>
                    <a:pt x="1373" y="4181"/>
                  </a:cubicBezTo>
                  <a:cubicBezTo>
                    <a:pt x="1385" y="4181"/>
                    <a:pt x="1389" y="4197"/>
                    <a:pt x="1392" y="4212"/>
                  </a:cubicBezTo>
                  <a:cubicBezTo>
                    <a:pt x="1394" y="4217"/>
                    <a:pt x="1396" y="4225"/>
                    <a:pt x="1397" y="4228"/>
                  </a:cubicBezTo>
                  <a:cubicBezTo>
                    <a:pt x="1403" y="4227"/>
                    <a:pt x="1413" y="4232"/>
                    <a:pt x="1429" y="4242"/>
                  </a:cubicBezTo>
                  <a:cubicBezTo>
                    <a:pt x="1433" y="4245"/>
                    <a:pt x="1438" y="4248"/>
                    <a:pt x="1443" y="4251"/>
                  </a:cubicBezTo>
                  <a:lnTo>
                    <a:pt x="1443" y="4251"/>
                  </a:lnTo>
                  <a:lnTo>
                    <a:pt x="1447" y="4253"/>
                  </a:lnTo>
                  <a:cubicBezTo>
                    <a:pt x="1456" y="4258"/>
                    <a:pt x="1463" y="4261"/>
                    <a:pt x="1468" y="4262"/>
                  </a:cubicBezTo>
                  <a:lnTo>
                    <a:pt x="1469" y="4262"/>
                  </a:lnTo>
                  <a:cubicBezTo>
                    <a:pt x="1480" y="4263"/>
                    <a:pt x="1491" y="4272"/>
                    <a:pt x="1500" y="4281"/>
                  </a:cubicBezTo>
                  <a:cubicBezTo>
                    <a:pt x="1503" y="4284"/>
                    <a:pt x="1506" y="4287"/>
                    <a:pt x="1509" y="4289"/>
                  </a:cubicBezTo>
                  <a:cubicBezTo>
                    <a:pt x="1514" y="4295"/>
                    <a:pt x="1522" y="4302"/>
                    <a:pt x="1524" y="4303"/>
                  </a:cubicBezTo>
                  <a:cubicBezTo>
                    <a:pt x="1525" y="4302"/>
                    <a:pt x="1526" y="4302"/>
                    <a:pt x="1528" y="4302"/>
                  </a:cubicBezTo>
                  <a:cubicBezTo>
                    <a:pt x="1533" y="4302"/>
                    <a:pt x="1537" y="4304"/>
                    <a:pt x="1542" y="4306"/>
                  </a:cubicBezTo>
                  <a:cubicBezTo>
                    <a:pt x="1545" y="4308"/>
                    <a:pt x="1549" y="4309"/>
                    <a:pt x="1551" y="4309"/>
                  </a:cubicBezTo>
                  <a:cubicBezTo>
                    <a:pt x="1551" y="4309"/>
                    <a:pt x="1553" y="4309"/>
                    <a:pt x="1554" y="4306"/>
                  </a:cubicBezTo>
                  <a:cubicBezTo>
                    <a:pt x="1558" y="4297"/>
                    <a:pt x="1567" y="4294"/>
                    <a:pt x="1577" y="4291"/>
                  </a:cubicBezTo>
                  <a:cubicBezTo>
                    <a:pt x="1579" y="4290"/>
                    <a:pt x="1582" y="4289"/>
                    <a:pt x="1584" y="4288"/>
                  </a:cubicBezTo>
                  <a:cubicBezTo>
                    <a:pt x="1585" y="4288"/>
                    <a:pt x="1586" y="4287"/>
                    <a:pt x="1586" y="4287"/>
                  </a:cubicBezTo>
                  <a:cubicBezTo>
                    <a:pt x="1588" y="4286"/>
                    <a:pt x="1590" y="4285"/>
                    <a:pt x="1592" y="4284"/>
                  </a:cubicBezTo>
                  <a:cubicBezTo>
                    <a:pt x="1592" y="4284"/>
                    <a:pt x="1593" y="4283"/>
                    <a:pt x="1594" y="4282"/>
                  </a:cubicBezTo>
                  <a:cubicBezTo>
                    <a:pt x="1595" y="4282"/>
                    <a:pt x="1597" y="4280"/>
                    <a:pt x="1598" y="4279"/>
                  </a:cubicBezTo>
                  <a:cubicBezTo>
                    <a:pt x="1598" y="4278"/>
                    <a:pt x="1599" y="4277"/>
                    <a:pt x="1600" y="4276"/>
                  </a:cubicBezTo>
                  <a:cubicBezTo>
                    <a:pt x="1600" y="4275"/>
                    <a:pt x="1601" y="4274"/>
                    <a:pt x="1601" y="4273"/>
                  </a:cubicBezTo>
                  <a:cubicBezTo>
                    <a:pt x="1546" y="4205"/>
                    <a:pt x="1514" y="4161"/>
                    <a:pt x="1515" y="4139"/>
                  </a:cubicBezTo>
                  <a:cubicBezTo>
                    <a:pt x="1515" y="4131"/>
                    <a:pt x="1516" y="4124"/>
                    <a:pt x="1517" y="4118"/>
                  </a:cubicBezTo>
                  <a:cubicBezTo>
                    <a:pt x="1521" y="4090"/>
                    <a:pt x="1524" y="4071"/>
                    <a:pt x="1488" y="4040"/>
                  </a:cubicBezTo>
                  <a:cubicBezTo>
                    <a:pt x="1474" y="4028"/>
                    <a:pt x="1467" y="4017"/>
                    <a:pt x="1467" y="4005"/>
                  </a:cubicBezTo>
                  <a:cubicBezTo>
                    <a:pt x="1466" y="3984"/>
                    <a:pt x="1482" y="3968"/>
                    <a:pt x="1501" y="3948"/>
                  </a:cubicBezTo>
                  <a:cubicBezTo>
                    <a:pt x="1509" y="3939"/>
                    <a:pt x="1518" y="3931"/>
                    <a:pt x="1525" y="3921"/>
                  </a:cubicBezTo>
                  <a:cubicBezTo>
                    <a:pt x="1545" y="3896"/>
                    <a:pt x="1579" y="3880"/>
                    <a:pt x="1611" y="3864"/>
                  </a:cubicBezTo>
                  <a:cubicBezTo>
                    <a:pt x="1627" y="3857"/>
                    <a:pt x="1642" y="3850"/>
                    <a:pt x="1654" y="3842"/>
                  </a:cubicBezTo>
                  <a:cubicBezTo>
                    <a:pt x="1648" y="3838"/>
                    <a:pt x="1643" y="3835"/>
                    <a:pt x="1638" y="3833"/>
                  </a:cubicBezTo>
                  <a:cubicBezTo>
                    <a:pt x="1615" y="3823"/>
                    <a:pt x="1604" y="3813"/>
                    <a:pt x="1605" y="3803"/>
                  </a:cubicBezTo>
                  <a:cubicBezTo>
                    <a:pt x="1605" y="3796"/>
                    <a:pt x="1611" y="3791"/>
                    <a:pt x="1622" y="3788"/>
                  </a:cubicBezTo>
                  <a:cubicBezTo>
                    <a:pt x="1629" y="3786"/>
                    <a:pt x="1631" y="3784"/>
                    <a:pt x="1631" y="3783"/>
                  </a:cubicBezTo>
                  <a:cubicBezTo>
                    <a:pt x="1633" y="3777"/>
                    <a:pt x="1618" y="3761"/>
                    <a:pt x="1609" y="3750"/>
                  </a:cubicBezTo>
                  <a:cubicBezTo>
                    <a:pt x="1600" y="3740"/>
                    <a:pt x="1593" y="3729"/>
                    <a:pt x="1586" y="3720"/>
                  </a:cubicBezTo>
                  <a:cubicBezTo>
                    <a:pt x="1580" y="3711"/>
                    <a:pt x="1575" y="3703"/>
                    <a:pt x="1570" y="3700"/>
                  </a:cubicBezTo>
                  <a:cubicBezTo>
                    <a:pt x="1569" y="3699"/>
                    <a:pt x="1567" y="3698"/>
                    <a:pt x="1566" y="3698"/>
                  </a:cubicBezTo>
                  <a:cubicBezTo>
                    <a:pt x="1563" y="3698"/>
                    <a:pt x="1559" y="3698"/>
                    <a:pt x="1555" y="3698"/>
                  </a:cubicBezTo>
                  <a:cubicBezTo>
                    <a:pt x="1551" y="3698"/>
                    <a:pt x="1546" y="3697"/>
                    <a:pt x="1542" y="3697"/>
                  </a:cubicBezTo>
                  <a:cubicBezTo>
                    <a:pt x="1531" y="3697"/>
                    <a:pt x="1522" y="3699"/>
                    <a:pt x="1514" y="3701"/>
                  </a:cubicBezTo>
                  <a:cubicBezTo>
                    <a:pt x="1505" y="3704"/>
                    <a:pt x="1499" y="3703"/>
                    <a:pt x="1495" y="3698"/>
                  </a:cubicBezTo>
                  <a:cubicBezTo>
                    <a:pt x="1487" y="3690"/>
                    <a:pt x="1490" y="3673"/>
                    <a:pt x="1492" y="3654"/>
                  </a:cubicBezTo>
                  <a:cubicBezTo>
                    <a:pt x="1494" y="3646"/>
                    <a:pt x="1487" y="3643"/>
                    <a:pt x="1470" y="3638"/>
                  </a:cubicBezTo>
                  <a:cubicBezTo>
                    <a:pt x="1468" y="3637"/>
                    <a:pt x="1466" y="3637"/>
                    <a:pt x="1464" y="3636"/>
                  </a:cubicBezTo>
                  <a:cubicBezTo>
                    <a:pt x="1457" y="3634"/>
                    <a:pt x="1452" y="3632"/>
                    <a:pt x="1449" y="3628"/>
                  </a:cubicBezTo>
                  <a:cubicBezTo>
                    <a:pt x="1446" y="3623"/>
                    <a:pt x="1446" y="3616"/>
                    <a:pt x="1448" y="3607"/>
                  </a:cubicBezTo>
                  <a:cubicBezTo>
                    <a:pt x="1451" y="3597"/>
                    <a:pt x="1459" y="3581"/>
                    <a:pt x="1466" y="3574"/>
                  </a:cubicBezTo>
                  <a:cubicBezTo>
                    <a:pt x="1467" y="3573"/>
                    <a:pt x="1468" y="3572"/>
                    <a:pt x="1469" y="3572"/>
                  </a:cubicBezTo>
                  <a:cubicBezTo>
                    <a:pt x="1491" y="3561"/>
                    <a:pt x="1492" y="3555"/>
                    <a:pt x="1492" y="3554"/>
                  </a:cubicBezTo>
                  <a:cubicBezTo>
                    <a:pt x="1492" y="3553"/>
                    <a:pt x="1488" y="3551"/>
                    <a:pt x="1485" y="3549"/>
                  </a:cubicBezTo>
                  <a:cubicBezTo>
                    <a:pt x="1475" y="3544"/>
                    <a:pt x="1458" y="3534"/>
                    <a:pt x="1469" y="3513"/>
                  </a:cubicBezTo>
                  <a:cubicBezTo>
                    <a:pt x="1476" y="3502"/>
                    <a:pt x="1485" y="3495"/>
                    <a:pt x="1493" y="3490"/>
                  </a:cubicBezTo>
                  <a:cubicBezTo>
                    <a:pt x="1504" y="3483"/>
                    <a:pt x="1509" y="3479"/>
                    <a:pt x="1509" y="3469"/>
                  </a:cubicBezTo>
                  <a:cubicBezTo>
                    <a:pt x="1509" y="3447"/>
                    <a:pt x="1524" y="3430"/>
                    <a:pt x="1542" y="3430"/>
                  </a:cubicBezTo>
                  <a:cubicBezTo>
                    <a:pt x="1549" y="3430"/>
                    <a:pt x="1556" y="3432"/>
                    <a:pt x="1563" y="3437"/>
                  </a:cubicBezTo>
                  <a:cubicBezTo>
                    <a:pt x="1572" y="3444"/>
                    <a:pt x="1580" y="3454"/>
                    <a:pt x="1587" y="3464"/>
                  </a:cubicBezTo>
                  <a:cubicBezTo>
                    <a:pt x="1597" y="3479"/>
                    <a:pt x="1605" y="3492"/>
                    <a:pt x="1618" y="3487"/>
                  </a:cubicBezTo>
                  <a:cubicBezTo>
                    <a:pt x="1623" y="3485"/>
                    <a:pt x="1627" y="3482"/>
                    <a:pt x="1628" y="3479"/>
                  </a:cubicBezTo>
                  <a:cubicBezTo>
                    <a:pt x="1631" y="3473"/>
                    <a:pt x="1628" y="3464"/>
                    <a:pt x="1625" y="3456"/>
                  </a:cubicBezTo>
                  <a:cubicBezTo>
                    <a:pt x="1623" y="3453"/>
                    <a:pt x="1622" y="3450"/>
                    <a:pt x="1621" y="3447"/>
                  </a:cubicBezTo>
                  <a:lnTo>
                    <a:pt x="1621" y="3445"/>
                  </a:lnTo>
                  <a:cubicBezTo>
                    <a:pt x="1618" y="3436"/>
                    <a:pt x="1615" y="3424"/>
                    <a:pt x="1622" y="3413"/>
                  </a:cubicBezTo>
                  <a:cubicBezTo>
                    <a:pt x="1626" y="3406"/>
                    <a:pt x="1634" y="3401"/>
                    <a:pt x="1646" y="3399"/>
                  </a:cubicBezTo>
                  <a:cubicBezTo>
                    <a:pt x="1659" y="3396"/>
                    <a:pt x="1662" y="3389"/>
                    <a:pt x="1665" y="3380"/>
                  </a:cubicBezTo>
                  <a:cubicBezTo>
                    <a:pt x="1668" y="3372"/>
                    <a:pt x="1672" y="3361"/>
                    <a:pt x="1688" y="3361"/>
                  </a:cubicBezTo>
                  <a:cubicBezTo>
                    <a:pt x="1704" y="3361"/>
                    <a:pt x="1735" y="3344"/>
                    <a:pt x="1752" y="3333"/>
                  </a:cubicBezTo>
                  <a:cubicBezTo>
                    <a:pt x="1758" y="3329"/>
                    <a:pt x="1763" y="3326"/>
                    <a:pt x="1766" y="3325"/>
                  </a:cubicBezTo>
                  <a:lnTo>
                    <a:pt x="1771" y="3323"/>
                  </a:lnTo>
                  <a:cubicBezTo>
                    <a:pt x="1781" y="3317"/>
                    <a:pt x="1796" y="3310"/>
                    <a:pt x="1809" y="3307"/>
                  </a:cubicBezTo>
                  <a:cubicBezTo>
                    <a:pt x="1817" y="3306"/>
                    <a:pt x="1824" y="3305"/>
                    <a:pt x="1829" y="3308"/>
                  </a:cubicBezTo>
                  <a:cubicBezTo>
                    <a:pt x="1832" y="3309"/>
                    <a:pt x="1835" y="3311"/>
                    <a:pt x="1837" y="3313"/>
                  </a:cubicBezTo>
                  <a:cubicBezTo>
                    <a:pt x="1841" y="3315"/>
                    <a:pt x="1846" y="3318"/>
                    <a:pt x="1850" y="3319"/>
                  </a:cubicBezTo>
                  <a:cubicBezTo>
                    <a:pt x="1851" y="3319"/>
                    <a:pt x="1852" y="3319"/>
                    <a:pt x="1853" y="3319"/>
                  </a:cubicBezTo>
                  <a:cubicBezTo>
                    <a:pt x="1855" y="3319"/>
                    <a:pt x="1858" y="3319"/>
                    <a:pt x="1862" y="3311"/>
                  </a:cubicBezTo>
                  <a:cubicBezTo>
                    <a:pt x="1867" y="3300"/>
                    <a:pt x="1878" y="3293"/>
                    <a:pt x="1892" y="3293"/>
                  </a:cubicBezTo>
                  <a:cubicBezTo>
                    <a:pt x="1907" y="3293"/>
                    <a:pt x="1924" y="3300"/>
                    <a:pt x="1927" y="3312"/>
                  </a:cubicBezTo>
                  <a:cubicBezTo>
                    <a:pt x="1930" y="3316"/>
                    <a:pt x="1951" y="3319"/>
                    <a:pt x="1964" y="3322"/>
                  </a:cubicBezTo>
                  <a:cubicBezTo>
                    <a:pt x="1983" y="3325"/>
                    <a:pt x="2002" y="3328"/>
                    <a:pt x="2013" y="3335"/>
                  </a:cubicBezTo>
                  <a:lnTo>
                    <a:pt x="2021" y="3341"/>
                  </a:lnTo>
                  <a:cubicBezTo>
                    <a:pt x="2054" y="3363"/>
                    <a:pt x="2080" y="3380"/>
                    <a:pt x="2080" y="3394"/>
                  </a:cubicBezTo>
                  <a:cubicBezTo>
                    <a:pt x="2080" y="3400"/>
                    <a:pt x="2085" y="3407"/>
                    <a:pt x="2088" y="3409"/>
                  </a:cubicBezTo>
                  <a:cubicBezTo>
                    <a:pt x="2088" y="3408"/>
                    <a:pt x="2088" y="3407"/>
                    <a:pt x="2088" y="3405"/>
                  </a:cubicBezTo>
                  <a:cubicBezTo>
                    <a:pt x="2088" y="3386"/>
                    <a:pt x="2098" y="3383"/>
                    <a:pt x="2104" y="3383"/>
                  </a:cubicBezTo>
                  <a:cubicBezTo>
                    <a:pt x="2113" y="3383"/>
                    <a:pt x="2126" y="3390"/>
                    <a:pt x="2141" y="3400"/>
                  </a:cubicBezTo>
                  <a:cubicBezTo>
                    <a:pt x="2150" y="3405"/>
                    <a:pt x="2162" y="3408"/>
                    <a:pt x="2173" y="3408"/>
                  </a:cubicBezTo>
                  <a:cubicBezTo>
                    <a:pt x="2188" y="3408"/>
                    <a:pt x="2201" y="3403"/>
                    <a:pt x="2204" y="3396"/>
                  </a:cubicBezTo>
                  <a:cubicBezTo>
                    <a:pt x="2210" y="3379"/>
                    <a:pt x="2245" y="3364"/>
                    <a:pt x="2268" y="3364"/>
                  </a:cubicBezTo>
                  <a:cubicBezTo>
                    <a:pt x="2276" y="3364"/>
                    <a:pt x="2283" y="3366"/>
                    <a:pt x="2287" y="3370"/>
                  </a:cubicBezTo>
                  <a:lnTo>
                    <a:pt x="2293" y="3374"/>
                  </a:lnTo>
                  <a:cubicBezTo>
                    <a:pt x="2305" y="3384"/>
                    <a:pt x="2310" y="3387"/>
                    <a:pt x="2323" y="3373"/>
                  </a:cubicBezTo>
                  <a:cubicBezTo>
                    <a:pt x="2333" y="3364"/>
                    <a:pt x="2349" y="3358"/>
                    <a:pt x="2366" y="3358"/>
                  </a:cubicBezTo>
                  <a:cubicBezTo>
                    <a:pt x="2387" y="3358"/>
                    <a:pt x="2404" y="3366"/>
                    <a:pt x="2408" y="3379"/>
                  </a:cubicBezTo>
                  <a:cubicBezTo>
                    <a:pt x="2412" y="3392"/>
                    <a:pt x="2427" y="3399"/>
                    <a:pt x="2453" y="3399"/>
                  </a:cubicBezTo>
                  <a:cubicBezTo>
                    <a:pt x="2466" y="3399"/>
                    <a:pt x="2474" y="3409"/>
                    <a:pt x="2479" y="3416"/>
                  </a:cubicBezTo>
                  <a:cubicBezTo>
                    <a:pt x="2481" y="3419"/>
                    <a:pt x="2485" y="3423"/>
                    <a:pt x="2486" y="3423"/>
                  </a:cubicBezTo>
                  <a:cubicBezTo>
                    <a:pt x="2491" y="3421"/>
                    <a:pt x="2494" y="3414"/>
                    <a:pt x="2496" y="3407"/>
                  </a:cubicBezTo>
                  <a:cubicBezTo>
                    <a:pt x="2499" y="3396"/>
                    <a:pt x="2504" y="3383"/>
                    <a:pt x="2518" y="3385"/>
                  </a:cubicBezTo>
                  <a:cubicBezTo>
                    <a:pt x="2526" y="3387"/>
                    <a:pt x="2533" y="3391"/>
                    <a:pt x="2540" y="3396"/>
                  </a:cubicBezTo>
                  <a:cubicBezTo>
                    <a:pt x="2550" y="3402"/>
                    <a:pt x="2560" y="3409"/>
                    <a:pt x="2575" y="3409"/>
                  </a:cubicBezTo>
                  <a:cubicBezTo>
                    <a:pt x="2616" y="3409"/>
                    <a:pt x="2616" y="3393"/>
                    <a:pt x="2616" y="3388"/>
                  </a:cubicBezTo>
                  <a:cubicBezTo>
                    <a:pt x="2616" y="3384"/>
                    <a:pt x="2616" y="3381"/>
                    <a:pt x="2616" y="3378"/>
                  </a:cubicBezTo>
                  <a:cubicBezTo>
                    <a:pt x="2615" y="3355"/>
                    <a:pt x="2609" y="3339"/>
                    <a:pt x="2602" y="3339"/>
                  </a:cubicBezTo>
                  <a:cubicBezTo>
                    <a:pt x="2592" y="3339"/>
                    <a:pt x="2584" y="3335"/>
                    <a:pt x="2575" y="3331"/>
                  </a:cubicBezTo>
                  <a:cubicBezTo>
                    <a:pt x="2567" y="3327"/>
                    <a:pt x="2557" y="3323"/>
                    <a:pt x="2548" y="3323"/>
                  </a:cubicBezTo>
                  <a:cubicBezTo>
                    <a:pt x="2531" y="3323"/>
                    <a:pt x="2516" y="3306"/>
                    <a:pt x="2513" y="3291"/>
                  </a:cubicBezTo>
                  <a:cubicBezTo>
                    <a:pt x="2512" y="3281"/>
                    <a:pt x="2516" y="3273"/>
                    <a:pt x="2526" y="3270"/>
                  </a:cubicBezTo>
                  <a:cubicBezTo>
                    <a:pt x="2544" y="3264"/>
                    <a:pt x="2564" y="3253"/>
                    <a:pt x="2569" y="3243"/>
                  </a:cubicBezTo>
                  <a:cubicBezTo>
                    <a:pt x="2570" y="3241"/>
                    <a:pt x="2570" y="3239"/>
                    <a:pt x="2569" y="3238"/>
                  </a:cubicBezTo>
                  <a:cubicBezTo>
                    <a:pt x="2567" y="3233"/>
                    <a:pt x="2559" y="3212"/>
                    <a:pt x="2564" y="3195"/>
                  </a:cubicBezTo>
                  <a:cubicBezTo>
                    <a:pt x="2565" y="3192"/>
                    <a:pt x="2566" y="3190"/>
                    <a:pt x="2567" y="3188"/>
                  </a:cubicBezTo>
                  <a:cubicBezTo>
                    <a:pt x="2571" y="3181"/>
                    <a:pt x="2578" y="3176"/>
                    <a:pt x="2588" y="3175"/>
                  </a:cubicBezTo>
                  <a:cubicBezTo>
                    <a:pt x="2595" y="3174"/>
                    <a:pt x="2605" y="3174"/>
                    <a:pt x="2615" y="3173"/>
                  </a:cubicBezTo>
                  <a:cubicBezTo>
                    <a:pt x="2630" y="3172"/>
                    <a:pt x="2652" y="3170"/>
                    <a:pt x="2661" y="3168"/>
                  </a:cubicBezTo>
                  <a:cubicBezTo>
                    <a:pt x="2660" y="3167"/>
                    <a:pt x="2659" y="3167"/>
                    <a:pt x="2657" y="3166"/>
                  </a:cubicBezTo>
                  <a:cubicBezTo>
                    <a:pt x="2652" y="3164"/>
                    <a:pt x="2646" y="3162"/>
                    <a:pt x="2641" y="3160"/>
                  </a:cubicBezTo>
                  <a:cubicBezTo>
                    <a:pt x="2623" y="3154"/>
                    <a:pt x="2603" y="3148"/>
                    <a:pt x="2597" y="3137"/>
                  </a:cubicBezTo>
                  <a:cubicBezTo>
                    <a:pt x="2587" y="3120"/>
                    <a:pt x="2580" y="3075"/>
                    <a:pt x="2595" y="3065"/>
                  </a:cubicBezTo>
                  <a:cubicBezTo>
                    <a:pt x="2601" y="3061"/>
                    <a:pt x="2612" y="3061"/>
                    <a:pt x="2626" y="3062"/>
                  </a:cubicBezTo>
                  <a:cubicBezTo>
                    <a:pt x="2639" y="3063"/>
                    <a:pt x="2653" y="3063"/>
                    <a:pt x="2661" y="3061"/>
                  </a:cubicBezTo>
                  <a:cubicBezTo>
                    <a:pt x="2668" y="3058"/>
                    <a:pt x="2680" y="3058"/>
                    <a:pt x="2694" y="3059"/>
                  </a:cubicBezTo>
                  <a:cubicBezTo>
                    <a:pt x="2701" y="3060"/>
                    <a:pt x="2708" y="3060"/>
                    <a:pt x="2715" y="3060"/>
                  </a:cubicBezTo>
                  <a:cubicBezTo>
                    <a:pt x="2731" y="3060"/>
                    <a:pt x="2742" y="3058"/>
                    <a:pt x="2751" y="3051"/>
                  </a:cubicBezTo>
                  <a:cubicBezTo>
                    <a:pt x="2781" y="3029"/>
                    <a:pt x="2844" y="3026"/>
                    <a:pt x="2869" y="3026"/>
                  </a:cubicBezTo>
                  <a:cubicBezTo>
                    <a:pt x="2886" y="3026"/>
                    <a:pt x="2900" y="3020"/>
                    <a:pt x="2914" y="3014"/>
                  </a:cubicBezTo>
                  <a:cubicBezTo>
                    <a:pt x="2925" y="3009"/>
                    <a:pt x="2935" y="3004"/>
                    <a:pt x="2946" y="3003"/>
                  </a:cubicBezTo>
                  <a:cubicBezTo>
                    <a:pt x="2987" y="2997"/>
                    <a:pt x="3040" y="2988"/>
                    <a:pt x="3053" y="2983"/>
                  </a:cubicBezTo>
                  <a:cubicBezTo>
                    <a:pt x="3059" y="2981"/>
                    <a:pt x="3070" y="2978"/>
                    <a:pt x="3085" y="2975"/>
                  </a:cubicBezTo>
                  <a:cubicBezTo>
                    <a:pt x="3107" y="2970"/>
                    <a:pt x="3158" y="2958"/>
                    <a:pt x="3161" y="2950"/>
                  </a:cubicBezTo>
                  <a:cubicBezTo>
                    <a:pt x="3165" y="2931"/>
                    <a:pt x="3218" y="2921"/>
                    <a:pt x="3244" y="2921"/>
                  </a:cubicBezTo>
                  <a:cubicBezTo>
                    <a:pt x="3253" y="2921"/>
                    <a:pt x="3260" y="2922"/>
                    <a:pt x="3264" y="2924"/>
                  </a:cubicBezTo>
                  <a:cubicBezTo>
                    <a:pt x="3275" y="2929"/>
                    <a:pt x="3291" y="2934"/>
                    <a:pt x="3305" y="2934"/>
                  </a:cubicBezTo>
                  <a:cubicBezTo>
                    <a:pt x="3310" y="2934"/>
                    <a:pt x="3315" y="2934"/>
                    <a:pt x="3319" y="2932"/>
                  </a:cubicBezTo>
                  <a:cubicBezTo>
                    <a:pt x="3333" y="2926"/>
                    <a:pt x="3358" y="2935"/>
                    <a:pt x="3370" y="2949"/>
                  </a:cubicBezTo>
                  <a:cubicBezTo>
                    <a:pt x="3371" y="2951"/>
                    <a:pt x="3372" y="2952"/>
                    <a:pt x="3373" y="2954"/>
                  </a:cubicBezTo>
                  <a:cubicBezTo>
                    <a:pt x="3376" y="2959"/>
                    <a:pt x="3377" y="2964"/>
                    <a:pt x="3376" y="2969"/>
                  </a:cubicBezTo>
                  <a:cubicBezTo>
                    <a:pt x="3375" y="2977"/>
                    <a:pt x="3379" y="2987"/>
                    <a:pt x="3383" y="2996"/>
                  </a:cubicBezTo>
                  <a:cubicBezTo>
                    <a:pt x="3386" y="3003"/>
                    <a:pt x="3389" y="3010"/>
                    <a:pt x="3390" y="3016"/>
                  </a:cubicBezTo>
                  <a:cubicBezTo>
                    <a:pt x="3390" y="3018"/>
                    <a:pt x="3390" y="3021"/>
                    <a:pt x="3390" y="3023"/>
                  </a:cubicBezTo>
                  <a:cubicBezTo>
                    <a:pt x="3389" y="3031"/>
                    <a:pt x="3385" y="3036"/>
                    <a:pt x="3382" y="3041"/>
                  </a:cubicBezTo>
                  <a:cubicBezTo>
                    <a:pt x="3377" y="3047"/>
                    <a:pt x="3377" y="3047"/>
                    <a:pt x="3380" y="3050"/>
                  </a:cubicBezTo>
                  <a:cubicBezTo>
                    <a:pt x="3381" y="3052"/>
                    <a:pt x="3386" y="3054"/>
                    <a:pt x="3394" y="3054"/>
                  </a:cubicBezTo>
                  <a:cubicBezTo>
                    <a:pt x="3411" y="3054"/>
                    <a:pt x="3433" y="3047"/>
                    <a:pt x="3440" y="3039"/>
                  </a:cubicBezTo>
                  <a:cubicBezTo>
                    <a:pt x="3446" y="3033"/>
                    <a:pt x="3451" y="3031"/>
                    <a:pt x="3455" y="3031"/>
                  </a:cubicBezTo>
                  <a:cubicBezTo>
                    <a:pt x="3456" y="3031"/>
                    <a:pt x="3458" y="3032"/>
                    <a:pt x="3460" y="3032"/>
                  </a:cubicBezTo>
                  <a:cubicBezTo>
                    <a:pt x="3471" y="3036"/>
                    <a:pt x="3479" y="3051"/>
                    <a:pt x="3479" y="3061"/>
                  </a:cubicBezTo>
                  <a:cubicBezTo>
                    <a:pt x="3479" y="3065"/>
                    <a:pt x="3485" y="3068"/>
                    <a:pt x="3488" y="3068"/>
                  </a:cubicBezTo>
                  <a:cubicBezTo>
                    <a:pt x="3489" y="3068"/>
                    <a:pt x="3490" y="3068"/>
                    <a:pt x="3490" y="3066"/>
                  </a:cubicBezTo>
                  <a:cubicBezTo>
                    <a:pt x="3490" y="3058"/>
                    <a:pt x="3495" y="3052"/>
                    <a:pt x="3504" y="3052"/>
                  </a:cubicBezTo>
                  <a:cubicBezTo>
                    <a:pt x="3514" y="3052"/>
                    <a:pt x="3529" y="3059"/>
                    <a:pt x="3536" y="3067"/>
                  </a:cubicBezTo>
                  <a:cubicBezTo>
                    <a:pt x="3536" y="3068"/>
                    <a:pt x="3544" y="3068"/>
                    <a:pt x="3551" y="3066"/>
                  </a:cubicBezTo>
                  <a:cubicBezTo>
                    <a:pt x="3556" y="3065"/>
                    <a:pt x="3560" y="3064"/>
                    <a:pt x="3565" y="3064"/>
                  </a:cubicBezTo>
                  <a:cubicBezTo>
                    <a:pt x="3573" y="3064"/>
                    <a:pt x="3578" y="3068"/>
                    <a:pt x="3578" y="3076"/>
                  </a:cubicBezTo>
                  <a:cubicBezTo>
                    <a:pt x="3578" y="3086"/>
                    <a:pt x="3568" y="3094"/>
                    <a:pt x="3559" y="3101"/>
                  </a:cubicBezTo>
                  <a:cubicBezTo>
                    <a:pt x="3553" y="3106"/>
                    <a:pt x="3546" y="3112"/>
                    <a:pt x="3545" y="3116"/>
                  </a:cubicBezTo>
                  <a:cubicBezTo>
                    <a:pt x="3545" y="3117"/>
                    <a:pt x="3546" y="3119"/>
                    <a:pt x="3549" y="3121"/>
                  </a:cubicBezTo>
                  <a:cubicBezTo>
                    <a:pt x="3552" y="3124"/>
                    <a:pt x="3555" y="3124"/>
                    <a:pt x="3555" y="3124"/>
                  </a:cubicBezTo>
                  <a:cubicBezTo>
                    <a:pt x="3559" y="3124"/>
                    <a:pt x="3564" y="3121"/>
                    <a:pt x="3569" y="3117"/>
                  </a:cubicBezTo>
                  <a:cubicBezTo>
                    <a:pt x="3576" y="3111"/>
                    <a:pt x="3584" y="3105"/>
                    <a:pt x="3595" y="3105"/>
                  </a:cubicBezTo>
                  <a:cubicBezTo>
                    <a:pt x="3598" y="3105"/>
                    <a:pt x="3601" y="3105"/>
                    <a:pt x="3604" y="3106"/>
                  </a:cubicBezTo>
                  <a:cubicBezTo>
                    <a:pt x="3616" y="3110"/>
                    <a:pt x="3634" y="3100"/>
                    <a:pt x="3651" y="3089"/>
                  </a:cubicBezTo>
                  <a:cubicBezTo>
                    <a:pt x="3662" y="3081"/>
                    <a:pt x="3674" y="3074"/>
                    <a:pt x="3684" y="3072"/>
                  </a:cubicBezTo>
                  <a:cubicBezTo>
                    <a:pt x="3699" y="3069"/>
                    <a:pt x="3716" y="3057"/>
                    <a:pt x="3732" y="3047"/>
                  </a:cubicBezTo>
                  <a:cubicBezTo>
                    <a:pt x="3739" y="3042"/>
                    <a:pt x="3745" y="3038"/>
                    <a:pt x="3751" y="3034"/>
                  </a:cubicBezTo>
                  <a:cubicBezTo>
                    <a:pt x="3760" y="3029"/>
                    <a:pt x="3773" y="3026"/>
                    <a:pt x="3786" y="3026"/>
                  </a:cubicBezTo>
                  <a:cubicBezTo>
                    <a:pt x="3795" y="3026"/>
                    <a:pt x="3809" y="3027"/>
                    <a:pt x="3813" y="3036"/>
                  </a:cubicBezTo>
                  <a:cubicBezTo>
                    <a:pt x="3814" y="3038"/>
                    <a:pt x="3815" y="3043"/>
                    <a:pt x="3809" y="3048"/>
                  </a:cubicBezTo>
                  <a:cubicBezTo>
                    <a:pt x="3803" y="3054"/>
                    <a:pt x="3796" y="3064"/>
                    <a:pt x="3798" y="3072"/>
                  </a:cubicBezTo>
                  <a:cubicBezTo>
                    <a:pt x="3800" y="3081"/>
                    <a:pt x="3811" y="3089"/>
                    <a:pt x="3829" y="3096"/>
                  </a:cubicBezTo>
                  <a:cubicBezTo>
                    <a:pt x="3876" y="3113"/>
                    <a:pt x="3927" y="3192"/>
                    <a:pt x="3960" y="3245"/>
                  </a:cubicBezTo>
                  <a:cubicBezTo>
                    <a:pt x="3965" y="3252"/>
                    <a:pt x="3969" y="3258"/>
                    <a:pt x="3973" y="3264"/>
                  </a:cubicBezTo>
                  <a:cubicBezTo>
                    <a:pt x="3986" y="3285"/>
                    <a:pt x="4000" y="3313"/>
                    <a:pt x="4011" y="3337"/>
                  </a:cubicBezTo>
                  <a:cubicBezTo>
                    <a:pt x="4024" y="3362"/>
                    <a:pt x="4040" y="3397"/>
                    <a:pt x="4047" y="3399"/>
                  </a:cubicBezTo>
                  <a:cubicBezTo>
                    <a:pt x="4052" y="3399"/>
                    <a:pt x="4057" y="3389"/>
                    <a:pt x="4061" y="3380"/>
                  </a:cubicBezTo>
                  <a:cubicBezTo>
                    <a:pt x="4068" y="3368"/>
                    <a:pt x="4076" y="3353"/>
                    <a:pt x="4090" y="3350"/>
                  </a:cubicBezTo>
                  <a:cubicBezTo>
                    <a:pt x="4092" y="3349"/>
                    <a:pt x="4093" y="3349"/>
                    <a:pt x="4095" y="3349"/>
                  </a:cubicBezTo>
                  <a:cubicBezTo>
                    <a:pt x="4108" y="3349"/>
                    <a:pt x="4117" y="3361"/>
                    <a:pt x="4127" y="3371"/>
                  </a:cubicBezTo>
                  <a:cubicBezTo>
                    <a:pt x="4135" y="3381"/>
                    <a:pt x="4143" y="3390"/>
                    <a:pt x="4152" y="3392"/>
                  </a:cubicBezTo>
                  <a:cubicBezTo>
                    <a:pt x="4158" y="3393"/>
                    <a:pt x="4165" y="3395"/>
                    <a:pt x="4173" y="3398"/>
                  </a:cubicBezTo>
                  <a:cubicBezTo>
                    <a:pt x="4192" y="3403"/>
                    <a:pt x="4212" y="3408"/>
                    <a:pt x="4223" y="3404"/>
                  </a:cubicBezTo>
                  <a:cubicBezTo>
                    <a:pt x="4227" y="3402"/>
                    <a:pt x="4233" y="3400"/>
                    <a:pt x="4239" y="3397"/>
                  </a:cubicBezTo>
                  <a:cubicBezTo>
                    <a:pt x="4262" y="3387"/>
                    <a:pt x="4291" y="3375"/>
                    <a:pt x="4304" y="3383"/>
                  </a:cubicBezTo>
                  <a:cubicBezTo>
                    <a:pt x="4307" y="3384"/>
                    <a:pt x="4311" y="3386"/>
                    <a:pt x="4315" y="3387"/>
                  </a:cubicBezTo>
                  <a:cubicBezTo>
                    <a:pt x="4328" y="3392"/>
                    <a:pt x="4344" y="3399"/>
                    <a:pt x="4356" y="3426"/>
                  </a:cubicBezTo>
                  <a:cubicBezTo>
                    <a:pt x="4369" y="3457"/>
                    <a:pt x="4387" y="3461"/>
                    <a:pt x="4398" y="3461"/>
                  </a:cubicBezTo>
                  <a:cubicBezTo>
                    <a:pt x="4406" y="3461"/>
                    <a:pt x="4420" y="3466"/>
                    <a:pt x="4420" y="3496"/>
                  </a:cubicBezTo>
                  <a:cubicBezTo>
                    <a:pt x="4420" y="3505"/>
                    <a:pt x="4441" y="3522"/>
                    <a:pt x="4452" y="3522"/>
                  </a:cubicBezTo>
                  <a:cubicBezTo>
                    <a:pt x="4466" y="3522"/>
                    <a:pt x="4501" y="3517"/>
                    <a:pt x="4510" y="3511"/>
                  </a:cubicBezTo>
                  <a:cubicBezTo>
                    <a:pt x="4517" y="3507"/>
                    <a:pt x="4525" y="3503"/>
                    <a:pt x="4532" y="3503"/>
                  </a:cubicBezTo>
                  <a:cubicBezTo>
                    <a:pt x="4535" y="3503"/>
                    <a:pt x="4544" y="3504"/>
                    <a:pt x="4546" y="3518"/>
                  </a:cubicBezTo>
                  <a:cubicBezTo>
                    <a:pt x="4548" y="3531"/>
                    <a:pt x="4567" y="3553"/>
                    <a:pt x="4576" y="3553"/>
                  </a:cubicBezTo>
                  <a:cubicBezTo>
                    <a:pt x="4582" y="3553"/>
                    <a:pt x="4588" y="3555"/>
                    <a:pt x="4594" y="3556"/>
                  </a:cubicBezTo>
                  <a:cubicBezTo>
                    <a:pt x="4600" y="3557"/>
                    <a:pt x="4606" y="3558"/>
                    <a:pt x="4610" y="3558"/>
                  </a:cubicBezTo>
                  <a:cubicBezTo>
                    <a:pt x="4613" y="3558"/>
                    <a:pt x="4614" y="3558"/>
                    <a:pt x="4614" y="3558"/>
                  </a:cubicBezTo>
                  <a:cubicBezTo>
                    <a:pt x="4615" y="3551"/>
                    <a:pt x="4622" y="3541"/>
                    <a:pt x="4670" y="3533"/>
                  </a:cubicBezTo>
                  <a:cubicBezTo>
                    <a:pt x="4698" y="3528"/>
                    <a:pt x="4730" y="3519"/>
                    <a:pt x="4736" y="3505"/>
                  </a:cubicBezTo>
                  <a:cubicBezTo>
                    <a:pt x="4742" y="3491"/>
                    <a:pt x="4758" y="3485"/>
                    <a:pt x="4773" y="3480"/>
                  </a:cubicBezTo>
                  <a:cubicBezTo>
                    <a:pt x="4782" y="3477"/>
                    <a:pt x="4792" y="3474"/>
                    <a:pt x="4795" y="3470"/>
                  </a:cubicBezTo>
                  <a:cubicBezTo>
                    <a:pt x="4801" y="3462"/>
                    <a:pt x="4812" y="3457"/>
                    <a:pt x="4822" y="3452"/>
                  </a:cubicBezTo>
                  <a:cubicBezTo>
                    <a:pt x="4831" y="3447"/>
                    <a:pt x="4841" y="3442"/>
                    <a:pt x="4844" y="3437"/>
                  </a:cubicBezTo>
                  <a:cubicBezTo>
                    <a:pt x="4849" y="3427"/>
                    <a:pt x="4863" y="3424"/>
                    <a:pt x="4876" y="3421"/>
                  </a:cubicBezTo>
                  <a:cubicBezTo>
                    <a:pt x="4883" y="3420"/>
                    <a:pt x="4895" y="3417"/>
                    <a:pt x="4896" y="3415"/>
                  </a:cubicBezTo>
                  <a:cubicBezTo>
                    <a:pt x="4901" y="3401"/>
                    <a:pt x="4929" y="3400"/>
                    <a:pt x="4937" y="3400"/>
                  </a:cubicBezTo>
                  <a:cubicBezTo>
                    <a:pt x="4944" y="3400"/>
                    <a:pt x="4952" y="3401"/>
                    <a:pt x="4957" y="3402"/>
                  </a:cubicBezTo>
                  <a:cubicBezTo>
                    <a:pt x="4968" y="3405"/>
                    <a:pt x="5010" y="3414"/>
                    <a:pt x="5037" y="3418"/>
                  </a:cubicBezTo>
                  <a:cubicBezTo>
                    <a:pt x="5047" y="3419"/>
                    <a:pt x="5054" y="3420"/>
                    <a:pt x="5059" y="3420"/>
                  </a:cubicBezTo>
                  <a:lnTo>
                    <a:pt x="5060" y="3420"/>
                  </a:lnTo>
                  <a:lnTo>
                    <a:pt x="5062" y="3420"/>
                  </a:lnTo>
                  <a:cubicBezTo>
                    <a:pt x="5072" y="3420"/>
                    <a:pt x="5076" y="3432"/>
                    <a:pt x="5080" y="3445"/>
                  </a:cubicBezTo>
                  <a:cubicBezTo>
                    <a:pt x="5082" y="3451"/>
                    <a:pt x="5085" y="3462"/>
                    <a:pt x="5088" y="3463"/>
                  </a:cubicBezTo>
                  <a:cubicBezTo>
                    <a:pt x="5092" y="3464"/>
                    <a:pt x="5099" y="3468"/>
                    <a:pt x="5109" y="3474"/>
                  </a:cubicBezTo>
                  <a:cubicBezTo>
                    <a:pt x="5121" y="3480"/>
                    <a:pt x="5136" y="3489"/>
                    <a:pt x="5144" y="3489"/>
                  </a:cubicBezTo>
                  <a:cubicBezTo>
                    <a:pt x="5145" y="3489"/>
                    <a:pt x="5146" y="3489"/>
                    <a:pt x="5146" y="3489"/>
                  </a:cubicBezTo>
                  <a:cubicBezTo>
                    <a:pt x="5153" y="3483"/>
                    <a:pt x="5168" y="3476"/>
                    <a:pt x="5185" y="3476"/>
                  </a:cubicBezTo>
                  <a:cubicBezTo>
                    <a:pt x="5195" y="3476"/>
                    <a:pt x="5205" y="3479"/>
                    <a:pt x="5214" y="3484"/>
                  </a:cubicBezTo>
                  <a:cubicBezTo>
                    <a:pt x="5217" y="3486"/>
                    <a:pt x="5221" y="3488"/>
                    <a:pt x="5224" y="3491"/>
                  </a:cubicBezTo>
                  <a:cubicBezTo>
                    <a:pt x="5233" y="3496"/>
                    <a:pt x="5241" y="3502"/>
                    <a:pt x="5248" y="3504"/>
                  </a:cubicBezTo>
                  <a:cubicBezTo>
                    <a:pt x="5251" y="3505"/>
                    <a:pt x="5253" y="3505"/>
                    <a:pt x="5254" y="3505"/>
                  </a:cubicBezTo>
                  <a:cubicBezTo>
                    <a:pt x="5256" y="3505"/>
                    <a:pt x="5258" y="3505"/>
                    <a:pt x="5260" y="3502"/>
                  </a:cubicBezTo>
                  <a:cubicBezTo>
                    <a:pt x="5261" y="3499"/>
                    <a:pt x="5264" y="3497"/>
                    <a:pt x="5266" y="3495"/>
                  </a:cubicBezTo>
                  <a:cubicBezTo>
                    <a:pt x="5275" y="3488"/>
                    <a:pt x="5289" y="3483"/>
                    <a:pt x="5302" y="3479"/>
                  </a:cubicBezTo>
                  <a:cubicBezTo>
                    <a:pt x="5308" y="3477"/>
                    <a:pt x="5316" y="3474"/>
                    <a:pt x="5320" y="3472"/>
                  </a:cubicBezTo>
                  <a:cubicBezTo>
                    <a:pt x="5322" y="3471"/>
                    <a:pt x="5323" y="3470"/>
                    <a:pt x="5323" y="3470"/>
                  </a:cubicBezTo>
                  <a:cubicBezTo>
                    <a:pt x="5329" y="3462"/>
                    <a:pt x="5334" y="3439"/>
                    <a:pt x="5326" y="3433"/>
                  </a:cubicBezTo>
                  <a:cubicBezTo>
                    <a:pt x="5312" y="3421"/>
                    <a:pt x="5300" y="3376"/>
                    <a:pt x="5297" y="3367"/>
                  </a:cubicBezTo>
                  <a:cubicBezTo>
                    <a:pt x="5297" y="3365"/>
                    <a:pt x="5297" y="3363"/>
                    <a:pt x="5297" y="3362"/>
                  </a:cubicBezTo>
                  <a:cubicBezTo>
                    <a:pt x="5297" y="3350"/>
                    <a:pt x="5307" y="3344"/>
                    <a:pt x="5315" y="3338"/>
                  </a:cubicBezTo>
                  <a:cubicBezTo>
                    <a:pt x="5321" y="3334"/>
                    <a:pt x="5328" y="3330"/>
                    <a:pt x="5329" y="3325"/>
                  </a:cubicBezTo>
                  <a:cubicBezTo>
                    <a:pt x="5333" y="3313"/>
                    <a:pt x="5346" y="3307"/>
                    <a:pt x="5357" y="3303"/>
                  </a:cubicBezTo>
                  <a:cubicBezTo>
                    <a:pt x="5363" y="3300"/>
                    <a:pt x="5369" y="3298"/>
                    <a:pt x="5371" y="3295"/>
                  </a:cubicBezTo>
                  <a:cubicBezTo>
                    <a:pt x="5373" y="3293"/>
                    <a:pt x="5375" y="3290"/>
                    <a:pt x="5377" y="3286"/>
                  </a:cubicBezTo>
                  <a:cubicBezTo>
                    <a:pt x="5382" y="3278"/>
                    <a:pt x="5387" y="3268"/>
                    <a:pt x="5398" y="3268"/>
                  </a:cubicBezTo>
                  <a:cubicBezTo>
                    <a:pt x="5400" y="3268"/>
                    <a:pt x="5402" y="3269"/>
                    <a:pt x="5404" y="3269"/>
                  </a:cubicBezTo>
                  <a:cubicBezTo>
                    <a:pt x="5405" y="3269"/>
                    <a:pt x="5453" y="3283"/>
                    <a:pt x="5463" y="3293"/>
                  </a:cubicBezTo>
                  <a:cubicBezTo>
                    <a:pt x="5468" y="3298"/>
                    <a:pt x="5490" y="3303"/>
                    <a:pt x="5506" y="3303"/>
                  </a:cubicBezTo>
                  <a:cubicBezTo>
                    <a:pt x="5523" y="3303"/>
                    <a:pt x="5547" y="3315"/>
                    <a:pt x="5566" y="3326"/>
                  </a:cubicBezTo>
                  <a:cubicBezTo>
                    <a:pt x="5571" y="3329"/>
                    <a:pt x="5584" y="3332"/>
                    <a:pt x="5596" y="3334"/>
                  </a:cubicBezTo>
                  <a:cubicBezTo>
                    <a:pt x="5601" y="3335"/>
                    <a:pt x="5606" y="3335"/>
                    <a:pt x="5611" y="3336"/>
                  </a:cubicBezTo>
                  <a:cubicBezTo>
                    <a:pt x="5625" y="3339"/>
                    <a:pt x="5637" y="3343"/>
                    <a:pt x="5642" y="3351"/>
                  </a:cubicBezTo>
                  <a:cubicBezTo>
                    <a:pt x="5647" y="3359"/>
                    <a:pt x="5647" y="3371"/>
                    <a:pt x="5647" y="3385"/>
                  </a:cubicBezTo>
                  <a:cubicBezTo>
                    <a:pt x="5646" y="3397"/>
                    <a:pt x="5646" y="3410"/>
                    <a:pt x="5651" y="3416"/>
                  </a:cubicBezTo>
                  <a:cubicBezTo>
                    <a:pt x="5665" y="3433"/>
                    <a:pt x="5680" y="3447"/>
                    <a:pt x="5688" y="3450"/>
                  </a:cubicBezTo>
                  <a:cubicBezTo>
                    <a:pt x="5689" y="3450"/>
                    <a:pt x="5690" y="3450"/>
                    <a:pt x="5690" y="3450"/>
                  </a:cubicBezTo>
                  <a:cubicBezTo>
                    <a:pt x="5696" y="3446"/>
                    <a:pt x="5711" y="3451"/>
                    <a:pt x="5729" y="3459"/>
                  </a:cubicBezTo>
                  <a:cubicBezTo>
                    <a:pt x="5740" y="3464"/>
                    <a:pt x="5753" y="3470"/>
                    <a:pt x="5759" y="3470"/>
                  </a:cubicBezTo>
                  <a:cubicBezTo>
                    <a:pt x="5767" y="3469"/>
                    <a:pt x="5777" y="3462"/>
                    <a:pt x="5785" y="3457"/>
                  </a:cubicBezTo>
                  <a:cubicBezTo>
                    <a:pt x="5796" y="3450"/>
                    <a:pt x="5807" y="3443"/>
                    <a:pt x="5815" y="3443"/>
                  </a:cubicBezTo>
                  <a:cubicBezTo>
                    <a:pt x="5821" y="3443"/>
                    <a:pt x="5832" y="3441"/>
                    <a:pt x="5843" y="3439"/>
                  </a:cubicBezTo>
                  <a:cubicBezTo>
                    <a:pt x="5860" y="3435"/>
                    <a:pt x="5878" y="3432"/>
                    <a:pt x="5886" y="3434"/>
                  </a:cubicBezTo>
                  <a:cubicBezTo>
                    <a:pt x="5888" y="3434"/>
                    <a:pt x="5889" y="3434"/>
                    <a:pt x="5891" y="3435"/>
                  </a:cubicBezTo>
                  <a:cubicBezTo>
                    <a:pt x="5896" y="3436"/>
                    <a:pt x="5903" y="3438"/>
                    <a:pt x="5910" y="3440"/>
                  </a:cubicBezTo>
                  <a:cubicBezTo>
                    <a:pt x="5925" y="3445"/>
                    <a:pt x="5944" y="3450"/>
                    <a:pt x="5952" y="3450"/>
                  </a:cubicBezTo>
                  <a:cubicBezTo>
                    <a:pt x="5954" y="3449"/>
                    <a:pt x="5956" y="3448"/>
                    <a:pt x="5964" y="3448"/>
                  </a:cubicBezTo>
                  <a:cubicBezTo>
                    <a:pt x="5979" y="3448"/>
                    <a:pt x="6012" y="3454"/>
                    <a:pt x="6019" y="3469"/>
                  </a:cubicBezTo>
                  <a:cubicBezTo>
                    <a:pt x="6021" y="3472"/>
                    <a:pt x="6037" y="3476"/>
                    <a:pt x="6046" y="3478"/>
                  </a:cubicBezTo>
                  <a:cubicBezTo>
                    <a:pt x="6065" y="3483"/>
                    <a:pt x="6083" y="3487"/>
                    <a:pt x="6083" y="3501"/>
                  </a:cubicBezTo>
                  <a:cubicBezTo>
                    <a:pt x="6083" y="3506"/>
                    <a:pt x="6091" y="3512"/>
                    <a:pt x="6100" y="3518"/>
                  </a:cubicBezTo>
                  <a:cubicBezTo>
                    <a:pt x="6108" y="3524"/>
                    <a:pt x="6118" y="3531"/>
                    <a:pt x="6123" y="3541"/>
                  </a:cubicBezTo>
                  <a:cubicBezTo>
                    <a:pt x="6126" y="3546"/>
                    <a:pt x="6142" y="3548"/>
                    <a:pt x="6158" y="3549"/>
                  </a:cubicBezTo>
                  <a:cubicBezTo>
                    <a:pt x="6163" y="3549"/>
                    <a:pt x="6168" y="3549"/>
                    <a:pt x="6173" y="3549"/>
                  </a:cubicBezTo>
                  <a:cubicBezTo>
                    <a:pt x="6197" y="3550"/>
                    <a:pt x="6211" y="3551"/>
                    <a:pt x="6219" y="3557"/>
                  </a:cubicBezTo>
                  <a:cubicBezTo>
                    <a:pt x="6222" y="3560"/>
                    <a:pt x="6240" y="3563"/>
                    <a:pt x="6266" y="3563"/>
                  </a:cubicBezTo>
                  <a:cubicBezTo>
                    <a:pt x="6290" y="3563"/>
                    <a:pt x="6307" y="3561"/>
                    <a:pt x="6311" y="3559"/>
                  </a:cubicBezTo>
                  <a:cubicBezTo>
                    <a:pt x="6314" y="3552"/>
                    <a:pt x="6327" y="3549"/>
                    <a:pt x="6360" y="3544"/>
                  </a:cubicBezTo>
                  <a:cubicBezTo>
                    <a:pt x="6380" y="3541"/>
                    <a:pt x="6405" y="3537"/>
                    <a:pt x="6412" y="3532"/>
                  </a:cubicBezTo>
                  <a:cubicBezTo>
                    <a:pt x="6420" y="3526"/>
                    <a:pt x="6433" y="3524"/>
                    <a:pt x="6445" y="3522"/>
                  </a:cubicBezTo>
                  <a:cubicBezTo>
                    <a:pt x="6455" y="3520"/>
                    <a:pt x="6470" y="3518"/>
                    <a:pt x="6471" y="3513"/>
                  </a:cubicBezTo>
                  <a:cubicBezTo>
                    <a:pt x="6473" y="3500"/>
                    <a:pt x="6490" y="3491"/>
                    <a:pt x="6509" y="3482"/>
                  </a:cubicBezTo>
                  <a:cubicBezTo>
                    <a:pt x="6518" y="3478"/>
                    <a:pt x="6528" y="3473"/>
                    <a:pt x="6534" y="3469"/>
                  </a:cubicBezTo>
                  <a:cubicBezTo>
                    <a:pt x="6546" y="3459"/>
                    <a:pt x="6574" y="3459"/>
                    <a:pt x="6583" y="3459"/>
                  </a:cubicBezTo>
                  <a:cubicBezTo>
                    <a:pt x="6595" y="3459"/>
                    <a:pt x="6633" y="3460"/>
                    <a:pt x="6638" y="3476"/>
                  </a:cubicBezTo>
                  <a:cubicBezTo>
                    <a:pt x="6640" y="3482"/>
                    <a:pt x="6656" y="3489"/>
                    <a:pt x="6676" y="3489"/>
                  </a:cubicBezTo>
                  <a:cubicBezTo>
                    <a:pt x="6684" y="3489"/>
                    <a:pt x="6691" y="3488"/>
                    <a:pt x="6696" y="3486"/>
                  </a:cubicBezTo>
                  <a:cubicBezTo>
                    <a:pt x="6700" y="3484"/>
                    <a:pt x="6706" y="3483"/>
                    <a:pt x="6714" y="3483"/>
                  </a:cubicBezTo>
                  <a:cubicBezTo>
                    <a:pt x="6735" y="3483"/>
                    <a:pt x="6768" y="3491"/>
                    <a:pt x="6775" y="3507"/>
                  </a:cubicBezTo>
                  <a:cubicBezTo>
                    <a:pt x="6779" y="3516"/>
                    <a:pt x="6813" y="3525"/>
                    <a:pt x="6834" y="3525"/>
                  </a:cubicBezTo>
                  <a:cubicBezTo>
                    <a:pt x="6839" y="3525"/>
                    <a:pt x="6842" y="3525"/>
                    <a:pt x="6843" y="3524"/>
                  </a:cubicBezTo>
                  <a:cubicBezTo>
                    <a:pt x="6844" y="3524"/>
                    <a:pt x="6845" y="3523"/>
                    <a:pt x="6847" y="3522"/>
                  </a:cubicBezTo>
                  <a:cubicBezTo>
                    <a:pt x="6853" y="3519"/>
                    <a:pt x="6861" y="3514"/>
                    <a:pt x="6869" y="3509"/>
                  </a:cubicBezTo>
                  <a:cubicBezTo>
                    <a:pt x="6883" y="3501"/>
                    <a:pt x="6896" y="3493"/>
                    <a:pt x="6907" y="3488"/>
                  </a:cubicBezTo>
                  <a:cubicBezTo>
                    <a:pt x="6910" y="3487"/>
                    <a:pt x="6913" y="3486"/>
                    <a:pt x="6916" y="3486"/>
                  </a:cubicBezTo>
                  <a:cubicBezTo>
                    <a:pt x="6924" y="3484"/>
                    <a:pt x="6937" y="3478"/>
                    <a:pt x="6943" y="3469"/>
                  </a:cubicBezTo>
                  <a:cubicBezTo>
                    <a:pt x="6945" y="3466"/>
                    <a:pt x="6946" y="3462"/>
                    <a:pt x="6945" y="3459"/>
                  </a:cubicBezTo>
                  <a:cubicBezTo>
                    <a:pt x="6942" y="3448"/>
                    <a:pt x="6951" y="3431"/>
                    <a:pt x="6965" y="3407"/>
                  </a:cubicBezTo>
                  <a:cubicBezTo>
                    <a:pt x="6972" y="3395"/>
                    <a:pt x="6979" y="3384"/>
                    <a:pt x="6981" y="3377"/>
                  </a:cubicBezTo>
                  <a:cubicBezTo>
                    <a:pt x="6985" y="3359"/>
                    <a:pt x="7018" y="3307"/>
                    <a:pt x="7032" y="3301"/>
                  </a:cubicBezTo>
                  <a:cubicBezTo>
                    <a:pt x="7043" y="3296"/>
                    <a:pt x="7063" y="3278"/>
                    <a:pt x="7062" y="3269"/>
                  </a:cubicBezTo>
                  <a:cubicBezTo>
                    <a:pt x="7054" y="3220"/>
                    <a:pt x="7046" y="3220"/>
                    <a:pt x="7045" y="3220"/>
                  </a:cubicBezTo>
                  <a:lnTo>
                    <a:pt x="7041" y="3220"/>
                  </a:lnTo>
                  <a:cubicBezTo>
                    <a:pt x="7035" y="3220"/>
                    <a:pt x="7023" y="3220"/>
                    <a:pt x="7019" y="3211"/>
                  </a:cubicBezTo>
                  <a:cubicBezTo>
                    <a:pt x="7014" y="3203"/>
                    <a:pt x="7019" y="3190"/>
                    <a:pt x="7034" y="3170"/>
                  </a:cubicBezTo>
                  <a:cubicBezTo>
                    <a:pt x="7051" y="3146"/>
                    <a:pt x="7077" y="3135"/>
                    <a:pt x="7112" y="3135"/>
                  </a:cubicBezTo>
                  <a:cubicBezTo>
                    <a:pt x="7120" y="3135"/>
                    <a:pt x="7127" y="3135"/>
                    <a:pt x="7131" y="3136"/>
                  </a:cubicBezTo>
                  <a:cubicBezTo>
                    <a:pt x="7133" y="3136"/>
                    <a:pt x="7135" y="3136"/>
                    <a:pt x="7136" y="3136"/>
                  </a:cubicBezTo>
                  <a:cubicBezTo>
                    <a:pt x="7137" y="3136"/>
                    <a:pt x="7144" y="3135"/>
                    <a:pt x="7151" y="3133"/>
                  </a:cubicBezTo>
                  <a:cubicBezTo>
                    <a:pt x="7170" y="3130"/>
                    <a:pt x="7201" y="3124"/>
                    <a:pt x="7225" y="3124"/>
                  </a:cubicBezTo>
                  <a:cubicBezTo>
                    <a:pt x="7235" y="3124"/>
                    <a:pt x="7244" y="3125"/>
                    <a:pt x="7250" y="3127"/>
                  </a:cubicBezTo>
                  <a:cubicBezTo>
                    <a:pt x="7260" y="3130"/>
                    <a:pt x="7269" y="3130"/>
                    <a:pt x="7277" y="3130"/>
                  </a:cubicBezTo>
                  <a:lnTo>
                    <a:pt x="7290" y="3130"/>
                  </a:lnTo>
                  <a:cubicBezTo>
                    <a:pt x="7303" y="3130"/>
                    <a:pt x="7318" y="3131"/>
                    <a:pt x="7337" y="3141"/>
                  </a:cubicBezTo>
                  <a:cubicBezTo>
                    <a:pt x="7353" y="3149"/>
                    <a:pt x="7372" y="3152"/>
                    <a:pt x="7389" y="3155"/>
                  </a:cubicBezTo>
                  <a:cubicBezTo>
                    <a:pt x="7393" y="3155"/>
                    <a:pt x="7398" y="3156"/>
                    <a:pt x="7402" y="3157"/>
                  </a:cubicBezTo>
                  <a:cubicBezTo>
                    <a:pt x="7415" y="3159"/>
                    <a:pt x="7426" y="3162"/>
                    <a:pt x="7431" y="3170"/>
                  </a:cubicBezTo>
                  <a:cubicBezTo>
                    <a:pt x="7434" y="3173"/>
                    <a:pt x="7439" y="3177"/>
                    <a:pt x="7444" y="3181"/>
                  </a:cubicBezTo>
                  <a:cubicBezTo>
                    <a:pt x="7446" y="3182"/>
                    <a:pt x="7448" y="3183"/>
                    <a:pt x="7450" y="3184"/>
                  </a:cubicBezTo>
                  <a:cubicBezTo>
                    <a:pt x="7467" y="3195"/>
                    <a:pt x="7488" y="3209"/>
                    <a:pt x="7482" y="3231"/>
                  </a:cubicBezTo>
                  <a:cubicBezTo>
                    <a:pt x="7480" y="3240"/>
                    <a:pt x="7482" y="3241"/>
                    <a:pt x="7489" y="3246"/>
                  </a:cubicBezTo>
                  <a:cubicBezTo>
                    <a:pt x="7498" y="3253"/>
                    <a:pt x="7512" y="3264"/>
                    <a:pt x="7518" y="3299"/>
                  </a:cubicBezTo>
                  <a:cubicBezTo>
                    <a:pt x="7525" y="3333"/>
                    <a:pt x="7537" y="3347"/>
                    <a:pt x="7547" y="3360"/>
                  </a:cubicBezTo>
                  <a:cubicBezTo>
                    <a:pt x="7554" y="3369"/>
                    <a:pt x="7560" y="3377"/>
                    <a:pt x="7563" y="3389"/>
                  </a:cubicBezTo>
                  <a:cubicBezTo>
                    <a:pt x="7566" y="3400"/>
                    <a:pt x="7574" y="3415"/>
                    <a:pt x="7582" y="3431"/>
                  </a:cubicBezTo>
                  <a:cubicBezTo>
                    <a:pt x="7596" y="3457"/>
                    <a:pt x="7605" y="3474"/>
                    <a:pt x="7602" y="3484"/>
                  </a:cubicBezTo>
                  <a:cubicBezTo>
                    <a:pt x="7599" y="3493"/>
                    <a:pt x="7597" y="3503"/>
                    <a:pt x="7602" y="3510"/>
                  </a:cubicBezTo>
                  <a:cubicBezTo>
                    <a:pt x="7603" y="3512"/>
                    <a:pt x="7604" y="3513"/>
                    <a:pt x="7605" y="3514"/>
                  </a:cubicBezTo>
                  <a:cubicBezTo>
                    <a:pt x="7610" y="3517"/>
                    <a:pt x="7617" y="3519"/>
                    <a:pt x="7626" y="3519"/>
                  </a:cubicBezTo>
                  <a:cubicBezTo>
                    <a:pt x="7644" y="3521"/>
                    <a:pt x="7659" y="3527"/>
                    <a:pt x="7671" y="3534"/>
                  </a:cubicBezTo>
                  <a:cubicBezTo>
                    <a:pt x="7675" y="3536"/>
                    <a:pt x="7679" y="3538"/>
                    <a:pt x="7683" y="3540"/>
                  </a:cubicBezTo>
                  <a:cubicBezTo>
                    <a:pt x="7689" y="3543"/>
                    <a:pt x="7695" y="3547"/>
                    <a:pt x="7698" y="3547"/>
                  </a:cubicBezTo>
                  <a:cubicBezTo>
                    <a:pt x="7699" y="3546"/>
                    <a:pt x="7701" y="3546"/>
                    <a:pt x="7704" y="3546"/>
                  </a:cubicBezTo>
                  <a:cubicBezTo>
                    <a:pt x="7720" y="3546"/>
                    <a:pt x="7759" y="3561"/>
                    <a:pt x="7781" y="3582"/>
                  </a:cubicBezTo>
                  <a:cubicBezTo>
                    <a:pt x="7790" y="3591"/>
                    <a:pt x="7801" y="3594"/>
                    <a:pt x="7811" y="3597"/>
                  </a:cubicBezTo>
                  <a:cubicBezTo>
                    <a:pt x="7824" y="3600"/>
                    <a:pt x="7838" y="3604"/>
                    <a:pt x="7836" y="3623"/>
                  </a:cubicBezTo>
                  <a:cubicBezTo>
                    <a:pt x="7835" y="3634"/>
                    <a:pt x="7840" y="3645"/>
                    <a:pt x="7844" y="3656"/>
                  </a:cubicBezTo>
                  <a:cubicBezTo>
                    <a:pt x="7849" y="3666"/>
                    <a:pt x="7854" y="3677"/>
                    <a:pt x="7852" y="3689"/>
                  </a:cubicBezTo>
                  <a:cubicBezTo>
                    <a:pt x="7852" y="3691"/>
                    <a:pt x="7853" y="3693"/>
                    <a:pt x="7855" y="3696"/>
                  </a:cubicBezTo>
                  <a:cubicBezTo>
                    <a:pt x="7865" y="3707"/>
                    <a:pt x="7896" y="3715"/>
                    <a:pt x="7920" y="3711"/>
                  </a:cubicBezTo>
                  <a:cubicBezTo>
                    <a:pt x="7931" y="3710"/>
                    <a:pt x="7941" y="3710"/>
                    <a:pt x="7950" y="3711"/>
                  </a:cubicBezTo>
                  <a:cubicBezTo>
                    <a:pt x="7965" y="3712"/>
                    <a:pt x="7976" y="3714"/>
                    <a:pt x="7983" y="3699"/>
                  </a:cubicBezTo>
                  <a:cubicBezTo>
                    <a:pt x="7993" y="3679"/>
                    <a:pt x="8016" y="3677"/>
                    <a:pt x="8035" y="3675"/>
                  </a:cubicBezTo>
                  <a:cubicBezTo>
                    <a:pt x="8045" y="3674"/>
                    <a:pt x="8055" y="3673"/>
                    <a:pt x="8060" y="3669"/>
                  </a:cubicBezTo>
                  <a:cubicBezTo>
                    <a:pt x="8068" y="3663"/>
                    <a:pt x="8085" y="3657"/>
                    <a:pt x="8099" y="3657"/>
                  </a:cubicBezTo>
                  <a:cubicBezTo>
                    <a:pt x="8109" y="3657"/>
                    <a:pt x="8117" y="3660"/>
                    <a:pt x="8122" y="3665"/>
                  </a:cubicBezTo>
                  <a:cubicBezTo>
                    <a:pt x="8128" y="3671"/>
                    <a:pt x="8130" y="3680"/>
                    <a:pt x="8130" y="3690"/>
                  </a:cubicBezTo>
                  <a:cubicBezTo>
                    <a:pt x="8129" y="3707"/>
                    <a:pt x="8133" y="3718"/>
                    <a:pt x="8137" y="3727"/>
                  </a:cubicBezTo>
                  <a:cubicBezTo>
                    <a:pt x="8141" y="3737"/>
                    <a:pt x="8146" y="3748"/>
                    <a:pt x="8129" y="3758"/>
                  </a:cubicBezTo>
                  <a:cubicBezTo>
                    <a:pt x="8112" y="3769"/>
                    <a:pt x="8101" y="3813"/>
                    <a:pt x="8095" y="3839"/>
                  </a:cubicBezTo>
                  <a:cubicBezTo>
                    <a:pt x="8093" y="3844"/>
                    <a:pt x="8092" y="3848"/>
                    <a:pt x="8091" y="3852"/>
                  </a:cubicBezTo>
                  <a:cubicBezTo>
                    <a:pt x="8089" y="3862"/>
                    <a:pt x="8082" y="3869"/>
                    <a:pt x="8075" y="3876"/>
                  </a:cubicBezTo>
                  <a:cubicBezTo>
                    <a:pt x="8072" y="3878"/>
                    <a:pt x="8070" y="3880"/>
                    <a:pt x="8067" y="3882"/>
                  </a:cubicBezTo>
                  <a:cubicBezTo>
                    <a:pt x="8058" y="3890"/>
                    <a:pt x="8048" y="3898"/>
                    <a:pt x="8046" y="3910"/>
                  </a:cubicBezTo>
                  <a:cubicBezTo>
                    <a:pt x="8044" y="3926"/>
                    <a:pt x="8032" y="3935"/>
                    <a:pt x="8023" y="3942"/>
                  </a:cubicBezTo>
                  <a:cubicBezTo>
                    <a:pt x="8015" y="3948"/>
                    <a:pt x="8010" y="3952"/>
                    <a:pt x="8010" y="3959"/>
                  </a:cubicBezTo>
                  <a:cubicBezTo>
                    <a:pt x="8010" y="3971"/>
                    <a:pt x="7999" y="3978"/>
                    <a:pt x="7981" y="3978"/>
                  </a:cubicBezTo>
                  <a:cubicBezTo>
                    <a:pt x="7965" y="3978"/>
                    <a:pt x="7946" y="3972"/>
                    <a:pt x="7933" y="3963"/>
                  </a:cubicBezTo>
                  <a:cubicBezTo>
                    <a:pt x="7924" y="3957"/>
                    <a:pt x="7912" y="3968"/>
                    <a:pt x="7901" y="3977"/>
                  </a:cubicBezTo>
                  <a:cubicBezTo>
                    <a:pt x="7892" y="3986"/>
                    <a:pt x="7883" y="3994"/>
                    <a:pt x="7873" y="3994"/>
                  </a:cubicBezTo>
                  <a:cubicBezTo>
                    <a:pt x="7872" y="3994"/>
                    <a:pt x="7870" y="3995"/>
                    <a:pt x="7869" y="3996"/>
                  </a:cubicBezTo>
                  <a:cubicBezTo>
                    <a:pt x="7863" y="4004"/>
                    <a:pt x="7864" y="4028"/>
                    <a:pt x="7868" y="4041"/>
                  </a:cubicBezTo>
                  <a:cubicBezTo>
                    <a:pt x="7870" y="4048"/>
                    <a:pt x="7869" y="4056"/>
                    <a:pt x="7868" y="4064"/>
                  </a:cubicBezTo>
                  <a:cubicBezTo>
                    <a:pt x="7868" y="4067"/>
                    <a:pt x="7868" y="4070"/>
                    <a:pt x="7868" y="4073"/>
                  </a:cubicBezTo>
                  <a:cubicBezTo>
                    <a:pt x="7867" y="4082"/>
                    <a:pt x="7868" y="4092"/>
                    <a:pt x="7872" y="4103"/>
                  </a:cubicBezTo>
                  <a:cubicBezTo>
                    <a:pt x="7876" y="4113"/>
                    <a:pt x="7876" y="4127"/>
                    <a:pt x="7877" y="4143"/>
                  </a:cubicBezTo>
                  <a:cubicBezTo>
                    <a:pt x="7877" y="4151"/>
                    <a:pt x="7877" y="4159"/>
                    <a:pt x="7877" y="4167"/>
                  </a:cubicBezTo>
                  <a:cubicBezTo>
                    <a:pt x="7898" y="4153"/>
                    <a:pt x="7923" y="4138"/>
                    <a:pt x="7936" y="4138"/>
                  </a:cubicBezTo>
                  <a:cubicBezTo>
                    <a:pt x="7952" y="4138"/>
                    <a:pt x="7966" y="4150"/>
                    <a:pt x="7981" y="4163"/>
                  </a:cubicBezTo>
                  <a:cubicBezTo>
                    <a:pt x="7995" y="4175"/>
                    <a:pt x="8010" y="4187"/>
                    <a:pt x="8024" y="4187"/>
                  </a:cubicBezTo>
                  <a:cubicBezTo>
                    <a:pt x="8055" y="4187"/>
                    <a:pt x="8189" y="4096"/>
                    <a:pt x="8194" y="4082"/>
                  </a:cubicBezTo>
                  <a:cubicBezTo>
                    <a:pt x="8195" y="4070"/>
                    <a:pt x="8221" y="4041"/>
                    <a:pt x="8284" y="3977"/>
                  </a:cubicBezTo>
                  <a:cubicBezTo>
                    <a:pt x="8297" y="3964"/>
                    <a:pt x="8310" y="3951"/>
                    <a:pt x="8319" y="3941"/>
                  </a:cubicBezTo>
                  <a:cubicBezTo>
                    <a:pt x="8351" y="3907"/>
                    <a:pt x="8409" y="3843"/>
                    <a:pt x="8430" y="3793"/>
                  </a:cubicBezTo>
                  <a:cubicBezTo>
                    <a:pt x="8438" y="3774"/>
                    <a:pt x="8461" y="3747"/>
                    <a:pt x="8481" y="3722"/>
                  </a:cubicBezTo>
                  <a:cubicBezTo>
                    <a:pt x="8494" y="3707"/>
                    <a:pt x="8506" y="3692"/>
                    <a:pt x="8512" y="3684"/>
                  </a:cubicBezTo>
                  <a:cubicBezTo>
                    <a:pt x="8516" y="3676"/>
                    <a:pt x="8520" y="3671"/>
                    <a:pt x="8524" y="3665"/>
                  </a:cubicBezTo>
                  <a:cubicBezTo>
                    <a:pt x="8533" y="3654"/>
                    <a:pt x="8542" y="3642"/>
                    <a:pt x="8559" y="3606"/>
                  </a:cubicBezTo>
                  <a:cubicBezTo>
                    <a:pt x="8574" y="3574"/>
                    <a:pt x="8579" y="3508"/>
                    <a:pt x="8584" y="3461"/>
                  </a:cubicBezTo>
                  <a:cubicBezTo>
                    <a:pt x="8587" y="3419"/>
                    <a:pt x="8588" y="3408"/>
                    <a:pt x="8592" y="3404"/>
                  </a:cubicBezTo>
                  <a:cubicBezTo>
                    <a:pt x="8595" y="3401"/>
                    <a:pt x="8596" y="3395"/>
                    <a:pt x="8597" y="3388"/>
                  </a:cubicBezTo>
                  <a:cubicBezTo>
                    <a:pt x="8598" y="3378"/>
                    <a:pt x="8600" y="3366"/>
                    <a:pt x="8607" y="3357"/>
                  </a:cubicBezTo>
                  <a:cubicBezTo>
                    <a:pt x="8610" y="3352"/>
                    <a:pt x="8612" y="3346"/>
                    <a:pt x="8614" y="3340"/>
                  </a:cubicBezTo>
                  <a:cubicBezTo>
                    <a:pt x="8617" y="3329"/>
                    <a:pt x="8621" y="3315"/>
                    <a:pt x="8636" y="3302"/>
                  </a:cubicBezTo>
                  <a:cubicBezTo>
                    <a:pt x="8655" y="3286"/>
                    <a:pt x="8652" y="3272"/>
                    <a:pt x="8646" y="3258"/>
                  </a:cubicBezTo>
                  <a:cubicBezTo>
                    <a:pt x="8643" y="3249"/>
                    <a:pt x="8644" y="3237"/>
                    <a:pt x="8644" y="3225"/>
                  </a:cubicBezTo>
                  <a:cubicBezTo>
                    <a:pt x="8644" y="3216"/>
                    <a:pt x="8644" y="3205"/>
                    <a:pt x="8642" y="3201"/>
                  </a:cubicBezTo>
                  <a:cubicBezTo>
                    <a:pt x="8634" y="3186"/>
                    <a:pt x="8640" y="3179"/>
                    <a:pt x="8654" y="3171"/>
                  </a:cubicBezTo>
                  <a:cubicBezTo>
                    <a:pt x="8655" y="3170"/>
                    <a:pt x="8655" y="3169"/>
                    <a:pt x="8655" y="3169"/>
                  </a:cubicBezTo>
                  <a:cubicBezTo>
                    <a:pt x="8654" y="3164"/>
                    <a:pt x="8642" y="3151"/>
                    <a:pt x="8626" y="3144"/>
                  </a:cubicBezTo>
                  <a:cubicBezTo>
                    <a:pt x="8623" y="3143"/>
                    <a:pt x="8621" y="3141"/>
                    <a:pt x="8618" y="3140"/>
                  </a:cubicBezTo>
                  <a:cubicBezTo>
                    <a:pt x="8599" y="3132"/>
                    <a:pt x="8578" y="3123"/>
                    <a:pt x="8576" y="3101"/>
                  </a:cubicBezTo>
                  <a:cubicBezTo>
                    <a:pt x="8574" y="3082"/>
                    <a:pt x="8544" y="3059"/>
                    <a:pt x="8523" y="3061"/>
                  </a:cubicBezTo>
                  <a:cubicBezTo>
                    <a:pt x="8513" y="3062"/>
                    <a:pt x="8500" y="3060"/>
                    <a:pt x="8488" y="3058"/>
                  </a:cubicBezTo>
                  <a:cubicBezTo>
                    <a:pt x="8477" y="3057"/>
                    <a:pt x="8466" y="3056"/>
                    <a:pt x="8463" y="3056"/>
                  </a:cubicBezTo>
                  <a:cubicBezTo>
                    <a:pt x="8466" y="3066"/>
                    <a:pt x="8465" y="3075"/>
                    <a:pt x="8460" y="3082"/>
                  </a:cubicBezTo>
                  <a:cubicBezTo>
                    <a:pt x="8457" y="3087"/>
                    <a:pt x="8452" y="3090"/>
                    <a:pt x="8446" y="3090"/>
                  </a:cubicBezTo>
                  <a:lnTo>
                    <a:pt x="8446" y="3090"/>
                  </a:lnTo>
                  <a:cubicBezTo>
                    <a:pt x="8444" y="3090"/>
                    <a:pt x="8442" y="3089"/>
                    <a:pt x="8441" y="3089"/>
                  </a:cubicBezTo>
                  <a:cubicBezTo>
                    <a:pt x="8433" y="3087"/>
                    <a:pt x="8429" y="3093"/>
                    <a:pt x="8417" y="3112"/>
                  </a:cubicBezTo>
                  <a:lnTo>
                    <a:pt x="8414" y="3116"/>
                  </a:lnTo>
                  <a:cubicBezTo>
                    <a:pt x="8406" y="3129"/>
                    <a:pt x="8386" y="3137"/>
                    <a:pt x="8371" y="3137"/>
                  </a:cubicBezTo>
                  <a:cubicBezTo>
                    <a:pt x="8360" y="3137"/>
                    <a:pt x="8356" y="3132"/>
                    <a:pt x="8355" y="3129"/>
                  </a:cubicBezTo>
                  <a:cubicBezTo>
                    <a:pt x="8353" y="3124"/>
                    <a:pt x="8356" y="3118"/>
                    <a:pt x="8363" y="3111"/>
                  </a:cubicBezTo>
                  <a:cubicBezTo>
                    <a:pt x="8372" y="3103"/>
                    <a:pt x="8371" y="3101"/>
                    <a:pt x="8365" y="3095"/>
                  </a:cubicBezTo>
                  <a:cubicBezTo>
                    <a:pt x="8361" y="3089"/>
                    <a:pt x="8355" y="3082"/>
                    <a:pt x="8357" y="3070"/>
                  </a:cubicBezTo>
                  <a:cubicBezTo>
                    <a:pt x="8359" y="3062"/>
                    <a:pt x="8362" y="3054"/>
                    <a:pt x="8365" y="3047"/>
                  </a:cubicBezTo>
                  <a:cubicBezTo>
                    <a:pt x="8365" y="3046"/>
                    <a:pt x="8366" y="3045"/>
                    <a:pt x="8366" y="3044"/>
                  </a:cubicBezTo>
                  <a:cubicBezTo>
                    <a:pt x="8365" y="3045"/>
                    <a:pt x="8365" y="3045"/>
                    <a:pt x="8364" y="3045"/>
                  </a:cubicBezTo>
                  <a:cubicBezTo>
                    <a:pt x="8353" y="3052"/>
                    <a:pt x="8347" y="3063"/>
                    <a:pt x="8341" y="3073"/>
                  </a:cubicBezTo>
                  <a:cubicBezTo>
                    <a:pt x="8335" y="3085"/>
                    <a:pt x="8328" y="3097"/>
                    <a:pt x="8315" y="3100"/>
                  </a:cubicBezTo>
                  <a:cubicBezTo>
                    <a:pt x="8310" y="3101"/>
                    <a:pt x="8305" y="3101"/>
                    <a:pt x="8300" y="3094"/>
                  </a:cubicBezTo>
                  <a:cubicBezTo>
                    <a:pt x="8288" y="3078"/>
                    <a:pt x="8294" y="3030"/>
                    <a:pt x="8299" y="3015"/>
                  </a:cubicBezTo>
                  <a:cubicBezTo>
                    <a:pt x="8296" y="3015"/>
                    <a:pt x="8286" y="3016"/>
                    <a:pt x="8275" y="3017"/>
                  </a:cubicBezTo>
                  <a:cubicBezTo>
                    <a:pt x="8259" y="3019"/>
                    <a:pt x="8238" y="3022"/>
                    <a:pt x="8217" y="3020"/>
                  </a:cubicBezTo>
                  <a:cubicBezTo>
                    <a:pt x="8191" y="3018"/>
                    <a:pt x="8183" y="3008"/>
                    <a:pt x="8181" y="3000"/>
                  </a:cubicBezTo>
                  <a:cubicBezTo>
                    <a:pt x="8178" y="2985"/>
                    <a:pt x="8193" y="2966"/>
                    <a:pt x="8218" y="2953"/>
                  </a:cubicBezTo>
                  <a:cubicBezTo>
                    <a:pt x="8239" y="2942"/>
                    <a:pt x="8245" y="2932"/>
                    <a:pt x="8251" y="2923"/>
                  </a:cubicBezTo>
                  <a:cubicBezTo>
                    <a:pt x="8255" y="2916"/>
                    <a:pt x="8260" y="2909"/>
                    <a:pt x="8269" y="2905"/>
                  </a:cubicBezTo>
                  <a:cubicBezTo>
                    <a:pt x="8282" y="2900"/>
                    <a:pt x="8307" y="2885"/>
                    <a:pt x="8331" y="2870"/>
                  </a:cubicBezTo>
                  <a:cubicBezTo>
                    <a:pt x="8344" y="2862"/>
                    <a:pt x="8357" y="2854"/>
                    <a:pt x="8367" y="2848"/>
                  </a:cubicBezTo>
                  <a:cubicBezTo>
                    <a:pt x="8393" y="2833"/>
                    <a:pt x="8399" y="2816"/>
                    <a:pt x="8405" y="2798"/>
                  </a:cubicBezTo>
                  <a:lnTo>
                    <a:pt x="8406" y="2796"/>
                  </a:lnTo>
                  <a:cubicBezTo>
                    <a:pt x="8411" y="2783"/>
                    <a:pt x="8430" y="2770"/>
                    <a:pt x="8457" y="2753"/>
                  </a:cubicBezTo>
                  <a:cubicBezTo>
                    <a:pt x="8476" y="2741"/>
                    <a:pt x="8497" y="2727"/>
                    <a:pt x="8517" y="2711"/>
                  </a:cubicBezTo>
                  <a:cubicBezTo>
                    <a:pt x="8563" y="2674"/>
                    <a:pt x="8588" y="2651"/>
                    <a:pt x="8599" y="2627"/>
                  </a:cubicBezTo>
                  <a:cubicBezTo>
                    <a:pt x="8606" y="2614"/>
                    <a:pt x="8627" y="2600"/>
                    <a:pt x="8647" y="2587"/>
                  </a:cubicBezTo>
                  <a:cubicBezTo>
                    <a:pt x="8661" y="2578"/>
                    <a:pt x="8683" y="2564"/>
                    <a:pt x="8683" y="2558"/>
                  </a:cubicBezTo>
                  <a:cubicBezTo>
                    <a:pt x="8685" y="2535"/>
                    <a:pt x="8776" y="2489"/>
                    <a:pt x="8831" y="2478"/>
                  </a:cubicBezTo>
                  <a:cubicBezTo>
                    <a:pt x="8845" y="2475"/>
                    <a:pt x="8861" y="2474"/>
                    <a:pt x="8879" y="2474"/>
                  </a:cubicBezTo>
                  <a:cubicBezTo>
                    <a:pt x="8926" y="2474"/>
                    <a:pt x="8987" y="2485"/>
                    <a:pt x="9003" y="2500"/>
                  </a:cubicBezTo>
                  <a:cubicBezTo>
                    <a:pt x="9014" y="2512"/>
                    <a:pt x="9022" y="2512"/>
                    <a:pt x="9034" y="2499"/>
                  </a:cubicBezTo>
                  <a:cubicBezTo>
                    <a:pt x="9040" y="2492"/>
                    <a:pt x="9050" y="2491"/>
                    <a:pt x="9058" y="2491"/>
                  </a:cubicBezTo>
                  <a:cubicBezTo>
                    <a:pt x="9067" y="2491"/>
                    <a:pt x="9078" y="2492"/>
                    <a:pt x="9091" y="2494"/>
                  </a:cubicBezTo>
                  <a:cubicBezTo>
                    <a:pt x="9097" y="2495"/>
                    <a:pt x="9103" y="2495"/>
                    <a:pt x="9110" y="2496"/>
                  </a:cubicBezTo>
                  <a:cubicBezTo>
                    <a:pt x="9128" y="2498"/>
                    <a:pt x="9139" y="2494"/>
                    <a:pt x="9149" y="2490"/>
                  </a:cubicBezTo>
                  <a:cubicBezTo>
                    <a:pt x="9160" y="2486"/>
                    <a:pt x="9171" y="2482"/>
                    <a:pt x="9184" y="2486"/>
                  </a:cubicBezTo>
                  <a:cubicBezTo>
                    <a:pt x="9193" y="2489"/>
                    <a:pt x="9203" y="2492"/>
                    <a:pt x="9212" y="2492"/>
                  </a:cubicBezTo>
                  <a:cubicBezTo>
                    <a:pt x="9220" y="2492"/>
                    <a:pt x="9231" y="2489"/>
                    <a:pt x="9240" y="2471"/>
                  </a:cubicBezTo>
                  <a:cubicBezTo>
                    <a:pt x="9252" y="2448"/>
                    <a:pt x="9289" y="2446"/>
                    <a:pt x="9304" y="2446"/>
                  </a:cubicBezTo>
                  <a:cubicBezTo>
                    <a:pt x="9326" y="2446"/>
                    <a:pt x="9347" y="2450"/>
                    <a:pt x="9356" y="2457"/>
                  </a:cubicBezTo>
                  <a:cubicBezTo>
                    <a:pt x="9359" y="2458"/>
                    <a:pt x="9361" y="2460"/>
                    <a:pt x="9363" y="2462"/>
                  </a:cubicBezTo>
                  <a:cubicBezTo>
                    <a:pt x="9377" y="2473"/>
                    <a:pt x="9389" y="2480"/>
                    <a:pt x="9407" y="2468"/>
                  </a:cubicBezTo>
                  <a:cubicBezTo>
                    <a:pt x="9413" y="2464"/>
                    <a:pt x="9418" y="2462"/>
                    <a:pt x="9422" y="2462"/>
                  </a:cubicBezTo>
                  <a:cubicBezTo>
                    <a:pt x="9433" y="2462"/>
                    <a:pt x="9439" y="2471"/>
                    <a:pt x="9445" y="2478"/>
                  </a:cubicBezTo>
                  <a:cubicBezTo>
                    <a:pt x="9450" y="2486"/>
                    <a:pt x="9455" y="2493"/>
                    <a:pt x="9464" y="2494"/>
                  </a:cubicBezTo>
                  <a:cubicBezTo>
                    <a:pt x="9482" y="2496"/>
                    <a:pt x="9483" y="2507"/>
                    <a:pt x="9482" y="2510"/>
                  </a:cubicBezTo>
                  <a:cubicBezTo>
                    <a:pt x="9482" y="2521"/>
                    <a:pt x="9466" y="2531"/>
                    <a:pt x="9449" y="2529"/>
                  </a:cubicBezTo>
                  <a:cubicBezTo>
                    <a:pt x="9448" y="2529"/>
                    <a:pt x="9446" y="2529"/>
                    <a:pt x="9445" y="2529"/>
                  </a:cubicBezTo>
                  <a:cubicBezTo>
                    <a:pt x="9431" y="2529"/>
                    <a:pt x="9421" y="2534"/>
                    <a:pt x="9421" y="2537"/>
                  </a:cubicBezTo>
                  <a:cubicBezTo>
                    <a:pt x="9420" y="2538"/>
                    <a:pt x="9422" y="2541"/>
                    <a:pt x="9428" y="2544"/>
                  </a:cubicBezTo>
                  <a:cubicBezTo>
                    <a:pt x="9440" y="2551"/>
                    <a:pt x="9457" y="2546"/>
                    <a:pt x="9472" y="2540"/>
                  </a:cubicBezTo>
                  <a:cubicBezTo>
                    <a:pt x="9483" y="2535"/>
                    <a:pt x="9493" y="2531"/>
                    <a:pt x="9502" y="2532"/>
                  </a:cubicBezTo>
                  <a:cubicBezTo>
                    <a:pt x="9509" y="2533"/>
                    <a:pt x="9517" y="2534"/>
                    <a:pt x="9525" y="2534"/>
                  </a:cubicBezTo>
                  <a:cubicBezTo>
                    <a:pt x="9546" y="2534"/>
                    <a:pt x="9564" y="2529"/>
                    <a:pt x="9579" y="2520"/>
                  </a:cubicBezTo>
                  <a:cubicBezTo>
                    <a:pt x="9585" y="2515"/>
                    <a:pt x="9592" y="2513"/>
                    <a:pt x="9598" y="2513"/>
                  </a:cubicBezTo>
                  <a:cubicBezTo>
                    <a:pt x="9606" y="2513"/>
                    <a:pt x="9612" y="2516"/>
                    <a:pt x="9617" y="2519"/>
                  </a:cubicBezTo>
                  <a:cubicBezTo>
                    <a:pt x="9620" y="2520"/>
                    <a:pt x="9623" y="2522"/>
                    <a:pt x="9626" y="2522"/>
                  </a:cubicBezTo>
                  <a:cubicBezTo>
                    <a:pt x="9627" y="2522"/>
                    <a:pt x="9629" y="2522"/>
                    <a:pt x="9632" y="2519"/>
                  </a:cubicBezTo>
                  <a:cubicBezTo>
                    <a:pt x="9651" y="2503"/>
                    <a:pt x="9689" y="2498"/>
                    <a:pt x="9709" y="2498"/>
                  </a:cubicBezTo>
                  <a:cubicBezTo>
                    <a:pt x="9711" y="2498"/>
                    <a:pt x="9713" y="2498"/>
                    <a:pt x="9715" y="2498"/>
                  </a:cubicBezTo>
                  <a:cubicBezTo>
                    <a:pt x="9716" y="2498"/>
                    <a:pt x="9717" y="2498"/>
                    <a:pt x="9717" y="2498"/>
                  </a:cubicBezTo>
                  <a:cubicBezTo>
                    <a:pt x="9714" y="2494"/>
                    <a:pt x="9703" y="2487"/>
                    <a:pt x="9685" y="2487"/>
                  </a:cubicBezTo>
                  <a:cubicBezTo>
                    <a:pt x="9675" y="2487"/>
                    <a:pt x="9661" y="2485"/>
                    <a:pt x="9655" y="2475"/>
                  </a:cubicBezTo>
                  <a:cubicBezTo>
                    <a:pt x="9649" y="2464"/>
                    <a:pt x="9654" y="2447"/>
                    <a:pt x="9674" y="2413"/>
                  </a:cubicBezTo>
                  <a:cubicBezTo>
                    <a:pt x="9693" y="2380"/>
                    <a:pt x="9725" y="2357"/>
                    <a:pt x="9753" y="2338"/>
                  </a:cubicBezTo>
                  <a:cubicBezTo>
                    <a:pt x="9766" y="2329"/>
                    <a:pt x="9777" y="2321"/>
                    <a:pt x="9787" y="2313"/>
                  </a:cubicBezTo>
                  <a:cubicBezTo>
                    <a:pt x="9805" y="2297"/>
                    <a:pt x="9820" y="2293"/>
                    <a:pt x="9831" y="2291"/>
                  </a:cubicBezTo>
                  <a:cubicBezTo>
                    <a:pt x="9841" y="2288"/>
                    <a:pt x="9841" y="2288"/>
                    <a:pt x="9841" y="2284"/>
                  </a:cubicBezTo>
                  <a:cubicBezTo>
                    <a:pt x="9841" y="2265"/>
                    <a:pt x="9857" y="2210"/>
                    <a:pt x="9887" y="2208"/>
                  </a:cubicBezTo>
                  <a:cubicBezTo>
                    <a:pt x="9894" y="2208"/>
                    <a:pt x="9902" y="2209"/>
                    <a:pt x="9912" y="2209"/>
                  </a:cubicBezTo>
                  <a:cubicBezTo>
                    <a:pt x="9922" y="2210"/>
                    <a:pt x="9933" y="2210"/>
                    <a:pt x="9945" y="2210"/>
                  </a:cubicBezTo>
                  <a:cubicBezTo>
                    <a:pt x="9974" y="2210"/>
                    <a:pt x="9995" y="2206"/>
                    <a:pt x="10010" y="2198"/>
                  </a:cubicBezTo>
                  <a:cubicBezTo>
                    <a:pt x="10019" y="2193"/>
                    <a:pt x="10026" y="2191"/>
                    <a:pt x="10033" y="2191"/>
                  </a:cubicBezTo>
                  <a:cubicBezTo>
                    <a:pt x="10046" y="2191"/>
                    <a:pt x="10053" y="2201"/>
                    <a:pt x="10057" y="2209"/>
                  </a:cubicBezTo>
                  <a:cubicBezTo>
                    <a:pt x="10060" y="2213"/>
                    <a:pt x="10062" y="2218"/>
                    <a:pt x="10066" y="2219"/>
                  </a:cubicBezTo>
                  <a:lnTo>
                    <a:pt x="10066" y="2219"/>
                  </a:lnTo>
                  <a:cubicBezTo>
                    <a:pt x="10072" y="2219"/>
                    <a:pt x="10078" y="2214"/>
                    <a:pt x="10084" y="2209"/>
                  </a:cubicBezTo>
                  <a:cubicBezTo>
                    <a:pt x="10093" y="2202"/>
                    <a:pt x="10102" y="2195"/>
                    <a:pt x="10112" y="2195"/>
                  </a:cubicBezTo>
                  <a:cubicBezTo>
                    <a:pt x="10115" y="2195"/>
                    <a:pt x="10119" y="2196"/>
                    <a:pt x="10122" y="2198"/>
                  </a:cubicBezTo>
                  <a:cubicBezTo>
                    <a:pt x="10127" y="2201"/>
                    <a:pt x="10128" y="2205"/>
                    <a:pt x="10129" y="2208"/>
                  </a:cubicBezTo>
                  <a:cubicBezTo>
                    <a:pt x="10130" y="2217"/>
                    <a:pt x="10122" y="2227"/>
                    <a:pt x="10112" y="2239"/>
                  </a:cubicBezTo>
                  <a:cubicBezTo>
                    <a:pt x="10102" y="2250"/>
                    <a:pt x="10091" y="2263"/>
                    <a:pt x="10087" y="2276"/>
                  </a:cubicBezTo>
                  <a:cubicBezTo>
                    <a:pt x="10085" y="2282"/>
                    <a:pt x="10085" y="2286"/>
                    <a:pt x="10087" y="2289"/>
                  </a:cubicBezTo>
                  <a:cubicBezTo>
                    <a:pt x="10089" y="2292"/>
                    <a:pt x="10097" y="2293"/>
                    <a:pt x="10104" y="2293"/>
                  </a:cubicBezTo>
                  <a:cubicBezTo>
                    <a:pt x="10112" y="2294"/>
                    <a:pt x="10120" y="2295"/>
                    <a:pt x="10127" y="2298"/>
                  </a:cubicBezTo>
                  <a:cubicBezTo>
                    <a:pt x="10132" y="2301"/>
                    <a:pt x="10135" y="2304"/>
                    <a:pt x="10135" y="2308"/>
                  </a:cubicBezTo>
                  <a:cubicBezTo>
                    <a:pt x="10136" y="2316"/>
                    <a:pt x="10128" y="2321"/>
                    <a:pt x="10120" y="2327"/>
                  </a:cubicBezTo>
                  <a:cubicBezTo>
                    <a:pt x="10117" y="2328"/>
                    <a:pt x="10113" y="2331"/>
                    <a:pt x="10111" y="2333"/>
                  </a:cubicBezTo>
                  <a:cubicBezTo>
                    <a:pt x="10112" y="2333"/>
                    <a:pt x="10114" y="2334"/>
                    <a:pt x="10117" y="2334"/>
                  </a:cubicBezTo>
                  <a:cubicBezTo>
                    <a:pt x="10132" y="2334"/>
                    <a:pt x="10161" y="2322"/>
                    <a:pt x="10193" y="2290"/>
                  </a:cubicBezTo>
                  <a:cubicBezTo>
                    <a:pt x="10233" y="2250"/>
                    <a:pt x="10276" y="2228"/>
                    <a:pt x="10314" y="2228"/>
                  </a:cubicBezTo>
                  <a:cubicBezTo>
                    <a:pt x="10317" y="2228"/>
                    <a:pt x="10321" y="2228"/>
                    <a:pt x="10324" y="2229"/>
                  </a:cubicBezTo>
                  <a:cubicBezTo>
                    <a:pt x="10329" y="2229"/>
                    <a:pt x="10333" y="2229"/>
                    <a:pt x="10334" y="2227"/>
                  </a:cubicBezTo>
                  <a:cubicBezTo>
                    <a:pt x="10337" y="2224"/>
                    <a:pt x="10336" y="2212"/>
                    <a:pt x="10335" y="2200"/>
                  </a:cubicBezTo>
                  <a:cubicBezTo>
                    <a:pt x="10334" y="2189"/>
                    <a:pt x="10332" y="2175"/>
                    <a:pt x="10333" y="2160"/>
                  </a:cubicBezTo>
                  <a:cubicBezTo>
                    <a:pt x="10335" y="2118"/>
                    <a:pt x="10398" y="2103"/>
                    <a:pt x="10437" y="2103"/>
                  </a:cubicBezTo>
                  <a:cubicBezTo>
                    <a:pt x="10447" y="2103"/>
                    <a:pt x="10462" y="2104"/>
                    <a:pt x="10472" y="2108"/>
                  </a:cubicBezTo>
                  <a:cubicBezTo>
                    <a:pt x="10491" y="2117"/>
                    <a:pt x="10500" y="2125"/>
                    <a:pt x="10498" y="2132"/>
                  </a:cubicBezTo>
                  <a:cubicBezTo>
                    <a:pt x="10498" y="2135"/>
                    <a:pt x="10495" y="2140"/>
                    <a:pt x="10484" y="2140"/>
                  </a:cubicBezTo>
                  <a:cubicBezTo>
                    <a:pt x="10480" y="2140"/>
                    <a:pt x="10474" y="2139"/>
                    <a:pt x="10467" y="2138"/>
                  </a:cubicBezTo>
                  <a:cubicBezTo>
                    <a:pt x="10454" y="2134"/>
                    <a:pt x="10441" y="2138"/>
                    <a:pt x="10432" y="2148"/>
                  </a:cubicBezTo>
                  <a:cubicBezTo>
                    <a:pt x="10422" y="2158"/>
                    <a:pt x="10417" y="2173"/>
                    <a:pt x="10417" y="2189"/>
                  </a:cubicBezTo>
                  <a:cubicBezTo>
                    <a:pt x="10418" y="2210"/>
                    <a:pt x="10411" y="2223"/>
                    <a:pt x="10405" y="2233"/>
                  </a:cubicBezTo>
                  <a:cubicBezTo>
                    <a:pt x="10400" y="2244"/>
                    <a:pt x="10399" y="2247"/>
                    <a:pt x="10403" y="2251"/>
                  </a:cubicBezTo>
                  <a:cubicBezTo>
                    <a:pt x="10407" y="2255"/>
                    <a:pt x="10409" y="2259"/>
                    <a:pt x="10408" y="2263"/>
                  </a:cubicBezTo>
                  <a:cubicBezTo>
                    <a:pt x="10407" y="2270"/>
                    <a:pt x="10401" y="2274"/>
                    <a:pt x="10394" y="2278"/>
                  </a:cubicBezTo>
                  <a:cubicBezTo>
                    <a:pt x="10389" y="2281"/>
                    <a:pt x="10382" y="2285"/>
                    <a:pt x="10382" y="2289"/>
                  </a:cubicBezTo>
                  <a:lnTo>
                    <a:pt x="10382" y="2293"/>
                  </a:lnTo>
                  <a:cubicBezTo>
                    <a:pt x="10381" y="2307"/>
                    <a:pt x="10380" y="2322"/>
                    <a:pt x="10355" y="2329"/>
                  </a:cubicBezTo>
                  <a:cubicBezTo>
                    <a:pt x="10350" y="2331"/>
                    <a:pt x="10343" y="2333"/>
                    <a:pt x="10335" y="2334"/>
                  </a:cubicBezTo>
                  <a:cubicBezTo>
                    <a:pt x="10309" y="2340"/>
                    <a:pt x="10261" y="2350"/>
                    <a:pt x="10259" y="2368"/>
                  </a:cubicBezTo>
                  <a:cubicBezTo>
                    <a:pt x="10258" y="2386"/>
                    <a:pt x="10244" y="2396"/>
                    <a:pt x="10230" y="2406"/>
                  </a:cubicBezTo>
                  <a:cubicBezTo>
                    <a:pt x="10218" y="2415"/>
                    <a:pt x="10205" y="2424"/>
                    <a:pt x="10196" y="2439"/>
                  </a:cubicBezTo>
                  <a:cubicBezTo>
                    <a:pt x="10187" y="2456"/>
                    <a:pt x="10168" y="2470"/>
                    <a:pt x="10145" y="2486"/>
                  </a:cubicBezTo>
                  <a:cubicBezTo>
                    <a:pt x="10117" y="2505"/>
                    <a:pt x="10082" y="2530"/>
                    <a:pt x="10055" y="2570"/>
                  </a:cubicBezTo>
                  <a:cubicBezTo>
                    <a:pt x="10022" y="2620"/>
                    <a:pt x="9976" y="2636"/>
                    <a:pt x="9948" y="2646"/>
                  </a:cubicBezTo>
                  <a:cubicBezTo>
                    <a:pt x="9941" y="2648"/>
                    <a:pt x="9932" y="2651"/>
                    <a:pt x="9930" y="2653"/>
                  </a:cubicBezTo>
                  <a:cubicBezTo>
                    <a:pt x="9931" y="2667"/>
                    <a:pt x="9906" y="2670"/>
                    <a:pt x="9871" y="2671"/>
                  </a:cubicBezTo>
                  <a:cubicBezTo>
                    <a:pt x="9864" y="2672"/>
                    <a:pt x="9859" y="2672"/>
                    <a:pt x="9855" y="2673"/>
                  </a:cubicBezTo>
                  <a:cubicBezTo>
                    <a:pt x="9854" y="2674"/>
                    <a:pt x="9854" y="2680"/>
                    <a:pt x="9855" y="2685"/>
                  </a:cubicBezTo>
                  <a:cubicBezTo>
                    <a:pt x="9857" y="2703"/>
                    <a:pt x="9861" y="2733"/>
                    <a:pt x="9832" y="2763"/>
                  </a:cubicBezTo>
                  <a:cubicBezTo>
                    <a:pt x="9788" y="2811"/>
                    <a:pt x="9763" y="2874"/>
                    <a:pt x="9764" y="2934"/>
                  </a:cubicBezTo>
                  <a:cubicBezTo>
                    <a:pt x="9765" y="3000"/>
                    <a:pt x="9787" y="3182"/>
                    <a:pt x="9805" y="3213"/>
                  </a:cubicBezTo>
                  <a:cubicBezTo>
                    <a:pt x="9815" y="3232"/>
                    <a:pt x="9817" y="3262"/>
                    <a:pt x="9819" y="3290"/>
                  </a:cubicBezTo>
                  <a:cubicBezTo>
                    <a:pt x="9820" y="3312"/>
                    <a:pt x="9822" y="3335"/>
                    <a:pt x="9828" y="3342"/>
                  </a:cubicBezTo>
                  <a:cubicBezTo>
                    <a:pt x="9838" y="3353"/>
                    <a:pt x="9840" y="3367"/>
                    <a:pt x="9842" y="3378"/>
                  </a:cubicBezTo>
                  <a:cubicBezTo>
                    <a:pt x="9843" y="3386"/>
                    <a:pt x="9845" y="3394"/>
                    <a:pt x="9848" y="3397"/>
                  </a:cubicBezTo>
                  <a:cubicBezTo>
                    <a:pt x="9853" y="3397"/>
                    <a:pt x="9873" y="3375"/>
                    <a:pt x="9887" y="3361"/>
                  </a:cubicBezTo>
                  <a:cubicBezTo>
                    <a:pt x="9898" y="3349"/>
                    <a:pt x="9910" y="3336"/>
                    <a:pt x="9920" y="3328"/>
                  </a:cubicBezTo>
                  <a:cubicBezTo>
                    <a:pt x="9934" y="3316"/>
                    <a:pt x="9938" y="3309"/>
                    <a:pt x="9942" y="3302"/>
                  </a:cubicBezTo>
                  <a:cubicBezTo>
                    <a:pt x="9945" y="3296"/>
                    <a:pt x="9949" y="3290"/>
                    <a:pt x="9959" y="3283"/>
                  </a:cubicBezTo>
                  <a:cubicBezTo>
                    <a:pt x="9969" y="3277"/>
                    <a:pt x="9970" y="3253"/>
                    <a:pt x="9970" y="3235"/>
                  </a:cubicBezTo>
                  <a:cubicBezTo>
                    <a:pt x="9971" y="3223"/>
                    <a:pt x="9971" y="3214"/>
                    <a:pt x="9974" y="3208"/>
                  </a:cubicBezTo>
                  <a:cubicBezTo>
                    <a:pt x="9977" y="3199"/>
                    <a:pt x="9989" y="3194"/>
                    <a:pt x="10002" y="3188"/>
                  </a:cubicBezTo>
                  <a:cubicBezTo>
                    <a:pt x="10011" y="3183"/>
                    <a:pt x="10022" y="3178"/>
                    <a:pt x="10026" y="3172"/>
                  </a:cubicBezTo>
                  <a:cubicBezTo>
                    <a:pt x="10035" y="3161"/>
                    <a:pt x="10051" y="3161"/>
                    <a:pt x="10065" y="3161"/>
                  </a:cubicBezTo>
                  <a:cubicBezTo>
                    <a:pt x="10073" y="3161"/>
                    <a:pt x="10080" y="3161"/>
                    <a:pt x="10085" y="3159"/>
                  </a:cubicBezTo>
                  <a:cubicBezTo>
                    <a:pt x="10092" y="3156"/>
                    <a:pt x="10084" y="3131"/>
                    <a:pt x="10080" y="3118"/>
                  </a:cubicBezTo>
                  <a:cubicBezTo>
                    <a:pt x="10078" y="3112"/>
                    <a:pt x="10076" y="3106"/>
                    <a:pt x="10075" y="3102"/>
                  </a:cubicBezTo>
                  <a:cubicBezTo>
                    <a:pt x="10069" y="3080"/>
                    <a:pt x="10104" y="3056"/>
                    <a:pt x="10135" y="3036"/>
                  </a:cubicBezTo>
                  <a:cubicBezTo>
                    <a:pt x="10140" y="3032"/>
                    <a:pt x="10146" y="3029"/>
                    <a:pt x="10150" y="3025"/>
                  </a:cubicBezTo>
                  <a:cubicBezTo>
                    <a:pt x="10158" y="3020"/>
                    <a:pt x="10166" y="3018"/>
                    <a:pt x="10177" y="3018"/>
                  </a:cubicBezTo>
                  <a:cubicBezTo>
                    <a:pt x="10183" y="3018"/>
                    <a:pt x="10189" y="3018"/>
                    <a:pt x="10195" y="3019"/>
                  </a:cubicBezTo>
                  <a:cubicBezTo>
                    <a:pt x="10201" y="3020"/>
                    <a:pt x="10207" y="3021"/>
                    <a:pt x="10213" y="3021"/>
                  </a:cubicBezTo>
                  <a:cubicBezTo>
                    <a:pt x="10224" y="3021"/>
                    <a:pt x="10233" y="3017"/>
                    <a:pt x="10241" y="3010"/>
                  </a:cubicBezTo>
                  <a:cubicBezTo>
                    <a:pt x="10263" y="2990"/>
                    <a:pt x="10248" y="2968"/>
                    <a:pt x="10231" y="2947"/>
                  </a:cubicBezTo>
                  <a:cubicBezTo>
                    <a:pt x="10230" y="2946"/>
                    <a:pt x="10228" y="2944"/>
                    <a:pt x="10227" y="2942"/>
                  </a:cubicBezTo>
                  <a:cubicBezTo>
                    <a:pt x="10223" y="2937"/>
                    <a:pt x="10223" y="2928"/>
                    <a:pt x="10227" y="2915"/>
                  </a:cubicBezTo>
                  <a:cubicBezTo>
                    <a:pt x="10236" y="2889"/>
                    <a:pt x="10263" y="2846"/>
                    <a:pt x="10284" y="2840"/>
                  </a:cubicBezTo>
                  <a:cubicBezTo>
                    <a:pt x="10295" y="2837"/>
                    <a:pt x="10305" y="2840"/>
                    <a:pt x="10313" y="2843"/>
                  </a:cubicBezTo>
                  <a:cubicBezTo>
                    <a:pt x="10318" y="2844"/>
                    <a:pt x="10322" y="2845"/>
                    <a:pt x="10326" y="2845"/>
                  </a:cubicBezTo>
                  <a:cubicBezTo>
                    <a:pt x="10329" y="2845"/>
                    <a:pt x="10334" y="2844"/>
                    <a:pt x="10341" y="2838"/>
                  </a:cubicBezTo>
                  <a:cubicBezTo>
                    <a:pt x="10345" y="2834"/>
                    <a:pt x="10346" y="2830"/>
                    <a:pt x="10344" y="2824"/>
                  </a:cubicBezTo>
                  <a:cubicBezTo>
                    <a:pt x="10339" y="2811"/>
                    <a:pt x="10319" y="2798"/>
                    <a:pt x="10310" y="2798"/>
                  </a:cubicBezTo>
                  <a:lnTo>
                    <a:pt x="10308" y="2798"/>
                  </a:lnTo>
                  <a:cubicBezTo>
                    <a:pt x="10304" y="2798"/>
                    <a:pt x="10297" y="2796"/>
                    <a:pt x="10293" y="2784"/>
                  </a:cubicBezTo>
                  <a:cubicBezTo>
                    <a:pt x="10286" y="2764"/>
                    <a:pt x="10292" y="2723"/>
                    <a:pt x="10321" y="2702"/>
                  </a:cubicBezTo>
                  <a:cubicBezTo>
                    <a:pt x="10341" y="2686"/>
                    <a:pt x="10341" y="2681"/>
                    <a:pt x="10341" y="2680"/>
                  </a:cubicBezTo>
                  <a:cubicBezTo>
                    <a:pt x="10340" y="2677"/>
                    <a:pt x="10326" y="2673"/>
                    <a:pt x="10320" y="2671"/>
                  </a:cubicBezTo>
                  <a:cubicBezTo>
                    <a:pt x="10308" y="2668"/>
                    <a:pt x="10300" y="2669"/>
                    <a:pt x="10292" y="2672"/>
                  </a:cubicBezTo>
                  <a:cubicBezTo>
                    <a:pt x="10287" y="2673"/>
                    <a:pt x="10281" y="2675"/>
                    <a:pt x="10274" y="2675"/>
                  </a:cubicBezTo>
                  <a:lnTo>
                    <a:pt x="10274" y="2675"/>
                  </a:lnTo>
                  <a:cubicBezTo>
                    <a:pt x="10263" y="2675"/>
                    <a:pt x="10255" y="2668"/>
                    <a:pt x="10249" y="2657"/>
                  </a:cubicBezTo>
                  <a:cubicBezTo>
                    <a:pt x="10241" y="2641"/>
                    <a:pt x="10239" y="2614"/>
                    <a:pt x="10260" y="2587"/>
                  </a:cubicBezTo>
                  <a:cubicBezTo>
                    <a:pt x="10274" y="2568"/>
                    <a:pt x="10288" y="2558"/>
                    <a:pt x="10299" y="2551"/>
                  </a:cubicBezTo>
                  <a:cubicBezTo>
                    <a:pt x="10311" y="2542"/>
                    <a:pt x="10320" y="2537"/>
                    <a:pt x="10323" y="2521"/>
                  </a:cubicBezTo>
                  <a:cubicBezTo>
                    <a:pt x="10328" y="2496"/>
                    <a:pt x="10351" y="2465"/>
                    <a:pt x="10368" y="2442"/>
                  </a:cubicBezTo>
                  <a:cubicBezTo>
                    <a:pt x="10374" y="2434"/>
                    <a:pt x="10379" y="2428"/>
                    <a:pt x="10381" y="2423"/>
                  </a:cubicBezTo>
                  <a:cubicBezTo>
                    <a:pt x="10385" y="2416"/>
                    <a:pt x="10393" y="2413"/>
                    <a:pt x="10405" y="2413"/>
                  </a:cubicBezTo>
                  <a:cubicBezTo>
                    <a:pt x="10413" y="2413"/>
                    <a:pt x="10422" y="2414"/>
                    <a:pt x="10430" y="2416"/>
                  </a:cubicBezTo>
                  <a:cubicBezTo>
                    <a:pt x="10439" y="2417"/>
                    <a:pt x="10448" y="2418"/>
                    <a:pt x="10452" y="2417"/>
                  </a:cubicBezTo>
                  <a:cubicBezTo>
                    <a:pt x="10453" y="2417"/>
                    <a:pt x="10454" y="2417"/>
                    <a:pt x="10455" y="2417"/>
                  </a:cubicBezTo>
                  <a:cubicBezTo>
                    <a:pt x="10464" y="2417"/>
                    <a:pt x="10468" y="2425"/>
                    <a:pt x="10471" y="2430"/>
                  </a:cubicBezTo>
                  <a:cubicBezTo>
                    <a:pt x="10471" y="2432"/>
                    <a:pt x="10473" y="2435"/>
                    <a:pt x="10474" y="2436"/>
                  </a:cubicBezTo>
                  <a:cubicBezTo>
                    <a:pt x="10474" y="2435"/>
                    <a:pt x="10475" y="2435"/>
                    <a:pt x="10478" y="2432"/>
                  </a:cubicBezTo>
                  <a:cubicBezTo>
                    <a:pt x="10484" y="2427"/>
                    <a:pt x="10492" y="2417"/>
                    <a:pt x="10499" y="2407"/>
                  </a:cubicBezTo>
                  <a:cubicBezTo>
                    <a:pt x="10518" y="2384"/>
                    <a:pt x="10538" y="2357"/>
                    <a:pt x="10559" y="2357"/>
                  </a:cubicBezTo>
                  <a:cubicBezTo>
                    <a:pt x="10565" y="2357"/>
                    <a:pt x="10570" y="2359"/>
                    <a:pt x="10574" y="2363"/>
                  </a:cubicBezTo>
                  <a:cubicBezTo>
                    <a:pt x="10581" y="2371"/>
                    <a:pt x="10580" y="2385"/>
                    <a:pt x="10579" y="2400"/>
                  </a:cubicBezTo>
                  <a:cubicBezTo>
                    <a:pt x="10579" y="2410"/>
                    <a:pt x="10578" y="2420"/>
                    <a:pt x="10580" y="2428"/>
                  </a:cubicBezTo>
                  <a:cubicBezTo>
                    <a:pt x="10582" y="2432"/>
                    <a:pt x="10582" y="2433"/>
                    <a:pt x="10582" y="2433"/>
                  </a:cubicBezTo>
                  <a:cubicBezTo>
                    <a:pt x="10584" y="2433"/>
                    <a:pt x="10592" y="2425"/>
                    <a:pt x="10599" y="2419"/>
                  </a:cubicBezTo>
                  <a:cubicBezTo>
                    <a:pt x="10610" y="2410"/>
                    <a:pt x="10624" y="2397"/>
                    <a:pt x="10642" y="2384"/>
                  </a:cubicBezTo>
                  <a:cubicBezTo>
                    <a:pt x="10678" y="2360"/>
                    <a:pt x="10737" y="2357"/>
                    <a:pt x="10761" y="2357"/>
                  </a:cubicBezTo>
                  <a:cubicBezTo>
                    <a:pt x="10793" y="2357"/>
                    <a:pt x="10824" y="2362"/>
                    <a:pt x="10839" y="2369"/>
                  </a:cubicBezTo>
                  <a:cubicBezTo>
                    <a:pt x="10857" y="2378"/>
                    <a:pt x="10867" y="2392"/>
                    <a:pt x="10875" y="2403"/>
                  </a:cubicBezTo>
                  <a:cubicBezTo>
                    <a:pt x="10881" y="2412"/>
                    <a:pt x="10886" y="2419"/>
                    <a:pt x="10892" y="2417"/>
                  </a:cubicBezTo>
                  <a:cubicBezTo>
                    <a:pt x="10901" y="2415"/>
                    <a:pt x="10902" y="2410"/>
                    <a:pt x="10903" y="2400"/>
                  </a:cubicBezTo>
                  <a:cubicBezTo>
                    <a:pt x="10904" y="2391"/>
                    <a:pt x="10906" y="2377"/>
                    <a:pt x="10923" y="2372"/>
                  </a:cubicBezTo>
                  <a:cubicBezTo>
                    <a:pt x="10950" y="2364"/>
                    <a:pt x="10998" y="2335"/>
                    <a:pt x="11032" y="2311"/>
                  </a:cubicBezTo>
                  <a:cubicBezTo>
                    <a:pt x="11050" y="2298"/>
                    <a:pt x="11057" y="2296"/>
                    <a:pt x="11062" y="2294"/>
                  </a:cubicBezTo>
                  <a:cubicBezTo>
                    <a:pt x="11065" y="2293"/>
                    <a:pt x="11067" y="2293"/>
                    <a:pt x="11076" y="2282"/>
                  </a:cubicBezTo>
                  <a:cubicBezTo>
                    <a:pt x="11087" y="2268"/>
                    <a:pt x="11099" y="2264"/>
                    <a:pt x="11107" y="2262"/>
                  </a:cubicBezTo>
                  <a:cubicBezTo>
                    <a:pt x="11114" y="2260"/>
                    <a:pt x="11117" y="2259"/>
                    <a:pt x="11119" y="2254"/>
                  </a:cubicBezTo>
                  <a:cubicBezTo>
                    <a:pt x="11126" y="2234"/>
                    <a:pt x="11183" y="2208"/>
                    <a:pt x="11252" y="2193"/>
                  </a:cubicBezTo>
                  <a:cubicBezTo>
                    <a:pt x="11322" y="2177"/>
                    <a:pt x="11403" y="2134"/>
                    <a:pt x="11406" y="2122"/>
                  </a:cubicBezTo>
                  <a:cubicBezTo>
                    <a:pt x="11405" y="2118"/>
                    <a:pt x="11406" y="2113"/>
                    <a:pt x="11409" y="2109"/>
                  </a:cubicBezTo>
                  <a:cubicBezTo>
                    <a:pt x="11413" y="2103"/>
                    <a:pt x="11421" y="2100"/>
                    <a:pt x="11429" y="2100"/>
                  </a:cubicBezTo>
                  <a:cubicBezTo>
                    <a:pt x="11439" y="2100"/>
                    <a:pt x="11446" y="2105"/>
                    <a:pt x="11448" y="2113"/>
                  </a:cubicBezTo>
                  <a:cubicBezTo>
                    <a:pt x="11449" y="2118"/>
                    <a:pt x="11459" y="2119"/>
                    <a:pt x="11475" y="2120"/>
                  </a:cubicBezTo>
                  <a:cubicBezTo>
                    <a:pt x="11485" y="2121"/>
                    <a:pt x="11498" y="2122"/>
                    <a:pt x="11511" y="2125"/>
                  </a:cubicBezTo>
                  <a:cubicBezTo>
                    <a:pt x="11519" y="2127"/>
                    <a:pt x="11526" y="2129"/>
                    <a:pt x="11533" y="2131"/>
                  </a:cubicBezTo>
                  <a:cubicBezTo>
                    <a:pt x="11542" y="2133"/>
                    <a:pt x="11551" y="2136"/>
                    <a:pt x="11559" y="2136"/>
                  </a:cubicBezTo>
                  <a:cubicBezTo>
                    <a:pt x="11566" y="2136"/>
                    <a:pt x="11576" y="2134"/>
                    <a:pt x="11589" y="2120"/>
                  </a:cubicBezTo>
                  <a:cubicBezTo>
                    <a:pt x="11605" y="2104"/>
                    <a:pt x="11600" y="2097"/>
                    <a:pt x="11594" y="2086"/>
                  </a:cubicBezTo>
                  <a:cubicBezTo>
                    <a:pt x="11590" y="2079"/>
                    <a:pt x="11585" y="2072"/>
                    <a:pt x="11585" y="2062"/>
                  </a:cubicBezTo>
                  <a:cubicBezTo>
                    <a:pt x="11586" y="2054"/>
                    <a:pt x="11575" y="2044"/>
                    <a:pt x="11565" y="2034"/>
                  </a:cubicBezTo>
                  <a:cubicBezTo>
                    <a:pt x="11551" y="2020"/>
                    <a:pt x="11537" y="2006"/>
                    <a:pt x="11542" y="1990"/>
                  </a:cubicBezTo>
                  <a:cubicBezTo>
                    <a:pt x="11544" y="1981"/>
                    <a:pt x="11535" y="1960"/>
                    <a:pt x="11522" y="1941"/>
                  </a:cubicBezTo>
                  <a:cubicBezTo>
                    <a:pt x="11511" y="1927"/>
                    <a:pt x="11503" y="1922"/>
                    <a:pt x="11500" y="1922"/>
                  </a:cubicBezTo>
                  <a:cubicBezTo>
                    <a:pt x="11490" y="1931"/>
                    <a:pt x="11472" y="1927"/>
                    <a:pt x="11458" y="1915"/>
                  </a:cubicBezTo>
                  <a:cubicBezTo>
                    <a:pt x="11449" y="1907"/>
                    <a:pt x="11444" y="1898"/>
                    <a:pt x="11444" y="1889"/>
                  </a:cubicBezTo>
                  <a:cubicBezTo>
                    <a:pt x="11444" y="1868"/>
                    <a:pt x="11440" y="1865"/>
                    <a:pt x="11438" y="1865"/>
                  </a:cubicBezTo>
                  <a:cubicBezTo>
                    <a:pt x="11437" y="1865"/>
                    <a:pt x="11434" y="1866"/>
                    <a:pt x="11430" y="1868"/>
                  </a:cubicBezTo>
                  <a:cubicBezTo>
                    <a:pt x="11422" y="1874"/>
                    <a:pt x="11411" y="1876"/>
                    <a:pt x="11400" y="1876"/>
                  </a:cubicBezTo>
                  <a:cubicBezTo>
                    <a:pt x="11383" y="1876"/>
                    <a:pt x="11362" y="1869"/>
                    <a:pt x="11357" y="1852"/>
                  </a:cubicBezTo>
                  <a:cubicBezTo>
                    <a:pt x="11355" y="1846"/>
                    <a:pt x="11356" y="1840"/>
                    <a:pt x="11359" y="1835"/>
                  </a:cubicBezTo>
                  <a:cubicBezTo>
                    <a:pt x="11367" y="1825"/>
                    <a:pt x="11387" y="1817"/>
                    <a:pt x="11409" y="1817"/>
                  </a:cubicBezTo>
                  <a:cubicBezTo>
                    <a:pt x="11420" y="1817"/>
                    <a:pt x="11431" y="1819"/>
                    <a:pt x="11440" y="1823"/>
                  </a:cubicBezTo>
                  <a:cubicBezTo>
                    <a:pt x="11463" y="1832"/>
                    <a:pt x="11468" y="1842"/>
                    <a:pt x="11472" y="1849"/>
                  </a:cubicBezTo>
                  <a:cubicBezTo>
                    <a:pt x="11475" y="1854"/>
                    <a:pt x="11476" y="1857"/>
                    <a:pt x="11482" y="1861"/>
                  </a:cubicBezTo>
                  <a:cubicBezTo>
                    <a:pt x="11487" y="1864"/>
                    <a:pt x="11496" y="1865"/>
                    <a:pt x="11508" y="1865"/>
                  </a:cubicBezTo>
                  <a:cubicBezTo>
                    <a:pt x="11527" y="1865"/>
                    <a:pt x="11549" y="1861"/>
                    <a:pt x="11563" y="1855"/>
                  </a:cubicBezTo>
                  <a:cubicBezTo>
                    <a:pt x="11569" y="1852"/>
                    <a:pt x="11578" y="1848"/>
                    <a:pt x="11589" y="1844"/>
                  </a:cubicBezTo>
                  <a:cubicBezTo>
                    <a:pt x="11615" y="1833"/>
                    <a:pt x="11655" y="1818"/>
                    <a:pt x="11662" y="1805"/>
                  </a:cubicBezTo>
                  <a:cubicBezTo>
                    <a:pt x="11666" y="1799"/>
                    <a:pt x="11666" y="1794"/>
                    <a:pt x="11667" y="1789"/>
                  </a:cubicBezTo>
                  <a:cubicBezTo>
                    <a:pt x="11668" y="1780"/>
                    <a:pt x="11669" y="1772"/>
                    <a:pt x="11686" y="1763"/>
                  </a:cubicBezTo>
                  <a:cubicBezTo>
                    <a:pt x="11693" y="1760"/>
                    <a:pt x="11693" y="1755"/>
                    <a:pt x="11693" y="1754"/>
                  </a:cubicBezTo>
                  <a:cubicBezTo>
                    <a:pt x="11693" y="1746"/>
                    <a:pt x="11684" y="1735"/>
                    <a:pt x="11672" y="1729"/>
                  </a:cubicBezTo>
                  <a:cubicBezTo>
                    <a:pt x="11658" y="1722"/>
                    <a:pt x="11655" y="1708"/>
                    <a:pt x="11657" y="1698"/>
                  </a:cubicBezTo>
                  <a:cubicBezTo>
                    <a:pt x="11660" y="1687"/>
                    <a:pt x="11669" y="1680"/>
                    <a:pt x="11680" y="1680"/>
                  </a:cubicBezTo>
                  <a:cubicBezTo>
                    <a:pt x="11688" y="1680"/>
                    <a:pt x="11690" y="1677"/>
                    <a:pt x="11693" y="1670"/>
                  </a:cubicBezTo>
                  <a:cubicBezTo>
                    <a:pt x="11695" y="1664"/>
                    <a:pt x="11699" y="1656"/>
                    <a:pt x="11708" y="1656"/>
                  </a:cubicBezTo>
                  <a:cubicBezTo>
                    <a:pt x="11714" y="1655"/>
                    <a:pt x="11718" y="1656"/>
                    <a:pt x="11722" y="1658"/>
                  </a:cubicBezTo>
                  <a:cubicBezTo>
                    <a:pt x="11728" y="1660"/>
                    <a:pt x="11735" y="1660"/>
                    <a:pt x="11747" y="1654"/>
                  </a:cubicBezTo>
                  <a:cubicBezTo>
                    <a:pt x="11757" y="1649"/>
                    <a:pt x="11762" y="1650"/>
                    <a:pt x="11765" y="1655"/>
                  </a:cubicBezTo>
                  <a:cubicBezTo>
                    <a:pt x="11769" y="1661"/>
                    <a:pt x="11764" y="1670"/>
                    <a:pt x="11753" y="1688"/>
                  </a:cubicBezTo>
                  <a:cubicBezTo>
                    <a:pt x="11750" y="1693"/>
                    <a:pt x="11747" y="1698"/>
                    <a:pt x="11744" y="1703"/>
                  </a:cubicBezTo>
                  <a:cubicBezTo>
                    <a:pt x="11739" y="1712"/>
                    <a:pt x="11747" y="1721"/>
                    <a:pt x="11759" y="1733"/>
                  </a:cubicBezTo>
                  <a:cubicBezTo>
                    <a:pt x="11765" y="1739"/>
                    <a:pt x="11770" y="1744"/>
                    <a:pt x="11772" y="1750"/>
                  </a:cubicBezTo>
                  <a:cubicBezTo>
                    <a:pt x="11773" y="1752"/>
                    <a:pt x="11783" y="1757"/>
                    <a:pt x="11803" y="1757"/>
                  </a:cubicBezTo>
                  <a:cubicBezTo>
                    <a:pt x="11818" y="1757"/>
                    <a:pt x="11832" y="1754"/>
                    <a:pt x="11842" y="1749"/>
                  </a:cubicBezTo>
                  <a:cubicBezTo>
                    <a:pt x="11848" y="1746"/>
                    <a:pt x="11855" y="1744"/>
                    <a:pt x="11864" y="1744"/>
                  </a:cubicBezTo>
                  <a:cubicBezTo>
                    <a:pt x="11901" y="1744"/>
                    <a:pt x="11965" y="1770"/>
                    <a:pt x="11971" y="1792"/>
                  </a:cubicBezTo>
                  <a:cubicBezTo>
                    <a:pt x="11975" y="1810"/>
                    <a:pt x="11986" y="1836"/>
                    <a:pt x="12022" y="1854"/>
                  </a:cubicBezTo>
                  <a:cubicBezTo>
                    <a:pt x="12038" y="1862"/>
                    <a:pt x="12053" y="1864"/>
                    <a:pt x="12066" y="1867"/>
                  </a:cubicBezTo>
                  <a:cubicBezTo>
                    <a:pt x="12082" y="1869"/>
                    <a:pt x="12095" y="1872"/>
                    <a:pt x="12100" y="1884"/>
                  </a:cubicBezTo>
                  <a:cubicBezTo>
                    <a:pt x="12106" y="1899"/>
                    <a:pt x="12118" y="1905"/>
                    <a:pt x="12134" y="1902"/>
                  </a:cubicBezTo>
                  <a:cubicBezTo>
                    <a:pt x="12144" y="1899"/>
                    <a:pt x="12154" y="1903"/>
                    <a:pt x="12161" y="1907"/>
                  </a:cubicBezTo>
                  <a:cubicBezTo>
                    <a:pt x="12165" y="1909"/>
                    <a:pt x="12169" y="1910"/>
                    <a:pt x="12171" y="1910"/>
                  </a:cubicBezTo>
                  <a:cubicBezTo>
                    <a:pt x="12173" y="1910"/>
                    <a:pt x="12175" y="1910"/>
                    <a:pt x="12177" y="1908"/>
                  </a:cubicBezTo>
                  <a:cubicBezTo>
                    <a:pt x="12185" y="1901"/>
                    <a:pt x="12194" y="1901"/>
                    <a:pt x="12201" y="1903"/>
                  </a:cubicBezTo>
                  <a:cubicBezTo>
                    <a:pt x="12203" y="1903"/>
                    <a:pt x="12206" y="1904"/>
                    <a:pt x="12208" y="1904"/>
                  </a:cubicBezTo>
                  <a:cubicBezTo>
                    <a:pt x="12210" y="1904"/>
                    <a:pt x="12214" y="1903"/>
                    <a:pt x="12219" y="1899"/>
                  </a:cubicBezTo>
                  <a:cubicBezTo>
                    <a:pt x="12221" y="1897"/>
                    <a:pt x="12221" y="1896"/>
                    <a:pt x="12221" y="1896"/>
                  </a:cubicBezTo>
                  <a:cubicBezTo>
                    <a:pt x="12221" y="1893"/>
                    <a:pt x="12209" y="1887"/>
                    <a:pt x="12204" y="1884"/>
                  </a:cubicBezTo>
                  <a:cubicBezTo>
                    <a:pt x="12194" y="1878"/>
                    <a:pt x="12185" y="1874"/>
                    <a:pt x="12183" y="1867"/>
                  </a:cubicBezTo>
                  <a:cubicBezTo>
                    <a:pt x="12182" y="1864"/>
                    <a:pt x="12183" y="1861"/>
                    <a:pt x="12184" y="1858"/>
                  </a:cubicBezTo>
                  <a:cubicBezTo>
                    <a:pt x="12188" y="1852"/>
                    <a:pt x="12192" y="1851"/>
                    <a:pt x="12195" y="1851"/>
                  </a:cubicBezTo>
                  <a:cubicBezTo>
                    <a:pt x="12200" y="1851"/>
                    <a:pt x="12205" y="1854"/>
                    <a:pt x="12210" y="1857"/>
                  </a:cubicBezTo>
                  <a:cubicBezTo>
                    <a:pt x="12215" y="1861"/>
                    <a:pt x="12220" y="1864"/>
                    <a:pt x="12225" y="1864"/>
                  </a:cubicBezTo>
                  <a:lnTo>
                    <a:pt x="12230" y="1869"/>
                  </a:lnTo>
                  <a:lnTo>
                    <a:pt x="12230" y="1869"/>
                  </a:lnTo>
                  <a:lnTo>
                    <a:pt x="12230" y="1869"/>
                  </a:lnTo>
                  <a:lnTo>
                    <a:pt x="12227" y="1864"/>
                  </a:lnTo>
                  <a:cubicBezTo>
                    <a:pt x="12228" y="1863"/>
                    <a:pt x="12227" y="1856"/>
                    <a:pt x="12226" y="1852"/>
                  </a:cubicBezTo>
                  <a:cubicBezTo>
                    <a:pt x="12224" y="1843"/>
                    <a:pt x="12222" y="1830"/>
                    <a:pt x="12233" y="1827"/>
                  </a:cubicBezTo>
                  <a:cubicBezTo>
                    <a:pt x="12234" y="1825"/>
                    <a:pt x="12236" y="1811"/>
                    <a:pt x="12232" y="1790"/>
                  </a:cubicBezTo>
                  <a:cubicBezTo>
                    <a:pt x="12228" y="1772"/>
                    <a:pt x="12223" y="1764"/>
                    <a:pt x="12221" y="1763"/>
                  </a:cubicBezTo>
                  <a:cubicBezTo>
                    <a:pt x="12214" y="1761"/>
                    <a:pt x="12211" y="1755"/>
                    <a:pt x="12212" y="1748"/>
                  </a:cubicBezTo>
                  <a:cubicBezTo>
                    <a:pt x="12213" y="1742"/>
                    <a:pt x="12218" y="1735"/>
                    <a:pt x="12229" y="1735"/>
                  </a:cubicBezTo>
                  <a:close/>
                  <a:moveTo>
                    <a:pt x="6133" y="3165"/>
                  </a:moveTo>
                  <a:cubicBezTo>
                    <a:pt x="6103" y="3192"/>
                    <a:pt x="6061" y="3209"/>
                    <a:pt x="6023" y="3224"/>
                  </a:cubicBezTo>
                  <a:cubicBezTo>
                    <a:pt x="5980" y="3242"/>
                    <a:pt x="5942" y="3257"/>
                    <a:pt x="5942" y="3279"/>
                  </a:cubicBezTo>
                  <a:cubicBezTo>
                    <a:pt x="5942" y="3321"/>
                    <a:pt x="5848" y="3343"/>
                    <a:pt x="5798" y="3343"/>
                  </a:cubicBezTo>
                  <a:cubicBezTo>
                    <a:pt x="5778" y="3343"/>
                    <a:pt x="5766" y="3340"/>
                    <a:pt x="5762" y="3333"/>
                  </a:cubicBezTo>
                  <a:cubicBezTo>
                    <a:pt x="5760" y="3331"/>
                    <a:pt x="5760" y="3328"/>
                    <a:pt x="5761" y="3325"/>
                  </a:cubicBezTo>
                  <a:cubicBezTo>
                    <a:pt x="5763" y="3317"/>
                    <a:pt x="5774" y="3313"/>
                    <a:pt x="5799" y="3305"/>
                  </a:cubicBezTo>
                  <a:cubicBezTo>
                    <a:pt x="5835" y="3294"/>
                    <a:pt x="5889" y="3276"/>
                    <a:pt x="5907" y="3236"/>
                  </a:cubicBezTo>
                  <a:cubicBezTo>
                    <a:pt x="5923" y="3202"/>
                    <a:pt x="5959" y="3175"/>
                    <a:pt x="5998" y="3148"/>
                  </a:cubicBezTo>
                  <a:cubicBezTo>
                    <a:pt x="6038" y="3119"/>
                    <a:pt x="6082" y="3088"/>
                    <a:pt x="6111" y="3043"/>
                  </a:cubicBezTo>
                  <a:cubicBezTo>
                    <a:pt x="6125" y="3020"/>
                    <a:pt x="6138" y="2993"/>
                    <a:pt x="6151" y="2967"/>
                  </a:cubicBezTo>
                  <a:cubicBezTo>
                    <a:pt x="6178" y="2914"/>
                    <a:pt x="6194" y="2884"/>
                    <a:pt x="6211" y="2884"/>
                  </a:cubicBezTo>
                  <a:cubicBezTo>
                    <a:pt x="6213" y="2884"/>
                    <a:pt x="6214" y="2884"/>
                    <a:pt x="6215" y="2884"/>
                  </a:cubicBezTo>
                  <a:cubicBezTo>
                    <a:pt x="6220" y="2886"/>
                    <a:pt x="6223" y="2890"/>
                    <a:pt x="6225" y="2897"/>
                  </a:cubicBezTo>
                  <a:cubicBezTo>
                    <a:pt x="6235" y="2940"/>
                    <a:pt x="6191" y="3113"/>
                    <a:pt x="6133" y="316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3" name="Freeform 326">
              <a:extLst>
                <a:ext uri="{FF2B5EF4-FFF2-40B4-BE49-F238E27FC236}">
                  <a16:creationId xmlns:a16="http://schemas.microsoft.com/office/drawing/2014/main" id="{4CC83D51-9D10-4674-948C-BB346C610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459" y="4094163"/>
              <a:ext cx="591893" cy="610673"/>
            </a:xfrm>
            <a:custGeom>
              <a:avLst/>
              <a:gdLst>
                <a:gd name="T0" fmla="*/ 388 w 1387"/>
                <a:gd name="T1" fmla="*/ 382 h 1434"/>
                <a:gd name="T2" fmla="*/ 297 w 1387"/>
                <a:gd name="T3" fmla="*/ 536 h 1434"/>
                <a:gd name="T4" fmla="*/ 273 w 1387"/>
                <a:gd name="T5" fmla="*/ 699 h 1434"/>
                <a:gd name="T6" fmla="*/ 215 w 1387"/>
                <a:gd name="T7" fmla="*/ 767 h 1434"/>
                <a:gd name="T8" fmla="*/ 171 w 1387"/>
                <a:gd name="T9" fmla="*/ 767 h 1434"/>
                <a:gd name="T10" fmla="*/ 94 w 1387"/>
                <a:gd name="T11" fmla="*/ 779 h 1434"/>
                <a:gd name="T12" fmla="*/ 0 w 1387"/>
                <a:gd name="T13" fmla="*/ 798 h 1434"/>
                <a:gd name="T14" fmla="*/ 139 w 1387"/>
                <a:gd name="T15" fmla="*/ 857 h 1434"/>
                <a:gd name="T16" fmla="*/ 317 w 1387"/>
                <a:gd name="T17" fmla="*/ 861 h 1434"/>
                <a:gd name="T18" fmla="*/ 361 w 1387"/>
                <a:gd name="T19" fmla="*/ 984 h 1434"/>
                <a:gd name="T20" fmla="*/ 499 w 1387"/>
                <a:gd name="T21" fmla="*/ 1013 h 1434"/>
                <a:gd name="T22" fmla="*/ 515 w 1387"/>
                <a:gd name="T23" fmla="*/ 993 h 1434"/>
                <a:gd name="T24" fmla="*/ 564 w 1387"/>
                <a:gd name="T25" fmla="*/ 942 h 1434"/>
                <a:gd name="T26" fmla="*/ 606 w 1387"/>
                <a:gd name="T27" fmla="*/ 951 h 1434"/>
                <a:gd name="T28" fmla="*/ 677 w 1387"/>
                <a:gd name="T29" fmla="*/ 959 h 1434"/>
                <a:gd name="T30" fmla="*/ 701 w 1387"/>
                <a:gd name="T31" fmla="*/ 1086 h 1434"/>
                <a:gd name="T32" fmla="*/ 734 w 1387"/>
                <a:gd name="T33" fmla="*/ 1211 h 1434"/>
                <a:gd name="T34" fmla="*/ 739 w 1387"/>
                <a:gd name="T35" fmla="*/ 1259 h 1434"/>
                <a:gd name="T36" fmla="*/ 834 w 1387"/>
                <a:gd name="T37" fmla="*/ 1238 h 1434"/>
                <a:gd name="T38" fmla="*/ 882 w 1387"/>
                <a:gd name="T39" fmla="*/ 1261 h 1434"/>
                <a:gd name="T40" fmla="*/ 936 w 1387"/>
                <a:gd name="T41" fmla="*/ 1264 h 1434"/>
                <a:gd name="T42" fmla="*/ 950 w 1387"/>
                <a:gd name="T43" fmla="*/ 1284 h 1434"/>
                <a:gd name="T44" fmla="*/ 974 w 1387"/>
                <a:gd name="T45" fmla="*/ 1307 h 1434"/>
                <a:gd name="T46" fmla="*/ 1061 w 1387"/>
                <a:gd name="T47" fmla="*/ 1324 h 1434"/>
                <a:gd name="T48" fmla="*/ 1135 w 1387"/>
                <a:gd name="T49" fmla="*/ 1349 h 1434"/>
                <a:gd name="T50" fmla="*/ 1244 w 1387"/>
                <a:gd name="T51" fmla="*/ 1433 h 1434"/>
                <a:gd name="T52" fmla="*/ 1279 w 1387"/>
                <a:gd name="T53" fmla="*/ 1351 h 1434"/>
                <a:gd name="T54" fmla="*/ 1228 w 1387"/>
                <a:gd name="T55" fmla="*/ 1367 h 1434"/>
                <a:gd name="T56" fmla="*/ 1180 w 1387"/>
                <a:gd name="T57" fmla="*/ 1263 h 1434"/>
                <a:gd name="T58" fmla="*/ 1196 w 1387"/>
                <a:gd name="T59" fmla="*/ 1150 h 1434"/>
                <a:gd name="T60" fmla="*/ 1205 w 1387"/>
                <a:gd name="T61" fmla="*/ 1100 h 1434"/>
                <a:gd name="T62" fmla="*/ 1229 w 1387"/>
                <a:gd name="T63" fmla="*/ 1048 h 1434"/>
                <a:gd name="T64" fmla="*/ 1318 w 1387"/>
                <a:gd name="T65" fmla="*/ 1035 h 1434"/>
                <a:gd name="T66" fmla="*/ 1312 w 1387"/>
                <a:gd name="T67" fmla="*/ 1008 h 1434"/>
                <a:gd name="T68" fmla="*/ 1237 w 1387"/>
                <a:gd name="T69" fmla="*/ 659 h 1434"/>
                <a:gd name="T70" fmla="*/ 1236 w 1387"/>
                <a:gd name="T71" fmla="*/ 618 h 1434"/>
                <a:gd name="T72" fmla="*/ 1217 w 1387"/>
                <a:gd name="T73" fmla="*/ 590 h 1434"/>
                <a:gd name="T74" fmla="*/ 1259 w 1387"/>
                <a:gd name="T75" fmla="*/ 508 h 1434"/>
                <a:gd name="T76" fmla="*/ 1285 w 1387"/>
                <a:gd name="T77" fmla="*/ 388 h 1434"/>
                <a:gd name="T78" fmla="*/ 1315 w 1387"/>
                <a:gd name="T79" fmla="*/ 314 h 1434"/>
                <a:gd name="T80" fmla="*/ 1374 w 1387"/>
                <a:gd name="T81" fmla="*/ 253 h 1434"/>
                <a:gd name="T82" fmla="*/ 1360 w 1387"/>
                <a:gd name="T83" fmla="*/ 196 h 1434"/>
                <a:gd name="T84" fmla="*/ 1252 w 1387"/>
                <a:gd name="T85" fmla="*/ 69 h 1434"/>
                <a:gd name="T86" fmla="*/ 1223 w 1387"/>
                <a:gd name="T87" fmla="*/ 58 h 1434"/>
                <a:gd name="T88" fmla="*/ 1155 w 1387"/>
                <a:gd name="T89" fmla="*/ 65 h 1434"/>
                <a:gd name="T90" fmla="*/ 1050 w 1387"/>
                <a:gd name="T91" fmla="*/ 21 h 1434"/>
                <a:gd name="T92" fmla="*/ 971 w 1387"/>
                <a:gd name="T93" fmla="*/ 8 h 1434"/>
                <a:gd name="T94" fmla="*/ 931 w 1387"/>
                <a:gd name="T95" fmla="*/ 24 h 1434"/>
                <a:gd name="T96" fmla="*/ 790 w 1387"/>
                <a:gd name="T97" fmla="*/ 44 h 1434"/>
                <a:gd name="T98" fmla="*/ 745 w 1387"/>
                <a:gd name="T99" fmla="*/ 97 h 1434"/>
                <a:gd name="T100" fmla="*/ 533 w 1387"/>
                <a:gd name="T101" fmla="*/ 25 h 1434"/>
                <a:gd name="T102" fmla="*/ 447 w 1387"/>
                <a:gd name="T103" fmla="*/ 214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4">
                  <a:moveTo>
                    <a:pt x="438" y="226"/>
                  </a:moveTo>
                  <a:cubicBezTo>
                    <a:pt x="428" y="242"/>
                    <a:pt x="419" y="255"/>
                    <a:pt x="419" y="291"/>
                  </a:cubicBezTo>
                  <a:cubicBezTo>
                    <a:pt x="419" y="317"/>
                    <a:pt x="403" y="350"/>
                    <a:pt x="388" y="382"/>
                  </a:cubicBezTo>
                  <a:cubicBezTo>
                    <a:pt x="375" y="409"/>
                    <a:pt x="363" y="435"/>
                    <a:pt x="363" y="451"/>
                  </a:cubicBezTo>
                  <a:cubicBezTo>
                    <a:pt x="363" y="475"/>
                    <a:pt x="341" y="493"/>
                    <a:pt x="322" y="508"/>
                  </a:cubicBezTo>
                  <a:cubicBezTo>
                    <a:pt x="309" y="518"/>
                    <a:pt x="297" y="528"/>
                    <a:pt x="297" y="536"/>
                  </a:cubicBezTo>
                  <a:cubicBezTo>
                    <a:pt x="297" y="546"/>
                    <a:pt x="296" y="560"/>
                    <a:pt x="295" y="577"/>
                  </a:cubicBezTo>
                  <a:cubicBezTo>
                    <a:pt x="293" y="602"/>
                    <a:pt x="292" y="633"/>
                    <a:pt x="292" y="663"/>
                  </a:cubicBezTo>
                  <a:cubicBezTo>
                    <a:pt x="292" y="692"/>
                    <a:pt x="283" y="697"/>
                    <a:pt x="273" y="699"/>
                  </a:cubicBezTo>
                  <a:cubicBezTo>
                    <a:pt x="267" y="701"/>
                    <a:pt x="264" y="702"/>
                    <a:pt x="264" y="720"/>
                  </a:cubicBezTo>
                  <a:cubicBezTo>
                    <a:pt x="264" y="751"/>
                    <a:pt x="253" y="755"/>
                    <a:pt x="238" y="757"/>
                  </a:cubicBezTo>
                  <a:cubicBezTo>
                    <a:pt x="230" y="758"/>
                    <a:pt x="223" y="759"/>
                    <a:pt x="215" y="767"/>
                  </a:cubicBezTo>
                  <a:cubicBezTo>
                    <a:pt x="198" y="783"/>
                    <a:pt x="190" y="789"/>
                    <a:pt x="184" y="789"/>
                  </a:cubicBezTo>
                  <a:cubicBezTo>
                    <a:pt x="179" y="789"/>
                    <a:pt x="175" y="786"/>
                    <a:pt x="173" y="781"/>
                  </a:cubicBezTo>
                  <a:cubicBezTo>
                    <a:pt x="172" y="778"/>
                    <a:pt x="171" y="773"/>
                    <a:pt x="171" y="767"/>
                  </a:cubicBezTo>
                  <a:cubicBezTo>
                    <a:pt x="171" y="754"/>
                    <a:pt x="158" y="753"/>
                    <a:pt x="154" y="753"/>
                  </a:cubicBezTo>
                  <a:cubicBezTo>
                    <a:pt x="143" y="753"/>
                    <a:pt x="131" y="758"/>
                    <a:pt x="120" y="767"/>
                  </a:cubicBezTo>
                  <a:cubicBezTo>
                    <a:pt x="110" y="775"/>
                    <a:pt x="102" y="779"/>
                    <a:pt x="94" y="779"/>
                  </a:cubicBezTo>
                  <a:cubicBezTo>
                    <a:pt x="84" y="779"/>
                    <a:pt x="77" y="773"/>
                    <a:pt x="71" y="769"/>
                  </a:cubicBezTo>
                  <a:cubicBezTo>
                    <a:pt x="68" y="767"/>
                    <a:pt x="65" y="764"/>
                    <a:pt x="62" y="763"/>
                  </a:cubicBezTo>
                  <a:cubicBezTo>
                    <a:pt x="57" y="763"/>
                    <a:pt x="35" y="774"/>
                    <a:pt x="0" y="798"/>
                  </a:cubicBezTo>
                  <a:cubicBezTo>
                    <a:pt x="13" y="825"/>
                    <a:pt x="20" y="852"/>
                    <a:pt x="25" y="878"/>
                  </a:cubicBezTo>
                  <a:cubicBezTo>
                    <a:pt x="43" y="866"/>
                    <a:pt x="56" y="859"/>
                    <a:pt x="64" y="858"/>
                  </a:cubicBezTo>
                  <a:cubicBezTo>
                    <a:pt x="71" y="857"/>
                    <a:pt x="96" y="857"/>
                    <a:pt x="139" y="857"/>
                  </a:cubicBezTo>
                  <a:cubicBezTo>
                    <a:pt x="212" y="857"/>
                    <a:pt x="311" y="858"/>
                    <a:pt x="312" y="858"/>
                  </a:cubicBezTo>
                  <a:lnTo>
                    <a:pt x="315" y="858"/>
                  </a:lnTo>
                  <a:lnTo>
                    <a:pt x="317" y="861"/>
                  </a:lnTo>
                  <a:cubicBezTo>
                    <a:pt x="318" y="862"/>
                    <a:pt x="339" y="897"/>
                    <a:pt x="331" y="930"/>
                  </a:cubicBezTo>
                  <a:cubicBezTo>
                    <a:pt x="328" y="943"/>
                    <a:pt x="330" y="944"/>
                    <a:pt x="337" y="950"/>
                  </a:cubicBezTo>
                  <a:cubicBezTo>
                    <a:pt x="344" y="956"/>
                    <a:pt x="353" y="964"/>
                    <a:pt x="361" y="984"/>
                  </a:cubicBezTo>
                  <a:cubicBezTo>
                    <a:pt x="376" y="1019"/>
                    <a:pt x="386" y="1030"/>
                    <a:pt x="403" y="1030"/>
                  </a:cubicBezTo>
                  <a:cubicBezTo>
                    <a:pt x="408" y="1030"/>
                    <a:pt x="413" y="1029"/>
                    <a:pt x="419" y="1028"/>
                  </a:cubicBezTo>
                  <a:cubicBezTo>
                    <a:pt x="447" y="1019"/>
                    <a:pt x="480" y="1013"/>
                    <a:pt x="499" y="1013"/>
                  </a:cubicBezTo>
                  <a:cubicBezTo>
                    <a:pt x="503" y="1013"/>
                    <a:pt x="506" y="1013"/>
                    <a:pt x="509" y="1014"/>
                  </a:cubicBezTo>
                  <a:cubicBezTo>
                    <a:pt x="509" y="1013"/>
                    <a:pt x="510" y="1012"/>
                    <a:pt x="510" y="1010"/>
                  </a:cubicBezTo>
                  <a:cubicBezTo>
                    <a:pt x="512" y="1006"/>
                    <a:pt x="513" y="998"/>
                    <a:pt x="515" y="993"/>
                  </a:cubicBezTo>
                  <a:cubicBezTo>
                    <a:pt x="517" y="979"/>
                    <a:pt x="521" y="964"/>
                    <a:pt x="528" y="954"/>
                  </a:cubicBezTo>
                  <a:cubicBezTo>
                    <a:pt x="530" y="951"/>
                    <a:pt x="533" y="948"/>
                    <a:pt x="536" y="947"/>
                  </a:cubicBezTo>
                  <a:cubicBezTo>
                    <a:pt x="543" y="943"/>
                    <a:pt x="552" y="942"/>
                    <a:pt x="564" y="942"/>
                  </a:cubicBezTo>
                  <a:cubicBezTo>
                    <a:pt x="582" y="942"/>
                    <a:pt x="600" y="946"/>
                    <a:pt x="601" y="946"/>
                  </a:cubicBezTo>
                  <a:lnTo>
                    <a:pt x="605" y="947"/>
                  </a:lnTo>
                  <a:lnTo>
                    <a:pt x="606" y="951"/>
                  </a:lnTo>
                  <a:cubicBezTo>
                    <a:pt x="606" y="951"/>
                    <a:pt x="609" y="963"/>
                    <a:pt x="637" y="963"/>
                  </a:cubicBezTo>
                  <a:cubicBezTo>
                    <a:pt x="647" y="963"/>
                    <a:pt x="656" y="962"/>
                    <a:pt x="663" y="961"/>
                  </a:cubicBezTo>
                  <a:cubicBezTo>
                    <a:pt x="668" y="960"/>
                    <a:pt x="673" y="959"/>
                    <a:pt x="677" y="959"/>
                  </a:cubicBezTo>
                  <a:cubicBezTo>
                    <a:pt x="694" y="959"/>
                    <a:pt x="694" y="974"/>
                    <a:pt x="694" y="979"/>
                  </a:cubicBezTo>
                  <a:cubicBezTo>
                    <a:pt x="694" y="1007"/>
                    <a:pt x="698" y="1029"/>
                    <a:pt x="705" y="1036"/>
                  </a:cubicBezTo>
                  <a:cubicBezTo>
                    <a:pt x="712" y="1042"/>
                    <a:pt x="709" y="1058"/>
                    <a:pt x="701" y="1086"/>
                  </a:cubicBezTo>
                  <a:cubicBezTo>
                    <a:pt x="698" y="1101"/>
                    <a:pt x="692" y="1123"/>
                    <a:pt x="692" y="1135"/>
                  </a:cubicBezTo>
                  <a:cubicBezTo>
                    <a:pt x="692" y="1139"/>
                    <a:pt x="693" y="1142"/>
                    <a:pt x="695" y="1144"/>
                  </a:cubicBezTo>
                  <a:cubicBezTo>
                    <a:pt x="711" y="1156"/>
                    <a:pt x="738" y="1189"/>
                    <a:pt x="734" y="1211"/>
                  </a:cubicBezTo>
                  <a:lnTo>
                    <a:pt x="733" y="1216"/>
                  </a:lnTo>
                  <a:cubicBezTo>
                    <a:pt x="724" y="1258"/>
                    <a:pt x="728" y="1264"/>
                    <a:pt x="730" y="1264"/>
                  </a:cubicBezTo>
                  <a:cubicBezTo>
                    <a:pt x="733" y="1265"/>
                    <a:pt x="736" y="1262"/>
                    <a:pt x="739" y="1259"/>
                  </a:cubicBezTo>
                  <a:cubicBezTo>
                    <a:pt x="745" y="1252"/>
                    <a:pt x="754" y="1244"/>
                    <a:pt x="769" y="1244"/>
                  </a:cubicBezTo>
                  <a:cubicBezTo>
                    <a:pt x="774" y="1244"/>
                    <a:pt x="779" y="1244"/>
                    <a:pt x="783" y="1244"/>
                  </a:cubicBezTo>
                  <a:cubicBezTo>
                    <a:pt x="799" y="1245"/>
                    <a:pt x="815" y="1246"/>
                    <a:pt x="834" y="1238"/>
                  </a:cubicBezTo>
                  <a:cubicBezTo>
                    <a:pt x="843" y="1234"/>
                    <a:pt x="851" y="1234"/>
                    <a:pt x="860" y="1239"/>
                  </a:cubicBezTo>
                  <a:cubicBezTo>
                    <a:pt x="870" y="1244"/>
                    <a:pt x="877" y="1253"/>
                    <a:pt x="881" y="1258"/>
                  </a:cubicBezTo>
                  <a:cubicBezTo>
                    <a:pt x="882" y="1259"/>
                    <a:pt x="882" y="1260"/>
                    <a:pt x="882" y="1261"/>
                  </a:cubicBezTo>
                  <a:cubicBezTo>
                    <a:pt x="885" y="1268"/>
                    <a:pt x="889" y="1276"/>
                    <a:pt x="893" y="1276"/>
                  </a:cubicBezTo>
                  <a:cubicBezTo>
                    <a:pt x="893" y="1276"/>
                    <a:pt x="894" y="1276"/>
                    <a:pt x="895" y="1275"/>
                  </a:cubicBezTo>
                  <a:cubicBezTo>
                    <a:pt x="904" y="1271"/>
                    <a:pt x="923" y="1264"/>
                    <a:pt x="936" y="1264"/>
                  </a:cubicBezTo>
                  <a:cubicBezTo>
                    <a:pt x="942" y="1264"/>
                    <a:pt x="947" y="1266"/>
                    <a:pt x="949" y="1269"/>
                  </a:cubicBezTo>
                  <a:cubicBezTo>
                    <a:pt x="950" y="1271"/>
                    <a:pt x="952" y="1274"/>
                    <a:pt x="951" y="1278"/>
                  </a:cubicBezTo>
                  <a:cubicBezTo>
                    <a:pt x="950" y="1280"/>
                    <a:pt x="950" y="1282"/>
                    <a:pt x="950" y="1284"/>
                  </a:cubicBezTo>
                  <a:cubicBezTo>
                    <a:pt x="951" y="1290"/>
                    <a:pt x="954" y="1299"/>
                    <a:pt x="959" y="1305"/>
                  </a:cubicBezTo>
                  <a:cubicBezTo>
                    <a:pt x="961" y="1308"/>
                    <a:pt x="963" y="1309"/>
                    <a:pt x="965" y="1309"/>
                  </a:cubicBezTo>
                  <a:cubicBezTo>
                    <a:pt x="968" y="1308"/>
                    <a:pt x="971" y="1307"/>
                    <a:pt x="974" y="1307"/>
                  </a:cubicBezTo>
                  <a:cubicBezTo>
                    <a:pt x="983" y="1307"/>
                    <a:pt x="995" y="1313"/>
                    <a:pt x="1007" y="1319"/>
                  </a:cubicBezTo>
                  <a:cubicBezTo>
                    <a:pt x="1016" y="1323"/>
                    <a:pt x="1027" y="1329"/>
                    <a:pt x="1033" y="1329"/>
                  </a:cubicBezTo>
                  <a:cubicBezTo>
                    <a:pt x="1042" y="1329"/>
                    <a:pt x="1061" y="1329"/>
                    <a:pt x="1061" y="1324"/>
                  </a:cubicBezTo>
                  <a:cubicBezTo>
                    <a:pt x="1061" y="1313"/>
                    <a:pt x="1075" y="1300"/>
                    <a:pt x="1086" y="1300"/>
                  </a:cubicBezTo>
                  <a:cubicBezTo>
                    <a:pt x="1092" y="1300"/>
                    <a:pt x="1097" y="1303"/>
                    <a:pt x="1099" y="1308"/>
                  </a:cubicBezTo>
                  <a:cubicBezTo>
                    <a:pt x="1112" y="1333"/>
                    <a:pt x="1125" y="1349"/>
                    <a:pt x="1135" y="1349"/>
                  </a:cubicBezTo>
                  <a:cubicBezTo>
                    <a:pt x="1165" y="1349"/>
                    <a:pt x="1198" y="1350"/>
                    <a:pt x="1198" y="1368"/>
                  </a:cubicBezTo>
                  <a:cubicBezTo>
                    <a:pt x="1198" y="1381"/>
                    <a:pt x="1211" y="1416"/>
                    <a:pt x="1226" y="1428"/>
                  </a:cubicBezTo>
                  <a:cubicBezTo>
                    <a:pt x="1230" y="1431"/>
                    <a:pt x="1236" y="1433"/>
                    <a:pt x="1244" y="1433"/>
                  </a:cubicBezTo>
                  <a:cubicBezTo>
                    <a:pt x="1257" y="1433"/>
                    <a:pt x="1270" y="1429"/>
                    <a:pt x="1274" y="1427"/>
                  </a:cubicBezTo>
                  <a:cubicBezTo>
                    <a:pt x="1276" y="1425"/>
                    <a:pt x="1284" y="1417"/>
                    <a:pt x="1284" y="1399"/>
                  </a:cubicBezTo>
                  <a:cubicBezTo>
                    <a:pt x="1284" y="1386"/>
                    <a:pt x="1284" y="1354"/>
                    <a:pt x="1279" y="1351"/>
                  </a:cubicBezTo>
                  <a:cubicBezTo>
                    <a:pt x="1278" y="1351"/>
                    <a:pt x="1274" y="1354"/>
                    <a:pt x="1270" y="1356"/>
                  </a:cubicBezTo>
                  <a:cubicBezTo>
                    <a:pt x="1262" y="1362"/>
                    <a:pt x="1251" y="1369"/>
                    <a:pt x="1238" y="1369"/>
                  </a:cubicBezTo>
                  <a:cubicBezTo>
                    <a:pt x="1234" y="1369"/>
                    <a:pt x="1231" y="1368"/>
                    <a:pt x="1228" y="1367"/>
                  </a:cubicBezTo>
                  <a:cubicBezTo>
                    <a:pt x="1210" y="1362"/>
                    <a:pt x="1197" y="1341"/>
                    <a:pt x="1187" y="1323"/>
                  </a:cubicBezTo>
                  <a:cubicBezTo>
                    <a:pt x="1183" y="1316"/>
                    <a:pt x="1178" y="1307"/>
                    <a:pt x="1175" y="1306"/>
                  </a:cubicBezTo>
                  <a:cubicBezTo>
                    <a:pt x="1166" y="1299"/>
                    <a:pt x="1172" y="1283"/>
                    <a:pt x="1180" y="1263"/>
                  </a:cubicBezTo>
                  <a:cubicBezTo>
                    <a:pt x="1184" y="1251"/>
                    <a:pt x="1190" y="1237"/>
                    <a:pt x="1190" y="1230"/>
                  </a:cubicBezTo>
                  <a:cubicBezTo>
                    <a:pt x="1190" y="1223"/>
                    <a:pt x="1191" y="1212"/>
                    <a:pt x="1193" y="1200"/>
                  </a:cubicBezTo>
                  <a:cubicBezTo>
                    <a:pt x="1196" y="1186"/>
                    <a:pt x="1201" y="1154"/>
                    <a:pt x="1196" y="1150"/>
                  </a:cubicBezTo>
                  <a:cubicBezTo>
                    <a:pt x="1190" y="1147"/>
                    <a:pt x="1187" y="1142"/>
                    <a:pt x="1186" y="1135"/>
                  </a:cubicBezTo>
                  <a:cubicBezTo>
                    <a:pt x="1185" y="1127"/>
                    <a:pt x="1189" y="1117"/>
                    <a:pt x="1197" y="1108"/>
                  </a:cubicBezTo>
                  <a:cubicBezTo>
                    <a:pt x="1199" y="1105"/>
                    <a:pt x="1202" y="1102"/>
                    <a:pt x="1205" y="1100"/>
                  </a:cubicBezTo>
                  <a:cubicBezTo>
                    <a:pt x="1210" y="1096"/>
                    <a:pt x="1210" y="1087"/>
                    <a:pt x="1210" y="1078"/>
                  </a:cubicBezTo>
                  <a:cubicBezTo>
                    <a:pt x="1209" y="1069"/>
                    <a:pt x="1209" y="1059"/>
                    <a:pt x="1215" y="1053"/>
                  </a:cubicBezTo>
                  <a:cubicBezTo>
                    <a:pt x="1218" y="1050"/>
                    <a:pt x="1223" y="1048"/>
                    <a:pt x="1229" y="1048"/>
                  </a:cubicBezTo>
                  <a:lnTo>
                    <a:pt x="1252" y="1048"/>
                  </a:lnTo>
                  <a:cubicBezTo>
                    <a:pt x="1266" y="1048"/>
                    <a:pt x="1306" y="1048"/>
                    <a:pt x="1317" y="1036"/>
                  </a:cubicBezTo>
                  <a:lnTo>
                    <a:pt x="1318" y="1035"/>
                  </a:lnTo>
                  <a:cubicBezTo>
                    <a:pt x="1320" y="1032"/>
                    <a:pt x="1321" y="1029"/>
                    <a:pt x="1322" y="1026"/>
                  </a:cubicBezTo>
                  <a:lnTo>
                    <a:pt x="1322" y="1026"/>
                  </a:lnTo>
                  <a:cubicBezTo>
                    <a:pt x="1319" y="1020"/>
                    <a:pt x="1316" y="1014"/>
                    <a:pt x="1312" y="1008"/>
                  </a:cubicBezTo>
                  <a:cubicBezTo>
                    <a:pt x="1299" y="984"/>
                    <a:pt x="1285" y="960"/>
                    <a:pt x="1270" y="952"/>
                  </a:cubicBezTo>
                  <a:cubicBezTo>
                    <a:pt x="1234" y="932"/>
                    <a:pt x="1222" y="748"/>
                    <a:pt x="1227" y="691"/>
                  </a:cubicBezTo>
                  <a:cubicBezTo>
                    <a:pt x="1228" y="667"/>
                    <a:pt x="1232" y="661"/>
                    <a:pt x="1237" y="659"/>
                  </a:cubicBezTo>
                  <a:lnTo>
                    <a:pt x="1240" y="658"/>
                  </a:lnTo>
                  <a:lnTo>
                    <a:pt x="1237" y="618"/>
                  </a:lnTo>
                  <a:lnTo>
                    <a:pt x="1236" y="618"/>
                  </a:lnTo>
                  <a:lnTo>
                    <a:pt x="1205" y="605"/>
                  </a:lnTo>
                  <a:lnTo>
                    <a:pt x="1221" y="605"/>
                  </a:lnTo>
                  <a:cubicBezTo>
                    <a:pt x="1218" y="601"/>
                    <a:pt x="1217" y="596"/>
                    <a:pt x="1217" y="590"/>
                  </a:cubicBezTo>
                  <a:cubicBezTo>
                    <a:pt x="1217" y="574"/>
                    <a:pt x="1226" y="566"/>
                    <a:pt x="1233" y="563"/>
                  </a:cubicBezTo>
                  <a:cubicBezTo>
                    <a:pt x="1233" y="551"/>
                    <a:pt x="1234" y="520"/>
                    <a:pt x="1253" y="513"/>
                  </a:cubicBezTo>
                  <a:cubicBezTo>
                    <a:pt x="1255" y="512"/>
                    <a:pt x="1257" y="511"/>
                    <a:pt x="1259" y="508"/>
                  </a:cubicBezTo>
                  <a:cubicBezTo>
                    <a:pt x="1265" y="501"/>
                    <a:pt x="1268" y="489"/>
                    <a:pt x="1270" y="473"/>
                  </a:cubicBezTo>
                  <a:cubicBezTo>
                    <a:pt x="1270" y="468"/>
                    <a:pt x="1271" y="462"/>
                    <a:pt x="1271" y="456"/>
                  </a:cubicBezTo>
                  <a:cubicBezTo>
                    <a:pt x="1271" y="433"/>
                    <a:pt x="1276" y="407"/>
                    <a:pt x="1285" y="388"/>
                  </a:cubicBezTo>
                  <a:cubicBezTo>
                    <a:pt x="1288" y="381"/>
                    <a:pt x="1289" y="373"/>
                    <a:pt x="1291" y="365"/>
                  </a:cubicBezTo>
                  <a:cubicBezTo>
                    <a:pt x="1293" y="352"/>
                    <a:pt x="1295" y="339"/>
                    <a:pt x="1305" y="331"/>
                  </a:cubicBezTo>
                  <a:cubicBezTo>
                    <a:pt x="1310" y="328"/>
                    <a:pt x="1313" y="321"/>
                    <a:pt x="1315" y="314"/>
                  </a:cubicBezTo>
                  <a:cubicBezTo>
                    <a:pt x="1319" y="303"/>
                    <a:pt x="1324" y="292"/>
                    <a:pt x="1336" y="288"/>
                  </a:cubicBezTo>
                  <a:cubicBezTo>
                    <a:pt x="1358" y="282"/>
                    <a:pt x="1363" y="275"/>
                    <a:pt x="1364" y="271"/>
                  </a:cubicBezTo>
                  <a:cubicBezTo>
                    <a:pt x="1365" y="265"/>
                    <a:pt x="1369" y="259"/>
                    <a:pt x="1374" y="253"/>
                  </a:cubicBezTo>
                  <a:cubicBezTo>
                    <a:pt x="1380" y="247"/>
                    <a:pt x="1386" y="240"/>
                    <a:pt x="1386" y="233"/>
                  </a:cubicBezTo>
                  <a:cubicBezTo>
                    <a:pt x="1386" y="229"/>
                    <a:pt x="1382" y="226"/>
                    <a:pt x="1376" y="221"/>
                  </a:cubicBezTo>
                  <a:cubicBezTo>
                    <a:pt x="1369" y="215"/>
                    <a:pt x="1360" y="208"/>
                    <a:pt x="1360" y="196"/>
                  </a:cubicBezTo>
                  <a:cubicBezTo>
                    <a:pt x="1360" y="179"/>
                    <a:pt x="1366" y="140"/>
                    <a:pt x="1367" y="131"/>
                  </a:cubicBezTo>
                  <a:cubicBezTo>
                    <a:pt x="1332" y="99"/>
                    <a:pt x="1292" y="66"/>
                    <a:pt x="1283" y="60"/>
                  </a:cubicBezTo>
                  <a:cubicBezTo>
                    <a:pt x="1275" y="55"/>
                    <a:pt x="1257" y="65"/>
                    <a:pt x="1252" y="69"/>
                  </a:cubicBezTo>
                  <a:lnTo>
                    <a:pt x="1248" y="72"/>
                  </a:lnTo>
                  <a:lnTo>
                    <a:pt x="1244" y="69"/>
                  </a:lnTo>
                  <a:cubicBezTo>
                    <a:pt x="1244" y="68"/>
                    <a:pt x="1234" y="58"/>
                    <a:pt x="1223" y="58"/>
                  </a:cubicBezTo>
                  <a:cubicBezTo>
                    <a:pt x="1218" y="58"/>
                    <a:pt x="1214" y="60"/>
                    <a:pt x="1210" y="64"/>
                  </a:cubicBezTo>
                  <a:cubicBezTo>
                    <a:pt x="1203" y="71"/>
                    <a:pt x="1195" y="74"/>
                    <a:pt x="1185" y="74"/>
                  </a:cubicBezTo>
                  <a:cubicBezTo>
                    <a:pt x="1170" y="74"/>
                    <a:pt x="1156" y="65"/>
                    <a:pt x="1155" y="65"/>
                  </a:cubicBezTo>
                  <a:cubicBezTo>
                    <a:pt x="1155" y="64"/>
                    <a:pt x="1130" y="49"/>
                    <a:pt x="1120" y="24"/>
                  </a:cubicBezTo>
                  <a:cubicBezTo>
                    <a:pt x="1118" y="19"/>
                    <a:pt x="1115" y="14"/>
                    <a:pt x="1109" y="11"/>
                  </a:cubicBezTo>
                  <a:lnTo>
                    <a:pt x="1050" y="21"/>
                  </a:lnTo>
                  <a:lnTo>
                    <a:pt x="1048" y="20"/>
                  </a:lnTo>
                  <a:cubicBezTo>
                    <a:pt x="1048" y="19"/>
                    <a:pt x="1012" y="0"/>
                    <a:pt x="988" y="0"/>
                  </a:cubicBezTo>
                  <a:cubicBezTo>
                    <a:pt x="975" y="0"/>
                    <a:pt x="972" y="6"/>
                    <a:pt x="971" y="8"/>
                  </a:cubicBezTo>
                  <a:cubicBezTo>
                    <a:pt x="970" y="11"/>
                    <a:pt x="968" y="14"/>
                    <a:pt x="966" y="16"/>
                  </a:cubicBezTo>
                  <a:cubicBezTo>
                    <a:pt x="961" y="23"/>
                    <a:pt x="954" y="27"/>
                    <a:pt x="946" y="27"/>
                  </a:cubicBezTo>
                  <a:cubicBezTo>
                    <a:pt x="941" y="27"/>
                    <a:pt x="936" y="25"/>
                    <a:pt x="931" y="24"/>
                  </a:cubicBezTo>
                  <a:cubicBezTo>
                    <a:pt x="923" y="22"/>
                    <a:pt x="915" y="20"/>
                    <a:pt x="905" y="20"/>
                  </a:cubicBezTo>
                  <a:cubicBezTo>
                    <a:pt x="873" y="20"/>
                    <a:pt x="846" y="34"/>
                    <a:pt x="828" y="43"/>
                  </a:cubicBezTo>
                  <a:cubicBezTo>
                    <a:pt x="817" y="48"/>
                    <a:pt x="803" y="46"/>
                    <a:pt x="790" y="44"/>
                  </a:cubicBezTo>
                  <a:cubicBezTo>
                    <a:pt x="780" y="41"/>
                    <a:pt x="771" y="40"/>
                    <a:pt x="767" y="43"/>
                  </a:cubicBezTo>
                  <a:cubicBezTo>
                    <a:pt x="758" y="49"/>
                    <a:pt x="749" y="76"/>
                    <a:pt x="746" y="91"/>
                  </a:cubicBezTo>
                  <a:lnTo>
                    <a:pt x="745" y="97"/>
                  </a:lnTo>
                  <a:lnTo>
                    <a:pt x="591" y="67"/>
                  </a:lnTo>
                  <a:lnTo>
                    <a:pt x="589" y="65"/>
                  </a:lnTo>
                  <a:cubicBezTo>
                    <a:pt x="589" y="64"/>
                    <a:pt x="562" y="25"/>
                    <a:pt x="533" y="25"/>
                  </a:cubicBezTo>
                  <a:cubicBezTo>
                    <a:pt x="509" y="25"/>
                    <a:pt x="473" y="65"/>
                    <a:pt x="459" y="82"/>
                  </a:cubicBezTo>
                  <a:lnTo>
                    <a:pt x="459" y="131"/>
                  </a:lnTo>
                  <a:cubicBezTo>
                    <a:pt x="465" y="164"/>
                    <a:pt x="457" y="197"/>
                    <a:pt x="447" y="214"/>
                  </a:cubicBezTo>
                  <a:cubicBezTo>
                    <a:pt x="444" y="218"/>
                    <a:pt x="441" y="222"/>
                    <a:pt x="438" y="2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5" name="Freeform 328">
              <a:extLst>
                <a:ext uri="{FF2B5EF4-FFF2-40B4-BE49-F238E27FC236}">
                  <a16:creationId xmlns:a16="http://schemas.microsoft.com/office/drawing/2014/main" id="{ED3DF8DF-C4C8-4984-AED8-7E78B9789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0982" y="4415470"/>
              <a:ext cx="1879" cy="3758"/>
            </a:xfrm>
            <a:custGeom>
              <a:avLst/>
              <a:gdLst>
                <a:gd name="T0" fmla="*/ 1 w 2"/>
                <a:gd name="T1" fmla="*/ 10 h 11"/>
                <a:gd name="T2" fmla="*/ 1 w 2"/>
                <a:gd name="T3" fmla="*/ 10 h 11"/>
                <a:gd name="T4" fmla="*/ 0 w 2"/>
                <a:gd name="T5" fmla="*/ 1 h 11"/>
                <a:gd name="T6" fmla="*/ 0 w 2"/>
                <a:gd name="T7" fmla="*/ 0 h 11"/>
                <a:gd name="T8" fmla="*/ 1 w 2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1" y="10"/>
                  </a:moveTo>
                  <a:lnTo>
                    <a:pt x="1" y="10"/>
                  </a:lnTo>
                  <a:cubicBezTo>
                    <a:pt x="1" y="7"/>
                    <a:pt x="0" y="4"/>
                    <a:pt x="0" y="1"/>
                  </a:cubicBezTo>
                  <a:lnTo>
                    <a:pt x="0" y="0"/>
                  </a:lnTo>
                  <a:lnTo>
                    <a:pt x="1" y="1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7" name="Freeform 330">
              <a:extLst>
                <a:ext uri="{FF2B5EF4-FFF2-40B4-BE49-F238E27FC236}">
                  <a16:creationId xmlns:a16="http://schemas.microsoft.com/office/drawing/2014/main" id="{662EADE1-24B3-423C-9AED-F7D993E89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9877" y="4610887"/>
              <a:ext cx="1879" cy="3758"/>
            </a:xfrm>
            <a:custGeom>
              <a:avLst/>
              <a:gdLst>
                <a:gd name="T0" fmla="*/ 0 w 3"/>
                <a:gd name="T1" fmla="*/ 0 h 10"/>
                <a:gd name="T2" fmla="*/ 2 w 3"/>
                <a:gd name="T3" fmla="*/ 9 h 10"/>
                <a:gd name="T4" fmla="*/ 1 w 3"/>
                <a:gd name="T5" fmla="*/ 0 h 10"/>
                <a:gd name="T6" fmla="*/ 0 w 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3"/>
                    <a:pt x="1" y="6"/>
                    <a:pt x="2" y="9"/>
                  </a:cubicBez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39" name="Freeform 332">
              <a:extLst>
                <a:ext uri="{FF2B5EF4-FFF2-40B4-BE49-F238E27FC236}">
                  <a16:creationId xmlns:a16="http://schemas.microsoft.com/office/drawing/2014/main" id="{0D05A4A4-74C2-49E7-9A59-7BAB4A382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846" y="4586462"/>
              <a:ext cx="97710" cy="240511"/>
            </a:xfrm>
            <a:custGeom>
              <a:avLst/>
              <a:gdLst>
                <a:gd name="T0" fmla="*/ 219 w 229"/>
                <a:gd name="T1" fmla="*/ 382 h 566"/>
                <a:gd name="T2" fmla="*/ 182 w 229"/>
                <a:gd name="T3" fmla="*/ 346 h 566"/>
                <a:gd name="T4" fmla="*/ 180 w 229"/>
                <a:gd name="T5" fmla="*/ 350 h 566"/>
                <a:gd name="T6" fmla="*/ 165 w 229"/>
                <a:gd name="T7" fmla="*/ 358 h 566"/>
                <a:gd name="T8" fmla="*/ 86 w 229"/>
                <a:gd name="T9" fmla="*/ 230 h 566"/>
                <a:gd name="T10" fmla="*/ 95 w 229"/>
                <a:gd name="T11" fmla="*/ 167 h 566"/>
                <a:gd name="T12" fmla="*/ 95 w 229"/>
                <a:gd name="T13" fmla="*/ 97 h 566"/>
                <a:gd name="T14" fmla="*/ 73 w 229"/>
                <a:gd name="T15" fmla="*/ 1 h 566"/>
                <a:gd name="T16" fmla="*/ 41 w 229"/>
                <a:gd name="T17" fmla="*/ 1 h 566"/>
                <a:gd name="T18" fmla="*/ 67 w 229"/>
                <a:gd name="T19" fmla="*/ 70 h 566"/>
                <a:gd name="T20" fmla="*/ 51 w 229"/>
                <a:gd name="T21" fmla="*/ 82 h 566"/>
                <a:gd name="T22" fmla="*/ 40 w 229"/>
                <a:gd name="T23" fmla="*/ 88 h 566"/>
                <a:gd name="T24" fmla="*/ 42 w 229"/>
                <a:gd name="T25" fmla="*/ 206 h 566"/>
                <a:gd name="T26" fmla="*/ 47 w 229"/>
                <a:gd name="T27" fmla="*/ 218 h 566"/>
                <a:gd name="T28" fmla="*/ 44 w 229"/>
                <a:gd name="T29" fmla="*/ 222 h 566"/>
                <a:gd name="T30" fmla="*/ 28 w 229"/>
                <a:gd name="T31" fmla="*/ 226 h 566"/>
                <a:gd name="T32" fmla="*/ 13 w 229"/>
                <a:gd name="T33" fmla="*/ 230 h 566"/>
                <a:gd name="T34" fmla="*/ 0 w 229"/>
                <a:gd name="T35" fmla="*/ 307 h 566"/>
                <a:gd name="T36" fmla="*/ 7 w 229"/>
                <a:gd name="T37" fmla="*/ 322 h 566"/>
                <a:gd name="T38" fmla="*/ 13 w 229"/>
                <a:gd name="T39" fmla="*/ 332 h 566"/>
                <a:gd name="T40" fmla="*/ 30 w 229"/>
                <a:gd name="T41" fmla="*/ 346 h 566"/>
                <a:gd name="T42" fmla="*/ 60 w 229"/>
                <a:gd name="T43" fmla="*/ 368 h 566"/>
                <a:gd name="T44" fmla="*/ 70 w 229"/>
                <a:gd name="T45" fmla="*/ 365 h 566"/>
                <a:gd name="T46" fmla="*/ 100 w 229"/>
                <a:gd name="T47" fmla="*/ 359 h 566"/>
                <a:gd name="T48" fmla="*/ 128 w 229"/>
                <a:gd name="T49" fmla="*/ 381 h 566"/>
                <a:gd name="T50" fmla="*/ 118 w 229"/>
                <a:gd name="T51" fmla="*/ 449 h 566"/>
                <a:gd name="T52" fmla="*/ 112 w 229"/>
                <a:gd name="T53" fmla="*/ 480 h 566"/>
                <a:gd name="T54" fmla="*/ 171 w 229"/>
                <a:gd name="T55" fmla="*/ 565 h 566"/>
                <a:gd name="T56" fmla="*/ 169 w 229"/>
                <a:gd name="T57" fmla="*/ 555 h 566"/>
                <a:gd name="T58" fmla="*/ 179 w 229"/>
                <a:gd name="T59" fmla="*/ 500 h 566"/>
                <a:gd name="T60" fmla="*/ 203 w 229"/>
                <a:gd name="T61" fmla="*/ 490 h 566"/>
                <a:gd name="T62" fmla="*/ 220 w 229"/>
                <a:gd name="T63" fmla="*/ 455 h 566"/>
                <a:gd name="T64" fmla="*/ 225 w 229"/>
                <a:gd name="T65" fmla="*/ 407 h 566"/>
                <a:gd name="T66" fmla="*/ 219 w 229"/>
                <a:gd name="T67" fmla="*/ 38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" h="566">
                  <a:moveTo>
                    <a:pt x="219" y="382"/>
                  </a:moveTo>
                  <a:cubicBezTo>
                    <a:pt x="212" y="373"/>
                    <a:pt x="200" y="361"/>
                    <a:pt x="182" y="346"/>
                  </a:cubicBezTo>
                  <a:cubicBezTo>
                    <a:pt x="181" y="347"/>
                    <a:pt x="181" y="349"/>
                    <a:pt x="180" y="350"/>
                  </a:cubicBezTo>
                  <a:cubicBezTo>
                    <a:pt x="175" y="356"/>
                    <a:pt x="169" y="358"/>
                    <a:pt x="165" y="358"/>
                  </a:cubicBezTo>
                  <a:cubicBezTo>
                    <a:pt x="136" y="358"/>
                    <a:pt x="92" y="280"/>
                    <a:pt x="86" y="230"/>
                  </a:cubicBezTo>
                  <a:cubicBezTo>
                    <a:pt x="83" y="205"/>
                    <a:pt x="89" y="185"/>
                    <a:pt x="95" y="167"/>
                  </a:cubicBezTo>
                  <a:cubicBezTo>
                    <a:pt x="102" y="144"/>
                    <a:pt x="108" y="124"/>
                    <a:pt x="95" y="97"/>
                  </a:cubicBezTo>
                  <a:cubicBezTo>
                    <a:pt x="74" y="50"/>
                    <a:pt x="67" y="18"/>
                    <a:pt x="73" y="1"/>
                  </a:cubicBezTo>
                  <a:cubicBezTo>
                    <a:pt x="64" y="0"/>
                    <a:pt x="52" y="0"/>
                    <a:pt x="41" y="1"/>
                  </a:cubicBezTo>
                  <a:cubicBezTo>
                    <a:pt x="53" y="23"/>
                    <a:pt x="67" y="56"/>
                    <a:pt x="67" y="70"/>
                  </a:cubicBezTo>
                  <a:cubicBezTo>
                    <a:pt x="67" y="79"/>
                    <a:pt x="61" y="83"/>
                    <a:pt x="51" y="82"/>
                  </a:cubicBezTo>
                  <a:cubicBezTo>
                    <a:pt x="47" y="82"/>
                    <a:pt x="43" y="80"/>
                    <a:pt x="40" y="88"/>
                  </a:cubicBezTo>
                  <a:cubicBezTo>
                    <a:pt x="32" y="108"/>
                    <a:pt x="30" y="194"/>
                    <a:pt x="42" y="206"/>
                  </a:cubicBezTo>
                  <a:cubicBezTo>
                    <a:pt x="44" y="208"/>
                    <a:pt x="49" y="213"/>
                    <a:pt x="47" y="218"/>
                  </a:cubicBezTo>
                  <a:cubicBezTo>
                    <a:pt x="46" y="220"/>
                    <a:pt x="45" y="221"/>
                    <a:pt x="44" y="222"/>
                  </a:cubicBezTo>
                  <a:cubicBezTo>
                    <a:pt x="41" y="225"/>
                    <a:pt x="35" y="225"/>
                    <a:pt x="28" y="226"/>
                  </a:cubicBezTo>
                  <a:cubicBezTo>
                    <a:pt x="18" y="227"/>
                    <a:pt x="13" y="228"/>
                    <a:pt x="13" y="230"/>
                  </a:cubicBezTo>
                  <a:cubicBezTo>
                    <a:pt x="13" y="231"/>
                    <a:pt x="12" y="294"/>
                    <a:pt x="0" y="307"/>
                  </a:cubicBezTo>
                  <a:cubicBezTo>
                    <a:pt x="1" y="310"/>
                    <a:pt x="4" y="317"/>
                    <a:pt x="7" y="322"/>
                  </a:cubicBezTo>
                  <a:cubicBezTo>
                    <a:pt x="9" y="325"/>
                    <a:pt x="11" y="329"/>
                    <a:pt x="13" y="332"/>
                  </a:cubicBezTo>
                  <a:cubicBezTo>
                    <a:pt x="17" y="334"/>
                    <a:pt x="22" y="338"/>
                    <a:pt x="30" y="346"/>
                  </a:cubicBezTo>
                  <a:cubicBezTo>
                    <a:pt x="39" y="354"/>
                    <a:pt x="54" y="368"/>
                    <a:pt x="60" y="368"/>
                  </a:cubicBezTo>
                  <a:cubicBezTo>
                    <a:pt x="63" y="367"/>
                    <a:pt x="66" y="366"/>
                    <a:pt x="70" y="365"/>
                  </a:cubicBezTo>
                  <a:cubicBezTo>
                    <a:pt x="78" y="362"/>
                    <a:pt x="89" y="359"/>
                    <a:pt x="100" y="359"/>
                  </a:cubicBezTo>
                  <a:cubicBezTo>
                    <a:pt x="119" y="359"/>
                    <a:pt x="126" y="371"/>
                    <a:pt x="128" y="381"/>
                  </a:cubicBezTo>
                  <a:cubicBezTo>
                    <a:pt x="132" y="401"/>
                    <a:pt x="124" y="428"/>
                    <a:pt x="118" y="449"/>
                  </a:cubicBezTo>
                  <a:cubicBezTo>
                    <a:pt x="115" y="461"/>
                    <a:pt x="111" y="476"/>
                    <a:pt x="112" y="480"/>
                  </a:cubicBezTo>
                  <a:cubicBezTo>
                    <a:pt x="116" y="492"/>
                    <a:pt x="155" y="549"/>
                    <a:pt x="171" y="565"/>
                  </a:cubicBezTo>
                  <a:cubicBezTo>
                    <a:pt x="170" y="562"/>
                    <a:pt x="170" y="559"/>
                    <a:pt x="169" y="555"/>
                  </a:cubicBezTo>
                  <a:cubicBezTo>
                    <a:pt x="167" y="538"/>
                    <a:pt x="163" y="514"/>
                    <a:pt x="179" y="500"/>
                  </a:cubicBezTo>
                  <a:cubicBezTo>
                    <a:pt x="187" y="493"/>
                    <a:pt x="196" y="491"/>
                    <a:pt x="203" y="490"/>
                  </a:cubicBezTo>
                  <a:cubicBezTo>
                    <a:pt x="215" y="487"/>
                    <a:pt x="221" y="486"/>
                    <a:pt x="220" y="455"/>
                  </a:cubicBezTo>
                  <a:cubicBezTo>
                    <a:pt x="219" y="430"/>
                    <a:pt x="222" y="417"/>
                    <a:pt x="225" y="407"/>
                  </a:cubicBezTo>
                  <a:cubicBezTo>
                    <a:pt x="228" y="396"/>
                    <a:pt x="228" y="393"/>
                    <a:pt x="219" y="3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1" name="Freeform 334">
              <a:extLst>
                <a:ext uri="{FF2B5EF4-FFF2-40B4-BE49-F238E27FC236}">
                  <a16:creationId xmlns:a16="http://schemas.microsoft.com/office/drawing/2014/main" id="{1311E268-5F2C-422A-BC05-9C32AF028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5569" y="2855905"/>
              <a:ext cx="244274" cy="159715"/>
            </a:xfrm>
            <a:custGeom>
              <a:avLst/>
              <a:gdLst>
                <a:gd name="T0" fmla="*/ 537 w 572"/>
                <a:gd name="T1" fmla="*/ 330 h 375"/>
                <a:gd name="T2" fmla="*/ 537 w 572"/>
                <a:gd name="T3" fmla="*/ 330 h 375"/>
                <a:gd name="T4" fmla="*/ 541 w 572"/>
                <a:gd name="T5" fmla="*/ 331 h 375"/>
                <a:gd name="T6" fmla="*/ 548 w 572"/>
                <a:gd name="T7" fmla="*/ 335 h 375"/>
                <a:gd name="T8" fmla="*/ 554 w 572"/>
                <a:gd name="T9" fmla="*/ 339 h 375"/>
                <a:gd name="T10" fmla="*/ 561 w 572"/>
                <a:gd name="T11" fmla="*/ 338 h 375"/>
                <a:gd name="T12" fmla="*/ 571 w 572"/>
                <a:gd name="T13" fmla="*/ 336 h 375"/>
                <a:gd name="T14" fmla="*/ 486 w 572"/>
                <a:gd name="T15" fmla="*/ 196 h 375"/>
                <a:gd name="T16" fmla="*/ 471 w 572"/>
                <a:gd name="T17" fmla="*/ 131 h 375"/>
                <a:gd name="T18" fmla="*/ 374 w 572"/>
                <a:gd name="T19" fmla="*/ 136 h 375"/>
                <a:gd name="T20" fmla="*/ 341 w 572"/>
                <a:gd name="T21" fmla="*/ 136 h 375"/>
                <a:gd name="T22" fmla="*/ 304 w 572"/>
                <a:gd name="T23" fmla="*/ 118 h 375"/>
                <a:gd name="T24" fmla="*/ 240 w 572"/>
                <a:gd name="T25" fmla="*/ 120 h 375"/>
                <a:gd name="T26" fmla="*/ 176 w 572"/>
                <a:gd name="T27" fmla="*/ 116 h 375"/>
                <a:gd name="T28" fmla="*/ 151 w 572"/>
                <a:gd name="T29" fmla="*/ 117 h 375"/>
                <a:gd name="T30" fmla="*/ 139 w 572"/>
                <a:gd name="T31" fmla="*/ 83 h 375"/>
                <a:gd name="T32" fmla="*/ 209 w 572"/>
                <a:gd name="T33" fmla="*/ 56 h 375"/>
                <a:gd name="T34" fmla="*/ 228 w 572"/>
                <a:gd name="T35" fmla="*/ 0 h 375"/>
                <a:gd name="T36" fmla="*/ 168 w 572"/>
                <a:gd name="T37" fmla="*/ 21 h 375"/>
                <a:gd name="T38" fmla="*/ 147 w 572"/>
                <a:gd name="T39" fmla="*/ 20 h 375"/>
                <a:gd name="T40" fmla="*/ 93 w 572"/>
                <a:gd name="T41" fmla="*/ 70 h 375"/>
                <a:gd name="T42" fmla="*/ 70 w 572"/>
                <a:gd name="T43" fmla="*/ 113 h 375"/>
                <a:gd name="T44" fmla="*/ 3 w 572"/>
                <a:gd name="T45" fmla="*/ 132 h 375"/>
                <a:gd name="T46" fmla="*/ 21 w 572"/>
                <a:gd name="T47" fmla="*/ 156 h 375"/>
                <a:gd name="T48" fmla="*/ 57 w 572"/>
                <a:gd name="T49" fmla="*/ 223 h 375"/>
                <a:gd name="T50" fmla="*/ 27 w 572"/>
                <a:gd name="T51" fmla="*/ 337 h 375"/>
                <a:gd name="T52" fmla="*/ 29 w 572"/>
                <a:gd name="T53" fmla="*/ 338 h 375"/>
                <a:gd name="T54" fmla="*/ 36 w 572"/>
                <a:gd name="T55" fmla="*/ 342 h 375"/>
                <a:gd name="T56" fmla="*/ 41 w 572"/>
                <a:gd name="T57" fmla="*/ 345 h 375"/>
                <a:gd name="T58" fmla="*/ 51 w 572"/>
                <a:gd name="T59" fmla="*/ 341 h 375"/>
                <a:gd name="T60" fmla="*/ 112 w 572"/>
                <a:gd name="T61" fmla="*/ 327 h 375"/>
                <a:gd name="T62" fmla="*/ 170 w 572"/>
                <a:gd name="T63" fmla="*/ 299 h 375"/>
                <a:gd name="T64" fmla="*/ 203 w 572"/>
                <a:gd name="T65" fmla="*/ 278 h 375"/>
                <a:gd name="T66" fmla="*/ 208 w 572"/>
                <a:gd name="T67" fmla="*/ 267 h 375"/>
                <a:gd name="T68" fmla="*/ 214 w 572"/>
                <a:gd name="T69" fmla="*/ 257 h 375"/>
                <a:gd name="T70" fmla="*/ 223 w 572"/>
                <a:gd name="T71" fmla="*/ 246 h 375"/>
                <a:gd name="T72" fmla="*/ 234 w 572"/>
                <a:gd name="T73" fmla="*/ 234 h 375"/>
                <a:gd name="T74" fmla="*/ 247 w 572"/>
                <a:gd name="T75" fmla="*/ 225 h 375"/>
                <a:gd name="T76" fmla="*/ 260 w 572"/>
                <a:gd name="T77" fmla="*/ 217 h 375"/>
                <a:gd name="T78" fmla="*/ 273 w 572"/>
                <a:gd name="T79" fmla="*/ 215 h 375"/>
                <a:gd name="T80" fmla="*/ 295 w 572"/>
                <a:gd name="T81" fmla="*/ 246 h 375"/>
                <a:gd name="T82" fmla="*/ 318 w 572"/>
                <a:gd name="T83" fmla="*/ 334 h 375"/>
                <a:gd name="T84" fmla="*/ 318 w 572"/>
                <a:gd name="T85" fmla="*/ 373 h 375"/>
                <a:gd name="T86" fmla="*/ 324 w 572"/>
                <a:gd name="T87" fmla="*/ 374 h 375"/>
                <a:gd name="T88" fmla="*/ 345 w 572"/>
                <a:gd name="T89" fmla="*/ 370 h 375"/>
                <a:gd name="T90" fmla="*/ 354 w 572"/>
                <a:gd name="T91" fmla="*/ 367 h 375"/>
                <a:gd name="T92" fmla="*/ 383 w 572"/>
                <a:gd name="T93" fmla="*/ 357 h 375"/>
                <a:gd name="T94" fmla="*/ 399 w 572"/>
                <a:gd name="T95" fmla="*/ 343 h 375"/>
                <a:gd name="T96" fmla="*/ 404 w 572"/>
                <a:gd name="T97" fmla="*/ 339 h 375"/>
                <a:gd name="T98" fmla="*/ 483 w 572"/>
                <a:gd name="T99" fmla="*/ 310 h 375"/>
                <a:gd name="T100" fmla="*/ 497 w 572"/>
                <a:gd name="T101" fmla="*/ 323 h 375"/>
                <a:gd name="T102" fmla="*/ 499 w 572"/>
                <a:gd name="T103" fmla="*/ 323 h 375"/>
                <a:gd name="T104" fmla="*/ 515 w 572"/>
                <a:gd name="T105" fmla="*/ 324 h 375"/>
                <a:gd name="T106" fmla="*/ 529 w 572"/>
                <a:gd name="T107" fmla="*/ 32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2" h="375">
                  <a:moveTo>
                    <a:pt x="535" y="329"/>
                  </a:moveTo>
                  <a:cubicBezTo>
                    <a:pt x="536" y="329"/>
                    <a:pt x="536" y="330"/>
                    <a:pt x="537" y="330"/>
                  </a:cubicBezTo>
                  <a:lnTo>
                    <a:pt x="537" y="330"/>
                  </a:lnTo>
                  <a:lnTo>
                    <a:pt x="537" y="330"/>
                  </a:lnTo>
                  <a:lnTo>
                    <a:pt x="540" y="331"/>
                  </a:lnTo>
                  <a:lnTo>
                    <a:pt x="541" y="331"/>
                  </a:lnTo>
                  <a:lnTo>
                    <a:pt x="541" y="331"/>
                  </a:lnTo>
                  <a:cubicBezTo>
                    <a:pt x="544" y="333"/>
                    <a:pt x="546" y="334"/>
                    <a:pt x="548" y="335"/>
                  </a:cubicBezTo>
                  <a:cubicBezTo>
                    <a:pt x="550" y="336"/>
                    <a:pt x="552" y="338"/>
                    <a:pt x="554" y="339"/>
                  </a:cubicBezTo>
                  <a:lnTo>
                    <a:pt x="554" y="339"/>
                  </a:lnTo>
                  <a:cubicBezTo>
                    <a:pt x="556" y="339"/>
                    <a:pt x="559" y="338"/>
                    <a:pt x="561" y="338"/>
                  </a:cubicBezTo>
                  <a:lnTo>
                    <a:pt x="561" y="338"/>
                  </a:lnTo>
                  <a:cubicBezTo>
                    <a:pt x="563" y="338"/>
                    <a:pt x="564" y="337"/>
                    <a:pt x="566" y="337"/>
                  </a:cubicBezTo>
                  <a:cubicBezTo>
                    <a:pt x="568" y="337"/>
                    <a:pt x="570" y="336"/>
                    <a:pt x="571" y="336"/>
                  </a:cubicBezTo>
                  <a:cubicBezTo>
                    <a:pt x="568" y="317"/>
                    <a:pt x="559" y="259"/>
                    <a:pt x="557" y="239"/>
                  </a:cubicBezTo>
                  <a:cubicBezTo>
                    <a:pt x="555" y="225"/>
                    <a:pt x="514" y="206"/>
                    <a:pt x="486" y="196"/>
                  </a:cubicBezTo>
                  <a:lnTo>
                    <a:pt x="482" y="195"/>
                  </a:lnTo>
                  <a:lnTo>
                    <a:pt x="471" y="131"/>
                  </a:lnTo>
                  <a:cubicBezTo>
                    <a:pt x="456" y="133"/>
                    <a:pt x="416" y="138"/>
                    <a:pt x="392" y="138"/>
                  </a:cubicBezTo>
                  <a:cubicBezTo>
                    <a:pt x="383" y="138"/>
                    <a:pt x="377" y="137"/>
                    <a:pt x="374" y="136"/>
                  </a:cubicBezTo>
                  <a:cubicBezTo>
                    <a:pt x="370" y="134"/>
                    <a:pt x="363" y="135"/>
                    <a:pt x="355" y="135"/>
                  </a:cubicBezTo>
                  <a:cubicBezTo>
                    <a:pt x="350" y="135"/>
                    <a:pt x="346" y="136"/>
                    <a:pt x="341" y="136"/>
                  </a:cubicBezTo>
                  <a:cubicBezTo>
                    <a:pt x="331" y="136"/>
                    <a:pt x="317" y="134"/>
                    <a:pt x="308" y="122"/>
                  </a:cubicBezTo>
                  <a:cubicBezTo>
                    <a:pt x="307" y="120"/>
                    <a:pt x="305" y="119"/>
                    <a:pt x="304" y="118"/>
                  </a:cubicBezTo>
                  <a:cubicBezTo>
                    <a:pt x="299" y="116"/>
                    <a:pt x="293" y="118"/>
                    <a:pt x="285" y="121"/>
                  </a:cubicBezTo>
                  <a:cubicBezTo>
                    <a:pt x="271" y="126"/>
                    <a:pt x="254" y="129"/>
                    <a:pt x="240" y="120"/>
                  </a:cubicBezTo>
                  <a:cubicBezTo>
                    <a:pt x="234" y="116"/>
                    <a:pt x="224" y="114"/>
                    <a:pt x="208" y="114"/>
                  </a:cubicBezTo>
                  <a:cubicBezTo>
                    <a:pt x="198" y="114"/>
                    <a:pt x="187" y="115"/>
                    <a:pt x="176" y="116"/>
                  </a:cubicBezTo>
                  <a:cubicBezTo>
                    <a:pt x="167" y="117"/>
                    <a:pt x="158" y="117"/>
                    <a:pt x="151" y="117"/>
                  </a:cubicBezTo>
                  <a:lnTo>
                    <a:pt x="151" y="117"/>
                  </a:lnTo>
                  <a:cubicBezTo>
                    <a:pt x="145" y="117"/>
                    <a:pt x="131" y="117"/>
                    <a:pt x="129" y="107"/>
                  </a:cubicBezTo>
                  <a:cubicBezTo>
                    <a:pt x="127" y="99"/>
                    <a:pt x="133" y="89"/>
                    <a:pt x="139" y="83"/>
                  </a:cubicBezTo>
                  <a:cubicBezTo>
                    <a:pt x="151" y="68"/>
                    <a:pt x="173" y="53"/>
                    <a:pt x="190" y="55"/>
                  </a:cubicBezTo>
                  <a:cubicBezTo>
                    <a:pt x="194" y="56"/>
                    <a:pt x="201" y="56"/>
                    <a:pt x="209" y="56"/>
                  </a:cubicBezTo>
                  <a:cubicBezTo>
                    <a:pt x="231" y="20"/>
                    <a:pt x="235" y="5"/>
                    <a:pt x="234" y="2"/>
                  </a:cubicBezTo>
                  <a:cubicBezTo>
                    <a:pt x="233" y="0"/>
                    <a:pt x="230" y="0"/>
                    <a:pt x="228" y="0"/>
                  </a:cubicBezTo>
                  <a:cubicBezTo>
                    <a:pt x="218" y="0"/>
                    <a:pt x="203" y="6"/>
                    <a:pt x="191" y="15"/>
                  </a:cubicBezTo>
                  <a:cubicBezTo>
                    <a:pt x="184" y="21"/>
                    <a:pt x="175" y="21"/>
                    <a:pt x="168" y="21"/>
                  </a:cubicBezTo>
                  <a:cubicBezTo>
                    <a:pt x="165" y="21"/>
                    <a:pt x="160" y="21"/>
                    <a:pt x="157" y="21"/>
                  </a:cubicBezTo>
                  <a:cubicBezTo>
                    <a:pt x="153" y="20"/>
                    <a:pt x="150" y="20"/>
                    <a:pt x="147" y="20"/>
                  </a:cubicBezTo>
                  <a:cubicBezTo>
                    <a:pt x="137" y="20"/>
                    <a:pt x="136" y="23"/>
                    <a:pt x="135" y="26"/>
                  </a:cubicBezTo>
                  <a:cubicBezTo>
                    <a:pt x="129" y="41"/>
                    <a:pt x="120" y="70"/>
                    <a:pt x="93" y="70"/>
                  </a:cubicBezTo>
                  <a:cubicBezTo>
                    <a:pt x="89" y="70"/>
                    <a:pt x="88" y="72"/>
                    <a:pt x="86" y="83"/>
                  </a:cubicBezTo>
                  <a:cubicBezTo>
                    <a:pt x="85" y="93"/>
                    <a:pt x="84" y="107"/>
                    <a:pt x="70" y="113"/>
                  </a:cubicBezTo>
                  <a:cubicBezTo>
                    <a:pt x="63" y="116"/>
                    <a:pt x="52" y="118"/>
                    <a:pt x="41" y="120"/>
                  </a:cubicBezTo>
                  <a:cubicBezTo>
                    <a:pt x="27" y="122"/>
                    <a:pt x="9" y="125"/>
                    <a:pt x="3" y="132"/>
                  </a:cubicBezTo>
                  <a:cubicBezTo>
                    <a:pt x="2" y="133"/>
                    <a:pt x="2" y="134"/>
                    <a:pt x="2" y="136"/>
                  </a:cubicBezTo>
                  <a:cubicBezTo>
                    <a:pt x="0" y="141"/>
                    <a:pt x="11" y="149"/>
                    <a:pt x="21" y="156"/>
                  </a:cubicBezTo>
                  <a:cubicBezTo>
                    <a:pt x="36" y="166"/>
                    <a:pt x="52" y="177"/>
                    <a:pt x="49" y="194"/>
                  </a:cubicBezTo>
                  <a:cubicBezTo>
                    <a:pt x="48" y="203"/>
                    <a:pt x="52" y="213"/>
                    <a:pt x="57" y="223"/>
                  </a:cubicBezTo>
                  <a:cubicBezTo>
                    <a:pt x="64" y="237"/>
                    <a:pt x="71" y="253"/>
                    <a:pt x="56" y="265"/>
                  </a:cubicBezTo>
                  <a:cubicBezTo>
                    <a:pt x="43" y="275"/>
                    <a:pt x="26" y="294"/>
                    <a:pt x="27" y="337"/>
                  </a:cubicBezTo>
                  <a:lnTo>
                    <a:pt x="28" y="338"/>
                  </a:lnTo>
                  <a:lnTo>
                    <a:pt x="29" y="338"/>
                  </a:lnTo>
                  <a:cubicBezTo>
                    <a:pt x="31" y="339"/>
                    <a:pt x="32" y="340"/>
                    <a:pt x="34" y="341"/>
                  </a:cubicBezTo>
                  <a:cubicBezTo>
                    <a:pt x="34" y="342"/>
                    <a:pt x="35" y="342"/>
                    <a:pt x="36" y="342"/>
                  </a:cubicBezTo>
                  <a:cubicBezTo>
                    <a:pt x="37" y="343"/>
                    <a:pt x="38" y="343"/>
                    <a:pt x="39" y="344"/>
                  </a:cubicBezTo>
                  <a:cubicBezTo>
                    <a:pt x="40" y="344"/>
                    <a:pt x="41" y="344"/>
                    <a:pt x="41" y="345"/>
                  </a:cubicBezTo>
                  <a:cubicBezTo>
                    <a:pt x="43" y="345"/>
                    <a:pt x="44" y="346"/>
                    <a:pt x="46" y="346"/>
                  </a:cubicBezTo>
                  <a:cubicBezTo>
                    <a:pt x="47" y="346"/>
                    <a:pt x="49" y="345"/>
                    <a:pt x="51" y="341"/>
                  </a:cubicBezTo>
                  <a:cubicBezTo>
                    <a:pt x="59" y="326"/>
                    <a:pt x="82" y="326"/>
                    <a:pt x="102" y="327"/>
                  </a:cubicBezTo>
                  <a:cubicBezTo>
                    <a:pt x="106" y="327"/>
                    <a:pt x="109" y="327"/>
                    <a:pt x="112" y="327"/>
                  </a:cubicBezTo>
                  <a:cubicBezTo>
                    <a:pt x="126" y="327"/>
                    <a:pt x="129" y="325"/>
                    <a:pt x="129" y="323"/>
                  </a:cubicBezTo>
                  <a:cubicBezTo>
                    <a:pt x="129" y="308"/>
                    <a:pt x="150" y="303"/>
                    <a:pt x="170" y="299"/>
                  </a:cubicBezTo>
                  <a:cubicBezTo>
                    <a:pt x="182" y="296"/>
                    <a:pt x="201" y="293"/>
                    <a:pt x="201" y="287"/>
                  </a:cubicBezTo>
                  <a:cubicBezTo>
                    <a:pt x="201" y="284"/>
                    <a:pt x="202" y="281"/>
                    <a:pt x="203" y="278"/>
                  </a:cubicBezTo>
                  <a:cubicBezTo>
                    <a:pt x="203" y="277"/>
                    <a:pt x="203" y="277"/>
                    <a:pt x="203" y="277"/>
                  </a:cubicBezTo>
                  <a:cubicBezTo>
                    <a:pt x="204" y="274"/>
                    <a:pt x="206" y="271"/>
                    <a:pt x="208" y="267"/>
                  </a:cubicBezTo>
                  <a:cubicBezTo>
                    <a:pt x="208" y="267"/>
                    <a:pt x="208" y="266"/>
                    <a:pt x="209" y="265"/>
                  </a:cubicBezTo>
                  <a:cubicBezTo>
                    <a:pt x="211" y="262"/>
                    <a:pt x="212" y="259"/>
                    <a:pt x="214" y="257"/>
                  </a:cubicBezTo>
                  <a:cubicBezTo>
                    <a:pt x="216" y="255"/>
                    <a:pt x="217" y="253"/>
                    <a:pt x="219" y="251"/>
                  </a:cubicBezTo>
                  <a:cubicBezTo>
                    <a:pt x="220" y="249"/>
                    <a:pt x="222" y="247"/>
                    <a:pt x="223" y="246"/>
                  </a:cubicBezTo>
                  <a:cubicBezTo>
                    <a:pt x="225" y="243"/>
                    <a:pt x="228" y="240"/>
                    <a:pt x="231" y="238"/>
                  </a:cubicBezTo>
                  <a:cubicBezTo>
                    <a:pt x="232" y="237"/>
                    <a:pt x="233" y="236"/>
                    <a:pt x="234" y="234"/>
                  </a:cubicBezTo>
                  <a:cubicBezTo>
                    <a:pt x="236" y="233"/>
                    <a:pt x="238" y="231"/>
                    <a:pt x="240" y="229"/>
                  </a:cubicBezTo>
                  <a:cubicBezTo>
                    <a:pt x="242" y="228"/>
                    <a:pt x="245" y="226"/>
                    <a:pt x="247" y="225"/>
                  </a:cubicBezTo>
                  <a:cubicBezTo>
                    <a:pt x="248" y="224"/>
                    <a:pt x="250" y="223"/>
                    <a:pt x="251" y="222"/>
                  </a:cubicBezTo>
                  <a:cubicBezTo>
                    <a:pt x="254" y="220"/>
                    <a:pt x="257" y="219"/>
                    <a:pt x="260" y="217"/>
                  </a:cubicBezTo>
                  <a:cubicBezTo>
                    <a:pt x="261" y="217"/>
                    <a:pt x="262" y="217"/>
                    <a:pt x="263" y="216"/>
                  </a:cubicBezTo>
                  <a:cubicBezTo>
                    <a:pt x="267" y="215"/>
                    <a:pt x="270" y="215"/>
                    <a:pt x="273" y="215"/>
                  </a:cubicBezTo>
                  <a:cubicBezTo>
                    <a:pt x="274" y="215"/>
                    <a:pt x="276" y="214"/>
                    <a:pt x="277" y="215"/>
                  </a:cubicBezTo>
                  <a:cubicBezTo>
                    <a:pt x="295" y="217"/>
                    <a:pt x="295" y="233"/>
                    <a:pt x="295" y="246"/>
                  </a:cubicBezTo>
                  <a:cubicBezTo>
                    <a:pt x="295" y="262"/>
                    <a:pt x="296" y="273"/>
                    <a:pt x="309" y="278"/>
                  </a:cubicBezTo>
                  <a:cubicBezTo>
                    <a:pt x="332" y="289"/>
                    <a:pt x="324" y="314"/>
                    <a:pt x="318" y="334"/>
                  </a:cubicBezTo>
                  <a:cubicBezTo>
                    <a:pt x="313" y="349"/>
                    <a:pt x="308" y="363"/>
                    <a:pt x="314" y="370"/>
                  </a:cubicBezTo>
                  <a:cubicBezTo>
                    <a:pt x="315" y="371"/>
                    <a:pt x="316" y="372"/>
                    <a:pt x="318" y="373"/>
                  </a:cubicBezTo>
                  <a:lnTo>
                    <a:pt x="319" y="373"/>
                  </a:lnTo>
                  <a:cubicBezTo>
                    <a:pt x="320" y="374"/>
                    <a:pt x="322" y="374"/>
                    <a:pt x="324" y="374"/>
                  </a:cubicBezTo>
                  <a:lnTo>
                    <a:pt x="324" y="374"/>
                  </a:lnTo>
                  <a:cubicBezTo>
                    <a:pt x="330" y="374"/>
                    <a:pt x="336" y="373"/>
                    <a:pt x="345" y="370"/>
                  </a:cubicBezTo>
                  <a:lnTo>
                    <a:pt x="345" y="370"/>
                  </a:lnTo>
                  <a:cubicBezTo>
                    <a:pt x="348" y="369"/>
                    <a:pt x="351" y="368"/>
                    <a:pt x="354" y="367"/>
                  </a:cubicBezTo>
                  <a:cubicBezTo>
                    <a:pt x="359" y="365"/>
                    <a:pt x="363" y="364"/>
                    <a:pt x="368" y="362"/>
                  </a:cubicBezTo>
                  <a:cubicBezTo>
                    <a:pt x="373" y="360"/>
                    <a:pt x="378" y="359"/>
                    <a:pt x="383" y="357"/>
                  </a:cubicBezTo>
                  <a:lnTo>
                    <a:pt x="387" y="354"/>
                  </a:lnTo>
                  <a:cubicBezTo>
                    <a:pt x="391" y="350"/>
                    <a:pt x="395" y="346"/>
                    <a:pt x="399" y="343"/>
                  </a:cubicBezTo>
                  <a:cubicBezTo>
                    <a:pt x="400" y="342"/>
                    <a:pt x="401" y="342"/>
                    <a:pt x="401" y="341"/>
                  </a:cubicBezTo>
                  <a:cubicBezTo>
                    <a:pt x="402" y="341"/>
                    <a:pt x="403" y="340"/>
                    <a:pt x="404" y="339"/>
                  </a:cubicBezTo>
                  <a:cubicBezTo>
                    <a:pt x="436" y="312"/>
                    <a:pt x="460" y="295"/>
                    <a:pt x="473" y="302"/>
                  </a:cubicBezTo>
                  <a:cubicBezTo>
                    <a:pt x="477" y="305"/>
                    <a:pt x="480" y="308"/>
                    <a:pt x="483" y="310"/>
                  </a:cubicBezTo>
                  <a:cubicBezTo>
                    <a:pt x="485" y="313"/>
                    <a:pt x="487" y="315"/>
                    <a:pt x="488" y="318"/>
                  </a:cubicBezTo>
                  <a:cubicBezTo>
                    <a:pt x="492" y="323"/>
                    <a:pt x="493" y="324"/>
                    <a:pt x="497" y="323"/>
                  </a:cubicBezTo>
                  <a:cubicBezTo>
                    <a:pt x="498" y="323"/>
                    <a:pt x="498" y="323"/>
                    <a:pt x="498" y="323"/>
                  </a:cubicBezTo>
                  <a:lnTo>
                    <a:pt x="499" y="323"/>
                  </a:lnTo>
                  <a:cubicBezTo>
                    <a:pt x="502" y="323"/>
                    <a:pt x="505" y="323"/>
                    <a:pt x="509" y="323"/>
                  </a:cubicBezTo>
                  <a:cubicBezTo>
                    <a:pt x="511" y="323"/>
                    <a:pt x="513" y="324"/>
                    <a:pt x="515" y="324"/>
                  </a:cubicBezTo>
                  <a:cubicBezTo>
                    <a:pt x="517" y="324"/>
                    <a:pt x="519" y="324"/>
                    <a:pt x="521" y="325"/>
                  </a:cubicBezTo>
                  <a:cubicBezTo>
                    <a:pt x="524" y="326"/>
                    <a:pt x="526" y="326"/>
                    <a:pt x="529" y="327"/>
                  </a:cubicBezTo>
                  <a:cubicBezTo>
                    <a:pt x="531" y="328"/>
                    <a:pt x="533" y="328"/>
                    <a:pt x="535" y="3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2" name="Freeform 335">
              <a:extLst>
                <a:ext uri="{FF2B5EF4-FFF2-40B4-BE49-F238E27FC236}">
                  <a16:creationId xmlns:a16="http://schemas.microsoft.com/office/drawing/2014/main" id="{71A0E7C7-EE40-432F-9DA2-7ED63172D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354" y="3429000"/>
              <a:ext cx="20670" cy="45095"/>
            </a:xfrm>
            <a:custGeom>
              <a:avLst/>
              <a:gdLst>
                <a:gd name="T0" fmla="*/ 17 w 49"/>
                <a:gd name="T1" fmla="*/ 10 h 108"/>
                <a:gd name="T2" fmla="*/ 7 w 49"/>
                <a:gd name="T3" fmla="*/ 0 h 108"/>
                <a:gd name="T4" fmla="*/ 0 w 49"/>
                <a:gd name="T5" fmla="*/ 29 h 108"/>
                <a:gd name="T6" fmla="*/ 14 w 49"/>
                <a:gd name="T7" fmla="*/ 58 h 108"/>
                <a:gd name="T8" fmla="*/ 26 w 49"/>
                <a:gd name="T9" fmla="*/ 80 h 108"/>
                <a:gd name="T10" fmla="*/ 45 w 49"/>
                <a:gd name="T11" fmla="*/ 107 h 108"/>
                <a:gd name="T12" fmla="*/ 35 w 49"/>
                <a:gd name="T13" fmla="*/ 83 h 108"/>
                <a:gd name="T14" fmla="*/ 24 w 49"/>
                <a:gd name="T15" fmla="*/ 65 h 108"/>
                <a:gd name="T16" fmla="*/ 24 w 49"/>
                <a:gd name="T17" fmla="*/ 49 h 108"/>
                <a:gd name="T18" fmla="*/ 17 w 49"/>
                <a:gd name="T19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08">
                  <a:moveTo>
                    <a:pt x="17" y="10"/>
                  </a:moveTo>
                  <a:cubicBezTo>
                    <a:pt x="12" y="2"/>
                    <a:pt x="8" y="0"/>
                    <a:pt x="7" y="0"/>
                  </a:cubicBezTo>
                  <a:cubicBezTo>
                    <a:pt x="5" y="0"/>
                    <a:pt x="0" y="9"/>
                    <a:pt x="0" y="29"/>
                  </a:cubicBezTo>
                  <a:cubicBezTo>
                    <a:pt x="0" y="43"/>
                    <a:pt x="7" y="51"/>
                    <a:pt x="14" y="58"/>
                  </a:cubicBezTo>
                  <a:cubicBezTo>
                    <a:pt x="19" y="64"/>
                    <a:pt x="25" y="70"/>
                    <a:pt x="26" y="80"/>
                  </a:cubicBezTo>
                  <a:cubicBezTo>
                    <a:pt x="26" y="91"/>
                    <a:pt x="40" y="105"/>
                    <a:pt x="45" y="107"/>
                  </a:cubicBezTo>
                  <a:cubicBezTo>
                    <a:pt x="48" y="100"/>
                    <a:pt x="43" y="93"/>
                    <a:pt x="35" y="83"/>
                  </a:cubicBezTo>
                  <a:cubicBezTo>
                    <a:pt x="30" y="77"/>
                    <a:pt x="25" y="71"/>
                    <a:pt x="24" y="65"/>
                  </a:cubicBezTo>
                  <a:cubicBezTo>
                    <a:pt x="23" y="60"/>
                    <a:pt x="23" y="54"/>
                    <a:pt x="24" y="49"/>
                  </a:cubicBezTo>
                  <a:cubicBezTo>
                    <a:pt x="25" y="39"/>
                    <a:pt x="26" y="27"/>
                    <a:pt x="17" y="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3" name="Freeform 336">
              <a:extLst>
                <a:ext uri="{FF2B5EF4-FFF2-40B4-BE49-F238E27FC236}">
                  <a16:creationId xmlns:a16="http://schemas.microsoft.com/office/drawing/2014/main" id="{561F6976-42A1-4C2B-814B-CA5C40033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513" y="3919417"/>
              <a:ext cx="26306" cy="20669"/>
            </a:xfrm>
            <a:custGeom>
              <a:avLst/>
              <a:gdLst>
                <a:gd name="T0" fmla="*/ 2 w 62"/>
                <a:gd name="T1" fmla="*/ 46 h 49"/>
                <a:gd name="T2" fmla="*/ 11 w 62"/>
                <a:gd name="T3" fmla="*/ 48 h 49"/>
                <a:gd name="T4" fmla="*/ 53 w 62"/>
                <a:gd name="T5" fmla="*/ 38 h 49"/>
                <a:gd name="T6" fmla="*/ 60 w 62"/>
                <a:gd name="T7" fmla="*/ 29 h 49"/>
                <a:gd name="T8" fmla="*/ 48 w 62"/>
                <a:gd name="T9" fmla="*/ 4 h 49"/>
                <a:gd name="T10" fmla="*/ 34 w 62"/>
                <a:gd name="T11" fmla="*/ 0 h 49"/>
                <a:gd name="T12" fmla="*/ 0 w 62"/>
                <a:gd name="T13" fmla="*/ 10 h 49"/>
                <a:gd name="T14" fmla="*/ 4 w 62"/>
                <a:gd name="T15" fmla="*/ 36 h 49"/>
                <a:gd name="T16" fmla="*/ 2 w 62"/>
                <a:gd name="T17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2" y="46"/>
                  </a:moveTo>
                  <a:cubicBezTo>
                    <a:pt x="2" y="47"/>
                    <a:pt x="4" y="48"/>
                    <a:pt x="11" y="48"/>
                  </a:cubicBezTo>
                  <a:cubicBezTo>
                    <a:pt x="24" y="48"/>
                    <a:pt x="44" y="42"/>
                    <a:pt x="53" y="38"/>
                  </a:cubicBezTo>
                  <a:cubicBezTo>
                    <a:pt x="57" y="37"/>
                    <a:pt x="60" y="34"/>
                    <a:pt x="60" y="29"/>
                  </a:cubicBezTo>
                  <a:cubicBezTo>
                    <a:pt x="61" y="21"/>
                    <a:pt x="57" y="11"/>
                    <a:pt x="48" y="4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20" y="0"/>
                    <a:pt x="5" y="6"/>
                    <a:pt x="0" y="10"/>
                  </a:cubicBezTo>
                  <a:cubicBezTo>
                    <a:pt x="12" y="18"/>
                    <a:pt x="7" y="30"/>
                    <a:pt x="4" y="36"/>
                  </a:cubicBezTo>
                  <a:cubicBezTo>
                    <a:pt x="1" y="42"/>
                    <a:pt x="0" y="45"/>
                    <a:pt x="2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4" name="Freeform 337">
              <a:extLst>
                <a:ext uri="{FF2B5EF4-FFF2-40B4-BE49-F238E27FC236}">
                  <a16:creationId xmlns:a16="http://schemas.microsoft.com/office/drawing/2014/main" id="{CADB6925-505E-47D4-B51B-20F499C6E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6979" y="2835238"/>
              <a:ext cx="101466" cy="88311"/>
            </a:xfrm>
            <a:custGeom>
              <a:avLst/>
              <a:gdLst>
                <a:gd name="T0" fmla="*/ 238 w 239"/>
                <a:gd name="T1" fmla="*/ 200 h 208"/>
                <a:gd name="T2" fmla="*/ 236 w 239"/>
                <a:gd name="T3" fmla="*/ 196 h 208"/>
                <a:gd name="T4" fmla="*/ 233 w 239"/>
                <a:gd name="T5" fmla="*/ 191 h 208"/>
                <a:gd name="T6" fmla="*/ 230 w 239"/>
                <a:gd name="T7" fmla="*/ 184 h 208"/>
                <a:gd name="T8" fmla="*/ 229 w 239"/>
                <a:gd name="T9" fmla="*/ 180 h 208"/>
                <a:gd name="T10" fmla="*/ 227 w 239"/>
                <a:gd name="T11" fmla="*/ 174 h 208"/>
                <a:gd name="T12" fmla="*/ 226 w 239"/>
                <a:gd name="T13" fmla="*/ 171 h 208"/>
                <a:gd name="T14" fmla="*/ 225 w 239"/>
                <a:gd name="T15" fmla="*/ 165 h 208"/>
                <a:gd name="T16" fmla="*/ 206 w 239"/>
                <a:gd name="T17" fmla="*/ 144 h 208"/>
                <a:gd name="T18" fmla="*/ 178 w 239"/>
                <a:gd name="T19" fmla="*/ 108 h 208"/>
                <a:gd name="T20" fmla="*/ 164 w 239"/>
                <a:gd name="T21" fmla="*/ 80 h 208"/>
                <a:gd name="T22" fmla="*/ 151 w 239"/>
                <a:gd name="T23" fmla="*/ 46 h 208"/>
                <a:gd name="T24" fmla="*/ 138 w 239"/>
                <a:gd name="T25" fmla="*/ 18 h 208"/>
                <a:gd name="T26" fmla="*/ 132 w 239"/>
                <a:gd name="T27" fmla="*/ 8 h 208"/>
                <a:gd name="T28" fmla="*/ 69 w 239"/>
                <a:gd name="T29" fmla="*/ 2 h 208"/>
                <a:gd name="T30" fmla="*/ 27 w 239"/>
                <a:gd name="T31" fmla="*/ 10 h 208"/>
                <a:gd name="T32" fmla="*/ 0 w 239"/>
                <a:gd name="T33" fmla="*/ 16 h 208"/>
                <a:gd name="T34" fmla="*/ 6 w 239"/>
                <a:gd name="T35" fmla="*/ 40 h 208"/>
                <a:gd name="T36" fmla="*/ 13 w 239"/>
                <a:gd name="T37" fmla="*/ 70 h 208"/>
                <a:gd name="T38" fmla="*/ 45 w 239"/>
                <a:gd name="T39" fmla="*/ 88 h 208"/>
                <a:gd name="T40" fmla="*/ 52 w 239"/>
                <a:gd name="T41" fmla="*/ 88 h 208"/>
                <a:gd name="T42" fmla="*/ 70 w 239"/>
                <a:gd name="T43" fmla="*/ 92 h 208"/>
                <a:gd name="T44" fmla="*/ 84 w 239"/>
                <a:gd name="T45" fmla="*/ 119 h 208"/>
                <a:gd name="T46" fmla="*/ 88 w 239"/>
                <a:gd name="T47" fmla="*/ 119 h 208"/>
                <a:gd name="T48" fmla="*/ 112 w 239"/>
                <a:gd name="T49" fmla="*/ 137 h 208"/>
                <a:gd name="T50" fmla="*/ 113 w 239"/>
                <a:gd name="T51" fmla="*/ 137 h 208"/>
                <a:gd name="T52" fmla="*/ 127 w 239"/>
                <a:gd name="T53" fmla="*/ 143 h 208"/>
                <a:gd name="T54" fmla="*/ 128 w 239"/>
                <a:gd name="T55" fmla="*/ 144 h 208"/>
                <a:gd name="T56" fmla="*/ 140 w 239"/>
                <a:gd name="T57" fmla="*/ 150 h 208"/>
                <a:gd name="T58" fmla="*/ 147 w 239"/>
                <a:gd name="T59" fmla="*/ 154 h 208"/>
                <a:gd name="T60" fmla="*/ 153 w 239"/>
                <a:gd name="T61" fmla="*/ 154 h 208"/>
                <a:gd name="T62" fmla="*/ 159 w 239"/>
                <a:gd name="T63" fmla="*/ 153 h 208"/>
                <a:gd name="T64" fmla="*/ 185 w 239"/>
                <a:gd name="T65" fmla="*/ 168 h 208"/>
                <a:gd name="T66" fmla="*/ 194 w 239"/>
                <a:gd name="T67" fmla="*/ 179 h 208"/>
                <a:gd name="T68" fmla="*/ 195 w 239"/>
                <a:gd name="T69" fmla="*/ 180 h 208"/>
                <a:gd name="T70" fmla="*/ 200 w 239"/>
                <a:gd name="T71" fmla="*/ 188 h 208"/>
                <a:gd name="T72" fmla="*/ 201 w 239"/>
                <a:gd name="T73" fmla="*/ 189 h 208"/>
                <a:gd name="T74" fmla="*/ 203 w 239"/>
                <a:gd name="T75" fmla="*/ 197 h 208"/>
                <a:gd name="T76" fmla="*/ 203 w 239"/>
                <a:gd name="T77" fmla="*/ 198 h 208"/>
                <a:gd name="T78" fmla="*/ 203 w 239"/>
                <a:gd name="T79" fmla="*/ 207 h 208"/>
                <a:gd name="T80" fmla="*/ 203 w 239"/>
                <a:gd name="T81" fmla="*/ 207 h 208"/>
                <a:gd name="T82" fmla="*/ 238 w 239"/>
                <a:gd name="T83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9" h="208">
                  <a:moveTo>
                    <a:pt x="238" y="200"/>
                  </a:moveTo>
                  <a:cubicBezTo>
                    <a:pt x="237" y="198"/>
                    <a:pt x="236" y="197"/>
                    <a:pt x="236" y="196"/>
                  </a:cubicBezTo>
                  <a:cubicBezTo>
                    <a:pt x="235" y="194"/>
                    <a:pt x="234" y="192"/>
                    <a:pt x="233" y="191"/>
                  </a:cubicBezTo>
                  <a:cubicBezTo>
                    <a:pt x="232" y="188"/>
                    <a:pt x="231" y="186"/>
                    <a:pt x="230" y="184"/>
                  </a:cubicBezTo>
                  <a:cubicBezTo>
                    <a:pt x="230" y="183"/>
                    <a:pt x="229" y="181"/>
                    <a:pt x="229" y="180"/>
                  </a:cubicBezTo>
                  <a:cubicBezTo>
                    <a:pt x="228" y="178"/>
                    <a:pt x="227" y="176"/>
                    <a:pt x="227" y="174"/>
                  </a:cubicBezTo>
                  <a:cubicBezTo>
                    <a:pt x="227" y="173"/>
                    <a:pt x="226" y="172"/>
                    <a:pt x="226" y="171"/>
                  </a:cubicBezTo>
                  <a:cubicBezTo>
                    <a:pt x="225" y="169"/>
                    <a:pt x="225" y="167"/>
                    <a:pt x="225" y="165"/>
                  </a:cubicBezTo>
                  <a:cubicBezTo>
                    <a:pt x="225" y="159"/>
                    <a:pt x="215" y="151"/>
                    <a:pt x="206" y="144"/>
                  </a:cubicBezTo>
                  <a:cubicBezTo>
                    <a:pt x="193" y="134"/>
                    <a:pt x="178" y="123"/>
                    <a:pt x="178" y="108"/>
                  </a:cubicBezTo>
                  <a:cubicBezTo>
                    <a:pt x="178" y="99"/>
                    <a:pt x="171" y="89"/>
                    <a:pt x="164" y="80"/>
                  </a:cubicBezTo>
                  <a:cubicBezTo>
                    <a:pt x="156" y="69"/>
                    <a:pt x="148" y="58"/>
                    <a:pt x="151" y="46"/>
                  </a:cubicBezTo>
                  <a:cubicBezTo>
                    <a:pt x="152" y="39"/>
                    <a:pt x="145" y="27"/>
                    <a:pt x="138" y="18"/>
                  </a:cubicBezTo>
                  <a:cubicBezTo>
                    <a:pt x="136" y="15"/>
                    <a:pt x="134" y="11"/>
                    <a:pt x="132" y="8"/>
                  </a:cubicBezTo>
                  <a:cubicBezTo>
                    <a:pt x="106" y="2"/>
                    <a:pt x="85" y="0"/>
                    <a:pt x="69" y="2"/>
                  </a:cubicBezTo>
                  <a:cubicBezTo>
                    <a:pt x="54" y="4"/>
                    <a:pt x="41" y="7"/>
                    <a:pt x="27" y="10"/>
                  </a:cubicBezTo>
                  <a:cubicBezTo>
                    <a:pt x="19" y="12"/>
                    <a:pt x="10" y="14"/>
                    <a:pt x="0" y="16"/>
                  </a:cubicBezTo>
                  <a:cubicBezTo>
                    <a:pt x="5" y="25"/>
                    <a:pt x="5" y="32"/>
                    <a:pt x="6" y="40"/>
                  </a:cubicBezTo>
                  <a:cubicBezTo>
                    <a:pt x="7" y="47"/>
                    <a:pt x="8" y="56"/>
                    <a:pt x="13" y="70"/>
                  </a:cubicBezTo>
                  <a:cubicBezTo>
                    <a:pt x="20" y="87"/>
                    <a:pt x="32" y="88"/>
                    <a:pt x="45" y="88"/>
                  </a:cubicBezTo>
                  <a:lnTo>
                    <a:pt x="52" y="88"/>
                  </a:lnTo>
                  <a:cubicBezTo>
                    <a:pt x="59" y="88"/>
                    <a:pt x="65" y="88"/>
                    <a:pt x="70" y="92"/>
                  </a:cubicBezTo>
                  <a:cubicBezTo>
                    <a:pt x="73" y="95"/>
                    <a:pt x="77" y="100"/>
                    <a:pt x="84" y="119"/>
                  </a:cubicBezTo>
                  <a:cubicBezTo>
                    <a:pt x="86" y="119"/>
                    <a:pt x="87" y="119"/>
                    <a:pt x="88" y="119"/>
                  </a:cubicBezTo>
                  <a:cubicBezTo>
                    <a:pt x="103" y="122"/>
                    <a:pt x="109" y="130"/>
                    <a:pt x="112" y="137"/>
                  </a:cubicBezTo>
                  <a:lnTo>
                    <a:pt x="113" y="137"/>
                  </a:lnTo>
                  <a:cubicBezTo>
                    <a:pt x="118" y="139"/>
                    <a:pt x="123" y="141"/>
                    <a:pt x="127" y="143"/>
                  </a:cubicBezTo>
                  <a:cubicBezTo>
                    <a:pt x="127" y="143"/>
                    <a:pt x="128" y="143"/>
                    <a:pt x="128" y="144"/>
                  </a:cubicBezTo>
                  <a:cubicBezTo>
                    <a:pt x="133" y="146"/>
                    <a:pt x="136" y="148"/>
                    <a:pt x="140" y="150"/>
                  </a:cubicBezTo>
                  <a:cubicBezTo>
                    <a:pt x="143" y="152"/>
                    <a:pt x="145" y="153"/>
                    <a:pt x="147" y="154"/>
                  </a:cubicBezTo>
                  <a:cubicBezTo>
                    <a:pt x="149" y="155"/>
                    <a:pt x="151" y="154"/>
                    <a:pt x="153" y="154"/>
                  </a:cubicBezTo>
                  <a:cubicBezTo>
                    <a:pt x="155" y="154"/>
                    <a:pt x="157" y="153"/>
                    <a:pt x="159" y="153"/>
                  </a:cubicBezTo>
                  <a:cubicBezTo>
                    <a:pt x="168" y="153"/>
                    <a:pt x="176" y="158"/>
                    <a:pt x="185" y="168"/>
                  </a:cubicBezTo>
                  <a:cubicBezTo>
                    <a:pt x="189" y="172"/>
                    <a:pt x="191" y="176"/>
                    <a:pt x="194" y="179"/>
                  </a:cubicBezTo>
                  <a:cubicBezTo>
                    <a:pt x="194" y="179"/>
                    <a:pt x="194" y="180"/>
                    <a:pt x="195" y="180"/>
                  </a:cubicBezTo>
                  <a:cubicBezTo>
                    <a:pt x="197" y="183"/>
                    <a:pt x="199" y="186"/>
                    <a:pt x="200" y="188"/>
                  </a:cubicBezTo>
                  <a:cubicBezTo>
                    <a:pt x="200" y="188"/>
                    <a:pt x="200" y="189"/>
                    <a:pt x="201" y="189"/>
                  </a:cubicBezTo>
                  <a:cubicBezTo>
                    <a:pt x="202" y="192"/>
                    <a:pt x="203" y="194"/>
                    <a:pt x="203" y="197"/>
                  </a:cubicBezTo>
                  <a:lnTo>
                    <a:pt x="203" y="198"/>
                  </a:lnTo>
                  <a:cubicBezTo>
                    <a:pt x="204" y="201"/>
                    <a:pt x="204" y="204"/>
                    <a:pt x="203" y="207"/>
                  </a:cubicBezTo>
                  <a:lnTo>
                    <a:pt x="203" y="207"/>
                  </a:lnTo>
                  <a:cubicBezTo>
                    <a:pt x="215" y="206"/>
                    <a:pt x="226" y="204"/>
                    <a:pt x="238" y="2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5" name="Freeform 338">
              <a:extLst>
                <a:ext uri="{FF2B5EF4-FFF2-40B4-BE49-F238E27FC236}">
                  <a16:creationId xmlns:a16="http://schemas.microsoft.com/office/drawing/2014/main" id="{ECC2270B-0EDD-4D1F-AF75-6F28C50D3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3352" y="2814567"/>
              <a:ext cx="148442" cy="125893"/>
            </a:xfrm>
            <a:custGeom>
              <a:avLst/>
              <a:gdLst>
                <a:gd name="T0" fmla="*/ 264 w 347"/>
                <a:gd name="T1" fmla="*/ 18 h 295"/>
                <a:gd name="T2" fmla="*/ 234 w 347"/>
                <a:gd name="T3" fmla="*/ 37 h 295"/>
                <a:gd name="T4" fmla="*/ 219 w 347"/>
                <a:gd name="T5" fmla="*/ 46 h 295"/>
                <a:gd name="T6" fmla="*/ 205 w 347"/>
                <a:gd name="T7" fmla="*/ 56 h 295"/>
                <a:gd name="T8" fmla="*/ 191 w 347"/>
                <a:gd name="T9" fmla="*/ 52 h 295"/>
                <a:gd name="T10" fmla="*/ 182 w 347"/>
                <a:gd name="T11" fmla="*/ 49 h 295"/>
                <a:gd name="T12" fmla="*/ 178 w 347"/>
                <a:gd name="T13" fmla="*/ 49 h 295"/>
                <a:gd name="T14" fmla="*/ 155 w 347"/>
                <a:gd name="T15" fmla="*/ 33 h 295"/>
                <a:gd name="T16" fmla="*/ 130 w 347"/>
                <a:gd name="T17" fmla="*/ 12 h 295"/>
                <a:gd name="T18" fmla="*/ 121 w 347"/>
                <a:gd name="T19" fmla="*/ 9 h 295"/>
                <a:gd name="T20" fmla="*/ 99 w 347"/>
                <a:gd name="T21" fmla="*/ 0 h 295"/>
                <a:gd name="T22" fmla="*/ 88 w 347"/>
                <a:gd name="T23" fmla="*/ 18 h 295"/>
                <a:gd name="T24" fmla="*/ 99 w 347"/>
                <a:gd name="T25" fmla="*/ 28 h 295"/>
                <a:gd name="T26" fmla="*/ 116 w 347"/>
                <a:gd name="T27" fmla="*/ 48 h 295"/>
                <a:gd name="T28" fmla="*/ 112 w 347"/>
                <a:gd name="T29" fmla="*/ 59 h 295"/>
                <a:gd name="T30" fmla="*/ 85 w 347"/>
                <a:gd name="T31" fmla="*/ 67 h 295"/>
                <a:gd name="T32" fmla="*/ 44 w 347"/>
                <a:gd name="T33" fmla="*/ 54 h 295"/>
                <a:gd name="T34" fmla="*/ 6 w 347"/>
                <a:gd name="T35" fmla="*/ 35 h 295"/>
                <a:gd name="T36" fmla="*/ 2 w 347"/>
                <a:gd name="T37" fmla="*/ 37 h 295"/>
                <a:gd name="T38" fmla="*/ 13 w 347"/>
                <a:gd name="T39" fmla="*/ 59 h 295"/>
                <a:gd name="T40" fmla="*/ 27 w 347"/>
                <a:gd name="T41" fmla="*/ 97 h 295"/>
                <a:gd name="T42" fmla="*/ 39 w 347"/>
                <a:gd name="T43" fmla="*/ 121 h 295"/>
                <a:gd name="T44" fmla="*/ 55 w 347"/>
                <a:gd name="T45" fmla="*/ 156 h 295"/>
                <a:gd name="T46" fmla="*/ 78 w 347"/>
                <a:gd name="T47" fmla="*/ 183 h 295"/>
                <a:gd name="T48" fmla="*/ 102 w 347"/>
                <a:gd name="T49" fmla="*/ 212 h 295"/>
                <a:gd name="T50" fmla="*/ 114 w 347"/>
                <a:gd name="T51" fmla="*/ 243 h 295"/>
                <a:gd name="T52" fmla="*/ 167 w 347"/>
                <a:gd name="T53" fmla="*/ 210 h 295"/>
                <a:gd name="T54" fmla="*/ 200 w 347"/>
                <a:gd name="T55" fmla="*/ 189 h 295"/>
                <a:gd name="T56" fmla="*/ 212 w 347"/>
                <a:gd name="T57" fmla="*/ 185 h 295"/>
                <a:gd name="T58" fmla="*/ 227 w 347"/>
                <a:gd name="T59" fmla="*/ 194 h 295"/>
                <a:gd name="T60" fmla="*/ 229 w 347"/>
                <a:gd name="T61" fmla="*/ 244 h 295"/>
                <a:gd name="T62" fmla="*/ 223 w 347"/>
                <a:gd name="T63" fmla="*/ 266 h 295"/>
                <a:gd name="T64" fmla="*/ 266 w 347"/>
                <a:gd name="T65" fmla="*/ 294 h 295"/>
                <a:gd name="T66" fmla="*/ 281 w 347"/>
                <a:gd name="T67" fmla="*/ 254 h 295"/>
                <a:gd name="T68" fmla="*/ 326 w 347"/>
                <a:gd name="T69" fmla="*/ 98 h 295"/>
                <a:gd name="T70" fmla="*/ 270 w 347"/>
                <a:gd name="T71" fmla="*/ 26 h 295"/>
                <a:gd name="T72" fmla="*/ 264 w 347"/>
                <a:gd name="T73" fmla="*/ 1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7" h="295">
                  <a:moveTo>
                    <a:pt x="264" y="18"/>
                  </a:moveTo>
                  <a:cubicBezTo>
                    <a:pt x="256" y="30"/>
                    <a:pt x="244" y="34"/>
                    <a:pt x="234" y="37"/>
                  </a:cubicBezTo>
                  <a:cubicBezTo>
                    <a:pt x="227" y="39"/>
                    <a:pt x="221" y="41"/>
                    <a:pt x="219" y="46"/>
                  </a:cubicBezTo>
                  <a:cubicBezTo>
                    <a:pt x="215" y="54"/>
                    <a:pt x="209" y="56"/>
                    <a:pt x="205" y="56"/>
                  </a:cubicBezTo>
                  <a:cubicBezTo>
                    <a:pt x="200" y="56"/>
                    <a:pt x="195" y="54"/>
                    <a:pt x="191" y="52"/>
                  </a:cubicBezTo>
                  <a:cubicBezTo>
                    <a:pt x="188" y="50"/>
                    <a:pt x="184" y="49"/>
                    <a:pt x="182" y="49"/>
                  </a:cubicBezTo>
                  <a:lnTo>
                    <a:pt x="178" y="49"/>
                  </a:lnTo>
                  <a:cubicBezTo>
                    <a:pt x="171" y="49"/>
                    <a:pt x="164" y="42"/>
                    <a:pt x="155" y="33"/>
                  </a:cubicBezTo>
                  <a:cubicBezTo>
                    <a:pt x="147" y="25"/>
                    <a:pt x="138" y="16"/>
                    <a:pt x="130" y="12"/>
                  </a:cubicBezTo>
                  <a:cubicBezTo>
                    <a:pt x="127" y="10"/>
                    <a:pt x="124" y="9"/>
                    <a:pt x="121" y="9"/>
                  </a:cubicBezTo>
                  <a:cubicBezTo>
                    <a:pt x="115" y="8"/>
                    <a:pt x="108" y="5"/>
                    <a:pt x="99" y="0"/>
                  </a:cubicBezTo>
                  <a:cubicBezTo>
                    <a:pt x="87" y="14"/>
                    <a:pt x="88" y="18"/>
                    <a:pt x="88" y="18"/>
                  </a:cubicBezTo>
                  <a:cubicBezTo>
                    <a:pt x="89" y="21"/>
                    <a:pt x="95" y="25"/>
                    <a:pt x="99" y="28"/>
                  </a:cubicBezTo>
                  <a:cubicBezTo>
                    <a:pt x="107" y="34"/>
                    <a:pt x="115" y="40"/>
                    <a:pt x="116" y="48"/>
                  </a:cubicBezTo>
                  <a:cubicBezTo>
                    <a:pt x="116" y="51"/>
                    <a:pt x="115" y="55"/>
                    <a:pt x="112" y="59"/>
                  </a:cubicBezTo>
                  <a:cubicBezTo>
                    <a:pt x="105" y="66"/>
                    <a:pt x="93" y="67"/>
                    <a:pt x="85" y="67"/>
                  </a:cubicBezTo>
                  <a:cubicBezTo>
                    <a:pt x="72" y="67"/>
                    <a:pt x="53" y="63"/>
                    <a:pt x="44" y="54"/>
                  </a:cubicBezTo>
                  <a:cubicBezTo>
                    <a:pt x="37" y="47"/>
                    <a:pt x="17" y="35"/>
                    <a:pt x="6" y="35"/>
                  </a:cubicBezTo>
                  <a:cubicBezTo>
                    <a:pt x="3" y="35"/>
                    <a:pt x="2" y="36"/>
                    <a:pt x="2" y="37"/>
                  </a:cubicBezTo>
                  <a:cubicBezTo>
                    <a:pt x="0" y="41"/>
                    <a:pt x="8" y="52"/>
                    <a:pt x="13" y="59"/>
                  </a:cubicBezTo>
                  <a:cubicBezTo>
                    <a:pt x="21" y="72"/>
                    <a:pt x="30" y="85"/>
                    <a:pt x="27" y="97"/>
                  </a:cubicBezTo>
                  <a:cubicBezTo>
                    <a:pt x="26" y="103"/>
                    <a:pt x="32" y="112"/>
                    <a:pt x="39" y="121"/>
                  </a:cubicBezTo>
                  <a:cubicBezTo>
                    <a:pt x="46" y="131"/>
                    <a:pt x="55" y="143"/>
                    <a:pt x="55" y="156"/>
                  </a:cubicBezTo>
                  <a:cubicBezTo>
                    <a:pt x="55" y="165"/>
                    <a:pt x="67" y="174"/>
                    <a:pt x="78" y="183"/>
                  </a:cubicBezTo>
                  <a:cubicBezTo>
                    <a:pt x="90" y="192"/>
                    <a:pt x="102" y="201"/>
                    <a:pt x="102" y="212"/>
                  </a:cubicBezTo>
                  <a:cubicBezTo>
                    <a:pt x="102" y="215"/>
                    <a:pt x="103" y="223"/>
                    <a:pt x="114" y="243"/>
                  </a:cubicBezTo>
                  <a:cubicBezTo>
                    <a:pt x="133" y="234"/>
                    <a:pt x="151" y="221"/>
                    <a:pt x="167" y="210"/>
                  </a:cubicBezTo>
                  <a:cubicBezTo>
                    <a:pt x="178" y="202"/>
                    <a:pt x="190" y="194"/>
                    <a:pt x="200" y="189"/>
                  </a:cubicBezTo>
                  <a:cubicBezTo>
                    <a:pt x="204" y="186"/>
                    <a:pt x="209" y="185"/>
                    <a:pt x="212" y="185"/>
                  </a:cubicBezTo>
                  <a:cubicBezTo>
                    <a:pt x="218" y="185"/>
                    <a:pt x="223" y="188"/>
                    <a:pt x="227" y="194"/>
                  </a:cubicBezTo>
                  <a:cubicBezTo>
                    <a:pt x="234" y="205"/>
                    <a:pt x="232" y="227"/>
                    <a:pt x="229" y="244"/>
                  </a:cubicBezTo>
                  <a:cubicBezTo>
                    <a:pt x="227" y="254"/>
                    <a:pt x="225" y="263"/>
                    <a:pt x="223" y="266"/>
                  </a:cubicBezTo>
                  <a:cubicBezTo>
                    <a:pt x="224" y="269"/>
                    <a:pt x="241" y="283"/>
                    <a:pt x="266" y="294"/>
                  </a:cubicBezTo>
                  <a:cubicBezTo>
                    <a:pt x="267" y="279"/>
                    <a:pt x="272" y="265"/>
                    <a:pt x="281" y="254"/>
                  </a:cubicBezTo>
                  <a:cubicBezTo>
                    <a:pt x="319" y="207"/>
                    <a:pt x="346" y="135"/>
                    <a:pt x="326" y="98"/>
                  </a:cubicBezTo>
                  <a:cubicBezTo>
                    <a:pt x="318" y="84"/>
                    <a:pt x="295" y="56"/>
                    <a:pt x="270" y="26"/>
                  </a:cubicBezTo>
                  <a:lnTo>
                    <a:pt x="264" y="1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6" name="Freeform 339">
              <a:extLst>
                <a:ext uri="{FF2B5EF4-FFF2-40B4-BE49-F238E27FC236}">
                  <a16:creationId xmlns:a16="http://schemas.microsoft.com/office/drawing/2014/main" id="{F9D47252-176F-4086-AA10-AA98212A1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5835" y="2899123"/>
              <a:ext cx="31946" cy="24427"/>
            </a:xfrm>
            <a:custGeom>
              <a:avLst/>
              <a:gdLst>
                <a:gd name="T0" fmla="*/ 39 w 77"/>
                <a:gd name="T1" fmla="*/ 15 h 57"/>
                <a:gd name="T2" fmla="*/ 26 w 77"/>
                <a:gd name="T3" fmla="*/ 14 h 57"/>
                <a:gd name="T4" fmla="*/ 18 w 77"/>
                <a:gd name="T5" fmla="*/ 9 h 57"/>
                <a:gd name="T6" fmla="*/ 0 w 77"/>
                <a:gd name="T7" fmla="*/ 0 h 57"/>
                <a:gd name="T8" fmla="*/ 19 w 77"/>
                <a:gd name="T9" fmla="*/ 26 h 57"/>
                <a:gd name="T10" fmla="*/ 35 w 77"/>
                <a:gd name="T11" fmla="*/ 41 h 57"/>
                <a:gd name="T12" fmla="*/ 36 w 77"/>
                <a:gd name="T13" fmla="*/ 47 h 57"/>
                <a:gd name="T14" fmla="*/ 69 w 77"/>
                <a:gd name="T15" fmla="*/ 55 h 57"/>
                <a:gd name="T16" fmla="*/ 76 w 77"/>
                <a:gd name="T17" fmla="*/ 56 h 57"/>
                <a:gd name="T18" fmla="*/ 60 w 77"/>
                <a:gd name="T19" fmla="*/ 25 h 57"/>
                <a:gd name="T20" fmla="*/ 39 w 77"/>
                <a:gd name="T21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7">
                  <a:moveTo>
                    <a:pt x="39" y="15"/>
                  </a:moveTo>
                  <a:cubicBezTo>
                    <a:pt x="34" y="15"/>
                    <a:pt x="30" y="15"/>
                    <a:pt x="26" y="14"/>
                  </a:cubicBezTo>
                  <a:cubicBezTo>
                    <a:pt x="24" y="13"/>
                    <a:pt x="21" y="11"/>
                    <a:pt x="18" y="9"/>
                  </a:cubicBezTo>
                  <a:cubicBezTo>
                    <a:pt x="13" y="6"/>
                    <a:pt x="7" y="3"/>
                    <a:pt x="0" y="0"/>
                  </a:cubicBezTo>
                  <a:cubicBezTo>
                    <a:pt x="3" y="10"/>
                    <a:pt x="6" y="20"/>
                    <a:pt x="19" y="26"/>
                  </a:cubicBezTo>
                  <a:cubicBezTo>
                    <a:pt x="30" y="31"/>
                    <a:pt x="34" y="36"/>
                    <a:pt x="35" y="41"/>
                  </a:cubicBezTo>
                  <a:cubicBezTo>
                    <a:pt x="36" y="43"/>
                    <a:pt x="36" y="45"/>
                    <a:pt x="36" y="47"/>
                  </a:cubicBezTo>
                  <a:cubicBezTo>
                    <a:pt x="36" y="49"/>
                    <a:pt x="42" y="52"/>
                    <a:pt x="69" y="55"/>
                  </a:cubicBezTo>
                  <a:cubicBezTo>
                    <a:pt x="71" y="56"/>
                    <a:pt x="73" y="56"/>
                    <a:pt x="76" y="56"/>
                  </a:cubicBezTo>
                  <a:cubicBezTo>
                    <a:pt x="76" y="46"/>
                    <a:pt x="74" y="41"/>
                    <a:pt x="60" y="25"/>
                  </a:cubicBezTo>
                  <a:cubicBezTo>
                    <a:pt x="47" y="11"/>
                    <a:pt x="43" y="14"/>
                    <a:pt x="39" y="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7" name="Freeform 340">
              <a:extLst>
                <a:ext uri="{FF2B5EF4-FFF2-40B4-BE49-F238E27FC236}">
                  <a16:creationId xmlns:a16="http://schemas.microsoft.com/office/drawing/2014/main" id="{8177AB2E-63BF-4172-B1C7-45179BE6D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4447" y="2949855"/>
              <a:ext cx="396476" cy="326944"/>
            </a:xfrm>
            <a:custGeom>
              <a:avLst/>
              <a:gdLst>
                <a:gd name="T0" fmla="*/ 861 w 931"/>
                <a:gd name="T1" fmla="*/ 176 h 766"/>
                <a:gd name="T2" fmla="*/ 901 w 931"/>
                <a:gd name="T3" fmla="*/ 162 h 766"/>
                <a:gd name="T4" fmla="*/ 923 w 931"/>
                <a:gd name="T5" fmla="*/ 149 h 766"/>
                <a:gd name="T6" fmla="*/ 930 w 931"/>
                <a:gd name="T7" fmla="*/ 145 h 766"/>
                <a:gd name="T8" fmla="*/ 895 w 931"/>
                <a:gd name="T9" fmla="*/ 157 h 766"/>
                <a:gd name="T10" fmla="*/ 847 w 931"/>
                <a:gd name="T11" fmla="*/ 126 h 766"/>
                <a:gd name="T12" fmla="*/ 850 w 931"/>
                <a:gd name="T13" fmla="*/ 65 h 766"/>
                <a:gd name="T14" fmla="*/ 822 w 931"/>
                <a:gd name="T15" fmla="*/ 2 h 766"/>
                <a:gd name="T16" fmla="*/ 718 w 931"/>
                <a:gd name="T17" fmla="*/ 87 h 766"/>
                <a:gd name="T18" fmla="*/ 658 w 931"/>
                <a:gd name="T19" fmla="*/ 115 h 766"/>
                <a:gd name="T20" fmla="*/ 608 w 931"/>
                <a:gd name="T21" fmla="*/ 123 h 766"/>
                <a:gd name="T22" fmla="*/ 562 w 931"/>
                <a:gd name="T23" fmla="*/ 120 h 766"/>
                <a:gd name="T24" fmla="*/ 508 w 931"/>
                <a:gd name="T25" fmla="*/ 96 h 766"/>
                <a:gd name="T26" fmla="*/ 458 w 931"/>
                <a:gd name="T27" fmla="*/ 89 h 766"/>
                <a:gd name="T28" fmla="*/ 409 w 931"/>
                <a:gd name="T29" fmla="*/ 75 h 766"/>
                <a:gd name="T30" fmla="*/ 387 w 931"/>
                <a:gd name="T31" fmla="*/ 91 h 766"/>
                <a:gd name="T32" fmla="*/ 347 w 931"/>
                <a:gd name="T33" fmla="*/ 111 h 766"/>
                <a:gd name="T34" fmla="*/ 330 w 931"/>
                <a:gd name="T35" fmla="*/ 123 h 766"/>
                <a:gd name="T36" fmla="*/ 310 w 931"/>
                <a:gd name="T37" fmla="*/ 182 h 766"/>
                <a:gd name="T38" fmla="*/ 251 w 931"/>
                <a:gd name="T39" fmla="*/ 215 h 766"/>
                <a:gd name="T40" fmla="*/ 202 w 931"/>
                <a:gd name="T41" fmla="*/ 250 h 766"/>
                <a:gd name="T42" fmla="*/ 151 w 931"/>
                <a:gd name="T43" fmla="*/ 284 h 766"/>
                <a:gd name="T44" fmla="*/ 99 w 931"/>
                <a:gd name="T45" fmla="*/ 260 h 766"/>
                <a:gd name="T46" fmla="*/ 72 w 931"/>
                <a:gd name="T47" fmla="*/ 258 h 766"/>
                <a:gd name="T48" fmla="*/ 48 w 931"/>
                <a:gd name="T49" fmla="*/ 288 h 766"/>
                <a:gd name="T50" fmla="*/ 26 w 931"/>
                <a:gd name="T51" fmla="*/ 339 h 766"/>
                <a:gd name="T52" fmla="*/ 14 w 931"/>
                <a:gd name="T53" fmla="*/ 362 h 766"/>
                <a:gd name="T54" fmla="*/ 8 w 931"/>
                <a:gd name="T55" fmla="*/ 448 h 766"/>
                <a:gd name="T56" fmla="*/ 18 w 931"/>
                <a:gd name="T57" fmla="*/ 559 h 766"/>
                <a:gd name="T58" fmla="*/ 39 w 931"/>
                <a:gd name="T59" fmla="*/ 587 h 766"/>
                <a:gd name="T60" fmla="*/ 45 w 931"/>
                <a:gd name="T61" fmla="*/ 703 h 766"/>
                <a:gd name="T62" fmla="*/ 30 w 931"/>
                <a:gd name="T63" fmla="*/ 751 h 766"/>
                <a:gd name="T64" fmla="*/ 58 w 931"/>
                <a:gd name="T65" fmla="*/ 753 h 766"/>
                <a:gd name="T66" fmla="*/ 88 w 931"/>
                <a:gd name="T67" fmla="*/ 756 h 766"/>
                <a:gd name="T68" fmla="*/ 118 w 931"/>
                <a:gd name="T69" fmla="*/ 760 h 766"/>
                <a:gd name="T70" fmla="*/ 166 w 931"/>
                <a:gd name="T71" fmla="*/ 765 h 766"/>
                <a:gd name="T72" fmla="*/ 442 w 931"/>
                <a:gd name="T73" fmla="*/ 690 h 766"/>
                <a:gd name="T74" fmla="*/ 506 w 931"/>
                <a:gd name="T75" fmla="*/ 613 h 766"/>
                <a:gd name="T76" fmla="*/ 535 w 931"/>
                <a:gd name="T77" fmla="*/ 615 h 766"/>
                <a:gd name="T78" fmla="*/ 624 w 931"/>
                <a:gd name="T79" fmla="*/ 566 h 766"/>
                <a:gd name="T80" fmla="*/ 644 w 931"/>
                <a:gd name="T81" fmla="*/ 576 h 766"/>
                <a:gd name="T82" fmla="*/ 651 w 931"/>
                <a:gd name="T83" fmla="*/ 582 h 766"/>
                <a:gd name="T84" fmla="*/ 670 w 931"/>
                <a:gd name="T85" fmla="*/ 523 h 766"/>
                <a:gd name="T86" fmla="*/ 744 w 931"/>
                <a:gd name="T87" fmla="*/ 438 h 766"/>
                <a:gd name="T88" fmla="*/ 734 w 931"/>
                <a:gd name="T89" fmla="*/ 414 h 766"/>
                <a:gd name="T90" fmla="*/ 719 w 931"/>
                <a:gd name="T91" fmla="*/ 385 h 766"/>
                <a:gd name="T92" fmla="*/ 748 w 931"/>
                <a:gd name="T93" fmla="*/ 376 h 766"/>
                <a:gd name="T94" fmla="*/ 796 w 931"/>
                <a:gd name="T95" fmla="*/ 385 h 766"/>
                <a:gd name="T96" fmla="*/ 809 w 931"/>
                <a:gd name="T97" fmla="*/ 355 h 766"/>
                <a:gd name="T98" fmla="*/ 831 w 931"/>
                <a:gd name="T99" fmla="*/ 300 h 766"/>
                <a:gd name="T100" fmla="*/ 849 w 931"/>
                <a:gd name="T101" fmla="*/ 257 h 766"/>
                <a:gd name="T102" fmla="*/ 829 w 931"/>
                <a:gd name="T103" fmla="*/ 19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766">
                  <a:moveTo>
                    <a:pt x="853" y="180"/>
                  </a:moveTo>
                  <a:cubicBezTo>
                    <a:pt x="855" y="179"/>
                    <a:pt x="858" y="178"/>
                    <a:pt x="861" y="176"/>
                  </a:cubicBezTo>
                  <a:lnTo>
                    <a:pt x="864" y="175"/>
                  </a:lnTo>
                  <a:cubicBezTo>
                    <a:pt x="879" y="172"/>
                    <a:pt x="891" y="169"/>
                    <a:pt x="901" y="162"/>
                  </a:cubicBezTo>
                  <a:cubicBezTo>
                    <a:pt x="904" y="159"/>
                    <a:pt x="909" y="156"/>
                    <a:pt x="913" y="154"/>
                  </a:cubicBezTo>
                  <a:cubicBezTo>
                    <a:pt x="916" y="152"/>
                    <a:pt x="919" y="151"/>
                    <a:pt x="923" y="149"/>
                  </a:cubicBezTo>
                  <a:cubicBezTo>
                    <a:pt x="924" y="148"/>
                    <a:pt x="926" y="147"/>
                    <a:pt x="928" y="147"/>
                  </a:cubicBezTo>
                  <a:cubicBezTo>
                    <a:pt x="928" y="146"/>
                    <a:pt x="929" y="146"/>
                    <a:pt x="930" y="145"/>
                  </a:cubicBezTo>
                  <a:cubicBezTo>
                    <a:pt x="926" y="147"/>
                    <a:pt x="922" y="148"/>
                    <a:pt x="918" y="149"/>
                  </a:cubicBezTo>
                  <a:cubicBezTo>
                    <a:pt x="910" y="152"/>
                    <a:pt x="902" y="155"/>
                    <a:pt x="895" y="157"/>
                  </a:cubicBezTo>
                  <a:cubicBezTo>
                    <a:pt x="871" y="164"/>
                    <a:pt x="859" y="163"/>
                    <a:pt x="851" y="154"/>
                  </a:cubicBezTo>
                  <a:cubicBezTo>
                    <a:pt x="845" y="147"/>
                    <a:pt x="845" y="137"/>
                    <a:pt x="847" y="126"/>
                  </a:cubicBezTo>
                  <a:cubicBezTo>
                    <a:pt x="848" y="120"/>
                    <a:pt x="850" y="113"/>
                    <a:pt x="852" y="107"/>
                  </a:cubicBezTo>
                  <a:cubicBezTo>
                    <a:pt x="859" y="85"/>
                    <a:pt x="863" y="71"/>
                    <a:pt x="850" y="65"/>
                  </a:cubicBezTo>
                  <a:cubicBezTo>
                    <a:pt x="829" y="56"/>
                    <a:pt x="829" y="36"/>
                    <a:pt x="829" y="22"/>
                  </a:cubicBezTo>
                  <a:cubicBezTo>
                    <a:pt x="829" y="6"/>
                    <a:pt x="828" y="3"/>
                    <a:pt x="822" y="2"/>
                  </a:cubicBezTo>
                  <a:cubicBezTo>
                    <a:pt x="798" y="0"/>
                    <a:pt x="759" y="45"/>
                    <a:pt x="759" y="63"/>
                  </a:cubicBezTo>
                  <a:cubicBezTo>
                    <a:pt x="759" y="78"/>
                    <a:pt x="738" y="83"/>
                    <a:pt x="718" y="87"/>
                  </a:cubicBezTo>
                  <a:cubicBezTo>
                    <a:pt x="706" y="89"/>
                    <a:pt x="687" y="93"/>
                    <a:pt x="687" y="99"/>
                  </a:cubicBezTo>
                  <a:cubicBezTo>
                    <a:pt x="687" y="115"/>
                    <a:pt x="667" y="115"/>
                    <a:pt x="658" y="115"/>
                  </a:cubicBezTo>
                  <a:cubicBezTo>
                    <a:pt x="655" y="115"/>
                    <a:pt x="651" y="114"/>
                    <a:pt x="648" y="114"/>
                  </a:cubicBezTo>
                  <a:cubicBezTo>
                    <a:pt x="632" y="114"/>
                    <a:pt x="613" y="113"/>
                    <a:pt x="608" y="123"/>
                  </a:cubicBezTo>
                  <a:cubicBezTo>
                    <a:pt x="603" y="132"/>
                    <a:pt x="597" y="133"/>
                    <a:pt x="592" y="133"/>
                  </a:cubicBezTo>
                  <a:cubicBezTo>
                    <a:pt x="582" y="133"/>
                    <a:pt x="572" y="127"/>
                    <a:pt x="562" y="120"/>
                  </a:cubicBezTo>
                  <a:cubicBezTo>
                    <a:pt x="553" y="114"/>
                    <a:pt x="543" y="108"/>
                    <a:pt x="536" y="108"/>
                  </a:cubicBezTo>
                  <a:cubicBezTo>
                    <a:pt x="526" y="108"/>
                    <a:pt x="517" y="102"/>
                    <a:pt x="508" y="96"/>
                  </a:cubicBezTo>
                  <a:cubicBezTo>
                    <a:pt x="497" y="89"/>
                    <a:pt x="487" y="82"/>
                    <a:pt x="475" y="87"/>
                  </a:cubicBezTo>
                  <a:cubicBezTo>
                    <a:pt x="469" y="88"/>
                    <a:pt x="464" y="89"/>
                    <a:pt x="458" y="89"/>
                  </a:cubicBezTo>
                  <a:cubicBezTo>
                    <a:pt x="447" y="89"/>
                    <a:pt x="437" y="85"/>
                    <a:pt x="428" y="81"/>
                  </a:cubicBezTo>
                  <a:cubicBezTo>
                    <a:pt x="422" y="78"/>
                    <a:pt x="415" y="76"/>
                    <a:pt x="409" y="75"/>
                  </a:cubicBezTo>
                  <a:lnTo>
                    <a:pt x="409" y="75"/>
                  </a:lnTo>
                  <a:cubicBezTo>
                    <a:pt x="401" y="75"/>
                    <a:pt x="394" y="83"/>
                    <a:pt x="387" y="91"/>
                  </a:cubicBezTo>
                  <a:cubicBezTo>
                    <a:pt x="378" y="101"/>
                    <a:pt x="368" y="112"/>
                    <a:pt x="355" y="112"/>
                  </a:cubicBezTo>
                  <a:cubicBezTo>
                    <a:pt x="353" y="112"/>
                    <a:pt x="350" y="112"/>
                    <a:pt x="347" y="111"/>
                  </a:cubicBezTo>
                  <a:cubicBezTo>
                    <a:pt x="346" y="110"/>
                    <a:pt x="345" y="110"/>
                    <a:pt x="344" y="110"/>
                  </a:cubicBezTo>
                  <a:cubicBezTo>
                    <a:pt x="339" y="110"/>
                    <a:pt x="334" y="115"/>
                    <a:pt x="330" y="123"/>
                  </a:cubicBezTo>
                  <a:cubicBezTo>
                    <a:pt x="323" y="136"/>
                    <a:pt x="317" y="157"/>
                    <a:pt x="313" y="171"/>
                  </a:cubicBezTo>
                  <a:cubicBezTo>
                    <a:pt x="312" y="175"/>
                    <a:pt x="311" y="179"/>
                    <a:pt x="310" y="182"/>
                  </a:cubicBezTo>
                  <a:cubicBezTo>
                    <a:pt x="309" y="184"/>
                    <a:pt x="308" y="186"/>
                    <a:pt x="307" y="188"/>
                  </a:cubicBezTo>
                  <a:cubicBezTo>
                    <a:pt x="298" y="201"/>
                    <a:pt x="275" y="208"/>
                    <a:pt x="251" y="215"/>
                  </a:cubicBezTo>
                  <a:cubicBezTo>
                    <a:pt x="228" y="222"/>
                    <a:pt x="201" y="230"/>
                    <a:pt x="202" y="243"/>
                  </a:cubicBezTo>
                  <a:cubicBezTo>
                    <a:pt x="202" y="245"/>
                    <a:pt x="202" y="247"/>
                    <a:pt x="202" y="250"/>
                  </a:cubicBezTo>
                  <a:cubicBezTo>
                    <a:pt x="201" y="256"/>
                    <a:pt x="198" y="262"/>
                    <a:pt x="193" y="267"/>
                  </a:cubicBezTo>
                  <a:cubicBezTo>
                    <a:pt x="182" y="279"/>
                    <a:pt x="164" y="284"/>
                    <a:pt x="151" y="284"/>
                  </a:cubicBezTo>
                  <a:cubicBezTo>
                    <a:pt x="136" y="284"/>
                    <a:pt x="126" y="279"/>
                    <a:pt x="124" y="269"/>
                  </a:cubicBezTo>
                  <a:cubicBezTo>
                    <a:pt x="122" y="263"/>
                    <a:pt x="115" y="260"/>
                    <a:pt x="99" y="260"/>
                  </a:cubicBezTo>
                  <a:lnTo>
                    <a:pt x="88" y="261"/>
                  </a:lnTo>
                  <a:cubicBezTo>
                    <a:pt x="81" y="261"/>
                    <a:pt x="76" y="260"/>
                    <a:pt x="72" y="258"/>
                  </a:cubicBezTo>
                  <a:cubicBezTo>
                    <a:pt x="70" y="257"/>
                    <a:pt x="61" y="258"/>
                    <a:pt x="55" y="265"/>
                  </a:cubicBezTo>
                  <a:cubicBezTo>
                    <a:pt x="51" y="269"/>
                    <a:pt x="47" y="276"/>
                    <a:pt x="48" y="288"/>
                  </a:cubicBezTo>
                  <a:cubicBezTo>
                    <a:pt x="49" y="302"/>
                    <a:pt x="44" y="314"/>
                    <a:pt x="38" y="323"/>
                  </a:cubicBezTo>
                  <a:cubicBezTo>
                    <a:pt x="34" y="329"/>
                    <a:pt x="30" y="334"/>
                    <a:pt x="26" y="339"/>
                  </a:cubicBezTo>
                  <a:cubicBezTo>
                    <a:pt x="22" y="343"/>
                    <a:pt x="18" y="348"/>
                    <a:pt x="18" y="351"/>
                  </a:cubicBezTo>
                  <a:cubicBezTo>
                    <a:pt x="17" y="353"/>
                    <a:pt x="16" y="357"/>
                    <a:pt x="14" y="362"/>
                  </a:cubicBezTo>
                  <a:cubicBezTo>
                    <a:pt x="9" y="376"/>
                    <a:pt x="0" y="400"/>
                    <a:pt x="8" y="412"/>
                  </a:cubicBezTo>
                  <a:cubicBezTo>
                    <a:pt x="15" y="423"/>
                    <a:pt x="12" y="435"/>
                    <a:pt x="8" y="448"/>
                  </a:cubicBezTo>
                  <a:cubicBezTo>
                    <a:pt x="5" y="462"/>
                    <a:pt x="1" y="478"/>
                    <a:pt x="8" y="494"/>
                  </a:cubicBezTo>
                  <a:cubicBezTo>
                    <a:pt x="18" y="516"/>
                    <a:pt x="18" y="541"/>
                    <a:pt x="18" y="559"/>
                  </a:cubicBezTo>
                  <a:cubicBezTo>
                    <a:pt x="18" y="569"/>
                    <a:pt x="19" y="578"/>
                    <a:pt x="20" y="581"/>
                  </a:cubicBezTo>
                  <a:cubicBezTo>
                    <a:pt x="22" y="584"/>
                    <a:pt x="32" y="586"/>
                    <a:pt x="39" y="587"/>
                  </a:cubicBezTo>
                  <a:cubicBezTo>
                    <a:pt x="59" y="592"/>
                    <a:pt x="87" y="597"/>
                    <a:pt x="96" y="621"/>
                  </a:cubicBezTo>
                  <a:cubicBezTo>
                    <a:pt x="105" y="646"/>
                    <a:pt x="73" y="676"/>
                    <a:pt x="45" y="703"/>
                  </a:cubicBezTo>
                  <a:cubicBezTo>
                    <a:pt x="33" y="714"/>
                    <a:pt x="19" y="728"/>
                    <a:pt x="18" y="733"/>
                  </a:cubicBezTo>
                  <a:cubicBezTo>
                    <a:pt x="17" y="738"/>
                    <a:pt x="25" y="747"/>
                    <a:pt x="30" y="751"/>
                  </a:cubicBezTo>
                  <a:cubicBezTo>
                    <a:pt x="35" y="752"/>
                    <a:pt x="40" y="752"/>
                    <a:pt x="46" y="752"/>
                  </a:cubicBezTo>
                  <a:cubicBezTo>
                    <a:pt x="50" y="753"/>
                    <a:pt x="54" y="753"/>
                    <a:pt x="58" y="753"/>
                  </a:cubicBezTo>
                  <a:cubicBezTo>
                    <a:pt x="64" y="754"/>
                    <a:pt x="70" y="754"/>
                    <a:pt x="76" y="755"/>
                  </a:cubicBezTo>
                  <a:cubicBezTo>
                    <a:pt x="80" y="755"/>
                    <a:pt x="84" y="755"/>
                    <a:pt x="88" y="756"/>
                  </a:cubicBezTo>
                  <a:cubicBezTo>
                    <a:pt x="95" y="757"/>
                    <a:pt x="100" y="757"/>
                    <a:pt x="106" y="758"/>
                  </a:cubicBezTo>
                  <a:cubicBezTo>
                    <a:pt x="110" y="759"/>
                    <a:pt x="114" y="759"/>
                    <a:pt x="118" y="760"/>
                  </a:cubicBezTo>
                  <a:cubicBezTo>
                    <a:pt x="128" y="761"/>
                    <a:pt x="137" y="763"/>
                    <a:pt x="146" y="764"/>
                  </a:cubicBezTo>
                  <a:cubicBezTo>
                    <a:pt x="150" y="765"/>
                    <a:pt x="157" y="765"/>
                    <a:pt x="166" y="765"/>
                  </a:cubicBezTo>
                  <a:cubicBezTo>
                    <a:pt x="241" y="765"/>
                    <a:pt x="426" y="736"/>
                    <a:pt x="446" y="728"/>
                  </a:cubicBezTo>
                  <a:cubicBezTo>
                    <a:pt x="447" y="722"/>
                    <a:pt x="444" y="702"/>
                    <a:pt x="442" y="690"/>
                  </a:cubicBezTo>
                  <a:cubicBezTo>
                    <a:pt x="440" y="671"/>
                    <a:pt x="438" y="660"/>
                    <a:pt x="439" y="654"/>
                  </a:cubicBezTo>
                  <a:cubicBezTo>
                    <a:pt x="442" y="640"/>
                    <a:pt x="476" y="610"/>
                    <a:pt x="506" y="613"/>
                  </a:cubicBezTo>
                  <a:lnTo>
                    <a:pt x="514" y="614"/>
                  </a:lnTo>
                  <a:cubicBezTo>
                    <a:pt x="521" y="614"/>
                    <a:pt x="528" y="615"/>
                    <a:pt x="535" y="615"/>
                  </a:cubicBezTo>
                  <a:cubicBezTo>
                    <a:pt x="550" y="615"/>
                    <a:pt x="552" y="611"/>
                    <a:pt x="552" y="605"/>
                  </a:cubicBezTo>
                  <a:cubicBezTo>
                    <a:pt x="552" y="584"/>
                    <a:pt x="600" y="566"/>
                    <a:pt x="624" y="566"/>
                  </a:cubicBezTo>
                  <a:cubicBezTo>
                    <a:pt x="627" y="566"/>
                    <a:pt x="630" y="566"/>
                    <a:pt x="633" y="567"/>
                  </a:cubicBezTo>
                  <a:cubicBezTo>
                    <a:pt x="640" y="569"/>
                    <a:pt x="643" y="573"/>
                    <a:pt x="644" y="576"/>
                  </a:cubicBezTo>
                  <a:cubicBezTo>
                    <a:pt x="645" y="578"/>
                    <a:pt x="646" y="580"/>
                    <a:pt x="648" y="581"/>
                  </a:cubicBezTo>
                  <a:cubicBezTo>
                    <a:pt x="649" y="581"/>
                    <a:pt x="650" y="582"/>
                    <a:pt x="651" y="582"/>
                  </a:cubicBezTo>
                  <a:cubicBezTo>
                    <a:pt x="657" y="582"/>
                    <a:pt x="668" y="571"/>
                    <a:pt x="669" y="544"/>
                  </a:cubicBezTo>
                  <a:cubicBezTo>
                    <a:pt x="669" y="537"/>
                    <a:pt x="670" y="530"/>
                    <a:pt x="670" y="523"/>
                  </a:cubicBezTo>
                  <a:cubicBezTo>
                    <a:pt x="671" y="488"/>
                    <a:pt x="671" y="460"/>
                    <a:pt x="699" y="457"/>
                  </a:cubicBezTo>
                  <a:cubicBezTo>
                    <a:pt x="720" y="456"/>
                    <a:pt x="737" y="446"/>
                    <a:pt x="744" y="438"/>
                  </a:cubicBezTo>
                  <a:cubicBezTo>
                    <a:pt x="745" y="437"/>
                    <a:pt x="746" y="435"/>
                    <a:pt x="746" y="433"/>
                  </a:cubicBezTo>
                  <a:cubicBezTo>
                    <a:pt x="745" y="428"/>
                    <a:pt x="739" y="420"/>
                    <a:pt x="734" y="414"/>
                  </a:cubicBezTo>
                  <a:cubicBezTo>
                    <a:pt x="730" y="409"/>
                    <a:pt x="727" y="404"/>
                    <a:pt x="724" y="399"/>
                  </a:cubicBezTo>
                  <a:cubicBezTo>
                    <a:pt x="721" y="394"/>
                    <a:pt x="719" y="389"/>
                    <a:pt x="719" y="385"/>
                  </a:cubicBezTo>
                  <a:cubicBezTo>
                    <a:pt x="719" y="383"/>
                    <a:pt x="720" y="380"/>
                    <a:pt x="723" y="378"/>
                  </a:cubicBezTo>
                  <a:cubicBezTo>
                    <a:pt x="727" y="373"/>
                    <a:pt x="736" y="374"/>
                    <a:pt x="748" y="376"/>
                  </a:cubicBezTo>
                  <a:cubicBezTo>
                    <a:pt x="752" y="377"/>
                    <a:pt x="756" y="378"/>
                    <a:pt x="761" y="379"/>
                  </a:cubicBezTo>
                  <a:cubicBezTo>
                    <a:pt x="773" y="382"/>
                    <a:pt x="787" y="385"/>
                    <a:pt x="796" y="385"/>
                  </a:cubicBezTo>
                  <a:cubicBezTo>
                    <a:pt x="801" y="385"/>
                    <a:pt x="806" y="385"/>
                    <a:pt x="807" y="382"/>
                  </a:cubicBezTo>
                  <a:cubicBezTo>
                    <a:pt x="811" y="373"/>
                    <a:pt x="810" y="364"/>
                    <a:pt x="809" y="355"/>
                  </a:cubicBezTo>
                  <a:cubicBezTo>
                    <a:pt x="808" y="343"/>
                    <a:pt x="807" y="331"/>
                    <a:pt x="814" y="320"/>
                  </a:cubicBezTo>
                  <a:cubicBezTo>
                    <a:pt x="819" y="313"/>
                    <a:pt x="825" y="307"/>
                    <a:pt x="831" y="300"/>
                  </a:cubicBezTo>
                  <a:cubicBezTo>
                    <a:pt x="841" y="290"/>
                    <a:pt x="851" y="279"/>
                    <a:pt x="850" y="270"/>
                  </a:cubicBezTo>
                  <a:cubicBezTo>
                    <a:pt x="849" y="265"/>
                    <a:pt x="849" y="261"/>
                    <a:pt x="849" y="257"/>
                  </a:cubicBezTo>
                  <a:cubicBezTo>
                    <a:pt x="848" y="246"/>
                    <a:pt x="848" y="239"/>
                    <a:pt x="838" y="228"/>
                  </a:cubicBezTo>
                  <a:cubicBezTo>
                    <a:pt x="828" y="219"/>
                    <a:pt x="825" y="207"/>
                    <a:pt x="829" y="197"/>
                  </a:cubicBezTo>
                  <a:cubicBezTo>
                    <a:pt x="832" y="187"/>
                    <a:pt x="841" y="181"/>
                    <a:pt x="853" y="1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8" name="Freeform 341">
              <a:extLst>
                <a:ext uri="{FF2B5EF4-FFF2-40B4-BE49-F238E27FC236}">
                  <a16:creationId xmlns:a16="http://schemas.microsoft.com/office/drawing/2014/main" id="{EB19046E-7E4D-4FA4-A653-CC21E7851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800" y="2987434"/>
              <a:ext cx="58252" cy="22548"/>
            </a:xfrm>
            <a:custGeom>
              <a:avLst/>
              <a:gdLst>
                <a:gd name="T0" fmla="*/ 109 w 137"/>
                <a:gd name="T1" fmla="*/ 23 h 55"/>
                <a:gd name="T2" fmla="*/ 88 w 137"/>
                <a:gd name="T3" fmla="*/ 12 h 55"/>
                <a:gd name="T4" fmla="*/ 76 w 137"/>
                <a:gd name="T5" fmla="*/ 1 h 55"/>
                <a:gd name="T6" fmla="*/ 74 w 137"/>
                <a:gd name="T7" fmla="*/ 0 h 55"/>
                <a:gd name="T8" fmla="*/ 4 w 137"/>
                <a:gd name="T9" fmla="*/ 51 h 55"/>
                <a:gd name="T10" fmla="*/ 0 w 137"/>
                <a:gd name="T11" fmla="*/ 54 h 55"/>
                <a:gd name="T12" fmla="*/ 61 w 137"/>
                <a:gd name="T13" fmla="*/ 41 h 55"/>
                <a:gd name="T14" fmla="*/ 63 w 137"/>
                <a:gd name="T15" fmla="*/ 41 h 55"/>
                <a:gd name="T16" fmla="*/ 72 w 137"/>
                <a:gd name="T17" fmla="*/ 43 h 55"/>
                <a:gd name="T18" fmla="*/ 86 w 137"/>
                <a:gd name="T19" fmla="*/ 45 h 55"/>
                <a:gd name="T20" fmla="*/ 99 w 137"/>
                <a:gd name="T21" fmla="*/ 44 h 55"/>
                <a:gd name="T22" fmla="*/ 103 w 137"/>
                <a:gd name="T23" fmla="*/ 43 h 55"/>
                <a:gd name="T24" fmla="*/ 113 w 137"/>
                <a:gd name="T25" fmla="*/ 40 h 55"/>
                <a:gd name="T26" fmla="*/ 118 w 137"/>
                <a:gd name="T27" fmla="*/ 38 h 55"/>
                <a:gd name="T28" fmla="*/ 127 w 137"/>
                <a:gd name="T29" fmla="*/ 33 h 55"/>
                <a:gd name="T30" fmla="*/ 132 w 137"/>
                <a:gd name="T31" fmla="*/ 30 h 55"/>
                <a:gd name="T32" fmla="*/ 136 w 137"/>
                <a:gd name="T33" fmla="*/ 27 h 55"/>
                <a:gd name="T34" fmla="*/ 109 w 137"/>
                <a:gd name="T3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55">
                  <a:moveTo>
                    <a:pt x="109" y="23"/>
                  </a:moveTo>
                  <a:cubicBezTo>
                    <a:pt x="96" y="25"/>
                    <a:pt x="92" y="18"/>
                    <a:pt x="88" y="12"/>
                  </a:cubicBezTo>
                  <a:cubicBezTo>
                    <a:pt x="85" y="8"/>
                    <a:pt x="82" y="4"/>
                    <a:pt x="76" y="1"/>
                  </a:cubicBezTo>
                  <a:cubicBezTo>
                    <a:pt x="75" y="1"/>
                    <a:pt x="75" y="0"/>
                    <a:pt x="74" y="0"/>
                  </a:cubicBezTo>
                  <a:cubicBezTo>
                    <a:pt x="61" y="0"/>
                    <a:pt x="27" y="31"/>
                    <a:pt x="4" y="51"/>
                  </a:cubicBezTo>
                  <a:lnTo>
                    <a:pt x="0" y="54"/>
                  </a:lnTo>
                  <a:cubicBezTo>
                    <a:pt x="22" y="45"/>
                    <a:pt x="45" y="40"/>
                    <a:pt x="61" y="41"/>
                  </a:cubicBezTo>
                  <a:cubicBezTo>
                    <a:pt x="62" y="41"/>
                    <a:pt x="63" y="41"/>
                    <a:pt x="63" y="41"/>
                  </a:cubicBezTo>
                  <a:cubicBezTo>
                    <a:pt x="67" y="41"/>
                    <a:pt x="70" y="42"/>
                    <a:pt x="72" y="43"/>
                  </a:cubicBezTo>
                  <a:cubicBezTo>
                    <a:pt x="76" y="44"/>
                    <a:pt x="81" y="45"/>
                    <a:pt x="86" y="45"/>
                  </a:cubicBezTo>
                  <a:cubicBezTo>
                    <a:pt x="90" y="45"/>
                    <a:pt x="94" y="44"/>
                    <a:pt x="99" y="44"/>
                  </a:cubicBezTo>
                  <a:cubicBezTo>
                    <a:pt x="100" y="43"/>
                    <a:pt x="102" y="43"/>
                    <a:pt x="103" y="43"/>
                  </a:cubicBezTo>
                  <a:cubicBezTo>
                    <a:pt x="106" y="42"/>
                    <a:pt x="109" y="41"/>
                    <a:pt x="113" y="40"/>
                  </a:cubicBezTo>
                  <a:cubicBezTo>
                    <a:pt x="114" y="39"/>
                    <a:pt x="116" y="38"/>
                    <a:pt x="118" y="38"/>
                  </a:cubicBezTo>
                  <a:cubicBezTo>
                    <a:pt x="121" y="36"/>
                    <a:pt x="124" y="35"/>
                    <a:pt x="127" y="33"/>
                  </a:cubicBezTo>
                  <a:cubicBezTo>
                    <a:pt x="129" y="32"/>
                    <a:pt x="130" y="31"/>
                    <a:pt x="132" y="30"/>
                  </a:cubicBezTo>
                  <a:cubicBezTo>
                    <a:pt x="134" y="29"/>
                    <a:pt x="135" y="28"/>
                    <a:pt x="136" y="27"/>
                  </a:cubicBezTo>
                  <a:cubicBezTo>
                    <a:pt x="126" y="24"/>
                    <a:pt x="116" y="22"/>
                    <a:pt x="109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49" name="Freeform 342">
              <a:extLst>
                <a:ext uri="{FF2B5EF4-FFF2-40B4-BE49-F238E27FC236}">
                  <a16:creationId xmlns:a16="http://schemas.microsoft.com/office/drawing/2014/main" id="{9E059D41-1EB6-4BA8-B8B1-F35BFB8AD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1359" y="3002467"/>
              <a:ext cx="528005" cy="479144"/>
            </a:xfrm>
            <a:custGeom>
              <a:avLst/>
              <a:gdLst>
                <a:gd name="T0" fmla="*/ 552 w 1240"/>
                <a:gd name="T1" fmla="*/ 1122 h 1125"/>
                <a:gd name="T2" fmla="*/ 612 w 1240"/>
                <a:gd name="T3" fmla="*/ 1070 h 1125"/>
                <a:gd name="T4" fmla="*/ 650 w 1240"/>
                <a:gd name="T5" fmla="*/ 1074 h 1125"/>
                <a:gd name="T6" fmla="*/ 671 w 1240"/>
                <a:gd name="T7" fmla="*/ 1071 h 1125"/>
                <a:gd name="T8" fmla="*/ 750 w 1240"/>
                <a:gd name="T9" fmla="*/ 1056 h 1125"/>
                <a:gd name="T10" fmla="*/ 689 w 1240"/>
                <a:gd name="T11" fmla="*/ 913 h 1125"/>
                <a:gd name="T12" fmla="*/ 641 w 1240"/>
                <a:gd name="T13" fmla="*/ 859 h 1125"/>
                <a:gd name="T14" fmla="*/ 700 w 1240"/>
                <a:gd name="T15" fmla="*/ 782 h 1125"/>
                <a:gd name="T16" fmla="*/ 752 w 1240"/>
                <a:gd name="T17" fmla="*/ 792 h 1125"/>
                <a:gd name="T18" fmla="*/ 772 w 1240"/>
                <a:gd name="T19" fmla="*/ 778 h 1125"/>
                <a:gd name="T20" fmla="*/ 805 w 1240"/>
                <a:gd name="T21" fmla="*/ 781 h 1125"/>
                <a:gd name="T22" fmla="*/ 814 w 1240"/>
                <a:gd name="T23" fmla="*/ 784 h 1125"/>
                <a:gd name="T24" fmla="*/ 897 w 1240"/>
                <a:gd name="T25" fmla="*/ 695 h 1125"/>
                <a:gd name="T26" fmla="*/ 916 w 1240"/>
                <a:gd name="T27" fmla="*/ 686 h 1125"/>
                <a:gd name="T28" fmla="*/ 943 w 1240"/>
                <a:gd name="T29" fmla="*/ 609 h 1125"/>
                <a:gd name="T30" fmla="*/ 988 w 1240"/>
                <a:gd name="T31" fmla="*/ 576 h 1125"/>
                <a:gd name="T32" fmla="*/ 1038 w 1240"/>
                <a:gd name="T33" fmla="*/ 496 h 1125"/>
                <a:gd name="T34" fmla="*/ 1073 w 1240"/>
                <a:gd name="T35" fmla="*/ 417 h 1125"/>
                <a:gd name="T36" fmla="*/ 1085 w 1240"/>
                <a:gd name="T37" fmla="*/ 412 h 1125"/>
                <a:gd name="T38" fmla="*/ 1071 w 1240"/>
                <a:gd name="T39" fmla="*/ 395 h 1125"/>
                <a:gd name="T40" fmla="*/ 1049 w 1240"/>
                <a:gd name="T41" fmla="*/ 392 h 1125"/>
                <a:gd name="T42" fmla="*/ 1008 w 1240"/>
                <a:gd name="T43" fmla="*/ 352 h 1125"/>
                <a:gd name="T44" fmla="*/ 997 w 1240"/>
                <a:gd name="T45" fmla="*/ 314 h 1125"/>
                <a:gd name="T46" fmla="*/ 987 w 1240"/>
                <a:gd name="T47" fmla="*/ 246 h 1125"/>
                <a:gd name="T48" fmla="*/ 1030 w 1240"/>
                <a:gd name="T49" fmla="*/ 193 h 1125"/>
                <a:gd name="T50" fmla="*/ 1130 w 1240"/>
                <a:gd name="T51" fmla="*/ 218 h 1125"/>
                <a:gd name="T52" fmla="*/ 1197 w 1240"/>
                <a:gd name="T53" fmla="*/ 192 h 1125"/>
                <a:gd name="T54" fmla="*/ 1239 w 1240"/>
                <a:gd name="T55" fmla="*/ 145 h 1125"/>
                <a:gd name="T56" fmla="*/ 1142 w 1240"/>
                <a:gd name="T57" fmla="*/ 54 h 1125"/>
                <a:gd name="T58" fmla="*/ 1077 w 1240"/>
                <a:gd name="T59" fmla="*/ 4 h 1125"/>
                <a:gd name="T60" fmla="*/ 1054 w 1240"/>
                <a:gd name="T61" fmla="*/ 8 h 1125"/>
                <a:gd name="T62" fmla="*/ 1043 w 1240"/>
                <a:gd name="T63" fmla="*/ 0 h 1125"/>
                <a:gd name="T64" fmla="*/ 962 w 1240"/>
                <a:gd name="T65" fmla="*/ 22 h 1125"/>
                <a:gd name="T66" fmla="*/ 865 w 1240"/>
                <a:gd name="T67" fmla="*/ 52 h 1125"/>
                <a:gd name="T68" fmla="*/ 811 w 1240"/>
                <a:gd name="T69" fmla="*/ 71 h 1125"/>
                <a:gd name="T70" fmla="*/ 803 w 1240"/>
                <a:gd name="T71" fmla="*/ 100 h 1125"/>
                <a:gd name="T72" fmla="*/ 818 w 1240"/>
                <a:gd name="T73" fmla="*/ 148 h 1125"/>
                <a:gd name="T74" fmla="*/ 781 w 1240"/>
                <a:gd name="T75" fmla="*/ 206 h 1125"/>
                <a:gd name="T76" fmla="*/ 775 w 1240"/>
                <a:gd name="T77" fmla="*/ 267 h 1125"/>
                <a:gd name="T78" fmla="*/ 716 w 1240"/>
                <a:gd name="T79" fmla="*/ 271 h 1125"/>
                <a:gd name="T80" fmla="*/ 688 w 1240"/>
                <a:gd name="T81" fmla="*/ 266 h 1125"/>
                <a:gd name="T82" fmla="*/ 715 w 1240"/>
                <a:gd name="T83" fmla="*/ 310 h 1125"/>
                <a:gd name="T84" fmla="*/ 657 w 1240"/>
                <a:gd name="T85" fmla="*/ 349 h 1125"/>
                <a:gd name="T86" fmla="*/ 638 w 1240"/>
                <a:gd name="T87" fmla="*/ 425 h 1125"/>
                <a:gd name="T88" fmla="*/ 590 w 1240"/>
                <a:gd name="T89" fmla="*/ 460 h 1125"/>
                <a:gd name="T90" fmla="*/ 521 w 1240"/>
                <a:gd name="T91" fmla="*/ 485 h 1125"/>
                <a:gd name="T92" fmla="*/ 470 w 1240"/>
                <a:gd name="T93" fmla="*/ 505 h 1125"/>
                <a:gd name="T94" fmla="*/ 408 w 1240"/>
                <a:gd name="T95" fmla="*/ 536 h 1125"/>
                <a:gd name="T96" fmla="*/ 414 w 1240"/>
                <a:gd name="T97" fmla="*/ 614 h 1125"/>
                <a:gd name="T98" fmla="*/ 123 w 1240"/>
                <a:gd name="T99" fmla="*/ 657 h 1125"/>
                <a:gd name="T100" fmla="*/ 0 w 1240"/>
                <a:gd name="T101" fmla="*/ 644 h 1125"/>
                <a:gd name="T102" fmla="*/ 101 w 1240"/>
                <a:gd name="T103" fmla="*/ 739 h 1125"/>
                <a:gd name="T104" fmla="*/ 137 w 1240"/>
                <a:gd name="T105" fmla="*/ 823 h 1125"/>
                <a:gd name="T106" fmla="*/ 154 w 1240"/>
                <a:gd name="T107" fmla="*/ 892 h 1125"/>
                <a:gd name="T108" fmla="*/ 41 w 1240"/>
                <a:gd name="T109" fmla="*/ 985 h 1125"/>
                <a:gd name="T110" fmla="*/ 66 w 1240"/>
                <a:gd name="T111" fmla="*/ 999 h 1125"/>
                <a:gd name="T112" fmla="*/ 242 w 1240"/>
                <a:gd name="T113" fmla="*/ 980 h 1125"/>
                <a:gd name="T114" fmla="*/ 358 w 1240"/>
                <a:gd name="T115" fmla="*/ 979 h 1125"/>
                <a:gd name="T116" fmla="*/ 428 w 1240"/>
                <a:gd name="T117" fmla="*/ 1002 h 1125"/>
                <a:gd name="T118" fmla="*/ 461 w 1240"/>
                <a:gd name="T119" fmla="*/ 1039 h 1125"/>
                <a:gd name="T120" fmla="*/ 478 w 1240"/>
                <a:gd name="T121" fmla="*/ 1092 h 1125"/>
                <a:gd name="T122" fmla="*/ 542 w 1240"/>
                <a:gd name="T123" fmla="*/ 1119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0" h="1125">
                  <a:moveTo>
                    <a:pt x="551" y="1124"/>
                  </a:moveTo>
                  <a:lnTo>
                    <a:pt x="552" y="1122"/>
                  </a:lnTo>
                  <a:cubicBezTo>
                    <a:pt x="556" y="1117"/>
                    <a:pt x="560" y="1111"/>
                    <a:pt x="563" y="1105"/>
                  </a:cubicBezTo>
                  <a:cubicBezTo>
                    <a:pt x="573" y="1089"/>
                    <a:pt x="583" y="1070"/>
                    <a:pt x="612" y="1070"/>
                  </a:cubicBezTo>
                  <a:cubicBezTo>
                    <a:pt x="616" y="1070"/>
                    <a:pt x="622" y="1071"/>
                    <a:pt x="627" y="1072"/>
                  </a:cubicBezTo>
                  <a:cubicBezTo>
                    <a:pt x="636" y="1074"/>
                    <a:pt x="643" y="1074"/>
                    <a:pt x="650" y="1074"/>
                  </a:cubicBezTo>
                  <a:cubicBezTo>
                    <a:pt x="657" y="1074"/>
                    <a:pt x="663" y="1073"/>
                    <a:pt x="667" y="1072"/>
                  </a:cubicBezTo>
                  <a:cubicBezTo>
                    <a:pt x="668" y="1072"/>
                    <a:pt x="670" y="1071"/>
                    <a:pt x="671" y="1071"/>
                  </a:cubicBezTo>
                  <a:cubicBezTo>
                    <a:pt x="679" y="1068"/>
                    <a:pt x="687" y="1066"/>
                    <a:pt x="699" y="1069"/>
                  </a:cubicBezTo>
                  <a:cubicBezTo>
                    <a:pt x="726" y="1075"/>
                    <a:pt x="740" y="1072"/>
                    <a:pt x="750" y="1056"/>
                  </a:cubicBezTo>
                  <a:cubicBezTo>
                    <a:pt x="759" y="1043"/>
                    <a:pt x="741" y="1013"/>
                    <a:pt x="724" y="996"/>
                  </a:cubicBezTo>
                  <a:cubicBezTo>
                    <a:pt x="708" y="980"/>
                    <a:pt x="686" y="945"/>
                    <a:pt x="689" y="913"/>
                  </a:cubicBezTo>
                  <a:cubicBezTo>
                    <a:pt x="690" y="901"/>
                    <a:pt x="682" y="896"/>
                    <a:pt x="667" y="888"/>
                  </a:cubicBezTo>
                  <a:cubicBezTo>
                    <a:pt x="655" y="881"/>
                    <a:pt x="641" y="874"/>
                    <a:pt x="641" y="859"/>
                  </a:cubicBezTo>
                  <a:cubicBezTo>
                    <a:pt x="641" y="839"/>
                    <a:pt x="666" y="813"/>
                    <a:pt x="693" y="789"/>
                  </a:cubicBezTo>
                  <a:cubicBezTo>
                    <a:pt x="696" y="786"/>
                    <a:pt x="699" y="784"/>
                    <a:pt x="700" y="782"/>
                  </a:cubicBezTo>
                  <a:cubicBezTo>
                    <a:pt x="706" y="776"/>
                    <a:pt x="718" y="780"/>
                    <a:pt x="730" y="786"/>
                  </a:cubicBezTo>
                  <a:cubicBezTo>
                    <a:pt x="738" y="789"/>
                    <a:pt x="746" y="792"/>
                    <a:pt x="752" y="792"/>
                  </a:cubicBezTo>
                  <a:cubicBezTo>
                    <a:pt x="755" y="792"/>
                    <a:pt x="756" y="791"/>
                    <a:pt x="756" y="790"/>
                  </a:cubicBezTo>
                  <a:cubicBezTo>
                    <a:pt x="759" y="783"/>
                    <a:pt x="765" y="779"/>
                    <a:pt x="772" y="778"/>
                  </a:cubicBezTo>
                  <a:cubicBezTo>
                    <a:pt x="774" y="777"/>
                    <a:pt x="777" y="777"/>
                    <a:pt x="780" y="777"/>
                  </a:cubicBezTo>
                  <a:cubicBezTo>
                    <a:pt x="788" y="777"/>
                    <a:pt x="797" y="779"/>
                    <a:pt x="805" y="781"/>
                  </a:cubicBezTo>
                  <a:cubicBezTo>
                    <a:pt x="808" y="782"/>
                    <a:pt x="811" y="783"/>
                    <a:pt x="814" y="784"/>
                  </a:cubicBezTo>
                  <a:lnTo>
                    <a:pt x="814" y="784"/>
                  </a:lnTo>
                  <a:cubicBezTo>
                    <a:pt x="825" y="784"/>
                    <a:pt x="846" y="757"/>
                    <a:pt x="849" y="732"/>
                  </a:cubicBezTo>
                  <a:cubicBezTo>
                    <a:pt x="851" y="710"/>
                    <a:pt x="878" y="701"/>
                    <a:pt x="897" y="695"/>
                  </a:cubicBezTo>
                  <a:cubicBezTo>
                    <a:pt x="904" y="693"/>
                    <a:pt x="912" y="691"/>
                    <a:pt x="914" y="689"/>
                  </a:cubicBezTo>
                  <a:cubicBezTo>
                    <a:pt x="915" y="688"/>
                    <a:pt x="915" y="687"/>
                    <a:pt x="916" y="686"/>
                  </a:cubicBezTo>
                  <a:cubicBezTo>
                    <a:pt x="921" y="677"/>
                    <a:pt x="928" y="654"/>
                    <a:pt x="933" y="639"/>
                  </a:cubicBezTo>
                  <a:cubicBezTo>
                    <a:pt x="937" y="625"/>
                    <a:pt x="941" y="614"/>
                    <a:pt x="943" y="609"/>
                  </a:cubicBezTo>
                  <a:cubicBezTo>
                    <a:pt x="946" y="602"/>
                    <a:pt x="954" y="600"/>
                    <a:pt x="963" y="598"/>
                  </a:cubicBezTo>
                  <a:cubicBezTo>
                    <a:pt x="978" y="595"/>
                    <a:pt x="988" y="591"/>
                    <a:pt x="988" y="576"/>
                  </a:cubicBezTo>
                  <a:cubicBezTo>
                    <a:pt x="988" y="539"/>
                    <a:pt x="1008" y="531"/>
                    <a:pt x="1029" y="528"/>
                  </a:cubicBezTo>
                  <a:cubicBezTo>
                    <a:pt x="1036" y="526"/>
                    <a:pt x="1037" y="515"/>
                    <a:pt x="1038" y="496"/>
                  </a:cubicBezTo>
                  <a:cubicBezTo>
                    <a:pt x="1038" y="489"/>
                    <a:pt x="1038" y="482"/>
                    <a:pt x="1039" y="475"/>
                  </a:cubicBezTo>
                  <a:cubicBezTo>
                    <a:pt x="1042" y="453"/>
                    <a:pt x="1052" y="427"/>
                    <a:pt x="1073" y="417"/>
                  </a:cubicBezTo>
                  <a:cubicBezTo>
                    <a:pt x="1076" y="415"/>
                    <a:pt x="1079" y="414"/>
                    <a:pt x="1082" y="413"/>
                  </a:cubicBezTo>
                  <a:cubicBezTo>
                    <a:pt x="1083" y="413"/>
                    <a:pt x="1084" y="413"/>
                    <a:pt x="1085" y="412"/>
                  </a:cubicBezTo>
                  <a:cubicBezTo>
                    <a:pt x="1086" y="412"/>
                    <a:pt x="1086" y="411"/>
                    <a:pt x="1086" y="410"/>
                  </a:cubicBezTo>
                  <a:cubicBezTo>
                    <a:pt x="1086" y="406"/>
                    <a:pt x="1080" y="400"/>
                    <a:pt x="1071" y="395"/>
                  </a:cubicBezTo>
                  <a:cubicBezTo>
                    <a:pt x="1066" y="393"/>
                    <a:pt x="1060" y="391"/>
                    <a:pt x="1055" y="391"/>
                  </a:cubicBezTo>
                  <a:cubicBezTo>
                    <a:pt x="1053" y="391"/>
                    <a:pt x="1051" y="391"/>
                    <a:pt x="1049" y="392"/>
                  </a:cubicBezTo>
                  <a:cubicBezTo>
                    <a:pt x="1048" y="392"/>
                    <a:pt x="1046" y="392"/>
                    <a:pt x="1045" y="392"/>
                  </a:cubicBezTo>
                  <a:cubicBezTo>
                    <a:pt x="1029" y="392"/>
                    <a:pt x="1016" y="372"/>
                    <a:pt x="1008" y="352"/>
                  </a:cubicBezTo>
                  <a:cubicBezTo>
                    <a:pt x="1002" y="336"/>
                    <a:pt x="998" y="320"/>
                    <a:pt x="997" y="315"/>
                  </a:cubicBezTo>
                  <a:lnTo>
                    <a:pt x="997" y="314"/>
                  </a:lnTo>
                  <a:lnTo>
                    <a:pt x="997" y="313"/>
                  </a:lnTo>
                  <a:cubicBezTo>
                    <a:pt x="998" y="284"/>
                    <a:pt x="995" y="251"/>
                    <a:pt x="987" y="246"/>
                  </a:cubicBezTo>
                  <a:cubicBezTo>
                    <a:pt x="981" y="242"/>
                    <a:pt x="978" y="235"/>
                    <a:pt x="980" y="226"/>
                  </a:cubicBezTo>
                  <a:cubicBezTo>
                    <a:pt x="985" y="210"/>
                    <a:pt x="1005" y="193"/>
                    <a:pt x="1030" y="193"/>
                  </a:cubicBezTo>
                  <a:cubicBezTo>
                    <a:pt x="1044" y="193"/>
                    <a:pt x="1064" y="200"/>
                    <a:pt x="1082" y="206"/>
                  </a:cubicBezTo>
                  <a:cubicBezTo>
                    <a:pt x="1100" y="212"/>
                    <a:pt x="1118" y="218"/>
                    <a:pt x="1130" y="218"/>
                  </a:cubicBezTo>
                  <a:cubicBezTo>
                    <a:pt x="1135" y="218"/>
                    <a:pt x="1138" y="217"/>
                    <a:pt x="1141" y="215"/>
                  </a:cubicBezTo>
                  <a:cubicBezTo>
                    <a:pt x="1155" y="205"/>
                    <a:pt x="1179" y="197"/>
                    <a:pt x="1197" y="192"/>
                  </a:cubicBezTo>
                  <a:cubicBezTo>
                    <a:pt x="1206" y="189"/>
                    <a:pt x="1213" y="186"/>
                    <a:pt x="1217" y="185"/>
                  </a:cubicBezTo>
                  <a:cubicBezTo>
                    <a:pt x="1221" y="183"/>
                    <a:pt x="1229" y="170"/>
                    <a:pt x="1239" y="145"/>
                  </a:cubicBezTo>
                  <a:cubicBezTo>
                    <a:pt x="1225" y="136"/>
                    <a:pt x="1204" y="126"/>
                    <a:pt x="1185" y="117"/>
                  </a:cubicBezTo>
                  <a:cubicBezTo>
                    <a:pt x="1145" y="98"/>
                    <a:pt x="1142" y="64"/>
                    <a:pt x="1142" y="54"/>
                  </a:cubicBezTo>
                  <a:cubicBezTo>
                    <a:pt x="1141" y="50"/>
                    <a:pt x="1120" y="35"/>
                    <a:pt x="1105" y="24"/>
                  </a:cubicBezTo>
                  <a:cubicBezTo>
                    <a:pt x="1096" y="18"/>
                    <a:pt x="1086" y="11"/>
                    <a:pt x="1077" y="4"/>
                  </a:cubicBezTo>
                  <a:cubicBezTo>
                    <a:pt x="1073" y="4"/>
                    <a:pt x="1065" y="6"/>
                    <a:pt x="1057" y="8"/>
                  </a:cubicBezTo>
                  <a:lnTo>
                    <a:pt x="1054" y="8"/>
                  </a:lnTo>
                  <a:lnTo>
                    <a:pt x="1051" y="6"/>
                  </a:lnTo>
                  <a:cubicBezTo>
                    <a:pt x="1049" y="4"/>
                    <a:pt x="1046" y="2"/>
                    <a:pt x="1043" y="0"/>
                  </a:cubicBezTo>
                  <a:cubicBezTo>
                    <a:pt x="1024" y="18"/>
                    <a:pt x="998" y="25"/>
                    <a:pt x="980" y="25"/>
                  </a:cubicBezTo>
                  <a:cubicBezTo>
                    <a:pt x="973" y="25"/>
                    <a:pt x="967" y="24"/>
                    <a:pt x="962" y="22"/>
                  </a:cubicBezTo>
                  <a:cubicBezTo>
                    <a:pt x="960" y="21"/>
                    <a:pt x="956" y="20"/>
                    <a:pt x="952" y="20"/>
                  </a:cubicBezTo>
                  <a:cubicBezTo>
                    <a:pt x="928" y="20"/>
                    <a:pt x="887" y="35"/>
                    <a:pt x="865" y="52"/>
                  </a:cubicBezTo>
                  <a:cubicBezTo>
                    <a:pt x="854" y="60"/>
                    <a:pt x="840" y="63"/>
                    <a:pt x="824" y="66"/>
                  </a:cubicBezTo>
                  <a:cubicBezTo>
                    <a:pt x="819" y="69"/>
                    <a:pt x="815" y="71"/>
                    <a:pt x="811" y="71"/>
                  </a:cubicBezTo>
                  <a:cubicBezTo>
                    <a:pt x="804" y="72"/>
                    <a:pt x="799" y="76"/>
                    <a:pt x="797" y="81"/>
                  </a:cubicBezTo>
                  <a:cubicBezTo>
                    <a:pt x="795" y="87"/>
                    <a:pt x="797" y="94"/>
                    <a:pt x="803" y="100"/>
                  </a:cubicBezTo>
                  <a:cubicBezTo>
                    <a:pt x="817" y="113"/>
                    <a:pt x="817" y="125"/>
                    <a:pt x="818" y="137"/>
                  </a:cubicBezTo>
                  <a:cubicBezTo>
                    <a:pt x="818" y="140"/>
                    <a:pt x="818" y="144"/>
                    <a:pt x="818" y="148"/>
                  </a:cubicBezTo>
                  <a:cubicBezTo>
                    <a:pt x="820" y="163"/>
                    <a:pt x="808" y="176"/>
                    <a:pt x="797" y="188"/>
                  </a:cubicBezTo>
                  <a:cubicBezTo>
                    <a:pt x="791" y="194"/>
                    <a:pt x="785" y="201"/>
                    <a:pt x="781" y="206"/>
                  </a:cubicBezTo>
                  <a:cubicBezTo>
                    <a:pt x="777" y="214"/>
                    <a:pt x="777" y="223"/>
                    <a:pt x="778" y="234"/>
                  </a:cubicBezTo>
                  <a:cubicBezTo>
                    <a:pt x="779" y="244"/>
                    <a:pt x="780" y="255"/>
                    <a:pt x="775" y="267"/>
                  </a:cubicBezTo>
                  <a:cubicBezTo>
                    <a:pt x="772" y="274"/>
                    <a:pt x="765" y="277"/>
                    <a:pt x="754" y="277"/>
                  </a:cubicBezTo>
                  <a:cubicBezTo>
                    <a:pt x="742" y="277"/>
                    <a:pt x="728" y="274"/>
                    <a:pt x="716" y="271"/>
                  </a:cubicBezTo>
                  <a:cubicBezTo>
                    <a:pt x="705" y="268"/>
                    <a:pt x="696" y="266"/>
                    <a:pt x="690" y="266"/>
                  </a:cubicBezTo>
                  <a:cubicBezTo>
                    <a:pt x="688" y="266"/>
                    <a:pt x="688" y="266"/>
                    <a:pt x="688" y="266"/>
                  </a:cubicBezTo>
                  <a:cubicBezTo>
                    <a:pt x="688" y="269"/>
                    <a:pt x="696" y="280"/>
                    <a:pt x="701" y="286"/>
                  </a:cubicBezTo>
                  <a:cubicBezTo>
                    <a:pt x="707" y="295"/>
                    <a:pt x="713" y="303"/>
                    <a:pt x="715" y="310"/>
                  </a:cubicBezTo>
                  <a:cubicBezTo>
                    <a:pt x="715" y="314"/>
                    <a:pt x="715" y="319"/>
                    <a:pt x="710" y="326"/>
                  </a:cubicBezTo>
                  <a:cubicBezTo>
                    <a:pt x="701" y="337"/>
                    <a:pt x="679" y="347"/>
                    <a:pt x="657" y="349"/>
                  </a:cubicBezTo>
                  <a:cubicBezTo>
                    <a:pt x="641" y="350"/>
                    <a:pt x="640" y="368"/>
                    <a:pt x="639" y="403"/>
                  </a:cubicBezTo>
                  <a:cubicBezTo>
                    <a:pt x="639" y="410"/>
                    <a:pt x="638" y="417"/>
                    <a:pt x="638" y="425"/>
                  </a:cubicBezTo>
                  <a:cubicBezTo>
                    <a:pt x="636" y="458"/>
                    <a:pt x="622" y="473"/>
                    <a:pt x="608" y="473"/>
                  </a:cubicBezTo>
                  <a:cubicBezTo>
                    <a:pt x="600" y="473"/>
                    <a:pt x="593" y="468"/>
                    <a:pt x="590" y="460"/>
                  </a:cubicBezTo>
                  <a:cubicBezTo>
                    <a:pt x="590" y="459"/>
                    <a:pt x="587" y="458"/>
                    <a:pt x="581" y="458"/>
                  </a:cubicBezTo>
                  <a:cubicBezTo>
                    <a:pt x="557" y="458"/>
                    <a:pt x="521" y="476"/>
                    <a:pt x="521" y="485"/>
                  </a:cubicBezTo>
                  <a:cubicBezTo>
                    <a:pt x="521" y="507"/>
                    <a:pt x="499" y="507"/>
                    <a:pt x="492" y="507"/>
                  </a:cubicBezTo>
                  <a:cubicBezTo>
                    <a:pt x="485" y="507"/>
                    <a:pt x="478" y="506"/>
                    <a:pt x="470" y="505"/>
                  </a:cubicBezTo>
                  <a:lnTo>
                    <a:pt x="462" y="505"/>
                  </a:lnTo>
                  <a:cubicBezTo>
                    <a:pt x="438" y="503"/>
                    <a:pt x="409" y="529"/>
                    <a:pt x="408" y="536"/>
                  </a:cubicBezTo>
                  <a:cubicBezTo>
                    <a:pt x="407" y="540"/>
                    <a:pt x="409" y="556"/>
                    <a:pt x="411" y="568"/>
                  </a:cubicBezTo>
                  <a:cubicBezTo>
                    <a:pt x="415" y="595"/>
                    <a:pt x="417" y="608"/>
                    <a:pt x="414" y="614"/>
                  </a:cubicBezTo>
                  <a:cubicBezTo>
                    <a:pt x="408" y="627"/>
                    <a:pt x="225" y="652"/>
                    <a:pt x="145" y="657"/>
                  </a:cubicBezTo>
                  <a:cubicBezTo>
                    <a:pt x="136" y="657"/>
                    <a:pt x="129" y="657"/>
                    <a:pt x="123" y="657"/>
                  </a:cubicBezTo>
                  <a:cubicBezTo>
                    <a:pt x="114" y="657"/>
                    <a:pt x="106" y="657"/>
                    <a:pt x="101" y="656"/>
                  </a:cubicBezTo>
                  <a:cubicBezTo>
                    <a:pt x="70" y="650"/>
                    <a:pt x="34" y="646"/>
                    <a:pt x="0" y="644"/>
                  </a:cubicBezTo>
                  <a:cubicBezTo>
                    <a:pt x="11" y="654"/>
                    <a:pt x="22" y="665"/>
                    <a:pt x="26" y="676"/>
                  </a:cubicBezTo>
                  <a:cubicBezTo>
                    <a:pt x="34" y="699"/>
                    <a:pt x="63" y="723"/>
                    <a:pt x="101" y="739"/>
                  </a:cubicBezTo>
                  <a:cubicBezTo>
                    <a:pt x="125" y="749"/>
                    <a:pt x="128" y="778"/>
                    <a:pt x="130" y="798"/>
                  </a:cubicBezTo>
                  <a:cubicBezTo>
                    <a:pt x="131" y="809"/>
                    <a:pt x="133" y="822"/>
                    <a:pt x="137" y="823"/>
                  </a:cubicBezTo>
                  <a:cubicBezTo>
                    <a:pt x="152" y="828"/>
                    <a:pt x="171" y="858"/>
                    <a:pt x="169" y="876"/>
                  </a:cubicBezTo>
                  <a:cubicBezTo>
                    <a:pt x="168" y="885"/>
                    <a:pt x="162" y="891"/>
                    <a:pt x="154" y="892"/>
                  </a:cubicBezTo>
                  <a:cubicBezTo>
                    <a:pt x="129" y="895"/>
                    <a:pt x="109" y="901"/>
                    <a:pt x="86" y="912"/>
                  </a:cubicBezTo>
                  <a:cubicBezTo>
                    <a:pt x="62" y="924"/>
                    <a:pt x="39" y="953"/>
                    <a:pt x="41" y="985"/>
                  </a:cubicBezTo>
                  <a:cubicBezTo>
                    <a:pt x="41" y="989"/>
                    <a:pt x="42" y="993"/>
                    <a:pt x="43" y="999"/>
                  </a:cubicBezTo>
                  <a:cubicBezTo>
                    <a:pt x="50" y="999"/>
                    <a:pt x="58" y="999"/>
                    <a:pt x="66" y="999"/>
                  </a:cubicBezTo>
                  <a:cubicBezTo>
                    <a:pt x="130" y="999"/>
                    <a:pt x="170" y="994"/>
                    <a:pt x="175" y="990"/>
                  </a:cubicBezTo>
                  <a:cubicBezTo>
                    <a:pt x="190" y="974"/>
                    <a:pt x="224" y="968"/>
                    <a:pt x="242" y="980"/>
                  </a:cubicBezTo>
                  <a:cubicBezTo>
                    <a:pt x="248" y="985"/>
                    <a:pt x="271" y="989"/>
                    <a:pt x="299" y="989"/>
                  </a:cubicBezTo>
                  <a:cubicBezTo>
                    <a:pt x="325" y="989"/>
                    <a:pt x="346" y="985"/>
                    <a:pt x="358" y="979"/>
                  </a:cubicBezTo>
                  <a:cubicBezTo>
                    <a:pt x="370" y="973"/>
                    <a:pt x="380" y="969"/>
                    <a:pt x="390" y="969"/>
                  </a:cubicBezTo>
                  <a:cubicBezTo>
                    <a:pt x="413" y="969"/>
                    <a:pt x="427" y="986"/>
                    <a:pt x="428" y="1002"/>
                  </a:cubicBezTo>
                  <a:cubicBezTo>
                    <a:pt x="429" y="1012"/>
                    <a:pt x="437" y="1019"/>
                    <a:pt x="448" y="1028"/>
                  </a:cubicBezTo>
                  <a:cubicBezTo>
                    <a:pt x="452" y="1032"/>
                    <a:pt x="457" y="1035"/>
                    <a:pt x="461" y="1039"/>
                  </a:cubicBezTo>
                  <a:cubicBezTo>
                    <a:pt x="472" y="1049"/>
                    <a:pt x="473" y="1060"/>
                    <a:pt x="473" y="1071"/>
                  </a:cubicBezTo>
                  <a:cubicBezTo>
                    <a:pt x="474" y="1078"/>
                    <a:pt x="474" y="1085"/>
                    <a:pt x="478" y="1092"/>
                  </a:cubicBezTo>
                  <a:cubicBezTo>
                    <a:pt x="484" y="1101"/>
                    <a:pt x="493" y="1103"/>
                    <a:pt x="508" y="1107"/>
                  </a:cubicBezTo>
                  <a:cubicBezTo>
                    <a:pt x="518" y="1110"/>
                    <a:pt x="529" y="1113"/>
                    <a:pt x="542" y="1119"/>
                  </a:cubicBezTo>
                  <a:cubicBezTo>
                    <a:pt x="545" y="1120"/>
                    <a:pt x="548" y="1122"/>
                    <a:pt x="551" y="112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0" name="Freeform 343">
              <a:extLst>
                <a:ext uri="{FF2B5EF4-FFF2-40B4-BE49-F238E27FC236}">
                  <a16:creationId xmlns:a16="http://schemas.microsoft.com/office/drawing/2014/main" id="{3DCC2A57-E2A5-453E-94CB-E5D48D5D8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284" y="4092284"/>
              <a:ext cx="370170" cy="373921"/>
            </a:xfrm>
            <a:custGeom>
              <a:avLst/>
              <a:gdLst>
                <a:gd name="T0" fmla="*/ 807 w 867"/>
                <a:gd name="T1" fmla="*/ 766 h 876"/>
                <a:gd name="T2" fmla="*/ 814 w 867"/>
                <a:gd name="T3" fmla="*/ 709 h 876"/>
                <a:gd name="T4" fmla="*/ 818 w 867"/>
                <a:gd name="T5" fmla="*/ 686 h 876"/>
                <a:gd name="T6" fmla="*/ 857 w 867"/>
                <a:gd name="T7" fmla="*/ 662 h 876"/>
                <a:gd name="T8" fmla="*/ 857 w 867"/>
                <a:gd name="T9" fmla="*/ 662 h 876"/>
                <a:gd name="T10" fmla="*/ 864 w 867"/>
                <a:gd name="T11" fmla="*/ 653 h 876"/>
                <a:gd name="T12" fmla="*/ 857 w 867"/>
                <a:gd name="T13" fmla="*/ 627 h 876"/>
                <a:gd name="T14" fmla="*/ 836 w 867"/>
                <a:gd name="T15" fmla="*/ 603 h 876"/>
                <a:gd name="T16" fmla="*/ 795 w 867"/>
                <a:gd name="T17" fmla="*/ 566 h 876"/>
                <a:gd name="T18" fmla="*/ 773 w 867"/>
                <a:gd name="T19" fmla="*/ 576 h 876"/>
                <a:gd name="T20" fmla="*/ 786 w 867"/>
                <a:gd name="T21" fmla="*/ 588 h 876"/>
                <a:gd name="T22" fmla="*/ 819 w 867"/>
                <a:gd name="T23" fmla="*/ 607 h 876"/>
                <a:gd name="T24" fmla="*/ 821 w 867"/>
                <a:gd name="T25" fmla="*/ 632 h 876"/>
                <a:gd name="T26" fmla="*/ 811 w 867"/>
                <a:gd name="T27" fmla="*/ 640 h 876"/>
                <a:gd name="T28" fmla="*/ 798 w 867"/>
                <a:gd name="T29" fmla="*/ 634 h 876"/>
                <a:gd name="T30" fmla="*/ 768 w 867"/>
                <a:gd name="T31" fmla="*/ 622 h 876"/>
                <a:gd name="T32" fmla="*/ 740 w 867"/>
                <a:gd name="T33" fmla="*/ 600 h 876"/>
                <a:gd name="T34" fmla="*/ 720 w 867"/>
                <a:gd name="T35" fmla="*/ 582 h 876"/>
                <a:gd name="T36" fmla="*/ 683 w 867"/>
                <a:gd name="T37" fmla="*/ 545 h 876"/>
                <a:gd name="T38" fmla="*/ 653 w 867"/>
                <a:gd name="T39" fmla="*/ 514 h 876"/>
                <a:gd name="T40" fmla="*/ 617 w 867"/>
                <a:gd name="T41" fmla="*/ 495 h 876"/>
                <a:gd name="T42" fmla="*/ 633 w 867"/>
                <a:gd name="T43" fmla="*/ 450 h 876"/>
                <a:gd name="T44" fmla="*/ 637 w 867"/>
                <a:gd name="T45" fmla="*/ 443 h 876"/>
                <a:gd name="T46" fmla="*/ 618 w 867"/>
                <a:gd name="T47" fmla="*/ 421 h 876"/>
                <a:gd name="T48" fmla="*/ 593 w 867"/>
                <a:gd name="T49" fmla="*/ 384 h 876"/>
                <a:gd name="T50" fmla="*/ 576 w 867"/>
                <a:gd name="T51" fmla="*/ 371 h 876"/>
                <a:gd name="T52" fmla="*/ 552 w 867"/>
                <a:gd name="T53" fmla="*/ 350 h 876"/>
                <a:gd name="T54" fmla="*/ 543 w 867"/>
                <a:gd name="T55" fmla="*/ 337 h 876"/>
                <a:gd name="T56" fmla="*/ 515 w 867"/>
                <a:gd name="T57" fmla="*/ 315 h 876"/>
                <a:gd name="T58" fmla="*/ 497 w 867"/>
                <a:gd name="T59" fmla="*/ 304 h 876"/>
                <a:gd name="T60" fmla="*/ 494 w 867"/>
                <a:gd name="T61" fmla="*/ 304 h 876"/>
                <a:gd name="T62" fmla="*/ 468 w 867"/>
                <a:gd name="T63" fmla="*/ 293 h 876"/>
                <a:gd name="T64" fmla="*/ 416 w 867"/>
                <a:gd name="T65" fmla="*/ 270 h 876"/>
                <a:gd name="T66" fmla="*/ 409 w 867"/>
                <a:gd name="T67" fmla="*/ 271 h 876"/>
                <a:gd name="T68" fmla="*/ 343 w 867"/>
                <a:gd name="T69" fmla="*/ 201 h 876"/>
                <a:gd name="T70" fmla="*/ 288 w 867"/>
                <a:gd name="T71" fmla="*/ 155 h 876"/>
                <a:gd name="T72" fmla="*/ 214 w 867"/>
                <a:gd name="T73" fmla="*/ 86 h 876"/>
                <a:gd name="T74" fmla="*/ 109 w 867"/>
                <a:gd name="T75" fmla="*/ 38 h 876"/>
                <a:gd name="T76" fmla="*/ 106 w 867"/>
                <a:gd name="T77" fmla="*/ 38 h 876"/>
                <a:gd name="T78" fmla="*/ 37 w 867"/>
                <a:gd name="T79" fmla="*/ 10 h 876"/>
                <a:gd name="T80" fmla="*/ 19 w 867"/>
                <a:gd name="T81" fmla="*/ 0 h 876"/>
                <a:gd name="T82" fmla="*/ 15 w 867"/>
                <a:gd name="T83" fmla="*/ 5 h 876"/>
                <a:gd name="T84" fmla="*/ 116 w 867"/>
                <a:gd name="T85" fmla="*/ 144 h 876"/>
                <a:gd name="T86" fmla="*/ 161 w 867"/>
                <a:gd name="T87" fmla="*/ 197 h 876"/>
                <a:gd name="T88" fmla="*/ 218 w 867"/>
                <a:gd name="T89" fmla="*/ 252 h 876"/>
                <a:gd name="T90" fmla="*/ 272 w 867"/>
                <a:gd name="T91" fmla="*/ 341 h 876"/>
                <a:gd name="T92" fmla="*/ 302 w 867"/>
                <a:gd name="T93" fmla="*/ 405 h 876"/>
                <a:gd name="T94" fmla="*/ 424 w 867"/>
                <a:gd name="T95" fmla="*/ 586 h 876"/>
                <a:gd name="T96" fmla="*/ 486 w 867"/>
                <a:gd name="T97" fmla="*/ 666 h 876"/>
                <a:gd name="T98" fmla="*/ 534 w 867"/>
                <a:gd name="T99" fmla="*/ 715 h 876"/>
                <a:gd name="T100" fmla="*/ 629 w 867"/>
                <a:gd name="T101" fmla="*/ 800 h 876"/>
                <a:gd name="T102" fmla="*/ 671 w 867"/>
                <a:gd name="T103" fmla="*/ 834 h 876"/>
                <a:gd name="T104" fmla="*/ 683 w 867"/>
                <a:gd name="T105" fmla="*/ 854 h 876"/>
                <a:gd name="T106" fmla="*/ 698 w 867"/>
                <a:gd name="T107" fmla="*/ 875 h 876"/>
                <a:gd name="T108" fmla="*/ 699 w 867"/>
                <a:gd name="T109" fmla="*/ 873 h 876"/>
                <a:gd name="T110" fmla="*/ 725 w 867"/>
                <a:gd name="T111" fmla="*/ 861 h 876"/>
                <a:gd name="T112" fmla="*/ 765 w 867"/>
                <a:gd name="T113" fmla="*/ 868 h 876"/>
                <a:gd name="T114" fmla="*/ 786 w 867"/>
                <a:gd name="T115" fmla="*/ 872 h 876"/>
                <a:gd name="T116" fmla="*/ 790 w 867"/>
                <a:gd name="T117" fmla="*/ 870 h 876"/>
                <a:gd name="T118" fmla="*/ 807 w 867"/>
                <a:gd name="T119" fmla="*/ 76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7" h="876">
                  <a:moveTo>
                    <a:pt x="807" y="766"/>
                  </a:moveTo>
                  <a:cubicBezTo>
                    <a:pt x="806" y="745"/>
                    <a:pt x="810" y="725"/>
                    <a:pt x="814" y="709"/>
                  </a:cubicBezTo>
                  <a:cubicBezTo>
                    <a:pt x="816" y="700"/>
                    <a:pt x="818" y="692"/>
                    <a:pt x="818" y="686"/>
                  </a:cubicBezTo>
                  <a:cubicBezTo>
                    <a:pt x="818" y="667"/>
                    <a:pt x="833" y="657"/>
                    <a:pt x="857" y="662"/>
                  </a:cubicBezTo>
                  <a:lnTo>
                    <a:pt x="857" y="662"/>
                  </a:lnTo>
                  <a:cubicBezTo>
                    <a:pt x="863" y="662"/>
                    <a:pt x="864" y="654"/>
                    <a:pt x="864" y="653"/>
                  </a:cubicBezTo>
                  <a:cubicBezTo>
                    <a:pt x="866" y="641"/>
                    <a:pt x="861" y="628"/>
                    <a:pt x="857" y="627"/>
                  </a:cubicBezTo>
                  <a:cubicBezTo>
                    <a:pt x="848" y="624"/>
                    <a:pt x="843" y="615"/>
                    <a:pt x="836" y="603"/>
                  </a:cubicBezTo>
                  <a:cubicBezTo>
                    <a:pt x="827" y="586"/>
                    <a:pt x="816" y="566"/>
                    <a:pt x="795" y="566"/>
                  </a:cubicBezTo>
                  <a:cubicBezTo>
                    <a:pt x="782" y="566"/>
                    <a:pt x="774" y="570"/>
                    <a:pt x="773" y="576"/>
                  </a:cubicBezTo>
                  <a:cubicBezTo>
                    <a:pt x="773" y="581"/>
                    <a:pt x="778" y="587"/>
                    <a:pt x="786" y="588"/>
                  </a:cubicBezTo>
                  <a:cubicBezTo>
                    <a:pt x="801" y="589"/>
                    <a:pt x="813" y="596"/>
                    <a:pt x="819" y="607"/>
                  </a:cubicBezTo>
                  <a:cubicBezTo>
                    <a:pt x="824" y="615"/>
                    <a:pt x="824" y="624"/>
                    <a:pt x="821" y="632"/>
                  </a:cubicBezTo>
                  <a:cubicBezTo>
                    <a:pt x="818" y="638"/>
                    <a:pt x="816" y="640"/>
                    <a:pt x="811" y="640"/>
                  </a:cubicBezTo>
                  <a:cubicBezTo>
                    <a:pt x="807" y="640"/>
                    <a:pt x="803" y="638"/>
                    <a:pt x="798" y="634"/>
                  </a:cubicBezTo>
                  <a:cubicBezTo>
                    <a:pt x="792" y="628"/>
                    <a:pt x="783" y="621"/>
                    <a:pt x="768" y="622"/>
                  </a:cubicBezTo>
                  <a:cubicBezTo>
                    <a:pt x="748" y="624"/>
                    <a:pt x="744" y="610"/>
                    <a:pt x="740" y="600"/>
                  </a:cubicBezTo>
                  <a:cubicBezTo>
                    <a:pt x="737" y="590"/>
                    <a:pt x="735" y="583"/>
                    <a:pt x="720" y="582"/>
                  </a:cubicBezTo>
                  <a:cubicBezTo>
                    <a:pt x="699" y="580"/>
                    <a:pt x="690" y="561"/>
                    <a:pt x="683" y="545"/>
                  </a:cubicBezTo>
                  <a:cubicBezTo>
                    <a:pt x="674" y="526"/>
                    <a:pt x="668" y="514"/>
                    <a:pt x="653" y="514"/>
                  </a:cubicBezTo>
                  <a:cubicBezTo>
                    <a:pt x="628" y="514"/>
                    <a:pt x="619" y="502"/>
                    <a:pt x="617" y="495"/>
                  </a:cubicBezTo>
                  <a:cubicBezTo>
                    <a:pt x="611" y="481"/>
                    <a:pt x="618" y="463"/>
                    <a:pt x="633" y="450"/>
                  </a:cubicBezTo>
                  <a:cubicBezTo>
                    <a:pt x="637" y="446"/>
                    <a:pt x="637" y="444"/>
                    <a:pt x="637" y="443"/>
                  </a:cubicBezTo>
                  <a:cubicBezTo>
                    <a:pt x="637" y="437"/>
                    <a:pt x="627" y="428"/>
                    <a:pt x="618" y="421"/>
                  </a:cubicBezTo>
                  <a:cubicBezTo>
                    <a:pt x="606" y="410"/>
                    <a:pt x="593" y="399"/>
                    <a:pt x="593" y="384"/>
                  </a:cubicBezTo>
                  <a:cubicBezTo>
                    <a:pt x="593" y="375"/>
                    <a:pt x="588" y="373"/>
                    <a:pt x="576" y="371"/>
                  </a:cubicBezTo>
                  <a:cubicBezTo>
                    <a:pt x="566" y="369"/>
                    <a:pt x="552" y="366"/>
                    <a:pt x="552" y="350"/>
                  </a:cubicBezTo>
                  <a:cubicBezTo>
                    <a:pt x="552" y="342"/>
                    <a:pt x="550" y="341"/>
                    <a:pt x="543" y="337"/>
                  </a:cubicBezTo>
                  <a:cubicBezTo>
                    <a:pt x="535" y="334"/>
                    <a:pt x="525" y="329"/>
                    <a:pt x="515" y="315"/>
                  </a:cubicBezTo>
                  <a:cubicBezTo>
                    <a:pt x="506" y="304"/>
                    <a:pt x="501" y="304"/>
                    <a:pt x="497" y="304"/>
                  </a:cubicBezTo>
                  <a:cubicBezTo>
                    <a:pt x="496" y="304"/>
                    <a:pt x="495" y="304"/>
                    <a:pt x="494" y="304"/>
                  </a:cubicBezTo>
                  <a:cubicBezTo>
                    <a:pt x="486" y="304"/>
                    <a:pt x="478" y="305"/>
                    <a:pt x="468" y="293"/>
                  </a:cubicBezTo>
                  <a:cubicBezTo>
                    <a:pt x="451" y="275"/>
                    <a:pt x="429" y="264"/>
                    <a:pt x="416" y="270"/>
                  </a:cubicBezTo>
                  <a:cubicBezTo>
                    <a:pt x="414" y="271"/>
                    <a:pt x="412" y="271"/>
                    <a:pt x="409" y="271"/>
                  </a:cubicBezTo>
                  <a:cubicBezTo>
                    <a:pt x="389" y="271"/>
                    <a:pt x="356" y="236"/>
                    <a:pt x="343" y="201"/>
                  </a:cubicBezTo>
                  <a:cubicBezTo>
                    <a:pt x="338" y="189"/>
                    <a:pt x="313" y="172"/>
                    <a:pt x="288" y="155"/>
                  </a:cubicBezTo>
                  <a:cubicBezTo>
                    <a:pt x="256" y="132"/>
                    <a:pt x="222" y="108"/>
                    <a:pt x="214" y="86"/>
                  </a:cubicBezTo>
                  <a:cubicBezTo>
                    <a:pt x="202" y="51"/>
                    <a:pt x="168" y="36"/>
                    <a:pt x="109" y="38"/>
                  </a:cubicBezTo>
                  <a:lnTo>
                    <a:pt x="106" y="38"/>
                  </a:lnTo>
                  <a:cubicBezTo>
                    <a:pt x="74" y="38"/>
                    <a:pt x="52" y="22"/>
                    <a:pt x="37" y="10"/>
                  </a:cubicBezTo>
                  <a:cubicBezTo>
                    <a:pt x="30" y="5"/>
                    <a:pt x="23" y="0"/>
                    <a:pt x="19" y="0"/>
                  </a:cubicBezTo>
                  <a:cubicBezTo>
                    <a:pt x="18" y="0"/>
                    <a:pt x="17" y="2"/>
                    <a:pt x="15" y="5"/>
                  </a:cubicBezTo>
                  <a:cubicBezTo>
                    <a:pt x="0" y="37"/>
                    <a:pt x="76" y="120"/>
                    <a:pt x="116" y="144"/>
                  </a:cubicBezTo>
                  <a:cubicBezTo>
                    <a:pt x="134" y="155"/>
                    <a:pt x="148" y="176"/>
                    <a:pt x="161" y="197"/>
                  </a:cubicBezTo>
                  <a:cubicBezTo>
                    <a:pt x="178" y="223"/>
                    <a:pt x="195" y="249"/>
                    <a:pt x="218" y="252"/>
                  </a:cubicBezTo>
                  <a:cubicBezTo>
                    <a:pt x="246" y="255"/>
                    <a:pt x="259" y="298"/>
                    <a:pt x="272" y="341"/>
                  </a:cubicBezTo>
                  <a:cubicBezTo>
                    <a:pt x="280" y="370"/>
                    <a:pt x="290" y="403"/>
                    <a:pt x="302" y="405"/>
                  </a:cubicBezTo>
                  <a:cubicBezTo>
                    <a:pt x="340" y="413"/>
                    <a:pt x="413" y="527"/>
                    <a:pt x="424" y="586"/>
                  </a:cubicBezTo>
                  <a:cubicBezTo>
                    <a:pt x="430" y="619"/>
                    <a:pt x="459" y="643"/>
                    <a:pt x="486" y="666"/>
                  </a:cubicBezTo>
                  <a:cubicBezTo>
                    <a:pt x="505" y="682"/>
                    <a:pt x="523" y="697"/>
                    <a:pt x="534" y="715"/>
                  </a:cubicBezTo>
                  <a:cubicBezTo>
                    <a:pt x="549" y="741"/>
                    <a:pt x="595" y="775"/>
                    <a:pt x="629" y="800"/>
                  </a:cubicBezTo>
                  <a:cubicBezTo>
                    <a:pt x="650" y="815"/>
                    <a:pt x="666" y="827"/>
                    <a:pt x="671" y="834"/>
                  </a:cubicBezTo>
                  <a:cubicBezTo>
                    <a:pt x="675" y="839"/>
                    <a:pt x="679" y="847"/>
                    <a:pt x="683" y="854"/>
                  </a:cubicBezTo>
                  <a:cubicBezTo>
                    <a:pt x="687" y="861"/>
                    <a:pt x="694" y="874"/>
                    <a:pt x="698" y="875"/>
                  </a:cubicBezTo>
                  <a:cubicBezTo>
                    <a:pt x="698" y="875"/>
                    <a:pt x="699" y="874"/>
                    <a:pt x="699" y="873"/>
                  </a:cubicBezTo>
                  <a:cubicBezTo>
                    <a:pt x="704" y="865"/>
                    <a:pt x="713" y="861"/>
                    <a:pt x="725" y="861"/>
                  </a:cubicBezTo>
                  <a:cubicBezTo>
                    <a:pt x="737" y="861"/>
                    <a:pt x="752" y="865"/>
                    <a:pt x="765" y="868"/>
                  </a:cubicBezTo>
                  <a:cubicBezTo>
                    <a:pt x="773" y="870"/>
                    <a:pt x="781" y="872"/>
                    <a:pt x="786" y="872"/>
                  </a:cubicBezTo>
                  <a:cubicBezTo>
                    <a:pt x="788" y="872"/>
                    <a:pt x="789" y="872"/>
                    <a:pt x="790" y="870"/>
                  </a:cubicBezTo>
                  <a:cubicBezTo>
                    <a:pt x="804" y="855"/>
                    <a:pt x="809" y="793"/>
                    <a:pt x="807" y="7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1" name="Freeform 344">
              <a:extLst>
                <a:ext uri="{FF2B5EF4-FFF2-40B4-BE49-F238E27FC236}">
                  <a16:creationId xmlns:a16="http://schemas.microsoft.com/office/drawing/2014/main" id="{6A47AD7A-759B-49BC-94A8-8C84F9A21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4749" y="4548881"/>
              <a:ext cx="135292" cy="20669"/>
            </a:xfrm>
            <a:custGeom>
              <a:avLst/>
              <a:gdLst>
                <a:gd name="T0" fmla="*/ 215 w 319"/>
                <a:gd name="T1" fmla="*/ 27 h 48"/>
                <a:gd name="T2" fmla="*/ 274 w 319"/>
                <a:gd name="T3" fmla="*/ 12 h 48"/>
                <a:gd name="T4" fmla="*/ 318 w 319"/>
                <a:gd name="T5" fmla="*/ 6 h 48"/>
                <a:gd name="T6" fmla="*/ 298 w 319"/>
                <a:gd name="T7" fmla="*/ 2 h 48"/>
                <a:gd name="T8" fmla="*/ 282 w 319"/>
                <a:gd name="T9" fmla="*/ 0 h 48"/>
                <a:gd name="T10" fmla="*/ 227 w 319"/>
                <a:gd name="T11" fmla="*/ 11 h 48"/>
                <a:gd name="T12" fmla="*/ 171 w 319"/>
                <a:gd name="T13" fmla="*/ 22 h 48"/>
                <a:gd name="T14" fmla="*/ 134 w 319"/>
                <a:gd name="T15" fmla="*/ 15 h 48"/>
                <a:gd name="T16" fmla="*/ 78 w 319"/>
                <a:gd name="T17" fmla="*/ 6 h 48"/>
                <a:gd name="T18" fmla="*/ 0 w 319"/>
                <a:gd name="T19" fmla="*/ 26 h 48"/>
                <a:gd name="T20" fmla="*/ 118 w 319"/>
                <a:gd name="T21" fmla="*/ 46 h 48"/>
                <a:gd name="T22" fmla="*/ 215 w 319"/>
                <a:gd name="T2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9" h="48">
                  <a:moveTo>
                    <a:pt x="215" y="27"/>
                  </a:moveTo>
                  <a:cubicBezTo>
                    <a:pt x="236" y="20"/>
                    <a:pt x="256" y="13"/>
                    <a:pt x="274" y="12"/>
                  </a:cubicBezTo>
                  <a:cubicBezTo>
                    <a:pt x="294" y="11"/>
                    <a:pt x="310" y="8"/>
                    <a:pt x="318" y="6"/>
                  </a:cubicBezTo>
                  <a:cubicBezTo>
                    <a:pt x="314" y="5"/>
                    <a:pt x="308" y="3"/>
                    <a:pt x="298" y="2"/>
                  </a:cubicBezTo>
                  <a:cubicBezTo>
                    <a:pt x="293" y="1"/>
                    <a:pt x="288" y="0"/>
                    <a:pt x="282" y="0"/>
                  </a:cubicBezTo>
                  <a:cubicBezTo>
                    <a:pt x="263" y="0"/>
                    <a:pt x="245" y="6"/>
                    <a:pt x="227" y="11"/>
                  </a:cubicBezTo>
                  <a:cubicBezTo>
                    <a:pt x="209" y="16"/>
                    <a:pt x="191" y="22"/>
                    <a:pt x="171" y="22"/>
                  </a:cubicBezTo>
                  <a:cubicBezTo>
                    <a:pt x="159" y="22"/>
                    <a:pt x="147" y="19"/>
                    <a:pt x="134" y="15"/>
                  </a:cubicBezTo>
                  <a:cubicBezTo>
                    <a:pt x="118" y="9"/>
                    <a:pt x="99" y="6"/>
                    <a:pt x="78" y="6"/>
                  </a:cubicBezTo>
                  <a:cubicBezTo>
                    <a:pt x="37" y="6"/>
                    <a:pt x="5" y="17"/>
                    <a:pt x="0" y="26"/>
                  </a:cubicBezTo>
                  <a:cubicBezTo>
                    <a:pt x="7" y="42"/>
                    <a:pt x="66" y="44"/>
                    <a:pt x="118" y="46"/>
                  </a:cubicBezTo>
                  <a:cubicBezTo>
                    <a:pt x="153" y="47"/>
                    <a:pt x="186" y="36"/>
                    <a:pt x="215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2" name="Freeform 345">
              <a:extLst>
                <a:ext uri="{FF2B5EF4-FFF2-40B4-BE49-F238E27FC236}">
                  <a16:creationId xmlns:a16="http://schemas.microsoft.com/office/drawing/2014/main" id="{6D57C43F-DB25-4CD5-86CE-363B3F9ED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3266" y="4310248"/>
              <a:ext cx="13154" cy="18790"/>
            </a:xfrm>
            <a:custGeom>
              <a:avLst/>
              <a:gdLst>
                <a:gd name="T0" fmla="*/ 7 w 31"/>
                <a:gd name="T1" fmla="*/ 0 h 45"/>
                <a:gd name="T2" fmla="*/ 1 w 31"/>
                <a:gd name="T3" fmla="*/ 7 h 45"/>
                <a:gd name="T4" fmla="*/ 11 w 31"/>
                <a:gd name="T5" fmla="*/ 33 h 45"/>
                <a:gd name="T6" fmla="*/ 25 w 31"/>
                <a:gd name="T7" fmla="*/ 44 h 45"/>
                <a:gd name="T8" fmla="*/ 27 w 31"/>
                <a:gd name="T9" fmla="*/ 43 h 45"/>
                <a:gd name="T10" fmla="*/ 26 w 31"/>
                <a:gd name="T11" fmla="*/ 24 h 45"/>
                <a:gd name="T12" fmla="*/ 7 w 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7" y="0"/>
                  </a:moveTo>
                  <a:cubicBezTo>
                    <a:pt x="4" y="0"/>
                    <a:pt x="2" y="4"/>
                    <a:pt x="1" y="7"/>
                  </a:cubicBezTo>
                  <a:cubicBezTo>
                    <a:pt x="0" y="10"/>
                    <a:pt x="3" y="21"/>
                    <a:pt x="11" y="33"/>
                  </a:cubicBezTo>
                  <a:cubicBezTo>
                    <a:pt x="17" y="41"/>
                    <a:pt x="22" y="44"/>
                    <a:pt x="25" y="44"/>
                  </a:cubicBezTo>
                  <a:cubicBezTo>
                    <a:pt x="25" y="44"/>
                    <a:pt x="26" y="44"/>
                    <a:pt x="27" y="43"/>
                  </a:cubicBezTo>
                  <a:cubicBezTo>
                    <a:pt x="30" y="41"/>
                    <a:pt x="30" y="34"/>
                    <a:pt x="26" y="24"/>
                  </a:cubicBezTo>
                  <a:cubicBezTo>
                    <a:pt x="21" y="11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3" name="Freeform 346">
              <a:extLst>
                <a:ext uri="{FF2B5EF4-FFF2-40B4-BE49-F238E27FC236}">
                  <a16:creationId xmlns:a16="http://schemas.microsoft.com/office/drawing/2014/main" id="{A594AE47-5F4F-4811-AD2C-C859C4A1A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0630" y="4471842"/>
              <a:ext cx="323192" cy="88313"/>
            </a:xfrm>
            <a:custGeom>
              <a:avLst/>
              <a:gdLst>
                <a:gd name="T0" fmla="*/ 619 w 760"/>
                <a:gd name="T1" fmla="*/ 195 h 207"/>
                <a:gd name="T2" fmla="*/ 647 w 760"/>
                <a:gd name="T3" fmla="*/ 201 h 207"/>
                <a:gd name="T4" fmla="*/ 660 w 760"/>
                <a:gd name="T5" fmla="*/ 196 h 207"/>
                <a:gd name="T6" fmla="*/ 674 w 760"/>
                <a:gd name="T7" fmla="*/ 188 h 207"/>
                <a:gd name="T8" fmla="*/ 695 w 760"/>
                <a:gd name="T9" fmla="*/ 196 h 207"/>
                <a:gd name="T10" fmla="*/ 726 w 760"/>
                <a:gd name="T11" fmla="*/ 206 h 207"/>
                <a:gd name="T12" fmla="*/ 752 w 760"/>
                <a:gd name="T13" fmla="*/ 197 h 207"/>
                <a:gd name="T14" fmla="*/ 759 w 760"/>
                <a:gd name="T15" fmla="*/ 188 h 207"/>
                <a:gd name="T16" fmla="*/ 725 w 760"/>
                <a:gd name="T17" fmla="*/ 180 h 207"/>
                <a:gd name="T18" fmla="*/ 673 w 760"/>
                <a:gd name="T19" fmla="*/ 154 h 207"/>
                <a:gd name="T20" fmla="*/ 639 w 760"/>
                <a:gd name="T21" fmla="*/ 146 h 207"/>
                <a:gd name="T22" fmla="*/ 620 w 760"/>
                <a:gd name="T23" fmla="*/ 146 h 207"/>
                <a:gd name="T24" fmla="*/ 598 w 760"/>
                <a:gd name="T25" fmla="*/ 147 h 207"/>
                <a:gd name="T26" fmla="*/ 543 w 760"/>
                <a:gd name="T27" fmla="*/ 139 h 207"/>
                <a:gd name="T28" fmla="*/ 528 w 760"/>
                <a:gd name="T29" fmla="*/ 123 h 207"/>
                <a:gd name="T30" fmla="*/ 579 w 760"/>
                <a:gd name="T31" fmla="*/ 93 h 207"/>
                <a:gd name="T32" fmla="*/ 619 w 760"/>
                <a:gd name="T33" fmla="*/ 77 h 207"/>
                <a:gd name="T34" fmla="*/ 624 w 760"/>
                <a:gd name="T35" fmla="*/ 73 h 207"/>
                <a:gd name="T36" fmla="*/ 609 w 760"/>
                <a:gd name="T37" fmla="*/ 71 h 207"/>
                <a:gd name="T38" fmla="*/ 534 w 760"/>
                <a:gd name="T39" fmla="*/ 85 h 207"/>
                <a:gd name="T40" fmla="*/ 501 w 760"/>
                <a:gd name="T41" fmla="*/ 90 h 207"/>
                <a:gd name="T42" fmla="*/ 415 w 760"/>
                <a:gd name="T43" fmla="*/ 69 h 207"/>
                <a:gd name="T44" fmla="*/ 383 w 760"/>
                <a:gd name="T45" fmla="*/ 59 h 207"/>
                <a:gd name="T46" fmla="*/ 380 w 760"/>
                <a:gd name="T47" fmla="*/ 62 h 207"/>
                <a:gd name="T48" fmla="*/ 353 w 760"/>
                <a:gd name="T49" fmla="*/ 78 h 207"/>
                <a:gd name="T50" fmla="*/ 208 w 760"/>
                <a:gd name="T51" fmla="*/ 30 h 207"/>
                <a:gd name="T52" fmla="*/ 92 w 760"/>
                <a:gd name="T53" fmla="*/ 0 h 207"/>
                <a:gd name="T54" fmla="*/ 38 w 760"/>
                <a:gd name="T55" fmla="*/ 19 h 207"/>
                <a:gd name="T56" fmla="*/ 3 w 760"/>
                <a:gd name="T57" fmla="*/ 45 h 207"/>
                <a:gd name="T58" fmla="*/ 0 w 760"/>
                <a:gd name="T59" fmla="*/ 46 h 207"/>
                <a:gd name="T60" fmla="*/ 3 w 760"/>
                <a:gd name="T61" fmla="*/ 60 h 207"/>
                <a:gd name="T62" fmla="*/ 18 w 760"/>
                <a:gd name="T63" fmla="*/ 71 h 207"/>
                <a:gd name="T64" fmla="*/ 35 w 760"/>
                <a:gd name="T65" fmla="*/ 69 h 207"/>
                <a:gd name="T66" fmla="*/ 53 w 760"/>
                <a:gd name="T67" fmla="*/ 67 h 207"/>
                <a:gd name="T68" fmla="*/ 75 w 760"/>
                <a:gd name="T69" fmla="*/ 88 h 207"/>
                <a:gd name="T70" fmla="*/ 95 w 760"/>
                <a:gd name="T71" fmla="*/ 110 h 207"/>
                <a:gd name="T72" fmla="*/ 122 w 760"/>
                <a:gd name="T73" fmla="*/ 115 h 207"/>
                <a:gd name="T74" fmla="*/ 206 w 760"/>
                <a:gd name="T75" fmla="*/ 128 h 207"/>
                <a:gd name="T76" fmla="*/ 224 w 760"/>
                <a:gd name="T77" fmla="*/ 124 h 207"/>
                <a:gd name="T78" fmla="*/ 252 w 760"/>
                <a:gd name="T79" fmla="*/ 113 h 207"/>
                <a:gd name="T80" fmla="*/ 377 w 760"/>
                <a:gd name="T81" fmla="*/ 158 h 207"/>
                <a:gd name="T82" fmla="*/ 562 w 760"/>
                <a:gd name="T83" fmla="*/ 189 h 207"/>
                <a:gd name="T84" fmla="*/ 619 w 760"/>
                <a:gd name="T85" fmla="*/ 19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0" h="207">
                  <a:moveTo>
                    <a:pt x="619" y="195"/>
                  </a:moveTo>
                  <a:cubicBezTo>
                    <a:pt x="630" y="198"/>
                    <a:pt x="640" y="201"/>
                    <a:pt x="647" y="201"/>
                  </a:cubicBezTo>
                  <a:cubicBezTo>
                    <a:pt x="654" y="201"/>
                    <a:pt x="657" y="199"/>
                    <a:pt x="660" y="196"/>
                  </a:cubicBezTo>
                  <a:cubicBezTo>
                    <a:pt x="664" y="190"/>
                    <a:pt x="668" y="188"/>
                    <a:pt x="674" y="188"/>
                  </a:cubicBezTo>
                  <a:cubicBezTo>
                    <a:pt x="681" y="188"/>
                    <a:pt x="687" y="191"/>
                    <a:pt x="695" y="196"/>
                  </a:cubicBezTo>
                  <a:cubicBezTo>
                    <a:pt x="704" y="201"/>
                    <a:pt x="714" y="206"/>
                    <a:pt x="726" y="206"/>
                  </a:cubicBezTo>
                  <a:cubicBezTo>
                    <a:pt x="735" y="206"/>
                    <a:pt x="743" y="203"/>
                    <a:pt x="752" y="197"/>
                  </a:cubicBezTo>
                  <a:cubicBezTo>
                    <a:pt x="759" y="191"/>
                    <a:pt x="759" y="188"/>
                    <a:pt x="759" y="188"/>
                  </a:cubicBezTo>
                  <a:cubicBezTo>
                    <a:pt x="757" y="185"/>
                    <a:pt x="737" y="181"/>
                    <a:pt x="725" y="180"/>
                  </a:cubicBezTo>
                  <a:cubicBezTo>
                    <a:pt x="699" y="175"/>
                    <a:pt x="674" y="171"/>
                    <a:pt x="673" y="154"/>
                  </a:cubicBezTo>
                  <a:cubicBezTo>
                    <a:pt x="672" y="147"/>
                    <a:pt x="653" y="146"/>
                    <a:pt x="639" y="146"/>
                  </a:cubicBezTo>
                  <a:cubicBezTo>
                    <a:pt x="633" y="146"/>
                    <a:pt x="626" y="146"/>
                    <a:pt x="620" y="146"/>
                  </a:cubicBezTo>
                  <a:cubicBezTo>
                    <a:pt x="613" y="147"/>
                    <a:pt x="606" y="147"/>
                    <a:pt x="598" y="147"/>
                  </a:cubicBezTo>
                  <a:cubicBezTo>
                    <a:pt x="581" y="147"/>
                    <a:pt x="559" y="146"/>
                    <a:pt x="543" y="139"/>
                  </a:cubicBezTo>
                  <a:cubicBezTo>
                    <a:pt x="536" y="136"/>
                    <a:pt x="528" y="132"/>
                    <a:pt x="528" y="123"/>
                  </a:cubicBezTo>
                  <a:cubicBezTo>
                    <a:pt x="528" y="111"/>
                    <a:pt x="547" y="104"/>
                    <a:pt x="579" y="93"/>
                  </a:cubicBezTo>
                  <a:cubicBezTo>
                    <a:pt x="594" y="88"/>
                    <a:pt x="610" y="82"/>
                    <a:pt x="619" y="77"/>
                  </a:cubicBezTo>
                  <a:cubicBezTo>
                    <a:pt x="622" y="75"/>
                    <a:pt x="623" y="74"/>
                    <a:pt x="624" y="73"/>
                  </a:cubicBezTo>
                  <a:cubicBezTo>
                    <a:pt x="622" y="72"/>
                    <a:pt x="617" y="71"/>
                    <a:pt x="609" y="71"/>
                  </a:cubicBezTo>
                  <a:cubicBezTo>
                    <a:pt x="590" y="71"/>
                    <a:pt x="562" y="76"/>
                    <a:pt x="534" y="85"/>
                  </a:cubicBezTo>
                  <a:cubicBezTo>
                    <a:pt x="524" y="88"/>
                    <a:pt x="513" y="90"/>
                    <a:pt x="501" y="90"/>
                  </a:cubicBezTo>
                  <a:cubicBezTo>
                    <a:pt x="470" y="90"/>
                    <a:pt x="438" y="78"/>
                    <a:pt x="415" y="69"/>
                  </a:cubicBezTo>
                  <a:cubicBezTo>
                    <a:pt x="401" y="64"/>
                    <a:pt x="389" y="59"/>
                    <a:pt x="383" y="59"/>
                  </a:cubicBezTo>
                  <a:cubicBezTo>
                    <a:pt x="380" y="59"/>
                    <a:pt x="380" y="60"/>
                    <a:pt x="380" y="62"/>
                  </a:cubicBezTo>
                  <a:cubicBezTo>
                    <a:pt x="379" y="69"/>
                    <a:pt x="374" y="78"/>
                    <a:pt x="353" y="78"/>
                  </a:cubicBezTo>
                  <a:cubicBezTo>
                    <a:pt x="314" y="78"/>
                    <a:pt x="233" y="48"/>
                    <a:pt x="208" y="30"/>
                  </a:cubicBezTo>
                  <a:cubicBezTo>
                    <a:pt x="189" y="16"/>
                    <a:pt x="133" y="0"/>
                    <a:pt x="92" y="0"/>
                  </a:cubicBezTo>
                  <a:cubicBezTo>
                    <a:pt x="72" y="0"/>
                    <a:pt x="47" y="4"/>
                    <a:pt x="38" y="19"/>
                  </a:cubicBezTo>
                  <a:cubicBezTo>
                    <a:pt x="24" y="43"/>
                    <a:pt x="10" y="45"/>
                    <a:pt x="3" y="45"/>
                  </a:cubicBezTo>
                  <a:cubicBezTo>
                    <a:pt x="2" y="46"/>
                    <a:pt x="0" y="46"/>
                    <a:pt x="0" y="46"/>
                  </a:cubicBezTo>
                  <a:cubicBezTo>
                    <a:pt x="0" y="46"/>
                    <a:pt x="0" y="49"/>
                    <a:pt x="3" y="60"/>
                  </a:cubicBezTo>
                  <a:cubicBezTo>
                    <a:pt x="5" y="68"/>
                    <a:pt x="9" y="71"/>
                    <a:pt x="18" y="71"/>
                  </a:cubicBezTo>
                  <a:cubicBezTo>
                    <a:pt x="23" y="71"/>
                    <a:pt x="29" y="70"/>
                    <a:pt x="35" y="69"/>
                  </a:cubicBezTo>
                  <a:cubicBezTo>
                    <a:pt x="41" y="68"/>
                    <a:pt x="47" y="67"/>
                    <a:pt x="53" y="67"/>
                  </a:cubicBezTo>
                  <a:cubicBezTo>
                    <a:pt x="67" y="67"/>
                    <a:pt x="71" y="78"/>
                    <a:pt x="75" y="88"/>
                  </a:cubicBezTo>
                  <a:cubicBezTo>
                    <a:pt x="80" y="100"/>
                    <a:pt x="83" y="108"/>
                    <a:pt x="95" y="110"/>
                  </a:cubicBezTo>
                  <a:cubicBezTo>
                    <a:pt x="101" y="111"/>
                    <a:pt x="111" y="113"/>
                    <a:pt x="122" y="115"/>
                  </a:cubicBezTo>
                  <a:cubicBezTo>
                    <a:pt x="148" y="121"/>
                    <a:pt x="184" y="128"/>
                    <a:pt x="206" y="128"/>
                  </a:cubicBezTo>
                  <a:cubicBezTo>
                    <a:pt x="219" y="128"/>
                    <a:pt x="223" y="126"/>
                    <a:pt x="224" y="124"/>
                  </a:cubicBezTo>
                  <a:cubicBezTo>
                    <a:pt x="227" y="117"/>
                    <a:pt x="237" y="113"/>
                    <a:pt x="252" y="113"/>
                  </a:cubicBezTo>
                  <a:cubicBezTo>
                    <a:pt x="285" y="113"/>
                    <a:pt x="343" y="131"/>
                    <a:pt x="377" y="158"/>
                  </a:cubicBezTo>
                  <a:cubicBezTo>
                    <a:pt x="419" y="191"/>
                    <a:pt x="519" y="196"/>
                    <a:pt x="562" y="189"/>
                  </a:cubicBezTo>
                  <a:cubicBezTo>
                    <a:pt x="580" y="186"/>
                    <a:pt x="602" y="191"/>
                    <a:pt x="619" y="1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4" name="Freeform 347">
              <a:extLst>
                <a:ext uri="{FF2B5EF4-FFF2-40B4-BE49-F238E27FC236}">
                  <a16:creationId xmlns:a16="http://schemas.microsoft.com/office/drawing/2014/main" id="{14D4A950-075D-4944-AF0B-E418D84C5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0154" y="4368498"/>
              <a:ext cx="15033" cy="13152"/>
            </a:xfrm>
            <a:custGeom>
              <a:avLst/>
              <a:gdLst>
                <a:gd name="T0" fmla="*/ 2 w 34"/>
                <a:gd name="T1" fmla="*/ 9 h 30"/>
                <a:gd name="T2" fmla="*/ 3 w 34"/>
                <a:gd name="T3" fmla="*/ 19 h 30"/>
                <a:gd name="T4" fmla="*/ 16 w 34"/>
                <a:gd name="T5" fmla="*/ 29 h 30"/>
                <a:gd name="T6" fmla="*/ 27 w 34"/>
                <a:gd name="T7" fmla="*/ 22 h 30"/>
                <a:gd name="T8" fmla="*/ 33 w 34"/>
                <a:gd name="T9" fmla="*/ 4 h 30"/>
                <a:gd name="T10" fmla="*/ 23 w 34"/>
                <a:gd name="T11" fmla="*/ 0 h 30"/>
                <a:gd name="T12" fmla="*/ 2 w 34"/>
                <a:gd name="T1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0">
                  <a:moveTo>
                    <a:pt x="2" y="9"/>
                  </a:moveTo>
                  <a:cubicBezTo>
                    <a:pt x="1" y="10"/>
                    <a:pt x="0" y="13"/>
                    <a:pt x="3" y="19"/>
                  </a:cubicBezTo>
                  <a:cubicBezTo>
                    <a:pt x="6" y="24"/>
                    <a:pt x="11" y="29"/>
                    <a:pt x="16" y="29"/>
                  </a:cubicBezTo>
                  <a:cubicBezTo>
                    <a:pt x="20" y="29"/>
                    <a:pt x="24" y="27"/>
                    <a:pt x="27" y="22"/>
                  </a:cubicBezTo>
                  <a:cubicBezTo>
                    <a:pt x="31" y="17"/>
                    <a:pt x="33" y="10"/>
                    <a:pt x="33" y="4"/>
                  </a:cubicBezTo>
                  <a:cubicBezTo>
                    <a:pt x="33" y="1"/>
                    <a:pt x="26" y="0"/>
                    <a:pt x="23" y="0"/>
                  </a:cubicBezTo>
                  <a:cubicBezTo>
                    <a:pt x="14" y="0"/>
                    <a:pt x="5" y="3"/>
                    <a:pt x="2" y="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5" name="Freeform 348">
              <a:extLst>
                <a:ext uri="{FF2B5EF4-FFF2-40B4-BE49-F238E27FC236}">
                  <a16:creationId xmlns:a16="http://schemas.microsoft.com/office/drawing/2014/main" id="{6844C80F-7EEC-4FD0-AD4F-B3558DCF1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2613" y="4545123"/>
              <a:ext cx="92070" cy="31942"/>
            </a:xfrm>
            <a:custGeom>
              <a:avLst/>
              <a:gdLst>
                <a:gd name="T0" fmla="*/ 68 w 215"/>
                <a:gd name="T1" fmla="*/ 73 h 74"/>
                <a:gd name="T2" fmla="*/ 107 w 215"/>
                <a:gd name="T3" fmla="*/ 64 h 74"/>
                <a:gd name="T4" fmla="*/ 178 w 215"/>
                <a:gd name="T5" fmla="*/ 48 h 74"/>
                <a:gd name="T6" fmla="*/ 213 w 215"/>
                <a:gd name="T7" fmla="*/ 35 h 74"/>
                <a:gd name="T8" fmla="*/ 212 w 215"/>
                <a:gd name="T9" fmla="*/ 29 h 74"/>
                <a:gd name="T10" fmla="*/ 128 w 215"/>
                <a:gd name="T11" fmla="*/ 0 h 74"/>
                <a:gd name="T12" fmla="*/ 111 w 215"/>
                <a:gd name="T13" fmla="*/ 4 h 74"/>
                <a:gd name="T14" fmla="*/ 68 w 215"/>
                <a:gd name="T15" fmla="*/ 26 h 74"/>
                <a:gd name="T16" fmla="*/ 32 w 215"/>
                <a:gd name="T17" fmla="*/ 15 h 74"/>
                <a:gd name="T18" fmla="*/ 24 w 215"/>
                <a:gd name="T19" fmla="*/ 12 h 74"/>
                <a:gd name="T20" fmla="*/ 4 w 215"/>
                <a:gd name="T21" fmla="*/ 27 h 74"/>
                <a:gd name="T22" fmla="*/ 4 w 215"/>
                <a:gd name="T23" fmla="*/ 47 h 74"/>
                <a:gd name="T24" fmla="*/ 68 w 215"/>
                <a:gd name="T25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5" h="74">
                  <a:moveTo>
                    <a:pt x="68" y="73"/>
                  </a:moveTo>
                  <a:cubicBezTo>
                    <a:pt x="81" y="73"/>
                    <a:pt x="94" y="70"/>
                    <a:pt x="107" y="64"/>
                  </a:cubicBezTo>
                  <a:cubicBezTo>
                    <a:pt x="136" y="50"/>
                    <a:pt x="160" y="49"/>
                    <a:pt x="178" y="48"/>
                  </a:cubicBezTo>
                  <a:cubicBezTo>
                    <a:pt x="198" y="47"/>
                    <a:pt x="207" y="46"/>
                    <a:pt x="213" y="35"/>
                  </a:cubicBezTo>
                  <a:cubicBezTo>
                    <a:pt x="213" y="33"/>
                    <a:pt x="214" y="32"/>
                    <a:pt x="212" y="29"/>
                  </a:cubicBezTo>
                  <a:cubicBezTo>
                    <a:pt x="203" y="14"/>
                    <a:pt x="156" y="0"/>
                    <a:pt x="128" y="0"/>
                  </a:cubicBezTo>
                  <a:cubicBezTo>
                    <a:pt x="115" y="0"/>
                    <a:pt x="111" y="3"/>
                    <a:pt x="111" y="4"/>
                  </a:cubicBezTo>
                  <a:cubicBezTo>
                    <a:pt x="105" y="17"/>
                    <a:pt x="88" y="26"/>
                    <a:pt x="68" y="26"/>
                  </a:cubicBezTo>
                  <a:cubicBezTo>
                    <a:pt x="54" y="26"/>
                    <a:pt x="42" y="22"/>
                    <a:pt x="32" y="15"/>
                  </a:cubicBezTo>
                  <a:cubicBezTo>
                    <a:pt x="29" y="13"/>
                    <a:pt x="27" y="12"/>
                    <a:pt x="24" y="12"/>
                  </a:cubicBezTo>
                  <a:cubicBezTo>
                    <a:pt x="17" y="12"/>
                    <a:pt x="9" y="18"/>
                    <a:pt x="4" y="27"/>
                  </a:cubicBezTo>
                  <a:cubicBezTo>
                    <a:pt x="0" y="35"/>
                    <a:pt x="0" y="42"/>
                    <a:pt x="4" y="47"/>
                  </a:cubicBezTo>
                  <a:cubicBezTo>
                    <a:pt x="8" y="53"/>
                    <a:pt x="34" y="73"/>
                    <a:pt x="68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6" name="Freeform 349">
              <a:extLst>
                <a:ext uri="{FF2B5EF4-FFF2-40B4-BE49-F238E27FC236}">
                  <a16:creationId xmlns:a16="http://schemas.microsoft.com/office/drawing/2014/main" id="{8CB2AF87-0389-42F1-AAFE-1159648A9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9023" y="4214419"/>
              <a:ext cx="50734" cy="75160"/>
            </a:xfrm>
            <a:custGeom>
              <a:avLst/>
              <a:gdLst>
                <a:gd name="T0" fmla="*/ 89 w 117"/>
                <a:gd name="T1" fmla="*/ 113 h 175"/>
                <a:gd name="T2" fmla="*/ 113 w 117"/>
                <a:gd name="T3" fmla="*/ 110 h 175"/>
                <a:gd name="T4" fmla="*/ 112 w 117"/>
                <a:gd name="T5" fmla="*/ 88 h 175"/>
                <a:gd name="T6" fmla="*/ 109 w 117"/>
                <a:gd name="T7" fmla="*/ 63 h 175"/>
                <a:gd name="T8" fmla="*/ 98 w 117"/>
                <a:gd name="T9" fmla="*/ 53 h 175"/>
                <a:gd name="T10" fmla="*/ 87 w 117"/>
                <a:gd name="T11" fmla="*/ 53 h 175"/>
                <a:gd name="T12" fmla="*/ 69 w 117"/>
                <a:gd name="T13" fmla="*/ 52 h 175"/>
                <a:gd name="T14" fmla="*/ 64 w 117"/>
                <a:gd name="T15" fmla="*/ 43 h 175"/>
                <a:gd name="T16" fmla="*/ 43 w 117"/>
                <a:gd name="T17" fmla="*/ 0 h 175"/>
                <a:gd name="T18" fmla="*/ 23 w 117"/>
                <a:gd name="T19" fmla="*/ 17 h 175"/>
                <a:gd name="T20" fmla="*/ 32 w 117"/>
                <a:gd name="T21" fmla="*/ 146 h 175"/>
                <a:gd name="T22" fmla="*/ 57 w 117"/>
                <a:gd name="T23" fmla="*/ 174 h 175"/>
                <a:gd name="T24" fmla="*/ 58 w 117"/>
                <a:gd name="T25" fmla="*/ 174 h 175"/>
                <a:gd name="T26" fmla="*/ 59 w 117"/>
                <a:gd name="T27" fmla="*/ 155 h 175"/>
                <a:gd name="T28" fmla="*/ 63 w 117"/>
                <a:gd name="T29" fmla="*/ 121 h 175"/>
                <a:gd name="T30" fmla="*/ 89 w 117"/>
                <a:gd name="T31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75">
                  <a:moveTo>
                    <a:pt x="89" y="113"/>
                  </a:moveTo>
                  <a:cubicBezTo>
                    <a:pt x="102" y="114"/>
                    <a:pt x="110" y="113"/>
                    <a:pt x="113" y="110"/>
                  </a:cubicBezTo>
                  <a:cubicBezTo>
                    <a:pt x="116" y="106"/>
                    <a:pt x="114" y="97"/>
                    <a:pt x="112" y="88"/>
                  </a:cubicBezTo>
                  <a:cubicBezTo>
                    <a:pt x="111" y="80"/>
                    <a:pt x="109" y="72"/>
                    <a:pt x="109" y="63"/>
                  </a:cubicBezTo>
                  <a:cubicBezTo>
                    <a:pt x="109" y="55"/>
                    <a:pt x="106" y="53"/>
                    <a:pt x="98" y="53"/>
                  </a:cubicBezTo>
                  <a:cubicBezTo>
                    <a:pt x="94" y="53"/>
                    <a:pt x="91" y="53"/>
                    <a:pt x="87" y="53"/>
                  </a:cubicBezTo>
                  <a:cubicBezTo>
                    <a:pt x="79" y="54"/>
                    <a:pt x="73" y="54"/>
                    <a:pt x="69" y="52"/>
                  </a:cubicBezTo>
                  <a:cubicBezTo>
                    <a:pt x="66" y="50"/>
                    <a:pt x="64" y="47"/>
                    <a:pt x="64" y="43"/>
                  </a:cubicBezTo>
                  <a:cubicBezTo>
                    <a:pt x="64" y="32"/>
                    <a:pt x="56" y="0"/>
                    <a:pt x="43" y="0"/>
                  </a:cubicBezTo>
                  <a:cubicBezTo>
                    <a:pt x="38" y="0"/>
                    <a:pt x="31" y="6"/>
                    <a:pt x="23" y="17"/>
                  </a:cubicBezTo>
                  <a:cubicBezTo>
                    <a:pt x="0" y="48"/>
                    <a:pt x="14" y="112"/>
                    <a:pt x="32" y="146"/>
                  </a:cubicBezTo>
                  <a:cubicBezTo>
                    <a:pt x="42" y="166"/>
                    <a:pt x="52" y="174"/>
                    <a:pt x="57" y="174"/>
                  </a:cubicBezTo>
                  <a:lnTo>
                    <a:pt x="58" y="174"/>
                  </a:lnTo>
                  <a:cubicBezTo>
                    <a:pt x="61" y="174"/>
                    <a:pt x="62" y="170"/>
                    <a:pt x="59" y="155"/>
                  </a:cubicBezTo>
                  <a:cubicBezTo>
                    <a:pt x="57" y="143"/>
                    <a:pt x="55" y="129"/>
                    <a:pt x="63" y="121"/>
                  </a:cubicBezTo>
                  <a:cubicBezTo>
                    <a:pt x="68" y="115"/>
                    <a:pt x="76" y="112"/>
                    <a:pt x="89" y="1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7" name="Freeform 350">
              <a:extLst>
                <a:ext uri="{FF2B5EF4-FFF2-40B4-BE49-F238E27FC236}">
                  <a16:creationId xmlns:a16="http://schemas.microsoft.com/office/drawing/2014/main" id="{70B8DB59-9843-4C64-9D63-90AF29A6B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68443" y="4592098"/>
              <a:ext cx="54493" cy="22548"/>
            </a:xfrm>
            <a:custGeom>
              <a:avLst/>
              <a:gdLst>
                <a:gd name="T0" fmla="*/ 66 w 129"/>
                <a:gd name="T1" fmla="*/ 32 h 55"/>
                <a:gd name="T2" fmla="*/ 116 w 129"/>
                <a:gd name="T3" fmla="*/ 54 h 55"/>
                <a:gd name="T4" fmla="*/ 125 w 129"/>
                <a:gd name="T5" fmla="*/ 52 h 55"/>
                <a:gd name="T6" fmla="*/ 128 w 129"/>
                <a:gd name="T7" fmla="*/ 41 h 55"/>
                <a:gd name="T8" fmla="*/ 14 w 129"/>
                <a:gd name="T9" fmla="*/ 0 h 55"/>
                <a:gd name="T10" fmla="*/ 0 w 129"/>
                <a:gd name="T11" fmla="*/ 1 h 55"/>
                <a:gd name="T12" fmla="*/ 35 w 129"/>
                <a:gd name="T13" fmla="*/ 18 h 55"/>
                <a:gd name="T14" fmla="*/ 66 w 129"/>
                <a:gd name="T1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5">
                  <a:moveTo>
                    <a:pt x="66" y="32"/>
                  </a:moveTo>
                  <a:cubicBezTo>
                    <a:pt x="75" y="40"/>
                    <a:pt x="100" y="54"/>
                    <a:pt x="116" y="54"/>
                  </a:cubicBezTo>
                  <a:cubicBezTo>
                    <a:pt x="120" y="54"/>
                    <a:pt x="123" y="53"/>
                    <a:pt x="125" y="52"/>
                  </a:cubicBezTo>
                  <a:cubicBezTo>
                    <a:pt x="127" y="50"/>
                    <a:pt x="128" y="46"/>
                    <a:pt x="128" y="41"/>
                  </a:cubicBezTo>
                  <a:cubicBezTo>
                    <a:pt x="128" y="20"/>
                    <a:pt x="56" y="0"/>
                    <a:pt x="14" y="0"/>
                  </a:cubicBezTo>
                  <a:cubicBezTo>
                    <a:pt x="6" y="0"/>
                    <a:pt x="2" y="0"/>
                    <a:pt x="0" y="1"/>
                  </a:cubicBezTo>
                  <a:cubicBezTo>
                    <a:pt x="8" y="10"/>
                    <a:pt x="22" y="14"/>
                    <a:pt x="35" y="18"/>
                  </a:cubicBezTo>
                  <a:cubicBezTo>
                    <a:pt x="47" y="22"/>
                    <a:pt x="58" y="26"/>
                    <a:pt x="66" y="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8" name="Freeform 351">
              <a:extLst>
                <a:ext uri="{FF2B5EF4-FFF2-40B4-BE49-F238E27FC236}">
                  <a16:creationId xmlns:a16="http://schemas.microsoft.com/office/drawing/2014/main" id="{6BCB1B4A-0402-4E53-8B30-42FF9ECD0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5329" y="4370377"/>
              <a:ext cx="86436" cy="31945"/>
            </a:xfrm>
            <a:custGeom>
              <a:avLst/>
              <a:gdLst>
                <a:gd name="T0" fmla="*/ 38 w 203"/>
                <a:gd name="T1" fmla="*/ 41 h 74"/>
                <a:gd name="T2" fmla="*/ 65 w 203"/>
                <a:gd name="T3" fmla="*/ 40 h 74"/>
                <a:gd name="T4" fmla="*/ 99 w 203"/>
                <a:gd name="T5" fmla="*/ 39 h 74"/>
                <a:gd name="T6" fmla="*/ 166 w 203"/>
                <a:gd name="T7" fmla="*/ 60 h 74"/>
                <a:gd name="T8" fmla="*/ 196 w 203"/>
                <a:gd name="T9" fmla="*/ 73 h 74"/>
                <a:gd name="T10" fmla="*/ 200 w 203"/>
                <a:gd name="T11" fmla="*/ 68 h 74"/>
                <a:gd name="T12" fmla="*/ 142 w 203"/>
                <a:gd name="T13" fmla="*/ 7 h 74"/>
                <a:gd name="T14" fmla="*/ 85 w 203"/>
                <a:gd name="T15" fmla="*/ 0 h 74"/>
                <a:gd name="T16" fmla="*/ 2 w 203"/>
                <a:gd name="T17" fmla="*/ 21 h 74"/>
                <a:gd name="T18" fmla="*/ 0 w 203"/>
                <a:gd name="T19" fmla="*/ 27 h 74"/>
                <a:gd name="T20" fmla="*/ 38 w 203"/>
                <a:gd name="T21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74">
                  <a:moveTo>
                    <a:pt x="38" y="41"/>
                  </a:moveTo>
                  <a:cubicBezTo>
                    <a:pt x="46" y="41"/>
                    <a:pt x="55" y="40"/>
                    <a:pt x="65" y="40"/>
                  </a:cubicBezTo>
                  <a:cubicBezTo>
                    <a:pt x="76" y="39"/>
                    <a:pt x="87" y="39"/>
                    <a:pt x="99" y="39"/>
                  </a:cubicBezTo>
                  <a:cubicBezTo>
                    <a:pt x="128" y="39"/>
                    <a:pt x="149" y="51"/>
                    <a:pt x="166" y="60"/>
                  </a:cubicBezTo>
                  <a:cubicBezTo>
                    <a:pt x="177" y="67"/>
                    <a:pt x="187" y="73"/>
                    <a:pt x="196" y="73"/>
                  </a:cubicBezTo>
                  <a:cubicBezTo>
                    <a:pt x="198" y="73"/>
                    <a:pt x="200" y="72"/>
                    <a:pt x="200" y="68"/>
                  </a:cubicBezTo>
                  <a:cubicBezTo>
                    <a:pt x="202" y="54"/>
                    <a:pt x="184" y="20"/>
                    <a:pt x="142" y="7"/>
                  </a:cubicBezTo>
                  <a:cubicBezTo>
                    <a:pt x="126" y="3"/>
                    <a:pt x="106" y="0"/>
                    <a:pt x="85" y="0"/>
                  </a:cubicBezTo>
                  <a:cubicBezTo>
                    <a:pt x="46" y="0"/>
                    <a:pt x="10" y="9"/>
                    <a:pt x="2" y="21"/>
                  </a:cubicBezTo>
                  <a:cubicBezTo>
                    <a:pt x="0" y="23"/>
                    <a:pt x="0" y="25"/>
                    <a:pt x="0" y="27"/>
                  </a:cubicBezTo>
                  <a:cubicBezTo>
                    <a:pt x="4" y="37"/>
                    <a:pt x="14" y="41"/>
                    <a:pt x="38" y="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59" name="Freeform 352">
              <a:extLst>
                <a:ext uri="{FF2B5EF4-FFF2-40B4-BE49-F238E27FC236}">
                  <a16:creationId xmlns:a16="http://schemas.microsoft.com/office/drawing/2014/main" id="{73EAC351-C23E-4F1C-A8C8-73CA197D4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6292" y="4229452"/>
              <a:ext cx="20670" cy="26306"/>
            </a:xfrm>
            <a:custGeom>
              <a:avLst/>
              <a:gdLst>
                <a:gd name="T0" fmla="*/ 3 w 48"/>
                <a:gd name="T1" fmla="*/ 0 h 61"/>
                <a:gd name="T2" fmla="*/ 19 w 48"/>
                <a:gd name="T3" fmla="*/ 52 h 61"/>
                <a:gd name="T4" fmla="*/ 31 w 48"/>
                <a:gd name="T5" fmla="*/ 60 h 61"/>
                <a:gd name="T6" fmla="*/ 40 w 48"/>
                <a:gd name="T7" fmla="*/ 55 h 61"/>
                <a:gd name="T8" fmla="*/ 42 w 48"/>
                <a:gd name="T9" fmla="*/ 35 h 61"/>
                <a:gd name="T10" fmla="*/ 3 w 48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61">
                  <a:moveTo>
                    <a:pt x="3" y="0"/>
                  </a:moveTo>
                  <a:cubicBezTo>
                    <a:pt x="0" y="11"/>
                    <a:pt x="7" y="39"/>
                    <a:pt x="19" y="52"/>
                  </a:cubicBezTo>
                  <a:cubicBezTo>
                    <a:pt x="22" y="56"/>
                    <a:pt x="26" y="60"/>
                    <a:pt x="31" y="60"/>
                  </a:cubicBezTo>
                  <a:cubicBezTo>
                    <a:pt x="34" y="60"/>
                    <a:pt x="37" y="59"/>
                    <a:pt x="40" y="55"/>
                  </a:cubicBezTo>
                  <a:cubicBezTo>
                    <a:pt x="42" y="54"/>
                    <a:pt x="47" y="48"/>
                    <a:pt x="42" y="35"/>
                  </a:cubicBezTo>
                  <a:cubicBezTo>
                    <a:pt x="35" y="17"/>
                    <a:pt x="12" y="0"/>
                    <a:pt x="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0" name="Freeform 353">
              <a:extLst>
                <a:ext uri="{FF2B5EF4-FFF2-40B4-BE49-F238E27FC236}">
                  <a16:creationId xmlns:a16="http://schemas.microsoft.com/office/drawing/2014/main" id="{4782FD26-538E-4949-BC4C-4D60DC433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2096" y="4135502"/>
              <a:ext cx="328828" cy="270575"/>
            </a:xfrm>
            <a:custGeom>
              <a:avLst/>
              <a:gdLst>
                <a:gd name="T0" fmla="*/ 42 w 773"/>
                <a:gd name="T1" fmla="*/ 348 h 634"/>
                <a:gd name="T2" fmla="*/ 52 w 773"/>
                <a:gd name="T3" fmla="*/ 384 h 634"/>
                <a:gd name="T4" fmla="*/ 77 w 773"/>
                <a:gd name="T5" fmla="*/ 404 h 634"/>
                <a:gd name="T6" fmla="*/ 119 w 773"/>
                <a:gd name="T7" fmla="*/ 463 h 634"/>
                <a:gd name="T8" fmla="*/ 182 w 773"/>
                <a:gd name="T9" fmla="*/ 560 h 634"/>
                <a:gd name="T10" fmla="*/ 205 w 773"/>
                <a:gd name="T11" fmla="*/ 552 h 634"/>
                <a:gd name="T12" fmla="*/ 252 w 773"/>
                <a:gd name="T13" fmla="*/ 592 h 634"/>
                <a:gd name="T14" fmla="*/ 260 w 773"/>
                <a:gd name="T15" fmla="*/ 595 h 634"/>
                <a:gd name="T16" fmla="*/ 302 w 773"/>
                <a:gd name="T17" fmla="*/ 586 h 634"/>
                <a:gd name="T18" fmla="*/ 343 w 773"/>
                <a:gd name="T19" fmla="*/ 577 h 634"/>
                <a:gd name="T20" fmla="*/ 349 w 773"/>
                <a:gd name="T21" fmla="*/ 577 h 634"/>
                <a:gd name="T22" fmla="*/ 451 w 773"/>
                <a:gd name="T23" fmla="*/ 627 h 634"/>
                <a:gd name="T24" fmla="*/ 462 w 773"/>
                <a:gd name="T25" fmla="*/ 633 h 634"/>
                <a:gd name="T26" fmla="*/ 533 w 773"/>
                <a:gd name="T27" fmla="*/ 612 h 634"/>
                <a:gd name="T28" fmla="*/ 553 w 773"/>
                <a:gd name="T29" fmla="*/ 605 h 634"/>
                <a:gd name="T30" fmla="*/ 580 w 773"/>
                <a:gd name="T31" fmla="*/ 526 h 634"/>
                <a:gd name="T32" fmla="*/ 611 w 773"/>
                <a:gd name="T33" fmla="*/ 436 h 634"/>
                <a:gd name="T34" fmla="*/ 653 w 773"/>
                <a:gd name="T35" fmla="*/ 324 h 634"/>
                <a:gd name="T36" fmla="*/ 732 w 773"/>
                <a:gd name="T37" fmla="*/ 268 h 634"/>
                <a:gd name="T38" fmla="*/ 770 w 773"/>
                <a:gd name="T39" fmla="*/ 254 h 634"/>
                <a:gd name="T40" fmla="*/ 772 w 773"/>
                <a:gd name="T41" fmla="*/ 246 h 634"/>
                <a:gd name="T42" fmla="*/ 720 w 773"/>
                <a:gd name="T43" fmla="*/ 203 h 634"/>
                <a:gd name="T44" fmla="*/ 701 w 773"/>
                <a:gd name="T45" fmla="*/ 165 h 634"/>
                <a:gd name="T46" fmla="*/ 693 w 773"/>
                <a:gd name="T47" fmla="*/ 141 h 634"/>
                <a:gd name="T48" fmla="*/ 656 w 773"/>
                <a:gd name="T49" fmla="*/ 73 h 634"/>
                <a:gd name="T50" fmla="*/ 672 w 773"/>
                <a:gd name="T51" fmla="*/ 63 h 634"/>
                <a:gd name="T52" fmla="*/ 676 w 773"/>
                <a:gd name="T53" fmla="*/ 62 h 634"/>
                <a:gd name="T54" fmla="*/ 671 w 773"/>
                <a:gd name="T55" fmla="*/ 47 h 634"/>
                <a:gd name="T56" fmla="*/ 674 w 773"/>
                <a:gd name="T57" fmla="*/ 7 h 634"/>
                <a:gd name="T58" fmla="*/ 675 w 773"/>
                <a:gd name="T59" fmla="*/ 7 h 634"/>
                <a:gd name="T60" fmla="*/ 652 w 773"/>
                <a:gd name="T61" fmla="*/ 0 h 634"/>
                <a:gd name="T62" fmla="*/ 639 w 773"/>
                <a:gd name="T63" fmla="*/ 0 h 634"/>
                <a:gd name="T64" fmla="*/ 620 w 773"/>
                <a:gd name="T65" fmla="*/ 0 h 634"/>
                <a:gd name="T66" fmla="*/ 549 w 773"/>
                <a:gd name="T67" fmla="*/ 17 h 634"/>
                <a:gd name="T68" fmla="*/ 541 w 773"/>
                <a:gd name="T69" fmla="*/ 43 h 634"/>
                <a:gd name="T70" fmla="*/ 509 w 773"/>
                <a:gd name="T71" fmla="*/ 96 h 634"/>
                <a:gd name="T72" fmla="*/ 496 w 773"/>
                <a:gd name="T73" fmla="*/ 111 h 634"/>
                <a:gd name="T74" fmla="*/ 484 w 773"/>
                <a:gd name="T75" fmla="*/ 146 h 634"/>
                <a:gd name="T76" fmla="*/ 473 w 773"/>
                <a:gd name="T77" fmla="*/ 183 h 634"/>
                <a:gd name="T78" fmla="*/ 442 w 773"/>
                <a:gd name="T79" fmla="*/ 221 h 634"/>
                <a:gd name="T80" fmla="*/ 402 w 773"/>
                <a:gd name="T81" fmla="*/ 234 h 634"/>
                <a:gd name="T82" fmla="*/ 376 w 773"/>
                <a:gd name="T83" fmla="*/ 242 h 634"/>
                <a:gd name="T84" fmla="*/ 357 w 773"/>
                <a:gd name="T85" fmla="*/ 233 h 634"/>
                <a:gd name="T86" fmla="*/ 327 w 773"/>
                <a:gd name="T87" fmla="*/ 221 h 634"/>
                <a:gd name="T88" fmla="*/ 278 w 773"/>
                <a:gd name="T89" fmla="*/ 238 h 634"/>
                <a:gd name="T90" fmla="*/ 252 w 773"/>
                <a:gd name="T91" fmla="*/ 252 h 634"/>
                <a:gd name="T92" fmla="*/ 221 w 773"/>
                <a:gd name="T93" fmla="*/ 256 h 634"/>
                <a:gd name="T94" fmla="*/ 202 w 773"/>
                <a:gd name="T95" fmla="*/ 256 h 634"/>
                <a:gd name="T96" fmla="*/ 185 w 773"/>
                <a:gd name="T97" fmla="*/ 255 h 634"/>
                <a:gd name="T98" fmla="*/ 155 w 773"/>
                <a:gd name="T99" fmla="*/ 261 h 634"/>
                <a:gd name="T100" fmla="*/ 144 w 773"/>
                <a:gd name="T101" fmla="*/ 264 h 634"/>
                <a:gd name="T102" fmla="*/ 111 w 773"/>
                <a:gd name="T103" fmla="*/ 245 h 634"/>
                <a:gd name="T104" fmla="*/ 88 w 773"/>
                <a:gd name="T105" fmla="*/ 230 h 634"/>
                <a:gd name="T106" fmla="*/ 60 w 773"/>
                <a:gd name="T107" fmla="*/ 181 h 634"/>
                <a:gd name="T108" fmla="*/ 58 w 773"/>
                <a:gd name="T109" fmla="*/ 181 h 634"/>
                <a:gd name="T110" fmla="*/ 8 w 773"/>
                <a:gd name="T111" fmla="*/ 237 h 634"/>
                <a:gd name="T112" fmla="*/ 11 w 773"/>
                <a:gd name="T113" fmla="*/ 276 h 634"/>
                <a:gd name="T114" fmla="*/ 42 w 773"/>
                <a:gd name="T115" fmla="*/ 34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634">
                  <a:moveTo>
                    <a:pt x="42" y="348"/>
                  </a:moveTo>
                  <a:cubicBezTo>
                    <a:pt x="45" y="362"/>
                    <a:pt x="47" y="375"/>
                    <a:pt x="52" y="384"/>
                  </a:cubicBezTo>
                  <a:cubicBezTo>
                    <a:pt x="57" y="391"/>
                    <a:pt x="67" y="397"/>
                    <a:pt x="77" y="404"/>
                  </a:cubicBezTo>
                  <a:cubicBezTo>
                    <a:pt x="96" y="415"/>
                    <a:pt x="119" y="430"/>
                    <a:pt x="119" y="463"/>
                  </a:cubicBezTo>
                  <a:cubicBezTo>
                    <a:pt x="119" y="509"/>
                    <a:pt x="159" y="576"/>
                    <a:pt x="182" y="560"/>
                  </a:cubicBezTo>
                  <a:cubicBezTo>
                    <a:pt x="189" y="555"/>
                    <a:pt x="197" y="552"/>
                    <a:pt x="205" y="552"/>
                  </a:cubicBezTo>
                  <a:cubicBezTo>
                    <a:pt x="226" y="552"/>
                    <a:pt x="243" y="573"/>
                    <a:pt x="252" y="592"/>
                  </a:cubicBezTo>
                  <a:cubicBezTo>
                    <a:pt x="253" y="594"/>
                    <a:pt x="257" y="595"/>
                    <a:pt x="260" y="595"/>
                  </a:cubicBezTo>
                  <a:cubicBezTo>
                    <a:pt x="270" y="595"/>
                    <a:pt x="286" y="590"/>
                    <a:pt x="302" y="586"/>
                  </a:cubicBezTo>
                  <a:cubicBezTo>
                    <a:pt x="318" y="581"/>
                    <a:pt x="333" y="577"/>
                    <a:pt x="343" y="577"/>
                  </a:cubicBezTo>
                  <a:cubicBezTo>
                    <a:pt x="345" y="577"/>
                    <a:pt x="347" y="577"/>
                    <a:pt x="349" y="577"/>
                  </a:cubicBezTo>
                  <a:cubicBezTo>
                    <a:pt x="394" y="586"/>
                    <a:pt x="446" y="600"/>
                    <a:pt x="451" y="627"/>
                  </a:cubicBezTo>
                  <a:cubicBezTo>
                    <a:pt x="451" y="629"/>
                    <a:pt x="452" y="633"/>
                    <a:pt x="462" y="633"/>
                  </a:cubicBezTo>
                  <a:cubicBezTo>
                    <a:pt x="479" y="633"/>
                    <a:pt x="508" y="622"/>
                    <a:pt x="533" y="612"/>
                  </a:cubicBezTo>
                  <a:cubicBezTo>
                    <a:pt x="540" y="609"/>
                    <a:pt x="547" y="607"/>
                    <a:pt x="553" y="605"/>
                  </a:cubicBezTo>
                  <a:cubicBezTo>
                    <a:pt x="572" y="598"/>
                    <a:pt x="576" y="561"/>
                    <a:pt x="580" y="526"/>
                  </a:cubicBezTo>
                  <a:cubicBezTo>
                    <a:pt x="584" y="488"/>
                    <a:pt x="588" y="450"/>
                    <a:pt x="611" y="436"/>
                  </a:cubicBezTo>
                  <a:cubicBezTo>
                    <a:pt x="653" y="410"/>
                    <a:pt x="657" y="361"/>
                    <a:pt x="653" y="324"/>
                  </a:cubicBezTo>
                  <a:cubicBezTo>
                    <a:pt x="650" y="290"/>
                    <a:pt x="695" y="278"/>
                    <a:pt x="732" y="268"/>
                  </a:cubicBezTo>
                  <a:cubicBezTo>
                    <a:pt x="748" y="264"/>
                    <a:pt x="765" y="259"/>
                    <a:pt x="770" y="254"/>
                  </a:cubicBezTo>
                  <a:cubicBezTo>
                    <a:pt x="772" y="252"/>
                    <a:pt x="772" y="250"/>
                    <a:pt x="772" y="246"/>
                  </a:cubicBezTo>
                  <a:cubicBezTo>
                    <a:pt x="769" y="233"/>
                    <a:pt x="743" y="213"/>
                    <a:pt x="720" y="203"/>
                  </a:cubicBezTo>
                  <a:cubicBezTo>
                    <a:pt x="700" y="194"/>
                    <a:pt x="700" y="178"/>
                    <a:pt x="701" y="165"/>
                  </a:cubicBezTo>
                  <a:cubicBezTo>
                    <a:pt x="701" y="156"/>
                    <a:pt x="701" y="147"/>
                    <a:pt x="693" y="141"/>
                  </a:cubicBezTo>
                  <a:cubicBezTo>
                    <a:pt x="678" y="127"/>
                    <a:pt x="650" y="92"/>
                    <a:pt x="656" y="73"/>
                  </a:cubicBezTo>
                  <a:cubicBezTo>
                    <a:pt x="657" y="70"/>
                    <a:pt x="661" y="64"/>
                    <a:pt x="672" y="63"/>
                  </a:cubicBezTo>
                  <a:cubicBezTo>
                    <a:pt x="675" y="62"/>
                    <a:pt x="676" y="62"/>
                    <a:pt x="676" y="62"/>
                  </a:cubicBezTo>
                  <a:cubicBezTo>
                    <a:pt x="677" y="60"/>
                    <a:pt x="673" y="52"/>
                    <a:pt x="671" y="47"/>
                  </a:cubicBezTo>
                  <a:cubicBezTo>
                    <a:pt x="666" y="35"/>
                    <a:pt x="657" y="16"/>
                    <a:pt x="674" y="7"/>
                  </a:cubicBezTo>
                  <a:lnTo>
                    <a:pt x="675" y="7"/>
                  </a:lnTo>
                  <a:cubicBezTo>
                    <a:pt x="663" y="1"/>
                    <a:pt x="656" y="0"/>
                    <a:pt x="652" y="0"/>
                  </a:cubicBezTo>
                  <a:cubicBezTo>
                    <a:pt x="648" y="0"/>
                    <a:pt x="644" y="0"/>
                    <a:pt x="639" y="0"/>
                  </a:cubicBezTo>
                  <a:cubicBezTo>
                    <a:pt x="633" y="0"/>
                    <a:pt x="627" y="0"/>
                    <a:pt x="620" y="0"/>
                  </a:cubicBezTo>
                  <a:cubicBezTo>
                    <a:pt x="597" y="0"/>
                    <a:pt x="563" y="1"/>
                    <a:pt x="549" y="17"/>
                  </a:cubicBezTo>
                  <a:cubicBezTo>
                    <a:pt x="543" y="24"/>
                    <a:pt x="540" y="32"/>
                    <a:pt x="541" y="43"/>
                  </a:cubicBezTo>
                  <a:cubicBezTo>
                    <a:pt x="544" y="81"/>
                    <a:pt x="523" y="90"/>
                    <a:pt x="509" y="96"/>
                  </a:cubicBezTo>
                  <a:cubicBezTo>
                    <a:pt x="498" y="100"/>
                    <a:pt x="494" y="102"/>
                    <a:pt x="496" y="111"/>
                  </a:cubicBezTo>
                  <a:cubicBezTo>
                    <a:pt x="498" y="128"/>
                    <a:pt x="491" y="138"/>
                    <a:pt x="484" y="146"/>
                  </a:cubicBezTo>
                  <a:cubicBezTo>
                    <a:pt x="477" y="155"/>
                    <a:pt x="471" y="164"/>
                    <a:pt x="473" y="183"/>
                  </a:cubicBezTo>
                  <a:cubicBezTo>
                    <a:pt x="477" y="214"/>
                    <a:pt x="461" y="217"/>
                    <a:pt x="442" y="221"/>
                  </a:cubicBezTo>
                  <a:cubicBezTo>
                    <a:pt x="431" y="224"/>
                    <a:pt x="418" y="226"/>
                    <a:pt x="402" y="234"/>
                  </a:cubicBezTo>
                  <a:cubicBezTo>
                    <a:pt x="391" y="240"/>
                    <a:pt x="383" y="242"/>
                    <a:pt x="376" y="242"/>
                  </a:cubicBezTo>
                  <a:cubicBezTo>
                    <a:pt x="367" y="242"/>
                    <a:pt x="362" y="237"/>
                    <a:pt x="357" y="233"/>
                  </a:cubicBezTo>
                  <a:cubicBezTo>
                    <a:pt x="351" y="227"/>
                    <a:pt x="345" y="221"/>
                    <a:pt x="327" y="221"/>
                  </a:cubicBezTo>
                  <a:cubicBezTo>
                    <a:pt x="301" y="221"/>
                    <a:pt x="290" y="229"/>
                    <a:pt x="278" y="238"/>
                  </a:cubicBezTo>
                  <a:cubicBezTo>
                    <a:pt x="271" y="243"/>
                    <a:pt x="263" y="249"/>
                    <a:pt x="252" y="252"/>
                  </a:cubicBezTo>
                  <a:cubicBezTo>
                    <a:pt x="245" y="255"/>
                    <a:pt x="235" y="256"/>
                    <a:pt x="221" y="256"/>
                  </a:cubicBezTo>
                  <a:cubicBezTo>
                    <a:pt x="215" y="256"/>
                    <a:pt x="209" y="256"/>
                    <a:pt x="202" y="256"/>
                  </a:cubicBezTo>
                  <a:cubicBezTo>
                    <a:pt x="197" y="256"/>
                    <a:pt x="191" y="255"/>
                    <a:pt x="185" y="255"/>
                  </a:cubicBezTo>
                  <a:cubicBezTo>
                    <a:pt x="175" y="255"/>
                    <a:pt x="161" y="256"/>
                    <a:pt x="155" y="261"/>
                  </a:cubicBezTo>
                  <a:cubicBezTo>
                    <a:pt x="152" y="263"/>
                    <a:pt x="148" y="264"/>
                    <a:pt x="144" y="264"/>
                  </a:cubicBezTo>
                  <a:cubicBezTo>
                    <a:pt x="133" y="264"/>
                    <a:pt x="121" y="255"/>
                    <a:pt x="111" y="245"/>
                  </a:cubicBezTo>
                  <a:cubicBezTo>
                    <a:pt x="103" y="238"/>
                    <a:pt x="94" y="230"/>
                    <a:pt x="88" y="230"/>
                  </a:cubicBezTo>
                  <a:cubicBezTo>
                    <a:pt x="80" y="230"/>
                    <a:pt x="71" y="224"/>
                    <a:pt x="60" y="181"/>
                  </a:cubicBezTo>
                  <a:cubicBezTo>
                    <a:pt x="60" y="181"/>
                    <a:pt x="59" y="181"/>
                    <a:pt x="58" y="181"/>
                  </a:cubicBezTo>
                  <a:cubicBezTo>
                    <a:pt x="42" y="182"/>
                    <a:pt x="18" y="210"/>
                    <a:pt x="8" y="237"/>
                  </a:cubicBezTo>
                  <a:cubicBezTo>
                    <a:pt x="5" y="248"/>
                    <a:pt x="0" y="266"/>
                    <a:pt x="11" y="276"/>
                  </a:cubicBezTo>
                  <a:cubicBezTo>
                    <a:pt x="33" y="297"/>
                    <a:pt x="38" y="324"/>
                    <a:pt x="42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1" name="Freeform 354">
              <a:extLst>
                <a:ext uri="{FF2B5EF4-FFF2-40B4-BE49-F238E27FC236}">
                  <a16:creationId xmlns:a16="http://schemas.microsoft.com/office/drawing/2014/main" id="{D698D2FB-9A0C-4ACA-869C-F1BCCACBA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5007" y="4573307"/>
              <a:ext cx="52612" cy="41339"/>
            </a:xfrm>
            <a:custGeom>
              <a:avLst/>
              <a:gdLst>
                <a:gd name="T0" fmla="*/ 11 w 122"/>
                <a:gd name="T1" fmla="*/ 93 h 96"/>
                <a:gd name="T2" fmla="*/ 22 w 122"/>
                <a:gd name="T3" fmla="*/ 95 h 96"/>
                <a:gd name="T4" fmla="*/ 99 w 122"/>
                <a:gd name="T5" fmla="*/ 39 h 96"/>
                <a:gd name="T6" fmla="*/ 110 w 122"/>
                <a:gd name="T7" fmla="*/ 27 h 96"/>
                <a:gd name="T8" fmla="*/ 118 w 122"/>
                <a:gd name="T9" fmla="*/ 18 h 96"/>
                <a:gd name="T10" fmla="*/ 121 w 122"/>
                <a:gd name="T11" fmla="*/ 17 h 96"/>
                <a:gd name="T12" fmla="*/ 120 w 122"/>
                <a:gd name="T13" fmla="*/ 16 h 96"/>
                <a:gd name="T14" fmla="*/ 113 w 122"/>
                <a:gd name="T15" fmla="*/ 8 h 96"/>
                <a:gd name="T16" fmla="*/ 112 w 122"/>
                <a:gd name="T17" fmla="*/ 7 h 96"/>
                <a:gd name="T18" fmla="*/ 106 w 122"/>
                <a:gd name="T19" fmla="*/ 1 h 96"/>
                <a:gd name="T20" fmla="*/ 105 w 122"/>
                <a:gd name="T21" fmla="*/ 0 h 96"/>
                <a:gd name="T22" fmla="*/ 85 w 122"/>
                <a:gd name="T23" fmla="*/ 8 h 96"/>
                <a:gd name="T24" fmla="*/ 84 w 122"/>
                <a:gd name="T25" fmla="*/ 12 h 96"/>
                <a:gd name="T26" fmla="*/ 83 w 122"/>
                <a:gd name="T27" fmla="*/ 14 h 96"/>
                <a:gd name="T28" fmla="*/ 81 w 122"/>
                <a:gd name="T29" fmla="*/ 18 h 96"/>
                <a:gd name="T30" fmla="*/ 80 w 122"/>
                <a:gd name="T31" fmla="*/ 20 h 96"/>
                <a:gd name="T32" fmla="*/ 78 w 122"/>
                <a:gd name="T33" fmla="*/ 24 h 96"/>
                <a:gd name="T34" fmla="*/ 77 w 122"/>
                <a:gd name="T35" fmla="*/ 26 h 96"/>
                <a:gd name="T36" fmla="*/ 73 w 122"/>
                <a:gd name="T37" fmla="*/ 30 h 96"/>
                <a:gd name="T38" fmla="*/ 68 w 122"/>
                <a:gd name="T39" fmla="*/ 32 h 96"/>
                <a:gd name="T40" fmla="*/ 67 w 122"/>
                <a:gd name="T41" fmla="*/ 32 h 96"/>
                <a:gd name="T42" fmla="*/ 66 w 122"/>
                <a:gd name="T43" fmla="*/ 32 h 96"/>
                <a:gd name="T44" fmla="*/ 66 w 122"/>
                <a:gd name="T45" fmla="*/ 32 h 96"/>
                <a:gd name="T46" fmla="*/ 52 w 122"/>
                <a:gd name="T47" fmla="*/ 27 h 96"/>
                <a:gd name="T48" fmla="*/ 51 w 122"/>
                <a:gd name="T49" fmla="*/ 26 h 96"/>
                <a:gd name="T50" fmla="*/ 44 w 122"/>
                <a:gd name="T51" fmla="*/ 20 h 96"/>
                <a:gd name="T52" fmla="*/ 43 w 122"/>
                <a:gd name="T53" fmla="*/ 19 h 96"/>
                <a:gd name="T54" fmla="*/ 0 w 122"/>
                <a:gd name="T55" fmla="*/ 73 h 96"/>
                <a:gd name="T56" fmla="*/ 11 w 122"/>
                <a:gd name="T57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96">
                  <a:moveTo>
                    <a:pt x="11" y="93"/>
                  </a:moveTo>
                  <a:cubicBezTo>
                    <a:pt x="14" y="94"/>
                    <a:pt x="18" y="95"/>
                    <a:pt x="22" y="95"/>
                  </a:cubicBezTo>
                  <a:cubicBezTo>
                    <a:pt x="50" y="95"/>
                    <a:pt x="85" y="56"/>
                    <a:pt x="99" y="39"/>
                  </a:cubicBezTo>
                  <a:cubicBezTo>
                    <a:pt x="103" y="35"/>
                    <a:pt x="107" y="30"/>
                    <a:pt x="110" y="27"/>
                  </a:cubicBezTo>
                  <a:cubicBezTo>
                    <a:pt x="111" y="24"/>
                    <a:pt x="114" y="22"/>
                    <a:pt x="118" y="18"/>
                  </a:cubicBezTo>
                  <a:cubicBezTo>
                    <a:pt x="119" y="18"/>
                    <a:pt x="120" y="17"/>
                    <a:pt x="121" y="17"/>
                  </a:cubicBezTo>
                  <a:cubicBezTo>
                    <a:pt x="121" y="17"/>
                    <a:pt x="121" y="16"/>
                    <a:pt x="120" y="16"/>
                  </a:cubicBezTo>
                  <a:cubicBezTo>
                    <a:pt x="118" y="13"/>
                    <a:pt x="116" y="10"/>
                    <a:pt x="113" y="8"/>
                  </a:cubicBezTo>
                  <a:cubicBezTo>
                    <a:pt x="113" y="8"/>
                    <a:pt x="113" y="7"/>
                    <a:pt x="112" y="7"/>
                  </a:cubicBezTo>
                  <a:cubicBezTo>
                    <a:pt x="110" y="5"/>
                    <a:pt x="108" y="3"/>
                    <a:pt x="106" y="1"/>
                  </a:cubicBezTo>
                  <a:lnTo>
                    <a:pt x="105" y="0"/>
                  </a:lnTo>
                  <a:cubicBezTo>
                    <a:pt x="99" y="4"/>
                    <a:pt x="92" y="7"/>
                    <a:pt x="85" y="8"/>
                  </a:cubicBezTo>
                  <a:cubicBezTo>
                    <a:pt x="85" y="9"/>
                    <a:pt x="84" y="11"/>
                    <a:pt x="84" y="12"/>
                  </a:cubicBezTo>
                  <a:cubicBezTo>
                    <a:pt x="84" y="12"/>
                    <a:pt x="83" y="13"/>
                    <a:pt x="83" y="14"/>
                  </a:cubicBezTo>
                  <a:cubicBezTo>
                    <a:pt x="83" y="15"/>
                    <a:pt x="82" y="17"/>
                    <a:pt x="81" y="18"/>
                  </a:cubicBezTo>
                  <a:cubicBezTo>
                    <a:pt x="81" y="19"/>
                    <a:pt x="81" y="19"/>
                    <a:pt x="80" y="20"/>
                  </a:cubicBezTo>
                  <a:cubicBezTo>
                    <a:pt x="80" y="21"/>
                    <a:pt x="79" y="23"/>
                    <a:pt x="78" y="24"/>
                  </a:cubicBezTo>
                  <a:cubicBezTo>
                    <a:pt x="78" y="24"/>
                    <a:pt x="78" y="25"/>
                    <a:pt x="77" y="26"/>
                  </a:cubicBezTo>
                  <a:cubicBezTo>
                    <a:pt x="76" y="27"/>
                    <a:pt x="75" y="29"/>
                    <a:pt x="73" y="30"/>
                  </a:cubicBezTo>
                  <a:cubicBezTo>
                    <a:pt x="72" y="31"/>
                    <a:pt x="70" y="32"/>
                    <a:pt x="68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lnTo>
                    <a:pt x="66" y="32"/>
                  </a:lnTo>
                  <a:cubicBezTo>
                    <a:pt x="62" y="32"/>
                    <a:pt x="57" y="30"/>
                    <a:pt x="52" y="27"/>
                  </a:cubicBezTo>
                  <a:cubicBezTo>
                    <a:pt x="52" y="27"/>
                    <a:pt x="52" y="26"/>
                    <a:pt x="51" y="26"/>
                  </a:cubicBezTo>
                  <a:cubicBezTo>
                    <a:pt x="49" y="24"/>
                    <a:pt x="47" y="22"/>
                    <a:pt x="44" y="20"/>
                  </a:cubicBezTo>
                  <a:cubicBezTo>
                    <a:pt x="44" y="19"/>
                    <a:pt x="44" y="19"/>
                    <a:pt x="43" y="19"/>
                  </a:cubicBezTo>
                  <a:cubicBezTo>
                    <a:pt x="17" y="31"/>
                    <a:pt x="1" y="55"/>
                    <a:pt x="0" y="73"/>
                  </a:cubicBezTo>
                  <a:cubicBezTo>
                    <a:pt x="0" y="82"/>
                    <a:pt x="4" y="89"/>
                    <a:pt x="11" y="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2" name="Freeform 355">
              <a:extLst>
                <a:ext uri="{FF2B5EF4-FFF2-40B4-BE49-F238E27FC236}">
                  <a16:creationId xmlns:a16="http://schemas.microsoft.com/office/drawing/2014/main" id="{112CC022-8394-4C47-8296-00B252B32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1159" y="4291458"/>
              <a:ext cx="325071" cy="276214"/>
            </a:xfrm>
            <a:custGeom>
              <a:avLst/>
              <a:gdLst>
                <a:gd name="T0" fmla="*/ 584 w 764"/>
                <a:gd name="T1" fmla="*/ 549 h 648"/>
                <a:gd name="T2" fmla="*/ 520 w 764"/>
                <a:gd name="T3" fmla="*/ 585 h 648"/>
                <a:gd name="T4" fmla="*/ 517 w 764"/>
                <a:gd name="T5" fmla="*/ 601 h 648"/>
                <a:gd name="T6" fmla="*/ 541 w 764"/>
                <a:gd name="T7" fmla="*/ 605 h 648"/>
                <a:gd name="T8" fmla="*/ 634 w 764"/>
                <a:gd name="T9" fmla="*/ 595 h 648"/>
                <a:gd name="T10" fmla="*/ 688 w 764"/>
                <a:gd name="T11" fmla="*/ 589 h 648"/>
                <a:gd name="T12" fmla="*/ 730 w 764"/>
                <a:gd name="T13" fmla="*/ 617 h 648"/>
                <a:gd name="T14" fmla="*/ 763 w 764"/>
                <a:gd name="T15" fmla="*/ 647 h 648"/>
                <a:gd name="T16" fmla="*/ 763 w 764"/>
                <a:gd name="T17" fmla="*/ 181 h 648"/>
                <a:gd name="T18" fmla="*/ 645 w 764"/>
                <a:gd name="T19" fmla="*/ 137 h 648"/>
                <a:gd name="T20" fmla="*/ 509 w 764"/>
                <a:gd name="T21" fmla="*/ 91 h 648"/>
                <a:gd name="T22" fmla="*/ 476 w 764"/>
                <a:gd name="T23" fmla="*/ 120 h 648"/>
                <a:gd name="T24" fmla="*/ 440 w 764"/>
                <a:gd name="T25" fmla="*/ 152 h 648"/>
                <a:gd name="T26" fmla="*/ 393 w 764"/>
                <a:gd name="T27" fmla="*/ 182 h 648"/>
                <a:gd name="T28" fmla="*/ 318 w 764"/>
                <a:gd name="T29" fmla="*/ 230 h 648"/>
                <a:gd name="T30" fmla="*/ 308 w 764"/>
                <a:gd name="T31" fmla="*/ 232 h 648"/>
                <a:gd name="T32" fmla="*/ 308 w 764"/>
                <a:gd name="T33" fmla="*/ 232 h 648"/>
                <a:gd name="T34" fmla="*/ 250 w 764"/>
                <a:gd name="T35" fmla="*/ 112 h 648"/>
                <a:gd name="T36" fmla="*/ 230 w 764"/>
                <a:gd name="T37" fmla="*/ 39 h 648"/>
                <a:gd name="T38" fmla="*/ 109 w 764"/>
                <a:gd name="T39" fmla="*/ 0 h 648"/>
                <a:gd name="T40" fmla="*/ 66 w 764"/>
                <a:gd name="T41" fmla="*/ 15 h 648"/>
                <a:gd name="T42" fmla="*/ 25 w 764"/>
                <a:gd name="T43" fmla="*/ 46 h 648"/>
                <a:gd name="T44" fmla="*/ 1 w 764"/>
                <a:gd name="T45" fmla="*/ 63 h 648"/>
                <a:gd name="T46" fmla="*/ 1 w 764"/>
                <a:gd name="T47" fmla="*/ 77 h 648"/>
                <a:gd name="T48" fmla="*/ 18 w 764"/>
                <a:gd name="T49" fmla="*/ 77 h 648"/>
                <a:gd name="T50" fmla="*/ 36 w 764"/>
                <a:gd name="T51" fmla="*/ 77 h 648"/>
                <a:gd name="T52" fmla="*/ 77 w 764"/>
                <a:gd name="T53" fmla="*/ 114 h 648"/>
                <a:gd name="T54" fmla="*/ 84 w 764"/>
                <a:gd name="T55" fmla="*/ 132 h 648"/>
                <a:gd name="T56" fmla="*/ 121 w 764"/>
                <a:gd name="T57" fmla="*/ 144 h 648"/>
                <a:gd name="T58" fmla="*/ 178 w 764"/>
                <a:gd name="T59" fmla="*/ 138 h 648"/>
                <a:gd name="T60" fmla="*/ 200 w 764"/>
                <a:gd name="T61" fmla="*/ 135 h 648"/>
                <a:gd name="T62" fmla="*/ 228 w 764"/>
                <a:gd name="T63" fmla="*/ 156 h 648"/>
                <a:gd name="T64" fmla="*/ 208 w 764"/>
                <a:gd name="T65" fmla="*/ 173 h 648"/>
                <a:gd name="T66" fmla="*/ 192 w 764"/>
                <a:gd name="T67" fmla="*/ 170 h 648"/>
                <a:gd name="T68" fmla="*/ 176 w 764"/>
                <a:gd name="T69" fmla="*/ 166 h 648"/>
                <a:gd name="T70" fmla="*/ 157 w 764"/>
                <a:gd name="T71" fmla="*/ 174 h 648"/>
                <a:gd name="T72" fmla="*/ 127 w 764"/>
                <a:gd name="T73" fmla="*/ 181 h 648"/>
                <a:gd name="T74" fmla="*/ 100 w 764"/>
                <a:gd name="T75" fmla="*/ 177 h 648"/>
                <a:gd name="T76" fmla="*/ 85 w 764"/>
                <a:gd name="T77" fmla="*/ 180 h 648"/>
                <a:gd name="T78" fmla="*/ 87 w 764"/>
                <a:gd name="T79" fmla="*/ 182 h 648"/>
                <a:gd name="T80" fmla="*/ 97 w 764"/>
                <a:gd name="T81" fmla="*/ 190 h 648"/>
                <a:gd name="T82" fmla="*/ 136 w 764"/>
                <a:gd name="T83" fmla="*/ 254 h 648"/>
                <a:gd name="T84" fmla="*/ 155 w 764"/>
                <a:gd name="T85" fmla="*/ 273 h 648"/>
                <a:gd name="T86" fmla="*/ 177 w 764"/>
                <a:gd name="T87" fmla="*/ 254 h 648"/>
                <a:gd name="T88" fmla="*/ 188 w 764"/>
                <a:gd name="T89" fmla="*/ 237 h 648"/>
                <a:gd name="T90" fmla="*/ 211 w 764"/>
                <a:gd name="T91" fmla="*/ 248 h 648"/>
                <a:gd name="T92" fmla="*/ 263 w 764"/>
                <a:gd name="T93" fmla="*/ 271 h 648"/>
                <a:gd name="T94" fmla="*/ 300 w 764"/>
                <a:gd name="T95" fmla="*/ 295 h 648"/>
                <a:gd name="T96" fmla="*/ 329 w 764"/>
                <a:gd name="T97" fmla="*/ 307 h 648"/>
                <a:gd name="T98" fmla="*/ 547 w 764"/>
                <a:gd name="T99" fmla="*/ 383 h 648"/>
                <a:gd name="T100" fmla="*/ 577 w 764"/>
                <a:gd name="T101" fmla="*/ 436 h 648"/>
                <a:gd name="T102" fmla="*/ 591 w 764"/>
                <a:gd name="T103" fmla="*/ 471 h 648"/>
                <a:gd name="T104" fmla="*/ 615 w 764"/>
                <a:gd name="T105" fmla="*/ 533 h 648"/>
                <a:gd name="T106" fmla="*/ 584 w 764"/>
                <a:gd name="T107" fmla="*/ 549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4" h="648">
                  <a:moveTo>
                    <a:pt x="584" y="549"/>
                  </a:moveTo>
                  <a:cubicBezTo>
                    <a:pt x="558" y="549"/>
                    <a:pt x="530" y="568"/>
                    <a:pt x="520" y="585"/>
                  </a:cubicBezTo>
                  <a:cubicBezTo>
                    <a:pt x="518" y="589"/>
                    <a:pt x="514" y="596"/>
                    <a:pt x="517" y="601"/>
                  </a:cubicBezTo>
                  <a:cubicBezTo>
                    <a:pt x="517" y="601"/>
                    <a:pt x="520" y="605"/>
                    <a:pt x="541" y="605"/>
                  </a:cubicBezTo>
                  <a:cubicBezTo>
                    <a:pt x="566" y="605"/>
                    <a:pt x="604" y="600"/>
                    <a:pt x="634" y="595"/>
                  </a:cubicBezTo>
                  <a:cubicBezTo>
                    <a:pt x="658" y="592"/>
                    <a:pt x="678" y="589"/>
                    <a:pt x="688" y="589"/>
                  </a:cubicBezTo>
                  <a:cubicBezTo>
                    <a:pt x="702" y="589"/>
                    <a:pt x="714" y="601"/>
                    <a:pt x="730" y="617"/>
                  </a:cubicBezTo>
                  <a:cubicBezTo>
                    <a:pt x="740" y="626"/>
                    <a:pt x="750" y="637"/>
                    <a:pt x="763" y="647"/>
                  </a:cubicBezTo>
                  <a:lnTo>
                    <a:pt x="763" y="181"/>
                  </a:lnTo>
                  <a:cubicBezTo>
                    <a:pt x="726" y="168"/>
                    <a:pt x="685" y="152"/>
                    <a:pt x="645" y="137"/>
                  </a:cubicBezTo>
                  <a:cubicBezTo>
                    <a:pt x="584" y="113"/>
                    <a:pt x="526" y="91"/>
                    <a:pt x="509" y="91"/>
                  </a:cubicBezTo>
                  <a:cubicBezTo>
                    <a:pt x="494" y="92"/>
                    <a:pt x="485" y="106"/>
                    <a:pt x="476" y="120"/>
                  </a:cubicBezTo>
                  <a:cubicBezTo>
                    <a:pt x="467" y="136"/>
                    <a:pt x="457" y="152"/>
                    <a:pt x="440" y="152"/>
                  </a:cubicBezTo>
                  <a:cubicBezTo>
                    <a:pt x="428" y="152"/>
                    <a:pt x="411" y="166"/>
                    <a:pt x="393" y="182"/>
                  </a:cubicBezTo>
                  <a:cubicBezTo>
                    <a:pt x="371" y="200"/>
                    <a:pt x="346" y="221"/>
                    <a:pt x="318" y="230"/>
                  </a:cubicBezTo>
                  <a:cubicBezTo>
                    <a:pt x="314" y="232"/>
                    <a:pt x="311" y="232"/>
                    <a:pt x="308" y="232"/>
                  </a:cubicBezTo>
                  <a:lnTo>
                    <a:pt x="308" y="232"/>
                  </a:lnTo>
                  <a:cubicBezTo>
                    <a:pt x="274" y="232"/>
                    <a:pt x="262" y="171"/>
                    <a:pt x="250" y="112"/>
                  </a:cubicBezTo>
                  <a:cubicBezTo>
                    <a:pt x="244" y="80"/>
                    <a:pt x="238" y="50"/>
                    <a:pt x="230" y="39"/>
                  </a:cubicBezTo>
                  <a:cubicBezTo>
                    <a:pt x="215" y="20"/>
                    <a:pt x="155" y="0"/>
                    <a:pt x="109" y="0"/>
                  </a:cubicBezTo>
                  <a:cubicBezTo>
                    <a:pt x="85" y="0"/>
                    <a:pt x="70" y="5"/>
                    <a:pt x="66" y="15"/>
                  </a:cubicBezTo>
                  <a:cubicBezTo>
                    <a:pt x="58" y="38"/>
                    <a:pt x="40" y="42"/>
                    <a:pt x="25" y="46"/>
                  </a:cubicBezTo>
                  <a:cubicBezTo>
                    <a:pt x="10" y="50"/>
                    <a:pt x="3" y="52"/>
                    <a:pt x="1" y="63"/>
                  </a:cubicBezTo>
                  <a:cubicBezTo>
                    <a:pt x="0" y="73"/>
                    <a:pt x="1" y="76"/>
                    <a:pt x="1" y="77"/>
                  </a:cubicBezTo>
                  <a:cubicBezTo>
                    <a:pt x="3" y="78"/>
                    <a:pt x="10" y="78"/>
                    <a:pt x="18" y="77"/>
                  </a:cubicBezTo>
                  <a:cubicBezTo>
                    <a:pt x="24" y="77"/>
                    <a:pt x="29" y="77"/>
                    <a:pt x="36" y="77"/>
                  </a:cubicBezTo>
                  <a:cubicBezTo>
                    <a:pt x="63" y="77"/>
                    <a:pt x="69" y="94"/>
                    <a:pt x="77" y="114"/>
                  </a:cubicBezTo>
                  <a:cubicBezTo>
                    <a:pt x="79" y="119"/>
                    <a:pt x="81" y="126"/>
                    <a:pt x="84" y="132"/>
                  </a:cubicBezTo>
                  <a:cubicBezTo>
                    <a:pt x="88" y="140"/>
                    <a:pt x="100" y="144"/>
                    <a:pt x="121" y="144"/>
                  </a:cubicBezTo>
                  <a:cubicBezTo>
                    <a:pt x="140" y="144"/>
                    <a:pt x="161" y="141"/>
                    <a:pt x="178" y="138"/>
                  </a:cubicBezTo>
                  <a:cubicBezTo>
                    <a:pt x="187" y="137"/>
                    <a:pt x="195" y="136"/>
                    <a:pt x="200" y="135"/>
                  </a:cubicBezTo>
                  <a:cubicBezTo>
                    <a:pt x="217" y="134"/>
                    <a:pt x="228" y="146"/>
                    <a:pt x="228" y="156"/>
                  </a:cubicBezTo>
                  <a:cubicBezTo>
                    <a:pt x="228" y="165"/>
                    <a:pt x="222" y="173"/>
                    <a:pt x="208" y="173"/>
                  </a:cubicBezTo>
                  <a:cubicBezTo>
                    <a:pt x="203" y="173"/>
                    <a:pt x="198" y="172"/>
                    <a:pt x="192" y="170"/>
                  </a:cubicBezTo>
                  <a:cubicBezTo>
                    <a:pt x="186" y="167"/>
                    <a:pt x="181" y="166"/>
                    <a:pt x="176" y="166"/>
                  </a:cubicBezTo>
                  <a:cubicBezTo>
                    <a:pt x="168" y="166"/>
                    <a:pt x="163" y="170"/>
                    <a:pt x="157" y="174"/>
                  </a:cubicBezTo>
                  <a:cubicBezTo>
                    <a:pt x="150" y="179"/>
                    <a:pt x="140" y="184"/>
                    <a:pt x="127" y="181"/>
                  </a:cubicBezTo>
                  <a:cubicBezTo>
                    <a:pt x="118" y="179"/>
                    <a:pt x="108" y="177"/>
                    <a:pt x="100" y="177"/>
                  </a:cubicBezTo>
                  <a:cubicBezTo>
                    <a:pt x="91" y="177"/>
                    <a:pt x="87" y="179"/>
                    <a:pt x="85" y="180"/>
                  </a:cubicBezTo>
                  <a:cubicBezTo>
                    <a:pt x="85" y="180"/>
                    <a:pt x="86" y="181"/>
                    <a:pt x="87" y="182"/>
                  </a:cubicBezTo>
                  <a:cubicBezTo>
                    <a:pt x="90" y="185"/>
                    <a:pt x="93" y="187"/>
                    <a:pt x="97" y="190"/>
                  </a:cubicBezTo>
                  <a:cubicBezTo>
                    <a:pt x="114" y="204"/>
                    <a:pt x="136" y="221"/>
                    <a:pt x="136" y="254"/>
                  </a:cubicBezTo>
                  <a:cubicBezTo>
                    <a:pt x="136" y="271"/>
                    <a:pt x="150" y="273"/>
                    <a:pt x="155" y="273"/>
                  </a:cubicBezTo>
                  <a:cubicBezTo>
                    <a:pt x="165" y="273"/>
                    <a:pt x="177" y="266"/>
                    <a:pt x="177" y="254"/>
                  </a:cubicBezTo>
                  <a:cubicBezTo>
                    <a:pt x="177" y="240"/>
                    <a:pt x="183" y="237"/>
                    <a:pt x="188" y="237"/>
                  </a:cubicBezTo>
                  <a:cubicBezTo>
                    <a:pt x="194" y="237"/>
                    <a:pt x="201" y="241"/>
                    <a:pt x="211" y="248"/>
                  </a:cubicBezTo>
                  <a:cubicBezTo>
                    <a:pt x="224" y="255"/>
                    <a:pt x="241" y="265"/>
                    <a:pt x="263" y="271"/>
                  </a:cubicBezTo>
                  <a:cubicBezTo>
                    <a:pt x="288" y="278"/>
                    <a:pt x="295" y="286"/>
                    <a:pt x="300" y="295"/>
                  </a:cubicBezTo>
                  <a:cubicBezTo>
                    <a:pt x="304" y="302"/>
                    <a:pt x="306" y="306"/>
                    <a:pt x="329" y="307"/>
                  </a:cubicBezTo>
                  <a:cubicBezTo>
                    <a:pt x="381" y="309"/>
                    <a:pt x="501" y="348"/>
                    <a:pt x="547" y="383"/>
                  </a:cubicBezTo>
                  <a:cubicBezTo>
                    <a:pt x="574" y="403"/>
                    <a:pt x="576" y="421"/>
                    <a:pt x="577" y="436"/>
                  </a:cubicBezTo>
                  <a:cubicBezTo>
                    <a:pt x="578" y="448"/>
                    <a:pt x="579" y="459"/>
                    <a:pt x="591" y="471"/>
                  </a:cubicBezTo>
                  <a:cubicBezTo>
                    <a:pt x="613" y="495"/>
                    <a:pt x="622" y="518"/>
                    <a:pt x="615" y="533"/>
                  </a:cubicBezTo>
                  <a:cubicBezTo>
                    <a:pt x="612" y="541"/>
                    <a:pt x="604" y="549"/>
                    <a:pt x="584" y="5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3" name="Freeform 356">
              <a:extLst>
                <a:ext uri="{FF2B5EF4-FFF2-40B4-BE49-F238E27FC236}">
                  <a16:creationId xmlns:a16="http://schemas.microsoft.com/office/drawing/2014/main" id="{E15C44F1-9DAA-43CB-A273-9858164D1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564" y="4379771"/>
              <a:ext cx="35700" cy="20669"/>
            </a:xfrm>
            <a:custGeom>
              <a:avLst/>
              <a:gdLst>
                <a:gd name="T0" fmla="*/ 2 w 85"/>
                <a:gd name="T1" fmla="*/ 5 h 49"/>
                <a:gd name="T2" fmla="*/ 1 w 85"/>
                <a:gd name="T3" fmla="*/ 12 h 49"/>
                <a:gd name="T4" fmla="*/ 56 w 85"/>
                <a:gd name="T5" fmla="*/ 48 h 49"/>
                <a:gd name="T6" fmla="*/ 82 w 85"/>
                <a:gd name="T7" fmla="*/ 35 h 49"/>
                <a:gd name="T8" fmla="*/ 82 w 85"/>
                <a:gd name="T9" fmla="*/ 27 h 49"/>
                <a:gd name="T10" fmla="*/ 18 w 85"/>
                <a:gd name="T11" fmla="*/ 0 h 49"/>
                <a:gd name="T12" fmla="*/ 2 w 85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49">
                  <a:moveTo>
                    <a:pt x="2" y="5"/>
                  </a:moveTo>
                  <a:cubicBezTo>
                    <a:pt x="1" y="5"/>
                    <a:pt x="0" y="7"/>
                    <a:pt x="1" y="12"/>
                  </a:cubicBezTo>
                  <a:cubicBezTo>
                    <a:pt x="6" y="33"/>
                    <a:pt x="34" y="48"/>
                    <a:pt x="56" y="48"/>
                  </a:cubicBezTo>
                  <a:cubicBezTo>
                    <a:pt x="63" y="48"/>
                    <a:pt x="76" y="46"/>
                    <a:pt x="82" y="35"/>
                  </a:cubicBezTo>
                  <a:cubicBezTo>
                    <a:pt x="83" y="33"/>
                    <a:pt x="84" y="31"/>
                    <a:pt x="82" y="27"/>
                  </a:cubicBezTo>
                  <a:cubicBezTo>
                    <a:pt x="74" y="14"/>
                    <a:pt x="41" y="0"/>
                    <a:pt x="18" y="0"/>
                  </a:cubicBezTo>
                  <a:cubicBezTo>
                    <a:pt x="10" y="0"/>
                    <a:pt x="4" y="2"/>
                    <a:pt x="2" y="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4" name="Freeform 357">
              <a:extLst>
                <a:ext uri="{FF2B5EF4-FFF2-40B4-BE49-F238E27FC236}">
                  <a16:creationId xmlns:a16="http://schemas.microsoft.com/office/drawing/2014/main" id="{0803B59F-1B69-4606-8116-FB4FC3C10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5289" y="4225695"/>
              <a:ext cx="208571" cy="238633"/>
            </a:xfrm>
            <a:custGeom>
              <a:avLst/>
              <a:gdLst>
                <a:gd name="T0" fmla="*/ 83 w 491"/>
                <a:gd name="T1" fmla="*/ 401 h 560"/>
                <a:gd name="T2" fmla="*/ 88 w 491"/>
                <a:gd name="T3" fmla="*/ 477 h 560"/>
                <a:gd name="T4" fmla="*/ 82 w 491"/>
                <a:gd name="T5" fmla="*/ 558 h 560"/>
                <a:gd name="T6" fmla="*/ 89 w 491"/>
                <a:gd name="T7" fmla="*/ 558 h 560"/>
                <a:gd name="T8" fmla="*/ 131 w 491"/>
                <a:gd name="T9" fmla="*/ 511 h 560"/>
                <a:gd name="T10" fmla="*/ 126 w 491"/>
                <a:gd name="T11" fmla="*/ 494 h 560"/>
                <a:gd name="T12" fmla="*/ 115 w 491"/>
                <a:gd name="T13" fmla="*/ 347 h 560"/>
                <a:gd name="T14" fmla="*/ 140 w 491"/>
                <a:gd name="T15" fmla="*/ 332 h 560"/>
                <a:gd name="T16" fmla="*/ 176 w 491"/>
                <a:gd name="T17" fmla="*/ 351 h 560"/>
                <a:gd name="T18" fmla="*/ 175 w 491"/>
                <a:gd name="T19" fmla="*/ 384 h 560"/>
                <a:gd name="T20" fmla="*/ 187 w 491"/>
                <a:gd name="T21" fmla="*/ 414 h 560"/>
                <a:gd name="T22" fmla="*/ 214 w 491"/>
                <a:gd name="T23" fmla="*/ 458 h 560"/>
                <a:gd name="T24" fmla="*/ 225 w 491"/>
                <a:gd name="T25" fmla="*/ 477 h 560"/>
                <a:gd name="T26" fmla="*/ 256 w 491"/>
                <a:gd name="T27" fmla="*/ 468 h 560"/>
                <a:gd name="T28" fmla="*/ 276 w 491"/>
                <a:gd name="T29" fmla="*/ 461 h 560"/>
                <a:gd name="T30" fmla="*/ 297 w 491"/>
                <a:gd name="T31" fmla="*/ 447 h 560"/>
                <a:gd name="T32" fmla="*/ 278 w 491"/>
                <a:gd name="T33" fmla="*/ 412 h 560"/>
                <a:gd name="T34" fmla="*/ 272 w 491"/>
                <a:gd name="T35" fmla="*/ 364 h 560"/>
                <a:gd name="T36" fmla="*/ 264 w 491"/>
                <a:gd name="T37" fmla="*/ 325 h 560"/>
                <a:gd name="T38" fmla="*/ 221 w 491"/>
                <a:gd name="T39" fmla="*/ 268 h 560"/>
                <a:gd name="T40" fmla="*/ 241 w 491"/>
                <a:gd name="T41" fmla="*/ 251 h 560"/>
                <a:gd name="T42" fmla="*/ 351 w 491"/>
                <a:gd name="T43" fmla="*/ 182 h 560"/>
                <a:gd name="T44" fmla="*/ 352 w 491"/>
                <a:gd name="T45" fmla="*/ 176 h 560"/>
                <a:gd name="T46" fmla="*/ 330 w 491"/>
                <a:gd name="T47" fmla="*/ 171 h 560"/>
                <a:gd name="T48" fmla="*/ 207 w 491"/>
                <a:gd name="T49" fmla="*/ 220 h 560"/>
                <a:gd name="T50" fmla="*/ 179 w 491"/>
                <a:gd name="T51" fmla="*/ 240 h 560"/>
                <a:gd name="T52" fmla="*/ 120 w 491"/>
                <a:gd name="T53" fmla="*/ 209 h 560"/>
                <a:gd name="T54" fmla="*/ 101 w 491"/>
                <a:gd name="T55" fmla="*/ 143 h 560"/>
                <a:gd name="T56" fmla="*/ 279 w 491"/>
                <a:gd name="T57" fmla="*/ 70 h 560"/>
                <a:gd name="T58" fmla="*/ 362 w 491"/>
                <a:gd name="T59" fmla="*/ 82 h 560"/>
                <a:gd name="T60" fmla="*/ 384 w 491"/>
                <a:gd name="T61" fmla="*/ 87 h 560"/>
                <a:gd name="T62" fmla="*/ 487 w 491"/>
                <a:gd name="T63" fmla="*/ 6 h 560"/>
                <a:gd name="T64" fmla="*/ 490 w 491"/>
                <a:gd name="T65" fmla="*/ 0 h 560"/>
                <a:gd name="T66" fmla="*/ 430 w 491"/>
                <a:gd name="T67" fmla="*/ 36 h 560"/>
                <a:gd name="T68" fmla="*/ 415 w 491"/>
                <a:gd name="T69" fmla="*/ 45 h 560"/>
                <a:gd name="T70" fmla="*/ 365 w 491"/>
                <a:gd name="T71" fmla="*/ 56 h 560"/>
                <a:gd name="T72" fmla="*/ 218 w 491"/>
                <a:gd name="T73" fmla="*/ 26 h 560"/>
                <a:gd name="T74" fmla="*/ 199 w 491"/>
                <a:gd name="T75" fmla="*/ 22 h 560"/>
                <a:gd name="T76" fmla="*/ 169 w 491"/>
                <a:gd name="T77" fmla="*/ 40 h 560"/>
                <a:gd name="T78" fmla="*/ 128 w 491"/>
                <a:gd name="T79" fmla="*/ 64 h 560"/>
                <a:gd name="T80" fmla="*/ 94 w 491"/>
                <a:gd name="T81" fmla="*/ 130 h 560"/>
                <a:gd name="T82" fmla="*/ 76 w 491"/>
                <a:gd name="T83" fmla="*/ 176 h 560"/>
                <a:gd name="T84" fmla="*/ 57 w 491"/>
                <a:gd name="T85" fmla="*/ 221 h 560"/>
                <a:gd name="T86" fmla="*/ 17 w 491"/>
                <a:gd name="T87" fmla="*/ 321 h 560"/>
                <a:gd name="T88" fmla="*/ 6 w 491"/>
                <a:gd name="T89" fmla="*/ 368 h 560"/>
                <a:gd name="T90" fmla="*/ 60 w 491"/>
                <a:gd name="T91" fmla="*/ 389 h 560"/>
                <a:gd name="T92" fmla="*/ 83 w 491"/>
                <a:gd name="T93" fmla="*/ 401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1" h="560">
                  <a:moveTo>
                    <a:pt x="83" y="401"/>
                  </a:moveTo>
                  <a:cubicBezTo>
                    <a:pt x="98" y="422"/>
                    <a:pt x="91" y="461"/>
                    <a:pt x="88" y="477"/>
                  </a:cubicBezTo>
                  <a:cubicBezTo>
                    <a:pt x="76" y="527"/>
                    <a:pt x="77" y="551"/>
                    <a:pt x="82" y="558"/>
                  </a:cubicBezTo>
                  <a:cubicBezTo>
                    <a:pt x="84" y="559"/>
                    <a:pt x="86" y="559"/>
                    <a:pt x="89" y="558"/>
                  </a:cubicBezTo>
                  <a:cubicBezTo>
                    <a:pt x="112" y="550"/>
                    <a:pt x="128" y="527"/>
                    <a:pt x="131" y="511"/>
                  </a:cubicBezTo>
                  <a:cubicBezTo>
                    <a:pt x="131" y="506"/>
                    <a:pt x="131" y="498"/>
                    <a:pt x="126" y="494"/>
                  </a:cubicBezTo>
                  <a:cubicBezTo>
                    <a:pt x="101" y="475"/>
                    <a:pt x="106" y="370"/>
                    <a:pt x="115" y="347"/>
                  </a:cubicBezTo>
                  <a:cubicBezTo>
                    <a:pt x="118" y="338"/>
                    <a:pt x="128" y="332"/>
                    <a:pt x="140" y="332"/>
                  </a:cubicBezTo>
                  <a:cubicBezTo>
                    <a:pt x="152" y="332"/>
                    <a:pt x="168" y="338"/>
                    <a:pt x="176" y="351"/>
                  </a:cubicBezTo>
                  <a:cubicBezTo>
                    <a:pt x="180" y="358"/>
                    <a:pt x="183" y="369"/>
                    <a:pt x="175" y="384"/>
                  </a:cubicBezTo>
                  <a:cubicBezTo>
                    <a:pt x="167" y="399"/>
                    <a:pt x="173" y="404"/>
                    <a:pt x="187" y="414"/>
                  </a:cubicBezTo>
                  <a:cubicBezTo>
                    <a:pt x="199" y="423"/>
                    <a:pt x="214" y="435"/>
                    <a:pt x="214" y="458"/>
                  </a:cubicBezTo>
                  <a:cubicBezTo>
                    <a:pt x="214" y="477"/>
                    <a:pt x="221" y="477"/>
                    <a:pt x="225" y="477"/>
                  </a:cubicBezTo>
                  <a:cubicBezTo>
                    <a:pt x="233" y="477"/>
                    <a:pt x="244" y="473"/>
                    <a:pt x="256" y="468"/>
                  </a:cubicBezTo>
                  <a:cubicBezTo>
                    <a:pt x="263" y="466"/>
                    <a:pt x="270" y="463"/>
                    <a:pt x="276" y="461"/>
                  </a:cubicBezTo>
                  <a:cubicBezTo>
                    <a:pt x="289" y="457"/>
                    <a:pt x="295" y="453"/>
                    <a:pt x="297" y="447"/>
                  </a:cubicBezTo>
                  <a:cubicBezTo>
                    <a:pt x="299" y="439"/>
                    <a:pt x="293" y="428"/>
                    <a:pt x="278" y="412"/>
                  </a:cubicBezTo>
                  <a:cubicBezTo>
                    <a:pt x="265" y="397"/>
                    <a:pt x="268" y="380"/>
                    <a:pt x="272" y="364"/>
                  </a:cubicBezTo>
                  <a:cubicBezTo>
                    <a:pt x="276" y="346"/>
                    <a:pt x="277" y="334"/>
                    <a:pt x="264" y="325"/>
                  </a:cubicBezTo>
                  <a:cubicBezTo>
                    <a:pt x="240" y="309"/>
                    <a:pt x="218" y="286"/>
                    <a:pt x="221" y="268"/>
                  </a:cubicBezTo>
                  <a:cubicBezTo>
                    <a:pt x="222" y="262"/>
                    <a:pt x="227" y="254"/>
                    <a:pt x="241" y="251"/>
                  </a:cubicBezTo>
                  <a:cubicBezTo>
                    <a:pt x="268" y="245"/>
                    <a:pt x="340" y="204"/>
                    <a:pt x="351" y="182"/>
                  </a:cubicBezTo>
                  <a:cubicBezTo>
                    <a:pt x="352" y="180"/>
                    <a:pt x="353" y="178"/>
                    <a:pt x="352" y="176"/>
                  </a:cubicBezTo>
                  <a:cubicBezTo>
                    <a:pt x="351" y="174"/>
                    <a:pt x="345" y="171"/>
                    <a:pt x="330" y="171"/>
                  </a:cubicBezTo>
                  <a:cubicBezTo>
                    <a:pt x="288" y="171"/>
                    <a:pt x="215" y="194"/>
                    <a:pt x="207" y="220"/>
                  </a:cubicBezTo>
                  <a:cubicBezTo>
                    <a:pt x="204" y="233"/>
                    <a:pt x="193" y="240"/>
                    <a:pt x="179" y="240"/>
                  </a:cubicBezTo>
                  <a:cubicBezTo>
                    <a:pt x="160" y="240"/>
                    <a:pt x="136" y="227"/>
                    <a:pt x="120" y="209"/>
                  </a:cubicBezTo>
                  <a:cubicBezTo>
                    <a:pt x="104" y="190"/>
                    <a:pt x="97" y="166"/>
                    <a:pt x="101" y="143"/>
                  </a:cubicBezTo>
                  <a:cubicBezTo>
                    <a:pt x="109" y="93"/>
                    <a:pt x="199" y="70"/>
                    <a:pt x="279" y="70"/>
                  </a:cubicBezTo>
                  <a:cubicBezTo>
                    <a:pt x="314" y="70"/>
                    <a:pt x="345" y="74"/>
                    <a:pt x="362" y="82"/>
                  </a:cubicBezTo>
                  <a:cubicBezTo>
                    <a:pt x="369" y="86"/>
                    <a:pt x="377" y="87"/>
                    <a:pt x="384" y="87"/>
                  </a:cubicBezTo>
                  <a:cubicBezTo>
                    <a:pt x="426" y="87"/>
                    <a:pt x="469" y="40"/>
                    <a:pt x="487" y="6"/>
                  </a:cubicBezTo>
                  <a:cubicBezTo>
                    <a:pt x="489" y="3"/>
                    <a:pt x="489" y="2"/>
                    <a:pt x="490" y="0"/>
                  </a:cubicBezTo>
                  <a:cubicBezTo>
                    <a:pt x="478" y="3"/>
                    <a:pt x="449" y="23"/>
                    <a:pt x="430" y="36"/>
                  </a:cubicBezTo>
                  <a:cubicBezTo>
                    <a:pt x="424" y="39"/>
                    <a:pt x="419" y="42"/>
                    <a:pt x="415" y="45"/>
                  </a:cubicBezTo>
                  <a:cubicBezTo>
                    <a:pt x="403" y="53"/>
                    <a:pt x="387" y="56"/>
                    <a:pt x="365" y="56"/>
                  </a:cubicBezTo>
                  <a:cubicBezTo>
                    <a:pt x="310" y="56"/>
                    <a:pt x="238" y="33"/>
                    <a:pt x="218" y="26"/>
                  </a:cubicBezTo>
                  <a:cubicBezTo>
                    <a:pt x="211" y="23"/>
                    <a:pt x="205" y="22"/>
                    <a:pt x="199" y="22"/>
                  </a:cubicBezTo>
                  <a:cubicBezTo>
                    <a:pt x="186" y="22"/>
                    <a:pt x="178" y="30"/>
                    <a:pt x="169" y="40"/>
                  </a:cubicBezTo>
                  <a:cubicBezTo>
                    <a:pt x="159" y="50"/>
                    <a:pt x="148" y="61"/>
                    <a:pt x="128" y="64"/>
                  </a:cubicBezTo>
                  <a:cubicBezTo>
                    <a:pt x="106" y="68"/>
                    <a:pt x="100" y="101"/>
                    <a:pt x="94" y="130"/>
                  </a:cubicBezTo>
                  <a:cubicBezTo>
                    <a:pt x="90" y="153"/>
                    <a:pt x="86" y="171"/>
                    <a:pt x="76" y="176"/>
                  </a:cubicBezTo>
                  <a:cubicBezTo>
                    <a:pt x="68" y="180"/>
                    <a:pt x="63" y="199"/>
                    <a:pt x="57" y="221"/>
                  </a:cubicBezTo>
                  <a:cubicBezTo>
                    <a:pt x="49" y="248"/>
                    <a:pt x="39" y="285"/>
                    <a:pt x="17" y="321"/>
                  </a:cubicBezTo>
                  <a:cubicBezTo>
                    <a:pt x="4" y="342"/>
                    <a:pt x="0" y="358"/>
                    <a:pt x="6" y="368"/>
                  </a:cubicBezTo>
                  <a:cubicBezTo>
                    <a:pt x="15" y="386"/>
                    <a:pt x="49" y="388"/>
                    <a:pt x="60" y="389"/>
                  </a:cubicBezTo>
                  <a:cubicBezTo>
                    <a:pt x="70" y="389"/>
                    <a:pt x="78" y="394"/>
                    <a:pt x="83" y="4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5" name="Freeform 358">
              <a:extLst>
                <a:ext uri="{FF2B5EF4-FFF2-40B4-BE49-F238E27FC236}">
                  <a16:creationId xmlns:a16="http://schemas.microsoft.com/office/drawing/2014/main" id="{33084DF2-AA81-48C8-BC59-920124074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3797" y="4575187"/>
              <a:ext cx="1879" cy="1879"/>
            </a:xfrm>
            <a:custGeom>
              <a:avLst/>
              <a:gdLst>
                <a:gd name="T0" fmla="*/ 4 w 5"/>
                <a:gd name="T1" fmla="*/ 1 h 3"/>
                <a:gd name="T2" fmla="*/ 4 w 5"/>
                <a:gd name="T3" fmla="*/ 0 h 3"/>
                <a:gd name="T4" fmla="*/ 0 w 5"/>
                <a:gd name="T5" fmla="*/ 2 h 3"/>
                <a:gd name="T6" fmla="*/ 4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lnTo>
                    <a:pt x="4" y="0"/>
                  </a:lnTo>
                  <a:lnTo>
                    <a:pt x="0" y="2"/>
                  </a:lnTo>
                  <a:cubicBezTo>
                    <a:pt x="2" y="1"/>
                    <a:pt x="3" y="1"/>
                    <a:pt x="4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6" name="Freeform 359">
              <a:extLst>
                <a:ext uri="{FF2B5EF4-FFF2-40B4-BE49-F238E27FC236}">
                  <a16:creationId xmlns:a16="http://schemas.microsoft.com/office/drawing/2014/main" id="{429BA47F-0110-47BD-8256-E6BC9BAB4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9435" y="4578944"/>
              <a:ext cx="7516" cy="3758"/>
            </a:xfrm>
            <a:custGeom>
              <a:avLst/>
              <a:gdLst>
                <a:gd name="T0" fmla="*/ 0 w 18"/>
                <a:gd name="T1" fmla="*/ 3 h 11"/>
                <a:gd name="T2" fmla="*/ 11 w 18"/>
                <a:gd name="T3" fmla="*/ 10 h 11"/>
                <a:gd name="T4" fmla="*/ 11 w 18"/>
                <a:gd name="T5" fmla="*/ 9 h 11"/>
                <a:gd name="T6" fmla="*/ 17 w 18"/>
                <a:gd name="T7" fmla="*/ 0 h 11"/>
                <a:gd name="T8" fmla="*/ 16 w 18"/>
                <a:gd name="T9" fmla="*/ 0 h 11"/>
                <a:gd name="T10" fmla="*/ 15 w 18"/>
                <a:gd name="T11" fmla="*/ 0 h 11"/>
                <a:gd name="T12" fmla="*/ 0 w 18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0" y="3"/>
                  </a:moveTo>
                  <a:cubicBezTo>
                    <a:pt x="7" y="9"/>
                    <a:pt x="10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3" y="8"/>
                    <a:pt x="15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5" y="0"/>
                  </a:lnTo>
                  <a:cubicBezTo>
                    <a:pt x="10" y="1"/>
                    <a:pt x="5" y="2"/>
                    <a:pt x="0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7" name="Freeform 360">
              <a:extLst>
                <a:ext uri="{FF2B5EF4-FFF2-40B4-BE49-F238E27FC236}">
                  <a16:creationId xmlns:a16="http://schemas.microsoft.com/office/drawing/2014/main" id="{9DB263EA-AED8-433C-9000-8291F7366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3861" y="4550759"/>
              <a:ext cx="73282" cy="30063"/>
            </a:xfrm>
            <a:custGeom>
              <a:avLst/>
              <a:gdLst>
                <a:gd name="T0" fmla="*/ 16 w 170"/>
                <a:gd name="T1" fmla="*/ 68 h 69"/>
                <a:gd name="T2" fmla="*/ 97 w 170"/>
                <a:gd name="T3" fmla="*/ 33 h 69"/>
                <a:gd name="T4" fmla="*/ 169 w 170"/>
                <a:gd name="T5" fmla="*/ 1 h 69"/>
                <a:gd name="T6" fmla="*/ 163 w 170"/>
                <a:gd name="T7" fmla="*/ 0 h 69"/>
                <a:gd name="T8" fmla="*/ 127 w 170"/>
                <a:gd name="T9" fmla="*/ 4 h 69"/>
                <a:gd name="T10" fmla="*/ 62 w 170"/>
                <a:gd name="T11" fmla="*/ 10 h 69"/>
                <a:gd name="T12" fmla="*/ 60 w 170"/>
                <a:gd name="T13" fmla="*/ 10 h 69"/>
                <a:gd name="T14" fmla="*/ 19 w 170"/>
                <a:gd name="T15" fmla="*/ 33 h 69"/>
                <a:gd name="T16" fmla="*/ 1 w 170"/>
                <a:gd name="T17" fmla="*/ 50 h 69"/>
                <a:gd name="T18" fmla="*/ 0 w 170"/>
                <a:gd name="T19" fmla="*/ 50 h 69"/>
                <a:gd name="T20" fmla="*/ 16 w 170"/>
                <a:gd name="T2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69">
                  <a:moveTo>
                    <a:pt x="16" y="68"/>
                  </a:moveTo>
                  <a:cubicBezTo>
                    <a:pt x="37" y="56"/>
                    <a:pt x="67" y="44"/>
                    <a:pt x="97" y="33"/>
                  </a:cubicBezTo>
                  <a:cubicBezTo>
                    <a:pt x="124" y="22"/>
                    <a:pt x="161" y="8"/>
                    <a:pt x="169" y="1"/>
                  </a:cubicBezTo>
                  <a:cubicBezTo>
                    <a:pt x="168" y="0"/>
                    <a:pt x="166" y="0"/>
                    <a:pt x="163" y="0"/>
                  </a:cubicBezTo>
                  <a:cubicBezTo>
                    <a:pt x="155" y="0"/>
                    <a:pt x="141" y="2"/>
                    <a:pt x="127" y="4"/>
                  </a:cubicBezTo>
                  <a:cubicBezTo>
                    <a:pt x="106" y="7"/>
                    <a:pt x="81" y="11"/>
                    <a:pt x="62" y="10"/>
                  </a:cubicBezTo>
                  <a:lnTo>
                    <a:pt x="60" y="10"/>
                  </a:lnTo>
                  <a:cubicBezTo>
                    <a:pt x="42" y="10"/>
                    <a:pt x="31" y="21"/>
                    <a:pt x="19" y="33"/>
                  </a:cubicBezTo>
                  <a:cubicBezTo>
                    <a:pt x="13" y="39"/>
                    <a:pt x="7" y="45"/>
                    <a:pt x="1" y="50"/>
                  </a:cubicBezTo>
                  <a:lnTo>
                    <a:pt x="0" y="50"/>
                  </a:lnTo>
                  <a:cubicBezTo>
                    <a:pt x="6" y="55"/>
                    <a:pt x="11" y="61"/>
                    <a:pt x="16" y="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8" name="Freeform 361">
              <a:extLst>
                <a:ext uri="{FF2B5EF4-FFF2-40B4-BE49-F238E27FC236}">
                  <a16:creationId xmlns:a16="http://schemas.microsoft.com/office/drawing/2014/main" id="{36F884E8-BA98-4EDC-A68C-EC9B9C23A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0492" y="2955492"/>
              <a:ext cx="88313" cy="50733"/>
            </a:xfrm>
            <a:custGeom>
              <a:avLst/>
              <a:gdLst>
                <a:gd name="T0" fmla="*/ 206 w 207"/>
                <a:gd name="T1" fmla="*/ 2 h 121"/>
                <a:gd name="T2" fmla="*/ 188 w 207"/>
                <a:gd name="T3" fmla="*/ 0 h 121"/>
                <a:gd name="T4" fmla="*/ 153 w 207"/>
                <a:gd name="T5" fmla="*/ 4 h 121"/>
                <a:gd name="T6" fmla="*/ 57 w 207"/>
                <a:gd name="T7" fmla="*/ 4 h 121"/>
                <a:gd name="T8" fmla="*/ 42 w 207"/>
                <a:gd name="T9" fmla="*/ 1 h 121"/>
                <a:gd name="T10" fmla="*/ 3 w 207"/>
                <a:gd name="T11" fmla="*/ 19 h 121"/>
                <a:gd name="T12" fmla="*/ 1 w 207"/>
                <a:gd name="T13" fmla="*/ 27 h 121"/>
                <a:gd name="T14" fmla="*/ 75 w 207"/>
                <a:gd name="T15" fmla="*/ 66 h 121"/>
                <a:gd name="T16" fmla="*/ 139 w 207"/>
                <a:gd name="T17" fmla="*/ 105 h 121"/>
                <a:gd name="T18" fmla="*/ 161 w 207"/>
                <a:gd name="T19" fmla="*/ 120 h 121"/>
                <a:gd name="T20" fmla="*/ 162 w 207"/>
                <a:gd name="T21" fmla="*/ 120 h 121"/>
                <a:gd name="T22" fmla="*/ 173 w 207"/>
                <a:gd name="T23" fmla="*/ 116 h 121"/>
                <a:gd name="T24" fmla="*/ 175 w 207"/>
                <a:gd name="T25" fmla="*/ 75 h 121"/>
                <a:gd name="T26" fmla="*/ 204 w 207"/>
                <a:gd name="T27" fmla="*/ 4 h 121"/>
                <a:gd name="T28" fmla="*/ 206 w 207"/>
                <a:gd name="T29" fmla="*/ 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21">
                  <a:moveTo>
                    <a:pt x="206" y="2"/>
                  </a:moveTo>
                  <a:cubicBezTo>
                    <a:pt x="203" y="1"/>
                    <a:pt x="198" y="0"/>
                    <a:pt x="188" y="0"/>
                  </a:cubicBezTo>
                  <a:cubicBezTo>
                    <a:pt x="178" y="0"/>
                    <a:pt x="166" y="1"/>
                    <a:pt x="153" y="4"/>
                  </a:cubicBezTo>
                  <a:cubicBezTo>
                    <a:pt x="105" y="15"/>
                    <a:pt x="85" y="18"/>
                    <a:pt x="57" y="4"/>
                  </a:cubicBezTo>
                  <a:cubicBezTo>
                    <a:pt x="52" y="2"/>
                    <a:pt x="48" y="1"/>
                    <a:pt x="42" y="1"/>
                  </a:cubicBezTo>
                  <a:cubicBezTo>
                    <a:pt x="26" y="1"/>
                    <a:pt x="9" y="10"/>
                    <a:pt x="3" y="19"/>
                  </a:cubicBezTo>
                  <a:cubicBezTo>
                    <a:pt x="1" y="21"/>
                    <a:pt x="0" y="24"/>
                    <a:pt x="1" y="27"/>
                  </a:cubicBezTo>
                  <a:cubicBezTo>
                    <a:pt x="4" y="37"/>
                    <a:pt x="20" y="52"/>
                    <a:pt x="75" y="66"/>
                  </a:cubicBezTo>
                  <a:cubicBezTo>
                    <a:pt x="110" y="75"/>
                    <a:pt x="127" y="92"/>
                    <a:pt x="139" y="105"/>
                  </a:cubicBezTo>
                  <a:cubicBezTo>
                    <a:pt x="147" y="114"/>
                    <a:pt x="153" y="120"/>
                    <a:pt x="161" y="120"/>
                  </a:cubicBezTo>
                  <a:lnTo>
                    <a:pt x="162" y="120"/>
                  </a:lnTo>
                  <a:cubicBezTo>
                    <a:pt x="167" y="120"/>
                    <a:pt x="171" y="119"/>
                    <a:pt x="173" y="116"/>
                  </a:cubicBezTo>
                  <a:cubicBezTo>
                    <a:pt x="178" y="110"/>
                    <a:pt x="179" y="96"/>
                    <a:pt x="175" y="75"/>
                  </a:cubicBezTo>
                  <a:cubicBezTo>
                    <a:pt x="170" y="47"/>
                    <a:pt x="194" y="17"/>
                    <a:pt x="204" y="4"/>
                  </a:cubicBezTo>
                  <a:cubicBezTo>
                    <a:pt x="205" y="4"/>
                    <a:pt x="205" y="3"/>
                    <a:pt x="206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69" name="Freeform 362">
              <a:extLst>
                <a:ext uri="{FF2B5EF4-FFF2-40B4-BE49-F238E27FC236}">
                  <a16:creationId xmlns:a16="http://schemas.microsoft.com/office/drawing/2014/main" id="{B80886D9-16FC-4176-A927-4A4A278AD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710" y="2604122"/>
              <a:ext cx="366410" cy="353252"/>
            </a:xfrm>
            <a:custGeom>
              <a:avLst/>
              <a:gdLst>
                <a:gd name="T0" fmla="*/ 73 w 861"/>
                <a:gd name="T1" fmla="*/ 302 h 831"/>
                <a:gd name="T2" fmla="*/ 99 w 861"/>
                <a:gd name="T3" fmla="*/ 295 h 831"/>
                <a:gd name="T4" fmla="*/ 153 w 861"/>
                <a:gd name="T5" fmla="*/ 249 h 831"/>
                <a:gd name="T6" fmla="*/ 266 w 861"/>
                <a:gd name="T7" fmla="*/ 297 h 831"/>
                <a:gd name="T8" fmla="*/ 291 w 861"/>
                <a:gd name="T9" fmla="*/ 344 h 831"/>
                <a:gd name="T10" fmla="*/ 427 w 861"/>
                <a:gd name="T11" fmla="*/ 490 h 831"/>
                <a:gd name="T12" fmla="*/ 495 w 861"/>
                <a:gd name="T13" fmla="*/ 533 h 831"/>
                <a:gd name="T14" fmla="*/ 603 w 861"/>
                <a:gd name="T15" fmla="*/ 597 h 831"/>
                <a:gd name="T16" fmla="*/ 655 w 861"/>
                <a:gd name="T17" fmla="*/ 642 h 831"/>
                <a:gd name="T18" fmla="*/ 684 w 861"/>
                <a:gd name="T19" fmla="*/ 689 h 831"/>
                <a:gd name="T20" fmla="*/ 681 w 861"/>
                <a:gd name="T21" fmla="*/ 821 h 831"/>
                <a:gd name="T22" fmla="*/ 718 w 861"/>
                <a:gd name="T23" fmla="*/ 772 h 831"/>
                <a:gd name="T24" fmla="*/ 764 w 861"/>
                <a:gd name="T25" fmla="*/ 724 h 831"/>
                <a:gd name="T26" fmla="*/ 728 w 861"/>
                <a:gd name="T27" fmla="*/ 669 h 831"/>
                <a:gd name="T28" fmla="*/ 810 w 861"/>
                <a:gd name="T29" fmla="*/ 630 h 831"/>
                <a:gd name="T30" fmla="*/ 853 w 861"/>
                <a:gd name="T31" fmla="*/ 655 h 831"/>
                <a:gd name="T32" fmla="*/ 742 w 861"/>
                <a:gd name="T33" fmla="*/ 553 h 831"/>
                <a:gd name="T34" fmla="*/ 688 w 861"/>
                <a:gd name="T35" fmla="*/ 509 h 831"/>
                <a:gd name="T36" fmla="*/ 654 w 861"/>
                <a:gd name="T37" fmla="*/ 492 h 831"/>
                <a:gd name="T38" fmla="*/ 471 w 861"/>
                <a:gd name="T39" fmla="*/ 298 h 831"/>
                <a:gd name="T40" fmla="*/ 426 w 861"/>
                <a:gd name="T41" fmla="*/ 210 h 831"/>
                <a:gd name="T42" fmla="*/ 426 w 861"/>
                <a:gd name="T43" fmla="*/ 160 h 831"/>
                <a:gd name="T44" fmla="*/ 463 w 861"/>
                <a:gd name="T45" fmla="*/ 39 h 831"/>
                <a:gd name="T46" fmla="*/ 416 w 861"/>
                <a:gd name="T47" fmla="*/ 8 h 831"/>
                <a:gd name="T48" fmla="*/ 384 w 861"/>
                <a:gd name="T49" fmla="*/ 1 h 831"/>
                <a:gd name="T50" fmla="*/ 318 w 861"/>
                <a:gd name="T51" fmla="*/ 26 h 831"/>
                <a:gd name="T52" fmla="*/ 300 w 861"/>
                <a:gd name="T53" fmla="*/ 19 h 831"/>
                <a:gd name="T54" fmla="*/ 273 w 861"/>
                <a:gd name="T55" fmla="*/ 50 h 831"/>
                <a:gd name="T56" fmla="*/ 259 w 861"/>
                <a:gd name="T57" fmla="*/ 48 h 831"/>
                <a:gd name="T58" fmla="*/ 233 w 861"/>
                <a:gd name="T59" fmla="*/ 70 h 831"/>
                <a:gd name="T60" fmla="*/ 208 w 861"/>
                <a:gd name="T61" fmla="*/ 67 h 831"/>
                <a:gd name="T62" fmla="*/ 176 w 861"/>
                <a:gd name="T63" fmla="*/ 115 h 831"/>
                <a:gd name="T64" fmla="*/ 137 w 861"/>
                <a:gd name="T65" fmla="*/ 77 h 831"/>
                <a:gd name="T66" fmla="*/ 119 w 861"/>
                <a:gd name="T67" fmla="*/ 73 h 831"/>
                <a:gd name="T68" fmla="*/ 25 w 861"/>
                <a:gd name="T69" fmla="*/ 117 h 831"/>
                <a:gd name="T70" fmla="*/ 38 w 861"/>
                <a:gd name="T71" fmla="*/ 153 h 831"/>
                <a:gd name="T72" fmla="*/ 5 w 861"/>
                <a:gd name="T73" fmla="*/ 187 h 831"/>
                <a:gd name="T74" fmla="*/ 4 w 861"/>
                <a:gd name="T75" fmla="*/ 194 h 831"/>
                <a:gd name="T76" fmla="*/ 26 w 861"/>
                <a:gd name="T77" fmla="*/ 239 h 831"/>
                <a:gd name="T78" fmla="*/ 38 w 861"/>
                <a:gd name="T79" fmla="*/ 267 h 831"/>
                <a:gd name="T80" fmla="*/ 78 w 861"/>
                <a:gd name="T81" fmla="*/ 275 h 831"/>
                <a:gd name="T82" fmla="*/ 76 w 861"/>
                <a:gd name="T83" fmla="*/ 293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1" h="831">
                  <a:moveTo>
                    <a:pt x="76" y="293"/>
                  </a:moveTo>
                  <a:cubicBezTo>
                    <a:pt x="75" y="296"/>
                    <a:pt x="74" y="299"/>
                    <a:pt x="73" y="302"/>
                  </a:cubicBezTo>
                  <a:cubicBezTo>
                    <a:pt x="74" y="302"/>
                    <a:pt x="75" y="302"/>
                    <a:pt x="76" y="302"/>
                  </a:cubicBezTo>
                  <a:cubicBezTo>
                    <a:pt x="84" y="300"/>
                    <a:pt x="92" y="298"/>
                    <a:pt x="99" y="295"/>
                  </a:cubicBezTo>
                  <a:cubicBezTo>
                    <a:pt x="107" y="290"/>
                    <a:pt x="110" y="285"/>
                    <a:pt x="114" y="278"/>
                  </a:cubicBezTo>
                  <a:cubicBezTo>
                    <a:pt x="120" y="268"/>
                    <a:pt x="127" y="256"/>
                    <a:pt x="153" y="249"/>
                  </a:cubicBezTo>
                  <a:cubicBezTo>
                    <a:pt x="159" y="247"/>
                    <a:pt x="165" y="247"/>
                    <a:pt x="171" y="247"/>
                  </a:cubicBezTo>
                  <a:cubicBezTo>
                    <a:pt x="211" y="247"/>
                    <a:pt x="253" y="276"/>
                    <a:pt x="266" y="297"/>
                  </a:cubicBezTo>
                  <a:cubicBezTo>
                    <a:pt x="270" y="302"/>
                    <a:pt x="273" y="306"/>
                    <a:pt x="275" y="310"/>
                  </a:cubicBezTo>
                  <a:cubicBezTo>
                    <a:pt x="284" y="322"/>
                    <a:pt x="288" y="328"/>
                    <a:pt x="291" y="344"/>
                  </a:cubicBezTo>
                  <a:cubicBezTo>
                    <a:pt x="294" y="359"/>
                    <a:pt x="306" y="397"/>
                    <a:pt x="361" y="433"/>
                  </a:cubicBezTo>
                  <a:cubicBezTo>
                    <a:pt x="391" y="452"/>
                    <a:pt x="410" y="473"/>
                    <a:pt x="427" y="490"/>
                  </a:cubicBezTo>
                  <a:cubicBezTo>
                    <a:pt x="440" y="504"/>
                    <a:pt x="451" y="515"/>
                    <a:pt x="463" y="521"/>
                  </a:cubicBezTo>
                  <a:cubicBezTo>
                    <a:pt x="474" y="527"/>
                    <a:pt x="485" y="530"/>
                    <a:pt x="495" y="533"/>
                  </a:cubicBezTo>
                  <a:cubicBezTo>
                    <a:pt x="512" y="537"/>
                    <a:pt x="527" y="541"/>
                    <a:pt x="538" y="555"/>
                  </a:cubicBezTo>
                  <a:cubicBezTo>
                    <a:pt x="554" y="574"/>
                    <a:pt x="576" y="585"/>
                    <a:pt x="603" y="597"/>
                  </a:cubicBezTo>
                  <a:cubicBezTo>
                    <a:pt x="617" y="603"/>
                    <a:pt x="624" y="614"/>
                    <a:pt x="631" y="623"/>
                  </a:cubicBezTo>
                  <a:cubicBezTo>
                    <a:pt x="638" y="632"/>
                    <a:pt x="644" y="640"/>
                    <a:pt x="655" y="642"/>
                  </a:cubicBezTo>
                  <a:cubicBezTo>
                    <a:pt x="675" y="644"/>
                    <a:pt x="676" y="657"/>
                    <a:pt x="677" y="667"/>
                  </a:cubicBezTo>
                  <a:cubicBezTo>
                    <a:pt x="677" y="675"/>
                    <a:pt x="678" y="682"/>
                    <a:pt x="684" y="689"/>
                  </a:cubicBezTo>
                  <a:cubicBezTo>
                    <a:pt x="701" y="710"/>
                    <a:pt x="706" y="753"/>
                    <a:pt x="687" y="779"/>
                  </a:cubicBezTo>
                  <a:cubicBezTo>
                    <a:pt x="678" y="791"/>
                    <a:pt x="678" y="809"/>
                    <a:pt x="681" y="821"/>
                  </a:cubicBezTo>
                  <a:cubicBezTo>
                    <a:pt x="683" y="827"/>
                    <a:pt x="685" y="829"/>
                    <a:pt x="686" y="830"/>
                  </a:cubicBezTo>
                  <a:cubicBezTo>
                    <a:pt x="693" y="828"/>
                    <a:pt x="715" y="794"/>
                    <a:pt x="718" y="772"/>
                  </a:cubicBezTo>
                  <a:cubicBezTo>
                    <a:pt x="721" y="756"/>
                    <a:pt x="730" y="750"/>
                    <a:pt x="741" y="743"/>
                  </a:cubicBezTo>
                  <a:cubicBezTo>
                    <a:pt x="748" y="739"/>
                    <a:pt x="756" y="733"/>
                    <a:pt x="764" y="724"/>
                  </a:cubicBezTo>
                  <a:cubicBezTo>
                    <a:pt x="769" y="716"/>
                    <a:pt x="767" y="713"/>
                    <a:pt x="753" y="702"/>
                  </a:cubicBezTo>
                  <a:cubicBezTo>
                    <a:pt x="744" y="694"/>
                    <a:pt x="732" y="685"/>
                    <a:pt x="728" y="669"/>
                  </a:cubicBezTo>
                  <a:cubicBezTo>
                    <a:pt x="725" y="658"/>
                    <a:pt x="727" y="647"/>
                    <a:pt x="734" y="638"/>
                  </a:cubicBezTo>
                  <a:cubicBezTo>
                    <a:pt x="750" y="618"/>
                    <a:pt x="784" y="613"/>
                    <a:pt x="810" y="630"/>
                  </a:cubicBezTo>
                  <a:cubicBezTo>
                    <a:pt x="815" y="634"/>
                    <a:pt x="821" y="637"/>
                    <a:pt x="825" y="640"/>
                  </a:cubicBezTo>
                  <a:cubicBezTo>
                    <a:pt x="838" y="648"/>
                    <a:pt x="848" y="655"/>
                    <a:pt x="853" y="655"/>
                  </a:cubicBezTo>
                  <a:cubicBezTo>
                    <a:pt x="857" y="655"/>
                    <a:pt x="858" y="643"/>
                    <a:pt x="858" y="638"/>
                  </a:cubicBezTo>
                  <a:cubicBezTo>
                    <a:pt x="860" y="612"/>
                    <a:pt x="783" y="574"/>
                    <a:pt x="742" y="553"/>
                  </a:cubicBezTo>
                  <a:cubicBezTo>
                    <a:pt x="728" y="546"/>
                    <a:pt x="717" y="541"/>
                    <a:pt x="710" y="536"/>
                  </a:cubicBezTo>
                  <a:cubicBezTo>
                    <a:pt x="696" y="528"/>
                    <a:pt x="692" y="518"/>
                    <a:pt x="688" y="509"/>
                  </a:cubicBezTo>
                  <a:cubicBezTo>
                    <a:pt x="683" y="498"/>
                    <a:pt x="680" y="491"/>
                    <a:pt x="657" y="492"/>
                  </a:cubicBezTo>
                  <a:lnTo>
                    <a:pt x="654" y="492"/>
                  </a:lnTo>
                  <a:cubicBezTo>
                    <a:pt x="605" y="492"/>
                    <a:pt x="550" y="434"/>
                    <a:pt x="532" y="366"/>
                  </a:cubicBezTo>
                  <a:cubicBezTo>
                    <a:pt x="523" y="329"/>
                    <a:pt x="496" y="313"/>
                    <a:pt x="471" y="298"/>
                  </a:cubicBezTo>
                  <a:cubicBezTo>
                    <a:pt x="452" y="286"/>
                    <a:pt x="434" y="275"/>
                    <a:pt x="426" y="257"/>
                  </a:cubicBezTo>
                  <a:cubicBezTo>
                    <a:pt x="415" y="234"/>
                    <a:pt x="421" y="221"/>
                    <a:pt x="426" y="210"/>
                  </a:cubicBezTo>
                  <a:cubicBezTo>
                    <a:pt x="430" y="201"/>
                    <a:pt x="433" y="194"/>
                    <a:pt x="427" y="181"/>
                  </a:cubicBezTo>
                  <a:cubicBezTo>
                    <a:pt x="423" y="174"/>
                    <a:pt x="423" y="167"/>
                    <a:pt x="426" y="160"/>
                  </a:cubicBezTo>
                  <a:cubicBezTo>
                    <a:pt x="431" y="145"/>
                    <a:pt x="448" y="136"/>
                    <a:pt x="460" y="131"/>
                  </a:cubicBezTo>
                  <a:cubicBezTo>
                    <a:pt x="458" y="98"/>
                    <a:pt x="461" y="64"/>
                    <a:pt x="463" y="39"/>
                  </a:cubicBezTo>
                  <a:cubicBezTo>
                    <a:pt x="436" y="36"/>
                    <a:pt x="430" y="32"/>
                    <a:pt x="428" y="31"/>
                  </a:cubicBezTo>
                  <a:cubicBezTo>
                    <a:pt x="421" y="27"/>
                    <a:pt x="418" y="17"/>
                    <a:pt x="416" y="8"/>
                  </a:cubicBezTo>
                  <a:cubicBezTo>
                    <a:pt x="415" y="5"/>
                    <a:pt x="414" y="2"/>
                    <a:pt x="413" y="0"/>
                  </a:cubicBezTo>
                  <a:cubicBezTo>
                    <a:pt x="403" y="0"/>
                    <a:pt x="393" y="0"/>
                    <a:pt x="384" y="1"/>
                  </a:cubicBezTo>
                  <a:cubicBezTo>
                    <a:pt x="371" y="2"/>
                    <a:pt x="362" y="4"/>
                    <a:pt x="360" y="6"/>
                  </a:cubicBezTo>
                  <a:cubicBezTo>
                    <a:pt x="352" y="14"/>
                    <a:pt x="333" y="26"/>
                    <a:pt x="318" y="26"/>
                  </a:cubicBezTo>
                  <a:cubicBezTo>
                    <a:pt x="313" y="26"/>
                    <a:pt x="309" y="25"/>
                    <a:pt x="305" y="22"/>
                  </a:cubicBezTo>
                  <a:cubicBezTo>
                    <a:pt x="304" y="21"/>
                    <a:pt x="302" y="20"/>
                    <a:pt x="300" y="19"/>
                  </a:cubicBezTo>
                  <a:lnTo>
                    <a:pt x="290" y="29"/>
                  </a:lnTo>
                  <a:cubicBezTo>
                    <a:pt x="289" y="35"/>
                    <a:pt x="285" y="50"/>
                    <a:pt x="273" y="50"/>
                  </a:cubicBezTo>
                  <a:cubicBezTo>
                    <a:pt x="270" y="50"/>
                    <a:pt x="268" y="49"/>
                    <a:pt x="265" y="49"/>
                  </a:cubicBezTo>
                  <a:cubicBezTo>
                    <a:pt x="263" y="49"/>
                    <a:pt x="261" y="48"/>
                    <a:pt x="259" y="48"/>
                  </a:cubicBezTo>
                  <a:cubicBezTo>
                    <a:pt x="257" y="48"/>
                    <a:pt x="256" y="48"/>
                    <a:pt x="256" y="53"/>
                  </a:cubicBezTo>
                  <a:cubicBezTo>
                    <a:pt x="256" y="58"/>
                    <a:pt x="254" y="70"/>
                    <a:pt x="233" y="70"/>
                  </a:cubicBezTo>
                  <a:cubicBezTo>
                    <a:pt x="225" y="70"/>
                    <a:pt x="217" y="69"/>
                    <a:pt x="213" y="68"/>
                  </a:cubicBezTo>
                  <a:cubicBezTo>
                    <a:pt x="211" y="67"/>
                    <a:pt x="210" y="67"/>
                    <a:pt x="208" y="67"/>
                  </a:cubicBezTo>
                  <a:cubicBezTo>
                    <a:pt x="203" y="67"/>
                    <a:pt x="193" y="69"/>
                    <a:pt x="193" y="78"/>
                  </a:cubicBezTo>
                  <a:cubicBezTo>
                    <a:pt x="193" y="102"/>
                    <a:pt x="187" y="115"/>
                    <a:pt x="176" y="115"/>
                  </a:cubicBezTo>
                  <a:cubicBezTo>
                    <a:pt x="172" y="115"/>
                    <a:pt x="167" y="113"/>
                    <a:pt x="163" y="109"/>
                  </a:cubicBezTo>
                  <a:cubicBezTo>
                    <a:pt x="154" y="101"/>
                    <a:pt x="145" y="88"/>
                    <a:pt x="137" y="77"/>
                  </a:cubicBezTo>
                  <a:cubicBezTo>
                    <a:pt x="134" y="71"/>
                    <a:pt x="129" y="63"/>
                    <a:pt x="126" y="60"/>
                  </a:cubicBezTo>
                  <a:cubicBezTo>
                    <a:pt x="124" y="63"/>
                    <a:pt x="121" y="68"/>
                    <a:pt x="119" y="73"/>
                  </a:cubicBezTo>
                  <a:cubicBezTo>
                    <a:pt x="110" y="92"/>
                    <a:pt x="99" y="113"/>
                    <a:pt x="85" y="113"/>
                  </a:cubicBezTo>
                  <a:cubicBezTo>
                    <a:pt x="75" y="113"/>
                    <a:pt x="41" y="116"/>
                    <a:pt x="25" y="117"/>
                  </a:cubicBezTo>
                  <a:cubicBezTo>
                    <a:pt x="21" y="134"/>
                    <a:pt x="29" y="140"/>
                    <a:pt x="32" y="143"/>
                  </a:cubicBezTo>
                  <a:cubicBezTo>
                    <a:pt x="36" y="145"/>
                    <a:pt x="38" y="149"/>
                    <a:pt x="38" y="153"/>
                  </a:cubicBezTo>
                  <a:cubicBezTo>
                    <a:pt x="37" y="164"/>
                    <a:pt x="26" y="179"/>
                    <a:pt x="16" y="183"/>
                  </a:cubicBezTo>
                  <a:cubicBezTo>
                    <a:pt x="13" y="185"/>
                    <a:pt x="9" y="186"/>
                    <a:pt x="5" y="187"/>
                  </a:cubicBezTo>
                  <a:cubicBezTo>
                    <a:pt x="4" y="187"/>
                    <a:pt x="1" y="187"/>
                    <a:pt x="0" y="188"/>
                  </a:cubicBezTo>
                  <a:cubicBezTo>
                    <a:pt x="1" y="188"/>
                    <a:pt x="1" y="190"/>
                    <a:pt x="4" y="194"/>
                  </a:cubicBezTo>
                  <a:cubicBezTo>
                    <a:pt x="7" y="199"/>
                    <a:pt x="12" y="204"/>
                    <a:pt x="17" y="207"/>
                  </a:cubicBezTo>
                  <a:cubicBezTo>
                    <a:pt x="26" y="214"/>
                    <a:pt x="36" y="222"/>
                    <a:pt x="26" y="239"/>
                  </a:cubicBezTo>
                  <a:cubicBezTo>
                    <a:pt x="21" y="245"/>
                    <a:pt x="21" y="252"/>
                    <a:pt x="23" y="257"/>
                  </a:cubicBezTo>
                  <a:cubicBezTo>
                    <a:pt x="26" y="263"/>
                    <a:pt x="32" y="266"/>
                    <a:pt x="38" y="267"/>
                  </a:cubicBezTo>
                  <a:cubicBezTo>
                    <a:pt x="42" y="267"/>
                    <a:pt x="46" y="267"/>
                    <a:pt x="50" y="268"/>
                  </a:cubicBezTo>
                  <a:cubicBezTo>
                    <a:pt x="62" y="268"/>
                    <a:pt x="73" y="268"/>
                    <a:pt x="78" y="275"/>
                  </a:cubicBezTo>
                  <a:cubicBezTo>
                    <a:pt x="79" y="277"/>
                    <a:pt x="81" y="281"/>
                    <a:pt x="79" y="287"/>
                  </a:cubicBezTo>
                  <a:cubicBezTo>
                    <a:pt x="78" y="289"/>
                    <a:pt x="77" y="291"/>
                    <a:pt x="76" y="2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70" name="Freeform 363">
              <a:extLst>
                <a:ext uri="{FF2B5EF4-FFF2-40B4-BE49-F238E27FC236}">
                  <a16:creationId xmlns:a16="http://schemas.microsoft.com/office/drawing/2014/main" id="{D1B00E90-CC2F-46CC-A83A-1CEB547C7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5807" y="2844633"/>
              <a:ext cx="50734" cy="80798"/>
            </a:xfrm>
            <a:custGeom>
              <a:avLst/>
              <a:gdLst>
                <a:gd name="T0" fmla="*/ 18 w 121"/>
                <a:gd name="T1" fmla="*/ 17 h 190"/>
                <a:gd name="T2" fmla="*/ 10 w 121"/>
                <a:gd name="T3" fmla="*/ 16 h 190"/>
                <a:gd name="T4" fmla="*/ 4 w 121"/>
                <a:gd name="T5" fmla="*/ 20 h 190"/>
                <a:gd name="T6" fmla="*/ 14 w 121"/>
                <a:gd name="T7" fmla="*/ 50 h 190"/>
                <a:gd name="T8" fmla="*/ 33 w 121"/>
                <a:gd name="T9" fmla="*/ 116 h 190"/>
                <a:gd name="T10" fmla="*/ 40 w 121"/>
                <a:gd name="T11" fmla="*/ 185 h 190"/>
                <a:gd name="T12" fmla="*/ 46 w 121"/>
                <a:gd name="T13" fmla="*/ 189 h 190"/>
                <a:gd name="T14" fmla="*/ 54 w 121"/>
                <a:gd name="T15" fmla="*/ 184 h 190"/>
                <a:gd name="T16" fmla="*/ 89 w 121"/>
                <a:gd name="T17" fmla="*/ 163 h 190"/>
                <a:gd name="T18" fmla="*/ 107 w 121"/>
                <a:gd name="T19" fmla="*/ 152 h 190"/>
                <a:gd name="T20" fmla="*/ 114 w 121"/>
                <a:gd name="T21" fmla="*/ 92 h 190"/>
                <a:gd name="T22" fmla="*/ 118 w 121"/>
                <a:gd name="T23" fmla="*/ 30 h 190"/>
                <a:gd name="T24" fmla="*/ 116 w 121"/>
                <a:gd name="T25" fmla="*/ 13 h 190"/>
                <a:gd name="T26" fmla="*/ 83 w 121"/>
                <a:gd name="T27" fmla="*/ 0 h 190"/>
                <a:gd name="T28" fmla="*/ 58 w 121"/>
                <a:gd name="T29" fmla="*/ 8 h 190"/>
                <a:gd name="T30" fmla="*/ 30 w 121"/>
                <a:gd name="T31" fmla="*/ 18 h 190"/>
                <a:gd name="T32" fmla="*/ 18 w 121"/>
                <a:gd name="T33" fmla="*/ 1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90">
                  <a:moveTo>
                    <a:pt x="18" y="17"/>
                  </a:moveTo>
                  <a:cubicBezTo>
                    <a:pt x="15" y="17"/>
                    <a:pt x="13" y="16"/>
                    <a:pt x="10" y="16"/>
                  </a:cubicBezTo>
                  <a:cubicBezTo>
                    <a:pt x="7" y="16"/>
                    <a:pt x="5" y="17"/>
                    <a:pt x="4" y="20"/>
                  </a:cubicBezTo>
                  <a:cubicBezTo>
                    <a:pt x="0" y="26"/>
                    <a:pt x="7" y="37"/>
                    <a:pt x="14" y="50"/>
                  </a:cubicBezTo>
                  <a:cubicBezTo>
                    <a:pt x="25" y="68"/>
                    <a:pt x="39" y="90"/>
                    <a:pt x="33" y="116"/>
                  </a:cubicBezTo>
                  <a:cubicBezTo>
                    <a:pt x="26" y="144"/>
                    <a:pt x="31" y="175"/>
                    <a:pt x="40" y="185"/>
                  </a:cubicBezTo>
                  <a:cubicBezTo>
                    <a:pt x="42" y="188"/>
                    <a:pt x="44" y="189"/>
                    <a:pt x="46" y="189"/>
                  </a:cubicBezTo>
                  <a:cubicBezTo>
                    <a:pt x="48" y="189"/>
                    <a:pt x="51" y="187"/>
                    <a:pt x="54" y="184"/>
                  </a:cubicBezTo>
                  <a:cubicBezTo>
                    <a:pt x="69" y="170"/>
                    <a:pt x="80" y="166"/>
                    <a:pt x="89" y="163"/>
                  </a:cubicBezTo>
                  <a:cubicBezTo>
                    <a:pt x="96" y="161"/>
                    <a:pt x="101" y="160"/>
                    <a:pt x="107" y="152"/>
                  </a:cubicBezTo>
                  <a:cubicBezTo>
                    <a:pt x="114" y="143"/>
                    <a:pt x="114" y="117"/>
                    <a:pt x="114" y="92"/>
                  </a:cubicBezTo>
                  <a:cubicBezTo>
                    <a:pt x="114" y="70"/>
                    <a:pt x="113" y="46"/>
                    <a:pt x="118" y="30"/>
                  </a:cubicBezTo>
                  <a:cubicBezTo>
                    <a:pt x="120" y="23"/>
                    <a:pt x="119" y="18"/>
                    <a:pt x="116" y="13"/>
                  </a:cubicBezTo>
                  <a:cubicBezTo>
                    <a:pt x="110" y="5"/>
                    <a:pt x="97" y="0"/>
                    <a:pt x="83" y="0"/>
                  </a:cubicBezTo>
                  <a:cubicBezTo>
                    <a:pt x="73" y="0"/>
                    <a:pt x="64" y="2"/>
                    <a:pt x="58" y="8"/>
                  </a:cubicBezTo>
                  <a:cubicBezTo>
                    <a:pt x="50" y="15"/>
                    <a:pt x="41" y="18"/>
                    <a:pt x="30" y="18"/>
                  </a:cubicBezTo>
                  <a:cubicBezTo>
                    <a:pt x="26" y="18"/>
                    <a:pt x="22" y="18"/>
                    <a:pt x="18" y="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71" name="Freeform 364">
              <a:extLst>
                <a:ext uri="{FF2B5EF4-FFF2-40B4-BE49-F238E27FC236}">
                  <a16:creationId xmlns:a16="http://schemas.microsoft.com/office/drawing/2014/main" id="{45300BD5-910B-442B-B151-5AD58624F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878" y="2754440"/>
              <a:ext cx="31943" cy="45095"/>
            </a:xfrm>
            <a:custGeom>
              <a:avLst/>
              <a:gdLst>
                <a:gd name="T0" fmla="*/ 76 w 77"/>
                <a:gd name="T1" fmla="*/ 57 h 105"/>
                <a:gd name="T2" fmla="*/ 76 w 77"/>
                <a:gd name="T3" fmla="*/ 56 h 105"/>
                <a:gd name="T4" fmla="*/ 65 w 77"/>
                <a:gd name="T5" fmla="*/ 43 h 105"/>
                <a:gd name="T6" fmla="*/ 63 w 77"/>
                <a:gd name="T7" fmla="*/ 41 h 105"/>
                <a:gd name="T8" fmla="*/ 52 w 77"/>
                <a:gd name="T9" fmla="*/ 28 h 105"/>
                <a:gd name="T10" fmla="*/ 51 w 77"/>
                <a:gd name="T11" fmla="*/ 27 h 105"/>
                <a:gd name="T12" fmla="*/ 40 w 77"/>
                <a:gd name="T13" fmla="*/ 14 h 105"/>
                <a:gd name="T14" fmla="*/ 37 w 77"/>
                <a:gd name="T15" fmla="*/ 11 h 105"/>
                <a:gd name="T16" fmla="*/ 27 w 77"/>
                <a:gd name="T17" fmla="*/ 0 h 105"/>
                <a:gd name="T18" fmla="*/ 27 w 77"/>
                <a:gd name="T19" fmla="*/ 0 h 105"/>
                <a:gd name="T20" fmla="*/ 2 w 77"/>
                <a:gd name="T21" fmla="*/ 46 h 105"/>
                <a:gd name="T22" fmla="*/ 0 w 77"/>
                <a:gd name="T23" fmla="*/ 68 h 105"/>
                <a:gd name="T24" fmla="*/ 4 w 77"/>
                <a:gd name="T25" fmla="*/ 72 h 105"/>
                <a:gd name="T26" fmla="*/ 47 w 77"/>
                <a:gd name="T27" fmla="*/ 104 h 105"/>
                <a:gd name="T28" fmla="*/ 76 w 77"/>
                <a:gd name="T29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105">
                  <a:moveTo>
                    <a:pt x="76" y="57"/>
                  </a:moveTo>
                  <a:cubicBezTo>
                    <a:pt x="76" y="57"/>
                    <a:pt x="76" y="57"/>
                    <a:pt x="76" y="56"/>
                  </a:cubicBezTo>
                  <a:cubicBezTo>
                    <a:pt x="72" y="52"/>
                    <a:pt x="69" y="48"/>
                    <a:pt x="65" y="43"/>
                  </a:cubicBezTo>
                  <a:cubicBezTo>
                    <a:pt x="64" y="42"/>
                    <a:pt x="63" y="41"/>
                    <a:pt x="63" y="41"/>
                  </a:cubicBezTo>
                  <a:cubicBezTo>
                    <a:pt x="59" y="36"/>
                    <a:pt x="55" y="32"/>
                    <a:pt x="52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7" y="22"/>
                    <a:pt x="43" y="18"/>
                    <a:pt x="40" y="14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4" y="7"/>
                    <a:pt x="30" y="4"/>
                    <a:pt x="27" y="0"/>
                  </a:cubicBezTo>
                  <a:lnTo>
                    <a:pt x="27" y="0"/>
                  </a:lnTo>
                  <a:cubicBezTo>
                    <a:pt x="10" y="23"/>
                    <a:pt x="2" y="42"/>
                    <a:pt x="2" y="46"/>
                  </a:cubicBezTo>
                  <a:cubicBezTo>
                    <a:pt x="3" y="48"/>
                    <a:pt x="4" y="52"/>
                    <a:pt x="0" y="68"/>
                  </a:cubicBezTo>
                  <a:lnTo>
                    <a:pt x="4" y="72"/>
                  </a:lnTo>
                  <a:cubicBezTo>
                    <a:pt x="20" y="85"/>
                    <a:pt x="36" y="97"/>
                    <a:pt x="47" y="104"/>
                  </a:cubicBezTo>
                  <a:cubicBezTo>
                    <a:pt x="53" y="84"/>
                    <a:pt x="65" y="65"/>
                    <a:pt x="76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72" name="Freeform 365">
              <a:extLst>
                <a:ext uri="{FF2B5EF4-FFF2-40B4-BE49-F238E27FC236}">
                  <a16:creationId xmlns:a16="http://schemas.microsoft.com/office/drawing/2014/main" id="{544072CE-5973-49B6-8794-2B5FEF96A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2153" y="2637942"/>
              <a:ext cx="125895" cy="157837"/>
            </a:xfrm>
            <a:custGeom>
              <a:avLst/>
              <a:gdLst>
                <a:gd name="T0" fmla="*/ 179 w 294"/>
                <a:gd name="T1" fmla="*/ 88 h 369"/>
                <a:gd name="T2" fmla="*/ 146 w 294"/>
                <a:gd name="T3" fmla="*/ 55 h 369"/>
                <a:gd name="T4" fmla="*/ 132 w 294"/>
                <a:gd name="T5" fmla="*/ 33 h 369"/>
                <a:gd name="T6" fmla="*/ 119 w 294"/>
                <a:gd name="T7" fmla="*/ 12 h 369"/>
                <a:gd name="T8" fmla="*/ 104 w 294"/>
                <a:gd name="T9" fmla="*/ 10 h 369"/>
                <a:gd name="T10" fmla="*/ 73 w 294"/>
                <a:gd name="T11" fmla="*/ 0 h 369"/>
                <a:gd name="T12" fmla="*/ 0 w 294"/>
                <a:gd name="T13" fmla="*/ 23 h 369"/>
                <a:gd name="T14" fmla="*/ 15 w 294"/>
                <a:gd name="T15" fmla="*/ 60 h 369"/>
                <a:gd name="T16" fmla="*/ 38 w 294"/>
                <a:gd name="T17" fmla="*/ 97 h 369"/>
                <a:gd name="T18" fmla="*/ 43 w 294"/>
                <a:gd name="T19" fmla="*/ 118 h 369"/>
                <a:gd name="T20" fmla="*/ 39 w 294"/>
                <a:gd name="T21" fmla="*/ 239 h 369"/>
                <a:gd name="T22" fmla="*/ 31 w 294"/>
                <a:gd name="T23" fmla="*/ 244 h 369"/>
                <a:gd name="T24" fmla="*/ 11 w 294"/>
                <a:gd name="T25" fmla="*/ 266 h 369"/>
                <a:gd name="T26" fmla="*/ 65 w 294"/>
                <a:gd name="T27" fmla="*/ 328 h 369"/>
                <a:gd name="T28" fmla="*/ 65 w 294"/>
                <a:gd name="T29" fmla="*/ 328 h 369"/>
                <a:gd name="T30" fmla="*/ 137 w 294"/>
                <a:gd name="T31" fmla="*/ 368 h 369"/>
                <a:gd name="T32" fmla="*/ 262 w 294"/>
                <a:gd name="T33" fmla="*/ 345 h 369"/>
                <a:gd name="T34" fmla="*/ 262 w 294"/>
                <a:gd name="T35" fmla="*/ 344 h 369"/>
                <a:gd name="T36" fmla="*/ 263 w 294"/>
                <a:gd name="T37" fmla="*/ 329 h 369"/>
                <a:gd name="T38" fmla="*/ 272 w 294"/>
                <a:gd name="T39" fmla="*/ 303 h 369"/>
                <a:gd name="T40" fmla="*/ 293 w 294"/>
                <a:gd name="T41" fmla="*/ 291 h 369"/>
                <a:gd name="T42" fmla="*/ 266 w 294"/>
                <a:gd name="T43" fmla="*/ 252 h 369"/>
                <a:gd name="T44" fmla="*/ 252 w 294"/>
                <a:gd name="T45" fmla="*/ 218 h 369"/>
                <a:gd name="T46" fmla="*/ 267 w 294"/>
                <a:gd name="T47" fmla="*/ 191 h 369"/>
                <a:gd name="T48" fmla="*/ 269 w 294"/>
                <a:gd name="T49" fmla="*/ 173 h 369"/>
                <a:gd name="T50" fmla="*/ 266 w 294"/>
                <a:gd name="T51" fmla="*/ 155 h 369"/>
                <a:gd name="T52" fmla="*/ 263 w 294"/>
                <a:gd name="T53" fmla="*/ 152 h 369"/>
                <a:gd name="T54" fmla="*/ 204 w 294"/>
                <a:gd name="T55" fmla="*/ 138 h 369"/>
                <a:gd name="T56" fmla="*/ 186 w 294"/>
                <a:gd name="T57" fmla="*/ 135 h 369"/>
                <a:gd name="T58" fmla="*/ 179 w 294"/>
                <a:gd name="T59" fmla="*/ 107 h 369"/>
                <a:gd name="T60" fmla="*/ 179 w 294"/>
                <a:gd name="T61" fmla="*/ 8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4" h="369">
                  <a:moveTo>
                    <a:pt x="179" y="88"/>
                  </a:moveTo>
                  <a:cubicBezTo>
                    <a:pt x="158" y="88"/>
                    <a:pt x="146" y="75"/>
                    <a:pt x="146" y="55"/>
                  </a:cubicBezTo>
                  <a:cubicBezTo>
                    <a:pt x="146" y="50"/>
                    <a:pt x="138" y="40"/>
                    <a:pt x="132" y="33"/>
                  </a:cubicBezTo>
                  <a:cubicBezTo>
                    <a:pt x="125" y="25"/>
                    <a:pt x="119" y="18"/>
                    <a:pt x="119" y="12"/>
                  </a:cubicBezTo>
                  <a:cubicBezTo>
                    <a:pt x="112" y="11"/>
                    <a:pt x="107" y="10"/>
                    <a:pt x="104" y="10"/>
                  </a:cubicBezTo>
                  <a:cubicBezTo>
                    <a:pt x="94" y="8"/>
                    <a:pt x="78" y="2"/>
                    <a:pt x="73" y="0"/>
                  </a:cubicBezTo>
                  <a:cubicBezTo>
                    <a:pt x="64" y="3"/>
                    <a:pt x="28" y="15"/>
                    <a:pt x="0" y="23"/>
                  </a:cubicBezTo>
                  <a:cubicBezTo>
                    <a:pt x="2" y="44"/>
                    <a:pt x="8" y="57"/>
                    <a:pt x="15" y="60"/>
                  </a:cubicBezTo>
                  <a:cubicBezTo>
                    <a:pt x="34" y="67"/>
                    <a:pt x="36" y="83"/>
                    <a:pt x="38" y="97"/>
                  </a:cubicBezTo>
                  <a:cubicBezTo>
                    <a:pt x="39" y="104"/>
                    <a:pt x="40" y="111"/>
                    <a:pt x="43" y="118"/>
                  </a:cubicBezTo>
                  <a:cubicBezTo>
                    <a:pt x="51" y="137"/>
                    <a:pt x="51" y="222"/>
                    <a:pt x="39" y="239"/>
                  </a:cubicBezTo>
                  <a:cubicBezTo>
                    <a:pt x="37" y="243"/>
                    <a:pt x="33" y="244"/>
                    <a:pt x="31" y="244"/>
                  </a:cubicBezTo>
                  <a:cubicBezTo>
                    <a:pt x="29" y="245"/>
                    <a:pt x="22" y="251"/>
                    <a:pt x="11" y="266"/>
                  </a:cubicBezTo>
                  <a:cubicBezTo>
                    <a:pt x="26" y="282"/>
                    <a:pt x="48" y="308"/>
                    <a:pt x="65" y="328"/>
                  </a:cubicBezTo>
                  <a:lnTo>
                    <a:pt x="65" y="328"/>
                  </a:lnTo>
                  <a:cubicBezTo>
                    <a:pt x="80" y="328"/>
                    <a:pt x="124" y="359"/>
                    <a:pt x="137" y="368"/>
                  </a:cubicBezTo>
                  <a:cubicBezTo>
                    <a:pt x="151" y="366"/>
                    <a:pt x="215" y="352"/>
                    <a:pt x="262" y="345"/>
                  </a:cubicBezTo>
                  <a:lnTo>
                    <a:pt x="262" y="344"/>
                  </a:lnTo>
                  <a:cubicBezTo>
                    <a:pt x="263" y="338"/>
                    <a:pt x="263" y="332"/>
                    <a:pt x="263" y="329"/>
                  </a:cubicBezTo>
                  <a:cubicBezTo>
                    <a:pt x="262" y="321"/>
                    <a:pt x="265" y="311"/>
                    <a:pt x="272" y="303"/>
                  </a:cubicBezTo>
                  <a:cubicBezTo>
                    <a:pt x="278" y="296"/>
                    <a:pt x="286" y="291"/>
                    <a:pt x="293" y="291"/>
                  </a:cubicBezTo>
                  <a:cubicBezTo>
                    <a:pt x="292" y="285"/>
                    <a:pt x="280" y="265"/>
                    <a:pt x="266" y="252"/>
                  </a:cubicBezTo>
                  <a:cubicBezTo>
                    <a:pt x="257" y="244"/>
                    <a:pt x="252" y="231"/>
                    <a:pt x="252" y="218"/>
                  </a:cubicBezTo>
                  <a:cubicBezTo>
                    <a:pt x="253" y="206"/>
                    <a:pt x="259" y="196"/>
                    <a:pt x="267" y="191"/>
                  </a:cubicBezTo>
                  <a:cubicBezTo>
                    <a:pt x="273" y="187"/>
                    <a:pt x="272" y="183"/>
                    <a:pt x="269" y="173"/>
                  </a:cubicBezTo>
                  <a:cubicBezTo>
                    <a:pt x="268" y="168"/>
                    <a:pt x="266" y="162"/>
                    <a:pt x="266" y="155"/>
                  </a:cubicBezTo>
                  <a:cubicBezTo>
                    <a:pt x="266" y="154"/>
                    <a:pt x="265" y="153"/>
                    <a:pt x="263" y="152"/>
                  </a:cubicBezTo>
                  <a:cubicBezTo>
                    <a:pt x="257" y="148"/>
                    <a:pt x="241" y="144"/>
                    <a:pt x="204" y="138"/>
                  </a:cubicBezTo>
                  <a:cubicBezTo>
                    <a:pt x="195" y="137"/>
                    <a:pt x="189" y="136"/>
                    <a:pt x="186" y="135"/>
                  </a:cubicBezTo>
                  <a:cubicBezTo>
                    <a:pt x="176" y="132"/>
                    <a:pt x="177" y="120"/>
                    <a:pt x="179" y="107"/>
                  </a:cubicBezTo>
                  <a:cubicBezTo>
                    <a:pt x="179" y="101"/>
                    <a:pt x="181" y="91"/>
                    <a:pt x="179" y="8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</p:grpSp>
      <p:pic>
        <p:nvPicPr>
          <p:cNvPr id="382" name="Picture 381">
            <a:extLst>
              <a:ext uri="{FF2B5EF4-FFF2-40B4-BE49-F238E27FC236}">
                <a16:creationId xmlns:a16="http://schemas.microsoft.com/office/drawing/2014/main" id="{EE0FB68D-C0AD-D94E-AEB1-1C87BF7A7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82" y="6276555"/>
            <a:ext cx="2359820" cy="589955"/>
          </a:xfrm>
          <a:prstGeom prst="rect">
            <a:avLst/>
          </a:prstGeom>
        </p:spPr>
      </p:pic>
      <p:sp>
        <p:nvSpPr>
          <p:cNvPr id="386" name="TextBox 385">
            <a:extLst>
              <a:ext uri="{FF2B5EF4-FFF2-40B4-BE49-F238E27FC236}">
                <a16:creationId xmlns:a16="http://schemas.microsoft.com/office/drawing/2014/main" id="{021C658C-85A1-D241-B720-FE1618EC0DB9}"/>
              </a:ext>
            </a:extLst>
          </p:cNvPr>
          <p:cNvSpPr txBox="1"/>
          <p:nvPr/>
        </p:nvSpPr>
        <p:spPr>
          <a:xfrm>
            <a:off x="402509" y="4113432"/>
            <a:ext cx="319217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501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partnership with the regional </a:t>
            </a:r>
            <a:r>
              <a:rPr lang="en-US" sz="1400" b="1" dirty="0" err="1">
                <a:solidFill>
                  <a:srgbClr val="2501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centres</a:t>
            </a:r>
            <a:r>
              <a:rPr lang="en-US" sz="1400" b="1" dirty="0">
                <a:solidFill>
                  <a:srgbClr val="2501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COL:</a:t>
            </a:r>
          </a:p>
          <a:p>
            <a:endParaRPr lang="en-US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Develops regional and national gender-responsive policies in ODL and flexible and blended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Supports research and innovations to advance access to quality education and skills training</a:t>
            </a:r>
            <a:endParaRPr lang="en-CA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7" name="Round Diagonal Corner Rectangle 22">
            <a:extLst>
              <a:ext uri="{FF2B5EF4-FFF2-40B4-BE49-F238E27FC236}">
                <a16:creationId xmlns:a16="http://schemas.microsoft.com/office/drawing/2014/main" id="{97CAFAD1-B8A3-4292-A505-C46FFD54BD7E}"/>
              </a:ext>
            </a:extLst>
          </p:cNvPr>
          <p:cNvSpPr/>
          <p:nvPr/>
        </p:nvSpPr>
        <p:spPr>
          <a:xfrm>
            <a:off x="4986933" y="3954159"/>
            <a:ext cx="1287419" cy="920167"/>
          </a:xfrm>
          <a:prstGeom prst="rect">
            <a:avLst/>
          </a:prstGeom>
          <a:solidFill>
            <a:srgbClr val="25018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RETRIDOL</a:t>
            </a:r>
          </a:p>
          <a:p>
            <a:pPr algn="ctr"/>
            <a:r>
              <a:rPr lang="en-US" sz="1400" b="1" dirty="0">
                <a:solidFill>
                  <a:srgbClr val="B3AA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West Africa</a:t>
            </a:r>
          </a:p>
        </p:txBody>
      </p:sp>
      <p:sp>
        <p:nvSpPr>
          <p:cNvPr id="388" name="Round Diagonal Corner Rectangle 23">
            <a:extLst>
              <a:ext uri="{FF2B5EF4-FFF2-40B4-BE49-F238E27FC236}">
                <a16:creationId xmlns:a16="http://schemas.microsoft.com/office/drawing/2014/main" id="{22BEDF37-88C3-4F98-9CDF-819EB2758CC2}"/>
              </a:ext>
            </a:extLst>
          </p:cNvPr>
          <p:cNvSpPr/>
          <p:nvPr/>
        </p:nvSpPr>
        <p:spPr>
          <a:xfrm>
            <a:off x="5842945" y="5345060"/>
            <a:ext cx="1285170" cy="833664"/>
          </a:xfrm>
          <a:prstGeom prst="rect">
            <a:avLst/>
          </a:prstGeom>
          <a:solidFill>
            <a:srgbClr val="25018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SADC-CDE</a:t>
            </a:r>
          </a:p>
          <a:p>
            <a:pPr algn="ctr"/>
            <a:r>
              <a:rPr lang="en-US" sz="1400" b="1" dirty="0">
                <a:solidFill>
                  <a:srgbClr val="B3AA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Southern Africa</a:t>
            </a:r>
            <a:endParaRPr lang="en-CA" sz="1400" b="1" dirty="0">
              <a:solidFill>
                <a:srgbClr val="B3AA7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9" name="Round Diagonal Corner Rectangle 25">
            <a:extLst>
              <a:ext uri="{FF2B5EF4-FFF2-40B4-BE49-F238E27FC236}">
                <a16:creationId xmlns:a16="http://schemas.microsoft.com/office/drawing/2014/main" id="{5A9AF5AF-29F5-42FE-A4B8-E11DE7E21D62}"/>
              </a:ext>
            </a:extLst>
          </p:cNvPr>
          <p:cNvSpPr/>
          <p:nvPr/>
        </p:nvSpPr>
        <p:spPr>
          <a:xfrm>
            <a:off x="10436228" y="4751152"/>
            <a:ext cx="1282879" cy="920167"/>
          </a:xfrm>
          <a:prstGeom prst="rect">
            <a:avLst/>
          </a:prstGeom>
          <a:solidFill>
            <a:srgbClr val="25018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PACFOLD </a:t>
            </a:r>
            <a:r>
              <a:rPr lang="en-US" sz="1400" b="1" dirty="0">
                <a:solidFill>
                  <a:srgbClr val="B3AA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Pacific</a:t>
            </a:r>
            <a:endParaRPr lang="en-CA" sz="1400" b="1" dirty="0">
              <a:solidFill>
                <a:srgbClr val="B3AA7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0" name="Round Diagonal Corner Rectangle 26">
            <a:extLst>
              <a:ext uri="{FF2B5EF4-FFF2-40B4-BE49-F238E27FC236}">
                <a16:creationId xmlns:a16="http://schemas.microsoft.com/office/drawing/2014/main" id="{F222DA71-4576-4B67-8A06-8DAA728F08DB}"/>
              </a:ext>
            </a:extLst>
          </p:cNvPr>
          <p:cNvSpPr/>
          <p:nvPr/>
        </p:nvSpPr>
        <p:spPr>
          <a:xfrm>
            <a:off x="5547813" y="2362652"/>
            <a:ext cx="1283624" cy="833664"/>
          </a:xfrm>
          <a:prstGeom prst="rect">
            <a:avLst/>
          </a:prstGeom>
          <a:solidFill>
            <a:srgbClr val="25018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CCCL</a:t>
            </a:r>
          </a:p>
          <a:p>
            <a:pPr algn="ctr"/>
            <a:r>
              <a:rPr lang="en-US" sz="1400" b="1" dirty="0">
                <a:solidFill>
                  <a:srgbClr val="B3AA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Europe</a:t>
            </a:r>
            <a:endParaRPr lang="en-CA" sz="1400" b="1" dirty="0">
              <a:solidFill>
                <a:srgbClr val="B3AA7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79" name="Picture 378">
            <a:extLst>
              <a:ext uri="{FF2B5EF4-FFF2-40B4-BE49-F238E27FC236}">
                <a16:creationId xmlns:a16="http://schemas.microsoft.com/office/drawing/2014/main" id="{F45F19E6-C97F-44A8-AD47-9ED6E64FBB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3332" y="2390311"/>
            <a:ext cx="583116" cy="754248"/>
          </a:xfrm>
          <a:prstGeom prst="rect">
            <a:avLst/>
          </a:prstGeom>
        </p:spPr>
      </p:pic>
      <p:sp>
        <p:nvSpPr>
          <p:cNvPr id="380" name="Rectangle 379">
            <a:extLst>
              <a:ext uri="{FF2B5EF4-FFF2-40B4-BE49-F238E27FC236}">
                <a16:creationId xmlns:a16="http://schemas.microsoft.com/office/drawing/2014/main" id="{29AA3520-C13C-415B-9A5D-772F4A9913F7}"/>
              </a:ext>
            </a:extLst>
          </p:cNvPr>
          <p:cNvSpPr/>
          <p:nvPr/>
        </p:nvSpPr>
        <p:spPr>
          <a:xfrm>
            <a:off x="4577419" y="0"/>
            <a:ext cx="6430033" cy="1390603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F5991B36-9223-3146-8A7C-9D5C3AAB7CA6}"/>
              </a:ext>
            </a:extLst>
          </p:cNvPr>
          <p:cNvSpPr txBox="1"/>
          <p:nvPr/>
        </p:nvSpPr>
        <p:spPr>
          <a:xfrm>
            <a:off x="4212888" y="509326"/>
            <a:ext cx="7117046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400" b="1" dirty="0">
                <a:solidFill>
                  <a:srgbClr val="B3AA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 </a:t>
            </a:r>
            <a:r>
              <a:rPr lang="en-US" sz="4400" b="1" dirty="0">
                <a:solidFill>
                  <a:srgbClr val="2501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 Support</a:t>
            </a:r>
          </a:p>
        </p:txBody>
      </p:sp>
    </p:spTree>
    <p:extLst>
      <p:ext uri="{BB962C8B-B14F-4D97-AF65-F5344CB8AC3E}">
        <p14:creationId xmlns:p14="http://schemas.microsoft.com/office/powerpoint/2010/main" val="412271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3" name="Picture 802" descr="Top shot of a representation of networks with stick figures.">
            <a:extLst>
              <a:ext uri="{FF2B5EF4-FFF2-40B4-BE49-F238E27FC236}">
                <a16:creationId xmlns:a16="http://schemas.microsoft.com/office/drawing/2014/main" id="{290D0E09-6B74-41E4-BE40-57C6C9D6449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04" name="Rectangle 803">
            <a:extLst>
              <a:ext uri="{FF2B5EF4-FFF2-40B4-BE49-F238E27FC236}">
                <a16:creationId xmlns:a16="http://schemas.microsoft.com/office/drawing/2014/main" id="{A7725D17-476D-41EC-89FD-A2A1BFED8B4C}"/>
              </a:ext>
            </a:extLst>
          </p:cNvPr>
          <p:cNvSpPr/>
          <p:nvPr/>
        </p:nvSpPr>
        <p:spPr>
          <a:xfrm>
            <a:off x="5248202" y="-8510"/>
            <a:ext cx="4996146" cy="19045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F31A477B-7F2B-4A38-A550-C287FAF188D0}"/>
              </a:ext>
            </a:extLst>
          </p:cNvPr>
          <p:cNvGrpSpPr/>
          <p:nvPr/>
        </p:nvGrpSpPr>
        <p:grpSpPr>
          <a:xfrm>
            <a:off x="912475" y="745214"/>
            <a:ext cx="10863743" cy="5580269"/>
            <a:chOff x="1118454" y="565412"/>
            <a:chExt cx="10447397" cy="5366410"/>
          </a:xfrm>
          <a:solidFill>
            <a:srgbClr val="DADFF4"/>
          </a:solidFill>
        </p:grpSpPr>
        <p:grpSp>
          <p:nvGrpSpPr>
            <p:cNvPr id="687" name="Group 686">
              <a:extLst>
                <a:ext uri="{FF2B5EF4-FFF2-40B4-BE49-F238E27FC236}">
                  <a16:creationId xmlns:a16="http://schemas.microsoft.com/office/drawing/2014/main" id="{629D0EB2-F905-4FE8-9A16-0BD5E679D23B}"/>
                </a:ext>
              </a:extLst>
            </p:cNvPr>
            <p:cNvGrpSpPr/>
            <p:nvPr/>
          </p:nvGrpSpPr>
          <p:grpSpPr>
            <a:xfrm>
              <a:off x="1118454" y="565412"/>
              <a:ext cx="2914373" cy="2230365"/>
              <a:chOff x="1118454" y="565412"/>
              <a:chExt cx="2914373" cy="2230365"/>
            </a:xfrm>
            <a:grpFill/>
          </p:grpSpPr>
          <p:sp>
            <p:nvSpPr>
              <p:cNvPr id="726" name="Freeform 184">
                <a:extLst>
                  <a:ext uri="{FF2B5EF4-FFF2-40B4-BE49-F238E27FC236}">
                    <a16:creationId xmlns:a16="http://schemas.microsoft.com/office/drawing/2014/main" id="{EB31098C-DBDF-45BF-98DA-7A37DC69A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117" y="1472966"/>
                <a:ext cx="97710" cy="58251"/>
              </a:xfrm>
              <a:custGeom>
                <a:avLst/>
                <a:gdLst>
                  <a:gd name="T0" fmla="*/ 56 w 231"/>
                  <a:gd name="T1" fmla="*/ 96 h 135"/>
                  <a:gd name="T2" fmla="*/ 101 w 231"/>
                  <a:gd name="T3" fmla="*/ 122 h 135"/>
                  <a:gd name="T4" fmla="*/ 143 w 231"/>
                  <a:gd name="T5" fmla="*/ 134 h 135"/>
                  <a:gd name="T6" fmla="*/ 229 w 231"/>
                  <a:gd name="T7" fmla="*/ 94 h 135"/>
                  <a:gd name="T8" fmla="*/ 211 w 231"/>
                  <a:gd name="T9" fmla="*/ 75 h 135"/>
                  <a:gd name="T10" fmla="*/ 169 w 231"/>
                  <a:gd name="T11" fmla="*/ 41 h 135"/>
                  <a:gd name="T12" fmla="*/ 68 w 231"/>
                  <a:gd name="T13" fmla="*/ 0 h 135"/>
                  <a:gd name="T14" fmla="*/ 31 w 231"/>
                  <a:gd name="T15" fmla="*/ 13 h 135"/>
                  <a:gd name="T16" fmla="*/ 21 w 231"/>
                  <a:gd name="T17" fmla="*/ 27 h 135"/>
                  <a:gd name="T18" fmla="*/ 18 w 231"/>
                  <a:gd name="T19" fmla="*/ 73 h 135"/>
                  <a:gd name="T20" fmla="*/ 56 w 231"/>
                  <a:gd name="T21" fmla="*/ 9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35">
                    <a:moveTo>
                      <a:pt x="56" y="96"/>
                    </a:moveTo>
                    <a:cubicBezTo>
                      <a:pt x="69" y="101"/>
                      <a:pt x="84" y="106"/>
                      <a:pt x="101" y="122"/>
                    </a:cubicBezTo>
                    <a:cubicBezTo>
                      <a:pt x="110" y="130"/>
                      <a:pt x="125" y="134"/>
                      <a:pt x="143" y="134"/>
                    </a:cubicBezTo>
                    <a:cubicBezTo>
                      <a:pt x="184" y="134"/>
                      <a:pt x="228" y="114"/>
                      <a:pt x="229" y="94"/>
                    </a:cubicBezTo>
                    <a:cubicBezTo>
                      <a:pt x="230" y="81"/>
                      <a:pt x="224" y="79"/>
                      <a:pt x="211" y="75"/>
                    </a:cubicBezTo>
                    <a:cubicBezTo>
                      <a:pt x="199" y="70"/>
                      <a:pt x="181" y="64"/>
                      <a:pt x="169" y="41"/>
                    </a:cubicBezTo>
                    <a:cubicBezTo>
                      <a:pt x="156" y="16"/>
                      <a:pt x="106" y="0"/>
                      <a:pt x="68" y="0"/>
                    </a:cubicBezTo>
                    <a:cubicBezTo>
                      <a:pt x="48" y="0"/>
                      <a:pt x="33" y="5"/>
                      <a:pt x="31" y="13"/>
                    </a:cubicBezTo>
                    <a:cubicBezTo>
                      <a:pt x="29" y="18"/>
                      <a:pt x="26" y="22"/>
                      <a:pt x="21" y="27"/>
                    </a:cubicBezTo>
                    <a:cubicBezTo>
                      <a:pt x="11" y="40"/>
                      <a:pt x="0" y="53"/>
                      <a:pt x="18" y="73"/>
                    </a:cubicBezTo>
                    <a:cubicBezTo>
                      <a:pt x="32" y="88"/>
                      <a:pt x="43" y="92"/>
                      <a:pt x="56" y="9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7" name="Freeform 186">
                <a:extLst>
                  <a:ext uri="{FF2B5EF4-FFF2-40B4-BE49-F238E27FC236}">
                    <a16:creationId xmlns:a16="http://schemas.microsoft.com/office/drawing/2014/main" id="{D5A63822-B7F9-45A4-93A3-93788E354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4251" y="1219302"/>
                <a:ext cx="223606" cy="202930"/>
              </a:xfrm>
              <a:custGeom>
                <a:avLst/>
                <a:gdLst>
                  <a:gd name="T0" fmla="*/ 274 w 526"/>
                  <a:gd name="T1" fmla="*/ 426 h 478"/>
                  <a:gd name="T2" fmla="*/ 410 w 526"/>
                  <a:gd name="T3" fmla="*/ 389 h 478"/>
                  <a:gd name="T4" fmla="*/ 511 w 526"/>
                  <a:gd name="T5" fmla="*/ 203 h 478"/>
                  <a:gd name="T6" fmla="*/ 464 w 526"/>
                  <a:gd name="T7" fmla="*/ 193 h 478"/>
                  <a:gd name="T8" fmla="*/ 454 w 526"/>
                  <a:gd name="T9" fmla="*/ 223 h 478"/>
                  <a:gd name="T10" fmla="*/ 359 w 526"/>
                  <a:gd name="T11" fmla="*/ 186 h 478"/>
                  <a:gd name="T12" fmla="*/ 457 w 526"/>
                  <a:gd name="T13" fmla="*/ 105 h 478"/>
                  <a:gd name="T14" fmla="*/ 403 w 526"/>
                  <a:gd name="T15" fmla="*/ 33 h 478"/>
                  <a:gd name="T16" fmla="*/ 305 w 526"/>
                  <a:gd name="T17" fmla="*/ 57 h 478"/>
                  <a:gd name="T18" fmla="*/ 261 w 526"/>
                  <a:gd name="T19" fmla="*/ 71 h 478"/>
                  <a:gd name="T20" fmla="*/ 129 w 526"/>
                  <a:gd name="T21" fmla="*/ 132 h 478"/>
                  <a:gd name="T22" fmla="*/ 214 w 526"/>
                  <a:gd name="T23" fmla="*/ 199 h 478"/>
                  <a:gd name="T24" fmla="*/ 61 w 526"/>
                  <a:gd name="T25" fmla="*/ 186 h 478"/>
                  <a:gd name="T26" fmla="*/ 119 w 526"/>
                  <a:gd name="T27" fmla="*/ 298 h 478"/>
                  <a:gd name="T28" fmla="*/ 274 w 526"/>
                  <a:gd name="T29" fmla="*/ 42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6" h="478">
                    <a:moveTo>
                      <a:pt x="274" y="426"/>
                    </a:moveTo>
                    <a:cubicBezTo>
                      <a:pt x="349" y="477"/>
                      <a:pt x="325" y="386"/>
                      <a:pt x="410" y="389"/>
                    </a:cubicBezTo>
                    <a:cubicBezTo>
                      <a:pt x="494" y="392"/>
                      <a:pt x="498" y="254"/>
                      <a:pt x="511" y="203"/>
                    </a:cubicBezTo>
                    <a:cubicBezTo>
                      <a:pt x="525" y="152"/>
                      <a:pt x="444" y="155"/>
                      <a:pt x="464" y="193"/>
                    </a:cubicBezTo>
                    <a:cubicBezTo>
                      <a:pt x="484" y="230"/>
                      <a:pt x="461" y="267"/>
                      <a:pt x="454" y="223"/>
                    </a:cubicBezTo>
                    <a:cubicBezTo>
                      <a:pt x="447" y="179"/>
                      <a:pt x="383" y="220"/>
                      <a:pt x="359" y="186"/>
                    </a:cubicBezTo>
                    <a:cubicBezTo>
                      <a:pt x="335" y="152"/>
                      <a:pt x="434" y="149"/>
                      <a:pt x="457" y="105"/>
                    </a:cubicBezTo>
                    <a:cubicBezTo>
                      <a:pt x="481" y="61"/>
                      <a:pt x="379" y="67"/>
                      <a:pt x="403" y="33"/>
                    </a:cubicBezTo>
                    <a:cubicBezTo>
                      <a:pt x="427" y="0"/>
                      <a:pt x="254" y="37"/>
                      <a:pt x="305" y="57"/>
                    </a:cubicBezTo>
                    <a:cubicBezTo>
                      <a:pt x="356" y="78"/>
                      <a:pt x="308" y="105"/>
                      <a:pt x="261" y="71"/>
                    </a:cubicBezTo>
                    <a:cubicBezTo>
                      <a:pt x="214" y="37"/>
                      <a:pt x="82" y="94"/>
                      <a:pt x="129" y="132"/>
                    </a:cubicBezTo>
                    <a:cubicBezTo>
                      <a:pt x="166" y="162"/>
                      <a:pt x="278" y="111"/>
                      <a:pt x="214" y="199"/>
                    </a:cubicBezTo>
                    <a:cubicBezTo>
                      <a:pt x="149" y="287"/>
                      <a:pt x="122" y="176"/>
                      <a:pt x="61" y="186"/>
                    </a:cubicBezTo>
                    <a:cubicBezTo>
                      <a:pt x="0" y="196"/>
                      <a:pt x="27" y="270"/>
                      <a:pt x="119" y="298"/>
                    </a:cubicBezTo>
                    <a:cubicBezTo>
                      <a:pt x="210" y="325"/>
                      <a:pt x="200" y="375"/>
                      <a:pt x="274" y="42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8" name="Freeform 187">
                <a:extLst>
                  <a:ext uri="{FF2B5EF4-FFF2-40B4-BE49-F238E27FC236}">
                    <a16:creationId xmlns:a16="http://schemas.microsoft.com/office/drawing/2014/main" id="{F960D906-8666-4233-A7D7-6ECF5164F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4574" y="899873"/>
                <a:ext cx="127772" cy="82675"/>
              </a:xfrm>
              <a:custGeom>
                <a:avLst/>
                <a:gdLst>
                  <a:gd name="T0" fmla="*/ 119 w 299"/>
                  <a:gd name="T1" fmla="*/ 193 h 194"/>
                  <a:gd name="T2" fmla="*/ 254 w 299"/>
                  <a:gd name="T3" fmla="*/ 169 h 194"/>
                  <a:gd name="T4" fmla="*/ 261 w 299"/>
                  <a:gd name="T5" fmla="*/ 112 h 194"/>
                  <a:gd name="T6" fmla="*/ 180 w 299"/>
                  <a:gd name="T7" fmla="*/ 81 h 194"/>
                  <a:gd name="T8" fmla="*/ 21 w 299"/>
                  <a:gd name="T9" fmla="*/ 31 h 194"/>
                  <a:gd name="T10" fmla="*/ 119 w 299"/>
                  <a:gd name="T11" fmla="*/ 193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9" h="194">
                    <a:moveTo>
                      <a:pt x="119" y="193"/>
                    </a:moveTo>
                    <a:cubicBezTo>
                      <a:pt x="169" y="193"/>
                      <a:pt x="210" y="186"/>
                      <a:pt x="254" y="169"/>
                    </a:cubicBezTo>
                    <a:cubicBezTo>
                      <a:pt x="298" y="153"/>
                      <a:pt x="230" y="153"/>
                      <a:pt x="261" y="112"/>
                    </a:cubicBezTo>
                    <a:cubicBezTo>
                      <a:pt x="291" y="71"/>
                      <a:pt x="186" y="68"/>
                      <a:pt x="180" y="81"/>
                    </a:cubicBezTo>
                    <a:cubicBezTo>
                      <a:pt x="173" y="95"/>
                      <a:pt x="41" y="0"/>
                      <a:pt x="21" y="31"/>
                    </a:cubicBezTo>
                    <a:cubicBezTo>
                      <a:pt x="0" y="61"/>
                      <a:pt x="68" y="193"/>
                      <a:pt x="119" y="1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9" name="Freeform 188">
                <a:extLst>
                  <a:ext uri="{FF2B5EF4-FFF2-40B4-BE49-F238E27FC236}">
                    <a16:creationId xmlns:a16="http://schemas.microsoft.com/office/drawing/2014/main" id="{ADB7AD0B-1403-425A-BDE2-D4AC037431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5049" y="809681"/>
                <a:ext cx="71402" cy="48854"/>
              </a:xfrm>
              <a:custGeom>
                <a:avLst/>
                <a:gdLst>
                  <a:gd name="T0" fmla="*/ 41 w 167"/>
                  <a:gd name="T1" fmla="*/ 35 h 114"/>
                  <a:gd name="T2" fmla="*/ 143 w 167"/>
                  <a:gd name="T3" fmla="*/ 72 h 114"/>
                  <a:gd name="T4" fmla="*/ 41 w 167"/>
                  <a:gd name="T5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" h="114">
                    <a:moveTo>
                      <a:pt x="41" y="35"/>
                    </a:moveTo>
                    <a:cubicBezTo>
                      <a:pt x="65" y="56"/>
                      <a:pt x="119" y="113"/>
                      <a:pt x="143" y="72"/>
                    </a:cubicBezTo>
                    <a:cubicBezTo>
                      <a:pt x="166" y="32"/>
                      <a:pt x="0" y="0"/>
                      <a:pt x="41" y="3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0" name="Freeform 189">
                <a:extLst>
                  <a:ext uri="{FF2B5EF4-FFF2-40B4-BE49-F238E27FC236}">
                    <a16:creationId xmlns:a16="http://schemas.microsoft.com/office/drawing/2014/main" id="{E168B9D0-5636-4BF6-BC43-04488B185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3200" y="2476348"/>
                <a:ext cx="95830" cy="56369"/>
              </a:xfrm>
              <a:custGeom>
                <a:avLst/>
                <a:gdLst>
                  <a:gd name="T0" fmla="*/ 6 w 223"/>
                  <a:gd name="T1" fmla="*/ 24 h 133"/>
                  <a:gd name="T2" fmla="*/ 216 w 223"/>
                  <a:gd name="T3" fmla="*/ 95 h 133"/>
                  <a:gd name="T4" fmla="*/ 6 w 223"/>
                  <a:gd name="T5" fmla="*/ 2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133">
                    <a:moveTo>
                      <a:pt x="6" y="24"/>
                    </a:moveTo>
                    <a:cubicBezTo>
                      <a:pt x="12" y="51"/>
                      <a:pt x="209" y="132"/>
                      <a:pt x="216" y="95"/>
                    </a:cubicBezTo>
                    <a:cubicBezTo>
                      <a:pt x="222" y="57"/>
                      <a:pt x="0" y="0"/>
                      <a:pt x="6" y="2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1" name="Freeform 190">
                <a:extLst>
                  <a:ext uri="{FF2B5EF4-FFF2-40B4-BE49-F238E27FC236}">
                    <a16:creationId xmlns:a16="http://schemas.microsoft.com/office/drawing/2014/main" id="{2C233539-030F-4BC0-8F42-25CCFD8A1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402" y="1239969"/>
                <a:ext cx="155959" cy="88313"/>
              </a:xfrm>
              <a:custGeom>
                <a:avLst/>
                <a:gdLst>
                  <a:gd name="T0" fmla="*/ 20 w 367"/>
                  <a:gd name="T1" fmla="*/ 44 h 208"/>
                  <a:gd name="T2" fmla="*/ 68 w 367"/>
                  <a:gd name="T3" fmla="*/ 139 h 208"/>
                  <a:gd name="T4" fmla="*/ 183 w 367"/>
                  <a:gd name="T5" fmla="*/ 176 h 208"/>
                  <a:gd name="T6" fmla="*/ 366 w 367"/>
                  <a:gd name="T7" fmla="*/ 146 h 208"/>
                  <a:gd name="T8" fmla="*/ 173 w 367"/>
                  <a:gd name="T9" fmla="*/ 51 h 208"/>
                  <a:gd name="T10" fmla="*/ 20 w 367"/>
                  <a:gd name="T11" fmla="*/ 4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208">
                    <a:moveTo>
                      <a:pt x="20" y="44"/>
                    </a:moveTo>
                    <a:cubicBezTo>
                      <a:pt x="0" y="88"/>
                      <a:pt x="64" y="88"/>
                      <a:pt x="68" y="139"/>
                    </a:cubicBezTo>
                    <a:cubicBezTo>
                      <a:pt x="71" y="190"/>
                      <a:pt x="135" y="207"/>
                      <a:pt x="183" y="176"/>
                    </a:cubicBezTo>
                    <a:cubicBezTo>
                      <a:pt x="230" y="146"/>
                      <a:pt x="366" y="185"/>
                      <a:pt x="366" y="146"/>
                    </a:cubicBezTo>
                    <a:cubicBezTo>
                      <a:pt x="366" y="108"/>
                      <a:pt x="223" y="41"/>
                      <a:pt x="173" y="51"/>
                    </a:cubicBezTo>
                    <a:cubicBezTo>
                      <a:pt x="122" y="61"/>
                      <a:pt x="41" y="0"/>
                      <a:pt x="20" y="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2" name="Freeform 191">
                <a:extLst>
                  <a:ext uri="{FF2B5EF4-FFF2-40B4-BE49-F238E27FC236}">
                    <a16:creationId xmlns:a16="http://schemas.microsoft.com/office/drawing/2014/main" id="{5B7278D9-0241-4B47-B497-136CAEE1D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204" y="2440648"/>
                <a:ext cx="187904" cy="107103"/>
              </a:xfrm>
              <a:custGeom>
                <a:avLst/>
                <a:gdLst>
                  <a:gd name="T0" fmla="*/ 418 w 441"/>
                  <a:gd name="T1" fmla="*/ 246 h 252"/>
                  <a:gd name="T2" fmla="*/ 421 w 441"/>
                  <a:gd name="T3" fmla="*/ 245 h 252"/>
                  <a:gd name="T4" fmla="*/ 428 w 441"/>
                  <a:gd name="T5" fmla="*/ 220 h 252"/>
                  <a:gd name="T6" fmla="*/ 381 w 441"/>
                  <a:gd name="T7" fmla="*/ 190 h 252"/>
                  <a:gd name="T8" fmla="*/ 293 w 441"/>
                  <a:gd name="T9" fmla="*/ 149 h 252"/>
                  <a:gd name="T10" fmla="*/ 203 w 441"/>
                  <a:gd name="T11" fmla="*/ 49 h 252"/>
                  <a:gd name="T12" fmla="*/ 103 w 441"/>
                  <a:gd name="T13" fmla="*/ 27 h 252"/>
                  <a:gd name="T14" fmla="*/ 24 w 441"/>
                  <a:gd name="T15" fmla="*/ 15 h 252"/>
                  <a:gd name="T16" fmla="*/ 47 w 441"/>
                  <a:gd name="T17" fmla="*/ 51 h 252"/>
                  <a:gd name="T18" fmla="*/ 83 w 441"/>
                  <a:gd name="T19" fmla="*/ 74 h 252"/>
                  <a:gd name="T20" fmla="*/ 135 w 441"/>
                  <a:gd name="T21" fmla="*/ 115 h 252"/>
                  <a:gd name="T22" fmla="*/ 186 w 441"/>
                  <a:gd name="T23" fmla="*/ 149 h 252"/>
                  <a:gd name="T24" fmla="*/ 227 w 441"/>
                  <a:gd name="T25" fmla="*/ 191 h 252"/>
                  <a:gd name="T26" fmla="*/ 266 w 441"/>
                  <a:gd name="T27" fmla="*/ 208 h 252"/>
                  <a:gd name="T28" fmla="*/ 296 w 441"/>
                  <a:gd name="T29" fmla="*/ 245 h 252"/>
                  <a:gd name="T30" fmla="*/ 300 w 441"/>
                  <a:gd name="T31" fmla="*/ 245 h 252"/>
                  <a:gd name="T32" fmla="*/ 373 w 441"/>
                  <a:gd name="T33" fmla="*/ 251 h 252"/>
                  <a:gd name="T34" fmla="*/ 418 w 441"/>
                  <a:gd name="T35" fmla="*/ 246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1" h="252">
                    <a:moveTo>
                      <a:pt x="418" y="246"/>
                    </a:moveTo>
                    <a:lnTo>
                      <a:pt x="421" y="245"/>
                    </a:lnTo>
                    <a:cubicBezTo>
                      <a:pt x="422" y="236"/>
                      <a:pt x="424" y="227"/>
                      <a:pt x="428" y="220"/>
                    </a:cubicBezTo>
                    <a:cubicBezTo>
                      <a:pt x="440" y="198"/>
                      <a:pt x="403" y="213"/>
                      <a:pt x="381" y="190"/>
                    </a:cubicBezTo>
                    <a:cubicBezTo>
                      <a:pt x="359" y="166"/>
                      <a:pt x="301" y="171"/>
                      <a:pt x="293" y="149"/>
                    </a:cubicBezTo>
                    <a:cubicBezTo>
                      <a:pt x="284" y="127"/>
                      <a:pt x="232" y="47"/>
                      <a:pt x="203" y="49"/>
                    </a:cubicBezTo>
                    <a:cubicBezTo>
                      <a:pt x="174" y="51"/>
                      <a:pt x="137" y="52"/>
                      <a:pt x="103" y="27"/>
                    </a:cubicBezTo>
                    <a:cubicBezTo>
                      <a:pt x="69" y="2"/>
                      <a:pt x="47" y="0"/>
                      <a:pt x="24" y="15"/>
                    </a:cubicBezTo>
                    <a:cubicBezTo>
                      <a:pt x="0" y="30"/>
                      <a:pt x="49" y="34"/>
                      <a:pt x="47" y="51"/>
                    </a:cubicBezTo>
                    <a:cubicBezTo>
                      <a:pt x="46" y="68"/>
                      <a:pt x="62" y="78"/>
                      <a:pt x="83" y="74"/>
                    </a:cubicBezTo>
                    <a:cubicBezTo>
                      <a:pt x="103" y="71"/>
                      <a:pt x="115" y="113"/>
                      <a:pt x="135" y="115"/>
                    </a:cubicBezTo>
                    <a:cubicBezTo>
                      <a:pt x="156" y="117"/>
                      <a:pt x="162" y="149"/>
                      <a:pt x="186" y="149"/>
                    </a:cubicBezTo>
                    <a:cubicBezTo>
                      <a:pt x="210" y="149"/>
                      <a:pt x="215" y="176"/>
                      <a:pt x="227" y="191"/>
                    </a:cubicBezTo>
                    <a:cubicBezTo>
                      <a:pt x="238" y="206"/>
                      <a:pt x="266" y="193"/>
                      <a:pt x="266" y="208"/>
                    </a:cubicBezTo>
                    <a:cubicBezTo>
                      <a:pt x="266" y="220"/>
                      <a:pt x="286" y="231"/>
                      <a:pt x="296" y="245"/>
                    </a:cubicBezTo>
                    <a:lnTo>
                      <a:pt x="300" y="245"/>
                    </a:lnTo>
                    <a:cubicBezTo>
                      <a:pt x="328" y="249"/>
                      <a:pt x="351" y="251"/>
                      <a:pt x="373" y="251"/>
                    </a:cubicBezTo>
                    <a:cubicBezTo>
                      <a:pt x="390" y="251"/>
                      <a:pt x="405" y="249"/>
                      <a:pt x="418" y="24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3" name="Freeform 192">
                <a:extLst>
                  <a:ext uri="{FF2B5EF4-FFF2-40B4-BE49-F238E27FC236}">
                    <a16:creationId xmlns:a16="http://schemas.microsoft.com/office/drawing/2014/main" id="{1D8E4670-8003-48ED-B418-EAE494448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670" y="698820"/>
                <a:ext cx="385200" cy="272456"/>
              </a:xfrm>
              <a:custGeom>
                <a:avLst/>
                <a:gdLst>
                  <a:gd name="T0" fmla="*/ 54 w 902"/>
                  <a:gd name="T1" fmla="*/ 328 h 640"/>
                  <a:gd name="T2" fmla="*/ 129 w 902"/>
                  <a:gd name="T3" fmla="*/ 409 h 640"/>
                  <a:gd name="T4" fmla="*/ 352 w 902"/>
                  <a:gd name="T5" fmla="*/ 416 h 640"/>
                  <a:gd name="T6" fmla="*/ 217 w 902"/>
                  <a:gd name="T7" fmla="*/ 480 h 640"/>
                  <a:gd name="T8" fmla="*/ 325 w 902"/>
                  <a:gd name="T9" fmla="*/ 562 h 640"/>
                  <a:gd name="T10" fmla="*/ 505 w 902"/>
                  <a:gd name="T11" fmla="*/ 612 h 640"/>
                  <a:gd name="T12" fmla="*/ 613 w 902"/>
                  <a:gd name="T13" fmla="*/ 609 h 640"/>
                  <a:gd name="T14" fmla="*/ 691 w 902"/>
                  <a:gd name="T15" fmla="*/ 524 h 640"/>
                  <a:gd name="T16" fmla="*/ 769 w 902"/>
                  <a:gd name="T17" fmla="*/ 460 h 640"/>
                  <a:gd name="T18" fmla="*/ 897 w 902"/>
                  <a:gd name="T19" fmla="*/ 416 h 640"/>
                  <a:gd name="T20" fmla="*/ 823 w 902"/>
                  <a:gd name="T21" fmla="*/ 382 h 640"/>
                  <a:gd name="T22" fmla="*/ 748 w 902"/>
                  <a:gd name="T23" fmla="*/ 331 h 640"/>
                  <a:gd name="T24" fmla="*/ 714 w 902"/>
                  <a:gd name="T25" fmla="*/ 260 h 640"/>
                  <a:gd name="T26" fmla="*/ 660 w 902"/>
                  <a:gd name="T27" fmla="*/ 247 h 640"/>
                  <a:gd name="T28" fmla="*/ 589 w 902"/>
                  <a:gd name="T29" fmla="*/ 213 h 640"/>
                  <a:gd name="T30" fmla="*/ 349 w 902"/>
                  <a:gd name="T31" fmla="*/ 81 h 640"/>
                  <a:gd name="T32" fmla="*/ 217 w 902"/>
                  <a:gd name="T33" fmla="*/ 64 h 640"/>
                  <a:gd name="T34" fmla="*/ 224 w 902"/>
                  <a:gd name="T35" fmla="*/ 98 h 640"/>
                  <a:gd name="T36" fmla="*/ 173 w 902"/>
                  <a:gd name="T37" fmla="*/ 128 h 640"/>
                  <a:gd name="T38" fmla="*/ 109 w 902"/>
                  <a:gd name="T39" fmla="*/ 166 h 640"/>
                  <a:gd name="T40" fmla="*/ 122 w 902"/>
                  <a:gd name="T41" fmla="*/ 250 h 640"/>
                  <a:gd name="T42" fmla="*/ 81 w 902"/>
                  <a:gd name="T43" fmla="*/ 287 h 640"/>
                  <a:gd name="T44" fmla="*/ 54 w 902"/>
                  <a:gd name="T45" fmla="*/ 328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2" h="640">
                    <a:moveTo>
                      <a:pt x="54" y="328"/>
                    </a:moveTo>
                    <a:cubicBezTo>
                      <a:pt x="104" y="353"/>
                      <a:pt x="75" y="386"/>
                      <a:pt x="129" y="409"/>
                    </a:cubicBezTo>
                    <a:cubicBezTo>
                      <a:pt x="183" y="433"/>
                      <a:pt x="339" y="379"/>
                      <a:pt x="352" y="416"/>
                    </a:cubicBezTo>
                    <a:cubicBezTo>
                      <a:pt x="366" y="453"/>
                      <a:pt x="193" y="456"/>
                      <a:pt x="217" y="480"/>
                    </a:cubicBezTo>
                    <a:cubicBezTo>
                      <a:pt x="241" y="503"/>
                      <a:pt x="339" y="541"/>
                      <a:pt x="325" y="562"/>
                    </a:cubicBezTo>
                    <a:cubicBezTo>
                      <a:pt x="312" y="582"/>
                      <a:pt x="488" y="639"/>
                      <a:pt x="505" y="612"/>
                    </a:cubicBezTo>
                    <a:cubicBezTo>
                      <a:pt x="521" y="585"/>
                      <a:pt x="569" y="592"/>
                      <a:pt x="613" y="609"/>
                    </a:cubicBezTo>
                    <a:cubicBezTo>
                      <a:pt x="657" y="626"/>
                      <a:pt x="660" y="504"/>
                      <a:pt x="691" y="524"/>
                    </a:cubicBezTo>
                    <a:cubicBezTo>
                      <a:pt x="721" y="545"/>
                      <a:pt x="718" y="480"/>
                      <a:pt x="769" y="460"/>
                    </a:cubicBezTo>
                    <a:cubicBezTo>
                      <a:pt x="819" y="440"/>
                      <a:pt x="892" y="440"/>
                      <a:pt x="897" y="416"/>
                    </a:cubicBezTo>
                    <a:cubicBezTo>
                      <a:pt x="901" y="399"/>
                      <a:pt x="884" y="375"/>
                      <a:pt x="823" y="382"/>
                    </a:cubicBezTo>
                    <a:cubicBezTo>
                      <a:pt x="762" y="389"/>
                      <a:pt x="721" y="365"/>
                      <a:pt x="748" y="331"/>
                    </a:cubicBezTo>
                    <a:cubicBezTo>
                      <a:pt x="775" y="298"/>
                      <a:pt x="681" y="287"/>
                      <a:pt x="714" y="260"/>
                    </a:cubicBezTo>
                    <a:cubicBezTo>
                      <a:pt x="748" y="233"/>
                      <a:pt x="650" y="206"/>
                      <a:pt x="660" y="247"/>
                    </a:cubicBezTo>
                    <a:cubicBezTo>
                      <a:pt x="670" y="287"/>
                      <a:pt x="599" y="250"/>
                      <a:pt x="589" y="213"/>
                    </a:cubicBezTo>
                    <a:cubicBezTo>
                      <a:pt x="579" y="176"/>
                      <a:pt x="440" y="162"/>
                      <a:pt x="349" y="81"/>
                    </a:cubicBezTo>
                    <a:cubicBezTo>
                      <a:pt x="257" y="0"/>
                      <a:pt x="163" y="54"/>
                      <a:pt x="217" y="64"/>
                    </a:cubicBezTo>
                    <a:cubicBezTo>
                      <a:pt x="271" y="74"/>
                      <a:pt x="268" y="101"/>
                      <a:pt x="224" y="98"/>
                    </a:cubicBezTo>
                    <a:cubicBezTo>
                      <a:pt x="180" y="95"/>
                      <a:pt x="102" y="101"/>
                      <a:pt x="173" y="128"/>
                    </a:cubicBezTo>
                    <a:cubicBezTo>
                      <a:pt x="244" y="155"/>
                      <a:pt x="166" y="166"/>
                      <a:pt x="109" y="166"/>
                    </a:cubicBezTo>
                    <a:cubicBezTo>
                      <a:pt x="51" y="166"/>
                      <a:pt x="48" y="240"/>
                      <a:pt x="122" y="250"/>
                    </a:cubicBezTo>
                    <a:cubicBezTo>
                      <a:pt x="197" y="260"/>
                      <a:pt x="142" y="304"/>
                      <a:pt x="81" y="287"/>
                    </a:cubicBezTo>
                    <a:cubicBezTo>
                      <a:pt x="21" y="271"/>
                      <a:pt x="0" y="301"/>
                      <a:pt x="54" y="3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4" name="Freeform 193">
                <a:extLst>
                  <a:ext uri="{FF2B5EF4-FFF2-40B4-BE49-F238E27FC236}">
                    <a16:creationId xmlns:a16="http://schemas.microsoft.com/office/drawing/2014/main" id="{E44033E9-ACB6-4B02-A40E-81E2CBCD2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2540" y="988185"/>
                <a:ext cx="84558" cy="46975"/>
              </a:xfrm>
              <a:custGeom>
                <a:avLst/>
                <a:gdLst>
                  <a:gd name="T0" fmla="*/ 138 w 200"/>
                  <a:gd name="T1" fmla="*/ 30 h 109"/>
                  <a:gd name="T2" fmla="*/ 63 w 200"/>
                  <a:gd name="T3" fmla="*/ 88 h 109"/>
                  <a:gd name="T4" fmla="*/ 138 w 200"/>
                  <a:gd name="T5" fmla="*/ 3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109">
                    <a:moveTo>
                      <a:pt x="138" y="30"/>
                    </a:moveTo>
                    <a:cubicBezTo>
                      <a:pt x="77" y="0"/>
                      <a:pt x="0" y="64"/>
                      <a:pt x="63" y="88"/>
                    </a:cubicBezTo>
                    <a:cubicBezTo>
                      <a:pt x="117" y="108"/>
                      <a:pt x="199" y="61"/>
                      <a:pt x="138" y="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5" name="Freeform 194">
                <a:extLst>
                  <a:ext uri="{FF2B5EF4-FFF2-40B4-BE49-F238E27FC236}">
                    <a16:creationId xmlns:a16="http://schemas.microsoft.com/office/drawing/2014/main" id="{E70D9B05-5F26-4BD1-9584-B09A0A7A0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2243" y="1130989"/>
                <a:ext cx="48855" cy="48854"/>
              </a:xfrm>
              <a:custGeom>
                <a:avLst/>
                <a:gdLst>
                  <a:gd name="T0" fmla="*/ 91 w 116"/>
                  <a:gd name="T1" fmla="*/ 85 h 113"/>
                  <a:gd name="T2" fmla="*/ 20 w 116"/>
                  <a:gd name="T3" fmla="*/ 48 h 113"/>
                  <a:gd name="T4" fmla="*/ 91 w 116"/>
                  <a:gd name="T5" fmla="*/ 8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113">
                    <a:moveTo>
                      <a:pt x="91" y="85"/>
                    </a:moveTo>
                    <a:cubicBezTo>
                      <a:pt x="115" y="58"/>
                      <a:pt x="40" y="0"/>
                      <a:pt x="20" y="48"/>
                    </a:cubicBezTo>
                    <a:cubicBezTo>
                      <a:pt x="0" y="95"/>
                      <a:pt x="67" y="112"/>
                      <a:pt x="91" y="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6" name="Freeform 195">
                <a:extLst>
                  <a:ext uri="{FF2B5EF4-FFF2-40B4-BE49-F238E27FC236}">
                    <a16:creationId xmlns:a16="http://schemas.microsoft.com/office/drawing/2014/main" id="{92B32EAE-D226-4174-B275-A0482D9D1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607" y="1247487"/>
                <a:ext cx="603168" cy="325068"/>
              </a:xfrm>
              <a:custGeom>
                <a:avLst/>
                <a:gdLst>
                  <a:gd name="T0" fmla="*/ 1304 w 1416"/>
                  <a:gd name="T1" fmla="*/ 579 h 763"/>
                  <a:gd name="T2" fmla="*/ 1412 w 1416"/>
                  <a:gd name="T3" fmla="*/ 575 h 763"/>
                  <a:gd name="T4" fmla="*/ 1277 w 1416"/>
                  <a:gd name="T5" fmla="*/ 474 h 763"/>
                  <a:gd name="T6" fmla="*/ 1155 w 1416"/>
                  <a:gd name="T7" fmla="*/ 413 h 763"/>
                  <a:gd name="T8" fmla="*/ 1124 w 1416"/>
                  <a:gd name="T9" fmla="*/ 305 h 763"/>
                  <a:gd name="T10" fmla="*/ 1094 w 1416"/>
                  <a:gd name="T11" fmla="*/ 132 h 763"/>
                  <a:gd name="T12" fmla="*/ 1104 w 1416"/>
                  <a:gd name="T13" fmla="*/ 24 h 763"/>
                  <a:gd name="T14" fmla="*/ 955 w 1416"/>
                  <a:gd name="T15" fmla="*/ 57 h 763"/>
                  <a:gd name="T16" fmla="*/ 1050 w 1416"/>
                  <a:gd name="T17" fmla="*/ 139 h 763"/>
                  <a:gd name="T18" fmla="*/ 945 w 1416"/>
                  <a:gd name="T19" fmla="*/ 98 h 763"/>
                  <a:gd name="T20" fmla="*/ 864 w 1416"/>
                  <a:gd name="T21" fmla="*/ 98 h 763"/>
                  <a:gd name="T22" fmla="*/ 914 w 1416"/>
                  <a:gd name="T23" fmla="*/ 284 h 763"/>
                  <a:gd name="T24" fmla="*/ 867 w 1416"/>
                  <a:gd name="T25" fmla="*/ 325 h 763"/>
                  <a:gd name="T26" fmla="*/ 809 w 1416"/>
                  <a:gd name="T27" fmla="*/ 193 h 763"/>
                  <a:gd name="T28" fmla="*/ 667 w 1416"/>
                  <a:gd name="T29" fmla="*/ 139 h 763"/>
                  <a:gd name="T30" fmla="*/ 725 w 1416"/>
                  <a:gd name="T31" fmla="*/ 203 h 763"/>
                  <a:gd name="T32" fmla="*/ 637 w 1416"/>
                  <a:gd name="T33" fmla="*/ 210 h 763"/>
                  <a:gd name="T34" fmla="*/ 613 w 1416"/>
                  <a:gd name="T35" fmla="*/ 190 h 763"/>
                  <a:gd name="T36" fmla="*/ 491 w 1416"/>
                  <a:gd name="T37" fmla="*/ 132 h 763"/>
                  <a:gd name="T38" fmla="*/ 440 w 1416"/>
                  <a:gd name="T39" fmla="*/ 203 h 763"/>
                  <a:gd name="T40" fmla="*/ 383 w 1416"/>
                  <a:gd name="T41" fmla="*/ 179 h 763"/>
                  <a:gd name="T42" fmla="*/ 396 w 1416"/>
                  <a:gd name="T43" fmla="*/ 91 h 763"/>
                  <a:gd name="T44" fmla="*/ 203 w 1416"/>
                  <a:gd name="T45" fmla="*/ 135 h 763"/>
                  <a:gd name="T46" fmla="*/ 65 w 1416"/>
                  <a:gd name="T47" fmla="*/ 217 h 763"/>
                  <a:gd name="T48" fmla="*/ 41 w 1416"/>
                  <a:gd name="T49" fmla="*/ 271 h 763"/>
                  <a:gd name="T50" fmla="*/ 78 w 1416"/>
                  <a:gd name="T51" fmla="*/ 335 h 763"/>
                  <a:gd name="T52" fmla="*/ 109 w 1416"/>
                  <a:gd name="T53" fmla="*/ 372 h 763"/>
                  <a:gd name="T54" fmla="*/ 288 w 1416"/>
                  <a:gd name="T55" fmla="*/ 349 h 763"/>
                  <a:gd name="T56" fmla="*/ 88 w 1416"/>
                  <a:gd name="T57" fmla="*/ 426 h 763"/>
                  <a:gd name="T58" fmla="*/ 312 w 1416"/>
                  <a:gd name="T59" fmla="*/ 474 h 763"/>
                  <a:gd name="T60" fmla="*/ 572 w 1416"/>
                  <a:gd name="T61" fmla="*/ 511 h 763"/>
                  <a:gd name="T62" fmla="*/ 376 w 1416"/>
                  <a:gd name="T63" fmla="*/ 525 h 763"/>
                  <a:gd name="T64" fmla="*/ 153 w 1416"/>
                  <a:gd name="T65" fmla="*/ 575 h 763"/>
                  <a:gd name="T66" fmla="*/ 258 w 1416"/>
                  <a:gd name="T67" fmla="*/ 646 h 763"/>
                  <a:gd name="T68" fmla="*/ 434 w 1416"/>
                  <a:gd name="T69" fmla="*/ 684 h 763"/>
                  <a:gd name="T70" fmla="*/ 600 w 1416"/>
                  <a:gd name="T71" fmla="*/ 758 h 763"/>
                  <a:gd name="T72" fmla="*/ 830 w 1416"/>
                  <a:gd name="T73" fmla="*/ 707 h 763"/>
                  <a:gd name="T74" fmla="*/ 941 w 1416"/>
                  <a:gd name="T75" fmla="*/ 660 h 763"/>
                  <a:gd name="T76" fmla="*/ 999 w 1416"/>
                  <a:gd name="T77" fmla="*/ 663 h 763"/>
                  <a:gd name="T78" fmla="*/ 1097 w 1416"/>
                  <a:gd name="T79" fmla="*/ 697 h 763"/>
                  <a:gd name="T80" fmla="*/ 1337 w 1416"/>
                  <a:gd name="T81" fmla="*/ 701 h 763"/>
                  <a:gd name="T82" fmla="*/ 1287 w 1416"/>
                  <a:gd name="T83" fmla="*/ 633 h 763"/>
                  <a:gd name="T84" fmla="*/ 1229 w 1416"/>
                  <a:gd name="T85" fmla="*/ 630 h 763"/>
                  <a:gd name="T86" fmla="*/ 1304 w 1416"/>
                  <a:gd name="T87" fmla="*/ 579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16" h="763">
                    <a:moveTo>
                      <a:pt x="1304" y="579"/>
                    </a:moveTo>
                    <a:cubicBezTo>
                      <a:pt x="1324" y="555"/>
                      <a:pt x="1409" y="626"/>
                      <a:pt x="1412" y="575"/>
                    </a:cubicBezTo>
                    <a:cubicBezTo>
                      <a:pt x="1415" y="525"/>
                      <a:pt x="1317" y="501"/>
                      <a:pt x="1277" y="474"/>
                    </a:cubicBezTo>
                    <a:cubicBezTo>
                      <a:pt x="1236" y="447"/>
                      <a:pt x="1219" y="460"/>
                      <a:pt x="1155" y="413"/>
                    </a:cubicBezTo>
                    <a:cubicBezTo>
                      <a:pt x="1090" y="366"/>
                      <a:pt x="1172" y="342"/>
                      <a:pt x="1124" y="305"/>
                    </a:cubicBezTo>
                    <a:cubicBezTo>
                      <a:pt x="1077" y="267"/>
                      <a:pt x="1060" y="166"/>
                      <a:pt x="1094" y="132"/>
                    </a:cubicBezTo>
                    <a:cubicBezTo>
                      <a:pt x="1128" y="98"/>
                      <a:pt x="1165" y="47"/>
                      <a:pt x="1104" y="24"/>
                    </a:cubicBezTo>
                    <a:cubicBezTo>
                      <a:pt x="1043" y="0"/>
                      <a:pt x="945" y="44"/>
                      <a:pt x="955" y="57"/>
                    </a:cubicBezTo>
                    <a:cubicBezTo>
                      <a:pt x="965" y="71"/>
                      <a:pt x="1050" y="118"/>
                      <a:pt x="1050" y="139"/>
                    </a:cubicBezTo>
                    <a:cubicBezTo>
                      <a:pt x="1050" y="159"/>
                      <a:pt x="972" y="81"/>
                      <a:pt x="945" y="98"/>
                    </a:cubicBezTo>
                    <a:cubicBezTo>
                      <a:pt x="918" y="115"/>
                      <a:pt x="887" y="64"/>
                      <a:pt x="864" y="98"/>
                    </a:cubicBezTo>
                    <a:cubicBezTo>
                      <a:pt x="840" y="132"/>
                      <a:pt x="894" y="250"/>
                      <a:pt x="914" y="284"/>
                    </a:cubicBezTo>
                    <a:cubicBezTo>
                      <a:pt x="935" y="318"/>
                      <a:pt x="894" y="318"/>
                      <a:pt x="867" y="325"/>
                    </a:cubicBezTo>
                    <a:cubicBezTo>
                      <a:pt x="840" y="332"/>
                      <a:pt x="836" y="230"/>
                      <a:pt x="809" y="193"/>
                    </a:cubicBezTo>
                    <a:cubicBezTo>
                      <a:pt x="782" y="156"/>
                      <a:pt x="674" y="112"/>
                      <a:pt x="667" y="139"/>
                    </a:cubicBezTo>
                    <a:cubicBezTo>
                      <a:pt x="660" y="166"/>
                      <a:pt x="735" y="166"/>
                      <a:pt x="725" y="203"/>
                    </a:cubicBezTo>
                    <a:cubicBezTo>
                      <a:pt x="715" y="240"/>
                      <a:pt x="674" y="179"/>
                      <a:pt x="637" y="210"/>
                    </a:cubicBezTo>
                    <a:cubicBezTo>
                      <a:pt x="600" y="240"/>
                      <a:pt x="606" y="220"/>
                      <a:pt x="613" y="190"/>
                    </a:cubicBezTo>
                    <a:cubicBezTo>
                      <a:pt x="620" y="159"/>
                      <a:pt x="559" y="125"/>
                      <a:pt x="491" y="132"/>
                    </a:cubicBezTo>
                    <a:cubicBezTo>
                      <a:pt x="423" y="139"/>
                      <a:pt x="461" y="186"/>
                      <a:pt x="440" y="203"/>
                    </a:cubicBezTo>
                    <a:cubicBezTo>
                      <a:pt x="420" y="220"/>
                      <a:pt x="319" y="193"/>
                      <a:pt x="383" y="179"/>
                    </a:cubicBezTo>
                    <a:cubicBezTo>
                      <a:pt x="447" y="166"/>
                      <a:pt x="419" y="128"/>
                      <a:pt x="396" y="91"/>
                    </a:cubicBezTo>
                    <a:cubicBezTo>
                      <a:pt x="372" y="53"/>
                      <a:pt x="308" y="98"/>
                      <a:pt x="203" y="135"/>
                    </a:cubicBezTo>
                    <a:cubicBezTo>
                      <a:pt x="99" y="173"/>
                      <a:pt x="51" y="213"/>
                      <a:pt x="65" y="217"/>
                    </a:cubicBezTo>
                    <a:cubicBezTo>
                      <a:pt x="78" y="220"/>
                      <a:pt x="82" y="237"/>
                      <a:pt x="41" y="271"/>
                    </a:cubicBezTo>
                    <a:cubicBezTo>
                      <a:pt x="0" y="305"/>
                      <a:pt x="41" y="335"/>
                      <a:pt x="78" y="335"/>
                    </a:cubicBezTo>
                    <a:cubicBezTo>
                      <a:pt x="115" y="335"/>
                      <a:pt x="83" y="365"/>
                      <a:pt x="109" y="372"/>
                    </a:cubicBezTo>
                    <a:cubicBezTo>
                      <a:pt x="132" y="379"/>
                      <a:pt x="254" y="325"/>
                      <a:pt x="288" y="349"/>
                    </a:cubicBezTo>
                    <a:cubicBezTo>
                      <a:pt x="322" y="372"/>
                      <a:pt x="88" y="386"/>
                      <a:pt x="88" y="426"/>
                    </a:cubicBezTo>
                    <a:cubicBezTo>
                      <a:pt x="88" y="467"/>
                      <a:pt x="217" y="491"/>
                      <a:pt x="312" y="474"/>
                    </a:cubicBezTo>
                    <a:cubicBezTo>
                      <a:pt x="407" y="457"/>
                      <a:pt x="572" y="487"/>
                      <a:pt x="572" y="511"/>
                    </a:cubicBezTo>
                    <a:cubicBezTo>
                      <a:pt x="572" y="535"/>
                      <a:pt x="461" y="528"/>
                      <a:pt x="376" y="525"/>
                    </a:cubicBezTo>
                    <a:cubicBezTo>
                      <a:pt x="292" y="521"/>
                      <a:pt x="146" y="548"/>
                      <a:pt x="153" y="575"/>
                    </a:cubicBezTo>
                    <a:cubicBezTo>
                      <a:pt x="160" y="606"/>
                      <a:pt x="170" y="606"/>
                      <a:pt x="258" y="646"/>
                    </a:cubicBezTo>
                    <a:cubicBezTo>
                      <a:pt x="346" y="687"/>
                      <a:pt x="437" y="626"/>
                      <a:pt x="434" y="684"/>
                    </a:cubicBezTo>
                    <a:cubicBezTo>
                      <a:pt x="430" y="741"/>
                      <a:pt x="481" y="755"/>
                      <a:pt x="600" y="758"/>
                    </a:cubicBezTo>
                    <a:cubicBezTo>
                      <a:pt x="718" y="762"/>
                      <a:pt x="772" y="704"/>
                      <a:pt x="830" y="707"/>
                    </a:cubicBezTo>
                    <a:cubicBezTo>
                      <a:pt x="887" y="711"/>
                      <a:pt x="914" y="701"/>
                      <a:pt x="941" y="660"/>
                    </a:cubicBezTo>
                    <a:cubicBezTo>
                      <a:pt x="968" y="619"/>
                      <a:pt x="992" y="643"/>
                      <a:pt x="999" y="663"/>
                    </a:cubicBezTo>
                    <a:cubicBezTo>
                      <a:pt x="1006" y="684"/>
                      <a:pt x="1080" y="680"/>
                      <a:pt x="1097" y="697"/>
                    </a:cubicBezTo>
                    <a:cubicBezTo>
                      <a:pt x="1140" y="740"/>
                      <a:pt x="1283" y="728"/>
                      <a:pt x="1337" y="701"/>
                    </a:cubicBezTo>
                    <a:cubicBezTo>
                      <a:pt x="1392" y="674"/>
                      <a:pt x="1314" y="599"/>
                      <a:pt x="1287" y="633"/>
                    </a:cubicBezTo>
                    <a:cubicBezTo>
                      <a:pt x="1260" y="667"/>
                      <a:pt x="1236" y="646"/>
                      <a:pt x="1229" y="630"/>
                    </a:cubicBezTo>
                    <a:cubicBezTo>
                      <a:pt x="1222" y="613"/>
                      <a:pt x="1283" y="602"/>
                      <a:pt x="1304" y="5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7" name="Freeform 196">
                <a:extLst>
                  <a:ext uri="{FF2B5EF4-FFF2-40B4-BE49-F238E27FC236}">
                    <a16:creationId xmlns:a16="http://schemas.microsoft.com/office/drawing/2014/main" id="{13A153A4-E187-405C-88E9-4E0EAB9B5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791" y="1123474"/>
                <a:ext cx="135292" cy="78917"/>
              </a:xfrm>
              <a:custGeom>
                <a:avLst/>
                <a:gdLst>
                  <a:gd name="T0" fmla="*/ 257 w 319"/>
                  <a:gd name="T1" fmla="*/ 179 h 184"/>
                  <a:gd name="T2" fmla="*/ 219 w 319"/>
                  <a:gd name="T3" fmla="*/ 51 h 184"/>
                  <a:gd name="T4" fmla="*/ 27 w 319"/>
                  <a:gd name="T5" fmla="*/ 125 h 184"/>
                  <a:gd name="T6" fmla="*/ 257 w 319"/>
                  <a:gd name="T7" fmla="*/ 17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9" h="184">
                    <a:moveTo>
                      <a:pt x="257" y="179"/>
                    </a:moveTo>
                    <a:cubicBezTo>
                      <a:pt x="318" y="176"/>
                      <a:pt x="287" y="101"/>
                      <a:pt x="219" y="51"/>
                    </a:cubicBezTo>
                    <a:cubicBezTo>
                      <a:pt x="152" y="0"/>
                      <a:pt x="0" y="104"/>
                      <a:pt x="27" y="125"/>
                    </a:cubicBezTo>
                    <a:cubicBezTo>
                      <a:pt x="57" y="149"/>
                      <a:pt x="196" y="183"/>
                      <a:pt x="257" y="1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8" name="Freeform 197">
                <a:extLst>
                  <a:ext uri="{FF2B5EF4-FFF2-40B4-BE49-F238E27FC236}">
                    <a16:creationId xmlns:a16="http://schemas.microsoft.com/office/drawing/2014/main" id="{F85A430F-5221-4F78-ACF0-F2A96C50F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0944" y="980669"/>
                <a:ext cx="114622" cy="46975"/>
              </a:xfrm>
              <a:custGeom>
                <a:avLst/>
                <a:gdLst>
                  <a:gd name="T0" fmla="*/ 263 w 271"/>
                  <a:gd name="T1" fmla="*/ 20 h 112"/>
                  <a:gd name="T2" fmla="*/ 40 w 271"/>
                  <a:gd name="T3" fmla="*/ 61 h 112"/>
                  <a:gd name="T4" fmla="*/ 263 w 271"/>
                  <a:gd name="T5" fmla="*/ 2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1" h="112">
                    <a:moveTo>
                      <a:pt x="263" y="20"/>
                    </a:moveTo>
                    <a:cubicBezTo>
                      <a:pt x="256" y="0"/>
                      <a:pt x="0" y="31"/>
                      <a:pt x="40" y="61"/>
                    </a:cubicBezTo>
                    <a:cubicBezTo>
                      <a:pt x="107" y="111"/>
                      <a:pt x="270" y="40"/>
                      <a:pt x="263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39" name="Freeform 198">
                <a:extLst>
                  <a:ext uri="{FF2B5EF4-FFF2-40B4-BE49-F238E27FC236}">
                    <a16:creationId xmlns:a16="http://schemas.microsoft.com/office/drawing/2014/main" id="{CD218F4E-661C-454F-989E-88E351F5A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454" y="1226818"/>
                <a:ext cx="2797871" cy="1568959"/>
              </a:xfrm>
              <a:custGeom>
                <a:avLst/>
                <a:gdLst>
                  <a:gd name="T0" fmla="*/ 1223 w 6566"/>
                  <a:gd name="T1" fmla="*/ 2898 h 3680"/>
                  <a:gd name="T2" fmla="*/ 3534 w 6566"/>
                  <a:gd name="T3" fmla="*/ 2990 h 3680"/>
                  <a:gd name="T4" fmla="*/ 3680 w 6566"/>
                  <a:gd name="T5" fmla="*/ 3061 h 3680"/>
                  <a:gd name="T6" fmla="*/ 3946 w 6566"/>
                  <a:gd name="T7" fmla="*/ 3128 h 3680"/>
                  <a:gd name="T8" fmla="*/ 4382 w 6566"/>
                  <a:gd name="T9" fmla="*/ 3299 h 3680"/>
                  <a:gd name="T10" fmla="*/ 4492 w 6566"/>
                  <a:gd name="T11" fmla="*/ 3624 h 3680"/>
                  <a:gd name="T12" fmla="*/ 4739 w 6566"/>
                  <a:gd name="T13" fmla="*/ 3627 h 3680"/>
                  <a:gd name="T14" fmla="*/ 4959 w 6566"/>
                  <a:gd name="T15" fmla="*/ 3497 h 3680"/>
                  <a:gd name="T16" fmla="*/ 5626 w 6566"/>
                  <a:gd name="T17" fmla="*/ 3216 h 3680"/>
                  <a:gd name="T18" fmla="*/ 5928 w 6566"/>
                  <a:gd name="T19" fmla="*/ 3390 h 3680"/>
                  <a:gd name="T20" fmla="*/ 6128 w 6566"/>
                  <a:gd name="T21" fmla="*/ 3373 h 3680"/>
                  <a:gd name="T22" fmla="*/ 5940 w 6566"/>
                  <a:gd name="T23" fmla="*/ 3336 h 3680"/>
                  <a:gd name="T24" fmla="*/ 5385 w 6566"/>
                  <a:gd name="T25" fmla="*/ 3233 h 3680"/>
                  <a:gd name="T26" fmla="*/ 6326 w 6566"/>
                  <a:gd name="T27" fmla="*/ 2818 h 3680"/>
                  <a:gd name="T28" fmla="*/ 6433 w 6566"/>
                  <a:gd name="T29" fmla="*/ 2574 h 3680"/>
                  <a:gd name="T30" fmla="*/ 6416 w 6566"/>
                  <a:gd name="T31" fmla="*/ 2468 h 3680"/>
                  <a:gd name="T32" fmla="*/ 6115 w 6566"/>
                  <a:gd name="T33" fmla="*/ 2200 h 3680"/>
                  <a:gd name="T34" fmla="*/ 5876 w 6566"/>
                  <a:gd name="T35" fmla="*/ 1815 h 3680"/>
                  <a:gd name="T36" fmla="*/ 5632 w 6566"/>
                  <a:gd name="T37" fmla="*/ 2060 h 3680"/>
                  <a:gd name="T38" fmla="*/ 5453 w 6566"/>
                  <a:gd name="T39" fmla="*/ 1755 h 3680"/>
                  <a:gd name="T40" fmla="*/ 5084 w 6566"/>
                  <a:gd name="T41" fmla="*/ 1603 h 3680"/>
                  <a:gd name="T42" fmla="*/ 4827 w 6566"/>
                  <a:gd name="T43" fmla="*/ 1752 h 3680"/>
                  <a:gd name="T44" fmla="*/ 4935 w 6566"/>
                  <a:gd name="T45" fmla="*/ 2285 h 3680"/>
                  <a:gd name="T46" fmla="*/ 4777 w 6566"/>
                  <a:gd name="T47" fmla="*/ 2776 h 3680"/>
                  <a:gd name="T48" fmla="*/ 4498 w 6566"/>
                  <a:gd name="T49" fmla="*/ 2507 h 3680"/>
                  <a:gd name="T50" fmla="*/ 4014 w 6566"/>
                  <a:gd name="T51" fmla="*/ 2228 h 3680"/>
                  <a:gd name="T52" fmla="*/ 3552 w 6566"/>
                  <a:gd name="T53" fmla="*/ 1980 h 3680"/>
                  <a:gd name="T54" fmla="*/ 3772 w 6566"/>
                  <a:gd name="T55" fmla="*/ 1527 h 3680"/>
                  <a:gd name="T56" fmla="*/ 4026 w 6566"/>
                  <a:gd name="T57" fmla="*/ 1376 h 3680"/>
                  <a:gd name="T58" fmla="*/ 4172 w 6566"/>
                  <a:gd name="T59" fmla="*/ 1089 h 3680"/>
                  <a:gd name="T60" fmla="*/ 4451 w 6566"/>
                  <a:gd name="T61" fmla="*/ 1063 h 3680"/>
                  <a:gd name="T62" fmla="*/ 4559 w 6566"/>
                  <a:gd name="T63" fmla="*/ 740 h 3680"/>
                  <a:gd name="T64" fmla="*/ 4287 w 6566"/>
                  <a:gd name="T65" fmla="*/ 775 h 3680"/>
                  <a:gd name="T66" fmla="*/ 4089 w 6566"/>
                  <a:gd name="T67" fmla="*/ 948 h 3680"/>
                  <a:gd name="T68" fmla="*/ 3884 w 6566"/>
                  <a:gd name="T69" fmla="*/ 830 h 3680"/>
                  <a:gd name="T70" fmla="*/ 3801 w 6566"/>
                  <a:gd name="T71" fmla="*/ 579 h 3680"/>
                  <a:gd name="T72" fmla="*/ 3640 w 6566"/>
                  <a:gd name="T73" fmla="*/ 230 h 3680"/>
                  <a:gd name="T74" fmla="*/ 3530 w 6566"/>
                  <a:gd name="T75" fmla="*/ 75 h 3680"/>
                  <a:gd name="T76" fmla="*/ 3437 w 6566"/>
                  <a:gd name="T77" fmla="*/ 413 h 3680"/>
                  <a:gd name="T78" fmla="*/ 3606 w 6566"/>
                  <a:gd name="T79" fmla="*/ 747 h 3680"/>
                  <a:gd name="T80" fmla="*/ 3442 w 6566"/>
                  <a:gd name="T81" fmla="*/ 847 h 3680"/>
                  <a:gd name="T82" fmla="*/ 3498 w 6566"/>
                  <a:gd name="T83" fmla="*/ 692 h 3680"/>
                  <a:gd name="T84" fmla="*/ 3291 w 6566"/>
                  <a:gd name="T85" fmla="*/ 823 h 3680"/>
                  <a:gd name="T86" fmla="*/ 2767 w 6566"/>
                  <a:gd name="T87" fmla="*/ 828 h 3680"/>
                  <a:gd name="T88" fmla="*/ 2572 w 6566"/>
                  <a:gd name="T89" fmla="*/ 867 h 3680"/>
                  <a:gd name="T90" fmla="*/ 2349 w 6566"/>
                  <a:gd name="T91" fmla="*/ 890 h 3680"/>
                  <a:gd name="T92" fmla="*/ 1694 w 6566"/>
                  <a:gd name="T93" fmla="*/ 706 h 3680"/>
                  <a:gd name="T94" fmla="*/ 1044 w 6566"/>
                  <a:gd name="T95" fmla="*/ 542 h 3680"/>
                  <a:gd name="T96" fmla="*/ 599 w 6566"/>
                  <a:gd name="T97" fmla="*/ 782 h 3680"/>
                  <a:gd name="T98" fmla="*/ 560 w 6566"/>
                  <a:gd name="T99" fmla="*/ 691 h 3680"/>
                  <a:gd name="T100" fmla="*/ 135 w 6566"/>
                  <a:gd name="T101" fmla="*/ 669 h 3680"/>
                  <a:gd name="T102" fmla="*/ 102 w 6566"/>
                  <a:gd name="T103" fmla="*/ 1817 h 3680"/>
                  <a:gd name="T104" fmla="*/ 289 w 6566"/>
                  <a:gd name="T105" fmla="*/ 1970 h 3680"/>
                  <a:gd name="T106" fmla="*/ 667 w 6566"/>
                  <a:gd name="T107" fmla="*/ 2170 h 3680"/>
                  <a:gd name="T108" fmla="*/ 804 w 6566"/>
                  <a:gd name="T109" fmla="*/ 2467 h 3680"/>
                  <a:gd name="T110" fmla="*/ 1005 w 6566"/>
                  <a:gd name="T111" fmla="*/ 2695 h 3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566" h="3680">
                    <a:moveTo>
                      <a:pt x="1005" y="2695"/>
                    </a:moveTo>
                    <a:cubicBezTo>
                      <a:pt x="1020" y="2703"/>
                      <a:pt x="1035" y="2728"/>
                      <a:pt x="1010" y="2728"/>
                    </a:cubicBezTo>
                    <a:cubicBezTo>
                      <a:pt x="985" y="2728"/>
                      <a:pt x="988" y="2772"/>
                      <a:pt x="1007" y="2774"/>
                    </a:cubicBezTo>
                    <a:cubicBezTo>
                      <a:pt x="1025" y="2776"/>
                      <a:pt x="1024" y="2800"/>
                      <a:pt x="1024" y="2815"/>
                    </a:cubicBezTo>
                    <a:cubicBezTo>
                      <a:pt x="1024" y="2830"/>
                      <a:pt x="1083" y="2852"/>
                      <a:pt x="1105" y="2845"/>
                    </a:cubicBezTo>
                    <a:cubicBezTo>
                      <a:pt x="1127" y="2838"/>
                      <a:pt x="1147" y="2859"/>
                      <a:pt x="1157" y="2877"/>
                    </a:cubicBezTo>
                    <a:cubicBezTo>
                      <a:pt x="1167" y="2896"/>
                      <a:pt x="1208" y="2910"/>
                      <a:pt x="1223" y="2898"/>
                    </a:cubicBezTo>
                    <a:cubicBezTo>
                      <a:pt x="1239" y="2886"/>
                      <a:pt x="1249" y="2920"/>
                      <a:pt x="1252" y="2943"/>
                    </a:cubicBezTo>
                    <a:cubicBezTo>
                      <a:pt x="1255" y="2967"/>
                      <a:pt x="1289" y="2954"/>
                      <a:pt x="1310" y="2952"/>
                    </a:cubicBezTo>
                    <a:cubicBezTo>
                      <a:pt x="1330" y="2950"/>
                      <a:pt x="1342" y="2979"/>
                      <a:pt x="1355" y="2974"/>
                    </a:cubicBezTo>
                    <a:cubicBezTo>
                      <a:pt x="1383" y="2963"/>
                      <a:pt x="1393" y="3009"/>
                      <a:pt x="1410" y="3039"/>
                    </a:cubicBezTo>
                    <a:lnTo>
                      <a:pt x="1414" y="3039"/>
                    </a:lnTo>
                    <a:lnTo>
                      <a:pt x="3512" y="3028"/>
                    </a:lnTo>
                    <a:cubicBezTo>
                      <a:pt x="3513" y="3015"/>
                      <a:pt x="3517" y="2990"/>
                      <a:pt x="3534" y="2990"/>
                    </a:cubicBezTo>
                    <a:cubicBezTo>
                      <a:pt x="3538" y="2990"/>
                      <a:pt x="3543" y="2992"/>
                      <a:pt x="3547" y="2995"/>
                    </a:cubicBezTo>
                    <a:cubicBezTo>
                      <a:pt x="3561" y="3005"/>
                      <a:pt x="3562" y="3019"/>
                      <a:pt x="3564" y="3029"/>
                    </a:cubicBezTo>
                    <a:cubicBezTo>
                      <a:pt x="3565" y="3041"/>
                      <a:pt x="3565" y="3048"/>
                      <a:pt x="3577" y="3053"/>
                    </a:cubicBezTo>
                    <a:cubicBezTo>
                      <a:pt x="3588" y="3057"/>
                      <a:pt x="3597" y="3062"/>
                      <a:pt x="3605" y="3066"/>
                    </a:cubicBezTo>
                    <a:cubicBezTo>
                      <a:pt x="3619" y="3073"/>
                      <a:pt x="3631" y="3079"/>
                      <a:pt x="3638" y="3076"/>
                    </a:cubicBezTo>
                    <a:cubicBezTo>
                      <a:pt x="3641" y="3075"/>
                      <a:pt x="3643" y="3073"/>
                      <a:pt x="3646" y="3072"/>
                    </a:cubicBezTo>
                    <a:cubicBezTo>
                      <a:pt x="3655" y="3067"/>
                      <a:pt x="3667" y="3061"/>
                      <a:pt x="3680" y="3061"/>
                    </a:cubicBezTo>
                    <a:cubicBezTo>
                      <a:pt x="3693" y="3061"/>
                      <a:pt x="3705" y="3067"/>
                      <a:pt x="3715" y="3079"/>
                    </a:cubicBezTo>
                    <a:cubicBezTo>
                      <a:pt x="3729" y="3096"/>
                      <a:pt x="3740" y="3094"/>
                      <a:pt x="3750" y="3094"/>
                    </a:cubicBezTo>
                    <a:cubicBezTo>
                      <a:pt x="3759" y="3093"/>
                      <a:pt x="3769" y="3093"/>
                      <a:pt x="3779" y="3105"/>
                    </a:cubicBezTo>
                    <a:cubicBezTo>
                      <a:pt x="3789" y="3118"/>
                      <a:pt x="3803" y="3126"/>
                      <a:pt x="3815" y="3126"/>
                    </a:cubicBezTo>
                    <a:cubicBezTo>
                      <a:pt x="3822" y="3126"/>
                      <a:pt x="3829" y="3123"/>
                      <a:pt x="3835" y="3116"/>
                    </a:cubicBezTo>
                    <a:cubicBezTo>
                      <a:pt x="3840" y="3109"/>
                      <a:pt x="3849" y="3106"/>
                      <a:pt x="3862" y="3106"/>
                    </a:cubicBezTo>
                    <a:cubicBezTo>
                      <a:pt x="3887" y="3106"/>
                      <a:pt x="3922" y="3119"/>
                      <a:pt x="3946" y="3128"/>
                    </a:cubicBezTo>
                    <a:lnTo>
                      <a:pt x="3954" y="3130"/>
                    </a:lnTo>
                    <a:cubicBezTo>
                      <a:pt x="3988" y="3099"/>
                      <a:pt x="4016" y="3042"/>
                      <a:pt x="4048" y="3042"/>
                    </a:cubicBezTo>
                    <a:cubicBezTo>
                      <a:pt x="4092" y="3042"/>
                      <a:pt x="4204" y="3052"/>
                      <a:pt x="4211" y="3109"/>
                    </a:cubicBezTo>
                    <a:cubicBezTo>
                      <a:pt x="4217" y="3167"/>
                      <a:pt x="4285" y="3113"/>
                      <a:pt x="4292" y="3167"/>
                    </a:cubicBezTo>
                    <a:cubicBezTo>
                      <a:pt x="4297" y="3209"/>
                      <a:pt x="4335" y="3243"/>
                      <a:pt x="4335" y="3267"/>
                    </a:cubicBezTo>
                    <a:lnTo>
                      <a:pt x="4338" y="3268"/>
                    </a:lnTo>
                    <a:cubicBezTo>
                      <a:pt x="4349" y="3276"/>
                      <a:pt x="4366" y="3287"/>
                      <a:pt x="4382" y="3299"/>
                    </a:cubicBezTo>
                    <a:lnTo>
                      <a:pt x="4386" y="3302"/>
                    </a:lnTo>
                    <a:cubicBezTo>
                      <a:pt x="4411" y="3298"/>
                      <a:pt x="4461" y="3307"/>
                      <a:pt x="4495" y="3319"/>
                    </a:cubicBezTo>
                    <a:cubicBezTo>
                      <a:pt x="4542" y="3336"/>
                      <a:pt x="4613" y="3299"/>
                      <a:pt x="4637" y="3356"/>
                    </a:cubicBezTo>
                    <a:cubicBezTo>
                      <a:pt x="4661" y="3414"/>
                      <a:pt x="4716" y="3457"/>
                      <a:pt x="4664" y="3461"/>
                    </a:cubicBezTo>
                    <a:cubicBezTo>
                      <a:pt x="4620" y="3465"/>
                      <a:pt x="4563" y="3404"/>
                      <a:pt x="4566" y="3438"/>
                    </a:cubicBezTo>
                    <a:cubicBezTo>
                      <a:pt x="4569" y="3471"/>
                      <a:pt x="4542" y="3455"/>
                      <a:pt x="4542" y="3505"/>
                    </a:cubicBezTo>
                    <a:cubicBezTo>
                      <a:pt x="4542" y="3553"/>
                      <a:pt x="4513" y="3618"/>
                      <a:pt x="4492" y="3624"/>
                    </a:cubicBezTo>
                    <a:lnTo>
                      <a:pt x="4492" y="3624"/>
                    </a:lnTo>
                    <a:cubicBezTo>
                      <a:pt x="4489" y="3641"/>
                      <a:pt x="4488" y="3665"/>
                      <a:pt x="4503" y="3679"/>
                    </a:cubicBezTo>
                    <a:lnTo>
                      <a:pt x="4503" y="3679"/>
                    </a:lnTo>
                    <a:cubicBezTo>
                      <a:pt x="4529" y="3660"/>
                      <a:pt x="4563" y="3632"/>
                      <a:pt x="4593" y="3634"/>
                    </a:cubicBezTo>
                    <a:cubicBezTo>
                      <a:pt x="4644" y="3637"/>
                      <a:pt x="4657" y="3668"/>
                      <a:pt x="4691" y="3644"/>
                    </a:cubicBezTo>
                    <a:cubicBezTo>
                      <a:pt x="4725" y="3620"/>
                      <a:pt x="4732" y="3610"/>
                      <a:pt x="4739" y="3627"/>
                    </a:cubicBezTo>
                    <a:lnTo>
                      <a:pt x="4739" y="3627"/>
                    </a:lnTo>
                    <a:cubicBezTo>
                      <a:pt x="4753" y="3619"/>
                      <a:pt x="4754" y="3615"/>
                      <a:pt x="4754" y="3615"/>
                    </a:cubicBezTo>
                    <a:cubicBezTo>
                      <a:pt x="4755" y="3609"/>
                      <a:pt x="4753" y="3599"/>
                      <a:pt x="4750" y="3587"/>
                    </a:cubicBezTo>
                    <a:lnTo>
                      <a:pt x="4750" y="3586"/>
                    </a:lnTo>
                    <a:cubicBezTo>
                      <a:pt x="4721" y="3591"/>
                      <a:pt x="4710" y="3592"/>
                      <a:pt x="4701" y="3570"/>
                    </a:cubicBezTo>
                    <a:cubicBezTo>
                      <a:pt x="4688" y="3536"/>
                      <a:pt x="4803" y="3502"/>
                      <a:pt x="4857" y="3509"/>
                    </a:cubicBezTo>
                    <a:cubicBezTo>
                      <a:pt x="4904" y="3515"/>
                      <a:pt x="4939" y="3484"/>
                      <a:pt x="4958" y="3497"/>
                    </a:cubicBezTo>
                    <a:lnTo>
                      <a:pt x="4959" y="3497"/>
                    </a:lnTo>
                    <a:cubicBezTo>
                      <a:pt x="5046" y="3418"/>
                      <a:pt x="5060" y="3418"/>
                      <a:pt x="5065" y="3418"/>
                    </a:cubicBezTo>
                    <a:cubicBezTo>
                      <a:pt x="5084" y="3418"/>
                      <a:pt x="5303" y="3416"/>
                      <a:pt x="5325" y="3416"/>
                    </a:cubicBezTo>
                    <a:cubicBezTo>
                      <a:pt x="5335" y="3409"/>
                      <a:pt x="5406" y="3362"/>
                      <a:pt x="5415" y="3321"/>
                    </a:cubicBezTo>
                    <a:cubicBezTo>
                      <a:pt x="5424" y="3284"/>
                      <a:pt x="5470" y="3178"/>
                      <a:pt x="5508" y="3178"/>
                    </a:cubicBezTo>
                    <a:cubicBezTo>
                      <a:pt x="5513" y="3178"/>
                      <a:pt x="5518" y="3179"/>
                      <a:pt x="5522" y="3182"/>
                    </a:cubicBezTo>
                    <a:cubicBezTo>
                      <a:pt x="5536" y="3194"/>
                      <a:pt x="5560" y="3195"/>
                      <a:pt x="5581" y="3197"/>
                    </a:cubicBezTo>
                    <a:cubicBezTo>
                      <a:pt x="5604" y="3198"/>
                      <a:pt x="5624" y="3200"/>
                      <a:pt x="5626" y="3216"/>
                    </a:cubicBezTo>
                    <a:cubicBezTo>
                      <a:pt x="5626" y="3220"/>
                      <a:pt x="5626" y="3225"/>
                      <a:pt x="5625" y="3232"/>
                    </a:cubicBezTo>
                    <a:cubicBezTo>
                      <a:pt x="5623" y="3264"/>
                      <a:pt x="5618" y="3331"/>
                      <a:pt x="5689" y="3425"/>
                    </a:cubicBezTo>
                    <a:lnTo>
                      <a:pt x="5689" y="3426"/>
                    </a:lnTo>
                    <a:cubicBezTo>
                      <a:pt x="5718" y="3408"/>
                      <a:pt x="5747" y="3394"/>
                      <a:pt x="5764" y="3395"/>
                    </a:cubicBezTo>
                    <a:cubicBezTo>
                      <a:pt x="5795" y="3397"/>
                      <a:pt x="5840" y="3356"/>
                      <a:pt x="5854" y="3331"/>
                    </a:cubicBezTo>
                    <a:cubicBezTo>
                      <a:pt x="5867" y="3306"/>
                      <a:pt x="5886" y="3355"/>
                      <a:pt x="5859" y="3363"/>
                    </a:cubicBezTo>
                    <a:cubicBezTo>
                      <a:pt x="5832" y="3372"/>
                      <a:pt x="5881" y="3392"/>
                      <a:pt x="5928" y="3390"/>
                    </a:cubicBezTo>
                    <a:cubicBezTo>
                      <a:pt x="5976" y="3389"/>
                      <a:pt x="5906" y="3407"/>
                      <a:pt x="5871" y="3405"/>
                    </a:cubicBezTo>
                    <a:cubicBezTo>
                      <a:pt x="5835" y="3404"/>
                      <a:pt x="5820" y="3409"/>
                      <a:pt x="5773" y="3456"/>
                    </a:cubicBezTo>
                    <a:cubicBezTo>
                      <a:pt x="5725" y="3504"/>
                      <a:pt x="5737" y="3517"/>
                      <a:pt x="5764" y="3541"/>
                    </a:cubicBezTo>
                    <a:cubicBezTo>
                      <a:pt x="5791" y="3565"/>
                      <a:pt x="5827" y="3554"/>
                      <a:pt x="5864" y="3522"/>
                    </a:cubicBezTo>
                    <a:cubicBezTo>
                      <a:pt x="5901" y="3490"/>
                      <a:pt x="5900" y="3458"/>
                      <a:pt x="5937" y="3460"/>
                    </a:cubicBezTo>
                    <a:cubicBezTo>
                      <a:pt x="5974" y="3461"/>
                      <a:pt x="6071" y="3426"/>
                      <a:pt x="6113" y="3412"/>
                    </a:cubicBezTo>
                    <a:cubicBezTo>
                      <a:pt x="6155" y="3399"/>
                      <a:pt x="6128" y="3391"/>
                      <a:pt x="6128" y="3373"/>
                    </a:cubicBezTo>
                    <a:cubicBezTo>
                      <a:pt x="6128" y="3354"/>
                      <a:pt x="6203" y="3355"/>
                      <a:pt x="6230" y="3336"/>
                    </a:cubicBezTo>
                    <a:cubicBezTo>
                      <a:pt x="6257" y="3317"/>
                      <a:pt x="6225" y="3302"/>
                      <a:pt x="6201" y="3306"/>
                    </a:cubicBezTo>
                    <a:cubicBezTo>
                      <a:pt x="6177" y="3309"/>
                      <a:pt x="6196" y="3272"/>
                      <a:pt x="6199" y="3253"/>
                    </a:cubicBezTo>
                    <a:cubicBezTo>
                      <a:pt x="6203" y="3234"/>
                      <a:pt x="6148" y="3262"/>
                      <a:pt x="6147" y="3284"/>
                    </a:cubicBezTo>
                    <a:cubicBezTo>
                      <a:pt x="6145" y="3306"/>
                      <a:pt x="6108" y="3314"/>
                      <a:pt x="6108" y="3328"/>
                    </a:cubicBezTo>
                    <a:cubicBezTo>
                      <a:pt x="6108" y="3367"/>
                      <a:pt x="6103" y="3346"/>
                      <a:pt x="6076" y="3360"/>
                    </a:cubicBezTo>
                    <a:cubicBezTo>
                      <a:pt x="6049" y="3373"/>
                      <a:pt x="5944" y="3360"/>
                      <a:pt x="5940" y="3336"/>
                    </a:cubicBezTo>
                    <a:cubicBezTo>
                      <a:pt x="5937" y="3312"/>
                      <a:pt x="5861" y="3301"/>
                      <a:pt x="5857" y="3268"/>
                    </a:cubicBezTo>
                    <a:cubicBezTo>
                      <a:pt x="5854" y="3236"/>
                      <a:pt x="5817" y="3226"/>
                      <a:pt x="5847" y="3191"/>
                    </a:cubicBezTo>
                    <a:cubicBezTo>
                      <a:pt x="5878" y="3155"/>
                      <a:pt x="5842" y="3138"/>
                      <a:pt x="5813" y="3165"/>
                    </a:cubicBezTo>
                    <a:cubicBezTo>
                      <a:pt x="5785" y="3192"/>
                      <a:pt x="5768" y="3150"/>
                      <a:pt x="5807" y="3135"/>
                    </a:cubicBezTo>
                    <a:cubicBezTo>
                      <a:pt x="5845" y="3119"/>
                      <a:pt x="5918" y="3104"/>
                      <a:pt x="5881" y="3037"/>
                    </a:cubicBezTo>
                    <a:cubicBezTo>
                      <a:pt x="5844" y="2969"/>
                      <a:pt x="5610" y="3057"/>
                      <a:pt x="5551" y="3091"/>
                    </a:cubicBezTo>
                    <a:cubicBezTo>
                      <a:pt x="5492" y="3125"/>
                      <a:pt x="5417" y="3233"/>
                      <a:pt x="5385" y="3233"/>
                    </a:cubicBezTo>
                    <a:cubicBezTo>
                      <a:pt x="5353" y="3233"/>
                      <a:pt x="5441" y="3175"/>
                      <a:pt x="5455" y="3153"/>
                    </a:cubicBezTo>
                    <a:cubicBezTo>
                      <a:pt x="5468" y="3131"/>
                      <a:pt x="5451" y="3109"/>
                      <a:pt x="5470" y="3118"/>
                    </a:cubicBezTo>
                    <a:cubicBezTo>
                      <a:pt x="5488" y="3126"/>
                      <a:pt x="5541" y="3045"/>
                      <a:pt x="5576" y="3018"/>
                    </a:cubicBezTo>
                    <a:cubicBezTo>
                      <a:pt x="5612" y="2991"/>
                      <a:pt x="5651" y="3016"/>
                      <a:pt x="5656" y="2994"/>
                    </a:cubicBezTo>
                    <a:cubicBezTo>
                      <a:pt x="5661" y="2972"/>
                      <a:pt x="5678" y="2957"/>
                      <a:pt x="5712" y="2927"/>
                    </a:cubicBezTo>
                    <a:cubicBezTo>
                      <a:pt x="5746" y="2896"/>
                      <a:pt x="6150" y="2901"/>
                      <a:pt x="6189" y="2903"/>
                    </a:cubicBezTo>
                    <a:cubicBezTo>
                      <a:pt x="6228" y="2904"/>
                      <a:pt x="6304" y="2852"/>
                      <a:pt x="6326" y="2818"/>
                    </a:cubicBezTo>
                    <a:cubicBezTo>
                      <a:pt x="6348" y="2784"/>
                      <a:pt x="6377" y="2784"/>
                      <a:pt x="6431" y="2788"/>
                    </a:cubicBezTo>
                    <a:cubicBezTo>
                      <a:pt x="6485" y="2791"/>
                      <a:pt x="6511" y="2742"/>
                      <a:pt x="6538" y="2723"/>
                    </a:cubicBezTo>
                    <a:cubicBezTo>
                      <a:pt x="6565" y="2705"/>
                      <a:pt x="6555" y="2696"/>
                      <a:pt x="6531" y="2691"/>
                    </a:cubicBezTo>
                    <a:cubicBezTo>
                      <a:pt x="6507" y="2686"/>
                      <a:pt x="6485" y="2671"/>
                      <a:pt x="6509" y="2669"/>
                    </a:cubicBezTo>
                    <a:cubicBezTo>
                      <a:pt x="6533" y="2668"/>
                      <a:pt x="6544" y="2654"/>
                      <a:pt x="6555" y="2624"/>
                    </a:cubicBezTo>
                    <a:cubicBezTo>
                      <a:pt x="6565" y="2593"/>
                      <a:pt x="6546" y="2607"/>
                      <a:pt x="6514" y="2564"/>
                    </a:cubicBezTo>
                    <a:cubicBezTo>
                      <a:pt x="6482" y="2522"/>
                      <a:pt x="6465" y="2578"/>
                      <a:pt x="6433" y="2574"/>
                    </a:cubicBezTo>
                    <a:cubicBezTo>
                      <a:pt x="6401" y="2571"/>
                      <a:pt x="6455" y="2531"/>
                      <a:pt x="6428" y="2514"/>
                    </a:cubicBezTo>
                    <a:cubicBezTo>
                      <a:pt x="6401" y="2497"/>
                      <a:pt x="6350" y="2508"/>
                      <a:pt x="6309" y="2542"/>
                    </a:cubicBezTo>
                    <a:cubicBezTo>
                      <a:pt x="6269" y="2576"/>
                      <a:pt x="6272" y="2541"/>
                      <a:pt x="6236" y="2574"/>
                    </a:cubicBezTo>
                    <a:cubicBezTo>
                      <a:pt x="6201" y="2608"/>
                      <a:pt x="6201" y="2558"/>
                      <a:pt x="6218" y="2544"/>
                    </a:cubicBezTo>
                    <a:cubicBezTo>
                      <a:pt x="6235" y="2531"/>
                      <a:pt x="6247" y="2546"/>
                      <a:pt x="6262" y="2525"/>
                    </a:cubicBezTo>
                    <a:cubicBezTo>
                      <a:pt x="6277" y="2505"/>
                      <a:pt x="6292" y="2525"/>
                      <a:pt x="6331" y="2500"/>
                    </a:cubicBezTo>
                    <a:cubicBezTo>
                      <a:pt x="6370" y="2475"/>
                      <a:pt x="6404" y="2487"/>
                      <a:pt x="6416" y="2468"/>
                    </a:cubicBezTo>
                    <a:cubicBezTo>
                      <a:pt x="6428" y="2449"/>
                      <a:pt x="6397" y="2424"/>
                      <a:pt x="6360" y="2432"/>
                    </a:cubicBezTo>
                    <a:cubicBezTo>
                      <a:pt x="6323" y="2441"/>
                      <a:pt x="6297" y="2382"/>
                      <a:pt x="6274" y="2398"/>
                    </a:cubicBezTo>
                    <a:cubicBezTo>
                      <a:pt x="6250" y="2415"/>
                      <a:pt x="6255" y="2373"/>
                      <a:pt x="6228" y="2390"/>
                    </a:cubicBezTo>
                    <a:cubicBezTo>
                      <a:pt x="6201" y="2407"/>
                      <a:pt x="6186" y="2385"/>
                      <a:pt x="6174" y="2353"/>
                    </a:cubicBezTo>
                    <a:cubicBezTo>
                      <a:pt x="6162" y="2321"/>
                      <a:pt x="6089" y="2268"/>
                      <a:pt x="6045" y="2255"/>
                    </a:cubicBezTo>
                    <a:cubicBezTo>
                      <a:pt x="6001" y="2241"/>
                      <a:pt x="6030" y="2217"/>
                      <a:pt x="6054" y="2234"/>
                    </a:cubicBezTo>
                    <a:cubicBezTo>
                      <a:pt x="6077" y="2251"/>
                      <a:pt x="6104" y="2216"/>
                      <a:pt x="6115" y="2200"/>
                    </a:cubicBezTo>
                    <a:cubicBezTo>
                      <a:pt x="6125" y="2183"/>
                      <a:pt x="6098" y="2168"/>
                      <a:pt x="6084" y="2167"/>
                    </a:cubicBezTo>
                    <a:cubicBezTo>
                      <a:pt x="6071" y="2165"/>
                      <a:pt x="6071" y="2143"/>
                      <a:pt x="6074" y="2126"/>
                    </a:cubicBezTo>
                    <a:cubicBezTo>
                      <a:pt x="6077" y="2109"/>
                      <a:pt x="6027" y="2087"/>
                      <a:pt x="6025" y="2070"/>
                    </a:cubicBezTo>
                    <a:cubicBezTo>
                      <a:pt x="6023" y="2053"/>
                      <a:pt x="5994" y="2041"/>
                      <a:pt x="5996" y="2026"/>
                    </a:cubicBezTo>
                    <a:cubicBezTo>
                      <a:pt x="5998" y="2011"/>
                      <a:pt x="5967" y="1989"/>
                      <a:pt x="5967" y="1969"/>
                    </a:cubicBezTo>
                    <a:cubicBezTo>
                      <a:pt x="5967" y="1948"/>
                      <a:pt x="5917" y="1908"/>
                      <a:pt x="5915" y="1884"/>
                    </a:cubicBezTo>
                    <a:cubicBezTo>
                      <a:pt x="5913" y="1860"/>
                      <a:pt x="5886" y="1843"/>
                      <a:pt x="5876" y="1815"/>
                    </a:cubicBezTo>
                    <a:cubicBezTo>
                      <a:pt x="5866" y="1786"/>
                      <a:pt x="5852" y="1799"/>
                      <a:pt x="5842" y="1840"/>
                    </a:cubicBezTo>
                    <a:cubicBezTo>
                      <a:pt x="5832" y="1881"/>
                      <a:pt x="5796" y="1879"/>
                      <a:pt x="5807" y="1892"/>
                    </a:cubicBezTo>
                    <a:cubicBezTo>
                      <a:pt x="5827" y="1920"/>
                      <a:pt x="5812" y="1921"/>
                      <a:pt x="5796" y="1938"/>
                    </a:cubicBezTo>
                    <a:cubicBezTo>
                      <a:pt x="5781" y="1955"/>
                      <a:pt x="5807" y="1980"/>
                      <a:pt x="5781" y="1980"/>
                    </a:cubicBezTo>
                    <a:cubicBezTo>
                      <a:pt x="5756" y="1980"/>
                      <a:pt x="5768" y="2033"/>
                      <a:pt x="5754" y="2009"/>
                    </a:cubicBezTo>
                    <a:cubicBezTo>
                      <a:pt x="5741" y="1985"/>
                      <a:pt x="5708" y="1992"/>
                      <a:pt x="5708" y="2016"/>
                    </a:cubicBezTo>
                    <a:cubicBezTo>
                      <a:pt x="5708" y="2040"/>
                      <a:pt x="5654" y="2062"/>
                      <a:pt x="5632" y="2060"/>
                    </a:cubicBezTo>
                    <a:cubicBezTo>
                      <a:pt x="5610" y="2058"/>
                      <a:pt x="5610" y="2013"/>
                      <a:pt x="5592" y="2026"/>
                    </a:cubicBezTo>
                    <a:cubicBezTo>
                      <a:pt x="5573" y="2040"/>
                      <a:pt x="5576" y="1987"/>
                      <a:pt x="5548" y="1989"/>
                    </a:cubicBezTo>
                    <a:cubicBezTo>
                      <a:pt x="5519" y="1991"/>
                      <a:pt x="5499" y="1987"/>
                      <a:pt x="5507" y="1962"/>
                    </a:cubicBezTo>
                    <a:cubicBezTo>
                      <a:pt x="5515" y="1936"/>
                      <a:pt x="5458" y="1925"/>
                      <a:pt x="5477" y="1909"/>
                    </a:cubicBezTo>
                    <a:cubicBezTo>
                      <a:pt x="5495" y="1894"/>
                      <a:pt x="5471" y="1867"/>
                      <a:pt x="5468" y="1823"/>
                    </a:cubicBezTo>
                    <a:cubicBezTo>
                      <a:pt x="5465" y="1779"/>
                      <a:pt x="5493" y="1776"/>
                      <a:pt x="5493" y="1759"/>
                    </a:cubicBezTo>
                    <a:cubicBezTo>
                      <a:pt x="5493" y="1742"/>
                      <a:pt x="5473" y="1742"/>
                      <a:pt x="5453" y="1755"/>
                    </a:cubicBezTo>
                    <a:cubicBezTo>
                      <a:pt x="5433" y="1769"/>
                      <a:pt x="5433" y="1737"/>
                      <a:pt x="5410" y="1738"/>
                    </a:cubicBezTo>
                    <a:cubicBezTo>
                      <a:pt x="5389" y="1740"/>
                      <a:pt x="5322" y="1737"/>
                      <a:pt x="5319" y="1706"/>
                    </a:cubicBezTo>
                    <a:cubicBezTo>
                      <a:pt x="5316" y="1676"/>
                      <a:pt x="5294" y="1691"/>
                      <a:pt x="5284" y="1662"/>
                    </a:cubicBezTo>
                    <a:cubicBezTo>
                      <a:pt x="5273" y="1633"/>
                      <a:pt x="5246" y="1655"/>
                      <a:pt x="5246" y="1635"/>
                    </a:cubicBezTo>
                    <a:cubicBezTo>
                      <a:pt x="5246" y="1615"/>
                      <a:pt x="5234" y="1606"/>
                      <a:pt x="5214" y="1605"/>
                    </a:cubicBezTo>
                    <a:cubicBezTo>
                      <a:pt x="5194" y="1603"/>
                      <a:pt x="5187" y="1581"/>
                      <a:pt x="5160" y="1578"/>
                    </a:cubicBezTo>
                    <a:cubicBezTo>
                      <a:pt x="5133" y="1574"/>
                      <a:pt x="5099" y="1596"/>
                      <a:pt x="5084" y="1603"/>
                    </a:cubicBezTo>
                    <a:cubicBezTo>
                      <a:pt x="5069" y="1610"/>
                      <a:pt x="5030" y="1579"/>
                      <a:pt x="5014" y="1591"/>
                    </a:cubicBezTo>
                    <a:cubicBezTo>
                      <a:pt x="4999" y="1603"/>
                      <a:pt x="4996" y="1583"/>
                      <a:pt x="4954" y="1571"/>
                    </a:cubicBezTo>
                    <a:cubicBezTo>
                      <a:pt x="4911" y="1559"/>
                      <a:pt x="4855" y="1556"/>
                      <a:pt x="4852" y="1571"/>
                    </a:cubicBezTo>
                    <a:cubicBezTo>
                      <a:pt x="4849" y="1586"/>
                      <a:pt x="4815" y="1591"/>
                      <a:pt x="4820" y="1627"/>
                    </a:cubicBezTo>
                    <a:cubicBezTo>
                      <a:pt x="4825" y="1662"/>
                      <a:pt x="4860" y="1655"/>
                      <a:pt x="4869" y="1679"/>
                    </a:cubicBezTo>
                    <a:cubicBezTo>
                      <a:pt x="4877" y="1703"/>
                      <a:pt x="4852" y="1694"/>
                      <a:pt x="4850" y="1716"/>
                    </a:cubicBezTo>
                    <a:cubicBezTo>
                      <a:pt x="4849" y="1738"/>
                      <a:pt x="4827" y="1737"/>
                      <a:pt x="4827" y="1752"/>
                    </a:cubicBezTo>
                    <a:cubicBezTo>
                      <a:pt x="4827" y="1767"/>
                      <a:pt x="4842" y="1764"/>
                      <a:pt x="4850" y="1794"/>
                    </a:cubicBezTo>
                    <a:cubicBezTo>
                      <a:pt x="4859" y="1825"/>
                      <a:pt x="4876" y="1823"/>
                      <a:pt x="4881" y="1864"/>
                    </a:cubicBezTo>
                    <a:cubicBezTo>
                      <a:pt x="4886" y="1904"/>
                      <a:pt x="4867" y="1896"/>
                      <a:pt x="4850" y="1901"/>
                    </a:cubicBezTo>
                    <a:cubicBezTo>
                      <a:pt x="4833" y="1906"/>
                      <a:pt x="4852" y="1926"/>
                      <a:pt x="4828" y="1953"/>
                    </a:cubicBezTo>
                    <a:cubicBezTo>
                      <a:pt x="4805" y="1980"/>
                      <a:pt x="4784" y="2009"/>
                      <a:pt x="4803" y="2026"/>
                    </a:cubicBezTo>
                    <a:cubicBezTo>
                      <a:pt x="4821" y="2043"/>
                      <a:pt x="4891" y="2072"/>
                      <a:pt x="4918" y="2117"/>
                    </a:cubicBezTo>
                    <a:cubicBezTo>
                      <a:pt x="4945" y="2163"/>
                      <a:pt x="4943" y="2234"/>
                      <a:pt x="4935" y="2285"/>
                    </a:cubicBezTo>
                    <a:cubicBezTo>
                      <a:pt x="4926" y="2336"/>
                      <a:pt x="4869" y="2348"/>
                      <a:pt x="4827" y="2392"/>
                    </a:cubicBezTo>
                    <a:cubicBezTo>
                      <a:pt x="4784" y="2436"/>
                      <a:pt x="4740" y="2429"/>
                      <a:pt x="4720" y="2431"/>
                    </a:cubicBezTo>
                    <a:cubicBezTo>
                      <a:pt x="4700" y="2432"/>
                      <a:pt x="4711" y="2473"/>
                      <a:pt x="4740" y="2505"/>
                    </a:cubicBezTo>
                    <a:cubicBezTo>
                      <a:pt x="4769" y="2537"/>
                      <a:pt x="4745" y="2547"/>
                      <a:pt x="4761" y="2581"/>
                    </a:cubicBezTo>
                    <a:cubicBezTo>
                      <a:pt x="4776" y="2615"/>
                      <a:pt x="4761" y="2642"/>
                      <a:pt x="4783" y="2673"/>
                    </a:cubicBezTo>
                    <a:cubicBezTo>
                      <a:pt x="4805" y="2703"/>
                      <a:pt x="4791" y="2715"/>
                      <a:pt x="4766" y="2737"/>
                    </a:cubicBezTo>
                    <a:cubicBezTo>
                      <a:pt x="4740" y="2759"/>
                      <a:pt x="4776" y="2747"/>
                      <a:pt x="4777" y="2776"/>
                    </a:cubicBezTo>
                    <a:cubicBezTo>
                      <a:pt x="4779" y="2805"/>
                      <a:pt x="4766" y="2788"/>
                      <a:pt x="4744" y="2772"/>
                    </a:cubicBezTo>
                    <a:cubicBezTo>
                      <a:pt x="4722" y="2757"/>
                      <a:pt x="4701" y="2801"/>
                      <a:pt x="4701" y="2820"/>
                    </a:cubicBezTo>
                    <a:cubicBezTo>
                      <a:pt x="4701" y="2839"/>
                      <a:pt x="4649" y="2795"/>
                      <a:pt x="4637" y="2796"/>
                    </a:cubicBezTo>
                    <a:cubicBezTo>
                      <a:pt x="4625" y="2798"/>
                      <a:pt x="4640" y="2767"/>
                      <a:pt x="4610" y="2744"/>
                    </a:cubicBezTo>
                    <a:cubicBezTo>
                      <a:pt x="4579" y="2720"/>
                      <a:pt x="4556" y="2714"/>
                      <a:pt x="4556" y="2691"/>
                    </a:cubicBezTo>
                    <a:cubicBezTo>
                      <a:pt x="4556" y="2667"/>
                      <a:pt x="4503" y="2651"/>
                      <a:pt x="4503" y="2624"/>
                    </a:cubicBezTo>
                    <a:cubicBezTo>
                      <a:pt x="4503" y="2597"/>
                      <a:pt x="4510" y="2527"/>
                      <a:pt x="4498" y="2507"/>
                    </a:cubicBezTo>
                    <a:cubicBezTo>
                      <a:pt x="4486" y="2487"/>
                      <a:pt x="4497" y="2464"/>
                      <a:pt x="4507" y="2446"/>
                    </a:cubicBezTo>
                    <a:cubicBezTo>
                      <a:pt x="4517" y="2427"/>
                      <a:pt x="4494" y="2398"/>
                      <a:pt x="4464" y="2398"/>
                    </a:cubicBezTo>
                    <a:cubicBezTo>
                      <a:pt x="4433" y="2398"/>
                      <a:pt x="4392" y="2388"/>
                      <a:pt x="4349" y="2392"/>
                    </a:cubicBezTo>
                    <a:cubicBezTo>
                      <a:pt x="4307" y="2395"/>
                      <a:pt x="4283" y="2388"/>
                      <a:pt x="4270" y="2376"/>
                    </a:cubicBezTo>
                    <a:cubicBezTo>
                      <a:pt x="4256" y="2365"/>
                      <a:pt x="4217" y="2339"/>
                      <a:pt x="4165" y="2326"/>
                    </a:cubicBezTo>
                    <a:cubicBezTo>
                      <a:pt x="4112" y="2312"/>
                      <a:pt x="4089" y="2285"/>
                      <a:pt x="4084" y="2270"/>
                    </a:cubicBezTo>
                    <a:cubicBezTo>
                      <a:pt x="4079" y="2255"/>
                      <a:pt x="4026" y="2243"/>
                      <a:pt x="4014" y="2228"/>
                    </a:cubicBezTo>
                    <a:cubicBezTo>
                      <a:pt x="4002" y="2212"/>
                      <a:pt x="3951" y="2203"/>
                      <a:pt x="3931" y="2207"/>
                    </a:cubicBezTo>
                    <a:cubicBezTo>
                      <a:pt x="3910" y="2210"/>
                      <a:pt x="3860" y="2165"/>
                      <a:pt x="3830" y="2167"/>
                    </a:cubicBezTo>
                    <a:cubicBezTo>
                      <a:pt x="3799" y="2168"/>
                      <a:pt x="3728" y="2199"/>
                      <a:pt x="3716" y="2200"/>
                    </a:cubicBezTo>
                    <a:cubicBezTo>
                      <a:pt x="3704" y="2202"/>
                      <a:pt x="3718" y="2175"/>
                      <a:pt x="3726" y="2163"/>
                    </a:cubicBezTo>
                    <a:cubicBezTo>
                      <a:pt x="3735" y="2151"/>
                      <a:pt x="3701" y="2101"/>
                      <a:pt x="3693" y="2067"/>
                    </a:cubicBezTo>
                    <a:cubicBezTo>
                      <a:pt x="3684" y="2033"/>
                      <a:pt x="3672" y="1996"/>
                      <a:pt x="3637" y="2001"/>
                    </a:cubicBezTo>
                    <a:cubicBezTo>
                      <a:pt x="3601" y="2006"/>
                      <a:pt x="3562" y="1987"/>
                      <a:pt x="3552" y="1980"/>
                    </a:cubicBezTo>
                    <a:cubicBezTo>
                      <a:pt x="3542" y="1974"/>
                      <a:pt x="3540" y="1877"/>
                      <a:pt x="3549" y="1837"/>
                    </a:cubicBezTo>
                    <a:cubicBezTo>
                      <a:pt x="3557" y="1796"/>
                      <a:pt x="3601" y="1735"/>
                      <a:pt x="3601" y="1710"/>
                    </a:cubicBezTo>
                    <a:cubicBezTo>
                      <a:pt x="3601" y="1684"/>
                      <a:pt x="3630" y="1672"/>
                      <a:pt x="3655" y="1666"/>
                    </a:cubicBezTo>
                    <a:cubicBezTo>
                      <a:pt x="3681" y="1659"/>
                      <a:pt x="3660" y="1610"/>
                      <a:pt x="3686" y="1606"/>
                    </a:cubicBezTo>
                    <a:cubicBezTo>
                      <a:pt x="3711" y="1603"/>
                      <a:pt x="3713" y="1593"/>
                      <a:pt x="3718" y="1573"/>
                    </a:cubicBezTo>
                    <a:cubicBezTo>
                      <a:pt x="3723" y="1552"/>
                      <a:pt x="3754" y="1566"/>
                      <a:pt x="3737" y="1549"/>
                    </a:cubicBezTo>
                    <a:cubicBezTo>
                      <a:pt x="3720" y="1532"/>
                      <a:pt x="3733" y="1527"/>
                      <a:pt x="3772" y="1527"/>
                    </a:cubicBezTo>
                    <a:cubicBezTo>
                      <a:pt x="3811" y="1527"/>
                      <a:pt x="3869" y="1513"/>
                      <a:pt x="3860" y="1474"/>
                    </a:cubicBezTo>
                    <a:cubicBezTo>
                      <a:pt x="3852" y="1435"/>
                      <a:pt x="3750" y="1464"/>
                      <a:pt x="3750" y="1432"/>
                    </a:cubicBezTo>
                    <a:cubicBezTo>
                      <a:pt x="3750" y="1400"/>
                      <a:pt x="3622" y="1398"/>
                      <a:pt x="3630" y="1380"/>
                    </a:cubicBezTo>
                    <a:cubicBezTo>
                      <a:pt x="3638" y="1361"/>
                      <a:pt x="3759" y="1393"/>
                      <a:pt x="3803" y="1410"/>
                    </a:cubicBezTo>
                    <a:cubicBezTo>
                      <a:pt x="3847" y="1427"/>
                      <a:pt x="3858" y="1425"/>
                      <a:pt x="3894" y="1424"/>
                    </a:cubicBezTo>
                    <a:cubicBezTo>
                      <a:pt x="3930" y="1422"/>
                      <a:pt x="3906" y="1376"/>
                      <a:pt x="3913" y="1358"/>
                    </a:cubicBezTo>
                    <a:cubicBezTo>
                      <a:pt x="3919" y="1339"/>
                      <a:pt x="3987" y="1386"/>
                      <a:pt x="4026" y="1376"/>
                    </a:cubicBezTo>
                    <a:cubicBezTo>
                      <a:pt x="4065" y="1366"/>
                      <a:pt x="4102" y="1286"/>
                      <a:pt x="4134" y="1265"/>
                    </a:cubicBezTo>
                    <a:cubicBezTo>
                      <a:pt x="4167" y="1243"/>
                      <a:pt x="4138" y="1222"/>
                      <a:pt x="4075" y="1227"/>
                    </a:cubicBezTo>
                    <a:cubicBezTo>
                      <a:pt x="4013" y="1232"/>
                      <a:pt x="3977" y="1209"/>
                      <a:pt x="3943" y="1183"/>
                    </a:cubicBezTo>
                    <a:cubicBezTo>
                      <a:pt x="3909" y="1158"/>
                      <a:pt x="3913" y="1138"/>
                      <a:pt x="3948" y="1141"/>
                    </a:cubicBezTo>
                    <a:cubicBezTo>
                      <a:pt x="3984" y="1144"/>
                      <a:pt x="4068" y="1214"/>
                      <a:pt x="4101" y="1215"/>
                    </a:cubicBezTo>
                    <a:cubicBezTo>
                      <a:pt x="4133" y="1217"/>
                      <a:pt x="4189" y="1153"/>
                      <a:pt x="4216" y="1133"/>
                    </a:cubicBezTo>
                    <a:cubicBezTo>
                      <a:pt x="4243" y="1112"/>
                      <a:pt x="4190" y="1104"/>
                      <a:pt x="4172" y="1089"/>
                    </a:cubicBezTo>
                    <a:cubicBezTo>
                      <a:pt x="4153" y="1073"/>
                      <a:pt x="4204" y="1063"/>
                      <a:pt x="4231" y="1063"/>
                    </a:cubicBezTo>
                    <a:cubicBezTo>
                      <a:pt x="4258" y="1063"/>
                      <a:pt x="4270" y="1087"/>
                      <a:pt x="4280" y="1099"/>
                    </a:cubicBezTo>
                    <a:cubicBezTo>
                      <a:pt x="4290" y="1110"/>
                      <a:pt x="4337" y="1090"/>
                      <a:pt x="4361" y="1090"/>
                    </a:cubicBezTo>
                    <a:cubicBezTo>
                      <a:pt x="4385" y="1090"/>
                      <a:pt x="4358" y="1051"/>
                      <a:pt x="4319" y="1036"/>
                    </a:cubicBezTo>
                    <a:cubicBezTo>
                      <a:pt x="4280" y="1021"/>
                      <a:pt x="4321" y="992"/>
                      <a:pt x="4332" y="1016"/>
                    </a:cubicBezTo>
                    <a:cubicBezTo>
                      <a:pt x="4344" y="1039"/>
                      <a:pt x="4371" y="1034"/>
                      <a:pt x="4385" y="1061"/>
                    </a:cubicBezTo>
                    <a:cubicBezTo>
                      <a:pt x="4405" y="1101"/>
                      <a:pt x="4417" y="1075"/>
                      <a:pt x="4451" y="1063"/>
                    </a:cubicBezTo>
                    <a:cubicBezTo>
                      <a:pt x="4485" y="1051"/>
                      <a:pt x="4502" y="1031"/>
                      <a:pt x="4520" y="1011"/>
                    </a:cubicBezTo>
                    <a:cubicBezTo>
                      <a:pt x="4539" y="990"/>
                      <a:pt x="4542" y="1014"/>
                      <a:pt x="4564" y="982"/>
                    </a:cubicBezTo>
                    <a:cubicBezTo>
                      <a:pt x="4586" y="950"/>
                      <a:pt x="4554" y="919"/>
                      <a:pt x="4527" y="899"/>
                    </a:cubicBezTo>
                    <a:cubicBezTo>
                      <a:pt x="4500" y="879"/>
                      <a:pt x="4529" y="858"/>
                      <a:pt x="4502" y="845"/>
                    </a:cubicBezTo>
                    <a:cubicBezTo>
                      <a:pt x="4475" y="831"/>
                      <a:pt x="4469" y="806"/>
                      <a:pt x="4503" y="813"/>
                    </a:cubicBezTo>
                    <a:cubicBezTo>
                      <a:pt x="4537" y="819"/>
                      <a:pt x="4564" y="809"/>
                      <a:pt x="4579" y="786"/>
                    </a:cubicBezTo>
                    <a:cubicBezTo>
                      <a:pt x="4595" y="762"/>
                      <a:pt x="4529" y="757"/>
                      <a:pt x="4559" y="740"/>
                    </a:cubicBezTo>
                    <a:cubicBezTo>
                      <a:pt x="4590" y="723"/>
                      <a:pt x="4564" y="706"/>
                      <a:pt x="4534" y="706"/>
                    </a:cubicBezTo>
                    <a:cubicBezTo>
                      <a:pt x="4503" y="706"/>
                      <a:pt x="4478" y="691"/>
                      <a:pt x="4476" y="665"/>
                    </a:cubicBezTo>
                    <a:cubicBezTo>
                      <a:pt x="4475" y="640"/>
                      <a:pt x="4422" y="657"/>
                      <a:pt x="4390" y="642"/>
                    </a:cubicBezTo>
                    <a:cubicBezTo>
                      <a:pt x="4358" y="627"/>
                      <a:pt x="4287" y="630"/>
                      <a:pt x="4270" y="632"/>
                    </a:cubicBezTo>
                    <a:cubicBezTo>
                      <a:pt x="4253" y="633"/>
                      <a:pt x="4251" y="703"/>
                      <a:pt x="4277" y="704"/>
                    </a:cubicBezTo>
                    <a:cubicBezTo>
                      <a:pt x="4302" y="706"/>
                      <a:pt x="4322" y="733"/>
                      <a:pt x="4300" y="742"/>
                    </a:cubicBezTo>
                    <a:cubicBezTo>
                      <a:pt x="4278" y="750"/>
                      <a:pt x="4304" y="777"/>
                      <a:pt x="4287" y="775"/>
                    </a:cubicBezTo>
                    <a:cubicBezTo>
                      <a:pt x="4270" y="774"/>
                      <a:pt x="4243" y="765"/>
                      <a:pt x="4238" y="809"/>
                    </a:cubicBezTo>
                    <a:cubicBezTo>
                      <a:pt x="4232" y="853"/>
                      <a:pt x="4229" y="870"/>
                      <a:pt x="4200" y="885"/>
                    </a:cubicBezTo>
                    <a:cubicBezTo>
                      <a:pt x="4172" y="901"/>
                      <a:pt x="4194" y="836"/>
                      <a:pt x="4166" y="838"/>
                    </a:cubicBezTo>
                    <a:cubicBezTo>
                      <a:pt x="4139" y="840"/>
                      <a:pt x="4136" y="892"/>
                      <a:pt x="4156" y="897"/>
                    </a:cubicBezTo>
                    <a:cubicBezTo>
                      <a:pt x="4177" y="902"/>
                      <a:pt x="4180" y="919"/>
                      <a:pt x="4185" y="945"/>
                    </a:cubicBezTo>
                    <a:cubicBezTo>
                      <a:pt x="4190" y="970"/>
                      <a:pt x="4148" y="951"/>
                      <a:pt x="4131" y="982"/>
                    </a:cubicBezTo>
                    <a:cubicBezTo>
                      <a:pt x="4114" y="1012"/>
                      <a:pt x="4112" y="968"/>
                      <a:pt x="4089" y="948"/>
                    </a:cubicBezTo>
                    <a:cubicBezTo>
                      <a:pt x="4065" y="928"/>
                      <a:pt x="4036" y="894"/>
                      <a:pt x="4038" y="869"/>
                    </a:cubicBezTo>
                    <a:cubicBezTo>
                      <a:pt x="4039" y="846"/>
                      <a:pt x="4051" y="838"/>
                      <a:pt x="4070" y="835"/>
                    </a:cubicBezTo>
                    <a:cubicBezTo>
                      <a:pt x="4089" y="831"/>
                      <a:pt x="4070" y="814"/>
                      <a:pt x="4068" y="784"/>
                    </a:cubicBezTo>
                    <a:cubicBezTo>
                      <a:pt x="4067" y="753"/>
                      <a:pt x="4045" y="764"/>
                      <a:pt x="4018" y="731"/>
                    </a:cubicBezTo>
                    <a:cubicBezTo>
                      <a:pt x="3990" y="699"/>
                      <a:pt x="3962" y="699"/>
                      <a:pt x="3946" y="715"/>
                    </a:cubicBezTo>
                    <a:cubicBezTo>
                      <a:pt x="3931" y="730"/>
                      <a:pt x="3941" y="759"/>
                      <a:pt x="3918" y="769"/>
                    </a:cubicBezTo>
                    <a:cubicBezTo>
                      <a:pt x="3894" y="779"/>
                      <a:pt x="3904" y="826"/>
                      <a:pt x="3884" y="830"/>
                    </a:cubicBezTo>
                    <a:cubicBezTo>
                      <a:pt x="3864" y="833"/>
                      <a:pt x="3874" y="746"/>
                      <a:pt x="3858" y="738"/>
                    </a:cubicBezTo>
                    <a:cubicBezTo>
                      <a:pt x="3841" y="729"/>
                      <a:pt x="3843" y="709"/>
                      <a:pt x="3869" y="706"/>
                    </a:cubicBezTo>
                    <a:cubicBezTo>
                      <a:pt x="3894" y="703"/>
                      <a:pt x="3909" y="676"/>
                      <a:pt x="3887" y="676"/>
                    </a:cubicBezTo>
                    <a:cubicBezTo>
                      <a:pt x="3865" y="676"/>
                      <a:pt x="3826" y="652"/>
                      <a:pt x="3811" y="645"/>
                    </a:cubicBezTo>
                    <a:cubicBezTo>
                      <a:pt x="3796" y="638"/>
                      <a:pt x="3770" y="674"/>
                      <a:pt x="3754" y="660"/>
                    </a:cubicBezTo>
                    <a:cubicBezTo>
                      <a:pt x="3737" y="647"/>
                      <a:pt x="3755" y="613"/>
                      <a:pt x="3757" y="594"/>
                    </a:cubicBezTo>
                    <a:cubicBezTo>
                      <a:pt x="3759" y="576"/>
                      <a:pt x="3784" y="603"/>
                      <a:pt x="3801" y="579"/>
                    </a:cubicBezTo>
                    <a:cubicBezTo>
                      <a:pt x="3818" y="555"/>
                      <a:pt x="3754" y="555"/>
                      <a:pt x="3754" y="530"/>
                    </a:cubicBezTo>
                    <a:cubicBezTo>
                      <a:pt x="3754" y="505"/>
                      <a:pt x="3703" y="498"/>
                      <a:pt x="3686" y="489"/>
                    </a:cubicBezTo>
                    <a:cubicBezTo>
                      <a:pt x="3669" y="481"/>
                      <a:pt x="3697" y="439"/>
                      <a:pt x="3689" y="422"/>
                    </a:cubicBezTo>
                    <a:cubicBezTo>
                      <a:pt x="3680" y="405"/>
                      <a:pt x="3618" y="349"/>
                      <a:pt x="3591" y="354"/>
                    </a:cubicBezTo>
                    <a:cubicBezTo>
                      <a:pt x="3564" y="359"/>
                      <a:pt x="3557" y="318"/>
                      <a:pt x="3572" y="320"/>
                    </a:cubicBezTo>
                    <a:cubicBezTo>
                      <a:pt x="3588" y="322"/>
                      <a:pt x="3600" y="312"/>
                      <a:pt x="3628" y="280"/>
                    </a:cubicBezTo>
                    <a:cubicBezTo>
                      <a:pt x="3657" y="247"/>
                      <a:pt x="3660" y="237"/>
                      <a:pt x="3640" y="230"/>
                    </a:cubicBezTo>
                    <a:cubicBezTo>
                      <a:pt x="3620" y="224"/>
                      <a:pt x="3610" y="203"/>
                      <a:pt x="3645" y="205"/>
                    </a:cubicBezTo>
                    <a:cubicBezTo>
                      <a:pt x="3681" y="207"/>
                      <a:pt x="3743" y="230"/>
                      <a:pt x="3764" y="215"/>
                    </a:cubicBezTo>
                    <a:cubicBezTo>
                      <a:pt x="3784" y="200"/>
                      <a:pt x="3848" y="100"/>
                      <a:pt x="3874" y="65"/>
                    </a:cubicBezTo>
                    <a:cubicBezTo>
                      <a:pt x="3899" y="29"/>
                      <a:pt x="3855" y="26"/>
                      <a:pt x="3794" y="31"/>
                    </a:cubicBezTo>
                    <a:cubicBezTo>
                      <a:pt x="3733" y="36"/>
                      <a:pt x="3720" y="7"/>
                      <a:pt x="3669" y="4"/>
                    </a:cubicBezTo>
                    <a:cubicBezTo>
                      <a:pt x="3618" y="0"/>
                      <a:pt x="3523" y="14"/>
                      <a:pt x="3510" y="29"/>
                    </a:cubicBezTo>
                    <a:cubicBezTo>
                      <a:pt x="3496" y="44"/>
                      <a:pt x="3535" y="58"/>
                      <a:pt x="3530" y="75"/>
                    </a:cubicBezTo>
                    <a:cubicBezTo>
                      <a:pt x="3525" y="92"/>
                      <a:pt x="3495" y="63"/>
                      <a:pt x="3481" y="70"/>
                    </a:cubicBezTo>
                    <a:cubicBezTo>
                      <a:pt x="3468" y="76"/>
                      <a:pt x="3486" y="98"/>
                      <a:pt x="3481" y="158"/>
                    </a:cubicBezTo>
                    <a:cubicBezTo>
                      <a:pt x="3476" y="217"/>
                      <a:pt x="3493" y="220"/>
                      <a:pt x="3510" y="242"/>
                    </a:cubicBezTo>
                    <a:cubicBezTo>
                      <a:pt x="3527" y="264"/>
                      <a:pt x="3523" y="293"/>
                      <a:pt x="3523" y="330"/>
                    </a:cubicBezTo>
                    <a:cubicBezTo>
                      <a:pt x="3523" y="368"/>
                      <a:pt x="3488" y="365"/>
                      <a:pt x="3476" y="374"/>
                    </a:cubicBezTo>
                    <a:cubicBezTo>
                      <a:pt x="3464" y="382"/>
                      <a:pt x="3506" y="396"/>
                      <a:pt x="3500" y="420"/>
                    </a:cubicBezTo>
                    <a:cubicBezTo>
                      <a:pt x="3493" y="444"/>
                      <a:pt x="3457" y="406"/>
                      <a:pt x="3437" y="413"/>
                    </a:cubicBezTo>
                    <a:cubicBezTo>
                      <a:pt x="3417" y="420"/>
                      <a:pt x="3400" y="478"/>
                      <a:pt x="3422" y="496"/>
                    </a:cubicBezTo>
                    <a:cubicBezTo>
                      <a:pt x="3444" y="515"/>
                      <a:pt x="3452" y="511"/>
                      <a:pt x="3435" y="533"/>
                    </a:cubicBezTo>
                    <a:cubicBezTo>
                      <a:pt x="3418" y="555"/>
                      <a:pt x="3400" y="588"/>
                      <a:pt x="3440" y="620"/>
                    </a:cubicBezTo>
                    <a:cubicBezTo>
                      <a:pt x="3481" y="652"/>
                      <a:pt x="3556" y="649"/>
                      <a:pt x="3594" y="674"/>
                    </a:cubicBezTo>
                    <a:cubicBezTo>
                      <a:pt x="3633" y="699"/>
                      <a:pt x="3578" y="684"/>
                      <a:pt x="3593" y="713"/>
                    </a:cubicBezTo>
                    <a:cubicBezTo>
                      <a:pt x="3608" y="742"/>
                      <a:pt x="3567" y="752"/>
                      <a:pt x="3569" y="774"/>
                    </a:cubicBezTo>
                    <a:cubicBezTo>
                      <a:pt x="3571" y="796"/>
                      <a:pt x="3586" y="784"/>
                      <a:pt x="3606" y="747"/>
                    </a:cubicBezTo>
                    <a:cubicBezTo>
                      <a:pt x="3627" y="709"/>
                      <a:pt x="3642" y="757"/>
                      <a:pt x="3640" y="789"/>
                    </a:cubicBezTo>
                    <a:cubicBezTo>
                      <a:pt x="3638" y="821"/>
                      <a:pt x="3610" y="803"/>
                      <a:pt x="3588" y="835"/>
                    </a:cubicBezTo>
                    <a:cubicBezTo>
                      <a:pt x="3566" y="867"/>
                      <a:pt x="3545" y="872"/>
                      <a:pt x="3513" y="865"/>
                    </a:cubicBezTo>
                    <a:cubicBezTo>
                      <a:pt x="3481" y="858"/>
                      <a:pt x="3500" y="911"/>
                      <a:pt x="3513" y="940"/>
                    </a:cubicBezTo>
                    <a:cubicBezTo>
                      <a:pt x="3527" y="968"/>
                      <a:pt x="3510" y="979"/>
                      <a:pt x="3473" y="968"/>
                    </a:cubicBezTo>
                    <a:cubicBezTo>
                      <a:pt x="3435" y="958"/>
                      <a:pt x="3413" y="935"/>
                      <a:pt x="3432" y="906"/>
                    </a:cubicBezTo>
                    <a:cubicBezTo>
                      <a:pt x="3451" y="877"/>
                      <a:pt x="3464" y="843"/>
                      <a:pt x="3442" y="847"/>
                    </a:cubicBezTo>
                    <a:cubicBezTo>
                      <a:pt x="3420" y="850"/>
                      <a:pt x="3369" y="845"/>
                      <a:pt x="3354" y="821"/>
                    </a:cubicBezTo>
                    <a:cubicBezTo>
                      <a:pt x="3339" y="797"/>
                      <a:pt x="3364" y="808"/>
                      <a:pt x="3410" y="813"/>
                    </a:cubicBezTo>
                    <a:cubicBezTo>
                      <a:pt x="3456" y="818"/>
                      <a:pt x="3417" y="782"/>
                      <a:pt x="3451" y="782"/>
                    </a:cubicBezTo>
                    <a:cubicBezTo>
                      <a:pt x="3484" y="782"/>
                      <a:pt x="3510" y="801"/>
                      <a:pt x="3539" y="775"/>
                    </a:cubicBezTo>
                    <a:cubicBezTo>
                      <a:pt x="3567" y="750"/>
                      <a:pt x="3520" y="701"/>
                      <a:pt x="3496" y="709"/>
                    </a:cubicBezTo>
                    <a:cubicBezTo>
                      <a:pt x="3473" y="718"/>
                      <a:pt x="3435" y="727"/>
                      <a:pt x="3435" y="704"/>
                    </a:cubicBezTo>
                    <a:cubicBezTo>
                      <a:pt x="3435" y="680"/>
                      <a:pt x="3476" y="698"/>
                      <a:pt x="3498" y="692"/>
                    </a:cubicBezTo>
                    <a:cubicBezTo>
                      <a:pt x="3520" y="687"/>
                      <a:pt x="3486" y="657"/>
                      <a:pt x="3452" y="665"/>
                    </a:cubicBezTo>
                    <a:cubicBezTo>
                      <a:pt x="3418" y="674"/>
                      <a:pt x="3395" y="676"/>
                      <a:pt x="3368" y="647"/>
                    </a:cubicBezTo>
                    <a:cubicBezTo>
                      <a:pt x="3341" y="618"/>
                      <a:pt x="3291" y="601"/>
                      <a:pt x="3280" y="667"/>
                    </a:cubicBezTo>
                    <a:cubicBezTo>
                      <a:pt x="3268" y="733"/>
                      <a:pt x="3220" y="698"/>
                      <a:pt x="3202" y="720"/>
                    </a:cubicBezTo>
                    <a:cubicBezTo>
                      <a:pt x="3183" y="742"/>
                      <a:pt x="3223" y="757"/>
                      <a:pt x="3269" y="759"/>
                    </a:cubicBezTo>
                    <a:cubicBezTo>
                      <a:pt x="3314" y="760"/>
                      <a:pt x="3349" y="803"/>
                      <a:pt x="3327" y="803"/>
                    </a:cubicBezTo>
                    <a:cubicBezTo>
                      <a:pt x="3305" y="803"/>
                      <a:pt x="3315" y="835"/>
                      <a:pt x="3291" y="823"/>
                    </a:cubicBezTo>
                    <a:cubicBezTo>
                      <a:pt x="3268" y="811"/>
                      <a:pt x="3244" y="823"/>
                      <a:pt x="3261" y="843"/>
                    </a:cubicBezTo>
                    <a:cubicBezTo>
                      <a:pt x="3278" y="863"/>
                      <a:pt x="3254" y="872"/>
                      <a:pt x="3256" y="892"/>
                    </a:cubicBezTo>
                    <a:cubicBezTo>
                      <a:pt x="3258" y="913"/>
                      <a:pt x="3220" y="894"/>
                      <a:pt x="3185" y="891"/>
                    </a:cubicBezTo>
                    <a:cubicBezTo>
                      <a:pt x="3149" y="887"/>
                      <a:pt x="3083" y="899"/>
                      <a:pt x="3036" y="909"/>
                    </a:cubicBezTo>
                    <a:cubicBezTo>
                      <a:pt x="2988" y="919"/>
                      <a:pt x="2936" y="902"/>
                      <a:pt x="2916" y="880"/>
                    </a:cubicBezTo>
                    <a:cubicBezTo>
                      <a:pt x="2895" y="858"/>
                      <a:pt x="2868" y="862"/>
                      <a:pt x="2834" y="862"/>
                    </a:cubicBezTo>
                    <a:cubicBezTo>
                      <a:pt x="2801" y="862"/>
                      <a:pt x="2811" y="830"/>
                      <a:pt x="2767" y="828"/>
                    </a:cubicBezTo>
                    <a:cubicBezTo>
                      <a:pt x="2723" y="826"/>
                      <a:pt x="2733" y="789"/>
                      <a:pt x="2728" y="767"/>
                    </a:cubicBezTo>
                    <a:cubicBezTo>
                      <a:pt x="2723" y="745"/>
                      <a:pt x="2635" y="752"/>
                      <a:pt x="2603" y="772"/>
                    </a:cubicBezTo>
                    <a:cubicBezTo>
                      <a:pt x="2570" y="792"/>
                      <a:pt x="2508" y="784"/>
                      <a:pt x="2491" y="821"/>
                    </a:cubicBezTo>
                    <a:cubicBezTo>
                      <a:pt x="2474" y="858"/>
                      <a:pt x="2506" y="853"/>
                      <a:pt x="2525" y="853"/>
                    </a:cubicBezTo>
                    <a:cubicBezTo>
                      <a:pt x="2551" y="853"/>
                      <a:pt x="2548" y="823"/>
                      <a:pt x="2596" y="830"/>
                    </a:cubicBezTo>
                    <a:cubicBezTo>
                      <a:pt x="2643" y="836"/>
                      <a:pt x="2677" y="781"/>
                      <a:pt x="2697" y="801"/>
                    </a:cubicBezTo>
                    <a:cubicBezTo>
                      <a:pt x="2718" y="821"/>
                      <a:pt x="2616" y="860"/>
                      <a:pt x="2572" y="867"/>
                    </a:cubicBezTo>
                    <a:cubicBezTo>
                      <a:pt x="2528" y="874"/>
                      <a:pt x="2538" y="909"/>
                      <a:pt x="2581" y="972"/>
                    </a:cubicBezTo>
                    <a:cubicBezTo>
                      <a:pt x="2623" y="1034"/>
                      <a:pt x="2562" y="999"/>
                      <a:pt x="2562" y="1029"/>
                    </a:cubicBezTo>
                    <a:cubicBezTo>
                      <a:pt x="2562" y="1060"/>
                      <a:pt x="2482" y="1019"/>
                      <a:pt x="2515" y="1009"/>
                    </a:cubicBezTo>
                    <a:cubicBezTo>
                      <a:pt x="2547" y="999"/>
                      <a:pt x="2532" y="967"/>
                      <a:pt x="2506" y="946"/>
                    </a:cubicBezTo>
                    <a:cubicBezTo>
                      <a:pt x="2481" y="926"/>
                      <a:pt x="2464" y="946"/>
                      <a:pt x="2467" y="924"/>
                    </a:cubicBezTo>
                    <a:cubicBezTo>
                      <a:pt x="2471" y="902"/>
                      <a:pt x="2440" y="926"/>
                      <a:pt x="2416" y="907"/>
                    </a:cubicBezTo>
                    <a:cubicBezTo>
                      <a:pt x="2393" y="889"/>
                      <a:pt x="2381" y="874"/>
                      <a:pt x="2349" y="890"/>
                    </a:cubicBezTo>
                    <a:cubicBezTo>
                      <a:pt x="2317" y="907"/>
                      <a:pt x="2279" y="902"/>
                      <a:pt x="2208" y="914"/>
                    </a:cubicBezTo>
                    <a:cubicBezTo>
                      <a:pt x="2137" y="926"/>
                      <a:pt x="2007" y="923"/>
                      <a:pt x="1983" y="899"/>
                    </a:cubicBezTo>
                    <a:cubicBezTo>
                      <a:pt x="1959" y="875"/>
                      <a:pt x="2044" y="833"/>
                      <a:pt x="2069" y="840"/>
                    </a:cubicBezTo>
                    <a:cubicBezTo>
                      <a:pt x="2094" y="846"/>
                      <a:pt x="2080" y="813"/>
                      <a:pt x="2041" y="782"/>
                    </a:cubicBezTo>
                    <a:cubicBezTo>
                      <a:pt x="2002" y="752"/>
                      <a:pt x="1915" y="733"/>
                      <a:pt x="1917" y="752"/>
                    </a:cubicBezTo>
                    <a:cubicBezTo>
                      <a:pt x="1919" y="770"/>
                      <a:pt x="1868" y="753"/>
                      <a:pt x="1805" y="742"/>
                    </a:cubicBezTo>
                    <a:cubicBezTo>
                      <a:pt x="1743" y="730"/>
                      <a:pt x="1734" y="708"/>
                      <a:pt x="1694" y="706"/>
                    </a:cubicBezTo>
                    <a:cubicBezTo>
                      <a:pt x="1654" y="704"/>
                      <a:pt x="1592" y="692"/>
                      <a:pt x="1545" y="655"/>
                    </a:cubicBezTo>
                    <a:cubicBezTo>
                      <a:pt x="1497" y="618"/>
                      <a:pt x="1385" y="628"/>
                      <a:pt x="1372" y="662"/>
                    </a:cubicBezTo>
                    <a:cubicBezTo>
                      <a:pt x="1358" y="696"/>
                      <a:pt x="1321" y="694"/>
                      <a:pt x="1284" y="694"/>
                    </a:cubicBezTo>
                    <a:cubicBezTo>
                      <a:pt x="1247" y="694"/>
                      <a:pt x="1301" y="652"/>
                      <a:pt x="1288" y="645"/>
                    </a:cubicBezTo>
                    <a:cubicBezTo>
                      <a:pt x="1270" y="636"/>
                      <a:pt x="1289" y="589"/>
                      <a:pt x="1262" y="586"/>
                    </a:cubicBezTo>
                    <a:cubicBezTo>
                      <a:pt x="1235" y="582"/>
                      <a:pt x="1210" y="698"/>
                      <a:pt x="1159" y="694"/>
                    </a:cubicBezTo>
                    <a:cubicBezTo>
                      <a:pt x="1108" y="691"/>
                      <a:pt x="1086" y="572"/>
                      <a:pt x="1044" y="542"/>
                    </a:cubicBezTo>
                    <a:cubicBezTo>
                      <a:pt x="1001" y="511"/>
                      <a:pt x="963" y="510"/>
                      <a:pt x="998" y="555"/>
                    </a:cubicBezTo>
                    <a:cubicBezTo>
                      <a:pt x="1034" y="601"/>
                      <a:pt x="968" y="569"/>
                      <a:pt x="971" y="599"/>
                    </a:cubicBezTo>
                    <a:cubicBezTo>
                      <a:pt x="974" y="630"/>
                      <a:pt x="913" y="665"/>
                      <a:pt x="915" y="648"/>
                    </a:cubicBezTo>
                    <a:cubicBezTo>
                      <a:pt x="917" y="632"/>
                      <a:pt x="881" y="613"/>
                      <a:pt x="841" y="660"/>
                    </a:cubicBezTo>
                    <a:cubicBezTo>
                      <a:pt x="800" y="708"/>
                      <a:pt x="771" y="701"/>
                      <a:pt x="768" y="684"/>
                    </a:cubicBezTo>
                    <a:cubicBezTo>
                      <a:pt x="765" y="667"/>
                      <a:pt x="644" y="728"/>
                      <a:pt x="649" y="748"/>
                    </a:cubicBezTo>
                    <a:cubicBezTo>
                      <a:pt x="655" y="769"/>
                      <a:pt x="631" y="784"/>
                      <a:pt x="599" y="782"/>
                    </a:cubicBezTo>
                    <a:cubicBezTo>
                      <a:pt x="567" y="780"/>
                      <a:pt x="592" y="753"/>
                      <a:pt x="617" y="740"/>
                    </a:cubicBezTo>
                    <a:cubicBezTo>
                      <a:pt x="646" y="725"/>
                      <a:pt x="724" y="662"/>
                      <a:pt x="765" y="655"/>
                    </a:cubicBezTo>
                    <a:cubicBezTo>
                      <a:pt x="805" y="648"/>
                      <a:pt x="883" y="616"/>
                      <a:pt x="885" y="598"/>
                    </a:cubicBezTo>
                    <a:cubicBezTo>
                      <a:pt x="886" y="579"/>
                      <a:pt x="846" y="594"/>
                      <a:pt x="819" y="589"/>
                    </a:cubicBezTo>
                    <a:cubicBezTo>
                      <a:pt x="792" y="584"/>
                      <a:pt x="744" y="615"/>
                      <a:pt x="699" y="635"/>
                    </a:cubicBezTo>
                    <a:cubicBezTo>
                      <a:pt x="653" y="655"/>
                      <a:pt x="600" y="648"/>
                      <a:pt x="614" y="676"/>
                    </a:cubicBezTo>
                    <a:cubicBezTo>
                      <a:pt x="627" y="703"/>
                      <a:pt x="572" y="672"/>
                      <a:pt x="560" y="691"/>
                    </a:cubicBezTo>
                    <a:cubicBezTo>
                      <a:pt x="548" y="709"/>
                      <a:pt x="526" y="689"/>
                      <a:pt x="543" y="679"/>
                    </a:cubicBezTo>
                    <a:cubicBezTo>
                      <a:pt x="560" y="669"/>
                      <a:pt x="502" y="650"/>
                      <a:pt x="502" y="662"/>
                    </a:cubicBezTo>
                    <a:cubicBezTo>
                      <a:pt x="502" y="674"/>
                      <a:pt x="491" y="689"/>
                      <a:pt x="451" y="689"/>
                    </a:cubicBezTo>
                    <a:cubicBezTo>
                      <a:pt x="410" y="689"/>
                      <a:pt x="370" y="718"/>
                      <a:pt x="397" y="738"/>
                    </a:cubicBezTo>
                    <a:cubicBezTo>
                      <a:pt x="424" y="758"/>
                      <a:pt x="441" y="769"/>
                      <a:pt x="428" y="782"/>
                    </a:cubicBezTo>
                    <a:cubicBezTo>
                      <a:pt x="414" y="796"/>
                      <a:pt x="372" y="747"/>
                      <a:pt x="313" y="752"/>
                    </a:cubicBezTo>
                    <a:cubicBezTo>
                      <a:pt x="253" y="757"/>
                      <a:pt x="135" y="686"/>
                      <a:pt x="135" y="669"/>
                    </a:cubicBezTo>
                    <a:cubicBezTo>
                      <a:pt x="135" y="656"/>
                      <a:pt x="57" y="663"/>
                      <a:pt x="0" y="658"/>
                    </a:cubicBezTo>
                    <a:lnTo>
                      <a:pt x="0" y="1824"/>
                    </a:lnTo>
                    <a:cubicBezTo>
                      <a:pt x="6" y="1828"/>
                      <a:pt x="16" y="1834"/>
                      <a:pt x="24" y="1834"/>
                    </a:cubicBezTo>
                    <a:cubicBezTo>
                      <a:pt x="28" y="1834"/>
                      <a:pt x="29" y="1833"/>
                      <a:pt x="30" y="1832"/>
                    </a:cubicBezTo>
                    <a:cubicBezTo>
                      <a:pt x="36" y="1825"/>
                      <a:pt x="43" y="1824"/>
                      <a:pt x="49" y="1824"/>
                    </a:cubicBezTo>
                    <a:cubicBezTo>
                      <a:pt x="51" y="1824"/>
                      <a:pt x="54" y="1824"/>
                      <a:pt x="57" y="1824"/>
                    </a:cubicBezTo>
                    <a:cubicBezTo>
                      <a:pt x="67" y="1825"/>
                      <a:pt x="80" y="1827"/>
                      <a:pt x="102" y="1817"/>
                    </a:cubicBezTo>
                    <a:cubicBezTo>
                      <a:pt x="109" y="1813"/>
                      <a:pt x="116" y="1811"/>
                      <a:pt x="123" y="1811"/>
                    </a:cubicBezTo>
                    <a:cubicBezTo>
                      <a:pt x="150" y="1811"/>
                      <a:pt x="162" y="1840"/>
                      <a:pt x="162" y="1860"/>
                    </a:cubicBezTo>
                    <a:cubicBezTo>
                      <a:pt x="162" y="1868"/>
                      <a:pt x="181" y="1883"/>
                      <a:pt x="196" y="1895"/>
                    </a:cubicBezTo>
                    <a:cubicBezTo>
                      <a:pt x="211" y="1907"/>
                      <a:pt x="227" y="1920"/>
                      <a:pt x="238" y="1933"/>
                    </a:cubicBezTo>
                    <a:cubicBezTo>
                      <a:pt x="241" y="1938"/>
                      <a:pt x="245" y="1943"/>
                      <a:pt x="248" y="1947"/>
                    </a:cubicBezTo>
                    <a:cubicBezTo>
                      <a:pt x="259" y="1962"/>
                      <a:pt x="268" y="1974"/>
                      <a:pt x="277" y="1974"/>
                    </a:cubicBezTo>
                    <a:cubicBezTo>
                      <a:pt x="281" y="1974"/>
                      <a:pt x="284" y="1973"/>
                      <a:pt x="289" y="1970"/>
                    </a:cubicBezTo>
                    <a:cubicBezTo>
                      <a:pt x="296" y="1966"/>
                      <a:pt x="305" y="1962"/>
                      <a:pt x="314" y="1958"/>
                    </a:cubicBezTo>
                    <a:cubicBezTo>
                      <a:pt x="334" y="1948"/>
                      <a:pt x="356" y="1938"/>
                      <a:pt x="356" y="1921"/>
                    </a:cubicBezTo>
                    <a:cubicBezTo>
                      <a:pt x="356" y="1901"/>
                      <a:pt x="386" y="1892"/>
                      <a:pt x="414" y="1892"/>
                    </a:cubicBezTo>
                    <a:cubicBezTo>
                      <a:pt x="449" y="1892"/>
                      <a:pt x="471" y="1905"/>
                      <a:pt x="471" y="1926"/>
                    </a:cubicBezTo>
                    <a:cubicBezTo>
                      <a:pt x="471" y="1941"/>
                      <a:pt x="494" y="1959"/>
                      <a:pt x="521" y="1983"/>
                    </a:cubicBezTo>
                    <a:cubicBezTo>
                      <a:pt x="556" y="2013"/>
                      <a:pt x="603" y="2053"/>
                      <a:pt x="635" y="2110"/>
                    </a:cubicBezTo>
                    <a:cubicBezTo>
                      <a:pt x="649" y="2134"/>
                      <a:pt x="659" y="2154"/>
                      <a:pt x="667" y="2170"/>
                    </a:cubicBezTo>
                    <a:cubicBezTo>
                      <a:pt x="695" y="2224"/>
                      <a:pt x="704" y="2242"/>
                      <a:pt x="768" y="2268"/>
                    </a:cubicBezTo>
                    <a:cubicBezTo>
                      <a:pt x="854" y="2302"/>
                      <a:pt x="857" y="2322"/>
                      <a:pt x="843" y="2357"/>
                    </a:cubicBezTo>
                    <a:cubicBezTo>
                      <a:pt x="840" y="2366"/>
                      <a:pt x="846" y="2373"/>
                      <a:pt x="856" y="2384"/>
                    </a:cubicBezTo>
                    <a:cubicBezTo>
                      <a:pt x="864" y="2392"/>
                      <a:pt x="872" y="2400"/>
                      <a:pt x="871" y="2411"/>
                    </a:cubicBezTo>
                    <a:cubicBezTo>
                      <a:pt x="870" y="2417"/>
                      <a:pt x="866" y="2423"/>
                      <a:pt x="857" y="2429"/>
                    </a:cubicBezTo>
                    <a:cubicBezTo>
                      <a:pt x="843" y="2439"/>
                      <a:pt x="824" y="2453"/>
                      <a:pt x="805" y="2466"/>
                    </a:cubicBezTo>
                    <a:lnTo>
                      <a:pt x="804" y="2467"/>
                    </a:lnTo>
                    <a:cubicBezTo>
                      <a:pt x="808" y="2479"/>
                      <a:pt x="819" y="2488"/>
                      <a:pt x="834" y="2500"/>
                    </a:cubicBezTo>
                    <a:cubicBezTo>
                      <a:pt x="854" y="2517"/>
                      <a:pt x="797" y="2517"/>
                      <a:pt x="814" y="2532"/>
                    </a:cubicBezTo>
                    <a:cubicBezTo>
                      <a:pt x="831" y="2547"/>
                      <a:pt x="810" y="2571"/>
                      <a:pt x="827" y="2590"/>
                    </a:cubicBezTo>
                    <a:cubicBezTo>
                      <a:pt x="844" y="2608"/>
                      <a:pt x="875" y="2602"/>
                      <a:pt x="893" y="2586"/>
                    </a:cubicBezTo>
                    <a:cubicBezTo>
                      <a:pt x="912" y="2571"/>
                      <a:pt x="925" y="2605"/>
                      <a:pt x="910" y="2630"/>
                    </a:cubicBezTo>
                    <a:cubicBezTo>
                      <a:pt x="895" y="2656"/>
                      <a:pt x="927" y="2674"/>
                      <a:pt x="942" y="2656"/>
                    </a:cubicBezTo>
                    <a:cubicBezTo>
                      <a:pt x="958" y="2637"/>
                      <a:pt x="990" y="2686"/>
                      <a:pt x="1005" y="269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Gudea" panose="02000000000000000000" pitchFamily="50" charset="0"/>
                </a:endParaRPr>
              </a:p>
            </p:txBody>
          </p:sp>
          <p:sp>
            <p:nvSpPr>
              <p:cNvPr id="740" name="Freeform 199">
                <a:extLst>
                  <a:ext uri="{FF2B5EF4-FFF2-40B4-BE49-F238E27FC236}">
                    <a16:creationId xmlns:a16="http://schemas.microsoft.com/office/drawing/2014/main" id="{D7F1A54A-3F92-4B1A-97BE-1F0837E27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971" y="1093408"/>
                <a:ext cx="65764" cy="48854"/>
              </a:xfrm>
              <a:custGeom>
                <a:avLst/>
                <a:gdLst>
                  <a:gd name="T0" fmla="*/ 30 w 153"/>
                  <a:gd name="T1" fmla="*/ 108 h 116"/>
                  <a:gd name="T2" fmla="*/ 149 w 153"/>
                  <a:gd name="T3" fmla="*/ 30 h 116"/>
                  <a:gd name="T4" fmla="*/ 30 w 153"/>
                  <a:gd name="T5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16">
                    <a:moveTo>
                      <a:pt x="30" y="108"/>
                    </a:moveTo>
                    <a:cubicBezTo>
                      <a:pt x="91" y="115"/>
                      <a:pt x="152" y="61"/>
                      <a:pt x="149" y="30"/>
                    </a:cubicBezTo>
                    <a:cubicBezTo>
                      <a:pt x="145" y="0"/>
                      <a:pt x="0" y="105"/>
                      <a:pt x="30" y="1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1" name="Freeform 200">
                <a:extLst>
                  <a:ext uri="{FF2B5EF4-FFF2-40B4-BE49-F238E27FC236}">
                    <a16:creationId xmlns:a16="http://schemas.microsoft.com/office/drawing/2014/main" id="{18D478BC-AF5A-47E8-972F-B6714273F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589" y="993824"/>
                <a:ext cx="257428" cy="129650"/>
              </a:xfrm>
              <a:custGeom>
                <a:avLst/>
                <a:gdLst>
                  <a:gd name="T0" fmla="*/ 23 w 603"/>
                  <a:gd name="T1" fmla="*/ 247 h 306"/>
                  <a:gd name="T2" fmla="*/ 50 w 603"/>
                  <a:gd name="T3" fmla="*/ 291 h 306"/>
                  <a:gd name="T4" fmla="*/ 105 w 603"/>
                  <a:gd name="T5" fmla="*/ 281 h 306"/>
                  <a:gd name="T6" fmla="*/ 166 w 603"/>
                  <a:gd name="T7" fmla="*/ 244 h 306"/>
                  <a:gd name="T8" fmla="*/ 220 w 603"/>
                  <a:gd name="T9" fmla="*/ 305 h 306"/>
                  <a:gd name="T10" fmla="*/ 284 w 603"/>
                  <a:gd name="T11" fmla="*/ 247 h 306"/>
                  <a:gd name="T12" fmla="*/ 335 w 603"/>
                  <a:gd name="T13" fmla="*/ 213 h 306"/>
                  <a:gd name="T14" fmla="*/ 379 w 603"/>
                  <a:gd name="T15" fmla="*/ 142 h 306"/>
                  <a:gd name="T16" fmla="*/ 402 w 603"/>
                  <a:gd name="T17" fmla="*/ 210 h 306"/>
                  <a:gd name="T18" fmla="*/ 474 w 603"/>
                  <a:gd name="T19" fmla="*/ 193 h 306"/>
                  <a:gd name="T20" fmla="*/ 534 w 603"/>
                  <a:gd name="T21" fmla="*/ 163 h 306"/>
                  <a:gd name="T22" fmla="*/ 534 w 603"/>
                  <a:gd name="T23" fmla="*/ 105 h 306"/>
                  <a:gd name="T24" fmla="*/ 582 w 603"/>
                  <a:gd name="T25" fmla="*/ 65 h 306"/>
                  <a:gd name="T26" fmla="*/ 521 w 603"/>
                  <a:gd name="T27" fmla="*/ 31 h 306"/>
                  <a:gd name="T28" fmla="*/ 474 w 603"/>
                  <a:gd name="T29" fmla="*/ 61 h 306"/>
                  <a:gd name="T30" fmla="*/ 372 w 603"/>
                  <a:gd name="T31" fmla="*/ 51 h 306"/>
                  <a:gd name="T32" fmla="*/ 233 w 603"/>
                  <a:gd name="T33" fmla="*/ 122 h 306"/>
                  <a:gd name="T34" fmla="*/ 125 w 603"/>
                  <a:gd name="T35" fmla="*/ 193 h 306"/>
                  <a:gd name="T36" fmla="*/ 23 w 603"/>
                  <a:gd name="T37" fmla="*/ 247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3" h="306">
                    <a:moveTo>
                      <a:pt x="23" y="247"/>
                    </a:moveTo>
                    <a:cubicBezTo>
                      <a:pt x="47" y="257"/>
                      <a:pt x="23" y="305"/>
                      <a:pt x="50" y="291"/>
                    </a:cubicBezTo>
                    <a:cubicBezTo>
                      <a:pt x="78" y="278"/>
                      <a:pt x="84" y="274"/>
                      <a:pt x="105" y="281"/>
                    </a:cubicBezTo>
                    <a:cubicBezTo>
                      <a:pt x="141" y="293"/>
                      <a:pt x="149" y="261"/>
                      <a:pt x="166" y="244"/>
                    </a:cubicBezTo>
                    <a:cubicBezTo>
                      <a:pt x="182" y="227"/>
                      <a:pt x="176" y="305"/>
                      <a:pt x="220" y="305"/>
                    </a:cubicBezTo>
                    <a:cubicBezTo>
                      <a:pt x="257" y="305"/>
                      <a:pt x="250" y="224"/>
                      <a:pt x="284" y="247"/>
                    </a:cubicBezTo>
                    <a:cubicBezTo>
                      <a:pt x="318" y="271"/>
                      <a:pt x="328" y="237"/>
                      <a:pt x="335" y="213"/>
                    </a:cubicBezTo>
                    <a:cubicBezTo>
                      <a:pt x="342" y="190"/>
                      <a:pt x="342" y="149"/>
                      <a:pt x="379" y="142"/>
                    </a:cubicBezTo>
                    <a:cubicBezTo>
                      <a:pt x="416" y="136"/>
                      <a:pt x="386" y="180"/>
                      <a:pt x="402" y="210"/>
                    </a:cubicBezTo>
                    <a:cubicBezTo>
                      <a:pt x="427" y="254"/>
                      <a:pt x="470" y="213"/>
                      <a:pt x="474" y="193"/>
                    </a:cubicBezTo>
                    <a:cubicBezTo>
                      <a:pt x="477" y="173"/>
                      <a:pt x="538" y="186"/>
                      <a:pt x="534" y="163"/>
                    </a:cubicBezTo>
                    <a:cubicBezTo>
                      <a:pt x="531" y="139"/>
                      <a:pt x="551" y="132"/>
                      <a:pt x="534" y="105"/>
                    </a:cubicBezTo>
                    <a:cubicBezTo>
                      <a:pt x="518" y="78"/>
                      <a:pt x="562" y="85"/>
                      <a:pt x="582" y="65"/>
                    </a:cubicBezTo>
                    <a:cubicBezTo>
                      <a:pt x="602" y="44"/>
                      <a:pt x="555" y="61"/>
                      <a:pt x="521" y="31"/>
                    </a:cubicBezTo>
                    <a:cubicBezTo>
                      <a:pt x="487" y="0"/>
                      <a:pt x="474" y="41"/>
                      <a:pt x="474" y="61"/>
                    </a:cubicBezTo>
                    <a:cubicBezTo>
                      <a:pt x="474" y="81"/>
                      <a:pt x="409" y="65"/>
                      <a:pt x="372" y="51"/>
                    </a:cubicBezTo>
                    <a:cubicBezTo>
                      <a:pt x="335" y="37"/>
                      <a:pt x="287" y="95"/>
                      <a:pt x="233" y="122"/>
                    </a:cubicBezTo>
                    <a:cubicBezTo>
                      <a:pt x="179" y="149"/>
                      <a:pt x="176" y="197"/>
                      <a:pt x="125" y="193"/>
                    </a:cubicBezTo>
                    <a:cubicBezTo>
                      <a:pt x="74" y="190"/>
                      <a:pt x="0" y="237"/>
                      <a:pt x="23" y="24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2" name="Freeform 201">
                <a:extLst>
                  <a:ext uri="{FF2B5EF4-FFF2-40B4-BE49-F238E27FC236}">
                    <a16:creationId xmlns:a16="http://schemas.microsoft.com/office/drawing/2014/main" id="{29A9F127-1A17-489A-9D1A-1C4D2A034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244" y="1196755"/>
                <a:ext cx="364530" cy="231116"/>
              </a:xfrm>
              <a:custGeom>
                <a:avLst/>
                <a:gdLst>
                  <a:gd name="T0" fmla="*/ 143 w 855"/>
                  <a:gd name="T1" fmla="*/ 419 h 542"/>
                  <a:gd name="T2" fmla="*/ 251 w 855"/>
                  <a:gd name="T3" fmla="*/ 541 h 542"/>
                  <a:gd name="T4" fmla="*/ 302 w 855"/>
                  <a:gd name="T5" fmla="*/ 507 h 542"/>
                  <a:gd name="T6" fmla="*/ 377 w 855"/>
                  <a:gd name="T7" fmla="*/ 487 h 542"/>
                  <a:gd name="T8" fmla="*/ 451 w 855"/>
                  <a:gd name="T9" fmla="*/ 429 h 542"/>
                  <a:gd name="T10" fmla="*/ 522 w 855"/>
                  <a:gd name="T11" fmla="*/ 355 h 542"/>
                  <a:gd name="T12" fmla="*/ 583 w 855"/>
                  <a:gd name="T13" fmla="*/ 280 h 542"/>
                  <a:gd name="T14" fmla="*/ 827 w 855"/>
                  <a:gd name="T15" fmla="*/ 179 h 542"/>
                  <a:gd name="T16" fmla="*/ 732 w 855"/>
                  <a:gd name="T17" fmla="*/ 94 h 542"/>
                  <a:gd name="T18" fmla="*/ 576 w 855"/>
                  <a:gd name="T19" fmla="*/ 77 h 542"/>
                  <a:gd name="T20" fmla="*/ 529 w 855"/>
                  <a:gd name="T21" fmla="*/ 60 h 542"/>
                  <a:gd name="T22" fmla="*/ 377 w 855"/>
                  <a:gd name="T23" fmla="*/ 16 h 542"/>
                  <a:gd name="T24" fmla="*/ 136 w 855"/>
                  <a:gd name="T25" fmla="*/ 54 h 542"/>
                  <a:gd name="T26" fmla="*/ 170 w 855"/>
                  <a:gd name="T27" fmla="*/ 125 h 542"/>
                  <a:gd name="T28" fmla="*/ 116 w 855"/>
                  <a:gd name="T29" fmla="*/ 240 h 542"/>
                  <a:gd name="T30" fmla="*/ 48 w 855"/>
                  <a:gd name="T31" fmla="*/ 355 h 542"/>
                  <a:gd name="T32" fmla="*/ 143 w 855"/>
                  <a:gd name="T33" fmla="*/ 419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55" h="542">
                    <a:moveTo>
                      <a:pt x="143" y="419"/>
                    </a:moveTo>
                    <a:cubicBezTo>
                      <a:pt x="204" y="433"/>
                      <a:pt x="211" y="541"/>
                      <a:pt x="251" y="541"/>
                    </a:cubicBezTo>
                    <a:cubicBezTo>
                      <a:pt x="279" y="541"/>
                      <a:pt x="258" y="507"/>
                      <a:pt x="302" y="507"/>
                    </a:cubicBezTo>
                    <a:cubicBezTo>
                      <a:pt x="346" y="507"/>
                      <a:pt x="336" y="484"/>
                      <a:pt x="377" y="487"/>
                    </a:cubicBezTo>
                    <a:cubicBezTo>
                      <a:pt x="417" y="490"/>
                      <a:pt x="451" y="477"/>
                      <a:pt x="451" y="429"/>
                    </a:cubicBezTo>
                    <a:cubicBezTo>
                      <a:pt x="451" y="382"/>
                      <a:pt x="482" y="365"/>
                      <a:pt x="522" y="355"/>
                    </a:cubicBezTo>
                    <a:cubicBezTo>
                      <a:pt x="563" y="345"/>
                      <a:pt x="526" y="294"/>
                      <a:pt x="583" y="280"/>
                    </a:cubicBezTo>
                    <a:cubicBezTo>
                      <a:pt x="641" y="267"/>
                      <a:pt x="800" y="199"/>
                      <a:pt x="827" y="179"/>
                    </a:cubicBezTo>
                    <a:cubicBezTo>
                      <a:pt x="854" y="159"/>
                      <a:pt x="793" y="132"/>
                      <a:pt x="732" y="94"/>
                    </a:cubicBezTo>
                    <a:cubicBezTo>
                      <a:pt x="671" y="57"/>
                      <a:pt x="624" y="47"/>
                      <a:pt x="576" y="77"/>
                    </a:cubicBezTo>
                    <a:cubicBezTo>
                      <a:pt x="529" y="108"/>
                      <a:pt x="566" y="44"/>
                      <a:pt x="529" y="60"/>
                    </a:cubicBezTo>
                    <a:cubicBezTo>
                      <a:pt x="492" y="77"/>
                      <a:pt x="390" y="33"/>
                      <a:pt x="377" y="16"/>
                    </a:cubicBezTo>
                    <a:cubicBezTo>
                      <a:pt x="363" y="0"/>
                      <a:pt x="180" y="54"/>
                      <a:pt x="136" y="54"/>
                    </a:cubicBezTo>
                    <a:cubicBezTo>
                      <a:pt x="92" y="54"/>
                      <a:pt x="140" y="101"/>
                      <a:pt x="170" y="125"/>
                    </a:cubicBezTo>
                    <a:cubicBezTo>
                      <a:pt x="201" y="148"/>
                      <a:pt x="96" y="223"/>
                      <a:pt x="116" y="240"/>
                    </a:cubicBezTo>
                    <a:cubicBezTo>
                      <a:pt x="136" y="257"/>
                      <a:pt x="95" y="301"/>
                      <a:pt x="48" y="355"/>
                    </a:cubicBezTo>
                    <a:cubicBezTo>
                      <a:pt x="0" y="409"/>
                      <a:pt x="82" y="406"/>
                      <a:pt x="143" y="4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3" name="Freeform 202">
                <a:extLst>
                  <a:ext uri="{FF2B5EF4-FFF2-40B4-BE49-F238E27FC236}">
                    <a16:creationId xmlns:a16="http://schemas.microsoft.com/office/drawing/2014/main" id="{58353A93-EB45-44B6-9F7B-97A70B2A3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8971" y="2294087"/>
                <a:ext cx="84555" cy="93950"/>
              </a:xfrm>
              <a:custGeom>
                <a:avLst/>
                <a:gdLst>
                  <a:gd name="T0" fmla="*/ 61 w 199"/>
                  <a:gd name="T1" fmla="*/ 33 h 220"/>
                  <a:gd name="T2" fmla="*/ 177 w 199"/>
                  <a:gd name="T3" fmla="*/ 200 h 220"/>
                  <a:gd name="T4" fmla="*/ 141 w 199"/>
                  <a:gd name="T5" fmla="*/ 82 h 220"/>
                  <a:gd name="T6" fmla="*/ 61 w 199"/>
                  <a:gd name="T7" fmla="*/ 33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220">
                    <a:moveTo>
                      <a:pt x="61" y="33"/>
                    </a:moveTo>
                    <a:cubicBezTo>
                      <a:pt x="0" y="65"/>
                      <a:pt x="147" y="219"/>
                      <a:pt x="177" y="200"/>
                    </a:cubicBezTo>
                    <a:cubicBezTo>
                      <a:pt x="198" y="187"/>
                      <a:pt x="141" y="122"/>
                      <a:pt x="141" y="82"/>
                    </a:cubicBezTo>
                    <a:cubicBezTo>
                      <a:pt x="141" y="42"/>
                      <a:pt x="122" y="0"/>
                      <a:pt x="61" y="3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4" name="Freeform 203">
                <a:extLst>
                  <a:ext uri="{FF2B5EF4-FFF2-40B4-BE49-F238E27FC236}">
                    <a16:creationId xmlns:a16="http://schemas.microsoft.com/office/drawing/2014/main" id="{8ACCF2B9-5EFC-4697-A5F5-A15C3A64B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857" y="1052071"/>
                <a:ext cx="398353" cy="172868"/>
              </a:xfrm>
              <a:custGeom>
                <a:avLst/>
                <a:gdLst>
                  <a:gd name="T0" fmla="*/ 127 w 937"/>
                  <a:gd name="T1" fmla="*/ 91 h 404"/>
                  <a:gd name="T2" fmla="*/ 138 w 937"/>
                  <a:gd name="T3" fmla="*/ 142 h 404"/>
                  <a:gd name="T4" fmla="*/ 131 w 937"/>
                  <a:gd name="T5" fmla="*/ 156 h 404"/>
                  <a:gd name="T6" fmla="*/ 73 w 937"/>
                  <a:gd name="T7" fmla="*/ 206 h 404"/>
                  <a:gd name="T8" fmla="*/ 151 w 937"/>
                  <a:gd name="T9" fmla="*/ 206 h 404"/>
                  <a:gd name="T10" fmla="*/ 16 w 937"/>
                  <a:gd name="T11" fmla="*/ 251 h 404"/>
                  <a:gd name="T12" fmla="*/ 114 w 937"/>
                  <a:gd name="T13" fmla="*/ 278 h 404"/>
                  <a:gd name="T14" fmla="*/ 219 w 937"/>
                  <a:gd name="T15" fmla="*/ 267 h 404"/>
                  <a:gd name="T16" fmla="*/ 280 w 937"/>
                  <a:gd name="T17" fmla="*/ 244 h 404"/>
                  <a:gd name="T18" fmla="*/ 425 w 937"/>
                  <a:gd name="T19" fmla="*/ 254 h 404"/>
                  <a:gd name="T20" fmla="*/ 314 w 937"/>
                  <a:gd name="T21" fmla="*/ 315 h 404"/>
                  <a:gd name="T22" fmla="*/ 310 w 937"/>
                  <a:gd name="T23" fmla="*/ 386 h 404"/>
                  <a:gd name="T24" fmla="*/ 581 w 937"/>
                  <a:gd name="T25" fmla="*/ 301 h 404"/>
                  <a:gd name="T26" fmla="*/ 689 w 937"/>
                  <a:gd name="T27" fmla="*/ 294 h 404"/>
                  <a:gd name="T28" fmla="*/ 862 w 937"/>
                  <a:gd name="T29" fmla="*/ 284 h 404"/>
                  <a:gd name="T30" fmla="*/ 889 w 937"/>
                  <a:gd name="T31" fmla="*/ 129 h 404"/>
                  <a:gd name="T32" fmla="*/ 804 w 937"/>
                  <a:gd name="T33" fmla="*/ 159 h 404"/>
                  <a:gd name="T34" fmla="*/ 716 w 937"/>
                  <a:gd name="T35" fmla="*/ 88 h 404"/>
                  <a:gd name="T36" fmla="*/ 662 w 937"/>
                  <a:gd name="T37" fmla="*/ 7 h 404"/>
                  <a:gd name="T38" fmla="*/ 581 w 937"/>
                  <a:gd name="T39" fmla="*/ 91 h 404"/>
                  <a:gd name="T40" fmla="*/ 588 w 937"/>
                  <a:gd name="T41" fmla="*/ 142 h 404"/>
                  <a:gd name="T42" fmla="*/ 645 w 937"/>
                  <a:gd name="T43" fmla="*/ 200 h 404"/>
                  <a:gd name="T44" fmla="*/ 469 w 937"/>
                  <a:gd name="T45" fmla="*/ 169 h 404"/>
                  <a:gd name="T46" fmla="*/ 290 w 937"/>
                  <a:gd name="T47" fmla="*/ 88 h 404"/>
                  <a:gd name="T48" fmla="*/ 209 w 937"/>
                  <a:gd name="T49" fmla="*/ 44 h 404"/>
                  <a:gd name="T50" fmla="*/ 127 w 937"/>
                  <a:gd name="T51" fmla="*/ 9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37" h="404">
                    <a:moveTo>
                      <a:pt x="127" y="91"/>
                    </a:moveTo>
                    <a:cubicBezTo>
                      <a:pt x="80" y="95"/>
                      <a:pt x="83" y="142"/>
                      <a:pt x="138" y="142"/>
                    </a:cubicBezTo>
                    <a:cubicBezTo>
                      <a:pt x="192" y="142"/>
                      <a:pt x="209" y="159"/>
                      <a:pt x="131" y="156"/>
                    </a:cubicBezTo>
                    <a:cubicBezTo>
                      <a:pt x="53" y="152"/>
                      <a:pt x="19" y="220"/>
                      <a:pt x="73" y="206"/>
                    </a:cubicBezTo>
                    <a:cubicBezTo>
                      <a:pt x="127" y="193"/>
                      <a:pt x="192" y="193"/>
                      <a:pt x="151" y="206"/>
                    </a:cubicBezTo>
                    <a:cubicBezTo>
                      <a:pt x="110" y="220"/>
                      <a:pt x="0" y="229"/>
                      <a:pt x="16" y="251"/>
                    </a:cubicBezTo>
                    <a:cubicBezTo>
                      <a:pt x="26" y="264"/>
                      <a:pt x="70" y="261"/>
                      <a:pt x="114" y="278"/>
                    </a:cubicBezTo>
                    <a:cubicBezTo>
                      <a:pt x="158" y="295"/>
                      <a:pt x="185" y="305"/>
                      <a:pt x="219" y="267"/>
                    </a:cubicBezTo>
                    <a:cubicBezTo>
                      <a:pt x="253" y="230"/>
                      <a:pt x="297" y="193"/>
                      <a:pt x="280" y="244"/>
                    </a:cubicBezTo>
                    <a:cubicBezTo>
                      <a:pt x="263" y="295"/>
                      <a:pt x="334" y="257"/>
                      <a:pt x="425" y="254"/>
                    </a:cubicBezTo>
                    <a:cubicBezTo>
                      <a:pt x="517" y="251"/>
                      <a:pt x="408" y="308"/>
                      <a:pt x="314" y="315"/>
                    </a:cubicBezTo>
                    <a:cubicBezTo>
                      <a:pt x="219" y="322"/>
                      <a:pt x="236" y="369"/>
                      <a:pt x="310" y="386"/>
                    </a:cubicBezTo>
                    <a:cubicBezTo>
                      <a:pt x="385" y="403"/>
                      <a:pt x="544" y="339"/>
                      <a:pt x="581" y="301"/>
                    </a:cubicBezTo>
                    <a:cubicBezTo>
                      <a:pt x="618" y="264"/>
                      <a:pt x="651" y="321"/>
                      <a:pt x="689" y="294"/>
                    </a:cubicBezTo>
                    <a:cubicBezTo>
                      <a:pt x="726" y="266"/>
                      <a:pt x="798" y="298"/>
                      <a:pt x="862" y="284"/>
                    </a:cubicBezTo>
                    <a:cubicBezTo>
                      <a:pt x="926" y="271"/>
                      <a:pt x="936" y="149"/>
                      <a:pt x="889" y="129"/>
                    </a:cubicBezTo>
                    <a:cubicBezTo>
                      <a:pt x="842" y="108"/>
                      <a:pt x="842" y="152"/>
                      <a:pt x="804" y="159"/>
                    </a:cubicBezTo>
                    <a:cubicBezTo>
                      <a:pt x="767" y="166"/>
                      <a:pt x="747" y="118"/>
                      <a:pt x="716" y="88"/>
                    </a:cubicBezTo>
                    <a:cubicBezTo>
                      <a:pt x="686" y="58"/>
                      <a:pt x="706" y="0"/>
                      <a:pt x="662" y="7"/>
                    </a:cubicBezTo>
                    <a:cubicBezTo>
                      <a:pt x="619" y="13"/>
                      <a:pt x="523" y="85"/>
                      <a:pt x="581" y="91"/>
                    </a:cubicBezTo>
                    <a:cubicBezTo>
                      <a:pt x="639" y="98"/>
                      <a:pt x="618" y="129"/>
                      <a:pt x="588" y="142"/>
                    </a:cubicBezTo>
                    <a:cubicBezTo>
                      <a:pt x="557" y="156"/>
                      <a:pt x="659" y="179"/>
                      <a:pt x="645" y="200"/>
                    </a:cubicBezTo>
                    <a:cubicBezTo>
                      <a:pt x="632" y="220"/>
                      <a:pt x="476" y="203"/>
                      <a:pt x="469" y="169"/>
                    </a:cubicBezTo>
                    <a:cubicBezTo>
                      <a:pt x="462" y="135"/>
                      <a:pt x="341" y="74"/>
                      <a:pt x="290" y="88"/>
                    </a:cubicBezTo>
                    <a:cubicBezTo>
                      <a:pt x="239" y="102"/>
                      <a:pt x="259" y="47"/>
                      <a:pt x="209" y="44"/>
                    </a:cubicBezTo>
                    <a:cubicBezTo>
                      <a:pt x="158" y="41"/>
                      <a:pt x="175" y="88"/>
                      <a:pt x="127" y="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5" name="Freeform 204">
                <a:extLst>
                  <a:ext uri="{FF2B5EF4-FFF2-40B4-BE49-F238E27FC236}">
                    <a16:creationId xmlns:a16="http://schemas.microsoft.com/office/drawing/2014/main" id="{E8792785-6DEB-43F3-AB2B-F5BD7802A4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421" y="963757"/>
                <a:ext cx="122136" cy="62005"/>
              </a:xfrm>
              <a:custGeom>
                <a:avLst/>
                <a:gdLst>
                  <a:gd name="T0" fmla="*/ 240 w 285"/>
                  <a:gd name="T1" fmla="*/ 41 h 147"/>
                  <a:gd name="T2" fmla="*/ 193 w 285"/>
                  <a:gd name="T3" fmla="*/ 10 h 147"/>
                  <a:gd name="T4" fmla="*/ 0 w 285"/>
                  <a:gd name="T5" fmla="*/ 71 h 147"/>
                  <a:gd name="T6" fmla="*/ 102 w 285"/>
                  <a:gd name="T7" fmla="*/ 139 h 147"/>
                  <a:gd name="T8" fmla="*/ 210 w 285"/>
                  <a:gd name="T9" fmla="*/ 71 h 147"/>
                  <a:gd name="T10" fmla="*/ 240 w 285"/>
                  <a:gd name="T11" fmla="*/ 4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147">
                    <a:moveTo>
                      <a:pt x="240" y="41"/>
                    </a:moveTo>
                    <a:cubicBezTo>
                      <a:pt x="284" y="34"/>
                      <a:pt x="264" y="0"/>
                      <a:pt x="193" y="10"/>
                    </a:cubicBezTo>
                    <a:cubicBezTo>
                      <a:pt x="122" y="20"/>
                      <a:pt x="0" y="20"/>
                      <a:pt x="0" y="71"/>
                    </a:cubicBezTo>
                    <a:cubicBezTo>
                      <a:pt x="0" y="112"/>
                      <a:pt x="24" y="132"/>
                      <a:pt x="102" y="139"/>
                    </a:cubicBezTo>
                    <a:cubicBezTo>
                      <a:pt x="179" y="146"/>
                      <a:pt x="247" y="71"/>
                      <a:pt x="210" y="71"/>
                    </a:cubicBezTo>
                    <a:cubicBezTo>
                      <a:pt x="173" y="71"/>
                      <a:pt x="196" y="48"/>
                      <a:pt x="240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6" name="Freeform 205">
                <a:extLst>
                  <a:ext uri="{FF2B5EF4-FFF2-40B4-BE49-F238E27FC236}">
                    <a16:creationId xmlns:a16="http://schemas.microsoft.com/office/drawing/2014/main" id="{44DD0C14-F888-425A-8D9E-DBC4EAF2E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653" y="969395"/>
                <a:ext cx="54493" cy="35702"/>
              </a:xfrm>
              <a:custGeom>
                <a:avLst/>
                <a:gdLst>
                  <a:gd name="T0" fmla="*/ 112 w 130"/>
                  <a:gd name="T1" fmla="*/ 41 h 82"/>
                  <a:gd name="T2" fmla="*/ 11 w 130"/>
                  <a:gd name="T3" fmla="*/ 20 h 82"/>
                  <a:gd name="T4" fmla="*/ 112 w 130"/>
                  <a:gd name="T5" fmla="*/ 4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82">
                    <a:moveTo>
                      <a:pt x="112" y="41"/>
                    </a:moveTo>
                    <a:cubicBezTo>
                      <a:pt x="129" y="0"/>
                      <a:pt x="0" y="7"/>
                      <a:pt x="11" y="20"/>
                    </a:cubicBezTo>
                    <a:cubicBezTo>
                      <a:pt x="35" y="51"/>
                      <a:pt x="95" y="81"/>
                      <a:pt x="112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7" name="Freeform 206">
                <a:extLst>
                  <a:ext uri="{FF2B5EF4-FFF2-40B4-BE49-F238E27FC236}">
                    <a16:creationId xmlns:a16="http://schemas.microsoft.com/office/drawing/2014/main" id="{F6634E2C-6851-4348-A7E3-2329EBA75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866050"/>
                <a:ext cx="236758" cy="124013"/>
              </a:xfrm>
              <a:custGeom>
                <a:avLst/>
                <a:gdLst>
                  <a:gd name="T0" fmla="*/ 95 w 556"/>
                  <a:gd name="T1" fmla="*/ 99 h 292"/>
                  <a:gd name="T2" fmla="*/ 196 w 556"/>
                  <a:gd name="T3" fmla="*/ 146 h 292"/>
                  <a:gd name="T4" fmla="*/ 75 w 556"/>
                  <a:gd name="T5" fmla="*/ 166 h 292"/>
                  <a:gd name="T6" fmla="*/ 173 w 556"/>
                  <a:gd name="T7" fmla="*/ 193 h 292"/>
                  <a:gd name="T8" fmla="*/ 376 w 556"/>
                  <a:gd name="T9" fmla="*/ 231 h 292"/>
                  <a:gd name="T10" fmla="*/ 518 w 556"/>
                  <a:gd name="T11" fmla="*/ 247 h 292"/>
                  <a:gd name="T12" fmla="*/ 487 w 556"/>
                  <a:gd name="T13" fmla="*/ 163 h 292"/>
                  <a:gd name="T14" fmla="*/ 396 w 556"/>
                  <a:gd name="T15" fmla="*/ 109 h 292"/>
                  <a:gd name="T16" fmla="*/ 315 w 556"/>
                  <a:gd name="T17" fmla="*/ 55 h 292"/>
                  <a:gd name="T18" fmla="*/ 264 w 556"/>
                  <a:gd name="T19" fmla="*/ 48 h 292"/>
                  <a:gd name="T20" fmla="*/ 44 w 556"/>
                  <a:gd name="T21" fmla="*/ 17 h 292"/>
                  <a:gd name="T22" fmla="*/ 95 w 556"/>
                  <a:gd name="T23" fmla="*/ 9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6" h="292">
                    <a:moveTo>
                      <a:pt x="95" y="99"/>
                    </a:moveTo>
                    <a:cubicBezTo>
                      <a:pt x="135" y="71"/>
                      <a:pt x="210" y="115"/>
                      <a:pt x="196" y="146"/>
                    </a:cubicBezTo>
                    <a:cubicBezTo>
                      <a:pt x="183" y="176"/>
                      <a:pt x="66" y="140"/>
                      <a:pt x="75" y="166"/>
                    </a:cubicBezTo>
                    <a:cubicBezTo>
                      <a:pt x="78" y="176"/>
                      <a:pt x="91" y="217"/>
                      <a:pt x="173" y="193"/>
                    </a:cubicBezTo>
                    <a:cubicBezTo>
                      <a:pt x="254" y="170"/>
                      <a:pt x="322" y="187"/>
                      <a:pt x="376" y="231"/>
                    </a:cubicBezTo>
                    <a:cubicBezTo>
                      <a:pt x="430" y="275"/>
                      <a:pt x="481" y="291"/>
                      <a:pt x="518" y="247"/>
                    </a:cubicBezTo>
                    <a:cubicBezTo>
                      <a:pt x="555" y="203"/>
                      <a:pt x="470" y="197"/>
                      <a:pt x="487" y="163"/>
                    </a:cubicBezTo>
                    <a:cubicBezTo>
                      <a:pt x="503" y="129"/>
                      <a:pt x="433" y="109"/>
                      <a:pt x="396" y="109"/>
                    </a:cubicBezTo>
                    <a:cubicBezTo>
                      <a:pt x="359" y="109"/>
                      <a:pt x="345" y="41"/>
                      <a:pt x="315" y="55"/>
                    </a:cubicBezTo>
                    <a:cubicBezTo>
                      <a:pt x="284" y="68"/>
                      <a:pt x="264" y="92"/>
                      <a:pt x="264" y="48"/>
                    </a:cubicBezTo>
                    <a:cubicBezTo>
                      <a:pt x="264" y="4"/>
                      <a:pt x="88" y="0"/>
                      <a:pt x="44" y="17"/>
                    </a:cubicBezTo>
                    <a:cubicBezTo>
                      <a:pt x="0" y="34"/>
                      <a:pt x="54" y="126"/>
                      <a:pt x="95" y="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8" name="Freeform 207">
                <a:extLst>
                  <a:ext uri="{FF2B5EF4-FFF2-40B4-BE49-F238E27FC236}">
                    <a16:creationId xmlns:a16="http://schemas.microsoft.com/office/drawing/2014/main" id="{88A8B2B9-17EC-436B-A465-FA4621DE6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969395"/>
                <a:ext cx="63888" cy="77039"/>
              </a:xfrm>
              <a:custGeom>
                <a:avLst/>
                <a:gdLst>
                  <a:gd name="T0" fmla="*/ 122 w 150"/>
                  <a:gd name="T1" fmla="*/ 142 h 179"/>
                  <a:gd name="T2" fmla="*/ 6 w 150"/>
                  <a:gd name="T3" fmla="*/ 50 h 179"/>
                  <a:gd name="T4" fmla="*/ 122 w 150"/>
                  <a:gd name="T5" fmla="*/ 142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179">
                    <a:moveTo>
                      <a:pt x="122" y="142"/>
                    </a:moveTo>
                    <a:cubicBezTo>
                      <a:pt x="149" y="108"/>
                      <a:pt x="13" y="0"/>
                      <a:pt x="6" y="50"/>
                    </a:cubicBezTo>
                    <a:cubicBezTo>
                      <a:pt x="0" y="101"/>
                      <a:pt x="93" y="178"/>
                      <a:pt x="122" y="14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49" name="Freeform 208">
                <a:extLst>
                  <a:ext uri="{FF2B5EF4-FFF2-40B4-BE49-F238E27FC236}">
                    <a16:creationId xmlns:a16="http://schemas.microsoft.com/office/drawing/2014/main" id="{33F0DA46-635D-48E8-ADB4-B2D2F6473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910" y="1033281"/>
                <a:ext cx="573104" cy="176624"/>
              </a:xfrm>
              <a:custGeom>
                <a:avLst/>
                <a:gdLst>
                  <a:gd name="T0" fmla="*/ 378 w 1344"/>
                  <a:gd name="T1" fmla="*/ 322 h 414"/>
                  <a:gd name="T2" fmla="*/ 466 w 1344"/>
                  <a:gd name="T3" fmla="*/ 369 h 414"/>
                  <a:gd name="T4" fmla="*/ 591 w 1344"/>
                  <a:gd name="T5" fmla="*/ 386 h 414"/>
                  <a:gd name="T6" fmla="*/ 646 w 1344"/>
                  <a:gd name="T7" fmla="*/ 362 h 414"/>
                  <a:gd name="T8" fmla="*/ 899 w 1344"/>
                  <a:gd name="T9" fmla="*/ 410 h 414"/>
                  <a:gd name="T10" fmla="*/ 1069 w 1344"/>
                  <a:gd name="T11" fmla="*/ 369 h 414"/>
                  <a:gd name="T12" fmla="*/ 1272 w 1344"/>
                  <a:gd name="T13" fmla="*/ 386 h 414"/>
                  <a:gd name="T14" fmla="*/ 1339 w 1344"/>
                  <a:gd name="T15" fmla="*/ 264 h 414"/>
                  <a:gd name="T16" fmla="*/ 910 w 1344"/>
                  <a:gd name="T17" fmla="*/ 234 h 414"/>
                  <a:gd name="T18" fmla="*/ 693 w 1344"/>
                  <a:gd name="T19" fmla="*/ 244 h 414"/>
                  <a:gd name="T20" fmla="*/ 568 w 1344"/>
                  <a:gd name="T21" fmla="*/ 206 h 414"/>
                  <a:gd name="T22" fmla="*/ 591 w 1344"/>
                  <a:gd name="T23" fmla="*/ 135 h 414"/>
                  <a:gd name="T24" fmla="*/ 388 w 1344"/>
                  <a:gd name="T25" fmla="*/ 74 h 414"/>
                  <a:gd name="T26" fmla="*/ 226 w 1344"/>
                  <a:gd name="T27" fmla="*/ 27 h 414"/>
                  <a:gd name="T28" fmla="*/ 33 w 1344"/>
                  <a:gd name="T29" fmla="*/ 54 h 414"/>
                  <a:gd name="T30" fmla="*/ 273 w 1344"/>
                  <a:gd name="T31" fmla="*/ 125 h 414"/>
                  <a:gd name="T32" fmla="*/ 375 w 1344"/>
                  <a:gd name="T33" fmla="*/ 203 h 414"/>
                  <a:gd name="T34" fmla="*/ 378 w 1344"/>
                  <a:gd name="T35" fmla="*/ 322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4" h="414">
                    <a:moveTo>
                      <a:pt x="378" y="322"/>
                    </a:moveTo>
                    <a:cubicBezTo>
                      <a:pt x="402" y="389"/>
                      <a:pt x="429" y="342"/>
                      <a:pt x="466" y="369"/>
                    </a:cubicBezTo>
                    <a:cubicBezTo>
                      <a:pt x="503" y="396"/>
                      <a:pt x="561" y="413"/>
                      <a:pt x="591" y="386"/>
                    </a:cubicBezTo>
                    <a:cubicBezTo>
                      <a:pt x="622" y="359"/>
                      <a:pt x="635" y="339"/>
                      <a:pt x="646" y="362"/>
                    </a:cubicBezTo>
                    <a:cubicBezTo>
                      <a:pt x="662" y="401"/>
                      <a:pt x="737" y="406"/>
                      <a:pt x="899" y="410"/>
                    </a:cubicBezTo>
                    <a:cubicBezTo>
                      <a:pt x="1062" y="413"/>
                      <a:pt x="1021" y="342"/>
                      <a:pt x="1069" y="369"/>
                    </a:cubicBezTo>
                    <a:cubicBezTo>
                      <a:pt x="1116" y="396"/>
                      <a:pt x="1224" y="396"/>
                      <a:pt x="1272" y="386"/>
                    </a:cubicBezTo>
                    <a:cubicBezTo>
                      <a:pt x="1319" y="376"/>
                      <a:pt x="1343" y="301"/>
                      <a:pt x="1339" y="264"/>
                    </a:cubicBezTo>
                    <a:cubicBezTo>
                      <a:pt x="1336" y="227"/>
                      <a:pt x="974" y="196"/>
                      <a:pt x="910" y="234"/>
                    </a:cubicBezTo>
                    <a:cubicBezTo>
                      <a:pt x="845" y="271"/>
                      <a:pt x="744" y="217"/>
                      <a:pt x="693" y="244"/>
                    </a:cubicBezTo>
                    <a:cubicBezTo>
                      <a:pt x="642" y="271"/>
                      <a:pt x="659" y="210"/>
                      <a:pt x="568" y="206"/>
                    </a:cubicBezTo>
                    <a:cubicBezTo>
                      <a:pt x="476" y="203"/>
                      <a:pt x="575" y="156"/>
                      <a:pt x="591" y="135"/>
                    </a:cubicBezTo>
                    <a:cubicBezTo>
                      <a:pt x="608" y="115"/>
                      <a:pt x="452" y="60"/>
                      <a:pt x="388" y="74"/>
                    </a:cubicBezTo>
                    <a:cubicBezTo>
                      <a:pt x="323" y="87"/>
                      <a:pt x="287" y="54"/>
                      <a:pt x="226" y="27"/>
                    </a:cubicBezTo>
                    <a:cubicBezTo>
                      <a:pt x="165" y="0"/>
                      <a:pt x="0" y="6"/>
                      <a:pt x="33" y="54"/>
                    </a:cubicBezTo>
                    <a:cubicBezTo>
                      <a:pt x="57" y="88"/>
                      <a:pt x="253" y="159"/>
                      <a:pt x="273" y="125"/>
                    </a:cubicBezTo>
                    <a:cubicBezTo>
                      <a:pt x="294" y="91"/>
                      <a:pt x="344" y="166"/>
                      <a:pt x="375" y="203"/>
                    </a:cubicBezTo>
                    <a:cubicBezTo>
                      <a:pt x="405" y="240"/>
                      <a:pt x="354" y="254"/>
                      <a:pt x="378" y="3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0" name="Freeform 209">
                <a:extLst>
                  <a:ext uri="{FF2B5EF4-FFF2-40B4-BE49-F238E27FC236}">
                    <a16:creationId xmlns:a16="http://schemas.microsoft.com/office/drawing/2014/main" id="{09C407CC-C73C-4166-BAF4-842461DEE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9115" y="914904"/>
                <a:ext cx="152201" cy="50733"/>
              </a:xfrm>
              <a:custGeom>
                <a:avLst/>
                <a:gdLst>
                  <a:gd name="T0" fmla="*/ 44 w 357"/>
                  <a:gd name="T1" fmla="*/ 82 h 117"/>
                  <a:gd name="T2" fmla="*/ 136 w 357"/>
                  <a:gd name="T3" fmla="*/ 88 h 117"/>
                  <a:gd name="T4" fmla="*/ 227 w 357"/>
                  <a:gd name="T5" fmla="*/ 78 h 117"/>
                  <a:gd name="T6" fmla="*/ 356 w 357"/>
                  <a:gd name="T7" fmla="*/ 61 h 117"/>
                  <a:gd name="T8" fmla="*/ 190 w 357"/>
                  <a:gd name="T9" fmla="*/ 21 h 117"/>
                  <a:gd name="T10" fmla="*/ 44 w 357"/>
                  <a:gd name="T11" fmla="*/ 8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117">
                    <a:moveTo>
                      <a:pt x="44" y="82"/>
                    </a:moveTo>
                    <a:cubicBezTo>
                      <a:pt x="71" y="102"/>
                      <a:pt x="102" y="75"/>
                      <a:pt x="136" y="88"/>
                    </a:cubicBezTo>
                    <a:cubicBezTo>
                      <a:pt x="169" y="102"/>
                      <a:pt x="203" y="58"/>
                      <a:pt x="227" y="78"/>
                    </a:cubicBezTo>
                    <a:cubicBezTo>
                      <a:pt x="251" y="99"/>
                      <a:pt x="356" y="116"/>
                      <a:pt x="356" y="61"/>
                    </a:cubicBezTo>
                    <a:cubicBezTo>
                      <a:pt x="356" y="7"/>
                      <a:pt x="224" y="0"/>
                      <a:pt x="190" y="21"/>
                    </a:cubicBezTo>
                    <a:cubicBezTo>
                      <a:pt x="156" y="41"/>
                      <a:pt x="0" y="48"/>
                      <a:pt x="44" y="8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1" name="Freeform 210">
                <a:extLst>
                  <a:ext uri="{FF2B5EF4-FFF2-40B4-BE49-F238E27FC236}">
                    <a16:creationId xmlns:a16="http://schemas.microsoft.com/office/drawing/2014/main" id="{BBC293D8-0802-4F83-9BFF-457E1537E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122" y="1044554"/>
                <a:ext cx="255548" cy="142804"/>
              </a:xfrm>
              <a:custGeom>
                <a:avLst/>
                <a:gdLst>
                  <a:gd name="T0" fmla="*/ 471 w 600"/>
                  <a:gd name="T1" fmla="*/ 54 h 336"/>
                  <a:gd name="T2" fmla="*/ 328 w 600"/>
                  <a:gd name="T3" fmla="*/ 23 h 336"/>
                  <a:gd name="T4" fmla="*/ 352 w 600"/>
                  <a:gd name="T5" fmla="*/ 111 h 336"/>
                  <a:gd name="T6" fmla="*/ 264 w 600"/>
                  <a:gd name="T7" fmla="*/ 88 h 336"/>
                  <a:gd name="T8" fmla="*/ 237 w 600"/>
                  <a:gd name="T9" fmla="*/ 142 h 336"/>
                  <a:gd name="T10" fmla="*/ 190 w 600"/>
                  <a:gd name="T11" fmla="*/ 145 h 336"/>
                  <a:gd name="T12" fmla="*/ 64 w 600"/>
                  <a:gd name="T13" fmla="*/ 30 h 336"/>
                  <a:gd name="T14" fmla="*/ 54 w 600"/>
                  <a:gd name="T15" fmla="*/ 125 h 336"/>
                  <a:gd name="T16" fmla="*/ 176 w 600"/>
                  <a:gd name="T17" fmla="*/ 210 h 336"/>
                  <a:gd name="T18" fmla="*/ 359 w 600"/>
                  <a:gd name="T19" fmla="*/ 206 h 336"/>
                  <a:gd name="T20" fmla="*/ 342 w 600"/>
                  <a:gd name="T21" fmla="*/ 301 h 336"/>
                  <a:gd name="T22" fmla="*/ 501 w 600"/>
                  <a:gd name="T23" fmla="*/ 308 h 336"/>
                  <a:gd name="T24" fmla="*/ 565 w 600"/>
                  <a:gd name="T25" fmla="*/ 247 h 336"/>
                  <a:gd name="T26" fmla="*/ 559 w 600"/>
                  <a:gd name="T27" fmla="*/ 169 h 336"/>
                  <a:gd name="T28" fmla="*/ 471 w 600"/>
                  <a:gd name="T29" fmla="*/ 5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0" h="336">
                    <a:moveTo>
                      <a:pt x="471" y="54"/>
                    </a:moveTo>
                    <a:cubicBezTo>
                      <a:pt x="467" y="88"/>
                      <a:pt x="389" y="47"/>
                      <a:pt x="328" y="23"/>
                    </a:cubicBezTo>
                    <a:cubicBezTo>
                      <a:pt x="267" y="0"/>
                      <a:pt x="305" y="71"/>
                      <a:pt x="352" y="111"/>
                    </a:cubicBezTo>
                    <a:cubicBezTo>
                      <a:pt x="399" y="152"/>
                      <a:pt x="328" y="132"/>
                      <a:pt x="264" y="88"/>
                    </a:cubicBezTo>
                    <a:cubicBezTo>
                      <a:pt x="200" y="44"/>
                      <a:pt x="207" y="118"/>
                      <a:pt x="237" y="142"/>
                    </a:cubicBezTo>
                    <a:cubicBezTo>
                      <a:pt x="267" y="166"/>
                      <a:pt x="230" y="199"/>
                      <a:pt x="190" y="145"/>
                    </a:cubicBezTo>
                    <a:cubicBezTo>
                      <a:pt x="149" y="91"/>
                      <a:pt x="129" y="34"/>
                      <a:pt x="64" y="30"/>
                    </a:cubicBezTo>
                    <a:cubicBezTo>
                      <a:pt x="0" y="27"/>
                      <a:pt x="29" y="93"/>
                      <a:pt x="54" y="125"/>
                    </a:cubicBezTo>
                    <a:cubicBezTo>
                      <a:pt x="88" y="169"/>
                      <a:pt x="122" y="179"/>
                      <a:pt x="176" y="210"/>
                    </a:cubicBezTo>
                    <a:cubicBezTo>
                      <a:pt x="230" y="240"/>
                      <a:pt x="318" y="196"/>
                      <a:pt x="359" y="206"/>
                    </a:cubicBezTo>
                    <a:cubicBezTo>
                      <a:pt x="399" y="216"/>
                      <a:pt x="315" y="267"/>
                      <a:pt x="342" y="301"/>
                    </a:cubicBezTo>
                    <a:cubicBezTo>
                      <a:pt x="369" y="335"/>
                      <a:pt x="443" y="311"/>
                      <a:pt x="501" y="308"/>
                    </a:cubicBezTo>
                    <a:cubicBezTo>
                      <a:pt x="559" y="304"/>
                      <a:pt x="532" y="271"/>
                      <a:pt x="565" y="247"/>
                    </a:cubicBezTo>
                    <a:cubicBezTo>
                      <a:pt x="599" y="223"/>
                      <a:pt x="532" y="227"/>
                      <a:pt x="559" y="169"/>
                    </a:cubicBezTo>
                    <a:cubicBezTo>
                      <a:pt x="586" y="111"/>
                      <a:pt x="474" y="20"/>
                      <a:pt x="471" y="5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2" name="Freeform 211">
                <a:extLst>
                  <a:ext uri="{FF2B5EF4-FFF2-40B4-BE49-F238E27FC236}">
                    <a16:creationId xmlns:a16="http://schemas.microsoft.com/office/drawing/2014/main" id="{7CD958D5-BC99-4567-AF58-A1A187CA1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506" y="1578189"/>
                <a:ext cx="97710" cy="77039"/>
              </a:xfrm>
              <a:custGeom>
                <a:avLst/>
                <a:gdLst>
                  <a:gd name="T0" fmla="*/ 189 w 231"/>
                  <a:gd name="T1" fmla="*/ 129 h 181"/>
                  <a:gd name="T2" fmla="*/ 200 w 231"/>
                  <a:gd name="T3" fmla="*/ 28 h 181"/>
                  <a:gd name="T4" fmla="*/ 101 w 231"/>
                  <a:gd name="T5" fmla="*/ 4 h 181"/>
                  <a:gd name="T6" fmla="*/ 34 w 231"/>
                  <a:gd name="T7" fmla="*/ 122 h 181"/>
                  <a:gd name="T8" fmla="*/ 189 w 231"/>
                  <a:gd name="T9" fmla="*/ 12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81">
                    <a:moveTo>
                      <a:pt x="189" y="129"/>
                    </a:moveTo>
                    <a:cubicBezTo>
                      <a:pt x="230" y="122"/>
                      <a:pt x="223" y="60"/>
                      <a:pt x="200" y="28"/>
                    </a:cubicBezTo>
                    <a:cubicBezTo>
                      <a:pt x="183" y="4"/>
                      <a:pt x="139" y="0"/>
                      <a:pt x="101" y="4"/>
                    </a:cubicBezTo>
                    <a:cubicBezTo>
                      <a:pt x="64" y="7"/>
                      <a:pt x="0" y="65"/>
                      <a:pt x="34" y="122"/>
                    </a:cubicBezTo>
                    <a:cubicBezTo>
                      <a:pt x="68" y="180"/>
                      <a:pt x="149" y="136"/>
                      <a:pt x="189" y="12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3" name="Freeform 212">
                <a:extLst>
                  <a:ext uri="{FF2B5EF4-FFF2-40B4-BE49-F238E27FC236}">
                    <a16:creationId xmlns:a16="http://schemas.microsoft.com/office/drawing/2014/main" id="{CAE4171C-B4CF-4252-BC2D-8E446EEF3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3878" y="1243730"/>
                <a:ext cx="969578" cy="695230"/>
              </a:xfrm>
              <a:custGeom>
                <a:avLst/>
                <a:gdLst>
                  <a:gd name="T0" fmla="*/ 1455 w 2275"/>
                  <a:gd name="T1" fmla="*/ 369 h 1632"/>
                  <a:gd name="T2" fmla="*/ 1252 w 2275"/>
                  <a:gd name="T3" fmla="*/ 301 h 1632"/>
                  <a:gd name="T4" fmla="*/ 995 w 2275"/>
                  <a:gd name="T5" fmla="*/ 183 h 1632"/>
                  <a:gd name="T6" fmla="*/ 863 w 2275"/>
                  <a:gd name="T7" fmla="*/ 230 h 1632"/>
                  <a:gd name="T8" fmla="*/ 741 w 2275"/>
                  <a:gd name="T9" fmla="*/ 142 h 1632"/>
                  <a:gd name="T10" fmla="*/ 538 w 2275"/>
                  <a:gd name="T11" fmla="*/ 51 h 1632"/>
                  <a:gd name="T12" fmla="*/ 399 w 2275"/>
                  <a:gd name="T13" fmla="*/ 227 h 1632"/>
                  <a:gd name="T14" fmla="*/ 440 w 2275"/>
                  <a:gd name="T15" fmla="*/ 356 h 1632"/>
                  <a:gd name="T16" fmla="*/ 294 w 2275"/>
                  <a:gd name="T17" fmla="*/ 207 h 1632"/>
                  <a:gd name="T18" fmla="*/ 413 w 2275"/>
                  <a:gd name="T19" fmla="*/ 31 h 1632"/>
                  <a:gd name="T20" fmla="*/ 40 w 2275"/>
                  <a:gd name="T21" fmla="*/ 369 h 1632"/>
                  <a:gd name="T22" fmla="*/ 186 w 2275"/>
                  <a:gd name="T23" fmla="*/ 433 h 1632"/>
                  <a:gd name="T24" fmla="*/ 220 w 2275"/>
                  <a:gd name="T25" fmla="*/ 518 h 1632"/>
                  <a:gd name="T26" fmla="*/ 450 w 2275"/>
                  <a:gd name="T27" fmla="*/ 559 h 1632"/>
                  <a:gd name="T28" fmla="*/ 697 w 2275"/>
                  <a:gd name="T29" fmla="*/ 555 h 1632"/>
                  <a:gd name="T30" fmla="*/ 859 w 2275"/>
                  <a:gd name="T31" fmla="*/ 532 h 1632"/>
                  <a:gd name="T32" fmla="*/ 968 w 2275"/>
                  <a:gd name="T33" fmla="*/ 552 h 1632"/>
                  <a:gd name="T34" fmla="*/ 1123 w 2275"/>
                  <a:gd name="T35" fmla="*/ 667 h 1632"/>
                  <a:gd name="T36" fmla="*/ 1167 w 2275"/>
                  <a:gd name="T37" fmla="*/ 697 h 1632"/>
                  <a:gd name="T38" fmla="*/ 1354 w 2275"/>
                  <a:gd name="T39" fmla="*/ 846 h 1632"/>
                  <a:gd name="T40" fmla="*/ 1479 w 2275"/>
                  <a:gd name="T41" fmla="*/ 968 h 1632"/>
                  <a:gd name="T42" fmla="*/ 1486 w 2275"/>
                  <a:gd name="T43" fmla="*/ 1080 h 1632"/>
                  <a:gd name="T44" fmla="*/ 1272 w 2275"/>
                  <a:gd name="T45" fmla="*/ 1137 h 1632"/>
                  <a:gd name="T46" fmla="*/ 991 w 2275"/>
                  <a:gd name="T47" fmla="*/ 1195 h 1632"/>
                  <a:gd name="T48" fmla="*/ 1117 w 2275"/>
                  <a:gd name="T49" fmla="*/ 1297 h 1632"/>
                  <a:gd name="T50" fmla="*/ 1306 w 2275"/>
                  <a:gd name="T51" fmla="*/ 1276 h 1632"/>
                  <a:gd name="T52" fmla="*/ 1438 w 2275"/>
                  <a:gd name="T53" fmla="*/ 1452 h 1632"/>
                  <a:gd name="T54" fmla="*/ 1858 w 2275"/>
                  <a:gd name="T55" fmla="*/ 1601 h 1632"/>
                  <a:gd name="T56" fmla="*/ 1773 w 2275"/>
                  <a:gd name="T57" fmla="*/ 1418 h 1632"/>
                  <a:gd name="T58" fmla="*/ 1939 w 2275"/>
                  <a:gd name="T59" fmla="*/ 1344 h 1632"/>
                  <a:gd name="T60" fmla="*/ 1736 w 2275"/>
                  <a:gd name="T61" fmla="*/ 1124 h 1632"/>
                  <a:gd name="T62" fmla="*/ 1865 w 2275"/>
                  <a:gd name="T63" fmla="*/ 1077 h 1632"/>
                  <a:gd name="T64" fmla="*/ 2058 w 2275"/>
                  <a:gd name="T65" fmla="*/ 1165 h 1632"/>
                  <a:gd name="T66" fmla="*/ 2234 w 2275"/>
                  <a:gd name="T67" fmla="*/ 1022 h 1632"/>
                  <a:gd name="T68" fmla="*/ 2081 w 2275"/>
                  <a:gd name="T69" fmla="*/ 911 h 1632"/>
                  <a:gd name="T70" fmla="*/ 1811 w 2275"/>
                  <a:gd name="T71" fmla="*/ 792 h 1632"/>
                  <a:gd name="T72" fmla="*/ 1814 w 2275"/>
                  <a:gd name="T73" fmla="*/ 684 h 1632"/>
                  <a:gd name="T74" fmla="*/ 1770 w 2275"/>
                  <a:gd name="T75" fmla="*/ 606 h 1632"/>
                  <a:gd name="T76" fmla="*/ 1675 w 2275"/>
                  <a:gd name="T77" fmla="*/ 569 h 1632"/>
                  <a:gd name="T78" fmla="*/ 1570 w 2275"/>
                  <a:gd name="T79" fmla="*/ 471 h 1632"/>
                  <a:gd name="T80" fmla="*/ 1418 w 2275"/>
                  <a:gd name="T81" fmla="*/ 454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75" h="1632">
                    <a:moveTo>
                      <a:pt x="1391" y="430"/>
                    </a:moveTo>
                    <a:cubicBezTo>
                      <a:pt x="1425" y="427"/>
                      <a:pt x="1465" y="400"/>
                      <a:pt x="1455" y="369"/>
                    </a:cubicBezTo>
                    <a:cubicBezTo>
                      <a:pt x="1445" y="339"/>
                      <a:pt x="1357" y="335"/>
                      <a:pt x="1340" y="373"/>
                    </a:cubicBezTo>
                    <a:cubicBezTo>
                      <a:pt x="1323" y="410"/>
                      <a:pt x="1252" y="332"/>
                      <a:pt x="1252" y="301"/>
                    </a:cubicBezTo>
                    <a:cubicBezTo>
                      <a:pt x="1252" y="271"/>
                      <a:pt x="1144" y="298"/>
                      <a:pt x="1157" y="247"/>
                    </a:cubicBezTo>
                    <a:cubicBezTo>
                      <a:pt x="1171" y="197"/>
                      <a:pt x="1032" y="183"/>
                      <a:pt x="995" y="183"/>
                    </a:cubicBezTo>
                    <a:cubicBezTo>
                      <a:pt x="958" y="183"/>
                      <a:pt x="903" y="213"/>
                      <a:pt x="910" y="247"/>
                    </a:cubicBezTo>
                    <a:cubicBezTo>
                      <a:pt x="917" y="281"/>
                      <a:pt x="870" y="268"/>
                      <a:pt x="863" y="230"/>
                    </a:cubicBezTo>
                    <a:cubicBezTo>
                      <a:pt x="856" y="193"/>
                      <a:pt x="765" y="271"/>
                      <a:pt x="737" y="271"/>
                    </a:cubicBezTo>
                    <a:cubicBezTo>
                      <a:pt x="710" y="271"/>
                      <a:pt x="754" y="173"/>
                      <a:pt x="741" y="142"/>
                    </a:cubicBezTo>
                    <a:cubicBezTo>
                      <a:pt x="727" y="112"/>
                      <a:pt x="707" y="102"/>
                      <a:pt x="687" y="51"/>
                    </a:cubicBezTo>
                    <a:cubicBezTo>
                      <a:pt x="666" y="0"/>
                      <a:pt x="565" y="21"/>
                      <a:pt x="538" y="51"/>
                    </a:cubicBezTo>
                    <a:cubicBezTo>
                      <a:pt x="511" y="81"/>
                      <a:pt x="423" y="68"/>
                      <a:pt x="375" y="115"/>
                    </a:cubicBezTo>
                    <a:cubicBezTo>
                      <a:pt x="328" y="163"/>
                      <a:pt x="379" y="210"/>
                      <a:pt x="399" y="227"/>
                    </a:cubicBezTo>
                    <a:cubicBezTo>
                      <a:pt x="419" y="244"/>
                      <a:pt x="328" y="271"/>
                      <a:pt x="358" y="298"/>
                    </a:cubicBezTo>
                    <a:cubicBezTo>
                      <a:pt x="389" y="325"/>
                      <a:pt x="436" y="312"/>
                      <a:pt x="440" y="356"/>
                    </a:cubicBezTo>
                    <a:cubicBezTo>
                      <a:pt x="443" y="400"/>
                      <a:pt x="328" y="342"/>
                      <a:pt x="311" y="305"/>
                    </a:cubicBezTo>
                    <a:cubicBezTo>
                      <a:pt x="294" y="268"/>
                      <a:pt x="318" y="234"/>
                      <a:pt x="294" y="207"/>
                    </a:cubicBezTo>
                    <a:cubicBezTo>
                      <a:pt x="270" y="180"/>
                      <a:pt x="291" y="146"/>
                      <a:pt x="335" y="98"/>
                    </a:cubicBezTo>
                    <a:cubicBezTo>
                      <a:pt x="379" y="51"/>
                      <a:pt x="413" y="58"/>
                      <a:pt x="413" y="31"/>
                    </a:cubicBezTo>
                    <a:cubicBezTo>
                      <a:pt x="413" y="4"/>
                      <a:pt x="223" y="4"/>
                      <a:pt x="111" y="105"/>
                    </a:cubicBezTo>
                    <a:cubicBezTo>
                      <a:pt x="0" y="207"/>
                      <a:pt x="33" y="342"/>
                      <a:pt x="40" y="369"/>
                    </a:cubicBezTo>
                    <a:cubicBezTo>
                      <a:pt x="47" y="396"/>
                      <a:pt x="145" y="383"/>
                      <a:pt x="203" y="400"/>
                    </a:cubicBezTo>
                    <a:cubicBezTo>
                      <a:pt x="260" y="417"/>
                      <a:pt x="230" y="439"/>
                      <a:pt x="186" y="433"/>
                    </a:cubicBezTo>
                    <a:cubicBezTo>
                      <a:pt x="142" y="426"/>
                      <a:pt x="67" y="413"/>
                      <a:pt x="71" y="444"/>
                    </a:cubicBezTo>
                    <a:cubicBezTo>
                      <a:pt x="74" y="474"/>
                      <a:pt x="165" y="531"/>
                      <a:pt x="220" y="518"/>
                    </a:cubicBezTo>
                    <a:cubicBezTo>
                      <a:pt x="274" y="504"/>
                      <a:pt x="274" y="505"/>
                      <a:pt x="297" y="535"/>
                    </a:cubicBezTo>
                    <a:cubicBezTo>
                      <a:pt x="321" y="565"/>
                      <a:pt x="385" y="555"/>
                      <a:pt x="450" y="559"/>
                    </a:cubicBezTo>
                    <a:cubicBezTo>
                      <a:pt x="514" y="562"/>
                      <a:pt x="589" y="586"/>
                      <a:pt x="619" y="589"/>
                    </a:cubicBezTo>
                    <a:cubicBezTo>
                      <a:pt x="649" y="593"/>
                      <a:pt x="687" y="572"/>
                      <a:pt x="697" y="555"/>
                    </a:cubicBezTo>
                    <a:cubicBezTo>
                      <a:pt x="707" y="538"/>
                      <a:pt x="832" y="582"/>
                      <a:pt x="869" y="579"/>
                    </a:cubicBezTo>
                    <a:cubicBezTo>
                      <a:pt x="907" y="576"/>
                      <a:pt x="882" y="542"/>
                      <a:pt x="859" y="532"/>
                    </a:cubicBezTo>
                    <a:cubicBezTo>
                      <a:pt x="835" y="521"/>
                      <a:pt x="846" y="477"/>
                      <a:pt x="876" y="494"/>
                    </a:cubicBezTo>
                    <a:cubicBezTo>
                      <a:pt x="907" y="511"/>
                      <a:pt x="957" y="521"/>
                      <a:pt x="968" y="552"/>
                    </a:cubicBezTo>
                    <a:cubicBezTo>
                      <a:pt x="976" y="578"/>
                      <a:pt x="1005" y="565"/>
                      <a:pt x="1008" y="589"/>
                    </a:cubicBezTo>
                    <a:cubicBezTo>
                      <a:pt x="1012" y="613"/>
                      <a:pt x="1120" y="640"/>
                      <a:pt x="1123" y="667"/>
                    </a:cubicBezTo>
                    <a:cubicBezTo>
                      <a:pt x="1127" y="694"/>
                      <a:pt x="1018" y="708"/>
                      <a:pt x="1049" y="731"/>
                    </a:cubicBezTo>
                    <a:cubicBezTo>
                      <a:pt x="1079" y="755"/>
                      <a:pt x="1127" y="701"/>
                      <a:pt x="1167" y="697"/>
                    </a:cubicBezTo>
                    <a:cubicBezTo>
                      <a:pt x="1208" y="694"/>
                      <a:pt x="1208" y="785"/>
                      <a:pt x="1238" y="772"/>
                    </a:cubicBezTo>
                    <a:cubicBezTo>
                      <a:pt x="1280" y="753"/>
                      <a:pt x="1313" y="789"/>
                      <a:pt x="1354" y="846"/>
                    </a:cubicBezTo>
                    <a:cubicBezTo>
                      <a:pt x="1394" y="904"/>
                      <a:pt x="1350" y="958"/>
                      <a:pt x="1354" y="978"/>
                    </a:cubicBezTo>
                    <a:cubicBezTo>
                      <a:pt x="1357" y="999"/>
                      <a:pt x="1435" y="992"/>
                      <a:pt x="1479" y="968"/>
                    </a:cubicBezTo>
                    <a:cubicBezTo>
                      <a:pt x="1523" y="945"/>
                      <a:pt x="1563" y="995"/>
                      <a:pt x="1597" y="1026"/>
                    </a:cubicBezTo>
                    <a:cubicBezTo>
                      <a:pt x="1631" y="1056"/>
                      <a:pt x="1472" y="1107"/>
                      <a:pt x="1486" y="1080"/>
                    </a:cubicBezTo>
                    <a:cubicBezTo>
                      <a:pt x="1499" y="1053"/>
                      <a:pt x="1391" y="972"/>
                      <a:pt x="1293" y="1009"/>
                    </a:cubicBezTo>
                    <a:cubicBezTo>
                      <a:pt x="1194" y="1046"/>
                      <a:pt x="1262" y="1104"/>
                      <a:pt x="1272" y="1137"/>
                    </a:cubicBezTo>
                    <a:cubicBezTo>
                      <a:pt x="1282" y="1171"/>
                      <a:pt x="1184" y="1205"/>
                      <a:pt x="1093" y="1175"/>
                    </a:cubicBezTo>
                    <a:cubicBezTo>
                      <a:pt x="1002" y="1144"/>
                      <a:pt x="1029" y="1195"/>
                      <a:pt x="991" y="1195"/>
                    </a:cubicBezTo>
                    <a:cubicBezTo>
                      <a:pt x="954" y="1195"/>
                      <a:pt x="914" y="1253"/>
                      <a:pt x="947" y="1290"/>
                    </a:cubicBezTo>
                    <a:cubicBezTo>
                      <a:pt x="981" y="1327"/>
                      <a:pt x="1056" y="1293"/>
                      <a:pt x="1117" y="1297"/>
                    </a:cubicBezTo>
                    <a:cubicBezTo>
                      <a:pt x="1178" y="1300"/>
                      <a:pt x="1184" y="1317"/>
                      <a:pt x="1191" y="1283"/>
                    </a:cubicBezTo>
                    <a:cubicBezTo>
                      <a:pt x="1198" y="1249"/>
                      <a:pt x="1262" y="1266"/>
                      <a:pt x="1306" y="1276"/>
                    </a:cubicBezTo>
                    <a:cubicBezTo>
                      <a:pt x="1350" y="1286"/>
                      <a:pt x="1340" y="1347"/>
                      <a:pt x="1394" y="1354"/>
                    </a:cubicBezTo>
                    <a:cubicBezTo>
                      <a:pt x="1448" y="1361"/>
                      <a:pt x="1404" y="1415"/>
                      <a:pt x="1438" y="1452"/>
                    </a:cubicBezTo>
                    <a:cubicBezTo>
                      <a:pt x="1472" y="1490"/>
                      <a:pt x="1580" y="1469"/>
                      <a:pt x="1621" y="1510"/>
                    </a:cubicBezTo>
                    <a:cubicBezTo>
                      <a:pt x="1662" y="1550"/>
                      <a:pt x="1834" y="1631"/>
                      <a:pt x="1858" y="1601"/>
                    </a:cubicBezTo>
                    <a:cubicBezTo>
                      <a:pt x="1885" y="1567"/>
                      <a:pt x="1709" y="1411"/>
                      <a:pt x="1658" y="1398"/>
                    </a:cubicBezTo>
                    <a:cubicBezTo>
                      <a:pt x="1607" y="1384"/>
                      <a:pt x="1709" y="1368"/>
                      <a:pt x="1773" y="1418"/>
                    </a:cubicBezTo>
                    <a:cubicBezTo>
                      <a:pt x="1838" y="1469"/>
                      <a:pt x="1932" y="1493"/>
                      <a:pt x="1980" y="1432"/>
                    </a:cubicBezTo>
                    <a:cubicBezTo>
                      <a:pt x="2027" y="1371"/>
                      <a:pt x="1939" y="1388"/>
                      <a:pt x="1939" y="1344"/>
                    </a:cubicBezTo>
                    <a:cubicBezTo>
                      <a:pt x="1939" y="1300"/>
                      <a:pt x="1908" y="1239"/>
                      <a:pt x="1861" y="1239"/>
                    </a:cubicBezTo>
                    <a:cubicBezTo>
                      <a:pt x="1813" y="1239"/>
                      <a:pt x="1692" y="1144"/>
                      <a:pt x="1736" y="1124"/>
                    </a:cubicBezTo>
                    <a:cubicBezTo>
                      <a:pt x="1780" y="1104"/>
                      <a:pt x="1723" y="1077"/>
                      <a:pt x="1756" y="1039"/>
                    </a:cubicBezTo>
                    <a:cubicBezTo>
                      <a:pt x="1790" y="1002"/>
                      <a:pt x="1824" y="1073"/>
                      <a:pt x="1865" y="1077"/>
                    </a:cubicBezTo>
                    <a:cubicBezTo>
                      <a:pt x="1905" y="1080"/>
                      <a:pt x="1912" y="1131"/>
                      <a:pt x="1976" y="1185"/>
                    </a:cubicBezTo>
                    <a:cubicBezTo>
                      <a:pt x="2041" y="1239"/>
                      <a:pt x="2047" y="1202"/>
                      <a:pt x="2058" y="1165"/>
                    </a:cubicBezTo>
                    <a:cubicBezTo>
                      <a:pt x="2068" y="1127"/>
                      <a:pt x="2139" y="1158"/>
                      <a:pt x="2135" y="1121"/>
                    </a:cubicBezTo>
                    <a:cubicBezTo>
                      <a:pt x="2132" y="1083"/>
                      <a:pt x="2193" y="1039"/>
                      <a:pt x="2234" y="1022"/>
                    </a:cubicBezTo>
                    <a:cubicBezTo>
                      <a:pt x="2274" y="1005"/>
                      <a:pt x="2200" y="965"/>
                      <a:pt x="2146" y="968"/>
                    </a:cubicBezTo>
                    <a:cubicBezTo>
                      <a:pt x="2091" y="972"/>
                      <a:pt x="2081" y="934"/>
                      <a:pt x="2081" y="911"/>
                    </a:cubicBezTo>
                    <a:cubicBezTo>
                      <a:pt x="2081" y="887"/>
                      <a:pt x="1980" y="829"/>
                      <a:pt x="1946" y="840"/>
                    </a:cubicBezTo>
                    <a:cubicBezTo>
                      <a:pt x="1912" y="850"/>
                      <a:pt x="1855" y="796"/>
                      <a:pt x="1811" y="792"/>
                    </a:cubicBezTo>
                    <a:cubicBezTo>
                      <a:pt x="1767" y="789"/>
                      <a:pt x="1702" y="755"/>
                      <a:pt x="1709" y="708"/>
                    </a:cubicBezTo>
                    <a:cubicBezTo>
                      <a:pt x="1716" y="660"/>
                      <a:pt x="1797" y="721"/>
                      <a:pt x="1814" y="684"/>
                    </a:cubicBezTo>
                    <a:cubicBezTo>
                      <a:pt x="1831" y="647"/>
                      <a:pt x="1729" y="667"/>
                      <a:pt x="1726" y="640"/>
                    </a:cubicBezTo>
                    <a:cubicBezTo>
                      <a:pt x="1723" y="613"/>
                      <a:pt x="1750" y="623"/>
                      <a:pt x="1770" y="606"/>
                    </a:cubicBezTo>
                    <a:cubicBezTo>
                      <a:pt x="1790" y="589"/>
                      <a:pt x="1753" y="555"/>
                      <a:pt x="1729" y="542"/>
                    </a:cubicBezTo>
                    <a:cubicBezTo>
                      <a:pt x="1706" y="528"/>
                      <a:pt x="1699" y="569"/>
                      <a:pt x="1675" y="569"/>
                    </a:cubicBezTo>
                    <a:cubicBezTo>
                      <a:pt x="1651" y="569"/>
                      <a:pt x="1672" y="532"/>
                      <a:pt x="1689" y="508"/>
                    </a:cubicBezTo>
                    <a:cubicBezTo>
                      <a:pt x="1706" y="484"/>
                      <a:pt x="1611" y="457"/>
                      <a:pt x="1570" y="471"/>
                    </a:cubicBezTo>
                    <a:cubicBezTo>
                      <a:pt x="1530" y="484"/>
                      <a:pt x="1516" y="460"/>
                      <a:pt x="1516" y="433"/>
                    </a:cubicBezTo>
                    <a:cubicBezTo>
                      <a:pt x="1516" y="405"/>
                      <a:pt x="1445" y="433"/>
                      <a:pt x="1418" y="454"/>
                    </a:cubicBezTo>
                    <a:cubicBezTo>
                      <a:pt x="1391" y="474"/>
                      <a:pt x="1357" y="433"/>
                      <a:pt x="1391" y="4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4" name="Freeform 213">
                <a:extLst>
                  <a:ext uri="{FF2B5EF4-FFF2-40B4-BE49-F238E27FC236}">
                    <a16:creationId xmlns:a16="http://schemas.microsoft.com/office/drawing/2014/main" id="{3B0941CA-455C-4F83-A137-79271FDF4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8951" y="1903256"/>
                <a:ext cx="52612" cy="39458"/>
              </a:xfrm>
              <a:custGeom>
                <a:avLst/>
                <a:gdLst>
                  <a:gd name="T0" fmla="*/ 51 w 123"/>
                  <a:gd name="T1" fmla="*/ 88 h 94"/>
                  <a:gd name="T2" fmla="*/ 61 w 123"/>
                  <a:gd name="T3" fmla="*/ 3 h 94"/>
                  <a:gd name="T4" fmla="*/ 51 w 123"/>
                  <a:gd name="T5" fmla="*/ 8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94">
                    <a:moveTo>
                      <a:pt x="51" y="88"/>
                    </a:moveTo>
                    <a:cubicBezTo>
                      <a:pt x="75" y="85"/>
                      <a:pt x="122" y="0"/>
                      <a:pt x="61" y="3"/>
                    </a:cubicBezTo>
                    <a:cubicBezTo>
                      <a:pt x="0" y="7"/>
                      <a:pt x="14" y="93"/>
                      <a:pt x="51" y="8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5" name="Freeform 214">
                <a:extLst>
                  <a:ext uri="{FF2B5EF4-FFF2-40B4-BE49-F238E27FC236}">
                    <a16:creationId xmlns:a16="http://schemas.microsoft.com/office/drawing/2014/main" id="{59020947-C061-4B63-9B35-F2AC85AAE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539" y="1861917"/>
                <a:ext cx="86436" cy="62005"/>
              </a:xfrm>
              <a:custGeom>
                <a:avLst/>
                <a:gdLst>
                  <a:gd name="T0" fmla="*/ 65 w 201"/>
                  <a:gd name="T1" fmla="*/ 112 h 146"/>
                  <a:gd name="T2" fmla="*/ 194 w 201"/>
                  <a:gd name="T3" fmla="*/ 27 h 146"/>
                  <a:gd name="T4" fmla="*/ 65 w 201"/>
                  <a:gd name="T5" fmla="*/ 11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46">
                    <a:moveTo>
                      <a:pt x="65" y="112"/>
                    </a:moveTo>
                    <a:cubicBezTo>
                      <a:pt x="119" y="145"/>
                      <a:pt x="200" y="54"/>
                      <a:pt x="194" y="27"/>
                    </a:cubicBezTo>
                    <a:cubicBezTo>
                      <a:pt x="187" y="0"/>
                      <a:pt x="0" y="71"/>
                      <a:pt x="65" y="11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6" name="Freeform 215">
                <a:extLst>
                  <a:ext uri="{FF2B5EF4-FFF2-40B4-BE49-F238E27FC236}">
                    <a16:creationId xmlns:a16="http://schemas.microsoft.com/office/drawing/2014/main" id="{140F41A5-8D34-4DB9-AC46-9EE642C98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3468" y="1707841"/>
                <a:ext cx="229241" cy="154077"/>
              </a:xfrm>
              <a:custGeom>
                <a:avLst/>
                <a:gdLst>
                  <a:gd name="T0" fmla="*/ 528 w 536"/>
                  <a:gd name="T1" fmla="*/ 284 h 360"/>
                  <a:gd name="T2" fmla="*/ 423 w 536"/>
                  <a:gd name="T3" fmla="*/ 200 h 360"/>
                  <a:gd name="T4" fmla="*/ 274 w 536"/>
                  <a:gd name="T5" fmla="*/ 112 h 360"/>
                  <a:gd name="T6" fmla="*/ 179 w 536"/>
                  <a:gd name="T7" fmla="*/ 41 h 360"/>
                  <a:gd name="T8" fmla="*/ 95 w 536"/>
                  <a:gd name="T9" fmla="*/ 91 h 360"/>
                  <a:gd name="T10" fmla="*/ 74 w 536"/>
                  <a:gd name="T11" fmla="*/ 196 h 360"/>
                  <a:gd name="T12" fmla="*/ 10 w 536"/>
                  <a:gd name="T13" fmla="*/ 298 h 360"/>
                  <a:gd name="T14" fmla="*/ 105 w 536"/>
                  <a:gd name="T15" fmla="*/ 295 h 360"/>
                  <a:gd name="T16" fmla="*/ 145 w 536"/>
                  <a:gd name="T17" fmla="*/ 355 h 360"/>
                  <a:gd name="T18" fmla="*/ 274 w 536"/>
                  <a:gd name="T19" fmla="*/ 284 h 360"/>
                  <a:gd name="T20" fmla="*/ 372 w 536"/>
                  <a:gd name="T21" fmla="*/ 281 h 360"/>
                  <a:gd name="T22" fmla="*/ 528 w 536"/>
                  <a:gd name="T23" fmla="*/ 284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6" h="360">
                    <a:moveTo>
                      <a:pt x="528" y="284"/>
                    </a:moveTo>
                    <a:cubicBezTo>
                      <a:pt x="535" y="251"/>
                      <a:pt x="416" y="237"/>
                      <a:pt x="423" y="200"/>
                    </a:cubicBezTo>
                    <a:cubicBezTo>
                      <a:pt x="430" y="163"/>
                      <a:pt x="311" y="132"/>
                      <a:pt x="274" y="112"/>
                    </a:cubicBezTo>
                    <a:cubicBezTo>
                      <a:pt x="237" y="91"/>
                      <a:pt x="179" y="81"/>
                      <a:pt x="179" y="41"/>
                    </a:cubicBezTo>
                    <a:cubicBezTo>
                      <a:pt x="179" y="0"/>
                      <a:pt x="98" y="31"/>
                      <a:pt x="95" y="91"/>
                    </a:cubicBezTo>
                    <a:cubicBezTo>
                      <a:pt x="91" y="152"/>
                      <a:pt x="57" y="139"/>
                      <a:pt x="74" y="196"/>
                    </a:cubicBezTo>
                    <a:cubicBezTo>
                      <a:pt x="91" y="254"/>
                      <a:pt x="0" y="268"/>
                      <a:pt x="10" y="298"/>
                    </a:cubicBezTo>
                    <a:cubicBezTo>
                      <a:pt x="20" y="328"/>
                      <a:pt x="64" y="295"/>
                      <a:pt x="105" y="295"/>
                    </a:cubicBezTo>
                    <a:cubicBezTo>
                      <a:pt x="145" y="295"/>
                      <a:pt x="94" y="351"/>
                      <a:pt x="145" y="355"/>
                    </a:cubicBezTo>
                    <a:cubicBezTo>
                      <a:pt x="186" y="359"/>
                      <a:pt x="257" y="312"/>
                      <a:pt x="274" y="284"/>
                    </a:cubicBezTo>
                    <a:cubicBezTo>
                      <a:pt x="291" y="257"/>
                      <a:pt x="325" y="247"/>
                      <a:pt x="372" y="281"/>
                    </a:cubicBezTo>
                    <a:cubicBezTo>
                      <a:pt x="419" y="315"/>
                      <a:pt x="521" y="318"/>
                      <a:pt x="528" y="28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7" name="Freeform 216">
                <a:extLst>
                  <a:ext uri="{FF2B5EF4-FFF2-40B4-BE49-F238E27FC236}">
                    <a16:creationId xmlns:a16="http://schemas.microsoft.com/office/drawing/2014/main" id="{97549470-D911-4A4F-995F-655D2E102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1038" y="2408706"/>
                <a:ext cx="234878" cy="208569"/>
              </a:xfrm>
              <a:custGeom>
                <a:avLst/>
                <a:gdLst>
                  <a:gd name="T0" fmla="*/ 303 w 550"/>
                  <a:gd name="T1" fmla="*/ 38 h 488"/>
                  <a:gd name="T2" fmla="*/ 266 w 550"/>
                  <a:gd name="T3" fmla="*/ 13 h 488"/>
                  <a:gd name="T4" fmla="*/ 142 w 550"/>
                  <a:gd name="T5" fmla="*/ 185 h 488"/>
                  <a:gd name="T6" fmla="*/ 108 w 550"/>
                  <a:gd name="T7" fmla="*/ 257 h 488"/>
                  <a:gd name="T8" fmla="*/ 66 w 550"/>
                  <a:gd name="T9" fmla="*/ 302 h 488"/>
                  <a:gd name="T10" fmla="*/ 43 w 550"/>
                  <a:gd name="T11" fmla="*/ 395 h 488"/>
                  <a:gd name="T12" fmla="*/ 160 w 550"/>
                  <a:gd name="T13" fmla="*/ 393 h 488"/>
                  <a:gd name="T14" fmla="*/ 269 w 550"/>
                  <a:gd name="T15" fmla="*/ 374 h 488"/>
                  <a:gd name="T16" fmla="*/ 339 w 550"/>
                  <a:gd name="T17" fmla="*/ 393 h 488"/>
                  <a:gd name="T18" fmla="*/ 321 w 550"/>
                  <a:gd name="T19" fmla="*/ 447 h 488"/>
                  <a:gd name="T20" fmla="*/ 386 w 550"/>
                  <a:gd name="T21" fmla="*/ 420 h 488"/>
                  <a:gd name="T22" fmla="*/ 433 w 550"/>
                  <a:gd name="T23" fmla="*/ 442 h 488"/>
                  <a:gd name="T24" fmla="*/ 528 w 550"/>
                  <a:gd name="T25" fmla="*/ 451 h 488"/>
                  <a:gd name="T26" fmla="*/ 494 w 550"/>
                  <a:gd name="T27" fmla="*/ 383 h 488"/>
                  <a:gd name="T28" fmla="*/ 490 w 550"/>
                  <a:gd name="T29" fmla="*/ 343 h 488"/>
                  <a:gd name="T30" fmla="*/ 458 w 550"/>
                  <a:gd name="T31" fmla="*/ 325 h 488"/>
                  <a:gd name="T32" fmla="*/ 463 w 550"/>
                  <a:gd name="T33" fmla="*/ 250 h 488"/>
                  <a:gd name="T34" fmla="*/ 402 w 550"/>
                  <a:gd name="T35" fmla="*/ 235 h 488"/>
                  <a:gd name="T36" fmla="*/ 334 w 550"/>
                  <a:gd name="T37" fmla="*/ 221 h 488"/>
                  <a:gd name="T38" fmla="*/ 300 w 550"/>
                  <a:gd name="T39" fmla="*/ 176 h 488"/>
                  <a:gd name="T40" fmla="*/ 242 w 550"/>
                  <a:gd name="T41" fmla="*/ 178 h 488"/>
                  <a:gd name="T42" fmla="*/ 248 w 550"/>
                  <a:gd name="T43" fmla="*/ 124 h 488"/>
                  <a:gd name="T44" fmla="*/ 303 w 550"/>
                  <a:gd name="T45" fmla="*/ 3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0" h="488">
                    <a:moveTo>
                      <a:pt x="303" y="38"/>
                    </a:moveTo>
                    <a:cubicBezTo>
                      <a:pt x="334" y="20"/>
                      <a:pt x="300" y="0"/>
                      <a:pt x="266" y="13"/>
                    </a:cubicBezTo>
                    <a:cubicBezTo>
                      <a:pt x="233" y="27"/>
                      <a:pt x="142" y="151"/>
                      <a:pt x="142" y="185"/>
                    </a:cubicBezTo>
                    <a:cubicBezTo>
                      <a:pt x="142" y="219"/>
                      <a:pt x="140" y="259"/>
                      <a:pt x="108" y="257"/>
                    </a:cubicBezTo>
                    <a:cubicBezTo>
                      <a:pt x="77" y="255"/>
                      <a:pt x="41" y="284"/>
                      <a:pt x="66" y="302"/>
                    </a:cubicBezTo>
                    <a:cubicBezTo>
                      <a:pt x="90" y="320"/>
                      <a:pt x="0" y="372"/>
                      <a:pt x="43" y="395"/>
                    </a:cubicBezTo>
                    <a:cubicBezTo>
                      <a:pt x="72" y="411"/>
                      <a:pt x="120" y="388"/>
                      <a:pt x="160" y="393"/>
                    </a:cubicBezTo>
                    <a:cubicBezTo>
                      <a:pt x="201" y="397"/>
                      <a:pt x="235" y="399"/>
                      <a:pt x="269" y="374"/>
                    </a:cubicBezTo>
                    <a:cubicBezTo>
                      <a:pt x="303" y="350"/>
                      <a:pt x="303" y="397"/>
                      <a:pt x="339" y="393"/>
                    </a:cubicBezTo>
                    <a:cubicBezTo>
                      <a:pt x="375" y="388"/>
                      <a:pt x="318" y="422"/>
                      <a:pt x="321" y="447"/>
                    </a:cubicBezTo>
                    <a:cubicBezTo>
                      <a:pt x="323" y="472"/>
                      <a:pt x="359" y="433"/>
                      <a:pt x="386" y="420"/>
                    </a:cubicBezTo>
                    <a:cubicBezTo>
                      <a:pt x="413" y="406"/>
                      <a:pt x="447" y="420"/>
                      <a:pt x="433" y="442"/>
                    </a:cubicBezTo>
                    <a:cubicBezTo>
                      <a:pt x="420" y="465"/>
                      <a:pt x="508" y="487"/>
                      <a:pt x="528" y="451"/>
                    </a:cubicBezTo>
                    <a:cubicBezTo>
                      <a:pt x="549" y="415"/>
                      <a:pt x="508" y="359"/>
                      <a:pt x="494" y="383"/>
                    </a:cubicBezTo>
                    <a:cubicBezTo>
                      <a:pt x="481" y="408"/>
                      <a:pt x="461" y="365"/>
                      <a:pt x="490" y="343"/>
                    </a:cubicBezTo>
                    <a:cubicBezTo>
                      <a:pt x="519" y="320"/>
                      <a:pt x="485" y="311"/>
                      <a:pt x="458" y="325"/>
                    </a:cubicBezTo>
                    <a:cubicBezTo>
                      <a:pt x="431" y="338"/>
                      <a:pt x="438" y="264"/>
                      <a:pt x="463" y="250"/>
                    </a:cubicBezTo>
                    <a:cubicBezTo>
                      <a:pt x="488" y="237"/>
                      <a:pt x="402" y="210"/>
                      <a:pt x="402" y="235"/>
                    </a:cubicBezTo>
                    <a:cubicBezTo>
                      <a:pt x="402" y="259"/>
                      <a:pt x="341" y="244"/>
                      <a:pt x="334" y="221"/>
                    </a:cubicBezTo>
                    <a:cubicBezTo>
                      <a:pt x="327" y="198"/>
                      <a:pt x="285" y="192"/>
                      <a:pt x="300" y="176"/>
                    </a:cubicBezTo>
                    <a:cubicBezTo>
                      <a:pt x="316" y="160"/>
                      <a:pt x="248" y="151"/>
                      <a:pt x="242" y="178"/>
                    </a:cubicBezTo>
                    <a:cubicBezTo>
                      <a:pt x="235" y="205"/>
                      <a:pt x="215" y="160"/>
                      <a:pt x="248" y="124"/>
                    </a:cubicBezTo>
                    <a:cubicBezTo>
                      <a:pt x="282" y="88"/>
                      <a:pt x="271" y="56"/>
                      <a:pt x="303" y="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58" name="Freeform 217">
                <a:extLst>
                  <a:ext uri="{FF2B5EF4-FFF2-40B4-BE49-F238E27FC236}">
                    <a16:creationId xmlns:a16="http://schemas.microsoft.com/office/drawing/2014/main" id="{A7A03A24-EB19-4512-8DE7-9117D3E73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2476" y="565412"/>
                <a:ext cx="1057893" cy="535513"/>
              </a:xfrm>
              <a:custGeom>
                <a:avLst/>
                <a:gdLst>
                  <a:gd name="T0" fmla="*/ 173 w 2483"/>
                  <a:gd name="T1" fmla="*/ 318 h 1257"/>
                  <a:gd name="T2" fmla="*/ 180 w 2483"/>
                  <a:gd name="T3" fmla="*/ 399 h 1257"/>
                  <a:gd name="T4" fmla="*/ 444 w 2483"/>
                  <a:gd name="T5" fmla="*/ 454 h 1257"/>
                  <a:gd name="T6" fmla="*/ 684 w 2483"/>
                  <a:gd name="T7" fmla="*/ 508 h 1257"/>
                  <a:gd name="T8" fmla="*/ 1009 w 2483"/>
                  <a:gd name="T9" fmla="*/ 420 h 1257"/>
                  <a:gd name="T10" fmla="*/ 759 w 2483"/>
                  <a:gd name="T11" fmla="*/ 538 h 1257"/>
                  <a:gd name="T12" fmla="*/ 725 w 2483"/>
                  <a:gd name="T13" fmla="*/ 602 h 1257"/>
                  <a:gd name="T14" fmla="*/ 488 w 2483"/>
                  <a:gd name="T15" fmla="*/ 670 h 1257"/>
                  <a:gd name="T16" fmla="*/ 779 w 2483"/>
                  <a:gd name="T17" fmla="*/ 853 h 1257"/>
                  <a:gd name="T18" fmla="*/ 376 w 2483"/>
                  <a:gd name="T19" fmla="*/ 900 h 1257"/>
                  <a:gd name="T20" fmla="*/ 542 w 2483"/>
                  <a:gd name="T21" fmla="*/ 951 h 1257"/>
                  <a:gd name="T22" fmla="*/ 528 w 2483"/>
                  <a:gd name="T23" fmla="*/ 1042 h 1257"/>
                  <a:gd name="T24" fmla="*/ 386 w 2483"/>
                  <a:gd name="T25" fmla="*/ 1049 h 1257"/>
                  <a:gd name="T26" fmla="*/ 227 w 2483"/>
                  <a:gd name="T27" fmla="*/ 1174 h 1257"/>
                  <a:gd name="T28" fmla="*/ 613 w 2483"/>
                  <a:gd name="T29" fmla="*/ 1208 h 1257"/>
                  <a:gd name="T30" fmla="*/ 884 w 2483"/>
                  <a:gd name="T31" fmla="*/ 1229 h 1257"/>
                  <a:gd name="T32" fmla="*/ 1090 w 2483"/>
                  <a:gd name="T33" fmla="*/ 1191 h 1257"/>
                  <a:gd name="T34" fmla="*/ 1033 w 2483"/>
                  <a:gd name="T35" fmla="*/ 1124 h 1257"/>
                  <a:gd name="T36" fmla="*/ 877 w 2483"/>
                  <a:gd name="T37" fmla="*/ 1049 h 1257"/>
                  <a:gd name="T38" fmla="*/ 1090 w 2483"/>
                  <a:gd name="T39" fmla="*/ 968 h 1257"/>
                  <a:gd name="T40" fmla="*/ 1385 w 2483"/>
                  <a:gd name="T41" fmla="*/ 802 h 1257"/>
                  <a:gd name="T42" fmla="*/ 1354 w 2483"/>
                  <a:gd name="T43" fmla="*/ 714 h 1257"/>
                  <a:gd name="T44" fmla="*/ 1598 w 2483"/>
                  <a:gd name="T45" fmla="*/ 653 h 1257"/>
                  <a:gd name="T46" fmla="*/ 1903 w 2483"/>
                  <a:gd name="T47" fmla="*/ 460 h 1257"/>
                  <a:gd name="T48" fmla="*/ 1930 w 2483"/>
                  <a:gd name="T49" fmla="*/ 338 h 1257"/>
                  <a:gd name="T50" fmla="*/ 2343 w 2483"/>
                  <a:gd name="T51" fmla="*/ 230 h 1257"/>
                  <a:gd name="T52" fmla="*/ 2245 w 2483"/>
                  <a:gd name="T53" fmla="*/ 108 h 1257"/>
                  <a:gd name="T54" fmla="*/ 1984 w 2483"/>
                  <a:gd name="T55" fmla="*/ 108 h 1257"/>
                  <a:gd name="T56" fmla="*/ 1747 w 2483"/>
                  <a:gd name="T57" fmla="*/ 30 h 1257"/>
                  <a:gd name="T58" fmla="*/ 1480 w 2483"/>
                  <a:gd name="T59" fmla="*/ 64 h 1257"/>
                  <a:gd name="T60" fmla="*/ 1232 w 2483"/>
                  <a:gd name="T61" fmla="*/ 54 h 1257"/>
                  <a:gd name="T62" fmla="*/ 975 w 2483"/>
                  <a:gd name="T63" fmla="*/ 71 h 1257"/>
                  <a:gd name="T64" fmla="*/ 887 w 2483"/>
                  <a:gd name="T65" fmla="*/ 129 h 1257"/>
                  <a:gd name="T66" fmla="*/ 671 w 2483"/>
                  <a:gd name="T67" fmla="*/ 179 h 1257"/>
                  <a:gd name="T68" fmla="*/ 464 w 2483"/>
                  <a:gd name="T69" fmla="*/ 210 h 1257"/>
                  <a:gd name="T70" fmla="*/ 295 w 2483"/>
                  <a:gd name="T71" fmla="*/ 230 h 1257"/>
                  <a:gd name="T72" fmla="*/ 71 w 2483"/>
                  <a:gd name="T73" fmla="*/ 291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83" h="1257">
                    <a:moveTo>
                      <a:pt x="129" y="308"/>
                    </a:moveTo>
                    <a:cubicBezTo>
                      <a:pt x="176" y="277"/>
                      <a:pt x="214" y="298"/>
                      <a:pt x="173" y="318"/>
                    </a:cubicBezTo>
                    <a:cubicBezTo>
                      <a:pt x="132" y="338"/>
                      <a:pt x="146" y="352"/>
                      <a:pt x="203" y="349"/>
                    </a:cubicBezTo>
                    <a:cubicBezTo>
                      <a:pt x="261" y="345"/>
                      <a:pt x="180" y="366"/>
                      <a:pt x="180" y="399"/>
                    </a:cubicBezTo>
                    <a:cubicBezTo>
                      <a:pt x="180" y="433"/>
                      <a:pt x="247" y="413"/>
                      <a:pt x="251" y="447"/>
                    </a:cubicBezTo>
                    <a:cubicBezTo>
                      <a:pt x="254" y="481"/>
                      <a:pt x="400" y="494"/>
                      <a:pt x="444" y="454"/>
                    </a:cubicBezTo>
                    <a:cubicBezTo>
                      <a:pt x="488" y="413"/>
                      <a:pt x="471" y="464"/>
                      <a:pt x="467" y="491"/>
                    </a:cubicBezTo>
                    <a:cubicBezTo>
                      <a:pt x="464" y="518"/>
                      <a:pt x="674" y="542"/>
                      <a:pt x="684" y="508"/>
                    </a:cubicBezTo>
                    <a:cubicBezTo>
                      <a:pt x="694" y="474"/>
                      <a:pt x="725" y="487"/>
                      <a:pt x="765" y="498"/>
                    </a:cubicBezTo>
                    <a:cubicBezTo>
                      <a:pt x="806" y="508"/>
                      <a:pt x="1006" y="460"/>
                      <a:pt x="1009" y="420"/>
                    </a:cubicBezTo>
                    <a:cubicBezTo>
                      <a:pt x="1012" y="379"/>
                      <a:pt x="1073" y="440"/>
                      <a:pt x="1009" y="484"/>
                    </a:cubicBezTo>
                    <a:cubicBezTo>
                      <a:pt x="945" y="528"/>
                      <a:pt x="816" y="521"/>
                      <a:pt x="759" y="538"/>
                    </a:cubicBezTo>
                    <a:cubicBezTo>
                      <a:pt x="701" y="555"/>
                      <a:pt x="796" y="596"/>
                      <a:pt x="853" y="640"/>
                    </a:cubicBezTo>
                    <a:cubicBezTo>
                      <a:pt x="911" y="684"/>
                      <a:pt x="779" y="659"/>
                      <a:pt x="725" y="602"/>
                    </a:cubicBezTo>
                    <a:cubicBezTo>
                      <a:pt x="671" y="544"/>
                      <a:pt x="549" y="545"/>
                      <a:pt x="484" y="548"/>
                    </a:cubicBezTo>
                    <a:cubicBezTo>
                      <a:pt x="420" y="552"/>
                      <a:pt x="440" y="670"/>
                      <a:pt x="488" y="670"/>
                    </a:cubicBezTo>
                    <a:cubicBezTo>
                      <a:pt x="535" y="670"/>
                      <a:pt x="583" y="687"/>
                      <a:pt x="630" y="762"/>
                    </a:cubicBezTo>
                    <a:cubicBezTo>
                      <a:pt x="677" y="836"/>
                      <a:pt x="779" y="819"/>
                      <a:pt x="779" y="853"/>
                    </a:cubicBezTo>
                    <a:cubicBezTo>
                      <a:pt x="779" y="887"/>
                      <a:pt x="647" y="826"/>
                      <a:pt x="572" y="812"/>
                    </a:cubicBezTo>
                    <a:cubicBezTo>
                      <a:pt x="498" y="799"/>
                      <a:pt x="379" y="846"/>
                      <a:pt x="376" y="900"/>
                    </a:cubicBezTo>
                    <a:cubicBezTo>
                      <a:pt x="373" y="954"/>
                      <a:pt x="484" y="948"/>
                      <a:pt x="559" y="904"/>
                    </a:cubicBezTo>
                    <a:cubicBezTo>
                      <a:pt x="633" y="860"/>
                      <a:pt x="579" y="917"/>
                      <a:pt x="542" y="951"/>
                    </a:cubicBezTo>
                    <a:cubicBezTo>
                      <a:pt x="505" y="985"/>
                      <a:pt x="630" y="1012"/>
                      <a:pt x="630" y="1053"/>
                    </a:cubicBezTo>
                    <a:cubicBezTo>
                      <a:pt x="630" y="1093"/>
                      <a:pt x="539" y="1080"/>
                      <a:pt x="528" y="1042"/>
                    </a:cubicBezTo>
                    <a:cubicBezTo>
                      <a:pt x="518" y="1005"/>
                      <a:pt x="484" y="968"/>
                      <a:pt x="396" y="975"/>
                    </a:cubicBezTo>
                    <a:cubicBezTo>
                      <a:pt x="308" y="982"/>
                      <a:pt x="332" y="1042"/>
                      <a:pt x="386" y="1049"/>
                    </a:cubicBezTo>
                    <a:cubicBezTo>
                      <a:pt x="440" y="1056"/>
                      <a:pt x="444" y="1097"/>
                      <a:pt x="383" y="1097"/>
                    </a:cubicBezTo>
                    <a:cubicBezTo>
                      <a:pt x="322" y="1097"/>
                      <a:pt x="184" y="1135"/>
                      <a:pt x="227" y="1174"/>
                    </a:cubicBezTo>
                    <a:cubicBezTo>
                      <a:pt x="274" y="1218"/>
                      <a:pt x="447" y="1174"/>
                      <a:pt x="478" y="1202"/>
                    </a:cubicBezTo>
                    <a:cubicBezTo>
                      <a:pt x="508" y="1229"/>
                      <a:pt x="593" y="1239"/>
                      <a:pt x="613" y="1208"/>
                    </a:cubicBezTo>
                    <a:cubicBezTo>
                      <a:pt x="633" y="1178"/>
                      <a:pt x="701" y="1191"/>
                      <a:pt x="769" y="1191"/>
                    </a:cubicBezTo>
                    <a:cubicBezTo>
                      <a:pt x="836" y="1191"/>
                      <a:pt x="853" y="1202"/>
                      <a:pt x="884" y="1229"/>
                    </a:cubicBezTo>
                    <a:cubicBezTo>
                      <a:pt x="914" y="1256"/>
                      <a:pt x="968" y="1246"/>
                      <a:pt x="1006" y="1218"/>
                    </a:cubicBezTo>
                    <a:cubicBezTo>
                      <a:pt x="1043" y="1191"/>
                      <a:pt x="1043" y="1191"/>
                      <a:pt x="1090" y="1191"/>
                    </a:cubicBezTo>
                    <a:cubicBezTo>
                      <a:pt x="1138" y="1191"/>
                      <a:pt x="1148" y="1161"/>
                      <a:pt x="1124" y="1124"/>
                    </a:cubicBezTo>
                    <a:cubicBezTo>
                      <a:pt x="1100" y="1086"/>
                      <a:pt x="1040" y="1151"/>
                      <a:pt x="1033" y="1124"/>
                    </a:cubicBezTo>
                    <a:cubicBezTo>
                      <a:pt x="1024" y="1090"/>
                      <a:pt x="968" y="1080"/>
                      <a:pt x="874" y="1093"/>
                    </a:cubicBezTo>
                    <a:cubicBezTo>
                      <a:pt x="779" y="1107"/>
                      <a:pt x="819" y="1032"/>
                      <a:pt x="877" y="1049"/>
                    </a:cubicBezTo>
                    <a:cubicBezTo>
                      <a:pt x="935" y="1066"/>
                      <a:pt x="1012" y="1059"/>
                      <a:pt x="1077" y="1042"/>
                    </a:cubicBezTo>
                    <a:cubicBezTo>
                      <a:pt x="1141" y="1026"/>
                      <a:pt x="1090" y="995"/>
                      <a:pt x="1090" y="968"/>
                    </a:cubicBezTo>
                    <a:cubicBezTo>
                      <a:pt x="1090" y="941"/>
                      <a:pt x="1172" y="958"/>
                      <a:pt x="1232" y="958"/>
                    </a:cubicBezTo>
                    <a:cubicBezTo>
                      <a:pt x="1293" y="958"/>
                      <a:pt x="1381" y="860"/>
                      <a:pt x="1385" y="802"/>
                    </a:cubicBezTo>
                    <a:cubicBezTo>
                      <a:pt x="1388" y="745"/>
                      <a:pt x="1249" y="758"/>
                      <a:pt x="1182" y="758"/>
                    </a:cubicBezTo>
                    <a:cubicBezTo>
                      <a:pt x="1114" y="758"/>
                      <a:pt x="1226" y="707"/>
                      <a:pt x="1354" y="714"/>
                    </a:cubicBezTo>
                    <a:cubicBezTo>
                      <a:pt x="1483" y="721"/>
                      <a:pt x="1425" y="663"/>
                      <a:pt x="1449" y="643"/>
                    </a:cubicBezTo>
                    <a:cubicBezTo>
                      <a:pt x="1473" y="623"/>
                      <a:pt x="1534" y="667"/>
                      <a:pt x="1598" y="653"/>
                    </a:cubicBezTo>
                    <a:cubicBezTo>
                      <a:pt x="1662" y="640"/>
                      <a:pt x="1618" y="586"/>
                      <a:pt x="1662" y="586"/>
                    </a:cubicBezTo>
                    <a:cubicBezTo>
                      <a:pt x="1694" y="586"/>
                      <a:pt x="1764" y="538"/>
                      <a:pt x="1903" y="460"/>
                    </a:cubicBezTo>
                    <a:cubicBezTo>
                      <a:pt x="2041" y="382"/>
                      <a:pt x="2150" y="396"/>
                      <a:pt x="2157" y="352"/>
                    </a:cubicBezTo>
                    <a:cubicBezTo>
                      <a:pt x="2163" y="308"/>
                      <a:pt x="1964" y="352"/>
                      <a:pt x="1930" y="338"/>
                    </a:cubicBezTo>
                    <a:cubicBezTo>
                      <a:pt x="1896" y="325"/>
                      <a:pt x="2069" y="288"/>
                      <a:pt x="2109" y="298"/>
                    </a:cubicBezTo>
                    <a:cubicBezTo>
                      <a:pt x="2150" y="308"/>
                      <a:pt x="2204" y="298"/>
                      <a:pt x="2343" y="230"/>
                    </a:cubicBezTo>
                    <a:cubicBezTo>
                      <a:pt x="2482" y="162"/>
                      <a:pt x="2421" y="145"/>
                      <a:pt x="2363" y="156"/>
                    </a:cubicBezTo>
                    <a:cubicBezTo>
                      <a:pt x="2306" y="166"/>
                      <a:pt x="2241" y="145"/>
                      <a:pt x="2245" y="108"/>
                    </a:cubicBezTo>
                    <a:cubicBezTo>
                      <a:pt x="2248" y="71"/>
                      <a:pt x="2160" y="105"/>
                      <a:pt x="2157" y="85"/>
                    </a:cubicBezTo>
                    <a:cubicBezTo>
                      <a:pt x="2153" y="64"/>
                      <a:pt x="2072" y="74"/>
                      <a:pt x="1984" y="108"/>
                    </a:cubicBezTo>
                    <a:cubicBezTo>
                      <a:pt x="1896" y="142"/>
                      <a:pt x="1977" y="74"/>
                      <a:pt x="2014" y="61"/>
                    </a:cubicBezTo>
                    <a:cubicBezTo>
                      <a:pt x="2052" y="47"/>
                      <a:pt x="1791" y="61"/>
                      <a:pt x="1747" y="30"/>
                    </a:cubicBezTo>
                    <a:cubicBezTo>
                      <a:pt x="1703" y="0"/>
                      <a:pt x="1652" y="81"/>
                      <a:pt x="1612" y="41"/>
                    </a:cubicBezTo>
                    <a:cubicBezTo>
                      <a:pt x="1571" y="0"/>
                      <a:pt x="1466" y="34"/>
                      <a:pt x="1480" y="64"/>
                    </a:cubicBezTo>
                    <a:cubicBezTo>
                      <a:pt x="1493" y="95"/>
                      <a:pt x="1463" y="95"/>
                      <a:pt x="1422" y="61"/>
                    </a:cubicBezTo>
                    <a:cubicBezTo>
                      <a:pt x="1381" y="27"/>
                      <a:pt x="1304" y="64"/>
                      <a:pt x="1232" y="54"/>
                    </a:cubicBezTo>
                    <a:cubicBezTo>
                      <a:pt x="1161" y="44"/>
                      <a:pt x="1192" y="112"/>
                      <a:pt x="1114" y="78"/>
                    </a:cubicBezTo>
                    <a:cubicBezTo>
                      <a:pt x="1036" y="44"/>
                      <a:pt x="951" y="61"/>
                      <a:pt x="975" y="71"/>
                    </a:cubicBezTo>
                    <a:cubicBezTo>
                      <a:pt x="999" y="81"/>
                      <a:pt x="968" y="101"/>
                      <a:pt x="935" y="91"/>
                    </a:cubicBezTo>
                    <a:cubicBezTo>
                      <a:pt x="901" y="81"/>
                      <a:pt x="870" y="95"/>
                      <a:pt x="887" y="129"/>
                    </a:cubicBezTo>
                    <a:cubicBezTo>
                      <a:pt x="904" y="162"/>
                      <a:pt x="762" y="118"/>
                      <a:pt x="762" y="156"/>
                    </a:cubicBezTo>
                    <a:cubicBezTo>
                      <a:pt x="762" y="193"/>
                      <a:pt x="711" y="213"/>
                      <a:pt x="671" y="179"/>
                    </a:cubicBezTo>
                    <a:cubicBezTo>
                      <a:pt x="630" y="145"/>
                      <a:pt x="501" y="135"/>
                      <a:pt x="539" y="166"/>
                    </a:cubicBezTo>
                    <a:cubicBezTo>
                      <a:pt x="576" y="196"/>
                      <a:pt x="423" y="179"/>
                      <a:pt x="464" y="210"/>
                    </a:cubicBezTo>
                    <a:cubicBezTo>
                      <a:pt x="505" y="240"/>
                      <a:pt x="413" y="264"/>
                      <a:pt x="413" y="247"/>
                    </a:cubicBezTo>
                    <a:cubicBezTo>
                      <a:pt x="413" y="230"/>
                      <a:pt x="329" y="200"/>
                      <a:pt x="295" y="230"/>
                    </a:cubicBezTo>
                    <a:cubicBezTo>
                      <a:pt x="261" y="261"/>
                      <a:pt x="251" y="298"/>
                      <a:pt x="234" y="278"/>
                    </a:cubicBezTo>
                    <a:cubicBezTo>
                      <a:pt x="217" y="257"/>
                      <a:pt x="142" y="264"/>
                      <a:pt x="71" y="291"/>
                    </a:cubicBezTo>
                    <a:cubicBezTo>
                      <a:pt x="0" y="318"/>
                      <a:pt x="82" y="338"/>
                      <a:pt x="129" y="3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  <p:grpSp>
          <p:nvGrpSpPr>
            <p:cNvPr id="688" name="Group 687">
              <a:extLst>
                <a:ext uri="{FF2B5EF4-FFF2-40B4-BE49-F238E27FC236}">
                  <a16:creationId xmlns:a16="http://schemas.microsoft.com/office/drawing/2014/main" id="{D706617D-3076-4A95-9E26-BA53F4F1A856}"/>
                </a:ext>
              </a:extLst>
            </p:cNvPr>
            <p:cNvGrpSpPr/>
            <p:nvPr/>
          </p:nvGrpSpPr>
          <p:grpSpPr>
            <a:xfrm>
              <a:off x="2813338" y="2076124"/>
              <a:ext cx="8752513" cy="3855698"/>
              <a:chOff x="2813338" y="2076124"/>
              <a:chExt cx="8752513" cy="3855698"/>
            </a:xfrm>
            <a:grpFill/>
          </p:grpSpPr>
          <p:sp>
            <p:nvSpPr>
              <p:cNvPr id="689" name="Freeform 5">
                <a:extLst>
                  <a:ext uri="{FF2B5EF4-FFF2-40B4-BE49-F238E27FC236}">
                    <a16:creationId xmlns:a16="http://schemas.microsoft.com/office/drawing/2014/main" id="{7DC6D19F-0460-415E-B24D-90532F90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2307" y="4834488"/>
                <a:ext cx="407750" cy="405863"/>
              </a:xfrm>
              <a:custGeom>
                <a:avLst/>
                <a:gdLst>
                  <a:gd name="T0" fmla="*/ 345 w 955"/>
                  <a:gd name="T1" fmla="*/ 921 h 951"/>
                  <a:gd name="T2" fmla="*/ 380 w 955"/>
                  <a:gd name="T3" fmla="*/ 883 h 951"/>
                  <a:gd name="T4" fmla="*/ 411 w 955"/>
                  <a:gd name="T5" fmla="*/ 921 h 951"/>
                  <a:gd name="T6" fmla="*/ 469 w 955"/>
                  <a:gd name="T7" fmla="*/ 948 h 951"/>
                  <a:gd name="T8" fmla="*/ 526 w 955"/>
                  <a:gd name="T9" fmla="*/ 947 h 951"/>
                  <a:gd name="T10" fmla="*/ 547 w 955"/>
                  <a:gd name="T11" fmla="*/ 930 h 951"/>
                  <a:gd name="T12" fmla="*/ 575 w 955"/>
                  <a:gd name="T13" fmla="*/ 625 h 951"/>
                  <a:gd name="T14" fmla="*/ 575 w 955"/>
                  <a:gd name="T15" fmla="*/ 397 h 951"/>
                  <a:gd name="T16" fmla="*/ 652 w 955"/>
                  <a:gd name="T17" fmla="*/ 367 h 951"/>
                  <a:gd name="T18" fmla="*/ 658 w 955"/>
                  <a:gd name="T19" fmla="*/ 100 h 951"/>
                  <a:gd name="T20" fmla="*/ 749 w 955"/>
                  <a:gd name="T21" fmla="*/ 83 h 951"/>
                  <a:gd name="T22" fmla="*/ 809 w 955"/>
                  <a:gd name="T23" fmla="*/ 64 h 951"/>
                  <a:gd name="T24" fmla="*/ 836 w 955"/>
                  <a:gd name="T25" fmla="*/ 83 h 951"/>
                  <a:gd name="T26" fmla="*/ 911 w 955"/>
                  <a:gd name="T27" fmla="*/ 61 h 951"/>
                  <a:gd name="T28" fmla="*/ 925 w 955"/>
                  <a:gd name="T29" fmla="*/ 59 h 951"/>
                  <a:gd name="T30" fmla="*/ 937 w 955"/>
                  <a:gd name="T31" fmla="*/ 57 h 951"/>
                  <a:gd name="T32" fmla="*/ 952 w 955"/>
                  <a:gd name="T33" fmla="*/ 54 h 951"/>
                  <a:gd name="T34" fmla="*/ 954 w 955"/>
                  <a:gd name="T35" fmla="*/ 53 h 951"/>
                  <a:gd name="T36" fmla="*/ 952 w 955"/>
                  <a:gd name="T37" fmla="*/ 48 h 951"/>
                  <a:gd name="T38" fmla="*/ 949 w 955"/>
                  <a:gd name="T39" fmla="*/ 40 h 951"/>
                  <a:gd name="T40" fmla="*/ 929 w 955"/>
                  <a:gd name="T41" fmla="*/ 38 h 951"/>
                  <a:gd name="T42" fmla="*/ 916 w 955"/>
                  <a:gd name="T43" fmla="*/ 39 h 951"/>
                  <a:gd name="T44" fmla="*/ 817 w 955"/>
                  <a:gd name="T45" fmla="*/ 52 h 951"/>
                  <a:gd name="T46" fmla="*/ 808 w 955"/>
                  <a:gd name="T47" fmla="*/ 54 h 951"/>
                  <a:gd name="T48" fmla="*/ 798 w 955"/>
                  <a:gd name="T49" fmla="*/ 57 h 951"/>
                  <a:gd name="T50" fmla="*/ 722 w 955"/>
                  <a:gd name="T51" fmla="*/ 69 h 951"/>
                  <a:gd name="T52" fmla="*/ 675 w 955"/>
                  <a:gd name="T53" fmla="*/ 64 h 951"/>
                  <a:gd name="T54" fmla="*/ 510 w 955"/>
                  <a:gd name="T55" fmla="*/ 65 h 951"/>
                  <a:gd name="T56" fmla="*/ 480 w 955"/>
                  <a:gd name="T57" fmla="*/ 38 h 951"/>
                  <a:gd name="T58" fmla="*/ 147 w 955"/>
                  <a:gd name="T59" fmla="*/ 18 h 951"/>
                  <a:gd name="T60" fmla="*/ 67 w 955"/>
                  <a:gd name="T61" fmla="*/ 18 h 951"/>
                  <a:gd name="T62" fmla="*/ 44 w 955"/>
                  <a:gd name="T63" fmla="*/ 0 h 951"/>
                  <a:gd name="T64" fmla="*/ 23 w 955"/>
                  <a:gd name="T65" fmla="*/ 18 h 951"/>
                  <a:gd name="T66" fmla="*/ 41 w 955"/>
                  <a:gd name="T67" fmla="*/ 115 h 951"/>
                  <a:gd name="T68" fmla="*/ 159 w 955"/>
                  <a:gd name="T69" fmla="*/ 361 h 951"/>
                  <a:gd name="T70" fmla="*/ 196 w 955"/>
                  <a:gd name="T71" fmla="*/ 506 h 951"/>
                  <a:gd name="T72" fmla="*/ 225 w 955"/>
                  <a:gd name="T73" fmla="*/ 681 h 951"/>
                  <a:gd name="T74" fmla="*/ 275 w 955"/>
                  <a:gd name="T75" fmla="*/ 863 h 951"/>
                  <a:gd name="T76" fmla="*/ 323 w 955"/>
                  <a:gd name="T77" fmla="*/ 922 h 951"/>
                  <a:gd name="T78" fmla="*/ 342 w 955"/>
                  <a:gd name="T79" fmla="*/ 923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55" h="951">
                    <a:moveTo>
                      <a:pt x="342" y="923"/>
                    </a:moveTo>
                    <a:cubicBezTo>
                      <a:pt x="344" y="923"/>
                      <a:pt x="345" y="922"/>
                      <a:pt x="345" y="921"/>
                    </a:cubicBezTo>
                    <a:cubicBezTo>
                      <a:pt x="345" y="921"/>
                      <a:pt x="345" y="921"/>
                      <a:pt x="345" y="920"/>
                    </a:cubicBezTo>
                    <a:cubicBezTo>
                      <a:pt x="345" y="905"/>
                      <a:pt x="363" y="883"/>
                      <a:pt x="380" y="883"/>
                    </a:cubicBezTo>
                    <a:cubicBezTo>
                      <a:pt x="385" y="883"/>
                      <a:pt x="393" y="885"/>
                      <a:pt x="399" y="894"/>
                    </a:cubicBezTo>
                    <a:cubicBezTo>
                      <a:pt x="405" y="903"/>
                      <a:pt x="408" y="912"/>
                      <a:pt x="411" y="921"/>
                    </a:cubicBezTo>
                    <a:cubicBezTo>
                      <a:pt x="416" y="938"/>
                      <a:pt x="419" y="946"/>
                      <a:pt x="435" y="946"/>
                    </a:cubicBezTo>
                    <a:cubicBezTo>
                      <a:pt x="445" y="946"/>
                      <a:pt x="456" y="947"/>
                      <a:pt x="469" y="948"/>
                    </a:cubicBezTo>
                    <a:cubicBezTo>
                      <a:pt x="482" y="949"/>
                      <a:pt x="495" y="950"/>
                      <a:pt x="505" y="950"/>
                    </a:cubicBezTo>
                    <a:cubicBezTo>
                      <a:pt x="521" y="950"/>
                      <a:pt x="525" y="948"/>
                      <a:pt x="526" y="947"/>
                    </a:cubicBezTo>
                    <a:cubicBezTo>
                      <a:pt x="527" y="946"/>
                      <a:pt x="527" y="946"/>
                      <a:pt x="527" y="946"/>
                    </a:cubicBezTo>
                    <a:cubicBezTo>
                      <a:pt x="531" y="940"/>
                      <a:pt x="538" y="935"/>
                      <a:pt x="547" y="930"/>
                    </a:cubicBezTo>
                    <a:cubicBezTo>
                      <a:pt x="560" y="922"/>
                      <a:pt x="575" y="912"/>
                      <a:pt x="575" y="900"/>
                    </a:cubicBezTo>
                    <a:lnTo>
                      <a:pt x="575" y="625"/>
                    </a:lnTo>
                    <a:lnTo>
                      <a:pt x="575" y="612"/>
                    </a:lnTo>
                    <a:lnTo>
                      <a:pt x="575" y="397"/>
                    </a:lnTo>
                    <a:cubicBezTo>
                      <a:pt x="575" y="383"/>
                      <a:pt x="593" y="382"/>
                      <a:pt x="612" y="381"/>
                    </a:cubicBezTo>
                    <a:cubicBezTo>
                      <a:pt x="634" y="379"/>
                      <a:pt x="652" y="377"/>
                      <a:pt x="652" y="367"/>
                    </a:cubicBezTo>
                    <a:lnTo>
                      <a:pt x="652" y="100"/>
                    </a:lnTo>
                    <a:lnTo>
                      <a:pt x="658" y="100"/>
                    </a:lnTo>
                    <a:cubicBezTo>
                      <a:pt x="658" y="99"/>
                      <a:pt x="714" y="95"/>
                      <a:pt x="729" y="91"/>
                    </a:cubicBezTo>
                    <a:cubicBezTo>
                      <a:pt x="733" y="90"/>
                      <a:pt x="740" y="86"/>
                      <a:pt x="749" y="83"/>
                    </a:cubicBezTo>
                    <a:cubicBezTo>
                      <a:pt x="751" y="82"/>
                      <a:pt x="754" y="81"/>
                      <a:pt x="756" y="80"/>
                    </a:cubicBezTo>
                    <a:cubicBezTo>
                      <a:pt x="775" y="72"/>
                      <a:pt x="795" y="64"/>
                      <a:pt x="809" y="64"/>
                    </a:cubicBezTo>
                    <a:cubicBezTo>
                      <a:pt x="813" y="64"/>
                      <a:pt x="817" y="65"/>
                      <a:pt x="819" y="67"/>
                    </a:cubicBezTo>
                    <a:cubicBezTo>
                      <a:pt x="825" y="70"/>
                      <a:pt x="830" y="76"/>
                      <a:pt x="836" y="83"/>
                    </a:cubicBezTo>
                    <a:cubicBezTo>
                      <a:pt x="840" y="88"/>
                      <a:pt x="849" y="97"/>
                      <a:pt x="852" y="97"/>
                    </a:cubicBezTo>
                    <a:cubicBezTo>
                      <a:pt x="855" y="93"/>
                      <a:pt x="882" y="61"/>
                      <a:pt x="911" y="61"/>
                    </a:cubicBezTo>
                    <a:cubicBezTo>
                      <a:pt x="913" y="61"/>
                      <a:pt x="916" y="61"/>
                      <a:pt x="919" y="60"/>
                    </a:cubicBezTo>
                    <a:cubicBezTo>
                      <a:pt x="921" y="60"/>
                      <a:pt x="923" y="60"/>
                      <a:pt x="925" y="59"/>
                    </a:cubicBezTo>
                    <a:cubicBezTo>
                      <a:pt x="927" y="59"/>
                      <a:pt x="928" y="59"/>
                      <a:pt x="930" y="59"/>
                    </a:cubicBezTo>
                    <a:cubicBezTo>
                      <a:pt x="932" y="58"/>
                      <a:pt x="935" y="58"/>
                      <a:pt x="937" y="57"/>
                    </a:cubicBezTo>
                    <a:cubicBezTo>
                      <a:pt x="939" y="57"/>
                      <a:pt x="940" y="56"/>
                      <a:pt x="941" y="56"/>
                    </a:cubicBezTo>
                    <a:cubicBezTo>
                      <a:pt x="945" y="55"/>
                      <a:pt x="948" y="54"/>
                      <a:pt x="952" y="54"/>
                    </a:cubicBezTo>
                    <a:cubicBezTo>
                      <a:pt x="952" y="53"/>
                      <a:pt x="953" y="53"/>
                      <a:pt x="953" y="53"/>
                    </a:cubicBezTo>
                    <a:lnTo>
                      <a:pt x="954" y="53"/>
                    </a:lnTo>
                    <a:cubicBezTo>
                      <a:pt x="953" y="52"/>
                      <a:pt x="953" y="51"/>
                      <a:pt x="952" y="51"/>
                    </a:cubicBezTo>
                    <a:cubicBezTo>
                      <a:pt x="952" y="50"/>
                      <a:pt x="952" y="49"/>
                      <a:pt x="952" y="48"/>
                    </a:cubicBezTo>
                    <a:cubicBezTo>
                      <a:pt x="951" y="45"/>
                      <a:pt x="950" y="42"/>
                      <a:pt x="950" y="40"/>
                    </a:cubicBezTo>
                    <a:cubicBezTo>
                      <a:pt x="950" y="40"/>
                      <a:pt x="950" y="40"/>
                      <a:pt x="949" y="40"/>
                    </a:cubicBezTo>
                    <a:cubicBezTo>
                      <a:pt x="948" y="40"/>
                      <a:pt x="947" y="40"/>
                      <a:pt x="946" y="39"/>
                    </a:cubicBezTo>
                    <a:cubicBezTo>
                      <a:pt x="942" y="39"/>
                      <a:pt x="937" y="38"/>
                      <a:pt x="929" y="38"/>
                    </a:cubicBezTo>
                    <a:cubicBezTo>
                      <a:pt x="925" y="38"/>
                      <a:pt x="921" y="38"/>
                      <a:pt x="916" y="39"/>
                    </a:cubicBezTo>
                    <a:lnTo>
                      <a:pt x="916" y="39"/>
                    </a:lnTo>
                    <a:cubicBezTo>
                      <a:pt x="884" y="40"/>
                      <a:pt x="841" y="47"/>
                      <a:pt x="818" y="52"/>
                    </a:cubicBezTo>
                    <a:lnTo>
                      <a:pt x="817" y="52"/>
                    </a:lnTo>
                    <a:cubicBezTo>
                      <a:pt x="815" y="53"/>
                      <a:pt x="812" y="53"/>
                      <a:pt x="811" y="53"/>
                    </a:cubicBezTo>
                    <a:cubicBezTo>
                      <a:pt x="810" y="54"/>
                      <a:pt x="809" y="54"/>
                      <a:pt x="808" y="54"/>
                    </a:cubicBezTo>
                    <a:cubicBezTo>
                      <a:pt x="807" y="54"/>
                      <a:pt x="806" y="54"/>
                      <a:pt x="805" y="55"/>
                    </a:cubicBezTo>
                    <a:cubicBezTo>
                      <a:pt x="801" y="56"/>
                      <a:pt x="799" y="56"/>
                      <a:pt x="798" y="57"/>
                    </a:cubicBezTo>
                    <a:cubicBezTo>
                      <a:pt x="787" y="60"/>
                      <a:pt x="766" y="65"/>
                      <a:pt x="744" y="67"/>
                    </a:cubicBezTo>
                    <a:cubicBezTo>
                      <a:pt x="737" y="68"/>
                      <a:pt x="729" y="69"/>
                      <a:pt x="722" y="69"/>
                    </a:cubicBezTo>
                    <a:cubicBezTo>
                      <a:pt x="717" y="69"/>
                      <a:pt x="713" y="70"/>
                      <a:pt x="709" y="70"/>
                    </a:cubicBezTo>
                    <a:cubicBezTo>
                      <a:pt x="694" y="70"/>
                      <a:pt x="682" y="68"/>
                      <a:pt x="675" y="64"/>
                    </a:cubicBezTo>
                    <a:cubicBezTo>
                      <a:pt x="671" y="62"/>
                      <a:pt x="660" y="60"/>
                      <a:pt x="624" y="60"/>
                    </a:cubicBezTo>
                    <a:cubicBezTo>
                      <a:pt x="575" y="60"/>
                      <a:pt x="511" y="65"/>
                      <a:pt x="510" y="65"/>
                    </a:cubicBezTo>
                    <a:lnTo>
                      <a:pt x="507" y="65"/>
                    </a:lnTo>
                    <a:lnTo>
                      <a:pt x="480" y="38"/>
                    </a:lnTo>
                    <a:lnTo>
                      <a:pt x="219" y="38"/>
                    </a:lnTo>
                    <a:cubicBezTo>
                      <a:pt x="194" y="38"/>
                      <a:pt x="173" y="35"/>
                      <a:pt x="147" y="18"/>
                    </a:cubicBezTo>
                    <a:cubicBezTo>
                      <a:pt x="127" y="4"/>
                      <a:pt x="107" y="3"/>
                      <a:pt x="81" y="15"/>
                    </a:cubicBezTo>
                    <a:cubicBezTo>
                      <a:pt x="75" y="17"/>
                      <a:pt x="71" y="18"/>
                      <a:pt x="67" y="18"/>
                    </a:cubicBezTo>
                    <a:cubicBezTo>
                      <a:pt x="58" y="18"/>
                      <a:pt x="54" y="11"/>
                      <a:pt x="52" y="6"/>
                    </a:cubicBezTo>
                    <a:cubicBezTo>
                      <a:pt x="49" y="2"/>
                      <a:pt x="48" y="0"/>
                      <a:pt x="44" y="0"/>
                    </a:cubicBezTo>
                    <a:cubicBezTo>
                      <a:pt x="29" y="0"/>
                      <a:pt x="24" y="15"/>
                      <a:pt x="24" y="15"/>
                    </a:cubicBezTo>
                    <a:lnTo>
                      <a:pt x="23" y="18"/>
                    </a:lnTo>
                    <a:lnTo>
                      <a:pt x="0" y="24"/>
                    </a:lnTo>
                    <a:cubicBezTo>
                      <a:pt x="0" y="45"/>
                      <a:pt x="17" y="82"/>
                      <a:pt x="41" y="115"/>
                    </a:cubicBezTo>
                    <a:cubicBezTo>
                      <a:pt x="68" y="151"/>
                      <a:pt x="100" y="218"/>
                      <a:pt x="116" y="273"/>
                    </a:cubicBezTo>
                    <a:cubicBezTo>
                      <a:pt x="125" y="302"/>
                      <a:pt x="143" y="332"/>
                      <a:pt x="159" y="361"/>
                    </a:cubicBezTo>
                    <a:cubicBezTo>
                      <a:pt x="174" y="387"/>
                      <a:pt x="188" y="412"/>
                      <a:pt x="194" y="432"/>
                    </a:cubicBezTo>
                    <a:cubicBezTo>
                      <a:pt x="201" y="455"/>
                      <a:pt x="198" y="482"/>
                      <a:pt x="196" y="506"/>
                    </a:cubicBezTo>
                    <a:cubicBezTo>
                      <a:pt x="194" y="528"/>
                      <a:pt x="192" y="548"/>
                      <a:pt x="197" y="560"/>
                    </a:cubicBezTo>
                    <a:cubicBezTo>
                      <a:pt x="211" y="589"/>
                      <a:pt x="219" y="638"/>
                      <a:pt x="225" y="681"/>
                    </a:cubicBezTo>
                    <a:cubicBezTo>
                      <a:pt x="226" y="689"/>
                      <a:pt x="227" y="699"/>
                      <a:pt x="228" y="709"/>
                    </a:cubicBezTo>
                    <a:cubicBezTo>
                      <a:pt x="234" y="757"/>
                      <a:pt x="242" y="831"/>
                      <a:pt x="275" y="863"/>
                    </a:cubicBezTo>
                    <a:cubicBezTo>
                      <a:pt x="290" y="877"/>
                      <a:pt x="306" y="898"/>
                      <a:pt x="322" y="922"/>
                    </a:cubicBezTo>
                    <a:lnTo>
                      <a:pt x="323" y="922"/>
                    </a:lnTo>
                    <a:cubicBezTo>
                      <a:pt x="328" y="923"/>
                      <a:pt x="333" y="923"/>
                      <a:pt x="337" y="923"/>
                    </a:cubicBezTo>
                    <a:cubicBezTo>
                      <a:pt x="339" y="923"/>
                      <a:pt x="341" y="923"/>
                      <a:pt x="342" y="92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0" name="Freeform 7">
                <a:extLst>
                  <a:ext uri="{FF2B5EF4-FFF2-40B4-BE49-F238E27FC236}">
                    <a16:creationId xmlns:a16="http://schemas.microsoft.com/office/drawing/2014/main" id="{6D43F8B8-ACB9-4324-95A4-5D64C9DBD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2216" y="4862674"/>
                <a:ext cx="285613" cy="306276"/>
              </a:xfrm>
              <a:custGeom>
                <a:avLst/>
                <a:gdLst>
                  <a:gd name="T0" fmla="*/ 46 w 670"/>
                  <a:gd name="T1" fmla="*/ 682 h 718"/>
                  <a:gd name="T2" fmla="*/ 45 w 670"/>
                  <a:gd name="T3" fmla="*/ 695 h 718"/>
                  <a:gd name="T4" fmla="*/ 53 w 670"/>
                  <a:gd name="T5" fmla="*/ 713 h 718"/>
                  <a:gd name="T6" fmla="*/ 102 w 670"/>
                  <a:gd name="T7" fmla="*/ 717 h 718"/>
                  <a:gd name="T8" fmla="*/ 147 w 670"/>
                  <a:gd name="T9" fmla="*/ 688 h 718"/>
                  <a:gd name="T10" fmla="*/ 183 w 670"/>
                  <a:gd name="T11" fmla="*/ 652 h 718"/>
                  <a:gd name="T12" fmla="*/ 231 w 670"/>
                  <a:gd name="T13" fmla="*/ 581 h 718"/>
                  <a:gd name="T14" fmla="*/ 264 w 670"/>
                  <a:gd name="T15" fmla="*/ 595 h 718"/>
                  <a:gd name="T16" fmla="*/ 306 w 670"/>
                  <a:gd name="T17" fmla="*/ 616 h 718"/>
                  <a:gd name="T18" fmla="*/ 408 w 670"/>
                  <a:gd name="T19" fmla="*/ 588 h 718"/>
                  <a:gd name="T20" fmla="*/ 443 w 670"/>
                  <a:gd name="T21" fmla="*/ 527 h 718"/>
                  <a:gd name="T22" fmla="*/ 540 w 670"/>
                  <a:gd name="T23" fmla="*/ 428 h 718"/>
                  <a:gd name="T24" fmla="*/ 626 w 670"/>
                  <a:gd name="T25" fmla="*/ 365 h 718"/>
                  <a:gd name="T26" fmla="*/ 648 w 670"/>
                  <a:gd name="T27" fmla="*/ 353 h 718"/>
                  <a:gd name="T28" fmla="*/ 654 w 670"/>
                  <a:gd name="T29" fmla="*/ 345 h 718"/>
                  <a:gd name="T30" fmla="*/ 661 w 670"/>
                  <a:gd name="T31" fmla="*/ 335 h 718"/>
                  <a:gd name="T32" fmla="*/ 669 w 670"/>
                  <a:gd name="T33" fmla="*/ 324 h 718"/>
                  <a:gd name="T34" fmla="*/ 621 w 670"/>
                  <a:gd name="T35" fmla="*/ 298 h 718"/>
                  <a:gd name="T36" fmla="*/ 581 w 670"/>
                  <a:gd name="T37" fmla="*/ 278 h 718"/>
                  <a:gd name="T38" fmla="*/ 545 w 670"/>
                  <a:gd name="T39" fmla="*/ 208 h 718"/>
                  <a:gd name="T40" fmla="*/ 458 w 670"/>
                  <a:gd name="T41" fmla="*/ 134 h 718"/>
                  <a:gd name="T42" fmla="*/ 417 w 670"/>
                  <a:gd name="T43" fmla="*/ 43 h 718"/>
                  <a:gd name="T44" fmla="*/ 369 w 670"/>
                  <a:gd name="T45" fmla="*/ 1 h 718"/>
                  <a:gd name="T46" fmla="*/ 274 w 670"/>
                  <a:gd name="T47" fmla="*/ 41 h 718"/>
                  <a:gd name="T48" fmla="*/ 240 w 670"/>
                  <a:gd name="T49" fmla="*/ 27 h 718"/>
                  <a:gd name="T50" fmla="*/ 222 w 670"/>
                  <a:gd name="T51" fmla="*/ 12 h 718"/>
                  <a:gd name="T52" fmla="*/ 145 w 670"/>
                  <a:gd name="T53" fmla="*/ 38 h 718"/>
                  <a:gd name="T54" fmla="*/ 77 w 670"/>
                  <a:gd name="T55" fmla="*/ 303 h 718"/>
                  <a:gd name="T56" fmla="*/ 0 w 670"/>
                  <a:gd name="T57" fmla="*/ 333 h 718"/>
                  <a:gd name="T58" fmla="*/ 6 w 670"/>
                  <a:gd name="T59" fmla="*/ 556 h 718"/>
                  <a:gd name="T60" fmla="*/ 19 w 670"/>
                  <a:gd name="T61" fmla="*/ 562 h 718"/>
                  <a:gd name="T62" fmla="*/ 29 w 670"/>
                  <a:gd name="T63" fmla="*/ 569 h 718"/>
                  <a:gd name="T64" fmla="*/ 36 w 670"/>
                  <a:gd name="T65" fmla="*/ 579 h 718"/>
                  <a:gd name="T66" fmla="*/ 61 w 670"/>
                  <a:gd name="T67" fmla="*/ 66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70" h="718">
                    <a:moveTo>
                      <a:pt x="48" y="681"/>
                    </a:moveTo>
                    <a:cubicBezTo>
                      <a:pt x="47" y="681"/>
                      <a:pt x="46" y="682"/>
                      <a:pt x="46" y="682"/>
                    </a:cubicBezTo>
                    <a:cubicBezTo>
                      <a:pt x="46" y="682"/>
                      <a:pt x="45" y="683"/>
                      <a:pt x="45" y="685"/>
                    </a:cubicBezTo>
                    <a:cubicBezTo>
                      <a:pt x="45" y="688"/>
                      <a:pt x="45" y="691"/>
                      <a:pt x="45" y="695"/>
                    </a:cubicBezTo>
                    <a:cubicBezTo>
                      <a:pt x="44" y="701"/>
                      <a:pt x="43" y="708"/>
                      <a:pt x="45" y="710"/>
                    </a:cubicBezTo>
                    <a:cubicBezTo>
                      <a:pt x="47" y="712"/>
                      <a:pt x="50" y="713"/>
                      <a:pt x="53" y="713"/>
                    </a:cubicBezTo>
                    <a:cubicBezTo>
                      <a:pt x="60" y="713"/>
                      <a:pt x="68" y="714"/>
                      <a:pt x="76" y="715"/>
                    </a:cubicBezTo>
                    <a:cubicBezTo>
                      <a:pt x="85" y="716"/>
                      <a:pt x="94" y="717"/>
                      <a:pt x="102" y="717"/>
                    </a:cubicBezTo>
                    <a:cubicBezTo>
                      <a:pt x="114" y="717"/>
                      <a:pt x="121" y="715"/>
                      <a:pt x="125" y="710"/>
                    </a:cubicBezTo>
                    <a:cubicBezTo>
                      <a:pt x="130" y="704"/>
                      <a:pt x="138" y="697"/>
                      <a:pt x="147" y="688"/>
                    </a:cubicBezTo>
                    <a:cubicBezTo>
                      <a:pt x="156" y="681"/>
                      <a:pt x="166" y="671"/>
                      <a:pt x="175" y="661"/>
                    </a:cubicBezTo>
                    <a:cubicBezTo>
                      <a:pt x="178" y="658"/>
                      <a:pt x="181" y="655"/>
                      <a:pt x="183" y="652"/>
                    </a:cubicBezTo>
                    <a:cubicBezTo>
                      <a:pt x="189" y="645"/>
                      <a:pt x="193" y="639"/>
                      <a:pt x="194" y="634"/>
                    </a:cubicBezTo>
                    <a:cubicBezTo>
                      <a:pt x="197" y="609"/>
                      <a:pt x="208" y="581"/>
                      <a:pt x="231" y="581"/>
                    </a:cubicBezTo>
                    <a:cubicBezTo>
                      <a:pt x="238" y="581"/>
                      <a:pt x="246" y="584"/>
                      <a:pt x="255" y="589"/>
                    </a:cubicBezTo>
                    <a:lnTo>
                      <a:pt x="264" y="595"/>
                    </a:lnTo>
                    <a:cubicBezTo>
                      <a:pt x="278" y="604"/>
                      <a:pt x="286" y="610"/>
                      <a:pt x="296" y="613"/>
                    </a:cubicBezTo>
                    <a:cubicBezTo>
                      <a:pt x="299" y="614"/>
                      <a:pt x="302" y="615"/>
                      <a:pt x="306" y="616"/>
                    </a:cubicBezTo>
                    <a:cubicBezTo>
                      <a:pt x="315" y="617"/>
                      <a:pt x="326" y="618"/>
                      <a:pt x="342" y="618"/>
                    </a:cubicBezTo>
                    <a:cubicBezTo>
                      <a:pt x="391" y="618"/>
                      <a:pt x="401" y="616"/>
                      <a:pt x="408" y="588"/>
                    </a:cubicBezTo>
                    <a:cubicBezTo>
                      <a:pt x="411" y="579"/>
                      <a:pt x="412" y="571"/>
                      <a:pt x="413" y="564"/>
                    </a:cubicBezTo>
                    <a:cubicBezTo>
                      <a:pt x="415" y="545"/>
                      <a:pt x="417" y="527"/>
                      <a:pt x="443" y="527"/>
                    </a:cubicBezTo>
                    <a:cubicBezTo>
                      <a:pt x="470" y="527"/>
                      <a:pt x="503" y="502"/>
                      <a:pt x="503" y="486"/>
                    </a:cubicBezTo>
                    <a:cubicBezTo>
                      <a:pt x="503" y="463"/>
                      <a:pt x="518" y="428"/>
                      <a:pt x="540" y="428"/>
                    </a:cubicBezTo>
                    <a:cubicBezTo>
                      <a:pt x="557" y="428"/>
                      <a:pt x="592" y="407"/>
                      <a:pt x="596" y="388"/>
                    </a:cubicBezTo>
                    <a:cubicBezTo>
                      <a:pt x="599" y="371"/>
                      <a:pt x="614" y="368"/>
                      <a:pt x="626" y="365"/>
                    </a:cubicBezTo>
                    <a:cubicBezTo>
                      <a:pt x="634" y="364"/>
                      <a:pt x="641" y="362"/>
                      <a:pt x="644" y="358"/>
                    </a:cubicBezTo>
                    <a:cubicBezTo>
                      <a:pt x="645" y="357"/>
                      <a:pt x="647" y="355"/>
                      <a:pt x="648" y="353"/>
                    </a:cubicBezTo>
                    <a:cubicBezTo>
                      <a:pt x="649" y="352"/>
                      <a:pt x="649" y="352"/>
                      <a:pt x="650" y="351"/>
                    </a:cubicBezTo>
                    <a:cubicBezTo>
                      <a:pt x="651" y="349"/>
                      <a:pt x="652" y="347"/>
                      <a:pt x="654" y="345"/>
                    </a:cubicBezTo>
                    <a:cubicBezTo>
                      <a:pt x="655" y="344"/>
                      <a:pt x="655" y="343"/>
                      <a:pt x="656" y="343"/>
                    </a:cubicBezTo>
                    <a:cubicBezTo>
                      <a:pt x="657" y="340"/>
                      <a:pt x="659" y="338"/>
                      <a:pt x="661" y="335"/>
                    </a:cubicBezTo>
                    <a:cubicBezTo>
                      <a:pt x="662" y="334"/>
                      <a:pt x="663" y="332"/>
                      <a:pt x="664" y="331"/>
                    </a:cubicBezTo>
                    <a:cubicBezTo>
                      <a:pt x="665" y="329"/>
                      <a:pt x="667" y="326"/>
                      <a:pt x="669" y="324"/>
                    </a:cubicBezTo>
                    <a:cubicBezTo>
                      <a:pt x="669" y="315"/>
                      <a:pt x="666" y="297"/>
                      <a:pt x="621" y="298"/>
                    </a:cubicBezTo>
                    <a:lnTo>
                      <a:pt x="621" y="298"/>
                    </a:lnTo>
                    <a:lnTo>
                      <a:pt x="621" y="298"/>
                    </a:lnTo>
                    <a:cubicBezTo>
                      <a:pt x="608" y="298"/>
                      <a:pt x="593" y="291"/>
                      <a:pt x="581" y="278"/>
                    </a:cubicBezTo>
                    <a:cubicBezTo>
                      <a:pt x="569" y="266"/>
                      <a:pt x="562" y="251"/>
                      <a:pt x="562" y="239"/>
                    </a:cubicBezTo>
                    <a:cubicBezTo>
                      <a:pt x="562" y="229"/>
                      <a:pt x="553" y="218"/>
                      <a:pt x="545" y="208"/>
                    </a:cubicBezTo>
                    <a:cubicBezTo>
                      <a:pt x="538" y="199"/>
                      <a:pt x="531" y="191"/>
                      <a:pt x="531" y="182"/>
                    </a:cubicBezTo>
                    <a:cubicBezTo>
                      <a:pt x="531" y="173"/>
                      <a:pt x="495" y="149"/>
                      <a:pt x="458" y="134"/>
                    </a:cubicBezTo>
                    <a:cubicBezTo>
                      <a:pt x="440" y="126"/>
                      <a:pt x="432" y="94"/>
                      <a:pt x="425" y="68"/>
                    </a:cubicBezTo>
                    <a:cubicBezTo>
                      <a:pt x="423" y="59"/>
                      <a:pt x="419" y="46"/>
                      <a:pt x="417" y="43"/>
                    </a:cubicBezTo>
                    <a:cubicBezTo>
                      <a:pt x="405" y="41"/>
                      <a:pt x="383" y="18"/>
                      <a:pt x="372" y="0"/>
                    </a:cubicBezTo>
                    <a:lnTo>
                      <a:pt x="369" y="1"/>
                    </a:lnTo>
                    <a:cubicBezTo>
                      <a:pt x="353" y="5"/>
                      <a:pt x="335" y="9"/>
                      <a:pt x="324" y="9"/>
                    </a:cubicBezTo>
                    <a:cubicBezTo>
                      <a:pt x="305" y="9"/>
                      <a:pt x="284" y="29"/>
                      <a:pt x="274" y="41"/>
                    </a:cubicBezTo>
                    <a:cubicBezTo>
                      <a:pt x="271" y="45"/>
                      <a:pt x="268" y="45"/>
                      <a:pt x="265" y="45"/>
                    </a:cubicBezTo>
                    <a:cubicBezTo>
                      <a:pt x="257" y="45"/>
                      <a:pt x="249" y="37"/>
                      <a:pt x="240" y="27"/>
                    </a:cubicBezTo>
                    <a:cubicBezTo>
                      <a:pt x="235" y="21"/>
                      <a:pt x="230" y="15"/>
                      <a:pt x="226" y="13"/>
                    </a:cubicBezTo>
                    <a:cubicBezTo>
                      <a:pt x="225" y="12"/>
                      <a:pt x="224" y="12"/>
                      <a:pt x="222" y="12"/>
                    </a:cubicBezTo>
                    <a:cubicBezTo>
                      <a:pt x="209" y="12"/>
                      <a:pt x="184" y="22"/>
                      <a:pt x="166" y="30"/>
                    </a:cubicBezTo>
                    <a:cubicBezTo>
                      <a:pt x="157" y="34"/>
                      <a:pt x="150" y="37"/>
                      <a:pt x="145" y="38"/>
                    </a:cubicBezTo>
                    <a:cubicBezTo>
                      <a:pt x="132" y="42"/>
                      <a:pt x="92" y="46"/>
                      <a:pt x="77" y="47"/>
                    </a:cubicBezTo>
                    <a:lnTo>
                      <a:pt x="77" y="303"/>
                    </a:lnTo>
                    <a:cubicBezTo>
                      <a:pt x="77" y="325"/>
                      <a:pt x="49" y="327"/>
                      <a:pt x="26" y="329"/>
                    </a:cubicBezTo>
                    <a:cubicBezTo>
                      <a:pt x="17" y="329"/>
                      <a:pt x="2" y="330"/>
                      <a:pt x="0" y="333"/>
                    </a:cubicBezTo>
                    <a:lnTo>
                      <a:pt x="0" y="553"/>
                    </a:lnTo>
                    <a:cubicBezTo>
                      <a:pt x="2" y="554"/>
                      <a:pt x="4" y="555"/>
                      <a:pt x="6" y="556"/>
                    </a:cubicBezTo>
                    <a:cubicBezTo>
                      <a:pt x="8" y="556"/>
                      <a:pt x="11" y="557"/>
                      <a:pt x="13" y="558"/>
                    </a:cubicBezTo>
                    <a:cubicBezTo>
                      <a:pt x="15" y="560"/>
                      <a:pt x="17" y="561"/>
                      <a:pt x="19" y="562"/>
                    </a:cubicBezTo>
                    <a:cubicBezTo>
                      <a:pt x="21" y="563"/>
                      <a:pt x="22" y="564"/>
                      <a:pt x="24" y="565"/>
                    </a:cubicBezTo>
                    <a:cubicBezTo>
                      <a:pt x="26" y="566"/>
                      <a:pt x="27" y="568"/>
                      <a:pt x="29" y="569"/>
                    </a:cubicBezTo>
                    <a:cubicBezTo>
                      <a:pt x="30" y="570"/>
                      <a:pt x="31" y="571"/>
                      <a:pt x="31" y="572"/>
                    </a:cubicBezTo>
                    <a:cubicBezTo>
                      <a:pt x="34" y="574"/>
                      <a:pt x="35" y="576"/>
                      <a:pt x="36" y="579"/>
                    </a:cubicBezTo>
                    <a:lnTo>
                      <a:pt x="37" y="581"/>
                    </a:lnTo>
                    <a:cubicBezTo>
                      <a:pt x="55" y="626"/>
                      <a:pt x="65" y="656"/>
                      <a:pt x="61" y="668"/>
                    </a:cubicBezTo>
                    <a:cubicBezTo>
                      <a:pt x="58" y="678"/>
                      <a:pt x="52" y="680"/>
                      <a:pt x="48" y="68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1" name="Freeform 8">
                <a:extLst>
                  <a:ext uri="{FF2B5EF4-FFF2-40B4-BE49-F238E27FC236}">
                    <a16:creationId xmlns:a16="http://schemas.microsoft.com/office/drawing/2014/main" id="{63CEE2E2-200E-4212-9FD8-26424DFC5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4200" y="5133248"/>
                <a:ext cx="39458" cy="48854"/>
              </a:xfrm>
              <a:custGeom>
                <a:avLst/>
                <a:gdLst>
                  <a:gd name="T0" fmla="*/ 84 w 92"/>
                  <a:gd name="T1" fmla="*/ 19 h 115"/>
                  <a:gd name="T2" fmla="*/ 81 w 92"/>
                  <a:gd name="T3" fmla="*/ 17 h 115"/>
                  <a:gd name="T4" fmla="*/ 46 w 92"/>
                  <a:gd name="T5" fmla="*/ 0 h 115"/>
                  <a:gd name="T6" fmla="*/ 0 w 92"/>
                  <a:gd name="T7" fmla="*/ 49 h 115"/>
                  <a:gd name="T8" fmla="*/ 42 w 92"/>
                  <a:gd name="T9" fmla="*/ 113 h 115"/>
                  <a:gd name="T10" fmla="*/ 54 w 92"/>
                  <a:gd name="T11" fmla="*/ 114 h 115"/>
                  <a:gd name="T12" fmla="*/ 78 w 92"/>
                  <a:gd name="T13" fmla="*/ 102 h 115"/>
                  <a:gd name="T14" fmla="*/ 79 w 92"/>
                  <a:gd name="T15" fmla="*/ 95 h 115"/>
                  <a:gd name="T16" fmla="*/ 80 w 92"/>
                  <a:gd name="T17" fmla="*/ 93 h 115"/>
                  <a:gd name="T18" fmla="*/ 82 w 92"/>
                  <a:gd name="T19" fmla="*/ 89 h 115"/>
                  <a:gd name="T20" fmla="*/ 84 w 92"/>
                  <a:gd name="T21" fmla="*/ 87 h 115"/>
                  <a:gd name="T22" fmla="*/ 86 w 92"/>
                  <a:gd name="T23" fmla="*/ 84 h 115"/>
                  <a:gd name="T24" fmla="*/ 88 w 92"/>
                  <a:gd name="T25" fmla="*/ 81 h 115"/>
                  <a:gd name="T26" fmla="*/ 91 w 92"/>
                  <a:gd name="T27" fmla="*/ 79 h 115"/>
                  <a:gd name="T28" fmla="*/ 90 w 92"/>
                  <a:gd name="T29" fmla="*/ 79 h 115"/>
                  <a:gd name="T30" fmla="*/ 84 w 92"/>
                  <a:gd name="T31" fmla="*/ 1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115">
                    <a:moveTo>
                      <a:pt x="84" y="19"/>
                    </a:moveTo>
                    <a:lnTo>
                      <a:pt x="81" y="17"/>
                    </a:lnTo>
                    <a:cubicBezTo>
                      <a:pt x="69" y="9"/>
                      <a:pt x="55" y="0"/>
                      <a:pt x="46" y="0"/>
                    </a:cubicBezTo>
                    <a:cubicBezTo>
                      <a:pt x="31" y="0"/>
                      <a:pt x="1" y="41"/>
                      <a:pt x="0" y="49"/>
                    </a:cubicBezTo>
                    <a:cubicBezTo>
                      <a:pt x="0" y="57"/>
                      <a:pt x="24" y="112"/>
                      <a:pt x="42" y="113"/>
                    </a:cubicBezTo>
                    <a:cubicBezTo>
                      <a:pt x="46" y="114"/>
                      <a:pt x="50" y="114"/>
                      <a:pt x="54" y="114"/>
                    </a:cubicBezTo>
                    <a:cubicBezTo>
                      <a:pt x="75" y="114"/>
                      <a:pt x="77" y="108"/>
                      <a:pt x="78" y="102"/>
                    </a:cubicBezTo>
                    <a:cubicBezTo>
                      <a:pt x="78" y="99"/>
                      <a:pt x="79" y="97"/>
                      <a:pt x="79" y="95"/>
                    </a:cubicBezTo>
                    <a:cubicBezTo>
                      <a:pt x="80" y="95"/>
                      <a:pt x="80" y="94"/>
                      <a:pt x="80" y="93"/>
                    </a:cubicBezTo>
                    <a:cubicBezTo>
                      <a:pt x="81" y="92"/>
                      <a:pt x="81" y="91"/>
                      <a:pt x="82" y="89"/>
                    </a:cubicBezTo>
                    <a:cubicBezTo>
                      <a:pt x="83" y="89"/>
                      <a:pt x="83" y="88"/>
                      <a:pt x="84" y="87"/>
                    </a:cubicBezTo>
                    <a:cubicBezTo>
                      <a:pt x="84" y="86"/>
                      <a:pt x="85" y="85"/>
                      <a:pt x="86" y="84"/>
                    </a:cubicBezTo>
                    <a:cubicBezTo>
                      <a:pt x="87" y="83"/>
                      <a:pt x="88" y="82"/>
                      <a:pt x="88" y="81"/>
                    </a:cubicBezTo>
                    <a:cubicBezTo>
                      <a:pt x="89" y="81"/>
                      <a:pt x="90" y="80"/>
                      <a:pt x="91" y="79"/>
                    </a:cubicBezTo>
                    <a:cubicBezTo>
                      <a:pt x="91" y="79"/>
                      <a:pt x="91" y="79"/>
                      <a:pt x="90" y="79"/>
                    </a:cubicBezTo>
                    <a:cubicBezTo>
                      <a:pt x="89" y="64"/>
                      <a:pt x="85" y="37"/>
                      <a:pt x="84" y="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2" name="Freeform 9">
                <a:extLst>
                  <a:ext uri="{FF2B5EF4-FFF2-40B4-BE49-F238E27FC236}">
                    <a16:creationId xmlns:a16="http://schemas.microsoft.com/office/drawing/2014/main" id="{3FA57139-004E-4813-B6DC-C6A9E7F7A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699" y="5230955"/>
                <a:ext cx="67646" cy="67645"/>
              </a:xfrm>
              <a:custGeom>
                <a:avLst/>
                <a:gdLst>
                  <a:gd name="T0" fmla="*/ 134 w 160"/>
                  <a:gd name="T1" fmla="*/ 28 h 160"/>
                  <a:gd name="T2" fmla="*/ 110 w 160"/>
                  <a:gd name="T3" fmla="*/ 2 h 160"/>
                  <a:gd name="T4" fmla="*/ 104 w 160"/>
                  <a:gd name="T5" fmla="*/ 0 h 160"/>
                  <a:gd name="T6" fmla="*/ 44 w 160"/>
                  <a:gd name="T7" fmla="*/ 33 h 160"/>
                  <a:gd name="T8" fmla="*/ 0 w 160"/>
                  <a:gd name="T9" fmla="*/ 98 h 160"/>
                  <a:gd name="T10" fmla="*/ 42 w 160"/>
                  <a:gd name="T11" fmla="*/ 156 h 160"/>
                  <a:gd name="T12" fmla="*/ 66 w 160"/>
                  <a:gd name="T13" fmla="*/ 159 h 160"/>
                  <a:gd name="T14" fmla="*/ 83 w 160"/>
                  <a:gd name="T15" fmla="*/ 123 h 160"/>
                  <a:gd name="T16" fmla="*/ 105 w 160"/>
                  <a:gd name="T17" fmla="*/ 112 h 160"/>
                  <a:gd name="T18" fmla="*/ 117 w 160"/>
                  <a:gd name="T19" fmla="*/ 113 h 160"/>
                  <a:gd name="T20" fmla="*/ 127 w 160"/>
                  <a:gd name="T21" fmla="*/ 113 h 160"/>
                  <a:gd name="T22" fmla="*/ 132 w 160"/>
                  <a:gd name="T23" fmla="*/ 113 h 160"/>
                  <a:gd name="T24" fmla="*/ 146 w 160"/>
                  <a:gd name="T25" fmla="*/ 81 h 160"/>
                  <a:gd name="T26" fmla="*/ 159 w 160"/>
                  <a:gd name="T27" fmla="*/ 58 h 160"/>
                  <a:gd name="T28" fmla="*/ 134 w 160"/>
                  <a:gd name="T29" fmla="*/ 2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0" h="160">
                    <a:moveTo>
                      <a:pt x="134" y="28"/>
                    </a:moveTo>
                    <a:cubicBezTo>
                      <a:pt x="124" y="19"/>
                      <a:pt x="114" y="10"/>
                      <a:pt x="110" y="2"/>
                    </a:cubicBezTo>
                    <a:cubicBezTo>
                      <a:pt x="109" y="0"/>
                      <a:pt x="106" y="0"/>
                      <a:pt x="104" y="0"/>
                    </a:cubicBezTo>
                    <a:cubicBezTo>
                      <a:pt x="85" y="0"/>
                      <a:pt x="50" y="21"/>
                      <a:pt x="44" y="33"/>
                    </a:cubicBezTo>
                    <a:cubicBezTo>
                      <a:pt x="36" y="49"/>
                      <a:pt x="9" y="87"/>
                      <a:pt x="0" y="98"/>
                    </a:cubicBezTo>
                    <a:lnTo>
                      <a:pt x="42" y="156"/>
                    </a:lnTo>
                    <a:lnTo>
                      <a:pt x="66" y="159"/>
                    </a:lnTo>
                    <a:cubicBezTo>
                      <a:pt x="69" y="152"/>
                      <a:pt x="76" y="136"/>
                      <a:pt x="83" y="123"/>
                    </a:cubicBezTo>
                    <a:cubicBezTo>
                      <a:pt x="88" y="112"/>
                      <a:pt x="101" y="112"/>
                      <a:pt x="105" y="112"/>
                    </a:cubicBezTo>
                    <a:cubicBezTo>
                      <a:pt x="109" y="112"/>
                      <a:pt x="113" y="112"/>
                      <a:pt x="117" y="113"/>
                    </a:cubicBezTo>
                    <a:cubicBezTo>
                      <a:pt x="120" y="113"/>
                      <a:pt x="124" y="113"/>
                      <a:pt x="127" y="113"/>
                    </a:cubicBezTo>
                    <a:cubicBezTo>
                      <a:pt x="131" y="113"/>
                      <a:pt x="132" y="113"/>
                      <a:pt x="132" y="113"/>
                    </a:cubicBezTo>
                    <a:cubicBezTo>
                      <a:pt x="132" y="101"/>
                      <a:pt x="139" y="91"/>
                      <a:pt x="146" y="81"/>
                    </a:cubicBezTo>
                    <a:cubicBezTo>
                      <a:pt x="152" y="73"/>
                      <a:pt x="159" y="65"/>
                      <a:pt x="159" y="58"/>
                    </a:cubicBezTo>
                    <a:cubicBezTo>
                      <a:pt x="159" y="50"/>
                      <a:pt x="145" y="38"/>
                      <a:pt x="134" y="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3" name="Freeform 10">
                <a:extLst>
                  <a:ext uri="{FF2B5EF4-FFF2-40B4-BE49-F238E27FC236}">
                    <a16:creationId xmlns:a16="http://schemas.microsoft.com/office/drawing/2014/main" id="{A4276586-F947-421E-8364-ADADA6493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234" y="5005477"/>
                <a:ext cx="514853" cy="450960"/>
              </a:xfrm>
              <a:custGeom>
                <a:avLst/>
                <a:gdLst>
                  <a:gd name="T0" fmla="*/ 1190 w 1208"/>
                  <a:gd name="T1" fmla="*/ 394 h 1059"/>
                  <a:gd name="T2" fmla="*/ 1178 w 1208"/>
                  <a:gd name="T3" fmla="*/ 395 h 1059"/>
                  <a:gd name="T4" fmla="*/ 1168 w 1208"/>
                  <a:gd name="T5" fmla="*/ 396 h 1059"/>
                  <a:gd name="T6" fmla="*/ 1159 w 1208"/>
                  <a:gd name="T7" fmla="*/ 397 h 1059"/>
                  <a:gd name="T8" fmla="*/ 1152 w 1208"/>
                  <a:gd name="T9" fmla="*/ 398 h 1059"/>
                  <a:gd name="T10" fmla="*/ 1149 w 1208"/>
                  <a:gd name="T11" fmla="*/ 405 h 1059"/>
                  <a:gd name="T12" fmla="*/ 1047 w 1208"/>
                  <a:gd name="T13" fmla="*/ 351 h 1059"/>
                  <a:gd name="T14" fmla="*/ 1142 w 1208"/>
                  <a:gd name="T15" fmla="*/ 306 h 1059"/>
                  <a:gd name="T16" fmla="*/ 1142 w 1208"/>
                  <a:gd name="T17" fmla="*/ 303 h 1059"/>
                  <a:gd name="T18" fmla="*/ 1147 w 1208"/>
                  <a:gd name="T19" fmla="*/ 210 h 1059"/>
                  <a:gd name="T20" fmla="*/ 1146 w 1208"/>
                  <a:gd name="T21" fmla="*/ 195 h 1059"/>
                  <a:gd name="T22" fmla="*/ 1145 w 1208"/>
                  <a:gd name="T23" fmla="*/ 186 h 1059"/>
                  <a:gd name="T24" fmla="*/ 1143 w 1208"/>
                  <a:gd name="T25" fmla="*/ 177 h 1059"/>
                  <a:gd name="T26" fmla="*/ 1099 w 1208"/>
                  <a:gd name="T27" fmla="*/ 62 h 1059"/>
                  <a:gd name="T28" fmla="*/ 1052 w 1208"/>
                  <a:gd name="T29" fmla="*/ 20 h 1059"/>
                  <a:gd name="T30" fmla="*/ 933 w 1208"/>
                  <a:gd name="T31" fmla="*/ 0 h 1059"/>
                  <a:gd name="T32" fmla="*/ 864 w 1208"/>
                  <a:gd name="T33" fmla="*/ 56 h 1059"/>
                  <a:gd name="T34" fmla="*/ 700 w 1208"/>
                  <a:gd name="T35" fmla="*/ 205 h 1059"/>
                  <a:gd name="T36" fmla="*/ 599 w 1208"/>
                  <a:gd name="T37" fmla="*/ 296 h 1059"/>
                  <a:gd name="T38" fmla="*/ 488 w 1208"/>
                  <a:gd name="T39" fmla="*/ 259 h 1059"/>
                  <a:gd name="T40" fmla="*/ 391 w 1208"/>
                  <a:gd name="T41" fmla="*/ 384 h 1059"/>
                  <a:gd name="T42" fmla="*/ 310 w 1208"/>
                  <a:gd name="T43" fmla="*/ 390 h 1059"/>
                  <a:gd name="T44" fmla="*/ 291 w 1208"/>
                  <a:gd name="T45" fmla="*/ 351 h 1059"/>
                  <a:gd name="T46" fmla="*/ 307 w 1208"/>
                  <a:gd name="T47" fmla="*/ 325 h 1059"/>
                  <a:gd name="T48" fmla="*/ 257 w 1208"/>
                  <a:gd name="T49" fmla="*/ 232 h 1059"/>
                  <a:gd name="T50" fmla="*/ 207 w 1208"/>
                  <a:gd name="T51" fmla="*/ 555 h 1059"/>
                  <a:gd name="T52" fmla="*/ 105 w 1208"/>
                  <a:gd name="T53" fmla="*/ 560 h 1059"/>
                  <a:gd name="T54" fmla="*/ 50 w 1208"/>
                  <a:gd name="T55" fmla="*/ 497 h 1059"/>
                  <a:gd name="T56" fmla="*/ 0 w 1208"/>
                  <a:gd name="T57" fmla="*/ 537 h 1059"/>
                  <a:gd name="T58" fmla="*/ 125 w 1208"/>
                  <a:gd name="T59" fmla="*/ 801 h 1059"/>
                  <a:gd name="T60" fmla="*/ 120 w 1208"/>
                  <a:gd name="T61" fmla="*/ 880 h 1059"/>
                  <a:gd name="T62" fmla="*/ 140 w 1208"/>
                  <a:gd name="T63" fmla="*/ 982 h 1059"/>
                  <a:gd name="T64" fmla="*/ 177 w 1208"/>
                  <a:gd name="T65" fmla="*/ 1015 h 1059"/>
                  <a:gd name="T66" fmla="*/ 240 w 1208"/>
                  <a:gd name="T67" fmla="*/ 1058 h 1059"/>
                  <a:gd name="T68" fmla="*/ 392 w 1208"/>
                  <a:gd name="T69" fmla="*/ 1009 h 1059"/>
                  <a:gd name="T70" fmla="*/ 615 w 1208"/>
                  <a:gd name="T71" fmla="*/ 983 h 1059"/>
                  <a:gd name="T72" fmla="*/ 661 w 1208"/>
                  <a:gd name="T73" fmla="*/ 977 h 1059"/>
                  <a:gd name="T74" fmla="*/ 730 w 1208"/>
                  <a:gd name="T75" fmla="*/ 950 h 1059"/>
                  <a:gd name="T76" fmla="*/ 1168 w 1208"/>
                  <a:gd name="T77" fmla="*/ 514 h 1059"/>
                  <a:gd name="T78" fmla="*/ 1204 w 1208"/>
                  <a:gd name="T79" fmla="*/ 393 h 1059"/>
                  <a:gd name="T80" fmla="*/ 927 w 1208"/>
                  <a:gd name="T81" fmla="*/ 644 h 1059"/>
                  <a:gd name="T82" fmla="*/ 889 w 1208"/>
                  <a:gd name="T83" fmla="*/ 656 h 1059"/>
                  <a:gd name="T84" fmla="*/ 858 w 1208"/>
                  <a:gd name="T85" fmla="*/ 705 h 1059"/>
                  <a:gd name="T86" fmla="*/ 772 w 1208"/>
                  <a:gd name="T87" fmla="*/ 627 h 1059"/>
                  <a:gd name="T88" fmla="*/ 888 w 1208"/>
                  <a:gd name="T89" fmla="*/ 520 h 1059"/>
                  <a:gd name="T90" fmla="*/ 955 w 1208"/>
                  <a:gd name="T91" fmla="*/ 590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8" h="1059">
                    <a:moveTo>
                      <a:pt x="1199" y="394"/>
                    </a:moveTo>
                    <a:cubicBezTo>
                      <a:pt x="1198" y="394"/>
                      <a:pt x="1197" y="394"/>
                      <a:pt x="1195" y="394"/>
                    </a:cubicBezTo>
                    <a:cubicBezTo>
                      <a:pt x="1194" y="394"/>
                      <a:pt x="1192" y="394"/>
                      <a:pt x="1190" y="394"/>
                    </a:cubicBezTo>
                    <a:cubicBezTo>
                      <a:pt x="1189" y="394"/>
                      <a:pt x="1187" y="394"/>
                      <a:pt x="1186" y="394"/>
                    </a:cubicBezTo>
                    <a:cubicBezTo>
                      <a:pt x="1185" y="395"/>
                      <a:pt x="1183" y="395"/>
                      <a:pt x="1182" y="395"/>
                    </a:cubicBezTo>
                    <a:cubicBezTo>
                      <a:pt x="1180" y="395"/>
                      <a:pt x="1179" y="395"/>
                      <a:pt x="1178" y="395"/>
                    </a:cubicBezTo>
                    <a:cubicBezTo>
                      <a:pt x="1176" y="395"/>
                      <a:pt x="1175" y="395"/>
                      <a:pt x="1174" y="396"/>
                    </a:cubicBezTo>
                    <a:cubicBezTo>
                      <a:pt x="1173" y="396"/>
                      <a:pt x="1171" y="396"/>
                      <a:pt x="1170" y="396"/>
                    </a:cubicBezTo>
                    <a:cubicBezTo>
                      <a:pt x="1169" y="396"/>
                      <a:pt x="1168" y="396"/>
                      <a:pt x="1168" y="396"/>
                    </a:cubicBezTo>
                    <a:cubicBezTo>
                      <a:pt x="1166" y="396"/>
                      <a:pt x="1165" y="397"/>
                      <a:pt x="1164" y="397"/>
                    </a:cubicBezTo>
                    <a:cubicBezTo>
                      <a:pt x="1163" y="397"/>
                      <a:pt x="1163" y="397"/>
                      <a:pt x="1162" y="397"/>
                    </a:cubicBezTo>
                    <a:cubicBezTo>
                      <a:pt x="1161" y="397"/>
                      <a:pt x="1160" y="397"/>
                      <a:pt x="1159" y="397"/>
                    </a:cubicBezTo>
                    <a:lnTo>
                      <a:pt x="1159" y="397"/>
                    </a:lnTo>
                    <a:cubicBezTo>
                      <a:pt x="1158" y="397"/>
                      <a:pt x="1158" y="398"/>
                      <a:pt x="1158" y="398"/>
                    </a:cubicBezTo>
                    <a:lnTo>
                      <a:pt x="1152" y="398"/>
                    </a:lnTo>
                    <a:lnTo>
                      <a:pt x="1152" y="398"/>
                    </a:lnTo>
                    <a:lnTo>
                      <a:pt x="1152" y="397"/>
                    </a:lnTo>
                    <a:cubicBezTo>
                      <a:pt x="1150" y="400"/>
                      <a:pt x="1149" y="402"/>
                      <a:pt x="1149" y="405"/>
                    </a:cubicBezTo>
                    <a:cubicBezTo>
                      <a:pt x="1147" y="428"/>
                      <a:pt x="1122" y="428"/>
                      <a:pt x="1113" y="428"/>
                    </a:cubicBezTo>
                    <a:cubicBezTo>
                      <a:pt x="1109" y="428"/>
                      <a:pt x="1105" y="428"/>
                      <a:pt x="1100" y="427"/>
                    </a:cubicBezTo>
                    <a:cubicBezTo>
                      <a:pt x="1072" y="425"/>
                      <a:pt x="1047" y="361"/>
                      <a:pt x="1047" y="351"/>
                    </a:cubicBezTo>
                    <a:cubicBezTo>
                      <a:pt x="1047" y="338"/>
                      <a:pt x="1082" y="290"/>
                      <a:pt x="1105" y="290"/>
                    </a:cubicBezTo>
                    <a:cubicBezTo>
                      <a:pt x="1116" y="290"/>
                      <a:pt x="1130" y="298"/>
                      <a:pt x="1142" y="306"/>
                    </a:cubicBezTo>
                    <a:lnTo>
                      <a:pt x="1142" y="306"/>
                    </a:lnTo>
                    <a:cubicBezTo>
                      <a:pt x="1142" y="305"/>
                      <a:pt x="1142" y="304"/>
                      <a:pt x="1142" y="303"/>
                    </a:cubicBezTo>
                    <a:lnTo>
                      <a:pt x="1142" y="303"/>
                    </a:lnTo>
                    <a:lnTo>
                      <a:pt x="1142" y="303"/>
                    </a:lnTo>
                    <a:cubicBezTo>
                      <a:pt x="1143" y="301"/>
                      <a:pt x="1143" y="300"/>
                      <a:pt x="1143" y="298"/>
                    </a:cubicBezTo>
                    <a:cubicBezTo>
                      <a:pt x="1145" y="280"/>
                      <a:pt x="1148" y="242"/>
                      <a:pt x="1147" y="212"/>
                    </a:cubicBezTo>
                    <a:cubicBezTo>
                      <a:pt x="1147" y="211"/>
                      <a:pt x="1147" y="210"/>
                      <a:pt x="1147" y="210"/>
                    </a:cubicBezTo>
                    <a:cubicBezTo>
                      <a:pt x="1147" y="207"/>
                      <a:pt x="1147" y="205"/>
                      <a:pt x="1147" y="203"/>
                    </a:cubicBezTo>
                    <a:cubicBezTo>
                      <a:pt x="1147" y="202"/>
                      <a:pt x="1147" y="201"/>
                      <a:pt x="1147" y="200"/>
                    </a:cubicBezTo>
                    <a:cubicBezTo>
                      <a:pt x="1146" y="199"/>
                      <a:pt x="1146" y="197"/>
                      <a:pt x="1146" y="195"/>
                    </a:cubicBezTo>
                    <a:cubicBezTo>
                      <a:pt x="1146" y="194"/>
                      <a:pt x="1146" y="194"/>
                      <a:pt x="1146" y="193"/>
                    </a:cubicBezTo>
                    <a:cubicBezTo>
                      <a:pt x="1146" y="191"/>
                      <a:pt x="1146" y="190"/>
                      <a:pt x="1145" y="188"/>
                    </a:cubicBezTo>
                    <a:cubicBezTo>
                      <a:pt x="1145" y="187"/>
                      <a:pt x="1145" y="186"/>
                      <a:pt x="1145" y="186"/>
                    </a:cubicBezTo>
                    <a:cubicBezTo>
                      <a:pt x="1145" y="184"/>
                      <a:pt x="1144" y="183"/>
                      <a:pt x="1144" y="182"/>
                    </a:cubicBezTo>
                    <a:cubicBezTo>
                      <a:pt x="1144" y="181"/>
                      <a:pt x="1144" y="180"/>
                      <a:pt x="1143" y="179"/>
                    </a:cubicBezTo>
                    <a:cubicBezTo>
                      <a:pt x="1143" y="178"/>
                      <a:pt x="1143" y="177"/>
                      <a:pt x="1143" y="177"/>
                    </a:cubicBezTo>
                    <a:cubicBezTo>
                      <a:pt x="1142" y="175"/>
                      <a:pt x="1142" y="174"/>
                      <a:pt x="1141" y="173"/>
                    </a:cubicBezTo>
                    <a:cubicBezTo>
                      <a:pt x="1140" y="171"/>
                      <a:pt x="1139" y="171"/>
                      <a:pt x="1139" y="170"/>
                    </a:cubicBezTo>
                    <a:cubicBezTo>
                      <a:pt x="1124" y="161"/>
                      <a:pt x="1112" y="118"/>
                      <a:pt x="1099" y="62"/>
                    </a:cubicBezTo>
                    <a:cubicBezTo>
                      <a:pt x="1095" y="45"/>
                      <a:pt x="1091" y="29"/>
                      <a:pt x="1089" y="26"/>
                    </a:cubicBezTo>
                    <a:lnTo>
                      <a:pt x="1087" y="25"/>
                    </a:lnTo>
                    <a:cubicBezTo>
                      <a:pt x="1081" y="22"/>
                      <a:pt x="1063" y="21"/>
                      <a:pt x="1052" y="20"/>
                    </a:cubicBezTo>
                    <a:cubicBezTo>
                      <a:pt x="1023" y="18"/>
                      <a:pt x="1005" y="16"/>
                      <a:pt x="999" y="7"/>
                    </a:cubicBezTo>
                    <a:cubicBezTo>
                      <a:pt x="997" y="3"/>
                      <a:pt x="975" y="3"/>
                      <a:pt x="965" y="3"/>
                    </a:cubicBezTo>
                    <a:cubicBezTo>
                      <a:pt x="952" y="3"/>
                      <a:pt x="940" y="3"/>
                      <a:pt x="933" y="0"/>
                    </a:cubicBezTo>
                    <a:cubicBezTo>
                      <a:pt x="925" y="12"/>
                      <a:pt x="916" y="25"/>
                      <a:pt x="910" y="32"/>
                    </a:cubicBezTo>
                    <a:cubicBezTo>
                      <a:pt x="904" y="39"/>
                      <a:pt x="895" y="41"/>
                      <a:pt x="886" y="43"/>
                    </a:cubicBezTo>
                    <a:cubicBezTo>
                      <a:pt x="873" y="45"/>
                      <a:pt x="866" y="47"/>
                      <a:pt x="864" y="56"/>
                    </a:cubicBezTo>
                    <a:cubicBezTo>
                      <a:pt x="859" y="81"/>
                      <a:pt x="818" y="106"/>
                      <a:pt x="797" y="106"/>
                    </a:cubicBezTo>
                    <a:cubicBezTo>
                      <a:pt x="785" y="106"/>
                      <a:pt x="772" y="133"/>
                      <a:pt x="772" y="152"/>
                    </a:cubicBezTo>
                    <a:cubicBezTo>
                      <a:pt x="772" y="176"/>
                      <a:pt x="732" y="205"/>
                      <a:pt x="700" y="205"/>
                    </a:cubicBezTo>
                    <a:cubicBezTo>
                      <a:pt x="686" y="205"/>
                      <a:pt x="684" y="211"/>
                      <a:pt x="682" y="231"/>
                    </a:cubicBezTo>
                    <a:cubicBezTo>
                      <a:pt x="681" y="239"/>
                      <a:pt x="680" y="248"/>
                      <a:pt x="677" y="257"/>
                    </a:cubicBezTo>
                    <a:cubicBezTo>
                      <a:pt x="666" y="294"/>
                      <a:pt x="647" y="296"/>
                      <a:pt x="599" y="296"/>
                    </a:cubicBezTo>
                    <a:cubicBezTo>
                      <a:pt x="552" y="296"/>
                      <a:pt x="545" y="291"/>
                      <a:pt x="515" y="271"/>
                    </a:cubicBezTo>
                    <a:lnTo>
                      <a:pt x="505" y="265"/>
                    </a:lnTo>
                    <a:cubicBezTo>
                      <a:pt x="499" y="261"/>
                      <a:pt x="493" y="259"/>
                      <a:pt x="488" y="259"/>
                    </a:cubicBezTo>
                    <a:cubicBezTo>
                      <a:pt x="468" y="259"/>
                      <a:pt x="463" y="297"/>
                      <a:pt x="463" y="302"/>
                    </a:cubicBezTo>
                    <a:cubicBezTo>
                      <a:pt x="461" y="317"/>
                      <a:pt x="440" y="337"/>
                      <a:pt x="412" y="363"/>
                    </a:cubicBezTo>
                    <a:cubicBezTo>
                      <a:pt x="404" y="371"/>
                      <a:pt x="396" y="379"/>
                      <a:pt x="391" y="384"/>
                    </a:cubicBezTo>
                    <a:cubicBezTo>
                      <a:pt x="384" y="391"/>
                      <a:pt x="374" y="395"/>
                      <a:pt x="359" y="395"/>
                    </a:cubicBezTo>
                    <a:cubicBezTo>
                      <a:pt x="350" y="395"/>
                      <a:pt x="341" y="394"/>
                      <a:pt x="331" y="392"/>
                    </a:cubicBezTo>
                    <a:cubicBezTo>
                      <a:pt x="323" y="391"/>
                      <a:pt x="316" y="390"/>
                      <a:pt x="310" y="390"/>
                    </a:cubicBezTo>
                    <a:cubicBezTo>
                      <a:pt x="302" y="390"/>
                      <a:pt x="297" y="388"/>
                      <a:pt x="293" y="384"/>
                    </a:cubicBezTo>
                    <a:cubicBezTo>
                      <a:pt x="287" y="377"/>
                      <a:pt x="289" y="368"/>
                      <a:pt x="290" y="359"/>
                    </a:cubicBezTo>
                    <a:cubicBezTo>
                      <a:pt x="290" y="356"/>
                      <a:pt x="291" y="353"/>
                      <a:pt x="291" y="351"/>
                    </a:cubicBezTo>
                    <a:cubicBezTo>
                      <a:pt x="291" y="339"/>
                      <a:pt x="297" y="337"/>
                      <a:pt x="301" y="336"/>
                    </a:cubicBezTo>
                    <a:cubicBezTo>
                      <a:pt x="304" y="335"/>
                      <a:pt x="305" y="334"/>
                      <a:pt x="307" y="331"/>
                    </a:cubicBezTo>
                    <a:cubicBezTo>
                      <a:pt x="307" y="329"/>
                      <a:pt x="307" y="327"/>
                      <a:pt x="307" y="325"/>
                    </a:cubicBezTo>
                    <a:cubicBezTo>
                      <a:pt x="305" y="307"/>
                      <a:pt x="289" y="266"/>
                      <a:pt x="283" y="251"/>
                    </a:cubicBezTo>
                    <a:lnTo>
                      <a:pt x="282" y="249"/>
                    </a:lnTo>
                    <a:cubicBezTo>
                      <a:pt x="281" y="246"/>
                      <a:pt x="276" y="239"/>
                      <a:pt x="257" y="232"/>
                    </a:cubicBezTo>
                    <a:lnTo>
                      <a:pt x="257" y="502"/>
                    </a:lnTo>
                    <a:cubicBezTo>
                      <a:pt x="257" y="521"/>
                      <a:pt x="239" y="533"/>
                      <a:pt x="224" y="542"/>
                    </a:cubicBezTo>
                    <a:cubicBezTo>
                      <a:pt x="217" y="546"/>
                      <a:pt x="209" y="551"/>
                      <a:pt x="207" y="555"/>
                    </a:cubicBezTo>
                    <a:cubicBezTo>
                      <a:pt x="202" y="561"/>
                      <a:pt x="193" y="564"/>
                      <a:pt x="175" y="564"/>
                    </a:cubicBezTo>
                    <a:cubicBezTo>
                      <a:pt x="164" y="564"/>
                      <a:pt x="151" y="563"/>
                      <a:pt x="138" y="562"/>
                    </a:cubicBezTo>
                    <a:cubicBezTo>
                      <a:pt x="126" y="561"/>
                      <a:pt x="114" y="560"/>
                      <a:pt x="105" y="560"/>
                    </a:cubicBezTo>
                    <a:cubicBezTo>
                      <a:pt x="80" y="560"/>
                      <a:pt x="74" y="542"/>
                      <a:pt x="69" y="526"/>
                    </a:cubicBezTo>
                    <a:cubicBezTo>
                      <a:pt x="67" y="518"/>
                      <a:pt x="64" y="510"/>
                      <a:pt x="59" y="503"/>
                    </a:cubicBezTo>
                    <a:cubicBezTo>
                      <a:pt x="56" y="499"/>
                      <a:pt x="54" y="497"/>
                      <a:pt x="50" y="497"/>
                    </a:cubicBezTo>
                    <a:cubicBezTo>
                      <a:pt x="40" y="497"/>
                      <a:pt x="27" y="514"/>
                      <a:pt x="27" y="522"/>
                    </a:cubicBezTo>
                    <a:cubicBezTo>
                      <a:pt x="27" y="529"/>
                      <a:pt x="24" y="537"/>
                      <a:pt x="7" y="537"/>
                    </a:cubicBezTo>
                    <a:cubicBezTo>
                      <a:pt x="5" y="537"/>
                      <a:pt x="2" y="537"/>
                      <a:pt x="0" y="537"/>
                    </a:cubicBezTo>
                    <a:cubicBezTo>
                      <a:pt x="22" y="574"/>
                      <a:pt x="41" y="616"/>
                      <a:pt x="52" y="650"/>
                    </a:cubicBezTo>
                    <a:cubicBezTo>
                      <a:pt x="62" y="684"/>
                      <a:pt x="81" y="717"/>
                      <a:pt x="97" y="745"/>
                    </a:cubicBezTo>
                    <a:cubicBezTo>
                      <a:pt x="109" y="767"/>
                      <a:pt x="120" y="786"/>
                      <a:pt x="125" y="801"/>
                    </a:cubicBezTo>
                    <a:lnTo>
                      <a:pt x="127" y="808"/>
                    </a:lnTo>
                    <a:cubicBezTo>
                      <a:pt x="136" y="835"/>
                      <a:pt x="143" y="858"/>
                      <a:pt x="135" y="871"/>
                    </a:cubicBezTo>
                    <a:cubicBezTo>
                      <a:pt x="132" y="876"/>
                      <a:pt x="127" y="879"/>
                      <a:pt x="120" y="880"/>
                    </a:cubicBezTo>
                    <a:cubicBezTo>
                      <a:pt x="111" y="881"/>
                      <a:pt x="109" y="885"/>
                      <a:pt x="109" y="886"/>
                    </a:cubicBezTo>
                    <a:cubicBezTo>
                      <a:pt x="107" y="891"/>
                      <a:pt x="106" y="903"/>
                      <a:pt x="125" y="933"/>
                    </a:cubicBezTo>
                    <a:cubicBezTo>
                      <a:pt x="139" y="954"/>
                      <a:pt x="140" y="971"/>
                      <a:pt x="140" y="982"/>
                    </a:cubicBezTo>
                    <a:cubicBezTo>
                      <a:pt x="141" y="993"/>
                      <a:pt x="141" y="995"/>
                      <a:pt x="147" y="996"/>
                    </a:cubicBezTo>
                    <a:cubicBezTo>
                      <a:pt x="160" y="998"/>
                      <a:pt x="164" y="1005"/>
                      <a:pt x="168" y="1009"/>
                    </a:cubicBezTo>
                    <a:cubicBezTo>
                      <a:pt x="170" y="1013"/>
                      <a:pt x="172" y="1014"/>
                      <a:pt x="177" y="1015"/>
                    </a:cubicBezTo>
                    <a:cubicBezTo>
                      <a:pt x="196" y="1016"/>
                      <a:pt x="209" y="1033"/>
                      <a:pt x="221" y="1048"/>
                    </a:cubicBezTo>
                    <a:lnTo>
                      <a:pt x="222" y="1050"/>
                    </a:lnTo>
                    <a:cubicBezTo>
                      <a:pt x="226" y="1055"/>
                      <a:pt x="233" y="1058"/>
                      <a:pt x="240" y="1058"/>
                    </a:cubicBezTo>
                    <a:cubicBezTo>
                      <a:pt x="249" y="1058"/>
                      <a:pt x="257" y="1054"/>
                      <a:pt x="262" y="1047"/>
                    </a:cubicBezTo>
                    <a:cubicBezTo>
                      <a:pt x="274" y="1029"/>
                      <a:pt x="306" y="1020"/>
                      <a:pt x="357" y="1020"/>
                    </a:cubicBezTo>
                    <a:cubicBezTo>
                      <a:pt x="378" y="1020"/>
                      <a:pt x="384" y="1016"/>
                      <a:pt x="392" y="1009"/>
                    </a:cubicBezTo>
                    <a:cubicBezTo>
                      <a:pt x="399" y="1004"/>
                      <a:pt x="408" y="998"/>
                      <a:pt x="426" y="992"/>
                    </a:cubicBezTo>
                    <a:cubicBezTo>
                      <a:pt x="466" y="981"/>
                      <a:pt x="514" y="980"/>
                      <a:pt x="547" y="991"/>
                    </a:cubicBezTo>
                    <a:cubicBezTo>
                      <a:pt x="571" y="1000"/>
                      <a:pt x="593" y="997"/>
                      <a:pt x="615" y="983"/>
                    </a:cubicBezTo>
                    <a:cubicBezTo>
                      <a:pt x="622" y="978"/>
                      <a:pt x="634" y="980"/>
                      <a:pt x="644" y="982"/>
                    </a:cubicBezTo>
                    <a:cubicBezTo>
                      <a:pt x="648" y="983"/>
                      <a:pt x="652" y="984"/>
                      <a:pt x="655" y="984"/>
                    </a:cubicBezTo>
                    <a:cubicBezTo>
                      <a:pt x="658" y="984"/>
                      <a:pt x="660" y="984"/>
                      <a:pt x="661" y="977"/>
                    </a:cubicBezTo>
                    <a:cubicBezTo>
                      <a:pt x="663" y="950"/>
                      <a:pt x="692" y="950"/>
                      <a:pt x="707" y="950"/>
                    </a:cubicBezTo>
                    <a:cubicBezTo>
                      <a:pt x="711" y="950"/>
                      <a:pt x="715" y="950"/>
                      <a:pt x="718" y="950"/>
                    </a:cubicBezTo>
                    <a:cubicBezTo>
                      <a:pt x="722" y="950"/>
                      <a:pt x="726" y="950"/>
                      <a:pt x="730" y="950"/>
                    </a:cubicBezTo>
                    <a:cubicBezTo>
                      <a:pt x="756" y="950"/>
                      <a:pt x="826" y="906"/>
                      <a:pt x="882" y="853"/>
                    </a:cubicBezTo>
                    <a:cubicBezTo>
                      <a:pt x="940" y="799"/>
                      <a:pt x="1033" y="683"/>
                      <a:pt x="1063" y="632"/>
                    </a:cubicBezTo>
                    <a:cubicBezTo>
                      <a:pt x="1093" y="582"/>
                      <a:pt x="1140" y="539"/>
                      <a:pt x="1168" y="514"/>
                    </a:cubicBezTo>
                    <a:lnTo>
                      <a:pt x="1174" y="509"/>
                    </a:lnTo>
                    <a:cubicBezTo>
                      <a:pt x="1187" y="496"/>
                      <a:pt x="1199" y="454"/>
                      <a:pt x="1207" y="393"/>
                    </a:cubicBezTo>
                    <a:cubicBezTo>
                      <a:pt x="1206" y="393"/>
                      <a:pt x="1205" y="393"/>
                      <a:pt x="1204" y="393"/>
                    </a:cubicBezTo>
                    <a:cubicBezTo>
                      <a:pt x="1203" y="393"/>
                      <a:pt x="1201" y="394"/>
                      <a:pt x="1199" y="394"/>
                    </a:cubicBezTo>
                    <a:close/>
                    <a:moveTo>
                      <a:pt x="940" y="620"/>
                    </a:moveTo>
                    <a:cubicBezTo>
                      <a:pt x="934" y="629"/>
                      <a:pt x="927" y="637"/>
                      <a:pt x="927" y="644"/>
                    </a:cubicBezTo>
                    <a:cubicBezTo>
                      <a:pt x="927" y="649"/>
                      <a:pt x="925" y="657"/>
                      <a:pt x="911" y="657"/>
                    </a:cubicBezTo>
                    <a:cubicBezTo>
                      <a:pt x="907" y="657"/>
                      <a:pt x="904" y="657"/>
                      <a:pt x="900" y="657"/>
                    </a:cubicBezTo>
                    <a:cubicBezTo>
                      <a:pt x="896" y="656"/>
                      <a:pt x="892" y="656"/>
                      <a:pt x="889" y="656"/>
                    </a:cubicBezTo>
                    <a:cubicBezTo>
                      <a:pt x="880" y="656"/>
                      <a:pt x="878" y="658"/>
                      <a:pt x="877" y="660"/>
                    </a:cubicBezTo>
                    <a:cubicBezTo>
                      <a:pt x="868" y="678"/>
                      <a:pt x="859" y="700"/>
                      <a:pt x="859" y="700"/>
                    </a:cubicBezTo>
                    <a:lnTo>
                      <a:pt x="858" y="705"/>
                    </a:lnTo>
                    <a:lnTo>
                      <a:pt x="819" y="699"/>
                    </a:lnTo>
                    <a:lnTo>
                      <a:pt x="770" y="630"/>
                    </a:lnTo>
                    <a:lnTo>
                      <a:pt x="772" y="627"/>
                    </a:lnTo>
                    <a:cubicBezTo>
                      <a:pt x="773" y="626"/>
                      <a:pt x="808" y="577"/>
                      <a:pt x="817" y="560"/>
                    </a:cubicBezTo>
                    <a:cubicBezTo>
                      <a:pt x="824" y="545"/>
                      <a:pt x="857" y="525"/>
                      <a:pt x="879" y="521"/>
                    </a:cubicBezTo>
                    <a:cubicBezTo>
                      <a:pt x="882" y="520"/>
                      <a:pt x="885" y="520"/>
                      <a:pt x="888" y="520"/>
                    </a:cubicBezTo>
                    <a:cubicBezTo>
                      <a:pt x="898" y="520"/>
                      <a:pt x="902" y="524"/>
                      <a:pt x="904" y="528"/>
                    </a:cubicBezTo>
                    <a:cubicBezTo>
                      <a:pt x="908" y="535"/>
                      <a:pt x="917" y="543"/>
                      <a:pt x="926" y="552"/>
                    </a:cubicBezTo>
                    <a:cubicBezTo>
                      <a:pt x="941" y="565"/>
                      <a:pt x="955" y="577"/>
                      <a:pt x="955" y="590"/>
                    </a:cubicBezTo>
                    <a:cubicBezTo>
                      <a:pt x="955" y="601"/>
                      <a:pt x="947" y="611"/>
                      <a:pt x="940" y="62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4" name="Freeform 14">
                <a:extLst>
                  <a:ext uri="{FF2B5EF4-FFF2-40B4-BE49-F238E27FC236}">
                    <a16:creationId xmlns:a16="http://schemas.microsoft.com/office/drawing/2014/main" id="{99636B5A-FD23-494E-A0DD-A6A21BBC6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6104" y="4541365"/>
                <a:ext cx="370168" cy="321308"/>
              </a:xfrm>
              <a:custGeom>
                <a:avLst/>
                <a:gdLst>
                  <a:gd name="T0" fmla="*/ 812 w 867"/>
                  <a:gd name="T1" fmla="*/ 337 h 755"/>
                  <a:gd name="T2" fmla="*/ 840 w 867"/>
                  <a:gd name="T3" fmla="*/ 190 h 755"/>
                  <a:gd name="T4" fmla="*/ 866 w 867"/>
                  <a:gd name="T5" fmla="*/ 177 h 755"/>
                  <a:gd name="T6" fmla="*/ 866 w 867"/>
                  <a:gd name="T7" fmla="*/ 177 h 755"/>
                  <a:gd name="T8" fmla="*/ 863 w 867"/>
                  <a:gd name="T9" fmla="*/ 162 h 755"/>
                  <a:gd name="T10" fmla="*/ 857 w 867"/>
                  <a:gd name="T11" fmla="*/ 147 h 755"/>
                  <a:gd name="T12" fmla="*/ 851 w 867"/>
                  <a:gd name="T13" fmla="*/ 131 h 755"/>
                  <a:gd name="T14" fmla="*/ 837 w 867"/>
                  <a:gd name="T15" fmla="*/ 105 h 755"/>
                  <a:gd name="T16" fmla="*/ 833 w 867"/>
                  <a:gd name="T17" fmla="*/ 98 h 755"/>
                  <a:gd name="T18" fmla="*/ 766 w 867"/>
                  <a:gd name="T19" fmla="*/ 66 h 755"/>
                  <a:gd name="T20" fmla="*/ 738 w 867"/>
                  <a:gd name="T21" fmla="*/ 58 h 755"/>
                  <a:gd name="T22" fmla="*/ 667 w 867"/>
                  <a:gd name="T23" fmla="*/ 30 h 755"/>
                  <a:gd name="T24" fmla="*/ 661 w 867"/>
                  <a:gd name="T25" fmla="*/ 29 h 755"/>
                  <a:gd name="T26" fmla="*/ 653 w 867"/>
                  <a:gd name="T27" fmla="*/ 25 h 755"/>
                  <a:gd name="T28" fmla="*/ 642 w 867"/>
                  <a:gd name="T29" fmla="*/ 19 h 755"/>
                  <a:gd name="T30" fmla="*/ 626 w 867"/>
                  <a:gd name="T31" fmla="*/ 8 h 755"/>
                  <a:gd name="T32" fmla="*/ 589 w 867"/>
                  <a:gd name="T33" fmla="*/ 10 h 755"/>
                  <a:gd name="T34" fmla="*/ 577 w 867"/>
                  <a:gd name="T35" fmla="*/ 11 h 755"/>
                  <a:gd name="T36" fmla="*/ 559 w 867"/>
                  <a:gd name="T37" fmla="*/ 13 h 755"/>
                  <a:gd name="T38" fmla="*/ 532 w 867"/>
                  <a:gd name="T39" fmla="*/ 13 h 755"/>
                  <a:gd name="T40" fmla="*/ 514 w 867"/>
                  <a:gd name="T41" fmla="*/ 30 h 755"/>
                  <a:gd name="T42" fmla="*/ 495 w 867"/>
                  <a:gd name="T43" fmla="*/ 93 h 755"/>
                  <a:gd name="T44" fmla="*/ 484 w 867"/>
                  <a:gd name="T45" fmla="*/ 220 h 755"/>
                  <a:gd name="T46" fmla="*/ 524 w 867"/>
                  <a:gd name="T47" fmla="*/ 309 h 755"/>
                  <a:gd name="T48" fmla="*/ 557 w 867"/>
                  <a:gd name="T49" fmla="*/ 299 h 755"/>
                  <a:gd name="T50" fmla="*/ 573 w 867"/>
                  <a:gd name="T51" fmla="*/ 390 h 755"/>
                  <a:gd name="T52" fmla="*/ 512 w 867"/>
                  <a:gd name="T53" fmla="*/ 390 h 755"/>
                  <a:gd name="T54" fmla="*/ 382 w 867"/>
                  <a:gd name="T55" fmla="*/ 267 h 755"/>
                  <a:gd name="T56" fmla="*/ 326 w 867"/>
                  <a:gd name="T57" fmla="*/ 294 h 755"/>
                  <a:gd name="T58" fmla="*/ 273 w 867"/>
                  <a:gd name="T59" fmla="*/ 273 h 755"/>
                  <a:gd name="T60" fmla="*/ 246 w 867"/>
                  <a:gd name="T61" fmla="*/ 269 h 755"/>
                  <a:gd name="T62" fmla="*/ 232 w 867"/>
                  <a:gd name="T63" fmla="*/ 230 h 755"/>
                  <a:gd name="T64" fmla="*/ 186 w 867"/>
                  <a:gd name="T65" fmla="*/ 241 h 755"/>
                  <a:gd name="T66" fmla="*/ 163 w 867"/>
                  <a:gd name="T67" fmla="*/ 216 h 755"/>
                  <a:gd name="T68" fmla="*/ 155 w 867"/>
                  <a:gd name="T69" fmla="*/ 207 h 755"/>
                  <a:gd name="T70" fmla="*/ 7 w 867"/>
                  <a:gd name="T71" fmla="*/ 370 h 755"/>
                  <a:gd name="T72" fmla="*/ 193 w 867"/>
                  <a:gd name="T73" fmla="*/ 717 h 755"/>
                  <a:gd name="T74" fmla="*/ 262 w 867"/>
                  <a:gd name="T75" fmla="*/ 736 h 755"/>
                  <a:gd name="T76" fmla="*/ 350 w 867"/>
                  <a:gd name="T77" fmla="*/ 754 h 755"/>
                  <a:gd name="T78" fmla="*/ 439 w 867"/>
                  <a:gd name="T79" fmla="*/ 667 h 755"/>
                  <a:gd name="T80" fmla="*/ 610 w 867"/>
                  <a:gd name="T81" fmla="*/ 572 h 755"/>
                  <a:gd name="T82" fmla="*/ 601 w 867"/>
                  <a:gd name="T83" fmla="*/ 517 h 755"/>
                  <a:gd name="T84" fmla="*/ 786 w 867"/>
                  <a:gd name="T85" fmla="*/ 449 h 755"/>
                  <a:gd name="T86" fmla="*/ 808 w 867"/>
                  <a:gd name="T87" fmla="*/ 434 h 755"/>
                  <a:gd name="T88" fmla="*/ 803 w 867"/>
                  <a:gd name="T89" fmla="*/ 406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7" h="755">
                    <a:moveTo>
                      <a:pt x="803" y="406"/>
                    </a:moveTo>
                    <a:cubicBezTo>
                      <a:pt x="804" y="405"/>
                      <a:pt x="804" y="404"/>
                      <a:pt x="805" y="402"/>
                    </a:cubicBezTo>
                    <a:cubicBezTo>
                      <a:pt x="808" y="391"/>
                      <a:pt x="812" y="355"/>
                      <a:pt x="812" y="337"/>
                    </a:cubicBezTo>
                    <a:cubicBezTo>
                      <a:pt x="812" y="324"/>
                      <a:pt x="827" y="322"/>
                      <a:pt x="838" y="321"/>
                    </a:cubicBezTo>
                    <a:cubicBezTo>
                      <a:pt x="840" y="321"/>
                      <a:pt x="842" y="321"/>
                      <a:pt x="844" y="321"/>
                    </a:cubicBezTo>
                    <a:cubicBezTo>
                      <a:pt x="827" y="300"/>
                      <a:pt x="831" y="211"/>
                      <a:pt x="840" y="190"/>
                    </a:cubicBezTo>
                    <a:cubicBezTo>
                      <a:pt x="843" y="181"/>
                      <a:pt x="849" y="177"/>
                      <a:pt x="858" y="177"/>
                    </a:cubicBezTo>
                    <a:cubicBezTo>
                      <a:pt x="860" y="177"/>
                      <a:pt x="862" y="177"/>
                      <a:pt x="863" y="177"/>
                    </a:cubicBezTo>
                    <a:cubicBezTo>
                      <a:pt x="864" y="177"/>
                      <a:pt x="865" y="177"/>
                      <a:pt x="866" y="177"/>
                    </a:cubicBezTo>
                    <a:cubicBezTo>
                      <a:pt x="866" y="178"/>
                      <a:pt x="866" y="178"/>
                      <a:pt x="866" y="178"/>
                    </a:cubicBezTo>
                    <a:lnTo>
                      <a:pt x="866" y="178"/>
                    </a:lnTo>
                    <a:lnTo>
                      <a:pt x="866" y="177"/>
                    </a:lnTo>
                    <a:cubicBezTo>
                      <a:pt x="866" y="175"/>
                      <a:pt x="866" y="173"/>
                      <a:pt x="866" y="171"/>
                    </a:cubicBezTo>
                    <a:cubicBezTo>
                      <a:pt x="865" y="170"/>
                      <a:pt x="865" y="169"/>
                      <a:pt x="865" y="167"/>
                    </a:cubicBezTo>
                    <a:cubicBezTo>
                      <a:pt x="864" y="166"/>
                      <a:pt x="864" y="164"/>
                      <a:pt x="863" y="162"/>
                    </a:cubicBezTo>
                    <a:cubicBezTo>
                      <a:pt x="863" y="161"/>
                      <a:pt x="862" y="159"/>
                      <a:pt x="862" y="158"/>
                    </a:cubicBezTo>
                    <a:cubicBezTo>
                      <a:pt x="861" y="156"/>
                      <a:pt x="860" y="154"/>
                      <a:pt x="860" y="152"/>
                    </a:cubicBezTo>
                    <a:cubicBezTo>
                      <a:pt x="859" y="151"/>
                      <a:pt x="858" y="149"/>
                      <a:pt x="857" y="147"/>
                    </a:cubicBezTo>
                    <a:cubicBezTo>
                      <a:pt x="857" y="145"/>
                      <a:pt x="856" y="144"/>
                      <a:pt x="855" y="142"/>
                    </a:cubicBezTo>
                    <a:cubicBezTo>
                      <a:pt x="854" y="140"/>
                      <a:pt x="854" y="138"/>
                      <a:pt x="853" y="136"/>
                    </a:cubicBezTo>
                    <a:cubicBezTo>
                      <a:pt x="852" y="134"/>
                      <a:pt x="851" y="133"/>
                      <a:pt x="851" y="131"/>
                    </a:cubicBezTo>
                    <a:cubicBezTo>
                      <a:pt x="850" y="129"/>
                      <a:pt x="848" y="127"/>
                      <a:pt x="847" y="124"/>
                    </a:cubicBezTo>
                    <a:cubicBezTo>
                      <a:pt x="847" y="123"/>
                      <a:pt x="847" y="123"/>
                      <a:pt x="846" y="122"/>
                    </a:cubicBezTo>
                    <a:cubicBezTo>
                      <a:pt x="843" y="116"/>
                      <a:pt x="840" y="110"/>
                      <a:pt x="837" y="105"/>
                    </a:cubicBezTo>
                    <a:lnTo>
                      <a:pt x="837" y="105"/>
                    </a:lnTo>
                    <a:cubicBezTo>
                      <a:pt x="836" y="103"/>
                      <a:pt x="835" y="101"/>
                      <a:pt x="834" y="100"/>
                    </a:cubicBezTo>
                    <a:cubicBezTo>
                      <a:pt x="833" y="99"/>
                      <a:pt x="833" y="99"/>
                      <a:pt x="833" y="98"/>
                    </a:cubicBezTo>
                    <a:lnTo>
                      <a:pt x="833" y="98"/>
                    </a:lnTo>
                    <a:cubicBezTo>
                      <a:pt x="828" y="92"/>
                      <a:pt x="797" y="78"/>
                      <a:pt x="771" y="68"/>
                    </a:cubicBezTo>
                    <a:cubicBezTo>
                      <a:pt x="770" y="68"/>
                      <a:pt x="768" y="67"/>
                      <a:pt x="766" y="66"/>
                    </a:cubicBezTo>
                    <a:cubicBezTo>
                      <a:pt x="763" y="65"/>
                      <a:pt x="759" y="64"/>
                      <a:pt x="756" y="63"/>
                    </a:cubicBezTo>
                    <a:cubicBezTo>
                      <a:pt x="753" y="62"/>
                      <a:pt x="751" y="61"/>
                      <a:pt x="748" y="60"/>
                    </a:cubicBezTo>
                    <a:cubicBezTo>
                      <a:pt x="744" y="59"/>
                      <a:pt x="741" y="58"/>
                      <a:pt x="738" y="58"/>
                    </a:cubicBezTo>
                    <a:cubicBezTo>
                      <a:pt x="729" y="56"/>
                      <a:pt x="718" y="50"/>
                      <a:pt x="707" y="44"/>
                    </a:cubicBezTo>
                    <a:cubicBezTo>
                      <a:pt x="693" y="37"/>
                      <a:pt x="679" y="30"/>
                      <a:pt x="669" y="30"/>
                    </a:cubicBezTo>
                    <a:cubicBezTo>
                      <a:pt x="669" y="30"/>
                      <a:pt x="668" y="30"/>
                      <a:pt x="667" y="30"/>
                    </a:cubicBezTo>
                    <a:cubicBezTo>
                      <a:pt x="666" y="30"/>
                      <a:pt x="666" y="30"/>
                      <a:pt x="666" y="30"/>
                    </a:cubicBezTo>
                    <a:cubicBezTo>
                      <a:pt x="665" y="30"/>
                      <a:pt x="664" y="30"/>
                      <a:pt x="663" y="29"/>
                    </a:cubicBezTo>
                    <a:cubicBezTo>
                      <a:pt x="663" y="29"/>
                      <a:pt x="662" y="29"/>
                      <a:pt x="661" y="29"/>
                    </a:cubicBezTo>
                    <a:cubicBezTo>
                      <a:pt x="661" y="28"/>
                      <a:pt x="660" y="28"/>
                      <a:pt x="659" y="28"/>
                    </a:cubicBezTo>
                    <a:cubicBezTo>
                      <a:pt x="658" y="28"/>
                      <a:pt x="657" y="27"/>
                      <a:pt x="656" y="27"/>
                    </a:cubicBezTo>
                    <a:cubicBezTo>
                      <a:pt x="655" y="26"/>
                      <a:pt x="654" y="26"/>
                      <a:pt x="653" y="25"/>
                    </a:cubicBezTo>
                    <a:cubicBezTo>
                      <a:pt x="652" y="25"/>
                      <a:pt x="651" y="24"/>
                      <a:pt x="650" y="24"/>
                    </a:cubicBezTo>
                    <a:cubicBezTo>
                      <a:pt x="648" y="23"/>
                      <a:pt x="647" y="22"/>
                      <a:pt x="646" y="21"/>
                    </a:cubicBezTo>
                    <a:cubicBezTo>
                      <a:pt x="644" y="21"/>
                      <a:pt x="643" y="20"/>
                      <a:pt x="642" y="19"/>
                    </a:cubicBezTo>
                    <a:cubicBezTo>
                      <a:pt x="640" y="18"/>
                      <a:pt x="638" y="17"/>
                      <a:pt x="637" y="16"/>
                    </a:cubicBezTo>
                    <a:cubicBezTo>
                      <a:pt x="635" y="15"/>
                      <a:pt x="633" y="14"/>
                      <a:pt x="632" y="13"/>
                    </a:cubicBezTo>
                    <a:cubicBezTo>
                      <a:pt x="630" y="11"/>
                      <a:pt x="628" y="10"/>
                      <a:pt x="626" y="8"/>
                    </a:cubicBezTo>
                    <a:cubicBezTo>
                      <a:pt x="624" y="7"/>
                      <a:pt x="622" y="6"/>
                      <a:pt x="620" y="5"/>
                    </a:cubicBezTo>
                    <a:cubicBezTo>
                      <a:pt x="618" y="3"/>
                      <a:pt x="616" y="2"/>
                      <a:pt x="614" y="0"/>
                    </a:cubicBezTo>
                    <a:cubicBezTo>
                      <a:pt x="608" y="5"/>
                      <a:pt x="599" y="8"/>
                      <a:pt x="589" y="10"/>
                    </a:cubicBezTo>
                    <a:cubicBezTo>
                      <a:pt x="588" y="10"/>
                      <a:pt x="588" y="10"/>
                      <a:pt x="588" y="10"/>
                    </a:cubicBezTo>
                    <a:cubicBezTo>
                      <a:pt x="585" y="11"/>
                      <a:pt x="582" y="11"/>
                      <a:pt x="579" y="11"/>
                    </a:cubicBezTo>
                    <a:cubicBezTo>
                      <a:pt x="579" y="11"/>
                      <a:pt x="578" y="11"/>
                      <a:pt x="577" y="11"/>
                    </a:cubicBezTo>
                    <a:cubicBezTo>
                      <a:pt x="575" y="12"/>
                      <a:pt x="572" y="12"/>
                      <a:pt x="569" y="12"/>
                    </a:cubicBezTo>
                    <a:cubicBezTo>
                      <a:pt x="568" y="12"/>
                      <a:pt x="567" y="12"/>
                      <a:pt x="567" y="12"/>
                    </a:cubicBezTo>
                    <a:cubicBezTo>
                      <a:pt x="564" y="12"/>
                      <a:pt x="561" y="12"/>
                      <a:pt x="559" y="13"/>
                    </a:cubicBezTo>
                    <a:cubicBezTo>
                      <a:pt x="558" y="13"/>
                      <a:pt x="557" y="13"/>
                      <a:pt x="556" y="13"/>
                    </a:cubicBezTo>
                    <a:cubicBezTo>
                      <a:pt x="552" y="13"/>
                      <a:pt x="549" y="13"/>
                      <a:pt x="545" y="13"/>
                    </a:cubicBezTo>
                    <a:cubicBezTo>
                      <a:pt x="541" y="13"/>
                      <a:pt x="536" y="13"/>
                      <a:pt x="532" y="13"/>
                    </a:cubicBezTo>
                    <a:lnTo>
                      <a:pt x="522" y="13"/>
                    </a:lnTo>
                    <a:cubicBezTo>
                      <a:pt x="519" y="13"/>
                      <a:pt x="517" y="13"/>
                      <a:pt x="516" y="14"/>
                    </a:cubicBezTo>
                    <a:cubicBezTo>
                      <a:pt x="514" y="17"/>
                      <a:pt x="514" y="24"/>
                      <a:pt x="514" y="30"/>
                    </a:cubicBezTo>
                    <a:cubicBezTo>
                      <a:pt x="515" y="41"/>
                      <a:pt x="516" y="54"/>
                      <a:pt x="506" y="62"/>
                    </a:cubicBezTo>
                    <a:cubicBezTo>
                      <a:pt x="495" y="71"/>
                      <a:pt x="490" y="81"/>
                      <a:pt x="491" y="87"/>
                    </a:cubicBezTo>
                    <a:cubicBezTo>
                      <a:pt x="491" y="90"/>
                      <a:pt x="492" y="92"/>
                      <a:pt x="495" y="93"/>
                    </a:cubicBezTo>
                    <a:cubicBezTo>
                      <a:pt x="507" y="99"/>
                      <a:pt x="504" y="121"/>
                      <a:pt x="498" y="155"/>
                    </a:cubicBezTo>
                    <a:cubicBezTo>
                      <a:pt x="496" y="166"/>
                      <a:pt x="494" y="177"/>
                      <a:pt x="494" y="183"/>
                    </a:cubicBezTo>
                    <a:cubicBezTo>
                      <a:pt x="494" y="193"/>
                      <a:pt x="489" y="207"/>
                      <a:pt x="484" y="220"/>
                    </a:cubicBezTo>
                    <a:cubicBezTo>
                      <a:pt x="480" y="230"/>
                      <a:pt x="474" y="246"/>
                      <a:pt x="475" y="249"/>
                    </a:cubicBezTo>
                    <a:cubicBezTo>
                      <a:pt x="480" y="252"/>
                      <a:pt x="484" y="259"/>
                      <a:pt x="490" y="270"/>
                    </a:cubicBezTo>
                    <a:cubicBezTo>
                      <a:pt x="499" y="285"/>
                      <a:pt x="511" y="305"/>
                      <a:pt x="524" y="309"/>
                    </a:cubicBezTo>
                    <a:cubicBezTo>
                      <a:pt x="525" y="309"/>
                      <a:pt x="527" y="310"/>
                      <a:pt x="528" y="310"/>
                    </a:cubicBezTo>
                    <a:cubicBezTo>
                      <a:pt x="537" y="311"/>
                      <a:pt x="545" y="306"/>
                      <a:pt x="553" y="302"/>
                    </a:cubicBezTo>
                    <a:cubicBezTo>
                      <a:pt x="554" y="301"/>
                      <a:pt x="555" y="300"/>
                      <a:pt x="557" y="299"/>
                    </a:cubicBezTo>
                    <a:cubicBezTo>
                      <a:pt x="563" y="295"/>
                      <a:pt x="568" y="292"/>
                      <a:pt x="573" y="292"/>
                    </a:cubicBezTo>
                    <a:cubicBezTo>
                      <a:pt x="589" y="292"/>
                      <a:pt x="589" y="321"/>
                      <a:pt x="589" y="352"/>
                    </a:cubicBezTo>
                    <a:cubicBezTo>
                      <a:pt x="589" y="378"/>
                      <a:pt x="574" y="390"/>
                      <a:pt x="573" y="390"/>
                    </a:cubicBezTo>
                    <a:lnTo>
                      <a:pt x="572" y="391"/>
                    </a:lnTo>
                    <a:cubicBezTo>
                      <a:pt x="571" y="392"/>
                      <a:pt x="554" y="398"/>
                      <a:pt x="537" y="398"/>
                    </a:cubicBezTo>
                    <a:cubicBezTo>
                      <a:pt x="526" y="398"/>
                      <a:pt x="518" y="395"/>
                      <a:pt x="512" y="390"/>
                    </a:cubicBezTo>
                    <a:cubicBezTo>
                      <a:pt x="493" y="375"/>
                      <a:pt x="479" y="336"/>
                      <a:pt x="479" y="321"/>
                    </a:cubicBezTo>
                    <a:cubicBezTo>
                      <a:pt x="479" y="321"/>
                      <a:pt x="479" y="314"/>
                      <a:pt x="428" y="314"/>
                    </a:cubicBezTo>
                    <a:cubicBezTo>
                      <a:pt x="409" y="314"/>
                      <a:pt x="392" y="288"/>
                      <a:pt x="382" y="267"/>
                    </a:cubicBezTo>
                    <a:cubicBezTo>
                      <a:pt x="381" y="265"/>
                      <a:pt x="380" y="265"/>
                      <a:pt x="379" y="265"/>
                    </a:cubicBezTo>
                    <a:cubicBezTo>
                      <a:pt x="374" y="265"/>
                      <a:pt x="366" y="273"/>
                      <a:pt x="366" y="277"/>
                    </a:cubicBezTo>
                    <a:cubicBezTo>
                      <a:pt x="366" y="294"/>
                      <a:pt x="345" y="294"/>
                      <a:pt x="326" y="294"/>
                    </a:cubicBezTo>
                    <a:cubicBezTo>
                      <a:pt x="324" y="294"/>
                      <a:pt x="321" y="293"/>
                      <a:pt x="319" y="293"/>
                    </a:cubicBezTo>
                    <a:cubicBezTo>
                      <a:pt x="312" y="291"/>
                      <a:pt x="303" y="287"/>
                      <a:pt x="294" y="282"/>
                    </a:cubicBezTo>
                    <a:cubicBezTo>
                      <a:pt x="287" y="279"/>
                      <a:pt x="279" y="275"/>
                      <a:pt x="273" y="273"/>
                    </a:cubicBezTo>
                    <a:cubicBezTo>
                      <a:pt x="270" y="272"/>
                      <a:pt x="269" y="272"/>
                      <a:pt x="267" y="272"/>
                    </a:cubicBezTo>
                    <a:cubicBezTo>
                      <a:pt x="266" y="272"/>
                      <a:pt x="265" y="272"/>
                      <a:pt x="264" y="273"/>
                    </a:cubicBezTo>
                    <a:cubicBezTo>
                      <a:pt x="258" y="276"/>
                      <a:pt x="252" y="274"/>
                      <a:pt x="246" y="269"/>
                    </a:cubicBezTo>
                    <a:cubicBezTo>
                      <a:pt x="245" y="268"/>
                      <a:pt x="243" y="267"/>
                      <a:pt x="242" y="265"/>
                    </a:cubicBezTo>
                    <a:cubicBezTo>
                      <a:pt x="236" y="258"/>
                      <a:pt x="233" y="247"/>
                      <a:pt x="232" y="238"/>
                    </a:cubicBezTo>
                    <a:cubicBezTo>
                      <a:pt x="232" y="235"/>
                      <a:pt x="232" y="232"/>
                      <a:pt x="232" y="230"/>
                    </a:cubicBezTo>
                    <a:cubicBezTo>
                      <a:pt x="231" y="229"/>
                      <a:pt x="230" y="229"/>
                      <a:pt x="229" y="229"/>
                    </a:cubicBezTo>
                    <a:cubicBezTo>
                      <a:pt x="219" y="229"/>
                      <a:pt x="201" y="235"/>
                      <a:pt x="193" y="239"/>
                    </a:cubicBezTo>
                    <a:cubicBezTo>
                      <a:pt x="191" y="240"/>
                      <a:pt x="188" y="241"/>
                      <a:pt x="186" y="241"/>
                    </a:cubicBezTo>
                    <a:cubicBezTo>
                      <a:pt x="173" y="241"/>
                      <a:pt x="167" y="226"/>
                      <a:pt x="165" y="220"/>
                    </a:cubicBezTo>
                    <a:cubicBezTo>
                      <a:pt x="165" y="219"/>
                      <a:pt x="165" y="219"/>
                      <a:pt x="165" y="218"/>
                    </a:cubicBezTo>
                    <a:cubicBezTo>
                      <a:pt x="165" y="218"/>
                      <a:pt x="164" y="217"/>
                      <a:pt x="163" y="216"/>
                    </a:cubicBezTo>
                    <a:cubicBezTo>
                      <a:pt x="162" y="215"/>
                      <a:pt x="162" y="214"/>
                      <a:pt x="161" y="213"/>
                    </a:cubicBezTo>
                    <a:cubicBezTo>
                      <a:pt x="160" y="213"/>
                      <a:pt x="160" y="212"/>
                      <a:pt x="160" y="212"/>
                    </a:cubicBezTo>
                    <a:cubicBezTo>
                      <a:pt x="158" y="210"/>
                      <a:pt x="157" y="209"/>
                      <a:pt x="155" y="207"/>
                    </a:cubicBezTo>
                    <a:lnTo>
                      <a:pt x="140" y="351"/>
                    </a:lnTo>
                    <a:lnTo>
                      <a:pt x="117" y="374"/>
                    </a:lnTo>
                    <a:lnTo>
                      <a:pt x="7" y="370"/>
                    </a:lnTo>
                    <a:lnTo>
                      <a:pt x="0" y="616"/>
                    </a:lnTo>
                    <a:lnTo>
                      <a:pt x="83" y="731"/>
                    </a:lnTo>
                    <a:cubicBezTo>
                      <a:pt x="112" y="725"/>
                      <a:pt x="161" y="717"/>
                      <a:pt x="193" y="717"/>
                    </a:cubicBezTo>
                    <a:cubicBezTo>
                      <a:pt x="203" y="717"/>
                      <a:pt x="226" y="717"/>
                      <a:pt x="226" y="731"/>
                    </a:cubicBezTo>
                    <a:cubicBezTo>
                      <a:pt x="226" y="732"/>
                      <a:pt x="226" y="736"/>
                      <a:pt x="229" y="741"/>
                    </a:cubicBezTo>
                    <a:cubicBezTo>
                      <a:pt x="241" y="739"/>
                      <a:pt x="253" y="736"/>
                      <a:pt x="262" y="736"/>
                    </a:cubicBezTo>
                    <a:cubicBezTo>
                      <a:pt x="263" y="736"/>
                      <a:pt x="265" y="736"/>
                      <a:pt x="266" y="736"/>
                    </a:cubicBezTo>
                    <a:cubicBezTo>
                      <a:pt x="272" y="737"/>
                      <a:pt x="281" y="740"/>
                      <a:pt x="293" y="743"/>
                    </a:cubicBezTo>
                    <a:cubicBezTo>
                      <a:pt x="312" y="748"/>
                      <a:pt x="335" y="754"/>
                      <a:pt x="350" y="754"/>
                    </a:cubicBezTo>
                    <a:cubicBezTo>
                      <a:pt x="355" y="754"/>
                      <a:pt x="358" y="753"/>
                      <a:pt x="359" y="753"/>
                    </a:cubicBezTo>
                    <a:cubicBezTo>
                      <a:pt x="366" y="750"/>
                      <a:pt x="376" y="735"/>
                      <a:pt x="386" y="721"/>
                    </a:cubicBezTo>
                    <a:cubicBezTo>
                      <a:pt x="402" y="698"/>
                      <a:pt x="420" y="673"/>
                      <a:pt x="439" y="667"/>
                    </a:cubicBezTo>
                    <a:cubicBezTo>
                      <a:pt x="470" y="657"/>
                      <a:pt x="505" y="626"/>
                      <a:pt x="505" y="618"/>
                    </a:cubicBezTo>
                    <a:cubicBezTo>
                      <a:pt x="505" y="600"/>
                      <a:pt x="509" y="586"/>
                      <a:pt x="553" y="574"/>
                    </a:cubicBezTo>
                    <a:lnTo>
                      <a:pt x="610" y="572"/>
                    </a:lnTo>
                    <a:lnTo>
                      <a:pt x="610" y="572"/>
                    </a:lnTo>
                    <a:lnTo>
                      <a:pt x="616" y="572"/>
                    </a:lnTo>
                    <a:lnTo>
                      <a:pt x="601" y="517"/>
                    </a:lnTo>
                    <a:lnTo>
                      <a:pt x="606" y="516"/>
                    </a:lnTo>
                    <a:cubicBezTo>
                      <a:pt x="608" y="515"/>
                      <a:pt x="610" y="514"/>
                      <a:pt x="612" y="513"/>
                    </a:cubicBezTo>
                    <a:cubicBezTo>
                      <a:pt x="666" y="493"/>
                      <a:pt x="743" y="465"/>
                      <a:pt x="786" y="449"/>
                    </a:cubicBezTo>
                    <a:cubicBezTo>
                      <a:pt x="797" y="446"/>
                      <a:pt x="805" y="443"/>
                      <a:pt x="811" y="441"/>
                    </a:cubicBezTo>
                    <a:lnTo>
                      <a:pt x="811" y="441"/>
                    </a:lnTo>
                    <a:cubicBezTo>
                      <a:pt x="810" y="439"/>
                      <a:pt x="809" y="436"/>
                      <a:pt x="808" y="434"/>
                    </a:cubicBezTo>
                    <a:cubicBezTo>
                      <a:pt x="803" y="425"/>
                      <a:pt x="800" y="419"/>
                      <a:pt x="799" y="415"/>
                    </a:cubicBezTo>
                    <a:cubicBezTo>
                      <a:pt x="799" y="413"/>
                      <a:pt x="799" y="412"/>
                      <a:pt x="799" y="410"/>
                    </a:cubicBezTo>
                    <a:cubicBezTo>
                      <a:pt x="800" y="408"/>
                      <a:pt x="801" y="407"/>
                      <a:pt x="803" y="4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5" name="Freeform 28">
                <a:extLst>
                  <a:ext uri="{FF2B5EF4-FFF2-40B4-BE49-F238E27FC236}">
                    <a16:creationId xmlns:a16="http://schemas.microsoft.com/office/drawing/2014/main" id="{9156EFD5-A3AE-47FC-A6D7-B790E4735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1057" y="3816073"/>
                <a:ext cx="379564" cy="310033"/>
              </a:xfrm>
              <a:custGeom>
                <a:avLst/>
                <a:gdLst>
                  <a:gd name="T0" fmla="*/ 452 w 891"/>
                  <a:gd name="T1" fmla="*/ 644 h 726"/>
                  <a:gd name="T2" fmla="*/ 454 w 891"/>
                  <a:gd name="T3" fmla="*/ 634 h 726"/>
                  <a:gd name="T4" fmla="*/ 456 w 891"/>
                  <a:gd name="T5" fmla="*/ 626 h 726"/>
                  <a:gd name="T6" fmla="*/ 457 w 891"/>
                  <a:gd name="T7" fmla="*/ 620 h 726"/>
                  <a:gd name="T8" fmla="*/ 458 w 891"/>
                  <a:gd name="T9" fmla="*/ 615 h 726"/>
                  <a:gd name="T10" fmla="*/ 459 w 891"/>
                  <a:gd name="T11" fmla="*/ 612 h 726"/>
                  <a:gd name="T12" fmla="*/ 563 w 891"/>
                  <a:gd name="T13" fmla="*/ 527 h 726"/>
                  <a:gd name="T14" fmla="*/ 593 w 891"/>
                  <a:gd name="T15" fmla="*/ 521 h 726"/>
                  <a:gd name="T16" fmla="*/ 656 w 891"/>
                  <a:gd name="T17" fmla="*/ 563 h 726"/>
                  <a:gd name="T18" fmla="*/ 670 w 891"/>
                  <a:gd name="T19" fmla="*/ 540 h 726"/>
                  <a:gd name="T20" fmla="*/ 684 w 891"/>
                  <a:gd name="T21" fmla="*/ 515 h 726"/>
                  <a:gd name="T22" fmla="*/ 755 w 891"/>
                  <a:gd name="T23" fmla="*/ 381 h 726"/>
                  <a:gd name="T24" fmla="*/ 767 w 891"/>
                  <a:gd name="T25" fmla="*/ 363 h 726"/>
                  <a:gd name="T26" fmla="*/ 795 w 891"/>
                  <a:gd name="T27" fmla="*/ 279 h 726"/>
                  <a:gd name="T28" fmla="*/ 861 w 891"/>
                  <a:gd name="T29" fmla="*/ 182 h 726"/>
                  <a:gd name="T30" fmla="*/ 886 w 891"/>
                  <a:gd name="T31" fmla="*/ 157 h 726"/>
                  <a:gd name="T32" fmla="*/ 849 w 891"/>
                  <a:gd name="T33" fmla="*/ 91 h 726"/>
                  <a:gd name="T34" fmla="*/ 849 w 891"/>
                  <a:gd name="T35" fmla="*/ 81 h 726"/>
                  <a:gd name="T36" fmla="*/ 850 w 891"/>
                  <a:gd name="T37" fmla="*/ 70 h 726"/>
                  <a:gd name="T38" fmla="*/ 852 w 891"/>
                  <a:gd name="T39" fmla="*/ 58 h 726"/>
                  <a:gd name="T40" fmla="*/ 852 w 891"/>
                  <a:gd name="T41" fmla="*/ 54 h 726"/>
                  <a:gd name="T42" fmla="*/ 845 w 891"/>
                  <a:gd name="T43" fmla="*/ 50 h 726"/>
                  <a:gd name="T44" fmla="*/ 840 w 891"/>
                  <a:gd name="T45" fmla="*/ 45 h 726"/>
                  <a:gd name="T46" fmla="*/ 826 w 891"/>
                  <a:gd name="T47" fmla="*/ 23 h 726"/>
                  <a:gd name="T48" fmla="*/ 818 w 891"/>
                  <a:gd name="T49" fmla="*/ 14 h 726"/>
                  <a:gd name="T50" fmla="*/ 804 w 891"/>
                  <a:gd name="T51" fmla="*/ 8 h 726"/>
                  <a:gd name="T52" fmla="*/ 750 w 891"/>
                  <a:gd name="T53" fmla="*/ 58 h 726"/>
                  <a:gd name="T54" fmla="*/ 686 w 891"/>
                  <a:gd name="T55" fmla="*/ 43 h 726"/>
                  <a:gd name="T56" fmla="*/ 657 w 891"/>
                  <a:gd name="T57" fmla="*/ 39 h 726"/>
                  <a:gd name="T58" fmla="*/ 605 w 891"/>
                  <a:gd name="T59" fmla="*/ 41 h 726"/>
                  <a:gd name="T60" fmla="*/ 554 w 891"/>
                  <a:gd name="T61" fmla="*/ 61 h 726"/>
                  <a:gd name="T62" fmla="*/ 502 w 891"/>
                  <a:gd name="T63" fmla="*/ 82 h 726"/>
                  <a:gd name="T64" fmla="*/ 432 w 891"/>
                  <a:gd name="T65" fmla="*/ 62 h 726"/>
                  <a:gd name="T66" fmla="*/ 340 w 891"/>
                  <a:gd name="T67" fmla="*/ 62 h 726"/>
                  <a:gd name="T68" fmla="*/ 323 w 891"/>
                  <a:gd name="T69" fmla="*/ 65 h 726"/>
                  <a:gd name="T70" fmla="*/ 289 w 891"/>
                  <a:gd name="T71" fmla="*/ 20 h 726"/>
                  <a:gd name="T72" fmla="*/ 229 w 891"/>
                  <a:gd name="T73" fmla="*/ 3 h 726"/>
                  <a:gd name="T74" fmla="*/ 210 w 891"/>
                  <a:gd name="T75" fmla="*/ 9 h 726"/>
                  <a:gd name="T76" fmla="*/ 179 w 891"/>
                  <a:gd name="T77" fmla="*/ 19 h 726"/>
                  <a:gd name="T78" fmla="*/ 122 w 891"/>
                  <a:gd name="T79" fmla="*/ 19 h 726"/>
                  <a:gd name="T80" fmla="*/ 104 w 891"/>
                  <a:gd name="T81" fmla="*/ 79 h 726"/>
                  <a:gd name="T82" fmla="*/ 70 w 891"/>
                  <a:gd name="T83" fmla="*/ 139 h 726"/>
                  <a:gd name="T84" fmla="*/ 65 w 891"/>
                  <a:gd name="T85" fmla="*/ 147 h 726"/>
                  <a:gd name="T86" fmla="*/ 69 w 891"/>
                  <a:gd name="T87" fmla="*/ 175 h 726"/>
                  <a:gd name="T88" fmla="*/ 71 w 891"/>
                  <a:gd name="T89" fmla="*/ 187 h 726"/>
                  <a:gd name="T90" fmla="*/ 62 w 891"/>
                  <a:gd name="T91" fmla="*/ 308 h 726"/>
                  <a:gd name="T92" fmla="*/ 34 w 891"/>
                  <a:gd name="T93" fmla="*/ 352 h 726"/>
                  <a:gd name="T94" fmla="*/ 3 w 891"/>
                  <a:gd name="T95" fmla="*/ 405 h 726"/>
                  <a:gd name="T96" fmla="*/ 5 w 891"/>
                  <a:gd name="T97" fmla="*/ 493 h 726"/>
                  <a:gd name="T98" fmla="*/ 21 w 891"/>
                  <a:gd name="T99" fmla="*/ 536 h 726"/>
                  <a:gd name="T100" fmla="*/ 27 w 891"/>
                  <a:gd name="T101" fmla="*/ 550 h 726"/>
                  <a:gd name="T102" fmla="*/ 102 w 891"/>
                  <a:gd name="T103" fmla="*/ 572 h 726"/>
                  <a:gd name="T104" fmla="*/ 215 w 891"/>
                  <a:gd name="T105" fmla="*/ 662 h 726"/>
                  <a:gd name="T106" fmla="*/ 294 w 891"/>
                  <a:gd name="T107" fmla="*/ 713 h 726"/>
                  <a:gd name="T108" fmla="*/ 340 w 891"/>
                  <a:gd name="T109" fmla="*/ 704 h 726"/>
                  <a:gd name="T110" fmla="*/ 438 w 891"/>
                  <a:gd name="T111" fmla="*/ 690 h 726"/>
                  <a:gd name="T112" fmla="*/ 442 w 891"/>
                  <a:gd name="T113" fmla="*/ 678 h 726"/>
                  <a:gd name="T114" fmla="*/ 446 w 891"/>
                  <a:gd name="T115" fmla="*/ 664 h 726"/>
                  <a:gd name="T116" fmla="*/ 450 w 891"/>
                  <a:gd name="T117" fmla="*/ 651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1" h="726">
                    <a:moveTo>
                      <a:pt x="450" y="651"/>
                    </a:moveTo>
                    <a:cubicBezTo>
                      <a:pt x="451" y="648"/>
                      <a:pt x="451" y="646"/>
                      <a:pt x="452" y="644"/>
                    </a:cubicBezTo>
                    <a:cubicBezTo>
                      <a:pt x="452" y="643"/>
                      <a:pt x="453" y="641"/>
                      <a:pt x="453" y="639"/>
                    </a:cubicBezTo>
                    <a:cubicBezTo>
                      <a:pt x="453" y="637"/>
                      <a:pt x="454" y="636"/>
                      <a:pt x="454" y="634"/>
                    </a:cubicBezTo>
                    <a:cubicBezTo>
                      <a:pt x="454" y="632"/>
                      <a:pt x="455" y="631"/>
                      <a:pt x="455" y="629"/>
                    </a:cubicBezTo>
                    <a:cubicBezTo>
                      <a:pt x="455" y="628"/>
                      <a:pt x="456" y="627"/>
                      <a:pt x="456" y="626"/>
                    </a:cubicBezTo>
                    <a:cubicBezTo>
                      <a:pt x="456" y="624"/>
                      <a:pt x="456" y="623"/>
                      <a:pt x="457" y="622"/>
                    </a:cubicBezTo>
                    <a:cubicBezTo>
                      <a:pt x="457" y="621"/>
                      <a:pt x="457" y="621"/>
                      <a:pt x="457" y="620"/>
                    </a:cubicBezTo>
                    <a:cubicBezTo>
                      <a:pt x="457" y="618"/>
                      <a:pt x="457" y="617"/>
                      <a:pt x="458" y="616"/>
                    </a:cubicBezTo>
                    <a:lnTo>
                      <a:pt x="458" y="615"/>
                    </a:lnTo>
                    <a:lnTo>
                      <a:pt x="458" y="614"/>
                    </a:lnTo>
                    <a:lnTo>
                      <a:pt x="459" y="612"/>
                    </a:lnTo>
                    <a:cubicBezTo>
                      <a:pt x="489" y="582"/>
                      <a:pt x="540" y="530"/>
                      <a:pt x="550" y="527"/>
                    </a:cubicBezTo>
                    <a:cubicBezTo>
                      <a:pt x="553" y="526"/>
                      <a:pt x="557" y="526"/>
                      <a:pt x="563" y="527"/>
                    </a:cubicBezTo>
                    <a:cubicBezTo>
                      <a:pt x="566" y="527"/>
                      <a:pt x="568" y="527"/>
                      <a:pt x="571" y="527"/>
                    </a:cubicBezTo>
                    <a:cubicBezTo>
                      <a:pt x="581" y="527"/>
                      <a:pt x="587" y="525"/>
                      <a:pt x="593" y="521"/>
                    </a:cubicBezTo>
                    <a:cubicBezTo>
                      <a:pt x="596" y="519"/>
                      <a:pt x="600" y="518"/>
                      <a:pt x="605" y="518"/>
                    </a:cubicBezTo>
                    <a:cubicBezTo>
                      <a:pt x="625" y="518"/>
                      <a:pt x="652" y="542"/>
                      <a:pt x="656" y="563"/>
                    </a:cubicBezTo>
                    <a:cubicBezTo>
                      <a:pt x="656" y="564"/>
                      <a:pt x="656" y="564"/>
                      <a:pt x="656" y="565"/>
                    </a:cubicBezTo>
                    <a:cubicBezTo>
                      <a:pt x="660" y="560"/>
                      <a:pt x="666" y="548"/>
                      <a:pt x="670" y="540"/>
                    </a:cubicBezTo>
                    <a:cubicBezTo>
                      <a:pt x="672" y="536"/>
                      <a:pt x="675" y="532"/>
                      <a:pt x="677" y="528"/>
                    </a:cubicBezTo>
                    <a:lnTo>
                      <a:pt x="684" y="515"/>
                    </a:lnTo>
                    <a:cubicBezTo>
                      <a:pt x="698" y="489"/>
                      <a:pt x="731" y="427"/>
                      <a:pt x="731" y="413"/>
                    </a:cubicBezTo>
                    <a:cubicBezTo>
                      <a:pt x="731" y="401"/>
                      <a:pt x="744" y="390"/>
                      <a:pt x="755" y="381"/>
                    </a:cubicBezTo>
                    <a:cubicBezTo>
                      <a:pt x="759" y="377"/>
                      <a:pt x="767" y="371"/>
                      <a:pt x="767" y="368"/>
                    </a:cubicBezTo>
                    <a:lnTo>
                      <a:pt x="767" y="363"/>
                    </a:lnTo>
                    <a:cubicBezTo>
                      <a:pt x="767" y="349"/>
                      <a:pt x="767" y="328"/>
                      <a:pt x="780" y="322"/>
                    </a:cubicBezTo>
                    <a:cubicBezTo>
                      <a:pt x="788" y="319"/>
                      <a:pt x="797" y="289"/>
                      <a:pt x="795" y="279"/>
                    </a:cubicBezTo>
                    <a:cubicBezTo>
                      <a:pt x="791" y="263"/>
                      <a:pt x="840" y="192"/>
                      <a:pt x="841" y="191"/>
                    </a:cubicBezTo>
                    <a:cubicBezTo>
                      <a:pt x="845" y="186"/>
                      <a:pt x="852" y="184"/>
                      <a:pt x="861" y="182"/>
                    </a:cubicBezTo>
                    <a:cubicBezTo>
                      <a:pt x="875" y="179"/>
                      <a:pt x="884" y="177"/>
                      <a:pt x="885" y="169"/>
                    </a:cubicBezTo>
                    <a:cubicBezTo>
                      <a:pt x="885" y="165"/>
                      <a:pt x="886" y="161"/>
                      <a:pt x="886" y="157"/>
                    </a:cubicBezTo>
                    <a:cubicBezTo>
                      <a:pt x="889" y="141"/>
                      <a:pt x="890" y="130"/>
                      <a:pt x="884" y="128"/>
                    </a:cubicBezTo>
                    <a:cubicBezTo>
                      <a:pt x="870" y="123"/>
                      <a:pt x="849" y="106"/>
                      <a:pt x="849" y="91"/>
                    </a:cubicBezTo>
                    <a:cubicBezTo>
                      <a:pt x="849" y="89"/>
                      <a:pt x="849" y="86"/>
                      <a:pt x="849" y="84"/>
                    </a:cubicBezTo>
                    <a:cubicBezTo>
                      <a:pt x="849" y="83"/>
                      <a:pt x="849" y="82"/>
                      <a:pt x="849" y="81"/>
                    </a:cubicBezTo>
                    <a:cubicBezTo>
                      <a:pt x="849" y="79"/>
                      <a:pt x="849" y="76"/>
                      <a:pt x="850" y="74"/>
                    </a:cubicBezTo>
                    <a:cubicBezTo>
                      <a:pt x="850" y="73"/>
                      <a:pt x="850" y="71"/>
                      <a:pt x="850" y="70"/>
                    </a:cubicBezTo>
                    <a:cubicBezTo>
                      <a:pt x="850" y="67"/>
                      <a:pt x="851" y="65"/>
                      <a:pt x="851" y="63"/>
                    </a:cubicBezTo>
                    <a:cubicBezTo>
                      <a:pt x="851" y="61"/>
                      <a:pt x="851" y="60"/>
                      <a:pt x="852" y="58"/>
                    </a:cubicBezTo>
                    <a:cubicBezTo>
                      <a:pt x="852" y="57"/>
                      <a:pt x="852" y="55"/>
                      <a:pt x="852" y="54"/>
                    </a:cubicBezTo>
                    <a:lnTo>
                      <a:pt x="852" y="54"/>
                    </a:lnTo>
                    <a:cubicBezTo>
                      <a:pt x="850" y="53"/>
                      <a:pt x="849" y="52"/>
                      <a:pt x="847" y="51"/>
                    </a:cubicBezTo>
                    <a:cubicBezTo>
                      <a:pt x="846" y="51"/>
                      <a:pt x="846" y="50"/>
                      <a:pt x="845" y="50"/>
                    </a:cubicBezTo>
                    <a:cubicBezTo>
                      <a:pt x="844" y="49"/>
                      <a:pt x="842" y="47"/>
                      <a:pt x="841" y="46"/>
                    </a:cubicBezTo>
                    <a:cubicBezTo>
                      <a:pt x="841" y="45"/>
                      <a:pt x="840" y="45"/>
                      <a:pt x="840" y="45"/>
                    </a:cubicBezTo>
                    <a:cubicBezTo>
                      <a:pt x="837" y="41"/>
                      <a:pt x="835" y="38"/>
                      <a:pt x="833" y="34"/>
                    </a:cubicBezTo>
                    <a:cubicBezTo>
                      <a:pt x="831" y="30"/>
                      <a:pt x="829" y="26"/>
                      <a:pt x="826" y="23"/>
                    </a:cubicBezTo>
                    <a:cubicBezTo>
                      <a:pt x="823" y="20"/>
                      <a:pt x="822" y="18"/>
                      <a:pt x="820" y="16"/>
                    </a:cubicBezTo>
                    <a:cubicBezTo>
                      <a:pt x="819" y="16"/>
                      <a:pt x="819" y="15"/>
                      <a:pt x="818" y="14"/>
                    </a:cubicBezTo>
                    <a:cubicBezTo>
                      <a:pt x="815" y="11"/>
                      <a:pt x="814" y="9"/>
                      <a:pt x="812" y="8"/>
                    </a:cubicBezTo>
                    <a:cubicBezTo>
                      <a:pt x="809" y="7"/>
                      <a:pt x="807" y="8"/>
                      <a:pt x="804" y="8"/>
                    </a:cubicBezTo>
                    <a:cubicBezTo>
                      <a:pt x="799" y="10"/>
                      <a:pt x="791" y="20"/>
                      <a:pt x="783" y="29"/>
                    </a:cubicBezTo>
                    <a:cubicBezTo>
                      <a:pt x="773" y="41"/>
                      <a:pt x="763" y="54"/>
                      <a:pt x="750" y="58"/>
                    </a:cubicBezTo>
                    <a:cubicBezTo>
                      <a:pt x="747" y="59"/>
                      <a:pt x="742" y="60"/>
                      <a:pt x="738" y="60"/>
                    </a:cubicBezTo>
                    <a:cubicBezTo>
                      <a:pt x="719" y="60"/>
                      <a:pt x="699" y="49"/>
                      <a:pt x="686" y="43"/>
                    </a:cubicBezTo>
                    <a:lnTo>
                      <a:pt x="684" y="42"/>
                    </a:lnTo>
                    <a:cubicBezTo>
                      <a:pt x="681" y="41"/>
                      <a:pt x="675" y="39"/>
                      <a:pt x="657" y="39"/>
                    </a:cubicBezTo>
                    <a:cubicBezTo>
                      <a:pt x="648" y="39"/>
                      <a:pt x="637" y="40"/>
                      <a:pt x="627" y="40"/>
                    </a:cubicBezTo>
                    <a:cubicBezTo>
                      <a:pt x="619" y="40"/>
                      <a:pt x="612" y="41"/>
                      <a:pt x="605" y="41"/>
                    </a:cubicBezTo>
                    <a:cubicBezTo>
                      <a:pt x="598" y="41"/>
                      <a:pt x="593" y="41"/>
                      <a:pt x="589" y="40"/>
                    </a:cubicBezTo>
                    <a:cubicBezTo>
                      <a:pt x="577" y="39"/>
                      <a:pt x="565" y="51"/>
                      <a:pt x="554" y="61"/>
                    </a:cubicBezTo>
                    <a:cubicBezTo>
                      <a:pt x="548" y="67"/>
                      <a:pt x="542" y="72"/>
                      <a:pt x="536" y="76"/>
                    </a:cubicBezTo>
                    <a:cubicBezTo>
                      <a:pt x="529" y="80"/>
                      <a:pt x="517" y="82"/>
                      <a:pt x="502" y="82"/>
                    </a:cubicBezTo>
                    <a:cubicBezTo>
                      <a:pt x="483" y="82"/>
                      <a:pt x="465" y="79"/>
                      <a:pt x="457" y="76"/>
                    </a:cubicBezTo>
                    <a:cubicBezTo>
                      <a:pt x="450" y="74"/>
                      <a:pt x="442" y="68"/>
                      <a:pt x="432" y="62"/>
                    </a:cubicBezTo>
                    <a:cubicBezTo>
                      <a:pt x="421" y="55"/>
                      <a:pt x="406" y="45"/>
                      <a:pt x="400" y="45"/>
                    </a:cubicBezTo>
                    <a:cubicBezTo>
                      <a:pt x="389" y="45"/>
                      <a:pt x="362" y="48"/>
                      <a:pt x="340" y="62"/>
                    </a:cubicBezTo>
                    <a:cubicBezTo>
                      <a:pt x="336" y="64"/>
                      <a:pt x="332" y="66"/>
                      <a:pt x="328" y="66"/>
                    </a:cubicBezTo>
                    <a:cubicBezTo>
                      <a:pt x="326" y="66"/>
                      <a:pt x="324" y="65"/>
                      <a:pt x="323" y="65"/>
                    </a:cubicBezTo>
                    <a:cubicBezTo>
                      <a:pt x="312" y="62"/>
                      <a:pt x="306" y="50"/>
                      <a:pt x="299" y="37"/>
                    </a:cubicBezTo>
                    <a:cubicBezTo>
                      <a:pt x="296" y="31"/>
                      <a:pt x="293" y="24"/>
                      <a:pt x="289" y="20"/>
                    </a:cubicBezTo>
                    <a:cubicBezTo>
                      <a:pt x="284" y="14"/>
                      <a:pt x="275" y="14"/>
                      <a:pt x="265" y="13"/>
                    </a:cubicBezTo>
                    <a:cubicBezTo>
                      <a:pt x="253" y="13"/>
                      <a:pt x="239" y="12"/>
                      <a:pt x="229" y="3"/>
                    </a:cubicBezTo>
                    <a:cubicBezTo>
                      <a:pt x="227" y="1"/>
                      <a:pt x="225" y="0"/>
                      <a:pt x="223" y="0"/>
                    </a:cubicBezTo>
                    <a:cubicBezTo>
                      <a:pt x="219" y="0"/>
                      <a:pt x="215" y="4"/>
                      <a:pt x="210" y="9"/>
                    </a:cubicBezTo>
                    <a:cubicBezTo>
                      <a:pt x="204" y="14"/>
                      <a:pt x="196" y="21"/>
                      <a:pt x="187" y="20"/>
                    </a:cubicBezTo>
                    <a:cubicBezTo>
                      <a:pt x="185" y="20"/>
                      <a:pt x="182" y="19"/>
                      <a:pt x="179" y="19"/>
                    </a:cubicBezTo>
                    <a:cubicBezTo>
                      <a:pt x="168" y="17"/>
                      <a:pt x="154" y="14"/>
                      <a:pt x="141" y="14"/>
                    </a:cubicBezTo>
                    <a:cubicBezTo>
                      <a:pt x="129" y="14"/>
                      <a:pt x="124" y="17"/>
                      <a:pt x="122" y="19"/>
                    </a:cubicBezTo>
                    <a:cubicBezTo>
                      <a:pt x="115" y="24"/>
                      <a:pt x="113" y="41"/>
                      <a:pt x="111" y="54"/>
                    </a:cubicBezTo>
                    <a:cubicBezTo>
                      <a:pt x="109" y="67"/>
                      <a:pt x="108" y="75"/>
                      <a:pt x="104" y="79"/>
                    </a:cubicBezTo>
                    <a:cubicBezTo>
                      <a:pt x="95" y="88"/>
                      <a:pt x="72" y="117"/>
                      <a:pt x="72" y="129"/>
                    </a:cubicBezTo>
                    <a:cubicBezTo>
                      <a:pt x="72" y="133"/>
                      <a:pt x="71" y="136"/>
                      <a:pt x="70" y="139"/>
                    </a:cubicBezTo>
                    <a:lnTo>
                      <a:pt x="70" y="139"/>
                    </a:lnTo>
                    <a:cubicBezTo>
                      <a:pt x="69" y="142"/>
                      <a:pt x="67" y="145"/>
                      <a:pt x="65" y="147"/>
                    </a:cubicBezTo>
                    <a:cubicBezTo>
                      <a:pt x="66" y="155"/>
                      <a:pt x="68" y="162"/>
                      <a:pt x="69" y="169"/>
                    </a:cubicBezTo>
                    <a:cubicBezTo>
                      <a:pt x="69" y="171"/>
                      <a:pt x="69" y="173"/>
                      <a:pt x="69" y="175"/>
                    </a:cubicBezTo>
                    <a:cubicBezTo>
                      <a:pt x="70" y="177"/>
                      <a:pt x="70" y="179"/>
                      <a:pt x="70" y="180"/>
                    </a:cubicBezTo>
                    <a:cubicBezTo>
                      <a:pt x="71" y="183"/>
                      <a:pt x="71" y="185"/>
                      <a:pt x="71" y="187"/>
                    </a:cubicBezTo>
                    <a:cubicBezTo>
                      <a:pt x="72" y="190"/>
                      <a:pt x="72" y="193"/>
                      <a:pt x="72" y="195"/>
                    </a:cubicBezTo>
                    <a:cubicBezTo>
                      <a:pt x="74" y="210"/>
                      <a:pt x="82" y="289"/>
                      <a:pt x="62" y="308"/>
                    </a:cubicBezTo>
                    <a:cubicBezTo>
                      <a:pt x="46" y="324"/>
                      <a:pt x="35" y="350"/>
                      <a:pt x="35" y="350"/>
                    </a:cubicBezTo>
                    <a:lnTo>
                      <a:pt x="34" y="352"/>
                    </a:lnTo>
                    <a:lnTo>
                      <a:pt x="33" y="353"/>
                    </a:lnTo>
                    <a:cubicBezTo>
                      <a:pt x="32" y="353"/>
                      <a:pt x="8" y="371"/>
                      <a:pt x="3" y="405"/>
                    </a:cubicBezTo>
                    <a:cubicBezTo>
                      <a:pt x="0" y="428"/>
                      <a:pt x="1" y="446"/>
                      <a:pt x="3" y="463"/>
                    </a:cubicBezTo>
                    <a:cubicBezTo>
                      <a:pt x="4" y="473"/>
                      <a:pt x="5" y="483"/>
                      <a:pt x="5" y="493"/>
                    </a:cubicBezTo>
                    <a:cubicBezTo>
                      <a:pt x="5" y="504"/>
                      <a:pt x="10" y="513"/>
                      <a:pt x="15" y="524"/>
                    </a:cubicBezTo>
                    <a:cubicBezTo>
                      <a:pt x="17" y="528"/>
                      <a:pt x="19" y="532"/>
                      <a:pt x="21" y="536"/>
                    </a:cubicBezTo>
                    <a:cubicBezTo>
                      <a:pt x="22" y="538"/>
                      <a:pt x="22" y="540"/>
                      <a:pt x="23" y="541"/>
                    </a:cubicBezTo>
                    <a:cubicBezTo>
                      <a:pt x="24" y="545"/>
                      <a:pt x="26" y="547"/>
                      <a:pt x="27" y="550"/>
                    </a:cubicBezTo>
                    <a:lnTo>
                      <a:pt x="28" y="551"/>
                    </a:lnTo>
                    <a:cubicBezTo>
                      <a:pt x="36" y="562"/>
                      <a:pt x="73" y="567"/>
                      <a:pt x="102" y="572"/>
                    </a:cubicBezTo>
                    <a:cubicBezTo>
                      <a:pt x="115" y="574"/>
                      <a:pt x="128" y="576"/>
                      <a:pt x="138" y="578"/>
                    </a:cubicBezTo>
                    <a:cubicBezTo>
                      <a:pt x="176" y="586"/>
                      <a:pt x="216" y="639"/>
                      <a:pt x="215" y="662"/>
                    </a:cubicBezTo>
                    <a:cubicBezTo>
                      <a:pt x="214" y="679"/>
                      <a:pt x="238" y="714"/>
                      <a:pt x="253" y="722"/>
                    </a:cubicBezTo>
                    <a:cubicBezTo>
                      <a:pt x="259" y="725"/>
                      <a:pt x="278" y="719"/>
                      <a:pt x="294" y="713"/>
                    </a:cubicBezTo>
                    <a:cubicBezTo>
                      <a:pt x="307" y="709"/>
                      <a:pt x="319" y="704"/>
                      <a:pt x="328" y="704"/>
                    </a:cubicBezTo>
                    <a:lnTo>
                      <a:pt x="340" y="704"/>
                    </a:lnTo>
                    <a:cubicBezTo>
                      <a:pt x="405" y="704"/>
                      <a:pt x="421" y="698"/>
                      <a:pt x="425" y="694"/>
                    </a:cubicBezTo>
                    <a:cubicBezTo>
                      <a:pt x="429" y="691"/>
                      <a:pt x="433" y="690"/>
                      <a:pt x="438" y="690"/>
                    </a:cubicBezTo>
                    <a:cubicBezTo>
                      <a:pt x="438" y="689"/>
                      <a:pt x="439" y="687"/>
                      <a:pt x="440" y="685"/>
                    </a:cubicBezTo>
                    <a:cubicBezTo>
                      <a:pt x="441" y="682"/>
                      <a:pt x="441" y="680"/>
                      <a:pt x="442" y="678"/>
                    </a:cubicBezTo>
                    <a:cubicBezTo>
                      <a:pt x="443" y="675"/>
                      <a:pt x="444" y="673"/>
                      <a:pt x="445" y="670"/>
                    </a:cubicBezTo>
                    <a:cubicBezTo>
                      <a:pt x="445" y="668"/>
                      <a:pt x="446" y="666"/>
                      <a:pt x="446" y="664"/>
                    </a:cubicBezTo>
                    <a:cubicBezTo>
                      <a:pt x="447" y="661"/>
                      <a:pt x="448" y="659"/>
                      <a:pt x="448" y="656"/>
                    </a:cubicBezTo>
                    <a:cubicBezTo>
                      <a:pt x="449" y="654"/>
                      <a:pt x="450" y="652"/>
                      <a:pt x="450" y="65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6" name="Freeform 30">
                <a:extLst>
                  <a:ext uri="{FF2B5EF4-FFF2-40B4-BE49-F238E27FC236}">
                    <a16:creationId xmlns:a16="http://schemas.microsoft.com/office/drawing/2014/main" id="{E8FDADB1-0EAF-4AF3-81D4-EF921D357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985" y="3906266"/>
                <a:ext cx="54493" cy="163471"/>
              </a:xfrm>
              <a:custGeom>
                <a:avLst/>
                <a:gdLst>
                  <a:gd name="T0" fmla="*/ 121 w 130"/>
                  <a:gd name="T1" fmla="*/ 186 h 382"/>
                  <a:gd name="T2" fmla="*/ 112 w 130"/>
                  <a:gd name="T3" fmla="*/ 137 h 382"/>
                  <a:gd name="T4" fmla="*/ 109 w 130"/>
                  <a:gd name="T5" fmla="*/ 110 h 382"/>
                  <a:gd name="T6" fmla="*/ 98 w 130"/>
                  <a:gd name="T7" fmla="*/ 80 h 382"/>
                  <a:gd name="T8" fmla="*/ 87 w 130"/>
                  <a:gd name="T9" fmla="*/ 74 h 382"/>
                  <a:gd name="T10" fmla="*/ 54 w 130"/>
                  <a:gd name="T11" fmla="*/ 9 h 382"/>
                  <a:gd name="T12" fmla="*/ 45 w 130"/>
                  <a:gd name="T13" fmla="*/ 8 h 382"/>
                  <a:gd name="T14" fmla="*/ 42 w 130"/>
                  <a:gd name="T15" fmla="*/ 7 h 382"/>
                  <a:gd name="T16" fmla="*/ 36 w 130"/>
                  <a:gd name="T17" fmla="*/ 6 h 382"/>
                  <a:gd name="T18" fmla="*/ 29 w 130"/>
                  <a:gd name="T19" fmla="*/ 5 h 382"/>
                  <a:gd name="T20" fmla="*/ 1 w 130"/>
                  <a:gd name="T21" fmla="*/ 0 h 382"/>
                  <a:gd name="T22" fmla="*/ 0 w 130"/>
                  <a:gd name="T23" fmla="*/ 0 h 382"/>
                  <a:gd name="T24" fmla="*/ 0 w 130"/>
                  <a:gd name="T25" fmla="*/ 4 h 382"/>
                  <a:gd name="T26" fmla="*/ 2 w 130"/>
                  <a:gd name="T27" fmla="*/ 10 h 382"/>
                  <a:gd name="T28" fmla="*/ 3 w 130"/>
                  <a:gd name="T29" fmla="*/ 15 h 382"/>
                  <a:gd name="T30" fmla="*/ 4 w 130"/>
                  <a:gd name="T31" fmla="*/ 19 h 382"/>
                  <a:gd name="T32" fmla="*/ 5 w 130"/>
                  <a:gd name="T33" fmla="*/ 23 h 382"/>
                  <a:gd name="T34" fmla="*/ 6 w 130"/>
                  <a:gd name="T35" fmla="*/ 27 h 382"/>
                  <a:gd name="T36" fmla="*/ 7 w 130"/>
                  <a:gd name="T37" fmla="*/ 30 h 382"/>
                  <a:gd name="T38" fmla="*/ 7 w 130"/>
                  <a:gd name="T39" fmla="*/ 32 h 382"/>
                  <a:gd name="T40" fmla="*/ 8 w 130"/>
                  <a:gd name="T41" fmla="*/ 34 h 382"/>
                  <a:gd name="T42" fmla="*/ 9 w 130"/>
                  <a:gd name="T43" fmla="*/ 36 h 382"/>
                  <a:gd name="T44" fmla="*/ 10 w 130"/>
                  <a:gd name="T45" fmla="*/ 37 h 382"/>
                  <a:gd name="T46" fmla="*/ 10 w 130"/>
                  <a:gd name="T47" fmla="*/ 38 h 382"/>
                  <a:gd name="T48" fmla="*/ 11 w 130"/>
                  <a:gd name="T49" fmla="*/ 39 h 382"/>
                  <a:gd name="T50" fmla="*/ 11 w 130"/>
                  <a:gd name="T51" fmla="*/ 39 h 382"/>
                  <a:gd name="T52" fmla="*/ 11 w 130"/>
                  <a:gd name="T53" fmla="*/ 39 h 382"/>
                  <a:gd name="T54" fmla="*/ 33 w 130"/>
                  <a:gd name="T55" fmla="*/ 91 h 382"/>
                  <a:gd name="T56" fmla="*/ 32 w 130"/>
                  <a:gd name="T57" fmla="*/ 104 h 382"/>
                  <a:gd name="T58" fmla="*/ 34 w 130"/>
                  <a:gd name="T59" fmla="*/ 195 h 382"/>
                  <a:gd name="T60" fmla="*/ 55 w 130"/>
                  <a:gd name="T61" fmla="*/ 302 h 382"/>
                  <a:gd name="T62" fmla="*/ 57 w 130"/>
                  <a:gd name="T63" fmla="*/ 319 h 382"/>
                  <a:gd name="T64" fmla="*/ 57 w 130"/>
                  <a:gd name="T65" fmla="*/ 321 h 382"/>
                  <a:gd name="T66" fmla="*/ 62 w 130"/>
                  <a:gd name="T67" fmla="*/ 339 h 382"/>
                  <a:gd name="T68" fmla="*/ 63 w 130"/>
                  <a:gd name="T69" fmla="*/ 342 h 382"/>
                  <a:gd name="T70" fmla="*/ 70 w 130"/>
                  <a:gd name="T71" fmla="*/ 360 h 382"/>
                  <a:gd name="T72" fmla="*/ 71 w 130"/>
                  <a:gd name="T73" fmla="*/ 363 h 382"/>
                  <a:gd name="T74" fmla="*/ 79 w 130"/>
                  <a:gd name="T75" fmla="*/ 380 h 382"/>
                  <a:gd name="T76" fmla="*/ 79 w 130"/>
                  <a:gd name="T77" fmla="*/ 381 h 382"/>
                  <a:gd name="T78" fmla="*/ 88 w 130"/>
                  <a:gd name="T79" fmla="*/ 375 h 382"/>
                  <a:gd name="T80" fmla="*/ 129 w 130"/>
                  <a:gd name="T81" fmla="*/ 358 h 382"/>
                  <a:gd name="T82" fmla="*/ 122 w 130"/>
                  <a:gd name="T83" fmla="*/ 223 h 382"/>
                  <a:gd name="T84" fmla="*/ 121 w 130"/>
                  <a:gd name="T85" fmla="*/ 18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" h="382">
                    <a:moveTo>
                      <a:pt x="121" y="186"/>
                    </a:moveTo>
                    <a:cubicBezTo>
                      <a:pt x="120" y="163"/>
                      <a:pt x="120" y="144"/>
                      <a:pt x="112" y="137"/>
                    </a:cubicBezTo>
                    <a:cubicBezTo>
                      <a:pt x="105" y="129"/>
                      <a:pt x="107" y="119"/>
                      <a:pt x="109" y="110"/>
                    </a:cubicBezTo>
                    <a:cubicBezTo>
                      <a:pt x="112" y="98"/>
                      <a:pt x="114" y="89"/>
                      <a:pt x="98" y="80"/>
                    </a:cubicBezTo>
                    <a:cubicBezTo>
                      <a:pt x="94" y="78"/>
                      <a:pt x="91" y="76"/>
                      <a:pt x="87" y="74"/>
                    </a:cubicBezTo>
                    <a:cubicBezTo>
                      <a:pt x="65" y="63"/>
                      <a:pt x="57" y="56"/>
                      <a:pt x="54" y="9"/>
                    </a:cubicBezTo>
                    <a:cubicBezTo>
                      <a:pt x="51" y="9"/>
                      <a:pt x="48" y="8"/>
                      <a:pt x="45" y="8"/>
                    </a:cubicBezTo>
                    <a:cubicBezTo>
                      <a:pt x="44" y="7"/>
                      <a:pt x="43" y="7"/>
                      <a:pt x="42" y="7"/>
                    </a:cubicBezTo>
                    <a:cubicBezTo>
                      <a:pt x="40" y="7"/>
                      <a:pt x="38" y="6"/>
                      <a:pt x="36" y="6"/>
                    </a:cubicBezTo>
                    <a:cubicBezTo>
                      <a:pt x="33" y="5"/>
                      <a:pt x="31" y="5"/>
                      <a:pt x="29" y="5"/>
                    </a:cubicBezTo>
                    <a:cubicBezTo>
                      <a:pt x="19" y="3"/>
                      <a:pt x="9" y="1"/>
                      <a:pt x="1" y="0"/>
                    </a:cubicBezTo>
                    <a:lnTo>
                      <a:pt x="0" y="0"/>
                    </a:lnTo>
                    <a:cubicBezTo>
                      <a:pt x="0" y="1"/>
                      <a:pt x="0" y="2"/>
                      <a:pt x="0" y="4"/>
                    </a:cubicBezTo>
                    <a:cubicBezTo>
                      <a:pt x="1" y="6"/>
                      <a:pt x="1" y="8"/>
                      <a:pt x="2" y="10"/>
                    </a:cubicBezTo>
                    <a:cubicBezTo>
                      <a:pt x="2" y="11"/>
                      <a:pt x="2" y="13"/>
                      <a:pt x="3" y="15"/>
                    </a:cubicBezTo>
                    <a:cubicBezTo>
                      <a:pt x="3" y="16"/>
                      <a:pt x="3" y="18"/>
                      <a:pt x="4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5" y="26"/>
                      <a:pt x="6" y="27"/>
                    </a:cubicBezTo>
                    <a:cubicBezTo>
                      <a:pt x="6" y="28"/>
                      <a:pt x="6" y="29"/>
                      <a:pt x="7" y="30"/>
                    </a:cubicBezTo>
                    <a:cubicBezTo>
                      <a:pt x="7" y="30"/>
                      <a:pt x="7" y="31"/>
                      <a:pt x="7" y="32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5"/>
                      <a:pt x="9" y="35"/>
                      <a:pt x="9" y="36"/>
                    </a:cubicBezTo>
                    <a:cubicBezTo>
                      <a:pt x="9" y="36"/>
                      <a:pt x="9" y="37"/>
                      <a:pt x="10" y="37"/>
                    </a:cubicBezTo>
                    <a:lnTo>
                      <a:pt x="10" y="38"/>
                    </a:lnTo>
                    <a:cubicBezTo>
                      <a:pt x="10" y="38"/>
                      <a:pt x="10" y="39"/>
                      <a:pt x="11" y="39"/>
                    </a:cubicBezTo>
                    <a:lnTo>
                      <a:pt x="11" y="39"/>
                    </a:lnTo>
                    <a:lnTo>
                      <a:pt x="11" y="39"/>
                    </a:lnTo>
                    <a:cubicBezTo>
                      <a:pt x="27" y="49"/>
                      <a:pt x="34" y="66"/>
                      <a:pt x="33" y="91"/>
                    </a:cubicBezTo>
                    <a:cubicBezTo>
                      <a:pt x="32" y="95"/>
                      <a:pt x="32" y="99"/>
                      <a:pt x="32" y="104"/>
                    </a:cubicBezTo>
                    <a:cubicBezTo>
                      <a:pt x="29" y="130"/>
                      <a:pt x="26" y="174"/>
                      <a:pt x="34" y="195"/>
                    </a:cubicBezTo>
                    <a:cubicBezTo>
                      <a:pt x="44" y="220"/>
                      <a:pt x="55" y="261"/>
                      <a:pt x="55" y="302"/>
                    </a:cubicBezTo>
                    <a:cubicBezTo>
                      <a:pt x="55" y="307"/>
                      <a:pt x="56" y="313"/>
                      <a:pt x="57" y="319"/>
                    </a:cubicBezTo>
                    <a:cubicBezTo>
                      <a:pt x="57" y="320"/>
                      <a:pt x="57" y="320"/>
                      <a:pt x="57" y="321"/>
                    </a:cubicBezTo>
                    <a:cubicBezTo>
                      <a:pt x="58" y="327"/>
                      <a:pt x="60" y="333"/>
                      <a:pt x="62" y="339"/>
                    </a:cubicBezTo>
                    <a:cubicBezTo>
                      <a:pt x="62" y="340"/>
                      <a:pt x="62" y="341"/>
                      <a:pt x="63" y="342"/>
                    </a:cubicBezTo>
                    <a:cubicBezTo>
                      <a:pt x="65" y="348"/>
                      <a:pt x="67" y="354"/>
                      <a:pt x="70" y="360"/>
                    </a:cubicBezTo>
                    <a:cubicBezTo>
                      <a:pt x="70" y="361"/>
                      <a:pt x="70" y="362"/>
                      <a:pt x="71" y="363"/>
                    </a:cubicBezTo>
                    <a:cubicBezTo>
                      <a:pt x="73" y="369"/>
                      <a:pt x="76" y="375"/>
                      <a:pt x="79" y="380"/>
                    </a:cubicBezTo>
                    <a:cubicBezTo>
                      <a:pt x="79" y="381"/>
                      <a:pt x="79" y="381"/>
                      <a:pt x="79" y="381"/>
                    </a:cubicBezTo>
                    <a:cubicBezTo>
                      <a:pt x="83" y="379"/>
                      <a:pt x="86" y="377"/>
                      <a:pt x="88" y="375"/>
                    </a:cubicBezTo>
                    <a:cubicBezTo>
                      <a:pt x="97" y="368"/>
                      <a:pt x="111" y="362"/>
                      <a:pt x="129" y="358"/>
                    </a:cubicBezTo>
                    <a:cubicBezTo>
                      <a:pt x="126" y="288"/>
                      <a:pt x="124" y="242"/>
                      <a:pt x="122" y="223"/>
                    </a:cubicBezTo>
                    <a:cubicBezTo>
                      <a:pt x="121" y="210"/>
                      <a:pt x="121" y="197"/>
                      <a:pt x="121" y="1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7" name="Freeform 32">
                <a:extLst>
                  <a:ext uri="{FF2B5EF4-FFF2-40B4-BE49-F238E27FC236}">
                    <a16:creationId xmlns:a16="http://schemas.microsoft.com/office/drawing/2014/main" id="{4F456B5A-3054-463D-AD48-9B8E6B0C9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0837" y="3840500"/>
                <a:ext cx="234878" cy="368282"/>
              </a:xfrm>
              <a:custGeom>
                <a:avLst/>
                <a:gdLst>
                  <a:gd name="T0" fmla="*/ 64 w 551"/>
                  <a:gd name="T1" fmla="*/ 690 h 864"/>
                  <a:gd name="T2" fmla="*/ 111 w 551"/>
                  <a:gd name="T3" fmla="*/ 773 h 864"/>
                  <a:gd name="T4" fmla="*/ 95 w 551"/>
                  <a:gd name="T5" fmla="*/ 833 h 864"/>
                  <a:gd name="T6" fmla="*/ 213 w 551"/>
                  <a:gd name="T7" fmla="*/ 828 h 864"/>
                  <a:gd name="T8" fmla="*/ 229 w 551"/>
                  <a:gd name="T9" fmla="*/ 824 h 864"/>
                  <a:gd name="T10" fmla="*/ 230 w 551"/>
                  <a:gd name="T11" fmla="*/ 824 h 864"/>
                  <a:gd name="T12" fmla="*/ 231 w 551"/>
                  <a:gd name="T13" fmla="*/ 824 h 864"/>
                  <a:gd name="T14" fmla="*/ 265 w 551"/>
                  <a:gd name="T15" fmla="*/ 826 h 864"/>
                  <a:gd name="T16" fmla="*/ 272 w 551"/>
                  <a:gd name="T17" fmla="*/ 826 h 864"/>
                  <a:gd name="T18" fmla="*/ 282 w 551"/>
                  <a:gd name="T19" fmla="*/ 826 h 864"/>
                  <a:gd name="T20" fmla="*/ 295 w 551"/>
                  <a:gd name="T21" fmla="*/ 827 h 864"/>
                  <a:gd name="T22" fmla="*/ 350 w 551"/>
                  <a:gd name="T23" fmla="*/ 829 h 864"/>
                  <a:gd name="T24" fmla="*/ 362 w 551"/>
                  <a:gd name="T25" fmla="*/ 829 h 864"/>
                  <a:gd name="T26" fmla="*/ 376 w 551"/>
                  <a:gd name="T27" fmla="*/ 830 h 864"/>
                  <a:gd name="T28" fmla="*/ 389 w 551"/>
                  <a:gd name="T29" fmla="*/ 830 h 864"/>
                  <a:gd name="T30" fmla="*/ 401 w 551"/>
                  <a:gd name="T31" fmla="*/ 830 h 864"/>
                  <a:gd name="T32" fmla="*/ 427 w 551"/>
                  <a:gd name="T33" fmla="*/ 829 h 864"/>
                  <a:gd name="T34" fmla="*/ 435 w 551"/>
                  <a:gd name="T35" fmla="*/ 828 h 864"/>
                  <a:gd name="T36" fmla="*/ 534 w 551"/>
                  <a:gd name="T37" fmla="*/ 863 h 864"/>
                  <a:gd name="T38" fmla="*/ 539 w 551"/>
                  <a:gd name="T39" fmla="*/ 793 h 864"/>
                  <a:gd name="T40" fmla="*/ 491 w 551"/>
                  <a:gd name="T41" fmla="*/ 746 h 864"/>
                  <a:gd name="T42" fmla="*/ 473 w 551"/>
                  <a:gd name="T43" fmla="*/ 718 h 864"/>
                  <a:gd name="T44" fmla="*/ 462 w 551"/>
                  <a:gd name="T45" fmla="*/ 675 h 864"/>
                  <a:gd name="T46" fmla="*/ 433 w 551"/>
                  <a:gd name="T47" fmla="*/ 571 h 864"/>
                  <a:gd name="T48" fmla="*/ 444 w 551"/>
                  <a:gd name="T49" fmla="*/ 513 h 864"/>
                  <a:gd name="T50" fmla="*/ 473 w 551"/>
                  <a:gd name="T51" fmla="*/ 456 h 864"/>
                  <a:gd name="T52" fmla="*/ 503 w 551"/>
                  <a:gd name="T53" fmla="*/ 423 h 864"/>
                  <a:gd name="T54" fmla="*/ 497 w 551"/>
                  <a:gd name="T55" fmla="*/ 411 h 864"/>
                  <a:gd name="T56" fmla="*/ 491 w 551"/>
                  <a:gd name="T57" fmla="*/ 396 h 864"/>
                  <a:gd name="T58" fmla="*/ 486 w 551"/>
                  <a:gd name="T59" fmla="*/ 383 h 864"/>
                  <a:gd name="T60" fmla="*/ 482 w 551"/>
                  <a:gd name="T61" fmla="*/ 370 h 864"/>
                  <a:gd name="T62" fmla="*/ 421 w 551"/>
                  <a:gd name="T63" fmla="*/ 308 h 864"/>
                  <a:gd name="T64" fmla="*/ 401 w 551"/>
                  <a:gd name="T65" fmla="*/ 249 h 864"/>
                  <a:gd name="T66" fmla="*/ 473 w 551"/>
                  <a:gd name="T67" fmla="*/ 234 h 864"/>
                  <a:gd name="T68" fmla="*/ 467 w 551"/>
                  <a:gd name="T69" fmla="*/ 153 h 864"/>
                  <a:gd name="T70" fmla="*/ 461 w 551"/>
                  <a:gd name="T71" fmla="*/ 93 h 864"/>
                  <a:gd name="T72" fmla="*/ 433 w 551"/>
                  <a:gd name="T73" fmla="*/ 11 h 864"/>
                  <a:gd name="T74" fmla="*/ 427 w 551"/>
                  <a:gd name="T75" fmla="*/ 5 h 864"/>
                  <a:gd name="T76" fmla="*/ 422 w 551"/>
                  <a:gd name="T77" fmla="*/ 2 h 864"/>
                  <a:gd name="T78" fmla="*/ 418 w 551"/>
                  <a:gd name="T79" fmla="*/ 1 h 864"/>
                  <a:gd name="T80" fmla="*/ 413 w 551"/>
                  <a:gd name="T81" fmla="*/ 35 h 864"/>
                  <a:gd name="T82" fmla="*/ 440 w 551"/>
                  <a:gd name="T83" fmla="*/ 61 h 864"/>
                  <a:gd name="T84" fmla="*/ 449 w 551"/>
                  <a:gd name="T85" fmla="*/ 114 h 864"/>
                  <a:gd name="T86" fmla="*/ 402 w 551"/>
                  <a:gd name="T87" fmla="*/ 142 h 864"/>
                  <a:gd name="T88" fmla="*/ 337 w 551"/>
                  <a:gd name="T89" fmla="*/ 277 h 864"/>
                  <a:gd name="T90" fmla="*/ 331 w 551"/>
                  <a:gd name="T91" fmla="*/ 312 h 864"/>
                  <a:gd name="T92" fmla="*/ 295 w 551"/>
                  <a:gd name="T93" fmla="*/ 357 h 864"/>
                  <a:gd name="T94" fmla="*/ 239 w 551"/>
                  <a:gd name="T95" fmla="*/ 478 h 864"/>
                  <a:gd name="T96" fmla="*/ 213 w 551"/>
                  <a:gd name="T97" fmla="*/ 520 h 864"/>
                  <a:gd name="T98" fmla="*/ 196 w 551"/>
                  <a:gd name="T99" fmla="*/ 510 h 864"/>
                  <a:gd name="T100" fmla="*/ 152 w 551"/>
                  <a:gd name="T101" fmla="*/ 475 h 864"/>
                  <a:gd name="T102" fmla="*/ 114 w 551"/>
                  <a:gd name="T103" fmla="*/ 483 h 864"/>
                  <a:gd name="T104" fmla="*/ 21 w 551"/>
                  <a:gd name="T105" fmla="*/ 563 h 864"/>
                  <a:gd name="T106" fmla="*/ 21 w 551"/>
                  <a:gd name="T107" fmla="*/ 667 h 864"/>
                  <a:gd name="T108" fmla="*/ 52 w 551"/>
                  <a:gd name="T109" fmla="*/ 69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1" h="864">
                    <a:moveTo>
                      <a:pt x="52" y="691"/>
                    </a:moveTo>
                    <a:cubicBezTo>
                      <a:pt x="56" y="691"/>
                      <a:pt x="60" y="690"/>
                      <a:pt x="64" y="690"/>
                    </a:cubicBezTo>
                    <a:cubicBezTo>
                      <a:pt x="74" y="689"/>
                      <a:pt x="82" y="689"/>
                      <a:pt x="87" y="692"/>
                    </a:cubicBezTo>
                    <a:cubicBezTo>
                      <a:pt x="103" y="701"/>
                      <a:pt x="116" y="757"/>
                      <a:pt x="111" y="773"/>
                    </a:cubicBezTo>
                    <a:cubicBezTo>
                      <a:pt x="110" y="776"/>
                      <a:pt x="108" y="781"/>
                      <a:pt x="106" y="786"/>
                    </a:cubicBezTo>
                    <a:cubicBezTo>
                      <a:pt x="101" y="799"/>
                      <a:pt x="92" y="821"/>
                      <a:pt x="95" y="833"/>
                    </a:cubicBezTo>
                    <a:lnTo>
                      <a:pt x="196" y="833"/>
                    </a:lnTo>
                    <a:lnTo>
                      <a:pt x="213" y="828"/>
                    </a:lnTo>
                    <a:lnTo>
                      <a:pt x="228" y="824"/>
                    </a:lnTo>
                    <a:lnTo>
                      <a:pt x="229" y="824"/>
                    </a:lnTo>
                    <a:lnTo>
                      <a:pt x="229" y="824"/>
                    </a:lnTo>
                    <a:lnTo>
                      <a:pt x="230" y="824"/>
                    </a:lnTo>
                    <a:cubicBezTo>
                      <a:pt x="230" y="824"/>
                      <a:pt x="230" y="824"/>
                      <a:pt x="231" y="824"/>
                    </a:cubicBezTo>
                    <a:lnTo>
                      <a:pt x="231" y="824"/>
                    </a:lnTo>
                    <a:cubicBezTo>
                      <a:pt x="232" y="824"/>
                      <a:pt x="233" y="824"/>
                      <a:pt x="233" y="824"/>
                    </a:cubicBezTo>
                    <a:cubicBezTo>
                      <a:pt x="239" y="824"/>
                      <a:pt x="250" y="825"/>
                      <a:pt x="265" y="826"/>
                    </a:cubicBezTo>
                    <a:cubicBezTo>
                      <a:pt x="265" y="826"/>
                      <a:pt x="265" y="826"/>
                      <a:pt x="266" y="826"/>
                    </a:cubicBezTo>
                    <a:cubicBezTo>
                      <a:pt x="268" y="826"/>
                      <a:pt x="270" y="826"/>
                      <a:pt x="272" y="826"/>
                    </a:cubicBezTo>
                    <a:cubicBezTo>
                      <a:pt x="274" y="826"/>
                      <a:pt x="275" y="826"/>
                      <a:pt x="276" y="826"/>
                    </a:cubicBezTo>
                    <a:cubicBezTo>
                      <a:pt x="278" y="826"/>
                      <a:pt x="280" y="826"/>
                      <a:pt x="282" y="826"/>
                    </a:cubicBezTo>
                    <a:cubicBezTo>
                      <a:pt x="286" y="827"/>
                      <a:pt x="289" y="827"/>
                      <a:pt x="293" y="827"/>
                    </a:cubicBezTo>
                    <a:cubicBezTo>
                      <a:pt x="294" y="827"/>
                      <a:pt x="294" y="827"/>
                      <a:pt x="295" y="827"/>
                    </a:cubicBezTo>
                    <a:cubicBezTo>
                      <a:pt x="310" y="828"/>
                      <a:pt x="326" y="828"/>
                      <a:pt x="342" y="829"/>
                    </a:cubicBezTo>
                    <a:cubicBezTo>
                      <a:pt x="345" y="829"/>
                      <a:pt x="347" y="829"/>
                      <a:pt x="350" y="829"/>
                    </a:cubicBezTo>
                    <a:lnTo>
                      <a:pt x="350" y="829"/>
                    </a:lnTo>
                    <a:cubicBezTo>
                      <a:pt x="354" y="829"/>
                      <a:pt x="358" y="829"/>
                      <a:pt x="362" y="829"/>
                    </a:cubicBezTo>
                    <a:cubicBezTo>
                      <a:pt x="364" y="829"/>
                      <a:pt x="365" y="829"/>
                      <a:pt x="367" y="829"/>
                    </a:cubicBezTo>
                    <a:cubicBezTo>
                      <a:pt x="370" y="829"/>
                      <a:pt x="373" y="830"/>
                      <a:pt x="376" y="830"/>
                    </a:cubicBezTo>
                    <a:cubicBezTo>
                      <a:pt x="378" y="830"/>
                      <a:pt x="380" y="830"/>
                      <a:pt x="383" y="830"/>
                    </a:cubicBezTo>
                    <a:cubicBezTo>
                      <a:pt x="385" y="830"/>
                      <a:pt x="387" y="830"/>
                      <a:pt x="389" y="830"/>
                    </a:cubicBezTo>
                    <a:cubicBezTo>
                      <a:pt x="393" y="830"/>
                      <a:pt x="397" y="830"/>
                      <a:pt x="401" y="830"/>
                    </a:cubicBezTo>
                    <a:lnTo>
                      <a:pt x="401" y="830"/>
                    </a:lnTo>
                    <a:lnTo>
                      <a:pt x="401" y="830"/>
                    </a:lnTo>
                    <a:cubicBezTo>
                      <a:pt x="416" y="830"/>
                      <a:pt x="423" y="829"/>
                      <a:pt x="427" y="829"/>
                    </a:cubicBezTo>
                    <a:cubicBezTo>
                      <a:pt x="428" y="829"/>
                      <a:pt x="429" y="829"/>
                      <a:pt x="430" y="829"/>
                    </a:cubicBezTo>
                    <a:cubicBezTo>
                      <a:pt x="431" y="828"/>
                      <a:pt x="433" y="828"/>
                      <a:pt x="435" y="828"/>
                    </a:cubicBezTo>
                    <a:cubicBezTo>
                      <a:pt x="456" y="828"/>
                      <a:pt x="501" y="848"/>
                      <a:pt x="526" y="859"/>
                    </a:cubicBezTo>
                    <a:cubicBezTo>
                      <a:pt x="529" y="861"/>
                      <a:pt x="532" y="862"/>
                      <a:pt x="534" y="863"/>
                    </a:cubicBezTo>
                    <a:cubicBezTo>
                      <a:pt x="536" y="850"/>
                      <a:pt x="540" y="825"/>
                      <a:pt x="550" y="806"/>
                    </a:cubicBezTo>
                    <a:cubicBezTo>
                      <a:pt x="544" y="802"/>
                      <a:pt x="540" y="798"/>
                      <a:pt x="539" y="793"/>
                    </a:cubicBezTo>
                    <a:cubicBezTo>
                      <a:pt x="538" y="788"/>
                      <a:pt x="525" y="777"/>
                      <a:pt x="515" y="769"/>
                    </a:cubicBezTo>
                    <a:cubicBezTo>
                      <a:pt x="506" y="761"/>
                      <a:pt x="496" y="753"/>
                      <a:pt x="491" y="746"/>
                    </a:cubicBezTo>
                    <a:cubicBezTo>
                      <a:pt x="479" y="730"/>
                      <a:pt x="474" y="720"/>
                      <a:pt x="473" y="719"/>
                    </a:cubicBezTo>
                    <a:lnTo>
                      <a:pt x="473" y="718"/>
                    </a:lnTo>
                    <a:lnTo>
                      <a:pt x="473" y="716"/>
                    </a:lnTo>
                    <a:cubicBezTo>
                      <a:pt x="473" y="716"/>
                      <a:pt x="476" y="693"/>
                      <a:pt x="462" y="675"/>
                    </a:cubicBezTo>
                    <a:cubicBezTo>
                      <a:pt x="446" y="654"/>
                      <a:pt x="439" y="639"/>
                      <a:pt x="439" y="610"/>
                    </a:cubicBezTo>
                    <a:cubicBezTo>
                      <a:pt x="439" y="595"/>
                      <a:pt x="436" y="583"/>
                      <a:pt x="433" y="571"/>
                    </a:cubicBezTo>
                    <a:cubicBezTo>
                      <a:pt x="431" y="563"/>
                      <a:pt x="429" y="555"/>
                      <a:pt x="429" y="547"/>
                    </a:cubicBezTo>
                    <a:cubicBezTo>
                      <a:pt x="429" y="538"/>
                      <a:pt x="436" y="527"/>
                      <a:pt x="444" y="513"/>
                    </a:cubicBezTo>
                    <a:cubicBezTo>
                      <a:pt x="452" y="500"/>
                      <a:pt x="461" y="485"/>
                      <a:pt x="466" y="470"/>
                    </a:cubicBezTo>
                    <a:cubicBezTo>
                      <a:pt x="468" y="465"/>
                      <a:pt x="470" y="460"/>
                      <a:pt x="473" y="456"/>
                    </a:cubicBezTo>
                    <a:cubicBezTo>
                      <a:pt x="480" y="443"/>
                      <a:pt x="492" y="433"/>
                      <a:pt x="503" y="423"/>
                    </a:cubicBezTo>
                    <a:lnTo>
                      <a:pt x="503" y="423"/>
                    </a:lnTo>
                    <a:cubicBezTo>
                      <a:pt x="503" y="422"/>
                      <a:pt x="502" y="422"/>
                      <a:pt x="502" y="421"/>
                    </a:cubicBezTo>
                    <a:cubicBezTo>
                      <a:pt x="500" y="418"/>
                      <a:pt x="499" y="414"/>
                      <a:pt x="497" y="411"/>
                    </a:cubicBezTo>
                    <a:cubicBezTo>
                      <a:pt x="497" y="410"/>
                      <a:pt x="497" y="410"/>
                      <a:pt x="496" y="409"/>
                    </a:cubicBezTo>
                    <a:cubicBezTo>
                      <a:pt x="494" y="405"/>
                      <a:pt x="493" y="400"/>
                      <a:pt x="491" y="396"/>
                    </a:cubicBezTo>
                    <a:cubicBezTo>
                      <a:pt x="491" y="396"/>
                      <a:pt x="491" y="396"/>
                      <a:pt x="491" y="395"/>
                    </a:cubicBezTo>
                    <a:cubicBezTo>
                      <a:pt x="489" y="391"/>
                      <a:pt x="488" y="387"/>
                      <a:pt x="486" y="383"/>
                    </a:cubicBezTo>
                    <a:cubicBezTo>
                      <a:pt x="486" y="382"/>
                      <a:pt x="486" y="382"/>
                      <a:pt x="486" y="381"/>
                    </a:cubicBezTo>
                    <a:cubicBezTo>
                      <a:pt x="484" y="377"/>
                      <a:pt x="483" y="374"/>
                      <a:pt x="482" y="370"/>
                    </a:cubicBezTo>
                    <a:cubicBezTo>
                      <a:pt x="476" y="352"/>
                      <a:pt x="464" y="342"/>
                      <a:pt x="447" y="329"/>
                    </a:cubicBezTo>
                    <a:cubicBezTo>
                      <a:pt x="439" y="323"/>
                      <a:pt x="430" y="316"/>
                      <a:pt x="421" y="308"/>
                    </a:cubicBezTo>
                    <a:cubicBezTo>
                      <a:pt x="395" y="284"/>
                      <a:pt x="398" y="267"/>
                      <a:pt x="400" y="255"/>
                    </a:cubicBezTo>
                    <a:cubicBezTo>
                      <a:pt x="400" y="253"/>
                      <a:pt x="401" y="251"/>
                      <a:pt x="401" y="249"/>
                    </a:cubicBezTo>
                    <a:cubicBezTo>
                      <a:pt x="401" y="238"/>
                      <a:pt x="414" y="233"/>
                      <a:pt x="445" y="233"/>
                    </a:cubicBezTo>
                    <a:cubicBezTo>
                      <a:pt x="456" y="233"/>
                      <a:pt x="466" y="234"/>
                      <a:pt x="473" y="234"/>
                    </a:cubicBezTo>
                    <a:cubicBezTo>
                      <a:pt x="485" y="235"/>
                      <a:pt x="494" y="234"/>
                      <a:pt x="499" y="233"/>
                    </a:cubicBezTo>
                    <a:cubicBezTo>
                      <a:pt x="487" y="223"/>
                      <a:pt x="471" y="186"/>
                      <a:pt x="467" y="153"/>
                    </a:cubicBezTo>
                    <a:cubicBezTo>
                      <a:pt x="466" y="146"/>
                      <a:pt x="466" y="140"/>
                      <a:pt x="466" y="134"/>
                    </a:cubicBezTo>
                    <a:cubicBezTo>
                      <a:pt x="467" y="115"/>
                      <a:pt x="464" y="103"/>
                      <a:pt x="461" y="93"/>
                    </a:cubicBezTo>
                    <a:cubicBezTo>
                      <a:pt x="458" y="84"/>
                      <a:pt x="456" y="76"/>
                      <a:pt x="457" y="66"/>
                    </a:cubicBezTo>
                    <a:cubicBezTo>
                      <a:pt x="458" y="55"/>
                      <a:pt x="448" y="28"/>
                      <a:pt x="433" y="11"/>
                    </a:cubicBezTo>
                    <a:cubicBezTo>
                      <a:pt x="431" y="9"/>
                      <a:pt x="430" y="8"/>
                      <a:pt x="428" y="6"/>
                    </a:cubicBezTo>
                    <a:cubicBezTo>
                      <a:pt x="428" y="6"/>
                      <a:pt x="427" y="6"/>
                      <a:pt x="427" y="5"/>
                    </a:cubicBezTo>
                    <a:cubicBezTo>
                      <a:pt x="426" y="4"/>
                      <a:pt x="425" y="4"/>
                      <a:pt x="424" y="3"/>
                    </a:cubicBezTo>
                    <a:cubicBezTo>
                      <a:pt x="423" y="3"/>
                      <a:pt x="423" y="2"/>
                      <a:pt x="422" y="2"/>
                    </a:cubicBezTo>
                    <a:cubicBezTo>
                      <a:pt x="421" y="2"/>
                      <a:pt x="420" y="1"/>
                      <a:pt x="420" y="1"/>
                    </a:cubicBezTo>
                    <a:cubicBezTo>
                      <a:pt x="419" y="1"/>
                      <a:pt x="419" y="1"/>
                      <a:pt x="418" y="1"/>
                    </a:cubicBezTo>
                    <a:cubicBezTo>
                      <a:pt x="417" y="0"/>
                      <a:pt x="417" y="0"/>
                      <a:pt x="416" y="0"/>
                    </a:cubicBezTo>
                    <a:cubicBezTo>
                      <a:pt x="413" y="14"/>
                      <a:pt x="413" y="28"/>
                      <a:pt x="413" y="35"/>
                    </a:cubicBezTo>
                    <a:cubicBezTo>
                      <a:pt x="413" y="36"/>
                      <a:pt x="413" y="37"/>
                      <a:pt x="413" y="38"/>
                    </a:cubicBezTo>
                    <a:cubicBezTo>
                      <a:pt x="416" y="46"/>
                      <a:pt x="429" y="57"/>
                      <a:pt x="440" y="61"/>
                    </a:cubicBezTo>
                    <a:cubicBezTo>
                      <a:pt x="456" y="66"/>
                      <a:pt x="453" y="85"/>
                      <a:pt x="450" y="103"/>
                    </a:cubicBezTo>
                    <a:cubicBezTo>
                      <a:pt x="450" y="107"/>
                      <a:pt x="449" y="111"/>
                      <a:pt x="449" y="114"/>
                    </a:cubicBezTo>
                    <a:cubicBezTo>
                      <a:pt x="447" y="131"/>
                      <a:pt x="429" y="135"/>
                      <a:pt x="416" y="138"/>
                    </a:cubicBezTo>
                    <a:cubicBezTo>
                      <a:pt x="411" y="139"/>
                      <a:pt x="404" y="140"/>
                      <a:pt x="402" y="142"/>
                    </a:cubicBezTo>
                    <a:cubicBezTo>
                      <a:pt x="393" y="155"/>
                      <a:pt x="358" y="212"/>
                      <a:pt x="358" y="221"/>
                    </a:cubicBezTo>
                    <a:cubicBezTo>
                      <a:pt x="361" y="233"/>
                      <a:pt x="352" y="271"/>
                      <a:pt x="337" y="277"/>
                    </a:cubicBezTo>
                    <a:cubicBezTo>
                      <a:pt x="331" y="280"/>
                      <a:pt x="331" y="299"/>
                      <a:pt x="331" y="307"/>
                    </a:cubicBezTo>
                    <a:lnTo>
                      <a:pt x="331" y="312"/>
                    </a:lnTo>
                    <a:cubicBezTo>
                      <a:pt x="331" y="320"/>
                      <a:pt x="323" y="327"/>
                      <a:pt x="314" y="334"/>
                    </a:cubicBezTo>
                    <a:cubicBezTo>
                      <a:pt x="306" y="341"/>
                      <a:pt x="295" y="350"/>
                      <a:pt x="295" y="357"/>
                    </a:cubicBezTo>
                    <a:cubicBezTo>
                      <a:pt x="295" y="373"/>
                      <a:pt x="270" y="419"/>
                      <a:pt x="246" y="465"/>
                    </a:cubicBezTo>
                    <a:lnTo>
                      <a:pt x="239" y="478"/>
                    </a:lnTo>
                    <a:cubicBezTo>
                      <a:pt x="237" y="481"/>
                      <a:pt x="235" y="485"/>
                      <a:pt x="233" y="489"/>
                    </a:cubicBezTo>
                    <a:cubicBezTo>
                      <a:pt x="224" y="506"/>
                      <a:pt x="219" y="516"/>
                      <a:pt x="213" y="520"/>
                    </a:cubicBezTo>
                    <a:cubicBezTo>
                      <a:pt x="211" y="522"/>
                      <a:pt x="209" y="522"/>
                      <a:pt x="207" y="522"/>
                    </a:cubicBezTo>
                    <a:cubicBezTo>
                      <a:pt x="202" y="522"/>
                      <a:pt x="198" y="518"/>
                      <a:pt x="196" y="510"/>
                    </a:cubicBezTo>
                    <a:cubicBezTo>
                      <a:pt x="193" y="494"/>
                      <a:pt x="171" y="474"/>
                      <a:pt x="157" y="474"/>
                    </a:cubicBezTo>
                    <a:cubicBezTo>
                      <a:pt x="155" y="474"/>
                      <a:pt x="153" y="474"/>
                      <a:pt x="152" y="475"/>
                    </a:cubicBezTo>
                    <a:cubicBezTo>
                      <a:pt x="142" y="482"/>
                      <a:pt x="131" y="483"/>
                      <a:pt x="123" y="483"/>
                    </a:cubicBezTo>
                    <a:cubicBezTo>
                      <a:pt x="120" y="483"/>
                      <a:pt x="117" y="483"/>
                      <a:pt x="114" y="483"/>
                    </a:cubicBezTo>
                    <a:cubicBezTo>
                      <a:pt x="110" y="482"/>
                      <a:pt x="106" y="482"/>
                      <a:pt x="104" y="483"/>
                    </a:cubicBezTo>
                    <a:cubicBezTo>
                      <a:pt x="98" y="486"/>
                      <a:pt x="57" y="526"/>
                      <a:pt x="21" y="563"/>
                    </a:cubicBezTo>
                    <a:cubicBezTo>
                      <a:pt x="20" y="571"/>
                      <a:pt x="14" y="603"/>
                      <a:pt x="0" y="640"/>
                    </a:cubicBezTo>
                    <a:cubicBezTo>
                      <a:pt x="7" y="646"/>
                      <a:pt x="14" y="656"/>
                      <a:pt x="21" y="667"/>
                    </a:cubicBezTo>
                    <a:cubicBezTo>
                      <a:pt x="24" y="672"/>
                      <a:pt x="27" y="677"/>
                      <a:pt x="30" y="681"/>
                    </a:cubicBezTo>
                    <a:cubicBezTo>
                      <a:pt x="35" y="688"/>
                      <a:pt x="41" y="691"/>
                      <a:pt x="52" y="6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8" name="Freeform 40">
                <a:extLst>
                  <a:ext uri="{FF2B5EF4-FFF2-40B4-BE49-F238E27FC236}">
                    <a16:creationId xmlns:a16="http://schemas.microsoft.com/office/drawing/2014/main" id="{3C6B0778-493A-4636-B0A9-6D9E58A12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6808" y="3943844"/>
                <a:ext cx="90194" cy="97707"/>
              </a:xfrm>
              <a:custGeom>
                <a:avLst/>
                <a:gdLst>
                  <a:gd name="T0" fmla="*/ 140 w 210"/>
                  <a:gd name="T1" fmla="*/ 206 h 229"/>
                  <a:gd name="T2" fmla="*/ 159 w 210"/>
                  <a:gd name="T3" fmla="*/ 193 h 229"/>
                  <a:gd name="T4" fmla="*/ 199 w 210"/>
                  <a:gd name="T5" fmla="*/ 159 h 229"/>
                  <a:gd name="T6" fmla="*/ 203 w 210"/>
                  <a:gd name="T7" fmla="*/ 146 h 229"/>
                  <a:gd name="T8" fmla="*/ 204 w 210"/>
                  <a:gd name="T9" fmla="*/ 120 h 229"/>
                  <a:gd name="T10" fmla="*/ 193 w 210"/>
                  <a:gd name="T11" fmla="*/ 71 h 229"/>
                  <a:gd name="T12" fmla="*/ 138 w 210"/>
                  <a:gd name="T13" fmla="*/ 0 h 229"/>
                  <a:gd name="T14" fmla="*/ 116 w 210"/>
                  <a:gd name="T15" fmla="*/ 6 h 229"/>
                  <a:gd name="T16" fmla="*/ 80 w 210"/>
                  <a:gd name="T17" fmla="*/ 12 h 229"/>
                  <a:gd name="T18" fmla="*/ 71 w 210"/>
                  <a:gd name="T19" fmla="*/ 10 h 229"/>
                  <a:gd name="T20" fmla="*/ 57 w 210"/>
                  <a:gd name="T21" fmla="*/ 8 h 229"/>
                  <a:gd name="T22" fmla="*/ 51 w 210"/>
                  <a:gd name="T23" fmla="*/ 15 h 229"/>
                  <a:gd name="T24" fmla="*/ 0 w 210"/>
                  <a:gd name="T25" fmla="*/ 73 h 229"/>
                  <a:gd name="T26" fmla="*/ 10 w 210"/>
                  <a:gd name="T27" fmla="*/ 98 h 229"/>
                  <a:gd name="T28" fmla="*/ 67 w 210"/>
                  <a:gd name="T29" fmla="*/ 189 h 229"/>
                  <a:gd name="T30" fmla="*/ 69 w 210"/>
                  <a:gd name="T31" fmla="*/ 191 h 229"/>
                  <a:gd name="T32" fmla="*/ 124 w 210"/>
                  <a:gd name="T33" fmla="*/ 228 h 229"/>
                  <a:gd name="T34" fmla="*/ 140 w 210"/>
                  <a:gd name="T35" fmla="*/ 20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0" h="229">
                    <a:moveTo>
                      <a:pt x="140" y="206"/>
                    </a:moveTo>
                    <a:cubicBezTo>
                      <a:pt x="145" y="202"/>
                      <a:pt x="152" y="198"/>
                      <a:pt x="159" y="193"/>
                    </a:cubicBezTo>
                    <a:cubicBezTo>
                      <a:pt x="174" y="183"/>
                      <a:pt x="197" y="168"/>
                      <a:pt x="199" y="159"/>
                    </a:cubicBezTo>
                    <a:cubicBezTo>
                      <a:pt x="200" y="155"/>
                      <a:pt x="201" y="150"/>
                      <a:pt x="203" y="146"/>
                    </a:cubicBezTo>
                    <a:cubicBezTo>
                      <a:pt x="206" y="136"/>
                      <a:pt x="209" y="127"/>
                      <a:pt x="204" y="120"/>
                    </a:cubicBezTo>
                    <a:cubicBezTo>
                      <a:pt x="195" y="104"/>
                      <a:pt x="193" y="87"/>
                      <a:pt x="193" y="71"/>
                    </a:cubicBezTo>
                    <a:cubicBezTo>
                      <a:pt x="193" y="55"/>
                      <a:pt x="151" y="0"/>
                      <a:pt x="138" y="0"/>
                    </a:cubicBezTo>
                    <a:cubicBezTo>
                      <a:pt x="132" y="0"/>
                      <a:pt x="124" y="3"/>
                      <a:pt x="116" y="6"/>
                    </a:cubicBezTo>
                    <a:cubicBezTo>
                      <a:pt x="104" y="10"/>
                      <a:pt x="92" y="14"/>
                      <a:pt x="80" y="12"/>
                    </a:cubicBezTo>
                    <a:cubicBezTo>
                      <a:pt x="77" y="12"/>
                      <a:pt x="74" y="11"/>
                      <a:pt x="71" y="10"/>
                    </a:cubicBezTo>
                    <a:cubicBezTo>
                      <a:pt x="66" y="9"/>
                      <a:pt x="61" y="8"/>
                      <a:pt x="57" y="8"/>
                    </a:cubicBezTo>
                    <a:cubicBezTo>
                      <a:pt x="54" y="8"/>
                      <a:pt x="52" y="9"/>
                      <a:pt x="51" y="15"/>
                    </a:cubicBezTo>
                    <a:cubicBezTo>
                      <a:pt x="50" y="27"/>
                      <a:pt x="35" y="44"/>
                      <a:pt x="0" y="73"/>
                    </a:cubicBezTo>
                    <a:cubicBezTo>
                      <a:pt x="5" y="83"/>
                      <a:pt x="8" y="90"/>
                      <a:pt x="10" y="98"/>
                    </a:cubicBezTo>
                    <a:cubicBezTo>
                      <a:pt x="27" y="157"/>
                      <a:pt x="43" y="170"/>
                      <a:pt x="67" y="189"/>
                    </a:cubicBezTo>
                    <a:lnTo>
                      <a:pt x="69" y="191"/>
                    </a:lnTo>
                    <a:cubicBezTo>
                      <a:pt x="79" y="200"/>
                      <a:pt x="100" y="213"/>
                      <a:pt x="124" y="228"/>
                    </a:cubicBezTo>
                    <a:cubicBezTo>
                      <a:pt x="130" y="217"/>
                      <a:pt x="135" y="210"/>
                      <a:pt x="140" y="2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99" name="Freeform 66">
                <a:extLst>
                  <a:ext uri="{FF2B5EF4-FFF2-40B4-BE49-F238E27FC236}">
                    <a16:creationId xmlns:a16="http://schemas.microsoft.com/office/drawing/2014/main" id="{751F665F-C05D-4832-826A-DC73EDB8B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9994" y="3060718"/>
                <a:ext cx="898175" cy="950771"/>
              </a:xfrm>
              <a:custGeom>
                <a:avLst/>
                <a:gdLst>
                  <a:gd name="T0" fmla="*/ 1471 w 2106"/>
                  <a:gd name="T1" fmla="*/ 812 h 2230"/>
                  <a:gd name="T2" fmla="*/ 1546 w 2106"/>
                  <a:gd name="T3" fmla="*/ 789 h 2230"/>
                  <a:gd name="T4" fmla="*/ 1715 w 2106"/>
                  <a:gd name="T5" fmla="*/ 969 h 2230"/>
                  <a:gd name="T6" fmla="*/ 1765 w 2106"/>
                  <a:gd name="T7" fmla="*/ 980 h 2230"/>
                  <a:gd name="T8" fmla="*/ 1824 w 2106"/>
                  <a:gd name="T9" fmla="*/ 1041 h 2230"/>
                  <a:gd name="T10" fmla="*/ 1898 w 2106"/>
                  <a:gd name="T11" fmla="*/ 972 h 2230"/>
                  <a:gd name="T12" fmla="*/ 1983 w 2106"/>
                  <a:gd name="T13" fmla="*/ 734 h 2230"/>
                  <a:gd name="T14" fmla="*/ 2098 w 2106"/>
                  <a:gd name="T15" fmla="*/ 709 h 2230"/>
                  <a:gd name="T16" fmla="*/ 2097 w 2106"/>
                  <a:gd name="T17" fmla="*/ 635 h 2230"/>
                  <a:gd name="T18" fmla="*/ 2105 w 2106"/>
                  <a:gd name="T19" fmla="*/ 616 h 2230"/>
                  <a:gd name="T20" fmla="*/ 2083 w 2106"/>
                  <a:gd name="T21" fmla="*/ 609 h 2230"/>
                  <a:gd name="T22" fmla="*/ 2067 w 2106"/>
                  <a:gd name="T23" fmla="*/ 598 h 2230"/>
                  <a:gd name="T24" fmla="*/ 2047 w 2106"/>
                  <a:gd name="T25" fmla="*/ 567 h 2230"/>
                  <a:gd name="T26" fmla="*/ 1910 w 2106"/>
                  <a:gd name="T27" fmla="*/ 550 h 2230"/>
                  <a:gd name="T28" fmla="*/ 1836 w 2106"/>
                  <a:gd name="T29" fmla="*/ 593 h 2230"/>
                  <a:gd name="T30" fmla="*/ 1770 w 2106"/>
                  <a:gd name="T31" fmla="*/ 657 h 2230"/>
                  <a:gd name="T32" fmla="*/ 1751 w 2106"/>
                  <a:gd name="T33" fmla="*/ 665 h 2230"/>
                  <a:gd name="T34" fmla="*/ 1749 w 2106"/>
                  <a:gd name="T35" fmla="*/ 735 h 2230"/>
                  <a:gd name="T36" fmla="*/ 1647 w 2106"/>
                  <a:gd name="T37" fmla="*/ 749 h 2230"/>
                  <a:gd name="T38" fmla="*/ 1560 w 2106"/>
                  <a:gd name="T39" fmla="*/ 733 h 2230"/>
                  <a:gd name="T40" fmla="*/ 1536 w 2106"/>
                  <a:gd name="T41" fmla="*/ 727 h 2230"/>
                  <a:gd name="T42" fmla="*/ 1520 w 2106"/>
                  <a:gd name="T43" fmla="*/ 708 h 2230"/>
                  <a:gd name="T44" fmla="*/ 1516 w 2106"/>
                  <a:gd name="T45" fmla="*/ 694 h 2230"/>
                  <a:gd name="T46" fmla="*/ 1513 w 2106"/>
                  <a:gd name="T47" fmla="*/ 643 h 2230"/>
                  <a:gd name="T48" fmla="*/ 1477 w 2106"/>
                  <a:gd name="T49" fmla="*/ 655 h 2230"/>
                  <a:gd name="T50" fmla="*/ 1473 w 2106"/>
                  <a:gd name="T51" fmla="*/ 669 h 2230"/>
                  <a:gd name="T52" fmla="*/ 1444 w 2106"/>
                  <a:gd name="T53" fmla="*/ 763 h 2230"/>
                  <a:gd name="T54" fmla="*/ 1226 w 2106"/>
                  <a:gd name="T55" fmla="*/ 721 h 2230"/>
                  <a:gd name="T56" fmla="*/ 1053 w 2106"/>
                  <a:gd name="T57" fmla="*/ 659 h 2230"/>
                  <a:gd name="T58" fmla="*/ 892 w 2106"/>
                  <a:gd name="T59" fmla="*/ 563 h 2230"/>
                  <a:gd name="T60" fmla="*/ 934 w 2106"/>
                  <a:gd name="T61" fmla="*/ 465 h 2230"/>
                  <a:gd name="T62" fmla="*/ 939 w 2106"/>
                  <a:gd name="T63" fmla="*/ 459 h 2230"/>
                  <a:gd name="T64" fmla="*/ 909 w 2106"/>
                  <a:gd name="T65" fmla="*/ 430 h 2230"/>
                  <a:gd name="T66" fmla="*/ 803 w 2106"/>
                  <a:gd name="T67" fmla="*/ 346 h 2230"/>
                  <a:gd name="T68" fmla="*/ 815 w 2106"/>
                  <a:gd name="T69" fmla="*/ 248 h 2230"/>
                  <a:gd name="T70" fmla="*/ 795 w 2106"/>
                  <a:gd name="T71" fmla="*/ 135 h 2230"/>
                  <a:gd name="T72" fmla="*/ 798 w 2106"/>
                  <a:gd name="T73" fmla="*/ 93 h 2230"/>
                  <a:gd name="T74" fmla="*/ 739 w 2106"/>
                  <a:gd name="T75" fmla="*/ 21 h 2230"/>
                  <a:gd name="T76" fmla="*/ 730 w 2106"/>
                  <a:gd name="T77" fmla="*/ 10 h 2230"/>
                  <a:gd name="T78" fmla="*/ 694 w 2106"/>
                  <a:gd name="T79" fmla="*/ 2 h 2230"/>
                  <a:gd name="T80" fmla="*/ 675 w 2106"/>
                  <a:gd name="T81" fmla="*/ 43 h 2230"/>
                  <a:gd name="T82" fmla="*/ 662 w 2106"/>
                  <a:gd name="T83" fmla="*/ 56 h 2230"/>
                  <a:gd name="T84" fmla="*/ 576 w 2106"/>
                  <a:gd name="T85" fmla="*/ 90 h 2230"/>
                  <a:gd name="T86" fmla="*/ 480 w 2106"/>
                  <a:gd name="T87" fmla="*/ 67 h 2230"/>
                  <a:gd name="T88" fmla="*/ 486 w 2106"/>
                  <a:gd name="T89" fmla="*/ 241 h 2230"/>
                  <a:gd name="T90" fmla="*/ 490 w 2106"/>
                  <a:gd name="T91" fmla="*/ 358 h 2230"/>
                  <a:gd name="T92" fmla="*/ 384 w 2106"/>
                  <a:gd name="T93" fmla="*/ 503 h 2230"/>
                  <a:gd name="T94" fmla="*/ 341 w 2106"/>
                  <a:gd name="T95" fmla="*/ 568 h 2230"/>
                  <a:gd name="T96" fmla="*/ 219 w 2106"/>
                  <a:gd name="T97" fmla="*/ 650 h 2230"/>
                  <a:gd name="T98" fmla="*/ 141 w 2106"/>
                  <a:gd name="T99" fmla="*/ 658 h 2230"/>
                  <a:gd name="T100" fmla="*/ 200 w 2106"/>
                  <a:gd name="T101" fmla="*/ 924 h 2230"/>
                  <a:gd name="T102" fmla="*/ 65 w 2106"/>
                  <a:gd name="T103" fmla="*/ 945 h 2230"/>
                  <a:gd name="T104" fmla="*/ 0 w 2106"/>
                  <a:gd name="T105" fmla="*/ 992 h 2230"/>
                  <a:gd name="T106" fmla="*/ 151 w 2106"/>
                  <a:gd name="T107" fmla="*/ 1062 h 2230"/>
                  <a:gd name="T108" fmla="*/ 279 w 2106"/>
                  <a:gd name="T109" fmla="*/ 1156 h 2230"/>
                  <a:gd name="T110" fmla="*/ 328 w 2106"/>
                  <a:gd name="T111" fmla="*/ 1186 h 2230"/>
                  <a:gd name="T112" fmla="*/ 380 w 2106"/>
                  <a:gd name="T113" fmla="*/ 1526 h 2230"/>
                  <a:gd name="T114" fmla="*/ 670 w 2106"/>
                  <a:gd name="T115" fmla="*/ 2219 h 2230"/>
                  <a:gd name="T116" fmla="*/ 852 w 2106"/>
                  <a:gd name="T117" fmla="*/ 1999 h 2230"/>
                  <a:gd name="T118" fmla="*/ 926 w 2106"/>
                  <a:gd name="T119" fmla="*/ 1613 h 2230"/>
                  <a:gd name="T120" fmla="*/ 1302 w 2106"/>
                  <a:gd name="T121" fmla="*/ 1299 h 2230"/>
                  <a:gd name="T122" fmla="*/ 1530 w 2106"/>
                  <a:gd name="T123" fmla="*/ 1139 h 2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6" h="2230">
                    <a:moveTo>
                      <a:pt x="1485" y="889"/>
                    </a:moveTo>
                    <a:cubicBezTo>
                      <a:pt x="1488" y="874"/>
                      <a:pt x="1500" y="872"/>
                      <a:pt x="1508" y="871"/>
                    </a:cubicBezTo>
                    <a:cubicBezTo>
                      <a:pt x="1516" y="869"/>
                      <a:pt x="1523" y="868"/>
                      <a:pt x="1527" y="857"/>
                    </a:cubicBezTo>
                    <a:cubicBezTo>
                      <a:pt x="1529" y="850"/>
                      <a:pt x="1519" y="845"/>
                      <a:pt x="1504" y="838"/>
                    </a:cubicBezTo>
                    <a:cubicBezTo>
                      <a:pt x="1489" y="831"/>
                      <a:pt x="1474" y="825"/>
                      <a:pt x="1471" y="812"/>
                    </a:cubicBezTo>
                    <a:cubicBezTo>
                      <a:pt x="1470" y="806"/>
                      <a:pt x="1472" y="798"/>
                      <a:pt x="1477" y="791"/>
                    </a:cubicBezTo>
                    <a:cubicBezTo>
                      <a:pt x="1487" y="778"/>
                      <a:pt x="1495" y="772"/>
                      <a:pt x="1503" y="772"/>
                    </a:cubicBezTo>
                    <a:cubicBezTo>
                      <a:pt x="1504" y="772"/>
                      <a:pt x="1506" y="772"/>
                      <a:pt x="1507" y="773"/>
                    </a:cubicBezTo>
                    <a:cubicBezTo>
                      <a:pt x="1511" y="774"/>
                      <a:pt x="1515" y="776"/>
                      <a:pt x="1519" y="779"/>
                    </a:cubicBezTo>
                    <a:cubicBezTo>
                      <a:pt x="1526" y="783"/>
                      <a:pt x="1533" y="789"/>
                      <a:pt x="1546" y="789"/>
                    </a:cubicBezTo>
                    <a:cubicBezTo>
                      <a:pt x="1597" y="789"/>
                      <a:pt x="1602" y="821"/>
                      <a:pt x="1602" y="836"/>
                    </a:cubicBezTo>
                    <a:cubicBezTo>
                      <a:pt x="1602" y="850"/>
                      <a:pt x="1624" y="862"/>
                      <a:pt x="1634" y="866"/>
                    </a:cubicBezTo>
                    <a:cubicBezTo>
                      <a:pt x="1643" y="866"/>
                      <a:pt x="1694" y="862"/>
                      <a:pt x="1720" y="862"/>
                    </a:cubicBezTo>
                    <a:cubicBezTo>
                      <a:pt x="1748" y="862"/>
                      <a:pt x="1781" y="862"/>
                      <a:pt x="1781" y="886"/>
                    </a:cubicBezTo>
                    <a:cubicBezTo>
                      <a:pt x="1781" y="906"/>
                      <a:pt x="1747" y="969"/>
                      <a:pt x="1715" y="969"/>
                    </a:cubicBezTo>
                    <a:cubicBezTo>
                      <a:pt x="1707" y="969"/>
                      <a:pt x="1702" y="983"/>
                      <a:pt x="1700" y="996"/>
                    </a:cubicBezTo>
                    <a:cubicBezTo>
                      <a:pt x="1698" y="1019"/>
                      <a:pt x="1705" y="1038"/>
                      <a:pt x="1712" y="1039"/>
                    </a:cubicBezTo>
                    <a:lnTo>
                      <a:pt x="1712" y="1039"/>
                    </a:lnTo>
                    <a:cubicBezTo>
                      <a:pt x="1722" y="1039"/>
                      <a:pt x="1733" y="1020"/>
                      <a:pt x="1741" y="1007"/>
                    </a:cubicBezTo>
                    <a:cubicBezTo>
                      <a:pt x="1750" y="991"/>
                      <a:pt x="1756" y="980"/>
                      <a:pt x="1765" y="980"/>
                    </a:cubicBezTo>
                    <a:cubicBezTo>
                      <a:pt x="1777" y="980"/>
                      <a:pt x="1780" y="995"/>
                      <a:pt x="1792" y="1070"/>
                    </a:cubicBezTo>
                    <a:cubicBezTo>
                      <a:pt x="1794" y="1086"/>
                      <a:pt x="1797" y="1104"/>
                      <a:pt x="1800" y="1122"/>
                    </a:cubicBezTo>
                    <a:cubicBezTo>
                      <a:pt x="1803" y="1120"/>
                      <a:pt x="1805" y="1120"/>
                      <a:pt x="1807" y="1120"/>
                    </a:cubicBezTo>
                    <a:cubicBezTo>
                      <a:pt x="1812" y="1120"/>
                      <a:pt x="1814" y="1095"/>
                      <a:pt x="1815" y="1084"/>
                    </a:cubicBezTo>
                    <a:cubicBezTo>
                      <a:pt x="1816" y="1067"/>
                      <a:pt x="1818" y="1050"/>
                      <a:pt x="1824" y="1041"/>
                    </a:cubicBezTo>
                    <a:cubicBezTo>
                      <a:pt x="1829" y="1033"/>
                      <a:pt x="1830" y="1013"/>
                      <a:pt x="1832" y="997"/>
                    </a:cubicBezTo>
                    <a:cubicBezTo>
                      <a:pt x="1833" y="976"/>
                      <a:pt x="1834" y="963"/>
                      <a:pt x="1844" y="963"/>
                    </a:cubicBezTo>
                    <a:cubicBezTo>
                      <a:pt x="1847" y="963"/>
                      <a:pt x="1852" y="964"/>
                      <a:pt x="1861" y="966"/>
                    </a:cubicBezTo>
                    <a:cubicBezTo>
                      <a:pt x="1871" y="969"/>
                      <a:pt x="1886" y="972"/>
                      <a:pt x="1894" y="972"/>
                    </a:cubicBezTo>
                    <a:cubicBezTo>
                      <a:pt x="1896" y="972"/>
                      <a:pt x="1897" y="972"/>
                      <a:pt x="1898" y="972"/>
                    </a:cubicBezTo>
                    <a:cubicBezTo>
                      <a:pt x="1897" y="964"/>
                      <a:pt x="1902" y="953"/>
                      <a:pt x="1910" y="936"/>
                    </a:cubicBezTo>
                    <a:cubicBezTo>
                      <a:pt x="1918" y="917"/>
                      <a:pt x="1928" y="895"/>
                      <a:pt x="1925" y="881"/>
                    </a:cubicBezTo>
                    <a:cubicBezTo>
                      <a:pt x="1922" y="865"/>
                      <a:pt x="1928" y="848"/>
                      <a:pt x="1935" y="830"/>
                    </a:cubicBezTo>
                    <a:cubicBezTo>
                      <a:pt x="1941" y="815"/>
                      <a:pt x="1946" y="801"/>
                      <a:pt x="1946" y="786"/>
                    </a:cubicBezTo>
                    <a:cubicBezTo>
                      <a:pt x="1946" y="758"/>
                      <a:pt x="1965" y="746"/>
                      <a:pt x="1983" y="734"/>
                    </a:cubicBezTo>
                    <a:cubicBezTo>
                      <a:pt x="1989" y="730"/>
                      <a:pt x="1994" y="726"/>
                      <a:pt x="2000" y="721"/>
                    </a:cubicBezTo>
                    <a:cubicBezTo>
                      <a:pt x="2004" y="718"/>
                      <a:pt x="2039" y="688"/>
                      <a:pt x="2059" y="688"/>
                    </a:cubicBezTo>
                    <a:cubicBezTo>
                      <a:pt x="2065" y="688"/>
                      <a:pt x="2070" y="691"/>
                      <a:pt x="2072" y="697"/>
                    </a:cubicBezTo>
                    <a:cubicBezTo>
                      <a:pt x="2074" y="702"/>
                      <a:pt x="2088" y="709"/>
                      <a:pt x="2096" y="709"/>
                    </a:cubicBezTo>
                    <a:cubicBezTo>
                      <a:pt x="2097" y="709"/>
                      <a:pt x="2098" y="709"/>
                      <a:pt x="2098" y="709"/>
                    </a:cubicBezTo>
                    <a:cubicBezTo>
                      <a:pt x="2098" y="708"/>
                      <a:pt x="2098" y="706"/>
                      <a:pt x="2095" y="702"/>
                    </a:cubicBezTo>
                    <a:cubicBezTo>
                      <a:pt x="2082" y="683"/>
                      <a:pt x="2077" y="667"/>
                      <a:pt x="2080" y="656"/>
                    </a:cubicBezTo>
                    <a:cubicBezTo>
                      <a:pt x="2082" y="650"/>
                      <a:pt x="2086" y="645"/>
                      <a:pt x="2091" y="642"/>
                    </a:cubicBezTo>
                    <a:cubicBezTo>
                      <a:pt x="2093" y="642"/>
                      <a:pt x="2094" y="640"/>
                      <a:pt x="2095" y="638"/>
                    </a:cubicBezTo>
                    <a:cubicBezTo>
                      <a:pt x="2096" y="638"/>
                      <a:pt x="2096" y="636"/>
                      <a:pt x="2097" y="635"/>
                    </a:cubicBezTo>
                    <a:cubicBezTo>
                      <a:pt x="2098" y="634"/>
                      <a:pt x="2098" y="633"/>
                      <a:pt x="2099" y="632"/>
                    </a:cubicBezTo>
                    <a:cubicBezTo>
                      <a:pt x="2100" y="631"/>
                      <a:pt x="2100" y="629"/>
                      <a:pt x="2101" y="628"/>
                    </a:cubicBezTo>
                    <a:cubicBezTo>
                      <a:pt x="2101" y="627"/>
                      <a:pt x="2102" y="625"/>
                      <a:pt x="2102" y="624"/>
                    </a:cubicBezTo>
                    <a:cubicBezTo>
                      <a:pt x="2103" y="622"/>
                      <a:pt x="2103" y="620"/>
                      <a:pt x="2104" y="618"/>
                    </a:cubicBezTo>
                    <a:cubicBezTo>
                      <a:pt x="2104" y="617"/>
                      <a:pt x="2105" y="617"/>
                      <a:pt x="2105" y="616"/>
                    </a:cubicBezTo>
                    <a:lnTo>
                      <a:pt x="2105" y="616"/>
                    </a:lnTo>
                    <a:cubicBezTo>
                      <a:pt x="2102" y="615"/>
                      <a:pt x="2098" y="614"/>
                      <a:pt x="2093" y="613"/>
                    </a:cubicBezTo>
                    <a:cubicBezTo>
                      <a:pt x="2092" y="613"/>
                      <a:pt x="2091" y="612"/>
                      <a:pt x="2090" y="612"/>
                    </a:cubicBezTo>
                    <a:cubicBezTo>
                      <a:pt x="2089" y="611"/>
                      <a:pt x="2088" y="611"/>
                      <a:pt x="2086" y="611"/>
                    </a:cubicBezTo>
                    <a:cubicBezTo>
                      <a:pt x="2085" y="610"/>
                      <a:pt x="2084" y="609"/>
                      <a:pt x="2083" y="609"/>
                    </a:cubicBezTo>
                    <a:cubicBezTo>
                      <a:pt x="2082" y="608"/>
                      <a:pt x="2080" y="608"/>
                      <a:pt x="2079" y="607"/>
                    </a:cubicBezTo>
                    <a:cubicBezTo>
                      <a:pt x="2078" y="607"/>
                      <a:pt x="2077" y="606"/>
                      <a:pt x="2076" y="605"/>
                    </a:cubicBezTo>
                    <a:cubicBezTo>
                      <a:pt x="2075" y="605"/>
                      <a:pt x="2074" y="604"/>
                      <a:pt x="2073" y="603"/>
                    </a:cubicBezTo>
                    <a:cubicBezTo>
                      <a:pt x="2071" y="602"/>
                      <a:pt x="2070" y="602"/>
                      <a:pt x="2070" y="601"/>
                    </a:cubicBezTo>
                    <a:cubicBezTo>
                      <a:pt x="2068" y="600"/>
                      <a:pt x="2067" y="599"/>
                      <a:pt x="2067" y="598"/>
                    </a:cubicBezTo>
                    <a:cubicBezTo>
                      <a:pt x="2066" y="597"/>
                      <a:pt x="2065" y="596"/>
                      <a:pt x="2064" y="595"/>
                    </a:cubicBezTo>
                    <a:cubicBezTo>
                      <a:pt x="2063" y="594"/>
                      <a:pt x="2062" y="592"/>
                      <a:pt x="2061" y="590"/>
                    </a:cubicBezTo>
                    <a:cubicBezTo>
                      <a:pt x="2061" y="589"/>
                      <a:pt x="2061" y="589"/>
                      <a:pt x="2061" y="589"/>
                    </a:cubicBezTo>
                    <a:cubicBezTo>
                      <a:pt x="2059" y="584"/>
                      <a:pt x="2055" y="578"/>
                      <a:pt x="2051" y="572"/>
                    </a:cubicBezTo>
                    <a:cubicBezTo>
                      <a:pt x="2050" y="570"/>
                      <a:pt x="2048" y="569"/>
                      <a:pt x="2047" y="567"/>
                    </a:cubicBezTo>
                    <a:cubicBezTo>
                      <a:pt x="2038" y="556"/>
                      <a:pt x="2031" y="546"/>
                      <a:pt x="2031" y="536"/>
                    </a:cubicBezTo>
                    <a:cubicBezTo>
                      <a:pt x="2031" y="534"/>
                      <a:pt x="2030" y="533"/>
                      <a:pt x="2028" y="533"/>
                    </a:cubicBezTo>
                    <a:cubicBezTo>
                      <a:pt x="2023" y="533"/>
                      <a:pt x="2012" y="537"/>
                      <a:pt x="2001" y="547"/>
                    </a:cubicBezTo>
                    <a:cubicBezTo>
                      <a:pt x="1992" y="554"/>
                      <a:pt x="1979" y="552"/>
                      <a:pt x="1964" y="548"/>
                    </a:cubicBezTo>
                    <a:cubicBezTo>
                      <a:pt x="1947" y="544"/>
                      <a:pt x="1927" y="541"/>
                      <a:pt x="1910" y="550"/>
                    </a:cubicBezTo>
                    <a:cubicBezTo>
                      <a:pt x="1892" y="560"/>
                      <a:pt x="1881" y="570"/>
                      <a:pt x="1872" y="578"/>
                    </a:cubicBezTo>
                    <a:cubicBezTo>
                      <a:pt x="1862" y="587"/>
                      <a:pt x="1853" y="594"/>
                      <a:pt x="1842" y="593"/>
                    </a:cubicBezTo>
                    <a:cubicBezTo>
                      <a:pt x="1841" y="593"/>
                      <a:pt x="1840" y="593"/>
                      <a:pt x="1840" y="593"/>
                    </a:cubicBezTo>
                    <a:cubicBezTo>
                      <a:pt x="1839" y="593"/>
                      <a:pt x="1838" y="593"/>
                      <a:pt x="1838" y="593"/>
                    </a:cubicBezTo>
                    <a:cubicBezTo>
                      <a:pt x="1837" y="593"/>
                      <a:pt x="1836" y="593"/>
                      <a:pt x="1836" y="593"/>
                    </a:cubicBezTo>
                    <a:cubicBezTo>
                      <a:pt x="1833" y="593"/>
                      <a:pt x="1831" y="596"/>
                      <a:pt x="1827" y="603"/>
                    </a:cubicBezTo>
                    <a:cubicBezTo>
                      <a:pt x="1825" y="608"/>
                      <a:pt x="1821" y="615"/>
                      <a:pt x="1815" y="622"/>
                    </a:cubicBezTo>
                    <a:cubicBezTo>
                      <a:pt x="1810" y="626"/>
                      <a:pt x="1806" y="631"/>
                      <a:pt x="1802" y="635"/>
                    </a:cubicBezTo>
                    <a:cubicBezTo>
                      <a:pt x="1792" y="647"/>
                      <a:pt x="1783" y="656"/>
                      <a:pt x="1774" y="656"/>
                    </a:cubicBezTo>
                    <a:cubicBezTo>
                      <a:pt x="1773" y="656"/>
                      <a:pt x="1772" y="657"/>
                      <a:pt x="1770" y="657"/>
                    </a:cubicBezTo>
                    <a:lnTo>
                      <a:pt x="1769" y="658"/>
                    </a:lnTo>
                    <a:cubicBezTo>
                      <a:pt x="1767" y="658"/>
                      <a:pt x="1765" y="659"/>
                      <a:pt x="1763" y="660"/>
                    </a:cubicBezTo>
                    <a:cubicBezTo>
                      <a:pt x="1762" y="660"/>
                      <a:pt x="1762" y="660"/>
                      <a:pt x="1762" y="660"/>
                    </a:cubicBezTo>
                    <a:cubicBezTo>
                      <a:pt x="1760" y="661"/>
                      <a:pt x="1759" y="661"/>
                      <a:pt x="1758" y="662"/>
                    </a:cubicBezTo>
                    <a:cubicBezTo>
                      <a:pt x="1756" y="663"/>
                      <a:pt x="1754" y="664"/>
                      <a:pt x="1751" y="665"/>
                    </a:cubicBezTo>
                    <a:cubicBezTo>
                      <a:pt x="1751" y="665"/>
                      <a:pt x="1751" y="665"/>
                      <a:pt x="1750" y="665"/>
                    </a:cubicBezTo>
                    <a:lnTo>
                      <a:pt x="1750" y="665"/>
                    </a:lnTo>
                    <a:cubicBezTo>
                      <a:pt x="1748" y="666"/>
                      <a:pt x="1746" y="667"/>
                      <a:pt x="1745" y="668"/>
                    </a:cubicBezTo>
                    <a:cubicBezTo>
                      <a:pt x="1744" y="668"/>
                      <a:pt x="1743" y="668"/>
                      <a:pt x="1743" y="668"/>
                    </a:cubicBezTo>
                    <a:cubicBezTo>
                      <a:pt x="1749" y="682"/>
                      <a:pt x="1760" y="716"/>
                      <a:pt x="1749" y="735"/>
                    </a:cubicBezTo>
                    <a:cubicBezTo>
                      <a:pt x="1743" y="746"/>
                      <a:pt x="1732" y="748"/>
                      <a:pt x="1725" y="748"/>
                    </a:cubicBezTo>
                    <a:cubicBezTo>
                      <a:pt x="1720" y="748"/>
                      <a:pt x="1714" y="747"/>
                      <a:pt x="1708" y="746"/>
                    </a:cubicBezTo>
                    <a:cubicBezTo>
                      <a:pt x="1696" y="745"/>
                      <a:pt x="1682" y="744"/>
                      <a:pt x="1671" y="747"/>
                    </a:cubicBezTo>
                    <a:cubicBezTo>
                      <a:pt x="1664" y="748"/>
                      <a:pt x="1658" y="749"/>
                      <a:pt x="1653" y="749"/>
                    </a:cubicBezTo>
                    <a:cubicBezTo>
                      <a:pt x="1650" y="749"/>
                      <a:pt x="1649" y="749"/>
                      <a:pt x="1647" y="749"/>
                    </a:cubicBezTo>
                    <a:cubicBezTo>
                      <a:pt x="1646" y="748"/>
                      <a:pt x="1645" y="748"/>
                      <a:pt x="1644" y="748"/>
                    </a:cubicBezTo>
                    <a:cubicBezTo>
                      <a:pt x="1637" y="747"/>
                      <a:pt x="1630" y="746"/>
                      <a:pt x="1625" y="744"/>
                    </a:cubicBezTo>
                    <a:cubicBezTo>
                      <a:pt x="1615" y="741"/>
                      <a:pt x="1607" y="738"/>
                      <a:pt x="1598" y="741"/>
                    </a:cubicBezTo>
                    <a:cubicBezTo>
                      <a:pt x="1595" y="742"/>
                      <a:pt x="1591" y="742"/>
                      <a:pt x="1588" y="742"/>
                    </a:cubicBezTo>
                    <a:cubicBezTo>
                      <a:pt x="1576" y="742"/>
                      <a:pt x="1567" y="737"/>
                      <a:pt x="1560" y="733"/>
                    </a:cubicBezTo>
                    <a:cubicBezTo>
                      <a:pt x="1555" y="731"/>
                      <a:pt x="1551" y="728"/>
                      <a:pt x="1548" y="728"/>
                    </a:cubicBezTo>
                    <a:cubicBezTo>
                      <a:pt x="1546" y="729"/>
                      <a:pt x="1545" y="729"/>
                      <a:pt x="1544" y="729"/>
                    </a:cubicBezTo>
                    <a:cubicBezTo>
                      <a:pt x="1543" y="729"/>
                      <a:pt x="1543" y="729"/>
                      <a:pt x="1543" y="729"/>
                    </a:cubicBezTo>
                    <a:cubicBezTo>
                      <a:pt x="1541" y="729"/>
                      <a:pt x="1539" y="728"/>
                      <a:pt x="1537" y="727"/>
                    </a:cubicBezTo>
                    <a:lnTo>
                      <a:pt x="1536" y="727"/>
                    </a:lnTo>
                    <a:cubicBezTo>
                      <a:pt x="1532" y="725"/>
                      <a:pt x="1528" y="721"/>
                      <a:pt x="1525" y="716"/>
                    </a:cubicBezTo>
                    <a:lnTo>
                      <a:pt x="1525" y="716"/>
                    </a:lnTo>
                    <a:lnTo>
                      <a:pt x="1525" y="717"/>
                    </a:lnTo>
                    <a:lnTo>
                      <a:pt x="1521" y="709"/>
                    </a:lnTo>
                    <a:cubicBezTo>
                      <a:pt x="1521" y="709"/>
                      <a:pt x="1521" y="708"/>
                      <a:pt x="1520" y="708"/>
                    </a:cubicBezTo>
                    <a:lnTo>
                      <a:pt x="1520" y="708"/>
                    </a:lnTo>
                    <a:lnTo>
                      <a:pt x="1520" y="708"/>
                    </a:lnTo>
                    <a:cubicBezTo>
                      <a:pt x="1520" y="707"/>
                      <a:pt x="1519" y="705"/>
                      <a:pt x="1519" y="704"/>
                    </a:cubicBezTo>
                    <a:cubicBezTo>
                      <a:pt x="1518" y="702"/>
                      <a:pt x="1517" y="700"/>
                      <a:pt x="1517" y="698"/>
                    </a:cubicBezTo>
                    <a:cubicBezTo>
                      <a:pt x="1516" y="697"/>
                      <a:pt x="1516" y="695"/>
                      <a:pt x="1516" y="694"/>
                    </a:cubicBezTo>
                    <a:cubicBezTo>
                      <a:pt x="1515" y="691"/>
                      <a:pt x="1515" y="689"/>
                      <a:pt x="1514" y="686"/>
                    </a:cubicBezTo>
                    <a:cubicBezTo>
                      <a:pt x="1514" y="684"/>
                      <a:pt x="1514" y="683"/>
                      <a:pt x="1514" y="682"/>
                    </a:cubicBezTo>
                    <a:cubicBezTo>
                      <a:pt x="1514" y="678"/>
                      <a:pt x="1515" y="674"/>
                      <a:pt x="1515" y="670"/>
                    </a:cubicBezTo>
                    <a:cubicBezTo>
                      <a:pt x="1516" y="667"/>
                      <a:pt x="1517" y="664"/>
                      <a:pt x="1516" y="661"/>
                    </a:cubicBezTo>
                    <a:cubicBezTo>
                      <a:pt x="1516" y="655"/>
                      <a:pt x="1515" y="648"/>
                      <a:pt x="1513" y="643"/>
                    </a:cubicBezTo>
                    <a:cubicBezTo>
                      <a:pt x="1512" y="640"/>
                      <a:pt x="1510" y="638"/>
                      <a:pt x="1509" y="637"/>
                    </a:cubicBezTo>
                    <a:cubicBezTo>
                      <a:pt x="1505" y="631"/>
                      <a:pt x="1504" y="632"/>
                      <a:pt x="1502" y="636"/>
                    </a:cubicBezTo>
                    <a:cubicBezTo>
                      <a:pt x="1496" y="644"/>
                      <a:pt x="1489" y="648"/>
                      <a:pt x="1484" y="651"/>
                    </a:cubicBezTo>
                    <a:cubicBezTo>
                      <a:pt x="1481" y="652"/>
                      <a:pt x="1479" y="653"/>
                      <a:pt x="1477" y="655"/>
                    </a:cubicBezTo>
                    <a:lnTo>
                      <a:pt x="1477" y="655"/>
                    </a:lnTo>
                    <a:lnTo>
                      <a:pt x="1476" y="656"/>
                    </a:lnTo>
                    <a:cubicBezTo>
                      <a:pt x="1476" y="656"/>
                      <a:pt x="1476" y="656"/>
                      <a:pt x="1475" y="657"/>
                    </a:cubicBezTo>
                    <a:cubicBezTo>
                      <a:pt x="1475" y="658"/>
                      <a:pt x="1474" y="659"/>
                      <a:pt x="1474" y="660"/>
                    </a:cubicBezTo>
                    <a:cubicBezTo>
                      <a:pt x="1474" y="661"/>
                      <a:pt x="1474" y="662"/>
                      <a:pt x="1474" y="662"/>
                    </a:cubicBezTo>
                    <a:cubicBezTo>
                      <a:pt x="1473" y="664"/>
                      <a:pt x="1473" y="666"/>
                      <a:pt x="1473" y="669"/>
                    </a:cubicBezTo>
                    <a:cubicBezTo>
                      <a:pt x="1473" y="677"/>
                      <a:pt x="1474" y="686"/>
                      <a:pt x="1476" y="694"/>
                    </a:cubicBezTo>
                    <a:cubicBezTo>
                      <a:pt x="1477" y="700"/>
                      <a:pt x="1478" y="705"/>
                      <a:pt x="1478" y="710"/>
                    </a:cubicBezTo>
                    <a:cubicBezTo>
                      <a:pt x="1479" y="714"/>
                      <a:pt x="1479" y="718"/>
                      <a:pt x="1479" y="721"/>
                    </a:cubicBezTo>
                    <a:cubicBezTo>
                      <a:pt x="1479" y="733"/>
                      <a:pt x="1476" y="743"/>
                      <a:pt x="1468" y="751"/>
                    </a:cubicBezTo>
                    <a:cubicBezTo>
                      <a:pt x="1463" y="756"/>
                      <a:pt x="1454" y="760"/>
                      <a:pt x="1444" y="763"/>
                    </a:cubicBezTo>
                    <a:cubicBezTo>
                      <a:pt x="1422" y="770"/>
                      <a:pt x="1393" y="773"/>
                      <a:pt x="1373" y="773"/>
                    </a:cubicBezTo>
                    <a:lnTo>
                      <a:pt x="1373" y="773"/>
                    </a:lnTo>
                    <a:cubicBezTo>
                      <a:pt x="1357" y="773"/>
                      <a:pt x="1337" y="771"/>
                      <a:pt x="1328" y="764"/>
                    </a:cubicBezTo>
                    <a:cubicBezTo>
                      <a:pt x="1320" y="758"/>
                      <a:pt x="1299" y="752"/>
                      <a:pt x="1280" y="747"/>
                    </a:cubicBezTo>
                    <a:cubicBezTo>
                      <a:pt x="1247" y="738"/>
                      <a:pt x="1228" y="732"/>
                      <a:pt x="1226" y="721"/>
                    </a:cubicBezTo>
                    <a:cubicBezTo>
                      <a:pt x="1224" y="708"/>
                      <a:pt x="1201" y="684"/>
                      <a:pt x="1190" y="684"/>
                    </a:cubicBezTo>
                    <a:cubicBezTo>
                      <a:pt x="1185" y="684"/>
                      <a:pt x="1175" y="687"/>
                      <a:pt x="1165" y="690"/>
                    </a:cubicBezTo>
                    <a:cubicBezTo>
                      <a:pt x="1144" y="696"/>
                      <a:pt x="1123" y="701"/>
                      <a:pt x="1114" y="694"/>
                    </a:cubicBezTo>
                    <a:lnTo>
                      <a:pt x="1110" y="692"/>
                    </a:lnTo>
                    <a:cubicBezTo>
                      <a:pt x="1097" y="682"/>
                      <a:pt x="1071" y="662"/>
                      <a:pt x="1053" y="659"/>
                    </a:cubicBezTo>
                    <a:cubicBezTo>
                      <a:pt x="1034" y="657"/>
                      <a:pt x="995" y="641"/>
                      <a:pt x="991" y="625"/>
                    </a:cubicBezTo>
                    <a:cubicBezTo>
                      <a:pt x="990" y="621"/>
                      <a:pt x="974" y="616"/>
                      <a:pt x="965" y="613"/>
                    </a:cubicBezTo>
                    <a:cubicBezTo>
                      <a:pt x="951" y="609"/>
                      <a:pt x="937" y="604"/>
                      <a:pt x="932" y="597"/>
                    </a:cubicBezTo>
                    <a:cubicBezTo>
                      <a:pt x="929" y="593"/>
                      <a:pt x="922" y="590"/>
                      <a:pt x="915" y="587"/>
                    </a:cubicBezTo>
                    <a:cubicBezTo>
                      <a:pt x="904" y="582"/>
                      <a:pt x="892" y="576"/>
                      <a:pt x="892" y="563"/>
                    </a:cubicBezTo>
                    <a:cubicBezTo>
                      <a:pt x="892" y="555"/>
                      <a:pt x="894" y="546"/>
                      <a:pt x="897" y="535"/>
                    </a:cubicBezTo>
                    <a:cubicBezTo>
                      <a:pt x="900" y="525"/>
                      <a:pt x="904" y="515"/>
                      <a:pt x="904" y="506"/>
                    </a:cubicBezTo>
                    <a:cubicBezTo>
                      <a:pt x="904" y="493"/>
                      <a:pt x="916" y="482"/>
                      <a:pt x="926" y="473"/>
                    </a:cubicBezTo>
                    <a:cubicBezTo>
                      <a:pt x="928" y="471"/>
                      <a:pt x="931" y="469"/>
                      <a:pt x="933" y="467"/>
                    </a:cubicBezTo>
                    <a:cubicBezTo>
                      <a:pt x="933" y="466"/>
                      <a:pt x="934" y="466"/>
                      <a:pt x="934" y="465"/>
                    </a:cubicBezTo>
                    <a:cubicBezTo>
                      <a:pt x="935" y="465"/>
                      <a:pt x="935" y="464"/>
                      <a:pt x="936" y="463"/>
                    </a:cubicBezTo>
                    <a:lnTo>
                      <a:pt x="937" y="462"/>
                    </a:lnTo>
                    <a:cubicBezTo>
                      <a:pt x="938" y="461"/>
                      <a:pt x="938" y="461"/>
                      <a:pt x="939" y="460"/>
                    </a:cubicBezTo>
                    <a:cubicBezTo>
                      <a:pt x="939" y="460"/>
                      <a:pt x="939" y="460"/>
                      <a:pt x="939" y="459"/>
                    </a:cubicBezTo>
                    <a:lnTo>
                      <a:pt x="939" y="459"/>
                    </a:lnTo>
                    <a:cubicBezTo>
                      <a:pt x="940" y="458"/>
                      <a:pt x="940" y="458"/>
                      <a:pt x="940" y="458"/>
                    </a:cubicBezTo>
                    <a:lnTo>
                      <a:pt x="940" y="458"/>
                    </a:lnTo>
                    <a:lnTo>
                      <a:pt x="940" y="458"/>
                    </a:lnTo>
                    <a:lnTo>
                      <a:pt x="940" y="458"/>
                    </a:lnTo>
                    <a:cubicBezTo>
                      <a:pt x="940" y="453"/>
                      <a:pt x="926" y="440"/>
                      <a:pt x="909" y="430"/>
                    </a:cubicBezTo>
                    <a:lnTo>
                      <a:pt x="908" y="429"/>
                    </a:lnTo>
                    <a:lnTo>
                      <a:pt x="907" y="427"/>
                    </a:lnTo>
                    <a:cubicBezTo>
                      <a:pt x="902" y="417"/>
                      <a:pt x="884" y="391"/>
                      <a:pt x="867" y="391"/>
                    </a:cubicBezTo>
                    <a:cubicBezTo>
                      <a:pt x="852" y="391"/>
                      <a:pt x="840" y="378"/>
                      <a:pt x="828" y="366"/>
                    </a:cubicBezTo>
                    <a:cubicBezTo>
                      <a:pt x="820" y="357"/>
                      <a:pt x="811" y="347"/>
                      <a:pt x="803" y="346"/>
                    </a:cubicBezTo>
                    <a:cubicBezTo>
                      <a:pt x="786" y="344"/>
                      <a:pt x="783" y="325"/>
                      <a:pt x="780" y="308"/>
                    </a:cubicBezTo>
                    <a:cubicBezTo>
                      <a:pt x="778" y="298"/>
                      <a:pt x="776" y="289"/>
                      <a:pt x="772" y="284"/>
                    </a:cubicBezTo>
                    <a:cubicBezTo>
                      <a:pt x="764" y="273"/>
                      <a:pt x="764" y="257"/>
                      <a:pt x="769" y="247"/>
                    </a:cubicBezTo>
                    <a:cubicBezTo>
                      <a:pt x="775" y="235"/>
                      <a:pt x="787" y="232"/>
                      <a:pt x="799" y="242"/>
                    </a:cubicBezTo>
                    <a:cubicBezTo>
                      <a:pt x="805" y="247"/>
                      <a:pt x="811" y="248"/>
                      <a:pt x="815" y="248"/>
                    </a:cubicBezTo>
                    <a:cubicBezTo>
                      <a:pt x="824" y="248"/>
                      <a:pt x="832" y="244"/>
                      <a:pt x="836" y="238"/>
                    </a:cubicBezTo>
                    <a:cubicBezTo>
                      <a:pt x="839" y="234"/>
                      <a:pt x="838" y="228"/>
                      <a:pt x="835" y="223"/>
                    </a:cubicBezTo>
                    <a:cubicBezTo>
                      <a:pt x="829" y="212"/>
                      <a:pt x="821" y="201"/>
                      <a:pt x="813" y="191"/>
                    </a:cubicBezTo>
                    <a:cubicBezTo>
                      <a:pt x="801" y="176"/>
                      <a:pt x="792" y="164"/>
                      <a:pt x="792" y="154"/>
                    </a:cubicBezTo>
                    <a:cubicBezTo>
                      <a:pt x="792" y="149"/>
                      <a:pt x="793" y="143"/>
                      <a:pt x="795" y="135"/>
                    </a:cubicBezTo>
                    <a:cubicBezTo>
                      <a:pt x="796" y="132"/>
                      <a:pt x="796" y="129"/>
                      <a:pt x="797" y="125"/>
                    </a:cubicBezTo>
                    <a:lnTo>
                      <a:pt x="797" y="125"/>
                    </a:lnTo>
                    <a:cubicBezTo>
                      <a:pt x="798" y="118"/>
                      <a:pt x="799" y="110"/>
                      <a:pt x="799" y="103"/>
                    </a:cubicBezTo>
                    <a:lnTo>
                      <a:pt x="799" y="102"/>
                    </a:lnTo>
                    <a:cubicBezTo>
                      <a:pt x="799" y="99"/>
                      <a:pt x="798" y="96"/>
                      <a:pt x="798" y="93"/>
                    </a:cubicBezTo>
                    <a:cubicBezTo>
                      <a:pt x="797" y="93"/>
                      <a:pt x="797" y="92"/>
                      <a:pt x="797" y="92"/>
                    </a:cubicBezTo>
                    <a:cubicBezTo>
                      <a:pt x="796" y="90"/>
                      <a:pt x="794" y="88"/>
                      <a:pt x="792" y="86"/>
                    </a:cubicBezTo>
                    <a:cubicBezTo>
                      <a:pt x="768" y="72"/>
                      <a:pt x="750" y="52"/>
                      <a:pt x="744" y="32"/>
                    </a:cubicBezTo>
                    <a:cubicBezTo>
                      <a:pt x="744" y="30"/>
                      <a:pt x="743" y="28"/>
                      <a:pt x="742" y="26"/>
                    </a:cubicBezTo>
                    <a:cubicBezTo>
                      <a:pt x="741" y="25"/>
                      <a:pt x="740" y="23"/>
                      <a:pt x="739" y="21"/>
                    </a:cubicBezTo>
                    <a:cubicBezTo>
                      <a:pt x="738" y="19"/>
                      <a:pt x="736" y="17"/>
                      <a:pt x="735" y="15"/>
                    </a:cubicBezTo>
                    <a:cubicBezTo>
                      <a:pt x="734" y="14"/>
                      <a:pt x="733" y="13"/>
                      <a:pt x="733" y="13"/>
                    </a:cubicBezTo>
                    <a:lnTo>
                      <a:pt x="733" y="12"/>
                    </a:lnTo>
                    <a:cubicBezTo>
                      <a:pt x="732" y="12"/>
                      <a:pt x="732" y="12"/>
                      <a:pt x="732" y="12"/>
                    </a:cubicBezTo>
                    <a:cubicBezTo>
                      <a:pt x="731" y="11"/>
                      <a:pt x="731" y="11"/>
                      <a:pt x="730" y="10"/>
                    </a:cubicBezTo>
                    <a:cubicBezTo>
                      <a:pt x="728" y="8"/>
                      <a:pt x="726" y="6"/>
                      <a:pt x="724" y="5"/>
                    </a:cubicBezTo>
                    <a:cubicBezTo>
                      <a:pt x="724" y="4"/>
                      <a:pt x="723" y="4"/>
                      <a:pt x="722" y="3"/>
                    </a:cubicBezTo>
                    <a:cubicBezTo>
                      <a:pt x="721" y="2"/>
                      <a:pt x="720" y="1"/>
                      <a:pt x="719" y="0"/>
                    </a:cubicBezTo>
                    <a:lnTo>
                      <a:pt x="718" y="0"/>
                    </a:lnTo>
                    <a:lnTo>
                      <a:pt x="694" y="2"/>
                    </a:lnTo>
                    <a:lnTo>
                      <a:pt x="692" y="6"/>
                    </a:lnTo>
                    <a:lnTo>
                      <a:pt x="692" y="7"/>
                    </a:lnTo>
                    <a:cubicBezTo>
                      <a:pt x="691" y="9"/>
                      <a:pt x="690" y="11"/>
                      <a:pt x="689" y="13"/>
                    </a:cubicBezTo>
                    <a:cubicBezTo>
                      <a:pt x="685" y="22"/>
                      <a:pt x="682" y="30"/>
                      <a:pt x="678" y="37"/>
                    </a:cubicBezTo>
                    <a:cubicBezTo>
                      <a:pt x="677" y="39"/>
                      <a:pt x="676" y="41"/>
                      <a:pt x="675" y="43"/>
                    </a:cubicBezTo>
                    <a:cubicBezTo>
                      <a:pt x="674" y="44"/>
                      <a:pt x="673" y="46"/>
                      <a:pt x="672" y="47"/>
                    </a:cubicBezTo>
                    <a:cubicBezTo>
                      <a:pt x="671" y="47"/>
                      <a:pt x="671" y="48"/>
                      <a:pt x="671" y="48"/>
                    </a:cubicBezTo>
                    <a:cubicBezTo>
                      <a:pt x="669" y="50"/>
                      <a:pt x="668" y="51"/>
                      <a:pt x="667" y="52"/>
                    </a:cubicBezTo>
                    <a:cubicBezTo>
                      <a:pt x="667" y="52"/>
                      <a:pt x="667" y="53"/>
                      <a:pt x="666" y="53"/>
                    </a:cubicBezTo>
                    <a:cubicBezTo>
                      <a:pt x="665" y="55"/>
                      <a:pt x="663" y="56"/>
                      <a:pt x="662" y="56"/>
                    </a:cubicBezTo>
                    <a:lnTo>
                      <a:pt x="662" y="56"/>
                    </a:lnTo>
                    <a:cubicBezTo>
                      <a:pt x="658" y="59"/>
                      <a:pt x="650" y="61"/>
                      <a:pt x="641" y="64"/>
                    </a:cubicBezTo>
                    <a:cubicBezTo>
                      <a:pt x="624" y="69"/>
                      <a:pt x="601" y="77"/>
                      <a:pt x="588" y="86"/>
                    </a:cubicBezTo>
                    <a:cubicBezTo>
                      <a:pt x="586" y="87"/>
                      <a:pt x="584" y="88"/>
                      <a:pt x="581" y="89"/>
                    </a:cubicBezTo>
                    <a:cubicBezTo>
                      <a:pt x="580" y="90"/>
                      <a:pt x="578" y="90"/>
                      <a:pt x="576" y="90"/>
                    </a:cubicBezTo>
                    <a:cubicBezTo>
                      <a:pt x="575" y="90"/>
                      <a:pt x="575" y="90"/>
                      <a:pt x="575" y="90"/>
                    </a:cubicBezTo>
                    <a:cubicBezTo>
                      <a:pt x="573" y="90"/>
                      <a:pt x="572" y="91"/>
                      <a:pt x="570" y="91"/>
                    </a:cubicBezTo>
                    <a:cubicBezTo>
                      <a:pt x="556" y="91"/>
                      <a:pt x="538" y="85"/>
                      <a:pt x="520" y="79"/>
                    </a:cubicBezTo>
                    <a:cubicBezTo>
                      <a:pt x="519" y="78"/>
                      <a:pt x="519" y="78"/>
                      <a:pt x="518" y="78"/>
                    </a:cubicBezTo>
                    <a:cubicBezTo>
                      <a:pt x="505" y="74"/>
                      <a:pt x="492" y="69"/>
                      <a:pt x="480" y="67"/>
                    </a:cubicBezTo>
                    <a:cubicBezTo>
                      <a:pt x="476" y="66"/>
                      <a:pt x="473" y="66"/>
                      <a:pt x="470" y="66"/>
                    </a:cubicBezTo>
                    <a:cubicBezTo>
                      <a:pt x="449" y="66"/>
                      <a:pt x="435" y="80"/>
                      <a:pt x="432" y="90"/>
                    </a:cubicBezTo>
                    <a:cubicBezTo>
                      <a:pt x="430" y="95"/>
                      <a:pt x="433" y="97"/>
                      <a:pt x="434" y="97"/>
                    </a:cubicBezTo>
                    <a:cubicBezTo>
                      <a:pt x="450" y="107"/>
                      <a:pt x="449" y="157"/>
                      <a:pt x="448" y="174"/>
                    </a:cubicBezTo>
                    <a:cubicBezTo>
                      <a:pt x="455" y="203"/>
                      <a:pt x="472" y="245"/>
                      <a:pt x="486" y="241"/>
                    </a:cubicBezTo>
                    <a:cubicBezTo>
                      <a:pt x="507" y="237"/>
                      <a:pt x="536" y="253"/>
                      <a:pt x="538" y="270"/>
                    </a:cubicBezTo>
                    <a:cubicBezTo>
                      <a:pt x="538" y="272"/>
                      <a:pt x="538" y="280"/>
                      <a:pt x="530" y="284"/>
                    </a:cubicBezTo>
                    <a:cubicBezTo>
                      <a:pt x="528" y="285"/>
                      <a:pt x="527" y="285"/>
                      <a:pt x="525" y="286"/>
                    </a:cubicBezTo>
                    <a:cubicBezTo>
                      <a:pt x="504" y="291"/>
                      <a:pt x="493" y="316"/>
                      <a:pt x="491" y="338"/>
                    </a:cubicBezTo>
                    <a:cubicBezTo>
                      <a:pt x="490" y="344"/>
                      <a:pt x="490" y="351"/>
                      <a:pt x="490" y="358"/>
                    </a:cubicBezTo>
                    <a:cubicBezTo>
                      <a:pt x="489" y="377"/>
                      <a:pt x="489" y="397"/>
                      <a:pt x="471" y="400"/>
                    </a:cubicBezTo>
                    <a:cubicBezTo>
                      <a:pt x="454" y="403"/>
                      <a:pt x="439" y="408"/>
                      <a:pt x="439" y="437"/>
                    </a:cubicBezTo>
                    <a:cubicBezTo>
                      <a:pt x="439" y="463"/>
                      <a:pt x="419" y="468"/>
                      <a:pt x="406" y="471"/>
                    </a:cubicBezTo>
                    <a:cubicBezTo>
                      <a:pt x="401" y="472"/>
                      <a:pt x="395" y="474"/>
                      <a:pt x="394" y="476"/>
                    </a:cubicBezTo>
                    <a:cubicBezTo>
                      <a:pt x="392" y="480"/>
                      <a:pt x="388" y="491"/>
                      <a:pt x="384" y="503"/>
                    </a:cubicBezTo>
                    <a:cubicBezTo>
                      <a:pt x="382" y="511"/>
                      <a:pt x="380" y="517"/>
                      <a:pt x="378" y="523"/>
                    </a:cubicBezTo>
                    <a:cubicBezTo>
                      <a:pt x="377" y="527"/>
                      <a:pt x="376" y="529"/>
                      <a:pt x="375" y="532"/>
                    </a:cubicBezTo>
                    <a:cubicBezTo>
                      <a:pt x="370" y="545"/>
                      <a:pt x="366" y="555"/>
                      <a:pt x="362" y="558"/>
                    </a:cubicBezTo>
                    <a:cubicBezTo>
                      <a:pt x="359" y="561"/>
                      <a:pt x="354" y="564"/>
                      <a:pt x="348" y="566"/>
                    </a:cubicBezTo>
                    <a:cubicBezTo>
                      <a:pt x="345" y="566"/>
                      <a:pt x="343" y="567"/>
                      <a:pt x="341" y="568"/>
                    </a:cubicBezTo>
                    <a:cubicBezTo>
                      <a:pt x="324" y="573"/>
                      <a:pt x="302" y="580"/>
                      <a:pt x="301" y="594"/>
                    </a:cubicBezTo>
                    <a:cubicBezTo>
                      <a:pt x="300" y="600"/>
                      <a:pt x="298" y="606"/>
                      <a:pt x="296" y="613"/>
                    </a:cubicBezTo>
                    <a:cubicBezTo>
                      <a:pt x="287" y="636"/>
                      <a:pt x="267" y="660"/>
                      <a:pt x="252" y="656"/>
                    </a:cubicBezTo>
                    <a:cubicBezTo>
                      <a:pt x="249" y="656"/>
                      <a:pt x="245" y="655"/>
                      <a:pt x="242" y="654"/>
                    </a:cubicBezTo>
                    <a:cubicBezTo>
                      <a:pt x="234" y="652"/>
                      <a:pt x="226" y="650"/>
                      <a:pt x="219" y="650"/>
                    </a:cubicBezTo>
                    <a:cubicBezTo>
                      <a:pt x="211" y="650"/>
                      <a:pt x="208" y="653"/>
                      <a:pt x="207" y="656"/>
                    </a:cubicBezTo>
                    <a:cubicBezTo>
                      <a:pt x="205" y="660"/>
                      <a:pt x="200" y="665"/>
                      <a:pt x="192" y="665"/>
                    </a:cubicBezTo>
                    <a:cubicBezTo>
                      <a:pt x="184" y="665"/>
                      <a:pt x="175" y="661"/>
                      <a:pt x="166" y="658"/>
                    </a:cubicBezTo>
                    <a:cubicBezTo>
                      <a:pt x="159" y="655"/>
                      <a:pt x="152" y="652"/>
                      <a:pt x="149" y="652"/>
                    </a:cubicBezTo>
                    <a:cubicBezTo>
                      <a:pt x="147" y="653"/>
                      <a:pt x="144" y="656"/>
                      <a:pt x="141" y="658"/>
                    </a:cubicBezTo>
                    <a:cubicBezTo>
                      <a:pt x="128" y="670"/>
                      <a:pt x="93" y="702"/>
                      <a:pt x="93" y="720"/>
                    </a:cubicBezTo>
                    <a:cubicBezTo>
                      <a:pt x="93" y="727"/>
                      <a:pt x="100" y="732"/>
                      <a:pt x="112" y="738"/>
                    </a:cubicBezTo>
                    <a:cubicBezTo>
                      <a:pt x="126" y="746"/>
                      <a:pt x="143" y="755"/>
                      <a:pt x="141" y="775"/>
                    </a:cubicBezTo>
                    <a:cubicBezTo>
                      <a:pt x="138" y="803"/>
                      <a:pt x="158" y="834"/>
                      <a:pt x="173" y="848"/>
                    </a:cubicBezTo>
                    <a:cubicBezTo>
                      <a:pt x="188" y="864"/>
                      <a:pt x="215" y="903"/>
                      <a:pt x="200" y="924"/>
                    </a:cubicBezTo>
                    <a:cubicBezTo>
                      <a:pt x="191" y="938"/>
                      <a:pt x="178" y="945"/>
                      <a:pt x="160" y="945"/>
                    </a:cubicBezTo>
                    <a:cubicBezTo>
                      <a:pt x="154" y="945"/>
                      <a:pt x="146" y="944"/>
                      <a:pt x="137" y="942"/>
                    </a:cubicBezTo>
                    <a:cubicBezTo>
                      <a:pt x="127" y="940"/>
                      <a:pt x="122" y="941"/>
                      <a:pt x="115" y="943"/>
                    </a:cubicBezTo>
                    <a:cubicBezTo>
                      <a:pt x="109" y="945"/>
                      <a:pt x="102" y="947"/>
                      <a:pt x="90" y="947"/>
                    </a:cubicBezTo>
                    <a:cubicBezTo>
                      <a:pt x="83" y="947"/>
                      <a:pt x="74" y="947"/>
                      <a:pt x="65" y="945"/>
                    </a:cubicBezTo>
                    <a:cubicBezTo>
                      <a:pt x="60" y="944"/>
                      <a:pt x="56" y="943"/>
                      <a:pt x="52" y="943"/>
                    </a:cubicBezTo>
                    <a:cubicBezTo>
                      <a:pt x="49" y="943"/>
                      <a:pt x="47" y="944"/>
                      <a:pt x="44" y="944"/>
                    </a:cubicBezTo>
                    <a:cubicBezTo>
                      <a:pt x="28" y="947"/>
                      <a:pt x="21" y="959"/>
                      <a:pt x="13" y="972"/>
                    </a:cubicBezTo>
                    <a:cubicBezTo>
                      <a:pt x="10" y="979"/>
                      <a:pt x="6" y="985"/>
                      <a:pt x="1" y="991"/>
                    </a:cubicBezTo>
                    <a:lnTo>
                      <a:pt x="0" y="992"/>
                    </a:lnTo>
                    <a:cubicBezTo>
                      <a:pt x="7" y="998"/>
                      <a:pt x="12" y="1005"/>
                      <a:pt x="18" y="1013"/>
                    </a:cubicBezTo>
                    <a:cubicBezTo>
                      <a:pt x="30" y="1028"/>
                      <a:pt x="42" y="1043"/>
                      <a:pt x="64" y="1052"/>
                    </a:cubicBezTo>
                    <a:cubicBezTo>
                      <a:pt x="81" y="1058"/>
                      <a:pt x="103" y="1053"/>
                      <a:pt x="118" y="1048"/>
                    </a:cubicBezTo>
                    <a:cubicBezTo>
                      <a:pt x="125" y="1046"/>
                      <a:pt x="131" y="1044"/>
                      <a:pt x="137" y="1044"/>
                    </a:cubicBezTo>
                    <a:cubicBezTo>
                      <a:pt x="142" y="1044"/>
                      <a:pt x="151" y="1046"/>
                      <a:pt x="151" y="1062"/>
                    </a:cubicBezTo>
                    <a:cubicBezTo>
                      <a:pt x="151" y="1088"/>
                      <a:pt x="107" y="1093"/>
                      <a:pt x="72" y="1097"/>
                    </a:cubicBezTo>
                    <a:cubicBezTo>
                      <a:pt x="62" y="1098"/>
                      <a:pt x="50" y="1099"/>
                      <a:pt x="46" y="1101"/>
                    </a:cubicBezTo>
                    <a:cubicBezTo>
                      <a:pt x="55" y="1120"/>
                      <a:pt x="153" y="1233"/>
                      <a:pt x="201" y="1224"/>
                    </a:cubicBezTo>
                    <a:cubicBezTo>
                      <a:pt x="243" y="1216"/>
                      <a:pt x="276" y="1178"/>
                      <a:pt x="279" y="1160"/>
                    </a:cubicBezTo>
                    <a:cubicBezTo>
                      <a:pt x="280" y="1158"/>
                      <a:pt x="279" y="1156"/>
                      <a:pt x="279" y="1156"/>
                    </a:cubicBezTo>
                    <a:cubicBezTo>
                      <a:pt x="272" y="1152"/>
                      <a:pt x="269" y="1144"/>
                      <a:pt x="272" y="1134"/>
                    </a:cubicBezTo>
                    <a:cubicBezTo>
                      <a:pt x="276" y="1120"/>
                      <a:pt x="289" y="1105"/>
                      <a:pt x="302" y="1105"/>
                    </a:cubicBezTo>
                    <a:cubicBezTo>
                      <a:pt x="304" y="1105"/>
                      <a:pt x="306" y="1105"/>
                      <a:pt x="308" y="1106"/>
                    </a:cubicBezTo>
                    <a:cubicBezTo>
                      <a:pt x="318" y="1111"/>
                      <a:pt x="319" y="1127"/>
                      <a:pt x="320" y="1147"/>
                    </a:cubicBezTo>
                    <a:cubicBezTo>
                      <a:pt x="321" y="1162"/>
                      <a:pt x="322" y="1180"/>
                      <a:pt x="328" y="1186"/>
                    </a:cubicBezTo>
                    <a:cubicBezTo>
                      <a:pt x="349" y="1203"/>
                      <a:pt x="341" y="1233"/>
                      <a:pt x="330" y="1262"/>
                    </a:cubicBezTo>
                    <a:cubicBezTo>
                      <a:pt x="323" y="1282"/>
                      <a:pt x="331" y="1316"/>
                      <a:pt x="338" y="1347"/>
                    </a:cubicBezTo>
                    <a:cubicBezTo>
                      <a:pt x="341" y="1362"/>
                      <a:pt x="344" y="1377"/>
                      <a:pt x="345" y="1389"/>
                    </a:cubicBezTo>
                    <a:cubicBezTo>
                      <a:pt x="347" y="1405"/>
                      <a:pt x="353" y="1426"/>
                      <a:pt x="360" y="1448"/>
                    </a:cubicBezTo>
                    <a:cubicBezTo>
                      <a:pt x="368" y="1472"/>
                      <a:pt x="376" y="1499"/>
                      <a:pt x="380" y="1526"/>
                    </a:cubicBezTo>
                    <a:cubicBezTo>
                      <a:pt x="388" y="1578"/>
                      <a:pt x="421" y="1672"/>
                      <a:pt x="451" y="1728"/>
                    </a:cubicBezTo>
                    <a:cubicBezTo>
                      <a:pt x="466" y="1758"/>
                      <a:pt x="480" y="1802"/>
                      <a:pt x="493" y="1841"/>
                    </a:cubicBezTo>
                    <a:cubicBezTo>
                      <a:pt x="504" y="1877"/>
                      <a:pt x="515" y="1912"/>
                      <a:pt x="525" y="1925"/>
                    </a:cubicBezTo>
                    <a:cubicBezTo>
                      <a:pt x="544" y="1950"/>
                      <a:pt x="598" y="2035"/>
                      <a:pt x="598" y="2089"/>
                    </a:cubicBezTo>
                    <a:cubicBezTo>
                      <a:pt x="598" y="2137"/>
                      <a:pt x="652" y="2206"/>
                      <a:pt x="670" y="2219"/>
                    </a:cubicBezTo>
                    <a:cubicBezTo>
                      <a:pt x="684" y="2229"/>
                      <a:pt x="722" y="2205"/>
                      <a:pt x="732" y="2175"/>
                    </a:cubicBezTo>
                    <a:cubicBezTo>
                      <a:pt x="738" y="2157"/>
                      <a:pt x="756" y="2145"/>
                      <a:pt x="773" y="2134"/>
                    </a:cubicBezTo>
                    <a:cubicBezTo>
                      <a:pt x="788" y="2125"/>
                      <a:pt x="802" y="2116"/>
                      <a:pt x="803" y="2105"/>
                    </a:cubicBezTo>
                    <a:cubicBezTo>
                      <a:pt x="806" y="2079"/>
                      <a:pt x="812" y="2052"/>
                      <a:pt x="837" y="2048"/>
                    </a:cubicBezTo>
                    <a:cubicBezTo>
                      <a:pt x="852" y="2045"/>
                      <a:pt x="852" y="2029"/>
                      <a:pt x="852" y="1999"/>
                    </a:cubicBezTo>
                    <a:cubicBezTo>
                      <a:pt x="852" y="1969"/>
                      <a:pt x="855" y="1926"/>
                      <a:pt x="876" y="1899"/>
                    </a:cubicBezTo>
                    <a:cubicBezTo>
                      <a:pt x="895" y="1875"/>
                      <a:pt x="899" y="1807"/>
                      <a:pt x="887" y="1781"/>
                    </a:cubicBezTo>
                    <a:cubicBezTo>
                      <a:pt x="874" y="1750"/>
                      <a:pt x="881" y="1709"/>
                      <a:pt x="892" y="1680"/>
                    </a:cubicBezTo>
                    <a:cubicBezTo>
                      <a:pt x="896" y="1671"/>
                      <a:pt x="898" y="1661"/>
                      <a:pt x="900" y="1652"/>
                    </a:cubicBezTo>
                    <a:cubicBezTo>
                      <a:pt x="904" y="1633"/>
                      <a:pt x="907" y="1615"/>
                      <a:pt x="926" y="1613"/>
                    </a:cubicBezTo>
                    <a:cubicBezTo>
                      <a:pt x="944" y="1611"/>
                      <a:pt x="975" y="1594"/>
                      <a:pt x="997" y="1564"/>
                    </a:cubicBezTo>
                    <a:cubicBezTo>
                      <a:pt x="1013" y="1542"/>
                      <a:pt x="1051" y="1515"/>
                      <a:pt x="1082" y="1494"/>
                    </a:cubicBezTo>
                    <a:cubicBezTo>
                      <a:pt x="1095" y="1484"/>
                      <a:pt x="1107" y="1476"/>
                      <a:pt x="1114" y="1470"/>
                    </a:cubicBezTo>
                    <a:cubicBezTo>
                      <a:pt x="1145" y="1445"/>
                      <a:pt x="1215" y="1382"/>
                      <a:pt x="1236" y="1348"/>
                    </a:cubicBezTo>
                    <a:cubicBezTo>
                      <a:pt x="1249" y="1325"/>
                      <a:pt x="1276" y="1312"/>
                      <a:pt x="1302" y="1299"/>
                    </a:cubicBezTo>
                    <a:cubicBezTo>
                      <a:pt x="1322" y="1289"/>
                      <a:pt x="1341" y="1279"/>
                      <a:pt x="1353" y="1266"/>
                    </a:cubicBezTo>
                    <a:cubicBezTo>
                      <a:pt x="1372" y="1247"/>
                      <a:pt x="1372" y="1234"/>
                      <a:pt x="1373" y="1216"/>
                    </a:cubicBezTo>
                    <a:cubicBezTo>
                      <a:pt x="1373" y="1209"/>
                      <a:pt x="1373" y="1201"/>
                      <a:pt x="1375" y="1191"/>
                    </a:cubicBezTo>
                    <a:cubicBezTo>
                      <a:pt x="1382" y="1152"/>
                      <a:pt x="1483" y="1139"/>
                      <a:pt x="1517" y="1139"/>
                    </a:cubicBezTo>
                    <a:cubicBezTo>
                      <a:pt x="1522" y="1139"/>
                      <a:pt x="1526" y="1139"/>
                      <a:pt x="1530" y="1139"/>
                    </a:cubicBezTo>
                    <a:cubicBezTo>
                      <a:pt x="1529" y="1089"/>
                      <a:pt x="1514" y="1031"/>
                      <a:pt x="1504" y="1006"/>
                    </a:cubicBezTo>
                    <a:cubicBezTo>
                      <a:pt x="1490" y="973"/>
                      <a:pt x="1480" y="913"/>
                      <a:pt x="1485" y="88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0" name="Freeform 81">
                <a:extLst>
                  <a:ext uri="{FF2B5EF4-FFF2-40B4-BE49-F238E27FC236}">
                    <a16:creationId xmlns:a16="http://schemas.microsoft.com/office/drawing/2014/main" id="{AAFDAC50-074A-4952-868B-225B57EA4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5197" y="3250495"/>
                <a:ext cx="242394" cy="135288"/>
              </a:xfrm>
              <a:custGeom>
                <a:avLst/>
                <a:gdLst>
                  <a:gd name="T0" fmla="*/ 557 w 568"/>
                  <a:gd name="T1" fmla="*/ 211 h 316"/>
                  <a:gd name="T2" fmla="*/ 552 w 568"/>
                  <a:gd name="T3" fmla="*/ 211 h 316"/>
                  <a:gd name="T4" fmla="*/ 547 w 568"/>
                  <a:gd name="T5" fmla="*/ 211 h 316"/>
                  <a:gd name="T6" fmla="*/ 531 w 568"/>
                  <a:gd name="T7" fmla="*/ 210 h 316"/>
                  <a:gd name="T8" fmla="*/ 490 w 568"/>
                  <a:gd name="T9" fmla="*/ 200 h 316"/>
                  <a:gd name="T10" fmla="*/ 480 w 568"/>
                  <a:gd name="T11" fmla="*/ 197 h 316"/>
                  <a:gd name="T12" fmla="*/ 452 w 568"/>
                  <a:gd name="T13" fmla="*/ 192 h 316"/>
                  <a:gd name="T14" fmla="*/ 320 w 568"/>
                  <a:gd name="T15" fmla="*/ 145 h 316"/>
                  <a:gd name="T16" fmla="*/ 301 w 568"/>
                  <a:gd name="T17" fmla="*/ 132 h 316"/>
                  <a:gd name="T18" fmla="*/ 232 w 568"/>
                  <a:gd name="T19" fmla="*/ 82 h 316"/>
                  <a:gd name="T20" fmla="*/ 192 w 568"/>
                  <a:gd name="T21" fmla="*/ 55 h 316"/>
                  <a:gd name="T22" fmla="*/ 145 w 568"/>
                  <a:gd name="T23" fmla="*/ 18 h 316"/>
                  <a:gd name="T24" fmla="*/ 121 w 568"/>
                  <a:gd name="T25" fmla="*/ 3 h 316"/>
                  <a:gd name="T26" fmla="*/ 114 w 568"/>
                  <a:gd name="T27" fmla="*/ 1 h 316"/>
                  <a:gd name="T28" fmla="*/ 105 w 568"/>
                  <a:gd name="T29" fmla="*/ 0 h 316"/>
                  <a:gd name="T30" fmla="*/ 94 w 568"/>
                  <a:gd name="T31" fmla="*/ 4 h 316"/>
                  <a:gd name="T32" fmla="*/ 47 w 568"/>
                  <a:gd name="T33" fmla="*/ 22 h 316"/>
                  <a:gd name="T34" fmla="*/ 45 w 568"/>
                  <a:gd name="T35" fmla="*/ 22 h 316"/>
                  <a:gd name="T36" fmla="*/ 31 w 568"/>
                  <a:gd name="T37" fmla="*/ 35 h 316"/>
                  <a:gd name="T38" fmla="*/ 13 w 568"/>
                  <a:gd name="T39" fmla="*/ 60 h 316"/>
                  <a:gd name="T40" fmla="*/ 6 w 568"/>
                  <a:gd name="T41" fmla="*/ 93 h 316"/>
                  <a:gd name="T42" fmla="*/ 0 w 568"/>
                  <a:gd name="T43" fmla="*/ 117 h 316"/>
                  <a:gd name="T44" fmla="*/ 17 w 568"/>
                  <a:gd name="T45" fmla="*/ 130 h 316"/>
                  <a:gd name="T46" fmla="*/ 38 w 568"/>
                  <a:gd name="T47" fmla="*/ 144 h 316"/>
                  <a:gd name="T48" fmla="*/ 66 w 568"/>
                  <a:gd name="T49" fmla="*/ 156 h 316"/>
                  <a:gd name="T50" fmla="*/ 100 w 568"/>
                  <a:gd name="T51" fmla="*/ 176 h 316"/>
                  <a:gd name="T52" fmla="*/ 152 w 568"/>
                  <a:gd name="T53" fmla="*/ 202 h 316"/>
                  <a:gd name="T54" fmla="*/ 214 w 568"/>
                  <a:gd name="T55" fmla="*/ 236 h 316"/>
                  <a:gd name="T56" fmla="*/ 218 w 568"/>
                  <a:gd name="T57" fmla="*/ 239 h 316"/>
                  <a:gd name="T58" fmla="*/ 224 w 568"/>
                  <a:gd name="T59" fmla="*/ 240 h 316"/>
                  <a:gd name="T60" fmla="*/ 259 w 568"/>
                  <a:gd name="T61" fmla="*/ 232 h 316"/>
                  <a:gd name="T62" fmla="*/ 287 w 568"/>
                  <a:gd name="T63" fmla="*/ 226 h 316"/>
                  <a:gd name="T64" fmla="*/ 335 w 568"/>
                  <a:gd name="T65" fmla="*/ 273 h 316"/>
                  <a:gd name="T66" fmla="*/ 380 w 568"/>
                  <a:gd name="T67" fmla="*/ 289 h 316"/>
                  <a:gd name="T68" fmla="*/ 432 w 568"/>
                  <a:gd name="T69" fmla="*/ 309 h 316"/>
                  <a:gd name="T70" fmla="*/ 470 w 568"/>
                  <a:gd name="T71" fmla="*/ 315 h 316"/>
                  <a:gd name="T72" fmla="*/ 470 w 568"/>
                  <a:gd name="T73" fmla="*/ 315 h 316"/>
                  <a:gd name="T74" fmla="*/ 552 w 568"/>
                  <a:gd name="T75" fmla="*/ 300 h 316"/>
                  <a:gd name="T76" fmla="*/ 557 w 568"/>
                  <a:gd name="T77" fmla="*/ 297 h 316"/>
                  <a:gd name="T78" fmla="*/ 561 w 568"/>
                  <a:gd name="T79" fmla="*/ 250 h 316"/>
                  <a:gd name="T80" fmla="*/ 558 w 568"/>
                  <a:gd name="T81" fmla="*/ 223 h 316"/>
                  <a:gd name="T82" fmla="*/ 560 w 568"/>
                  <a:gd name="T83" fmla="*/ 211 h 316"/>
                  <a:gd name="T84" fmla="*/ 557 w 568"/>
                  <a:gd name="T85" fmla="*/ 211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8" h="316">
                    <a:moveTo>
                      <a:pt x="557" y="211"/>
                    </a:moveTo>
                    <a:lnTo>
                      <a:pt x="552" y="211"/>
                    </a:lnTo>
                    <a:cubicBezTo>
                      <a:pt x="550" y="211"/>
                      <a:pt x="549" y="211"/>
                      <a:pt x="547" y="211"/>
                    </a:cubicBezTo>
                    <a:cubicBezTo>
                      <a:pt x="541" y="211"/>
                      <a:pt x="536" y="211"/>
                      <a:pt x="531" y="210"/>
                    </a:cubicBezTo>
                    <a:cubicBezTo>
                      <a:pt x="515" y="208"/>
                      <a:pt x="502" y="204"/>
                      <a:pt x="490" y="200"/>
                    </a:cubicBezTo>
                    <a:cubicBezTo>
                      <a:pt x="487" y="199"/>
                      <a:pt x="483" y="198"/>
                      <a:pt x="480" y="197"/>
                    </a:cubicBezTo>
                    <a:cubicBezTo>
                      <a:pt x="470" y="194"/>
                      <a:pt x="461" y="192"/>
                      <a:pt x="452" y="192"/>
                    </a:cubicBezTo>
                    <a:cubicBezTo>
                      <a:pt x="426" y="194"/>
                      <a:pt x="361" y="170"/>
                      <a:pt x="320" y="145"/>
                    </a:cubicBezTo>
                    <a:cubicBezTo>
                      <a:pt x="313" y="141"/>
                      <a:pt x="306" y="136"/>
                      <a:pt x="301" y="132"/>
                    </a:cubicBezTo>
                    <a:cubicBezTo>
                      <a:pt x="286" y="119"/>
                      <a:pt x="260" y="101"/>
                      <a:pt x="232" y="82"/>
                    </a:cubicBezTo>
                    <a:cubicBezTo>
                      <a:pt x="218" y="73"/>
                      <a:pt x="205" y="63"/>
                      <a:pt x="192" y="55"/>
                    </a:cubicBezTo>
                    <a:cubicBezTo>
                      <a:pt x="171" y="40"/>
                      <a:pt x="153" y="27"/>
                      <a:pt x="145" y="18"/>
                    </a:cubicBezTo>
                    <a:cubicBezTo>
                      <a:pt x="137" y="10"/>
                      <a:pt x="129" y="6"/>
                      <a:pt x="121" y="3"/>
                    </a:cubicBezTo>
                    <a:cubicBezTo>
                      <a:pt x="119" y="2"/>
                      <a:pt x="116" y="1"/>
                      <a:pt x="114" y="1"/>
                    </a:cubicBezTo>
                    <a:cubicBezTo>
                      <a:pt x="111" y="0"/>
                      <a:pt x="108" y="0"/>
                      <a:pt x="105" y="0"/>
                    </a:cubicBezTo>
                    <a:cubicBezTo>
                      <a:pt x="98" y="0"/>
                      <a:pt x="94" y="2"/>
                      <a:pt x="94" y="4"/>
                    </a:cubicBezTo>
                    <a:cubicBezTo>
                      <a:pt x="90" y="17"/>
                      <a:pt x="73" y="19"/>
                      <a:pt x="47" y="22"/>
                    </a:cubicBezTo>
                    <a:lnTo>
                      <a:pt x="45" y="22"/>
                    </a:lnTo>
                    <a:cubicBezTo>
                      <a:pt x="41" y="26"/>
                      <a:pt x="37" y="31"/>
                      <a:pt x="31" y="35"/>
                    </a:cubicBezTo>
                    <a:cubicBezTo>
                      <a:pt x="23" y="43"/>
                      <a:pt x="13" y="53"/>
                      <a:pt x="13" y="60"/>
                    </a:cubicBezTo>
                    <a:cubicBezTo>
                      <a:pt x="13" y="70"/>
                      <a:pt x="9" y="82"/>
                      <a:pt x="6" y="93"/>
                    </a:cubicBezTo>
                    <a:cubicBezTo>
                      <a:pt x="3" y="102"/>
                      <a:pt x="0" y="111"/>
                      <a:pt x="0" y="117"/>
                    </a:cubicBezTo>
                    <a:cubicBezTo>
                      <a:pt x="0" y="122"/>
                      <a:pt x="9" y="126"/>
                      <a:pt x="17" y="130"/>
                    </a:cubicBezTo>
                    <a:cubicBezTo>
                      <a:pt x="25" y="134"/>
                      <a:pt x="34" y="137"/>
                      <a:pt x="38" y="144"/>
                    </a:cubicBezTo>
                    <a:cubicBezTo>
                      <a:pt x="42" y="148"/>
                      <a:pt x="55" y="152"/>
                      <a:pt x="66" y="156"/>
                    </a:cubicBezTo>
                    <a:cubicBezTo>
                      <a:pt x="83" y="162"/>
                      <a:pt x="97" y="166"/>
                      <a:pt x="100" y="176"/>
                    </a:cubicBezTo>
                    <a:cubicBezTo>
                      <a:pt x="102" y="183"/>
                      <a:pt x="130" y="199"/>
                      <a:pt x="152" y="202"/>
                    </a:cubicBezTo>
                    <a:cubicBezTo>
                      <a:pt x="173" y="205"/>
                      <a:pt x="200" y="225"/>
                      <a:pt x="214" y="236"/>
                    </a:cubicBezTo>
                    <a:lnTo>
                      <a:pt x="218" y="239"/>
                    </a:lnTo>
                    <a:cubicBezTo>
                      <a:pt x="219" y="239"/>
                      <a:pt x="220" y="240"/>
                      <a:pt x="224" y="240"/>
                    </a:cubicBezTo>
                    <a:cubicBezTo>
                      <a:pt x="233" y="240"/>
                      <a:pt x="247" y="236"/>
                      <a:pt x="259" y="232"/>
                    </a:cubicBezTo>
                    <a:cubicBezTo>
                      <a:pt x="270" y="229"/>
                      <a:pt x="280" y="226"/>
                      <a:pt x="287" y="226"/>
                    </a:cubicBezTo>
                    <a:cubicBezTo>
                      <a:pt x="306" y="226"/>
                      <a:pt x="332" y="256"/>
                      <a:pt x="335" y="273"/>
                    </a:cubicBezTo>
                    <a:cubicBezTo>
                      <a:pt x="337" y="278"/>
                      <a:pt x="364" y="285"/>
                      <a:pt x="380" y="289"/>
                    </a:cubicBezTo>
                    <a:cubicBezTo>
                      <a:pt x="402" y="295"/>
                      <a:pt x="423" y="301"/>
                      <a:pt x="432" y="309"/>
                    </a:cubicBezTo>
                    <a:cubicBezTo>
                      <a:pt x="436" y="312"/>
                      <a:pt x="448" y="315"/>
                      <a:pt x="470" y="315"/>
                    </a:cubicBezTo>
                    <a:lnTo>
                      <a:pt x="470" y="315"/>
                    </a:lnTo>
                    <a:cubicBezTo>
                      <a:pt x="501" y="315"/>
                      <a:pt x="537" y="308"/>
                      <a:pt x="552" y="300"/>
                    </a:cubicBezTo>
                    <a:cubicBezTo>
                      <a:pt x="554" y="299"/>
                      <a:pt x="556" y="298"/>
                      <a:pt x="557" y="297"/>
                    </a:cubicBezTo>
                    <a:cubicBezTo>
                      <a:pt x="567" y="287"/>
                      <a:pt x="564" y="269"/>
                      <a:pt x="561" y="250"/>
                    </a:cubicBezTo>
                    <a:cubicBezTo>
                      <a:pt x="560" y="241"/>
                      <a:pt x="558" y="232"/>
                      <a:pt x="558" y="223"/>
                    </a:cubicBezTo>
                    <a:cubicBezTo>
                      <a:pt x="558" y="218"/>
                      <a:pt x="559" y="214"/>
                      <a:pt x="560" y="211"/>
                    </a:cubicBezTo>
                    <a:cubicBezTo>
                      <a:pt x="559" y="211"/>
                      <a:pt x="558" y="211"/>
                      <a:pt x="557" y="21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1" name="Freeform 128">
                <a:extLst>
                  <a:ext uri="{FF2B5EF4-FFF2-40B4-BE49-F238E27FC236}">
                    <a16:creationId xmlns:a16="http://schemas.microsoft.com/office/drawing/2014/main" id="{B8573674-8255-4018-9FF9-A700CCF99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4039" y="4056584"/>
                <a:ext cx="310040" cy="187900"/>
              </a:xfrm>
              <a:custGeom>
                <a:avLst/>
                <a:gdLst>
                  <a:gd name="T0" fmla="*/ 194 w 729"/>
                  <a:gd name="T1" fmla="*/ 297 h 442"/>
                  <a:gd name="T2" fmla="*/ 116 w 729"/>
                  <a:gd name="T3" fmla="*/ 355 h 442"/>
                  <a:gd name="T4" fmla="*/ 90 w 729"/>
                  <a:gd name="T5" fmla="*/ 403 h 442"/>
                  <a:gd name="T6" fmla="*/ 0 w 729"/>
                  <a:gd name="T7" fmla="*/ 369 h 442"/>
                  <a:gd name="T8" fmla="*/ 1 w 729"/>
                  <a:gd name="T9" fmla="*/ 376 h 442"/>
                  <a:gd name="T10" fmla="*/ 5 w 729"/>
                  <a:gd name="T11" fmla="*/ 385 h 442"/>
                  <a:gd name="T12" fmla="*/ 7 w 729"/>
                  <a:gd name="T13" fmla="*/ 393 h 442"/>
                  <a:gd name="T14" fmla="*/ 10 w 729"/>
                  <a:gd name="T15" fmla="*/ 397 h 442"/>
                  <a:gd name="T16" fmla="*/ 11 w 729"/>
                  <a:gd name="T17" fmla="*/ 401 h 442"/>
                  <a:gd name="T18" fmla="*/ 13 w 729"/>
                  <a:gd name="T19" fmla="*/ 402 h 442"/>
                  <a:gd name="T20" fmla="*/ 14 w 729"/>
                  <a:gd name="T21" fmla="*/ 403 h 442"/>
                  <a:gd name="T22" fmla="*/ 14 w 729"/>
                  <a:gd name="T23" fmla="*/ 403 h 442"/>
                  <a:gd name="T24" fmla="*/ 74 w 729"/>
                  <a:gd name="T25" fmla="*/ 436 h 442"/>
                  <a:gd name="T26" fmla="*/ 129 w 729"/>
                  <a:gd name="T27" fmla="*/ 429 h 442"/>
                  <a:gd name="T28" fmla="*/ 175 w 729"/>
                  <a:gd name="T29" fmla="*/ 426 h 442"/>
                  <a:gd name="T30" fmla="*/ 253 w 729"/>
                  <a:gd name="T31" fmla="*/ 394 h 442"/>
                  <a:gd name="T32" fmla="*/ 302 w 729"/>
                  <a:gd name="T33" fmla="*/ 415 h 442"/>
                  <a:gd name="T34" fmla="*/ 366 w 729"/>
                  <a:gd name="T35" fmla="*/ 395 h 442"/>
                  <a:gd name="T36" fmla="*/ 401 w 729"/>
                  <a:gd name="T37" fmla="*/ 324 h 442"/>
                  <a:gd name="T38" fmla="*/ 431 w 729"/>
                  <a:gd name="T39" fmla="*/ 270 h 442"/>
                  <a:gd name="T40" fmla="*/ 466 w 729"/>
                  <a:gd name="T41" fmla="*/ 194 h 442"/>
                  <a:gd name="T42" fmla="*/ 578 w 729"/>
                  <a:gd name="T43" fmla="*/ 173 h 442"/>
                  <a:gd name="T44" fmla="*/ 588 w 729"/>
                  <a:gd name="T45" fmla="*/ 175 h 442"/>
                  <a:gd name="T46" fmla="*/ 598 w 729"/>
                  <a:gd name="T47" fmla="*/ 178 h 442"/>
                  <a:gd name="T48" fmla="*/ 609 w 729"/>
                  <a:gd name="T49" fmla="*/ 182 h 442"/>
                  <a:gd name="T50" fmla="*/ 616 w 729"/>
                  <a:gd name="T51" fmla="*/ 184 h 442"/>
                  <a:gd name="T52" fmla="*/ 658 w 729"/>
                  <a:gd name="T53" fmla="*/ 150 h 442"/>
                  <a:gd name="T54" fmla="*/ 681 w 729"/>
                  <a:gd name="T55" fmla="*/ 128 h 442"/>
                  <a:gd name="T56" fmla="*/ 722 w 729"/>
                  <a:gd name="T57" fmla="*/ 95 h 442"/>
                  <a:gd name="T58" fmla="*/ 659 w 729"/>
                  <a:gd name="T59" fmla="*/ 79 h 442"/>
                  <a:gd name="T60" fmla="*/ 606 w 729"/>
                  <a:gd name="T61" fmla="*/ 53 h 442"/>
                  <a:gd name="T62" fmla="*/ 487 w 729"/>
                  <a:gd name="T63" fmla="*/ 71 h 442"/>
                  <a:gd name="T64" fmla="*/ 446 w 729"/>
                  <a:gd name="T65" fmla="*/ 122 h 442"/>
                  <a:gd name="T66" fmla="*/ 431 w 729"/>
                  <a:gd name="T67" fmla="*/ 149 h 442"/>
                  <a:gd name="T68" fmla="*/ 435 w 729"/>
                  <a:gd name="T69" fmla="*/ 165 h 442"/>
                  <a:gd name="T70" fmla="*/ 437 w 729"/>
                  <a:gd name="T71" fmla="*/ 177 h 442"/>
                  <a:gd name="T72" fmla="*/ 436 w 729"/>
                  <a:gd name="T73" fmla="*/ 185 h 442"/>
                  <a:gd name="T74" fmla="*/ 423 w 729"/>
                  <a:gd name="T75" fmla="*/ 194 h 442"/>
                  <a:gd name="T76" fmla="*/ 375 w 729"/>
                  <a:gd name="T77" fmla="*/ 212 h 442"/>
                  <a:gd name="T78" fmla="*/ 371 w 729"/>
                  <a:gd name="T79" fmla="*/ 211 h 442"/>
                  <a:gd name="T80" fmla="*/ 367 w 729"/>
                  <a:gd name="T81" fmla="*/ 209 h 442"/>
                  <a:gd name="T82" fmla="*/ 362 w 729"/>
                  <a:gd name="T83" fmla="*/ 206 h 442"/>
                  <a:gd name="T84" fmla="*/ 357 w 729"/>
                  <a:gd name="T85" fmla="*/ 200 h 442"/>
                  <a:gd name="T86" fmla="*/ 351 w 729"/>
                  <a:gd name="T87" fmla="*/ 192 h 442"/>
                  <a:gd name="T88" fmla="*/ 344 w 729"/>
                  <a:gd name="T89" fmla="*/ 181 h 442"/>
                  <a:gd name="T90" fmla="*/ 335 w 729"/>
                  <a:gd name="T91" fmla="*/ 167 h 442"/>
                  <a:gd name="T92" fmla="*/ 270 w 729"/>
                  <a:gd name="T93" fmla="*/ 259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29" h="442">
                    <a:moveTo>
                      <a:pt x="270" y="259"/>
                    </a:moveTo>
                    <a:cubicBezTo>
                      <a:pt x="263" y="297"/>
                      <a:pt x="233" y="297"/>
                      <a:pt x="194" y="297"/>
                    </a:cubicBezTo>
                    <a:cubicBezTo>
                      <a:pt x="183" y="297"/>
                      <a:pt x="169" y="297"/>
                      <a:pt x="155" y="298"/>
                    </a:cubicBezTo>
                    <a:cubicBezTo>
                      <a:pt x="118" y="301"/>
                      <a:pt x="117" y="326"/>
                      <a:pt x="116" y="355"/>
                    </a:cubicBezTo>
                    <a:cubicBezTo>
                      <a:pt x="115" y="368"/>
                      <a:pt x="114" y="381"/>
                      <a:pt x="110" y="391"/>
                    </a:cubicBezTo>
                    <a:cubicBezTo>
                      <a:pt x="107" y="397"/>
                      <a:pt x="102" y="403"/>
                      <a:pt x="90" y="403"/>
                    </a:cubicBezTo>
                    <a:cubicBezTo>
                      <a:pt x="75" y="403"/>
                      <a:pt x="53" y="393"/>
                      <a:pt x="32" y="383"/>
                    </a:cubicBezTo>
                    <a:cubicBezTo>
                      <a:pt x="21" y="378"/>
                      <a:pt x="9" y="372"/>
                      <a:pt x="0" y="369"/>
                    </a:cubicBezTo>
                    <a:cubicBezTo>
                      <a:pt x="0" y="370"/>
                      <a:pt x="0" y="371"/>
                      <a:pt x="0" y="371"/>
                    </a:cubicBezTo>
                    <a:cubicBezTo>
                      <a:pt x="1" y="373"/>
                      <a:pt x="1" y="374"/>
                      <a:pt x="1" y="376"/>
                    </a:cubicBezTo>
                    <a:cubicBezTo>
                      <a:pt x="2" y="378"/>
                      <a:pt x="3" y="380"/>
                      <a:pt x="3" y="382"/>
                    </a:cubicBezTo>
                    <a:cubicBezTo>
                      <a:pt x="4" y="383"/>
                      <a:pt x="4" y="384"/>
                      <a:pt x="5" y="385"/>
                    </a:cubicBezTo>
                    <a:cubicBezTo>
                      <a:pt x="5" y="387"/>
                      <a:pt x="6" y="388"/>
                      <a:pt x="6" y="390"/>
                    </a:cubicBezTo>
                    <a:cubicBezTo>
                      <a:pt x="6" y="391"/>
                      <a:pt x="7" y="392"/>
                      <a:pt x="7" y="393"/>
                    </a:cubicBezTo>
                    <a:cubicBezTo>
                      <a:pt x="8" y="394"/>
                      <a:pt x="8" y="395"/>
                      <a:pt x="9" y="396"/>
                    </a:cubicBezTo>
                    <a:cubicBezTo>
                      <a:pt x="9" y="396"/>
                      <a:pt x="9" y="397"/>
                      <a:pt x="10" y="397"/>
                    </a:cubicBezTo>
                    <a:cubicBezTo>
                      <a:pt x="10" y="398"/>
                      <a:pt x="10" y="399"/>
                      <a:pt x="11" y="399"/>
                    </a:cubicBezTo>
                    <a:cubicBezTo>
                      <a:pt x="11" y="400"/>
                      <a:pt x="11" y="400"/>
                      <a:pt x="11" y="401"/>
                    </a:cubicBezTo>
                    <a:cubicBezTo>
                      <a:pt x="12" y="401"/>
                      <a:pt x="12" y="401"/>
                      <a:pt x="12" y="402"/>
                    </a:cubicBezTo>
                    <a:cubicBezTo>
                      <a:pt x="13" y="402"/>
                      <a:pt x="13" y="402"/>
                      <a:pt x="13" y="402"/>
                    </a:cubicBezTo>
                    <a:cubicBezTo>
                      <a:pt x="13" y="403"/>
                      <a:pt x="13" y="403"/>
                      <a:pt x="14" y="403"/>
                    </a:cubicBezTo>
                    <a:lnTo>
                      <a:pt x="14" y="403"/>
                    </a:lnTo>
                    <a:lnTo>
                      <a:pt x="14" y="403"/>
                    </a:lnTo>
                    <a:lnTo>
                      <a:pt x="14" y="403"/>
                    </a:lnTo>
                    <a:cubicBezTo>
                      <a:pt x="24" y="403"/>
                      <a:pt x="34" y="412"/>
                      <a:pt x="44" y="421"/>
                    </a:cubicBezTo>
                    <a:cubicBezTo>
                      <a:pt x="55" y="430"/>
                      <a:pt x="67" y="441"/>
                      <a:pt x="74" y="436"/>
                    </a:cubicBezTo>
                    <a:cubicBezTo>
                      <a:pt x="83" y="429"/>
                      <a:pt x="98" y="428"/>
                      <a:pt x="111" y="428"/>
                    </a:cubicBezTo>
                    <a:cubicBezTo>
                      <a:pt x="117" y="428"/>
                      <a:pt x="123" y="429"/>
                      <a:pt x="129" y="429"/>
                    </a:cubicBezTo>
                    <a:cubicBezTo>
                      <a:pt x="135" y="429"/>
                      <a:pt x="141" y="429"/>
                      <a:pt x="147" y="429"/>
                    </a:cubicBezTo>
                    <a:cubicBezTo>
                      <a:pt x="155" y="429"/>
                      <a:pt x="166" y="429"/>
                      <a:pt x="175" y="426"/>
                    </a:cubicBezTo>
                    <a:cubicBezTo>
                      <a:pt x="184" y="423"/>
                      <a:pt x="190" y="418"/>
                      <a:pt x="197" y="414"/>
                    </a:cubicBezTo>
                    <a:cubicBezTo>
                      <a:pt x="209" y="405"/>
                      <a:pt x="223" y="394"/>
                      <a:pt x="253" y="394"/>
                    </a:cubicBezTo>
                    <a:cubicBezTo>
                      <a:pt x="276" y="394"/>
                      <a:pt x="285" y="403"/>
                      <a:pt x="291" y="409"/>
                    </a:cubicBezTo>
                    <a:cubicBezTo>
                      <a:pt x="296" y="413"/>
                      <a:pt x="298" y="415"/>
                      <a:pt x="302" y="415"/>
                    </a:cubicBezTo>
                    <a:cubicBezTo>
                      <a:pt x="307" y="415"/>
                      <a:pt x="314" y="413"/>
                      <a:pt x="323" y="408"/>
                    </a:cubicBezTo>
                    <a:cubicBezTo>
                      <a:pt x="340" y="400"/>
                      <a:pt x="355" y="397"/>
                      <a:pt x="366" y="395"/>
                    </a:cubicBezTo>
                    <a:cubicBezTo>
                      <a:pt x="385" y="391"/>
                      <a:pt x="390" y="390"/>
                      <a:pt x="387" y="369"/>
                    </a:cubicBezTo>
                    <a:cubicBezTo>
                      <a:pt x="385" y="346"/>
                      <a:pt x="394" y="334"/>
                      <a:pt x="401" y="324"/>
                    </a:cubicBezTo>
                    <a:cubicBezTo>
                      <a:pt x="407" y="316"/>
                      <a:pt x="412" y="310"/>
                      <a:pt x="410" y="297"/>
                    </a:cubicBezTo>
                    <a:cubicBezTo>
                      <a:pt x="407" y="279"/>
                      <a:pt x="420" y="274"/>
                      <a:pt x="431" y="270"/>
                    </a:cubicBezTo>
                    <a:cubicBezTo>
                      <a:pt x="444" y="264"/>
                      <a:pt x="457" y="259"/>
                      <a:pt x="455" y="229"/>
                    </a:cubicBezTo>
                    <a:cubicBezTo>
                      <a:pt x="454" y="215"/>
                      <a:pt x="458" y="203"/>
                      <a:pt x="466" y="194"/>
                    </a:cubicBezTo>
                    <a:cubicBezTo>
                      <a:pt x="488" y="171"/>
                      <a:pt x="535" y="172"/>
                      <a:pt x="565" y="173"/>
                    </a:cubicBezTo>
                    <a:cubicBezTo>
                      <a:pt x="570" y="173"/>
                      <a:pt x="574" y="173"/>
                      <a:pt x="578" y="173"/>
                    </a:cubicBezTo>
                    <a:cubicBezTo>
                      <a:pt x="580" y="173"/>
                      <a:pt x="583" y="173"/>
                      <a:pt x="585" y="174"/>
                    </a:cubicBezTo>
                    <a:cubicBezTo>
                      <a:pt x="586" y="174"/>
                      <a:pt x="587" y="174"/>
                      <a:pt x="588" y="175"/>
                    </a:cubicBezTo>
                    <a:cubicBezTo>
                      <a:pt x="590" y="175"/>
                      <a:pt x="592" y="176"/>
                      <a:pt x="594" y="176"/>
                    </a:cubicBezTo>
                    <a:cubicBezTo>
                      <a:pt x="595" y="177"/>
                      <a:pt x="597" y="177"/>
                      <a:pt x="598" y="178"/>
                    </a:cubicBezTo>
                    <a:cubicBezTo>
                      <a:pt x="600" y="179"/>
                      <a:pt x="602" y="179"/>
                      <a:pt x="604" y="180"/>
                    </a:cubicBezTo>
                    <a:cubicBezTo>
                      <a:pt x="606" y="181"/>
                      <a:pt x="607" y="182"/>
                      <a:pt x="609" y="182"/>
                    </a:cubicBezTo>
                    <a:cubicBezTo>
                      <a:pt x="611" y="183"/>
                      <a:pt x="612" y="184"/>
                      <a:pt x="614" y="185"/>
                    </a:cubicBezTo>
                    <a:lnTo>
                      <a:pt x="616" y="184"/>
                    </a:lnTo>
                    <a:cubicBezTo>
                      <a:pt x="632" y="176"/>
                      <a:pt x="659" y="163"/>
                      <a:pt x="660" y="154"/>
                    </a:cubicBezTo>
                    <a:cubicBezTo>
                      <a:pt x="660" y="154"/>
                      <a:pt x="661" y="152"/>
                      <a:pt x="658" y="150"/>
                    </a:cubicBezTo>
                    <a:cubicBezTo>
                      <a:pt x="653" y="146"/>
                      <a:pt x="652" y="142"/>
                      <a:pt x="653" y="138"/>
                    </a:cubicBezTo>
                    <a:cubicBezTo>
                      <a:pt x="655" y="131"/>
                      <a:pt x="665" y="130"/>
                      <a:pt x="681" y="128"/>
                    </a:cubicBezTo>
                    <a:cubicBezTo>
                      <a:pt x="698" y="127"/>
                      <a:pt x="722" y="125"/>
                      <a:pt x="726" y="114"/>
                    </a:cubicBezTo>
                    <a:cubicBezTo>
                      <a:pt x="728" y="108"/>
                      <a:pt x="727" y="102"/>
                      <a:pt x="722" y="95"/>
                    </a:cubicBezTo>
                    <a:cubicBezTo>
                      <a:pt x="713" y="82"/>
                      <a:pt x="691" y="74"/>
                      <a:pt x="681" y="77"/>
                    </a:cubicBezTo>
                    <a:cubicBezTo>
                      <a:pt x="675" y="78"/>
                      <a:pt x="667" y="79"/>
                      <a:pt x="659" y="79"/>
                    </a:cubicBezTo>
                    <a:cubicBezTo>
                      <a:pt x="651" y="79"/>
                      <a:pt x="637" y="78"/>
                      <a:pt x="625" y="74"/>
                    </a:cubicBezTo>
                    <a:cubicBezTo>
                      <a:pt x="609" y="68"/>
                      <a:pt x="606" y="59"/>
                      <a:pt x="606" y="53"/>
                    </a:cubicBezTo>
                    <a:cubicBezTo>
                      <a:pt x="606" y="36"/>
                      <a:pt x="566" y="0"/>
                      <a:pt x="542" y="0"/>
                    </a:cubicBezTo>
                    <a:cubicBezTo>
                      <a:pt x="519" y="0"/>
                      <a:pt x="489" y="50"/>
                      <a:pt x="487" y="71"/>
                    </a:cubicBezTo>
                    <a:cubicBezTo>
                      <a:pt x="486" y="84"/>
                      <a:pt x="475" y="91"/>
                      <a:pt x="465" y="96"/>
                    </a:cubicBezTo>
                    <a:cubicBezTo>
                      <a:pt x="452" y="104"/>
                      <a:pt x="445" y="109"/>
                      <a:pt x="446" y="122"/>
                    </a:cubicBezTo>
                    <a:cubicBezTo>
                      <a:pt x="449" y="138"/>
                      <a:pt x="438" y="144"/>
                      <a:pt x="431" y="148"/>
                    </a:cubicBezTo>
                    <a:lnTo>
                      <a:pt x="431" y="149"/>
                    </a:lnTo>
                    <a:cubicBezTo>
                      <a:pt x="433" y="154"/>
                      <a:pt x="434" y="158"/>
                      <a:pt x="434" y="162"/>
                    </a:cubicBezTo>
                    <a:cubicBezTo>
                      <a:pt x="435" y="163"/>
                      <a:pt x="435" y="164"/>
                      <a:pt x="435" y="165"/>
                    </a:cubicBezTo>
                    <a:cubicBezTo>
                      <a:pt x="436" y="169"/>
                      <a:pt x="436" y="172"/>
                      <a:pt x="436" y="175"/>
                    </a:cubicBezTo>
                    <a:cubicBezTo>
                      <a:pt x="437" y="176"/>
                      <a:pt x="437" y="176"/>
                      <a:pt x="437" y="177"/>
                    </a:cubicBezTo>
                    <a:cubicBezTo>
                      <a:pt x="437" y="180"/>
                      <a:pt x="437" y="182"/>
                      <a:pt x="436" y="184"/>
                    </a:cubicBezTo>
                    <a:cubicBezTo>
                      <a:pt x="436" y="185"/>
                      <a:pt x="436" y="185"/>
                      <a:pt x="436" y="185"/>
                    </a:cubicBezTo>
                    <a:cubicBezTo>
                      <a:pt x="436" y="187"/>
                      <a:pt x="435" y="189"/>
                      <a:pt x="434" y="191"/>
                    </a:cubicBezTo>
                    <a:cubicBezTo>
                      <a:pt x="432" y="194"/>
                      <a:pt x="428" y="195"/>
                      <a:pt x="423" y="194"/>
                    </a:cubicBezTo>
                    <a:cubicBezTo>
                      <a:pt x="418" y="193"/>
                      <a:pt x="414" y="195"/>
                      <a:pt x="407" y="200"/>
                    </a:cubicBezTo>
                    <a:cubicBezTo>
                      <a:pt x="400" y="205"/>
                      <a:pt x="391" y="212"/>
                      <a:pt x="375" y="212"/>
                    </a:cubicBezTo>
                    <a:cubicBezTo>
                      <a:pt x="374" y="212"/>
                      <a:pt x="373" y="212"/>
                      <a:pt x="372" y="212"/>
                    </a:cubicBezTo>
                    <a:cubicBezTo>
                      <a:pt x="372" y="212"/>
                      <a:pt x="371" y="212"/>
                      <a:pt x="371" y="211"/>
                    </a:cubicBezTo>
                    <a:cubicBezTo>
                      <a:pt x="370" y="211"/>
                      <a:pt x="369" y="211"/>
                      <a:pt x="368" y="210"/>
                    </a:cubicBezTo>
                    <a:cubicBezTo>
                      <a:pt x="368" y="210"/>
                      <a:pt x="367" y="210"/>
                      <a:pt x="367" y="209"/>
                    </a:cubicBezTo>
                    <a:cubicBezTo>
                      <a:pt x="366" y="209"/>
                      <a:pt x="365" y="208"/>
                      <a:pt x="364" y="208"/>
                    </a:cubicBezTo>
                    <a:cubicBezTo>
                      <a:pt x="364" y="207"/>
                      <a:pt x="363" y="206"/>
                      <a:pt x="362" y="206"/>
                    </a:cubicBezTo>
                    <a:cubicBezTo>
                      <a:pt x="361" y="205"/>
                      <a:pt x="360" y="204"/>
                      <a:pt x="359" y="203"/>
                    </a:cubicBezTo>
                    <a:cubicBezTo>
                      <a:pt x="359" y="202"/>
                      <a:pt x="358" y="201"/>
                      <a:pt x="357" y="200"/>
                    </a:cubicBezTo>
                    <a:cubicBezTo>
                      <a:pt x="356" y="199"/>
                      <a:pt x="355" y="197"/>
                      <a:pt x="353" y="196"/>
                    </a:cubicBezTo>
                    <a:cubicBezTo>
                      <a:pt x="353" y="195"/>
                      <a:pt x="352" y="193"/>
                      <a:pt x="351" y="192"/>
                    </a:cubicBezTo>
                    <a:cubicBezTo>
                      <a:pt x="349" y="190"/>
                      <a:pt x="348" y="188"/>
                      <a:pt x="347" y="186"/>
                    </a:cubicBezTo>
                    <a:cubicBezTo>
                      <a:pt x="346" y="185"/>
                      <a:pt x="345" y="183"/>
                      <a:pt x="344" y="181"/>
                    </a:cubicBezTo>
                    <a:cubicBezTo>
                      <a:pt x="342" y="179"/>
                      <a:pt x="340" y="176"/>
                      <a:pt x="339" y="173"/>
                    </a:cubicBezTo>
                    <a:cubicBezTo>
                      <a:pt x="338" y="171"/>
                      <a:pt x="336" y="169"/>
                      <a:pt x="335" y="167"/>
                    </a:cubicBezTo>
                    <a:cubicBezTo>
                      <a:pt x="334" y="164"/>
                      <a:pt x="332" y="162"/>
                      <a:pt x="330" y="159"/>
                    </a:cubicBezTo>
                    <a:cubicBezTo>
                      <a:pt x="315" y="164"/>
                      <a:pt x="279" y="218"/>
                      <a:pt x="270" y="2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2" name="Freeform 129">
                <a:extLst>
                  <a:ext uri="{FF2B5EF4-FFF2-40B4-BE49-F238E27FC236}">
                    <a16:creationId xmlns:a16="http://schemas.microsoft.com/office/drawing/2014/main" id="{8C387C81-41BC-4454-A76D-FA000CD9E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0244" y="4060342"/>
                <a:ext cx="133410" cy="169110"/>
              </a:xfrm>
              <a:custGeom>
                <a:avLst/>
                <a:gdLst>
                  <a:gd name="T0" fmla="*/ 67 w 315"/>
                  <a:gd name="T1" fmla="*/ 209 h 399"/>
                  <a:gd name="T2" fmla="*/ 96 w 315"/>
                  <a:gd name="T3" fmla="*/ 256 h 399"/>
                  <a:gd name="T4" fmla="*/ 148 w 315"/>
                  <a:gd name="T5" fmla="*/ 309 h 399"/>
                  <a:gd name="T6" fmla="*/ 167 w 315"/>
                  <a:gd name="T7" fmla="*/ 323 h 399"/>
                  <a:gd name="T8" fmla="*/ 306 w 315"/>
                  <a:gd name="T9" fmla="*/ 398 h 399"/>
                  <a:gd name="T10" fmla="*/ 308 w 315"/>
                  <a:gd name="T11" fmla="*/ 397 h 399"/>
                  <a:gd name="T12" fmla="*/ 255 w 315"/>
                  <a:gd name="T13" fmla="*/ 298 h 399"/>
                  <a:gd name="T14" fmla="*/ 247 w 315"/>
                  <a:gd name="T15" fmla="*/ 198 h 399"/>
                  <a:gd name="T16" fmla="*/ 253 w 315"/>
                  <a:gd name="T17" fmla="*/ 147 h 399"/>
                  <a:gd name="T18" fmla="*/ 224 w 315"/>
                  <a:gd name="T19" fmla="*/ 102 h 399"/>
                  <a:gd name="T20" fmla="*/ 194 w 315"/>
                  <a:gd name="T21" fmla="*/ 69 h 399"/>
                  <a:gd name="T22" fmla="*/ 176 w 315"/>
                  <a:gd name="T23" fmla="*/ 49 h 399"/>
                  <a:gd name="T24" fmla="*/ 157 w 315"/>
                  <a:gd name="T25" fmla="*/ 32 h 399"/>
                  <a:gd name="T26" fmla="*/ 154 w 315"/>
                  <a:gd name="T27" fmla="*/ 27 h 399"/>
                  <a:gd name="T28" fmla="*/ 143 w 315"/>
                  <a:gd name="T29" fmla="*/ 44 h 399"/>
                  <a:gd name="T30" fmla="*/ 134 w 315"/>
                  <a:gd name="T31" fmla="*/ 56 h 399"/>
                  <a:gd name="T32" fmla="*/ 102 w 315"/>
                  <a:gd name="T33" fmla="*/ 59 h 399"/>
                  <a:gd name="T34" fmla="*/ 80 w 315"/>
                  <a:gd name="T35" fmla="*/ 56 h 399"/>
                  <a:gd name="T36" fmla="*/ 67 w 315"/>
                  <a:gd name="T37" fmla="*/ 43 h 399"/>
                  <a:gd name="T38" fmla="*/ 35 w 315"/>
                  <a:gd name="T39" fmla="*/ 4 h 399"/>
                  <a:gd name="T40" fmla="*/ 1 w 315"/>
                  <a:gd name="T41" fmla="*/ 0 h 399"/>
                  <a:gd name="T42" fmla="*/ 0 w 315"/>
                  <a:gd name="T43" fmla="*/ 0 h 399"/>
                  <a:gd name="T44" fmla="*/ 19 w 315"/>
                  <a:gd name="T45" fmla="*/ 111 h 399"/>
                  <a:gd name="T46" fmla="*/ 67 w 315"/>
                  <a:gd name="T47" fmla="*/ 20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5" h="399">
                    <a:moveTo>
                      <a:pt x="67" y="209"/>
                    </a:moveTo>
                    <a:cubicBezTo>
                      <a:pt x="81" y="228"/>
                      <a:pt x="92" y="245"/>
                      <a:pt x="96" y="256"/>
                    </a:cubicBezTo>
                    <a:cubicBezTo>
                      <a:pt x="104" y="279"/>
                      <a:pt x="118" y="289"/>
                      <a:pt x="148" y="309"/>
                    </a:cubicBezTo>
                    <a:cubicBezTo>
                      <a:pt x="153" y="314"/>
                      <a:pt x="160" y="318"/>
                      <a:pt x="167" y="323"/>
                    </a:cubicBezTo>
                    <a:cubicBezTo>
                      <a:pt x="209" y="354"/>
                      <a:pt x="284" y="398"/>
                      <a:pt x="306" y="398"/>
                    </a:cubicBezTo>
                    <a:cubicBezTo>
                      <a:pt x="307" y="398"/>
                      <a:pt x="308" y="397"/>
                      <a:pt x="308" y="397"/>
                    </a:cubicBezTo>
                    <a:cubicBezTo>
                      <a:pt x="314" y="390"/>
                      <a:pt x="283" y="327"/>
                      <a:pt x="255" y="298"/>
                    </a:cubicBezTo>
                    <a:cubicBezTo>
                      <a:pt x="236" y="279"/>
                      <a:pt x="242" y="239"/>
                      <a:pt x="247" y="198"/>
                    </a:cubicBezTo>
                    <a:cubicBezTo>
                      <a:pt x="250" y="181"/>
                      <a:pt x="252" y="163"/>
                      <a:pt x="253" y="147"/>
                    </a:cubicBezTo>
                    <a:cubicBezTo>
                      <a:pt x="253" y="121"/>
                      <a:pt x="240" y="113"/>
                      <a:pt x="224" y="102"/>
                    </a:cubicBezTo>
                    <a:cubicBezTo>
                      <a:pt x="212" y="94"/>
                      <a:pt x="200" y="86"/>
                      <a:pt x="194" y="69"/>
                    </a:cubicBezTo>
                    <a:cubicBezTo>
                      <a:pt x="189" y="53"/>
                      <a:pt x="183" y="51"/>
                      <a:pt x="176" y="49"/>
                    </a:cubicBezTo>
                    <a:cubicBezTo>
                      <a:pt x="169" y="48"/>
                      <a:pt x="161" y="45"/>
                      <a:pt x="157" y="32"/>
                    </a:cubicBezTo>
                    <a:cubicBezTo>
                      <a:pt x="157" y="31"/>
                      <a:pt x="156" y="29"/>
                      <a:pt x="154" y="27"/>
                    </a:cubicBezTo>
                    <a:cubicBezTo>
                      <a:pt x="145" y="31"/>
                      <a:pt x="144" y="38"/>
                      <a:pt x="143" y="44"/>
                    </a:cubicBezTo>
                    <a:cubicBezTo>
                      <a:pt x="142" y="48"/>
                      <a:pt x="141" y="55"/>
                      <a:pt x="134" y="56"/>
                    </a:cubicBezTo>
                    <a:cubicBezTo>
                      <a:pt x="129" y="57"/>
                      <a:pt x="115" y="59"/>
                      <a:pt x="102" y="59"/>
                    </a:cubicBezTo>
                    <a:cubicBezTo>
                      <a:pt x="93" y="59"/>
                      <a:pt x="86" y="58"/>
                      <a:pt x="80" y="56"/>
                    </a:cubicBezTo>
                    <a:cubicBezTo>
                      <a:pt x="69" y="53"/>
                      <a:pt x="67" y="46"/>
                      <a:pt x="67" y="43"/>
                    </a:cubicBezTo>
                    <a:cubicBezTo>
                      <a:pt x="67" y="37"/>
                      <a:pt x="66" y="9"/>
                      <a:pt x="35" y="4"/>
                    </a:cubicBezTo>
                    <a:cubicBezTo>
                      <a:pt x="24" y="1"/>
                      <a:pt x="13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6" y="39"/>
                      <a:pt x="18" y="78"/>
                      <a:pt x="19" y="111"/>
                    </a:cubicBezTo>
                    <a:cubicBezTo>
                      <a:pt x="19" y="138"/>
                      <a:pt x="46" y="177"/>
                      <a:pt x="67" y="20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3" name="Freeform 148">
                <a:extLst>
                  <a:ext uri="{FF2B5EF4-FFF2-40B4-BE49-F238E27FC236}">
                    <a16:creationId xmlns:a16="http://schemas.microsoft.com/office/drawing/2014/main" id="{6AC8473D-A83C-4794-9D7C-6CE06F610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3338" y="3661997"/>
                <a:ext cx="37582" cy="80796"/>
              </a:xfrm>
              <a:custGeom>
                <a:avLst/>
                <a:gdLst>
                  <a:gd name="T0" fmla="*/ 75 w 86"/>
                  <a:gd name="T1" fmla="*/ 20 h 191"/>
                  <a:gd name="T2" fmla="*/ 85 w 86"/>
                  <a:gd name="T3" fmla="*/ 16 h 191"/>
                  <a:gd name="T4" fmla="*/ 59 w 86"/>
                  <a:gd name="T5" fmla="*/ 0 h 191"/>
                  <a:gd name="T6" fmla="*/ 36 w 86"/>
                  <a:gd name="T7" fmla="*/ 17 h 191"/>
                  <a:gd name="T8" fmla="*/ 25 w 86"/>
                  <a:gd name="T9" fmla="*/ 32 h 191"/>
                  <a:gd name="T10" fmla="*/ 12 w 86"/>
                  <a:gd name="T11" fmla="*/ 47 h 191"/>
                  <a:gd name="T12" fmla="*/ 4 w 86"/>
                  <a:gd name="T13" fmla="*/ 48 h 191"/>
                  <a:gd name="T14" fmla="*/ 0 w 86"/>
                  <a:gd name="T15" fmla="*/ 190 h 191"/>
                  <a:gd name="T16" fmla="*/ 28 w 86"/>
                  <a:gd name="T17" fmla="*/ 186 h 191"/>
                  <a:gd name="T18" fmla="*/ 53 w 86"/>
                  <a:gd name="T19" fmla="*/ 148 h 191"/>
                  <a:gd name="T20" fmla="*/ 59 w 86"/>
                  <a:gd name="T21" fmla="*/ 86 h 191"/>
                  <a:gd name="T22" fmla="*/ 75 w 86"/>
                  <a:gd name="T23" fmla="*/ 2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" h="191">
                    <a:moveTo>
                      <a:pt x="75" y="20"/>
                    </a:moveTo>
                    <a:cubicBezTo>
                      <a:pt x="79" y="19"/>
                      <a:pt x="82" y="18"/>
                      <a:pt x="85" y="16"/>
                    </a:cubicBezTo>
                    <a:cubicBezTo>
                      <a:pt x="69" y="2"/>
                      <a:pt x="61" y="0"/>
                      <a:pt x="59" y="0"/>
                    </a:cubicBezTo>
                    <a:cubicBezTo>
                      <a:pt x="52" y="0"/>
                      <a:pt x="44" y="8"/>
                      <a:pt x="36" y="17"/>
                    </a:cubicBezTo>
                    <a:cubicBezTo>
                      <a:pt x="32" y="22"/>
                      <a:pt x="28" y="28"/>
                      <a:pt x="25" y="32"/>
                    </a:cubicBezTo>
                    <a:cubicBezTo>
                      <a:pt x="18" y="41"/>
                      <a:pt x="15" y="45"/>
                      <a:pt x="12" y="47"/>
                    </a:cubicBezTo>
                    <a:cubicBezTo>
                      <a:pt x="11" y="47"/>
                      <a:pt x="9" y="48"/>
                      <a:pt x="4" y="48"/>
                    </a:cubicBezTo>
                    <a:lnTo>
                      <a:pt x="0" y="190"/>
                    </a:lnTo>
                    <a:lnTo>
                      <a:pt x="28" y="186"/>
                    </a:lnTo>
                    <a:cubicBezTo>
                      <a:pt x="32" y="172"/>
                      <a:pt x="41" y="157"/>
                      <a:pt x="53" y="148"/>
                    </a:cubicBezTo>
                    <a:cubicBezTo>
                      <a:pt x="65" y="139"/>
                      <a:pt x="62" y="111"/>
                      <a:pt x="59" y="86"/>
                    </a:cubicBezTo>
                    <a:cubicBezTo>
                      <a:pt x="56" y="57"/>
                      <a:pt x="52" y="26"/>
                      <a:pt x="75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4" name="Freeform 174">
                <a:extLst>
                  <a:ext uri="{FF2B5EF4-FFF2-40B4-BE49-F238E27FC236}">
                    <a16:creationId xmlns:a16="http://schemas.microsoft.com/office/drawing/2014/main" id="{F73EA3C4-C1F0-4E46-A51D-A6E82DF52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8425" y="3996456"/>
                <a:ext cx="148442" cy="229236"/>
              </a:xfrm>
              <a:custGeom>
                <a:avLst/>
                <a:gdLst>
                  <a:gd name="T0" fmla="*/ 74 w 347"/>
                  <a:gd name="T1" fmla="*/ 238 h 539"/>
                  <a:gd name="T2" fmla="*/ 79 w 347"/>
                  <a:gd name="T3" fmla="*/ 239 h 539"/>
                  <a:gd name="T4" fmla="*/ 103 w 347"/>
                  <a:gd name="T5" fmla="*/ 276 h 539"/>
                  <a:gd name="T6" fmla="*/ 113 w 347"/>
                  <a:gd name="T7" fmla="*/ 303 h 539"/>
                  <a:gd name="T8" fmla="*/ 136 w 347"/>
                  <a:gd name="T9" fmla="*/ 337 h 539"/>
                  <a:gd name="T10" fmla="*/ 121 w 347"/>
                  <a:gd name="T11" fmla="*/ 377 h 539"/>
                  <a:gd name="T12" fmla="*/ 109 w 347"/>
                  <a:gd name="T13" fmla="*/ 410 h 539"/>
                  <a:gd name="T14" fmla="*/ 109 w 347"/>
                  <a:gd name="T15" fmla="*/ 421 h 539"/>
                  <a:gd name="T16" fmla="*/ 138 w 347"/>
                  <a:gd name="T17" fmla="*/ 504 h 539"/>
                  <a:gd name="T18" fmla="*/ 195 w 347"/>
                  <a:gd name="T19" fmla="*/ 538 h 539"/>
                  <a:gd name="T20" fmla="*/ 211 w 347"/>
                  <a:gd name="T21" fmla="*/ 532 h 539"/>
                  <a:gd name="T22" fmla="*/ 237 w 347"/>
                  <a:gd name="T23" fmla="*/ 523 h 539"/>
                  <a:gd name="T24" fmla="*/ 261 w 347"/>
                  <a:gd name="T25" fmla="*/ 514 h 539"/>
                  <a:gd name="T26" fmla="*/ 282 w 347"/>
                  <a:gd name="T27" fmla="*/ 503 h 539"/>
                  <a:gd name="T28" fmla="*/ 301 w 347"/>
                  <a:gd name="T29" fmla="*/ 495 h 539"/>
                  <a:gd name="T30" fmla="*/ 324 w 347"/>
                  <a:gd name="T31" fmla="*/ 486 h 539"/>
                  <a:gd name="T32" fmla="*/ 346 w 347"/>
                  <a:gd name="T33" fmla="*/ 489 h 539"/>
                  <a:gd name="T34" fmla="*/ 308 w 347"/>
                  <a:gd name="T35" fmla="*/ 415 h 539"/>
                  <a:gd name="T36" fmla="*/ 272 w 347"/>
                  <a:gd name="T37" fmla="*/ 374 h 539"/>
                  <a:gd name="T38" fmla="*/ 243 w 347"/>
                  <a:gd name="T39" fmla="*/ 338 h 539"/>
                  <a:gd name="T40" fmla="*/ 246 w 347"/>
                  <a:gd name="T41" fmla="*/ 329 h 539"/>
                  <a:gd name="T42" fmla="*/ 255 w 347"/>
                  <a:gd name="T43" fmla="*/ 302 h 539"/>
                  <a:gd name="T44" fmla="*/ 280 w 347"/>
                  <a:gd name="T45" fmla="*/ 262 h 539"/>
                  <a:gd name="T46" fmla="*/ 312 w 347"/>
                  <a:gd name="T47" fmla="*/ 247 h 539"/>
                  <a:gd name="T48" fmla="*/ 311 w 347"/>
                  <a:gd name="T49" fmla="*/ 235 h 539"/>
                  <a:gd name="T50" fmla="*/ 317 w 347"/>
                  <a:gd name="T51" fmla="*/ 187 h 539"/>
                  <a:gd name="T52" fmla="*/ 283 w 347"/>
                  <a:gd name="T53" fmla="*/ 154 h 539"/>
                  <a:gd name="T54" fmla="*/ 254 w 347"/>
                  <a:gd name="T55" fmla="*/ 126 h 539"/>
                  <a:gd name="T56" fmla="*/ 218 w 347"/>
                  <a:gd name="T57" fmla="*/ 109 h 539"/>
                  <a:gd name="T58" fmla="*/ 209 w 347"/>
                  <a:gd name="T59" fmla="*/ 73 h 539"/>
                  <a:gd name="T60" fmla="*/ 180 w 347"/>
                  <a:gd name="T61" fmla="*/ 45 h 539"/>
                  <a:gd name="T62" fmla="*/ 135 w 347"/>
                  <a:gd name="T63" fmla="*/ 14 h 539"/>
                  <a:gd name="T64" fmla="*/ 114 w 347"/>
                  <a:gd name="T65" fmla="*/ 0 h 539"/>
                  <a:gd name="T66" fmla="*/ 86 w 347"/>
                  <a:gd name="T67" fmla="*/ 34 h 539"/>
                  <a:gd name="T68" fmla="*/ 55 w 347"/>
                  <a:gd name="T69" fmla="*/ 70 h 539"/>
                  <a:gd name="T70" fmla="*/ 59 w 347"/>
                  <a:gd name="T71" fmla="*/ 76 h 539"/>
                  <a:gd name="T72" fmla="*/ 76 w 347"/>
                  <a:gd name="T73" fmla="*/ 108 h 539"/>
                  <a:gd name="T74" fmla="*/ 45 w 347"/>
                  <a:gd name="T75" fmla="*/ 128 h 539"/>
                  <a:gd name="T76" fmla="*/ 17 w 347"/>
                  <a:gd name="T77" fmla="*/ 137 h 539"/>
                  <a:gd name="T78" fmla="*/ 15 w 347"/>
                  <a:gd name="T79" fmla="*/ 157 h 539"/>
                  <a:gd name="T80" fmla="*/ 6 w 347"/>
                  <a:gd name="T81" fmla="*/ 182 h 539"/>
                  <a:gd name="T82" fmla="*/ 5 w 347"/>
                  <a:gd name="T83" fmla="*/ 194 h 539"/>
                  <a:gd name="T84" fmla="*/ 50 w 347"/>
                  <a:gd name="T85" fmla="*/ 250 h 539"/>
                  <a:gd name="T86" fmla="*/ 74 w 347"/>
                  <a:gd name="T87" fmla="*/ 23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47" h="539">
                    <a:moveTo>
                      <a:pt x="74" y="238"/>
                    </a:moveTo>
                    <a:cubicBezTo>
                      <a:pt x="75" y="238"/>
                      <a:pt x="77" y="238"/>
                      <a:pt x="79" y="239"/>
                    </a:cubicBezTo>
                    <a:cubicBezTo>
                      <a:pt x="101" y="242"/>
                      <a:pt x="102" y="261"/>
                      <a:pt x="103" y="276"/>
                    </a:cubicBezTo>
                    <a:cubicBezTo>
                      <a:pt x="104" y="291"/>
                      <a:pt x="105" y="300"/>
                      <a:pt x="113" y="303"/>
                    </a:cubicBezTo>
                    <a:cubicBezTo>
                      <a:pt x="126" y="309"/>
                      <a:pt x="134" y="321"/>
                      <a:pt x="136" y="337"/>
                    </a:cubicBezTo>
                    <a:cubicBezTo>
                      <a:pt x="138" y="354"/>
                      <a:pt x="132" y="369"/>
                      <a:pt x="121" y="377"/>
                    </a:cubicBezTo>
                    <a:cubicBezTo>
                      <a:pt x="117" y="381"/>
                      <a:pt x="111" y="391"/>
                      <a:pt x="109" y="410"/>
                    </a:cubicBezTo>
                    <a:cubicBezTo>
                      <a:pt x="109" y="413"/>
                      <a:pt x="109" y="417"/>
                      <a:pt x="109" y="421"/>
                    </a:cubicBezTo>
                    <a:cubicBezTo>
                      <a:pt x="109" y="447"/>
                      <a:pt x="116" y="480"/>
                      <a:pt x="138" y="504"/>
                    </a:cubicBezTo>
                    <a:cubicBezTo>
                      <a:pt x="164" y="533"/>
                      <a:pt x="185" y="538"/>
                      <a:pt x="195" y="538"/>
                    </a:cubicBezTo>
                    <a:cubicBezTo>
                      <a:pt x="203" y="538"/>
                      <a:pt x="209" y="535"/>
                      <a:pt x="211" y="532"/>
                    </a:cubicBezTo>
                    <a:cubicBezTo>
                      <a:pt x="217" y="525"/>
                      <a:pt x="227" y="524"/>
                      <a:pt x="237" y="523"/>
                    </a:cubicBezTo>
                    <a:cubicBezTo>
                      <a:pt x="249" y="522"/>
                      <a:pt x="258" y="521"/>
                      <a:pt x="261" y="514"/>
                    </a:cubicBezTo>
                    <a:cubicBezTo>
                      <a:pt x="267" y="502"/>
                      <a:pt x="275" y="502"/>
                      <a:pt x="282" y="503"/>
                    </a:cubicBezTo>
                    <a:cubicBezTo>
                      <a:pt x="287" y="503"/>
                      <a:pt x="292" y="504"/>
                      <a:pt x="301" y="495"/>
                    </a:cubicBezTo>
                    <a:cubicBezTo>
                      <a:pt x="306" y="489"/>
                      <a:pt x="313" y="486"/>
                      <a:pt x="324" y="486"/>
                    </a:cubicBezTo>
                    <a:cubicBezTo>
                      <a:pt x="331" y="486"/>
                      <a:pt x="338" y="487"/>
                      <a:pt x="346" y="489"/>
                    </a:cubicBezTo>
                    <a:cubicBezTo>
                      <a:pt x="331" y="462"/>
                      <a:pt x="314" y="431"/>
                      <a:pt x="308" y="415"/>
                    </a:cubicBezTo>
                    <a:cubicBezTo>
                      <a:pt x="303" y="402"/>
                      <a:pt x="286" y="387"/>
                      <a:pt x="272" y="374"/>
                    </a:cubicBezTo>
                    <a:cubicBezTo>
                      <a:pt x="256" y="360"/>
                      <a:pt x="243" y="348"/>
                      <a:pt x="243" y="338"/>
                    </a:cubicBezTo>
                    <a:cubicBezTo>
                      <a:pt x="242" y="335"/>
                      <a:pt x="244" y="332"/>
                      <a:pt x="246" y="329"/>
                    </a:cubicBezTo>
                    <a:cubicBezTo>
                      <a:pt x="251" y="325"/>
                      <a:pt x="253" y="313"/>
                      <a:pt x="255" y="302"/>
                    </a:cubicBezTo>
                    <a:cubicBezTo>
                      <a:pt x="259" y="284"/>
                      <a:pt x="263" y="264"/>
                      <a:pt x="280" y="262"/>
                    </a:cubicBezTo>
                    <a:cubicBezTo>
                      <a:pt x="295" y="260"/>
                      <a:pt x="308" y="254"/>
                      <a:pt x="312" y="247"/>
                    </a:cubicBezTo>
                    <a:cubicBezTo>
                      <a:pt x="314" y="244"/>
                      <a:pt x="313" y="239"/>
                      <a:pt x="311" y="235"/>
                    </a:cubicBezTo>
                    <a:cubicBezTo>
                      <a:pt x="305" y="222"/>
                      <a:pt x="310" y="206"/>
                      <a:pt x="317" y="187"/>
                    </a:cubicBezTo>
                    <a:cubicBezTo>
                      <a:pt x="306" y="182"/>
                      <a:pt x="295" y="168"/>
                      <a:pt x="283" y="154"/>
                    </a:cubicBezTo>
                    <a:cubicBezTo>
                      <a:pt x="273" y="142"/>
                      <a:pt x="260" y="126"/>
                      <a:pt x="254" y="126"/>
                    </a:cubicBezTo>
                    <a:cubicBezTo>
                      <a:pt x="241" y="126"/>
                      <a:pt x="227" y="120"/>
                      <a:pt x="218" y="109"/>
                    </a:cubicBezTo>
                    <a:cubicBezTo>
                      <a:pt x="213" y="102"/>
                      <a:pt x="206" y="91"/>
                      <a:pt x="209" y="73"/>
                    </a:cubicBezTo>
                    <a:cubicBezTo>
                      <a:pt x="212" y="62"/>
                      <a:pt x="200" y="55"/>
                      <a:pt x="180" y="45"/>
                    </a:cubicBezTo>
                    <a:cubicBezTo>
                      <a:pt x="165" y="37"/>
                      <a:pt x="148" y="29"/>
                      <a:pt x="135" y="14"/>
                    </a:cubicBezTo>
                    <a:cubicBezTo>
                      <a:pt x="130" y="9"/>
                      <a:pt x="123" y="4"/>
                      <a:pt x="114" y="0"/>
                    </a:cubicBezTo>
                    <a:cubicBezTo>
                      <a:pt x="104" y="17"/>
                      <a:pt x="94" y="29"/>
                      <a:pt x="86" y="34"/>
                    </a:cubicBezTo>
                    <a:cubicBezTo>
                      <a:pt x="72" y="42"/>
                      <a:pt x="55" y="60"/>
                      <a:pt x="55" y="70"/>
                    </a:cubicBezTo>
                    <a:cubicBezTo>
                      <a:pt x="55" y="72"/>
                      <a:pt x="55" y="74"/>
                      <a:pt x="59" y="76"/>
                    </a:cubicBezTo>
                    <a:cubicBezTo>
                      <a:pt x="72" y="83"/>
                      <a:pt x="79" y="97"/>
                      <a:pt x="76" y="108"/>
                    </a:cubicBezTo>
                    <a:cubicBezTo>
                      <a:pt x="75" y="115"/>
                      <a:pt x="69" y="126"/>
                      <a:pt x="45" y="128"/>
                    </a:cubicBezTo>
                    <a:cubicBezTo>
                      <a:pt x="30" y="129"/>
                      <a:pt x="21" y="132"/>
                      <a:pt x="17" y="137"/>
                    </a:cubicBezTo>
                    <a:cubicBezTo>
                      <a:pt x="14" y="141"/>
                      <a:pt x="13" y="147"/>
                      <a:pt x="15" y="157"/>
                    </a:cubicBezTo>
                    <a:cubicBezTo>
                      <a:pt x="17" y="168"/>
                      <a:pt x="10" y="176"/>
                      <a:pt x="6" y="182"/>
                    </a:cubicBezTo>
                    <a:cubicBezTo>
                      <a:pt x="0" y="190"/>
                      <a:pt x="0" y="191"/>
                      <a:pt x="5" y="194"/>
                    </a:cubicBezTo>
                    <a:cubicBezTo>
                      <a:pt x="13" y="201"/>
                      <a:pt x="28" y="220"/>
                      <a:pt x="50" y="250"/>
                    </a:cubicBezTo>
                    <a:cubicBezTo>
                      <a:pt x="55" y="244"/>
                      <a:pt x="62" y="238"/>
                      <a:pt x="74" y="2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5" name="Freeform 177">
                <a:extLst>
                  <a:ext uri="{FF2B5EF4-FFF2-40B4-BE49-F238E27FC236}">
                    <a16:creationId xmlns:a16="http://schemas.microsoft.com/office/drawing/2014/main" id="{BD177EC2-E70F-4F57-A740-2BFF1616C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596" y="3660115"/>
                <a:ext cx="62006" cy="16912"/>
              </a:xfrm>
              <a:custGeom>
                <a:avLst/>
                <a:gdLst>
                  <a:gd name="T0" fmla="*/ 117 w 147"/>
                  <a:gd name="T1" fmla="*/ 40 h 41"/>
                  <a:gd name="T2" fmla="*/ 117 w 147"/>
                  <a:gd name="T3" fmla="*/ 40 h 41"/>
                  <a:gd name="T4" fmla="*/ 146 w 147"/>
                  <a:gd name="T5" fmla="*/ 32 h 41"/>
                  <a:gd name="T6" fmla="*/ 145 w 147"/>
                  <a:gd name="T7" fmla="*/ 29 h 41"/>
                  <a:gd name="T8" fmla="*/ 26 w 147"/>
                  <a:gd name="T9" fmla="*/ 0 h 41"/>
                  <a:gd name="T10" fmla="*/ 0 w 147"/>
                  <a:gd name="T11" fmla="*/ 4 h 41"/>
                  <a:gd name="T12" fmla="*/ 117 w 147"/>
                  <a:gd name="T13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41">
                    <a:moveTo>
                      <a:pt x="117" y="40"/>
                    </a:moveTo>
                    <a:lnTo>
                      <a:pt x="117" y="40"/>
                    </a:lnTo>
                    <a:cubicBezTo>
                      <a:pt x="133" y="40"/>
                      <a:pt x="143" y="37"/>
                      <a:pt x="146" y="32"/>
                    </a:cubicBezTo>
                    <a:cubicBezTo>
                      <a:pt x="146" y="31"/>
                      <a:pt x="146" y="31"/>
                      <a:pt x="145" y="29"/>
                    </a:cubicBezTo>
                    <a:cubicBezTo>
                      <a:pt x="137" y="16"/>
                      <a:pt x="72" y="0"/>
                      <a:pt x="26" y="0"/>
                    </a:cubicBezTo>
                    <a:cubicBezTo>
                      <a:pt x="7" y="0"/>
                      <a:pt x="1" y="3"/>
                      <a:pt x="0" y="4"/>
                    </a:cubicBezTo>
                    <a:cubicBezTo>
                      <a:pt x="9" y="18"/>
                      <a:pt x="74" y="40"/>
                      <a:pt x="117" y="4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6" name="Freeform 178">
                <a:extLst>
                  <a:ext uri="{FF2B5EF4-FFF2-40B4-BE49-F238E27FC236}">
                    <a16:creationId xmlns:a16="http://schemas.microsoft.com/office/drawing/2014/main" id="{83E29B41-8B96-45A2-A9DA-A1C565534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885" y="3656358"/>
                <a:ext cx="50734" cy="18790"/>
              </a:xfrm>
              <a:custGeom>
                <a:avLst/>
                <a:gdLst>
                  <a:gd name="T0" fmla="*/ 55 w 121"/>
                  <a:gd name="T1" fmla="*/ 45 h 46"/>
                  <a:gd name="T2" fmla="*/ 119 w 121"/>
                  <a:gd name="T3" fmla="*/ 23 h 46"/>
                  <a:gd name="T4" fmla="*/ 119 w 121"/>
                  <a:gd name="T5" fmla="*/ 18 h 46"/>
                  <a:gd name="T6" fmla="*/ 47 w 121"/>
                  <a:gd name="T7" fmla="*/ 0 h 46"/>
                  <a:gd name="T8" fmla="*/ 2 w 121"/>
                  <a:gd name="T9" fmla="*/ 11 h 46"/>
                  <a:gd name="T10" fmla="*/ 4 w 121"/>
                  <a:gd name="T11" fmla="*/ 22 h 46"/>
                  <a:gd name="T12" fmla="*/ 55 w 121"/>
                  <a:gd name="T13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46">
                    <a:moveTo>
                      <a:pt x="55" y="45"/>
                    </a:moveTo>
                    <a:cubicBezTo>
                      <a:pt x="87" y="45"/>
                      <a:pt x="116" y="30"/>
                      <a:pt x="119" y="23"/>
                    </a:cubicBezTo>
                    <a:cubicBezTo>
                      <a:pt x="120" y="21"/>
                      <a:pt x="120" y="20"/>
                      <a:pt x="119" y="18"/>
                    </a:cubicBezTo>
                    <a:cubicBezTo>
                      <a:pt x="112" y="8"/>
                      <a:pt x="79" y="0"/>
                      <a:pt x="47" y="0"/>
                    </a:cubicBezTo>
                    <a:cubicBezTo>
                      <a:pt x="19" y="0"/>
                      <a:pt x="5" y="6"/>
                      <a:pt x="2" y="11"/>
                    </a:cubicBezTo>
                    <a:cubicBezTo>
                      <a:pt x="2" y="12"/>
                      <a:pt x="0" y="15"/>
                      <a:pt x="4" y="22"/>
                    </a:cubicBezTo>
                    <a:cubicBezTo>
                      <a:pt x="17" y="41"/>
                      <a:pt x="39" y="45"/>
                      <a:pt x="55" y="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7" name="Freeform 239">
                <a:extLst>
                  <a:ext uri="{FF2B5EF4-FFF2-40B4-BE49-F238E27FC236}">
                    <a16:creationId xmlns:a16="http://schemas.microsoft.com/office/drawing/2014/main" id="{FA18CB85-BE14-4D03-BDDC-9406AC04E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1017" y="2076124"/>
                <a:ext cx="274337" cy="400225"/>
              </a:xfrm>
              <a:custGeom>
                <a:avLst/>
                <a:gdLst>
                  <a:gd name="T0" fmla="*/ 57 w 643"/>
                  <a:gd name="T1" fmla="*/ 189 h 939"/>
                  <a:gd name="T2" fmla="*/ 34 w 643"/>
                  <a:gd name="T3" fmla="*/ 253 h 939"/>
                  <a:gd name="T4" fmla="*/ 39 w 643"/>
                  <a:gd name="T5" fmla="*/ 322 h 939"/>
                  <a:gd name="T6" fmla="*/ 41 w 643"/>
                  <a:gd name="T7" fmla="*/ 325 h 939"/>
                  <a:gd name="T8" fmla="*/ 72 w 643"/>
                  <a:gd name="T9" fmla="*/ 334 h 939"/>
                  <a:gd name="T10" fmla="*/ 134 w 643"/>
                  <a:gd name="T11" fmla="*/ 301 h 939"/>
                  <a:gd name="T12" fmla="*/ 145 w 643"/>
                  <a:gd name="T13" fmla="*/ 326 h 939"/>
                  <a:gd name="T14" fmla="*/ 120 w 643"/>
                  <a:gd name="T15" fmla="*/ 436 h 939"/>
                  <a:gd name="T16" fmla="*/ 256 w 643"/>
                  <a:gd name="T17" fmla="*/ 419 h 939"/>
                  <a:gd name="T18" fmla="*/ 258 w 643"/>
                  <a:gd name="T19" fmla="*/ 491 h 939"/>
                  <a:gd name="T20" fmla="*/ 281 w 643"/>
                  <a:gd name="T21" fmla="*/ 528 h 939"/>
                  <a:gd name="T22" fmla="*/ 228 w 643"/>
                  <a:gd name="T23" fmla="*/ 612 h 939"/>
                  <a:gd name="T24" fmla="*/ 173 w 643"/>
                  <a:gd name="T25" fmla="*/ 602 h 939"/>
                  <a:gd name="T26" fmla="*/ 151 w 643"/>
                  <a:gd name="T27" fmla="*/ 656 h 939"/>
                  <a:gd name="T28" fmla="*/ 119 w 643"/>
                  <a:gd name="T29" fmla="*/ 744 h 939"/>
                  <a:gd name="T30" fmla="*/ 143 w 643"/>
                  <a:gd name="T31" fmla="*/ 765 h 939"/>
                  <a:gd name="T32" fmla="*/ 225 w 643"/>
                  <a:gd name="T33" fmla="*/ 782 h 939"/>
                  <a:gd name="T34" fmla="*/ 302 w 643"/>
                  <a:gd name="T35" fmla="*/ 786 h 939"/>
                  <a:gd name="T36" fmla="*/ 230 w 643"/>
                  <a:gd name="T37" fmla="*/ 824 h 939"/>
                  <a:gd name="T38" fmla="*/ 101 w 643"/>
                  <a:gd name="T39" fmla="*/ 932 h 939"/>
                  <a:gd name="T40" fmla="*/ 115 w 643"/>
                  <a:gd name="T41" fmla="*/ 929 h 939"/>
                  <a:gd name="T42" fmla="*/ 197 w 643"/>
                  <a:gd name="T43" fmla="*/ 909 h 939"/>
                  <a:gd name="T44" fmla="*/ 242 w 643"/>
                  <a:gd name="T45" fmla="*/ 881 h 939"/>
                  <a:gd name="T46" fmla="*/ 300 w 643"/>
                  <a:gd name="T47" fmla="*/ 873 h 939"/>
                  <a:gd name="T48" fmla="*/ 415 w 643"/>
                  <a:gd name="T49" fmla="*/ 872 h 939"/>
                  <a:gd name="T50" fmla="*/ 607 w 643"/>
                  <a:gd name="T51" fmla="*/ 813 h 939"/>
                  <a:gd name="T52" fmla="*/ 580 w 643"/>
                  <a:gd name="T53" fmla="*/ 807 h 939"/>
                  <a:gd name="T54" fmla="*/ 602 w 643"/>
                  <a:gd name="T55" fmla="*/ 734 h 939"/>
                  <a:gd name="T56" fmla="*/ 582 w 643"/>
                  <a:gd name="T57" fmla="*/ 643 h 939"/>
                  <a:gd name="T58" fmla="*/ 525 w 643"/>
                  <a:gd name="T59" fmla="*/ 642 h 939"/>
                  <a:gd name="T60" fmla="*/ 506 w 643"/>
                  <a:gd name="T61" fmla="*/ 584 h 939"/>
                  <a:gd name="T62" fmla="*/ 445 w 643"/>
                  <a:gd name="T63" fmla="*/ 469 h 939"/>
                  <a:gd name="T64" fmla="*/ 371 w 643"/>
                  <a:gd name="T65" fmla="*/ 354 h 939"/>
                  <a:gd name="T66" fmla="*/ 289 w 643"/>
                  <a:gd name="T67" fmla="*/ 325 h 939"/>
                  <a:gd name="T68" fmla="*/ 264 w 643"/>
                  <a:gd name="T69" fmla="*/ 319 h 939"/>
                  <a:gd name="T70" fmla="*/ 291 w 643"/>
                  <a:gd name="T71" fmla="*/ 129 h 939"/>
                  <a:gd name="T72" fmla="*/ 182 w 643"/>
                  <a:gd name="T73" fmla="*/ 119 h 939"/>
                  <a:gd name="T74" fmla="*/ 256 w 643"/>
                  <a:gd name="T75" fmla="*/ 20 h 939"/>
                  <a:gd name="T76" fmla="*/ 248 w 643"/>
                  <a:gd name="T77" fmla="*/ 12 h 939"/>
                  <a:gd name="T78" fmla="*/ 123 w 643"/>
                  <a:gd name="T79" fmla="*/ 43 h 939"/>
                  <a:gd name="T80" fmla="*/ 72 w 643"/>
                  <a:gd name="T81" fmla="*/ 144 h 939"/>
                  <a:gd name="T82" fmla="*/ 36 w 643"/>
                  <a:gd name="T83" fmla="*/ 16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43" h="939">
                    <a:moveTo>
                      <a:pt x="5" y="155"/>
                    </a:moveTo>
                    <a:cubicBezTo>
                      <a:pt x="0" y="158"/>
                      <a:pt x="1" y="161"/>
                      <a:pt x="1" y="162"/>
                    </a:cubicBezTo>
                    <a:cubicBezTo>
                      <a:pt x="4" y="172"/>
                      <a:pt x="33" y="187"/>
                      <a:pt x="57" y="189"/>
                    </a:cubicBezTo>
                    <a:cubicBezTo>
                      <a:pt x="62" y="190"/>
                      <a:pt x="69" y="191"/>
                      <a:pt x="71" y="197"/>
                    </a:cubicBezTo>
                    <a:cubicBezTo>
                      <a:pt x="73" y="204"/>
                      <a:pt x="67" y="210"/>
                      <a:pt x="58" y="219"/>
                    </a:cubicBezTo>
                    <a:cubicBezTo>
                      <a:pt x="49" y="228"/>
                      <a:pt x="36" y="240"/>
                      <a:pt x="34" y="253"/>
                    </a:cubicBezTo>
                    <a:cubicBezTo>
                      <a:pt x="32" y="264"/>
                      <a:pt x="37" y="267"/>
                      <a:pt x="50" y="271"/>
                    </a:cubicBezTo>
                    <a:cubicBezTo>
                      <a:pt x="61" y="274"/>
                      <a:pt x="73" y="278"/>
                      <a:pt x="75" y="292"/>
                    </a:cubicBezTo>
                    <a:cubicBezTo>
                      <a:pt x="76" y="308"/>
                      <a:pt x="57" y="315"/>
                      <a:pt x="39" y="322"/>
                    </a:cubicBezTo>
                    <a:cubicBezTo>
                      <a:pt x="27" y="327"/>
                      <a:pt x="11" y="333"/>
                      <a:pt x="11" y="340"/>
                    </a:cubicBezTo>
                    <a:cubicBezTo>
                      <a:pt x="11" y="341"/>
                      <a:pt x="12" y="342"/>
                      <a:pt x="12" y="342"/>
                    </a:cubicBezTo>
                    <a:cubicBezTo>
                      <a:pt x="17" y="341"/>
                      <a:pt x="32" y="331"/>
                      <a:pt x="41" y="325"/>
                    </a:cubicBezTo>
                    <a:cubicBezTo>
                      <a:pt x="47" y="321"/>
                      <a:pt x="53" y="318"/>
                      <a:pt x="57" y="315"/>
                    </a:cubicBezTo>
                    <a:cubicBezTo>
                      <a:pt x="59" y="314"/>
                      <a:pt x="61" y="314"/>
                      <a:pt x="62" y="314"/>
                    </a:cubicBezTo>
                    <a:cubicBezTo>
                      <a:pt x="72" y="314"/>
                      <a:pt x="72" y="325"/>
                      <a:pt x="72" y="334"/>
                    </a:cubicBezTo>
                    <a:cubicBezTo>
                      <a:pt x="72" y="355"/>
                      <a:pt x="75" y="363"/>
                      <a:pt x="90" y="361"/>
                    </a:cubicBezTo>
                    <a:cubicBezTo>
                      <a:pt x="111" y="357"/>
                      <a:pt x="116" y="338"/>
                      <a:pt x="120" y="323"/>
                    </a:cubicBezTo>
                    <a:cubicBezTo>
                      <a:pt x="122" y="311"/>
                      <a:pt x="125" y="301"/>
                      <a:pt x="134" y="301"/>
                    </a:cubicBezTo>
                    <a:lnTo>
                      <a:pt x="136" y="301"/>
                    </a:lnTo>
                    <a:cubicBezTo>
                      <a:pt x="141" y="302"/>
                      <a:pt x="143" y="304"/>
                      <a:pt x="144" y="306"/>
                    </a:cubicBezTo>
                    <a:cubicBezTo>
                      <a:pt x="148" y="311"/>
                      <a:pt x="146" y="318"/>
                      <a:pt x="145" y="326"/>
                    </a:cubicBezTo>
                    <a:cubicBezTo>
                      <a:pt x="143" y="335"/>
                      <a:pt x="141" y="347"/>
                      <a:pt x="146" y="357"/>
                    </a:cubicBezTo>
                    <a:cubicBezTo>
                      <a:pt x="155" y="374"/>
                      <a:pt x="142" y="394"/>
                      <a:pt x="131" y="412"/>
                    </a:cubicBezTo>
                    <a:cubicBezTo>
                      <a:pt x="126" y="421"/>
                      <a:pt x="119" y="431"/>
                      <a:pt x="120" y="436"/>
                    </a:cubicBezTo>
                    <a:cubicBezTo>
                      <a:pt x="120" y="438"/>
                      <a:pt x="129" y="442"/>
                      <a:pt x="151" y="442"/>
                    </a:cubicBezTo>
                    <a:cubicBezTo>
                      <a:pt x="175" y="442"/>
                      <a:pt x="206" y="436"/>
                      <a:pt x="219" y="422"/>
                    </a:cubicBezTo>
                    <a:cubicBezTo>
                      <a:pt x="234" y="406"/>
                      <a:pt x="250" y="406"/>
                      <a:pt x="256" y="419"/>
                    </a:cubicBezTo>
                    <a:cubicBezTo>
                      <a:pt x="260" y="429"/>
                      <a:pt x="257" y="443"/>
                      <a:pt x="248" y="453"/>
                    </a:cubicBezTo>
                    <a:cubicBezTo>
                      <a:pt x="241" y="461"/>
                      <a:pt x="238" y="469"/>
                      <a:pt x="240" y="475"/>
                    </a:cubicBezTo>
                    <a:cubicBezTo>
                      <a:pt x="242" y="482"/>
                      <a:pt x="248" y="488"/>
                      <a:pt x="258" y="491"/>
                    </a:cubicBezTo>
                    <a:lnTo>
                      <a:pt x="259" y="492"/>
                    </a:lnTo>
                    <a:cubicBezTo>
                      <a:pt x="274" y="497"/>
                      <a:pt x="283" y="500"/>
                      <a:pt x="286" y="507"/>
                    </a:cubicBezTo>
                    <a:cubicBezTo>
                      <a:pt x="288" y="514"/>
                      <a:pt x="285" y="521"/>
                      <a:pt x="281" y="528"/>
                    </a:cubicBezTo>
                    <a:cubicBezTo>
                      <a:pt x="276" y="537"/>
                      <a:pt x="277" y="551"/>
                      <a:pt x="277" y="565"/>
                    </a:cubicBezTo>
                    <a:cubicBezTo>
                      <a:pt x="278" y="576"/>
                      <a:pt x="278" y="587"/>
                      <a:pt x="275" y="595"/>
                    </a:cubicBezTo>
                    <a:cubicBezTo>
                      <a:pt x="270" y="610"/>
                      <a:pt x="241" y="612"/>
                      <a:pt x="228" y="612"/>
                    </a:cubicBezTo>
                    <a:cubicBezTo>
                      <a:pt x="216" y="612"/>
                      <a:pt x="188" y="610"/>
                      <a:pt x="186" y="598"/>
                    </a:cubicBezTo>
                    <a:cubicBezTo>
                      <a:pt x="186" y="598"/>
                      <a:pt x="185" y="598"/>
                      <a:pt x="183" y="598"/>
                    </a:cubicBezTo>
                    <a:cubicBezTo>
                      <a:pt x="179" y="598"/>
                      <a:pt x="175" y="600"/>
                      <a:pt x="173" y="602"/>
                    </a:cubicBezTo>
                    <a:cubicBezTo>
                      <a:pt x="173" y="603"/>
                      <a:pt x="172" y="604"/>
                      <a:pt x="173" y="607"/>
                    </a:cubicBezTo>
                    <a:cubicBezTo>
                      <a:pt x="179" y="619"/>
                      <a:pt x="169" y="630"/>
                      <a:pt x="161" y="640"/>
                    </a:cubicBezTo>
                    <a:cubicBezTo>
                      <a:pt x="156" y="645"/>
                      <a:pt x="151" y="652"/>
                      <a:pt x="151" y="656"/>
                    </a:cubicBezTo>
                    <a:cubicBezTo>
                      <a:pt x="152" y="659"/>
                      <a:pt x="162" y="662"/>
                      <a:pt x="168" y="664"/>
                    </a:cubicBezTo>
                    <a:cubicBezTo>
                      <a:pt x="180" y="668"/>
                      <a:pt x="196" y="672"/>
                      <a:pt x="196" y="686"/>
                    </a:cubicBezTo>
                    <a:cubicBezTo>
                      <a:pt x="198" y="710"/>
                      <a:pt x="159" y="732"/>
                      <a:pt x="119" y="744"/>
                    </a:cubicBezTo>
                    <a:cubicBezTo>
                      <a:pt x="111" y="746"/>
                      <a:pt x="106" y="749"/>
                      <a:pt x="107" y="752"/>
                    </a:cubicBezTo>
                    <a:cubicBezTo>
                      <a:pt x="108" y="759"/>
                      <a:pt x="121" y="767"/>
                      <a:pt x="134" y="767"/>
                    </a:cubicBezTo>
                    <a:cubicBezTo>
                      <a:pt x="138" y="767"/>
                      <a:pt x="141" y="766"/>
                      <a:pt x="143" y="765"/>
                    </a:cubicBezTo>
                    <a:cubicBezTo>
                      <a:pt x="156" y="755"/>
                      <a:pt x="164" y="760"/>
                      <a:pt x="170" y="765"/>
                    </a:cubicBezTo>
                    <a:cubicBezTo>
                      <a:pt x="175" y="770"/>
                      <a:pt x="180" y="774"/>
                      <a:pt x="192" y="774"/>
                    </a:cubicBezTo>
                    <a:cubicBezTo>
                      <a:pt x="204" y="774"/>
                      <a:pt x="215" y="778"/>
                      <a:pt x="225" y="782"/>
                    </a:cubicBezTo>
                    <a:cubicBezTo>
                      <a:pt x="240" y="787"/>
                      <a:pt x="254" y="791"/>
                      <a:pt x="270" y="785"/>
                    </a:cubicBezTo>
                    <a:cubicBezTo>
                      <a:pt x="279" y="782"/>
                      <a:pt x="286" y="780"/>
                      <a:pt x="291" y="780"/>
                    </a:cubicBezTo>
                    <a:cubicBezTo>
                      <a:pt x="299" y="780"/>
                      <a:pt x="301" y="784"/>
                      <a:pt x="302" y="786"/>
                    </a:cubicBezTo>
                    <a:cubicBezTo>
                      <a:pt x="304" y="791"/>
                      <a:pt x="303" y="799"/>
                      <a:pt x="282" y="815"/>
                    </a:cubicBezTo>
                    <a:cubicBezTo>
                      <a:pt x="271" y="824"/>
                      <a:pt x="257" y="825"/>
                      <a:pt x="248" y="825"/>
                    </a:cubicBezTo>
                    <a:cubicBezTo>
                      <a:pt x="242" y="825"/>
                      <a:pt x="236" y="824"/>
                      <a:pt x="230" y="824"/>
                    </a:cubicBezTo>
                    <a:cubicBezTo>
                      <a:pt x="225" y="824"/>
                      <a:pt x="220" y="823"/>
                      <a:pt x="215" y="823"/>
                    </a:cubicBezTo>
                    <a:cubicBezTo>
                      <a:pt x="207" y="823"/>
                      <a:pt x="201" y="824"/>
                      <a:pt x="197" y="827"/>
                    </a:cubicBezTo>
                    <a:cubicBezTo>
                      <a:pt x="176" y="838"/>
                      <a:pt x="106" y="904"/>
                      <a:pt x="101" y="932"/>
                    </a:cubicBezTo>
                    <a:cubicBezTo>
                      <a:pt x="101" y="934"/>
                      <a:pt x="100" y="936"/>
                      <a:pt x="101" y="937"/>
                    </a:cubicBezTo>
                    <a:lnTo>
                      <a:pt x="102" y="938"/>
                    </a:lnTo>
                    <a:cubicBezTo>
                      <a:pt x="104" y="938"/>
                      <a:pt x="110" y="933"/>
                      <a:pt x="115" y="929"/>
                    </a:cubicBezTo>
                    <a:cubicBezTo>
                      <a:pt x="123" y="921"/>
                      <a:pt x="135" y="911"/>
                      <a:pt x="151" y="904"/>
                    </a:cubicBezTo>
                    <a:cubicBezTo>
                      <a:pt x="159" y="901"/>
                      <a:pt x="166" y="899"/>
                      <a:pt x="172" y="899"/>
                    </a:cubicBezTo>
                    <a:cubicBezTo>
                      <a:pt x="183" y="899"/>
                      <a:pt x="191" y="904"/>
                      <a:pt x="197" y="909"/>
                    </a:cubicBezTo>
                    <a:cubicBezTo>
                      <a:pt x="202" y="912"/>
                      <a:pt x="206" y="914"/>
                      <a:pt x="210" y="915"/>
                    </a:cubicBezTo>
                    <a:cubicBezTo>
                      <a:pt x="217" y="915"/>
                      <a:pt x="220" y="907"/>
                      <a:pt x="223" y="900"/>
                    </a:cubicBezTo>
                    <a:cubicBezTo>
                      <a:pt x="227" y="891"/>
                      <a:pt x="232" y="881"/>
                      <a:pt x="242" y="881"/>
                    </a:cubicBezTo>
                    <a:cubicBezTo>
                      <a:pt x="243" y="881"/>
                      <a:pt x="244" y="881"/>
                      <a:pt x="245" y="881"/>
                    </a:cubicBezTo>
                    <a:cubicBezTo>
                      <a:pt x="249" y="882"/>
                      <a:pt x="255" y="880"/>
                      <a:pt x="261" y="878"/>
                    </a:cubicBezTo>
                    <a:cubicBezTo>
                      <a:pt x="271" y="875"/>
                      <a:pt x="283" y="870"/>
                      <a:pt x="300" y="873"/>
                    </a:cubicBezTo>
                    <a:cubicBezTo>
                      <a:pt x="320" y="876"/>
                      <a:pt x="338" y="871"/>
                      <a:pt x="355" y="858"/>
                    </a:cubicBezTo>
                    <a:cubicBezTo>
                      <a:pt x="364" y="850"/>
                      <a:pt x="380" y="857"/>
                      <a:pt x="395" y="864"/>
                    </a:cubicBezTo>
                    <a:cubicBezTo>
                      <a:pt x="403" y="868"/>
                      <a:pt x="411" y="872"/>
                      <a:pt x="415" y="872"/>
                    </a:cubicBezTo>
                    <a:cubicBezTo>
                      <a:pt x="429" y="863"/>
                      <a:pt x="481" y="854"/>
                      <a:pt x="506" y="855"/>
                    </a:cubicBezTo>
                    <a:lnTo>
                      <a:pt x="506" y="855"/>
                    </a:lnTo>
                    <a:cubicBezTo>
                      <a:pt x="530" y="855"/>
                      <a:pt x="591" y="828"/>
                      <a:pt x="607" y="813"/>
                    </a:cubicBezTo>
                    <a:cubicBezTo>
                      <a:pt x="610" y="810"/>
                      <a:pt x="611" y="808"/>
                      <a:pt x="611" y="808"/>
                    </a:cubicBezTo>
                    <a:cubicBezTo>
                      <a:pt x="610" y="808"/>
                      <a:pt x="606" y="806"/>
                      <a:pt x="594" y="806"/>
                    </a:cubicBezTo>
                    <a:cubicBezTo>
                      <a:pt x="590" y="806"/>
                      <a:pt x="584" y="806"/>
                      <a:pt x="580" y="807"/>
                    </a:cubicBezTo>
                    <a:cubicBezTo>
                      <a:pt x="569" y="809"/>
                      <a:pt x="562" y="805"/>
                      <a:pt x="559" y="798"/>
                    </a:cubicBezTo>
                    <a:cubicBezTo>
                      <a:pt x="555" y="787"/>
                      <a:pt x="563" y="768"/>
                      <a:pt x="580" y="752"/>
                    </a:cubicBezTo>
                    <a:cubicBezTo>
                      <a:pt x="587" y="745"/>
                      <a:pt x="594" y="740"/>
                      <a:pt x="602" y="734"/>
                    </a:cubicBezTo>
                    <a:cubicBezTo>
                      <a:pt x="621" y="719"/>
                      <a:pt x="640" y="704"/>
                      <a:pt x="642" y="682"/>
                    </a:cubicBezTo>
                    <a:cubicBezTo>
                      <a:pt x="642" y="677"/>
                      <a:pt x="639" y="671"/>
                      <a:pt x="634" y="665"/>
                    </a:cubicBezTo>
                    <a:cubicBezTo>
                      <a:pt x="622" y="652"/>
                      <a:pt x="597" y="643"/>
                      <a:pt x="582" y="643"/>
                    </a:cubicBezTo>
                    <a:cubicBezTo>
                      <a:pt x="577" y="643"/>
                      <a:pt x="573" y="644"/>
                      <a:pt x="573" y="646"/>
                    </a:cubicBezTo>
                    <a:cubicBezTo>
                      <a:pt x="568" y="656"/>
                      <a:pt x="561" y="661"/>
                      <a:pt x="552" y="661"/>
                    </a:cubicBezTo>
                    <a:cubicBezTo>
                      <a:pt x="543" y="661"/>
                      <a:pt x="533" y="654"/>
                      <a:pt x="525" y="642"/>
                    </a:cubicBezTo>
                    <a:cubicBezTo>
                      <a:pt x="517" y="628"/>
                      <a:pt x="522" y="615"/>
                      <a:pt x="525" y="607"/>
                    </a:cubicBezTo>
                    <a:cubicBezTo>
                      <a:pt x="525" y="605"/>
                      <a:pt x="526" y="604"/>
                      <a:pt x="526" y="602"/>
                    </a:cubicBezTo>
                    <a:cubicBezTo>
                      <a:pt x="517" y="600"/>
                      <a:pt x="509" y="589"/>
                      <a:pt x="506" y="584"/>
                    </a:cubicBezTo>
                    <a:cubicBezTo>
                      <a:pt x="501" y="575"/>
                      <a:pt x="496" y="562"/>
                      <a:pt x="498" y="554"/>
                    </a:cubicBezTo>
                    <a:cubicBezTo>
                      <a:pt x="500" y="549"/>
                      <a:pt x="493" y="522"/>
                      <a:pt x="479" y="499"/>
                    </a:cubicBezTo>
                    <a:cubicBezTo>
                      <a:pt x="472" y="487"/>
                      <a:pt x="460" y="472"/>
                      <a:pt x="445" y="469"/>
                    </a:cubicBezTo>
                    <a:cubicBezTo>
                      <a:pt x="408" y="460"/>
                      <a:pt x="399" y="414"/>
                      <a:pt x="393" y="384"/>
                    </a:cubicBezTo>
                    <a:cubicBezTo>
                      <a:pt x="392" y="379"/>
                      <a:pt x="391" y="375"/>
                      <a:pt x="390" y="372"/>
                    </a:cubicBezTo>
                    <a:cubicBezTo>
                      <a:pt x="387" y="359"/>
                      <a:pt x="381" y="357"/>
                      <a:pt x="371" y="354"/>
                    </a:cubicBezTo>
                    <a:cubicBezTo>
                      <a:pt x="362" y="352"/>
                      <a:pt x="350" y="348"/>
                      <a:pt x="340" y="335"/>
                    </a:cubicBezTo>
                    <a:cubicBezTo>
                      <a:pt x="333" y="327"/>
                      <a:pt x="324" y="322"/>
                      <a:pt x="311" y="322"/>
                    </a:cubicBezTo>
                    <a:cubicBezTo>
                      <a:pt x="303" y="322"/>
                      <a:pt x="296" y="324"/>
                      <a:pt x="289" y="325"/>
                    </a:cubicBezTo>
                    <a:cubicBezTo>
                      <a:pt x="284" y="326"/>
                      <a:pt x="280" y="326"/>
                      <a:pt x="277" y="327"/>
                    </a:cubicBezTo>
                    <a:cubicBezTo>
                      <a:pt x="277" y="327"/>
                      <a:pt x="277" y="327"/>
                      <a:pt x="276" y="327"/>
                    </a:cubicBezTo>
                    <a:cubicBezTo>
                      <a:pt x="270" y="327"/>
                      <a:pt x="266" y="324"/>
                      <a:pt x="264" y="319"/>
                    </a:cubicBezTo>
                    <a:cubicBezTo>
                      <a:pt x="260" y="305"/>
                      <a:pt x="280" y="280"/>
                      <a:pt x="300" y="266"/>
                    </a:cubicBezTo>
                    <a:cubicBezTo>
                      <a:pt x="324" y="250"/>
                      <a:pt x="356" y="157"/>
                      <a:pt x="356" y="138"/>
                    </a:cubicBezTo>
                    <a:cubicBezTo>
                      <a:pt x="354" y="135"/>
                      <a:pt x="336" y="129"/>
                      <a:pt x="291" y="129"/>
                    </a:cubicBezTo>
                    <a:cubicBezTo>
                      <a:pt x="261" y="129"/>
                      <a:pt x="232" y="132"/>
                      <a:pt x="224" y="136"/>
                    </a:cubicBezTo>
                    <a:cubicBezTo>
                      <a:pt x="219" y="138"/>
                      <a:pt x="215" y="140"/>
                      <a:pt x="210" y="140"/>
                    </a:cubicBezTo>
                    <a:cubicBezTo>
                      <a:pt x="195" y="140"/>
                      <a:pt x="184" y="129"/>
                      <a:pt x="182" y="119"/>
                    </a:cubicBezTo>
                    <a:cubicBezTo>
                      <a:pt x="181" y="111"/>
                      <a:pt x="185" y="104"/>
                      <a:pt x="193" y="101"/>
                    </a:cubicBezTo>
                    <a:cubicBezTo>
                      <a:pt x="212" y="93"/>
                      <a:pt x="248" y="55"/>
                      <a:pt x="247" y="44"/>
                    </a:cubicBezTo>
                    <a:cubicBezTo>
                      <a:pt x="245" y="35"/>
                      <a:pt x="251" y="27"/>
                      <a:pt x="256" y="20"/>
                    </a:cubicBezTo>
                    <a:cubicBezTo>
                      <a:pt x="264" y="9"/>
                      <a:pt x="265" y="7"/>
                      <a:pt x="260" y="2"/>
                    </a:cubicBezTo>
                    <a:cubicBezTo>
                      <a:pt x="258" y="0"/>
                      <a:pt x="256" y="0"/>
                      <a:pt x="256" y="0"/>
                    </a:cubicBezTo>
                    <a:cubicBezTo>
                      <a:pt x="254" y="0"/>
                      <a:pt x="250" y="8"/>
                      <a:pt x="248" y="12"/>
                    </a:cubicBezTo>
                    <a:cubicBezTo>
                      <a:pt x="244" y="20"/>
                      <a:pt x="240" y="28"/>
                      <a:pt x="234" y="33"/>
                    </a:cubicBezTo>
                    <a:cubicBezTo>
                      <a:pt x="220" y="44"/>
                      <a:pt x="195" y="45"/>
                      <a:pt x="146" y="35"/>
                    </a:cubicBezTo>
                    <a:cubicBezTo>
                      <a:pt x="137" y="34"/>
                      <a:pt x="130" y="36"/>
                      <a:pt x="123" y="43"/>
                    </a:cubicBezTo>
                    <a:cubicBezTo>
                      <a:pt x="110" y="57"/>
                      <a:pt x="105" y="81"/>
                      <a:pt x="106" y="93"/>
                    </a:cubicBezTo>
                    <a:cubicBezTo>
                      <a:pt x="107" y="107"/>
                      <a:pt x="95" y="117"/>
                      <a:pt x="85" y="125"/>
                    </a:cubicBezTo>
                    <a:cubicBezTo>
                      <a:pt x="76" y="133"/>
                      <a:pt x="70" y="139"/>
                      <a:pt x="72" y="144"/>
                    </a:cubicBezTo>
                    <a:cubicBezTo>
                      <a:pt x="75" y="153"/>
                      <a:pt x="75" y="162"/>
                      <a:pt x="70" y="169"/>
                    </a:cubicBezTo>
                    <a:cubicBezTo>
                      <a:pt x="64" y="178"/>
                      <a:pt x="52" y="179"/>
                      <a:pt x="43" y="171"/>
                    </a:cubicBezTo>
                    <a:cubicBezTo>
                      <a:pt x="41" y="169"/>
                      <a:pt x="38" y="167"/>
                      <a:pt x="36" y="164"/>
                    </a:cubicBezTo>
                    <a:cubicBezTo>
                      <a:pt x="30" y="157"/>
                      <a:pt x="24" y="150"/>
                      <a:pt x="16" y="150"/>
                    </a:cubicBezTo>
                    <a:cubicBezTo>
                      <a:pt x="13" y="150"/>
                      <a:pt x="9" y="151"/>
                      <a:pt x="5" y="15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8" name="Freeform 248">
                <a:extLst>
                  <a:ext uri="{FF2B5EF4-FFF2-40B4-BE49-F238E27FC236}">
                    <a16:creationId xmlns:a16="http://schemas.microsoft.com/office/drawing/2014/main" id="{DAFE52F6-436D-4D16-80D0-F28E84DB3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9426" y="4109196"/>
                <a:ext cx="253668" cy="311914"/>
              </a:xfrm>
              <a:custGeom>
                <a:avLst/>
                <a:gdLst>
                  <a:gd name="T0" fmla="*/ 566 w 595"/>
                  <a:gd name="T1" fmla="*/ 107 h 732"/>
                  <a:gd name="T2" fmla="*/ 572 w 595"/>
                  <a:gd name="T3" fmla="*/ 72 h 732"/>
                  <a:gd name="T4" fmla="*/ 520 w 595"/>
                  <a:gd name="T5" fmla="*/ 53 h 732"/>
                  <a:gd name="T6" fmla="*/ 440 w 595"/>
                  <a:gd name="T7" fmla="*/ 97 h 732"/>
                  <a:gd name="T8" fmla="*/ 412 w 595"/>
                  <a:gd name="T9" fmla="*/ 111 h 732"/>
                  <a:gd name="T10" fmla="*/ 235 w 595"/>
                  <a:gd name="T11" fmla="*/ 44 h 732"/>
                  <a:gd name="T12" fmla="*/ 159 w 595"/>
                  <a:gd name="T13" fmla="*/ 30 h 732"/>
                  <a:gd name="T14" fmla="*/ 113 w 595"/>
                  <a:gd name="T15" fmla="*/ 7 h 732"/>
                  <a:gd name="T16" fmla="*/ 73 w 595"/>
                  <a:gd name="T17" fmla="*/ 4 h 732"/>
                  <a:gd name="T18" fmla="*/ 10 w 595"/>
                  <a:gd name="T19" fmla="*/ 51 h 732"/>
                  <a:gd name="T20" fmla="*/ 49 w 595"/>
                  <a:gd name="T21" fmla="*/ 134 h 732"/>
                  <a:gd name="T22" fmla="*/ 81 w 595"/>
                  <a:gd name="T23" fmla="*/ 164 h 732"/>
                  <a:gd name="T24" fmla="*/ 24 w 595"/>
                  <a:gd name="T25" fmla="*/ 321 h 732"/>
                  <a:gd name="T26" fmla="*/ 23 w 595"/>
                  <a:gd name="T27" fmla="*/ 323 h 732"/>
                  <a:gd name="T28" fmla="*/ 21 w 595"/>
                  <a:gd name="T29" fmla="*/ 326 h 732"/>
                  <a:gd name="T30" fmla="*/ 19 w 595"/>
                  <a:gd name="T31" fmla="*/ 329 h 732"/>
                  <a:gd name="T32" fmla="*/ 17 w 595"/>
                  <a:gd name="T33" fmla="*/ 334 h 732"/>
                  <a:gd name="T34" fmla="*/ 14 w 595"/>
                  <a:gd name="T35" fmla="*/ 340 h 732"/>
                  <a:gd name="T36" fmla="*/ 10 w 595"/>
                  <a:gd name="T37" fmla="*/ 348 h 732"/>
                  <a:gd name="T38" fmla="*/ 7 w 595"/>
                  <a:gd name="T39" fmla="*/ 358 h 732"/>
                  <a:gd name="T40" fmla="*/ 54 w 595"/>
                  <a:gd name="T41" fmla="*/ 393 h 732"/>
                  <a:gd name="T42" fmla="*/ 0 w 595"/>
                  <a:gd name="T43" fmla="*/ 441 h 732"/>
                  <a:gd name="T44" fmla="*/ 288 w 595"/>
                  <a:gd name="T45" fmla="*/ 599 h 732"/>
                  <a:gd name="T46" fmla="*/ 301 w 595"/>
                  <a:gd name="T47" fmla="*/ 658 h 732"/>
                  <a:gd name="T48" fmla="*/ 314 w 595"/>
                  <a:gd name="T49" fmla="*/ 667 h 732"/>
                  <a:gd name="T50" fmla="*/ 329 w 595"/>
                  <a:gd name="T51" fmla="*/ 678 h 732"/>
                  <a:gd name="T52" fmla="*/ 346 w 595"/>
                  <a:gd name="T53" fmla="*/ 691 h 732"/>
                  <a:gd name="T54" fmla="*/ 365 w 595"/>
                  <a:gd name="T55" fmla="*/ 704 h 732"/>
                  <a:gd name="T56" fmla="*/ 385 w 595"/>
                  <a:gd name="T57" fmla="*/ 718 h 732"/>
                  <a:gd name="T58" fmla="*/ 403 w 595"/>
                  <a:gd name="T59" fmla="*/ 731 h 732"/>
                  <a:gd name="T60" fmla="*/ 506 w 595"/>
                  <a:gd name="T61" fmla="*/ 544 h 732"/>
                  <a:gd name="T62" fmla="*/ 545 w 595"/>
                  <a:gd name="T63" fmla="*/ 521 h 732"/>
                  <a:gd name="T64" fmla="*/ 566 w 595"/>
                  <a:gd name="T65" fmla="*/ 504 h 732"/>
                  <a:gd name="T66" fmla="*/ 534 w 595"/>
                  <a:gd name="T67" fmla="*/ 44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95" h="732">
                    <a:moveTo>
                      <a:pt x="530" y="163"/>
                    </a:moveTo>
                    <a:lnTo>
                      <a:pt x="566" y="107"/>
                    </a:lnTo>
                    <a:lnTo>
                      <a:pt x="594" y="66"/>
                    </a:lnTo>
                    <a:cubicBezTo>
                      <a:pt x="583" y="68"/>
                      <a:pt x="575" y="71"/>
                      <a:pt x="572" y="72"/>
                    </a:cubicBezTo>
                    <a:cubicBezTo>
                      <a:pt x="557" y="80"/>
                      <a:pt x="533" y="70"/>
                      <a:pt x="527" y="54"/>
                    </a:cubicBezTo>
                    <a:cubicBezTo>
                      <a:pt x="526" y="53"/>
                      <a:pt x="524" y="53"/>
                      <a:pt x="520" y="53"/>
                    </a:cubicBezTo>
                    <a:cubicBezTo>
                      <a:pt x="509" y="53"/>
                      <a:pt x="488" y="60"/>
                      <a:pt x="469" y="71"/>
                    </a:cubicBezTo>
                    <a:cubicBezTo>
                      <a:pt x="457" y="77"/>
                      <a:pt x="448" y="88"/>
                      <a:pt x="440" y="97"/>
                    </a:cubicBezTo>
                    <a:cubicBezTo>
                      <a:pt x="432" y="106"/>
                      <a:pt x="426" y="113"/>
                      <a:pt x="418" y="113"/>
                    </a:cubicBezTo>
                    <a:cubicBezTo>
                      <a:pt x="416" y="113"/>
                      <a:pt x="414" y="112"/>
                      <a:pt x="412" y="111"/>
                    </a:cubicBezTo>
                    <a:cubicBezTo>
                      <a:pt x="404" y="105"/>
                      <a:pt x="345" y="97"/>
                      <a:pt x="327" y="97"/>
                    </a:cubicBezTo>
                    <a:cubicBezTo>
                      <a:pt x="307" y="97"/>
                      <a:pt x="250" y="58"/>
                      <a:pt x="235" y="44"/>
                    </a:cubicBezTo>
                    <a:cubicBezTo>
                      <a:pt x="227" y="37"/>
                      <a:pt x="205" y="36"/>
                      <a:pt x="188" y="35"/>
                    </a:cubicBezTo>
                    <a:cubicBezTo>
                      <a:pt x="175" y="34"/>
                      <a:pt x="164" y="33"/>
                      <a:pt x="159" y="30"/>
                    </a:cubicBezTo>
                    <a:cubicBezTo>
                      <a:pt x="155" y="28"/>
                      <a:pt x="149" y="26"/>
                      <a:pt x="143" y="23"/>
                    </a:cubicBezTo>
                    <a:cubicBezTo>
                      <a:pt x="131" y="19"/>
                      <a:pt x="119" y="14"/>
                      <a:pt x="113" y="7"/>
                    </a:cubicBezTo>
                    <a:cubicBezTo>
                      <a:pt x="109" y="2"/>
                      <a:pt x="100" y="0"/>
                      <a:pt x="87" y="1"/>
                    </a:cubicBezTo>
                    <a:cubicBezTo>
                      <a:pt x="83" y="2"/>
                      <a:pt x="78" y="2"/>
                      <a:pt x="73" y="4"/>
                    </a:cubicBezTo>
                    <a:cubicBezTo>
                      <a:pt x="57" y="7"/>
                      <a:pt x="19" y="30"/>
                      <a:pt x="17" y="40"/>
                    </a:cubicBezTo>
                    <a:cubicBezTo>
                      <a:pt x="16" y="44"/>
                      <a:pt x="13" y="48"/>
                      <a:pt x="10" y="51"/>
                    </a:cubicBezTo>
                    <a:lnTo>
                      <a:pt x="41" y="79"/>
                    </a:lnTo>
                    <a:lnTo>
                      <a:pt x="49" y="134"/>
                    </a:lnTo>
                    <a:lnTo>
                      <a:pt x="81" y="162"/>
                    </a:lnTo>
                    <a:lnTo>
                      <a:pt x="81" y="164"/>
                    </a:lnTo>
                    <a:cubicBezTo>
                      <a:pt x="81" y="165"/>
                      <a:pt x="81" y="196"/>
                      <a:pt x="77" y="228"/>
                    </a:cubicBezTo>
                    <a:cubicBezTo>
                      <a:pt x="73" y="262"/>
                      <a:pt x="43" y="302"/>
                      <a:pt x="24" y="321"/>
                    </a:cubicBezTo>
                    <a:cubicBezTo>
                      <a:pt x="24" y="321"/>
                      <a:pt x="24" y="322"/>
                      <a:pt x="23" y="322"/>
                    </a:cubicBezTo>
                    <a:cubicBezTo>
                      <a:pt x="23" y="323"/>
                      <a:pt x="23" y="323"/>
                      <a:pt x="23" y="323"/>
                    </a:cubicBezTo>
                    <a:lnTo>
                      <a:pt x="22" y="324"/>
                    </a:lnTo>
                    <a:cubicBezTo>
                      <a:pt x="22" y="325"/>
                      <a:pt x="21" y="325"/>
                      <a:pt x="21" y="326"/>
                    </a:cubicBezTo>
                    <a:cubicBezTo>
                      <a:pt x="21" y="326"/>
                      <a:pt x="21" y="327"/>
                      <a:pt x="20" y="327"/>
                    </a:cubicBezTo>
                    <a:cubicBezTo>
                      <a:pt x="20" y="328"/>
                      <a:pt x="19" y="329"/>
                      <a:pt x="19" y="329"/>
                    </a:cubicBezTo>
                    <a:cubicBezTo>
                      <a:pt x="19" y="330"/>
                      <a:pt x="18" y="331"/>
                      <a:pt x="18" y="332"/>
                    </a:cubicBezTo>
                    <a:cubicBezTo>
                      <a:pt x="18" y="332"/>
                      <a:pt x="17" y="333"/>
                      <a:pt x="17" y="334"/>
                    </a:cubicBezTo>
                    <a:cubicBezTo>
                      <a:pt x="16" y="335"/>
                      <a:pt x="16" y="336"/>
                      <a:pt x="15" y="337"/>
                    </a:cubicBezTo>
                    <a:cubicBezTo>
                      <a:pt x="15" y="338"/>
                      <a:pt x="14" y="339"/>
                      <a:pt x="14" y="340"/>
                    </a:cubicBezTo>
                    <a:cubicBezTo>
                      <a:pt x="13" y="341"/>
                      <a:pt x="13" y="343"/>
                      <a:pt x="12" y="344"/>
                    </a:cubicBezTo>
                    <a:cubicBezTo>
                      <a:pt x="12" y="345"/>
                      <a:pt x="11" y="347"/>
                      <a:pt x="10" y="348"/>
                    </a:cubicBezTo>
                    <a:cubicBezTo>
                      <a:pt x="10" y="349"/>
                      <a:pt x="9" y="351"/>
                      <a:pt x="9" y="353"/>
                    </a:cubicBezTo>
                    <a:cubicBezTo>
                      <a:pt x="8" y="354"/>
                      <a:pt x="7" y="356"/>
                      <a:pt x="7" y="358"/>
                    </a:cubicBezTo>
                    <a:cubicBezTo>
                      <a:pt x="6" y="358"/>
                      <a:pt x="6" y="359"/>
                      <a:pt x="6" y="360"/>
                    </a:cubicBezTo>
                    <a:cubicBezTo>
                      <a:pt x="25" y="366"/>
                      <a:pt x="57" y="377"/>
                      <a:pt x="54" y="393"/>
                    </a:cubicBezTo>
                    <a:cubicBezTo>
                      <a:pt x="52" y="404"/>
                      <a:pt x="41" y="408"/>
                      <a:pt x="29" y="412"/>
                    </a:cubicBezTo>
                    <a:cubicBezTo>
                      <a:pt x="12" y="418"/>
                      <a:pt x="0" y="423"/>
                      <a:pt x="0" y="441"/>
                    </a:cubicBezTo>
                    <a:cubicBezTo>
                      <a:pt x="0" y="443"/>
                      <a:pt x="0" y="444"/>
                      <a:pt x="0" y="445"/>
                    </a:cubicBezTo>
                    <a:lnTo>
                      <a:pt x="288" y="599"/>
                    </a:lnTo>
                    <a:lnTo>
                      <a:pt x="284" y="646"/>
                    </a:lnTo>
                    <a:cubicBezTo>
                      <a:pt x="287" y="648"/>
                      <a:pt x="293" y="653"/>
                      <a:pt x="301" y="658"/>
                    </a:cubicBezTo>
                    <a:cubicBezTo>
                      <a:pt x="303" y="659"/>
                      <a:pt x="305" y="661"/>
                      <a:pt x="306" y="662"/>
                    </a:cubicBezTo>
                    <a:cubicBezTo>
                      <a:pt x="309" y="664"/>
                      <a:pt x="311" y="666"/>
                      <a:pt x="314" y="667"/>
                    </a:cubicBezTo>
                    <a:cubicBezTo>
                      <a:pt x="317" y="670"/>
                      <a:pt x="320" y="672"/>
                      <a:pt x="324" y="674"/>
                    </a:cubicBezTo>
                    <a:cubicBezTo>
                      <a:pt x="325" y="676"/>
                      <a:pt x="327" y="677"/>
                      <a:pt x="329" y="678"/>
                    </a:cubicBezTo>
                    <a:cubicBezTo>
                      <a:pt x="333" y="681"/>
                      <a:pt x="337" y="684"/>
                      <a:pt x="341" y="687"/>
                    </a:cubicBezTo>
                    <a:cubicBezTo>
                      <a:pt x="343" y="688"/>
                      <a:pt x="344" y="689"/>
                      <a:pt x="346" y="691"/>
                    </a:cubicBezTo>
                    <a:cubicBezTo>
                      <a:pt x="351" y="694"/>
                      <a:pt x="355" y="697"/>
                      <a:pt x="360" y="700"/>
                    </a:cubicBezTo>
                    <a:cubicBezTo>
                      <a:pt x="361" y="701"/>
                      <a:pt x="363" y="703"/>
                      <a:pt x="365" y="704"/>
                    </a:cubicBezTo>
                    <a:cubicBezTo>
                      <a:pt x="370" y="707"/>
                      <a:pt x="375" y="711"/>
                      <a:pt x="379" y="714"/>
                    </a:cubicBezTo>
                    <a:cubicBezTo>
                      <a:pt x="381" y="715"/>
                      <a:pt x="383" y="716"/>
                      <a:pt x="385" y="718"/>
                    </a:cubicBezTo>
                    <a:cubicBezTo>
                      <a:pt x="389" y="721"/>
                      <a:pt x="394" y="724"/>
                      <a:pt x="399" y="728"/>
                    </a:cubicBezTo>
                    <a:cubicBezTo>
                      <a:pt x="400" y="729"/>
                      <a:pt x="402" y="730"/>
                      <a:pt x="403" y="731"/>
                    </a:cubicBezTo>
                    <a:cubicBezTo>
                      <a:pt x="430" y="664"/>
                      <a:pt x="466" y="586"/>
                      <a:pt x="476" y="571"/>
                    </a:cubicBezTo>
                    <a:cubicBezTo>
                      <a:pt x="486" y="555"/>
                      <a:pt x="497" y="549"/>
                      <a:pt x="506" y="544"/>
                    </a:cubicBezTo>
                    <a:cubicBezTo>
                      <a:pt x="513" y="541"/>
                      <a:pt x="519" y="538"/>
                      <a:pt x="525" y="531"/>
                    </a:cubicBezTo>
                    <a:cubicBezTo>
                      <a:pt x="531" y="523"/>
                      <a:pt x="537" y="521"/>
                      <a:pt x="545" y="521"/>
                    </a:cubicBezTo>
                    <a:cubicBezTo>
                      <a:pt x="546" y="521"/>
                      <a:pt x="546" y="522"/>
                      <a:pt x="547" y="522"/>
                    </a:cubicBezTo>
                    <a:cubicBezTo>
                      <a:pt x="550" y="522"/>
                      <a:pt x="555" y="522"/>
                      <a:pt x="566" y="504"/>
                    </a:cubicBezTo>
                    <a:cubicBezTo>
                      <a:pt x="567" y="502"/>
                      <a:pt x="569" y="500"/>
                      <a:pt x="570" y="498"/>
                    </a:cubicBezTo>
                    <a:lnTo>
                      <a:pt x="534" y="440"/>
                    </a:lnTo>
                    <a:lnTo>
                      <a:pt x="530" y="163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09" name="Freeform 249">
                <a:extLst>
                  <a:ext uri="{FF2B5EF4-FFF2-40B4-BE49-F238E27FC236}">
                    <a16:creationId xmlns:a16="http://schemas.microsoft.com/office/drawing/2014/main" id="{C6C41714-90E5-41F4-B660-9A822AD76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133623"/>
                <a:ext cx="170992" cy="178506"/>
              </a:xfrm>
              <a:custGeom>
                <a:avLst/>
                <a:gdLst>
                  <a:gd name="T0" fmla="*/ 397 w 402"/>
                  <a:gd name="T1" fmla="*/ 167 h 417"/>
                  <a:gd name="T2" fmla="*/ 401 w 402"/>
                  <a:gd name="T3" fmla="*/ 108 h 417"/>
                  <a:gd name="T4" fmla="*/ 370 w 402"/>
                  <a:gd name="T5" fmla="*/ 81 h 417"/>
                  <a:gd name="T6" fmla="*/ 362 w 402"/>
                  <a:gd name="T7" fmla="*/ 26 h 417"/>
                  <a:gd name="T8" fmla="*/ 333 w 402"/>
                  <a:gd name="T9" fmla="*/ 0 h 417"/>
                  <a:gd name="T10" fmla="*/ 328 w 402"/>
                  <a:gd name="T11" fmla="*/ 3 h 417"/>
                  <a:gd name="T12" fmla="*/ 313 w 402"/>
                  <a:gd name="T13" fmla="*/ 17 h 417"/>
                  <a:gd name="T14" fmla="*/ 287 w 402"/>
                  <a:gd name="T15" fmla="*/ 31 h 417"/>
                  <a:gd name="T16" fmla="*/ 257 w 402"/>
                  <a:gd name="T17" fmla="*/ 25 h 417"/>
                  <a:gd name="T18" fmla="*/ 251 w 402"/>
                  <a:gd name="T19" fmla="*/ 24 h 417"/>
                  <a:gd name="T20" fmla="*/ 209 w 402"/>
                  <a:gd name="T21" fmla="*/ 42 h 417"/>
                  <a:gd name="T22" fmla="*/ 200 w 402"/>
                  <a:gd name="T23" fmla="*/ 47 h 417"/>
                  <a:gd name="T24" fmla="*/ 180 w 402"/>
                  <a:gd name="T25" fmla="*/ 38 h 417"/>
                  <a:gd name="T26" fmla="*/ 158 w 402"/>
                  <a:gd name="T27" fmla="*/ 28 h 417"/>
                  <a:gd name="T28" fmla="*/ 112 w 402"/>
                  <a:gd name="T29" fmla="*/ 40 h 417"/>
                  <a:gd name="T30" fmla="*/ 112 w 402"/>
                  <a:gd name="T31" fmla="*/ 41 h 417"/>
                  <a:gd name="T32" fmla="*/ 105 w 402"/>
                  <a:gd name="T33" fmla="*/ 43 h 417"/>
                  <a:gd name="T34" fmla="*/ 104 w 402"/>
                  <a:gd name="T35" fmla="*/ 45 h 417"/>
                  <a:gd name="T36" fmla="*/ 100 w 402"/>
                  <a:gd name="T37" fmla="*/ 84 h 417"/>
                  <a:gd name="T38" fmla="*/ 99 w 402"/>
                  <a:gd name="T39" fmla="*/ 90 h 417"/>
                  <a:gd name="T40" fmla="*/ 99 w 402"/>
                  <a:gd name="T41" fmla="*/ 90 h 417"/>
                  <a:gd name="T42" fmla="*/ 99 w 402"/>
                  <a:gd name="T43" fmla="*/ 98 h 417"/>
                  <a:gd name="T44" fmla="*/ 99 w 402"/>
                  <a:gd name="T45" fmla="*/ 98 h 417"/>
                  <a:gd name="T46" fmla="*/ 98 w 402"/>
                  <a:gd name="T47" fmla="*/ 105 h 417"/>
                  <a:gd name="T48" fmla="*/ 110 w 402"/>
                  <a:gd name="T49" fmla="*/ 121 h 417"/>
                  <a:gd name="T50" fmla="*/ 124 w 402"/>
                  <a:gd name="T51" fmla="*/ 142 h 417"/>
                  <a:gd name="T52" fmla="*/ 110 w 402"/>
                  <a:gd name="T53" fmla="*/ 170 h 417"/>
                  <a:gd name="T54" fmla="*/ 102 w 402"/>
                  <a:gd name="T55" fmla="*/ 182 h 417"/>
                  <a:gd name="T56" fmla="*/ 65 w 402"/>
                  <a:gd name="T57" fmla="*/ 208 h 417"/>
                  <a:gd name="T58" fmla="*/ 52 w 402"/>
                  <a:gd name="T59" fmla="*/ 227 h 417"/>
                  <a:gd name="T60" fmla="*/ 38 w 402"/>
                  <a:gd name="T61" fmla="*/ 250 h 417"/>
                  <a:gd name="T62" fmla="*/ 28 w 402"/>
                  <a:gd name="T63" fmla="*/ 276 h 417"/>
                  <a:gd name="T64" fmla="*/ 22 w 402"/>
                  <a:gd name="T65" fmla="*/ 302 h 417"/>
                  <a:gd name="T66" fmla="*/ 9 w 402"/>
                  <a:gd name="T67" fmla="*/ 365 h 417"/>
                  <a:gd name="T68" fmla="*/ 8 w 402"/>
                  <a:gd name="T69" fmla="*/ 379 h 417"/>
                  <a:gd name="T70" fmla="*/ 8 w 402"/>
                  <a:gd name="T71" fmla="*/ 383 h 417"/>
                  <a:gd name="T72" fmla="*/ 6 w 402"/>
                  <a:gd name="T73" fmla="*/ 394 h 417"/>
                  <a:gd name="T74" fmla="*/ 5 w 402"/>
                  <a:gd name="T75" fmla="*/ 399 h 417"/>
                  <a:gd name="T76" fmla="*/ 3 w 402"/>
                  <a:gd name="T77" fmla="*/ 408 h 417"/>
                  <a:gd name="T78" fmla="*/ 1 w 402"/>
                  <a:gd name="T79" fmla="*/ 413 h 417"/>
                  <a:gd name="T80" fmla="*/ 0 w 402"/>
                  <a:gd name="T81" fmla="*/ 415 h 417"/>
                  <a:gd name="T82" fmla="*/ 24 w 402"/>
                  <a:gd name="T83" fmla="*/ 409 h 417"/>
                  <a:gd name="T84" fmla="*/ 62 w 402"/>
                  <a:gd name="T85" fmla="*/ 396 h 417"/>
                  <a:gd name="T86" fmla="*/ 62 w 402"/>
                  <a:gd name="T87" fmla="*/ 396 h 417"/>
                  <a:gd name="T88" fmla="*/ 69 w 402"/>
                  <a:gd name="T89" fmla="*/ 394 h 417"/>
                  <a:gd name="T90" fmla="*/ 83 w 402"/>
                  <a:gd name="T91" fmla="*/ 391 h 417"/>
                  <a:gd name="T92" fmla="*/ 88 w 402"/>
                  <a:gd name="T93" fmla="*/ 389 h 417"/>
                  <a:gd name="T94" fmla="*/ 105 w 402"/>
                  <a:gd name="T95" fmla="*/ 385 h 417"/>
                  <a:gd name="T96" fmla="*/ 166 w 402"/>
                  <a:gd name="T97" fmla="*/ 380 h 417"/>
                  <a:gd name="T98" fmla="*/ 226 w 402"/>
                  <a:gd name="T99" fmla="*/ 297 h 417"/>
                  <a:gd name="T100" fmla="*/ 326 w 402"/>
                  <a:gd name="T101" fmla="*/ 298 h 417"/>
                  <a:gd name="T102" fmla="*/ 348 w 402"/>
                  <a:gd name="T103" fmla="*/ 254 h 417"/>
                  <a:gd name="T104" fmla="*/ 397 w 402"/>
                  <a:gd name="T105" fmla="*/ 16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02" h="417">
                    <a:moveTo>
                      <a:pt x="397" y="167"/>
                    </a:moveTo>
                    <a:cubicBezTo>
                      <a:pt x="400" y="142"/>
                      <a:pt x="401" y="116"/>
                      <a:pt x="401" y="108"/>
                    </a:cubicBezTo>
                    <a:lnTo>
                      <a:pt x="370" y="81"/>
                    </a:lnTo>
                    <a:lnTo>
                      <a:pt x="362" y="26"/>
                    </a:lnTo>
                    <a:lnTo>
                      <a:pt x="333" y="0"/>
                    </a:lnTo>
                    <a:cubicBezTo>
                      <a:pt x="331" y="1"/>
                      <a:pt x="330" y="2"/>
                      <a:pt x="328" y="3"/>
                    </a:cubicBezTo>
                    <a:cubicBezTo>
                      <a:pt x="322" y="8"/>
                      <a:pt x="314" y="14"/>
                      <a:pt x="313" y="17"/>
                    </a:cubicBezTo>
                    <a:cubicBezTo>
                      <a:pt x="312" y="23"/>
                      <a:pt x="308" y="31"/>
                      <a:pt x="287" y="31"/>
                    </a:cubicBezTo>
                    <a:cubicBezTo>
                      <a:pt x="276" y="31"/>
                      <a:pt x="265" y="29"/>
                      <a:pt x="257" y="25"/>
                    </a:cubicBezTo>
                    <a:cubicBezTo>
                      <a:pt x="256" y="25"/>
                      <a:pt x="254" y="24"/>
                      <a:pt x="251" y="24"/>
                    </a:cubicBezTo>
                    <a:cubicBezTo>
                      <a:pt x="236" y="24"/>
                      <a:pt x="213" y="36"/>
                      <a:pt x="209" y="42"/>
                    </a:cubicBezTo>
                    <a:cubicBezTo>
                      <a:pt x="207" y="45"/>
                      <a:pt x="204" y="47"/>
                      <a:pt x="200" y="47"/>
                    </a:cubicBezTo>
                    <a:cubicBezTo>
                      <a:pt x="194" y="47"/>
                      <a:pt x="188" y="42"/>
                      <a:pt x="180" y="38"/>
                    </a:cubicBezTo>
                    <a:cubicBezTo>
                      <a:pt x="173" y="33"/>
                      <a:pt x="164" y="28"/>
                      <a:pt x="158" y="28"/>
                    </a:cubicBezTo>
                    <a:cubicBezTo>
                      <a:pt x="147" y="29"/>
                      <a:pt x="125" y="36"/>
                      <a:pt x="112" y="40"/>
                    </a:cubicBezTo>
                    <a:lnTo>
                      <a:pt x="112" y="41"/>
                    </a:lnTo>
                    <a:lnTo>
                      <a:pt x="105" y="43"/>
                    </a:lnTo>
                    <a:cubicBezTo>
                      <a:pt x="104" y="44"/>
                      <a:pt x="104" y="45"/>
                      <a:pt x="104" y="45"/>
                    </a:cubicBezTo>
                    <a:cubicBezTo>
                      <a:pt x="103" y="54"/>
                      <a:pt x="101" y="70"/>
                      <a:pt x="100" y="84"/>
                    </a:cubicBezTo>
                    <a:cubicBezTo>
                      <a:pt x="99" y="86"/>
                      <a:pt x="99" y="88"/>
                      <a:pt x="99" y="90"/>
                    </a:cubicBezTo>
                    <a:lnTo>
                      <a:pt x="99" y="90"/>
                    </a:lnTo>
                    <a:cubicBezTo>
                      <a:pt x="99" y="93"/>
                      <a:pt x="99" y="95"/>
                      <a:pt x="99" y="98"/>
                    </a:cubicBezTo>
                    <a:lnTo>
                      <a:pt x="99" y="98"/>
                    </a:lnTo>
                    <a:cubicBezTo>
                      <a:pt x="98" y="100"/>
                      <a:pt x="98" y="103"/>
                      <a:pt x="98" y="105"/>
                    </a:cubicBezTo>
                    <a:cubicBezTo>
                      <a:pt x="98" y="111"/>
                      <a:pt x="103" y="115"/>
                      <a:pt x="110" y="121"/>
                    </a:cubicBezTo>
                    <a:cubicBezTo>
                      <a:pt x="116" y="126"/>
                      <a:pt x="124" y="132"/>
                      <a:pt x="124" y="142"/>
                    </a:cubicBezTo>
                    <a:cubicBezTo>
                      <a:pt x="124" y="153"/>
                      <a:pt x="116" y="162"/>
                      <a:pt x="110" y="170"/>
                    </a:cubicBezTo>
                    <a:cubicBezTo>
                      <a:pt x="106" y="174"/>
                      <a:pt x="102" y="179"/>
                      <a:pt x="102" y="182"/>
                    </a:cubicBezTo>
                    <a:cubicBezTo>
                      <a:pt x="99" y="197"/>
                      <a:pt x="80" y="204"/>
                      <a:pt x="65" y="208"/>
                    </a:cubicBezTo>
                    <a:cubicBezTo>
                      <a:pt x="59" y="210"/>
                      <a:pt x="56" y="217"/>
                      <a:pt x="52" y="227"/>
                    </a:cubicBezTo>
                    <a:cubicBezTo>
                      <a:pt x="49" y="235"/>
                      <a:pt x="46" y="244"/>
                      <a:pt x="38" y="250"/>
                    </a:cubicBezTo>
                    <a:cubicBezTo>
                      <a:pt x="32" y="254"/>
                      <a:pt x="30" y="265"/>
                      <a:pt x="28" y="276"/>
                    </a:cubicBezTo>
                    <a:cubicBezTo>
                      <a:pt x="27" y="285"/>
                      <a:pt x="25" y="294"/>
                      <a:pt x="22" y="302"/>
                    </a:cubicBezTo>
                    <a:cubicBezTo>
                      <a:pt x="14" y="319"/>
                      <a:pt x="9" y="344"/>
                      <a:pt x="9" y="365"/>
                    </a:cubicBezTo>
                    <a:cubicBezTo>
                      <a:pt x="9" y="370"/>
                      <a:pt x="8" y="374"/>
                      <a:pt x="8" y="379"/>
                    </a:cubicBezTo>
                    <a:cubicBezTo>
                      <a:pt x="8" y="381"/>
                      <a:pt x="8" y="382"/>
                      <a:pt x="8" y="383"/>
                    </a:cubicBezTo>
                    <a:cubicBezTo>
                      <a:pt x="7" y="387"/>
                      <a:pt x="7" y="390"/>
                      <a:pt x="6" y="394"/>
                    </a:cubicBezTo>
                    <a:cubicBezTo>
                      <a:pt x="6" y="396"/>
                      <a:pt x="6" y="397"/>
                      <a:pt x="5" y="399"/>
                    </a:cubicBezTo>
                    <a:cubicBezTo>
                      <a:pt x="5" y="402"/>
                      <a:pt x="4" y="405"/>
                      <a:pt x="3" y="408"/>
                    </a:cubicBezTo>
                    <a:cubicBezTo>
                      <a:pt x="2" y="410"/>
                      <a:pt x="2" y="412"/>
                      <a:pt x="1" y="413"/>
                    </a:cubicBezTo>
                    <a:cubicBezTo>
                      <a:pt x="1" y="414"/>
                      <a:pt x="0" y="415"/>
                      <a:pt x="0" y="415"/>
                    </a:cubicBezTo>
                    <a:cubicBezTo>
                      <a:pt x="12" y="416"/>
                      <a:pt x="16" y="413"/>
                      <a:pt x="24" y="409"/>
                    </a:cubicBezTo>
                    <a:cubicBezTo>
                      <a:pt x="32" y="406"/>
                      <a:pt x="47" y="401"/>
                      <a:pt x="62" y="396"/>
                    </a:cubicBezTo>
                    <a:lnTo>
                      <a:pt x="62" y="396"/>
                    </a:lnTo>
                    <a:lnTo>
                      <a:pt x="69" y="394"/>
                    </a:lnTo>
                    <a:cubicBezTo>
                      <a:pt x="74" y="393"/>
                      <a:pt x="78" y="392"/>
                      <a:pt x="83" y="391"/>
                    </a:cubicBezTo>
                    <a:cubicBezTo>
                      <a:pt x="85" y="390"/>
                      <a:pt x="87" y="390"/>
                      <a:pt x="88" y="389"/>
                    </a:cubicBezTo>
                    <a:cubicBezTo>
                      <a:pt x="98" y="387"/>
                      <a:pt x="105" y="385"/>
                      <a:pt x="105" y="385"/>
                    </a:cubicBezTo>
                    <a:lnTo>
                      <a:pt x="166" y="380"/>
                    </a:lnTo>
                    <a:cubicBezTo>
                      <a:pt x="175" y="355"/>
                      <a:pt x="196" y="306"/>
                      <a:pt x="226" y="297"/>
                    </a:cubicBezTo>
                    <a:cubicBezTo>
                      <a:pt x="252" y="289"/>
                      <a:pt x="290" y="290"/>
                      <a:pt x="326" y="298"/>
                    </a:cubicBezTo>
                    <a:cubicBezTo>
                      <a:pt x="338" y="266"/>
                      <a:pt x="344" y="257"/>
                      <a:pt x="348" y="254"/>
                    </a:cubicBezTo>
                    <a:cubicBezTo>
                      <a:pt x="369" y="232"/>
                      <a:pt x="394" y="195"/>
                      <a:pt x="397" y="16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0" name="Freeform 272">
                <a:extLst>
                  <a:ext uri="{FF2B5EF4-FFF2-40B4-BE49-F238E27FC236}">
                    <a16:creationId xmlns:a16="http://schemas.microsoft.com/office/drawing/2014/main" id="{7D62F618-F3C2-4791-BE87-73C201865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1869" y="4370377"/>
                <a:ext cx="306281" cy="257423"/>
              </a:xfrm>
              <a:custGeom>
                <a:avLst/>
                <a:gdLst>
                  <a:gd name="T0" fmla="*/ 486 w 720"/>
                  <a:gd name="T1" fmla="*/ 300 h 602"/>
                  <a:gd name="T2" fmla="*/ 515 w 720"/>
                  <a:gd name="T3" fmla="*/ 292 h 602"/>
                  <a:gd name="T4" fmla="*/ 498 w 720"/>
                  <a:gd name="T5" fmla="*/ 261 h 602"/>
                  <a:gd name="T6" fmla="*/ 434 w 720"/>
                  <a:gd name="T7" fmla="*/ 232 h 602"/>
                  <a:gd name="T8" fmla="*/ 345 w 720"/>
                  <a:gd name="T9" fmla="*/ 174 h 602"/>
                  <a:gd name="T10" fmla="*/ 49 w 720"/>
                  <a:gd name="T11" fmla="*/ 14 h 602"/>
                  <a:gd name="T12" fmla="*/ 0 w 720"/>
                  <a:gd name="T13" fmla="*/ 0 h 602"/>
                  <a:gd name="T14" fmla="*/ 0 w 720"/>
                  <a:gd name="T15" fmla="*/ 470 h 602"/>
                  <a:gd name="T16" fmla="*/ 76 w 720"/>
                  <a:gd name="T17" fmla="*/ 494 h 602"/>
                  <a:gd name="T18" fmla="*/ 153 w 720"/>
                  <a:gd name="T19" fmla="*/ 458 h 602"/>
                  <a:gd name="T20" fmla="*/ 168 w 720"/>
                  <a:gd name="T21" fmla="*/ 442 h 602"/>
                  <a:gd name="T22" fmla="*/ 189 w 720"/>
                  <a:gd name="T23" fmla="*/ 418 h 602"/>
                  <a:gd name="T24" fmla="*/ 209 w 720"/>
                  <a:gd name="T25" fmla="*/ 388 h 602"/>
                  <a:gd name="T26" fmla="*/ 247 w 720"/>
                  <a:gd name="T27" fmla="*/ 375 h 602"/>
                  <a:gd name="T28" fmla="*/ 377 w 720"/>
                  <a:gd name="T29" fmla="*/ 423 h 602"/>
                  <a:gd name="T30" fmla="*/ 436 w 720"/>
                  <a:gd name="T31" fmla="*/ 488 h 602"/>
                  <a:gd name="T32" fmla="*/ 539 w 720"/>
                  <a:gd name="T33" fmla="*/ 571 h 602"/>
                  <a:gd name="T34" fmla="*/ 559 w 720"/>
                  <a:gd name="T35" fmla="*/ 569 h 602"/>
                  <a:gd name="T36" fmla="*/ 633 w 720"/>
                  <a:gd name="T37" fmla="*/ 586 h 602"/>
                  <a:gd name="T38" fmla="*/ 700 w 720"/>
                  <a:gd name="T39" fmla="*/ 600 h 602"/>
                  <a:gd name="T40" fmla="*/ 717 w 720"/>
                  <a:gd name="T41" fmla="*/ 595 h 602"/>
                  <a:gd name="T42" fmla="*/ 687 w 720"/>
                  <a:gd name="T43" fmla="*/ 564 h 602"/>
                  <a:gd name="T44" fmla="*/ 629 w 720"/>
                  <a:gd name="T45" fmla="*/ 506 h 602"/>
                  <a:gd name="T46" fmla="*/ 603 w 720"/>
                  <a:gd name="T47" fmla="*/ 494 h 602"/>
                  <a:gd name="T48" fmla="*/ 555 w 720"/>
                  <a:gd name="T49" fmla="*/ 476 h 602"/>
                  <a:gd name="T50" fmla="*/ 527 w 720"/>
                  <a:gd name="T51" fmla="*/ 422 h 602"/>
                  <a:gd name="T52" fmla="*/ 502 w 720"/>
                  <a:gd name="T53" fmla="*/ 375 h 602"/>
                  <a:gd name="T54" fmla="*/ 460 w 720"/>
                  <a:gd name="T55" fmla="*/ 315 h 602"/>
                  <a:gd name="T56" fmla="*/ 486 w 720"/>
                  <a:gd name="T57" fmla="*/ 30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0" h="602">
                    <a:moveTo>
                      <a:pt x="486" y="300"/>
                    </a:moveTo>
                    <a:cubicBezTo>
                      <a:pt x="502" y="301"/>
                      <a:pt x="513" y="298"/>
                      <a:pt x="515" y="292"/>
                    </a:cubicBezTo>
                    <a:cubicBezTo>
                      <a:pt x="517" y="287"/>
                      <a:pt x="514" y="276"/>
                      <a:pt x="498" y="261"/>
                    </a:cubicBezTo>
                    <a:cubicBezTo>
                      <a:pt x="486" y="250"/>
                      <a:pt x="460" y="241"/>
                      <a:pt x="434" y="232"/>
                    </a:cubicBezTo>
                    <a:cubicBezTo>
                      <a:pt x="392" y="218"/>
                      <a:pt x="348" y="203"/>
                      <a:pt x="345" y="174"/>
                    </a:cubicBezTo>
                    <a:cubicBezTo>
                      <a:pt x="341" y="136"/>
                      <a:pt x="145" y="36"/>
                      <a:pt x="49" y="14"/>
                    </a:cubicBezTo>
                    <a:cubicBezTo>
                      <a:pt x="36" y="11"/>
                      <a:pt x="20" y="7"/>
                      <a:pt x="0" y="0"/>
                    </a:cubicBezTo>
                    <a:lnTo>
                      <a:pt x="0" y="470"/>
                    </a:lnTo>
                    <a:cubicBezTo>
                      <a:pt x="23" y="485"/>
                      <a:pt x="48" y="493"/>
                      <a:pt x="76" y="494"/>
                    </a:cubicBezTo>
                    <a:cubicBezTo>
                      <a:pt x="140" y="497"/>
                      <a:pt x="148" y="474"/>
                      <a:pt x="153" y="458"/>
                    </a:cubicBezTo>
                    <a:cubicBezTo>
                      <a:pt x="155" y="451"/>
                      <a:pt x="158" y="442"/>
                      <a:pt x="168" y="442"/>
                    </a:cubicBezTo>
                    <a:cubicBezTo>
                      <a:pt x="175" y="442"/>
                      <a:pt x="181" y="433"/>
                      <a:pt x="189" y="418"/>
                    </a:cubicBezTo>
                    <a:cubicBezTo>
                      <a:pt x="195" y="408"/>
                      <a:pt x="201" y="398"/>
                      <a:pt x="209" y="388"/>
                    </a:cubicBezTo>
                    <a:cubicBezTo>
                      <a:pt x="215" y="380"/>
                      <a:pt x="229" y="375"/>
                      <a:pt x="247" y="375"/>
                    </a:cubicBezTo>
                    <a:cubicBezTo>
                      <a:pt x="287" y="375"/>
                      <a:pt x="341" y="395"/>
                      <a:pt x="377" y="423"/>
                    </a:cubicBezTo>
                    <a:cubicBezTo>
                      <a:pt x="396" y="438"/>
                      <a:pt x="415" y="462"/>
                      <a:pt x="436" y="488"/>
                    </a:cubicBezTo>
                    <a:cubicBezTo>
                      <a:pt x="471" y="532"/>
                      <a:pt x="508" y="577"/>
                      <a:pt x="539" y="571"/>
                    </a:cubicBezTo>
                    <a:cubicBezTo>
                      <a:pt x="546" y="570"/>
                      <a:pt x="552" y="569"/>
                      <a:pt x="559" y="569"/>
                    </a:cubicBezTo>
                    <a:cubicBezTo>
                      <a:pt x="584" y="569"/>
                      <a:pt x="609" y="577"/>
                      <a:pt x="633" y="586"/>
                    </a:cubicBezTo>
                    <a:cubicBezTo>
                      <a:pt x="657" y="594"/>
                      <a:pt x="679" y="601"/>
                      <a:pt x="700" y="600"/>
                    </a:cubicBezTo>
                    <a:cubicBezTo>
                      <a:pt x="712" y="600"/>
                      <a:pt x="717" y="597"/>
                      <a:pt x="717" y="595"/>
                    </a:cubicBezTo>
                    <a:cubicBezTo>
                      <a:pt x="719" y="587"/>
                      <a:pt x="698" y="569"/>
                      <a:pt x="687" y="564"/>
                    </a:cubicBezTo>
                    <a:cubicBezTo>
                      <a:pt x="674" y="559"/>
                      <a:pt x="626" y="530"/>
                      <a:pt x="629" y="506"/>
                    </a:cubicBezTo>
                    <a:cubicBezTo>
                      <a:pt x="630" y="501"/>
                      <a:pt x="616" y="498"/>
                      <a:pt x="603" y="494"/>
                    </a:cubicBezTo>
                    <a:cubicBezTo>
                      <a:pt x="588" y="490"/>
                      <a:pt x="570" y="485"/>
                      <a:pt x="555" y="476"/>
                    </a:cubicBezTo>
                    <a:cubicBezTo>
                      <a:pt x="538" y="465"/>
                      <a:pt x="532" y="443"/>
                      <a:pt x="527" y="422"/>
                    </a:cubicBezTo>
                    <a:cubicBezTo>
                      <a:pt x="522" y="401"/>
                      <a:pt x="517" y="382"/>
                      <a:pt x="502" y="375"/>
                    </a:cubicBezTo>
                    <a:cubicBezTo>
                      <a:pt x="476" y="363"/>
                      <a:pt x="456" y="334"/>
                      <a:pt x="460" y="315"/>
                    </a:cubicBezTo>
                    <a:cubicBezTo>
                      <a:pt x="461" y="309"/>
                      <a:pt x="466" y="299"/>
                      <a:pt x="486" y="3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1" name="Freeform 273">
                <a:extLst>
                  <a:ext uri="{FF2B5EF4-FFF2-40B4-BE49-F238E27FC236}">
                    <a16:creationId xmlns:a16="http://schemas.microsoft.com/office/drawing/2014/main" id="{1EF81CF6-8ADC-4A2B-8F74-E21AF1838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4264" y="4421110"/>
                <a:ext cx="127772" cy="63887"/>
              </a:xfrm>
              <a:custGeom>
                <a:avLst/>
                <a:gdLst>
                  <a:gd name="T0" fmla="*/ 270 w 301"/>
                  <a:gd name="T1" fmla="*/ 76 h 151"/>
                  <a:gd name="T2" fmla="*/ 283 w 301"/>
                  <a:gd name="T3" fmla="*/ 47 h 151"/>
                  <a:gd name="T4" fmla="*/ 294 w 301"/>
                  <a:gd name="T5" fmla="*/ 13 h 151"/>
                  <a:gd name="T6" fmla="*/ 255 w 301"/>
                  <a:gd name="T7" fmla="*/ 38 h 151"/>
                  <a:gd name="T8" fmla="*/ 178 w 301"/>
                  <a:gd name="T9" fmla="*/ 90 h 151"/>
                  <a:gd name="T10" fmla="*/ 159 w 301"/>
                  <a:gd name="T11" fmla="*/ 98 h 151"/>
                  <a:gd name="T12" fmla="*/ 117 w 301"/>
                  <a:gd name="T13" fmla="*/ 104 h 151"/>
                  <a:gd name="T14" fmla="*/ 56 w 301"/>
                  <a:gd name="T15" fmla="*/ 98 h 151"/>
                  <a:gd name="T16" fmla="*/ 15 w 301"/>
                  <a:gd name="T17" fmla="*/ 93 h 151"/>
                  <a:gd name="T18" fmla="*/ 0 w 301"/>
                  <a:gd name="T19" fmla="*/ 100 h 151"/>
                  <a:gd name="T20" fmla="*/ 5 w 301"/>
                  <a:gd name="T21" fmla="*/ 109 h 151"/>
                  <a:gd name="T22" fmla="*/ 118 w 301"/>
                  <a:gd name="T23" fmla="*/ 150 h 151"/>
                  <a:gd name="T24" fmla="*/ 270 w 301"/>
                  <a:gd name="T25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1" h="151">
                    <a:moveTo>
                      <a:pt x="270" y="76"/>
                    </a:moveTo>
                    <a:cubicBezTo>
                      <a:pt x="270" y="68"/>
                      <a:pt x="276" y="58"/>
                      <a:pt x="283" y="47"/>
                    </a:cubicBezTo>
                    <a:cubicBezTo>
                      <a:pt x="293" y="31"/>
                      <a:pt x="300" y="20"/>
                      <a:pt x="294" y="13"/>
                    </a:cubicBezTo>
                    <a:cubicBezTo>
                      <a:pt x="283" y="0"/>
                      <a:pt x="255" y="22"/>
                      <a:pt x="255" y="38"/>
                    </a:cubicBezTo>
                    <a:cubicBezTo>
                      <a:pt x="255" y="60"/>
                      <a:pt x="226" y="71"/>
                      <a:pt x="178" y="90"/>
                    </a:cubicBezTo>
                    <a:lnTo>
                      <a:pt x="159" y="98"/>
                    </a:lnTo>
                    <a:cubicBezTo>
                      <a:pt x="147" y="102"/>
                      <a:pt x="134" y="104"/>
                      <a:pt x="117" y="104"/>
                    </a:cubicBezTo>
                    <a:cubicBezTo>
                      <a:pt x="97" y="104"/>
                      <a:pt x="75" y="101"/>
                      <a:pt x="56" y="98"/>
                    </a:cubicBezTo>
                    <a:cubicBezTo>
                      <a:pt x="40" y="96"/>
                      <a:pt x="26" y="93"/>
                      <a:pt x="15" y="93"/>
                    </a:cubicBezTo>
                    <a:cubicBezTo>
                      <a:pt x="0" y="93"/>
                      <a:pt x="0" y="98"/>
                      <a:pt x="0" y="100"/>
                    </a:cubicBezTo>
                    <a:cubicBezTo>
                      <a:pt x="0" y="101"/>
                      <a:pt x="0" y="104"/>
                      <a:pt x="5" y="109"/>
                    </a:cubicBezTo>
                    <a:cubicBezTo>
                      <a:pt x="22" y="128"/>
                      <a:pt x="73" y="150"/>
                      <a:pt x="118" y="150"/>
                    </a:cubicBezTo>
                    <a:cubicBezTo>
                      <a:pt x="179" y="150"/>
                      <a:pt x="269" y="89"/>
                      <a:pt x="270" y="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2" name="Freeform 280">
                <a:extLst>
                  <a:ext uri="{FF2B5EF4-FFF2-40B4-BE49-F238E27FC236}">
                    <a16:creationId xmlns:a16="http://schemas.microsoft.com/office/drawing/2014/main" id="{2A439C54-5B02-4B4B-8FCC-2F48964BD8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6439" y="4622162"/>
                <a:ext cx="24427" cy="13153"/>
              </a:xfrm>
              <a:custGeom>
                <a:avLst/>
                <a:gdLst>
                  <a:gd name="T0" fmla="*/ 0 w 58"/>
                  <a:gd name="T1" fmla="*/ 0 h 30"/>
                  <a:gd name="T2" fmla="*/ 49 w 58"/>
                  <a:gd name="T3" fmla="*/ 29 h 30"/>
                  <a:gd name="T4" fmla="*/ 57 w 58"/>
                  <a:gd name="T5" fmla="*/ 27 h 30"/>
                  <a:gd name="T6" fmla="*/ 0 w 58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30">
                    <a:moveTo>
                      <a:pt x="0" y="0"/>
                    </a:moveTo>
                    <a:cubicBezTo>
                      <a:pt x="9" y="10"/>
                      <a:pt x="33" y="29"/>
                      <a:pt x="49" y="29"/>
                    </a:cubicBezTo>
                    <a:cubicBezTo>
                      <a:pt x="52" y="29"/>
                      <a:pt x="55" y="28"/>
                      <a:pt x="57" y="27"/>
                    </a:cubicBezTo>
                    <a:cubicBezTo>
                      <a:pt x="56" y="19"/>
                      <a:pt x="19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3" name="Freeform 281">
                <a:extLst>
                  <a:ext uri="{FF2B5EF4-FFF2-40B4-BE49-F238E27FC236}">
                    <a16:creationId xmlns:a16="http://schemas.microsoft.com/office/drawing/2014/main" id="{DC8136CC-6F34-4154-8C56-6FC319627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0739" y="4554517"/>
                <a:ext cx="30064" cy="45095"/>
              </a:xfrm>
              <a:custGeom>
                <a:avLst/>
                <a:gdLst>
                  <a:gd name="T0" fmla="*/ 20 w 72"/>
                  <a:gd name="T1" fmla="*/ 6 h 106"/>
                  <a:gd name="T2" fmla="*/ 20 w 72"/>
                  <a:gd name="T3" fmla="*/ 0 h 106"/>
                  <a:gd name="T4" fmla="*/ 15 w 72"/>
                  <a:gd name="T5" fmla="*/ 4 h 106"/>
                  <a:gd name="T6" fmla="*/ 71 w 72"/>
                  <a:gd name="T7" fmla="*/ 105 h 106"/>
                  <a:gd name="T8" fmla="*/ 20 w 72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06">
                    <a:moveTo>
                      <a:pt x="20" y="6"/>
                    </a:moveTo>
                    <a:lnTo>
                      <a:pt x="20" y="0"/>
                    </a:lnTo>
                    <a:cubicBezTo>
                      <a:pt x="18" y="0"/>
                      <a:pt x="16" y="1"/>
                      <a:pt x="15" y="4"/>
                    </a:cubicBezTo>
                    <a:cubicBezTo>
                      <a:pt x="0" y="38"/>
                      <a:pt x="53" y="93"/>
                      <a:pt x="71" y="105"/>
                    </a:cubicBezTo>
                    <a:cubicBezTo>
                      <a:pt x="70" y="88"/>
                      <a:pt x="32" y="8"/>
                      <a:pt x="20" y="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4" name="Freeform 284">
                <a:extLst>
                  <a:ext uri="{FF2B5EF4-FFF2-40B4-BE49-F238E27FC236}">
                    <a16:creationId xmlns:a16="http://schemas.microsoft.com/office/drawing/2014/main" id="{D99EDC3B-1181-450F-B57C-B5ACD7CB7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40956" y="4462448"/>
                <a:ext cx="41340" cy="45095"/>
              </a:xfrm>
              <a:custGeom>
                <a:avLst/>
                <a:gdLst>
                  <a:gd name="T0" fmla="*/ 0 w 97"/>
                  <a:gd name="T1" fmla="*/ 0 h 104"/>
                  <a:gd name="T2" fmla="*/ 38 w 97"/>
                  <a:gd name="T3" fmla="*/ 67 h 104"/>
                  <a:gd name="T4" fmla="*/ 83 w 97"/>
                  <a:gd name="T5" fmla="*/ 103 h 104"/>
                  <a:gd name="T6" fmla="*/ 83 w 97"/>
                  <a:gd name="T7" fmla="*/ 103 h 104"/>
                  <a:gd name="T8" fmla="*/ 86 w 97"/>
                  <a:gd name="T9" fmla="*/ 102 h 104"/>
                  <a:gd name="T10" fmla="*/ 93 w 97"/>
                  <a:gd name="T11" fmla="*/ 82 h 104"/>
                  <a:gd name="T12" fmla="*/ 0 w 97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04">
                    <a:moveTo>
                      <a:pt x="0" y="0"/>
                    </a:moveTo>
                    <a:cubicBezTo>
                      <a:pt x="1" y="9"/>
                      <a:pt x="15" y="38"/>
                      <a:pt x="38" y="67"/>
                    </a:cubicBezTo>
                    <a:cubicBezTo>
                      <a:pt x="56" y="89"/>
                      <a:pt x="73" y="103"/>
                      <a:pt x="83" y="103"/>
                    </a:cubicBezTo>
                    <a:lnTo>
                      <a:pt x="83" y="103"/>
                    </a:lnTo>
                    <a:cubicBezTo>
                      <a:pt x="84" y="103"/>
                      <a:pt x="85" y="103"/>
                      <a:pt x="86" y="102"/>
                    </a:cubicBezTo>
                    <a:cubicBezTo>
                      <a:pt x="93" y="97"/>
                      <a:pt x="96" y="91"/>
                      <a:pt x="93" y="82"/>
                    </a:cubicBezTo>
                    <a:cubicBezTo>
                      <a:pt x="83" y="48"/>
                      <a:pt x="17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5" name="Freeform 285">
                <a:extLst>
                  <a:ext uri="{FF2B5EF4-FFF2-40B4-BE49-F238E27FC236}">
                    <a16:creationId xmlns:a16="http://schemas.microsoft.com/office/drawing/2014/main" id="{D6761AC3-15B3-491E-AFC2-3EC30B5D8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6852" y="4533851"/>
                <a:ext cx="41340" cy="22548"/>
              </a:xfrm>
              <a:custGeom>
                <a:avLst/>
                <a:gdLst>
                  <a:gd name="T0" fmla="*/ 1 w 97"/>
                  <a:gd name="T1" fmla="*/ 0 h 52"/>
                  <a:gd name="T2" fmla="*/ 0 w 97"/>
                  <a:gd name="T3" fmla="*/ 0 h 52"/>
                  <a:gd name="T4" fmla="*/ 5 w 97"/>
                  <a:gd name="T5" fmla="*/ 7 h 52"/>
                  <a:gd name="T6" fmla="*/ 93 w 97"/>
                  <a:gd name="T7" fmla="*/ 51 h 52"/>
                  <a:gd name="T8" fmla="*/ 96 w 97"/>
                  <a:gd name="T9" fmla="*/ 51 h 52"/>
                  <a:gd name="T10" fmla="*/ 1 w 97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" h="5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3"/>
                      <a:pt x="5" y="7"/>
                    </a:cubicBezTo>
                    <a:cubicBezTo>
                      <a:pt x="23" y="26"/>
                      <a:pt x="72" y="51"/>
                      <a:pt x="93" y="51"/>
                    </a:cubicBezTo>
                    <a:cubicBezTo>
                      <a:pt x="94" y="51"/>
                      <a:pt x="96" y="51"/>
                      <a:pt x="96" y="51"/>
                    </a:cubicBezTo>
                    <a:cubicBezTo>
                      <a:pt x="89" y="38"/>
                      <a:pt x="23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6" name="Freeform 287">
                <a:extLst>
                  <a:ext uri="{FF2B5EF4-FFF2-40B4-BE49-F238E27FC236}">
                    <a16:creationId xmlns:a16="http://schemas.microsoft.com/office/drawing/2014/main" id="{7BB3906F-2A2E-4CB1-844B-F69F2C5C3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70" y="5696946"/>
                <a:ext cx="116500" cy="110862"/>
              </a:xfrm>
              <a:custGeom>
                <a:avLst/>
                <a:gdLst>
                  <a:gd name="T0" fmla="*/ 242 w 273"/>
                  <a:gd name="T1" fmla="*/ 2 h 262"/>
                  <a:gd name="T2" fmla="*/ 191 w 273"/>
                  <a:gd name="T3" fmla="*/ 18 h 262"/>
                  <a:gd name="T4" fmla="*/ 128 w 273"/>
                  <a:gd name="T5" fmla="*/ 38 h 262"/>
                  <a:gd name="T6" fmla="*/ 35 w 273"/>
                  <a:gd name="T7" fmla="*/ 13 h 262"/>
                  <a:gd name="T8" fmla="*/ 0 w 273"/>
                  <a:gd name="T9" fmla="*/ 0 h 262"/>
                  <a:gd name="T10" fmla="*/ 16 w 273"/>
                  <a:gd name="T11" fmla="*/ 45 h 262"/>
                  <a:gd name="T12" fmla="*/ 37 w 273"/>
                  <a:gd name="T13" fmla="*/ 150 h 262"/>
                  <a:gd name="T14" fmla="*/ 38 w 273"/>
                  <a:gd name="T15" fmla="*/ 171 h 262"/>
                  <a:gd name="T16" fmla="*/ 135 w 273"/>
                  <a:gd name="T17" fmla="*/ 259 h 262"/>
                  <a:gd name="T18" fmla="*/ 155 w 273"/>
                  <a:gd name="T19" fmla="*/ 246 h 262"/>
                  <a:gd name="T20" fmla="*/ 175 w 273"/>
                  <a:gd name="T21" fmla="*/ 229 h 262"/>
                  <a:gd name="T22" fmla="*/ 179 w 273"/>
                  <a:gd name="T23" fmla="*/ 229 h 262"/>
                  <a:gd name="T24" fmla="*/ 187 w 273"/>
                  <a:gd name="T25" fmla="*/ 211 h 262"/>
                  <a:gd name="T26" fmla="*/ 188 w 273"/>
                  <a:gd name="T27" fmla="*/ 195 h 262"/>
                  <a:gd name="T28" fmla="*/ 198 w 273"/>
                  <a:gd name="T29" fmla="*/ 185 h 262"/>
                  <a:gd name="T30" fmla="*/ 212 w 273"/>
                  <a:gd name="T31" fmla="*/ 192 h 262"/>
                  <a:gd name="T32" fmla="*/ 230 w 273"/>
                  <a:gd name="T33" fmla="*/ 200 h 262"/>
                  <a:gd name="T34" fmla="*/ 230 w 273"/>
                  <a:gd name="T35" fmla="*/ 200 h 262"/>
                  <a:gd name="T36" fmla="*/ 235 w 273"/>
                  <a:gd name="T37" fmla="*/ 199 h 262"/>
                  <a:gd name="T38" fmla="*/ 239 w 273"/>
                  <a:gd name="T39" fmla="*/ 164 h 262"/>
                  <a:gd name="T40" fmla="*/ 247 w 273"/>
                  <a:gd name="T41" fmla="*/ 120 h 262"/>
                  <a:gd name="T42" fmla="*/ 260 w 273"/>
                  <a:gd name="T43" fmla="*/ 115 h 262"/>
                  <a:gd name="T44" fmla="*/ 263 w 273"/>
                  <a:gd name="T45" fmla="*/ 114 h 262"/>
                  <a:gd name="T46" fmla="*/ 250 w 273"/>
                  <a:gd name="T47" fmla="*/ 6 h 262"/>
                  <a:gd name="T48" fmla="*/ 242 w 273"/>
                  <a:gd name="T49" fmla="*/ 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3" h="262">
                    <a:moveTo>
                      <a:pt x="242" y="2"/>
                    </a:moveTo>
                    <a:cubicBezTo>
                      <a:pt x="230" y="2"/>
                      <a:pt x="211" y="9"/>
                      <a:pt x="191" y="18"/>
                    </a:cubicBezTo>
                    <a:cubicBezTo>
                      <a:pt x="169" y="26"/>
                      <a:pt x="147" y="35"/>
                      <a:pt x="128" y="38"/>
                    </a:cubicBezTo>
                    <a:cubicBezTo>
                      <a:pt x="100" y="41"/>
                      <a:pt x="63" y="25"/>
                      <a:pt x="35" y="13"/>
                    </a:cubicBezTo>
                    <a:cubicBezTo>
                      <a:pt x="20" y="6"/>
                      <a:pt x="6" y="0"/>
                      <a:pt x="0" y="0"/>
                    </a:cubicBezTo>
                    <a:cubicBezTo>
                      <a:pt x="0" y="7"/>
                      <a:pt x="9" y="29"/>
                      <a:pt x="16" y="45"/>
                    </a:cubicBezTo>
                    <a:cubicBezTo>
                      <a:pt x="34" y="85"/>
                      <a:pt x="53" y="130"/>
                      <a:pt x="37" y="150"/>
                    </a:cubicBezTo>
                    <a:cubicBezTo>
                      <a:pt x="34" y="155"/>
                      <a:pt x="34" y="162"/>
                      <a:pt x="38" y="171"/>
                    </a:cubicBezTo>
                    <a:cubicBezTo>
                      <a:pt x="52" y="207"/>
                      <a:pt x="113" y="256"/>
                      <a:pt x="135" y="259"/>
                    </a:cubicBezTo>
                    <a:cubicBezTo>
                      <a:pt x="147" y="261"/>
                      <a:pt x="150" y="257"/>
                      <a:pt x="155" y="246"/>
                    </a:cubicBezTo>
                    <a:cubicBezTo>
                      <a:pt x="158" y="239"/>
                      <a:pt x="162" y="229"/>
                      <a:pt x="175" y="229"/>
                    </a:cubicBezTo>
                    <a:lnTo>
                      <a:pt x="179" y="229"/>
                    </a:lnTo>
                    <a:cubicBezTo>
                      <a:pt x="185" y="229"/>
                      <a:pt x="187" y="226"/>
                      <a:pt x="187" y="211"/>
                    </a:cubicBezTo>
                    <a:cubicBezTo>
                      <a:pt x="187" y="205"/>
                      <a:pt x="187" y="200"/>
                      <a:pt x="188" y="195"/>
                    </a:cubicBezTo>
                    <a:cubicBezTo>
                      <a:pt x="189" y="186"/>
                      <a:pt x="195" y="185"/>
                      <a:pt x="198" y="185"/>
                    </a:cubicBezTo>
                    <a:cubicBezTo>
                      <a:pt x="202" y="185"/>
                      <a:pt x="207" y="188"/>
                      <a:pt x="212" y="192"/>
                    </a:cubicBezTo>
                    <a:cubicBezTo>
                      <a:pt x="218" y="196"/>
                      <a:pt x="225" y="200"/>
                      <a:pt x="230" y="200"/>
                    </a:cubicBezTo>
                    <a:lnTo>
                      <a:pt x="230" y="200"/>
                    </a:lnTo>
                    <a:cubicBezTo>
                      <a:pt x="232" y="200"/>
                      <a:pt x="233" y="200"/>
                      <a:pt x="235" y="199"/>
                    </a:cubicBezTo>
                    <a:cubicBezTo>
                      <a:pt x="240" y="196"/>
                      <a:pt x="240" y="178"/>
                      <a:pt x="239" y="164"/>
                    </a:cubicBezTo>
                    <a:cubicBezTo>
                      <a:pt x="239" y="146"/>
                      <a:pt x="239" y="129"/>
                      <a:pt x="247" y="120"/>
                    </a:cubicBezTo>
                    <a:cubicBezTo>
                      <a:pt x="250" y="117"/>
                      <a:pt x="255" y="115"/>
                      <a:pt x="260" y="115"/>
                    </a:cubicBezTo>
                    <a:cubicBezTo>
                      <a:pt x="261" y="115"/>
                      <a:pt x="262" y="115"/>
                      <a:pt x="263" y="114"/>
                    </a:cubicBezTo>
                    <a:cubicBezTo>
                      <a:pt x="272" y="102"/>
                      <a:pt x="263" y="51"/>
                      <a:pt x="250" y="6"/>
                    </a:cubicBezTo>
                    <a:cubicBezTo>
                      <a:pt x="250" y="4"/>
                      <a:pt x="249" y="2"/>
                      <a:pt x="242" y="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7" name="Freeform 288">
                <a:extLst>
                  <a:ext uri="{FF2B5EF4-FFF2-40B4-BE49-F238E27FC236}">
                    <a16:creationId xmlns:a16="http://schemas.microsoft.com/office/drawing/2014/main" id="{CBA7268C-EEAB-49EC-9139-A871416E3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3025" y="4631558"/>
                <a:ext cx="1324715" cy="997746"/>
              </a:xfrm>
              <a:custGeom>
                <a:avLst/>
                <a:gdLst>
                  <a:gd name="T0" fmla="*/ 3078 w 3110"/>
                  <a:gd name="T1" fmla="*/ 1331 h 2343"/>
                  <a:gd name="T2" fmla="*/ 3007 w 3110"/>
                  <a:gd name="T3" fmla="*/ 1128 h 2343"/>
                  <a:gd name="T4" fmla="*/ 2895 w 3110"/>
                  <a:gd name="T5" fmla="*/ 1031 h 2343"/>
                  <a:gd name="T6" fmla="*/ 2854 w 3110"/>
                  <a:gd name="T7" fmla="*/ 932 h 2343"/>
                  <a:gd name="T8" fmla="*/ 2798 w 3110"/>
                  <a:gd name="T9" fmla="*/ 931 h 2343"/>
                  <a:gd name="T10" fmla="*/ 2545 w 3110"/>
                  <a:gd name="T11" fmla="*/ 633 h 2343"/>
                  <a:gd name="T12" fmla="*/ 2473 w 3110"/>
                  <a:gd name="T13" fmla="*/ 398 h 2343"/>
                  <a:gd name="T14" fmla="*/ 2392 w 3110"/>
                  <a:gd name="T15" fmla="*/ 287 h 2343"/>
                  <a:gd name="T16" fmla="*/ 2273 w 3110"/>
                  <a:gd name="T17" fmla="*/ 30 h 2343"/>
                  <a:gd name="T18" fmla="*/ 2203 w 3110"/>
                  <a:gd name="T19" fmla="*/ 117 h 2343"/>
                  <a:gd name="T20" fmla="*/ 2185 w 3110"/>
                  <a:gd name="T21" fmla="*/ 363 h 2343"/>
                  <a:gd name="T22" fmla="*/ 2005 w 3110"/>
                  <a:gd name="T23" fmla="*/ 522 h 2343"/>
                  <a:gd name="T24" fmla="*/ 1855 w 3110"/>
                  <a:gd name="T25" fmla="*/ 413 h 2343"/>
                  <a:gd name="T26" fmla="*/ 1735 w 3110"/>
                  <a:gd name="T27" fmla="*/ 334 h 2343"/>
                  <a:gd name="T28" fmla="*/ 1739 w 3110"/>
                  <a:gd name="T29" fmla="*/ 226 h 2343"/>
                  <a:gd name="T30" fmla="*/ 1816 w 3110"/>
                  <a:gd name="T31" fmla="*/ 131 h 2343"/>
                  <a:gd name="T32" fmla="*/ 1772 w 3110"/>
                  <a:gd name="T33" fmla="*/ 136 h 2343"/>
                  <a:gd name="T34" fmla="*/ 1682 w 3110"/>
                  <a:gd name="T35" fmla="*/ 116 h 2343"/>
                  <a:gd name="T36" fmla="*/ 1482 w 3110"/>
                  <a:gd name="T37" fmla="*/ 52 h 2343"/>
                  <a:gd name="T38" fmla="*/ 1371 w 3110"/>
                  <a:gd name="T39" fmla="*/ 113 h 2343"/>
                  <a:gd name="T40" fmla="*/ 1356 w 3110"/>
                  <a:gd name="T41" fmla="*/ 137 h 2343"/>
                  <a:gd name="T42" fmla="*/ 1260 w 3110"/>
                  <a:gd name="T43" fmla="*/ 279 h 2343"/>
                  <a:gd name="T44" fmla="*/ 1196 w 3110"/>
                  <a:gd name="T45" fmla="*/ 319 h 2343"/>
                  <a:gd name="T46" fmla="*/ 1139 w 3110"/>
                  <a:gd name="T47" fmla="*/ 297 h 2343"/>
                  <a:gd name="T48" fmla="*/ 996 w 3110"/>
                  <a:gd name="T49" fmla="*/ 269 h 2343"/>
                  <a:gd name="T50" fmla="*/ 923 w 3110"/>
                  <a:gd name="T51" fmla="*/ 304 h 2343"/>
                  <a:gd name="T52" fmla="*/ 879 w 3110"/>
                  <a:gd name="T53" fmla="*/ 360 h 2343"/>
                  <a:gd name="T54" fmla="*/ 840 w 3110"/>
                  <a:gd name="T55" fmla="*/ 437 h 2343"/>
                  <a:gd name="T56" fmla="*/ 810 w 3110"/>
                  <a:gd name="T57" fmla="*/ 518 h 2343"/>
                  <a:gd name="T58" fmla="*/ 759 w 3110"/>
                  <a:gd name="T59" fmla="*/ 458 h 2343"/>
                  <a:gd name="T60" fmla="*/ 507 w 3110"/>
                  <a:gd name="T61" fmla="*/ 725 h 2343"/>
                  <a:gd name="T62" fmla="*/ 321 w 3110"/>
                  <a:gd name="T63" fmla="*/ 797 h 2343"/>
                  <a:gd name="T64" fmla="*/ 101 w 3110"/>
                  <a:gd name="T65" fmla="*/ 897 h 2343"/>
                  <a:gd name="T66" fmla="*/ 48 w 3110"/>
                  <a:gd name="T67" fmla="*/ 959 h 2343"/>
                  <a:gd name="T68" fmla="*/ 55 w 3110"/>
                  <a:gd name="T69" fmla="*/ 1239 h 2343"/>
                  <a:gd name="T70" fmla="*/ 29 w 3110"/>
                  <a:gd name="T71" fmla="*/ 1271 h 2343"/>
                  <a:gd name="T72" fmla="*/ 204 w 3110"/>
                  <a:gd name="T73" fmla="*/ 1735 h 2343"/>
                  <a:gd name="T74" fmla="*/ 164 w 3110"/>
                  <a:gd name="T75" fmla="*/ 1907 h 2343"/>
                  <a:gd name="T76" fmla="*/ 368 w 3110"/>
                  <a:gd name="T77" fmla="*/ 1972 h 2343"/>
                  <a:gd name="T78" fmla="*/ 580 w 3110"/>
                  <a:gd name="T79" fmla="*/ 1872 h 2343"/>
                  <a:gd name="T80" fmla="*/ 890 w 3110"/>
                  <a:gd name="T81" fmla="*/ 1783 h 2343"/>
                  <a:gd name="T82" fmla="*/ 1219 w 3110"/>
                  <a:gd name="T83" fmla="*/ 1689 h 2343"/>
                  <a:gd name="T84" fmla="*/ 1474 w 3110"/>
                  <a:gd name="T85" fmla="*/ 1714 h 2343"/>
                  <a:gd name="T86" fmla="*/ 1630 w 3110"/>
                  <a:gd name="T87" fmla="*/ 1763 h 2343"/>
                  <a:gd name="T88" fmla="*/ 1701 w 3110"/>
                  <a:gd name="T89" fmla="*/ 1918 h 2343"/>
                  <a:gd name="T90" fmla="*/ 1833 w 3110"/>
                  <a:gd name="T91" fmla="*/ 1870 h 2343"/>
                  <a:gd name="T92" fmla="*/ 1835 w 3110"/>
                  <a:gd name="T93" fmla="*/ 1969 h 2343"/>
                  <a:gd name="T94" fmla="*/ 1911 w 3110"/>
                  <a:gd name="T95" fmla="*/ 1916 h 2343"/>
                  <a:gd name="T96" fmla="*/ 1957 w 3110"/>
                  <a:gd name="T97" fmla="*/ 2023 h 2343"/>
                  <a:gd name="T98" fmla="*/ 2090 w 3110"/>
                  <a:gd name="T99" fmla="*/ 2221 h 2343"/>
                  <a:gd name="T100" fmla="*/ 2410 w 3110"/>
                  <a:gd name="T101" fmla="*/ 2257 h 2343"/>
                  <a:gd name="T102" fmla="*/ 2455 w 3110"/>
                  <a:gd name="T103" fmla="*/ 2296 h 2343"/>
                  <a:gd name="T104" fmla="*/ 2538 w 3110"/>
                  <a:gd name="T105" fmla="*/ 2322 h 2343"/>
                  <a:gd name="T106" fmla="*/ 2822 w 3110"/>
                  <a:gd name="T107" fmla="*/ 2214 h 2343"/>
                  <a:gd name="T108" fmla="*/ 2986 w 3110"/>
                  <a:gd name="T109" fmla="*/ 1779 h 2343"/>
                  <a:gd name="T110" fmla="*/ 3087 w 3110"/>
                  <a:gd name="T111" fmla="*/ 1531 h 2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10" h="2343">
                    <a:moveTo>
                      <a:pt x="3101" y="1379"/>
                    </a:moveTo>
                    <a:cubicBezTo>
                      <a:pt x="3103" y="1377"/>
                      <a:pt x="3104" y="1372"/>
                      <a:pt x="3102" y="1362"/>
                    </a:cubicBezTo>
                    <a:cubicBezTo>
                      <a:pt x="3099" y="1346"/>
                      <a:pt x="3092" y="1334"/>
                      <a:pt x="3088" y="1333"/>
                    </a:cubicBezTo>
                    <a:cubicBezTo>
                      <a:pt x="3088" y="1334"/>
                      <a:pt x="3086" y="1334"/>
                      <a:pt x="3084" y="1334"/>
                    </a:cubicBezTo>
                    <a:cubicBezTo>
                      <a:pt x="3083" y="1334"/>
                      <a:pt x="3080" y="1334"/>
                      <a:pt x="3078" y="1331"/>
                    </a:cubicBezTo>
                    <a:cubicBezTo>
                      <a:pt x="3067" y="1318"/>
                      <a:pt x="3069" y="1236"/>
                      <a:pt x="3077" y="1200"/>
                    </a:cubicBezTo>
                    <a:cubicBezTo>
                      <a:pt x="3079" y="1188"/>
                      <a:pt x="3080" y="1182"/>
                      <a:pt x="3080" y="1178"/>
                    </a:cubicBezTo>
                    <a:cubicBezTo>
                      <a:pt x="3077" y="1181"/>
                      <a:pt x="3073" y="1185"/>
                      <a:pt x="3068" y="1190"/>
                    </a:cubicBezTo>
                    <a:cubicBezTo>
                      <a:pt x="3064" y="1194"/>
                      <a:pt x="3059" y="1196"/>
                      <a:pt x="3054" y="1196"/>
                    </a:cubicBezTo>
                    <a:cubicBezTo>
                      <a:pt x="3029" y="1196"/>
                      <a:pt x="3010" y="1135"/>
                      <a:pt x="3007" y="1128"/>
                    </a:cubicBezTo>
                    <a:cubicBezTo>
                      <a:pt x="3003" y="1112"/>
                      <a:pt x="2978" y="1069"/>
                      <a:pt x="2955" y="1074"/>
                    </a:cubicBezTo>
                    <a:cubicBezTo>
                      <a:pt x="2953" y="1075"/>
                      <a:pt x="2951" y="1075"/>
                      <a:pt x="2949" y="1075"/>
                    </a:cubicBezTo>
                    <a:cubicBezTo>
                      <a:pt x="2934" y="1075"/>
                      <a:pt x="2931" y="1061"/>
                      <a:pt x="2929" y="1052"/>
                    </a:cubicBezTo>
                    <a:cubicBezTo>
                      <a:pt x="2926" y="1039"/>
                      <a:pt x="2924" y="1038"/>
                      <a:pt x="2918" y="1039"/>
                    </a:cubicBezTo>
                    <a:cubicBezTo>
                      <a:pt x="2908" y="1041"/>
                      <a:pt x="2901" y="1038"/>
                      <a:pt x="2895" y="1031"/>
                    </a:cubicBezTo>
                    <a:cubicBezTo>
                      <a:pt x="2878" y="1012"/>
                      <a:pt x="2882" y="966"/>
                      <a:pt x="2884" y="953"/>
                    </a:cubicBezTo>
                    <a:cubicBezTo>
                      <a:pt x="2885" y="940"/>
                      <a:pt x="2883" y="938"/>
                      <a:pt x="2883" y="938"/>
                    </a:cubicBezTo>
                    <a:cubicBezTo>
                      <a:pt x="2881" y="938"/>
                      <a:pt x="2880" y="938"/>
                      <a:pt x="2878" y="939"/>
                    </a:cubicBezTo>
                    <a:cubicBezTo>
                      <a:pt x="2875" y="939"/>
                      <a:pt x="2872" y="940"/>
                      <a:pt x="2870" y="940"/>
                    </a:cubicBezTo>
                    <a:cubicBezTo>
                      <a:pt x="2863" y="940"/>
                      <a:pt x="2858" y="937"/>
                      <a:pt x="2854" y="932"/>
                    </a:cubicBezTo>
                    <a:cubicBezTo>
                      <a:pt x="2851" y="927"/>
                      <a:pt x="2848" y="926"/>
                      <a:pt x="2846" y="926"/>
                    </a:cubicBezTo>
                    <a:cubicBezTo>
                      <a:pt x="2842" y="926"/>
                      <a:pt x="2836" y="929"/>
                      <a:pt x="2830" y="932"/>
                    </a:cubicBezTo>
                    <a:cubicBezTo>
                      <a:pt x="2826" y="933"/>
                      <a:pt x="2822" y="936"/>
                      <a:pt x="2817" y="937"/>
                    </a:cubicBezTo>
                    <a:cubicBezTo>
                      <a:pt x="2815" y="938"/>
                      <a:pt x="2813" y="938"/>
                      <a:pt x="2811" y="938"/>
                    </a:cubicBezTo>
                    <a:cubicBezTo>
                      <a:pt x="2808" y="938"/>
                      <a:pt x="2802" y="937"/>
                      <a:pt x="2798" y="931"/>
                    </a:cubicBezTo>
                    <a:cubicBezTo>
                      <a:pt x="2788" y="918"/>
                      <a:pt x="2787" y="890"/>
                      <a:pt x="2791" y="877"/>
                    </a:cubicBezTo>
                    <a:cubicBezTo>
                      <a:pt x="2795" y="862"/>
                      <a:pt x="2786" y="844"/>
                      <a:pt x="2764" y="828"/>
                    </a:cubicBezTo>
                    <a:cubicBezTo>
                      <a:pt x="2736" y="807"/>
                      <a:pt x="2735" y="789"/>
                      <a:pt x="2736" y="767"/>
                    </a:cubicBezTo>
                    <a:cubicBezTo>
                      <a:pt x="2735" y="750"/>
                      <a:pt x="2601" y="678"/>
                      <a:pt x="2565" y="670"/>
                    </a:cubicBezTo>
                    <a:cubicBezTo>
                      <a:pt x="2541" y="665"/>
                      <a:pt x="2543" y="646"/>
                      <a:pt x="2545" y="633"/>
                    </a:cubicBezTo>
                    <a:cubicBezTo>
                      <a:pt x="2546" y="626"/>
                      <a:pt x="2547" y="619"/>
                      <a:pt x="2544" y="616"/>
                    </a:cubicBezTo>
                    <a:cubicBezTo>
                      <a:pt x="2525" y="599"/>
                      <a:pt x="2523" y="537"/>
                      <a:pt x="2523" y="519"/>
                    </a:cubicBezTo>
                    <a:cubicBezTo>
                      <a:pt x="2523" y="502"/>
                      <a:pt x="2512" y="491"/>
                      <a:pt x="2500" y="479"/>
                    </a:cubicBezTo>
                    <a:cubicBezTo>
                      <a:pt x="2489" y="468"/>
                      <a:pt x="2477" y="456"/>
                      <a:pt x="2477" y="439"/>
                    </a:cubicBezTo>
                    <a:cubicBezTo>
                      <a:pt x="2478" y="425"/>
                      <a:pt x="2475" y="412"/>
                      <a:pt x="2473" y="398"/>
                    </a:cubicBezTo>
                    <a:cubicBezTo>
                      <a:pt x="2469" y="382"/>
                      <a:pt x="2465" y="364"/>
                      <a:pt x="2467" y="345"/>
                    </a:cubicBezTo>
                    <a:cubicBezTo>
                      <a:pt x="2469" y="329"/>
                      <a:pt x="2454" y="320"/>
                      <a:pt x="2440" y="310"/>
                    </a:cubicBezTo>
                    <a:cubicBezTo>
                      <a:pt x="2428" y="303"/>
                      <a:pt x="2418" y="296"/>
                      <a:pt x="2417" y="286"/>
                    </a:cubicBezTo>
                    <a:cubicBezTo>
                      <a:pt x="2416" y="283"/>
                      <a:pt x="2416" y="282"/>
                      <a:pt x="2412" y="282"/>
                    </a:cubicBezTo>
                    <a:cubicBezTo>
                      <a:pt x="2407" y="282"/>
                      <a:pt x="2400" y="285"/>
                      <a:pt x="2392" y="287"/>
                    </a:cubicBezTo>
                    <a:cubicBezTo>
                      <a:pt x="2383" y="289"/>
                      <a:pt x="2374" y="292"/>
                      <a:pt x="2364" y="293"/>
                    </a:cubicBezTo>
                    <a:cubicBezTo>
                      <a:pt x="2355" y="294"/>
                      <a:pt x="2348" y="291"/>
                      <a:pt x="2342" y="285"/>
                    </a:cubicBezTo>
                    <a:cubicBezTo>
                      <a:pt x="2329" y="272"/>
                      <a:pt x="2331" y="242"/>
                      <a:pt x="2334" y="210"/>
                    </a:cubicBezTo>
                    <a:cubicBezTo>
                      <a:pt x="2337" y="173"/>
                      <a:pt x="2322" y="110"/>
                      <a:pt x="2300" y="94"/>
                    </a:cubicBezTo>
                    <a:cubicBezTo>
                      <a:pt x="2285" y="81"/>
                      <a:pt x="2278" y="54"/>
                      <a:pt x="2273" y="30"/>
                    </a:cubicBezTo>
                    <a:cubicBezTo>
                      <a:pt x="2270" y="18"/>
                      <a:pt x="2266" y="3"/>
                      <a:pt x="2263" y="0"/>
                    </a:cubicBezTo>
                    <a:lnTo>
                      <a:pt x="2263" y="0"/>
                    </a:lnTo>
                    <a:cubicBezTo>
                      <a:pt x="2259" y="0"/>
                      <a:pt x="2252" y="4"/>
                      <a:pt x="2243" y="14"/>
                    </a:cubicBezTo>
                    <a:cubicBezTo>
                      <a:pt x="2231" y="27"/>
                      <a:pt x="2223" y="42"/>
                      <a:pt x="2224" y="51"/>
                    </a:cubicBezTo>
                    <a:cubicBezTo>
                      <a:pt x="2225" y="73"/>
                      <a:pt x="2221" y="101"/>
                      <a:pt x="2203" y="117"/>
                    </a:cubicBezTo>
                    <a:cubicBezTo>
                      <a:pt x="2198" y="121"/>
                      <a:pt x="2200" y="136"/>
                      <a:pt x="2201" y="149"/>
                    </a:cubicBezTo>
                    <a:cubicBezTo>
                      <a:pt x="2204" y="168"/>
                      <a:pt x="2206" y="190"/>
                      <a:pt x="2193" y="202"/>
                    </a:cubicBezTo>
                    <a:cubicBezTo>
                      <a:pt x="2182" y="211"/>
                      <a:pt x="2185" y="245"/>
                      <a:pt x="2187" y="275"/>
                    </a:cubicBezTo>
                    <a:cubicBezTo>
                      <a:pt x="2189" y="295"/>
                      <a:pt x="2190" y="317"/>
                      <a:pt x="2188" y="333"/>
                    </a:cubicBezTo>
                    <a:cubicBezTo>
                      <a:pt x="2187" y="343"/>
                      <a:pt x="2186" y="353"/>
                      <a:pt x="2185" y="363"/>
                    </a:cubicBezTo>
                    <a:cubicBezTo>
                      <a:pt x="2182" y="397"/>
                      <a:pt x="2180" y="429"/>
                      <a:pt x="2163" y="453"/>
                    </a:cubicBezTo>
                    <a:cubicBezTo>
                      <a:pt x="2157" y="462"/>
                      <a:pt x="2153" y="472"/>
                      <a:pt x="2148" y="483"/>
                    </a:cubicBezTo>
                    <a:cubicBezTo>
                      <a:pt x="2138" y="507"/>
                      <a:pt x="2126" y="533"/>
                      <a:pt x="2096" y="545"/>
                    </a:cubicBezTo>
                    <a:cubicBezTo>
                      <a:pt x="2089" y="547"/>
                      <a:pt x="2080" y="549"/>
                      <a:pt x="2071" y="549"/>
                    </a:cubicBezTo>
                    <a:cubicBezTo>
                      <a:pt x="2043" y="549"/>
                      <a:pt x="2017" y="535"/>
                      <a:pt x="2005" y="522"/>
                    </a:cubicBezTo>
                    <a:cubicBezTo>
                      <a:pt x="1998" y="514"/>
                      <a:pt x="1995" y="507"/>
                      <a:pt x="1995" y="500"/>
                    </a:cubicBezTo>
                    <a:cubicBezTo>
                      <a:pt x="1995" y="497"/>
                      <a:pt x="1994" y="494"/>
                      <a:pt x="1991" y="490"/>
                    </a:cubicBezTo>
                    <a:cubicBezTo>
                      <a:pt x="1980" y="478"/>
                      <a:pt x="1951" y="472"/>
                      <a:pt x="1934" y="474"/>
                    </a:cubicBezTo>
                    <a:cubicBezTo>
                      <a:pt x="1917" y="476"/>
                      <a:pt x="1905" y="463"/>
                      <a:pt x="1889" y="446"/>
                    </a:cubicBezTo>
                    <a:cubicBezTo>
                      <a:pt x="1880" y="436"/>
                      <a:pt x="1869" y="424"/>
                      <a:pt x="1855" y="413"/>
                    </a:cubicBezTo>
                    <a:cubicBezTo>
                      <a:pt x="1843" y="404"/>
                      <a:pt x="1831" y="402"/>
                      <a:pt x="1823" y="402"/>
                    </a:cubicBezTo>
                    <a:cubicBezTo>
                      <a:pt x="1819" y="402"/>
                      <a:pt x="1815" y="403"/>
                      <a:pt x="1812" y="403"/>
                    </a:cubicBezTo>
                    <a:cubicBezTo>
                      <a:pt x="1808" y="403"/>
                      <a:pt x="1805" y="403"/>
                      <a:pt x="1802" y="403"/>
                    </a:cubicBezTo>
                    <a:cubicBezTo>
                      <a:pt x="1793" y="403"/>
                      <a:pt x="1782" y="401"/>
                      <a:pt x="1775" y="384"/>
                    </a:cubicBezTo>
                    <a:cubicBezTo>
                      <a:pt x="1765" y="355"/>
                      <a:pt x="1756" y="349"/>
                      <a:pt x="1735" y="334"/>
                    </a:cubicBezTo>
                    <a:lnTo>
                      <a:pt x="1727" y="329"/>
                    </a:lnTo>
                    <a:cubicBezTo>
                      <a:pt x="1714" y="320"/>
                      <a:pt x="1708" y="314"/>
                      <a:pt x="1708" y="307"/>
                    </a:cubicBezTo>
                    <a:cubicBezTo>
                      <a:pt x="1708" y="300"/>
                      <a:pt x="1714" y="296"/>
                      <a:pt x="1724" y="289"/>
                    </a:cubicBezTo>
                    <a:cubicBezTo>
                      <a:pt x="1727" y="287"/>
                      <a:pt x="1730" y="285"/>
                      <a:pt x="1734" y="282"/>
                    </a:cubicBezTo>
                    <a:cubicBezTo>
                      <a:pt x="1752" y="268"/>
                      <a:pt x="1754" y="250"/>
                      <a:pt x="1739" y="226"/>
                    </a:cubicBezTo>
                    <a:cubicBezTo>
                      <a:pt x="1736" y="221"/>
                      <a:pt x="1733" y="215"/>
                      <a:pt x="1735" y="209"/>
                    </a:cubicBezTo>
                    <a:cubicBezTo>
                      <a:pt x="1738" y="201"/>
                      <a:pt x="1747" y="198"/>
                      <a:pt x="1759" y="194"/>
                    </a:cubicBezTo>
                    <a:cubicBezTo>
                      <a:pt x="1768" y="192"/>
                      <a:pt x="1779" y="188"/>
                      <a:pt x="1790" y="182"/>
                    </a:cubicBezTo>
                    <a:cubicBezTo>
                      <a:pt x="1805" y="174"/>
                      <a:pt x="1804" y="166"/>
                      <a:pt x="1803" y="157"/>
                    </a:cubicBezTo>
                    <a:cubicBezTo>
                      <a:pt x="1802" y="149"/>
                      <a:pt x="1800" y="137"/>
                      <a:pt x="1816" y="131"/>
                    </a:cubicBezTo>
                    <a:cubicBezTo>
                      <a:pt x="1820" y="129"/>
                      <a:pt x="1826" y="126"/>
                      <a:pt x="1825" y="122"/>
                    </a:cubicBezTo>
                    <a:cubicBezTo>
                      <a:pt x="1825" y="116"/>
                      <a:pt x="1815" y="108"/>
                      <a:pt x="1800" y="105"/>
                    </a:cubicBezTo>
                    <a:cubicBezTo>
                      <a:pt x="1790" y="103"/>
                      <a:pt x="1788" y="107"/>
                      <a:pt x="1785" y="119"/>
                    </a:cubicBezTo>
                    <a:cubicBezTo>
                      <a:pt x="1783" y="125"/>
                      <a:pt x="1781" y="133"/>
                      <a:pt x="1774" y="135"/>
                    </a:cubicBezTo>
                    <a:lnTo>
                      <a:pt x="1772" y="136"/>
                    </a:lnTo>
                    <a:cubicBezTo>
                      <a:pt x="1763" y="136"/>
                      <a:pt x="1757" y="124"/>
                      <a:pt x="1751" y="110"/>
                    </a:cubicBezTo>
                    <a:cubicBezTo>
                      <a:pt x="1749" y="105"/>
                      <a:pt x="1746" y="98"/>
                      <a:pt x="1744" y="95"/>
                    </a:cubicBezTo>
                    <a:cubicBezTo>
                      <a:pt x="1742" y="97"/>
                      <a:pt x="1738" y="100"/>
                      <a:pt x="1736" y="103"/>
                    </a:cubicBezTo>
                    <a:cubicBezTo>
                      <a:pt x="1725" y="112"/>
                      <a:pt x="1711" y="125"/>
                      <a:pt x="1698" y="125"/>
                    </a:cubicBezTo>
                    <a:cubicBezTo>
                      <a:pt x="1692" y="125"/>
                      <a:pt x="1686" y="122"/>
                      <a:pt x="1682" y="116"/>
                    </a:cubicBezTo>
                    <a:cubicBezTo>
                      <a:pt x="1667" y="98"/>
                      <a:pt x="1580" y="79"/>
                      <a:pt x="1537" y="73"/>
                    </a:cubicBezTo>
                    <a:cubicBezTo>
                      <a:pt x="1515" y="70"/>
                      <a:pt x="1502" y="55"/>
                      <a:pt x="1491" y="43"/>
                    </a:cubicBezTo>
                    <a:cubicBezTo>
                      <a:pt x="1482" y="33"/>
                      <a:pt x="1476" y="26"/>
                      <a:pt x="1468" y="28"/>
                    </a:cubicBezTo>
                    <a:cubicBezTo>
                      <a:pt x="1464" y="30"/>
                      <a:pt x="1464" y="31"/>
                      <a:pt x="1464" y="31"/>
                    </a:cubicBezTo>
                    <a:cubicBezTo>
                      <a:pt x="1463" y="34"/>
                      <a:pt x="1474" y="45"/>
                      <a:pt x="1482" y="52"/>
                    </a:cubicBezTo>
                    <a:cubicBezTo>
                      <a:pt x="1487" y="57"/>
                      <a:pt x="1493" y="63"/>
                      <a:pt x="1499" y="70"/>
                    </a:cubicBezTo>
                    <a:cubicBezTo>
                      <a:pt x="1506" y="77"/>
                      <a:pt x="1505" y="84"/>
                      <a:pt x="1503" y="88"/>
                    </a:cubicBezTo>
                    <a:cubicBezTo>
                      <a:pt x="1494" y="109"/>
                      <a:pt x="1434" y="118"/>
                      <a:pt x="1403" y="118"/>
                    </a:cubicBezTo>
                    <a:cubicBezTo>
                      <a:pt x="1392" y="118"/>
                      <a:pt x="1383" y="117"/>
                      <a:pt x="1376" y="115"/>
                    </a:cubicBezTo>
                    <a:cubicBezTo>
                      <a:pt x="1374" y="114"/>
                      <a:pt x="1372" y="114"/>
                      <a:pt x="1371" y="113"/>
                    </a:cubicBezTo>
                    <a:cubicBezTo>
                      <a:pt x="1371" y="114"/>
                      <a:pt x="1371" y="115"/>
                      <a:pt x="1371" y="116"/>
                    </a:cubicBezTo>
                    <a:cubicBezTo>
                      <a:pt x="1373" y="121"/>
                      <a:pt x="1374" y="127"/>
                      <a:pt x="1370" y="132"/>
                    </a:cubicBezTo>
                    <a:cubicBezTo>
                      <a:pt x="1368" y="136"/>
                      <a:pt x="1364" y="137"/>
                      <a:pt x="1358" y="137"/>
                    </a:cubicBezTo>
                    <a:lnTo>
                      <a:pt x="1356" y="137"/>
                    </a:lnTo>
                    <a:lnTo>
                      <a:pt x="1356" y="137"/>
                    </a:lnTo>
                    <a:cubicBezTo>
                      <a:pt x="1343" y="137"/>
                      <a:pt x="1336" y="152"/>
                      <a:pt x="1328" y="169"/>
                    </a:cubicBezTo>
                    <a:cubicBezTo>
                      <a:pt x="1322" y="182"/>
                      <a:pt x="1316" y="195"/>
                      <a:pt x="1306" y="205"/>
                    </a:cubicBezTo>
                    <a:cubicBezTo>
                      <a:pt x="1297" y="215"/>
                      <a:pt x="1295" y="223"/>
                      <a:pt x="1294" y="232"/>
                    </a:cubicBezTo>
                    <a:cubicBezTo>
                      <a:pt x="1291" y="242"/>
                      <a:pt x="1289" y="252"/>
                      <a:pt x="1275" y="261"/>
                    </a:cubicBezTo>
                    <a:cubicBezTo>
                      <a:pt x="1265" y="267"/>
                      <a:pt x="1261" y="273"/>
                      <a:pt x="1260" y="279"/>
                    </a:cubicBezTo>
                    <a:cubicBezTo>
                      <a:pt x="1259" y="288"/>
                      <a:pt x="1265" y="301"/>
                      <a:pt x="1279" y="317"/>
                    </a:cubicBezTo>
                    <a:cubicBezTo>
                      <a:pt x="1289" y="328"/>
                      <a:pt x="1293" y="337"/>
                      <a:pt x="1289" y="344"/>
                    </a:cubicBezTo>
                    <a:cubicBezTo>
                      <a:pt x="1288" y="347"/>
                      <a:pt x="1284" y="353"/>
                      <a:pt x="1273" y="353"/>
                    </a:cubicBezTo>
                    <a:cubicBezTo>
                      <a:pt x="1262" y="353"/>
                      <a:pt x="1245" y="347"/>
                      <a:pt x="1232" y="333"/>
                    </a:cubicBezTo>
                    <a:cubicBezTo>
                      <a:pt x="1218" y="319"/>
                      <a:pt x="1202" y="313"/>
                      <a:pt x="1196" y="319"/>
                    </a:cubicBezTo>
                    <a:cubicBezTo>
                      <a:pt x="1194" y="321"/>
                      <a:pt x="1193" y="326"/>
                      <a:pt x="1193" y="332"/>
                    </a:cubicBezTo>
                    <a:cubicBezTo>
                      <a:pt x="1194" y="342"/>
                      <a:pt x="1191" y="347"/>
                      <a:pt x="1188" y="350"/>
                    </a:cubicBezTo>
                    <a:cubicBezTo>
                      <a:pt x="1182" y="357"/>
                      <a:pt x="1171" y="355"/>
                      <a:pt x="1163" y="346"/>
                    </a:cubicBezTo>
                    <a:cubicBezTo>
                      <a:pt x="1157" y="339"/>
                      <a:pt x="1154" y="327"/>
                      <a:pt x="1156" y="315"/>
                    </a:cubicBezTo>
                    <a:cubicBezTo>
                      <a:pt x="1158" y="302"/>
                      <a:pt x="1152" y="300"/>
                      <a:pt x="1139" y="297"/>
                    </a:cubicBezTo>
                    <a:cubicBezTo>
                      <a:pt x="1129" y="295"/>
                      <a:pt x="1118" y="293"/>
                      <a:pt x="1114" y="282"/>
                    </a:cubicBezTo>
                    <a:cubicBezTo>
                      <a:pt x="1108" y="265"/>
                      <a:pt x="1075" y="239"/>
                      <a:pt x="1057" y="239"/>
                    </a:cubicBezTo>
                    <a:cubicBezTo>
                      <a:pt x="1047" y="239"/>
                      <a:pt x="1043" y="244"/>
                      <a:pt x="1038" y="250"/>
                    </a:cubicBezTo>
                    <a:cubicBezTo>
                      <a:pt x="1032" y="256"/>
                      <a:pt x="1025" y="264"/>
                      <a:pt x="1011" y="264"/>
                    </a:cubicBezTo>
                    <a:cubicBezTo>
                      <a:pt x="1003" y="264"/>
                      <a:pt x="998" y="266"/>
                      <a:pt x="996" y="269"/>
                    </a:cubicBezTo>
                    <a:cubicBezTo>
                      <a:pt x="992" y="273"/>
                      <a:pt x="991" y="281"/>
                      <a:pt x="993" y="293"/>
                    </a:cubicBezTo>
                    <a:cubicBezTo>
                      <a:pt x="994" y="298"/>
                      <a:pt x="993" y="302"/>
                      <a:pt x="990" y="306"/>
                    </a:cubicBezTo>
                    <a:cubicBezTo>
                      <a:pt x="985" y="312"/>
                      <a:pt x="974" y="310"/>
                      <a:pt x="959" y="306"/>
                    </a:cubicBezTo>
                    <a:cubicBezTo>
                      <a:pt x="949" y="303"/>
                      <a:pt x="938" y="300"/>
                      <a:pt x="929" y="301"/>
                    </a:cubicBezTo>
                    <a:cubicBezTo>
                      <a:pt x="927" y="302"/>
                      <a:pt x="924" y="302"/>
                      <a:pt x="923" y="304"/>
                    </a:cubicBezTo>
                    <a:cubicBezTo>
                      <a:pt x="921" y="306"/>
                      <a:pt x="922" y="311"/>
                      <a:pt x="923" y="315"/>
                    </a:cubicBezTo>
                    <a:cubicBezTo>
                      <a:pt x="925" y="321"/>
                      <a:pt x="926" y="326"/>
                      <a:pt x="923" y="331"/>
                    </a:cubicBezTo>
                    <a:cubicBezTo>
                      <a:pt x="922" y="332"/>
                      <a:pt x="919" y="335"/>
                      <a:pt x="915" y="335"/>
                    </a:cubicBezTo>
                    <a:cubicBezTo>
                      <a:pt x="912" y="335"/>
                      <a:pt x="910" y="338"/>
                      <a:pt x="907" y="343"/>
                    </a:cubicBezTo>
                    <a:cubicBezTo>
                      <a:pt x="902" y="351"/>
                      <a:pt x="895" y="360"/>
                      <a:pt x="879" y="360"/>
                    </a:cubicBezTo>
                    <a:cubicBezTo>
                      <a:pt x="877" y="360"/>
                      <a:pt x="875" y="361"/>
                      <a:pt x="874" y="363"/>
                    </a:cubicBezTo>
                    <a:cubicBezTo>
                      <a:pt x="867" y="371"/>
                      <a:pt x="865" y="396"/>
                      <a:pt x="870" y="428"/>
                    </a:cubicBezTo>
                    <a:cubicBezTo>
                      <a:pt x="870" y="434"/>
                      <a:pt x="870" y="438"/>
                      <a:pt x="867" y="441"/>
                    </a:cubicBezTo>
                    <a:cubicBezTo>
                      <a:pt x="866" y="442"/>
                      <a:pt x="863" y="444"/>
                      <a:pt x="859" y="444"/>
                    </a:cubicBezTo>
                    <a:cubicBezTo>
                      <a:pt x="854" y="444"/>
                      <a:pt x="847" y="441"/>
                      <a:pt x="840" y="437"/>
                    </a:cubicBezTo>
                    <a:cubicBezTo>
                      <a:pt x="829" y="433"/>
                      <a:pt x="817" y="427"/>
                      <a:pt x="810" y="430"/>
                    </a:cubicBezTo>
                    <a:cubicBezTo>
                      <a:pt x="807" y="430"/>
                      <a:pt x="806" y="431"/>
                      <a:pt x="806" y="432"/>
                    </a:cubicBezTo>
                    <a:cubicBezTo>
                      <a:pt x="804" y="435"/>
                      <a:pt x="809" y="443"/>
                      <a:pt x="813" y="450"/>
                    </a:cubicBezTo>
                    <a:cubicBezTo>
                      <a:pt x="817" y="458"/>
                      <a:pt x="823" y="469"/>
                      <a:pt x="826" y="480"/>
                    </a:cubicBezTo>
                    <a:cubicBezTo>
                      <a:pt x="831" y="505"/>
                      <a:pt x="819" y="512"/>
                      <a:pt x="810" y="518"/>
                    </a:cubicBezTo>
                    <a:cubicBezTo>
                      <a:pt x="806" y="520"/>
                      <a:pt x="803" y="522"/>
                      <a:pt x="800" y="525"/>
                    </a:cubicBezTo>
                    <a:cubicBezTo>
                      <a:pt x="797" y="528"/>
                      <a:pt x="794" y="528"/>
                      <a:pt x="792" y="528"/>
                    </a:cubicBezTo>
                    <a:cubicBezTo>
                      <a:pt x="782" y="528"/>
                      <a:pt x="774" y="515"/>
                      <a:pt x="769" y="503"/>
                    </a:cubicBezTo>
                    <a:cubicBezTo>
                      <a:pt x="763" y="490"/>
                      <a:pt x="760" y="474"/>
                      <a:pt x="760" y="463"/>
                    </a:cubicBezTo>
                    <a:cubicBezTo>
                      <a:pt x="760" y="459"/>
                      <a:pt x="759" y="458"/>
                      <a:pt x="759" y="458"/>
                    </a:cubicBezTo>
                    <a:cubicBezTo>
                      <a:pt x="756" y="458"/>
                      <a:pt x="745" y="461"/>
                      <a:pt x="711" y="497"/>
                    </a:cubicBezTo>
                    <a:cubicBezTo>
                      <a:pt x="694" y="515"/>
                      <a:pt x="702" y="538"/>
                      <a:pt x="707" y="556"/>
                    </a:cubicBezTo>
                    <a:cubicBezTo>
                      <a:pt x="712" y="570"/>
                      <a:pt x="715" y="582"/>
                      <a:pt x="706" y="588"/>
                    </a:cubicBezTo>
                    <a:cubicBezTo>
                      <a:pt x="694" y="596"/>
                      <a:pt x="633" y="652"/>
                      <a:pt x="597" y="695"/>
                    </a:cubicBezTo>
                    <a:cubicBezTo>
                      <a:pt x="575" y="722"/>
                      <a:pt x="537" y="724"/>
                      <a:pt x="507" y="725"/>
                    </a:cubicBezTo>
                    <a:cubicBezTo>
                      <a:pt x="488" y="725"/>
                      <a:pt x="470" y="726"/>
                      <a:pt x="461" y="733"/>
                    </a:cubicBezTo>
                    <a:cubicBezTo>
                      <a:pt x="448" y="745"/>
                      <a:pt x="433" y="746"/>
                      <a:pt x="421" y="747"/>
                    </a:cubicBezTo>
                    <a:cubicBezTo>
                      <a:pt x="409" y="748"/>
                      <a:pt x="399" y="749"/>
                      <a:pt x="388" y="757"/>
                    </a:cubicBezTo>
                    <a:lnTo>
                      <a:pt x="386" y="759"/>
                    </a:lnTo>
                    <a:cubicBezTo>
                      <a:pt x="360" y="779"/>
                      <a:pt x="336" y="797"/>
                      <a:pt x="321" y="797"/>
                    </a:cubicBezTo>
                    <a:cubicBezTo>
                      <a:pt x="313" y="797"/>
                      <a:pt x="308" y="793"/>
                      <a:pt x="306" y="786"/>
                    </a:cubicBezTo>
                    <a:cubicBezTo>
                      <a:pt x="305" y="781"/>
                      <a:pt x="297" y="780"/>
                      <a:pt x="293" y="780"/>
                    </a:cubicBezTo>
                    <a:cubicBezTo>
                      <a:pt x="274" y="780"/>
                      <a:pt x="242" y="793"/>
                      <a:pt x="225" y="811"/>
                    </a:cubicBezTo>
                    <a:cubicBezTo>
                      <a:pt x="197" y="840"/>
                      <a:pt x="156" y="863"/>
                      <a:pt x="126" y="865"/>
                    </a:cubicBezTo>
                    <a:cubicBezTo>
                      <a:pt x="113" y="866"/>
                      <a:pt x="107" y="879"/>
                      <a:pt x="101" y="897"/>
                    </a:cubicBezTo>
                    <a:cubicBezTo>
                      <a:pt x="97" y="906"/>
                      <a:pt x="94" y="915"/>
                      <a:pt x="89" y="919"/>
                    </a:cubicBezTo>
                    <a:cubicBezTo>
                      <a:pt x="85" y="923"/>
                      <a:pt x="79" y="923"/>
                      <a:pt x="76" y="919"/>
                    </a:cubicBezTo>
                    <a:cubicBezTo>
                      <a:pt x="71" y="914"/>
                      <a:pt x="70" y="900"/>
                      <a:pt x="71" y="875"/>
                    </a:cubicBezTo>
                    <a:cubicBezTo>
                      <a:pt x="63" y="884"/>
                      <a:pt x="51" y="903"/>
                      <a:pt x="43" y="925"/>
                    </a:cubicBezTo>
                    <a:cubicBezTo>
                      <a:pt x="39" y="939"/>
                      <a:pt x="43" y="948"/>
                      <a:pt x="48" y="959"/>
                    </a:cubicBezTo>
                    <a:cubicBezTo>
                      <a:pt x="55" y="974"/>
                      <a:pt x="62" y="990"/>
                      <a:pt x="46" y="1013"/>
                    </a:cubicBezTo>
                    <a:cubicBezTo>
                      <a:pt x="18" y="1054"/>
                      <a:pt x="1" y="1086"/>
                      <a:pt x="32" y="1128"/>
                    </a:cubicBezTo>
                    <a:cubicBezTo>
                      <a:pt x="69" y="1177"/>
                      <a:pt x="90" y="1209"/>
                      <a:pt x="77" y="1236"/>
                    </a:cubicBezTo>
                    <a:cubicBezTo>
                      <a:pt x="74" y="1242"/>
                      <a:pt x="69" y="1244"/>
                      <a:pt x="66" y="1244"/>
                    </a:cubicBezTo>
                    <a:cubicBezTo>
                      <a:pt x="62" y="1244"/>
                      <a:pt x="59" y="1242"/>
                      <a:pt x="55" y="1239"/>
                    </a:cubicBezTo>
                    <a:cubicBezTo>
                      <a:pt x="56" y="1243"/>
                      <a:pt x="56" y="1248"/>
                      <a:pt x="53" y="1251"/>
                    </a:cubicBezTo>
                    <a:cubicBezTo>
                      <a:pt x="51" y="1255"/>
                      <a:pt x="48" y="1256"/>
                      <a:pt x="44" y="1256"/>
                    </a:cubicBezTo>
                    <a:cubicBezTo>
                      <a:pt x="36" y="1256"/>
                      <a:pt x="28" y="1246"/>
                      <a:pt x="15" y="1230"/>
                    </a:cubicBezTo>
                    <a:cubicBezTo>
                      <a:pt x="11" y="1225"/>
                      <a:pt x="4" y="1217"/>
                      <a:pt x="0" y="1213"/>
                    </a:cubicBezTo>
                    <a:cubicBezTo>
                      <a:pt x="2" y="1223"/>
                      <a:pt x="17" y="1249"/>
                      <a:pt x="29" y="1271"/>
                    </a:cubicBezTo>
                    <a:cubicBezTo>
                      <a:pt x="52" y="1311"/>
                      <a:pt x="77" y="1355"/>
                      <a:pt x="78" y="1380"/>
                    </a:cubicBezTo>
                    <a:cubicBezTo>
                      <a:pt x="78" y="1397"/>
                      <a:pt x="91" y="1414"/>
                      <a:pt x="105" y="1433"/>
                    </a:cubicBezTo>
                    <a:cubicBezTo>
                      <a:pt x="123" y="1459"/>
                      <a:pt x="144" y="1488"/>
                      <a:pt x="142" y="1524"/>
                    </a:cubicBezTo>
                    <a:cubicBezTo>
                      <a:pt x="138" y="1588"/>
                      <a:pt x="208" y="1694"/>
                      <a:pt x="209" y="1695"/>
                    </a:cubicBezTo>
                    <a:cubicBezTo>
                      <a:pt x="215" y="1704"/>
                      <a:pt x="210" y="1718"/>
                      <a:pt x="204" y="1735"/>
                    </a:cubicBezTo>
                    <a:cubicBezTo>
                      <a:pt x="197" y="1753"/>
                      <a:pt x="189" y="1775"/>
                      <a:pt x="193" y="1799"/>
                    </a:cubicBezTo>
                    <a:cubicBezTo>
                      <a:pt x="196" y="1823"/>
                      <a:pt x="193" y="1841"/>
                      <a:pt x="182" y="1853"/>
                    </a:cubicBezTo>
                    <a:cubicBezTo>
                      <a:pt x="173" y="1863"/>
                      <a:pt x="160" y="1868"/>
                      <a:pt x="143" y="1868"/>
                    </a:cubicBezTo>
                    <a:cubicBezTo>
                      <a:pt x="137" y="1868"/>
                      <a:pt x="134" y="1871"/>
                      <a:pt x="134" y="1876"/>
                    </a:cubicBezTo>
                    <a:cubicBezTo>
                      <a:pt x="133" y="1887"/>
                      <a:pt x="146" y="1906"/>
                      <a:pt x="164" y="1907"/>
                    </a:cubicBezTo>
                    <a:cubicBezTo>
                      <a:pt x="184" y="1910"/>
                      <a:pt x="190" y="1919"/>
                      <a:pt x="196" y="1930"/>
                    </a:cubicBezTo>
                    <a:cubicBezTo>
                      <a:pt x="201" y="1938"/>
                      <a:pt x="207" y="1947"/>
                      <a:pt x="222" y="1957"/>
                    </a:cubicBezTo>
                    <a:cubicBezTo>
                      <a:pt x="238" y="1968"/>
                      <a:pt x="267" y="1973"/>
                      <a:pt x="310" y="1973"/>
                    </a:cubicBezTo>
                    <a:cubicBezTo>
                      <a:pt x="324" y="1973"/>
                      <a:pt x="337" y="1973"/>
                      <a:pt x="348" y="1972"/>
                    </a:cubicBezTo>
                    <a:cubicBezTo>
                      <a:pt x="356" y="1972"/>
                      <a:pt x="363" y="1972"/>
                      <a:pt x="368" y="1972"/>
                    </a:cubicBezTo>
                    <a:cubicBezTo>
                      <a:pt x="379" y="1972"/>
                      <a:pt x="387" y="1963"/>
                      <a:pt x="396" y="1953"/>
                    </a:cubicBezTo>
                    <a:cubicBezTo>
                      <a:pt x="407" y="1941"/>
                      <a:pt x="421" y="1927"/>
                      <a:pt x="444" y="1926"/>
                    </a:cubicBezTo>
                    <a:cubicBezTo>
                      <a:pt x="471" y="1925"/>
                      <a:pt x="474" y="1919"/>
                      <a:pt x="483" y="1906"/>
                    </a:cubicBezTo>
                    <a:cubicBezTo>
                      <a:pt x="486" y="1901"/>
                      <a:pt x="489" y="1897"/>
                      <a:pt x="493" y="1891"/>
                    </a:cubicBezTo>
                    <a:cubicBezTo>
                      <a:pt x="504" y="1878"/>
                      <a:pt x="530" y="1872"/>
                      <a:pt x="580" y="1872"/>
                    </a:cubicBezTo>
                    <a:cubicBezTo>
                      <a:pt x="609" y="1872"/>
                      <a:pt x="642" y="1874"/>
                      <a:pt x="678" y="1876"/>
                    </a:cubicBezTo>
                    <a:lnTo>
                      <a:pt x="695" y="1877"/>
                    </a:lnTo>
                    <a:cubicBezTo>
                      <a:pt x="702" y="1877"/>
                      <a:pt x="709" y="1877"/>
                      <a:pt x="715" y="1877"/>
                    </a:cubicBezTo>
                    <a:cubicBezTo>
                      <a:pt x="779" y="1877"/>
                      <a:pt x="818" y="1859"/>
                      <a:pt x="831" y="1822"/>
                    </a:cubicBezTo>
                    <a:cubicBezTo>
                      <a:pt x="839" y="1801"/>
                      <a:pt x="865" y="1791"/>
                      <a:pt x="890" y="1783"/>
                    </a:cubicBezTo>
                    <a:cubicBezTo>
                      <a:pt x="907" y="1777"/>
                      <a:pt x="924" y="1771"/>
                      <a:pt x="934" y="1762"/>
                    </a:cubicBezTo>
                    <a:cubicBezTo>
                      <a:pt x="954" y="1743"/>
                      <a:pt x="973" y="1737"/>
                      <a:pt x="1011" y="1737"/>
                    </a:cubicBezTo>
                    <a:cubicBezTo>
                      <a:pt x="1022" y="1737"/>
                      <a:pt x="1034" y="1737"/>
                      <a:pt x="1052" y="1738"/>
                    </a:cubicBezTo>
                    <a:cubicBezTo>
                      <a:pt x="1103" y="1740"/>
                      <a:pt x="1152" y="1719"/>
                      <a:pt x="1191" y="1701"/>
                    </a:cubicBezTo>
                    <a:cubicBezTo>
                      <a:pt x="1201" y="1697"/>
                      <a:pt x="1210" y="1693"/>
                      <a:pt x="1219" y="1689"/>
                    </a:cubicBezTo>
                    <a:cubicBezTo>
                      <a:pt x="1244" y="1679"/>
                      <a:pt x="1280" y="1677"/>
                      <a:pt x="1315" y="1676"/>
                    </a:cubicBezTo>
                    <a:cubicBezTo>
                      <a:pt x="1340" y="1674"/>
                      <a:pt x="1363" y="1673"/>
                      <a:pt x="1380" y="1669"/>
                    </a:cubicBezTo>
                    <a:cubicBezTo>
                      <a:pt x="1384" y="1668"/>
                      <a:pt x="1387" y="1668"/>
                      <a:pt x="1390" y="1668"/>
                    </a:cubicBezTo>
                    <a:cubicBezTo>
                      <a:pt x="1408" y="1668"/>
                      <a:pt x="1420" y="1680"/>
                      <a:pt x="1431" y="1691"/>
                    </a:cubicBezTo>
                    <a:cubicBezTo>
                      <a:pt x="1443" y="1704"/>
                      <a:pt x="1454" y="1716"/>
                      <a:pt x="1474" y="1714"/>
                    </a:cubicBezTo>
                    <a:cubicBezTo>
                      <a:pt x="1502" y="1711"/>
                      <a:pt x="1521" y="1717"/>
                      <a:pt x="1537" y="1721"/>
                    </a:cubicBezTo>
                    <a:cubicBezTo>
                      <a:pt x="1547" y="1724"/>
                      <a:pt x="1555" y="1727"/>
                      <a:pt x="1564" y="1726"/>
                    </a:cubicBezTo>
                    <a:cubicBezTo>
                      <a:pt x="1580" y="1725"/>
                      <a:pt x="1586" y="1732"/>
                      <a:pt x="1592" y="1738"/>
                    </a:cubicBezTo>
                    <a:cubicBezTo>
                      <a:pt x="1596" y="1742"/>
                      <a:pt x="1600" y="1746"/>
                      <a:pt x="1610" y="1748"/>
                    </a:cubicBezTo>
                    <a:cubicBezTo>
                      <a:pt x="1623" y="1751"/>
                      <a:pt x="1628" y="1758"/>
                      <a:pt x="1630" y="1763"/>
                    </a:cubicBezTo>
                    <a:cubicBezTo>
                      <a:pt x="1634" y="1774"/>
                      <a:pt x="1630" y="1788"/>
                      <a:pt x="1618" y="1805"/>
                    </a:cubicBezTo>
                    <a:cubicBezTo>
                      <a:pt x="1618" y="1806"/>
                      <a:pt x="1616" y="1808"/>
                      <a:pt x="1617" y="1809"/>
                    </a:cubicBezTo>
                    <a:cubicBezTo>
                      <a:pt x="1617" y="1812"/>
                      <a:pt x="1626" y="1817"/>
                      <a:pt x="1634" y="1821"/>
                    </a:cubicBezTo>
                    <a:cubicBezTo>
                      <a:pt x="1649" y="1829"/>
                      <a:pt x="1670" y="1840"/>
                      <a:pt x="1686" y="1862"/>
                    </a:cubicBezTo>
                    <a:cubicBezTo>
                      <a:pt x="1706" y="1889"/>
                      <a:pt x="1703" y="1904"/>
                      <a:pt x="1701" y="1918"/>
                    </a:cubicBezTo>
                    <a:cubicBezTo>
                      <a:pt x="1700" y="1927"/>
                      <a:pt x="1699" y="1935"/>
                      <a:pt x="1705" y="1948"/>
                    </a:cubicBezTo>
                    <a:cubicBezTo>
                      <a:pt x="1711" y="1959"/>
                      <a:pt x="1716" y="1965"/>
                      <a:pt x="1720" y="1965"/>
                    </a:cubicBezTo>
                    <a:cubicBezTo>
                      <a:pt x="1728" y="1965"/>
                      <a:pt x="1744" y="1944"/>
                      <a:pt x="1758" y="1925"/>
                    </a:cubicBezTo>
                    <a:cubicBezTo>
                      <a:pt x="1776" y="1900"/>
                      <a:pt x="1796" y="1895"/>
                      <a:pt x="1810" y="1891"/>
                    </a:cubicBezTo>
                    <a:cubicBezTo>
                      <a:pt x="1824" y="1888"/>
                      <a:pt x="1831" y="1886"/>
                      <a:pt x="1833" y="1870"/>
                    </a:cubicBezTo>
                    <a:cubicBezTo>
                      <a:pt x="1837" y="1835"/>
                      <a:pt x="1864" y="1792"/>
                      <a:pt x="1890" y="1792"/>
                    </a:cubicBezTo>
                    <a:cubicBezTo>
                      <a:pt x="1896" y="1792"/>
                      <a:pt x="1902" y="1795"/>
                      <a:pt x="1907" y="1799"/>
                    </a:cubicBezTo>
                    <a:cubicBezTo>
                      <a:pt x="1923" y="1812"/>
                      <a:pt x="1915" y="1825"/>
                      <a:pt x="1906" y="1840"/>
                    </a:cubicBezTo>
                    <a:cubicBezTo>
                      <a:pt x="1897" y="1854"/>
                      <a:pt x="1884" y="1876"/>
                      <a:pt x="1877" y="1913"/>
                    </a:cubicBezTo>
                    <a:cubicBezTo>
                      <a:pt x="1867" y="1964"/>
                      <a:pt x="1851" y="1969"/>
                      <a:pt x="1835" y="1969"/>
                    </a:cubicBezTo>
                    <a:cubicBezTo>
                      <a:pt x="1830" y="1969"/>
                      <a:pt x="1830" y="1969"/>
                      <a:pt x="1829" y="1972"/>
                    </a:cubicBezTo>
                    <a:cubicBezTo>
                      <a:pt x="1829" y="1973"/>
                      <a:pt x="1829" y="1974"/>
                      <a:pt x="1830" y="1976"/>
                    </a:cubicBezTo>
                    <a:cubicBezTo>
                      <a:pt x="1834" y="1980"/>
                      <a:pt x="1845" y="1985"/>
                      <a:pt x="1859" y="1985"/>
                    </a:cubicBezTo>
                    <a:cubicBezTo>
                      <a:pt x="1866" y="1985"/>
                      <a:pt x="1889" y="1983"/>
                      <a:pt x="1889" y="1964"/>
                    </a:cubicBezTo>
                    <a:cubicBezTo>
                      <a:pt x="1889" y="1924"/>
                      <a:pt x="1901" y="1916"/>
                      <a:pt x="1911" y="1916"/>
                    </a:cubicBezTo>
                    <a:cubicBezTo>
                      <a:pt x="1920" y="1916"/>
                      <a:pt x="1930" y="1923"/>
                      <a:pt x="1942" y="1938"/>
                    </a:cubicBezTo>
                    <a:cubicBezTo>
                      <a:pt x="1962" y="1965"/>
                      <a:pt x="1948" y="1990"/>
                      <a:pt x="1939" y="2006"/>
                    </a:cubicBezTo>
                    <a:cubicBezTo>
                      <a:pt x="1935" y="2013"/>
                      <a:pt x="1931" y="2021"/>
                      <a:pt x="1932" y="2024"/>
                    </a:cubicBezTo>
                    <a:cubicBezTo>
                      <a:pt x="1933" y="2026"/>
                      <a:pt x="1933" y="2027"/>
                      <a:pt x="1937" y="2027"/>
                    </a:cubicBezTo>
                    <a:cubicBezTo>
                      <a:pt x="1943" y="2027"/>
                      <a:pt x="1950" y="2025"/>
                      <a:pt x="1957" y="2023"/>
                    </a:cubicBezTo>
                    <a:cubicBezTo>
                      <a:pt x="1966" y="2020"/>
                      <a:pt x="1976" y="2017"/>
                      <a:pt x="1983" y="2017"/>
                    </a:cubicBezTo>
                    <a:cubicBezTo>
                      <a:pt x="2001" y="2019"/>
                      <a:pt x="2017" y="2038"/>
                      <a:pt x="2026" y="2049"/>
                    </a:cubicBezTo>
                    <a:cubicBezTo>
                      <a:pt x="2042" y="2071"/>
                      <a:pt x="2057" y="2105"/>
                      <a:pt x="2053" y="2129"/>
                    </a:cubicBezTo>
                    <a:lnTo>
                      <a:pt x="2052" y="2135"/>
                    </a:lnTo>
                    <a:cubicBezTo>
                      <a:pt x="2045" y="2168"/>
                      <a:pt x="2040" y="2196"/>
                      <a:pt x="2090" y="2221"/>
                    </a:cubicBezTo>
                    <a:cubicBezTo>
                      <a:pt x="2114" y="2233"/>
                      <a:pt x="2124" y="2241"/>
                      <a:pt x="2131" y="2246"/>
                    </a:cubicBezTo>
                    <a:cubicBezTo>
                      <a:pt x="2140" y="2253"/>
                      <a:pt x="2142" y="2254"/>
                      <a:pt x="2165" y="2254"/>
                    </a:cubicBezTo>
                    <a:cubicBezTo>
                      <a:pt x="2208" y="2254"/>
                      <a:pt x="2298" y="2288"/>
                      <a:pt x="2323" y="2310"/>
                    </a:cubicBezTo>
                    <a:cubicBezTo>
                      <a:pt x="2327" y="2313"/>
                      <a:pt x="2331" y="2314"/>
                      <a:pt x="2337" y="2314"/>
                    </a:cubicBezTo>
                    <a:cubicBezTo>
                      <a:pt x="2362" y="2314"/>
                      <a:pt x="2401" y="2287"/>
                      <a:pt x="2410" y="2257"/>
                    </a:cubicBezTo>
                    <a:cubicBezTo>
                      <a:pt x="2416" y="2237"/>
                      <a:pt x="2429" y="2235"/>
                      <a:pt x="2434" y="2235"/>
                    </a:cubicBezTo>
                    <a:cubicBezTo>
                      <a:pt x="2445" y="2235"/>
                      <a:pt x="2457" y="2244"/>
                      <a:pt x="2460" y="2255"/>
                    </a:cubicBezTo>
                    <a:cubicBezTo>
                      <a:pt x="2462" y="2263"/>
                      <a:pt x="2459" y="2271"/>
                      <a:pt x="2451" y="2276"/>
                    </a:cubicBezTo>
                    <a:cubicBezTo>
                      <a:pt x="2446" y="2278"/>
                      <a:pt x="2445" y="2281"/>
                      <a:pt x="2446" y="2285"/>
                    </a:cubicBezTo>
                    <a:cubicBezTo>
                      <a:pt x="2448" y="2291"/>
                      <a:pt x="2453" y="2295"/>
                      <a:pt x="2455" y="2296"/>
                    </a:cubicBezTo>
                    <a:cubicBezTo>
                      <a:pt x="2455" y="2295"/>
                      <a:pt x="2455" y="2295"/>
                      <a:pt x="2456" y="2294"/>
                    </a:cubicBezTo>
                    <a:cubicBezTo>
                      <a:pt x="2457" y="2278"/>
                      <a:pt x="2462" y="2261"/>
                      <a:pt x="2473" y="2261"/>
                    </a:cubicBezTo>
                    <a:cubicBezTo>
                      <a:pt x="2482" y="2261"/>
                      <a:pt x="2486" y="2273"/>
                      <a:pt x="2487" y="2277"/>
                    </a:cubicBezTo>
                    <a:cubicBezTo>
                      <a:pt x="2491" y="2289"/>
                      <a:pt x="2501" y="2294"/>
                      <a:pt x="2512" y="2300"/>
                    </a:cubicBezTo>
                    <a:cubicBezTo>
                      <a:pt x="2522" y="2305"/>
                      <a:pt x="2532" y="2311"/>
                      <a:pt x="2538" y="2322"/>
                    </a:cubicBezTo>
                    <a:cubicBezTo>
                      <a:pt x="2544" y="2332"/>
                      <a:pt x="2549" y="2339"/>
                      <a:pt x="2552" y="2342"/>
                    </a:cubicBezTo>
                    <a:cubicBezTo>
                      <a:pt x="2552" y="2320"/>
                      <a:pt x="2564" y="2305"/>
                      <a:pt x="2590" y="2295"/>
                    </a:cubicBezTo>
                    <a:cubicBezTo>
                      <a:pt x="2610" y="2288"/>
                      <a:pt x="2624" y="2275"/>
                      <a:pt x="2642" y="2259"/>
                    </a:cubicBezTo>
                    <a:cubicBezTo>
                      <a:pt x="2648" y="2255"/>
                      <a:pt x="2654" y="2249"/>
                      <a:pt x="2661" y="2244"/>
                    </a:cubicBezTo>
                    <a:cubicBezTo>
                      <a:pt x="2691" y="2219"/>
                      <a:pt x="2807" y="2214"/>
                      <a:pt x="2822" y="2214"/>
                    </a:cubicBezTo>
                    <a:cubicBezTo>
                      <a:pt x="2828" y="2204"/>
                      <a:pt x="2834" y="2146"/>
                      <a:pt x="2838" y="2110"/>
                    </a:cubicBezTo>
                    <a:cubicBezTo>
                      <a:pt x="2840" y="2094"/>
                      <a:pt x="2841" y="2078"/>
                      <a:pt x="2843" y="2065"/>
                    </a:cubicBezTo>
                    <a:cubicBezTo>
                      <a:pt x="2847" y="2037"/>
                      <a:pt x="2860" y="2021"/>
                      <a:pt x="2872" y="2006"/>
                    </a:cubicBezTo>
                    <a:cubicBezTo>
                      <a:pt x="2885" y="1990"/>
                      <a:pt x="2897" y="1975"/>
                      <a:pt x="2901" y="1948"/>
                    </a:cubicBezTo>
                    <a:cubicBezTo>
                      <a:pt x="2908" y="1891"/>
                      <a:pt x="2967" y="1785"/>
                      <a:pt x="2986" y="1779"/>
                    </a:cubicBezTo>
                    <a:cubicBezTo>
                      <a:pt x="2995" y="1776"/>
                      <a:pt x="3026" y="1763"/>
                      <a:pt x="3028" y="1732"/>
                    </a:cubicBezTo>
                    <a:cubicBezTo>
                      <a:pt x="3028" y="1716"/>
                      <a:pt x="3038" y="1699"/>
                      <a:pt x="3047" y="1682"/>
                    </a:cubicBezTo>
                    <a:cubicBezTo>
                      <a:pt x="3058" y="1664"/>
                      <a:pt x="3068" y="1645"/>
                      <a:pt x="3068" y="1626"/>
                    </a:cubicBezTo>
                    <a:cubicBezTo>
                      <a:pt x="3068" y="1603"/>
                      <a:pt x="3075" y="1579"/>
                      <a:pt x="3081" y="1559"/>
                    </a:cubicBezTo>
                    <a:cubicBezTo>
                      <a:pt x="3084" y="1548"/>
                      <a:pt x="3088" y="1534"/>
                      <a:pt x="3087" y="1531"/>
                    </a:cubicBezTo>
                    <a:lnTo>
                      <a:pt x="3086" y="1528"/>
                    </a:lnTo>
                    <a:cubicBezTo>
                      <a:pt x="3082" y="1514"/>
                      <a:pt x="3071" y="1477"/>
                      <a:pt x="3097" y="1449"/>
                    </a:cubicBezTo>
                    <a:cubicBezTo>
                      <a:pt x="3109" y="1436"/>
                      <a:pt x="3104" y="1421"/>
                      <a:pt x="3100" y="1407"/>
                    </a:cubicBezTo>
                    <a:cubicBezTo>
                      <a:pt x="3096" y="1397"/>
                      <a:pt x="3092" y="1386"/>
                      <a:pt x="3101" y="13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8" name="Freeform 291">
                <a:extLst>
                  <a:ext uri="{FF2B5EF4-FFF2-40B4-BE49-F238E27FC236}">
                    <a16:creationId xmlns:a16="http://schemas.microsoft.com/office/drawing/2014/main" id="{52FCBD4F-365A-451C-AA10-0D1DBB6DA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36609" y="5473346"/>
                <a:ext cx="180386" cy="253663"/>
              </a:xfrm>
              <a:custGeom>
                <a:avLst/>
                <a:gdLst>
                  <a:gd name="T0" fmla="*/ 405 w 422"/>
                  <a:gd name="T1" fmla="*/ 253 h 596"/>
                  <a:gd name="T2" fmla="*/ 355 w 422"/>
                  <a:gd name="T3" fmla="*/ 275 h 596"/>
                  <a:gd name="T4" fmla="*/ 334 w 422"/>
                  <a:gd name="T5" fmla="*/ 288 h 596"/>
                  <a:gd name="T6" fmla="*/ 306 w 422"/>
                  <a:gd name="T7" fmla="*/ 280 h 596"/>
                  <a:gd name="T8" fmla="*/ 275 w 422"/>
                  <a:gd name="T9" fmla="*/ 271 h 596"/>
                  <a:gd name="T10" fmla="*/ 224 w 422"/>
                  <a:gd name="T11" fmla="*/ 219 h 596"/>
                  <a:gd name="T12" fmla="*/ 198 w 422"/>
                  <a:gd name="T13" fmla="*/ 164 h 596"/>
                  <a:gd name="T14" fmla="*/ 191 w 422"/>
                  <a:gd name="T15" fmla="*/ 166 h 596"/>
                  <a:gd name="T16" fmla="*/ 196 w 422"/>
                  <a:gd name="T17" fmla="*/ 176 h 596"/>
                  <a:gd name="T18" fmla="*/ 199 w 422"/>
                  <a:gd name="T19" fmla="*/ 204 h 596"/>
                  <a:gd name="T20" fmla="*/ 189 w 422"/>
                  <a:gd name="T21" fmla="*/ 210 h 596"/>
                  <a:gd name="T22" fmla="*/ 174 w 422"/>
                  <a:gd name="T23" fmla="*/ 200 h 596"/>
                  <a:gd name="T24" fmla="*/ 164 w 422"/>
                  <a:gd name="T25" fmla="*/ 192 h 596"/>
                  <a:gd name="T26" fmla="*/ 129 w 422"/>
                  <a:gd name="T27" fmla="*/ 133 h 596"/>
                  <a:gd name="T28" fmla="*/ 117 w 422"/>
                  <a:gd name="T29" fmla="*/ 105 h 596"/>
                  <a:gd name="T30" fmla="*/ 100 w 422"/>
                  <a:gd name="T31" fmla="*/ 64 h 596"/>
                  <a:gd name="T32" fmla="*/ 11 w 422"/>
                  <a:gd name="T33" fmla="*/ 0 h 596"/>
                  <a:gd name="T34" fmla="*/ 5 w 422"/>
                  <a:gd name="T35" fmla="*/ 3 h 596"/>
                  <a:gd name="T36" fmla="*/ 40 w 422"/>
                  <a:gd name="T37" fmla="*/ 72 h 596"/>
                  <a:gd name="T38" fmla="*/ 65 w 422"/>
                  <a:gd name="T39" fmla="*/ 94 h 596"/>
                  <a:gd name="T40" fmla="*/ 93 w 422"/>
                  <a:gd name="T41" fmla="*/ 130 h 596"/>
                  <a:gd name="T42" fmla="*/ 135 w 422"/>
                  <a:gd name="T43" fmla="*/ 185 h 596"/>
                  <a:gd name="T44" fmla="*/ 138 w 422"/>
                  <a:gd name="T45" fmla="*/ 243 h 596"/>
                  <a:gd name="T46" fmla="*/ 127 w 422"/>
                  <a:gd name="T47" fmla="*/ 304 h 596"/>
                  <a:gd name="T48" fmla="*/ 92 w 422"/>
                  <a:gd name="T49" fmla="*/ 356 h 596"/>
                  <a:gd name="T50" fmla="*/ 63 w 422"/>
                  <a:gd name="T51" fmla="*/ 377 h 596"/>
                  <a:gd name="T52" fmla="*/ 60 w 422"/>
                  <a:gd name="T53" fmla="*/ 386 h 596"/>
                  <a:gd name="T54" fmla="*/ 118 w 422"/>
                  <a:gd name="T55" fmla="*/ 431 h 596"/>
                  <a:gd name="T56" fmla="*/ 164 w 422"/>
                  <a:gd name="T57" fmla="*/ 460 h 596"/>
                  <a:gd name="T58" fmla="*/ 156 w 422"/>
                  <a:gd name="T59" fmla="*/ 552 h 596"/>
                  <a:gd name="T60" fmla="*/ 143 w 422"/>
                  <a:gd name="T61" fmla="*/ 584 h 596"/>
                  <a:gd name="T62" fmla="*/ 179 w 422"/>
                  <a:gd name="T63" fmla="*/ 595 h 596"/>
                  <a:gd name="T64" fmla="*/ 206 w 422"/>
                  <a:gd name="T65" fmla="*/ 591 h 596"/>
                  <a:gd name="T66" fmla="*/ 256 w 422"/>
                  <a:gd name="T67" fmla="*/ 525 h 596"/>
                  <a:gd name="T68" fmla="*/ 288 w 422"/>
                  <a:gd name="T69" fmla="*/ 474 h 596"/>
                  <a:gd name="T70" fmla="*/ 304 w 422"/>
                  <a:gd name="T71" fmla="*/ 429 h 596"/>
                  <a:gd name="T72" fmla="*/ 311 w 422"/>
                  <a:gd name="T73" fmla="*/ 395 h 596"/>
                  <a:gd name="T74" fmla="*/ 358 w 422"/>
                  <a:gd name="T75" fmla="*/ 376 h 596"/>
                  <a:gd name="T76" fmla="*/ 367 w 422"/>
                  <a:gd name="T77" fmla="*/ 376 h 596"/>
                  <a:gd name="T78" fmla="*/ 375 w 422"/>
                  <a:gd name="T79" fmla="*/ 360 h 596"/>
                  <a:gd name="T80" fmla="*/ 399 w 422"/>
                  <a:gd name="T81" fmla="*/ 330 h 596"/>
                  <a:gd name="T82" fmla="*/ 411 w 422"/>
                  <a:gd name="T83" fmla="*/ 306 h 596"/>
                  <a:gd name="T84" fmla="*/ 419 w 422"/>
                  <a:gd name="T85" fmla="*/ 266 h 596"/>
                  <a:gd name="T86" fmla="*/ 419 w 422"/>
                  <a:gd name="T87" fmla="*/ 257 h 596"/>
                  <a:gd name="T88" fmla="*/ 405 w 422"/>
                  <a:gd name="T89" fmla="*/ 253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2" h="596">
                    <a:moveTo>
                      <a:pt x="405" y="253"/>
                    </a:moveTo>
                    <a:cubicBezTo>
                      <a:pt x="386" y="253"/>
                      <a:pt x="362" y="264"/>
                      <a:pt x="355" y="275"/>
                    </a:cubicBezTo>
                    <a:cubicBezTo>
                      <a:pt x="350" y="283"/>
                      <a:pt x="343" y="288"/>
                      <a:pt x="334" y="288"/>
                    </a:cubicBezTo>
                    <a:cubicBezTo>
                      <a:pt x="325" y="288"/>
                      <a:pt x="316" y="284"/>
                      <a:pt x="306" y="280"/>
                    </a:cubicBezTo>
                    <a:cubicBezTo>
                      <a:pt x="296" y="275"/>
                      <a:pt x="285" y="271"/>
                      <a:pt x="275" y="271"/>
                    </a:cubicBezTo>
                    <a:cubicBezTo>
                      <a:pt x="245" y="271"/>
                      <a:pt x="224" y="250"/>
                      <a:pt x="224" y="219"/>
                    </a:cubicBezTo>
                    <a:cubicBezTo>
                      <a:pt x="224" y="214"/>
                      <a:pt x="223" y="164"/>
                      <a:pt x="198" y="164"/>
                    </a:cubicBezTo>
                    <a:cubicBezTo>
                      <a:pt x="192" y="165"/>
                      <a:pt x="191" y="166"/>
                      <a:pt x="191" y="166"/>
                    </a:cubicBezTo>
                    <a:cubicBezTo>
                      <a:pt x="191" y="167"/>
                      <a:pt x="194" y="172"/>
                      <a:pt x="196" y="176"/>
                    </a:cubicBezTo>
                    <a:cubicBezTo>
                      <a:pt x="200" y="185"/>
                      <a:pt x="206" y="196"/>
                      <a:pt x="199" y="204"/>
                    </a:cubicBezTo>
                    <a:cubicBezTo>
                      <a:pt x="196" y="208"/>
                      <a:pt x="192" y="210"/>
                      <a:pt x="189" y="210"/>
                    </a:cubicBezTo>
                    <a:cubicBezTo>
                      <a:pt x="182" y="210"/>
                      <a:pt x="178" y="205"/>
                      <a:pt x="174" y="200"/>
                    </a:cubicBezTo>
                    <a:cubicBezTo>
                      <a:pt x="171" y="196"/>
                      <a:pt x="167" y="192"/>
                      <a:pt x="164" y="192"/>
                    </a:cubicBezTo>
                    <a:cubicBezTo>
                      <a:pt x="147" y="192"/>
                      <a:pt x="129" y="171"/>
                      <a:pt x="129" y="133"/>
                    </a:cubicBezTo>
                    <a:cubicBezTo>
                      <a:pt x="129" y="119"/>
                      <a:pt x="124" y="113"/>
                      <a:pt x="117" y="105"/>
                    </a:cubicBezTo>
                    <a:cubicBezTo>
                      <a:pt x="109" y="96"/>
                      <a:pt x="100" y="86"/>
                      <a:pt x="100" y="64"/>
                    </a:cubicBezTo>
                    <a:cubicBezTo>
                      <a:pt x="100" y="30"/>
                      <a:pt x="45" y="0"/>
                      <a:pt x="11" y="0"/>
                    </a:cubicBezTo>
                    <a:cubicBezTo>
                      <a:pt x="6" y="0"/>
                      <a:pt x="5" y="2"/>
                      <a:pt x="5" y="3"/>
                    </a:cubicBezTo>
                    <a:cubicBezTo>
                      <a:pt x="0" y="13"/>
                      <a:pt x="22" y="51"/>
                      <a:pt x="40" y="72"/>
                    </a:cubicBezTo>
                    <a:cubicBezTo>
                      <a:pt x="46" y="79"/>
                      <a:pt x="55" y="87"/>
                      <a:pt x="65" y="94"/>
                    </a:cubicBezTo>
                    <a:cubicBezTo>
                      <a:pt x="81" y="107"/>
                      <a:pt x="95" y="118"/>
                      <a:pt x="93" y="130"/>
                    </a:cubicBezTo>
                    <a:cubicBezTo>
                      <a:pt x="92" y="142"/>
                      <a:pt x="117" y="179"/>
                      <a:pt x="135" y="185"/>
                    </a:cubicBezTo>
                    <a:cubicBezTo>
                      <a:pt x="152" y="191"/>
                      <a:pt x="146" y="214"/>
                      <a:pt x="138" y="243"/>
                    </a:cubicBezTo>
                    <a:cubicBezTo>
                      <a:pt x="133" y="263"/>
                      <a:pt x="127" y="284"/>
                      <a:pt x="127" y="304"/>
                    </a:cubicBezTo>
                    <a:cubicBezTo>
                      <a:pt x="127" y="337"/>
                      <a:pt x="110" y="347"/>
                      <a:pt x="92" y="356"/>
                    </a:cubicBezTo>
                    <a:cubicBezTo>
                      <a:pt x="82" y="361"/>
                      <a:pt x="72" y="367"/>
                      <a:pt x="63" y="377"/>
                    </a:cubicBezTo>
                    <a:cubicBezTo>
                      <a:pt x="60" y="381"/>
                      <a:pt x="60" y="384"/>
                      <a:pt x="60" y="386"/>
                    </a:cubicBezTo>
                    <a:cubicBezTo>
                      <a:pt x="63" y="400"/>
                      <a:pt x="92" y="416"/>
                      <a:pt x="118" y="431"/>
                    </a:cubicBezTo>
                    <a:cubicBezTo>
                      <a:pt x="135" y="441"/>
                      <a:pt x="152" y="450"/>
                      <a:pt x="164" y="460"/>
                    </a:cubicBezTo>
                    <a:cubicBezTo>
                      <a:pt x="191" y="482"/>
                      <a:pt x="171" y="523"/>
                      <a:pt x="156" y="552"/>
                    </a:cubicBezTo>
                    <a:cubicBezTo>
                      <a:pt x="150" y="563"/>
                      <a:pt x="142" y="580"/>
                      <a:pt x="143" y="584"/>
                    </a:cubicBezTo>
                    <a:cubicBezTo>
                      <a:pt x="145" y="587"/>
                      <a:pt x="157" y="595"/>
                      <a:pt x="179" y="595"/>
                    </a:cubicBezTo>
                    <a:cubicBezTo>
                      <a:pt x="188" y="595"/>
                      <a:pt x="197" y="594"/>
                      <a:pt x="206" y="591"/>
                    </a:cubicBezTo>
                    <a:cubicBezTo>
                      <a:pt x="227" y="586"/>
                      <a:pt x="243" y="554"/>
                      <a:pt x="256" y="525"/>
                    </a:cubicBezTo>
                    <a:cubicBezTo>
                      <a:pt x="267" y="504"/>
                      <a:pt x="277" y="484"/>
                      <a:pt x="288" y="474"/>
                    </a:cubicBezTo>
                    <a:cubicBezTo>
                      <a:pt x="302" y="462"/>
                      <a:pt x="303" y="445"/>
                      <a:pt x="304" y="429"/>
                    </a:cubicBezTo>
                    <a:cubicBezTo>
                      <a:pt x="304" y="416"/>
                      <a:pt x="305" y="404"/>
                      <a:pt x="311" y="395"/>
                    </a:cubicBezTo>
                    <a:cubicBezTo>
                      <a:pt x="324" y="377"/>
                      <a:pt x="341" y="376"/>
                      <a:pt x="358" y="376"/>
                    </a:cubicBezTo>
                    <a:lnTo>
                      <a:pt x="367" y="376"/>
                    </a:lnTo>
                    <a:cubicBezTo>
                      <a:pt x="371" y="376"/>
                      <a:pt x="372" y="370"/>
                      <a:pt x="375" y="360"/>
                    </a:cubicBezTo>
                    <a:cubicBezTo>
                      <a:pt x="378" y="347"/>
                      <a:pt x="382" y="330"/>
                      <a:pt x="399" y="330"/>
                    </a:cubicBezTo>
                    <a:cubicBezTo>
                      <a:pt x="407" y="330"/>
                      <a:pt x="408" y="326"/>
                      <a:pt x="411" y="306"/>
                    </a:cubicBezTo>
                    <a:cubicBezTo>
                      <a:pt x="412" y="295"/>
                      <a:pt x="413" y="281"/>
                      <a:pt x="419" y="266"/>
                    </a:cubicBezTo>
                    <a:cubicBezTo>
                      <a:pt x="420" y="264"/>
                      <a:pt x="421" y="260"/>
                      <a:pt x="419" y="257"/>
                    </a:cubicBezTo>
                    <a:cubicBezTo>
                      <a:pt x="417" y="254"/>
                      <a:pt x="412" y="253"/>
                      <a:pt x="405" y="2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19" name="Freeform 292">
                <a:extLst>
                  <a:ext uri="{FF2B5EF4-FFF2-40B4-BE49-F238E27FC236}">
                    <a16:creationId xmlns:a16="http://schemas.microsoft.com/office/drawing/2014/main" id="{A29EFB90-DF06-4283-9058-C7C15FBA8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4277" y="5700704"/>
                <a:ext cx="249912" cy="231118"/>
              </a:xfrm>
              <a:custGeom>
                <a:avLst/>
                <a:gdLst>
                  <a:gd name="T0" fmla="*/ 575 w 585"/>
                  <a:gd name="T1" fmla="*/ 39 h 544"/>
                  <a:gd name="T2" fmla="*/ 569 w 585"/>
                  <a:gd name="T3" fmla="*/ 16 h 544"/>
                  <a:gd name="T4" fmla="*/ 536 w 585"/>
                  <a:gd name="T5" fmla="*/ 22 h 544"/>
                  <a:gd name="T6" fmla="*/ 515 w 585"/>
                  <a:gd name="T7" fmla="*/ 35 h 544"/>
                  <a:gd name="T8" fmla="*/ 506 w 585"/>
                  <a:gd name="T9" fmla="*/ 37 h 544"/>
                  <a:gd name="T10" fmla="*/ 477 w 585"/>
                  <a:gd name="T11" fmla="*/ 18 h 544"/>
                  <a:gd name="T12" fmla="*/ 452 w 585"/>
                  <a:gd name="T13" fmla="*/ 0 h 544"/>
                  <a:gd name="T14" fmla="*/ 441 w 585"/>
                  <a:gd name="T15" fmla="*/ 4 h 544"/>
                  <a:gd name="T16" fmla="*/ 425 w 585"/>
                  <a:gd name="T17" fmla="*/ 31 h 544"/>
                  <a:gd name="T18" fmla="*/ 403 w 585"/>
                  <a:gd name="T19" fmla="*/ 70 h 544"/>
                  <a:gd name="T20" fmla="*/ 374 w 585"/>
                  <a:gd name="T21" fmla="*/ 112 h 544"/>
                  <a:gd name="T22" fmla="*/ 341 w 585"/>
                  <a:gd name="T23" fmla="*/ 175 h 544"/>
                  <a:gd name="T24" fmla="*/ 206 w 585"/>
                  <a:gd name="T25" fmla="*/ 268 h 544"/>
                  <a:gd name="T26" fmla="*/ 131 w 585"/>
                  <a:gd name="T27" fmla="*/ 314 h 544"/>
                  <a:gd name="T28" fmla="*/ 78 w 585"/>
                  <a:gd name="T29" fmla="*/ 362 h 544"/>
                  <a:gd name="T30" fmla="*/ 36 w 585"/>
                  <a:gd name="T31" fmla="*/ 403 h 544"/>
                  <a:gd name="T32" fmla="*/ 21 w 585"/>
                  <a:gd name="T33" fmla="*/ 434 h 544"/>
                  <a:gd name="T34" fmla="*/ 14 w 585"/>
                  <a:gd name="T35" fmla="*/ 482 h 544"/>
                  <a:gd name="T36" fmla="*/ 47 w 585"/>
                  <a:gd name="T37" fmla="*/ 497 h 544"/>
                  <a:gd name="T38" fmla="*/ 83 w 585"/>
                  <a:gd name="T39" fmla="*/ 512 h 544"/>
                  <a:gd name="T40" fmla="*/ 112 w 585"/>
                  <a:gd name="T41" fmla="*/ 522 h 544"/>
                  <a:gd name="T42" fmla="*/ 138 w 585"/>
                  <a:gd name="T43" fmla="*/ 535 h 544"/>
                  <a:gd name="T44" fmla="*/ 167 w 585"/>
                  <a:gd name="T45" fmla="*/ 543 h 544"/>
                  <a:gd name="T46" fmla="*/ 269 w 585"/>
                  <a:gd name="T47" fmla="*/ 501 h 544"/>
                  <a:gd name="T48" fmla="*/ 307 w 585"/>
                  <a:gd name="T49" fmla="*/ 438 h 544"/>
                  <a:gd name="T50" fmla="*/ 321 w 585"/>
                  <a:gd name="T51" fmla="*/ 413 h 544"/>
                  <a:gd name="T52" fmla="*/ 346 w 585"/>
                  <a:gd name="T53" fmla="*/ 367 h 544"/>
                  <a:gd name="T54" fmla="*/ 358 w 585"/>
                  <a:gd name="T55" fmla="*/ 335 h 544"/>
                  <a:gd name="T56" fmla="*/ 360 w 585"/>
                  <a:gd name="T57" fmla="*/ 331 h 544"/>
                  <a:gd name="T58" fmla="*/ 448 w 585"/>
                  <a:gd name="T59" fmla="*/ 280 h 544"/>
                  <a:gd name="T60" fmla="*/ 479 w 585"/>
                  <a:gd name="T61" fmla="*/ 276 h 544"/>
                  <a:gd name="T62" fmla="*/ 475 w 585"/>
                  <a:gd name="T63" fmla="*/ 269 h 544"/>
                  <a:gd name="T64" fmla="*/ 467 w 585"/>
                  <a:gd name="T65" fmla="*/ 246 h 544"/>
                  <a:gd name="T66" fmla="*/ 492 w 585"/>
                  <a:gd name="T67" fmla="*/ 209 h 544"/>
                  <a:gd name="T68" fmla="*/ 518 w 585"/>
                  <a:gd name="T69" fmla="*/ 174 h 544"/>
                  <a:gd name="T70" fmla="*/ 553 w 585"/>
                  <a:gd name="T71" fmla="*/ 119 h 544"/>
                  <a:gd name="T72" fmla="*/ 578 w 585"/>
                  <a:gd name="T73" fmla="*/ 77 h 544"/>
                  <a:gd name="T74" fmla="*/ 575 w 585"/>
                  <a:gd name="T75" fmla="*/ 39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5" h="544">
                    <a:moveTo>
                      <a:pt x="575" y="39"/>
                    </a:moveTo>
                    <a:cubicBezTo>
                      <a:pt x="577" y="28"/>
                      <a:pt x="579" y="23"/>
                      <a:pt x="569" y="16"/>
                    </a:cubicBezTo>
                    <a:cubicBezTo>
                      <a:pt x="557" y="7"/>
                      <a:pt x="549" y="13"/>
                      <a:pt x="536" y="22"/>
                    </a:cubicBezTo>
                    <a:cubicBezTo>
                      <a:pt x="530" y="27"/>
                      <a:pt x="523" y="32"/>
                      <a:pt x="515" y="35"/>
                    </a:cubicBezTo>
                    <a:cubicBezTo>
                      <a:pt x="512" y="37"/>
                      <a:pt x="509" y="37"/>
                      <a:pt x="506" y="37"/>
                    </a:cubicBezTo>
                    <a:cubicBezTo>
                      <a:pt x="495" y="37"/>
                      <a:pt x="485" y="27"/>
                      <a:pt x="477" y="18"/>
                    </a:cubicBezTo>
                    <a:cubicBezTo>
                      <a:pt x="469" y="9"/>
                      <a:pt x="460" y="0"/>
                      <a:pt x="452" y="0"/>
                    </a:cubicBezTo>
                    <a:cubicBezTo>
                      <a:pt x="449" y="0"/>
                      <a:pt x="445" y="1"/>
                      <a:pt x="441" y="4"/>
                    </a:cubicBezTo>
                    <a:cubicBezTo>
                      <a:pt x="427" y="15"/>
                      <a:pt x="426" y="22"/>
                      <a:pt x="425" y="31"/>
                    </a:cubicBezTo>
                    <a:cubicBezTo>
                      <a:pt x="424" y="41"/>
                      <a:pt x="422" y="53"/>
                      <a:pt x="403" y="70"/>
                    </a:cubicBezTo>
                    <a:cubicBezTo>
                      <a:pt x="384" y="86"/>
                      <a:pt x="380" y="95"/>
                      <a:pt x="374" y="112"/>
                    </a:cubicBezTo>
                    <a:cubicBezTo>
                      <a:pt x="368" y="126"/>
                      <a:pt x="360" y="145"/>
                      <a:pt x="341" y="175"/>
                    </a:cubicBezTo>
                    <a:cubicBezTo>
                      <a:pt x="316" y="215"/>
                      <a:pt x="258" y="243"/>
                      <a:pt x="206" y="268"/>
                    </a:cubicBezTo>
                    <a:cubicBezTo>
                      <a:pt x="172" y="285"/>
                      <a:pt x="140" y="300"/>
                      <a:pt x="131" y="314"/>
                    </a:cubicBezTo>
                    <a:cubicBezTo>
                      <a:pt x="120" y="332"/>
                      <a:pt x="99" y="347"/>
                      <a:pt x="78" y="362"/>
                    </a:cubicBezTo>
                    <a:cubicBezTo>
                      <a:pt x="57" y="376"/>
                      <a:pt x="36" y="391"/>
                      <a:pt x="36" y="403"/>
                    </a:cubicBezTo>
                    <a:cubicBezTo>
                      <a:pt x="35" y="414"/>
                      <a:pt x="28" y="424"/>
                      <a:pt x="21" y="434"/>
                    </a:cubicBezTo>
                    <a:cubicBezTo>
                      <a:pt x="10" y="449"/>
                      <a:pt x="0" y="462"/>
                      <a:pt x="14" y="482"/>
                    </a:cubicBezTo>
                    <a:cubicBezTo>
                      <a:pt x="24" y="495"/>
                      <a:pt x="34" y="496"/>
                      <a:pt x="47" y="497"/>
                    </a:cubicBezTo>
                    <a:cubicBezTo>
                      <a:pt x="58" y="499"/>
                      <a:pt x="71" y="500"/>
                      <a:pt x="83" y="512"/>
                    </a:cubicBezTo>
                    <a:cubicBezTo>
                      <a:pt x="93" y="521"/>
                      <a:pt x="102" y="522"/>
                      <a:pt x="112" y="522"/>
                    </a:cubicBezTo>
                    <a:cubicBezTo>
                      <a:pt x="121" y="523"/>
                      <a:pt x="132" y="523"/>
                      <a:pt x="138" y="535"/>
                    </a:cubicBezTo>
                    <a:cubicBezTo>
                      <a:pt x="140" y="539"/>
                      <a:pt x="150" y="543"/>
                      <a:pt x="167" y="543"/>
                    </a:cubicBezTo>
                    <a:cubicBezTo>
                      <a:pt x="194" y="543"/>
                      <a:pt x="235" y="532"/>
                      <a:pt x="269" y="501"/>
                    </a:cubicBezTo>
                    <a:cubicBezTo>
                      <a:pt x="302" y="472"/>
                      <a:pt x="305" y="452"/>
                      <a:pt x="307" y="438"/>
                    </a:cubicBezTo>
                    <a:cubicBezTo>
                      <a:pt x="309" y="429"/>
                      <a:pt x="310" y="419"/>
                      <a:pt x="321" y="413"/>
                    </a:cubicBezTo>
                    <a:cubicBezTo>
                      <a:pt x="333" y="405"/>
                      <a:pt x="340" y="386"/>
                      <a:pt x="346" y="367"/>
                    </a:cubicBezTo>
                    <a:cubicBezTo>
                      <a:pt x="349" y="356"/>
                      <a:pt x="353" y="345"/>
                      <a:pt x="358" y="335"/>
                    </a:cubicBezTo>
                    <a:lnTo>
                      <a:pt x="360" y="331"/>
                    </a:lnTo>
                    <a:cubicBezTo>
                      <a:pt x="373" y="307"/>
                      <a:pt x="387" y="280"/>
                      <a:pt x="448" y="280"/>
                    </a:cubicBezTo>
                    <a:cubicBezTo>
                      <a:pt x="473" y="280"/>
                      <a:pt x="478" y="277"/>
                      <a:pt x="479" y="276"/>
                    </a:cubicBezTo>
                    <a:cubicBezTo>
                      <a:pt x="479" y="276"/>
                      <a:pt x="477" y="272"/>
                      <a:pt x="475" y="269"/>
                    </a:cubicBezTo>
                    <a:cubicBezTo>
                      <a:pt x="472" y="263"/>
                      <a:pt x="468" y="255"/>
                      <a:pt x="467" y="246"/>
                    </a:cubicBezTo>
                    <a:cubicBezTo>
                      <a:pt x="465" y="228"/>
                      <a:pt x="479" y="219"/>
                      <a:pt x="492" y="209"/>
                    </a:cubicBezTo>
                    <a:cubicBezTo>
                      <a:pt x="505" y="199"/>
                      <a:pt x="518" y="190"/>
                      <a:pt x="518" y="174"/>
                    </a:cubicBezTo>
                    <a:cubicBezTo>
                      <a:pt x="518" y="154"/>
                      <a:pt x="536" y="136"/>
                      <a:pt x="553" y="119"/>
                    </a:cubicBezTo>
                    <a:cubicBezTo>
                      <a:pt x="569" y="103"/>
                      <a:pt x="584" y="88"/>
                      <a:pt x="578" y="77"/>
                    </a:cubicBezTo>
                    <a:cubicBezTo>
                      <a:pt x="570" y="61"/>
                      <a:pt x="573" y="49"/>
                      <a:pt x="575" y="3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0" name="Freeform 294">
                <a:extLst>
                  <a:ext uri="{FF2B5EF4-FFF2-40B4-BE49-F238E27FC236}">
                    <a16:creationId xmlns:a16="http://schemas.microsoft.com/office/drawing/2014/main" id="{FBEBFD61-764F-4848-B7C8-44EDEAFAE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9415" y="4858915"/>
                <a:ext cx="45096" cy="31945"/>
              </a:xfrm>
              <a:custGeom>
                <a:avLst/>
                <a:gdLst>
                  <a:gd name="T0" fmla="*/ 74 w 106"/>
                  <a:gd name="T1" fmla="*/ 0 h 75"/>
                  <a:gd name="T2" fmla="*/ 2 w 106"/>
                  <a:gd name="T3" fmla="*/ 36 h 75"/>
                  <a:gd name="T4" fmla="*/ 7 w 106"/>
                  <a:gd name="T5" fmla="*/ 55 h 75"/>
                  <a:gd name="T6" fmla="*/ 55 w 106"/>
                  <a:gd name="T7" fmla="*/ 74 h 75"/>
                  <a:gd name="T8" fmla="*/ 105 w 106"/>
                  <a:gd name="T9" fmla="*/ 27 h 75"/>
                  <a:gd name="T10" fmla="*/ 98 w 106"/>
                  <a:gd name="T11" fmla="*/ 8 h 75"/>
                  <a:gd name="T12" fmla="*/ 74 w 106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5">
                    <a:moveTo>
                      <a:pt x="74" y="0"/>
                    </a:moveTo>
                    <a:cubicBezTo>
                      <a:pt x="49" y="0"/>
                      <a:pt x="10" y="17"/>
                      <a:pt x="2" y="36"/>
                    </a:cubicBezTo>
                    <a:cubicBezTo>
                      <a:pt x="0" y="43"/>
                      <a:pt x="1" y="50"/>
                      <a:pt x="7" y="55"/>
                    </a:cubicBezTo>
                    <a:cubicBezTo>
                      <a:pt x="19" y="67"/>
                      <a:pt x="38" y="74"/>
                      <a:pt x="55" y="74"/>
                    </a:cubicBezTo>
                    <a:cubicBezTo>
                      <a:pt x="84" y="74"/>
                      <a:pt x="104" y="56"/>
                      <a:pt x="105" y="27"/>
                    </a:cubicBezTo>
                    <a:cubicBezTo>
                      <a:pt x="105" y="19"/>
                      <a:pt x="103" y="13"/>
                      <a:pt x="98" y="8"/>
                    </a:cubicBezTo>
                    <a:cubicBezTo>
                      <a:pt x="93" y="3"/>
                      <a:pt x="85" y="0"/>
                      <a:pt x="7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1" name="Freeform 295">
                <a:extLst>
                  <a:ext uri="{FF2B5EF4-FFF2-40B4-BE49-F238E27FC236}">
                    <a16:creationId xmlns:a16="http://schemas.microsoft.com/office/drawing/2014/main" id="{000F4044-1BFF-4AC9-BFAE-3A561F360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4511" y="4819456"/>
                <a:ext cx="41340" cy="28186"/>
              </a:xfrm>
              <a:custGeom>
                <a:avLst/>
                <a:gdLst>
                  <a:gd name="T0" fmla="*/ 81 w 98"/>
                  <a:gd name="T1" fmla="*/ 0 h 64"/>
                  <a:gd name="T2" fmla="*/ 1 w 98"/>
                  <a:gd name="T3" fmla="*/ 49 h 64"/>
                  <a:gd name="T4" fmla="*/ 10 w 98"/>
                  <a:gd name="T5" fmla="*/ 62 h 64"/>
                  <a:gd name="T6" fmla="*/ 21 w 98"/>
                  <a:gd name="T7" fmla="*/ 63 h 64"/>
                  <a:gd name="T8" fmla="*/ 68 w 98"/>
                  <a:gd name="T9" fmla="*/ 50 h 64"/>
                  <a:gd name="T10" fmla="*/ 97 w 98"/>
                  <a:gd name="T11" fmla="*/ 14 h 64"/>
                  <a:gd name="T12" fmla="*/ 81 w 98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4">
                    <a:moveTo>
                      <a:pt x="81" y="0"/>
                    </a:moveTo>
                    <a:cubicBezTo>
                      <a:pt x="58" y="0"/>
                      <a:pt x="5" y="30"/>
                      <a:pt x="1" y="49"/>
                    </a:cubicBezTo>
                    <a:cubicBezTo>
                      <a:pt x="0" y="54"/>
                      <a:pt x="3" y="59"/>
                      <a:pt x="10" y="62"/>
                    </a:cubicBezTo>
                    <a:cubicBezTo>
                      <a:pt x="13" y="63"/>
                      <a:pt x="17" y="63"/>
                      <a:pt x="21" y="63"/>
                    </a:cubicBezTo>
                    <a:cubicBezTo>
                      <a:pt x="35" y="63"/>
                      <a:pt x="53" y="58"/>
                      <a:pt x="68" y="50"/>
                    </a:cubicBezTo>
                    <a:cubicBezTo>
                      <a:pt x="87" y="40"/>
                      <a:pt x="97" y="27"/>
                      <a:pt x="97" y="14"/>
                    </a:cubicBezTo>
                    <a:cubicBezTo>
                      <a:pt x="97" y="7"/>
                      <a:pt x="93" y="0"/>
                      <a:pt x="8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2" name="Freeform 327">
                <a:extLst>
                  <a:ext uri="{FF2B5EF4-FFF2-40B4-BE49-F238E27FC236}">
                    <a16:creationId xmlns:a16="http://schemas.microsoft.com/office/drawing/2014/main" id="{D3A48BBF-1E62-43E9-85B9-3C5056139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7224" y="4347829"/>
                <a:ext cx="45096" cy="62007"/>
              </a:xfrm>
              <a:custGeom>
                <a:avLst/>
                <a:gdLst>
                  <a:gd name="T0" fmla="*/ 23 w 105"/>
                  <a:gd name="T1" fmla="*/ 144 h 146"/>
                  <a:gd name="T2" fmla="*/ 27 w 105"/>
                  <a:gd name="T3" fmla="*/ 141 h 146"/>
                  <a:gd name="T4" fmla="*/ 33 w 105"/>
                  <a:gd name="T5" fmla="*/ 138 h 146"/>
                  <a:gd name="T6" fmla="*/ 36 w 105"/>
                  <a:gd name="T7" fmla="*/ 136 h 146"/>
                  <a:gd name="T8" fmla="*/ 40 w 105"/>
                  <a:gd name="T9" fmla="*/ 133 h 146"/>
                  <a:gd name="T10" fmla="*/ 42 w 105"/>
                  <a:gd name="T11" fmla="*/ 132 h 146"/>
                  <a:gd name="T12" fmla="*/ 47 w 105"/>
                  <a:gd name="T13" fmla="*/ 130 h 146"/>
                  <a:gd name="T14" fmla="*/ 104 w 105"/>
                  <a:gd name="T15" fmla="*/ 48 h 146"/>
                  <a:gd name="T16" fmla="*/ 86 w 105"/>
                  <a:gd name="T17" fmla="*/ 37 h 146"/>
                  <a:gd name="T18" fmla="*/ 86 w 105"/>
                  <a:gd name="T19" fmla="*/ 33 h 146"/>
                  <a:gd name="T20" fmla="*/ 86 w 105"/>
                  <a:gd name="T21" fmla="*/ 29 h 146"/>
                  <a:gd name="T22" fmla="*/ 87 w 105"/>
                  <a:gd name="T23" fmla="*/ 28 h 146"/>
                  <a:gd name="T24" fmla="*/ 87 w 105"/>
                  <a:gd name="T25" fmla="*/ 25 h 146"/>
                  <a:gd name="T26" fmla="*/ 87 w 105"/>
                  <a:gd name="T27" fmla="*/ 23 h 146"/>
                  <a:gd name="T28" fmla="*/ 86 w 105"/>
                  <a:gd name="T29" fmla="*/ 21 h 146"/>
                  <a:gd name="T30" fmla="*/ 86 w 105"/>
                  <a:gd name="T31" fmla="*/ 18 h 146"/>
                  <a:gd name="T32" fmla="*/ 86 w 105"/>
                  <a:gd name="T33" fmla="*/ 15 h 146"/>
                  <a:gd name="T34" fmla="*/ 86 w 105"/>
                  <a:gd name="T35" fmla="*/ 12 h 146"/>
                  <a:gd name="T36" fmla="*/ 86 w 105"/>
                  <a:gd name="T37" fmla="*/ 9 h 146"/>
                  <a:gd name="T38" fmla="*/ 85 w 105"/>
                  <a:gd name="T39" fmla="*/ 5 h 146"/>
                  <a:gd name="T40" fmla="*/ 85 w 105"/>
                  <a:gd name="T41" fmla="*/ 2 h 146"/>
                  <a:gd name="T42" fmla="*/ 84 w 105"/>
                  <a:gd name="T43" fmla="*/ 0 h 146"/>
                  <a:gd name="T44" fmla="*/ 59 w 105"/>
                  <a:gd name="T45" fmla="*/ 1 h 146"/>
                  <a:gd name="T46" fmla="*/ 52 w 105"/>
                  <a:gd name="T47" fmla="*/ 16 h 146"/>
                  <a:gd name="T48" fmla="*/ 13 w 105"/>
                  <a:gd name="T49" fmla="*/ 24 h 146"/>
                  <a:gd name="T50" fmla="*/ 0 w 105"/>
                  <a:gd name="T51" fmla="*/ 23 h 146"/>
                  <a:gd name="T52" fmla="*/ 3 w 105"/>
                  <a:gd name="T53" fmla="*/ 74 h 146"/>
                  <a:gd name="T54" fmla="*/ 21 w 105"/>
                  <a:gd name="T55" fmla="*/ 145 h 146"/>
                  <a:gd name="T56" fmla="*/ 23 w 105"/>
                  <a:gd name="T57" fmla="*/ 1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146">
                    <a:moveTo>
                      <a:pt x="23" y="144"/>
                    </a:moveTo>
                    <a:cubicBezTo>
                      <a:pt x="24" y="143"/>
                      <a:pt x="26" y="142"/>
                      <a:pt x="27" y="141"/>
                    </a:cubicBezTo>
                    <a:cubicBezTo>
                      <a:pt x="29" y="140"/>
                      <a:pt x="31" y="139"/>
                      <a:pt x="33" y="138"/>
                    </a:cubicBezTo>
                    <a:cubicBezTo>
                      <a:pt x="34" y="137"/>
                      <a:pt x="35" y="137"/>
                      <a:pt x="36" y="136"/>
                    </a:cubicBezTo>
                    <a:cubicBezTo>
                      <a:pt x="37" y="135"/>
                      <a:pt x="39" y="134"/>
                      <a:pt x="40" y="133"/>
                    </a:cubicBezTo>
                    <a:cubicBezTo>
                      <a:pt x="41" y="133"/>
                      <a:pt x="42" y="133"/>
                      <a:pt x="42" y="132"/>
                    </a:cubicBezTo>
                    <a:cubicBezTo>
                      <a:pt x="44" y="131"/>
                      <a:pt x="46" y="131"/>
                      <a:pt x="47" y="130"/>
                    </a:cubicBezTo>
                    <a:cubicBezTo>
                      <a:pt x="59" y="125"/>
                      <a:pt x="87" y="79"/>
                      <a:pt x="104" y="48"/>
                    </a:cubicBezTo>
                    <a:lnTo>
                      <a:pt x="86" y="37"/>
                    </a:lnTo>
                    <a:lnTo>
                      <a:pt x="86" y="33"/>
                    </a:lnTo>
                    <a:cubicBezTo>
                      <a:pt x="86" y="33"/>
                      <a:pt x="86" y="31"/>
                      <a:pt x="86" y="29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7"/>
                      <a:pt x="87" y="26"/>
                      <a:pt x="87" y="25"/>
                    </a:cubicBezTo>
                    <a:cubicBezTo>
                      <a:pt x="87" y="25"/>
                      <a:pt x="87" y="24"/>
                      <a:pt x="87" y="23"/>
                    </a:cubicBezTo>
                    <a:cubicBezTo>
                      <a:pt x="87" y="22"/>
                      <a:pt x="87" y="22"/>
                      <a:pt x="86" y="21"/>
                    </a:cubicBezTo>
                    <a:cubicBezTo>
                      <a:pt x="86" y="20"/>
                      <a:pt x="86" y="19"/>
                      <a:pt x="86" y="18"/>
                    </a:cubicBezTo>
                    <a:cubicBezTo>
                      <a:pt x="86" y="17"/>
                      <a:pt x="86" y="16"/>
                      <a:pt x="86" y="15"/>
                    </a:cubicBezTo>
                    <a:cubicBezTo>
                      <a:pt x="86" y="14"/>
                      <a:pt x="86" y="13"/>
                      <a:pt x="86" y="12"/>
                    </a:cubicBezTo>
                    <a:cubicBezTo>
                      <a:pt x="86" y="11"/>
                      <a:pt x="86" y="10"/>
                      <a:pt x="86" y="9"/>
                    </a:cubicBezTo>
                    <a:cubicBezTo>
                      <a:pt x="85" y="8"/>
                      <a:pt x="85" y="6"/>
                      <a:pt x="85" y="5"/>
                    </a:cubicBezTo>
                    <a:cubicBezTo>
                      <a:pt x="85" y="4"/>
                      <a:pt x="85" y="3"/>
                      <a:pt x="85" y="2"/>
                    </a:cubicBezTo>
                    <a:cubicBezTo>
                      <a:pt x="84" y="1"/>
                      <a:pt x="84" y="1"/>
                      <a:pt x="84" y="0"/>
                    </a:cubicBezTo>
                    <a:cubicBezTo>
                      <a:pt x="74" y="1"/>
                      <a:pt x="64" y="1"/>
                      <a:pt x="59" y="1"/>
                    </a:cubicBezTo>
                    <a:cubicBezTo>
                      <a:pt x="58" y="5"/>
                      <a:pt x="57" y="11"/>
                      <a:pt x="52" y="16"/>
                    </a:cubicBezTo>
                    <a:cubicBezTo>
                      <a:pt x="45" y="25"/>
                      <a:pt x="31" y="28"/>
                      <a:pt x="13" y="24"/>
                    </a:cubicBezTo>
                    <a:cubicBezTo>
                      <a:pt x="9" y="24"/>
                      <a:pt x="5" y="23"/>
                      <a:pt x="0" y="23"/>
                    </a:cubicBezTo>
                    <a:lnTo>
                      <a:pt x="3" y="74"/>
                    </a:lnTo>
                    <a:cubicBezTo>
                      <a:pt x="9" y="87"/>
                      <a:pt x="14" y="114"/>
                      <a:pt x="21" y="145"/>
                    </a:cubicBezTo>
                    <a:cubicBezTo>
                      <a:pt x="21" y="145"/>
                      <a:pt x="22" y="144"/>
                      <a:pt x="23" y="1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3" name="Freeform 329">
                <a:extLst>
                  <a:ext uri="{FF2B5EF4-FFF2-40B4-BE49-F238E27FC236}">
                    <a16:creationId xmlns:a16="http://schemas.microsoft.com/office/drawing/2014/main" id="{C8B8661F-BF57-4164-A19C-198A7C880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7288" y="4618404"/>
                <a:ext cx="340104" cy="550545"/>
              </a:xfrm>
              <a:custGeom>
                <a:avLst/>
                <a:gdLst>
                  <a:gd name="T0" fmla="*/ 768 w 800"/>
                  <a:gd name="T1" fmla="*/ 0 h 1293"/>
                  <a:gd name="T2" fmla="*/ 754 w 800"/>
                  <a:gd name="T3" fmla="*/ 7 h 1293"/>
                  <a:gd name="T4" fmla="*/ 743 w 800"/>
                  <a:gd name="T5" fmla="*/ 12 h 1293"/>
                  <a:gd name="T6" fmla="*/ 730 w 800"/>
                  <a:gd name="T7" fmla="*/ 18 h 1293"/>
                  <a:gd name="T8" fmla="*/ 721 w 800"/>
                  <a:gd name="T9" fmla="*/ 23 h 1293"/>
                  <a:gd name="T10" fmla="*/ 714 w 800"/>
                  <a:gd name="T11" fmla="*/ 27 h 1293"/>
                  <a:gd name="T12" fmla="*/ 708 w 800"/>
                  <a:gd name="T13" fmla="*/ 30 h 1293"/>
                  <a:gd name="T14" fmla="*/ 704 w 800"/>
                  <a:gd name="T15" fmla="*/ 33 h 1293"/>
                  <a:gd name="T16" fmla="*/ 701 w 800"/>
                  <a:gd name="T17" fmla="*/ 35 h 1293"/>
                  <a:gd name="T18" fmla="*/ 699 w 800"/>
                  <a:gd name="T19" fmla="*/ 36 h 1293"/>
                  <a:gd name="T20" fmla="*/ 698 w 800"/>
                  <a:gd name="T21" fmla="*/ 37 h 1293"/>
                  <a:gd name="T22" fmla="*/ 671 w 800"/>
                  <a:gd name="T23" fmla="*/ 46 h 1293"/>
                  <a:gd name="T24" fmla="*/ 602 w 800"/>
                  <a:gd name="T25" fmla="*/ 56 h 1293"/>
                  <a:gd name="T26" fmla="*/ 551 w 800"/>
                  <a:gd name="T27" fmla="*/ 89 h 1293"/>
                  <a:gd name="T28" fmla="*/ 520 w 800"/>
                  <a:gd name="T29" fmla="*/ 85 h 1293"/>
                  <a:gd name="T30" fmla="*/ 441 w 800"/>
                  <a:gd name="T31" fmla="*/ 82 h 1293"/>
                  <a:gd name="T32" fmla="*/ 388 w 800"/>
                  <a:gd name="T33" fmla="*/ 81 h 1293"/>
                  <a:gd name="T34" fmla="*/ 372 w 800"/>
                  <a:gd name="T35" fmla="*/ 80 h 1293"/>
                  <a:gd name="T36" fmla="*/ 346 w 800"/>
                  <a:gd name="T37" fmla="*/ 99 h 1293"/>
                  <a:gd name="T38" fmla="*/ 387 w 800"/>
                  <a:gd name="T39" fmla="*/ 262 h 1293"/>
                  <a:gd name="T40" fmla="*/ 406 w 800"/>
                  <a:gd name="T41" fmla="*/ 280 h 1293"/>
                  <a:gd name="T42" fmla="*/ 424 w 800"/>
                  <a:gd name="T43" fmla="*/ 299 h 1293"/>
                  <a:gd name="T44" fmla="*/ 401 w 800"/>
                  <a:gd name="T45" fmla="*/ 426 h 1293"/>
                  <a:gd name="T46" fmla="*/ 378 w 800"/>
                  <a:gd name="T47" fmla="*/ 502 h 1293"/>
                  <a:gd name="T48" fmla="*/ 300 w 800"/>
                  <a:gd name="T49" fmla="*/ 415 h 1293"/>
                  <a:gd name="T50" fmla="*/ 312 w 800"/>
                  <a:gd name="T51" fmla="*/ 309 h 1293"/>
                  <a:gd name="T52" fmla="*/ 258 w 800"/>
                  <a:gd name="T53" fmla="*/ 304 h 1293"/>
                  <a:gd name="T54" fmla="*/ 207 w 800"/>
                  <a:gd name="T55" fmla="*/ 270 h 1293"/>
                  <a:gd name="T56" fmla="*/ 17 w 800"/>
                  <a:gd name="T57" fmla="*/ 401 h 1293"/>
                  <a:gd name="T58" fmla="*/ 117 w 800"/>
                  <a:gd name="T59" fmla="*/ 439 h 1293"/>
                  <a:gd name="T60" fmla="*/ 211 w 800"/>
                  <a:gd name="T61" fmla="*/ 536 h 1293"/>
                  <a:gd name="T62" fmla="*/ 189 w 800"/>
                  <a:gd name="T63" fmla="*/ 656 h 1293"/>
                  <a:gd name="T64" fmla="*/ 217 w 800"/>
                  <a:gd name="T65" fmla="*/ 720 h 1293"/>
                  <a:gd name="T66" fmla="*/ 152 w 800"/>
                  <a:gd name="T67" fmla="*/ 854 h 1293"/>
                  <a:gd name="T68" fmla="*/ 89 w 800"/>
                  <a:gd name="T69" fmla="*/ 966 h 1293"/>
                  <a:gd name="T70" fmla="*/ 141 w 800"/>
                  <a:gd name="T71" fmla="*/ 1292 h 1293"/>
                  <a:gd name="T72" fmla="*/ 189 w 800"/>
                  <a:gd name="T73" fmla="*/ 1243 h 1293"/>
                  <a:gd name="T74" fmla="*/ 160 w 800"/>
                  <a:gd name="T75" fmla="*/ 1229 h 1293"/>
                  <a:gd name="T76" fmla="*/ 378 w 800"/>
                  <a:gd name="T77" fmla="*/ 1030 h 1293"/>
                  <a:gd name="T78" fmla="*/ 370 w 800"/>
                  <a:gd name="T79" fmla="*/ 874 h 1293"/>
                  <a:gd name="T80" fmla="*/ 333 w 800"/>
                  <a:gd name="T81" fmla="*/ 722 h 1293"/>
                  <a:gd name="T82" fmla="*/ 380 w 800"/>
                  <a:gd name="T83" fmla="*/ 675 h 1293"/>
                  <a:gd name="T84" fmla="*/ 475 w 800"/>
                  <a:gd name="T85" fmla="*/ 600 h 1293"/>
                  <a:gd name="T86" fmla="*/ 676 w 800"/>
                  <a:gd name="T87" fmla="*/ 480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00" h="1293">
                    <a:moveTo>
                      <a:pt x="775" y="176"/>
                    </a:moveTo>
                    <a:cubicBezTo>
                      <a:pt x="777" y="154"/>
                      <a:pt x="774" y="111"/>
                      <a:pt x="772" y="69"/>
                    </a:cubicBezTo>
                    <a:cubicBezTo>
                      <a:pt x="770" y="43"/>
                      <a:pt x="768" y="19"/>
                      <a:pt x="768" y="0"/>
                    </a:cubicBezTo>
                    <a:cubicBezTo>
                      <a:pt x="767" y="1"/>
                      <a:pt x="766" y="1"/>
                      <a:pt x="765" y="2"/>
                    </a:cubicBezTo>
                    <a:cubicBezTo>
                      <a:pt x="764" y="2"/>
                      <a:pt x="764" y="2"/>
                      <a:pt x="763" y="2"/>
                    </a:cubicBezTo>
                    <a:cubicBezTo>
                      <a:pt x="760" y="4"/>
                      <a:pt x="757" y="5"/>
                      <a:pt x="754" y="7"/>
                    </a:cubicBezTo>
                    <a:cubicBezTo>
                      <a:pt x="754" y="7"/>
                      <a:pt x="753" y="7"/>
                      <a:pt x="752" y="7"/>
                    </a:cubicBezTo>
                    <a:cubicBezTo>
                      <a:pt x="750" y="9"/>
                      <a:pt x="747" y="10"/>
                      <a:pt x="745" y="11"/>
                    </a:cubicBezTo>
                    <a:cubicBezTo>
                      <a:pt x="744" y="11"/>
                      <a:pt x="743" y="12"/>
                      <a:pt x="743" y="12"/>
                    </a:cubicBezTo>
                    <a:cubicBezTo>
                      <a:pt x="741" y="13"/>
                      <a:pt x="739" y="14"/>
                      <a:pt x="737" y="15"/>
                    </a:cubicBezTo>
                    <a:cubicBezTo>
                      <a:pt x="736" y="15"/>
                      <a:pt x="735" y="16"/>
                      <a:pt x="734" y="16"/>
                    </a:cubicBezTo>
                    <a:cubicBezTo>
                      <a:pt x="733" y="17"/>
                      <a:pt x="731" y="18"/>
                      <a:pt x="730" y="18"/>
                    </a:cubicBezTo>
                    <a:cubicBezTo>
                      <a:pt x="729" y="19"/>
                      <a:pt x="728" y="19"/>
                      <a:pt x="727" y="20"/>
                    </a:cubicBezTo>
                    <a:cubicBezTo>
                      <a:pt x="726" y="20"/>
                      <a:pt x="725" y="21"/>
                      <a:pt x="723" y="22"/>
                    </a:cubicBezTo>
                    <a:cubicBezTo>
                      <a:pt x="723" y="22"/>
                      <a:pt x="722" y="22"/>
                      <a:pt x="721" y="23"/>
                    </a:cubicBezTo>
                    <a:cubicBezTo>
                      <a:pt x="720" y="23"/>
                      <a:pt x="719" y="24"/>
                      <a:pt x="718" y="24"/>
                    </a:cubicBezTo>
                    <a:cubicBezTo>
                      <a:pt x="717" y="25"/>
                      <a:pt x="717" y="25"/>
                      <a:pt x="716" y="26"/>
                    </a:cubicBezTo>
                    <a:cubicBezTo>
                      <a:pt x="715" y="26"/>
                      <a:pt x="714" y="26"/>
                      <a:pt x="714" y="27"/>
                    </a:cubicBezTo>
                    <a:cubicBezTo>
                      <a:pt x="713" y="27"/>
                      <a:pt x="712" y="28"/>
                      <a:pt x="711" y="28"/>
                    </a:cubicBezTo>
                    <a:lnTo>
                      <a:pt x="710" y="29"/>
                    </a:lnTo>
                    <a:cubicBezTo>
                      <a:pt x="709" y="29"/>
                      <a:pt x="708" y="30"/>
                      <a:pt x="708" y="30"/>
                    </a:cubicBezTo>
                    <a:cubicBezTo>
                      <a:pt x="707" y="30"/>
                      <a:pt x="707" y="31"/>
                      <a:pt x="706" y="31"/>
                    </a:cubicBezTo>
                    <a:lnTo>
                      <a:pt x="705" y="32"/>
                    </a:lnTo>
                    <a:cubicBezTo>
                      <a:pt x="705" y="32"/>
                      <a:pt x="704" y="32"/>
                      <a:pt x="704" y="33"/>
                    </a:cubicBezTo>
                    <a:lnTo>
                      <a:pt x="703" y="33"/>
                    </a:lnTo>
                    <a:cubicBezTo>
                      <a:pt x="702" y="34"/>
                      <a:pt x="702" y="34"/>
                      <a:pt x="702" y="34"/>
                    </a:cubicBezTo>
                    <a:cubicBezTo>
                      <a:pt x="702" y="34"/>
                      <a:pt x="701" y="34"/>
                      <a:pt x="701" y="35"/>
                    </a:cubicBezTo>
                    <a:cubicBezTo>
                      <a:pt x="701" y="35"/>
                      <a:pt x="701" y="35"/>
                      <a:pt x="700" y="35"/>
                    </a:cubicBezTo>
                    <a:cubicBezTo>
                      <a:pt x="700" y="35"/>
                      <a:pt x="700" y="35"/>
                      <a:pt x="700" y="36"/>
                    </a:cubicBezTo>
                    <a:lnTo>
                      <a:pt x="699" y="36"/>
                    </a:lnTo>
                    <a:lnTo>
                      <a:pt x="699" y="36"/>
                    </a:lnTo>
                    <a:cubicBezTo>
                      <a:pt x="699" y="36"/>
                      <a:pt x="700" y="37"/>
                      <a:pt x="699" y="37"/>
                    </a:cubicBezTo>
                    <a:cubicBezTo>
                      <a:pt x="699" y="38"/>
                      <a:pt x="698" y="37"/>
                      <a:pt x="698" y="37"/>
                    </a:cubicBezTo>
                    <a:lnTo>
                      <a:pt x="698" y="37"/>
                    </a:lnTo>
                    <a:cubicBezTo>
                      <a:pt x="693" y="46"/>
                      <a:pt x="682" y="46"/>
                      <a:pt x="677" y="46"/>
                    </a:cubicBezTo>
                    <a:cubicBezTo>
                      <a:pt x="675" y="46"/>
                      <a:pt x="673" y="46"/>
                      <a:pt x="671" y="46"/>
                    </a:cubicBezTo>
                    <a:cubicBezTo>
                      <a:pt x="661" y="46"/>
                      <a:pt x="650" y="46"/>
                      <a:pt x="642" y="52"/>
                    </a:cubicBezTo>
                    <a:cubicBezTo>
                      <a:pt x="636" y="58"/>
                      <a:pt x="629" y="61"/>
                      <a:pt x="622" y="61"/>
                    </a:cubicBezTo>
                    <a:cubicBezTo>
                      <a:pt x="614" y="61"/>
                      <a:pt x="608" y="59"/>
                      <a:pt x="602" y="56"/>
                    </a:cubicBezTo>
                    <a:cubicBezTo>
                      <a:pt x="599" y="54"/>
                      <a:pt x="595" y="53"/>
                      <a:pt x="592" y="51"/>
                    </a:cubicBezTo>
                    <a:cubicBezTo>
                      <a:pt x="582" y="49"/>
                      <a:pt x="577" y="63"/>
                      <a:pt x="574" y="76"/>
                    </a:cubicBezTo>
                    <a:cubicBezTo>
                      <a:pt x="573" y="82"/>
                      <a:pt x="569" y="89"/>
                      <a:pt x="551" y="89"/>
                    </a:cubicBezTo>
                    <a:cubicBezTo>
                      <a:pt x="549" y="89"/>
                      <a:pt x="546" y="89"/>
                      <a:pt x="544" y="89"/>
                    </a:cubicBezTo>
                    <a:cubicBezTo>
                      <a:pt x="536" y="88"/>
                      <a:pt x="529" y="87"/>
                      <a:pt x="524" y="86"/>
                    </a:cubicBezTo>
                    <a:cubicBezTo>
                      <a:pt x="522" y="85"/>
                      <a:pt x="521" y="85"/>
                      <a:pt x="520" y="85"/>
                    </a:cubicBezTo>
                    <a:cubicBezTo>
                      <a:pt x="514" y="85"/>
                      <a:pt x="503" y="87"/>
                      <a:pt x="492" y="90"/>
                    </a:cubicBezTo>
                    <a:cubicBezTo>
                      <a:pt x="480" y="92"/>
                      <a:pt x="467" y="95"/>
                      <a:pt x="458" y="95"/>
                    </a:cubicBezTo>
                    <a:cubicBezTo>
                      <a:pt x="445" y="95"/>
                      <a:pt x="442" y="87"/>
                      <a:pt x="441" y="82"/>
                    </a:cubicBezTo>
                    <a:cubicBezTo>
                      <a:pt x="439" y="77"/>
                      <a:pt x="438" y="74"/>
                      <a:pt x="431" y="72"/>
                    </a:cubicBezTo>
                    <a:cubicBezTo>
                      <a:pt x="421" y="68"/>
                      <a:pt x="412" y="72"/>
                      <a:pt x="404" y="76"/>
                    </a:cubicBezTo>
                    <a:cubicBezTo>
                      <a:pt x="399" y="79"/>
                      <a:pt x="393" y="81"/>
                      <a:pt x="388" y="81"/>
                    </a:cubicBezTo>
                    <a:cubicBezTo>
                      <a:pt x="386" y="81"/>
                      <a:pt x="384" y="81"/>
                      <a:pt x="382" y="81"/>
                    </a:cubicBezTo>
                    <a:cubicBezTo>
                      <a:pt x="381" y="81"/>
                      <a:pt x="381" y="81"/>
                      <a:pt x="381" y="81"/>
                    </a:cubicBezTo>
                    <a:cubicBezTo>
                      <a:pt x="378" y="80"/>
                      <a:pt x="375" y="80"/>
                      <a:pt x="372" y="80"/>
                    </a:cubicBezTo>
                    <a:lnTo>
                      <a:pt x="371" y="80"/>
                    </a:lnTo>
                    <a:cubicBezTo>
                      <a:pt x="364" y="79"/>
                      <a:pt x="357" y="78"/>
                      <a:pt x="350" y="77"/>
                    </a:cubicBezTo>
                    <a:cubicBezTo>
                      <a:pt x="350" y="86"/>
                      <a:pt x="348" y="93"/>
                      <a:pt x="346" y="99"/>
                    </a:cubicBezTo>
                    <a:cubicBezTo>
                      <a:pt x="338" y="121"/>
                      <a:pt x="352" y="163"/>
                      <a:pt x="364" y="199"/>
                    </a:cubicBezTo>
                    <a:cubicBezTo>
                      <a:pt x="371" y="221"/>
                      <a:pt x="378" y="241"/>
                      <a:pt x="379" y="256"/>
                    </a:cubicBezTo>
                    <a:cubicBezTo>
                      <a:pt x="382" y="258"/>
                      <a:pt x="384" y="260"/>
                      <a:pt x="387" y="262"/>
                    </a:cubicBezTo>
                    <a:cubicBezTo>
                      <a:pt x="389" y="264"/>
                      <a:pt x="391" y="266"/>
                      <a:pt x="393" y="268"/>
                    </a:cubicBezTo>
                    <a:cubicBezTo>
                      <a:pt x="396" y="271"/>
                      <a:pt x="398" y="273"/>
                      <a:pt x="400" y="275"/>
                    </a:cubicBezTo>
                    <a:cubicBezTo>
                      <a:pt x="402" y="277"/>
                      <a:pt x="404" y="279"/>
                      <a:pt x="406" y="280"/>
                    </a:cubicBezTo>
                    <a:cubicBezTo>
                      <a:pt x="409" y="283"/>
                      <a:pt x="411" y="285"/>
                      <a:pt x="413" y="287"/>
                    </a:cubicBezTo>
                    <a:cubicBezTo>
                      <a:pt x="414" y="288"/>
                      <a:pt x="415" y="289"/>
                      <a:pt x="416" y="291"/>
                    </a:cubicBezTo>
                    <a:cubicBezTo>
                      <a:pt x="419" y="294"/>
                      <a:pt x="422" y="297"/>
                      <a:pt x="424" y="299"/>
                    </a:cubicBezTo>
                    <a:cubicBezTo>
                      <a:pt x="437" y="315"/>
                      <a:pt x="436" y="322"/>
                      <a:pt x="432" y="335"/>
                    </a:cubicBezTo>
                    <a:cubicBezTo>
                      <a:pt x="430" y="344"/>
                      <a:pt x="427" y="357"/>
                      <a:pt x="428" y="379"/>
                    </a:cubicBezTo>
                    <a:cubicBezTo>
                      <a:pt x="429" y="418"/>
                      <a:pt x="418" y="423"/>
                      <a:pt x="401" y="426"/>
                    </a:cubicBezTo>
                    <a:cubicBezTo>
                      <a:pt x="395" y="428"/>
                      <a:pt x="388" y="429"/>
                      <a:pt x="383" y="434"/>
                    </a:cubicBezTo>
                    <a:cubicBezTo>
                      <a:pt x="372" y="444"/>
                      <a:pt x="375" y="463"/>
                      <a:pt x="377" y="479"/>
                    </a:cubicBezTo>
                    <a:cubicBezTo>
                      <a:pt x="379" y="488"/>
                      <a:pt x="380" y="496"/>
                      <a:pt x="378" y="502"/>
                    </a:cubicBezTo>
                    <a:cubicBezTo>
                      <a:pt x="377" y="504"/>
                      <a:pt x="375" y="505"/>
                      <a:pt x="372" y="506"/>
                    </a:cubicBezTo>
                    <a:lnTo>
                      <a:pt x="371" y="506"/>
                    </a:lnTo>
                    <a:cubicBezTo>
                      <a:pt x="356" y="506"/>
                      <a:pt x="312" y="436"/>
                      <a:pt x="300" y="415"/>
                    </a:cubicBezTo>
                    <a:cubicBezTo>
                      <a:pt x="298" y="411"/>
                      <a:pt x="297" y="409"/>
                      <a:pt x="297" y="409"/>
                    </a:cubicBezTo>
                    <a:cubicBezTo>
                      <a:pt x="294" y="402"/>
                      <a:pt x="297" y="390"/>
                      <a:pt x="303" y="371"/>
                    </a:cubicBezTo>
                    <a:cubicBezTo>
                      <a:pt x="309" y="351"/>
                      <a:pt x="316" y="326"/>
                      <a:pt x="312" y="309"/>
                    </a:cubicBezTo>
                    <a:cubicBezTo>
                      <a:pt x="310" y="300"/>
                      <a:pt x="305" y="296"/>
                      <a:pt x="295" y="296"/>
                    </a:cubicBezTo>
                    <a:cubicBezTo>
                      <a:pt x="287" y="296"/>
                      <a:pt x="277" y="299"/>
                      <a:pt x="269" y="301"/>
                    </a:cubicBezTo>
                    <a:cubicBezTo>
                      <a:pt x="265" y="303"/>
                      <a:pt x="261" y="304"/>
                      <a:pt x="258" y="304"/>
                    </a:cubicBezTo>
                    <a:lnTo>
                      <a:pt x="256" y="304"/>
                    </a:lnTo>
                    <a:cubicBezTo>
                      <a:pt x="246" y="304"/>
                      <a:pt x="234" y="294"/>
                      <a:pt x="218" y="280"/>
                    </a:cubicBezTo>
                    <a:cubicBezTo>
                      <a:pt x="214" y="276"/>
                      <a:pt x="210" y="272"/>
                      <a:pt x="207" y="270"/>
                    </a:cubicBezTo>
                    <a:cubicBezTo>
                      <a:pt x="206" y="269"/>
                      <a:pt x="205" y="269"/>
                      <a:pt x="205" y="268"/>
                    </a:cubicBezTo>
                    <a:cubicBezTo>
                      <a:pt x="191" y="272"/>
                      <a:pt x="78" y="314"/>
                      <a:pt x="0" y="343"/>
                    </a:cubicBezTo>
                    <a:lnTo>
                      <a:pt x="17" y="401"/>
                    </a:lnTo>
                    <a:lnTo>
                      <a:pt x="13" y="401"/>
                    </a:lnTo>
                    <a:lnTo>
                      <a:pt x="20" y="415"/>
                    </a:lnTo>
                    <a:cubicBezTo>
                      <a:pt x="34" y="416"/>
                      <a:pt x="89" y="421"/>
                      <a:pt x="117" y="439"/>
                    </a:cubicBezTo>
                    <a:cubicBezTo>
                      <a:pt x="135" y="451"/>
                      <a:pt x="161" y="457"/>
                      <a:pt x="180" y="462"/>
                    </a:cubicBezTo>
                    <a:cubicBezTo>
                      <a:pt x="192" y="464"/>
                      <a:pt x="200" y="466"/>
                      <a:pt x="205" y="470"/>
                    </a:cubicBezTo>
                    <a:cubicBezTo>
                      <a:pt x="213" y="475"/>
                      <a:pt x="213" y="492"/>
                      <a:pt x="211" y="536"/>
                    </a:cubicBezTo>
                    <a:cubicBezTo>
                      <a:pt x="211" y="557"/>
                      <a:pt x="210" y="578"/>
                      <a:pt x="211" y="592"/>
                    </a:cubicBezTo>
                    <a:cubicBezTo>
                      <a:pt x="213" y="613"/>
                      <a:pt x="202" y="627"/>
                      <a:pt x="194" y="636"/>
                    </a:cubicBezTo>
                    <a:cubicBezTo>
                      <a:pt x="184" y="648"/>
                      <a:pt x="183" y="650"/>
                      <a:pt x="189" y="656"/>
                    </a:cubicBezTo>
                    <a:cubicBezTo>
                      <a:pt x="201" y="669"/>
                      <a:pt x="204" y="685"/>
                      <a:pt x="205" y="697"/>
                    </a:cubicBezTo>
                    <a:cubicBezTo>
                      <a:pt x="206" y="704"/>
                      <a:pt x="208" y="712"/>
                      <a:pt x="210" y="712"/>
                    </a:cubicBezTo>
                    <a:cubicBezTo>
                      <a:pt x="214" y="713"/>
                      <a:pt x="217" y="716"/>
                      <a:pt x="217" y="720"/>
                    </a:cubicBezTo>
                    <a:cubicBezTo>
                      <a:pt x="220" y="736"/>
                      <a:pt x="185" y="773"/>
                      <a:pt x="171" y="781"/>
                    </a:cubicBezTo>
                    <a:cubicBezTo>
                      <a:pt x="166" y="784"/>
                      <a:pt x="165" y="792"/>
                      <a:pt x="165" y="805"/>
                    </a:cubicBezTo>
                    <a:cubicBezTo>
                      <a:pt x="165" y="820"/>
                      <a:pt x="164" y="838"/>
                      <a:pt x="152" y="854"/>
                    </a:cubicBezTo>
                    <a:cubicBezTo>
                      <a:pt x="143" y="867"/>
                      <a:pt x="120" y="888"/>
                      <a:pt x="98" y="909"/>
                    </a:cubicBezTo>
                    <a:cubicBezTo>
                      <a:pt x="91" y="916"/>
                      <a:pt x="85" y="922"/>
                      <a:pt x="79" y="927"/>
                    </a:cubicBezTo>
                    <a:cubicBezTo>
                      <a:pt x="81" y="932"/>
                      <a:pt x="84" y="944"/>
                      <a:pt x="89" y="966"/>
                    </a:cubicBezTo>
                    <a:cubicBezTo>
                      <a:pt x="97" y="999"/>
                      <a:pt x="112" y="1060"/>
                      <a:pt x="124" y="1067"/>
                    </a:cubicBezTo>
                    <a:cubicBezTo>
                      <a:pt x="150" y="1082"/>
                      <a:pt x="133" y="1210"/>
                      <a:pt x="133" y="1212"/>
                    </a:cubicBezTo>
                    <a:cubicBezTo>
                      <a:pt x="132" y="1217"/>
                      <a:pt x="136" y="1256"/>
                      <a:pt x="141" y="1292"/>
                    </a:cubicBezTo>
                    <a:cubicBezTo>
                      <a:pt x="150" y="1291"/>
                      <a:pt x="169" y="1289"/>
                      <a:pt x="187" y="1288"/>
                    </a:cubicBezTo>
                    <a:cubicBezTo>
                      <a:pt x="189" y="1275"/>
                      <a:pt x="190" y="1264"/>
                      <a:pt x="190" y="1256"/>
                    </a:cubicBezTo>
                    <a:cubicBezTo>
                      <a:pt x="191" y="1246"/>
                      <a:pt x="189" y="1244"/>
                      <a:pt x="189" y="1243"/>
                    </a:cubicBezTo>
                    <a:cubicBezTo>
                      <a:pt x="188" y="1243"/>
                      <a:pt x="187" y="1243"/>
                      <a:pt x="185" y="1243"/>
                    </a:cubicBezTo>
                    <a:lnTo>
                      <a:pt x="180" y="1243"/>
                    </a:lnTo>
                    <a:cubicBezTo>
                      <a:pt x="176" y="1243"/>
                      <a:pt x="165" y="1243"/>
                      <a:pt x="160" y="1229"/>
                    </a:cubicBezTo>
                    <a:cubicBezTo>
                      <a:pt x="149" y="1198"/>
                      <a:pt x="226" y="1155"/>
                      <a:pt x="283" y="1134"/>
                    </a:cubicBezTo>
                    <a:cubicBezTo>
                      <a:pt x="349" y="1109"/>
                      <a:pt x="370" y="1097"/>
                      <a:pt x="376" y="1078"/>
                    </a:cubicBezTo>
                    <a:cubicBezTo>
                      <a:pt x="378" y="1068"/>
                      <a:pt x="378" y="1048"/>
                      <a:pt x="378" y="1030"/>
                    </a:cubicBezTo>
                    <a:cubicBezTo>
                      <a:pt x="378" y="1006"/>
                      <a:pt x="378" y="981"/>
                      <a:pt x="384" y="967"/>
                    </a:cubicBezTo>
                    <a:cubicBezTo>
                      <a:pt x="388" y="954"/>
                      <a:pt x="386" y="944"/>
                      <a:pt x="381" y="926"/>
                    </a:cubicBezTo>
                    <a:cubicBezTo>
                      <a:pt x="377" y="913"/>
                      <a:pt x="373" y="897"/>
                      <a:pt x="370" y="874"/>
                    </a:cubicBezTo>
                    <a:cubicBezTo>
                      <a:pt x="365" y="840"/>
                      <a:pt x="356" y="824"/>
                      <a:pt x="347" y="809"/>
                    </a:cubicBezTo>
                    <a:cubicBezTo>
                      <a:pt x="341" y="799"/>
                      <a:pt x="336" y="790"/>
                      <a:pt x="333" y="777"/>
                    </a:cubicBezTo>
                    <a:cubicBezTo>
                      <a:pt x="328" y="760"/>
                      <a:pt x="323" y="735"/>
                      <a:pt x="333" y="722"/>
                    </a:cubicBezTo>
                    <a:cubicBezTo>
                      <a:pt x="337" y="716"/>
                      <a:pt x="343" y="713"/>
                      <a:pt x="350" y="712"/>
                    </a:cubicBezTo>
                    <a:cubicBezTo>
                      <a:pt x="362" y="712"/>
                      <a:pt x="364" y="708"/>
                      <a:pt x="373" y="690"/>
                    </a:cubicBezTo>
                    <a:cubicBezTo>
                      <a:pt x="375" y="686"/>
                      <a:pt x="377" y="681"/>
                      <a:pt x="380" y="675"/>
                    </a:cubicBezTo>
                    <a:cubicBezTo>
                      <a:pt x="391" y="655"/>
                      <a:pt x="403" y="651"/>
                      <a:pt x="416" y="647"/>
                    </a:cubicBezTo>
                    <a:cubicBezTo>
                      <a:pt x="425" y="644"/>
                      <a:pt x="435" y="641"/>
                      <a:pt x="447" y="632"/>
                    </a:cubicBezTo>
                    <a:cubicBezTo>
                      <a:pt x="459" y="623"/>
                      <a:pt x="467" y="612"/>
                      <a:pt x="475" y="600"/>
                    </a:cubicBezTo>
                    <a:cubicBezTo>
                      <a:pt x="486" y="584"/>
                      <a:pt x="499" y="565"/>
                      <a:pt x="527" y="544"/>
                    </a:cubicBezTo>
                    <a:cubicBezTo>
                      <a:pt x="555" y="523"/>
                      <a:pt x="584" y="514"/>
                      <a:pt x="612" y="505"/>
                    </a:cubicBezTo>
                    <a:cubicBezTo>
                      <a:pt x="635" y="498"/>
                      <a:pt x="656" y="492"/>
                      <a:pt x="676" y="480"/>
                    </a:cubicBezTo>
                    <a:cubicBezTo>
                      <a:pt x="726" y="450"/>
                      <a:pt x="799" y="341"/>
                      <a:pt x="794" y="328"/>
                    </a:cubicBezTo>
                    <a:cubicBezTo>
                      <a:pt x="787" y="308"/>
                      <a:pt x="770" y="215"/>
                      <a:pt x="775" y="1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4" name="Freeform 331">
                <a:extLst>
                  <a:ext uri="{FF2B5EF4-FFF2-40B4-BE49-F238E27FC236}">
                    <a16:creationId xmlns:a16="http://schemas.microsoft.com/office/drawing/2014/main" id="{5218E50A-1D0B-4CBF-A3C9-3F9B2B577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300854"/>
                <a:ext cx="347619" cy="353252"/>
              </a:xfrm>
              <a:custGeom>
                <a:avLst/>
                <a:gdLst>
                  <a:gd name="T0" fmla="*/ 293 w 818"/>
                  <a:gd name="T1" fmla="*/ 75 h 830"/>
                  <a:gd name="T2" fmla="*/ 299 w 818"/>
                  <a:gd name="T3" fmla="*/ 92 h 830"/>
                  <a:gd name="T4" fmla="*/ 297 w 818"/>
                  <a:gd name="T5" fmla="*/ 123 h 830"/>
                  <a:gd name="T6" fmla="*/ 203 w 818"/>
                  <a:gd name="T7" fmla="*/ 111 h 830"/>
                  <a:gd name="T8" fmla="*/ 167 w 818"/>
                  <a:gd name="T9" fmla="*/ 117 h 830"/>
                  <a:gd name="T10" fmla="*/ 163 w 818"/>
                  <a:gd name="T11" fmla="*/ 0 h 830"/>
                  <a:gd name="T12" fmla="*/ 80 w 818"/>
                  <a:gd name="T13" fmla="*/ 12 h 830"/>
                  <a:gd name="T14" fmla="*/ 102 w 818"/>
                  <a:gd name="T15" fmla="*/ 93 h 830"/>
                  <a:gd name="T16" fmla="*/ 75 w 818"/>
                  <a:gd name="T17" fmla="*/ 144 h 830"/>
                  <a:gd name="T18" fmla="*/ 94 w 818"/>
                  <a:gd name="T19" fmla="*/ 161 h 830"/>
                  <a:gd name="T20" fmla="*/ 0 w 818"/>
                  <a:gd name="T21" fmla="*/ 271 h 830"/>
                  <a:gd name="T22" fmla="*/ 82 w 818"/>
                  <a:gd name="T23" fmla="*/ 489 h 830"/>
                  <a:gd name="T24" fmla="*/ 100 w 818"/>
                  <a:gd name="T25" fmla="*/ 534 h 830"/>
                  <a:gd name="T26" fmla="*/ 102 w 818"/>
                  <a:gd name="T27" fmla="*/ 579 h 830"/>
                  <a:gd name="T28" fmla="*/ 104 w 818"/>
                  <a:gd name="T29" fmla="*/ 582 h 830"/>
                  <a:gd name="T30" fmla="*/ 176 w 818"/>
                  <a:gd name="T31" fmla="*/ 610 h 830"/>
                  <a:gd name="T32" fmla="*/ 280 w 818"/>
                  <a:gd name="T33" fmla="*/ 660 h 830"/>
                  <a:gd name="T34" fmla="*/ 319 w 818"/>
                  <a:gd name="T35" fmla="*/ 660 h 830"/>
                  <a:gd name="T36" fmla="*/ 356 w 818"/>
                  <a:gd name="T37" fmla="*/ 664 h 830"/>
                  <a:gd name="T38" fmla="*/ 438 w 818"/>
                  <a:gd name="T39" fmla="*/ 815 h 830"/>
                  <a:gd name="T40" fmla="*/ 473 w 818"/>
                  <a:gd name="T41" fmla="*/ 805 h 830"/>
                  <a:gd name="T42" fmla="*/ 502 w 818"/>
                  <a:gd name="T43" fmla="*/ 824 h 830"/>
                  <a:gd name="T44" fmla="*/ 540 w 818"/>
                  <a:gd name="T45" fmla="*/ 824 h 830"/>
                  <a:gd name="T46" fmla="*/ 601 w 818"/>
                  <a:gd name="T47" fmla="*/ 823 h 830"/>
                  <a:gd name="T48" fmla="*/ 639 w 818"/>
                  <a:gd name="T49" fmla="*/ 785 h 830"/>
                  <a:gd name="T50" fmla="*/ 657 w 818"/>
                  <a:gd name="T51" fmla="*/ 791 h 830"/>
                  <a:gd name="T52" fmla="*/ 674 w 818"/>
                  <a:gd name="T53" fmla="*/ 795 h 830"/>
                  <a:gd name="T54" fmla="*/ 721 w 818"/>
                  <a:gd name="T55" fmla="*/ 781 h 830"/>
                  <a:gd name="T56" fmla="*/ 737 w 818"/>
                  <a:gd name="T57" fmla="*/ 778 h 830"/>
                  <a:gd name="T58" fmla="*/ 794 w 818"/>
                  <a:gd name="T59" fmla="*/ 709 h 830"/>
                  <a:gd name="T60" fmla="*/ 748 w 818"/>
                  <a:gd name="T61" fmla="*/ 625 h 830"/>
                  <a:gd name="T62" fmla="*/ 736 w 818"/>
                  <a:gd name="T63" fmla="*/ 581 h 830"/>
                  <a:gd name="T64" fmla="*/ 723 w 818"/>
                  <a:gd name="T65" fmla="*/ 524 h 830"/>
                  <a:gd name="T66" fmla="*/ 730 w 818"/>
                  <a:gd name="T67" fmla="*/ 442 h 830"/>
                  <a:gd name="T68" fmla="*/ 733 w 818"/>
                  <a:gd name="T69" fmla="*/ 291 h 830"/>
                  <a:gd name="T70" fmla="*/ 606 w 818"/>
                  <a:gd name="T71" fmla="*/ 201 h 830"/>
                  <a:gd name="T72" fmla="*/ 333 w 818"/>
                  <a:gd name="T73" fmla="*/ 7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8" h="830">
                    <a:moveTo>
                      <a:pt x="333" y="7"/>
                    </a:moveTo>
                    <a:cubicBezTo>
                      <a:pt x="329" y="40"/>
                      <a:pt x="314" y="65"/>
                      <a:pt x="293" y="75"/>
                    </a:cubicBezTo>
                    <a:cubicBezTo>
                      <a:pt x="292" y="76"/>
                      <a:pt x="291" y="76"/>
                      <a:pt x="291" y="77"/>
                    </a:cubicBezTo>
                    <a:cubicBezTo>
                      <a:pt x="290" y="79"/>
                      <a:pt x="296" y="87"/>
                      <a:pt x="299" y="92"/>
                    </a:cubicBezTo>
                    <a:cubicBezTo>
                      <a:pt x="305" y="100"/>
                      <a:pt x="311" y="108"/>
                      <a:pt x="308" y="115"/>
                    </a:cubicBezTo>
                    <a:cubicBezTo>
                      <a:pt x="307" y="119"/>
                      <a:pt x="303" y="122"/>
                      <a:pt x="297" y="123"/>
                    </a:cubicBezTo>
                    <a:cubicBezTo>
                      <a:pt x="286" y="125"/>
                      <a:pt x="270" y="122"/>
                      <a:pt x="253" y="118"/>
                    </a:cubicBezTo>
                    <a:cubicBezTo>
                      <a:pt x="237" y="115"/>
                      <a:pt x="219" y="111"/>
                      <a:pt x="203" y="111"/>
                    </a:cubicBezTo>
                    <a:cubicBezTo>
                      <a:pt x="192" y="111"/>
                      <a:pt x="182" y="112"/>
                      <a:pt x="174" y="116"/>
                    </a:cubicBezTo>
                    <a:cubicBezTo>
                      <a:pt x="172" y="117"/>
                      <a:pt x="169" y="117"/>
                      <a:pt x="167" y="117"/>
                    </a:cubicBezTo>
                    <a:cubicBezTo>
                      <a:pt x="162" y="117"/>
                      <a:pt x="157" y="115"/>
                      <a:pt x="154" y="111"/>
                    </a:cubicBezTo>
                    <a:cubicBezTo>
                      <a:pt x="142" y="93"/>
                      <a:pt x="149" y="43"/>
                      <a:pt x="163" y="0"/>
                    </a:cubicBezTo>
                    <a:lnTo>
                      <a:pt x="109" y="5"/>
                    </a:lnTo>
                    <a:cubicBezTo>
                      <a:pt x="109" y="5"/>
                      <a:pt x="96" y="8"/>
                      <a:pt x="80" y="12"/>
                    </a:cubicBezTo>
                    <a:lnTo>
                      <a:pt x="90" y="39"/>
                    </a:lnTo>
                    <a:cubicBezTo>
                      <a:pt x="91" y="40"/>
                      <a:pt x="107" y="72"/>
                      <a:pt x="102" y="93"/>
                    </a:cubicBezTo>
                    <a:cubicBezTo>
                      <a:pt x="100" y="103"/>
                      <a:pt x="91" y="109"/>
                      <a:pt x="73" y="112"/>
                    </a:cubicBezTo>
                    <a:cubicBezTo>
                      <a:pt x="76" y="126"/>
                      <a:pt x="76" y="138"/>
                      <a:pt x="75" y="144"/>
                    </a:cubicBezTo>
                    <a:lnTo>
                      <a:pt x="96" y="157"/>
                    </a:lnTo>
                    <a:lnTo>
                      <a:pt x="94" y="161"/>
                    </a:lnTo>
                    <a:cubicBezTo>
                      <a:pt x="87" y="175"/>
                      <a:pt x="49" y="246"/>
                      <a:pt x="28" y="254"/>
                    </a:cubicBezTo>
                    <a:cubicBezTo>
                      <a:pt x="25" y="255"/>
                      <a:pt x="18" y="259"/>
                      <a:pt x="0" y="271"/>
                    </a:cubicBezTo>
                    <a:cubicBezTo>
                      <a:pt x="10" y="320"/>
                      <a:pt x="25" y="391"/>
                      <a:pt x="44" y="409"/>
                    </a:cubicBezTo>
                    <a:cubicBezTo>
                      <a:pt x="74" y="436"/>
                      <a:pt x="78" y="465"/>
                      <a:pt x="82" y="489"/>
                    </a:cubicBezTo>
                    <a:cubicBezTo>
                      <a:pt x="83" y="498"/>
                      <a:pt x="84" y="505"/>
                      <a:pt x="86" y="511"/>
                    </a:cubicBezTo>
                    <a:cubicBezTo>
                      <a:pt x="89" y="518"/>
                      <a:pt x="94" y="526"/>
                      <a:pt x="100" y="534"/>
                    </a:cubicBezTo>
                    <a:cubicBezTo>
                      <a:pt x="108" y="546"/>
                      <a:pt x="116" y="558"/>
                      <a:pt x="113" y="568"/>
                    </a:cubicBezTo>
                    <a:cubicBezTo>
                      <a:pt x="112" y="573"/>
                      <a:pt x="108" y="577"/>
                      <a:pt x="102" y="579"/>
                    </a:cubicBezTo>
                    <a:cubicBezTo>
                      <a:pt x="100" y="580"/>
                      <a:pt x="99" y="580"/>
                      <a:pt x="98" y="581"/>
                    </a:cubicBezTo>
                    <a:cubicBezTo>
                      <a:pt x="101" y="582"/>
                      <a:pt x="103" y="582"/>
                      <a:pt x="104" y="582"/>
                    </a:cubicBezTo>
                    <a:cubicBezTo>
                      <a:pt x="117" y="582"/>
                      <a:pt x="132" y="590"/>
                      <a:pt x="147" y="598"/>
                    </a:cubicBezTo>
                    <a:cubicBezTo>
                      <a:pt x="157" y="603"/>
                      <a:pt x="168" y="608"/>
                      <a:pt x="176" y="610"/>
                    </a:cubicBezTo>
                    <a:cubicBezTo>
                      <a:pt x="194" y="614"/>
                      <a:pt x="267" y="642"/>
                      <a:pt x="277" y="655"/>
                    </a:cubicBezTo>
                    <a:cubicBezTo>
                      <a:pt x="278" y="656"/>
                      <a:pt x="279" y="658"/>
                      <a:pt x="280" y="660"/>
                    </a:cubicBezTo>
                    <a:cubicBezTo>
                      <a:pt x="293" y="660"/>
                      <a:pt x="307" y="659"/>
                      <a:pt x="319" y="660"/>
                    </a:cubicBezTo>
                    <a:lnTo>
                      <a:pt x="319" y="660"/>
                    </a:lnTo>
                    <a:cubicBezTo>
                      <a:pt x="322" y="660"/>
                      <a:pt x="325" y="660"/>
                      <a:pt x="327" y="660"/>
                    </a:cubicBezTo>
                    <a:cubicBezTo>
                      <a:pt x="335" y="654"/>
                      <a:pt x="346" y="654"/>
                      <a:pt x="356" y="664"/>
                    </a:cubicBezTo>
                    <a:cubicBezTo>
                      <a:pt x="378" y="687"/>
                      <a:pt x="400" y="761"/>
                      <a:pt x="401" y="811"/>
                    </a:cubicBezTo>
                    <a:cubicBezTo>
                      <a:pt x="420" y="814"/>
                      <a:pt x="433" y="815"/>
                      <a:pt x="438" y="815"/>
                    </a:cubicBezTo>
                    <a:cubicBezTo>
                      <a:pt x="441" y="815"/>
                      <a:pt x="445" y="813"/>
                      <a:pt x="449" y="811"/>
                    </a:cubicBezTo>
                    <a:cubicBezTo>
                      <a:pt x="455" y="808"/>
                      <a:pt x="463" y="805"/>
                      <a:pt x="473" y="805"/>
                    </a:cubicBezTo>
                    <a:cubicBezTo>
                      <a:pt x="477" y="805"/>
                      <a:pt x="481" y="805"/>
                      <a:pt x="485" y="807"/>
                    </a:cubicBezTo>
                    <a:cubicBezTo>
                      <a:pt x="498" y="811"/>
                      <a:pt x="500" y="819"/>
                      <a:pt x="502" y="824"/>
                    </a:cubicBezTo>
                    <a:cubicBezTo>
                      <a:pt x="503" y="829"/>
                      <a:pt x="503" y="829"/>
                      <a:pt x="508" y="829"/>
                    </a:cubicBezTo>
                    <a:cubicBezTo>
                      <a:pt x="516" y="829"/>
                      <a:pt x="528" y="826"/>
                      <a:pt x="540" y="824"/>
                    </a:cubicBezTo>
                    <a:cubicBezTo>
                      <a:pt x="554" y="821"/>
                      <a:pt x="568" y="818"/>
                      <a:pt x="574" y="820"/>
                    </a:cubicBezTo>
                    <a:cubicBezTo>
                      <a:pt x="582" y="821"/>
                      <a:pt x="592" y="823"/>
                      <a:pt x="601" y="823"/>
                    </a:cubicBezTo>
                    <a:cubicBezTo>
                      <a:pt x="608" y="823"/>
                      <a:pt x="612" y="822"/>
                      <a:pt x="613" y="820"/>
                    </a:cubicBezTo>
                    <a:cubicBezTo>
                      <a:pt x="614" y="810"/>
                      <a:pt x="620" y="785"/>
                      <a:pt x="639" y="785"/>
                    </a:cubicBezTo>
                    <a:cubicBezTo>
                      <a:pt x="641" y="785"/>
                      <a:pt x="643" y="786"/>
                      <a:pt x="645" y="786"/>
                    </a:cubicBezTo>
                    <a:cubicBezTo>
                      <a:pt x="649" y="787"/>
                      <a:pt x="653" y="789"/>
                      <a:pt x="657" y="791"/>
                    </a:cubicBezTo>
                    <a:cubicBezTo>
                      <a:pt x="662" y="793"/>
                      <a:pt x="667" y="796"/>
                      <a:pt x="671" y="796"/>
                    </a:cubicBezTo>
                    <a:cubicBezTo>
                      <a:pt x="672" y="796"/>
                      <a:pt x="673" y="796"/>
                      <a:pt x="674" y="795"/>
                    </a:cubicBezTo>
                    <a:cubicBezTo>
                      <a:pt x="676" y="795"/>
                      <a:pt x="680" y="794"/>
                      <a:pt x="684" y="790"/>
                    </a:cubicBezTo>
                    <a:cubicBezTo>
                      <a:pt x="696" y="780"/>
                      <a:pt x="710" y="780"/>
                      <a:pt x="721" y="781"/>
                    </a:cubicBezTo>
                    <a:cubicBezTo>
                      <a:pt x="723" y="781"/>
                      <a:pt x="725" y="781"/>
                      <a:pt x="727" y="781"/>
                    </a:cubicBezTo>
                    <a:cubicBezTo>
                      <a:pt x="735" y="781"/>
                      <a:pt x="737" y="779"/>
                      <a:pt x="737" y="778"/>
                    </a:cubicBezTo>
                    <a:cubicBezTo>
                      <a:pt x="739" y="774"/>
                      <a:pt x="742" y="768"/>
                      <a:pt x="817" y="733"/>
                    </a:cubicBezTo>
                    <a:cubicBezTo>
                      <a:pt x="815" y="719"/>
                      <a:pt x="806" y="714"/>
                      <a:pt x="794" y="709"/>
                    </a:cubicBezTo>
                    <a:cubicBezTo>
                      <a:pt x="781" y="702"/>
                      <a:pt x="765" y="694"/>
                      <a:pt x="764" y="668"/>
                    </a:cubicBezTo>
                    <a:cubicBezTo>
                      <a:pt x="763" y="645"/>
                      <a:pt x="755" y="635"/>
                      <a:pt x="748" y="625"/>
                    </a:cubicBezTo>
                    <a:cubicBezTo>
                      <a:pt x="742" y="616"/>
                      <a:pt x="735" y="606"/>
                      <a:pt x="736" y="590"/>
                    </a:cubicBezTo>
                    <a:lnTo>
                      <a:pt x="736" y="581"/>
                    </a:lnTo>
                    <a:cubicBezTo>
                      <a:pt x="737" y="562"/>
                      <a:pt x="738" y="534"/>
                      <a:pt x="732" y="532"/>
                    </a:cubicBezTo>
                    <a:cubicBezTo>
                      <a:pt x="728" y="531"/>
                      <a:pt x="725" y="528"/>
                      <a:pt x="723" y="524"/>
                    </a:cubicBezTo>
                    <a:cubicBezTo>
                      <a:pt x="718" y="510"/>
                      <a:pt x="730" y="484"/>
                      <a:pt x="742" y="466"/>
                    </a:cubicBezTo>
                    <a:cubicBezTo>
                      <a:pt x="748" y="457"/>
                      <a:pt x="745" y="453"/>
                      <a:pt x="730" y="442"/>
                    </a:cubicBezTo>
                    <a:cubicBezTo>
                      <a:pt x="719" y="434"/>
                      <a:pt x="705" y="424"/>
                      <a:pt x="701" y="406"/>
                    </a:cubicBezTo>
                    <a:cubicBezTo>
                      <a:pt x="699" y="401"/>
                      <a:pt x="696" y="386"/>
                      <a:pt x="733" y="291"/>
                    </a:cubicBezTo>
                    <a:cubicBezTo>
                      <a:pt x="671" y="249"/>
                      <a:pt x="609" y="203"/>
                      <a:pt x="609" y="203"/>
                    </a:cubicBezTo>
                    <a:lnTo>
                      <a:pt x="606" y="201"/>
                    </a:lnTo>
                    <a:lnTo>
                      <a:pt x="610" y="154"/>
                    </a:lnTo>
                    <a:lnTo>
                      <a:pt x="333" y="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725" name="Freeform 333">
                <a:extLst>
                  <a:ext uri="{FF2B5EF4-FFF2-40B4-BE49-F238E27FC236}">
                    <a16:creationId xmlns:a16="http://schemas.microsoft.com/office/drawing/2014/main" id="{B25874D6-56A6-4459-8D12-761789332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995" y="4960381"/>
                <a:ext cx="90194" cy="62007"/>
              </a:xfrm>
              <a:custGeom>
                <a:avLst/>
                <a:gdLst>
                  <a:gd name="T0" fmla="*/ 210 w 211"/>
                  <a:gd name="T1" fmla="*/ 145 h 146"/>
                  <a:gd name="T2" fmla="*/ 197 w 211"/>
                  <a:gd name="T3" fmla="*/ 130 h 146"/>
                  <a:gd name="T4" fmla="*/ 0 w 211"/>
                  <a:gd name="T5" fmla="*/ 0 h 146"/>
                  <a:gd name="T6" fmla="*/ 207 w 211"/>
                  <a:gd name="T7" fmla="*/ 145 h 146"/>
                  <a:gd name="T8" fmla="*/ 210 w 211"/>
                  <a:gd name="T9" fmla="*/ 14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46">
                    <a:moveTo>
                      <a:pt x="210" y="145"/>
                    </a:moveTo>
                    <a:cubicBezTo>
                      <a:pt x="209" y="144"/>
                      <a:pt x="208" y="140"/>
                      <a:pt x="197" y="130"/>
                    </a:cubicBezTo>
                    <a:cubicBezTo>
                      <a:pt x="155" y="87"/>
                      <a:pt x="31" y="8"/>
                      <a:pt x="0" y="0"/>
                    </a:cubicBezTo>
                    <a:cubicBezTo>
                      <a:pt x="19" y="29"/>
                      <a:pt x="166" y="145"/>
                      <a:pt x="207" y="145"/>
                    </a:cubicBezTo>
                    <a:cubicBezTo>
                      <a:pt x="208" y="145"/>
                      <a:pt x="209" y="145"/>
                      <a:pt x="210" y="1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A1862420-E152-4197-B605-D9446C4A9254}"/>
              </a:ext>
            </a:extLst>
          </p:cNvPr>
          <p:cNvGrpSpPr/>
          <p:nvPr/>
        </p:nvGrpSpPr>
        <p:grpSpPr>
          <a:xfrm>
            <a:off x="0" y="721767"/>
            <a:ext cx="12176767" cy="6002306"/>
            <a:chOff x="240949" y="542864"/>
            <a:chExt cx="11710101" cy="5772272"/>
          </a:xfrm>
          <a:solidFill>
            <a:schemeClr val="tx1">
              <a:alpha val="11000"/>
            </a:schemeClr>
          </a:solidFill>
        </p:grpSpPr>
        <p:sp>
          <p:nvSpPr>
            <p:cNvPr id="392" name="Freeform 1">
              <a:extLst>
                <a:ext uri="{FF2B5EF4-FFF2-40B4-BE49-F238E27FC236}">
                  <a16:creationId xmlns:a16="http://schemas.microsoft.com/office/drawing/2014/main" id="{91D28235-63E2-4E10-9CAF-F201B105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5645" y="5973160"/>
              <a:ext cx="13153" cy="9394"/>
            </a:xfrm>
            <a:custGeom>
              <a:avLst/>
              <a:gdLst>
                <a:gd name="T0" fmla="*/ 30 w 32"/>
                <a:gd name="T1" fmla="*/ 12 h 23"/>
                <a:gd name="T2" fmla="*/ 22 w 32"/>
                <a:gd name="T3" fmla="*/ 2 h 23"/>
                <a:gd name="T4" fmla="*/ 0 w 32"/>
                <a:gd name="T5" fmla="*/ 2 h 23"/>
                <a:gd name="T6" fmla="*/ 30 w 32"/>
                <a:gd name="T7" fmla="*/ 22 h 23"/>
                <a:gd name="T8" fmla="*/ 30 w 32"/>
                <a:gd name="T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30" y="12"/>
                  </a:moveTo>
                  <a:cubicBezTo>
                    <a:pt x="30" y="9"/>
                    <a:pt x="28" y="4"/>
                    <a:pt x="22" y="2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14" y="7"/>
                    <a:pt x="25" y="18"/>
                    <a:pt x="30" y="22"/>
                  </a:cubicBezTo>
                  <a:cubicBezTo>
                    <a:pt x="30" y="22"/>
                    <a:pt x="31" y="17"/>
                    <a:pt x="30" y="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93" name="Freeform 2">
              <a:extLst>
                <a:ext uri="{FF2B5EF4-FFF2-40B4-BE49-F238E27FC236}">
                  <a16:creationId xmlns:a16="http://schemas.microsoft.com/office/drawing/2014/main" id="{9E184068-CE3F-469A-9E73-EB8C79A00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8373" y="1739784"/>
              <a:ext cx="3758" cy="1879"/>
            </a:xfrm>
            <a:custGeom>
              <a:avLst/>
              <a:gdLst>
                <a:gd name="T0" fmla="*/ 0 w 11"/>
                <a:gd name="T1" fmla="*/ 0 h 5"/>
                <a:gd name="T2" fmla="*/ 10 w 11"/>
                <a:gd name="T3" fmla="*/ 4 h 5"/>
                <a:gd name="T4" fmla="*/ 10 w 11"/>
                <a:gd name="T5" fmla="*/ 3 h 5"/>
                <a:gd name="T6" fmla="*/ 0 w 1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3" y="1"/>
                    <a:pt x="7" y="2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6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94" name="Freeform 3">
              <a:extLst>
                <a:ext uri="{FF2B5EF4-FFF2-40B4-BE49-F238E27FC236}">
                  <a16:creationId xmlns:a16="http://schemas.microsoft.com/office/drawing/2014/main" id="{E80708C8-D30E-422A-A43E-7D9FD64BA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894" y="6187365"/>
              <a:ext cx="28186" cy="15033"/>
            </a:xfrm>
            <a:custGeom>
              <a:avLst/>
              <a:gdLst>
                <a:gd name="T0" fmla="*/ 27 w 64"/>
                <a:gd name="T1" fmla="*/ 35 h 36"/>
                <a:gd name="T2" fmla="*/ 60 w 64"/>
                <a:gd name="T3" fmla="*/ 19 h 36"/>
                <a:gd name="T4" fmla="*/ 61 w 64"/>
                <a:gd name="T5" fmla="*/ 5 h 36"/>
                <a:gd name="T6" fmla="*/ 55 w 64"/>
                <a:gd name="T7" fmla="*/ 0 h 36"/>
                <a:gd name="T8" fmla="*/ 37 w 64"/>
                <a:gd name="T9" fmla="*/ 8 h 36"/>
                <a:gd name="T10" fmla="*/ 0 w 64"/>
                <a:gd name="T11" fmla="*/ 24 h 36"/>
                <a:gd name="T12" fmla="*/ 13 w 64"/>
                <a:gd name="T13" fmla="*/ 30 h 36"/>
                <a:gd name="T14" fmla="*/ 27 w 64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27" y="35"/>
                  </a:moveTo>
                  <a:cubicBezTo>
                    <a:pt x="40" y="35"/>
                    <a:pt x="55" y="28"/>
                    <a:pt x="60" y="19"/>
                  </a:cubicBezTo>
                  <a:cubicBezTo>
                    <a:pt x="63" y="14"/>
                    <a:pt x="63" y="10"/>
                    <a:pt x="61" y="5"/>
                  </a:cubicBezTo>
                  <a:cubicBezTo>
                    <a:pt x="58" y="0"/>
                    <a:pt x="56" y="0"/>
                    <a:pt x="55" y="0"/>
                  </a:cubicBezTo>
                  <a:cubicBezTo>
                    <a:pt x="51" y="0"/>
                    <a:pt x="45" y="4"/>
                    <a:pt x="37" y="8"/>
                  </a:cubicBezTo>
                  <a:cubicBezTo>
                    <a:pt x="28" y="14"/>
                    <a:pt x="15" y="21"/>
                    <a:pt x="0" y="24"/>
                  </a:cubicBezTo>
                  <a:cubicBezTo>
                    <a:pt x="5" y="25"/>
                    <a:pt x="9" y="27"/>
                    <a:pt x="13" y="30"/>
                  </a:cubicBezTo>
                  <a:cubicBezTo>
                    <a:pt x="17" y="34"/>
                    <a:pt x="23" y="35"/>
                    <a:pt x="27" y="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95" name="Freeform 4">
              <a:extLst>
                <a:ext uri="{FF2B5EF4-FFF2-40B4-BE49-F238E27FC236}">
                  <a16:creationId xmlns:a16="http://schemas.microsoft.com/office/drawing/2014/main" id="{49FC39D0-AD08-41EA-9B5C-026DE7916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957" y="6177968"/>
              <a:ext cx="56370" cy="71401"/>
            </a:xfrm>
            <a:custGeom>
              <a:avLst/>
              <a:gdLst>
                <a:gd name="T0" fmla="*/ 0 w 133"/>
                <a:gd name="T1" fmla="*/ 129 h 166"/>
                <a:gd name="T2" fmla="*/ 15 w 133"/>
                <a:gd name="T3" fmla="*/ 137 h 166"/>
                <a:gd name="T4" fmla="*/ 46 w 133"/>
                <a:gd name="T5" fmla="*/ 164 h 166"/>
                <a:gd name="T6" fmla="*/ 43 w 133"/>
                <a:gd name="T7" fmla="*/ 157 h 166"/>
                <a:gd name="T8" fmla="*/ 39 w 133"/>
                <a:gd name="T9" fmla="*/ 108 h 166"/>
                <a:gd name="T10" fmla="*/ 56 w 133"/>
                <a:gd name="T11" fmla="*/ 100 h 166"/>
                <a:gd name="T12" fmla="*/ 66 w 133"/>
                <a:gd name="T13" fmla="*/ 101 h 166"/>
                <a:gd name="T14" fmla="*/ 80 w 133"/>
                <a:gd name="T15" fmla="*/ 137 h 166"/>
                <a:gd name="T16" fmla="*/ 89 w 133"/>
                <a:gd name="T17" fmla="*/ 165 h 166"/>
                <a:gd name="T18" fmla="*/ 93 w 133"/>
                <a:gd name="T19" fmla="*/ 164 h 166"/>
                <a:gd name="T20" fmla="*/ 100 w 133"/>
                <a:gd name="T21" fmla="*/ 158 h 166"/>
                <a:gd name="T22" fmla="*/ 94 w 133"/>
                <a:gd name="T23" fmla="*/ 143 h 166"/>
                <a:gd name="T24" fmla="*/ 87 w 133"/>
                <a:gd name="T25" fmla="*/ 113 h 166"/>
                <a:gd name="T26" fmla="*/ 118 w 133"/>
                <a:gd name="T27" fmla="*/ 94 h 166"/>
                <a:gd name="T28" fmla="*/ 132 w 133"/>
                <a:gd name="T29" fmla="*/ 88 h 166"/>
                <a:gd name="T30" fmla="*/ 130 w 133"/>
                <a:gd name="T31" fmla="*/ 86 h 166"/>
                <a:gd name="T32" fmla="*/ 105 w 133"/>
                <a:gd name="T33" fmla="*/ 87 h 166"/>
                <a:gd name="T34" fmla="*/ 82 w 133"/>
                <a:gd name="T35" fmla="*/ 92 h 166"/>
                <a:gd name="T36" fmla="*/ 61 w 133"/>
                <a:gd name="T37" fmla="*/ 82 h 166"/>
                <a:gd name="T38" fmla="*/ 46 w 133"/>
                <a:gd name="T39" fmla="*/ 52 h 166"/>
                <a:gd name="T40" fmla="*/ 75 w 133"/>
                <a:gd name="T41" fmla="*/ 29 h 166"/>
                <a:gd name="T42" fmla="*/ 103 w 133"/>
                <a:gd name="T43" fmla="*/ 0 h 166"/>
                <a:gd name="T44" fmla="*/ 100 w 133"/>
                <a:gd name="T45" fmla="*/ 0 h 166"/>
                <a:gd name="T46" fmla="*/ 89 w 133"/>
                <a:gd name="T47" fmla="*/ 3 h 166"/>
                <a:gd name="T48" fmla="*/ 25 w 133"/>
                <a:gd name="T49" fmla="*/ 68 h 166"/>
                <a:gd name="T50" fmla="*/ 16 w 133"/>
                <a:gd name="T51" fmla="*/ 115 h 166"/>
                <a:gd name="T52" fmla="*/ 0 w 133"/>
                <a:gd name="T53" fmla="*/ 1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66">
                  <a:moveTo>
                    <a:pt x="0" y="129"/>
                  </a:moveTo>
                  <a:cubicBezTo>
                    <a:pt x="4" y="129"/>
                    <a:pt x="10" y="131"/>
                    <a:pt x="15" y="137"/>
                  </a:cubicBezTo>
                  <a:cubicBezTo>
                    <a:pt x="27" y="150"/>
                    <a:pt x="39" y="160"/>
                    <a:pt x="46" y="164"/>
                  </a:cubicBezTo>
                  <a:cubicBezTo>
                    <a:pt x="45" y="163"/>
                    <a:pt x="44" y="160"/>
                    <a:pt x="43" y="157"/>
                  </a:cubicBezTo>
                  <a:cubicBezTo>
                    <a:pt x="34" y="136"/>
                    <a:pt x="32" y="119"/>
                    <a:pt x="39" y="108"/>
                  </a:cubicBezTo>
                  <a:cubicBezTo>
                    <a:pt x="43" y="103"/>
                    <a:pt x="49" y="100"/>
                    <a:pt x="56" y="100"/>
                  </a:cubicBezTo>
                  <a:cubicBezTo>
                    <a:pt x="59" y="100"/>
                    <a:pt x="62" y="100"/>
                    <a:pt x="66" y="101"/>
                  </a:cubicBezTo>
                  <a:cubicBezTo>
                    <a:pt x="76" y="106"/>
                    <a:pt x="78" y="121"/>
                    <a:pt x="80" y="137"/>
                  </a:cubicBezTo>
                  <a:cubicBezTo>
                    <a:pt x="81" y="148"/>
                    <a:pt x="83" y="165"/>
                    <a:pt x="89" y="165"/>
                  </a:cubicBezTo>
                  <a:cubicBezTo>
                    <a:pt x="90" y="165"/>
                    <a:pt x="91" y="165"/>
                    <a:pt x="93" y="164"/>
                  </a:cubicBezTo>
                  <a:cubicBezTo>
                    <a:pt x="96" y="163"/>
                    <a:pt x="99" y="161"/>
                    <a:pt x="100" y="158"/>
                  </a:cubicBezTo>
                  <a:cubicBezTo>
                    <a:pt x="101" y="155"/>
                    <a:pt x="97" y="149"/>
                    <a:pt x="94" y="143"/>
                  </a:cubicBezTo>
                  <a:cubicBezTo>
                    <a:pt x="88" y="134"/>
                    <a:pt x="82" y="124"/>
                    <a:pt x="87" y="113"/>
                  </a:cubicBezTo>
                  <a:cubicBezTo>
                    <a:pt x="92" y="102"/>
                    <a:pt x="105" y="98"/>
                    <a:pt x="118" y="94"/>
                  </a:cubicBezTo>
                  <a:cubicBezTo>
                    <a:pt x="123" y="92"/>
                    <a:pt x="131" y="90"/>
                    <a:pt x="132" y="88"/>
                  </a:cubicBezTo>
                  <a:cubicBezTo>
                    <a:pt x="132" y="88"/>
                    <a:pt x="132" y="87"/>
                    <a:pt x="130" y="86"/>
                  </a:cubicBezTo>
                  <a:cubicBezTo>
                    <a:pt x="124" y="80"/>
                    <a:pt x="115" y="83"/>
                    <a:pt x="105" y="87"/>
                  </a:cubicBezTo>
                  <a:cubicBezTo>
                    <a:pt x="98" y="89"/>
                    <a:pt x="90" y="92"/>
                    <a:pt x="82" y="92"/>
                  </a:cubicBezTo>
                  <a:cubicBezTo>
                    <a:pt x="74" y="92"/>
                    <a:pt x="67" y="89"/>
                    <a:pt x="61" y="82"/>
                  </a:cubicBezTo>
                  <a:cubicBezTo>
                    <a:pt x="52" y="73"/>
                    <a:pt x="44" y="62"/>
                    <a:pt x="46" y="52"/>
                  </a:cubicBezTo>
                  <a:cubicBezTo>
                    <a:pt x="48" y="42"/>
                    <a:pt x="58" y="35"/>
                    <a:pt x="75" y="29"/>
                  </a:cubicBezTo>
                  <a:cubicBezTo>
                    <a:pt x="93" y="21"/>
                    <a:pt x="104" y="4"/>
                    <a:pt x="103" y="0"/>
                  </a:cubicBezTo>
                  <a:cubicBezTo>
                    <a:pt x="103" y="0"/>
                    <a:pt x="102" y="0"/>
                    <a:pt x="100" y="0"/>
                  </a:cubicBezTo>
                  <a:cubicBezTo>
                    <a:pt x="98" y="0"/>
                    <a:pt x="95" y="1"/>
                    <a:pt x="89" y="3"/>
                  </a:cubicBezTo>
                  <a:cubicBezTo>
                    <a:pt x="45" y="18"/>
                    <a:pt x="17" y="35"/>
                    <a:pt x="25" y="68"/>
                  </a:cubicBezTo>
                  <a:cubicBezTo>
                    <a:pt x="29" y="86"/>
                    <a:pt x="26" y="102"/>
                    <a:pt x="16" y="115"/>
                  </a:cubicBezTo>
                  <a:cubicBezTo>
                    <a:pt x="12" y="121"/>
                    <a:pt x="6" y="125"/>
                    <a:pt x="0" y="1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96" name="Freeform 6">
              <a:extLst>
                <a:ext uri="{FF2B5EF4-FFF2-40B4-BE49-F238E27FC236}">
                  <a16:creationId xmlns:a16="http://schemas.microsoft.com/office/drawing/2014/main" id="{BF547017-FEC1-450C-AB5A-06909E64B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692" y="4789393"/>
              <a:ext cx="249912" cy="221721"/>
            </a:xfrm>
            <a:custGeom>
              <a:avLst/>
              <a:gdLst>
                <a:gd name="T0" fmla="*/ 557 w 586"/>
                <a:gd name="T1" fmla="*/ 71 h 520"/>
                <a:gd name="T2" fmla="*/ 480 w 586"/>
                <a:gd name="T3" fmla="*/ 41 h 520"/>
                <a:gd name="T4" fmla="*/ 474 w 586"/>
                <a:gd name="T5" fmla="*/ 39 h 520"/>
                <a:gd name="T6" fmla="*/ 396 w 586"/>
                <a:gd name="T7" fmla="*/ 24 h 520"/>
                <a:gd name="T8" fmla="*/ 392 w 586"/>
                <a:gd name="T9" fmla="*/ 24 h 520"/>
                <a:gd name="T10" fmla="*/ 319 w 586"/>
                <a:gd name="T11" fmla="*/ 2 h 520"/>
                <a:gd name="T12" fmla="*/ 208 w 586"/>
                <a:gd name="T13" fmla="*/ 94 h 520"/>
                <a:gd name="T14" fmla="*/ 130 w 586"/>
                <a:gd name="T15" fmla="*/ 179 h 520"/>
                <a:gd name="T16" fmla="*/ 54 w 586"/>
                <a:gd name="T17" fmla="*/ 170 h 520"/>
                <a:gd name="T18" fmla="*/ 22 w 586"/>
                <a:gd name="T19" fmla="*/ 164 h 520"/>
                <a:gd name="T20" fmla="*/ 14 w 586"/>
                <a:gd name="T21" fmla="*/ 165 h 520"/>
                <a:gd name="T22" fmla="*/ 4 w 586"/>
                <a:gd name="T23" fmla="*/ 167 h 520"/>
                <a:gd name="T24" fmla="*/ 0 w 586"/>
                <a:gd name="T25" fmla="*/ 168 h 520"/>
                <a:gd name="T26" fmla="*/ 3 w 586"/>
                <a:gd name="T27" fmla="*/ 171 h 520"/>
                <a:gd name="T28" fmla="*/ 8 w 586"/>
                <a:gd name="T29" fmla="*/ 178 h 520"/>
                <a:gd name="T30" fmla="*/ 13 w 586"/>
                <a:gd name="T31" fmla="*/ 184 h 520"/>
                <a:gd name="T32" fmla="*/ 19 w 586"/>
                <a:gd name="T33" fmla="*/ 190 h 520"/>
                <a:gd name="T34" fmla="*/ 24 w 586"/>
                <a:gd name="T35" fmla="*/ 195 h 520"/>
                <a:gd name="T36" fmla="*/ 28 w 586"/>
                <a:gd name="T37" fmla="*/ 198 h 520"/>
                <a:gd name="T38" fmla="*/ 32 w 586"/>
                <a:gd name="T39" fmla="*/ 201 h 520"/>
                <a:gd name="T40" fmla="*/ 53 w 586"/>
                <a:gd name="T41" fmla="*/ 236 h 520"/>
                <a:gd name="T42" fmla="*/ 159 w 586"/>
                <a:gd name="T43" fmla="*/ 353 h 520"/>
                <a:gd name="T44" fmla="*/ 189 w 586"/>
                <a:gd name="T45" fmla="*/ 410 h 520"/>
                <a:gd name="T46" fmla="*/ 205 w 586"/>
                <a:gd name="T47" fmla="*/ 441 h 520"/>
                <a:gd name="T48" fmla="*/ 236 w 586"/>
                <a:gd name="T49" fmla="*/ 457 h 520"/>
                <a:gd name="T50" fmla="*/ 254 w 586"/>
                <a:gd name="T51" fmla="*/ 458 h 520"/>
                <a:gd name="T52" fmla="*/ 265 w 586"/>
                <a:gd name="T53" fmla="*/ 460 h 520"/>
                <a:gd name="T54" fmla="*/ 274 w 586"/>
                <a:gd name="T55" fmla="*/ 462 h 520"/>
                <a:gd name="T56" fmla="*/ 282 w 586"/>
                <a:gd name="T57" fmla="*/ 466 h 520"/>
                <a:gd name="T58" fmla="*/ 288 w 586"/>
                <a:gd name="T59" fmla="*/ 471 h 520"/>
                <a:gd name="T60" fmla="*/ 292 w 586"/>
                <a:gd name="T61" fmla="*/ 477 h 520"/>
                <a:gd name="T62" fmla="*/ 294 w 586"/>
                <a:gd name="T63" fmla="*/ 481 h 520"/>
                <a:gd name="T64" fmla="*/ 296 w 586"/>
                <a:gd name="T65" fmla="*/ 491 h 520"/>
                <a:gd name="T66" fmla="*/ 296 w 586"/>
                <a:gd name="T67" fmla="*/ 491 h 520"/>
                <a:gd name="T68" fmla="*/ 297 w 586"/>
                <a:gd name="T69" fmla="*/ 495 h 520"/>
                <a:gd name="T70" fmla="*/ 315 w 586"/>
                <a:gd name="T71" fmla="*/ 496 h 520"/>
                <a:gd name="T72" fmla="*/ 362 w 586"/>
                <a:gd name="T73" fmla="*/ 500 h 520"/>
                <a:gd name="T74" fmla="*/ 364 w 586"/>
                <a:gd name="T75" fmla="*/ 502 h 520"/>
                <a:gd name="T76" fmla="*/ 370 w 586"/>
                <a:gd name="T77" fmla="*/ 507 h 520"/>
                <a:gd name="T78" fmla="*/ 371 w 586"/>
                <a:gd name="T79" fmla="*/ 508 h 520"/>
                <a:gd name="T80" fmla="*/ 419 w 586"/>
                <a:gd name="T81" fmla="*/ 514 h 520"/>
                <a:gd name="T82" fmla="*/ 431 w 586"/>
                <a:gd name="T83" fmla="*/ 515 h 520"/>
                <a:gd name="T84" fmla="*/ 445 w 586"/>
                <a:gd name="T85" fmla="*/ 517 h 520"/>
                <a:gd name="T86" fmla="*/ 451 w 586"/>
                <a:gd name="T87" fmla="*/ 516 h 520"/>
                <a:gd name="T88" fmla="*/ 523 w 586"/>
                <a:gd name="T89" fmla="*/ 445 h 520"/>
                <a:gd name="T90" fmla="*/ 545 w 586"/>
                <a:gd name="T91" fmla="*/ 369 h 520"/>
                <a:gd name="T92" fmla="*/ 574 w 586"/>
                <a:gd name="T93" fmla="*/ 297 h 520"/>
                <a:gd name="T94" fmla="*/ 561 w 586"/>
                <a:gd name="T95" fmla="*/ 263 h 520"/>
                <a:gd name="T96" fmla="*/ 561 w 586"/>
                <a:gd name="T97" fmla="*/ 231 h 520"/>
                <a:gd name="T98" fmla="*/ 579 w 586"/>
                <a:gd name="T99" fmla="*/ 192 h 520"/>
                <a:gd name="T100" fmla="*/ 578 w 586"/>
                <a:gd name="T101" fmla="*/ 7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6" h="520">
                  <a:moveTo>
                    <a:pt x="578" y="77"/>
                  </a:moveTo>
                  <a:cubicBezTo>
                    <a:pt x="576" y="76"/>
                    <a:pt x="567" y="73"/>
                    <a:pt x="557" y="71"/>
                  </a:cubicBezTo>
                  <a:cubicBezTo>
                    <a:pt x="537" y="67"/>
                    <a:pt x="511" y="60"/>
                    <a:pt x="490" y="47"/>
                  </a:cubicBezTo>
                  <a:cubicBezTo>
                    <a:pt x="487" y="45"/>
                    <a:pt x="484" y="43"/>
                    <a:pt x="480" y="41"/>
                  </a:cubicBezTo>
                  <a:cubicBezTo>
                    <a:pt x="479" y="41"/>
                    <a:pt x="478" y="41"/>
                    <a:pt x="477" y="40"/>
                  </a:cubicBezTo>
                  <a:cubicBezTo>
                    <a:pt x="476" y="40"/>
                    <a:pt x="475" y="39"/>
                    <a:pt x="474" y="39"/>
                  </a:cubicBezTo>
                  <a:cubicBezTo>
                    <a:pt x="447" y="29"/>
                    <a:pt x="410" y="25"/>
                    <a:pt x="399" y="25"/>
                  </a:cubicBezTo>
                  <a:cubicBezTo>
                    <a:pt x="398" y="24"/>
                    <a:pt x="397" y="24"/>
                    <a:pt x="396" y="24"/>
                  </a:cubicBezTo>
                  <a:lnTo>
                    <a:pt x="395" y="24"/>
                  </a:lnTo>
                  <a:lnTo>
                    <a:pt x="392" y="24"/>
                  </a:lnTo>
                  <a:lnTo>
                    <a:pt x="381" y="0"/>
                  </a:lnTo>
                  <a:lnTo>
                    <a:pt x="319" y="2"/>
                  </a:lnTo>
                  <a:cubicBezTo>
                    <a:pt x="282" y="12"/>
                    <a:pt x="282" y="22"/>
                    <a:pt x="282" y="34"/>
                  </a:cubicBezTo>
                  <a:cubicBezTo>
                    <a:pt x="282" y="53"/>
                    <a:pt x="235" y="86"/>
                    <a:pt x="208" y="94"/>
                  </a:cubicBezTo>
                  <a:cubicBezTo>
                    <a:pt x="193" y="99"/>
                    <a:pt x="175" y="124"/>
                    <a:pt x="160" y="144"/>
                  </a:cubicBezTo>
                  <a:cubicBezTo>
                    <a:pt x="148" y="161"/>
                    <a:pt x="139" y="175"/>
                    <a:pt x="130" y="179"/>
                  </a:cubicBezTo>
                  <a:cubicBezTo>
                    <a:pt x="126" y="181"/>
                    <a:pt x="121" y="182"/>
                    <a:pt x="115" y="182"/>
                  </a:cubicBezTo>
                  <a:cubicBezTo>
                    <a:pt x="98" y="182"/>
                    <a:pt x="74" y="176"/>
                    <a:pt x="54" y="170"/>
                  </a:cubicBezTo>
                  <a:cubicBezTo>
                    <a:pt x="44" y="167"/>
                    <a:pt x="34" y="165"/>
                    <a:pt x="29" y="164"/>
                  </a:cubicBezTo>
                  <a:cubicBezTo>
                    <a:pt x="27" y="164"/>
                    <a:pt x="25" y="164"/>
                    <a:pt x="22" y="164"/>
                  </a:cubicBezTo>
                  <a:cubicBezTo>
                    <a:pt x="22" y="164"/>
                    <a:pt x="22" y="164"/>
                    <a:pt x="21" y="164"/>
                  </a:cubicBezTo>
                  <a:cubicBezTo>
                    <a:pt x="19" y="165"/>
                    <a:pt x="16" y="165"/>
                    <a:pt x="14" y="165"/>
                  </a:cubicBezTo>
                  <a:cubicBezTo>
                    <a:pt x="13" y="166"/>
                    <a:pt x="12" y="166"/>
                    <a:pt x="12" y="166"/>
                  </a:cubicBezTo>
                  <a:cubicBezTo>
                    <a:pt x="9" y="166"/>
                    <a:pt x="7" y="167"/>
                    <a:pt x="4" y="167"/>
                  </a:cubicBezTo>
                  <a:cubicBezTo>
                    <a:pt x="3" y="168"/>
                    <a:pt x="2" y="168"/>
                    <a:pt x="1" y="168"/>
                  </a:cubicBezTo>
                  <a:cubicBezTo>
                    <a:pt x="1" y="168"/>
                    <a:pt x="1" y="168"/>
                    <a:pt x="0" y="168"/>
                  </a:cubicBezTo>
                  <a:cubicBezTo>
                    <a:pt x="1" y="168"/>
                    <a:pt x="1" y="168"/>
                    <a:pt x="1" y="169"/>
                  </a:cubicBezTo>
                  <a:cubicBezTo>
                    <a:pt x="1" y="169"/>
                    <a:pt x="2" y="170"/>
                    <a:pt x="3" y="171"/>
                  </a:cubicBezTo>
                  <a:cubicBezTo>
                    <a:pt x="4" y="173"/>
                    <a:pt x="5" y="174"/>
                    <a:pt x="6" y="176"/>
                  </a:cubicBezTo>
                  <a:cubicBezTo>
                    <a:pt x="7" y="176"/>
                    <a:pt x="7" y="177"/>
                    <a:pt x="8" y="178"/>
                  </a:cubicBezTo>
                  <a:cubicBezTo>
                    <a:pt x="9" y="179"/>
                    <a:pt x="10" y="181"/>
                    <a:pt x="11" y="182"/>
                  </a:cubicBezTo>
                  <a:cubicBezTo>
                    <a:pt x="12" y="183"/>
                    <a:pt x="13" y="184"/>
                    <a:pt x="13" y="184"/>
                  </a:cubicBezTo>
                  <a:cubicBezTo>
                    <a:pt x="15" y="186"/>
                    <a:pt x="16" y="187"/>
                    <a:pt x="17" y="188"/>
                  </a:cubicBezTo>
                  <a:cubicBezTo>
                    <a:pt x="17" y="189"/>
                    <a:pt x="18" y="189"/>
                    <a:pt x="19" y="190"/>
                  </a:cubicBezTo>
                  <a:cubicBezTo>
                    <a:pt x="20" y="191"/>
                    <a:pt x="21" y="192"/>
                    <a:pt x="22" y="193"/>
                  </a:cubicBezTo>
                  <a:cubicBezTo>
                    <a:pt x="23" y="194"/>
                    <a:pt x="23" y="194"/>
                    <a:pt x="24" y="195"/>
                  </a:cubicBezTo>
                  <a:cubicBezTo>
                    <a:pt x="25" y="196"/>
                    <a:pt x="26" y="196"/>
                    <a:pt x="27" y="197"/>
                  </a:cubicBezTo>
                  <a:cubicBezTo>
                    <a:pt x="27" y="198"/>
                    <a:pt x="28" y="198"/>
                    <a:pt x="28" y="198"/>
                  </a:cubicBezTo>
                  <a:cubicBezTo>
                    <a:pt x="29" y="199"/>
                    <a:pt x="30" y="200"/>
                    <a:pt x="31" y="200"/>
                  </a:cubicBezTo>
                  <a:lnTo>
                    <a:pt x="32" y="201"/>
                  </a:lnTo>
                  <a:cubicBezTo>
                    <a:pt x="33" y="201"/>
                    <a:pt x="34" y="202"/>
                    <a:pt x="35" y="202"/>
                  </a:cubicBezTo>
                  <a:cubicBezTo>
                    <a:pt x="44" y="202"/>
                    <a:pt x="47" y="214"/>
                    <a:pt x="53" y="236"/>
                  </a:cubicBezTo>
                  <a:cubicBezTo>
                    <a:pt x="58" y="258"/>
                    <a:pt x="66" y="288"/>
                    <a:pt x="79" y="294"/>
                  </a:cubicBezTo>
                  <a:cubicBezTo>
                    <a:pt x="82" y="295"/>
                    <a:pt x="159" y="328"/>
                    <a:pt x="159" y="353"/>
                  </a:cubicBezTo>
                  <a:cubicBezTo>
                    <a:pt x="159" y="357"/>
                    <a:pt x="165" y="365"/>
                    <a:pt x="170" y="372"/>
                  </a:cubicBezTo>
                  <a:cubicBezTo>
                    <a:pt x="179" y="383"/>
                    <a:pt x="189" y="395"/>
                    <a:pt x="189" y="410"/>
                  </a:cubicBezTo>
                  <a:cubicBezTo>
                    <a:pt x="189" y="412"/>
                    <a:pt x="190" y="415"/>
                    <a:pt x="190" y="417"/>
                  </a:cubicBezTo>
                  <a:cubicBezTo>
                    <a:pt x="193" y="425"/>
                    <a:pt x="198" y="433"/>
                    <a:pt x="205" y="441"/>
                  </a:cubicBezTo>
                  <a:cubicBezTo>
                    <a:pt x="213" y="449"/>
                    <a:pt x="221" y="454"/>
                    <a:pt x="229" y="456"/>
                  </a:cubicBezTo>
                  <a:cubicBezTo>
                    <a:pt x="231" y="457"/>
                    <a:pt x="234" y="457"/>
                    <a:pt x="236" y="457"/>
                  </a:cubicBezTo>
                  <a:cubicBezTo>
                    <a:pt x="238" y="457"/>
                    <a:pt x="240" y="457"/>
                    <a:pt x="242" y="457"/>
                  </a:cubicBezTo>
                  <a:cubicBezTo>
                    <a:pt x="246" y="457"/>
                    <a:pt x="250" y="458"/>
                    <a:pt x="254" y="458"/>
                  </a:cubicBezTo>
                  <a:cubicBezTo>
                    <a:pt x="256" y="458"/>
                    <a:pt x="257" y="458"/>
                    <a:pt x="258" y="459"/>
                  </a:cubicBezTo>
                  <a:cubicBezTo>
                    <a:pt x="261" y="459"/>
                    <a:pt x="263" y="459"/>
                    <a:pt x="265" y="460"/>
                  </a:cubicBezTo>
                  <a:cubicBezTo>
                    <a:pt x="266" y="460"/>
                    <a:pt x="268" y="460"/>
                    <a:pt x="269" y="461"/>
                  </a:cubicBezTo>
                  <a:cubicBezTo>
                    <a:pt x="271" y="461"/>
                    <a:pt x="273" y="462"/>
                    <a:pt x="274" y="462"/>
                  </a:cubicBezTo>
                  <a:cubicBezTo>
                    <a:pt x="275" y="463"/>
                    <a:pt x="277" y="464"/>
                    <a:pt x="278" y="464"/>
                  </a:cubicBezTo>
                  <a:cubicBezTo>
                    <a:pt x="279" y="465"/>
                    <a:pt x="281" y="466"/>
                    <a:pt x="282" y="466"/>
                  </a:cubicBezTo>
                  <a:cubicBezTo>
                    <a:pt x="283" y="467"/>
                    <a:pt x="284" y="468"/>
                    <a:pt x="285" y="469"/>
                  </a:cubicBezTo>
                  <a:cubicBezTo>
                    <a:pt x="286" y="470"/>
                    <a:pt x="287" y="470"/>
                    <a:pt x="288" y="471"/>
                  </a:cubicBezTo>
                  <a:cubicBezTo>
                    <a:pt x="289" y="472"/>
                    <a:pt x="289" y="473"/>
                    <a:pt x="290" y="475"/>
                  </a:cubicBezTo>
                  <a:cubicBezTo>
                    <a:pt x="291" y="475"/>
                    <a:pt x="292" y="476"/>
                    <a:pt x="292" y="477"/>
                  </a:cubicBezTo>
                  <a:cubicBezTo>
                    <a:pt x="293" y="478"/>
                    <a:pt x="293" y="480"/>
                    <a:pt x="294" y="481"/>
                  </a:cubicBezTo>
                  <a:lnTo>
                    <a:pt x="294" y="481"/>
                  </a:lnTo>
                  <a:lnTo>
                    <a:pt x="295" y="479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7" y="494"/>
                  </a:lnTo>
                  <a:lnTo>
                    <a:pt x="297" y="495"/>
                  </a:lnTo>
                  <a:lnTo>
                    <a:pt x="297" y="495"/>
                  </a:lnTo>
                  <a:cubicBezTo>
                    <a:pt x="298" y="496"/>
                    <a:pt x="306" y="496"/>
                    <a:pt x="315" y="496"/>
                  </a:cubicBezTo>
                  <a:cubicBezTo>
                    <a:pt x="318" y="496"/>
                    <a:pt x="321" y="496"/>
                    <a:pt x="324" y="496"/>
                  </a:cubicBezTo>
                  <a:cubicBezTo>
                    <a:pt x="339" y="496"/>
                    <a:pt x="353" y="496"/>
                    <a:pt x="362" y="500"/>
                  </a:cubicBezTo>
                  <a:lnTo>
                    <a:pt x="362" y="500"/>
                  </a:lnTo>
                  <a:cubicBezTo>
                    <a:pt x="363" y="501"/>
                    <a:pt x="363" y="502"/>
                    <a:pt x="364" y="502"/>
                  </a:cubicBezTo>
                  <a:cubicBezTo>
                    <a:pt x="366" y="503"/>
                    <a:pt x="367" y="504"/>
                    <a:pt x="368" y="506"/>
                  </a:cubicBezTo>
                  <a:cubicBezTo>
                    <a:pt x="369" y="507"/>
                    <a:pt x="369" y="507"/>
                    <a:pt x="370" y="507"/>
                  </a:cubicBezTo>
                  <a:cubicBezTo>
                    <a:pt x="370" y="507"/>
                    <a:pt x="370" y="508"/>
                    <a:pt x="371" y="508"/>
                  </a:cubicBezTo>
                  <a:lnTo>
                    <a:pt x="371" y="508"/>
                  </a:lnTo>
                  <a:cubicBezTo>
                    <a:pt x="379" y="511"/>
                    <a:pt x="399" y="512"/>
                    <a:pt x="411" y="513"/>
                  </a:cubicBezTo>
                  <a:cubicBezTo>
                    <a:pt x="414" y="514"/>
                    <a:pt x="417" y="514"/>
                    <a:pt x="419" y="514"/>
                  </a:cubicBezTo>
                  <a:cubicBezTo>
                    <a:pt x="421" y="514"/>
                    <a:pt x="422" y="514"/>
                    <a:pt x="423" y="514"/>
                  </a:cubicBezTo>
                  <a:cubicBezTo>
                    <a:pt x="426" y="515"/>
                    <a:pt x="429" y="515"/>
                    <a:pt x="431" y="515"/>
                  </a:cubicBezTo>
                  <a:cubicBezTo>
                    <a:pt x="435" y="516"/>
                    <a:pt x="439" y="516"/>
                    <a:pt x="442" y="517"/>
                  </a:cubicBezTo>
                  <a:cubicBezTo>
                    <a:pt x="443" y="517"/>
                    <a:pt x="444" y="517"/>
                    <a:pt x="445" y="517"/>
                  </a:cubicBezTo>
                  <a:cubicBezTo>
                    <a:pt x="447" y="518"/>
                    <a:pt x="448" y="518"/>
                    <a:pt x="449" y="519"/>
                  </a:cubicBezTo>
                  <a:cubicBezTo>
                    <a:pt x="450" y="518"/>
                    <a:pt x="450" y="517"/>
                    <a:pt x="451" y="516"/>
                  </a:cubicBezTo>
                  <a:cubicBezTo>
                    <a:pt x="457" y="510"/>
                    <a:pt x="463" y="505"/>
                    <a:pt x="469" y="499"/>
                  </a:cubicBezTo>
                  <a:cubicBezTo>
                    <a:pt x="491" y="478"/>
                    <a:pt x="514" y="457"/>
                    <a:pt x="523" y="445"/>
                  </a:cubicBezTo>
                  <a:cubicBezTo>
                    <a:pt x="532" y="432"/>
                    <a:pt x="533" y="417"/>
                    <a:pt x="533" y="403"/>
                  </a:cubicBezTo>
                  <a:cubicBezTo>
                    <a:pt x="533" y="389"/>
                    <a:pt x="534" y="375"/>
                    <a:pt x="545" y="369"/>
                  </a:cubicBezTo>
                  <a:cubicBezTo>
                    <a:pt x="559" y="360"/>
                    <a:pt x="583" y="331"/>
                    <a:pt x="585" y="321"/>
                  </a:cubicBezTo>
                  <a:cubicBezTo>
                    <a:pt x="577" y="318"/>
                    <a:pt x="575" y="308"/>
                    <a:pt x="574" y="297"/>
                  </a:cubicBezTo>
                  <a:cubicBezTo>
                    <a:pt x="573" y="294"/>
                    <a:pt x="573" y="291"/>
                    <a:pt x="572" y="288"/>
                  </a:cubicBezTo>
                  <a:cubicBezTo>
                    <a:pt x="571" y="279"/>
                    <a:pt x="568" y="270"/>
                    <a:pt x="561" y="263"/>
                  </a:cubicBezTo>
                  <a:cubicBezTo>
                    <a:pt x="552" y="254"/>
                    <a:pt x="552" y="246"/>
                    <a:pt x="556" y="239"/>
                  </a:cubicBezTo>
                  <a:cubicBezTo>
                    <a:pt x="557" y="236"/>
                    <a:pt x="559" y="233"/>
                    <a:pt x="561" y="231"/>
                  </a:cubicBezTo>
                  <a:cubicBezTo>
                    <a:pt x="562" y="229"/>
                    <a:pt x="564" y="228"/>
                    <a:pt x="565" y="227"/>
                  </a:cubicBezTo>
                  <a:cubicBezTo>
                    <a:pt x="572" y="218"/>
                    <a:pt x="581" y="207"/>
                    <a:pt x="579" y="192"/>
                  </a:cubicBezTo>
                  <a:cubicBezTo>
                    <a:pt x="578" y="176"/>
                    <a:pt x="579" y="155"/>
                    <a:pt x="579" y="134"/>
                  </a:cubicBezTo>
                  <a:cubicBezTo>
                    <a:pt x="580" y="112"/>
                    <a:pt x="582" y="82"/>
                    <a:pt x="578" y="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97" name="Freeform 11">
              <a:extLst>
                <a:ext uri="{FF2B5EF4-FFF2-40B4-BE49-F238E27FC236}">
                  <a16:creationId xmlns:a16="http://schemas.microsoft.com/office/drawing/2014/main" id="{69DD074F-B645-4CA8-8D18-1AEAA3588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724" y="5167068"/>
              <a:ext cx="1879" cy="3758"/>
            </a:xfrm>
            <a:custGeom>
              <a:avLst/>
              <a:gdLst>
                <a:gd name="T0" fmla="*/ 0 w 1"/>
                <a:gd name="T1" fmla="*/ 6 h 7"/>
                <a:gd name="T2" fmla="*/ 0 w 1"/>
                <a:gd name="T3" fmla="*/ 6 h 7"/>
                <a:gd name="T4" fmla="*/ 0 w 1"/>
                <a:gd name="T5" fmla="*/ 6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7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2"/>
                    <a:pt x="0" y="4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98" name="Freeform 12">
              <a:extLst>
                <a:ext uri="{FF2B5EF4-FFF2-40B4-BE49-F238E27FC236}">
                  <a16:creationId xmlns:a16="http://schemas.microsoft.com/office/drawing/2014/main" id="{4C293C8C-A987-4FD8-86FC-6A0F818F4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2307" y="4464325"/>
              <a:ext cx="375806" cy="394588"/>
            </a:xfrm>
            <a:custGeom>
              <a:avLst/>
              <a:gdLst>
                <a:gd name="T0" fmla="*/ 43 w 880"/>
                <a:gd name="T1" fmla="*/ 857 h 928"/>
                <a:gd name="T2" fmla="*/ 66 w 880"/>
                <a:gd name="T3" fmla="*/ 875 h 928"/>
                <a:gd name="T4" fmla="*/ 153 w 880"/>
                <a:gd name="T5" fmla="*/ 877 h 928"/>
                <a:gd name="T6" fmla="*/ 484 w 880"/>
                <a:gd name="T7" fmla="*/ 895 h 928"/>
                <a:gd name="T8" fmla="*/ 623 w 880"/>
                <a:gd name="T9" fmla="*/ 917 h 928"/>
                <a:gd name="T10" fmla="*/ 708 w 880"/>
                <a:gd name="T11" fmla="*/ 927 h 928"/>
                <a:gd name="T12" fmla="*/ 805 w 880"/>
                <a:gd name="T13" fmla="*/ 911 h 928"/>
                <a:gd name="T14" fmla="*/ 731 w 880"/>
                <a:gd name="T15" fmla="*/ 536 h 928"/>
                <a:gd name="T16" fmla="*/ 863 w 880"/>
                <a:gd name="T17" fmla="*/ 524 h 928"/>
                <a:gd name="T18" fmla="*/ 876 w 880"/>
                <a:gd name="T19" fmla="*/ 379 h 928"/>
                <a:gd name="T20" fmla="*/ 867 w 880"/>
                <a:gd name="T21" fmla="*/ 380 h 928"/>
                <a:gd name="T22" fmla="*/ 811 w 880"/>
                <a:gd name="T23" fmla="*/ 387 h 928"/>
                <a:gd name="T24" fmla="*/ 776 w 880"/>
                <a:gd name="T25" fmla="*/ 398 h 928"/>
                <a:gd name="T26" fmla="*/ 761 w 880"/>
                <a:gd name="T27" fmla="*/ 407 h 928"/>
                <a:gd name="T28" fmla="*/ 755 w 880"/>
                <a:gd name="T29" fmla="*/ 407 h 928"/>
                <a:gd name="T30" fmla="*/ 744 w 880"/>
                <a:gd name="T31" fmla="*/ 374 h 928"/>
                <a:gd name="T32" fmla="*/ 750 w 880"/>
                <a:gd name="T33" fmla="*/ 339 h 928"/>
                <a:gd name="T34" fmla="*/ 718 w 880"/>
                <a:gd name="T35" fmla="*/ 214 h 928"/>
                <a:gd name="T36" fmla="*/ 710 w 880"/>
                <a:gd name="T37" fmla="*/ 110 h 928"/>
                <a:gd name="T38" fmla="*/ 693 w 880"/>
                <a:gd name="T39" fmla="*/ 103 h 928"/>
                <a:gd name="T40" fmla="*/ 623 w 880"/>
                <a:gd name="T41" fmla="*/ 88 h 928"/>
                <a:gd name="T42" fmla="*/ 569 w 880"/>
                <a:gd name="T43" fmla="*/ 88 h 928"/>
                <a:gd name="T44" fmla="*/ 559 w 880"/>
                <a:gd name="T45" fmla="*/ 105 h 928"/>
                <a:gd name="T46" fmla="*/ 554 w 880"/>
                <a:gd name="T47" fmla="*/ 129 h 928"/>
                <a:gd name="T48" fmla="*/ 537 w 880"/>
                <a:gd name="T49" fmla="*/ 157 h 928"/>
                <a:gd name="T50" fmla="*/ 527 w 880"/>
                <a:gd name="T51" fmla="*/ 156 h 928"/>
                <a:gd name="T52" fmla="*/ 431 w 880"/>
                <a:gd name="T53" fmla="*/ 173 h 928"/>
                <a:gd name="T54" fmla="*/ 358 w 880"/>
                <a:gd name="T55" fmla="*/ 90 h 928"/>
                <a:gd name="T56" fmla="*/ 336 w 880"/>
                <a:gd name="T57" fmla="*/ 1 h 928"/>
                <a:gd name="T58" fmla="*/ 94 w 880"/>
                <a:gd name="T59" fmla="*/ 1 h 928"/>
                <a:gd name="T60" fmla="*/ 91 w 880"/>
                <a:gd name="T61" fmla="*/ 2 h 928"/>
                <a:gd name="T62" fmla="*/ 88 w 880"/>
                <a:gd name="T63" fmla="*/ 3 h 928"/>
                <a:gd name="T64" fmla="*/ 84 w 880"/>
                <a:gd name="T65" fmla="*/ 4 h 928"/>
                <a:gd name="T66" fmla="*/ 80 w 880"/>
                <a:gd name="T67" fmla="*/ 7 h 928"/>
                <a:gd name="T68" fmla="*/ 74 w 880"/>
                <a:gd name="T69" fmla="*/ 10 h 928"/>
                <a:gd name="T70" fmla="*/ 68 w 880"/>
                <a:gd name="T71" fmla="*/ 14 h 928"/>
                <a:gd name="T72" fmla="*/ 60 w 880"/>
                <a:gd name="T73" fmla="*/ 19 h 928"/>
                <a:gd name="T74" fmla="*/ 118 w 880"/>
                <a:gd name="T75" fmla="*/ 167 h 928"/>
                <a:gd name="T76" fmla="*/ 119 w 880"/>
                <a:gd name="T77" fmla="*/ 215 h 928"/>
                <a:gd name="T78" fmla="*/ 132 w 880"/>
                <a:gd name="T79" fmla="*/ 334 h 928"/>
                <a:gd name="T80" fmla="*/ 110 w 880"/>
                <a:gd name="T81" fmla="*/ 524 h 928"/>
                <a:gd name="T82" fmla="*/ 48 w 880"/>
                <a:gd name="T83" fmla="*/ 675 h 928"/>
                <a:gd name="T84" fmla="*/ 10 w 880"/>
                <a:gd name="T85" fmla="*/ 782 h 928"/>
                <a:gd name="T86" fmla="*/ 13 w 880"/>
                <a:gd name="T87" fmla="*/ 87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80" h="928">
                  <a:moveTo>
                    <a:pt x="13" y="877"/>
                  </a:moveTo>
                  <a:cubicBezTo>
                    <a:pt x="16" y="871"/>
                    <a:pt x="26" y="857"/>
                    <a:pt x="43" y="857"/>
                  </a:cubicBezTo>
                  <a:cubicBezTo>
                    <a:pt x="55" y="857"/>
                    <a:pt x="59" y="865"/>
                    <a:pt x="61" y="870"/>
                  </a:cubicBezTo>
                  <a:cubicBezTo>
                    <a:pt x="64" y="875"/>
                    <a:pt x="64" y="875"/>
                    <a:pt x="66" y="875"/>
                  </a:cubicBezTo>
                  <a:cubicBezTo>
                    <a:pt x="68" y="875"/>
                    <a:pt x="70" y="875"/>
                    <a:pt x="75" y="873"/>
                  </a:cubicBezTo>
                  <a:cubicBezTo>
                    <a:pt x="105" y="860"/>
                    <a:pt x="129" y="861"/>
                    <a:pt x="153" y="877"/>
                  </a:cubicBezTo>
                  <a:cubicBezTo>
                    <a:pt x="176" y="892"/>
                    <a:pt x="194" y="895"/>
                    <a:pt x="218" y="895"/>
                  </a:cubicBezTo>
                  <a:lnTo>
                    <a:pt x="484" y="895"/>
                  </a:lnTo>
                  <a:lnTo>
                    <a:pt x="511" y="922"/>
                  </a:lnTo>
                  <a:cubicBezTo>
                    <a:pt x="524" y="921"/>
                    <a:pt x="579" y="917"/>
                    <a:pt x="623" y="917"/>
                  </a:cubicBezTo>
                  <a:cubicBezTo>
                    <a:pt x="663" y="917"/>
                    <a:pt x="674" y="920"/>
                    <a:pt x="679" y="922"/>
                  </a:cubicBezTo>
                  <a:cubicBezTo>
                    <a:pt x="683" y="924"/>
                    <a:pt x="691" y="927"/>
                    <a:pt x="708" y="927"/>
                  </a:cubicBezTo>
                  <a:cubicBezTo>
                    <a:pt x="738" y="927"/>
                    <a:pt x="778" y="920"/>
                    <a:pt x="793" y="914"/>
                  </a:cubicBezTo>
                  <a:cubicBezTo>
                    <a:pt x="795" y="914"/>
                    <a:pt x="800" y="912"/>
                    <a:pt x="805" y="911"/>
                  </a:cubicBezTo>
                  <a:lnTo>
                    <a:pt x="723" y="798"/>
                  </a:lnTo>
                  <a:lnTo>
                    <a:pt x="731" y="536"/>
                  </a:lnTo>
                  <a:lnTo>
                    <a:pt x="847" y="540"/>
                  </a:lnTo>
                  <a:lnTo>
                    <a:pt x="863" y="524"/>
                  </a:lnTo>
                  <a:lnTo>
                    <a:pt x="879" y="379"/>
                  </a:lnTo>
                  <a:cubicBezTo>
                    <a:pt x="878" y="379"/>
                    <a:pt x="877" y="379"/>
                    <a:pt x="876" y="379"/>
                  </a:cubicBezTo>
                  <a:cubicBezTo>
                    <a:pt x="875" y="378"/>
                    <a:pt x="875" y="378"/>
                    <a:pt x="874" y="378"/>
                  </a:cubicBezTo>
                  <a:cubicBezTo>
                    <a:pt x="872" y="378"/>
                    <a:pt x="869" y="379"/>
                    <a:pt x="867" y="380"/>
                  </a:cubicBezTo>
                  <a:cubicBezTo>
                    <a:pt x="851" y="387"/>
                    <a:pt x="836" y="387"/>
                    <a:pt x="824" y="387"/>
                  </a:cubicBezTo>
                  <a:cubicBezTo>
                    <a:pt x="820" y="387"/>
                    <a:pt x="815" y="387"/>
                    <a:pt x="811" y="387"/>
                  </a:cubicBezTo>
                  <a:cubicBezTo>
                    <a:pt x="806" y="387"/>
                    <a:pt x="802" y="387"/>
                    <a:pt x="797" y="387"/>
                  </a:cubicBezTo>
                  <a:cubicBezTo>
                    <a:pt x="787" y="387"/>
                    <a:pt x="781" y="392"/>
                    <a:pt x="776" y="398"/>
                  </a:cubicBezTo>
                  <a:cubicBezTo>
                    <a:pt x="774" y="399"/>
                    <a:pt x="773" y="401"/>
                    <a:pt x="772" y="402"/>
                  </a:cubicBezTo>
                  <a:cubicBezTo>
                    <a:pt x="768" y="404"/>
                    <a:pt x="765" y="407"/>
                    <a:pt x="761" y="407"/>
                  </a:cubicBezTo>
                  <a:cubicBezTo>
                    <a:pt x="760" y="408"/>
                    <a:pt x="758" y="407"/>
                    <a:pt x="757" y="407"/>
                  </a:cubicBezTo>
                  <a:cubicBezTo>
                    <a:pt x="756" y="407"/>
                    <a:pt x="755" y="407"/>
                    <a:pt x="755" y="407"/>
                  </a:cubicBezTo>
                  <a:cubicBezTo>
                    <a:pt x="745" y="405"/>
                    <a:pt x="743" y="394"/>
                    <a:pt x="744" y="380"/>
                  </a:cubicBezTo>
                  <a:cubicBezTo>
                    <a:pt x="744" y="378"/>
                    <a:pt x="744" y="376"/>
                    <a:pt x="744" y="374"/>
                  </a:cubicBezTo>
                  <a:cubicBezTo>
                    <a:pt x="745" y="364"/>
                    <a:pt x="747" y="354"/>
                    <a:pt x="749" y="345"/>
                  </a:cubicBezTo>
                  <a:lnTo>
                    <a:pt x="750" y="339"/>
                  </a:lnTo>
                  <a:cubicBezTo>
                    <a:pt x="753" y="327"/>
                    <a:pt x="733" y="298"/>
                    <a:pt x="715" y="284"/>
                  </a:cubicBezTo>
                  <a:cubicBezTo>
                    <a:pt x="704" y="275"/>
                    <a:pt x="709" y="250"/>
                    <a:pt x="718" y="214"/>
                  </a:cubicBezTo>
                  <a:cubicBezTo>
                    <a:pt x="721" y="200"/>
                    <a:pt x="727" y="179"/>
                    <a:pt x="725" y="175"/>
                  </a:cubicBezTo>
                  <a:cubicBezTo>
                    <a:pt x="712" y="162"/>
                    <a:pt x="710" y="129"/>
                    <a:pt x="710" y="110"/>
                  </a:cubicBezTo>
                  <a:cubicBezTo>
                    <a:pt x="710" y="102"/>
                    <a:pt x="708" y="102"/>
                    <a:pt x="705" y="102"/>
                  </a:cubicBezTo>
                  <a:cubicBezTo>
                    <a:pt x="701" y="102"/>
                    <a:pt x="698" y="103"/>
                    <a:pt x="693" y="103"/>
                  </a:cubicBezTo>
                  <a:cubicBezTo>
                    <a:pt x="685" y="105"/>
                    <a:pt x="676" y="106"/>
                    <a:pt x="665" y="106"/>
                  </a:cubicBezTo>
                  <a:cubicBezTo>
                    <a:pt x="636" y="106"/>
                    <a:pt x="627" y="94"/>
                    <a:pt x="623" y="88"/>
                  </a:cubicBezTo>
                  <a:cubicBezTo>
                    <a:pt x="618" y="87"/>
                    <a:pt x="605" y="84"/>
                    <a:pt x="592" y="84"/>
                  </a:cubicBezTo>
                  <a:cubicBezTo>
                    <a:pt x="582" y="84"/>
                    <a:pt x="575" y="86"/>
                    <a:pt x="569" y="88"/>
                  </a:cubicBezTo>
                  <a:cubicBezTo>
                    <a:pt x="566" y="90"/>
                    <a:pt x="564" y="94"/>
                    <a:pt x="562" y="98"/>
                  </a:cubicBezTo>
                  <a:cubicBezTo>
                    <a:pt x="561" y="100"/>
                    <a:pt x="560" y="103"/>
                    <a:pt x="559" y="105"/>
                  </a:cubicBezTo>
                  <a:cubicBezTo>
                    <a:pt x="557" y="112"/>
                    <a:pt x="556" y="120"/>
                    <a:pt x="554" y="126"/>
                  </a:cubicBezTo>
                  <a:cubicBezTo>
                    <a:pt x="554" y="127"/>
                    <a:pt x="554" y="128"/>
                    <a:pt x="554" y="129"/>
                  </a:cubicBezTo>
                  <a:cubicBezTo>
                    <a:pt x="551" y="143"/>
                    <a:pt x="548" y="154"/>
                    <a:pt x="541" y="156"/>
                  </a:cubicBezTo>
                  <a:cubicBezTo>
                    <a:pt x="540" y="157"/>
                    <a:pt x="539" y="157"/>
                    <a:pt x="537" y="157"/>
                  </a:cubicBezTo>
                  <a:lnTo>
                    <a:pt x="535" y="157"/>
                  </a:lnTo>
                  <a:cubicBezTo>
                    <a:pt x="534" y="156"/>
                    <a:pt x="531" y="156"/>
                    <a:pt x="527" y="156"/>
                  </a:cubicBezTo>
                  <a:cubicBezTo>
                    <a:pt x="509" y="156"/>
                    <a:pt x="478" y="162"/>
                    <a:pt x="450" y="170"/>
                  </a:cubicBezTo>
                  <a:cubicBezTo>
                    <a:pt x="443" y="172"/>
                    <a:pt x="437" y="173"/>
                    <a:pt x="431" y="173"/>
                  </a:cubicBezTo>
                  <a:cubicBezTo>
                    <a:pt x="403" y="173"/>
                    <a:pt x="390" y="148"/>
                    <a:pt x="378" y="119"/>
                  </a:cubicBezTo>
                  <a:cubicBezTo>
                    <a:pt x="371" y="102"/>
                    <a:pt x="364" y="95"/>
                    <a:pt x="358" y="90"/>
                  </a:cubicBezTo>
                  <a:cubicBezTo>
                    <a:pt x="349" y="83"/>
                    <a:pt x="344" y="77"/>
                    <a:pt x="348" y="58"/>
                  </a:cubicBezTo>
                  <a:cubicBezTo>
                    <a:pt x="353" y="35"/>
                    <a:pt x="341" y="9"/>
                    <a:pt x="336" y="1"/>
                  </a:cubicBezTo>
                  <a:cubicBezTo>
                    <a:pt x="318" y="1"/>
                    <a:pt x="232" y="0"/>
                    <a:pt x="167" y="0"/>
                  </a:cubicBezTo>
                  <a:cubicBezTo>
                    <a:pt x="115" y="0"/>
                    <a:pt x="98" y="0"/>
                    <a:pt x="94" y="1"/>
                  </a:cubicBezTo>
                  <a:cubicBezTo>
                    <a:pt x="93" y="1"/>
                    <a:pt x="93" y="1"/>
                    <a:pt x="92" y="1"/>
                  </a:cubicBezTo>
                  <a:lnTo>
                    <a:pt x="91" y="2"/>
                  </a:lnTo>
                  <a:cubicBezTo>
                    <a:pt x="90" y="2"/>
                    <a:pt x="90" y="2"/>
                    <a:pt x="89" y="2"/>
                  </a:cubicBezTo>
                  <a:lnTo>
                    <a:pt x="88" y="3"/>
                  </a:lnTo>
                  <a:cubicBezTo>
                    <a:pt x="87" y="3"/>
                    <a:pt x="87" y="3"/>
                    <a:pt x="86" y="3"/>
                  </a:cubicBezTo>
                  <a:cubicBezTo>
                    <a:pt x="86" y="4"/>
                    <a:pt x="85" y="4"/>
                    <a:pt x="84" y="4"/>
                  </a:cubicBezTo>
                  <a:cubicBezTo>
                    <a:pt x="83" y="5"/>
                    <a:pt x="84" y="5"/>
                    <a:pt x="82" y="5"/>
                  </a:cubicBezTo>
                  <a:cubicBezTo>
                    <a:pt x="81" y="6"/>
                    <a:pt x="80" y="6"/>
                    <a:pt x="80" y="7"/>
                  </a:cubicBezTo>
                  <a:cubicBezTo>
                    <a:pt x="79" y="7"/>
                    <a:pt x="78" y="8"/>
                    <a:pt x="77" y="8"/>
                  </a:cubicBezTo>
                  <a:cubicBezTo>
                    <a:pt x="76" y="9"/>
                    <a:pt x="75" y="9"/>
                    <a:pt x="74" y="10"/>
                  </a:cubicBezTo>
                  <a:cubicBezTo>
                    <a:pt x="73" y="10"/>
                    <a:pt x="72" y="11"/>
                    <a:pt x="71" y="12"/>
                  </a:cubicBezTo>
                  <a:cubicBezTo>
                    <a:pt x="70" y="12"/>
                    <a:pt x="69" y="13"/>
                    <a:pt x="68" y="14"/>
                  </a:cubicBezTo>
                  <a:cubicBezTo>
                    <a:pt x="66" y="15"/>
                    <a:pt x="65" y="16"/>
                    <a:pt x="63" y="17"/>
                  </a:cubicBezTo>
                  <a:cubicBezTo>
                    <a:pt x="62" y="17"/>
                    <a:pt x="61" y="18"/>
                    <a:pt x="60" y="19"/>
                  </a:cubicBezTo>
                  <a:cubicBezTo>
                    <a:pt x="59" y="19"/>
                    <a:pt x="58" y="20"/>
                    <a:pt x="57" y="21"/>
                  </a:cubicBezTo>
                  <a:cubicBezTo>
                    <a:pt x="70" y="68"/>
                    <a:pt x="105" y="139"/>
                    <a:pt x="118" y="167"/>
                  </a:cubicBezTo>
                  <a:lnTo>
                    <a:pt x="122" y="175"/>
                  </a:lnTo>
                  <a:cubicBezTo>
                    <a:pt x="128" y="189"/>
                    <a:pt x="124" y="201"/>
                    <a:pt x="119" y="215"/>
                  </a:cubicBezTo>
                  <a:cubicBezTo>
                    <a:pt x="115" y="227"/>
                    <a:pt x="110" y="240"/>
                    <a:pt x="110" y="258"/>
                  </a:cubicBezTo>
                  <a:cubicBezTo>
                    <a:pt x="110" y="277"/>
                    <a:pt x="121" y="305"/>
                    <a:pt x="132" y="334"/>
                  </a:cubicBezTo>
                  <a:cubicBezTo>
                    <a:pt x="144" y="363"/>
                    <a:pt x="155" y="393"/>
                    <a:pt x="157" y="418"/>
                  </a:cubicBezTo>
                  <a:cubicBezTo>
                    <a:pt x="162" y="464"/>
                    <a:pt x="135" y="494"/>
                    <a:pt x="110" y="524"/>
                  </a:cubicBezTo>
                  <a:lnTo>
                    <a:pt x="102" y="533"/>
                  </a:lnTo>
                  <a:cubicBezTo>
                    <a:pt x="74" y="565"/>
                    <a:pt x="48" y="634"/>
                    <a:pt x="48" y="675"/>
                  </a:cubicBezTo>
                  <a:cubicBezTo>
                    <a:pt x="48" y="703"/>
                    <a:pt x="34" y="729"/>
                    <a:pt x="23" y="750"/>
                  </a:cubicBezTo>
                  <a:cubicBezTo>
                    <a:pt x="16" y="763"/>
                    <a:pt x="9" y="776"/>
                    <a:pt x="10" y="782"/>
                  </a:cubicBezTo>
                  <a:cubicBezTo>
                    <a:pt x="11" y="802"/>
                    <a:pt x="5" y="854"/>
                    <a:pt x="0" y="880"/>
                  </a:cubicBezTo>
                  <a:lnTo>
                    <a:pt x="13" y="87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399" name="Freeform 13">
              <a:extLst>
                <a:ext uri="{FF2B5EF4-FFF2-40B4-BE49-F238E27FC236}">
                  <a16:creationId xmlns:a16="http://schemas.microsoft.com/office/drawing/2014/main" id="{D6B7DA26-73F0-4BCB-B1CE-32CC179FE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1096" y="4471842"/>
              <a:ext cx="1879" cy="1879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0" name="Freeform 15">
              <a:extLst>
                <a:ext uri="{FF2B5EF4-FFF2-40B4-BE49-F238E27FC236}">
                  <a16:creationId xmlns:a16="http://schemas.microsoft.com/office/drawing/2014/main" id="{980241DB-B812-41CB-93FE-38FDB317B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7830" y="4306490"/>
              <a:ext cx="58249" cy="48854"/>
            </a:xfrm>
            <a:custGeom>
              <a:avLst/>
              <a:gdLst>
                <a:gd name="T0" fmla="*/ 133 w 138"/>
                <a:gd name="T1" fmla="*/ 79 h 113"/>
                <a:gd name="T2" fmla="*/ 135 w 138"/>
                <a:gd name="T3" fmla="*/ 76 h 113"/>
                <a:gd name="T4" fmla="*/ 135 w 138"/>
                <a:gd name="T5" fmla="*/ 76 h 113"/>
                <a:gd name="T6" fmla="*/ 127 w 138"/>
                <a:gd name="T7" fmla="*/ 38 h 113"/>
                <a:gd name="T8" fmla="*/ 123 w 138"/>
                <a:gd name="T9" fmla="*/ 29 h 113"/>
                <a:gd name="T10" fmla="*/ 113 w 138"/>
                <a:gd name="T11" fmla="*/ 0 h 113"/>
                <a:gd name="T12" fmla="*/ 93 w 138"/>
                <a:gd name="T13" fmla="*/ 6 h 113"/>
                <a:gd name="T14" fmla="*/ 92 w 138"/>
                <a:gd name="T15" fmla="*/ 7 h 113"/>
                <a:gd name="T16" fmla="*/ 86 w 138"/>
                <a:gd name="T17" fmla="*/ 9 h 113"/>
                <a:gd name="T18" fmla="*/ 81 w 138"/>
                <a:gd name="T19" fmla="*/ 11 h 113"/>
                <a:gd name="T20" fmla="*/ 81 w 138"/>
                <a:gd name="T21" fmla="*/ 11 h 113"/>
                <a:gd name="T22" fmla="*/ 79 w 138"/>
                <a:gd name="T23" fmla="*/ 11 h 113"/>
                <a:gd name="T24" fmla="*/ 77 w 138"/>
                <a:gd name="T25" fmla="*/ 12 h 113"/>
                <a:gd name="T26" fmla="*/ 76 w 138"/>
                <a:gd name="T27" fmla="*/ 13 h 113"/>
                <a:gd name="T28" fmla="*/ 71 w 138"/>
                <a:gd name="T29" fmla="*/ 15 h 113"/>
                <a:gd name="T30" fmla="*/ 70 w 138"/>
                <a:gd name="T31" fmla="*/ 16 h 113"/>
                <a:gd name="T32" fmla="*/ 64 w 138"/>
                <a:gd name="T33" fmla="*/ 18 h 113"/>
                <a:gd name="T34" fmla="*/ 63 w 138"/>
                <a:gd name="T35" fmla="*/ 18 h 113"/>
                <a:gd name="T36" fmla="*/ 57 w 138"/>
                <a:gd name="T37" fmla="*/ 20 h 113"/>
                <a:gd name="T38" fmla="*/ 56 w 138"/>
                <a:gd name="T39" fmla="*/ 20 h 113"/>
                <a:gd name="T40" fmla="*/ 49 w 138"/>
                <a:gd name="T41" fmla="*/ 20 h 113"/>
                <a:gd name="T42" fmla="*/ 48 w 138"/>
                <a:gd name="T43" fmla="*/ 20 h 113"/>
                <a:gd name="T44" fmla="*/ 47 w 138"/>
                <a:gd name="T45" fmla="*/ 20 h 113"/>
                <a:gd name="T46" fmla="*/ 38 w 138"/>
                <a:gd name="T47" fmla="*/ 20 h 113"/>
                <a:gd name="T48" fmla="*/ 36 w 138"/>
                <a:gd name="T49" fmla="*/ 22 h 113"/>
                <a:gd name="T50" fmla="*/ 34 w 138"/>
                <a:gd name="T51" fmla="*/ 23 h 113"/>
                <a:gd name="T52" fmla="*/ 29 w 138"/>
                <a:gd name="T53" fmla="*/ 26 h 113"/>
                <a:gd name="T54" fmla="*/ 17 w 138"/>
                <a:gd name="T55" fmla="*/ 69 h 113"/>
                <a:gd name="T56" fmla="*/ 18 w 138"/>
                <a:gd name="T57" fmla="*/ 75 h 113"/>
                <a:gd name="T58" fmla="*/ 12 w 138"/>
                <a:gd name="T59" fmla="*/ 76 h 113"/>
                <a:gd name="T60" fmla="*/ 0 w 138"/>
                <a:gd name="T61" fmla="*/ 92 h 113"/>
                <a:gd name="T62" fmla="*/ 1 w 138"/>
                <a:gd name="T63" fmla="*/ 97 h 113"/>
                <a:gd name="T64" fmla="*/ 2 w 138"/>
                <a:gd name="T65" fmla="*/ 99 h 113"/>
                <a:gd name="T66" fmla="*/ 3 w 138"/>
                <a:gd name="T67" fmla="*/ 102 h 113"/>
                <a:gd name="T68" fmla="*/ 5 w 138"/>
                <a:gd name="T69" fmla="*/ 103 h 113"/>
                <a:gd name="T70" fmla="*/ 7 w 138"/>
                <a:gd name="T71" fmla="*/ 106 h 113"/>
                <a:gd name="T72" fmla="*/ 9 w 138"/>
                <a:gd name="T73" fmla="*/ 107 h 113"/>
                <a:gd name="T74" fmla="*/ 11 w 138"/>
                <a:gd name="T75" fmla="*/ 108 h 113"/>
                <a:gd name="T76" fmla="*/ 11 w 138"/>
                <a:gd name="T77" fmla="*/ 108 h 113"/>
                <a:gd name="T78" fmla="*/ 20 w 138"/>
                <a:gd name="T79" fmla="*/ 109 h 113"/>
                <a:gd name="T80" fmla="*/ 25 w 138"/>
                <a:gd name="T81" fmla="*/ 109 h 113"/>
                <a:gd name="T82" fmla="*/ 36 w 138"/>
                <a:gd name="T83" fmla="*/ 111 h 113"/>
                <a:gd name="T84" fmla="*/ 58 w 138"/>
                <a:gd name="T85" fmla="*/ 110 h 113"/>
                <a:gd name="T86" fmla="*/ 60 w 138"/>
                <a:gd name="T87" fmla="*/ 109 h 113"/>
                <a:gd name="T88" fmla="*/ 62 w 138"/>
                <a:gd name="T89" fmla="*/ 108 h 113"/>
                <a:gd name="T90" fmla="*/ 64 w 138"/>
                <a:gd name="T91" fmla="*/ 106 h 113"/>
                <a:gd name="T92" fmla="*/ 64 w 138"/>
                <a:gd name="T93" fmla="*/ 106 h 113"/>
                <a:gd name="T94" fmla="*/ 67 w 138"/>
                <a:gd name="T95" fmla="*/ 103 h 113"/>
                <a:gd name="T96" fmla="*/ 67 w 138"/>
                <a:gd name="T97" fmla="*/ 102 h 113"/>
                <a:gd name="T98" fmla="*/ 68 w 138"/>
                <a:gd name="T99" fmla="*/ 94 h 113"/>
                <a:gd name="T100" fmla="*/ 68 w 138"/>
                <a:gd name="T101" fmla="*/ 93 h 113"/>
                <a:gd name="T102" fmla="*/ 67 w 138"/>
                <a:gd name="T103" fmla="*/ 87 h 113"/>
                <a:gd name="T104" fmla="*/ 74 w 138"/>
                <a:gd name="T105" fmla="*/ 87 h 113"/>
                <a:gd name="T106" fmla="*/ 74 w 138"/>
                <a:gd name="T107" fmla="*/ 87 h 113"/>
                <a:gd name="T108" fmla="*/ 75 w 138"/>
                <a:gd name="T109" fmla="*/ 87 h 113"/>
                <a:gd name="T110" fmla="*/ 77 w 138"/>
                <a:gd name="T111" fmla="*/ 87 h 113"/>
                <a:gd name="T112" fmla="*/ 86 w 138"/>
                <a:gd name="T113" fmla="*/ 87 h 113"/>
                <a:gd name="T114" fmla="*/ 87 w 138"/>
                <a:gd name="T115" fmla="*/ 87 h 113"/>
                <a:gd name="T116" fmla="*/ 94 w 138"/>
                <a:gd name="T117" fmla="*/ 87 h 113"/>
                <a:gd name="T118" fmla="*/ 109 w 138"/>
                <a:gd name="T119" fmla="*/ 86 h 113"/>
                <a:gd name="T120" fmla="*/ 109 w 138"/>
                <a:gd name="T121" fmla="*/ 86 h 113"/>
                <a:gd name="T122" fmla="*/ 133 w 138"/>
                <a:gd name="T123" fmla="*/ 7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13">
                  <a:moveTo>
                    <a:pt x="133" y="79"/>
                  </a:moveTo>
                  <a:cubicBezTo>
                    <a:pt x="134" y="78"/>
                    <a:pt x="134" y="77"/>
                    <a:pt x="135" y="76"/>
                  </a:cubicBezTo>
                  <a:lnTo>
                    <a:pt x="135" y="76"/>
                  </a:lnTo>
                  <a:cubicBezTo>
                    <a:pt x="137" y="65"/>
                    <a:pt x="132" y="49"/>
                    <a:pt x="127" y="38"/>
                  </a:cubicBezTo>
                  <a:cubicBezTo>
                    <a:pt x="126" y="34"/>
                    <a:pt x="124" y="31"/>
                    <a:pt x="123" y="29"/>
                  </a:cubicBezTo>
                  <a:lnTo>
                    <a:pt x="113" y="0"/>
                  </a:lnTo>
                  <a:cubicBezTo>
                    <a:pt x="106" y="2"/>
                    <a:pt x="99" y="4"/>
                    <a:pt x="93" y="6"/>
                  </a:cubicBezTo>
                  <a:cubicBezTo>
                    <a:pt x="92" y="6"/>
                    <a:pt x="92" y="7"/>
                    <a:pt x="92" y="7"/>
                  </a:cubicBezTo>
                  <a:cubicBezTo>
                    <a:pt x="90" y="7"/>
                    <a:pt x="88" y="8"/>
                    <a:pt x="86" y="9"/>
                  </a:cubicBezTo>
                  <a:cubicBezTo>
                    <a:pt x="84" y="9"/>
                    <a:pt x="82" y="10"/>
                    <a:pt x="81" y="11"/>
                  </a:cubicBezTo>
                  <a:lnTo>
                    <a:pt x="81" y="11"/>
                  </a:lnTo>
                  <a:cubicBezTo>
                    <a:pt x="80" y="11"/>
                    <a:pt x="80" y="11"/>
                    <a:pt x="79" y="11"/>
                  </a:cubicBezTo>
                  <a:cubicBezTo>
                    <a:pt x="78" y="12"/>
                    <a:pt x="77" y="12"/>
                    <a:pt x="77" y="12"/>
                  </a:cubicBezTo>
                  <a:cubicBezTo>
                    <a:pt x="77" y="12"/>
                    <a:pt x="76" y="12"/>
                    <a:pt x="76" y="13"/>
                  </a:cubicBezTo>
                  <a:cubicBezTo>
                    <a:pt x="74" y="14"/>
                    <a:pt x="72" y="14"/>
                    <a:pt x="71" y="15"/>
                  </a:cubicBezTo>
                  <a:cubicBezTo>
                    <a:pt x="70" y="15"/>
                    <a:pt x="70" y="16"/>
                    <a:pt x="70" y="16"/>
                  </a:cubicBezTo>
                  <a:cubicBezTo>
                    <a:pt x="68" y="17"/>
                    <a:pt x="66" y="17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1" y="19"/>
                    <a:pt x="59" y="19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4" y="20"/>
                    <a:pt x="52" y="20"/>
                    <a:pt x="49" y="20"/>
                  </a:cubicBezTo>
                  <a:lnTo>
                    <a:pt x="48" y="20"/>
                  </a:lnTo>
                  <a:cubicBezTo>
                    <a:pt x="47" y="20"/>
                    <a:pt x="47" y="20"/>
                    <a:pt x="47" y="20"/>
                  </a:cubicBezTo>
                  <a:cubicBezTo>
                    <a:pt x="44" y="20"/>
                    <a:pt x="41" y="20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5" y="22"/>
                    <a:pt x="35" y="23"/>
                    <a:pt x="34" y="23"/>
                  </a:cubicBezTo>
                  <a:cubicBezTo>
                    <a:pt x="32" y="25"/>
                    <a:pt x="31" y="26"/>
                    <a:pt x="29" y="26"/>
                  </a:cubicBezTo>
                  <a:cubicBezTo>
                    <a:pt x="18" y="30"/>
                    <a:pt x="16" y="57"/>
                    <a:pt x="17" y="69"/>
                  </a:cubicBezTo>
                  <a:lnTo>
                    <a:pt x="18" y="75"/>
                  </a:lnTo>
                  <a:lnTo>
                    <a:pt x="12" y="76"/>
                  </a:lnTo>
                  <a:cubicBezTo>
                    <a:pt x="10" y="76"/>
                    <a:pt x="0" y="78"/>
                    <a:pt x="0" y="92"/>
                  </a:cubicBezTo>
                  <a:cubicBezTo>
                    <a:pt x="0" y="94"/>
                    <a:pt x="1" y="96"/>
                    <a:pt x="1" y="97"/>
                  </a:cubicBezTo>
                  <a:cubicBezTo>
                    <a:pt x="1" y="98"/>
                    <a:pt x="2" y="98"/>
                    <a:pt x="2" y="99"/>
                  </a:cubicBezTo>
                  <a:cubicBezTo>
                    <a:pt x="2" y="100"/>
                    <a:pt x="3" y="101"/>
                    <a:pt x="3" y="102"/>
                  </a:cubicBezTo>
                  <a:cubicBezTo>
                    <a:pt x="4" y="102"/>
                    <a:pt x="4" y="103"/>
                    <a:pt x="5" y="103"/>
                  </a:cubicBezTo>
                  <a:cubicBezTo>
                    <a:pt x="5" y="104"/>
                    <a:pt x="6" y="105"/>
                    <a:pt x="7" y="106"/>
                  </a:cubicBezTo>
                  <a:cubicBezTo>
                    <a:pt x="7" y="106"/>
                    <a:pt x="8" y="106"/>
                    <a:pt x="9" y="107"/>
                  </a:cubicBezTo>
                  <a:cubicBezTo>
                    <a:pt x="10" y="107"/>
                    <a:pt x="10" y="108"/>
                    <a:pt x="11" y="108"/>
                  </a:cubicBezTo>
                  <a:lnTo>
                    <a:pt x="11" y="108"/>
                  </a:lnTo>
                  <a:cubicBezTo>
                    <a:pt x="14" y="108"/>
                    <a:pt x="17" y="108"/>
                    <a:pt x="20" y="109"/>
                  </a:cubicBezTo>
                  <a:cubicBezTo>
                    <a:pt x="21" y="109"/>
                    <a:pt x="23" y="109"/>
                    <a:pt x="25" y="109"/>
                  </a:cubicBezTo>
                  <a:cubicBezTo>
                    <a:pt x="29" y="109"/>
                    <a:pt x="33" y="110"/>
                    <a:pt x="36" y="111"/>
                  </a:cubicBezTo>
                  <a:cubicBezTo>
                    <a:pt x="45" y="112"/>
                    <a:pt x="53" y="112"/>
                    <a:pt x="58" y="110"/>
                  </a:cubicBezTo>
                  <a:cubicBezTo>
                    <a:pt x="59" y="110"/>
                    <a:pt x="59" y="110"/>
                    <a:pt x="60" y="109"/>
                  </a:cubicBezTo>
                  <a:cubicBezTo>
                    <a:pt x="61" y="109"/>
                    <a:pt x="61" y="108"/>
                    <a:pt x="62" y="108"/>
                  </a:cubicBezTo>
                  <a:cubicBezTo>
                    <a:pt x="63" y="107"/>
                    <a:pt x="64" y="107"/>
                    <a:pt x="64" y="106"/>
                  </a:cubicBezTo>
                  <a:lnTo>
                    <a:pt x="64" y="106"/>
                  </a:lnTo>
                  <a:cubicBezTo>
                    <a:pt x="65" y="105"/>
                    <a:pt x="66" y="104"/>
                    <a:pt x="67" y="103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69" y="98"/>
                    <a:pt x="68" y="94"/>
                    <a:pt x="68" y="94"/>
                  </a:cubicBezTo>
                  <a:lnTo>
                    <a:pt x="68" y="93"/>
                  </a:lnTo>
                  <a:lnTo>
                    <a:pt x="67" y="87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5" y="87"/>
                  </a:lnTo>
                  <a:cubicBezTo>
                    <a:pt x="75" y="87"/>
                    <a:pt x="76" y="87"/>
                    <a:pt x="77" y="87"/>
                  </a:cubicBezTo>
                  <a:cubicBezTo>
                    <a:pt x="79" y="87"/>
                    <a:pt x="82" y="87"/>
                    <a:pt x="86" y="87"/>
                  </a:cubicBezTo>
                  <a:lnTo>
                    <a:pt x="87" y="87"/>
                  </a:lnTo>
                  <a:cubicBezTo>
                    <a:pt x="90" y="87"/>
                    <a:pt x="92" y="87"/>
                    <a:pt x="94" y="87"/>
                  </a:cubicBezTo>
                  <a:cubicBezTo>
                    <a:pt x="99" y="87"/>
                    <a:pt x="104" y="87"/>
                    <a:pt x="109" y="86"/>
                  </a:cubicBezTo>
                  <a:lnTo>
                    <a:pt x="109" y="86"/>
                  </a:lnTo>
                  <a:cubicBezTo>
                    <a:pt x="122" y="84"/>
                    <a:pt x="130" y="82"/>
                    <a:pt x="133" y="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1" name="Freeform 16">
              <a:extLst>
                <a:ext uri="{FF2B5EF4-FFF2-40B4-BE49-F238E27FC236}">
                  <a16:creationId xmlns:a16="http://schemas.microsoft.com/office/drawing/2014/main" id="{76B3B4C8-F533-481F-B99A-01FB40475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0546" y="3872443"/>
              <a:ext cx="330710" cy="443443"/>
            </a:xfrm>
            <a:custGeom>
              <a:avLst/>
              <a:gdLst>
                <a:gd name="T0" fmla="*/ 561 w 778"/>
                <a:gd name="T1" fmla="*/ 66 h 1041"/>
                <a:gd name="T2" fmla="*/ 407 w 778"/>
                <a:gd name="T3" fmla="*/ 104 h 1041"/>
                <a:gd name="T4" fmla="*/ 372 w 778"/>
                <a:gd name="T5" fmla="*/ 102 h 1041"/>
                <a:gd name="T6" fmla="*/ 273 w 778"/>
                <a:gd name="T7" fmla="*/ 137 h 1041"/>
                <a:gd name="T8" fmla="*/ 175 w 778"/>
                <a:gd name="T9" fmla="*/ 61 h 1041"/>
                <a:gd name="T10" fmla="*/ 162 w 778"/>
                <a:gd name="T11" fmla="*/ 75 h 1041"/>
                <a:gd name="T12" fmla="*/ 147 w 778"/>
                <a:gd name="T13" fmla="*/ 94 h 1041"/>
                <a:gd name="T14" fmla="*/ 136 w 778"/>
                <a:gd name="T15" fmla="*/ 116 h 1041"/>
                <a:gd name="T16" fmla="*/ 136 w 778"/>
                <a:gd name="T17" fmla="*/ 117 h 1041"/>
                <a:gd name="T18" fmla="*/ 181 w 778"/>
                <a:gd name="T19" fmla="*/ 183 h 1041"/>
                <a:gd name="T20" fmla="*/ 230 w 778"/>
                <a:gd name="T21" fmla="*/ 228 h 1041"/>
                <a:gd name="T22" fmla="*/ 488 w 778"/>
                <a:gd name="T23" fmla="*/ 306 h 1041"/>
                <a:gd name="T24" fmla="*/ 518 w 778"/>
                <a:gd name="T25" fmla="*/ 334 h 1041"/>
                <a:gd name="T26" fmla="*/ 303 w 778"/>
                <a:gd name="T27" fmla="*/ 548 h 1041"/>
                <a:gd name="T28" fmla="*/ 256 w 778"/>
                <a:gd name="T29" fmla="*/ 554 h 1041"/>
                <a:gd name="T30" fmla="*/ 154 w 778"/>
                <a:gd name="T31" fmla="*/ 590 h 1041"/>
                <a:gd name="T32" fmla="*/ 125 w 778"/>
                <a:gd name="T33" fmla="*/ 606 h 1041"/>
                <a:gd name="T34" fmla="*/ 119 w 778"/>
                <a:gd name="T35" fmla="*/ 606 h 1041"/>
                <a:gd name="T36" fmla="*/ 114 w 778"/>
                <a:gd name="T37" fmla="*/ 607 h 1041"/>
                <a:gd name="T38" fmla="*/ 107 w 778"/>
                <a:gd name="T39" fmla="*/ 607 h 1041"/>
                <a:gd name="T40" fmla="*/ 100 w 778"/>
                <a:gd name="T41" fmla="*/ 609 h 1041"/>
                <a:gd name="T42" fmla="*/ 92 w 778"/>
                <a:gd name="T43" fmla="*/ 610 h 1041"/>
                <a:gd name="T44" fmla="*/ 83 w 778"/>
                <a:gd name="T45" fmla="*/ 612 h 1041"/>
                <a:gd name="T46" fmla="*/ 74 w 778"/>
                <a:gd name="T47" fmla="*/ 614 h 1041"/>
                <a:gd name="T48" fmla="*/ 34 w 778"/>
                <a:gd name="T49" fmla="*/ 666 h 1041"/>
                <a:gd name="T50" fmla="*/ 4 w 778"/>
                <a:gd name="T51" fmla="*/ 989 h 1041"/>
                <a:gd name="T52" fmla="*/ 138 w 778"/>
                <a:gd name="T53" fmla="*/ 932 h 1041"/>
                <a:gd name="T54" fmla="*/ 334 w 778"/>
                <a:gd name="T55" fmla="*/ 766 h 1041"/>
                <a:gd name="T56" fmla="*/ 523 w 778"/>
                <a:gd name="T57" fmla="*/ 580 h 1041"/>
                <a:gd name="T58" fmla="*/ 680 w 778"/>
                <a:gd name="T59" fmla="*/ 321 h 1041"/>
                <a:gd name="T60" fmla="*/ 761 w 778"/>
                <a:gd name="T61" fmla="*/ 115 h 1041"/>
                <a:gd name="T62" fmla="*/ 768 w 778"/>
                <a:gd name="T63" fmla="*/ 9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8" h="1041">
                  <a:moveTo>
                    <a:pt x="737" y="17"/>
                  </a:moveTo>
                  <a:cubicBezTo>
                    <a:pt x="722" y="49"/>
                    <a:pt x="613" y="65"/>
                    <a:pt x="561" y="66"/>
                  </a:cubicBezTo>
                  <a:cubicBezTo>
                    <a:pt x="503" y="67"/>
                    <a:pt x="465" y="72"/>
                    <a:pt x="443" y="93"/>
                  </a:cubicBezTo>
                  <a:cubicBezTo>
                    <a:pt x="433" y="102"/>
                    <a:pt x="418" y="104"/>
                    <a:pt x="407" y="104"/>
                  </a:cubicBezTo>
                  <a:cubicBezTo>
                    <a:pt x="401" y="104"/>
                    <a:pt x="395" y="103"/>
                    <a:pt x="389" y="103"/>
                  </a:cubicBezTo>
                  <a:cubicBezTo>
                    <a:pt x="383" y="103"/>
                    <a:pt x="378" y="102"/>
                    <a:pt x="372" y="102"/>
                  </a:cubicBezTo>
                  <a:cubicBezTo>
                    <a:pt x="358" y="102"/>
                    <a:pt x="349" y="105"/>
                    <a:pt x="344" y="111"/>
                  </a:cubicBezTo>
                  <a:cubicBezTo>
                    <a:pt x="331" y="126"/>
                    <a:pt x="301" y="137"/>
                    <a:pt x="273" y="137"/>
                  </a:cubicBezTo>
                  <a:cubicBezTo>
                    <a:pt x="243" y="137"/>
                    <a:pt x="219" y="124"/>
                    <a:pt x="208" y="99"/>
                  </a:cubicBezTo>
                  <a:cubicBezTo>
                    <a:pt x="200" y="83"/>
                    <a:pt x="189" y="70"/>
                    <a:pt x="175" y="61"/>
                  </a:cubicBezTo>
                  <a:cubicBezTo>
                    <a:pt x="172" y="63"/>
                    <a:pt x="170" y="66"/>
                    <a:pt x="167" y="69"/>
                  </a:cubicBezTo>
                  <a:cubicBezTo>
                    <a:pt x="165" y="71"/>
                    <a:pt x="163" y="73"/>
                    <a:pt x="162" y="75"/>
                  </a:cubicBezTo>
                  <a:cubicBezTo>
                    <a:pt x="161" y="76"/>
                    <a:pt x="161" y="76"/>
                    <a:pt x="161" y="77"/>
                  </a:cubicBezTo>
                  <a:cubicBezTo>
                    <a:pt x="155" y="83"/>
                    <a:pt x="151" y="89"/>
                    <a:pt x="147" y="94"/>
                  </a:cubicBezTo>
                  <a:lnTo>
                    <a:pt x="147" y="94"/>
                  </a:lnTo>
                  <a:cubicBezTo>
                    <a:pt x="138" y="107"/>
                    <a:pt x="136" y="113"/>
                    <a:pt x="136" y="116"/>
                  </a:cubicBezTo>
                  <a:cubicBezTo>
                    <a:pt x="136" y="116"/>
                    <a:pt x="136" y="116"/>
                    <a:pt x="136" y="117"/>
                  </a:cubicBezTo>
                  <a:lnTo>
                    <a:pt x="136" y="117"/>
                  </a:lnTo>
                  <a:lnTo>
                    <a:pt x="136" y="117"/>
                  </a:lnTo>
                  <a:cubicBezTo>
                    <a:pt x="143" y="133"/>
                    <a:pt x="170" y="178"/>
                    <a:pt x="181" y="183"/>
                  </a:cubicBezTo>
                  <a:cubicBezTo>
                    <a:pt x="188" y="187"/>
                    <a:pt x="196" y="196"/>
                    <a:pt x="204" y="205"/>
                  </a:cubicBezTo>
                  <a:cubicBezTo>
                    <a:pt x="213" y="215"/>
                    <a:pt x="223" y="227"/>
                    <a:pt x="230" y="228"/>
                  </a:cubicBezTo>
                  <a:cubicBezTo>
                    <a:pt x="246" y="232"/>
                    <a:pt x="332" y="261"/>
                    <a:pt x="385" y="283"/>
                  </a:cubicBezTo>
                  <a:cubicBezTo>
                    <a:pt x="442" y="306"/>
                    <a:pt x="476" y="306"/>
                    <a:pt x="488" y="306"/>
                  </a:cubicBezTo>
                  <a:cubicBezTo>
                    <a:pt x="493" y="306"/>
                    <a:pt x="521" y="307"/>
                    <a:pt x="525" y="319"/>
                  </a:cubicBezTo>
                  <a:cubicBezTo>
                    <a:pt x="526" y="323"/>
                    <a:pt x="526" y="328"/>
                    <a:pt x="518" y="334"/>
                  </a:cubicBezTo>
                  <a:cubicBezTo>
                    <a:pt x="504" y="345"/>
                    <a:pt x="341" y="509"/>
                    <a:pt x="316" y="536"/>
                  </a:cubicBezTo>
                  <a:cubicBezTo>
                    <a:pt x="311" y="541"/>
                    <a:pt x="307" y="545"/>
                    <a:pt x="303" y="548"/>
                  </a:cubicBezTo>
                  <a:cubicBezTo>
                    <a:pt x="294" y="553"/>
                    <a:pt x="286" y="555"/>
                    <a:pt x="275" y="555"/>
                  </a:cubicBezTo>
                  <a:cubicBezTo>
                    <a:pt x="269" y="555"/>
                    <a:pt x="263" y="554"/>
                    <a:pt x="256" y="554"/>
                  </a:cubicBezTo>
                  <a:cubicBezTo>
                    <a:pt x="248" y="554"/>
                    <a:pt x="239" y="553"/>
                    <a:pt x="227" y="553"/>
                  </a:cubicBezTo>
                  <a:cubicBezTo>
                    <a:pt x="198" y="553"/>
                    <a:pt x="173" y="574"/>
                    <a:pt x="154" y="590"/>
                  </a:cubicBezTo>
                  <a:cubicBezTo>
                    <a:pt x="143" y="599"/>
                    <a:pt x="135" y="606"/>
                    <a:pt x="128" y="606"/>
                  </a:cubicBezTo>
                  <a:cubicBezTo>
                    <a:pt x="126" y="606"/>
                    <a:pt x="125" y="606"/>
                    <a:pt x="125" y="606"/>
                  </a:cubicBezTo>
                  <a:cubicBezTo>
                    <a:pt x="124" y="606"/>
                    <a:pt x="122" y="606"/>
                    <a:pt x="121" y="606"/>
                  </a:cubicBezTo>
                  <a:cubicBezTo>
                    <a:pt x="120" y="606"/>
                    <a:pt x="119" y="606"/>
                    <a:pt x="119" y="606"/>
                  </a:cubicBezTo>
                  <a:cubicBezTo>
                    <a:pt x="118" y="606"/>
                    <a:pt x="117" y="606"/>
                    <a:pt x="115" y="606"/>
                  </a:cubicBezTo>
                  <a:cubicBezTo>
                    <a:pt x="115" y="606"/>
                    <a:pt x="114" y="606"/>
                    <a:pt x="114" y="607"/>
                  </a:cubicBezTo>
                  <a:cubicBezTo>
                    <a:pt x="112" y="607"/>
                    <a:pt x="111" y="607"/>
                    <a:pt x="109" y="607"/>
                  </a:cubicBezTo>
                  <a:cubicBezTo>
                    <a:pt x="109" y="607"/>
                    <a:pt x="108" y="607"/>
                    <a:pt x="107" y="607"/>
                  </a:cubicBezTo>
                  <a:cubicBezTo>
                    <a:pt x="106" y="608"/>
                    <a:pt x="104" y="608"/>
                    <a:pt x="102" y="608"/>
                  </a:cubicBezTo>
                  <a:cubicBezTo>
                    <a:pt x="101" y="608"/>
                    <a:pt x="101" y="608"/>
                    <a:pt x="100" y="609"/>
                  </a:cubicBezTo>
                  <a:cubicBezTo>
                    <a:pt x="98" y="609"/>
                    <a:pt x="96" y="609"/>
                    <a:pt x="94" y="610"/>
                  </a:cubicBezTo>
                  <a:cubicBezTo>
                    <a:pt x="93" y="610"/>
                    <a:pt x="93" y="610"/>
                    <a:pt x="92" y="610"/>
                  </a:cubicBezTo>
                  <a:cubicBezTo>
                    <a:pt x="90" y="610"/>
                    <a:pt x="88" y="611"/>
                    <a:pt x="85" y="611"/>
                  </a:cubicBezTo>
                  <a:cubicBezTo>
                    <a:pt x="85" y="611"/>
                    <a:pt x="84" y="612"/>
                    <a:pt x="83" y="612"/>
                  </a:cubicBezTo>
                  <a:cubicBezTo>
                    <a:pt x="81" y="612"/>
                    <a:pt x="79" y="613"/>
                    <a:pt x="77" y="613"/>
                  </a:cubicBezTo>
                  <a:cubicBezTo>
                    <a:pt x="76" y="613"/>
                    <a:pt x="75" y="613"/>
                    <a:pt x="74" y="614"/>
                  </a:cubicBezTo>
                  <a:cubicBezTo>
                    <a:pt x="72" y="614"/>
                    <a:pt x="71" y="614"/>
                    <a:pt x="69" y="615"/>
                  </a:cubicBezTo>
                  <a:lnTo>
                    <a:pt x="34" y="666"/>
                  </a:lnTo>
                  <a:lnTo>
                    <a:pt x="0" y="719"/>
                  </a:lnTo>
                  <a:lnTo>
                    <a:pt x="4" y="989"/>
                  </a:lnTo>
                  <a:lnTo>
                    <a:pt x="36" y="1040"/>
                  </a:lnTo>
                  <a:cubicBezTo>
                    <a:pt x="58" y="1013"/>
                    <a:pt x="97" y="973"/>
                    <a:pt x="138" y="932"/>
                  </a:cubicBezTo>
                  <a:cubicBezTo>
                    <a:pt x="160" y="910"/>
                    <a:pt x="181" y="888"/>
                    <a:pt x="201" y="868"/>
                  </a:cubicBezTo>
                  <a:cubicBezTo>
                    <a:pt x="265" y="800"/>
                    <a:pt x="298" y="783"/>
                    <a:pt x="334" y="766"/>
                  </a:cubicBezTo>
                  <a:lnTo>
                    <a:pt x="336" y="765"/>
                  </a:lnTo>
                  <a:cubicBezTo>
                    <a:pt x="371" y="747"/>
                    <a:pt x="463" y="657"/>
                    <a:pt x="523" y="580"/>
                  </a:cubicBezTo>
                  <a:cubicBezTo>
                    <a:pt x="561" y="532"/>
                    <a:pt x="604" y="477"/>
                    <a:pt x="610" y="442"/>
                  </a:cubicBezTo>
                  <a:cubicBezTo>
                    <a:pt x="616" y="403"/>
                    <a:pt x="654" y="354"/>
                    <a:pt x="680" y="321"/>
                  </a:cubicBezTo>
                  <a:cubicBezTo>
                    <a:pt x="708" y="285"/>
                    <a:pt x="751" y="198"/>
                    <a:pt x="750" y="174"/>
                  </a:cubicBezTo>
                  <a:cubicBezTo>
                    <a:pt x="749" y="160"/>
                    <a:pt x="755" y="139"/>
                    <a:pt x="761" y="115"/>
                  </a:cubicBezTo>
                  <a:cubicBezTo>
                    <a:pt x="767" y="91"/>
                    <a:pt x="774" y="64"/>
                    <a:pt x="776" y="40"/>
                  </a:cubicBezTo>
                  <a:cubicBezTo>
                    <a:pt x="777" y="26"/>
                    <a:pt x="774" y="16"/>
                    <a:pt x="768" y="9"/>
                  </a:cubicBezTo>
                  <a:cubicBezTo>
                    <a:pt x="759" y="0"/>
                    <a:pt x="743" y="4"/>
                    <a:pt x="737" y="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2" name="Freeform 17">
              <a:extLst>
                <a:ext uri="{FF2B5EF4-FFF2-40B4-BE49-F238E27FC236}">
                  <a16:creationId xmlns:a16="http://schemas.microsoft.com/office/drawing/2014/main" id="{ECFAFFD1-0BC4-45FA-810F-8613D2BCD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3828" y="3893111"/>
              <a:ext cx="1879" cy="1879"/>
            </a:xfrm>
            <a:custGeom>
              <a:avLst/>
              <a:gdLst>
                <a:gd name="T0" fmla="*/ 0 w 5"/>
                <a:gd name="T1" fmla="*/ 0 h 3"/>
                <a:gd name="T2" fmla="*/ 4 w 5"/>
                <a:gd name="T3" fmla="*/ 2 h 3"/>
                <a:gd name="T4" fmla="*/ 4 w 5"/>
                <a:gd name="T5" fmla="*/ 2 h 3"/>
                <a:gd name="T6" fmla="*/ 4 w 5"/>
                <a:gd name="T7" fmla="*/ 2 h 3"/>
                <a:gd name="T8" fmla="*/ 0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1" y="1"/>
                    <a:pt x="2" y="1"/>
                    <a:pt x="4" y="2"/>
                  </a:cubicBez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3" name="Freeform 18">
              <a:extLst>
                <a:ext uri="{FF2B5EF4-FFF2-40B4-BE49-F238E27FC236}">
                  <a16:creationId xmlns:a16="http://schemas.microsoft.com/office/drawing/2014/main" id="{2052C19C-97B1-401E-8804-0FE009676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8081" y="3041927"/>
              <a:ext cx="381443" cy="298759"/>
            </a:xfrm>
            <a:custGeom>
              <a:avLst/>
              <a:gdLst>
                <a:gd name="T0" fmla="*/ 267 w 896"/>
                <a:gd name="T1" fmla="*/ 690 h 700"/>
                <a:gd name="T2" fmla="*/ 283 w 896"/>
                <a:gd name="T3" fmla="*/ 691 h 700"/>
                <a:gd name="T4" fmla="*/ 295 w 896"/>
                <a:gd name="T5" fmla="*/ 692 h 700"/>
                <a:gd name="T6" fmla="*/ 304 w 896"/>
                <a:gd name="T7" fmla="*/ 693 h 700"/>
                <a:gd name="T8" fmla="*/ 311 w 896"/>
                <a:gd name="T9" fmla="*/ 696 h 700"/>
                <a:gd name="T10" fmla="*/ 315 w 896"/>
                <a:gd name="T11" fmla="*/ 693 h 700"/>
                <a:gd name="T12" fmla="*/ 439 w 896"/>
                <a:gd name="T13" fmla="*/ 537 h 700"/>
                <a:gd name="T14" fmla="*/ 474 w 896"/>
                <a:gd name="T15" fmla="*/ 532 h 700"/>
                <a:gd name="T16" fmla="*/ 531 w 896"/>
                <a:gd name="T17" fmla="*/ 508 h 700"/>
                <a:gd name="T18" fmla="*/ 593 w 896"/>
                <a:gd name="T19" fmla="*/ 467 h 700"/>
                <a:gd name="T20" fmla="*/ 655 w 896"/>
                <a:gd name="T21" fmla="*/ 441 h 700"/>
                <a:gd name="T22" fmla="*/ 691 w 896"/>
                <a:gd name="T23" fmla="*/ 419 h 700"/>
                <a:gd name="T24" fmla="*/ 695 w 896"/>
                <a:gd name="T25" fmla="*/ 400 h 700"/>
                <a:gd name="T26" fmla="*/ 711 w 896"/>
                <a:gd name="T27" fmla="*/ 351 h 700"/>
                <a:gd name="T28" fmla="*/ 726 w 896"/>
                <a:gd name="T29" fmla="*/ 352 h 700"/>
                <a:gd name="T30" fmla="*/ 810 w 896"/>
                <a:gd name="T31" fmla="*/ 316 h 700"/>
                <a:gd name="T32" fmla="*/ 882 w 896"/>
                <a:gd name="T33" fmla="*/ 319 h 700"/>
                <a:gd name="T34" fmla="*/ 894 w 896"/>
                <a:gd name="T35" fmla="*/ 297 h 700"/>
                <a:gd name="T36" fmla="*/ 857 w 896"/>
                <a:gd name="T37" fmla="*/ 201 h 700"/>
                <a:gd name="T38" fmla="*/ 838 w 896"/>
                <a:gd name="T39" fmla="*/ 98 h 700"/>
                <a:gd name="T40" fmla="*/ 834 w 896"/>
                <a:gd name="T41" fmla="*/ 92 h 700"/>
                <a:gd name="T42" fmla="*/ 831 w 896"/>
                <a:gd name="T43" fmla="*/ 86 h 700"/>
                <a:gd name="T44" fmla="*/ 828 w 896"/>
                <a:gd name="T45" fmla="*/ 79 h 700"/>
                <a:gd name="T46" fmla="*/ 783 w 896"/>
                <a:gd name="T47" fmla="*/ 66 h 700"/>
                <a:gd name="T48" fmla="*/ 738 w 896"/>
                <a:gd name="T49" fmla="*/ 56 h 700"/>
                <a:gd name="T50" fmla="*/ 666 w 896"/>
                <a:gd name="T51" fmla="*/ 61 h 700"/>
                <a:gd name="T52" fmla="*/ 543 w 896"/>
                <a:gd name="T53" fmla="*/ 9 h 700"/>
                <a:gd name="T54" fmla="*/ 462 w 896"/>
                <a:gd name="T55" fmla="*/ 163 h 700"/>
                <a:gd name="T56" fmla="*/ 311 w 896"/>
                <a:gd name="T57" fmla="*/ 251 h 700"/>
                <a:gd name="T58" fmla="*/ 270 w 896"/>
                <a:gd name="T59" fmla="*/ 315 h 700"/>
                <a:gd name="T60" fmla="*/ 246 w 896"/>
                <a:gd name="T61" fmla="*/ 465 h 700"/>
                <a:gd name="T62" fmla="*/ 153 w 896"/>
                <a:gd name="T63" fmla="*/ 599 h 700"/>
                <a:gd name="T64" fmla="*/ 40 w 896"/>
                <a:gd name="T65" fmla="*/ 675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6" h="700">
                  <a:moveTo>
                    <a:pt x="0" y="690"/>
                  </a:moveTo>
                  <a:lnTo>
                    <a:pt x="267" y="690"/>
                  </a:lnTo>
                  <a:cubicBezTo>
                    <a:pt x="272" y="690"/>
                    <a:pt x="277" y="690"/>
                    <a:pt x="281" y="691"/>
                  </a:cubicBezTo>
                  <a:cubicBezTo>
                    <a:pt x="282" y="691"/>
                    <a:pt x="283" y="691"/>
                    <a:pt x="283" y="691"/>
                  </a:cubicBezTo>
                  <a:cubicBezTo>
                    <a:pt x="287" y="691"/>
                    <a:pt x="291" y="691"/>
                    <a:pt x="294" y="692"/>
                  </a:cubicBezTo>
                  <a:lnTo>
                    <a:pt x="295" y="692"/>
                  </a:lnTo>
                  <a:cubicBezTo>
                    <a:pt x="298" y="692"/>
                    <a:pt x="301" y="693"/>
                    <a:pt x="303" y="693"/>
                  </a:cubicBezTo>
                  <a:lnTo>
                    <a:pt x="304" y="693"/>
                  </a:lnTo>
                  <a:cubicBezTo>
                    <a:pt x="306" y="694"/>
                    <a:pt x="308" y="695"/>
                    <a:pt x="310" y="696"/>
                  </a:cubicBezTo>
                  <a:lnTo>
                    <a:pt x="311" y="696"/>
                  </a:lnTo>
                  <a:cubicBezTo>
                    <a:pt x="313" y="697"/>
                    <a:pt x="314" y="698"/>
                    <a:pt x="315" y="699"/>
                  </a:cubicBezTo>
                  <a:lnTo>
                    <a:pt x="315" y="693"/>
                  </a:lnTo>
                  <a:cubicBezTo>
                    <a:pt x="314" y="643"/>
                    <a:pt x="313" y="624"/>
                    <a:pt x="314" y="620"/>
                  </a:cubicBezTo>
                  <a:cubicBezTo>
                    <a:pt x="318" y="606"/>
                    <a:pt x="419" y="548"/>
                    <a:pt x="439" y="537"/>
                  </a:cubicBezTo>
                  <a:cubicBezTo>
                    <a:pt x="446" y="532"/>
                    <a:pt x="455" y="532"/>
                    <a:pt x="463" y="532"/>
                  </a:cubicBezTo>
                  <a:lnTo>
                    <a:pt x="474" y="532"/>
                  </a:lnTo>
                  <a:cubicBezTo>
                    <a:pt x="486" y="532"/>
                    <a:pt x="486" y="530"/>
                    <a:pt x="486" y="527"/>
                  </a:cubicBezTo>
                  <a:cubicBezTo>
                    <a:pt x="486" y="508"/>
                    <a:pt x="510" y="508"/>
                    <a:pt x="531" y="508"/>
                  </a:cubicBezTo>
                  <a:cubicBezTo>
                    <a:pt x="540" y="508"/>
                    <a:pt x="550" y="508"/>
                    <a:pt x="558" y="506"/>
                  </a:cubicBezTo>
                  <a:cubicBezTo>
                    <a:pt x="579" y="502"/>
                    <a:pt x="593" y="487"/>
                    <a:pt x="593" y="467"/>
                  </a:cubicBezTo>
                  <a:cubicBezTo>
                    <a:pt x="593" y="444"/>
                    <a:pt x="619" y="443"/>
                    <a:pt x="640" y="442"/>
                  </a:cubicBezTo>
                  <a:cubicBezTo>
                    <a:pt x="645" y="442"/>
                    <a:pt x="651" y="442"/>
                    <a:pt x="655" y="441"/>
                  </a:cubicBezTo>
                  <a:cubicBezTo>
                    <a:pt x="665" y="440"/>
                    <a:pt x="668" y="436"/>
                    <a:pt x="672" y="430"/>
                  </a:cubicBezTo>
                  <a:cubicBezTo>
                    <a:pt x="676" y="425"/>
                    <a:pt x="681" y="419"/>
                    <a:pt x="691" y="419"/>
                  </a:cubicBezTo>
                  <a:cubicBezTo>
                    <a:pt x="692" y="419"/>
                    <a:pt x="693" y="419"/>
                    <a:pt x="693" y="418"/>
                  </a:cubicBezTo>
                  <a:cubicBezTo>
                    <a:pt x="695" y="416"/>
                    <a:pt x="695" y="407"/>
                    <a:pt x="695" y="400"/>
                  </a:cubicBezTo>
                  <a:cubicBezTo>
                    <a:pt x="694" y="393"/>
                    <a:pt x="694" y="385"/>
                    <a:pt x="695" y="377"/>
                  </a:cubicBezTo>
                  <a:cubicBezTo>
                    <a:pt x="697" y="360"/>
                    <a:pt x="698" y="351"/>
                    <a:pt x="711" y="351"/>
                  </a:cubicBezTo>
                  <a:cubicBezTo>
                    <a:pt x="713" y="351"/>
                    <a:pt x="715" y="351"/>
                    <a:pt x="717" y="351"/>
                  </a:cubicBezTo>
                  <a:cubicBezTo>
                    <a:pt x="719" y="352"/>
                    <a:pt x="722" y="352"/>
                    <a:pt x="726" y="352"/>
                  </a:cubicBezTo>
                  <a:cubicBezTo>
                    <a:pt x="745" y="352"/>
                    <a:pt x="765" y="341"/>
                    <a:pt x="765" y="330"/>
                  </a:cubicBezTo>
                  <a:cubicBezTo>
                    <a:pt x="765" y="318"/>
                    <a:pt x="783" y="316"/>
                    <a:pt x="810" y="316"/>
                  </a:cubicBezTo>
                  <a:cubicBezTo>
                    <a:pt x="829" y="316"/>
                    <a:pt x="850" y="317"/>
                    <a:pt x="865" y="318"/>
                  </a:cubicBezTo>
                  <a:cubicBezTo>
                    <a:pt x="873" y="319"/>
                    <a:pt x="880" y="319"/>
                    <a:pt x="882" y="319"/>
                  </a:cubicBezTo>
                  <a:cubicBezTo>
                    <a:pt x="886" y="319"/>
                    <a:pt x="888" y="318"/>
                    <a:pt x="890" y="316"/>
                  </a:cubicBezTo>
                  <a:cubicBezTo>
                    <a:pt x="894" y="311"/>
                    <a:pt x="895" y="303"/>
                    <a:pt x="894" y="297"/>
                  </a:cubicBezTo>
                  <a:cubicBezTo>
                    <a:pt x="891" y="281"/>
                    <a:pt x="879" y="251"/>
                    <a:pt x="869" y="249"/>
                  </a:cubicBezTo>
                  <a:cubicBezTo>
                    <a:pt x="853" y="246"/>
                    <a:pt x="855" y="225"/>
                    <a:pt x="857" y="201"/>
                  </a:cubicBezTo>
                  <a:cubicBezTo>
                    <a:pt x="858" y="192"/>
                    <a:pt x="859" y="182"/>
                    <a:pt x="859" y="174"/>
                  </a:cubicBezTo>
                  <a:cubicBezTo>
                    <a:pt x="859" y="140"/>
                    <a:pt x="852" y="116"/>
                    <a:pt x="838" y="98"/>
                  </a:cubicBezTo>
                  <a:cubicBezTo>
                    <a:pt x="837" y="96"/>
                    <a:pt x="836" y="95"/>
                    <a:pt x="835" y="94"/>
                  </a:cubicBezTo>
                  <a:cubicBezTo>
                    <a:pt x="835" y="93"/>
                    <a:pt x="835" y="92"/>
                    <a:pt x="834" y="92"/>
                  </a:cubicBezTo>
                  <a:cubicBezTo>
                    <a:pt x="834" y="91"/>
                    <a:pt x="833" y="90"/>
                    <a:pt x="832" y="89"/>
                  </a:cubicBezTo>
                  <a:cubicBezTo>
                    <a:pt x="832" y="88"/>
                    <a:pt x="831" y="87"/>
                    <a:pt x="831" y="86"/>
                  </a:cubicBezTo>
                  <a:cubicBezTo>
                    <a:pt x="830" y="85"/>
                    <a:pt x="830" y="84"/>
                    <a:pt x="829" y="82"/>
                  </a:cubicBezTo>
                  <a:cubicBezTo>
                    <a:pt x="829" y="81"/>
                    <a:pt x="828" y="80"/>
                    <a:pt x="828" y="79"/>
                  </a:cubicBezTo>
                  <a:cubicBezTo>
                    <a:pt x="827" y="78"/>
                    <a:pt x="827" y="77"/>
                    <a:pt x="826" y="76"/>
                  </a:cubicBezTo>
                  <a:cubicBezTo>
                    <a:pt x="812" y="76"/>
                    <a:pt x="797" y="71"/>
                    <a:pt x="783" y="66"/>
                  </a:cubicBezTo>
                  <a:cubicBezTo>
                    <a:pt x="769" y="61"/>
                    <a:pt x="754" y="56"/>
                    <a:pt x="741" y="56"/>
                  </a:cubicBezTo>
                  <a:lnTo>
                    <a:pt x="738" y="56"/>
                  </a:lnTo>
                  <a:cubicBezTo>
                    <a:pt x="728" y="56"/>
                    <a:pt x="717" y="57"/>
                    <a:pt x="705" y="58"/>
                  </a:cubicBezTo>
                  <a:cubicBezTo>
                    <a:pt x="692" y="59"/>
                    <a:pt x="679" y="61"/>
                    <a:pt x="666" y="61"/>
                  </a:cubicBezTo>
                  <a:cubicBezTo>
                    <a:pt x="649" y="61"/>
                    <a:pt x="624" y="59"/>
                    <a:pt x="607" y="40"/>
                  </a:cubicBezTo>
                  <a:cubicBezTo>
                    <a:pt x="579" y="9"/>
                    <a:pt x="562" y="0"/>
                    <a:pt x="543" y="9"/>
                  </a:cubicBezTo>
                  <a:cubicBezTo>
                    <a:pt x="533" y="14"/>
                    <a:pt x="512" y="60"/>
                    <a:pt x="496" y="94"/>
                  </a:cubicBezTo>
                  <a:cubicBezTo>
                    <a:pt x="484" y="122"/>
                    <a:pt x="472" y="149"/>
                    <a:pt x="462" y="163"/>
                  </a:cubicBezTo>
                  <a:cubicBezTo>
                    <a:pt x="438" y="197"/>
                    <a:pt x="373" y="220"/>
                    <a:pt x="341" y="220"/>
                  </a:cubicBezTo>
                  <a:cubicBezTo>
                    <a:pt x="326" y="220"/>
                    <a:pt x="319" y="235"/>
                    <a:pt x="311" y="251"/>
                  </a:cubicBezTo>
                  <a:cubicBezTo>
                    <a:pt x="304" y="263"/>
                    <a:pt x="298" y="276"/>
                    <a:pt x="287" y="285"/>
                  </a:cubicBezTo>
                  <a:cubicBezTo>
                    <a:pt x="277" y="293"/>
                    <a:pt x="274" y="303"/>
                    <a:pt x="270" y="315"/>
                  </a:cubicBezTo>
                  <a:cubicBezTo>
                    <a:pt x="266" y="328"/>
                    <a:pt x="260" y="344"/>
                    <a:pt x="244" y="357"/>
                  </a:cubicBezTo>
                  <a:cubicBezTo>
                    <a:pt x="220" y="376"/>
                    <a:pt x="231" y="440"/>
                    <a:pt x="246" y="465"/>
                  </a:cubicBezTo>
                  <a:cubicBezTo>
                    <a:pt x="249" y="471"/>
                    <a:pt x="250" y="478"/>
                    <a:pt x="247" y="487"/>
                  </a:cubicBezTo>
                  <a:cubicBezTo>
                    <a:pt x="238" y="521"/>
                    <a:pt x="187" y="579"/>
                    <a:pt x="153" y="599"/>
                  </a:cubicBezTo>
                  <a:cubicBezTo>
                    <a:pt x="140" y="606"/>
                    <a:pt x="130" y="617"/>
                    <a:pt x="120" y="628"/>
                  </a:cubicBezTo>
                  <a:cubicBezTo>
                    <a:pt x="100" y="648"/>
                    <a:pt x="80" y="668"/>
                    <a:pt x="40" y="675"/>
                  </a:cubicBezTo>
                  <a:cubicBezTo>
                    <a:pt x="25" y="677"/>
                    <a:pt x="12" y="682"/>
                    <a:pt x="0" y="69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4" name="Freeform 19">
              <a:extLst>
                <a:ext uri="{FF2B5EF4-FFF2-40B4-BE49-F238E27FC236}">
                  <a16:creationId xmlns:a16="http://schemas.microsoft.com/office/drawing/2014/main" id="{7B1B4AB8-9097-47FA-81A1-8CD207439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050" y="3336929"/>
              <a:ext cx="5638" cy="3758"/>
            </a:xfrm>
            <a:custGeom>
              <a:avLst/>
              <a:gdLst>
                <a:gd name="T0" fmla="*/ 11 w 12"/>
                <a:gd name="T1" fmla="*/ 0 h 11"/>
                <a:gd name="T2" fmla="*/ 0 w 12"/>
                <a:gd name="T3" fmla="*/ 10 h 11"/>
                <a:gd name="T4" fmla="*/ 2 w 12"/>
                <a:gd name="T5" fmla="*/ 10 h 11"/>
                <a:gd name="T6" fmla="*/ 11 w 12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lnTo>
                    <a:pt x="0" y="10"/>
                  </a:lnTo>
                  <a:lnTo>
                    <a:pt x="2" y="10"/>
                  </a:lnTo>
                  <a:cubicBezTo>
                    <a:pt x="5" y="7"/>
                    <a:pt x="8" y="3"/>
                    <a:pt x="1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5" name="Freeform 20">
              <a:extLst>
                <a:ext uri="{FF2B5EF4-FFF2-40B4-BE49-F238E27FC236}">
                  <a16:creationId xmlns:a16="http://schemas.microsoft.com/office/drawing/2014/main" id="{F42B040A-853A-4086-BE60-9D6C11476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257" y="2991193"/>
              <a:ext cx="131531" cy="253665"/>
            </a:xfrm>
            <a:custGeom>
              <a:avLst/>
              <a:gdLst>
                <a:gd name="T0" fmla="*/ 50 w 307"/>
                <a:gd name="T1" fmla="*/ 232 h 597"/>
                <a:gd name="T2" fmla="*/ 16 w 307"/>
                <a:gd name="T3" fmla="*/ 274 h 597"/>
                <a:gd name="T4" fmla="*/ 2 w 307"/>
                <a:gd name="T5" fmla="*/ 294 h 597"/>
                <a:gd name="T6" fmla="*/ 72 w 307"/>
                <a:gd name="T7" fmla="*/ 404 h 597"/>
                <a:gd name="T8" fmla="*/ 129 w 307"/>
                <a:gd name="T9" fmla="*/ 446 h 597"/>
                <a:gd name="T10" fmla="*/ 167 w 307"/>
                <a:gd name="T11" fmla="*/ 592 h 597"/>
                <a:gd name="T12" fmla="*/ 169 w 307"/>
                <a:gd name="T13" fmla="*/ 596 h 597"/>
                <a:gd name="T14" fmla="*/ 174 w 307"/>
                <a:gd name="T15" fmla="*/ 592 h 597"/>
                <a:gd name="T16" fmla="*/ 182 w 307"/>
                <a:gd name="T17" fmla="*/ 586 h 597"/>
                <a:gd name="T18" fmla="*/ 189 w 307"/>
                <a:gd name="T19" fmla="*/ 580 h 597"/>
                <a:gd name="T20" fmla="*/ 207 w 307"/>
                <a:gd name="T21" fmla="*/ 518 h 597"/>
                <a:gd name="T22" fmla="*/ 233 w 307"/>
                <a:gd name="T23" fmla="*/ 460 h 597"/>
                <a:gd name="T24" fmla="*/ 285 w 307"/>
                <a:gd name="T25" fmla="*/ 419 h 597"/>
                <a:gd name="T26" fmla="*/ 304 w 307"/>
                <a:gd name="T27" fmla="*/ 396 h 597"/>
                <a:gd name="T28" fmla="*/ 305 w 307"/>
                <a:gd name="T29" fmla="*/ 387 h 597"/>
                <a:gd name="T30" fmla="*/ 305 w 307"/>
                <a:gd name="T31" fmla="*/ 376 h 597"/>
                <a:gd name="T32" fmla="*/ 306 w 307"/>
                <a:gd name="T33" fmla="*/ 366 h 597"/>
                <a:gd name="T34" fmla="*/ 259 w 307"/>
                <a:gd name="T35" fmla="*/ 307 h 597"/>
                <a:gd name="T36" fmla="*/ 236 w 307"/>
                <a:gd name="T37" fmla="*/ 316 h 597"/>
                <a:gd name="T38" fmla="*/ 216 w 307"/>
                <a:gd name="T39" fmla="*/ 241 h 597"/>
                <a:gd name="T40" fmla="*/ 272 w 307"/>
                <a:gd name="T41" fmla="*/ 171 h 597"/>
                <a:gd name="T42" fmla="*/ 231 w 307"/>
                <a:gd name="T43" fmla="*/ 99 h 597"/>
                <a:gd name="T44" fmla="*/ 263 w 307"/>
                <a:gd name="T45" fmla="*/ 52 h 597"/>
                <a:gd name="T46" fmla="*/ 261 w 307"/>
                <a:gd name="T47" fmla="*/ 34 h 597"/>
                <a:gd name="T48" fmla="*/ 215 w 307"/>
                <a:gd name="T49" fmla="*/ 18 h 597"/>
                <a:gd name="T50" fmla="*/ 120 w 307"/>
                <a:gd name="T51" fmla="*/ 16 h 597"/>
                <a:gd name="T52" fmla="*/ 79 w 307"/>
                <a:gd name="T53" fmla="*/ 38 h 597"/>
                <a:gd name="T54" fmla="*/ 77 w 307"/>
                <a:gd name="T55" fmla="*/ 59 h 597"/>
                <a:gd name="T56" fmla="*/ 75 w 307"/>
                <a:gd name="T57" fmla="*/ 78 h 597"/>
                <a:gd name="T58" fmla="*/ 74 w 307"/>
                <a:gd name="T59" fmla="*/ 95 h 597"/>
                <a:gd name="T60" fmla="*/ 74 w 307"/>
                <a:gd name="T61" fmla="*/ 109 h 597"/>
                <a:gd name="T62" fmla="*/ 75 w 307"/>
                <a:gd name="T63" fmla="*/ 121 h 597"/>
                <a:gd name="T64" fmla="*/ 76 w 307"/>
                <a:gd name="T65" fmla="*/ 131 h 597"/>
                <a:gd name="T66" fmla="*/ 80 w 307"/>
                <a:gd name="T67" fmla="*/ 139 h 597"/>
                <a:gd name="T68" fmla="*/ 55 w 307"/>
                <a:gd name="T69" fmla="*/ 22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7" h="597">
                  <a:moveTo>
                    <a:pt x="55" y="229"/>
                  </a:moveTo>
                  <a:cubicBezTo>
                    <a:pt x="53" y="230"/>
                    <a:pt x="51" y="231"/>
                    <a:pt x="50" y="232"/>
                  </a:cubicBezTo>
                  <a:cubicBezTo>
                    <a:pt x="45" y="237"/>
                    <a:pt x="40" y="244"/>
                    <a:pt x="35" y="251"/>
                  </a:cubicBezTo>
                  <a:cubicBezTo>
                    <a:pt x="29" y="260"/>
                    <a:pt x="23" y="269"/>
                    <a:pt x="16" y="274"/>
                  </a:cubicBezTo>
                  <a:cubicBezTo>
                    <a:pt x="12" y="277"/>
                    <a:pt x="7" y="279"/>
                    <a:pt x="2" y="279"/>
                  </a:cubicBezTo>
                  <a:cubicBezTo>
                    <a:pt x="2" y="279"/>
                    <a:pt x="0" y="283"/>
                    <a:pt x="2" y="294"/>
                  </a:cubicBezTo>
                  <a:cubicBezTo>
                    <a:pt x="5" y="315"/>
                    <a:pt x="19" y="342"/>
                    <a:pt x="36" y="349"/>
                  </a:cubicBezTo>
                  <a:cubicBezTo>
                    <a:pt x="72" y="364"/>
                    <a:pt x="72" y="390"/>
                    <a:pt x="72" y="404"/>
                  </a:cubicBezTo>
                  <a:cubicBezTo>
                    <a:pt x="72" y="408"/>
                    <a:pt x="87" y="416"/>
                    <a:pt x="95" y="421"/>
                  </a:cubicBezTo>
                  <a:cubicBezTo>
                    <a:pt x="108" y="428"/>
                    <a:pt x="122" y="436"/>
                    <a:pt x="129" y="446"/>
                  </a:cubicBezTo>
                  <a:cubicBezTo>
                    <a:pt x="144" y="466"/>
                    <a:pt x="166" y="554"/>
                    <a:pt x="166" y="585"/>
                  </a:cubicBezTo>
                  <a:cubicBezTo>
                    <a:pt x="166" y="587"/>
                    <a:pt x="167" y="590"/>
                    <a:pt x="167" y="592"/>
                  </a:cubicBezTo>
                  <a:cubicBezTo>
                    <a:pt x="168" y="593"/>
                    <a:pt x="168" y="594"/>
                    <a:pt x="168" y="594"/>
                  </a:cubicBezTo>
                  <a:cubicBezTo>
                    <a:pt x="168" y="595"/>
                    <a:pt x="169" y="595"/>
                    <a:pt x="169" y="596"/>
                  </a:cubicBezTo>
                  <a:cubicBezTo>
                    <a:pt x="171" y="595"/>
                    <a:pt x="172" y="594"/>
                    <a:pt x="173" y="593"/>
                  </a:cubicBezTo>
                  <a:cubicBezTo>
                    <a:pt x="174" y="593"/>
                    <a:pt x="174" y="593"/>
                    <a:pt x="174" y="592"/>
                  </a:cubicBezTo>
                  <a:cubicBezTo>
                    <a:pt x="177" y="591"/>
                    <a:pt x="179" y="589"/>
                    <a:pt x="181" y="588"/>
                  </a:cubicBezTo>
                  <a:cubicBezTo>
                    <a:pt x="181" y="587"/>
                    <a:pt x="182" y="587"/>
                    <a:pt x="182" y="586"/>
                  </a:cubicBezTo>
                  <a:cubicBezTo>
                    <a:pt x="184" y="585"/>
                    <a:pt x="186" y="583"/>
                    <a:pt x="187" y="582"/>
                  </a:cubicBezTo>
                  <a:cubicBezTo>
                    <a:pt x="188" y="581"/>
                    <a:pt x="188" y="581"/>
                    <a:pt x="189" y="580"/>
                  </a:cubicBezTo>
                  <a:cubicBezTo>
                    <a:pt x="191" y="578"/>
                    <a:pt x="192" y="576"/>
                    <a:pt x="193" y="574"/>
                  </a:cubicBezTo>
                  <a:cubicBezTo>
                    <a:pt x="204" y="554"/>
                    <a:pt x="210" y="524"/>
                    <a:pt x="207" y="518"/>
                  </a:cubicBezTo>
                  <a:cubicBezTo>
                    <a:pt x="201" y="507"/>
                    <a:pt x="203" y="488"/>
                    <a:pt x="215" y="477"/>
                  </a:cubicBezTo>
                  <a:cubicBezTo>
                    <a:pt x="218" y="474"/>
                    <a:pt x="225" y="468"/>
                    <a:pt x="233" y="460"/>
                  </a:cubicBezTo>
                  <a:cubicBezTo>
                    <a:pt x="258" y="435"/>
                    <a:pt x="270" y="423"/>
                    <a:pt x="275" y="421"/>
                  </a:cubicBezTo>
                  <a:cubicBezTo>
                    <a:pt x="278" y="420"/>
                    <a:pt x="281" y="420"/>
                    <a:pt x="285" y="419"/>
                  </a:cubicBezTo>
                  <a:cubicBezTo>
                    <a:pt x="297" y="418"/>
                    <a:pt x="305" y="416"/>
                    <a:pt x="304" y="403"/>
                  </a:cubicBezTo>
                  <a:cubicBezTo>
                    <a:pt x="304" y="401"/>
                    <a:pt x="304" y="399"/>
                    <a:pt x="304" y="396"/>
                  </a:cubicBezTo>
                  <a:cubicBezTo>
                    <a:pt x="304" y="395"/>
                    <a:pt x="304" y="394"/>
                    <a:pt x="304" y="394"/>
                  </a:cubicBezTo>
                  <a:cubicBezTo>
                    <a:pt x="305" y="391"/>
                    <a:pt x="305" y="389"/>
                    <a:pt x="305" y="387"/>
                  </a:cubicBezTo>
                  <a:cubicBezTo>
                    <a:pt x="305" y="386"/>
                    <a:pt x="305" y="385"/>
                    <a:pt x="305" y="383"/>
                  </a:cubicBezTo>
                  <a:cubicBezTo>
                    <a:pt x="305" y="381"/>
                    <a:pt x="305" y="379"/>
                    <a:pt x="305" y="376"/>
                  </a:cubicBezTo>
                  <a:cubicBezTo>
                    <a:pt x="306" y="375"/>
                    <a:pt x="306" y="374"/>
                    <a:pt x="306" y="372"/>
                  </a:cubicBezTo>
                  <a:cubicBezTo>
                    <a:pt x="306" y="370"/>
                    <a:pt x="306" y="368"/>
                    <a:pt x="306" y="366"/>
                  </a:cubicBezTo>
                  <a:cubicBezTo>
                    <a:pt x="289" y="354"/>
                    <a:pt x="277" y="340"/>
                    <a:pt x="277" y="331"/>
                  </a:cubicBezTo>
                  <a:cubicBezTo>
                    <a:pt x="277" y="322"/>
                    <a:pt x="266" y="307"/>
                    <a:pt x="259" y="307"/>
                  </a:cubicBezTo>
                  <a:cubicBezTo>
                    <a:pt x="259" y="307"/>
                    <a:pt x="258" y="307"/>
                    <a:pt x="256" y="309"/>
                  </a:cubicBezTo>
                  <a:cubicBezTo>
                    <a:pt x="252" y="314"/>
                    <a:pt x="245" y="316"/>
                    <a:pt x="236" y="316"/>
                  </a:cubicBezTo>
                  <a:cubicBezTo>
                    <a:pt x="216" y="316"/>
                    <a:pt x="191" y="302"/>
                    <a:pt x="186" y="280"/>
                  </a:cubicBezTo>
                  <a:cubicBezTo>
                    <a:pt x="182" y="258"/>
                    <a:pt x="198" y="249"/>
                    <a:pt x="216" y="241"/>
                  </a:cubicBezTo>
                  <a:cubicBezTo>
                    <a:pt x="226" y="236"/>
                    <a:pt x="237" y="230"/>
                    <a:pt x="248" y="221"/>
                  </a:cubicBezTo>
                  <a:cubicBezTo>
                    <a:pt x="263" y="209"/>
                    <a:pt x="272" y="190"/>
                    <a:pt x="272" y="171"/>
                  </a:cubicBezTo>
                  <a:cubicBezTo>
                    <a:pt x="271" y="154"/>
                    <a:pt x="264" y="139"/>
                    <a:pt x="250" y="128"/>
                  </a:cubicBezTo>
                  <a:cubicBezTo>
                    <a:pt x="238" y="118"/>
                    <a:pt x="232" y="109"/>
                    <a:pt x="231" y="99"/>
                  </a:cubicBezTo>
                  <a:cubicBezTo>
                    <a:pt x="230" y="85"/>
                    <a:pt x="242" y="74"/>
                    <a:pt x="254" y="61"/>
                  </a:cubicBezTo>
                  <a:cubicBezTo>
                    <a:pt x="257" y="59"/>
                    <a:pt x="260" y="56"/>
                    <a:pt x="263" y="52"/>
                  </a:cubicBezTo>
                  <a:cubicBezTo>
                    <a:pt x="272" y="44"/>
                    <a:pt x="273" y="37"/>
                    <a:pt x="272" y="34"/>
                  </a:cubicBezTo>
                  <a:cubicBezTo>
                    <a:pt x="270" y="31"/>
                    <a:pt x="265" y="31"/>
                    <a:pt x="261" y="34"/>
                  </a:cubicBezTo>
                  <a:cubicBezTo>
                    <a:pt x="254" y="40"/>
                    <a:pt x="246" y="44"/>
                    <a:pt x="239" y="44"/>
                  </a:cubicBezTo>
                  <a:cubicBezTo>
                    <a:pt x="233" y="44"/>
                    <a:pt x="218" y="41"/>
                    <a:pt x="215" y="18"/>
                  </a:cubicBezTo>
                  <a:cubicBezTo>
                    <a:pt x="214" y="8"/>
                    <a:pt x="195" y="0"/>
                    <a:pt x="172" y="0"/>
                  </a:cubicBezTo>
                  <a:cubicBezTo>
                    <a:pt x="151" y="0"/>
                    <a:pt x="131" y="6"/>
                    <a:pt x="120" y="16"/>
                  </a:cubicBezTo>
                  <a:cubicBezTo>
                    <a:pt x="111" y="24"/>
                    <a:pt x="98" y="28"/>
                    <a:pt x="81" y="29"/>
                  </a:cubicBezTo>
                  <a:cubicBezTo>
                    <a:pt x="80" y="32"/>
                    <a:pt x="80" y="35"/>
                    <a:pt x="79" y="38"/>
                  </a:cubicBezTo>
                  <a:cubicBezTo>
                    <a:pt x="79" y="42"/>
                    <a:pt x="78" y="45"/>
                    <a:pt x="78" y="49"/>
                  </a:cubicBezTo>
                  <a:cubicBezTo>
                    <a:pt x="77" y="52"/>
                    <a:pt x="77" y="56"/>
                    <a:pt x="77" y="59"/>
                  </a:cubicBezTo>
                  <a:cubicBezTo>
                    <a:pt x="76" y="62"/>
                    <a:pt x="76" y="66"/>
                    <a:pt x="76" y="68"/>
                  </a:cubicBezTo>
                  <a:cubicBezTo>
                    <a:pt x="75" y="72"/>
                    <a:pt x="75" y="75"/>
                    <a:pt x="75" y="78"/>
                  </a:cubicBezTo>
                  <a:cubicBezTo>
                    <a:pt x="75" y="81"/>
                    <a:pt x="74" y="84"/>
                    <a:pt x="74" y="86"/>
                  </a:cubicBezTo>
                  <a:cubicBezTo>
                    <a:pt x="74" y="89"/>
                    <a:pt x="74" y="92"/>
                    <a:pt x="74" y="95"/>
                  </a:cubicBezTo>
                  <a:cubicBezTo>
                    <a:pt x="74" y="97"/>
                    <a:pt x="74" y="99"/>
                    <a:pt x="74" y="101"/>
                  </a:cubicBezTo>
                  <a:cubicBezTo>
                    <a:pt x="74" y="104"/>
                    <a:pt x="74" y="107"/>
                    <a:pt x="74" y="109"/>
                  </a:cubicBezTo>
                  <a:cubicBezTo>
                    <a:pt x="74" y="111"/>
                    <a:pt x="74" y="113"/>
                    <a:pt x="74" y="114"/>
                  </a:cubicBezTo>
                  <a:cubicBezTo>
                    <a:pt x="74" y="117"/>
                    <a:pt x="74" y="119"/>
                    <a:pt x="75" y="121"/>
                  </a:cubicBezTo>
                  <a:cubicBezTo>
                    <a:pt x="75" y="122"/>
                    <a:pt x="75" y="124"/>
                    <a:pt x="75" y="125"/>
                  </a:cubicBezTo>
                  <a:cubicBezTo>
                    <a:pt x="75" y="127"/>
                    <a:pt x="76" y="129"/>
                    <a:pt x="76" y="131"/>
                  </a:cubicBezTo>
                  <a:cubicBezTo>
                    <a:pt x="76" y="132"/>
                    <a:pt x="77" y="132"/>
                    <a:pt x="77" y="133"/>
                  </a:cubicBezTo>
                  <a:cubicBezTo>
                    <a:pt x="78" y="135"/>
                    <a:pt x="78" y="137"/>
                    <a:pt x="80" y="139"/>
                  </a:cubicBezTo>
                  <a:cubicBezTo>
                    <a:pt x="87" y="151"/>
                    <a:pt x="89" y="167"/>
                    <a:pt x="85" y="185"/>
                  </a:cubicBezTo>
                  <a:cubicBezTo>
                    <a:pt x="79" y="204"/>
                    <a:pt x="67" y="223"/>
                    <a:pt x="55" y="2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6" name="Freeform 21">
              <a:extLst>
                <a:ext uri="{FF2B5EF4-FFF2-40B4-BE49-F238E27FC236}">
                  <a16:creationId xmlns:a16="http://schemas.microsoft.com/office/drawing/2014/main" id="{F7CCB456-CD0C-4A8E-8E91-ED3679C9C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5251" y="2996831"/>
              <a:ext cx="672693" cy="644494"/>
            </a:xfrm>
            <a:custGeom>
              <a:avLst/>
              <a:gdLst>
                <a:gd name="T0" fmla="*/ 332 w 1579"/>
                <a:gd name="T1" fmla="*/ 562 h 1511"/>
                <a:gd name="T2" fmla="*/ 235 w 1579"/>
                <a:gd name="T3" fmla="*/ 627 h 1511"/>
                <a:gd name="T4" fmla="*/ 149 w 1579"/>
                <a:gd name="T5" fmla="*/ 653 h 1511"/>
                <a:gd name="T6" fmla="*/ 1 w 1579"/>
                <a:gd name="T7" fmla="*/ 732 h 1511"/>
                <a:gd name="T8" fmla="*/ 3 w 1579"/>
                <a:gd name="T9" fmla="*/ 833 h 1511"/>
                <a:gd name="T10" fmla="*/ 6 w 1579"/>
                <a:gd name="T11" fmla="*/ 837 h 1511"/>
                <a:gd name="T12" fmla="*/ 15 w 1579"/>
                <a:gd name="T13" fmla="*/ 843 h 1511"/>
                <a:gd name="T14" fmla="*/ 28 w 1579"/>
                <a:gd name="T15" fmla="*/ 851 h 1511"/>
                <a:gd name="T16" fmla="*/ 47 w 1579"/>
                <a:gd name="T17" fmla="*/ 863 h 1511"/>
                <a:gd name="T18" fmla="*/ 284 w 1579"/>
                <a:gd name="T19" fmla="*/ 1018 h 1511"/>
                <a:gd name="T20" fmla="*/ 593 w 1579"/>
                <a:gd name="T21" fmla="*/ 1223 h 1511"/>
                <a:gd name="T22" fmla="*/ 752 w 1579"/>
                <a:gd name="T23" fmla="*/ 1333 h 1511"/>
                <a:gd name="T24" fmla="*/ 757 w 1579"/>
                <a:gd name="T25" fmla="*/ 1337 h 1511"/>
                <a:gd name="T26" fmla="*/ 889 w 1579"/>
                <a:gd name="T27" fmla="*/ 1432 h 1511"/>
                <a:gd name="T28" fmla="*/ 989 w 1579"/>
                <a:gd name="T29" fmla="*/ 1498 h 1511"/>
                <a:gd name="T30" fmla="*/ 995 w 1579"/>
                <a:gd name="T31" fmla="*/ 1497 h 1511"/>
                <a:gd name="T32" fmla="*/ 1088 w 1579"/>
                <a:gd name="T33" fmla="*/ 1468 h 1511"/>
                <a:gd name="T34" fmla="*/ 1578 w 1579"/>
                <a:gd name="T35" fmla="*/ 1144 h 1511"/>
                <a:gd name="T36" fmla="*/ 1575 w 1579"/>
                <a:gd name="T37" fmla="*/ 1134 h 1511"/>
                <a:gd name="T38" fmla="*/ 1570 w 1579"/>
                <a:gd name="T39" fmla="*/ 1120 h 1511"/>
                <a:gd name="T40" fmla="*/ 1564 w 1579"/>
                <a:gd name="T41" fmla="*/ 1106 h 1511"/>
                <a:gd name="T42" fmla="*/ 1557 w 1579"/>
                <a:gd name="T43" fmla="*/ 1095 h 1511"/>
                <a:gd name="T44" fmla="*/ 1546 w 1579"/>
                <a:gd name="T45" fmla="*/ 1088 h 1511"/>
                <a:gd name="T46" fmla="*/ 1431 w 1579"/>
                <a:gd name="T47" fmla="*/ 1036 h 1511"/>
                <a:gd name="T48" fmla="*/ 1404 w 1579"/>
                <a:gd name="T49" fmla="*/ 955 h 1511"/>
                <a:gd name="T50" fmla="*/ 1422 w 1579"/>
                <a:gd name="T51" fmla="*/ 888 h 1511"/>
                <a:gd name="T52" fmla="*/ 1408 w 1579"/>
                <a:gd name="T53" fmla="*/ 844 h 1511"/>
                <a:gd name="T54" fmla="*/ 1418 w 1579"/>
                <a:gd name="T55" fmla="*/ 720 h 1511"/>
                <a:gd name="T56" fmla="*/ 1383 w 1579"/>
                <a:gd name="T57" fmla="*/ 605 h 1511"/>
                <a:gd name="T58" fmla="*/ 1390 w 1579"/>
                <a:gd name="T59" fmla="*/ 596 h 1511"/>
                <a:gd name="T60" fmla="*/ 1398 w 1579"/>
                <a:gd name="T61" fmla="*/ 589 h 1511"/>
                <a:gd name="T62" fmla="*/ 1328 w 1579"/>
                <a:gd name="T63" fmla="*/ 417 h 1511"/>
                <a:gd name="T64" fmla="*/ 1229 w 1579"/>
                <a:gd name="T65" fmla="*/ 265 h 1511"/>
                <a:gd name="T66" fmla="*/ 1288 w 1579"/>
                <a:gd name="T67" fmla="*/ 204 h 1511"/>
                <a:gd name="T68" fmla="*/ 1308 w 1579"/>
                <a:gd name="T69" fmla="*/ 15 h 1511"/>
                <a:gd name="T70" fmla="*/ 1200 w 1579"/>
                <a:gd name="T71" fmla="*/ 4 h 1511"/>
                <a:gd name="T72" fmla="*/ 1075 w 1579"/>
                <a:gd name="T73" fmla="*/ 36 h 1511"/>
                <a:gd name="T74" fmla="*/ 862 w 1579"/>
                <a:gd name="T75" fmla="*/ 38 h 1511"/>
                <a:gd name="T76" fmla="*/ 654 w 1579"/>
                <a:gd name="T77" fmla="*/ 110 h 1511"/>
                <a:gd name="T78" fmla="*/ 522 w 1579"/>
                <a:gd name="T79" fmla="*/ 199 h 1511"/>
                <a:gd name="T80" fmla="*/ 546 w 1579"/>
                <a:gd name="T81" fmla="*/ 346 h 1511"/>
                <a:gd name="T82" fmla="*/ 558 w 1579"/>
                <a:gd name="T83" fmla="*/ 440 h 1511"/>
                <a:gd name="T84" fmla="*/ 451 w 1579"/>
                <a:gd name="T85" fmla="*/ 440 h 1511"/>
                <a:gd name="T86" fmla="*/ 391 w 1579"/>
                <a:gd name="T87" fmla="*/ 472 h 1511"/>
                <a:gd name="T88" fmla="*/ 381 w 1579"/>
                <a:gd name="T89" fmla="*/ 509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9" h="1511">
                  <a:moveTo>
                    <a:pt x="366" y="540"/>
                  </a:moveTo>
                  <a:cubicBezTo>
                    <a:pt x="362" y="540"/>
                    <a:pt x="361" y="541"/>
                    <a:pt x="357" y="546"/>
                  </a:cubicBezTo>
                  <a:cubicBezTo>
                    <a:pt x="352" y="552"/>
                    <a:pt x="346" y="560"/>
                    <a:pt x="332" y="562"/>
                  </a:cubicBezTo>
                  <a:cubicBezTo>
                    <a:pt x="327" y="563"/>
                    <a:pt x="321" y="563"/>
                    <a:pt x="315" y="563"/>
                  </a:cubicBezTo>
                  <a:cubicBezTo>
                    <a:pt x="291" y="564"/>
                    <a:pt x="280" y="566"/>
                    <a:pt x="280" y="576"/>
                  </a:cubicBezTo>
                  <a:cubicBezTo>
                    <a:pt x="280" y="602"/>
                    <a:pt x="263" y="621"/>
                    <a:pt x="235" y="627"/>
                  </a:cubicBezTo>
                  <a:cubicBezTo>
                    <a:pt x="226" y="628"/>
                    <a:pt x="216" y="628"/>
                    <a:pt x="206" y="628"/>
                  </a:cubicBezTo>
                  <a:cubicBezTo>
                    <a:pt x="186" y="628"/>
                    <a:pt x="173" y="629"/>
                    <a:pt x="173" y="636"/>
                  </a:cubicBezTo>
                  <a:cubicBezTo>
                    <a:pt x="173" y="653"/>
                    <a:pt x="156" y="653"/>
                    <a:pt x="149" y="653"/>
                  </a:cubicBezTo>
                  <a:lnTo>
                    <a:pt x="138" y="653"/>
                  </a:lnTo>
                  <a:cubicBezTo>
                    <a:pt x="132" y="653"/>
                    <a:pt x="125" y="653"/>
                    <a:pt x="120" y="656"/>
                  </a:cubicBezTo>
                  <a:cubicBezTo>
                    <a:pt x="80" y="679"/>
                    <a:pt x="6" y="724"/>
                    <a:pt x="1" y="732"/>
                  </a:cubicBezTo>
                  <a:cubicBezTo>
                    <a:pt x="0" y="736"/>
                    <a:pt x="1" y="769"/>
                    <a:pt x="2" y="802"/>
                  </a:cubicBezTo>
                  <a:lnTo>
                    <a:pt x="3" y="833"/>
                  </a:lnTo>
                  <a:lnTo>
                    <a:pt x="3" y="833"/>
                  </a:lnTo>
                  <a:cubicBezTo>
                    <a:pt x="4" y="833"/>
                    <a:pt x="4" y="834"/>
                    <a:pt x="4" y="834"/>
                  </a:cubicBezTo>
                  <a:cubicBezTo>
                    <a:pt x="4" y="835"/>
                    <a:pt x="5" y="835"/>
                    <a:pt x="5" y="836"/>
                  </a:cubicBezTo>
                  <a:cubicBezTo>
                    <a:pt x="6" y="836"/>
                    <a:pt x="6" y="836"/>
                    <a:pt x="6" y="837"/>
                  </a:cubicBezTo>
                  <a:cubicBezTo>
                    <a:pt x="7" y="837"/>
                    <a:pt x="8" y="838"/>
                    <a:pt x="9" y="839"/>
                  </a:cubicBezTo>
                  <a:cubicBezTo>
                    <a:pt x="9" y="839"/>
                    <a:pt x="9" y="839"/>
                    <a:pt x="10" y="840"/>
                  </a:cubicBezTo>
                  <a:cubicBezTo>
                    <a:pt x="11" y="841"/>
                    <a:pt x="13" y="842"/>
                    <a:pt x="15" y="843"/>
                  </a:cubicBezTo>
                  <a:cubicBezTo>
                    <a:pt x="16" y="844"/>
                    <a:pt x="18" y="845"/>
                    <a:pt x="20" y="846"/>
                  </a:cubicBezTo>
                  <a:cubicBezTo>
                    <a:pt x="21" y="846"/>
                    <a:pt x="21" y="847"/>
                    <a:pt x="22" y="847"/>
                  </a:cubicBezTo>
                  <a:cubicBezTo>
                    <a:pt x="24" y="848"/>
                    <a:pt x="26" y="850"/>
                    <a:pt x="28" y="851"/>
                  </a:cubicBezTo>
                  <a:cubicBezTo>
                    <a:pt x="30" y="852"/>
                    <a:pt x="31" y="853"/>
                    <a:pt x="32" y="854"/>
                  </a:cubicBezTo>
                  <a:cubicBezTo>
                    <a:pt x="34" y="855"/>
                    <a:pt x="36" y="856"/>
                    <a:pt x="39" y="858"/>
                  </a:cubicBezTo>
                  <a:cubicBezTo>
                    <a:pt x="41" y="860"/>
                    <a:pt x="44" y="861"/>
                    <a:pt x="47" y="863"/>
                  </a:cubicBezTo>
                  <a:cubicBezTo>
                    <a:pt x="48" y="864"/>
                    <a:pt x="49" y="864"/>
                    <a:pt x="50" y="865"/>
                  </a:cubicBezTo>
                  <a:cubicBezTo>
                    <a:pt x="102" y="899"/>
                    <a:pt x="199" y="963"/>
                    <a:pt x="284" y="1018"/>
                  </a:cubicBezTo>
                  <a:lnTo>
                    <a:pt x="284" y="1018"/>
                  </a:lnTo>
                  <a:lnTo>
                    <a:pt x="285" y="1019"/>
                  </a:lnTo>
                  <a:cubicBezTo>
                    <a:pt x="290" y="1023"/>
                    <a:pt x="296" y="1027"/>
                    <a:pt x="302" y="1030"/>
                  </a:cubicBezTo>
                  <a:cubicBezTo>
                    <a:pt x="388" y="1087"/>
                    <a:pt x="501" y="1162"/>
                    <a:pt x="593" y="1223"/>
                  </a:cubicBezTo>
                  <a:cubicBezTo>
                    <a:pt x="597" y="1226"/>
                    <a:pt x="601" y="1229"/>
                    <a:pt x="606" y="1232"/>
                  </a:cubicBezTo>
                  <a:cubicBezTo>
                    <a:pt x="607" y="1233"/>
                    <a:pt x="609" y="1234"/>
                    <a:pt x="611" y="1236"/>
                  </a:cubicBezTo>
                  <a:cubicBezTo>
                    <a:pt x="681" y="1283"/>
                    <a:pt x="735" y="1320"/>
                    <a:pt x="752" y="1333"/>
                  </a:cubicBezTo>
                  <a:cubicBezTo>
                    <a:pt x="752" y="1333"/>
                    <a:pt x="753" y="1333"/>
                    <a:pt x="753" y="1334"/>
                  </a:cubicBezTo>
                  <a:cubicBezTo>
                    <a:pt x="755" y="1335"/>
                    <a:pt x="756" y="1336"/>
                    <a:pt x="756" y="1336"/>
                  </a:cubicBezTo>
                  <a:lnTo>
                    <a:pt x="757" y="1337"/>
                  </a:lnTo>
                  <a:cubicBezTo>
                    <a:pt x="769" y="1348"/>
                    <a:pt x="782" y="1368"/>
                    <a:pt x="792" y="1384"/>
                  </a:cubicBezTo>
                  <a:cubicBezTo>
                    <a:pt x="798" y="1393"/>
                    <a:pt x="802" y="1401"/>
                    <a:pt x="804" y="1405"/>
                  </a:cubicBezTo>
                  <a:cubicBezTo>
                    <a:pt x="816" y="1407"/>
                    <a:pt x="856" y="1413"/>
                    <a:pt x="889" y="1432"/>
                  </a:cubicBezTo>
                  <a:cubicBezTo>
                    <a:pt x="922" y="1451"/>
                    <a:pt x="928" y="1493"/>
                    <a:pt x="930" y="1510"/>
                  </a:cubicBezTo>
                  <a:cubicBezTo>
                    <a:pt x="942" y="1508"/>
                    <a:pt x="968" y="1502"/>
                    <a:pt x="988" y="1498"/>
                  </a:cubicBezTo>
                  <a:lnTo>
                    <a:pt x="989" y="1498"/>
                  </a:lnTo>
                  <a:cubicBezTo>
                    <a:pt x="990" y="1498"/>
                    <a:pt x="991" y="1497"/>
                    <a:pt x="991" y="1497"/>
                  </a:cubicBezTo>
                  <a:lnTo>
                    <a:pt x="995" y="1497"/>
                  </a:lnTo>
                  <a:lnTo>
                    <a:pt x="995" y="1497"/>
                  </a:lnTo>
                  <a:lnTo>
                    <a:pt x="997" y="1496"/>
                  </a:lnTo>
                  <a:lnTo>
                    <a:pt x="998" y="1496"/>
                  </a:lnTo>
                  <a:cubicBezTo>
                    <a:pt x="1015" y="1492"/>
                    <a:pt x="1059" y="1478"/>
                    <a:pt x="1088" y="1468"/>
                  </a:cubicBezTo>
                  <a:cubicBezTo>
                    <a:pt x="1101" y="1463"/>
                    <a:pt x="1111" y="1460"/>
                    <a:pt x="1114" y="1459"/>
                  </a:cubicBezTo>
                  <a:lnTo>
                    <a:pt x="1253" y="1347"/>
                  </a:lnTo>
                  <a:lnTo>
                    <a:pt x="1578" y="1144"/>
                  </a:lnTo>
                  <a:cubicBezTo>
                    <a:pt x="1578" y="1144"/>
                    <a:pt x="1578" y="1143"/>
                    <a:pt x="1577" y="1143"/>
                  </a:cubicBezTo>
                  <a:cubicBezTo>
                    <a:pt x="1577" y="1142"/>
                    <a:pt x="1577" y="1141"/>
                    <a:pt x="1577" y="1140"/>
                  </a:cubicBezTo>
                  <a:cubicBezTo>
                    <a:pt x="1576" y="1138"/>
                    <a:pt x="1575" y="1136"/>
                    <a:pt x="1575" y="1134"/>
                  </a:cubicBezTo>
                  <a:cubicBezTo>
                    <a:pt x="1574" y="1133"/>
                    <a:pt x="1574" y="1132"/>
                    <a:pt x="1574" y="1130"/>
                  </a:cubicBezTo>
                  <a:cubicBezTo>
                    <a:pt x="1573" y="1128"/>
                    <a:pt x="1572" y="1127"/>
                    <a:pt x="1572" y="1125"/>
                  </a:cubicBezTo>
                  <a:cubicBezTo>
                    <a:pt x="1571" y="1123"/>
                    <a:pt x="1571" y="1122"/>
                    <a:pt x="1570" y="1120"/>
                  </a:cubicBezTo>
                  <a:cubicBezTo>
                    <a:pt x="1569" y="1118"/>
                    <a:pt x="1569" y="1117"/>
                    <a:pt x="1568" y="1115"/>
                  </a:cubicBezTo>
                  <a:cubicBezTo>
                    <a:pt x="1567" y="1114"/>
                    <a:pt x="1567" y="1112"/>
                    <a:pt x="1566" y="1111"/>
                  </a:cubicBezTo>
                  <a:cubicBezTo>
                    <a:pt x="1565" y="1109"/>
                    <a:pt x="1565" y="1107"/>
                    <a:pt x="1564" y="1106"/>
                  </a:cubicBezTo>
                  <a:cubicBezTo>
                    <a:pt x="1563" y="1104"/>
                    <a:pt x="1563" y="1103"/>
                    <a:pt x="1562" y="1102"/>
                  </a:cubicBezTo>
                  <a:cubicBezTo>
                    <a:pt x="1561" y="1101"/>
                    <a:pt x="1560" y="1099"/>
                    <a:pt x="1559" y="1098"/>
                  </a:cubicBezTo>
                  <a:cubicBezTo>
                    <a:pt x="1558" y="1097"/>
                    <a:pt x="1558" y="1096"/>
                    <a:pt x="1557" y="1095"/>
                  </a:cubicBezTo>
                  <a:cubicBezTo>
                    <a:pt x="1556" y="1094"/>
                    <a:pt x="1555" y="1093"/>
                    <a:pt x="1554" y="1092"/>
                  </a:cubicBezTo>
                  <a:cubicBezTo>
                    <a:pt x="1553" y="1091"/>
                    <a:pt x="1553" y="1091"/>
                    <a:pt x="1552" y="1090"/>
                  </a:cubicBezTo>
                  <a:cubicBezTo>
                    <a:pt x="1550" y="1089"/>
                    <a:pt x="1548" y="1088"/>
                    <a:pt x="1546" y="1088"/>
                  </a:cubicBezTo>
                  <a:cubicBezTo>
                    <a:pt x="1536" y="1088"/>
                    <a:pt x="1527" y="1084"/>
                    <a:pt x="1518" y="1080"/>
                  </a:cubicBezTo>
                  <a:cubicBezTo>
                    <a:pt x="1509" y="1076"/>
                    <a:pt x="1500" y="1072"/>
                    <a:pt x="1490" y="1072"/>
                  </a:cubicBezTo>
                  <a:cubicBezTo>
                    <a:pt x="1464" y="1072"/>
                    <a:pt x="1434" y="1058"/>
                    <a:pt x="1431" y="1036"/>
                  </a:cubicBezTo>
                  <a:cubicBezTo>
                    <a:pt x="1430" y="1029"/>
                    <a:pt x="1430" y="1023"/>
                    <a:pt x="1431" y="1017"/>
                  </a:cubicBezTo>
                  <a:cubicBezTo>
                    <a:pt x="1432" y="1005"/>
                    <a:pt x="1433" y="995"/>
                    <a:pt x="1423" y="980"/>
                  </a:cubicBezTo>
                  <a:cubicBezTo>
                    <a:pt x="1416" y="970"/>
                    <a:pt x="1409" y="961"/>
                    <a:pt x="1404" y="955"/>
                  </a:cubicBezTo>
                  <a:cubicBezTo>
                    <a:pt x="1395" y="945"/>
                    <a:pt x="1389" y="937"/>
                    <a:pt x="1389" y="929"/>
                  </a:cubicBezTo>
                  <a:cubicBezTo>
                    <a:pt x="1389" y="918"/>
                    <a:pt x="1403" y="904"/>
                    <a:pt x="1419" y="891"/>
                  </a:cubicBezTo>
                  <a:cubicBezTo>
                    <a:pt x="1420" y="890"/>
                    <a:pt x="1421" y="889"/>
                    <a:pt x="1422" y="888"/>
                  </a:cubicBezTo>
                  <a:cubicBezTo>
                    <a:pt x="1422" y="886"/>
                    <a:pt x="1420" y="882"/>
                    <a:pt x="1418" y="879"/>
                  </a:cubicBezTo>
                  <a:cubicBezTo>
                    <a:pt x="1415" y="872"/>
                    <a:pt x="1410" y="864"/>
                    <a:pt x="1410" y="856"/>
                  </a:cubicBezTo>
                  <a:cubicBezTo>
                    <a:pt x="1410" y="853"/>
                    <a:pt x="1409" y="848"/>
                    <a:pt x="1408" y="844"/>
                  </a:cubicBezTo>
                  <a:cubicBezTo>
                    <a:pt x="1405" y="832"/>
                    <a:pt x="1402" y="816"/>
                    <a:pt x="1412" y="805"/>
                  </a:cubicBezTo>
                  <a:cubicBezTo>
                    <a:pt x="1421" y="793"/>
                    <a:pt x="1428" y="782"/>
                    <a:pt x="1417" y="759"/>
                  </a:cubicBezTo>
                  <a:cubicBezTo>
                    <a:pt x="1410" y="745"/>
                    <a:pt x="1414" y="732"/>
                    <a:pt x="1418" y="720"/>
                  </a:cubicBezTo>
                  <a:cubicBezTo>
                    <a:pt x="1422" y="707"/>
                    <a:pt x="1426" y="694"/>
                    <a:pt x="1419" y="679"/>
                  </a:cubicBezTo>
                  <a:cubicBezTo>
                    <a:pt x="1413" y="665"/>
                    <a:pt x="1405" y="653"/>
                    <a:pt x="1398" y="642"/>
                  </a:cubicBezTo>
                  <a:cubicBezTo>
                    <a:pt x="1388" y="625"/>
                    <a:pt x="1382" y="614"/>
                    <a:pt x="1383" y="605"/>
                  </a:cubicBezTo>
                  <a:cubicBezTo>
                    <a:pt x="1384" y="604"/>
                    <a:pt x="1385" y="602"/>
                    <a:pt x="1386" y="601"/>
                  </a:cubicBezTo>
                  <a:cubicBezTo>
                    <a:pt x="1386" y="600"/>
                    <a:pt x="1387" y="599"/>
                    <a:pt x="1387" y="599"/>
                  </a:cubicBezTo>
                  <a:cubicBezTo>
                    <a:pt x="1388" y="598"/>
                    <a:pt x="1389" y="597"/>
                    <a:pt x="1390" y="596"/>
                  </a:cubicBezTo>
                  <a:cubicBezTo>
                    <a:pt x="1390" y="595"/>
                    <a:pt x="1391" y="594"/>
                    <a:pt x="1392" y="594"/>
                  </a:cubicBezTo>
                  <a:cubicBezTo>
                    <a:pt x="1393" y="593"/>
                    <a:pt x="1394" y="592"/>
                    <a:pt x="1396" y="591"/>
                  </a:cubicBezTo>
                  <a:cubicBezTo>
                    <a:pt x="1396" y="590"/>
                    <a:pt x="1397" y="590"/>
                    <a:pt x="1398" y="589"/>
                  </a:cubicBezTo>
                  <a:cubicBezTo>
                    <a:pt x="1395" y="583"/>
                    <a:pt x="1393" y="577"/>
                    <a:pt x="1393" y="571"/>
                  </a:cubicBezTo>
                  <a:cubicBezTo>
                    <a:pt x="1393" y="539"/>
                    <a:pt x="1371" y="456"/>
                    <a:pt x="1359" y="439"/>
                  </a:cubicBezTo>
                  <a:cubicBezTo>
                    <a:pt x="1353" y="431"/>
                    <a:pt x="1340" y="424"/>
                    <a:pt x="1328" y="417"/>
                  </a:cubicBezTo>
                  <a:cubicBezTo>
                    <a:pt x="1312" y="408"/>
                    <a:pt x="1299" y="401"/>
                    <a:pt x="1299" y="390"/>
                  </a:cubicBezTo>
                  <a:cubicBezTo>
                    <a:pt x="1299" y="376"/>
                    <a:pt x="1299" y="358"/>
                    <a:pt x="1271" y="346"/>
                  </a:cubicBezTo>
                  <a:cubicBezTo>
                    <a:pt x="1242" y="333"/>
                    <a:pt x="1225" y="284"/>
                    <a:pt x="1229" y="265"/>
                  </a:cubicBezTo>
                  <a:cubicBezTo>
                    <a:pt x="1230" y="258"/>
                    <a:pt x="1235" y="253"/>
                    <a:pt x="1241" y="253"/>
                  </a:cubicBezTo>
                  <a:cubicBezTo>
                    <a:pt x="1248" y="253"/>
                    <a:pt x="1257" y="241"/>
                    <a:pt x="1264" y="231"/>
                  </a:cubicBezTo>
                  <a:cubicBezTo>
                    <a:pt x="1271" y="220"/>
                    <a:pt x="1279" y="209"/>
                    <a:pt x="1288" y="204"/>
                  </a:cubicBezTo>
                  <a:cubicBezTo>
                    <a:pt x="1296" y="200"/>
                    <a:pt x="1307" y="185"/>
                    <a:pt x="1312" y="168"/>
                  </a:cubicBezTo>
                  <a:cubicBezTo>
                    <a:pt x="1316" y="153"/>
                    <a:pt x="1315" y="141"/>
                    <a:pt x="1309" y="132"/>
                  </a:cubicBezTo>
                  <a:cubicBezTo>
                    <a:pt x="1299" y="116"/>
                    <a:pt x="1298" y="79"/>
                    <a:pt x="1308" y="15"/>
                  </a:cubicBezTo>
                  <a:cubicBezTo>
                    <a:pt x="1289" y="14"/>
                    <a:pt x="1266" y="9"/>
                    <a:pt x="1241" y="1"/>
                  </a:cubicBezTo>
                  <a:cubicBezTo>
                    <a:pt x="1240" y="0"/>
                    <a:pt x="1238" y="0"/>
                    <a:pt x="1234" y="0"/>
                  </a:cubicBezTo>
                  <a:cubicBezTo>
                    <a:pt x="1225" y="0"/>
                    <a:pt x="1213" y="2"/>
                    <a:pt x="1200" y="4"/>
                  </a:cubicBezTo>
                  <a:cubicBezTo>
                    <a:pt x="1188" y="6"/>
                    <a:pt x="1175" y="8"/>
                    <a:pt x="1165" y="9"/>
                  </a:cubicBezTo>
                  <a:cubicBezTo>
                    <a:pt x="1157" y="9"/>
                    <a:pt x="1144" y="15"/>
                    <a:pt x="1130" y="20"/>
                  </a:cubicBezTo>
                  <a:cubicBezTo>
                    <a:pt x="1110" y="28"/>
                    <a:pt x="1091" y="36"/>
                    <a:pt x="1075" y="36"/>
                  </a:cubicBezTo>
                  <a:cubicBezTo>
                    <a:pt x="1066" y="36"/>
                    <a:pt x="1059" y="33"/>
                    <a:pt x="1055" y="29"/>
                  </a:cubicBezTo>
                  <a:cubicBezTo>
                    <a:pt x="1054" y="28"/>
                    <a:pt x="1049" y="25"/>
                    <a:pt x="1022" y="25"/>
                  </a:cubicBezTo>
                  <a:cubicBezTo>
                    <a:pt x="982" y="25"/>
                    <a:pt x="918" y="32"/>
                    <a:pt x="862" y="38"/>
                  </a:cubicBezTo>
                  <a:cubicBezTo>
                    <a:pt x="824" y="43"/>
                    <a:pt x="791" y="47"/>
                    <a:pt x="772" y="47"/>
                  </a:cubicBezTo>
                  <a:cubicBezTo>
                    <a:pt x="742" y="48"/>
                    <a:pt x="720" y="67"/>
                    <a:pt x="702" y="84"/>
                  </a:cubicBezTo>
                  <a:cubicBezTo>
                    <a:pt x="686" y="97"/>
                    <a:pt x="671" y="110"/>
                    <a:pt x="654" y="110"/>
                  </a:cubicBezTo>
                  <a:cubicBezTo>
                    <a:pt x="621" y="110"/>
                    <a:pt x="567" y="139"/>
                    <a:pt x="538" y="171"/>
                  </a:cubicBezTo>
                  <a:cubicBezTo>
                    <a:pt x="532" y="178"/>
                    <a:pt x="524" y="183"/>
                    <a:pt x="514" y="185"/>
                  </a:cubicBezTo>
                  <a:cubicBezTo>
                    <a:pt x="517" y="191"/>
                    <a:pt x="520" y="196"/>
                    <a:pt x="522" y="199"/>
                  </a:cubicBezTo>
                  <a:cubicBezTo>
                    <a:pt x="539" y="220"/>
                    <a:pt x="546" y="246"/>
                    <a:pt x="546" y="283"/>
                  </a:cubicBezTo>
                  <a:cubicBezTo>
                    <a:pt x="546" y="292"/>
                    <a:pt x="545" y="301"/>
                    <a:pt x="544" y="311"/>
                  </a:cubicBezTo>
                  <a:cubicBezTo>
                    <a:pt x="543" y="324"/>
                    <a:pt x="541" y="345"/>
                    <a:pt x="546" y="346"/>
                  </a:cubicBezTo>
                  <a:cubicBezTo>
                    <a:pt x="568" y="350"/>
                    <a:pt x="581" y="403"/>
                    <a:pt x="581" y="403"/>
                  </a:cubicBezTo>
                  <a:cubicBezTo>
                    <a:pt x="583" y="414"/>
                    <a:pt x="580" y="425"/>
                    <a:pt x="575" y="432"/>
                  </a:cubicBezTo>
                  <a:cubicBezTo>
                    <a:pt x="570" y="437"/>
                    <a:pt x="564" y="440"/>
                    <a:pt x="558" y="440"/>
                  </a:cubicBezTo>
                  <a:cubicBezTo>
                    <a:pt x="554" y="440"/>
                    <a:pt x="548" y="440"/>
                    <a:pt x="540" y="439"/>
                  </a:cubicBezTo>
                  <a:cubicBezTo>
                    <a:pt x="524" y="438"/>
                    <a:pt x="503" y="437"/>
                    <a:pt x="485" y="437"/>
                  </a:cubicBezTo>
                  <a:cubicBezTo>
                    <a:pt x="460" y="437"/>
                    <a:pt x="453" y="440"/>
                    <a:pt x="451" y="440"/>
                  </a:cubicBezTo>
                  <a:cubicBezTo>
                    <a:pt x="451" y="443"/>
                    <a:pt x="451" y="445"/>
                    <a:pt x="450" y="447"/>
                  </a:cubicBezTo>
                  <a:cubicBezTo>
                    <a:pt x="444" y="463"/>
                    <a:pt x="421" y="473"/>
                    <a:pt x="401" y="473"/>
                  </a:cubicBezTo>
                  <a:cubicBezTo>
                    <a:pt x="397" y="473"/>
                    <a:pt x="394" y="472"/>
                    <a:pt x="391" y="472"/>
                  </a:cubicBezTo>
                  <a:cubicBezTo>
                    <a:pt x="387" y="472"/>
                    <a:pt x="384" y="472"/>
                    <a:pt x="384" y="472"/>
                  </a:cubicBezTo>
                  <a:cubicBezTo>
                    <a:pt x="383" y="474"/>
                    <a:pt x="382" y="481"/>
                    <a:pt x="382" y="487"/>
                  </a:cubicBezTo>
                  <a:cubicBezTo>
                    <a:pt x="381" y="495"/>
                    <a:pt x="381" y="502"/>
                    <a:pt x="381" y="509"/>
                  </a:cubicBezTo>
                  <a:cubicBezTo>
                    <a:pt x="382" y="521"/>
                    <a:pt x="382" y="530"/>
                    <a:pt x="377" y="536"/>
                  </a:cubicBezTo>
                  <a:cubicBezTo>
                    <a:pt x="374" y="538"/>
                    <a:pt x="370" y="540"/>
                    <a:pt x="366" y="54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7" name="Freeform 22">
              <a:extLst>
                <a:ext uri="{FF2B5EF4-FFF2-40B4-BE49-F238E27FC236}">
                  <a16:creationId xmlns:a16="http://schemas.microsoft.com/office/drawing/2014/main" id="{91B5582C-2328-43F4-838B-F8C56ECC1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9025" y="3149029"/>
              <a:ext cx="486668" cy="465991"/>
            </a:xfrm>
            <a:custGeom>
              <a:avLst/>
              <a:gdLst>
                <a:gd name="T0" fmla="*/ 1136 w 1143"/>
                <a:gd name="T1" fmla="*/ 105 h 1093"/>
                <a:gd name="T2" fmla="*/ 1142 w 1143"/>
                <a:gd name="T3" fmla="*/ 89 h 1093"/>
                <a:gd name="T4" fmla="*/ 1074 w 1143"/>
                <a:gd name="T5" fmla="*/ 69 h 1093"/>
                <a:gd name="T6" fmla="*/ 986 w 1143"/>
                <a:gd name="T7" fmla="*/ 32 h 1093"/>
                <a:gd name="T8" fmla="*/ 763 w 1143"/>
                <a:gd name="T9" fmla="*/ 85 h 1093"/>
                <a:gd name="T10" fmla="*/ 772 w 1143"/>
                <a:gd name="T11" fmla="*/ 188 h 1093"/>
                <a:gd name="T12" fmla="*/ 646 w 1143"/>
                <a:gd name="T13" fmla="*/ 190 h 1093"/>
                <a:gd name="T14" fmla="*/ 439 w 1143"/>
                <a:gd name="T15" fmla="*/ 113 h 1093"/>
                <a:gd name="T16" fmla="*/ 382 w 1143"/>
                <a:gd name="T17" fmla="*/ 42 h 1093"/>
                <a:gd name="T18" fmla="*/ 273 w 1143"/>
                <a:gd name="T19" fmla="*/ 12 h 1093"/>
                <a:gd name="T20" fmla="*/ 224 w 1143"/>
                <a:gd name="T21" fmla="*/ 16 h 1093"/>
                <a:gd name="T22" fmla="*/ 161 w 1143"/>
                <a:gd name="T23" fmla="*/ 30 h 1093"/>
                <a:gd name="T24" fmla="*/ 125 w 1143"/>
                <a:gd name="T25" fmla="*/ 59 h 1093"/>
                <a:gd name="T26" fmla="*/ 68 w 1143"/>
                <a:gd name="T27" fmla="*/ 113 h 1093"/>
                <a:gd name="T28" fmla="*/ 49 w 1143"/>
                <a:gd name="T29" fmla="*/ 206 h 1093"/>
                <a:gd name="T30" fmla="*/ 1 w 1143"/>
                <a:gd name="T31" fmla="*/ 249 h 1093"/>
                <a:gd name="T32" fmla="*/ 15 w 1143"/>
                <a:gd name="T33" fmla="*/ 277 h 1093"/>
                <a:gd name="T34" fmla="*/ 35 w 1143"/>
                <a:gd name="T35" fmla="*/ 364 h 1093"/>
                <a:gd name="T36" fmla="*/ 27 w 1143"/>
                <a:gd name="T37" fmla="*/ 453 h 1093"/>
                <a:gd name="T38" fmla="*/ 28 w 1143"/>
                <a:gd name="T39" fmla="*/ 497 h 1093"/>
                <a:gd name="T40" fmla="*/ 38 w 1143"/>
                <a:gd name="T41" fmla="*/ 536 h 1093"/>
                <a:gd name="T42" fmla="*/ 6 w 1143"/>
                <a:gd name="T43" fmla="*/ 570 h 1093"/>
                <a:gd name="T44" fmla="*/ 39 w 1143"/>
                <a:gd name="T45" fmla="*/ 614 h 1093"/>
                <a:gd name="T46" fmla="*/ 49 w 1143"/>
                <a:gd name="T47" fmla="*/ 676 h 1093"/>
                <a:gd name="T48" fmla="*/ 129 w 1143"/>
                <a:gd name="T49" fmla="*/ 710 h 1093"/>
                <a:gd name="T50" fmla="*/ 195 w 1143"/>
                <a:gd name="T51" fmla="*/ 783 h 1093"/>
                <a:gd name="T52" fmla="*/ 233 w 1143"/>
                <a:gd name="T53" fmla="*/ 785 h 1093"/>
                <a:gd name="T54" fmla="*/ 250 w 1143"/>
                <a:gd name="T55" fmla="*/ 787 h 1093"/>
                <a:gd name="T56" fmla="*/ 264 w 1143"/>
                <a:gd name="T57" fmla="*/ 790 h 1093"/>
                <a:gd name="T58" fmla="*/ 280 w 1143"/>
                <a:gd name="T59" fmla="*/ 794 h 1093"/>
                <a:gd name="T60" fmla="*/ 294 w 1143"/>
                <a:gd name="T61" fmla="*/ 799 h 1093"/>
                <a:gd name="T62" fmla="*/ 347 w 1143"/>
                <a:gd name="T63" fmla="*/ 844 h 1093"/>
                <a:gd name="T64" fmla="*/ 405 w 1143"/>
                <a:gd name="T65" fmla="*/ 822 h 1093"/>
                <a:gd name="T66" fmla="*/ 482 w 1143"/>
                <a:gd name="T67" fmla="*/ 783 h 1093"/>
                <a:gd name="T68" fmla="*/ 1055 w 1143"/>
                <a:gd name="T69" fmla="*/ 1056 h 1093"/>
                <a:gd name="T70" fmla="*/ 1126 w 1143"/>
                <a:gd name="T71" fmla="*/ 907 h 1093"/>
                <a:gd name="T72" fmla="*/ 1126 w 1143"/>
                <a:gd name="T73" fmla="*/ 314 h 1093"/>
                <a:gd name="T74" fmla="*/ 1127 w 1143"/>
                <a:gd name="T75" fmla="*/ 19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3" h="1093">
                  <a:moveTo>
                    <a:pt x="1133" y="164"/>
                  </a:moveTo>
                  <a:cubicBezTo>
                    <a:pt x="1130" y="150"/>
                    <a:pt x="1126" y="133"/>
                    <a:pt x="1136" y="105"/>
                  </a:cubicBezTo>
                  <a:lnTo>
                    <a:pt x="1137" y="101"/>
                  </a:lnTo>
                  <a:cubicBezTo>
                    <a:pt x="1139" y="97"/>
                    <a:pt x="1140" y="93"/>
                    <a:pt x="1142" y="89"/>
                  </a:cubicBezTo>
                  <a:cubicBezTo>
                    <a:pt x="1141" y="89"/>
                    <a:pt x="1141" y="88"/>
                    <a:pt x="1141" y="87"/>
                  </a:cubicBezTo>
                  <a:cubicBezTo>
                    <a:pt x="1137" y="78"/>
                    <a:pt x="1115" y="74"/>
                    <a:pt x="1074" y="69"/>
                  </a:cubicBezTo>
                  <a:cubicBezTo>
                    <a:pt x="1065" y="67"/>
                    <a:pt x="1054" y="66"/>
                    <a:pt x="1043" y="64"/>
                  </a:cubicBezTo>
                  <a:cubicBezTo>
                    <a:pt x="1009" y="59"/>
                    <a:pt x="997" y="45"/>
                    <a:pt x="986" y="32"/>
                  </a:cubicBezTo>
                  <a:cubicBezTo>
                    <a:pt x="974" y="18"/>
                    <a:pt x="964" y="6"/>
                    <a:pt x="927" y="4"/>
                  </a:cubicBezTo>
                  <a:cubicBezTo>
                    <a:pt x="852" y="0"/>
                    <a:pt x="764" y="60"/>
                    <a:pt x="763" y="85"/>
                  </a:cubicBezTo>
                  <a:cubicBezTo>
                    <a:pt x="763" y="96"/>
                    <a:pt x="767" y="107"/>
                    <a:pt x="772" y="120"/>
                  </a:cubicBezTo>
                  <a:cubicBezTo>
                    <a:pt x="780" y="141"/>
                    <a:pt x="789" y="165"/>
                    <a:pt x="772" y="188"/>
                  </a:cubicBezTo>
                  <a:cubicBezTo>
                    <a:pt x="758" y="206"/>
                    <a:pt x="736" y="216"/>
                    <a:pt x="711" y="216"/>
                  </a:cubicBezTo>
                  <a:cubicBezTo>
                    <a:pt x="688" y="216"/>
                    <a:pt x="664" y="207"/>
                    <a:pt x="646" y="190"/>
                  </a:cubicBezTo>
                  <a:cubicBezTo>
                    <a:pt x="606" y="154"/>
                    <a:pt x="549" y="141"/>
                    <a:pt x="509" y="141"/>
                  </a:cubicBezTo>
                  <a:cubicBezTo>
                    <a:pt x="480" y="141"/>
                    <a:pt x="454" y="130"/>
                    <a:pt x="439" y="113"/>
                  </a:cubicBezTo>
                  <a:cubicBezTo>
                    <a:pt x="430" y="102"/>
                    <a:pt x="426" y="91"/>
                    <a:pt x="427" y="80"/>
                  </a:cubicBezTo>
                  <a:cubicBezTo>
                    <a:pt x="430" y="62"/>
                    <a:pt x="423" y="51"/>
                    <a:pt x="382" y="42"/>
                  </a:cubicBezTo>
                  <a:cubicBezTo>
                    <a:pt x="370" y="40"/>
                    <a:pt x="358" y="35"/>
                    <a:pt x="346" y="30"/>
                  </a:cubicBezTo>
                  <a:cubicBezTo>
                    <a:pt x="325" y="21"/>
                    <a:pt x="303" y="12"/>
                    <a:pt x="273" y="12"/>
                  </a:cubicBezTo>
                  <a:cubicBezTo>
                    <a:pt x="264" y="12"/>
                    <a:pt x="255" y="13"/>
                    <a:pt x="246" y="14"/>
                  </a:cubicBezTo>
                  <a:cubicBezTo>
                    <a:pt x="239" y="15"/>
                    <a:pt x="231" y="16"/>
                    <a:pt x="224" y="16"/>
                  </a:cubicBezTo>
                  <a:cubicBezTo>
                    <a:pt x="198" y="16"/>
                    <a:pt x="178" y="8"/>
                    <a:pt x="163" y="0"/>
                  </a:cubicBezTo>
                  <a:cubicBezTo>
                    <a:pt x="162" y="13"/>
                    <a:pt x="161" y="23"/>
                    <a:pt x="161" y="30"/>
                  </a:cubicBezTo>
                  <a:cubicBezTo>
                    <a:pt x="162" y="54"/>
                    <a:pt x="142" y="57"/>
                    <a:pt x="132" y="58"/>
                  </a:cubicBezTo>
                  <a:cubicBezTo>
                    <a:pt x="129" y="58"/>
                    <a:pt x="126" y="59"/>
                    <a:pt x="125" y="59"/>
                  </a:cubicBezTo>
                  <a:cubicBezTo>
                    <a:pt x="121" y="61"/>
                    <a:pt x="98" y="83"/>
                    <a:pt x="86" y="95"/>
                  </a:cubicBezTo>
                  <a:cubicBezTo>
                    <a:pt x="78" y="103"/>
                    <a:pt x="71" y="110"/>
                    <a:pt x="68" y="113"/>
                  </a:cubicBezTo>
                  <a:cubicBezTo>
                    <a:pt x="60" y="120"/>
                    <a:pt x="59" y="133"/>
                    <a:pt x="63" y="140"/>
                  </a:cubicBezTo>
                  <a:cubicBezTo>
                    <a:pt x="69" y="152"/>
                    <a:pt x="59" y="188"/>
                    <a:pt x="49" y="206"/>
                  </a:cubicBezTo>
                  <a:cubicBezTo>
                    <a:pt x="43" y="218"/>
                    <a:pt x="30" y="227"/>
                    <a:pt x="18" y="235"/>
                  </a:cubicBezTo>
                  <a:cubicBezTo>
                    <a:pt x="12" y="239"/>
                    <a:pt x="2" y="246"/>
                    <a:pt x="1" y="249"/>
                  </a:cubicBezTo>
                  <a:cubicBezTo>
                    <a:pt x="0" y="252"/>
                    <a:pt x="5" y="260"/>
                    <a:pt x="10" y="268"/>
                  </a:cubicBezTo>
                  <a:cubicBezTo>
                    <a:pt x="11" y="271"/>
                    <a:pt x="13" y="274"/>
                    <a:pt x="15" y="277"/>
                  </a:cubicBezTo>
                  <a:cubicBezTo>
                    <a:pt x="21" y="288"/>
                    <a:pt x="29" y="301"/>
                    <a:pt x="36" y="315"/>
                  </a:cubicBezTo>
                  <a:cubicBezTo>
                    <a:pt x="44" y="334"/>
                    <a:pt x="39" y="350"/>
                    <a:pt x="35" y="364"/>
                  </a:cubicBezTo>
                  <a:cubicBezTo>
                    <a:pt x="31" y="376"/>
                    <a:pt x="28" y="385"/>
                    <a:pt x="33" y="395"/>
                  </a:cubicBezTo>
                  <a:cubicBezTo>
                    <a:pt x="46" y="421"/>
                    <a:pt x="40" y="437"/>
                    <a:pt x="27" y="453"/>
                  </a:cubicBezTo>
                  <a:cubicBezTo>
                    <a:pt x="21" y="460"/>
                    <a:pt x="23" y="471"/>
                    <a:pt x="26" y="482"/>
                  </a:cubicBezTo>
                  <a:cubicBezTo>
                    <a:pt x="27" y="487"/>
                    <a:pt x="28" y="492"/>
                    <a:pt x="28" y="497"/>
                  </a:cubicBezTo>
                  <a:cubicBezTo>
                    <a:pt x="28" y="502"/>
                    <a:pt x="32" y="509"/>
                    <a:pt x="35" y="514"/>
                  </a:cubicBezTo>
                  <a:cubicBezTo>
                    <a:pt x="39" y="523"/>
                    <a:pt x="43" y="531"/>
                    <a:pt x="38" y="536"/>
                  </a:cubicBezTo>
                  <a:cubicBezTo>
                    <a:pt x="37" y="537"/>
                    <a:pt x="35" y="539"/>
                    <a:pt x="32" y="541"/>
                  </a:cubicBezTo>
                  <a:cubicBezTo>
                    <a:pt x="15" y="556"/>
                    <a:pt x="6" y="565"/>
                    <a:pt x="6" y="570"/>
                  </a:cubicBezTo>
                  <a:cubicBezTo>
                    <a:pt x="6" y="574"/>
                    <a:pt x="12" y="580"/>
                    <a:pt x="19" y="588"/>
                  </a:cubicBezTo>
                  <a:cubicBezTo>
                    <a:pt x="25" y="595"/>
                    <a:pt x="32" y="603"/>
                    <a:pt x="39" y="614"/>
                  </a:cubicBezTo>
                  <a:cubicBezTo>
                    <a:pt x="52" y="633"/>
                    <a:pt x="50" y="647"/>
                    <a:pt x="49" y="659"/>
                  </a:cubicBezTo>
                  <a:cubicBezTo>
                    <a:pt x="48" y="665"/>
                    <a:pt x="48" y="670"/>
                    <a:pt x="49" y="676"/>
                  </a:cubicBezTo>
                  <a:cubicBezTo>
                    <a:pt x="51" y="691"/>
                    <a:pt x="75" y="701"/>
                    <a:pt x="96" y="701"/>
                  </a:cubicBezTo>
                  <a:cubicBezTo>
                    <a:pt x="109" y="701"/>
                    <a:pt x="120" y="706"/>
                    <a:pt x="129" y="710"/>
                  </a:cubicBezTo>
                  <a:cubicBezTo>
                    <a:pt x="137" y="714"/>
                    <a:pt x="144" y="718"/>
                    <a:pt x="152" y="718"/>
                  </a:cubicBezTo>
                  <a:cubicBezTo>
                    <a:pt x="174" y="718"/>
                    <a:pt x="186" y="749"/>
                    <a:pt x="195" y="783"/>
                  </a:cubicBezTo>
                  <a:cubicBezTo>
                    <a:pt x="202" y="783"/>
                    <a:pt x="216" y="783"/>
                    <a:pt x="232" y="785"/>
                  </a:cubicBezTo>
                  <a:lnTo>
                    <a:pt x="233" y="785"/>
                  </a:lnTo>
                  <a:cubicBezTo>
                    <a:pt x="238" y="786"/>
                    <a:pt x="242" y="786"/>
                    <a:pt x="247" y="787"/>
                  </a:cubicBezTo>
                  <a:cubicBezTo>
                    <a:pt x="248" y="787"/>
                    <a:pt x="249" y="787"/>
                    <a:pt x="250" y="787"/>
                  </a:cubicBezTo>
                  <a:cubicBezTo>
                    <a:pt x="254" y="788"/>
                    <a:pt x="259" y="789"/>
                    <a:pt x="263" y="790"/>
                  </a:cubicBezTo>
                  <a:cubicBezTo>
                    <a:pt x="264" y="790"/>
                    <a:pt x="264" y="790"/>
                    <a:pt x="264" y="790"/>
                  </a:cubicBezTo>
                  <a:cubicBezTo>
                    <a:pt x="269" y="791"/>
                    <a:pt x="273" y="792"/>
                    <a:pt x="278" y="793"/>
                  </a:cubicBezTo>
                  <a:cubicBezTo>
                    <a:pt x="278" y="794"/>
                    <a:pt x="279" y="794"/>
                    <a:pt x="280" y="794"/>
                  </a:cubicBezTo>
                  <a:cubicBezTo>
                    <a:pt x="285" y="795"/>
                    <a:pt x="289" y="797"/>
                    <a:pt x="292" y="798"/>
                  </a:cubicBezTo>
                  <a:cubicBezTo>
                    <a:pt x="293" y="799"/>
                    <a:pt x="294" y="799"/>
                    <a:pt x="294" y="799"/>
                  </a:cubicBezTo>
                  <a:cubicBezTo>
                    <a:pt x="298" y="801"/>
                    <a:pt x="302" y="803"/>
                    <a:pt x="305" y="805"/>
                  </a:cubicBezTo>
                  <a:cubicBezTo>
                    <a:pt x="325" y="819"/>
                    <a:pt x="339" y="834"/>
                    <a:pt x="347" y="844"/>
                  </a:cubicBezTo>
                  <a:cubicBezTo>
                    <a:pt x="349" y="847"/>
                    <a:pt x="351" y="849"/>
                    <a:pt x="352" y="850"/>
                  </a:cubicBezTo>
                  <a:lnTo>
                    <a:pt x="405" y="822"/>
                  </a:lnTo>
                  <a:lnTo>
                    <a:pt x="479" y="782"/>
                  </a:lnTo>
                  <a:lnTo>
                    <a:pt x="482" y="783"/>
                  </a:lnTo>
                  <a:lnTo>
                    <a:pt x="1055" y="1092"/>
                  </a:lnTo>
                  <a:lnTo>
                    <a:pt x="1055" y="1056"/>
                  </a:lnTo>
                  <a:lnTo>
                    <a:pt x="1126" y="1056"/>
                  </a:lnTo>
                  <a:lnTo>
                    <a:pt x="1126" y="907"/>
                  </a:lnTo>
                  <a:lnTo>
                    <a:pt x="1126" y="895"/>
                  </a:lnTo>
                  <a:lnTo>
                    <a:pt x="1126" y="314"/>
                  </a:lnTo>
                  <a:cubicBezTo>
                    <a:pt x="1126" y="296"/>
                    <a:pt x="1123" y="279"/>
                    <a:pt x="1120" y="265"/>
                  </a:cubicBezTo>
                  <a:cubicBezTo>
                    <a:pt x="1115" y="239"/>
                    <a:pt x="1111" y="217"/>
                    <a:pt x="1127" y="197"/>
                  </a:cubicBezTo>
                  <a:cubicBezTo>
                    <a:pt x="1137" y="186"/>
                    <a:pt x="1136" y="178"/>
                    <a:pt x="1133" y="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8" name="Freeform 23">
              <a:extLst>
                <a:ext uri="{FF2B5EF4-FFF2-40B4-BE49-F238E27FC236}">
                  <a16:creationId xmlns:a16="http://schemas.microsoft.com/office/drawing/2014/main" id="{450B6DD4-D3E3-4ADA-843E-54CB880F8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7823" y="3814194"/>
              <a:ext cx="82676" cy="22548"/>
            </a:xfrm>
            <a:custGeom>
              <a:avLst/>
              <a:gdLst>
                <a:gd name="T0" fmla="*/ 9 w 196"/>
                <a:gd name="T1" fmla="*/ 49 h 52"/>
                <a:gd name="T2" fmla="*/ 15 w 196"/>
                <a:gd name="T3" fmla="*/ 49 h 52"/>
                <a:gd name="T4" fmla="*/ 98 w 196"/>
                <a:gd name="T5" fmla="*/ 26 h 52"/>
                <a:gd name="T6" fmla="*/ 112 w 196"/>
                <a:gd name="T7" fmla="*/ 20 h 52"/>
                <a:gd name="T8" fmla="*/ 142 w 196"/>
                <a:gd name="T9" fmla="*/ 31 h 52"/>
                <a:gd name="T10" fmla="*/ 167 w 196"/>
                <a:gd name="T11" fmla="*/ 42 h 52"/>
                <a:gd name="T12" fmla="*/ 195 w 196"/>
                <a:gd name="T13" fmla="*/ 37 h 52"/>
                <a:gd name="T14" fmla="*/ 171 w 196"/>
                <a:gd name="T15" fmla="*/ 35 h 52"/>
                <a:gd name="T16" fmla="*/ 132 w 196"/>
                <a:gd name="T17" fmla="*/ 13 h 52"/>
                <a:gd name="T18" fmla="*/ 110 w 196"/>
                <a:gd name="T19" fmla="*/ 0 h 52"/>
                <a:gd name="T20" fmla="*/ 102 w 196"/>
                <a:gd name="T21" fmla="*/ 3 h 52"/>
                <a:gd name="T22" fmla="*/ 83 w 196"/>
                <a:gd name="T23" fmla="*/ 11 h 52"/>
                <a:gd name="T24" fmla="*/ 82 w 196"/>
                <a:gd name="T25" fmla="*/ 11 h 52"/>
                <a:gd name="T26" fmla="*/ 29 w 196"/>
                <a:gd name="T27" fmla="*/ 21 h 52"/>
                <a:gd name="T28" fmla="*/ 29 w 196"/>
                <a:gd name="T29" fmla="*/ 21 h 52"/>
                <a:gd name="T30" fmla="*/ 28 w 196"/>
                <a:gd name="T31" fmla="*/ 21 h 52"/>
                <a:gd name="T32" fmla="*/ 18 w 196"/>
                <a:gd name="T33" fmla="*/ 20 h 52"/>
                <a:gd name="T34" fmla="*/ 12 w 196"/>
                <a:gd name="T35" fmla="*/ 20 h 52"/>
                <a:gd name="T36" fmla="*/ 8 w 196"/>
                <a:gd name="T37" fmla="*/ 20 h 52"/>
                <a:gd name="T38" fmla="*/ 4 w 196"/>
                <a:gd name="T39" fmla="*/ 37 h 52"/>
                <a:gd name="T40" fmla="*/ 0 w 196"/>
                <a:gd name="T41" fmla="*/ 51 h 52"/>
                <a:gd name="T42" fmla="*/ 0 w 196"/>
                <a:gd name="T43" fmla="*/ 51 h 52"/>
                <a:gd name="T44" fmla="*/ 8 w 196"/>
                <a:gd name="T45" fmla="*/ 50 h 52"/>
                <a:gd name="T46" fmla="*/ 9 w 196"/>
                <a:gd name="T47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52">
                  <a:moveTo>
                    <a:pt x="9" y="49"/>
                  </a:moveTo>
                  <a:cubicBezTo>
                    <a:pt x="11" y="49"/>
                    <a:pt x="13" y="49"/>
                    <a:pt x="15" y="49"/>
                  </a:cubicBezTo>
                  <a:cubicBezTo>
                    <a:pt x="40" y="47"/>
                    <a:pt x="85" y="38"/>
                    <a:pt x="98" y="26"/>
                  </a:cubicBezTo>
                  <a:cubicBezTo>
                    <a:pt x="102" y="22"/>
                    <a:pt x="107" y="20"/>
                    <a:pt x="112" y="20"/>
                  </a:cubicBezTo>
                  <a:cubicBezTo>
                    <a:pt x="122" y="20"/>
                    <a:pt x="131" y="26"/>
                    <a:pt x="142" y="31"/>
                  </a:cubicBezTo>
                  <a:cubicBezTo>
                    <a:pt x="150" y="36"/>
                    <a:pt x="159" y="41"/>
                    <a:pt x="167" y="42"/>
                  </a:cubicBezTo>
                  <a:cubicBezTo>
                    <a:pt x="177" y="43"/>
                    <a:pt x="187" y="40"/>
                    <a:pt x="195" y="37"/>
                  </a:cubicBezTo>
                  <a:cubicBezTo>
                    <a:pt x="189" y="36"/>
                    <a:pt x="182" y="36"/>
                    <a:pt x="171" y="35"/>
                  </a:cubicBezTo>
                  <a:cubicBezTo>
                    <a:pt x="152" y="33"/>
                    <a:pt x="141" y="22"/>
                    <a:pt x="132" y="13"/>
                  </a:cubicBezTo>
                  <a:cubicBezTo>
                    <a:pt x="124" y="4"/>
                    <a:pt x="118" y="0"/>
                    <a:pt x="110" y="0"/>
                  </a:cubicBezTo>
                  <a:cubicBezTo>
                    <a:pt x="108" y="0"/>
                    <a:pt x="105" y="1"/>
                    <a:pt x="102" y="3"/>
                  </a:cubicBezTo>
                  <a:cubicBezTo>
                    <a:pt x="95" y="6"/>
                    <a:pt x="89" y="9"/>
                    <a:pt x="83" y="11"/>
                  </a:cubicBezTo>
                  <a:cubicBezTo>
                    <a:pt x="83" y="11"/>
                    <a:pt x="83" y="11"/>
                    <a:pt x="82" y="11"/>
                  </a:cubicBezTo>
                  <a:cubicBezTo>
                    <a:pt x="64" y="18"/>
                    <a:pt x="48" y="21"/>
                    <a:pt x="29" y="21"/>
                  </a:cubicBezTo>
                  <a:lnTo>
                    <a:pt x="29" y="21"/>
                  </a:lnTo>
                  <a:lnTo>
                    <a:pt x="28" y="21"/>
                  </a:lnTo>
                  <a:cubicBezTo>
                    <a:pt x="25" y="21"/>
                    <a:pt x="22" y="21"/>
                    <a:pt x="18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9" y="20"/>
                    <a:pt x="8" y="20"/>
                  </a:cubicBezTo>
                  <a:cubicBezTo>
                    <a:pt x="7" y="25"/>
                    <a:pt x="5" y="31"/>
                    <a:pt x="4" y="37"/>
                  </a:cubicBezTo>
                  <a:cubicBezTo>
                    <a:pt x="2" y="42"/>
                    <a:pt x="1" y="47"/>
                    <a:pt x="0" y="51"/>
                  </a:cubicBezTo>
                  <a:lnTo>
                    <a:pt x="0" y="51"/>
                  </a:lnTo>
                  <a:cubicBezTo>
                    <a:pt x="3" y="51"/>
                    <a:pt x="6" y="50"/>
                    <a:pt x="8" y="50"/>
                  </a:cubicBezTo>
                  <a:cubicBezTo>
                    <a:pt x="8" y="50"/>
                    <a:pt x="9" y="50"/>
                    <a:pt x="9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09" name="Freeform 24">
              <a:extLst>
                <a:ext uri="{FF2B5EF4-FFF2-40B4-BE49-F238E27FC236}">
                  <a16:creationId xmlns:a16="http://schemas.microsoft.com/office/drawing/2014/main" id="{27DC7C44-810F-4A97-8B27-A7CB79F4F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188" y="3840500"/>
              <a:ext cx="1879" cy="3758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0" name="Freeform 25">
              <a:extLst>
                <a:ext uri="{FF2B5EF4-FFF2-40B4-BE49-F238E27FC236}">
                  <a16:creationId xmlns:a16="http://schemas.microsoft.com/office/drawing/2014/main" id="{ED0CF0CC-7D30-43C9-A2F8-BC59C5894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7156" y="3724002"/>
              <a:ext cx="187904" cy="140925"/>
            </a:xfrm>
            <a:custGeom>
              <a:avLst/>
              <a:gdLst>
                <a:gd name="T0" fmla="*/ 92 w 439"/>
                <a:gd name="T1" fmla="*/ 315 h 330"/>
                <a:gd name="T2" fmla="*/ 94 w 439"/>
                <a:gd name="T3" fmla="*/ 318 h 330"/>
                <a:gd name="T4" fmla="*/ 96 w 439"/>
                <a:gd name="T5" fmla="*/ 321 h 330"/>
                <a:gd name="T6" fmla="*/ 138 w 439"/>
                <a:gd name="T7" fmla="*/ 304 h 330"/>
                <a:gd name="T8" fmla="*/ 258 w 439"/>
                <a:gd name="T9" fmla="*/ 296 h 330"/>
                <a:gd name="T10" fmla="*/ 263 w 439"/>
                <a:gd name="T11" fmla="*/ 298 h 330"/>
                <a:gd name="T12" fmla="*/ 263 w 439"/>
                <a:gd name="T13" fmla="*/ 292 h 330"/>
                <a:gd name="T14" fmla="*/ 271 w 439"/>
                <a:gd name="T15" fmla="*/ 293 h 330"/>
                <a:gd name="T16" fmla="*/ 385 w 439"/>
                <a:gd name="T17" fmla="*/ 329 h 330"/>
                <a:gd name="T18" fmla="*/ 438 w 439"/>
                <a:gd name="T19" fmla="*/ 320 h 330"/>
                <a:gd name="T20" fmla="*/ 438 w 439"/>
                <a:gd name="T21" fmla="*/ 306 h 330"/>
                <a:gd name="T22" fmla="*/ 438 w 439"/>
                <a:gd name="T23" fmla="*/ 290 h 330"/>
                <a:gd name="T24" fmla="*/ 438 w 439"/>
                <a:gd name="T25" fmla="*/ 282 h 330"/>
                <a:gd name="T26" fmla="*/ 437 w 439"/>
                <a:gd name="T27" fmla="*/ 278 h 330"/>
                <a:gd name="T28" fmla="*/ 413 w 439"/>
                <a:gd name="T29" fmla="*/ 246 h 330"/>
                <a:gd name="T30" fmla="*/ 385 w 439"/>
                <a:gd name="T31" fmla="*/ 190 h 330"/>
                <a:gd name="T32" fmla="*/ 371 w 439"/>
                <a:gd name="T33" fmla="*/ 160 h 330"/>
                <a:gd name="T34" fmla="*/ 365 w 439"/>
                <a:gd name="T35" fmla="*/ 143 h 330"/>
                <a:gd name="T36" fmla="*/ 365 w 439"/>
                <a:gd name="T37" fmla="*/ 143 h 330"/>
                <a:gd name="T38" fmla="*/ 359 w 439"/>
                <a:gd name="T39" fmla="*/ 133 h 330"/>
                <a:gd name="T40" fmla="*/ 352 w 439"/>
                <a:gd name="T41" fmla="*/ 124 h 330"/>
                <a:gd name="T42" fmla="*/ 343 w 439"/>
                <a:gd name="T43" fmla="*/ 116 h 330"/>
                <a:gd name="T44" fmla="*/ 283 w 439"/>
                <a:gd name="T45" fmla="*/ 56 h 330"/>
                <a:gd name="T46" fmla="*/ 251 w 439"/>
                <a:gd name="T47" fmla="*/ 41 h 330"/>
                <a:gd name="T48" fmla="*/ 208 w 439"/>
                <a:gd name="T49" fmla="*/ 3 h 330"/>
                <a:gd name="T50" fmla="*/ 156 w 439"/>
                <a:gd name="T51" fmla="*/ 8 h 330"/>
                <a:gd name="T52" fmla="*/ 153 w 439"/>
                <a:gd name="T53" fmla="*/ 9 h 330"/>
                <a:gd name="T54" fmla="*/ 112 w 439"/>
                <a:gd name="T55" fmla="*/ 11 h 330"/>
                <a:gd name="T56" fmla="*/ 62 w 439"/>
                <a:gd name="T57" fmla="*/ 23 h 330"/>
                <a:gd name="T58" fmla="*/ 58 w 439"/>
                <a:gd name="T59" fmla="*/ 31 h 330"/>
                <a:gd name="T60" fmla="*/ 53 w 439"/>
                <a:gd name="T61" fmla="*/ 39 h 330"/>
                <a:gd name="T62" fmla="*/ 45 w 439"/>
                <a:gd name="T63" fmla="*/ 44 h 330"/>
                <a:gd name="T64" fmla="*/ 23 w 439"/>
                <a:gd name="T65" fmla="*/ 106 h 330"/>
                <a:gd name="T66" fmla="*/ 56 w 439"/>
                <a:gd name="T67" fmla="*/ 220 h 330"/>
                <a:gd name="T68" fmla="*/ 160 w 439"/>
                <a:gd name="T69" fmla="*/ 200 h 330"/>
                <a:gd name="T70" fmla="*/ 220 w 439"/>
                <a:gd name="T71" fmla="*/ 235 h 330"/>
                <a:gd name="T72" fmla="*/ 272 w 439"/>
                <a:gd name="T73" fmla="*/ 247 h 330"/>
                <a:gd name="T74" fmla="*/ 213 w 439"/>
                <a:gd name="T75" fmla="*/ 265 h 330"/>
                <a:gd name="T76" fmla="*/ 184 w 439"/>
                <a:gd name="T77" fmla="*/ 254 h 330"/>
                <a:gd name="T78" fmla="*/ 154 w 439"/>
                <a:gd name="T79" fmla="*/ 247 h 330"/>
                <a:gd name="T80" fmla="*/ 46 w 439"/>
                <a:gd name="T81" fmla="*/ 276 h 330"/>
                <a:gd name="T82" fmla="*/ 59 w 439"/>
                <a:gd name="T83" fmla="*/ 309 h 330"/>
                <a:gd name="T84" fmla="*/ 67 w 439"/>
                <a:gd name="T85" fmla="*/ 308 h 330"/>
                <a:gd name="T86" fmla="*/ 91 w 439"/>
                <a:gd name="T87" fmla="*/ 31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330">
                  <a:moveTo>
                    <a:pt x="91" y="314"/>
                  </a:moveTo>
                  <a:cubicBezTo>
                    <a:pt x="91" y="314"/>
                    <a:pt x="92" y="314"/>
                    <a:pt x="92" y="315"/>
                  </a:cubicBezTo>
                  <a:lnTo>
                    <a:pt x="92" y="315"/>
                  </a:lnTo>
                  <a:cubicBezTo>
                    <a:pt x="93" y="316"/>
                    <a:pt x="94" y="317"/>
                    <a:pt x="94" y="318"/>
                  </a:cubicBezTo>
                  <a:cubicBezTo>
                    <a:pt x="95" y="321"/>
                    <a:pt x="95" y="321"/>
                    <a:pt x="96" y="321"/>
                  </a:cubicBezTo>
                  <a:lnTo>
                    <a:pt x="96" y="321"/>
                  </a:lnTo>
                  <a:cubicBezTo>
                    <a:pt x="108" y="321"/>
                    <a:pt x="128" y="309"/>
                    <a:pt x="135" y="304"/>
                  </a:cubicBezTo>
                  <a:lnTo>
                    <a:pt x="138" y="304"/>
                  </a:lnTo>
                  <a:cubicBezTo>
                    <a:pt x="138" y="304"/>
                    <a:pt x="234" y="296"/>
                    <a:pt x="249" y="295"/>
                  </a:cubicBezTo>
                  <a:cubicBezTo>
                    <a:pt x="252" y="295"/>
                    <a:pt x="255" y="295"/>
                    <a:pt x="258" y="296"/>
                  </a:cubicBezTo>
                  <a:cubicBezTo>
                    <a:pt x="259" y="296"/>
                    <a:pt x="260" y="296"/>
                    <a:pt x="260" y="296"/>
                  </a:cubicBezTo>
                  <a:cubicBezTo>
                    <a:pt x="261" y="297"/>
                    <a:pt x="262" y="297"/>
                    <a:pt x="263" y="298"/>
                  </a:cubicBezTo>
                  <a:lnTo>
                    <a:pt x="263" y="297"/>
                  </a:lnTo>
                  <a:lnTo>
                    <a:pt x="263" y="292"/>
                  </a:lnTo>
                  <a:lnTo>
                    <a:pt x="263" y="292"/>
                  </a:lnTo>
                  <a:lnTo>
                    <a:pt x="271" y="293"/>
                  </a:lnTo>
                  <a:cubicBezTo>
                    <a:pt x="287" y="296"/>
                    <a:pt x="325" y="305"/>
                    <a:pt x="329" y="319"/>
                  </a:cubicBezTo>
                  <a:cubicBezTo>
                    <a:pt x="332" y="322"/>
                    <a:pt x="353" y="329"/>
                    <a:pt x="385" y="329"/>
                  </a:cubicBezTo>
                  <a:cubicBezTo>
                    <a:pt x="404" y="329"/>
                    <a:pt x="421" y="326"/>
                    <a:pt x="433" y="322"/>
                  </a:cubicBezTo>
                  <a:lnTo>
                    <a:pt x="438" y="320"/>
                  </a:lnTo>
                  <a:lnTo>
                    <a:pt x="438" y="320"/>
                  </a:lnTo>
                  <a:cubicBezTo>
                    <a:pt x="438" y="316"/>
                    <a:pt x="438" y="311"/>
                    <a:pt x="438" y="306"/>
                  </a:cubicBezTo>
                  <a:cubicBezTo>
                    <a:pt x="438" y="302"/>
                    <a:pt x="438" y="298"/>
                    <a:pt x="438" y="294"/>
                  </a:cubicBezTo>
                  <a:cubicBezTo>
                    <a:pt x="438" y="293"/>
                    <a:pt x="438" y="292"/>
                    <a:pt x="438" y="290"/>
                  </a:cubicBezTo>
                  <a:cubicBezTo>
                    <a:pt x="438" y="289"/>
                    <a:pt x="438" y="287"/>
                    <a:pt x="438" y="286"/>
                  </a:cubicBezTo>
                  <a:cubicBezTo>
                    <a:pt x="438" y="285"/>
                    <a:pt x="438" y="283"/>
                    <a:pt x="438" y="282"/>
                  </a:cubicBezTo>
                  <a:cubicBezTo>
                    <a:pt x="438" y="281"/>
                    <a:pt x="438" y="280"/>
                    <a:pt x="437" y="279"/>
                  </a:cubicBezTo>
                  <a:cubicBezTo>
                    <a:pt x="437" y="278"/>
                    <a:pt x="437" y="278"/>
                    <a:pt x="437" y="278"/>
                  </a:cubicBezTo>
                  <a:cubicBezTo>
                    <a:pt x="437" y="277"/>
                    <a:pt x="437" y="275"/>
                    <a:pt x="436" y="274"/>
                  </a:cubicBezTo>
                  <a:cubicBezTo>
                    <a:pt x="432" y="267"/>
                    <a:pt x="422" y="256"/>
                    <a:pt x="413" y="246"/>
                  </a:cubicBezTo>
                  <a:cubicBezTo>
                    <a:pt x="407" y="240"/>
                    <a:pt x="402" y="235"/>
                    <a:pt x="399" y="231"/>
                  </a:cubicBezTo>
                  <a:cubicBezTo>
                    <a:pt x="388" y="221"/>
                    <a:pt x="386" y="203"/>
                    <a:pt x="385" y="190"/>
                  </a:cubicBezTo>
                  <a:cubicBezTo>
                    <a:pt x="385" y="186"/>
                    <a:pt x="385" y="183"/>
                    <a:pt x="385" y="181"/>
                  </a:cubicBezTo>
                  <a:lnTo>
                    <a:pt x="371" y="160"/>
                  </a:lnTo>
                  <a:cubicBezTo>
                    <a:pt x="371" y="160"/>
                    <a:pt x="369" y="153"/>
                    <a:pt x="365" y="144"/>
                  </a:cubicBezTo>
                  <a:cubicBezTo>
                    <a:pt x="365" y="144"/>
                    <a:pt x="365" y="144"/>
                    <a:pt x="365" y="143"/>
                  </a:cubicBezTo>
                  <a:lnTo>
                    <a:pt x="365" y="143"/>
                  </a:lnTo>
                  <a:lnTo>
                    <a:pt x="365" y="143"/>
                  </a:lnTo>
                  <a:cubicBezTo>
                    <a:pt x="363" y="140"/>
                    <a:pt x="362" y="138"/>
                    <a:pt x="360" y="135"/>
                  </a:cubicBezTo>
                  <a:cubicBezTo>
                    <a:pt x="360" y="135"/>
                    <a:pt x="360" y="134"/>
                    <a:pt x="359" y="133"/>
                  </a:cubicBezTo>
                  <a:cubicBezTo>
                    <a:pt x="358" y="131"/>
                    <a:pt x="356" y="129"/>
                    <a:pt x="354" y="126"/>
                  </a:cubicBezTo>
                  <a:cubicBezTo>
                    <a:pt x="353" y="125"/>
                    <a:pt x="353" y="125"/>
                    <a:pt x="352" y="124"/>
                  </a:cubicBezTo>
                  <a:cubicBezTo>
                    <a:pt x="350" y="122"/>
                    <a:pt x="348" y="120"/>
                    <a:pt x="345" y="118"/>
                  </a:cubicBezTo>
                  <a:cubicBezTo>
                    <a:pt x="345" y="117"/>
                    <a:pt x="344" y="117"/>
                    <a:pt x="343" y="116"/>
                  </a:cubicBezTo>
                  <a:cubicBezTo>
                    <a:pt x="340" y="114"/>
                    <a:pt x="336" y="112"/>
                    <a:pt x="332" y="110"/>
                  </a:cubicBezTo>
                  <a:cubicBezTo>
                    <a:pt x="310" y="103"/>
                    <a:pt x="293" y="76"/>
                    <a:pt x="283" y="56"/>
                  </a:cubicBezTo>
                  <a:cubicBezTo>
                    <a:pt x="280" y="50"/>
                    <a:pt x="278" y="45"/>
                    <a:pt x="276" y="41"/>
                  </a:cubicBezTo>
                  <a:lnTo>
                    <a:pt x="251" y="41"/>
                  </a:lnTo>
                  <a:lnTo>
                    <a:pt x="249" y="39"/>
                  </a:lnTo>
                  <a:cubicBezTo>
                    <a:pt x="249" y="39"/>
                    <a:pt x="228" y="13"/>
                    <a:pt x="208" y="3"/>
                  </a:cubicBezTo>
                  <a:cubicBezTo>
                    <a:pt x="204" y="1"/>
                    <a:pt x="199" y="0"/>
                    <a:pt x="193" y="0"/>
                  </a:cubicBezTo>
                  <a:cubicBezTo>
                    <a:pt x="177" y="0"/>
                    <a:pt x="161" y="6"/>
                    <a:pt x="156" y="8"/>
                  </a:cubicBezTo>
                  <a:cubicBezTo>
                    <a:pt x="155" y="8"/>
                    <a:pt x="154" y="8"/>
                    <a:pt x="154" y="8"/>
                  </a:cubicBezTo>
                  <a:lnTo>
                    <a:pt x="153" y="9"/>
                  </a:lnTo>
                  <a:cubicBezTo>
                    <a:pt x="152" y="9"/>
                    <a:pt x="137" y="11"/>
                    <a:pt x="120" y="11"/>
                  </a:cubicBezTo>
                  <a:cubicBezTo>
                    <a:pt x="117" y="11"/>
                    <a:pt x="115" y="11"/>
                    <a:pt x="112" y="11"/>
                  </a:cubicBezTo>
                  <a:cubicBezTo>
                    <a:pt x="100" y="11"/>
                    <a:pt x="89" y="10"/>
                    <a:pt x="81" y="9"/>
                  </a:cubicBezTo>
                  <a:cubicBezTo>
                    <a:pt x="71" y="7"/>
                    <a:pt x="68" y="12"/>
                    <a:pt x="62" y="23"/>
                  </a:cubicBezTo>
                  <a:cubicBezTo>
                    <a:pt x="61" y="26"/>
                    <a:pt x="60" y="28"/>
                    <a:pt x="59" y="30"/>
                  </a:cubicBezTo>
                  <a:cubicBezTo>
                    <a:pt x="59" y="30"/>
                    <a:pt x="59" y="31"/>
                    <a:pt x="58" y="31"/>
                  </a:cubicBezTo>
                  <a:cubicBezTo>
                    <a:pt x="57" y="33"/>
                    <a:pt x="56" y="35"/>
                    <a:pt x="54" y="37"/>
                  </a:cubicBezTo>
                  <a:cubicBezTo>
                    <a:pt x="54" y="38"/>
                    <a:pt x="53" y="38"/>
                    <a:pt x="53" y="39"/>
                  </a:cubicBezTo>
                  <a:cubicBezTo>
                    <a:pt x="52" y="40"/>
                    <a:pt x="50" y="41"/>
                    <a:pt x="49" y="43"/>
                  </a:cubicBezTo>
                  <a:cubicBezTo>
                    <a:pt x="48" y="43"/>
                    <a:pt x="46" y="44"/>
                    <a:pt x="45" y="44"/>
                  </a:cubicBezTo>
                  <a:cubicBezTo>
                    <a:pt x="44" y="45"/>
                    <a:pt x="42" y="46"/>
                    <a:pt x="41" y="46"/>
                  </a:cubicBezTo>
                  <a:cubicBezTo>
                    <a:pt x="38" y="67"/>
                    <a:pt x="34" y="89"/>
                    <a:pt x="23" y="106"/>
                  </a:cubicBezTo>
                  <a:cubicBezTo>
                    <a:pt x="0" y="141"/>
                    <a:pt x="35" y="193"/>
                    <a:pt x="50" y="207"/>
                  </a:cubicBezTo>
                  <a:cubicBezTo>
                    <a:pt x="54" y="210"/>
                    <a:pt x="56" y="214"/>
                    <a:pt x="56" y="220"/>
                  </a:cubicBezTo>
                  <a:cubicBezTo>
                    <a:pt x="93" y="223"/>
                    <a:pt x="112" y="220"/>
                    <a:pt x="145" y="204"/>
                  </a:cubicBezTo>
                  <a:cubicBezTo>
                    <a:pt x="150" y="201"/>
                    <a:pt x="155" y="200"/>
                    <a:pt x="160" y="200"/>
                  </a:cubicBezTo>
                  <a:cubicBezTo>
                    <a:pt x="173" y="200"/>
                    <a:pt x="181" y="208"/>
                    <a:pt x="189" y="217"/>
                  </a:cubicBezTo>
                  <a:cubicBezTo>
                    <a:pt x="197" y="225"/>
                    <a:pt x="206" y="234"/>
                    <a:pt x="220" y="235"/>
                  </a:cubicBezTo>
                  <a:cubicBezTo>
                    <a:pt x="238" y="236"/>
                    <a:pt x="260" y="239"/>
                    <a:pt x="265" y="242"/>
                  </a:cubicBezTo>
                  <a:lnTo>
                    <a:pt x="272" y="247"/>
                  </a:lnTo>
                  <a:lnTo>
                    <a:pt x="265" y="252"/>
                  </a:lnTo>
                  <a:cubicBezTo>
                    <a:pt x="264" y="252"/>
                    <a:pt x="238" y="268"/>
                    <a:pt x="213" y="265"/>
                  </a:cubicBezTo>
                  <a:cubicBezTo>
                    <a:pt x="211" y="265"/>
                    <a:pt x="208" y="264"/>
                    <a:pt x="206" y="264"/>
                  </a:cubicBezTo>
                  <a:cubicBezTo>
                    <a:pt x="199" y="261"/>
                    <a:pt x="191" y="257"/>
                    <a:pt x="184" y="254"/>
                  </a:cubicBezTo>
                  <a:cubicBezTo>
                    <a:pt x="175" y="249"/>
                    <a:pt x="166" y="244"/>
                    <a:pt x="160" y="244"/>
                  </a:cubicBezTo>
                  <a:cubicBezTo>
                    <a:pt x="158" y="245"/>
                    <a:pt x="156" y="245"/>
                    <a:pt x="154" y="247"/>
                  </a:cubicBezTo>
                  <a:cubicBezTo>
                    <a:pt x="136" y="263"/>
                    <a:pt x="84" y="271"/>
                    <a:pt x="63" y="273"/>
                  </a:cubicBezTo>
                  <a:cubicBezTo>
                    <a:pt x="62" y="273"/>
                    <a:pt x="57" y="273"/>
                    <a:pt x="46" y="276"/>
                  </a:cubicBezTo>
                  <a:cubicBezTo>
                    <a:pt x="45" y="288"/>
                    <a:pt x="48" y="296"/>
                    <a:pt x="54" y="303"/>
                  </a:cubicBezTo>
                  <a:cubicBezTo>
                    <a:pt x="56" y="305"/>
                    <a:pt x="58" y="307"/>
                    <a:pt x="59" y="309"/>
                  </a:cubicBezTo>
                  <a:cubicBezTo>
                    <a:pt x="61" y="309"/>
                    <a:pt x="62" y="309"/>
                    <a:pt x="64" y="308"/>
                  </a:cubicBezTo>
                  <a:cubicBezTo>
                    <a:pt x="65" y="308"/>
                    <a:pt x="66" y="308"/>
                    <a:pt x="67" y="308"/>
                  </a:cubicBezTo>
                  <a:cubicBezTo>
                    <a:pt x="70" y="307"/>
                    <a:pt x="72" y="307"/>
                    <a:pt x="75" y="307"/>
                  </a:cubicBezTo>
                  <a:cubicBezTo>
                    <a:pt x="84" y="307"/>
                    <a:pt x="88" y="310"/>
                    <a:pt x="91" y="3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1" name="Freeform 26">
              <a:extLst>
                <a:ext uri="{FF2B5EF4-FFF2-40B4-BE49-F238E27FC236}">
                  <a16:creationId xmlns:a16="http://schemas.microsoft.com/office/drawing/2014/main" id="{7F09E17C-35AA-4A33-8B90-22A0C8E3E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341" y="3855531"/>
              <a:ext cx="82676" cy="48854"/>
            </a:xfrm>
            <a:custGeom>
              <a:avLst/>
              <a:gdLst>
                <a:gd name="T0" fmla="*/ 163 w 196"/>
                <a:gd name="T1" fmla="*/ 69 h 113"/>
                <a:gd name="T2" fmla="*/ 165 w 196"/>
                <a:gd name="T3" fmla="*/ 69 h 113"/>
                <a:gd name="T4" fmla="*/ 169 w 196"/>
                <a:gd name="T5" fmla="*/ 70 h 113"/>
                <a:gd name="T6" fmla="*/ 184 w 196"/>
                <a:gd name="T7" fmla="*/ 63 h 113"/>
                <a:gd name="T8" fmla="*/ 180 w 196"/>
                <a:gd name="T9" fmla="*/ 57 h 113"/>
                <a:gd name="T10" fmla="*/ 172 w 196"/>
                <a:gd name="T11" fmla="*/ 31 h 113"/>
                <a:gd name="T12" fmla="*/ 182 w 196"/>
                <a:gd name="T13" fmla="*/ 22 h 113"/>
                <a:gd name="T14" fmla="*/ 187 w 196"/>
                <a:gd name="T15" fmla="*/ 19 h 113"/>
                <a:gd name="T16" fmla="*/ 189 w 196"/>
                <a:gd name="T17" fmla="*/ 17 h 113"/>
                <a:gd name="T18" fmla="*/ 191 w 196"/>
                <a:gd name="T19" fmla="*/ 15 h 113"/>
                <a:gd name="T20" fmla="*/ 192 w 196"/>
                <a:gd name="T21" fmla="*/ 12 h 113"/>
                <a:gd name="T22" fmla="*/ 193 w 196"/>
                <a:gd name="T23" fmla="*/ 9 h 113"/>
                <a:gd name="T24" fmla="*/ 194 w 196"/>
                <a:gd name="T25" fmla="*/ 7 h 113"/>
                <a:gd name="T26" fmla="*/ 195 w 196"/>
                <a:gd name="T27" fmla="*/ 3 h 113"/>
                <a:gd name="T28" fmla="*/ 195 w 196"/>
                <a:gd name="T29" fmla="*/ 3 h 113"/>
                <a:gd name="T30" fmla="*/ 183 w 196"/>
                <a:gd name="T31" fmla="*/ 0 h 113"/>
                <a:gd name="T32" fmla="*/ 73 w 196"/>
                <a:gd name="T33" fmla="*/ 8 h 113"/>
                <a:gd name="T34" fmla="*/ 29 w 196"/>
                <a:gd name="T35" fmla="*/ 26 h 113"/>
                <a:gd name="T36" fmla="*/ 29 w 196"/>
                <a:gd name="T37" fmla="*/ 26 h 113"/>
                <a:gd name="T38" fmla="*/ 27 w 196"/>
                <a:gd name="T39" fmla="*/ 25 h 113"/>
                <a:gd name="T40" fmla="*/ 16 w 196"/>
                <a:gd name="T41" fmla="*/ 17 h 113"/>
                <a:gd name="T42" fmla="*/ 7 w 196"/>
                <a:gd name="T43" fmla="*/ 12 h 113"/>
                <a:gd name="T44" fmla="*/ 0 w 196"/>
                <a:gd name="T45" fmla="*/ 13 h 113"/>
                <a:gd name="T46" fmla="*/ 3 w 196"/>
                <a:gd name="T47" fmla="*/ 17 h 113"/>
                <a:gd name="T48" fmla="*/ 52 w 196"/>
                <a:gd name="T49" fmla="*/ 51 h 113"/>
                <a:gd name="T50" fmla="*/ 75 w 196"/>
                <a:gd name="T51" fmla="*/ 83 h 113"/>
                <a:gd name="T52" fmla="*/ 86 w 196"/>
                <a:gd name="T53" fmla="*/ 109 h 113"/>
                <a:gd name="T54" fmla="*/ 91 w 196"/>
                <a:gd name="T55" fmla="*/ 112 h 113"/>
                <a:gd name="T56" fmla="*/ 91 w 196"/>
                <a:gd name="T57" fmla="*/ 112 h 113"/>
                <a:gd name="T58" fmla="*/ 96 w 196"/>
                <a:gd name="T59" fmla="*/ 107 h 113"/>
                <a:gd name="T60" fmla="*/ 110 w 196"/>
                <a:gd name="T61" fmla="*/ 97 h 113"/>
                <a:gd name="T62" fmla="*/ 163 w 196"/>
                <a:gd name="T63" fmla="*/ 6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" h="113">
                  <a:moveTo>
                    <a:pt x="163" y="69"/>
                  </a:moveTo>
                  <a:cubicBezTo>
                    <a:pt x="163" y="69"/>
                    <a:pt x="164" y="69"/>
                    <a:pt x="165" y="69"/>
                  </a:cubicBezTo>
                  <a:cubicBezTo>
                    <a:pt x="166" y="70"/>
                    <a:pt x="168" y="70"/>
                    <a:pt x="169" y="70"/>
                  </a:cubicBezTo>
                  <a:cubicBezTo>
                    <a:pt x="177" y="70"/>
                    <a:pt x="183" y="65"/>
                    <a:pt x="184" y="63"/>
                  </a:cubicBezTo>
                  <a:cubicBezTo>
                    <a:pt x="183" y="62"/>
                    <a:pt x="181" y="59"/>
                    <a:pt x="180" y="57"/>
                  </a:cubicBezTo>
                  <a:cubicBezTo>
                    <a:pt x="175" y="49"/>
                    <a:pt x="169" y="40"/>
                    <a:pt x="172" y="31"/>
                  </a:cubicBezTo>
                  <a:cubicBezTo>
                    <a:pt x="174" y="27"/>
                    <a:pt x="177" y="24"/>
                    <a:pt x="182" y="22"/>
                  </a:cubicBezTo>
                  <a:cubicBezTo>
                    <a:pt x="184" y="21"/>
                    <a:pt x="186" y="20"/>
                    <a:pt x="187" y="19"/>
                  </a:cubicBezTo>
                  <a:cubicBezTo>
                    <a:pt x="188" y="18"/>
                    <a:pt x="188" y="18"/>
                    <a:pt x="189" y="17"/>
                  </a:cubicBezTo>
                  <a:cubicBezTo>
                    <a:pt x="189" y="16"/>
                    <a:pt x="190" y="16"/>
                    <a:pt x="191" y="15"/>
                  </a:cubicBezTo>
                  <a:cubicBezTo>
                    <a:pt x="191" y="14"/>
                    <a:pt x="191" y="13"/>
                    <a:pt x="192" y="12"/>
                  </a:cubicBezTo>
                  <a:cubicBezTo>
                    <a:pt x="192" y="11"/>
                    <a:pt x="193" y="10"/>
                    <a:pt x="193" y="9"/>
                  </a:cubicBezTo>
                  <a:cubicBezTo>
                    <a:pt x="193" y="9"/>
                    <a:pt x="193" y="8"/>
                    <a:pt x="194" y="7"/>
                  </a:cubicBezTo>
                  <a:cubicBezTo>
                    <a:pt x="194" y="6"/>
                    <a:pt x="194" y="5"/>
                    <a:pt x="195" y="3"/>
                  </a:cubicBezTo>
                  <a:lnTo>
                    <a:pt x="195" y="3"/>
                  </a:lnTo>
                  <a:cubicBezTo>
                    <a:pt x="190" y="1"/>
                    <a:pt x="186" y="0"/>
                    <a:pt x="183" y="0"/>
                  </a:cubicBezTo>
                  <a:cubicBezTo>
                    <a:pt x="168" y="1"/>
                    <a:pt x="85" y="7"/>
                    <a:pt x="73" y="8"/>
                  </a:cubicBezTo>
                  <a:cubicBezTo>
                    <a:pt x="66" y="12"/>
                    <a:pt x="44" y="26"/>
                    <a:pt x="29" y="26"/>
                  </a:cubicBezTo>
                  <a:lnTo>
                    <a:pt x="29" y="26"/>
                  </a:lnTo>
                  <a:cubicBezTo>
                    <a:pt x="29" y="26"/>
                    <a:pt x="28" y="26"/>
                    <a:pt x="27" y="25"/>
                  </a:cubicBezTo>
                  <a:cubicBezTo>
                    <a:pt x="20" y="25"/>
                    <a:pt x="17" y="20"/>
                    <a:pt x="16" y="17"/>
                  </a:cubicBezTo>
                  <a:cubicBezTo>
                    <a:pt x="14" y="14"/>
                    <a:pt x="13" y="12"/>
                    <a:pt x="7" y="12"/>
                  </a:cubicBezTo>
                  <a:cubicBezTo>
                    <a:pt x="5" y="12"/>
                    <a:pt x="2" y="12"/>
                    <a:pt x="0" y="13"/>
                  </a:cubicBezTo>
                  <a:cubicBezTo>
                    <a:pt x="1" y="14"/>
                    <a:pt x="2" y="16"/>
                    <a:pt x="3" y="17"/>
                  </a:cubicBezTo>
                  <a:cubicBezTo>
                    <a:pt x="15" y="34"/>
                    <a:pt x="21" y="42"/>
                    <a:pt x="52" y="51"/>
                  </a:cubicBezTo>
                  <a:cubicBezTo>
                    <a:pt x="78" y="58"/>
                    <a:pt x="78" y="70"/>
                    <a:pt x="75" y="83"/>
                  </a:cubicBezTo>
                  <a:cubicBezTo>
                    <a:pt x="73" y="93"/>
                    <a:pt x="72" y="100"/>
                    <a:pt x="86" y="109"/>
                  </a:cubicBezTo>
                  <a:cubicBezTo>
                    <a:pt x="88" y="110"/>
                    <a:pt x="89" y="111"/>
                    <a:pt x="91" y="112"/>
                  </a:cubicBezTo>
                  <a:lnTo>
                    <a:pt x="91" y="112"/>
                  </a:lnTo>
                  <a:cubicBezTo>
                    <a:pt x="93" y="110"/>
                    <a:pt x="95" y="108"/>
                    <a:pt x="96" y="107"/>
                  </a:cubicBezTo>
                  <a:cubicBezTo>
                    <a:pt x="100" y="105"/>
                    <a:pt x="105" y="101"/>
                    <a:pt x="110" y="97"/>
                  </a:cubicBezTo>
                  <a:cubicBezTo>
                    <a:pt x="133" y="79"/>
                    <a:pt x="152" y="66"/>
                    <a:pt x="163" y="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2" name="Freeform 27">
              <a:extLst>
                <a:ext uri="{FF2B5EF4-FFF2-40B4-BE49-F238E27FC236}">
                  <a16:creationId xmlns:a16="http://schemas.microsoft.com/office/drawing/2014/main" id="{5AB1228F-28C2-44D7-A58A-00843E661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621" y="3906266"/>
              <a:ext cx="394595" cy="272455"/>
            </a:xfrm>
            <a:custGeom>
              <a:avLst/>
              <a:gdLst>
                <a:gd name="T0" fmla="*/ 422 w 924"/>
                <a:gd name="T1" fmla="*/ 499 h 641"/>
                <a:gd name="T2" fmla="*/ 584 w 924"/>
                <a:gd name="T3" fmla="*/ 476 h 641"/>
                <a:gd name="T4" fmla="*/ 646 w 924"/>
                <a:gd name="T5" fmla="*/ 476 h 641"/>
                <a:gd name="T6" fmla="*/ 757 w 924"/>
                <a:gd name="T7" fmla="*/ 455 h 641"/>
                <a:gd name="T8" fmla="*/ 785 w 924"/>
                <a:gd name="T9" fmla="*/ 445 h 641"/>
                <a:gd name="T10" fmla="*/ 876 w 924"/>
                <a:gd name="T11" fmla="*/ 451 h 641"/>
                <a:gd name="T12" fmla="*/ 908 w 924"/>
                <a:gd name="T13" fmla="*/ 405 h 641"/>
                <a:gd name="T14" fmla="*/ 855 w 924"/>
                <a:gd name="T15" fmla="*/ 363 h 641"/>
                <a:gd name="T16" fmla="*/ 803 w 924"/>
                <a:gd name="T17" fmla="*/ 297 h 641"/>
                <a:gd name="T18" fmla="*/ 765 w 924"/>
                <a:gd name="T19" fmla="*/ 245 h 641"/>
                <a:gd name="T20" fmla="*/ 691 w 924"/>
                <a:gd name="T21" fmla="*/ 200 h 641"/>
                <a:gd name="T22" fmla="*/ 677 w 924"/>
                <a:gd name="T23" fmla="*/ 176 h 641"/>
                <a:gd name="T24" fmla="*/ 637 w 924"/>
                <a:gd name="T25" fmla="*/ 153 h 641"/>
                <a:gd name="T26" fmla="*/ 664 w 924"/>
                <a:gd name="T27" fmla="*/ 123 h 641"/>
                <a:gd name="T28" fmla="*/ 648 w 924"/>
                <a:gd name="T29" fmla="*/ 73 h 641"/>
                <a:gd name="T30" fmla="*/ 644 w 924"/>
                <a:gd name="T31" fmla="*/ 67 h 641"/>
                <a:gd name="T32" fmla="*/ 640 w 924"/>
                <a:gd name="T33" fmla="*/ 60 h 641"/>
                <a:gd name="T34" fmla="*/ 634 w 924"/>
                <a:gd name="T35" fmla="*/ 51 h 641"/>
                <a:gd name="T36" fmla="*/ 599 w 924"/>
                <a:gd name="T37" fmla="*/ 8 h 641"/>
                <a:gd name="T38" fmla="*/ 596 w 924"/>
                <a:gd name="T39" fmla="*/ 5 h 641"/>
                <a:gd name="T40" fmla="*/ 590 w 924"/>
                <a:gd name="T41" fmla="*/ 4 h 641"/>
                <a:gd name="T42" fmla="*/ 576 w 924"/>
                <a:gd name="T43" fmla="*/ 0 h 641"/>
                <a:gd name="T44" fmla="*/ 519 w 924"/>
                <a:gd name="T45" fmla="*/ 43 h 641"/>
                <a:gd name="T46" fmla="*/ 501 w 924"/>
                <a:gd name="T47" fmla="*/ 72 h 641"/>
                <a:gd name="T48" fmla="*/ 361 w 924"/>
                <a:gd name="T49" fmla="*/ 158 h 641"/>
                <a:gd name="T50" fmla="*/ 327 w 924"/>
                <a:gd name="T51" fmla="*/ 161 h 641"/>
                <a:gd name="T52" fmla="*/ 326 w 924"/>
                <a:gd name="T53" fmla="*/ 176 h 641"/>
                <a:gd name="T54" fmla="*/ 266 w 924"/>
                <a:gd name="T55" fmla="*/ 233 h 641"/>
                <a:gd name="T56" fmla="*/ 228 w 924"/>
                <a:gd name="T57" fmla="*/ 244 h 641"/>
                <a:gd name="T58" fmla="*/ 159 w 924"/>
                <a:gd name="T59" fmla="*/ 269 h 641"/>
                <a:gd name="T60" fmla="*/ 130 w 924"/>
                <a:gd name="T61" fmla="*/ 257 h 641"/>
                <a:gd name="T62" fmla="*/ 87 w 924"/>
                <a:gd name="T63" fmla="*/ 285 h 641"/>
                <a:gd name="T64" fmla="*/ 69 w 924"/>
                <a:gd name="T65" fmla="*/ 277 h 641"/>
                <a:gd name="T66" fmla="*/ 65 w 924"/>
                <a:gd name="T67" fmla="*/ 280 h 641"/>
                <a:gd name="T68" fmla="*/ 55 w 924"/>
                <a:gd name="T69" fmla="*/ 290 h 641"/>
                <a:gd name="T70" fmla="*/ 45 w 924"/>
                <a:gd name="T71" fmla="*/ 302 h 641"/>
                <a:gd name="T72" fmla="*/ 37 w 924"/>
                <a:gd name="T73" fmla="*/ 317 h 641"/>
                <a:gd name="T74" fmla="*/ 0 w 924"/>
                <a:gd name="T75" fmla="*/ 392 h 641"/>
                <a:gd name="T76" fmla="*/ 10 w 924"/>
                <a:gd name="T77" fmla="*/ 454 h 641"/>
                <a:gd name="T78" fmla="*/ 31 w 924"/>
                <a:gd name="T79" fmla="*/ 512 h 641"/>
                <a:gd name="T80" fmla="*/ 44 w 924"/>
                <a:gd name="T81" fmla="*/ 560 h 641"/>
                <a:gd name="T82" fmla="*/ 64 w 924"/>
                <a:gd name="T83" fmla="*/ 587 h 641"/>
                <a:gd name="T84" fmla="*/ 106 w 924"/>
                <a:gd name="T85" fmla="*/ 627 h 641"/>
                <a:gd name="T86" fmla="*/ 111 w 924"/>
                <a:gd name="T87" fmla="*/ 636 h 641"/>
                <a:gd name="T88" fmla="*/ 115 w 924"/>
                <a:gd name="T89" fmla="*/ 640 h 641"/>
                <a:gd name="T90" fmla="*/ 115 w 924"/>
                <a:gd name="T91" fmla="*/ 640 h 641"/>
                <a:gd name="T92" fmla="*/ 117 w 924"/>
                <a:gd name="T93" fmla="*/ 637 h 641"/>
                <a:gd name="T94" fmla="*/ 130 w 924"/>
                <a:gd name="T95" fmla="*/ 590 h 641"/>
                <a:gd name="T96" fmla="*/ 130 w 924"/>
                <a:gd name="T97" fmla="*/ 585 h 641"/>
                <a:gd name="T98" fmla="*/ 177 w 924"/>
                <a:gd name="T99" fmla="*/ 569 h 641"/>
                <a:gd name="T100" fmla="*/ 271 w 924"/>
                <a:gd name="T101" fmla="*/ 568 h 641"/>
                <a:gd name="T102" fmla="*/ 271 w 924"/>
                <a:gd name="T103" fmla="*/ 521 h 641"/>
                <a:gd name="T104" fmla="*/ 357 w 924"/>
                <a:gd name="T105" fmla="*/ 456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4" h="641">
                  <a:moveTo>
                    <a:pt x="357" y="456"/>
                  </a:moveTo>
                  <a:cubicBezTo>
                    <a:pt x="389" y="456"/>
                    <a:pt x="415" y="490"/>
                    <a:pt x="422" y="499"/>
                  </a:cubicBezTo>
                  <a:lnTo>
                    <a:pt x="560" y="526"/>
                  </a:lnTo>
                  <a:cubicBezTo>
                    <a:pt x="563" y="513"/>
                    <a:pt x="571" y="484"/>
                    <a:pt x="584" y="476"/>
                  </a:cubicBezTo>
                  <a:cubicBezTo>
                    <a:pt x="592" y="471"/>
                    <a:pt x="604" y="472"/>
                    <a:pt x="617" y="475"/>
                  </a:cubicBezTo>
                  <a:cubicBezTo>
                    <a:pt x="628" y="477"/>
                    <a:pt x="639" y="479"/>
                    <a:pt x="646" y="476"/>
                  </a:cubicBezTo>
                  <a:cubicBezTo>
                    <a:pt x="665" y="466"/>
                    <a:pt x="695" y="451"/>
                    <a:pt x="729" y="451"/>
                  </a:cubicBezTo>
                  <a:cubicBezTo>
                    <a:pt x="740" y="451"/>
                    <a:pt x="750" y="454"/>
                    <a:pt x="757" y="455"/>
                  </a:cubicBezTo>
                  <a:cubicBezTo>
                    <a:pt x="762" y="457"/>
                    <a:pt x="767" y="458"/>
                    <a:pt x="770" y="458"/>
                  </a:cubicBezTo>
                  <a:cubicBezTo>
                    <a:pt x="774" y="458"/>
                    <a:pt x="779" y="457"/>
                    <a:pt x="785" y="445"/>
                  </a:cubicBezTo>
                  <a:cubicBezTo>
                    <a:pt x="788" y="439"/>
                    <a:pt x="795" y="431"/>
                    <a:pt x="811" y="431"/>
                  </a:cubicBezTo>
                  <a:cubicBezTo>
                    <a:pt x="835" y="431"/>
                    <a:pt x="868" y="447"/>
                    <a:pt x="876" y="451"/>
                  </a:cubicBezTo>
                  <a:lnTo>
                    <a:pt x="923" y="443"/>
                  </a:lnTo>
                  <a:lnTo>
                    <a:pt x="908" y="405"/>
                  </a:lnTo>
                  <a:cubicBezTo>
                    <a:pt x="893" y="399"/>
                    <a:pt x="867" y="385"/>
                    <a:pt x="858" y="372"/>
                  </a:cubicBezTo>
                  <a:cubicBezTo>
                    <a:pt x="856" y="369"/>
                    <a:pt x="855" y="366"/>
                    <a:pt x="855" y="363"/>
                  </a:cubicBezTo>
                  <a:cubicBezTo>
                    <a:pt x="855" y="350"/>
                    <a:pt x="855" y="338"/>
                    <a:pt x="829" y="316"/>
                  </a:cubicBezTo>
                  <a:cubicBezTo>
                    <a:pt x="819" y="308"/>
                    <a:pt x="810" y="302"/>
                    <a:pt x="803" y="297"/>
                  </a:cubicBezTo>
                  <a:cubicBezTo>
                    <a:pt x="789" y="288"/>
                    <a:pt x="779" y="281"/>
                    <a:pt x="779" y="269"/>
                  </a:cubicBezTo>
                  <a:cubicBezTo>
                    <a:pt x="779" y="262"/>
                    <a:pt x="776" y="258"/>
                    <a:pt x="765" y="245"/>
                  </a:cubicBezTo>
                  <a:cubicBezTo>
                    <a:pt x="760" y="240"/>
                    <a:pt x="755" y="234"/>
                    <a:pt x="748" y="226"/>
                  </a:cubicBezTo>
                  <a:cubicBezTo>
                    <a:pt x="726" y="200"/>
                    <a:pt x="691" y="200"/>
                    <a:pt x="691" y="200"/>
                  </a:cubicBezTo>
                  <a:lnTo>
                    <a:pt x="687" y="200"/>
                  </a:lnTo>
                  <a:lnTo>
                    <a:pt x="677" y="176"/>
                  </a:lnTo>
                  <a:lnTo>
                    <a:pt x="645" y="170"/>
                  </a:lnTo>
                  <a:cubicBezTo>
                    <a:pt x="644" y="170"/>
                    <a:pt x="636" y="163"/>
                    <a:pt x="637" y="153"/>
                  </a:cubicBezTo>
                  <a:cubicBezTo>
                    <a:pt x="637" y="145"/>
                    <a:pt x="644" y="138"/>
                    <a:pt x="656" y="132"/>
                  </a:cubicBezTo>
                  <a:cubicBezTo>
                    <a:pt x="660" y="130"/>
                    <a:pt x="663" y="127"/>
                    <a:pt x="664" y="123"/>
                  </a:cubicBezTo>
                  <a:cubicBezTo>
                    <a:pt x="667" y="113"/>
                    <a:pt x="659" y="97"/>
                    <a:pt x="653" y="85"/>
                  </a:cubicBezTo>
                  <a:cubicBezTo>
                    <a:pt x="651" y="81"/>
                    <a:pt x="649" y="76"/>
                    <a:pt x="648" y="73"/>
                  </a:cubicBezTo>
                  <a:cubicBezTo>
                    <a:pt x="647" y="72"/>
                    <a:pt x="647" y="71"/>
                    <a:pt x="645" y="69"/>
                  </a:cubicBezTo>
                  <a:cubicBezTo>
                    <a:pt x="645" y="68"/>
                    <a:pt x="645" y="67"/>
                    <a:pt x="644" y="67"/>
                  </a:cubicBezTo>
                  <a:cubicBezTo>
                    <a:pt x="643" y="65"/>
                    <a:pt x="642" y="64"/>
                    <a:pt x="641" y="62"/>
                  </a:cubicBezTo>
                  <a:cubicBezTo>
                    <a:pt x="641" y="61"/>
                    <a:pt x="640" y="60"/>
                    <a:pt x="640" y="60"/>
                  </a:cubicBezTo>
                  <a:cubicBezTo>
                    <a:pt x="638" y="57"/>
                    <a:pt x="636" y="55"/>
                    <a:pt x="634" y="52"/>
                  </a:cubicBezTo>
                  <a:cubicBezTo>
                    <a:pt x="634" y="52"/>
                    <a:pt x="634" y="52"/>
                    <a:pt x="634" y="51"/>
                  </a:cubicBezTo>
                  <a:cubicBezTo>
                    <a:pt x="624" y="39"/>
                    <a:pt x="612" y="24"/>
                    <a:pt x="601" y="11"/>
                  </a:cubicBezTo>
                  <a:cubicBezTo>
                    <a:pt x="601" y="10"/>
                    <a:pt x="600" y="9"/>
                    <a:pt x="599" y="8"/>
                  </a:cubicBezTo>
                  <a:cubicBezTo>
                    <a:pt x="598" y="7"/>
                    <a:pt x="597" y="6"/>
                    <a:pt x="596" y="5"/>
                  </a:cubicBezTo>
                  <a:lnTo>
                    <a:pt x="596" y="5"/>
                  </a:lnTo>
                  <a:cubicBezTo>
                    <a:pt x="595" y="4"/>
                    <a:pt x="593" y="4"/>
                    <a:pt x="592" y="4"/>
                  </a:cubicBezTo>
                  <a:cubicBezTo>
                    <a:pt x="591" y="4"/>
                    <a:pt x="590" y="4"/>
                    <a:pt x="590" y="4"/>
                  </a:cubicBezTo>
                  <a:cubicBezTo>
                    <a:pt x="587" y="3"/>
                    <a:pt x="585" y="2"/>
                    <a:pt x="583" y="1"/>
                  </a:cubicBezTo>
                  <a:cubicBezTo>
                    <a:pt x="581" y="0"/>
                    <a:pt x="579" y="0"/>
                    <a:pt x="576" y="0"/>
                  </a:cubicBezTo>
                  <a:cubicBezTo>
                    <a:pt x="562" y="0"/>
                    <a:pt x="539" y="13"/>
                    <a:pt x="527" y="25"/>
                  </a:cubicBezTo>
                  <a:cubicBezTo>
                    <a:pt x="520" y="32"/>
                    <a:pt x="520" y="37"/>
                    <a:pt x="519" y="43"/>
                  </a:cubicBezTo>
                  <a:cubicBezTo>
                    <a:pt x="519" y="48"/>
                    <a:pt x="518" y="55"/>
                    <a:pt x="511" y="61"/>
                  </a:cubicBezTo>
                  <a:cubicBezTo>
                    <a:pt x="509" y="64"/>
                    <a:pt x="505" y="67"/>
                    <a:pt x="501" y="72"/>
                  </a:cubicBezTo>
                  <a:cubicBezTo>
                    <a:pt x="484" y="87"/>
                    <a:pt x="457" y="113"/>
                    <a:pt x="437" y="137"/>
                  </a:cubicBezTo>
                  <a:cubicBezTo>
                    <a:pt x="420" y="159"/>
                    <a:pt x="389" y="159"/>
                    <a:pt x="361" y="158"/>
                  </a:cubicBezTo>
                  <a:cubicBezTo>
                    <a:pt x="357" y="158"/>
                    <a:pt x="354" y="158"/>
                    <a:pt x="351" y="158"/>
                  </a:cubicBezTo>
                  <a:cubicBezTo>
                    <a:pt x="342" y="158"/>
                    <a:pt x="332" y="159"/>
                    <a:pt x="327" y="161"/>
                  </a:cubicBezTo>
                  <a:cubicBezTo>
                    <a:pt x="324" y="163"/>
                    <a:pt x="323" y="164"/>
                    <a:pt x="323" y="167"/>
                  </a:cubicBezTo>
                  <a:cubicBezTo>
                    <a:pt x="323" y="169"/>
                    <a:pt x="324" y="171"/>
                    <a:pt x="326" y="176"/>
                  </a:cubicBezTo>
                  <a:cubicBezTo>
                    <a:pt x="329" y="183"/>
                    <a:pt x="333" y="193"/>
                    <a:pt x="324" y="201"/>
                  </a:cubicBezTo>
                  <a:cubicBezTo>
                    <a:pt x="312" y="211"/>
                    <a:pt x="285" y="224"/>
                    <a:pt x="266" y="233"/>
                  </a:cubicBezTo>
                  <a:cubicBezTo>
                    <a:pt x="262" y="235"/>
                    <a:pt x="258" y="237"/>
                    <a:pt x="255" y="238"/>
                  </a:cubicBezTo>
                  <a:cubicBezTo>
                    <a:pt x="249" y="241"/>
                    <a:pt x="240" y="242"/>
                    <a:pt x="228" y="244"/>
                  </a:cubicBezTo>
                  <a:cubicBezTo>
                    <a:pt x="209" y="247"/>
                    <a:pt x="182" y="250"/>
                    <a:pt x="173" y="262"/>
                  </a:cubicBezTo>
                  <a:cubicBezTo>
                    <a:pt x="169" y="267"/>
                    <a:pt x="164" y="269"/>
                    <a:pt x="159" y="269"/>
                  </a:cubicBezTo>
                  <a:cubicBezTo>
                    <a:pt x="152" y="269"/>
                    <a:pt x="147" y="266"/>
                    <a:pt x="141" y="262"/>
                  </a:cubicBezTo>
                  <a:cubicBezTo>
                    <a:pt x="137" y="260"/>
                    <a:pt x="133" y="257"/>
                    <a:pt x="130" y="257"/>
                  </a:cubicBezTo>
                  <a:cubicBezTo>
                    <a:pt x="129" y="257"/>
                    <a:pt x="127" y="257"/>
                    <a:pt x="124" y="261"/>
                  </a:cubicBezTo>
                  <a:cubicBezTo>
                    <a:pt x="113" y="277"/>
                    <a:pt x="100" y="285"/>
                    <a:pt x="87" y="285"/>
                  </a:cubicBezTo>
                  <a:cubicBezTo>
                    <a:pt x="82" y="285"/>
                    <a:pt x="77" y="284"/>
                    <a:pt x="73" y="281"/>
                  </a:cubicBezTo>
                  <a:cubicBezTo>
                    <a:pt x="71" y="280"/>
                    <a:pt x="70" y="278"/>
                    <a:pt x="69" y="277"/>
                  </a:cubicBezTo>
                  <a:lnTo>
                    <a:pt x="69" y="277"/>
                  </a:lnTo>
                  <a:cubicBezTo>
                    <a:pt x="67" y="278"/>
                    <a:pt x="66" y="279"/>
                    <a:pt x="65" y="280"/>
                  </a:cubicBezTo>
                  <a:cubicBezTo>
                    <a:pt x="63" y="282"/>
                    <a:pt x="61" y="284"/>
                    <a:pt x="59" y="285"/>
                  </a:cubicBezTo>
                  <a:cubicBezTo>
                    <a:pt x="58" y="287"/>
                    <a:pt x="56" y="289"/>
                    <a:pt x="55" y="290"/>
                  </a:cubicBezTo>
                  <a:cubicBezTo>
                    <a:pt x="53" y="292"/>
                    <a:pt x="51" y="294"/>
                    <a:pt x="50" y="295"/>
                  </a:cubicBezTo>
                  <a:cubicBezTo>
                    <a:pt x="48" y="297"/>
                    <a:pt x="47" y="300"/>
                    <a:pt x="45" y="302"/>
                  </a:cubicBezTo>
                  <a:cubicBezTo>
                    <a:pt x="44" y="303"/>
                    <a:pt x="43" y="304"/>
                    <a:pt x="42" y="306"/>
                  </a:cubicBezTo>
                  <a:cubicBezTo>
                    <a:pt x="40" y="310"/>
                    <a:pt x="38" y="313"/>
                    <a:pt x="37" y="317"/>
                  </a:cubicBezTo>
                  <a:cubicBezTo>
                    <a:pt x="31" y="334"/>
                    <a:pt x="22" y="349"/>
                    <a:pt x="14" y="363"/>
                  </a:cubicBezTo>
                  <a:cubicBezTo>
                    <a:pt x="6" y="375"/>
                    <a:pt x="0" y="386"/>
                    <a:pt x="0" y="392"/>
                  </a:cubicBezTo>
                  <a:cubicBezTo>
                    <a:pt x="0" y="397"/>
                    <a:pt x="2" y="404"/>
                    <a:pt x="4" y="413"/>
                  </a:cubicBezTo>
                  <a:cubicBezTo>
                    <a:pt x="6" y="424"/>
                    <a:pt x="10" y="438"/>
                    <a:pt x="10" y="454"/>
                  </a:cubicBezTo>
                  <a:cubicBezTo>
                    <a:pt x="10" y="464"/>
                    <a:pt x="11" y="471"/>
                    <a:pt x="13" y="478"/>
                  </a:cubicBezTo>
                  <a:cubicBezTo>
                    <a:pt x="16" y="490"/>
                    <a:pt x="22" y="499"/>
                    <a:pt x="31" y="512"/>
                  </a:cubicBezTo>
                  <a:cubicBezTo>
                    <a:pt x="41" y="526"/>
                    <a:pt x="44" y="542"/>
                    <a:pt x="44" y="552"/>
                  </a:cubicBezTo>
                  <a:cubicBezTo>
                    <a:pt x="44" y="555"/>
                    <a:pt x="44" y="558"/>
                    <a:pt x="44" y="560"/>
                  </a:cubicBezTo>
                  <a:cubicBezTo>
                    <a:pt x="46" y="563"/>
                    <a:pt x="51" y="571"/>
                    <a:pt x="59" y="582"/>
                  </a:cubicBezTo>
                  <a:cubicBezTo>
                    <a:pt x="61" y="584"/>
                    <a:pt x="62" y="586"/>
                    <a:pt x="64" y="587"/>
                  </a:cubicBezTo>
                  <a:cubicBezTo>
                    <a:pt x="69" y="592"/>
                    <a:pt x="75" y="598"/>
                    <a:pt x="82" y="604"/>
                  </a:cubicBezTo>
                  <a:cubicBezTo>
                    <a:pt x="92" y="612"/>
                    <a:pt x="101" y="620"/>
                    <a:pt x="106" y="627"/>
                  </a:cubicBezTo>
                  <a:cubicBezTo>
                    <a:pt x="108" y="629"/>
                    <a:pt x="109" y="632"/>
                    <a:pt x="109" y="634"/>
                  </a:cubicBezTo>
                  <a:cubicBezTo>
                    <a:pt x="110" y="634"/>
                    <a:pt x="110" y="635"/>
                    <a:pt x="111" y="636"/>
                  </a:cubicBezTo>
                  <a:lnTo>
                    <a:pt x="111" y="636"/>
                  </a:lnTo>
                  <a:cubicBezTo>
                    <a:pt x="112" y="638"/>
                    <a:pt x="113" y="639"/>
                    <a:pt x="115" y="640"/>
                  </a:cubicBezTo>
                  <a:lnTo>
                    <a:pt x="115" y="640"/>
                  </a:lnTo>
                  <a:lnTo>
                    <a:pt x="115" y="640"/>
                  </a:lnTo>
                  <a:cubicBezTo>
                    <a:pt x="116" y="639"/>
                    <a:pt x="116" y="638"/>
                    <a:pt x="117" y="637"/>
                  </a:cubicBezTo>
                  <a:lnTo>
                    <a:pt x="117" y="637"/>
                  </a:lnTo>
                  <a:cubicBezTo>
                    <a:pt x="119" y="635"/>
                    <a:pt x="120" y="632"/>
                    <a:pt x="122" y="630"/>
                  </a:cubicBezTo>
                  <a:cubicBezTo>
                    <a:pt x="130" y="615"/>
                    <a:pt x="131" y="598"/>
                    <a:pt x="130" y="590"/>
                  </a:cubicBezTo>
                  <a:cubicBezTo>
                    <a:pt x="130" y="589"/>
                    <a:pt x="130" y="587"/>
                    <a:pt x="130" y="587"/>
                  </a:cubicBezTo>
                  <a:cubicBezTo>
                    <a:pt x="130" y="586"/>
                    <a:pt x="130" y="585"/>
                    <a:pt x="130" y="585"/>
                  </a:cubicBezTo>
                  <a:lnTo>
                    <a:pt x="129" y="580"/>
                  </a:lnTo>
                  <a:lnTo>
                    <a:pt x="177" y="569"/>
                  </a:lnTo>
                  <a:lnTo>
                    <a:pt x="211" y="560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21"/>
                  </a:lnTo>
                  <a:lnTo>
                    <a:pt x="272" y="520"/>
                  </a:lnTo>
                  <a:cubicBezTo>
                    <a:pt x="274" y="517"/>
                    <a:pt x="321" y="456"/>
                    <a:pt x="357" y="4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3" name="Freeform 29">
              <a:extLst>
                <a:ext uri="{FF2B5EF4-FFF2-40B4-BE49-F238E27FC236}">
                  <a16:creationId xmlns:a16="http://schemas.microsoft.com/office/drawing/2014/main" id="{C5272766-94E6-426E-A563-1654248AF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7169" y="3863048"/>
              <a:ext cx="92070" cy="195416"/>
            </a:xfrm>
            <a:custGeom>
              <a:avLst/>
              <a:gdLst>
                <a:gd name="T0" fmla="*/ 141 w 217"/>
                <a:gd name="T1" fmla="*/ 353 h 458"/>
                <a:gd name="T2" fmla="*/ 174 w 217"/>
                <a:gd name="T3" fmla="*/ 233 h 458"/>
                <a:gd name="T4" fmla="*/ 210 w 217"/>
                <a:gd name="T5" fmla="*/ 85 h 458"/>
                <a:gd name="T6" fmla="*/ 203 w 217"/>
                <a:gd name="T7" fmla="*/ 41 h 458"/>
                <a:gd name="T8" fmla="*/ 192 w 217"/>
                <a:gd name="T9" fmla="*/ 40 h 458"/>
                <a:gd name="T10" fmla="*/ 182 w 217"/>
                <a:gd name="T11" fmla="*/ 37 h 458"/>
                <a:gd name="T12" fmla="*/ 167 w 217"/>
                <a:gd name="T13" fmla="*/ 14 h 458"/>
                <a:gd name="T14" fmla="*/ 153 w 217"/>
                <a:gd name="T15" fmla="*/ 0 h 458"/>
                <a:gd name="T16" fmla="*/ 149 w 217"/>
                <a:gd name="T17" fmla="*/ 1 h 458"/>
                <a:gd name="T18" fmla="*/ 145 w 217"/>
                <a:gd name="T19" fmla="*/ 2 h 458"/>
                <a:gd name="T20" fmla="*/ 142 w 217"/>
                <a:gd name="T21" fmla="*/ 5 h 458"/>
                <a:gd name="T22" fmla="*/ 138 w 217"/>
                <a:gd name="T23" fmla="*/ 29 h 458"/>
                <a:gd name="T24" fmla="*/ 138 w 217"/>
                <a:gd name="T25" fmla="*/ 30 h 458"/>
                <a:gd name="T26" fmla="*/ 138 w 217"/>
                <a:gd name="T27" fmla="*/ 44 h 458"/>
                <a:gd name="T28" fmla="*/ 131 w 217"/>
                <a:gd name="T29" fmla="*/ 53 h 458"/>
                <a:gd name="T30" fmla="*/ 117 w 217"/>
                <a:gd name="T31" fmla="*/ 65 h 458"/>
                <a:gd name="T32" fmla="*/ 49 w 217"/>
                <a:gd name="T33" fmla="*/ 80 h 458"/>
                <a:gd name="T34" fmla="*/ 8 w 217"/>
                <a:gd name="T35" fmla="*/ 109 h 458"/>
                <a:gd name="T36" fmla="*/ 0 w 217"/>
                <a:gd name="T37" fmla="*/ 111 h 458"/>
                <a:gd name="T38" fmla="*/ 1 w 217"/>
                <a:gd name="T39" fmla="*/ 122 h 458"/>
                <a:gd name="T40" fmla="*/ 3 w 217"/>
                <a:gd name="T41" fmla="*/ 134 h 458"/>
                <a:gd name="T42" fmla="*/ 5 w 217"/>
                <a:gd name="T43" fmla="*/ 143 h 458"/>
                <a:gd name="T44" fmla="*/ 7 w 217"/>
                <a:gd name="T45" fmla="*/ 149 h 458"/>
                <a:gd name="T46" fmla="*/ 11 w 217"/>
                <a:gd name="T47" fmla="*/ 154 h 458"/>
                <a:gd name="T48" fmla="*/ 15 w 217"/>
                <a:gd name="T49" fmla="*/ 158 h 458"/>
                <a:gd name="T50" fmla="*/ 21 w 217"/>
                <a:gd name="T51" fmla="*/ 161 h 458"/>
                <a:gd name="T52" fmla="*/ 38 w 217"/>
                <a:gd name="T53" fmla="*/ 171 h 458"/>
                <a:gd name="T54" fmla="*/ 55 w 217"/>
                <a:gd name="T55" fmla="*/ 229 h 458"/>
                <a:gd name="T56" fmla="*/ 68 w 217"/>
                <a:gd name="T57" fmla="*/ 323 h 458"/>
                <a:gd name="T58" fmla="*/ 69 w 217"/>
                <a:gd name="T59" fmla="*/ 336 h 458"/>
                <a:gd name="T60" fmla="*/ 70 w 217"/>
                <a:gd name="T61" fmla="*/ 348 h 458"/>
                <a:gd name="T62" fmla="*/ 71 w 217"/>
                <a:gd name="T63" fmla="*/ 361 h 458"/>
                <a:gd name="T64" fmla="*/ 71 w 217"/>
                <a:gd name="T65" fmla="*/ 379 h 458"/>
                <a:gd name="T66" fmla="*/ 72 w 217"/>
                <a:gd name="T67" fmla="*/ 398 h 458"/>
                <a:gd name="T68" fmla="*/ 73 w 217"/>
                <a:gd name="T69" fmla="*/ 423 h 458"/>
                <a:gd name="T70" fmla="*/ 74 w 217"/>
                <a:gd name="T71" fmla="*/ 451 h 458"/>
                <a:gd name="T72" fmla="*/ 120 w 217"/>
                <a:gd name="T73" fmla="*/ 453 h 458"/>
                <a:gd name="T74" fmla="*/ 162 w 217"/>
                <a:gd name="T75" fmla="*/ 433 h 458"/>
                <a:gd name="T76" fmla="*/ 143 w 217"/>
                <a:gd name="T77" fmla="*/ 38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7" h="458">
                  <a:moveTo>
                    <a:pt x="143" y="383"/>
                  </a:moveTo>
                  <a:cubicBezTo>
                    <a:pt x="143" y="373"/>
                    <a:pt x="142" y="363"/>
                    <a:pt x="141" y="353"/>
                  </a:cubicBezTo>
                  <a:cubicBezTo>
                    <a:pt x="139" y="335"/>
                    <a:pt x="138" y="317"/>
                    <a:pt x="141" y="292"/>
                  </a:cubicBezTo>
                  <a:cubicBezTo>
                    <a:pt x="146" y="257"/>
                    <a:pt x="168" y="238"/>
                    <a:pt x="174" y="233"/>
                  </a:cubicBezTo>
                  <a:cubicBezTo>
                    <a:pt x="177" y="227"/>
                    <a:pt x="188" y="204"/>
                    <a:pt x="204" y="189"/>
                  </a:cubicBezTo>
                  <a:cubicBezTo>
                    <a:pt x="216" y="177"/>
                    <a:pt x="214" y="120"/>
                    <a:pt x="210" y="85"/>
                  </a:cubicBezTo>
                  <a:cubicBezTo>
                    <a:pt x="210" y="78"/>
                    <a:pt x="206" y="57"/>
                    <a:pt x="204" y="41"/>
                  </a:cubicBezTo>
                  <a:lnTo>
                    <a:pt x="203" y="41"/>
                  </a:lnTo>
                  <a:cubicBezTo>
                    <a:pt x="201" y="41"/>
                    <a:pt x="198" y="41"/>
                    <a:pt x="195" y="41"/>
                  </a:cubicBezTo>
                  <a:cubicBezTo>
                    <a:pt x="194" y="41"/>
                    <a:pt x="193" y="41"/>
                    <a:pt x="192" y="40"/>
                  </a:cubicBezTo>
                  <a:cubicBezTo>
                    <a:pt x="189" y="40"/>
                    <a:pt x="185" y="39"/>
                    <a:pt x="182" y="37"/>
                  </a:cubicBezTo>
                  <a:lnTo>
                    <a:pt x="182" y="37"/>
                  </a:lnTo>
                  <a:cubicBezTo>
                    <a:pt x="172" y="33"/>
                    <a:pt x="169" y="26"/>
                    <a:pt x="168" y="20"/>
                  </a:cubicBezTo>
                  <a:cubicBezTo>
                    <a:pt x="167" y="18"/>
                    <a:pt x="167" y="16"/>
                    <a:pt x="167" y="14"/>
                  </a:cubicBezTo>
                  <a:cubicBezTo>
                    <a:pt x="166" y="7"/>
                    <a:pt x="166" y="4"/>
                    <a:pt x="158" y="1"/>
                  </a:cubicBezTo>
                  <a:cubicBezTo>
                    <a:pt x="156" y="1"/>
                    <a:pt x="154" y="0"/>
                    <a:pt x="153" y="0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50" y="1"/>
                    <a:pt x="150" y="1"/>
                    <a:pt x="149" y="1"/>
                  </a:cubicBezTo>
                  <a:cubicBezTo>
                    <a:pt x="148" y="1"/>
                    <a:pt x="147" y="1"/>
                    <a:pt x="147" y="2"/>
                  </a:cubicBezTo>
                  <a:cubicBezTo>
                    <a:pt x="146" y="2"/>
                    <a:pt x="146" y="2"/>
                    <a:pt x="145" y="2"/>
                  </a:cubicBezTo>
                  <a:cubicBezTo>
                    <a:pt x="144" y="3"/>
                    <a:pt x="143" y="4"/>
                    <a:pt x="143" y="5"/>
                  </a:cubicBezTo>
                  <a:cubicBezTo>
                    <a:pt x="142" y="5"/>
                    <a:pt x="142" y="5"/>
                    <a:pt x="142" y="5"/>
                  </a:cubicBezTo>
                  <a:lnTo>
                    <a:pt x="142" y="5"/>
                  </a:lnTo>
                  <a:cubicBezTo>
                    <a:pt x="138" y="11"/>
                    <a:pt x="136" y="21"/>
                    <a:pt x="138" y="29"/>
                  </a:cubicBezTo>
                  <a:lnTo>
                    <a:pt x="138" y="29"/>
                  </a:lnTo>
                  <a:lnTo>
                    <a:pt x="138" y="30"/>
                  </a:lnTo>
                  <a:lnTo>
                    <a:pt x="142" y="48"/>
                  </a:lnTo>
                  <a:lnTo>
                    <a:pt x="138" y="44"/>
                  </a:lnTo>
                  <a:lnTo>
                    <a:pt x="138" y="44"/>
                  </a:lnTo>
                  <a:cubicBezTo>
                    <a:pt x="136" y="48"/>
                    <a:pt x="134" y="51"/>
                    <a:pt x="131" y="53"/>
                  </a:cubicBezTo>
                  <a:cubicBezTo>
                    <a:pt x="129" y="55"/>
                    <a:pt x="127" y="56"/>
                    <a:pt x="126" y="57"/>
                  </a:cubicBezTo>
                  <a:cubicBezTo>
                    <a:pt x="122" y="59"/>
                    <a:pt x="119" y="62"/>
                    <a:pt x="117" y="65"/>
                  </a:cubicBezTo>
                  <a:cubicBezTo>
                    <a:pt x="115" y="67"/>
                    <a:pt x="113" y="68"/>
                    <a:pt x="110" y="70"/>
                  </a:cubicBezTo>
                  <a:cubicBezTo>
                    <a:pt x="93" y="80"/>
                    <a:pt x="54" y="80"/>
                    <a:pt x="49" y="80"/>
                  </a:cubicBezTo>
                  <a:cubicBezTo>
                    <a:pt x="44" y="80"/>
                    <a:pt x="36" y="88"/>
                    <a:pt x="29" y="94"/>
                  </a:cubicBezTo>
                  <a:cubicBezTo>
                    <a:pt x="22" y="100"/>
                    <a:pt x="15" y="107"/>
                    <a:pt x="8" y="109"/>
                  </a:cubicBezTo>
                  <a:cubicBezTo>
                    <a:pt x="6" y="110"/>
                    <a:pt x="3" y="111"/>
                    <a:pt x="0" y="111"/>
                  </a:cubicBezTo>
                  <a:lnTo>
                    <a:pt x="0" y="111"/>
                  </a:lnTo>
                  <a:cubicBezTo>
                    <a:pt x="0" y="112"/>
                    <a:pt x="0" y="114"/>
                    <a:pt x="1" y="116"/>
                  </a:cubicBezTo>
                  <a:cubicBezTo>
                    <a:pt x="1" y="118"/>
                    <a:pt x="1" y="120"/>
                    <a:pt x="1" y="122"/>
                  </a:cubicBezTo>
                  <a:cubicBezTo>
                    <a:pt x="1" y="124"/>
                    <a:pt x="2" y="127"/>
                    <a:pt x="2" y="129"/>
                  </a:cubicBezTo>
                  <a:cubicBezTo>
                    <a:pt x="2" y="130"/>
                    <a:pt x="2" y="132"/>
                    <a:pt x="3" y="134"/>
                  </a:cubicBezTo>
                  <a:cubicBezTo>
                    <a:pt x="3" y="136"/>
                    <a:pt x="3" y="137"/>
                    <a:pt x="4" y="139"/>
                  </a:cubicBezTo>
                  <a:cubicBezTo>
                    <a:pt x="4" y="140"/>
                    <a:pt x="4" y="141"/>
                    <a:pt x="5" y="143"/>
                  </a:cubicBezTo>
                  <a:cubicBezTo>
                    <a:pt x="5" y="144"/>
                    <a:pt x="6" y="145"/>
                    <a:pt x="6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8" y="150"/>
                    <a:pt x="9" y="151"/>
                    <a:pt x="9" y="152"/>
                  </a:cubicBezTo>
                  <a:cubicBezTo>
                    <a:pt x="10" y="153"/>
                    <a:pt x="10" y="154"/>
                    <a:pt x="11" y="154"/>
                  </a:cubicBezTo>
                  <a:cubicBezTo>
                    <a:pt x="12" y="155"/>
                    <a:pt x="13" y="156"/>
                    <a:pt x="14" y="156"/>
                  </a:cubicBezTo>
                  <a:cubicBezTo>
                    <a:pt x="14" y="157"/>
                    <a:pt x="15" y="158"/>
                    <a:pt x="15" y="158"/>
                  </a:cubicBezTo>
                  <a:cubicBezTo>
                    <a:pt x="16" y="159"/>
                    <a:pt x="18" y="160"/>
                    <a:pt x="19" y="160"/>
                  </a:cubicBezTo>
                  <a:cubicBezTo>
                    <a:pt x="19" y="161"/>
                    <a:pt x="20" y="161"/>
                    <a:pt x="21" y="161"/>
                  </a:cubicBezTo>
                  <a:cubicBezTo>
                    <a:pt x="22" y="162"/>
                    <a:pt x="25" y="164"/>
                    <a:pt x="27" y="165"/>
                  </a:cubicBezTo>
                  <a:cubicBezTo>
                    <a:pt x="30" y="167"/>
                    <a:pt x="34" y="168"/>
                    <a:pt x="38" y="171"/>
                  </a:cubicBezTo>
                  <a:cubicBezTo>
                    <a:pt x="61" y="184"/>
                    <a:pt x="57" y="202"/>
                    <a:pt x="54" y="214"/>
                  </a:cubicBezTo>
                  <a:cubicBezTo>
                    <a:pt x="52" y="222"/>
                    <a:pt x="52" y="227"/>
                    <a:pt x="55" y="229"/>
                  </a:cubicBezTo>
                  <a:cubicBezTo>
                    <a:pt x="66" y="241"/>
                    <a:pt x="66" y="261"/>
                    <a:pt x="67" y="287"/>
                  </a:cubicBezTo>
                  <a:cubicBezTo>
                    <a:pt x="67" y="298"/>
                    <a:pt x="67" y="310"/>
                    <a:pt x="68" y="323"/>
                  </a:cubicBezTo>
                  <a:cubicBezTo>
                    <a:pt x="68" y="325"/>
                    <a:pt x="69" y="328"/>
                    <a:pt x="69" y="331"/>
                  </a:cubicBezTo>
                  <a:cubicBezTo>
                    <a:pt x="69" y="333"/>
                    <a:pt x="69" y="335"/>
                    <a:pt x="69" y="336"/>
                  </a:cubicBezTo>
                  <a:cubicBezTo>
                    <a:pt x="69" y="338"/>
                    <a:pt x="69" y="340"/>
                    <a:pt x="70" y="342"/>
                  </a:cubicBezTo>
                  <a:cubicBezTo>
                    <a:pt x="70" y="344"/>
                    <a:pt x="70" y="346"/>
                    <a:pt x="70" y="348"/>
                  </a:cubicBezTo>
                  <a:cubicBezTo>
                    <a:pt x="70" y="351"/>
                    <a:pt x="70" y="353"/>
                    <a:pt x="70" y="356"/>
                  </a:cubicBezTo>
                  <a:cubicBezTo>
                    <a:pt x="70" y="358"/>
                    <a:pt x="70" y="360"/>
                    <a:pt x="71" y="361"/>
                  </a:cubicBezTo>
                  <a:cubicBezTo>
                    <a:pt x="71" y="365"/>
                    <a:pt x="71" y="368"/>
                    <a:pt x="71" y="372"/>
                  </a:cubicBezTo>
                  <a:cubicBezTo>
                    <a:pt x="71" y="374"/>
                    <a:pt x="71" y="377"/>
                    <a:pt x="71" y="379"/>
                  </a:cubicBezTo>
                  <a:cubicBezTo>
                    <a:pt x="72" y="383"/>
                    <a:pt x="72" y="387"/>
                    <a:pt x="72" y="391"/>
                  </a:cubicBezTo>
                  <a:cubicBezTo>
                    <a:pt x="72" y="393"/>
                    <a:pt x="72" y="396"/>
                    <a:pt x="72" y="398"/>
                  </a:cubicBezTo>
                  <a:cubicBezTo>
                    <a:pt x="72" y="403"/>
                    <a:pt x="73" y="407"/>
                    <a:pt x="73" y="412"/>
                  </a:cubicBezTo>
                  <a:cubicBezTo>
                    <a:pt x="73" y="415"/>
                    <a:pt x="73" y="419"/>
                    <a:pt x="73" y="423"/>
                  </a:cubicBezTo>
                  <a:cubicBezTo>
                    <a:pt x="73" y="427"/>
                    <a:pt x="74" y="430"/>
                    <a:pt x="74" y="434"/>
                  </a:cubicBezTo>
                  <a:cubicBezTo>
                    <a:pt x="74" y="440"/>
                    <a:pt x="74" y="445"/>
                    <a:pt x="74" y="451"/>
                  </a:cubicBezTo>
                  <a:cubicBezTo>
                    <a:pt x="74" y="453"/>
                    <a:pt x="74" y="455"/>
                    <a:pt x="75" y="457"/>
                  </a:cubicBezTo>
                  <a:cubicBezTo>
                    <a:pt x="93" y="454"/>
                    <a:pt x="111" y="453"/>
                    <a:pt x="120" y="453"/>
                  </a:cubicBezTo>
                  <a:cubicBezTo>
                    <a:pt x="129" y="453"/>
                    <a:pt x="137" y="448"/>
                    <a:pt x="144" y="442"/>
                  </a:cubicBezTo>
                  <a:cubicBezTo>
                    <a:pt x="150" y="438"/>
                    <a:pt x="156" y="434"/>
                    <a:pt x="162" y="433"/>
                  </a:cubicBezTo>
                  <a:cubicBezTo>
                    <a:pt x="159" y="428"/>
                    <a:pt x="157" y="423"/>
                    <a:pt x="155" y="419"/>
                  </a:cubicBezTo>
                  <a:cubicBezTo>
                    <a:pt x="149" y="407"/>
                    <a:pt x="143" y="396"/>
                    <a:pt x="143" y="38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4" name="Freeform 31">
              <a:extLst>
                <a:ext uri="{FF2B5EF4-FFF2-40B4-BE49-F238E27FC236}">
                  <a16:creationId xmlns:a16="http://schemas.microsoft.com/office/drawing/2014/main" id="{5869DBAE-1719-44E5-9ADC-DDEFBA123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927" y="4073494"/>
              <a:ext cx="3758" cy="1879"/>
            </a:xfrm>
            <a:custGeom>
              <a:avLst/>
              <a:gdLst>
                <a:gd name="T0" fmla="*/ 0 w 7"/>
                <a:gd name="T1" fmla="*/ 2 h 4"/>
                <a:gd name="T2" fmla="*/ 0 w 7"/>
                <a:gd name="T3" fmla="*/ 3 h 4"/>
                <a:gd name="T4" fmla="*/ 5 w 7"/>
                <a:gd name="T5" fmla="*/ 0 h 4"/>
                <a:gd name="T6" fmla="*/ 6 w 7"/>
                <a:gd name="T7" fmla="*/ 0 h 4"/>
                <a:gd name="T8" fmla="*/ 5 w 7"/>
                <a:gd name="T9" fmla="*/ 0 h 4"/>
                <a:gd name="T10" fmla="*/ 0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2"/>
                  </a:moveTo>
                  <a:lnTo>
                    <a:pt x="0" y="3"/>
                  </a:lnTo>
                  <a:lnTo>
                    <a:pt x="5" y="0"/>
                  </a:lnTo>
                  <a:cubicBezTo>
                    <a:pt x="6" y="0"/>
                    <a:pt x="6" y="0"/>
                    <a:pt x="6" y="0"/>
                  </a:cubicBezTo>
                  <a:lnTo>
                    <a:pt x="5" y="0"/>
                  </a:ln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5" name="Freeform 33">
              <a:extLst>
                <a:ext uri="{FF2B5EF4-FFF2-40B4-BE49-F238E27FC236}">
                  <a16:creationId xmlns:a16="http://schemas.microsoft.com/office/drawing/2014/main" id="{EE80A724-D601-4F93-9DA2-87CAA5C83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768" y="3921296"/>
              <a:ext cx="193540" cy="197294"/>
            </a:xfrm>
            <a:custGeom>
              <a:avLst/>
              <a:gdLst>
                <a:gd name="T0" fmla="*/ 428 w 453"/>
                <a:gd name="T1" fmla="*/ 395 h 465"/>
                <a:gd name="T2" fmla="*/ 407 w 453"/>
                <a:gd name="T3" fmla="*/ 278 h 465"/>
                <a:gd name="T4" fmla="*/ 440 w 453"/>
                <a:gd name="T5" fmla="*/ 200 h 465"/>
                <a:gd name="T6" fmla="*/ 452 w 453"/>
                <a:gd name="T7" fmla="*/ 175 h 465"/>
                <a:gd name="T8" fmla="*/ 451 w 453"/>
                <a:gd name="T9" fmla="*/ 164 h 465"/>
                <a:gd name="T10" fmla="*/ 449 w 453"/>
                <a:gd name="T11" fmla="*/ 150 h 465"/>
                <a:gd name="T12" fmla="*/ 446 w 453"/>
                <a:gd name="T13" fmla="*/ 135 h 465"/>
                <a:gd name="T14" fmla="*/ 443 w 453"/>
                <a:gd name="T15" fmla="*/ 118 h 465"/>
                <a:gd name="T16" fmla="*/ 438 w 453"/>
                <a:gd name="T17" fmla="*/ 100 h 465"/>
                <a:gd name="T18" fmla="*/ 433 w 453"/>
                <a:gd name="T19" fmla="*/ 83 h 465"/>
                <a:gd name="T20" fmla="*/ 427 w 453"/>
                <a:gd name="T21" fmla="*/ 69 h 465"/>
                <a:gd name="T22" fmla="*/ 426 w 453"/>
                <a:gd name="T23" fmla="*/ 68 h 465"/>
                <a:gd name="T24" fmla="*/ 420 w 453"/>
                <a:gd name="T25" fmla="*/ 65 h 465"/>
                <a:gd name="T26" fmla="*/ 385 w 453"/>
                <a:gd name="T27" fmla="*/ 54 h 465"/>
                <a:gd name="T28" fmla="*/ 313 w 453"/>
                <a:gd name="T29" fmla="*/ 80 h 465"/>
                <a:gd name="T30" fmla="*/ 222 w 453"/>
                <a:gd name="T31" fmla="*/ 17 h 465"/>
                <a:gd name="T32" fmla="*/ 212 w 453"/>
                <a:gd name="T33" fmla="*/ 17 h 465"/>
                <a:gd name="T34" fmla="*/ 204 w 453"/>
                <a:gd name="T35" fmla="*/ 20 h 465"/>
                <a:gd name="T36" fmla="*/ 185 w 453"/>
                <a:gd name="T37" fmla="*/ 30 h 465"/>
                <a:gd name="T38" fmla="*/ 172 w 453"/>
                <a:gd name="T39" fmla="*/ 27 h 465"/>
                <a:gd name="T40" fmla="*/ 167 w 453"/>
                <a:gd name="T41" fmla="*/ 2 h 465"/>
                <a:gd name="T42" fmla="*/ 155 w 453"/>
                <a:gd name="T43" fmla="*/ 1 h 465"/>
                <a:gd name="T44" fmla="*/ 114 w 453"/>
                <a:gd name="T45" fmla="*/ 40 h 465"/>
                <a:gd name="T46" fmla="*/ 88 w 453"/>
                <a:gd name="T47" fmla="*/ 35 h 465"/>
                <a:gd name="T48" fmla="*/ 60 w 453"/>
                <a:gd name="T49" fmla="*/ 22 h 465"/>
                <a:gd name="T50" fmla="*/ 32 w 453"/>
                <a:gd name="T51" fmla="*/ 35 h 465"/>
                <a:gd name="T52" fmla="*/ 32 w 453"/>
                <a:gd name="T53" fmla="*/ 39 h 465"/>
                <a:gd name="T54" fmla="*/ 30 w 453"/>
                <a:gd name="T55" fmla="*/ 47 h 465"/>
                <a:gd name="T56" fmla="*/ 29 w 453"/>
                <a:gd name="T57" fmla="*/ 55 h 465"/>
                <a:gd name="T58" fmla="*/ 28 w 453"/>
                <a:gd name="T59" fmla="*/ 62 h 465"/>
                <a:gd name="T60" fmla="*/ 27 w 453"/>
                <a:gd name="T61" fmla="*/ 69 h 465"/>
                <a:gd name="T62" fmla="*/ 28 w 453"/>
                <a:gd name="T63" fmla="*/ 75 h 465"/>
                <a:gd name="T64" fmla="*/ 29 w 453"/>
                <a:gd name="T65" fmla="*/ 79 h 465"/>
                <a:gd name="T66" fmla="*/ 49 w 453"/>
                <a:gd name="T67" fmla="*/ 113 h 465"/>
                <a:gd name="T68" fmla="*/ 54 w 453"/>
                <a:gd name="T69" fmla="*/ 138 h 465"/>
                <a:gd name="T70" fmla="*/ 35 w 453"/>
                <a:gd name="T71" fmla="*/ 177 h 465"/>
                <a:gd name="T72" fmla="*/ 25 w 453"/>
                <a:gd name="T73" fmla="*/ 178 h 465"/>
                <a:gd name="T74" fmla="*/ 31 w 453"/>
                <a:gd name="T75" fmla="*/ 224 h 465"/>
                <a:gd name="T76" fmla="*/ 12 w 453"/>
                <a:gd name="T77" fmla="*/ 246 h 465"/>
                <a:gd name="T78" fmla="*/ 10 w 453"/>
                <a:gd name="T79" fmla="*/ 262 h 465"/>
                <a:gd name="T80" fmla="*/ 12 w 453"/>
                <a:gd name="T81" fmla="*/ 284 h 465"/>
                <a:gd name="T82" fmla="*/ 0 w 453"/>
                <a:gd name="T83" fmla="*/ 322 h 465"/>
                <a:gd name="T84" fmla="*/ 6 w 453"/>
                <a:gd name="T85" fmla="*/ 325 h 465"/>
                <a:gd name="T86" fmla="*/ 38 w 453"/>
                <a:gd name="T87" fmla="*/ 344 h 465"/>
                <a:gd name="T88" fmla="*/ 78 w 453"/>
                <a:gd name="T89" fmla="*/ 427 h 465"/>
                <a:gd name="T90" fmla="*/ 74 w 453"/>
                <a:gd name="T91" fmla="*/ 437 h 465"/>
                <a:gd name="T92" fmla="*/ 70 w 453"/>
                <a:gd name="T93" fmla="*/ 447 h 465"/>
                <a:gd name="T94" fmla="*/ 67 w 453"/>
                <a:gd name="T95" fmla="*/ 459 h 465"/>
                <a:gd name="T96" fmla="*/ 160 w 453"/>
                <a:gd name="T97" fmla="*/ 443 h 465"/>
                <a:gd name="T98" fmla="*/ 427 w 453"/>
                <a:gd name="T99" fmla="*/ 422 h 465"/>
                <a:gd name="T100" fmla="*/ 429 w 453"/>
                <a:gd name="T101" fmla="*/ 413 h 465"/>
                <a:gd name="T102" fmla="*/ 430 w 453"/>
                <a:gd name="T103" fmla="*/ 405 h 465"/>
                <a:gd name="T104" fmla="*/ 429 w 453"/>
                <a:gd name="T105" fmla="*/ 39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3" h="465">
                  <a:moveTo>
                    <a:pt x="429" y="399"/>
                  </a:moveTo>
                  <a:cubicBezTo>
                    <a:pt x="429" y="397"/>
                    <a:pt x="429" y="396"/>
                    <a:pt x="428" y="395"/>
                  </a:cubicBezTo>
                  <a:cubicBezTo>
                    <a:pt x="418" y="382"/>
                    <a:pt x="393" y="322"/>
                    <a:pt x="395" y="306"/>
                  </a:cubicBezTo>
                  <a:cubicBezTo>
                    <a:pt x="395" y="300"/>
                    <a:pt x="400" y="290"/>
                    <a:pt x="407" y="278"/>
                  </a:cubicBezTo>
                  <a:cubicBezTo>
                    <a:pt x="414" y="263"/>
                    <a:pt x="424" y="244"/>
                    <a:pt x="423" y="233"/>
                  </a:cubicBezTo>
                  <a:cubicBezTo>
                    <a:pt x="422" y="220"/>
                    <a:pt x="432" y="209"/>
                    <a:pt x="440" y="200"/>
                  </a:cubicBezTo>
                  <a:cubicBezTo>
                    <a:pt x="446" y="194"/>
                    <a:pt x="452" y="187"/>
                    <a:pt x="452" y="182"/>
                  </a:cubicBezTo>
                  <a:cubicBezTo>
                    <a:pt x="452" y="180"/>
                    <a:pt x="452" y="178"/>
                    <a:pt x="452" y="175"/>
                  </a:cubicBezTo>
                  <a:cubicBezTo>
                    <a:pt x="452" y="174"/>
                    <a:pt x="452" y="172"/>
                    <a:pt x="451" y="171"/>
                  </a:cubicBezTo>
                  <a:cubicBezTo>
                    <a:pt x="451" y="169"/>
                    <a:pt x="451" y="167"/>
                    <a:pt x="451" y="164"/>
                  </a:cubicBezTo>
                  <a:cubicBezTo>
                    <a:pt x="450" y="162"/>
                    <a:pt x="450" y="160"/>
                    <a:pt x="450" y="159"/>
                  </a:cubicBezTo>
                  <a:cubicBezTo>
                    <a:pt x="450" y="156"/>
                    <a:pt x="449" y="153"/>
                    <a:pt x="449" y="150"/>
                  </a:cubicBezTo>
                  <a:cubicBezTo>
                    <a:pt x="448" y="148"/>
                    <a:pt x="448" y="146"/>
                    <a:pt x="448" y="144"/>
                  </a:cubicBezTo>
                  <a:cubicBezTo>
                    <a:pt x="447" y="141"/>
                    <a:pt x="447" y="138"/>
                    <a:pt x="446" y="135"/>
                  </a:cubicBezTo>
                  <a:cubicBezTo>
                    <a:pt x="446" y="132"/>
                    <a:pt x="445" y="130"/>
                    <a:pt x="445" y="127"/>
                  </a:cubicBezTo>
                  <a:cubicBezTo>
                    <a:pt x="444" y="124"/>
                    <a:pt x="443" y="121"/>
                    <a:pt x="443" y="118"/>
                  </a:cubicBezTo>
                  <a:cubicBezTo>
                    <a:pt x="442" y="115"/>
                    <a:pt x="441" y="113"/>
                    <a:pt x="441" y="110"/>
                  </a:cubicBezTo>
                  <a:cubicBezTo>
                    <a:pt x="440" y="107"/>
                    <a:pt x="439" y="104"/>
                    <a:pt x="438" y="100"/>
                  </a:cubicBezTo>
                  <a:cubicBezTo>
                    <a:pt x="437" y="98"/>
                    <a:pt x="437" y="95"/>
                    <a:pt x="436" y="93"/>
                  </a:cubicBezTo>
                  <a:cubicBezTo>
                    <a:pt x="435" y="90"/>
                    <a:pt x="434" y="86"/>
                    <a:pt x="433" y="83"/>
                  </a:cubicBezTo>
                  <a:cubicBezTo>
                    <a:pt x="432" y="81"/>
                    <a:pt x="431" y="79"/>
                    <a:pt x="430" y="76"/>
                  </a:cubicBezTo>
                  <a:cubicBezTo>
                    <a:pt x="429" y="74"/>
                    <a:pt x="428" y="71"/>
                    <a:pt x="427" y="69"/>
                  </a:cubicBezTo>
                  <a:lnTo>
                    <a:pt x="427" y="69"/>
                  </a:lnTo>
                  <a:cubicBezTo>
                    <a:pt x="427" y="68"/>
                    <a:pt x="426" y="68"/>
                    <a:pt x="426" y="68"/>
                  </a:cubicBezTo>
                  <a:cubicBezTo>
                    <a:pt x="425" y="68"/>
                    <a:pt x="424" y="67"/>
                    <a:pt x="422" y="67"/>
                  </a:cubicBezTo>
                  <a:cubicBezTo>
                    <a:pt x="421" y="66"/>
                    <a:pt x="420" y="66"/>
                    <a:pt x="420" y="65"/>
                  </a:cubicBezTo>
                  <a:cubicBezTo>
                    <a:pt x="417" y="64"/>
                    <a:pt x="415" y="62"/>
                    <a:pt x="413" y="60"/>
                  </a:cubicBezTo>
                  <a:cubicBezTo>
                    <a:pt x="410" y="57"/>
                    <a:pt x="401" y="54"/>
                    <a:pt x="385" y="54"/>
                  </a:cubicBezTo>
                  <a:cubicBezTo>
                    <a:pt x="366" y="54"/>
                    <a:pt x="343" y="59"/>
                    <a:pt x="332" y="71"/>
                  </a:cubicBezTo>
                  <a:cubicBezTo>
                    <a:pt x="327" y="77"/>
                    <a:pt x="320" y="80"/>
                    <a:pt x="313" y="80"/>
                  </a:cubicBezTo>
                  <a:cubicBezTo>
                    <a:pt x="288" y="80"/>
                    <a:pt x="259" y="47"/>
                    <a:pt x="254" y="39"/>
                  </a:cubicBezTo>
                  <a:cubicBezTo>
                    <a:pt x="251" y="32"/>
                    <a:pt x="236" y="19"/>
                    <a:pt x="222" y="17"/>
                  </a:cubicBezTo>
                  <a:cubicBezTo>
                    <a:pt x="218" y="16"/>
                    <a:pt x="215" y="16"/>
                    <a:pt x="213" y="17"/>
                  </a:cubicBezTo>
                  <a:lnTo>
                    <a:pt x="212" y="17"/>
                  </a:lnTo>
                  <a:cubicBezTo>
                    <a:pt x="209" y="18"/>
                    <a:pt x="207" y="19"/>
                    <a:pt x="204" y="20"/>
                  </a:cubicBezTo>
                  <a:lnTo>
                    <a:pt x="204" y="20"/>
                  </a:lnTo>
                  <a:cubicBezTo>
                    <a:pt x="198" y="24"/>
                    <a:pt x="194" y="27"/>
                    <a:pt x="189" y="29"/>
                  </a:cubicBezTo>
                  <a:cubicBezTo>
                    <a:pt x="188" y="30"/>
                    <a:pt x="187" y="30"/>
                    <a:pt x="185" y="30"/>
                  </a:cubicBezTo>
                  <a:cubicBezTo>
                    <a:pt x="184" y="31"/>
                    <a:pt x="182" y="31"/>
                    <a:pt x="181" y="31"/>
                  </a:cubicBezTo>
                  <a:cubicBezTo>
                    <a:pt x="176" y="31"/>
                    <a:pt x="173" y="29"/>
                    <a:pt x="172" y="27"/>
                  </a:cubicBezTo>
                  <a:cubicBezTo>
                    <a:pt x="168" y="23"/>
                    <a:pt x="167" y="16"/>
                    <a:pt x="168" y="6"/>
                  </a:cubicBezTo>
                  <a:cubicBezTo>
                    <a:pt x="168" y="4"/>
                    <a:pt x="168" y="3"/>
                    <a:pt x="167" y="2"/>
                  </a:cubicBezTo>
                  <a:cubicBezTo>
                    <a:pt x="166" y="1"/>
                    <a:pt x="164" y="0"/>
                    <a:pt x="161" y="0"/>
                  </a:cubicBezTo>
                  <a:cubicBezTo>
                    <a:pt x="159" y="0"/>
                    <a:pt x="157" y="0"/>
                    <a:pt x="155" y="1"/>
                  </a:cubicBezTo>
                  <a:cubicBezTo>
                    <a:pt x="149" y="3"/>
                    <a:pt x="143" y="7"/>
                    <a:pt x="141" y="12"/>
                  </a:cubicBezTo>
                  <a:cubicBezTo>
                    <a:pt x="138" y="25"/>
                    <a:pt x="126" y="36"/>
                    <a:pt x="114" y="40"/>
                  </a:cubicBezTo>
                  <a:cubicBezTo>
                    <a:pt x="111" y="41"/>
                    <a:pt x="107" y="42"/>
                    <a:pt x="103" y="42"/>
                  </a:cubicBezTo>
                  <a:cubicBezTo>
                    <a:pt x="96" y="42"/>
                    <a:pt x="91" y="40"/>
                    <a:pt x="88" y="35"/>
                  </a:cubicBezTo>
                  <a:cubicBezTo>
                    <a:pt x="82" y="26"/>
                    <a:pt x="72" y="17"/>
                    <a:pt x="66" y="17"/>
                  </a:cubicBezTo>
                  <a:cubicBezTo>
                    <a:pt x="65" y="17"/>
                    <a:pt x="62" y="17"/>
                    <a:pt x="60" y="22"/>
                  </a:cubicBezTo>
                  <a:cubicBezTo>
                    <a:pt x="54" y="35"/>
                    <a:pt x="45" y="37"/>
                    <a:pt x="41" y="37"/>
                  </a:cubicBezTo>
                  <a:cubicBezTo>
                    <a:pt x="38" y="37"/>
                    <a:pt x="35" y="36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2" y="38"/>
                    <a:pt x="32" y="39"/>
                  </a:cubicBezTo>
                  <a:cubicBezTo>
                    <a:pt x="31" y="41"/>
                    <a:pt x="31" y="42"/>
                    <a:pt x="31" y="44"/>
                  </a:cubicBezTo>
                  <a:cubicBezTo>
                    <a:pt x="30" y="45"/>
                    <a:pt x="30" y="46"/>
                    <a:pt x="30" y="47"/>
                  </a:cubicBezTo>
                  <a:cubicBezTo>
                    <a:pt x="30" y="49"/>
                    <a:pt x="29" y="50"/>
                    <a:pt x="29" y="51"/>
                  </a:cubicBezTo>
                  <a:cubicBezTo>
                    <a:pt x="29" y="53"/>
                    <a:pt x="29" y="54"/>
                    <a:pt x="29" y="55"/>
                  </a:cubicBezTo>
                  <a:cubicBezTo>
                    <a:pt x="28" y="56"/>
                    <a:pt x="28" y="58"/>
                    <a:pt x="28" y="59"/>
                  </a:cubicBezTo>
                  <a:cubicBezTo>
                    <a:pt x="28" y="60"/>
                    <a:pt x="28" y="61"/>
                    <a:pt x="28" y="62"/>
                  </a:cubicBezTo>
                  <a:cubicBezTo>
                    <a:pt x="28" y="64"/>
                    <a:pt x="27" y="65"/>
                    <a:pt x="27" y="66"/>
                  </a:cubicBezTo>
                  <a:cubicBezTo>
                    <a:pt x="27" y="67"/>
                    <a:pt x="27" y="68"/>
                    <a:pt x="27" y="69"/>
                  </a:cubicBezTo>
                  <a:cubicBezTo>
                    <a:pt x="27" y="70"/>
                    <a:pt x="27" y="71"/>
                    <a:pt x="27" y="73"/>
                  </a:cubicBezTo>
                  <a:cubicBezTo>
                    <a:pt x="27" y="73"/>
                    <a:pt x="27" y="74"/>
                    <a:pt x="28" y="75"/>
                  </a:cubicBezTo>
                  <a:cubicBezTo>
                    <a:pt x="28" y="76"/>
                    <a:pt x="28" y="77"/>
                    <a:pt x="28" y="78"/>
                  </a:cubicBezTo>
                  <a:cubicBezTo>
                    <a:pt x="29" y="78"/>
                    <a:pt x="29" y="79"/>
                    <a:pt x="29" y="79"/>
                  </a:cubicBezTo>
                  <a:cubicBezTo>
                    <a:pt x="29" y="80"/>
                    <a:pt x="30" y="81"/>
                    <a:pt x="31" y="82"/>
                  </a:cubicBezTo>
                  <a:cubicBezTo>
                    <a:pt x="44" y="89"/>
                    <a:pt x="49" y="101"/>
                    <a:pt x="49" y="113"/>
                  </a:cubicBezTo>
                  <a:cubicBezTo>
                    <a:pt x="49" y="117"/>
                    <a:pt x="49" y="121"/>
                    <a:pt x="47" y="125"/>
                  </a:cubicBezTo>
                  <a:cubicBezTo>
                    <a:pt x="47" y="127"/>
                    <a:pt x="51" y="134"/>
                    <a:pt x="54" y="138"/>
                  </a:cubicBezTo>
                  <a:cubicBezTo>
                    <a:pt x="61" y="150"/>
                    <a:pt x="70" y="164"/>
                    <a:pt x="60" y="174"/>
                  </a:cubicBezTo>
                  <a:cubicBezTo>
                    <a:pt x="53" y="181"/>
                    <a:pt x="43" y="179"/>
                    <a:pt x="35" y="177"/>
                  </a:cubicBezTo>
                  <a:cubicBezTo>
                    <a:pt x="33" y="176"/>
                    <a:pt x="30" y="175"/>
                    <a:pt x="28" y="175"/>
                  </a:cubicBezTo>
                  <a:cubicBezTo>
                    <a:pt x="28" y="175"/>
                    <a:pt x="27" y="175"/>
                    <a:pt x="25" y="178"/>
                  </a:cubicBezTo>
                  <a:cubicBezTo>
                    <a:pt x="22" y="183"/>
                    <a:pt x="25" y="188"/>
                    <a:pt x="29" y="196"/>
                  </a:cubicBezTo>
                  <a:cubicBezTo>
                    <a:pt x="33" y="205"/>
                    <a:pt x="39" y="215"/>
                    <a:pt x="31" y="224"/>
                  </a:cubicBezTo>
                  <a:cubicBezTo>
                    <a:pt x="28" y="229"/>
                    <a:pt x="25" y="232"/>
                    <a:pt x="21" y="235"/>
                  </a:cubicBezTo>
                  <a:cubicBezTo>
                    <a:pt x="17" y="238"/>
                    <a:pt x="14" y="241"/>
                    <a:pt x="12" y="246"/>
                  </a:cubicBezTo>
                  <a:cubicBezTo>
                    <a:pt x="11" y="248"/>
                    <a:pt x="10" y="251"/>
                    <a:pt x="10" y="253"/>
                  </a:cubicBezTo>
                  <a:cubicBezTo>
                    <a:pt x="10" y="256"/>
                    <a:pt x="10" y="259"/>
                    <a:pt x="10" y="262"/>
                  </a:cubicBezTo>
                  <a:lnTo>
                    <a:pt x="10" y="262"/>
                  </a:lnTo>
                  <a:cubicBezTo>
                    <a:pt x="11" y="270"/>
                    <a:pt x="12" y="277"/>
                    <a:pt x="12" y="284"/>
                  </a:cubicBezTo>
                  <a:cubicBezTo>
                    <a:pt x="12" y="300"/>
                    <a:pt x="10" y="311"/>
                    <a:pt x="4" y="318"/>
                  </a:cubicBezTo>
                  <a:cubicBezTo>
                    <a:pt x="3" y="319"/>
                    <a:pt x="1" y="321"/>
                    <a:pt x="0" y="322"/>
                  </a:cubicBezTo>
                  <a:lnTo>
                    <a:pt x="0" y="322"/>
                  </a:lnTo>
                  <a:cubicBezTo>
                    <a:pt x="1" y="323"/>
                    <a:pt x="4" y="324"/>
                    <a:pt x="6" y="325"/>
                  </a:cubicBezTo>
                  <a:cubicBezTo>
                    <a:pt x="11" y="328"/>
                    <a:pt x="17" y="331"/>
                    <a:pt x="25" y="336"/>
                  </a:cubicBezTo>
                  <a:cubicBezTo>
                    <a:pt x="29" y="339"/>
                    <a:pt x="33" y="341"/>
                    <a:pt x="38" y="344"/>
                  </a:cubicBezTo>
                  <a:cubicBezTo>
                    <a:pt x="62" y="358"/>
                    <a:pt x="90" y="374"/>
                    <a:pt x="87" y="399"/>
                  </a:cubicBezTo>
                  <a:cubicBezTo>
                    <a:pt x="85" y="411"/>
                    <a:pt x="82" y="418"/>
                    <a:pt x="78" y="427"/>
                  </a:cubicBezTo>
                  <a:cubicBezTo>
                    <a:pt x="77" y="429"/>
                    <a:pt x="76" y="432"/>
                    <a:pt x="75" y="434"/>
                  </a:cubicBezTo>
                  <a:cubicBezTo>
                    <a:pt x="75" y="435"/>
                    <a:pt x="74" y="436"/>
                    <a:pt x="74" y="437"/>
                  </a:cubicBezTo>
                  <a:cubicBezTo>
                    <a:pt x="73" y="439"/>
                    <a:pt x="73" y="441"/>
                    <a:pt x="72" y="443"/>
                  </a:cubicBezTo>
                  <a:cubicBezTo>
                    <a:pt x="71" y="444"/>
                    <a:pt x="71" y="446"/>
                    <a:pt x="70" y="447"/>
                  </a:cubicBezTo>
                  <a:cubicBezTo>
                    <a:pt x="70" y="449"/>
                    <a:pt x="69" y="451"/>
                    <a:pt x="68" y="454"/>
                  </a:cubicBezTo>
                  <a:cubicBezTo>
                    <a:pt x="68" y="456"/>
                    <a:pt x="67" y="457"/>
                    <a:pt x="67" y="459"/>
                  </a:cubicBezTo>
                  <a:cubicBezTo>
                    <a:pt x="66" y="461"/>
                    <a:pt x="66" y="462"/>
                    <a:pt x="66" y="464"/>
                  </a:cubicBezTo>
                  <a:cubicBezTo>
                    <a:pt x="89" y="462"/>
                    <a:pt x="122" y="453"/>
                    <a:pt x="160" y="443"/>
                  </a:cubicBezTo>
                  <a:cubicBezTo>
                    <a:pt x="196" y="433"/>
                    <a:pt x="238" y="422"/>
                    <a:pt x="282" y="415"/>
                  </a:cubicBezTo>
                  <a:cubicBezTo>
                    <a:pt x="330" y="406"/>
                    <a:pt x="379" y="409"/>
                    <a:pt x="427" y="422"/>
                  </a:cubicBezTo>
                  <a:cubicBezTo>
                    <a:pt x="427" y="420"/>
                    <a:pt x="428" y="419"/>
                    <a:pt x="428" y="418"/>
                  </a:cubicBezTo>
                  <a:cubicBezTo>
                    <a:pt x="428" y="416"/>
                    <a:pt x="429" y="415"/>
                    <a:pt x="429" y="413"/>
                  </a:cubicBezTo>
                  <a:cubicBezTo>
                    <a:pt x="429" y="411"/>
                    <a:pt x="429" y="409"/>
                    <a:pt x="429" y="408"/>
                  </a:cubicBezTo>
                  <a:cubicBezTo>
                    <a:pt x="429" y="407"/>
                    <a:pt x="430" y="406"/>
                    <a:pt x="430" y="405"/>
                  </a:cubicBezTo>
                  <a:cubicBezTo>
                    <a:pt x="430" y="403"/>
                    <a:pt x="430" y="402"/>
                    <a:pt x="429" y="400"/>
                  </a:cubicBezTo>
                  <a:lnTo>
                    <a:pt x="429" y="39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6" name="Freeform 34">
              <a:extLst>
                <a:ext uri="{FF2B5EF4-FFF2-40B4-BE49-F238E27FC236}">
                  <a16:creationId xmlns:a16="http://schemas.microsoft.com/office/drawing/2014/main" id="{95CE8F15-A9A9-46B9-8369-39C05D5CE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5317" y="4124229"/>
              <a:ext cx="3758" cy="1879"/>
            </a:xfrm>
            <a:custGeom>
              <a:avLst/>
              <a:gdLst>
                <a:gd name="T0" fmla="*/ 0 w 8"/>
                <a:gd name="T1" fmla="*/ 0 h 2"/>
                <a:gd name="T2" fmla="*/ 7 w 8"/>
                <a:gd name="T3" fmla="*/ 1 h 2"/>
                <a:gd name="T4" fmla="*/ 0 w 8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7" y="1"/>
                  </a:ln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7" name="Freeform 35">
              <a:extLst>
                <a:ext uri="{FF2B5EF4-FFF2-40B4-BE49-F238E27FC236}">
                  <a16:creationId xmlns:a16="http://schemas.microsoft.com/office/drawing/2014/main" id="{28E98247-678D-44C8-B58F-45A24118D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639" y="3908143"/>
              <a:ext cx="133410" cy="202930"/>
            </a:xfrm>
            <a:custGeom>
              <a:avLst/>
              <a:gdLst>
                <a:gd name="T0" fmla="*/ 266 w 313"/>
                <a:gd name="T1" fmla="*/ 192 h 475"/>
                <a:gd name="T2" fmla="*/ 263 w 313"/>
                <a:gd name="T3" fmla="*/ 96 h 475"/>
                <a:gd name="T4" fmla="*/ 264 w 313"/>
                <a:gd name="T5" fmla="*/ 83 h 475"/>
                <a:gd name="T6" fmla="*/ 248 w 313"/>
                <a:gd name="T7" fmla="*/ 43 h 475"/>
                <a:gd name="T8" fmla="*/ 232 w 313"/>
                <a:gd name="T9" fmla="*/ 0 h 475"/>
                <a:gd name="T10" fmla="*/ 228 w 313"/>
                <a:gd name="T11" fmla="*/ 6 h 475"/>
                <a:gd name="T12" fmla="*/ 218 w 313"/>
                <a:gd name="T13" fmla="*/ 15 h 475"/>
                <a:gd name="T14" fmla="*/ 218 w 313"/>
                <a:gd name="T15" fmla="*/ 15 h 475"/>
                <a:gd name="T16" fmla="*/ 218 w 313"/>
                <a:gd name="T17" fmla="*/ 15 h 475"/>
                <a:gd name="T18" fmla="*/ 214 w 313"/>
                <a:gd name="T19" fmla="*/ 14 h 475"/>
                <a:gd name="T20" fmla="*/ 214 w 313"/>
                <a:gd name="T21" fmla="*/ 14 h 475"/>
                <a:gd name="T22" fmla="*/ 211 w 313"/>
                <a:gd name="T23" fmla="*/ 10 h 475"/>
                <a:gd name="T24" fmla="*/ 92 w 313"/>
                <a:gd name="T25" fmla="*/ 1 h 475"/>
                <a:gd name="T26" fmla="*/ 30 w 313"/>
                <a:gd name="T27" fmla="*/ 6 h 475"/>
                <a:gd name="T28" fmla="*/ 28 w 313"/>
                <a:gd name="T29" fmla="*/ 6 h 475"/>
                <a:gd name="T30" fmla="*/ 36 w 313"/>
                <a:gd name="T31" fmla="*/ 48 h 475"/>
                <a:gd name="T32" fmla="*/ 43 w 313"/>
                <a:gd name="T33" fmla="*/ 80 h 475"/>
                <a:gd name="T34" fmla="*/ 40 w 313"/>
                <a:gd name="T35" fmla="*/ 89 h 475"/>
                <a:gd name="T36" fmla="*/ 39 w 313"/>
                <a:gd name="T37" fmla="*/ 91 h 475"/>
                <a:gd name="T38" fmla="*/ 35 w 313"/>
                <a:gd name="T39" fmla="*/ 96 h 475"/>
                <a:gd name="T40" fmla="*/ 34 w 313"/>
                <a:gd name="T41" fmla="*/ 97 h 475"/>
                <a:gd name="T42" fmla="*/ 59 w 313"/>
                <a:gd name="T43" fmla="*/ 212 h 475"/>
                <a:gd name="T44" fmla="*/ 44 w 313"/>
                <a:gd name="T45" fmla="*/ 238 h 475"/>
                <a:gd name="T46" fmla="*/ 30 w 313"/>
                <a:gd name="T47" fmla="*/ 262 h 475"/>
                <a:gd name="T48" fmla="*/ 12 w 313"/>
                <a:gd name="T49" fmla="*/ 314 h 475"/>
                <a:gd name="T50" fmla="*/ 2 w 313"/>
                <a:gd name="T51" fmla="*/ 338 h 475"/>
                <a:gd name="T52" fmla="*/ 33 w 313"/>
                <a:gd name="T53" fmla="*/ 418 h 475"/>
                <a:gd name="T54" fmla="*/ 34 w 313"/>
                <a:gd name="T55" fmla="*/ 455 h 475"/>
                <a:gd name="T56" fmla="*/ 75 w 313"/>
                <a:gd name="T57" fmla="*/ 470 h 475"/>
                <a:gd name="T58" fmla="*/ 85 w 313"/>
                <a:gd name="T59" fmla="*/ 474 h 475"/>
                <a:gd name="T60" fmla="*/ 85 w 313"/>
                <a:gd name="T61" fmla="*/ 474 h 475"/>
                <a:gd name="T62" fmla="*/ 229 w 313"/>
                <a:gd name="T63" fmla="*/ 415 h 475"/>
                <a:gd name="T64" fmla="*/ 277 w 313"/>
                <a:gd name="T65" fmla="*/ 394 h 475"/>
                <a:gd name="T66" fmla="*/ 312 w 313"/>
                <a:gd name="T67" fmla="*/ 380 h 475"/>
                <a:gd name="T68" fmla="*/ 286 w 313"/>
                <a:gd name="T69" fmla="*/ 295 h 475"/>
                <a:gd name="T70" fmla="*/ 266 w 313"/>
                <a:gd name="T71" fmla="*/ 19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" h="475">
                  <a:moveTo>
                    <a:pt x="266" y="192"/>
                  </a:moveTo>
                  <a:cubicBezTo>
                    <a:pt x="257" y="169"/>
                    <a:pt x="260" y="125"/>
                    <a:pt x="263" y="96"/>
                  </a:cubicBezTo>
                  <a:cubicBezTo>
                    <a:pt x="263" y="91"/>
                    <a:pt x="264" y="87"/>
                    <a:pt x="264" y="83"/>
                  </a:cubicBezTo>
                  <a:cubicBezTo>
                    <a:pt x="265" y="63"/>
                    <a:pt x="260" y="49"/>
                    <a:pt x="248" y="43"/>
                  </a:cubicBezTo>
                  <a:cubicBezTo>
                    <a:pt x="244" y="40"/>
                    <a:pt x="238" y="33"/>
                    <a:pt x="232" y="0"/>
                  </a:cubicBezTo>
                  <a:cubicBezTo>
                    <a:pt x="230" y="2"/>
                    <a:pt x="229" y="4"/>
                    <a:pt x="228" y="6"/>
                  </a:cubicBezTo>
                  <a:cubicBezTo>
                    <a:pt x="226" y="11"/>
                    <a:pt x="223" y="15"/>
                    <a:pt x="218" y="15"/>
                  </a:cubicBezTo>
                  <a:lnTo>
                    <a:pt x="218" y="15"/>
                  </a:lnTo>
                  <a:lnTo>
                    <a:pt x="218" y="15"/>
                  </a:lnTo>
                  <a:cubicBezTo>
                    <a:pt x="217" y="15"/>
                    <a:pt x="216" y="15"/>
                    <a:pt x="214" y="14"/>
                  </a:cubicBezTo>
                  <a:lnTo>
                    <a:pt x="214" y="14"/>
                  </a:lnTo>
                  <a:cubicBezTo>
                    <a:pt x="213" y="13"/>
                    <a:pt x="212" y="12"/>
                    <a:pt x="211" y="10"/>
                  </a:cubicBezTo>
                  <a:cubicBezTo>
                    <a:pt x="205" y="7"/>
                    <a:pt x="148" y="1"/>
                    <a:pt x="92" y="1"/>
                  </a:cubicBezTo>
                  <a:cubicBezTo>
                    <a:pt x="53" y="1"/>
                    <a:pt x="36" y="4"/>
                    <a:pt x="30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5" y="11"/>
                    <a:pt x="32" y="34"/>
                    <a:pt x="36" y="48"/>
                  </a:cubicBezTo>
                  <a:cubicBezTo>
                    <a:pt x="41" y="64"/>
                    <a:pt x="44" y="74"/>
                    <a:pt x="43" y="80"/>
                  </a:cubicBezTo>
                  <a:cubicBezTo>
                    <a:pt x="43" y="84"/>
                    <a:pt x="42" y="86"/>
                    <a:pt x="40" y="89"/>
                  </a:cubicBezTo>
                  <a:cubicBezTo>
                    <a:pt x="40" y="90"/>
                    <a:pt x="40" y="90"/>
                    <a:pt x="39" y="91"/>
                  </a:cubicBezTo>
                  <a:cubicBezTo>
                    <a:pt x="38" y="93"/>
                    <a:pt x="37" y="95"/>
                    <a:pt x="35" y="96"/>
                  </a:cubicBezTo>
                  <a:cubicBezTo>
                    <a:pt x="35" y="96"/>
                    <a:pt x="35" y="97"/>
                    <a:pt x="34" y="97"/>
                  </a:cubicBezTo>
                  <a:cubicBezTo>
                    <a:pt x="52" y="139"/>
                    <a:pt x="59" y="198"/>
                    <a:pt x="59" y="212"/>
                  </a:cubicBezTo>
                  <a:cubicBezTo>
                    <a:pt x="59" y="222"/>
                    <a:pt x="51" y="230"/>
                    <a:pt x="44" y="238"/>
                  </a:cubicBezTo>
                  <a:cubicBezTo>
                    <a:pt x="37" y="246"/>
                    <a:pt x="30" y="254"/>
                    <a:pt x="30" y="262"/>
                  </a:cubicBezTo>
                  <a:cubicBezTo>
                    <a:pt x="31" y="276"/>
                    <a:pt x="21" y="296"/>
                    <a:pt x="12" y="314"/>
                  </a:cubicBezTo>
                  <a:cubicBezTo>
                    <a:pt x="7" y="323"/>
                    <a:pt x="2" y="333"/>
                    <a:pt x="2" y="338"/>
                  </a:cubicBezTo>
                  <a:cubicBezTo>
                    <a:pt x="0" y="349"/>
                    <a:pt x="23" y="405"/>
                    <a:pt x="33" y="418"/>
                  </a:cubicBezTo>
                  <a:cubicBezTo>
                    <a:pt x="38" y="425"/>
                    <a:pt x="38" y="437"/>
                    <a:pt x="34" y="455"/>
                  </a:cubicBezTo>
                  <a:cubicBezTo>
                    <a:pt x="51" y="461"/>
                    <a:pt x="65" y="466"/>
                    <a:pt x="75" y="470"/>
                  </a:cubicBezTo>
                  <a:cubicBezTo>
                    <a:pt x="80" y="472"/>
                    <a:pt x="83" y="474"/>
                    <a:pt x="85" y="474"/>
                  </a:cubicBezTo>
                  <a:lnTo>
                    <a:pt x="85" y="474"/>
                  </a:lnTo>
                  <a:cubicBezTo>
                    <a:pt x="102" y="474"/>
                    <a:pt x="187" y="435"/>
                    <a:pt x="229" y="415"/>
                  </a:cubicBezTo>
                  <a:cubicBezTo>
                    <a:pt x="245" y="407"/>
                    <a:pt x="261" y="400"/>
                    <a:pt x="277" y="394"/>
                  </a:cubicBezTo>
                  <a:cubicBezTo>
                    <a:pt x="289" y="390"/>
                    <a:pt x="301" y="385"/>
                    <a:pt x="312" y="380"/>
                  </a:cubicBezTo>
                  <a:cubicBezTo>
                    <a:pt x="303" y="363"/>
                    <a:pt x="286" y="324"/>
                    <a:pt x="286" y="295"/>
                  </a:cubicBezTo>
                  <a:cubicBezTo>
                    <a:pt x="286" y="256"/>
                    <a:pt x="276" y="216"/>
                    <a:pt x="266" y="19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8" name="Freeform 36">
              <a:extLst>
                <a:ext uri="{FF2B5EF4-FFF2-40B4-BE49-F238E27FC236}">
                  <a16:creationId xmlns:a16="http://schemas.microsoft.com/office/drawing/2014/main" id="{6EBFE9C7-4FA7-43B7-9235-6E196E52D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558" y="3853653"/>
              <a:ext cx="238637" cy="176624"/>
            </a:xfrm>
            <a:custGeom>
              <a:avLst/>
              <a:gdLst>
                <a:gd name="T0" fmla="*/ 151 w 559"/>
                <a:gd name="T1" fmla="*/ 257 h 415"/>
                <a:gd name="T2" fmla="*/ 159 w 559"/>
                <a:gd name="T3" fmla="*/ 249 h 415"/>
                <a:gd name="T4" fmla="*/ 166 w 559"/>
                <a:gd name="T5" fmla="*/ 243 h 415"/>
                <a:gd name="T6" fmla="*/ 171 w 559"/>
                <a:gd name="T7" fmla="*/ 237 h 415"/>
                <a:gd name="T8" fmla="*/ 175 w 559"/>
                <a:gd name="T9" fmla="*/ 232 h 415"/>
                <a:gd name="T10" fmla="*/ 177 w 559"/>
                <a:gd name="T11" fmla="*/ 227 h 415"/>
                <a:gd name="T12" fmla="*/ 196 w 559"/>
                <a:gd name="T13" fmla="*/ 206 h 415"/>
                <a:gd name="T14" fmla="*/ 221 w 559"/>
                <a:gd name="T15" fmla="*/ 210 h 415"/>
                <a:gd name="T16" fmla="*/ 277 w 559"/>
                <a:gd name="T17" fmla="*/ 199 h 415"/>
                <a:gd name="T18" fmla="*/ 354 w 559"/>
                <a:gd name="T19" fmla="*/ 323 h 415"/>
                <a:gd name="T20" fmla="*/ 357 w 559"/>
                <a:gd name="T21" fmla="*/ 324 h 415"/>
                <a:gd name="T22" fmla="*/ 367 w 559"/>
                <a:gd name="T23" fmla="*/ 322 h 415"/>
                <a:gd name="T24" fmla="*/ 376 w 559"/>
                <a:gd name="T25" fmla="*/ 320 h 415"/>
                <a:gd name="T26" fmla="*/ 384 w 559"/>
                <a:gd name="T27" fmla="*/ 319 h 415"/>
                <a:gd name="T28" fmla="*/ 391 w 559"/>
                <a:gd name="T29" fmla="*/ 318 h 415"/>
                <a:gd name="T30" fmla="*/ 397 w 559"/>
                <a:gd name="T31" fmla="*/ 317 h 415"/>
                <a:gd name="T32" fmla="*/ 402 w 559"/>
                <a:gd name="T33" fmla="*/ 316 h 415"/>
                <a:gd name="T34" fmla="*/ 406 w 559"/>
                <a:gd name="T35" fmla="*/ 316 h 415"/>
                <a:gd name="T36" fmla="*/ 434 w 559"/>
                <a:gd name="T37" fmla="*/ 388 h 415"/>
                <a:gd name="T38" fmla="*/ 439 w 559"/>
                <a:gd name="T39" fmla="*/ 407 h 415"/>
                <a:gd name="T40" fmla="*/ 459 w 559"/>
                <a:gd name="T41" fmla="*/ 410 h 415"/>
                <a:gd name="T42" fmla="*/ 500 w 559"/>
                <a:gd name="T43" fmla="*/ 389 h 415"/>
                <a:gd name="T44" fmla="*/ 501 w 559"/>
                <a:gd name="T45" fmla="*/ 390 h 415"/>
                <a:gd name="T46" fmla="*/ 502 w 559"/>
                <a:gd name="T47" fmla="*/ 391 h 415"/>
                <a:gd name="T48" fmla="*/ 506 w 559"/>
                <a:gd name="T49" fmla="*/ 394 h 415"/>
                <a:gd name="T50" fmla="*/ 516 w 559"/>
                <a:gd name="T51" fmla="*/ 384 h 415"/>
                <a:gd name="T52" fmla="*/ 522 w 559"/>
                <a:gd name="T53" fmla="*/ 360 h 415"/>
                <a:gd name="T54" fmla="*/ 531 w 559"/>
                <a:gd name="T55" fmla="*/ 321 h 415"/>
                <a:gd name="T56" fmla="*/ 550 w 559"/>
                <a:gd name="T57" fmla="*/ 326 h 415"/>
                <a:gd name="T58" fmla="*/ 547 w 559"/>
                <a:gd name="T59" fmla="*/ 302 h 415"/>
                <a:gd name="T60" fmla="*/ 528 w 559"/>
                <a:gd name="T61" fmla="*/ 250 h 415"/>
                <a:gd name="T62" fmla="*/ 524 w 559"/>
                <a:gd name="T63" fmla="*/ 186 h 415"/>
                <a:gd name="T64" fmla="*/ 516 w 559"/>
                <a:gd name="T65" fmla="*/ 177 h 415"/>
                <a:gd name="T66" fmla="*/ 510 w 559"/>
                <a:gd name="T67" fmla="*/ 159 h 415"/>
                <a:gd name="T68" fmla="*/ 503 w 559"/>
                <a:gd name="T69" fmla="*/ 137 h 415"/>
                <a:gd name="T70" fmla="*/ 497 w 559"/>
                <a:gd name="T71" fmla="*/ 100 h 415"/>
                <a:gd name="T72" fmla="*/ 470 w 559"/>
                <a:gd name="T73" fmla="*/ 67 h 415"/>
                <a:gd name="T74" fmla="*/ 427 w 559"/>
                <a:gd name="T75" fmla="*/ 32 h 415"/>
                <a:gd name="T76" fmla="*/ 373 w 559"/>
                <a:gd name="T77" fmla="*/ 49 h 415"/>
                <a:gd name="T78" fmla="*/ 346 w 559"/>
                <a:gd name="T79" fmla="*/ 47 h 415"/>
                <a:gd name="T80" fmla="*/ 318 w 559"/>
                <a:gd name="T81" fmla="*/ 55 h 415"/>
                <a:gd name="T82" fmla="*/ 302 w 559"/>
                <a:gd name="T83" fmla="*/ 55 h 415"/>
                <a:gd name="T84" fmla="*/ 269 w 559"/>
                <a:gd name="T85" fmla="*/ 33 h 415"/>
                <a:gd name="T86" fmla="*/ 269 w 559"/>
                <a:gd name="T87" fmla="*/ 31 h 415"/>
                <a:gd name="T88" fmla="*/ 269 w 559"/>
                <a:gd name="T89" fmla="*/ 27 h 415"/>
                <a:gd name="T90" fmla="*/ 217 w 559"/>
                <a:gd name="T91" fmla="*/ 35 h 415"/>
                <a:gd name="T92" fmla="*/ 107 w 559"/>
                <a:gd name="T93" fmla="*/ 0 h 415"/>
                <a:gd name="T94" fmla="*/ 83 w 559"/>
                <a:gd name="T95" fmla="*/ 36 h 415"/>
                <a:gd name="T96" fmla="*/ 96 w 559"/>
                <a:gd name="T97" fmla="*/ 64 h 415"/>
                <a:gd name="T98" fmla="*/ 60 w 559"/>
                <a:gd name="T99" fmla="*/ 81 h 415"/>
                <a:gd name="T100" fmla="*/ 3 w 559"/>
                <a:gd name="T101" fmla="*/ 118 h 415"/>
                <a:gd name="T102" fmla="*/ 21 w 559"/>
                <a:gd name="T103" fmla="*/ 149 h 415"/>
                <a:gd name="T104" fmla="*/ 134 w 559"/>
                <a:gd name="T105" fmla="*/ 272 h 415"/>
                <a:gd name="T106" fmla="*/ 142 w 559"/>
                <a:gd name="T107" fmla="*/ 266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9" h="415">
                  <a:moveTo>
                    <a:pt x="147" y="261"/>
                  </a:moveTo>
                  <a:cubicBezTo>
                    <a:pt x="148" y="260"/>
                    <a:pt x="150" y="258"/>
                    <a:pt x="151" y="257"/>
                  </a:cubicBezTo>
                  <a:cubicBezTo>
                    <a:pt x="153" y="256"/>
                    <a:pt x="154" y="254"/>
                    <a:pt x="156" y="253"/>
                  </a:cubicBezTo>
                  <a:cubicBezTo>
                    <a:pt x="157" y="252"/>
                    <a:pt x="158" y="250"/>
                    <a:pt x="159" y="249"/>
                  </a:cubicBezTo>
                  <a:cubicBezTo>
                    <a:pt x="161" y="248"/>
                    <a:pt x="162" y="247"/>
                    <a:pt x="163" y="245"/>
                  </a:cubicBezTo>
                  <a:cubicBezTo>
                    <a:pt x="164" y="244"/>
                    <a:pt x="165" y="243"/>
                    <a:pt x="166" y="243"/>
                  </a:cubicBezTo>
                  <a:cubicBezTo>
                    <a:pt x="167" y="241"/>
                    <a:pt x="168" y="240"/>
                    <a:pt x="169" y="239"/>
                  </a:cubicBezTo>
                  <a:cubicBezTo>
                    <a:pt x="170" y="238"/>
                    <a:pt x="171" y="237"/>
                    <a:pt x="171" y="237"/>
                  </a:cubicBezTo>
                  <a:cubicBezTo>
                    <a:pt x="172" y="236"/>
                    <a:pt x="173" y="234"/>
                    <a:pt x="174" y="233"/>
                  </a:cubicBezTo>
                  <a:lnTo>
                    <a:pt x="175" y="232"/>
                  </a:lnTo>
                  <a:cubicBezTo>
                    <a:pt x="176" y="231"/>
                    <a:pt x="176" y="230"/>
                    <a:pt x="177" y="229"/>
                  </a:cubicBezTo>
                  <a:cubicBezTo>
                    <a:pt x="177" y="228"/>
                    <a:pt x="177" y="228"/>
                    <a:pt x="177" y="227"/>
                  </a:cubicBezTo>
                  <a:cubicBezTo>
                    <a:pt x="178" y="226"/>
                    <a:pt x="178" y="225"/>
                    <a:pt x="178" y="224"/>
                  </a:cubicBezTo>
                  <a:cubicBezTo>
                    <a:pt x="180" y="209"/>
                    <a:pt x="189" y="206"/>
                    <a:pt x="196" y="206"/>
                  </a:cubicBezTo>
                  <a:cubicBezTo>
                    <a:pt x="201" y="206"/>
                    <a:pt x="207" y="208"/>
                    <a:pt x="213" y="209"/>
                  </a:cubicBezTo>
                  <a:cubicBezTo>
                    <a:pt x="215" y="209"/>
                    <a:pt x="218" y="210"/>
                    <a:pt x="221" y="210"/>
                  </a:cubicBezTo>
                  <a:cubicBezTo>
                    <a:pt x="230" y="212"/>
                    <a:pt x="241" y="208"/>
                    <a:pt x="251" y="205"/>
                  </a:cubicBezTo>
                  <a:cubicBezTo>
                    <a:pt x="260" y="202"/>
                    <a:pt x="269" y="199"/>
                    <a:pt x="277" y="199"/>
                  </a:cubicBezTo>
                  <a:cubicBezTo>
                    <a:pt x="299" y="199"/>
                    <a:pt x="344" y="262"/>
                    <a:pt x="344" y="281"/>
                  </a:cubicBezTo>
                  <a:cubicBezTo>
                    <a:pt x="344" y="295"/>
                    <a:pt x="345" y="310"/>
                    <a:pt x="354" y="323"/>
                  </a:cubicBezTo>
                  <a:cubicBezTo>
                    <a:pt x="354" y="324"/>
                    <a:pt x="354" y="324"/>
                    <a:pt x="354" y="325"/>
                  </a:cubicBezTo>
                  <a:cubicBezTo>
                    <a:pt x="355" y="325"/>
                    <a:pt x="356" y="324"/>
                    <a:pt x="357" y="324"/>
                  </a:cubicBezTo>
                  <a:cubicBezTo>
                    <a:pt x="359" y="324"/>
                    <a:pt x="360" y="323"/>
                    <a:pt x="362" y="323"/>
                  </a:cubicBezTo>
                  <a:cubicBezTo>
                    <a:pt x="364" y="323"/>
                    <a:pt x="365" y="323"/>
                    <a:pt x="367" y="322"/>
                  </a:cubicBezTo>
                  <a:cubicBezTo>
                    <a:pt x="368" y="322"/>
                    <a:pt x="369" y="322"/>
                    <a:pt x="371" y="321"/>
                  </a:cubicBezTo>
                  <a:cubicBezTo>
                    <a:pt x="373" y="321"/>
                    <a:pt x="374" y="321"/>
                    <a:pt x="376" y="320"/>
                  </a:cubicBezTo>
                  <a:cubicBezTo>
                    <a:pt x="377" y="320"/>
                    <a:pt x="378" y="320"/>
                    <a:pt x="379" y="320"/>
                  </a:cubicBezTo>
                  <a:cubicBezTo>
                    <a:pt x="381" y="320"/>
                    <a:pt x="382" y="319"/>
                    <a:pt x="384" y="319"/>
                  </a:cubicBezTo>
                  <a:cubicBezTo>
                    <a:pt x="385" y="319"/>
                    <a:pt x="386" y="319"/>
                    <a:pt x="387" y="318"/>
                  </a:cubicBezTo>
                  <a:cubicBezTo>
                    <a:pt x="388" y="318"/>
                    <a:pt x="390" y="318"/>
                    <a:pt x="391" y="318"/>
                  </a:cubicBezTo>
                  <a:cubicBezTo>
                    <a:pt x="392" y="318"/>
                    <a:pt x="393" y="318"/>
                    <a:pt x="393" y="317"/>
                  </a:cubicBezTo>
                  <a:cubicBezTo>
                    <a:pt x="395" y="317"/>
                    <a:pt x="396" y="317"/>
                    <a:pt x="397" y="317"/>
                  </a:cubicBezTo>
                  <a:cubicBezTo>
                    <a:pt x="398" y="317"/>
                    <a:pt x="398" y="317"/>
                    <a:pt x="399" y="317"/>
                  </a:cubicBezTo>
                  <a:cubicBezTo>
                    <a:pt x="400" y="317"/>
                    <a:pt x="401" y="316"/>
                    <a:pt x="402" y="316"/>
                  </a:cubicBezTo>
                  <a:lnTo>
                    <a:pt x="403" y="316"/>
                  </a:lnTo>
                  <a:cubicBezTo>
                    <a:pt x="404" y="316"/>
                    <a:pt x="405" y="316"/>
                    <a:pt x="406" y="316"/>
                  </a:cubicBezTo>
                  <a:cubicBezTo>
                    <a:pt x="409" y="316"/>
                    <a:pt x="412" y="318"/>
                    <a:pt x="415" y="321"/>
                  </a:cubicBezTo>
                  <a:cubicBezTo>
                    <a:pt x="425" y="332"/>
                    <a:pt x="437" y="365"/>
                    <a:pt x="434" y="388"/>
                  </a:cubicBezTo>
                  <a:cubicBezTo>
                    <a:pt x="433" y="389"/>
                    <a:pt x="433" y="391"/>
                    <a:pt x="433" y="393"/>
                  </a:cubicBezTo>
                  <a:cubicBezTo>
                    <a:pt x="434" y="398"/>
                    <a:pt x="436" y="403"/>
                    <a:pt x="439" y="407"/>
                  </a:cubicBezTo>
                  <a:cubicBezTo>
                    <a:pt x="443" y="411"/>
                    <a:pt x="447" y="413"/>
                    <a:pt x="450" y="414"/>
                  </a:cubicBezTo>
                  <a:cubicBezTo>
                    <a:pt x="454" y="414"/>
                    <a:pt x="457" y="413"/>
                    <a:pt x="459" y="410"/>
                  </a:cubicBezTo>
                  <a:cubicBezTo>
                    <a:pt x="473" y="391"/>
                    <a:pt x="482" y="379"/>
                    <a:pt x="490" y="379"/>
                  </a:cubicBezTo>
                  <a:cubicBezTo>
                    <a:pt x="492" y="379"/>
                    <a:pt x="498" y="380"/>
                    <a:pt x="500" y="389"/>
                  </a:cubicBezTo>
                  <a:lnTo>
                    <a:pt x="500" y="389"/>
                  </a:lnTo>
                  <a:cubicBezTo>
                    <a:pt x="500" y="390"/>
                    <a:pt x="501" y="390"/>
                    <a:pt x="501" y="390"/>
                  </a:cubicBezTo>
                  <a:cubicBezTo>
                    <a:pt x="501" y="390"/>
                    <a:pt x="501" y="390"/>
                    <a:pt x="502" y="391"/>
                  </a:cubicBezTo>
                  <a:lnTo>
                    <a:pt x="502" y="391"/>
                  </a:lnTo>
                  <a:cubicBezTo>
                    <a:pt x="503" y="392"/>
                    <a:pt x="504" y="392"/>
                    <a:pt x="504" y="393"/>
                  </a:cubicBezTo>
                  <a:cubicBezTo>
                    <a:pt x="505" y="393"/>
                    <a:pt x="505" y="393"/>
                    <a:pt x="506" y="394"/>
                  </a:cubicBezTo>
                  <a:lnTo>
                    <a:pt x="507" y="394"/>
                  </a:lnTo>
                  <a:cubicBezTo>
                    <a:pt x="510" y="390"/>
                    <a:pt x="513" y="387"/>
                    <a:pt x="516" y="384"/>
                  </a:cubicBezTo>
                  <a:cubicBezTo>
                    <a:pt x="519" y="381"/>
                    <a:pt x="522" y="379"/>
                    <a:pt x="525" y="375"/>
                  </a:cubicBezTo>
                  <a:cubicBezTo>
                    <a:pt x="527" y="372"/>
                    <a:pt x="526" y="368"/>
                    <a:pt x="522" y="360"/>
                  </a:cubicBezTo>
                  <a:cubicBezTo>
                    <a:pt x="517" y="352"/>
                    <a:pt x="512" y="342"/>
                    <a:pt x="517" y="330"/>
                  </a:cubicBezTo>
                  <a:cubicBezTo>
                    <a:pt x="521" y="322"/>
                    <a:pt x="527" y="321"/>
                    <a:pt x="531" y="321"/>
                  </a:cubicBezTo>
                  <a:cubicBezTo>
                    <a:pt x="535" y="321"/>
                    <a:pt x="539" y="322"/>
                    <a:pt x="542" y="323"/>
                  </a:cubicBezTo>
                  <a:cubicBezTo>
                    <a:pt x="545" y="324"/>
                    <a:pt x="548" y="326"/>
                    <a:pt x="550" y="326"/>
                  </a:cubicBezTo>
                  <a:cubicBezTo>
                    <a:pt x="551" y="326"/>
                    <a:pt x="553" y="325"/>
                    <a:pt x="554" y="324"/>
                  </a:cubicBezTo>
                  <a:cubicBezTo>
                    <a:pt x="558" y="320"/>
                    <a:pt x="552" y="310"/>
                    <a:pt x="547" y="302"/>
                  </a:cubicBezTo>
                  <a:cubicBezTo>
                    <a:pt x="542" y="293"/>
                    <a:pt x="537" y="286"/>
                    <a:pt x="539" y="279"/>
                  </a:cubicBezTo>
                  <a:cubicBezTo>
                    <a:pt x="542" y="271"/>
                    <a:pt x="541" y="257"/>
                    <a:pt x="528" y="250"/>
                  </a:cubicBezTo>
                  <a:cubicBezTo>
                    <a:pt x="513" y="241"/>
                    <a:pt x="519" y="214"/>
                    <a:pt x="525" y="187"/>
                  </a:cubicBezTo>
                  <a:cubicBezTo>
                    <a:pt x="525" y="186"/>
                    <a:pt x="525" y="186"/>
                    <a:pt x="524" y="186"/>
                  </a:cubicBezTo>
                  <a:cubicBezTo>
                    <a:pt x="521" y="183"/>
                    <a:pt x="518" y="180"/>
                    <a:pt x="516" y="177"/>
                  </a:cubicBezTo>
                  <a:lnTo>
                    <a:pt x="516" y="177"/>
                  </a:lnTo>
                  <a:cubicBezTo>
                    <a:pt x="515" y="175"/>
                    <a:pt x="514" y="173"/>
                    <a:pt x="513" y="171"/>
                  </a:cubicBezTo>
                  <a:cubicBezTo>
                    <a:pt x="512" y="168"/>
                    <a:pt x="511" y="164"/>
                    <a:pt x="510" y="159"/>
                  </a:cubicBezTo>
                  <a:cubicBezTo>
                    <a:pt x="510" y="157"/>
                    <a:pt x="510" y="155"/>
                    <a:pt x="509" y="153"/>
                  </a:cubicBezTo>
                  <a:cubicBezTo>
                    <a:pt x="508" y="141"/>
                    <a:pt x="507" y="137"/>
                    <a:pt x="503" y="137"/>
                  </a:cubicBezTo>
                  <a:cubicBezTo>
                    <a:pt x="494" y="137"/>
                    <a:pt x="488" y="131"/>
                    <a:pt x="486" y="123"/>
                  </a:cubicBezTo>
                  <a:cubicBezTo>
                    <a:pt x="485" y="115"/>
                    <a:pt x="489" y="104"/>
                    <a:pt x="497" y="100"/>
                  </a:cubicBezTo>
                  <a:cubicBezTo>
                    <a:pt x="496" y="98"/>
                    <a:pt x="493" y="96"/>
                    <a:pt x="491" y="95"/>
                  </a:cubicBezTo>
                  <a:cubicBezTo>
                    <a:pt x="482" y="87"/>
                    <a:pt x="470" y="78"/>
                    <a:pt x="470" y="67"/>
                  </a:cubicBezTo>
                  <a:cubicBezTo>
                    <a:pt x="470" y="53"/>
                    <a:pt x="451" y="19"/>
                    <a:pt x="445" y="17"/>
                  </a:cubicBezTo>
                  <a:cubicBezTo>
                    <a:pt x="443" y="17"/>
                    <a:pt x="433" y="26"/>
                    <a:pt x="427" y="32"/>
                  </a:cubicBezTo>
                  <a:cubicBezTo>
                    <a:pt x="412" y="46"/>
                    <a:pt x="401" y="55"/>
                    <a:pt x="392" y="55"/>
                  </a:cubicBezTo>
                  <a:cubicBezTo>
                    <a:pt x="387" y="55"/>
                    <a:pt x="380" y="52"/>
                    <a:pt x="373" y="49"/>
                  </a:cubicBezTo>
                  <a:cubicBezTo>
                    <a:pt x="366" y="45"/>
                    <a:pt x="358" y="42"/>
                    <a:pt x="353" y="42"/>
                  </a:cubicBezTo>
                  <a:cubicBezTo>
                    <a:pt x="350" y="42"/>
                    <a:pt x="348" y="43"/>
                    <a:pt x="346" y="47"/>
                  </a:cubicBezTo>
                  <a:cubicBezTo>
                    <a:pt x="342" y="57"/>
                    <a:pt x="336" y="59"/>
                    <a:pt x="331" y="59"/>
                  </a:cubicBezTo>
                  <a:cubicBezTo>
                    <a:pt x="327" y="59"/>
                    <a:pt x="322" y="57"/>
                    <a:pt x="318" y="55"/>
                  </a:cubicBezTo>
                  <a:cubicBezTo>
                    <a:pt x="314" y="54"/>
                    <a:pt x="311" y="52"/>
                    <a:pt x="308" y="52"/>
                  </a:cubicBezTo>
                  <a:cubicBezTo>
                    <a:pt x="306" y="52"/>
                    <a:pt x="305" y="52"/>
                    <a:pt x="302" y="55"/>
                  </a:cubicBezTo>
                  <a:cubicBezTo>
                    <a:pt x="299" y="60"/>
                    <a:pt x="295" y="62"/>
                    <a:pt x="291" y="62"/>
                  </a:cubicBezTo>
                  <a:cubicBezTo>
                    <a:pt x="278" y="62"/>
                    <a:pt x="271" y="42"/>
                    <a:pt x="269" y="33"/>
                  </a:cubicBezTo>
                  <a:lnTo>
                    <a:pt x="269" y="32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7"/>
                  </a:lnTo>
                  <a:lnTo>
                    <a:pt x="269" y="27"/>
                  </a:lnTo>
                  <a:cubicBezTo>
                    <a:pt x="252" y="33"/>
                    <a:pt x="231" y="35"/>
                    <a:pt x="217" y="35"/>
                  </a:cubicBezTo>
                  <a:cubicBezTo>
                    <a:pt x="196" y="35"/>
                    <a:pt x="154" y="31"/>
                    <a:pt x="150" y="17"/>
                  </a:cubicBezTo>
                  <a:cubicBezTo>
                    <a:pt x="148" y="12"/>
                    <a:pt x="129" y="5"/>
                    <a:pt x="107" y="0"/>
                  </a:cubicBezTo>
                  <a:cubicBezTo>
                    <a:pt x="106" y="11"/>
                    <a:pt x="102" y="28"/>
                    <a:pt x="86" y="34"/>
                  </a:cubicBezTo>
                  <a:cubicBezTo>
                    <a:pt x="85" y="34"/>
                    <a:pt x="84" y="35"/>
                    <a:pt x="83" y="36"/>
                  </a:cubicBezTo>
                  <a:cubicBezTo>
                    <a:pt x="82" y="39"/>
                    <a:pt x="87" y="47"/>
                    <a:pt x="90" y="51"/>
                  </a:cubicBezTo>
                  <a:cubicBezTo>
                    <a:pt x="93" y="57"/>
                    <a:pt x="96" y="60"/>
                    <a:pt x="96" y="64"/>
                  </a:cubicBezTo>
                  <a:cubicBezTo>
                    <a:pt x="96" y="76"/>
                    <a:pt x="74" y="87"/>
                    <a:pt x="60" y="81"/>
                  </a:cubicBezTo>
                  <a:lnTo>
                    <a:pt x="60" y="81"/>
                  </a:lnTo>
                  <a:cubicBezTo>
                    <a:pt x="51" y="81"/>
                    <a:pt x="31" y="97"/>
                    <a:pt x="17" y="107"/>
                  </a:cubicBezTo>
                  <a:cubicBezTo>
                    <a:pt x="12" y="111"/>
                    <a:pt x="7" y="115"/>
                    <a:pt x="3" y="118"/>
                  </a:cubicBezTo>
                  <a:cubicBezTo>
                    <a:pt x="3" y="118"/>
                    <a:pt x="2" y="119"/>
                    <a:pt x="0" y="121"/>
                  </a:cubicBezTo>
                  <a:cubicBezTo>
                    <a:pt x="10" y="130"/>
                    <a:pt x="16" y="140"/>
                    <a:pt x="21" y="149"/>
                  </a:cubicBezTo>
                  <a:cubicBezTo>
                    <a:pt x="28" y="161"/>
                    <a:pt x="34" y="172"/>
                    <a:pt x="50" y="183"/>
                  </a:cubicBezTo>
                  <a:cubicBezTo>
                    <a:pt x="79" y="205"/>
                    <a:pt x="112" y="231"/>
                    <a:pt x="134" y="272"/>
                  </a:cubicBezTo>
                  <a:cubicBezTo>
                    <a:pt x="135" y="272"/>
                    <a:pt x="136" y="271"/>
                    <a:pt x="137" y="270"/>
                  </a:cubicBezTo>
                  <a:cubicBezTo>
                    <a:pt x="139" y="268"/>
                    <a:pt x="140" y="267"/>
                    <a:pt x="142" y="266"/>
                  </a:cubicBezTo>
                  <a:cubicBezTo>
                    <a:pt x="144" y="264"/>
                    <a:pt x="145" y="262"/>
                    <a:pt x="147" y="2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19" name="Freeform 37">
              <a:extLst>
                <a:ext uri="{FF2B5EF4-FFF2-40B4-BE49-F238E27FC236}">
                  <a16:creationId xmlns:a16="http://schemas.microsoft.com/office/drawing/2014/main" id="{DC81E5C8-018C-4EAF-8FA2-D23BFAEDB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059" y="3994577"/>
              <a:ext cx="131531" cy="125893"/>
            </a:xfrm>
            <a:custGeom>
              <a:avLst/>
              <a:gdLst>
                <a:gd name="T0" fmla="*/ 297 w 308"/>
                <a:gd name="T1" fmla="*/ 253 h 295"/>
                <a:gd name="T2" fmla="*/ 305 w 308"/>
                <a:gd name="T3" fmla="*/ 228 h 295"/>
                <a:gd name="T4" fmla="*/ 262 w 308"/>
                <a:gd name="T5" fmla="*/ 184 h 295"/>
                <a:gd name="T6" fmla="*/ 248 w 308"/>
                <a:gd name="T7" fmla="*/ 176 h 295"/>
                <a:gd name="T8" fmla="*/ 230 w 308"/>
                <a:gd name="T9" fmla="*/ 166 h 295"/>
                <a:gd name="T10" fmla="*/ 217 w 308"/>
                <a:gd name="T11" fmla="*/ 153 h 295"/>
                <a:gd name="T12" fmla="*/ 222 w 308"/>
                <a:gd name="T13" fmla="*/ 143 h 295"/>
                <a:gd name="T14" fmla="*/ 229 w 308"/>
                <a:gd name="T15" fmla="*/ 94 h 295"/>
                <a:gd name="T16" fmla="*/ 229 w 308"/>
                <a:gd name="T17" fmla="*/ 77 h 295"/>
                <a:gd name="T18" fmla="*/ 216 w 308"/>
                <a:gd name="T19" fmla="*/ 64 h 295"/>
                <a:gd name="T20" fmla="*/ 197 w 308"/>
                <a:gd name="T21" fmla="*/ 89 h 295"/>
                <a:gd name="T22" fmla="*/ 158 w 308"/>
                <a:gd name="T23" fmla="*/ 87 h 295"/>
                <a:gd name="T24" fmla="*/ 149 w 308"/>
                <a:gd name="T25" fmla="*/ 58 h 295"/>
                <a:gd name="T26" fmla="*/ 132 w 308"/>
                <a:gd name="T27" fmla="*/ 0 h 295"/>
                <a:gd name="T28" fmla="*/ 85 w 308"/>
                <a:gd name="T29" fmla="*/ 8 h 295"/>
                <a:gd name="T30" fmla="*/ 84 w 308"/>
                <a:gd name="T31" fmla="*/ 14 h 295"/>
                <a:gd name="T32" fmla="*/ 84 w 308"/>
                <a:gd name="T33" fmla="*/ 14 h 295"/>
                <a:gd name="T34" fmla="*/ 83 w 308"/>
                <a:gd name="T35" fmla="*/ 23 h 295"/>
                <a:gd name="T36" fmla="*/ 82 w 308"/>
                <a:gd name="T37" fmla="*/ 24 h 295"/>
                <a:gd name="T38" fmla="*/ 80 w 308"/>
                <a:gd name="T39" fmla="*/ 32 h 295"/>
                <a:gd name="T40" fmla="*/ 76 w 308"/>
                <a:gd name="T41" fmla="*/ 44 h 295"/>
                <a:gd name="T42" fmla="*/ 32 w 308"/>
                <a:gd name="T43" fmla="*/ 85 h 295"/>
                <a:gd name="T44" fmla="*/ 13 w 308"/>
                <a:gd name="T45" fmla="*/ 98 h 295"/>
                <a:gd name="T46" fmla="*/ 11 w 308"/>
                <a:gd name="T47" fmla="*/ 100 h 295"/>
                <a:gd name="T48" fmla="*/ 10 w 308"/>
                <a:gd name="T49" fmla="*/ 101 h 295"/>
                <a:gd name="T50" fmla="*/ 8 w 308"/>
                <a:gd name="T51" fmla="*/ 104 h 295"/>
                <a:gd name="T52" fmla="*/ 7 w 308"/>
                <a:gd name="T53" fmla="*/ 106 h 295"/>
                <a:gd name="T54" fmla="*/ 4 w 308"/>
                <a:gd name="T55" fmla="*/ 110 h 295"/>
                <a:gd name="T56" fmla="*/ 2 w 308"/>
                <a:gd name="T57" fmla="*/ 113 h 295"/>
                <a:gd name="T58" fmla="*/ 0 w 308"/>
                <a:gd name="T59" fmla="*/ 117 h 295"/>
                <a:gd name="T60" fmla="*/ 95 w 308"/>
                <a:gd name="T61" fmla="*/ 180 h 295"/>
                <a:gd name="T62" fmla="*/ 272 w 308"/>
                <a:gd name="T63" fmla="*/ 291 h 295"/>
                <a:gd name="T64" fmla="*/ 283 w 308"/>
                <a:gd name="T65" fmla="*/ 294 h 295"/>
                <a:gd name="T66" fmla="*/ 297 w 308"/>
                <a:gd name="T67" fmla="*/ 25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" h="295">
                  <a:moveTo>
                    <a:pt x="297" y="253"/>
                  </a:moveTo>
                  <a:cubicBezTo>
                    <a:pt x="301" y="244"/>
                    <a:pt x="303" y="238"/>
                    <a:pt x="305" y="228"/>
                  </a:cubicBezTo>
                  <a:cubicBezTo>
                    <a:pt x="307" y="211"/>
                    <a:pt x="283" y="197"/>
                    <a:pt x="262" y="184"/>
                  </a:cubicBezTo>
                  <a:cubicBezTo>
                    <a:pt x="257" y="182"/>
                    <a:pt x="253" y="179"/>
                    <a:pt x="248" y="176"/>
                  </a:cubicBezTo>
                  <a:cubicBezTo>
                    <a:pt x="241" y="171"/>
                    <a:pt x="235" y="168"/>
                    <a:pt x="230" y="166"/>
                  </a:cubicBezTo>
                  <a:cubicBezTo>
                    <a:pt x="222" y="161"/>
                    <a:pt x="217" y="159"/>
                    <a:pt x="217" y="153"/>
                  </a:cubicBezTo>
                  <a:cubicBezTo>
                    <a:pt x="216" y="148"/>
                    <a:pt x="220" y="144"/>
                    <a:pt x="222" y="143"/>
                  </a:cubicBezTo>
                  <a:cubicBezTo>
                    <a:pt x="230" y="136"/>
                    <a:pt x="232" y="120"/>
                    <a:pt x="229" y="94"/>
                  </a:cubicBezTo>
                  <a:cubicBezTo>
                    <a:pt x="228" y="87"/>
                    <a:pt x="228" y="82"/>
                    <a:pt x="229" y="77"/>
                  </a:cubicBezTo>
                  <a:cubicBezTo>
                    <a:pt x="221" y="73"/>
                    <a:pt x="217" y="69"/>
                    <a:pt x="216" y="64"/>
                  </a:cubicBezTo>
                  <a:cubicBezTo>
                    <a:pt x="211" y="68"/>
                    <a:pt x="201" y="82"/>
                    <a:pt x="197" y="89"/>
                  </a:cubicBezTo>
                  <a:cubicBezTo>
                    <a:pt x="187" y="102"/>
                    <a:pt x="169" y="100"/>
                    <a:pt x="158" y="87"/>
                  </a:cubicBezTo>
                  <a:cubicBezTo>
                    <a:pt x="151" y="79"/>
                    <a:pt x="147" y="69"/>
                    <a:pt x="149" y="58"/>
                  </a:cubicBezTo>
                  <a:cubicBezTo>
                    <a:pt x="152" y="36"/>
                    <a:pt x="138" y="3"/>
                    <a:pt x="132" y="0"/>
                  </a:cubicBezTo>
                  <a:cubicBezTo>
                    <a:pt x="129" y="0"/>
                    <a:pt x="109" y="3"/>
                    <a:pt x="85" y="8"/>
                  </a:cubicBezTo>
                  <a:cubicBezTo>
                    <a:pt x="85" y="10"/>
                    <a:pt x="85" y="12"/>
                    <a:pt x="84" y="14"/>
                  </a:cubicBezTo>
                  <a:lnTo>
                    <a:pt x="84" y="14"/>
                  </a:lnTo>
                  <a:cubicBezTo>
                    <a:pt x="84" y="17"/>
                    <a:pt x="84" y="20"/>
                    <a:pt x="83" y="23"/>
                  </a:cubicBezTo>
                  <a:cubicBezTo>
                    <a:pt x="83" y="23"/>
                    <a:pt x="82" y="23"/>
                    <a:pt x="82" y="24"/>
                  </a:cubicBezTo>
                  <a:cubicBezTo>
                    <a:pt x="82" y="27"/>
                    <a:pt x="81" y="29"/>
                    <a:pt x="80" y="32"/>
                  </a:cubicBezTo>
                  <a:cubicBezTo>
                    <a:pt x="78" y="36"/>
                    <a:pt x="77" y="40"/>
                    <a:pt x="76" y="44"/>
                  </a:cubicBezTo>
                  <a:cubicBezTo>
                    <a:pt x="73" y="56"/>
                    <a:pt x="56" y="68"/>
                    <a:pt x="32" y="85"/>
                  </a:cubicBezTo>
                  <a:cubicBezTo>
                    <a:pt x="25" y="89"/>
                    <a:pt x="18" y="94"/>
                    <a:pt x="13" y="98"/>
                  </a:cubicBezTo>
                  <a:cubicBezTo>
                    <a:pt x="13" y="98"/>
                    <a:pt x="12" y="99"/>
                    <a:pt x="11" y="100"/>
                  </a:cubicBezTo>
                  <a:cubicBezTo>
                    <a:pt x="11" y="100"/>
                    <a:pt x="11" y="100"/>
                    <a:pt x="10" y="101"/>
                  </a:cubicBezTo>
                  <a:cubicBezTo>
                    <a:pt x="10" y="102"/>
                    <a:pt x="9" y="102"/>
                    <a:pt x="8" y="104"/>
                  </a:cubicBezTo>
                  <a:cubicBezTo>
                    <a:pt x="8" y="104"/>
                    <a:pt x="7" y="105"/>
                    <a:pt x="7" y="106"/>
                  </a:cubicBezTo>
                  <a:cubicBezTo>
                    <a:pt x="6" y="107"/>
                    <a:pt x="5" y="108"/>
                    <a:pt x="4" y="110"/>
                  </a:cubicBezTo>
                  <a:cubicBezTo>
                    <a:pt x="3" y="111"/>
                    <a:pt x="3" y="112"/>
                    <a:pt x="2" y="113"/>
                  </a:cubicBezTo>
                  <a:cubicBezTo>
                    <a:pt x="1" y="114"/>
                    <a:pt x="1" y="116"/>
                    <a:pt x="0" y="117"/>
                  </a:cubicBezTo>
                  <a:cubicBezTo>
                    <a:pt x="31" y="136"/>
                    <a:pt x="66" y="158"/>
                    <a:pt x="95" y="180"/>
                  </a:cubicBezTo>
                  <a:cubicBezTo>
                    <a:pt x="152" y="223"/>
                    <a:pt x="233" y="277"/>
                    <a:pt x="272" y="291"/>
                  </a:cubicBezTo>
                  <a:cubicBezTo>
                    <a:pt x="275" y="292"/>
                    <a:pt x="279" y="293"/>
                    <a:pt x="283" y="294"/>
                  </a:cubicBezTo>
                  <a:cubicBezTo>
                    <a:pt x="288" y="273"/>
                    <a:pt x="293" y="262"/>
                    <a:pt x="297" y="2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78A222F2-229F-444F-99AB-C540CE6D0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20" y="4045309"/>
              <a:ext cx="1879" cy="1879"/>
            </a:xfrm>
            <a:custGeom>
              <a:avLst/>
              <a:gdLst>
                <a:gd name="T0" fmla="*/ 0 w 4"/>
                <a:gd name="T1" fmla="*/ 5 h 6"/>
                <a:gd name="T2" fmla="*/ 3 w 4"/>
                <a:gd name="T3" fmla="*/ 0 h 6"/>
                <a:gd name="T4" fmla="*/ 0 w 4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0" y="5"/>
                  </a:moveTo>
                  <a:lnTo>
                    <a:pt x="3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1" name="Freeform 39">
              <a:extLst>
                <a:ext uri="{FF2B5EF4-FFF2-40B4-BE49-F238E27FC236}">
                  <a16:creationId xmlns:a16="http://schemas.microsoft.com/office/drawing/2014/main" id="{7A5DE864-EA9B-4BC3-8CB8-33B34A17E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7541" y="4045309"/>
              <a:ext cx="1879" cy="1879"/>
            </a:xfrm>
            <a:custGeom>
              <a:avLst/>
              <a:gdLst>
                <a:gd name="T0" fmla="*/ 0 w 6"/>
                <a:gd name="T1" fmla="*/ 0 h 4"/>
                <a:gd name="T2" fmla="*/ 5 w 6"/>
                <a:gd name="T3" fmla="*/ 3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5" y="3"/>
                  </a:ln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2" name="Freeform 41">
              <a:extLst>
                <a:ext uri="{FF2B5EF4-FFF2-40B4-BE49-F238E27FC236}">
                  <a16:creationId xmlns:a16="http://schemas.microsoft.com/office/drawing/2014/main" id="{5404D42F-00DE-4A8A-B6F8-78AA5314D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71" y="3342565"/>
              <a:ext cx="266822" cy="216085"/>
            </a:xfrm>
            <a:custGeom>
              <a:avLst/>
              <a:gdLst>
                <a:gd name="T0" fmla="*/ 214 w 628"/>
                <a:gd name="T1" fmla="*/ 120 h 508"/>
                <a:gd name="T2" fmla="*/ 156 w 628"/>
                <a:gd name="T3" fmla="*/ 204 h 508"/>
                <a:gd name="T4" fmla="*/ 98 w 628"/>
                <a:gd name="T5" fmla="*/ 315 h 508"/>
                <a:gd name="T6" fmla="*/ 21 w 628"/>
                <a:gd name="T7" fmla="*/ 444 h 508"/>
                <a:gd name="T8" fmla="*/ 0 w 628"/>
                <a:gd name="T9" fmla="*/ 507 h 508"/>
                <a:gd name="T10" fmla="*/ 288 w 628"/>
                <a:gd name="T11" fmla="*/ 507 h 508"/>
                <a:gd name="T12" fmla="*/ 288 w 628"/>
                <a:gd name="T13" fmla="*/ 393 h 508"/>
                <a:gd name="T14" fmla="*/ 331 w 628"/>
                <a:gd name="T15" fmla="*/ 360 h 508"/>
                <a:gd name="T16" fmla="*/ 368 w 628"/>
                <a:gd name="T17" fmla="*/ 336 h 508"/>
                <a:gd name="T18" fmla="*/ 368 w 628"/>
                <a:gd name="T19" fmla="*/ 127 h 508"/>
                <a:gd name="T20" fmla="*/ 374 w 628"/>
                <a:gd name="T21" fmla="*/ 127 h 508"/>
                <a:gd name="T22" fmla="*/ 560 w 628"/>
                <a:gd name="T23" fmla="*/ 130 h 508"/>
                <a:gd name="T24" fmla="*/ 626 w 628"/>
                <a:gd name="T25" fmla="*/ 128 h 508"/>
                <a:gd name="T26" fmla="*/ 626 w 628"/>
                <a:gd name="T27" fmla="*/ 125 h 508"/>
                <a:gd name="T28" fmla="*/ 626 w 628"/>
                <a:gd name="T29" fmla="*/ 125 h 508"/>
                <a:gd name="T30" fmla="*/ 627 w 628"/>
                <a:gd name="T31" fmla="*/ 115 h 508"/>
                <a:gd name="T32" fmla="*/ 627 w 628"/>
                <a:gd name="T33" fmla="*/ 115 h 508"/>
                <a:gd name="T34" fmla="*/ 627 w 628"/>
                <a:gd name="T35" fmla="*/ 109 h 508"/>
                <a:gd name="T36" fmla="*/ 627 w 628"/>
                <a:gd name="T37" fmla="*/ 109 h 508"/>
                <a:gd name="T38" fmla="*/ 627 w 628"/>
                <a:gd name="T39" fmla="*/ 102 h 508"/>
                <a:gd name="T40" fmla="*/ 627 w 628"/>
                <a:gd name="T41" fmla="*/ 102 h 508"/>
                <a:gd name="T42" fmla="*/ 627 w 628"/>
                <a:gd name="T43" fmla="*/ 95 h 508"/>
                <a:gd name="T44" fmla="*/ 627 w 628"/>
                <a:gd name="T45" fmla="*/ 93 h 508"/>
                <a:gd name="T46" fmla="*/ 627 w 628"/>
                <a:gd name="T47" fmla="*/ 87 h 508"/>
                <a:gd name="T48" fmla="*/ 627 w 628"/>
                <a:gd name="T49" fmla="*/ 85 h 508"/>
                <a:gd name="T50" fmla="*/ 627 w 628"/>
                <a:gd name="T51" fmla="*/ 80 h 508"/>
                <a:gd name="T52" fmla="*/ 627 w 628"/>
                <a:gd name="T53" fmla="*/ 76 h 508"/>
                <a:gd name="T54" fmla="*/ 627 w 628"/>
                <a:gd name="T55" fmla="*/ 72 h 508"/>
                <a:gd name="T56" fmla="*/ 627 w 628"/>
                <a:gd name="T57" fmla="*/ 67 h 508"/>
                <a:gd name="T58" fmla="*/ 627 w 628"/>
                <a:gd name="T59" fmla="*/ 64 h 508"/>
                <a:gd name="T60" fmla="*/ 626 w 628"/>
                <a:gd name="T61" fmla="*/ 25 h 508"/>
                <a:gd name="T62" fmla="*/ 622 w 628"/>
                <a:gd name="T63" fmla="*/ 15 h 508"/>
                <a:gd name="T64" fmla="*/ 577 w 628"/>
                <a:gd name="T65" fmla="*/ 0 h 508"/>
                <a:gd name="T66" fmla="*/ 296 w 628"/>
                <a:gd name="T67" fmla="*/ 0 h 508"/>
                <a:gd name="T68" fmla="*/ 257 w 628"/>
                <a:gd name="T69" fmla="*/ 66 h 508"/>
                <a:gd name="T70" fmla="*/ 214 w 628"/>
                <a:gd name="T71" fmla="*/ 12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8" h="508">
                  <a:moveTo>
                    <a:pt x="214" y="120"/>
                  </a:moveTo>
                  <a:cubicBezTo>
                    <a:pt x="188" y="146"/>
                    <a:pt x="158" y="177"/>
                    <a:pt x="156" y="204"/>
                  </a:cubicBezTo>
                  <a:cubicBezTo>
                    <a:pt x="154" y="234"/>
                    <a:pt x="129" y="269"/>
                    <a:pt x="98" y="315"/>
                  </a:cubicBezTo>
                  <a:cubicBezTo>
                    <a:pt x="73" y="353"/>
                    <a:pt x="44" y="395"/>
                    <a:pt x="21" y="444"/>
                  </a:cubicBezTo>
                  <a:cubicBezTo>
                    <a:pt x="10" y="468"/>
                    <a:pt x="3" y="489"/>
                    <a:pt x="0" y="507"/>
                  </a:cubicBezTo>
                  <a:lnTo>
                    <a:pt x="288" y="507"/>
                  </a:lnTo>
                  <a:lnTo>
                    <a:pt x="288" y="393"/>
                  </a:lnTo>
                  <a:cubicBezTo>
                    <a:pt x="288" y="382"/>
                    <a:pt x="305" y="373"/>
                    <a:pt x="331" y="360"/>
                  </a:cubicBezTo>
                  <a:cubicBezTo>
                    <a:pt x="344" y="353"/>
                    <a:pt x="368" y="342"/>
                    <a:pt x="368" y="336"/>
                  </a:cubicBezTo>
                  <a:lnTo>
                    <a:pt x="368" y="127"/>
                  </a:lnTo>
                  <a:lnTo>
                    <a:pt x="374" y="127"/>
                  </a:lnTo>
                  <a:cubicBezTo>
                    <a:pt x="375" y="127"/>
                    <a:pt x="485" y="130"/>
                    <a:pt x="560" y="130"/>
                  </a:cubicBezTo>
                  <a:cubicBezTo>
                    <a:pt x="606" y="130"/>
                    <a:pt x="621" y="129"/>
                    <a:pt x="626" y="128"/>
                  </a:cubicBezTo>
                  <a:cubicBezTo>
                    <a:pt x="626" y="127"/>
                    <a:pt x="626" y="126"/>
                    <a:pt x="626" y="125"/>
                  </a:cubicBezTo>
                  <a:lnTo>
                    <a:pt x="626" y="125"/>
                  </a:lnTo>
                  <a:cubicBezTo>
                    <a:pt x="626" y="122"/>
                    <a:pt x="627" y="119"/>
                    <a:pt x="627" y="115"/>
                  </a:cubicBezTo>
                  <a:lnTo>
                    <a:pt x="627" y="115"/>
                  </a:lnTo>
                  <a:cubicBezTo>
                    <a:pt x="627" y="113"/>
                    <a:pt x="627" y="111"/>
                    <a:pt x="627" y="109"/>
                  </a:cubicBezTo>
                  <a:lnTo>
                    <a:pt x="627" y="109"/>
                  </a:lnTo>
                  <a:cubicBezTo>
                    <a:pt x="627" y="107"/>
                    <a:pt x="627" y="104"/>
                    <a:pt x="627" y="102"/>
                  </a:cubicBezTo>
                  <a:lnTo>
                    <a:pt x="627" y="102"/>
                  </a:lnTo>
                  <a:cubicBezTo>
                    <a:pt x="627" y="100"/>
                    <a:pt x="627" y="97"/>
                    <a:pt x="627" y="95"/>
                  </a:cubicBezTo>
                  <a:cubicBezTo>
                    <a:pt x="627" y="94"/>
                    <a:pt x="627" y="94"/>
                    <a:pt x="627" y="93"/>
                  </a:cubicBezTo>
                  <a:cubicBezTo>
                    <a:pt x="627" y="91"/>
                    <a:pt x="627" y="89"/>
                    <a:pt x="627" y="87"/>
                  </a:cubicBezTo>
                  <a:cubicBezTo>
                    <a:pt x="627" y="87"/>
                    <a:pt x="627" y="86"/>
                    <a:pt x="627" y="85"/>
                  </a:cubicBezTo>
                  <a:cubicBezTo>
                    <a:pt x="627" y="83"/>
                    <a:pt x="627" y="82"/>
                    <a:pt x="627" y="80"/>
                  </a:cubicBezTo>
                  <a:cubicBezTo>
                    <a:pt x="627" y="78"/>
                    <a:pt x="627" y="77"/>
                    <a:pt x="627" y="76"/>
                  </a:cubicBezTo>
                  <a:cubicBezTo>
                    <a:pt x="627" y="75"/>
                    <a:pt x="627" y="73"/>
                    <a:pt x="627" y="72"/>
                  </a:cubicBezTo>
                  <a:cubicBezTo>
                    <a:pt x="627" y="70"/>
                    <a:pt x="627" y="69"/>
                    <a:pt x="627" y="67"/>
                  </a:cubicBezTo>
                  <a:cubicBezTo>
                    <a:pt x="627" y="66"/>
                    <a:pt x="627" y="65"/>
                    <a:pt x="627" y="64"/>
                  </a:cubicBezTo>
                  <a:cubicBezTo>
                    <a:pt x="627" y="49"/>
                    <a:pt x="626" y="34"/>
                    <a:pt x="626" y="25"/>
                  </a:cubicBezTo>
                  <a:cubicBezTo>
                    <a:pt x="624" y="21"/>
                    <a:pt x="623" y="18"/>
                    <a:pt x="622" y="15"/>
                  </a:cubicBezTo>
                  <a:cubicBezTo>
                    <a:pt x="620" y="6"/>
                    <a:pt x="618" y="0"/>
                    <a:pt x="577" y="0"/>
                  </a:cubicBezTo>
                  <a:lnTo>
                    <a:pt x="296" y="0"/>
                  </a:lnTo>
                  <a:cubicBezTo>
                    <a:pt x="277" y="19"/>
                    <a:pt x="266" y="44"/>
                    <a:pt x="257" y="66"/>
                  </a:cubicBezTo>
                  <a:cubicBezTo>
                    <a:pt x="251" y="82"/>
                    <a:pt x="234" y="99"/>
                    <a:pt x="214" y="1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3" name="Freeform 42">
              <a:extLst>
                <a:ext uri="{FF2B5EF4-FFF2-40B4-BE49-F238E27FC236}">
                  <a16:creationId xmlns:a16="http://schemas.microsoft.com/office/drawing/2014/main" id="{A0BA2A7C-C20E-47FD-9E32-E58872006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034" y="3560528"/>
              <a:ext cx="1879" cy="375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7 h 8"/>
                <a:gd name="T6" fmla="*/ 0 w 1"/>
                <a:gd name="T7" fmla="*/ 7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4" name="Freeform 43">
              <a:extLst>
                <a:ext uri="{FF2B5EF4-FFF2-40B4-BE49-F238E27FC236}">
                  <a16:creationId xmlns:a16="http://schemas.microsoft.com/office/drawing/2014/main" id="{D1B0AD9D-E0F9-40B4-AB7A-752DF8BED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71" y="3357598"/>
              <a:ext cx="383322" cy="422773"/>
            </a:xfrm>
            <a:custGeom>
              <a:avLst/>
              <a:gdLst>
                <a:gd name="T0" fmla="*/ 24 w 900"/>
                <a:gd name="T1" fmla="*/ 891 h 994"/>
                <a:gd name="T2" fmla="*/ 48 w 900"/>
                <a:gd name="T3" fmla="*/ 857 h 994"/>
                <a:gd name="T4" fmla="*/ 94 w 900"/>
                <a:gd name="T5" fmla="*/ 857 h 994"/>
                <a:gd name="T6" fmla="*/ 168 w 900"/>
                <a:gd name="T7" fmla="*/ 846 h 994"/>
                <a:gd name="T8" fmla="*/ 195 w 900"/>
                <a:gd name="T9" fmla="*/ 850 h 994"/>
                <a:gd name="T10" fmla="*/ 267 w 900"/>
                <a:gd name="T11" fmla="*/ 887 h 994"/>
                <a:gd name="T12" fmla="*/ 286 w 900"/>
                <a:gd name="T13" fmla="*/ 927 h 994"/>
                <a:gd name="T14" fmla="*/ 303 w 900"/>
                <a:gd name="T15" fmla="*/ 948 h 994"/>
                <a:gd name="T16" fmla="*/ 356 w 900"/>
                <a:gd name="T17" fmla="*/ 993 h 994"/>
                <a:gd name="T18" fmla="*/ 358 w 900"/>
                <a:gd name="T19" fmla="*/ 993 h 994"/>
                <a:gd name="T20" fmla="*/ 363 w 900"/>
                <a:gd name="T21" fmla="*/ 992 h 994"/>
                <a:gd name="T22" fmla="*/ 369 w 900"/>
                <a:gd name="T23" fmla="*/ 991 h 994"/>
                <a:gd name="T24" fmla="*/ 375 w 900"/>
                <a:gd name="T25" fmla="*/ 989 h 994"/>
                <a:gd name="T26" fmla="*/ 379 w 900"/>
                <a:gd name="T27" fmla="*/ 987 h 994"/>
                <a:gd name="T28" fmla="*/ 383 w 900"/>
                <a:gd name="T29" fmla="*/ 984 h 994"/>
                <a:gd name="T30" fmla="*/ 386 w 900"/>
                <a:gd name="T31" fmla="*/ 979 h 994"/>
                <a:gd name="T32" fmla="*/ 411 w 900"/>
                <a:gd name="T33" fmla="*/ 937 h 994"/>
                <a:gd name="T34" fmla="*/ 462 w 900"/>
                <a:gd name="T35" fmla="*/ 965 h 994"/>
                <a:gd name="T36" fmla="*/ 474 w 900"/>
                <a:gd name="T37" fmla="*/ 947 h 994"/>
                <a:gd name="T38" fmla="*/ 530 w 900"/>
                <a:gd name="T39" fmla="*/ 948 h 994"/>
                <a:gd name="T40" fmla="*/ 577 w 900"/>
                <a:gd name="T41" fmla="*/ 934 h 994"/>
                <a:gd name="T42" fmla="*/ 581 w 900"/>
                <a:gd name="T43" fmla="*/ 934 h 994"/>
                <a:gd name="T44" fmla="*/ 721 w 900"/>
                <a:gd name="T45" fmla="*/ 935 h 994"/>
                <a:gd name="T46" fmla="*/ 873 w 900"/>
                <a:gd name="T47" fmla="*/ 931 h 994"/>
                <a:gd name="T48" fmla="*/ 856 w 900"/>
                <a:gd name="T49" fmla="*/ 850 h 994"/>
                <a:gd name="T50" fmla="*/ 784 w 900"/>
                <a:gd name="T51" fmla="*/ 168 h 994"/>
                <a:gd name="T52" fmla="*/ 646 w 900"/>
                <a:gd name="T53" fmla="*/ 3 h 994"/>
                <a:gd name="T54" fmla="*/ 635 w 900"/>
                <a:gd name="T55" fmla="*/ 99 h 994"/>
                <a:gd name="T56" fmla="*/ 382 w 900"/>
                <a:gd name="T57" fmla="*/ 100 h 994"/>
                <a:gd name="T58" fmla="*/ 339 w 900"/>
                <a:gd name="T59" fmla="*/ 331 h 994"/>
                <a:gd name="T60" fmla="*/ 302 w 900"/>
                <a:gd name="T61" fmla="*/ 480 h 994"/>
                <a:gd name="T62" fmla="*/ 32 w 900"/>
                <a:gd name="T63" fmla="*/ 545 h 994"/>
                <a:gd name="T64" fmla="*/ 49 w 900"/>
                <a:gd name="T65" fmla="*/ 608 h 994"/>
                <a:gd name="T66" fmla="*/ 35 w 900"/>
                <a:gd name="T67" fmla="*/ 836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0" h="994">
                  <a:moveTo>
                    <a:pt x="24" y="887"/>
                  </a:moveTo>
                  <a:cubicBezTo>
                    <a:pt x="24" y="888"/>
                    <a:pt x="24" y="889"/>
                    <a:pt x="24" y="891"/>
                  </a:cubicBezTo>
                  <a:cubicBezTo>
                    <a:pt x="28" y="887"/>
                    <a:pt x="31" y="882"/>
                    <a:pt x="34" y="876"/>
                  </a:cubicBezTo>
                  <a:cubicBezTo>
                    <a:pt x="37" y="869"/>
                    <a:pt x="41" y="861"/>
                    <a:pt x="48" y="857"/>
                  </a:cubicBezTo>
                  <a:cubicBezTo>
                    <a:pt x="52" y="855"/>
                    <a:pt x="58" y="854"/>
                    <a:pt x="65" y="855"/>
                  </a:cubicBezTo>
                  <a:cubicBezTo>
                    <a:pt x="73" y="857"/>
                    <a:pt x="82" y="857"/>
                    <a:pt x="94" y="857"/>
                  </a:cubicBezTo>
                  <a:cubicBezTo>
                    <a:pt x="112" y="857"/>
                    <a:pt x="129" y="856"/>
                    <a:pt x="132" y="855"/>
                  </a:cubicBezTo>
                  <a:cubicBezTo>
                    <a:pt x="136" y="854"/>
                    <a:pt x="151" y="848"/>
                    <a:pt x="168" y="846"/>
                  </a:cubicBezTo>
                  <a:cubicBezTo>
                    <a:pt x="170" y="846"/>
                    <a:pt x="172" y="846"/>
                    <a:pt x="175" y="846"/>
                  </a:cubicBezTo>
                  <a:cubicBezTo>
                    <a:pt x="183" y="846"/>
                    <a:pt x="190" y="847"/>
                    <a:pt x="195" y="850"/>
                  </a:cubicBezTo>
                  <a:cubicBezTo>
                    <a:pt x="214" y="860"/>
                    <a:pt x="233" y="880"/>
                    <a:pt x="239" y="887"/>
                  </a:cubicBezTo>
                  <a:lnTo>
                    <a:pt x="267" y="887"/>
                  </a:lnTo>
                  <a:lnTo>
                    <a:pt x="268" y="891"/>
                  </a:lnTo>
                  <a:cubicBezTo>
                    <a:pt x="268" y="891"/>
                    <a:pt x="275" y="909"/>
                    <a:pt x="286" y="927"/>
                  </a:cubicBezTo>
                  <a:cubicBezTo>
                    <a:pt x="288" y="930"/>
                    <a:pt x="291" y="934"/>
                    <a:pt x="294" y="938"/>
                  </a:cubicBezTo>
                  <a:cubicBezTo>
                    <a:pt x="297" y="941"/>
                    <a:pt x="300" y="945"/>
                    <a:pt x="303" y="948"/>
                  </a:cubicBezTo>
                  <a:cubicBezTo>
                    <a:pt x="307" y="952"/>
                    <a:pt x="313" y="955"/>
                    <a:pt x="318" y="957"/>
                  </a:cubicBezTo>
                  <a:cubicBezTo>
                    <a:pt x="333" y="962"/>
                    <a:pt x="346" y="975"/>
                    <a:pt x="356" y="993"/>
                  </a:cubicBezTo>
                  <a:lnTo>
                    <a:pt x="356" y="993"/>
                  </a:lnTo>
                  <a:cubicBezTo>
                    <a:pt x="357" y="993"/>
                    <a:pt x="357" y="993"/>
                    <a:pt x="358" y="993"/>
                  </a:cubicBezTo>
                  <a:cubicBezTo>
                    <a:pt x="359" y="993"/>
                    <a:pt x="360" y="992"/>
                    <a:pt x="361" y="992"/>
                  </a:cubicBezTo>
                  <a:cubicBezTo>
                    <a:pt x="362" y="992"/>
                    <a:pt x="363" y="992"/>
                    <a:pt x="363" y="992"/>
                  </a:cubicBezTo>
                  <a:cubicBezTo>
                    <a:pt x="365" y="992"/>
                    <a:pt x="366" y="992"/>
                    <a:pt x="367" y="991"/>
                  </a:cubicBezTo>
                  <a:cubicBezTo>
                    <a:pt x="368" y="991"/>
                    <a:pt x="368" y="991"/>
                    <a:pt x="369" y="991"/>
                  </a:cubicBezTo>
                  <a:cubicBezTo>
                    <a:pt x="370" y="991"/>
                    <a:pt x="371" y="990"/>
                    <a:pt x="372" y="990"/>
                  </a:cubicBezTo>
                  <a:cubicBezTo>
                    <a:pt x="373" y="990"/>
                    <a:pt x="374" y="989"/>
                    <a:pt x="375" y="989"/>
                  </a:cubicBezTo>
                  <a:cubicBezTo>
                    <a:pt x="376" y="989"/>
                    <a:pt x="377" y="988"/>
                    <a:pt x="377" y="988"/>
                  </a:cubicBezTo>
                  <a:cubicBezTo>
                    <a:pt x="378" y="988"/>
                    <a:pt x="379" y="987"/>
                    <a:pt x="379" y="987"/>
                  </a:cubicBezTo>
                  <a:cubicBezTo>
                    <a:pt x="380" y="986"/>
                    <a:pt x="381" y="986"/>
                    <a:pt x="382" y="985"/>
                  </a:cubicBezTo>
                  <a:lnTo>
                    <a:pt x="383" y="984"/>
                  </a:lnTo>
                  <a:cubicBezTo>
                    <a:pt x="384" y="983"/>
                    <a:pt x="385" y="982"/>
                    <a:pt x="385" y="981"/>
                  </a:cubicBezTo>
                  <a:cubicBezTo>
                    <a:pt x="386" y="980"/>
                    <a:pt x="386" y="980"/>
                    <a:pt x="386" y="979"/>
                  </a:cubicBezTo>
                  <a:cubicBezTo>
                    <a:pt x="387" y="978"/>
                    <a:pt x="387" y="976"/>
                    <a:pt x="387" y="974"/>
                  </a:cubicBezTo>
                  <a:cubicBezTo>
                    <a:pt x="387" y="957"/>
                    <a:pt x="394" y="937"/>
                    <a:pt x="411" y="937"/>
                  </a:cubicBezTo>
                  <a:cubicBezTo>
                    <a:pt x="420" y="937"/>
                    <a:pt x="430" y="942"/>
                    <a:pt x="442" y="953"/>
                  </a:cubicBezTo>
                  <a:cubicBezTo>
                    <a:pt x="454" y="964"/>
                    <a:pt x="460" y="965"/>
                    <a:pt x="462" y="965"/>
                  </a:cubicBezTo>
                  <a:cubicBezTo>
                    <a:pt x="465" y="965"/>
                    <a:pt x="467" y="962"/>
                    <a:pt x="470" y="955"/>
                  </a:cubicBezTo>
                  <a:cubicBezTo>
                    <a:pt x="471" y="952"/>
                    <a:pt x="472" y="949"/>
                    <a:pt x="474" y="947"/>
                  </a:cubicBezTo>
                  <a:cubicBezTo>
                    <a:pt x="479" y="939"/>
                    <a:pt x="492" y="940"/>
                    <a:pt x="507" y="944"/>
                  </a:cubicBezTo>
                  <a:cubicBezTo>
                    <a:pt x="515" y="946"/>
                    <a:pt x="523" y="948"/>
                    <a:pt x="530" y="948"/>
                  </a:cubicBezTo>
                  <a:cubicBezTo>
                    <a:pt x="549" y="948"/>
                    <a:pt x="575" y="935"/>
                    <a:pt x="575" y="935"/>
                  </a:cubicBezTo>
                  <a:lnTo>
                    <a:pt x="577" y="934"/>
                  </a:lnTo>
                  <a:lnTo>
                    <a:pt x="578" y="934"/>
                  </a:lnTo>
                  <a:cubicBezTo>
                    <a:pt x="578" y="934"/>
                    <a:pt x="579" y="934"/>
                    <a:pt x="581" y="934"/>
                  </a:cubicBezTo>
                  <a:cubicBezTo>
                    <a:pt x="583" y="934"/>
                    <a:pt x="586" y="934"/>
                    <a:pt x="589" y="934"/>
                  </a:cubicBezTo>
                  <a:cubicBezTo>
                    <a:pt x="611" y="935"/>
                    <a:pt x="666" y="935"/>
                    <a:pt x="721" y="935"/>
                  </a:cubicBezTo>
                  <a:cubicBezTo>
                    <a:pt x="793" y="935"/>
                    <a:pt x="831" y="934"/>
                    <a:pt x="851" y="933"/>
                  </a:cubicBezTo>
                  <a:cubicBezTo>
                    <a:pt x="867" y="933"/>
                    <a:pt x="872" y="932"/>
                    <a:pt x="873" y="931"/>
                  </a:cubicBezTo>
                  <a:cubicBezTo>
                    <a:pt x="878" y="929"/>
                    <a:pt x="882" y="902"/>
                    <a:pt x="880" y="874"/>
                  </a:cubicBezTo>
                  <a:lnTo>
                    <a:pt x="856" y="850"/>
                  </a:lnTo>
                  <a:lnTo>
                    <a:pt x="856" y="848"/>
                  </a:lnTo>
                  <a:lnTo>
                    <a:pt x="784" y="168"/>
                  </a:lnTo>
                  <a:lnTo>
                    <a:pt x="899" y="168"/>
                  </a:lnTo>
                  <a:cubicBezTo>
                    <a:pt x="760" y="77"/>
                    <a:pt x="659" y="11"/>
                    <a:pt x="646" y="3"/>
                  </a:cubicBezTo>
                  <a:cubicBezTo>
                    <a:pt x="644" y="2"/>
                    <a:pt x="642" y="1"/>
                    <a:pt x="640" y="0"/>
                  </a:cubicBezTo>
                  <a:cubicBezTo>
                    <a:pt x="642" y="95"/>
                    <a:pt x="640" y="97"/>
                    <a:pt x="635" y="99"/>
                  </a:cubicBezTo>
                  <a:cubicBezTo>
                    <a:pt x="633" y="101"/>
                    <a:pt x="631" y="102"/>
                    <a:pt x="562" y="102"/>
                  </a:cubicBezTo>
                  <a:cubicBezTo>
                    <a:pt x="497" y="102"/>
                    <a:pt x="406" y="101"/>
                    <a:pt x="382" y="100"/>
                  </a:cubicBezTo>
                  <a:lnTo>
                    <a:pt x="382" y="297"/>
                  </a:lnTo>
                  <a:cubicBezTo>
                    <a:pt x="382" y="309"/>
                    <a:pt x="365" y="318"/>
                    <a:pt x="339" y="331"/>
                  </a:cubicBezTo>
                  <a:cubicBezTo>
                    <a:pt x="326" y="338"/>
                    <a:pt x="303" y="349"/>
                    <a:pt x="302" y="354"/>
                  </a:cubicBezTo>
                  <a:lnTo>
                    <a:pt x="302" y="480"/>
                  </a:lnTo>
                  <a:lnTo>
                    <a:pt x="1" y="480"/>
                  </a:lnTo>
                  <a:cubicBezTo>
                    <a:pt x="0" y="513"/>
                    <a:pt x="16" y="529"/>
                    <a:pt x="32" y="545"/>
                  </a:cubicBezTo>
                  <a:cubicBezTo>
                    <a:pt x="36" y="549"/>
                    <a:pt x="39" y="552"/>
                    <a:pt x="43" y="556"/>
                  </a:cubicBezTo>
                  <a:cubicBezTo>
                    <a:pt x="55" y="570"/>
                    <a:pt x="52" y="589"/>
                    <a:pt x="49" y="608"/>
                  </a:cubicBezTo>
                  <a:cubicBezTo>
                    <a:pt x="46" y="630"/>
                    <a:pt x="42" y="655"/>
                    <a:pt x="60" y="680"/>
                  </a:cubicBezTo>
                  <a:cubicBezTo>
                    <a:pt x="85" y="715"/>
                    <a:pt x="77" y="769"/>
                    <a:pt x="35" y="836"/>
                  </a:cubicBezTo>
                  <a:cubicBezTo>
                    <a:pt x="28" y="847"/>
                    <a:pt x="26" y="867"/>
                    <a:pt x="24" y="8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5" name="Freeform 44">
              <a:extLst>
                <a:ext uri="{FF2B5EF4-FFF2-40B4-BE49-F238E27FC236}">
                  <a16:creationId xmlns:a16="http://schemas.microsoft.com/office/drawing/2014/main" id="{F12A9285-2325-4AF8-96FD-4901DDF65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8753" y="3434636"/>
              <a:ext cx="537401" cy="499814"/>
            </a:xfrm>
            <a:custGeom>
              <a:avLst/>
              <a:gdLst>
                <a:gd name="T0" fmla="*/ 510 w 1261"/>
                <a:gd name="T1" fmla="*/ 1147 h 1173"/>
                <a:gd name="T2" fmla="*/ 514 w 1261"/>
                <a:gd name="T3" fmla="*/ 1135 h 1173"/>
                <a:gd name="T4" fmla="*/ 519 w 1261"/>
                <a:gd name="T5" fmla="*/ 1122 h 1173"/>
                <a:gd name="T6" fmla="*/ 523 w 1261"/>
                <a:gd name="T7" fmla="*/ 1111 h 1173"/>
                <a:gd name="T8" fmla="*/ 527 w 1261"/>
                <a:gd name="T9" fmla="*/ 1101 h 1173"/>
                <a:gd name="T10" fmla="*/ 530 w 1261"/>
                <a:gd name="T11" fmla="*/ 1092 h 1173"/>
                <a:gd name="T12" fmla="*/ 544 w 1261"/>
                <a:gd name="T13" fmla="*/ 1037 h 1173"/>
                <a:gd name="T14" fmla="*/ 631 w 1261"/>
                <a:gd name="T15" fmla="*/ 908 h 1173"/>
                <a:gd name="T16" fmla="*/ 652 w 1261"/>
                <a:gd name="T17" fmla="*/ 913 h 1173"/>
                <a:gd name="T18" fmla="*/ 703 w 1261"/>
                <a:gd name="T19" fmla="*/ 891 h 1173"/>
                <a:gd name="T20" fmla="*/ 761 w 1261"/>
                <a:gd name="T21" fmla="*/ 856 h 1173"/>
                <a:gd name="T22" fmla="*/ 808 w 1261"/>
                <a:gd name="T23" fmla="*/ 829 h 1173"/>
                <a:gd name="T24" fmla="*/ 902 w 1261"/>
                <a:gd name="T25" fmla="*/ 784 h 1173"/>
                <a:gd name="T26" fmla="*/ 917 w 1261"/>
                <a:gd name="T27" fmla="*/ 791 h 1173"/>
                <a:gd name="T28" fmla="*/ 922 w 1261"/>
                <a:gd name="T29" fmla="*/ 793 h 1173"/>
                <a:gd name="T30" fmla="*/ 931 w 1261"/>
                <a:gd name="T31" fmla="*/ 794 h 1173"/>
                <a:gd name="T32" fmla="*/ 939 w 1261"/>
                <a:gd name="T33" fmla="*/ 795 h 1173"/>
                <a:gd name="T34" fmla="*/ 956 w 1261"/>
                <a:gd name="T35" fmla="*/ 796 h 1173"/>
                <a:gd name="T36" fmla="*/ 1015 w 1261"/>
                <a:gd name="T37" fmla="*/ 788 h 1173"/>
                <a:gd name="T38" fmla="*/ 1076 w 1261"/>
                <a:gd name="T39" fmla="*/ 773 h 1173"/>
                <a:gd name="T40" fmla="*/ 1140 w 1261"/>
                <a:gd name="T41" fmla="*/ 767 h 1173"/>
                <a:gd name="T42" fmla="*/ 1200 w 1261"/>
                <a:gd name="T43" fmla="*/ 759 h 1173"/>
                <a:gd name="T44" fmla="*/ 1242 w 1261"/>
                <a:gd name="T45" fmla="*/ 703 h 1173"/>
                <a:gd name="T46" fmla="*/ 1257 w 1261"/>
                <a:gd name="T47" fmla="*/ 669 h 1173"/>
                <a:gd name="T48" fmla="*/ 1257 w 1261"/>
                <a:gd name="T49" fmla="*/ 663 h 1173"/>
                <a:gd name="T50" fmla="*/ 1258 w 1261"/>
                <a:gd name="T51" fmla="*/ 652 h 1173"/>
                <a:gd name="T52" fmla="*/ 1259 w 1261"/>
                <a:gd name="T53" fmla="*/ 642 h 1173"/>
                <a:gd name="T54" fmla="*/ 1259 w 1261"/>
                <a:gd name="T55" fmla="*/ 624 h 1173"/>
                <a:gd name="T56" fmla="*/ 1260 w 1261"/>
                <a:gd name="T57" fmla="*/ 609 h 1173"/>
                <a:gd name="T58" fmla="*/ 1260 w 1261"/>
                <a:gd name="T59" fmla="*/ 583 h 1173"/>
                <a:gd name="T60" fmla="*/ 1260 w 1261"/>
                <a:gd name="T61" fmla="*/ 563 h 1173"/>
                <a:gd name="T62" fmla="*/ 1260 w 1261"/>
                <a:gd name="T63" fmla="*/ 530 h 1173"/>
                <a:gd name="T64" fmla="*/ 1260 w 1261"/>
                <a:gd name="T65" fmla="*/ 502 h 1173"/>
                <a:gd name="T66" fmla="*/ 1201 w 1261"/>
                <a:gd name="T67" fmla="*/ 494 h 1173"/>
                <a:gd name="T68" fmla="*/ 1160 w 1261"/>
                <a:gd name="T69" fmla="*/ 412 h 1173"/>
                <a:gd name="T70" fmla="*/ 1072 w 1261"/>
                <a:gd name="T71" fmla="*/ 383 h 1173"/>
                <a:gd name="T72" fmla="*/ 436 w 1261"/>
                <a:gd name="T73" fmla="*/ 0 h 1173"/>
                <a:gd name="T74" fmla="*/ 531 w 1261"/>
                <a:gd name="T75" fmla="*/ 691 h 1173"/>
                <a:gd name="T76" fmla="*/ 360 w 1261"/>
                <a:gd name="T77" fmla="*/ 767 h 1173"/>
                <a:gd name="T78" fmla="*/ 169 w 1261"/>
                <a:gd name="T79" fmla="*/ 780 h 1173"/>
                <a:gd name="T80" fmla="*/ 123 w 1261"/>
                <a:gd name="T81" fmla="*/ 774 h 1173"/>
                <a:gd name="T82" fmla="*/ 73 w 1261"/>
                <a:gd name="T83" fmla="*/ 782 h 1173"/>
                <a:gd name="T84" fmla="*/ 0 w 1261"/>
                <a:gd name="T85" fmla="*/ 824 h 1173"/>
                <a:gd name="T86" fmla="*/ 18 w 1261"/>
                <a:gd name="T87" fmla="*/ 858 h 1173"/>
                <a:gd name="T88" fmla="*/ 70 w 1261"/>
                <a:gd name="T89" fmla="*/ 1015 h 1173"/>
                <a:gd name="T90" fmla="*/ 97 w 1261"/>
                <a:gd name="T91" fmla="*/ 1024 h 1173"/>
                <a:gd name="T92" fmla="*/ 124 w 1261"/>
                <a:gd name="T93" fmla="*/ 1027 h 1173"/>
                <a:gd name="T94" fmla="*/ 182 w 1261"/>
                <a:gd name="T95" fmla="*/ 1027 h 1173"/>
                <a:gd name="T96" fmla="*/ 230 w 1261"/>
                <a:gd name="T97" fmla="*/ 990 h 1173"/>
                <a:gd name="T98" fmla="*/ 271 w 1261"/>
                <a:gd name="T99" fmla="*/ 1051 h 1173"/>
                <a:gd name="T100" fmla="*/ 294 w 1261"/>
                <a:gd name="T101" fmla="*/ 1093 h 1173"/>
                <a:gd name="T102" fmla="*/ 310 w 1261"/>
                <a:gd name="T103" fmla="*/ 1136 h 1173"/>
                <a:gd name="T104" fmla="*/ 341 w 1261"/>
                <a:gd name="T105" fmla="*/ 1160 h 1173"/>
                <a:gd name="T106" fmla="*/ 390 w 1261"/>
                <a:gd name="T107" fmla="*/ 1170 h 1173"/>
                <a:gd name="T108" fmla="*/ 453 w 1261"/>
                <a:gd name="T109" fmla="*/ 1130 h 1173"/>
                <a:gd name="T110" fmla="*/ 472 w 1261"/>
                <a:gd name="T111" fmla="*/ 1161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1" h="1173">
                  <a:moveTo>
                    <a:pt x="472" y="1161"/>
                  </a:moveTo>
                  <a:cubicBezTo>
                    <a:pt x="474" y="1161"/>
                    <a:pt x="479" y="1160"/>
                    <a:pt x="489" y="1153"/>
                  </a:cubicBezTo>
                  <a:cubicBezTo>
                    <a:pt x="496" y="1148"/>
                    <a:pt x="503" y="1146"/>
                    <a:pt x="510" y="1147"/>
                  </a:cubicBezTo>
                  <a:cubicBezTo>
                    <a:pt x="510" y="1146"/>
                    <a:pt x="511" y="1145"/>
                    <a:pt x="511" y="1144"/>
                  </a:cubicBezTo>
                  <a:cubicBezTo>
                    <a:pt x="512" y="1143"/>
                    <a:pt x="512" y="1141"/>
                    <a:pt x="513" y="1139"/>
                  </a:cubicBezTo>
                  <a:cubicBezTo>
                    <a:pt x="513" y="1138"/>
                    <a:pt x="514" y="1136"/>
                    <a:pt x="514" y="1135"/>
                  </a:cubicBezTo>
                  <a:cubicBezTo>
                    <a:pt x="515" y="1133"/>
                    <a:pt x="515" y="1132"/>
                    <a:pt x="516" y="1130"/>
                  </a:cubicBezTo>
                  <a:cubicBezTo>
                    <a:pt x="516" y="1129"/>
                    <a:pt x="516" y="1128"/>
                    <a:pt x="517" y="1126"/>
                  </a:cubicBezTo>
                  <a:cubicBezTo>
                    <a:pt x="518" y="1125"/>
                    <a:pt x="518" y="1123"/>
                    <a:pt x="519" y="1122"/>
                  </a:cubicBezTo>
                  <a:cubicBezTo>
                    <a:pt x="519" y="1120"/>
                    <a:pt x="519" y="1119"/>
                    <a:pt x="520" y="1118"/>
                  </a:cubicBezTo>
                  <a:cubicBezTo>
                    <a:pt x="520" y="1117"/>
                    <a:pt x="521" y="1115"/>
                    <a:pt x="521" y="1114"/>
                  </a:cubicBezTo>
                  <a:cubicBezTo>
                    <a:pt x="522" y="1113"/>
                    <a:pt x="522" y="1112"/>
                    <a:pt x="523" y="1111"/>
                  </a:cubicBezTo>
                  <a:cubicBezTo>
                    <a:pt x="523" y="1109"/>
                    <a:pt x="524" y="1108"/>
                    <a:pt x="524" y="1107"/>
                  </a:cubicBezTo>
                  <a:cubicBezTo>
                    <a:pt x="524" y="1106"/>
                    <a:pt x="525" y="1105"/>
                    <a:pt x="525" y="1104"/>
                  </a:cubicBezTo>
                  <a:cubicBezTo>
                    <a:pt x="526" y="1103"/>
                    <a:pt x="526" y="1102"/>
                    <a:pt x="527" y="1101"/>
                  </a:cubicBezTo>
                  <a:cubicBezTo>
                    <a:pt x="527" y="1100"/>
                    <a:pt x="527" y="1099"/>
                    <a:pt x="528" y="1098"/>
                  </a:cubicBezTo>
                  <a:cubicBezTo>
                    <a:pt x="528" y="1097"/>
                    <a:pt x="528" y="1096"/>
                    <a:pt x="529" y="1095"/>
                  </a:cubicBezTo>
                  <a:cubicBezTo>
                    <a:pt x="529" y="1094"/>
                    <a:pt x="530" y="1093"/>
                    <a:pt x="530" y="1092"/>
                  </a:cubicBezTo>
                  <a:cubicBezTo>
                    <a:pt x="533" y="1087"/>
                    <a:pt x="529" y="1077"/>
                    <a:pt x="527" y="1069"/>
                  </a:cubicBezTo>
                  <a:cubicBezTo>
                    <a:pt x="523" y="1057"/>
                    <a:pt x="518" y="1044"/>
                    <a:pt x="529" y="1039"/>
                  </a:cubicBezTo>
                  <a:cubicBezTo>
                    <a:pt x="533" y="1038"/>
                    <a:pt x="538" y="1037"/>
                    <a:pt x="544" y="1037"/>
                  </a:cubicBezTo>
                  <a:cubicBezTo>
                    <a:pt x="560" y="1036"/>
                    <a:pt x="580" y="1035"/>
                    <a:pt x="587" y="1016"/>
                  </a:cubicBezTo>
                  <a:cubicBezTo>
                    <a:pt x="596" y="989"/>
                    <a:pt x="607" y="973"/>
                    <a:pt x="611" y="968"/>
                  </a:cubicBezTo>
                  <a:cubicBezTo>
                    <a:pt x="613" y="950"/>
                    <a:pt x="617" y="917"/>
                    <a:pt x="631" y="908"/>
                  </a:cubicBezTo>
                  <a:cubicBezTo>
                    <a:pt x="633" y="907"/>
                    <a:pt x="635" y="907"/>
                    <a:pt x="637" y="907"/>
                  </a:cubicBezTo>
                  <a:cubicBezTo>
                    <a:pt x="640" y="907"/>
                    <a:pt x="642" y="907"/>
                    <a:pt x="645" y="909"/>
                  </a:cubicBezTo>
                  <a:cubicBezTo>
                    <a:pt x="647" y="910"/>
                    <a:pt x="650" y="911"/>
                    <a:pt x="652" y="913"/>
                  </a:cubicBezTo>
                  <a:cubicBezTo>
                    <a:pt x="661" y="918"/>
                    <a:pt x="672" y="924"/>
                    <a:pt x="678" y="924"/>
                  </a:cubicBezTo>
                  <a:cubicBezTo>
                    <a:pt x="680" y="924"/>
                    <a:pt x="683" y="924"/>
                    <a:pt x="683" y="915"/>
                  </a:cubicBezTo>
                  <a:cubicBezTo>
                    <a:pt x="685" y="898"/>
                    <a:pt x="696" y="894"/>
                    <a:pt x="703" y="891"/>
                  </a:cubicBezTo>
                  <a:cubicBezTo>
                    <a:pt x="710" y="889"/>
                    <a:pt x="715" y="887"/>
                    <a:pt x="717" y="878"/>
                  </a:cubicBezTo>
                  <a:cubicBezTo>
                    <a:pt x="722" y="861"/>
                    <a:pt x="731" y="853"/>
                    <a:pt x="744" y="853"/>
                  </a:cubicBezTo>
                  <a:cubicBezTo>
                    <a:pt x="750" y="853"/>
                    <a:pt x="756" y="855"/>
                    <a:pt x="761" y="856"/>
                  </a:cubicBezTo>
                  <a:cubicBezTo>
                    <a:pt x="764" y="857"/>
                    <a:pt x="766" y="857"/>
                    <a:pt x="769" y="857"/>
                  </a:cubicBezTo>
                  <a:cubicBezTo>
                    <a:pt x="775" y="857"/>
                    <a:pt x="783" y="854"/>
                    <a:pt x="783" y="846"/>
                  </a:cubicBezTo>
                  <a:cubicBezTo>
                    <a:pt x="783" y="835"/>
                    <a:pt x="795" y="832"/>
                    <a:pt x="808" y="829"/>
                  </a:cubicBezTo>
                  <a:cubicBezTo>
                    <a:pt x="821" y="827"/>
                    <a:pt x="837" y="824"/>
                    <a:pt x="851" y="814"/>
                  </a:cubicBezTo>
                  <a:cubicBezTo>
                    <a:pt x="856" y="810"/>
                    <a:pt x="861" y="807"/>
                    <a:pt x="865" y="804"/>
                  </a:cubicBezTo>
                  <a:cubicBezTo>
                    <a:pt x="881" y="792"/>
                    <a:pt x="892" y="784"/>
                    <a:pt x="902" y="784"/>
                  </a:cubicBezTo>
                  <a:cubicBezTo>
                    <a:pt x="907" y="784"/>
                    <a:pt x="911" y="786"/>
                    <a:pt x="915" y="790"/>
                  </a:cubicBezTo>
                  <a:cubicBezTo>
                    <a:pt x="915" y="790"/>
                    <a:pt x="915" y="790"/>
                    <a:pt x="916" y="791"/>
                  </a:cubicBezTo>
                  <a:lnTo>
                    <a:pt x="917" y="791"/>
                  </a:lnTo>
                  <a:lnTo>
                    <a:pt x="918" y="792"/>
                  </a:lnTo>
                  <a:cubicBezTo>
                    <a:pt x="919" y="792"/>
                    <a:pt x="920" y="792"/>
                    <a:pt x="920" y="792"/>
                  </a:cubicBezTo>
                  <a:cubicBezTo>
                    <a:pt x="921" y="793"/>
                    <a:pt x="921" y="793"/>
                    <a:pt x="922" y="793"/>
                  </a:cubicBezTo>
                  <a:cubicBezTo>
                    <a:pt x="923" y="793"/>
                    <a:pt x="924" y="793"/>
                    <a:pt x="925" y="793"/>
                  </a:cubicBezTo>
                  <a:cubicBezTo>
                    <a:pt x="925" y="794"/>
                    <a:pt x="926" y="794"/>
                    <a:pt x="926" y="794"/>
                  </a:cubicBezTo>
                  <a:cubicBezTo>
                    <a:pt x="928" y="794"/>
                    <a:pt x="929" y="794"/>
                    <a:pt x="931" y="794"/>
                  </a:cubicBezTo>
                  <a:cubicBezTo>
                    <a:pt x="931" y="795"/>
                    <a:pt x="932" y="795"/>
                    <a:pt x="932" y="795"/>
                  </a:cubicBezTo>
                  <a:cubicBezTo>
                    <a:pt x="934" y="795"/>
                    <a:pt x="936" y="795"/>
                    <a:pt x="938" y="795"/>
                  </a:cubicBezTo>
                  <a:lnTo>
                    <a:pt x="939" y="795"/>
                  </a:lnTo>
                  <a:cubicBezTo>
                    <a:pt x="942" y="796"/>
                    <a:pt x="944" y="796"/>
                    <a:pt x="947" y="796"/>
                  </a:cubicBezTo>
                  <a:lnTo>
                    <a:pt x="948" y="796"/>
                  </a:lnTo>
                  <a:cubicBezTo>
                    <a:pt x="951" y="796"/>
                    <a:pt x="953" y="796"/>
                    <a:pt x="956" y="796"/>
                  </a:cubicBezTo>
                  <a:lnTo>
                    <a:pt x="964" y="796"/>
                  </a:lnTo>
                  <a:cubicBezTo>
                    <a:pt x="986" y="796"/>
                    <a:pt x="1002" y="795"/>
                    <a:pt x="1005" y="793"/>
                  </a:cubicBezTo>
                  <a:cubicBezTo>
                    <a:pt x="1008" y="792"/>
                    <a:pt x="1011" y="790"/>
                    <a:pt x="1015" y="788"/>
                  </a:cubicBezTo>
                  <a:cubicBezTo>
                    <a:pt x="1026" y="781"/>
                    <a:pt x="1042" y="772"/>
                    <a:pt x="1061" y="772"/>
                  </a:cubicBezTo>
                  <a:cubicBezTo>
                    <a:pt x="1064" y="772"/>
                    <a:pt x="1067" y="772"/>
                    <a:pt x="1069" y="773"/>
                  </a:cubicBezTo>
                  <a:cubicBezTo>
                    <a:pt x="1071" y="773"/>
                    <a:pt x="1073" y="773"/>
                    <a:pt x="1076" y="773"/>
                  </a:cubicBezTo>
                  <a:cubicBezTo>
                    <a:pt x="1078" y="773"/>
                    <a:pt x="1080" y="773"/>
                    <a:pt x="1083" y="773"/>
                  </a:cubicBezTo>
                  <a:cubicBezTo>
                    <a:pt x="1094" y="773"/>
                    <a:pt x="1106" y="772"/>
                    <a:pt x="1120" y="770"/>
                  </a:cubicBezTo>
                  <a:cubicBezTo>
                    <a:pt x="1126" y="769"/>
                    <a:pt x="1133" y="768"/>
                    <a:pt x="1140" y="767"/>
                  </a:cubicBezTo>
                  <a:cubicBezTo>
                    <a:pt x="1154" y="765"/>
                    <a:pt x="1168" y="762"/>
                    <a:pt x="1178" y="762"/>
                  </a:cubicBezTo>
                  <a:cubicBezTo>
                    <a:pt x="1182" y="761"/>
                    <a:pt x="1185" y="761"/>
                    <a:pt x="1188" y="761"/>
                  </a:cubicBezTo>
                  <a:cubicBezTo>
                    <a:pt x="1192" y="761"/>
                    <a:pt x="1197" y="760"/>
                    <a:pt x="1200" y="759"/>
                  </a:cubicBezTo>
                  <a:cubicBezTo>
                    <a:pt x="1211" y="755"/>
                    <a:pt x="1218" y="745"/>
                    <a:pt x="1224" y="737"/>
                  </a:cubicBezTo>
                  <a:cubicBezTo>
                    <a:pt x="1227" y="734"/>
                    <a:pt x="1229" y="731"/>
                    <a:pt x="1231" y="729"/>
                  </a:cubicBezTo>
                  <a:cubicBezTo>
                    <a:pt x="1235" y="726"/>
                    <a:pt x="1239" y="713"/>
                    <a:pt x="1242" y="703"/>
                  </a:cubicBezTo>
                  <a:cubicBezTo>
                    <a:pt x="1247" y="688"/>
                    <a:pt x="1250" y="678"/>
                    <a:pt x="1256" y="673"/>
                  </a:cubicBezTo>
                  <a:cubicBezTo>
                    <a:pt x="1256" y="672"/>
                    <a:pt x="1256" y="672"/>
                    <a:pt x="1256" y="671"/>
                  </a:cubicBezTo>
                  <a:cubicBezTo>
                    <a:pt x="1256" y="670"/>
                    <a:pt x="1256" y="669"/>
                    <a:pt x="1257" y="669"/>
                  </a:cubicBezTo>
                  <a:cubicBezTo>
                    <a:pt x="1257" y="668"/>
                    <a:pt x="1257" y="668"/>
                    <a:pt x="1257" y="667"/>
                  </a:cubicBezTo>
                  <a:cubicBezTo>
                    <a:pt x="1257" y="667"/>
                    <a:pt x="1257" y="666"/>
                    <a:pt x="1257" y="665"/>
                  </a:cubicBezTo>
                  <a:cubicBezTo>
                    <a:pt x="1257" y="664"/>
                    <a:pt x="1257" y="664"/>
                    <a:pt x="1257" y="663"/>
                  </a:cubicBezTo>
                  <a:cubicBezTo>
                    <a:pt x="1257" y="662"/>
                    <a:pt x="1258" y="660"/>
                    <a:pt x="1258" y="659"/>
                  </a:cubicBezTo>
                  <a:cubicBezTo>
                    <a:pt x="1258" y="658"/>
                    <a:pt x="1258" y="658"/>
                    <a:pt x="1258" y="657"/>
                  </a:cubicBezTo>
                  <a:cubicBezTo>
                    <a:pt x="1258" y="656"/>
                    <a:pt x="1258" y="654"/>
                    <a:pt x="1258" y="652"/>
                  </a:cubicBezTo>
                  <a:cubicBezTo>
                    <a:pt x="1258" y="652"/>
                    <a:pt x="1258" y="651"/>
                    <a:pt x="1258" y="650"/>
                  </a:cubicBezTo>
                  <a:cubicBezTo>
                    <a:pt x="1258" y="648"/>
                    <a:pt x="1258" y="646"/>
                    <a:pt x="1259" y="644"/>
                  </a:cubicBezTo>
                  <a:cubicBezTo>
                    <a:pt x="1259" y="643"/>
                    <a:pt x="1259" y="643"/>
                    <a:pt x="1259" y="642"/>
                  </a:cubicBezTo>
                  <a:cubicBezTo>
                    <a:pt x="1259" y="640"/>
                    <a:pt x="1259" y="637"/>
                    <a:pt x="1259" y="635"/>
                  </a:cubicBezTo>
                  <a:cubicBezTo>
                    <a:pt x="1259" y="634"/>
                    <a:pt x="1259" y="633"/>
                    <a:pt x="1259" y="633"/>
                  </a:cubicBezTo>
                  <a:cubicBezTo>
                    <a:pt x="1259" y="630"/>
                    <a:pt x="1259" y="627"/>
                    <a:pt x="1259" y="624"/>
                  </a:cubicBezTo>
                  <a:cubicBezTo>
                    <a:pt x="1259" y="623"/>
                    <a:pt x="1259" y="623"/>
                    <a:pt x="1259" y="622"/>
                  </a:cubicBezTo>
                  <a:cubicBezTo>
                    <a:pt x="1259" y="619"/>
                    <a:pt x="1259" y="615"/>
                    <a:pt x="1260" y="612"/>
                  </a:cubicBezTo>
                  <a:cubicBezTo>
                    <a:pt x="1260" y="611"/>
                    <a:pt x="1260" y="610"/>
                    <a:pt x="1260" y="609"/>
                  </a:cubicBezTo>
                  <a:cubicBezTo>
                    <a:pt x="1260" y="606"/>
                    <a:pt x="1260" y="602"/>
                    <a:pt x="1260" y="598"/>
                  </a:cubicBezTo>
                  <a:cubicBezTo>
                    <a:pt x="1260" y="597"/>
                    <a:pt x="1260" y="597"/>
                    <a:pt x="1260" y="596"/>
                  </a:cubicBezTo>
                  <a:cubicBezTo>
                    <a:pt x="1260" y="592"/>
                    <a:pt x="1260" y="588"/>
                    <a:pt x="1260" y="583"/>
                  </a:cubicBezTo>
                  <a:cubicBezTo>
                    <a:pt x="1260" y="582"/>
                    <a:pt x="1260" y="581"/>
                    <a:pt x="1260" y="580"/>
                  </a:cubicBezTo>
                  <a:cubicBezTo>
                    <a:pt x="1260" y="576"/>
                    <a:pt x="1260" y="572"/>
                    <a:pt x="1260" y="568"/>
                  </a:cubicBezTo>
                  <a:cubicBezTo>
                    <a:pt x="1260" y="566"/>
                    <a:pt x="1260" y="565"/>
                    <a:pt x="1260" y="563"/>
                  </a:cubicBezTo>
                  <a:cubicBezTo>
                    <a:pt x="1260" y="559"/>
                    <a:pt x="1260" y="554"/>
                    <a:pt x="1260" y="550"/>
                  </a:cubicBezTo>
                  <a:cubicBezTo>
                    <a:pt x="1260" y="548"/>
                    <a:pt x="1260" y="546"/>
                    <a:pt x="1260" y="545"/>
                  </a:cubicBezTo>
                  <a:cubicBezTo>
                    <a:pt x="1260" y="540"/>
                    <a:pt x="1260" y="535"/>
                    <a:pt x="1260" y="530"/>
                  </a:cubicBezTo>
                  <a:cubicBezTo>
                    <a:pt x="1260" y="528"/>
                    <a:pt x="1260" y="526"/>
                    <a:pt x="1260" y="524"/>
                  </a:cubicBezTo>
                  <a:cubicBezTo>
                    <a:pt x="1260" y="520"/>
                    <a:pt x="1260" y="515"/>
                    <a:pt x="1260" y="509"/>
                  </a:cubicBezTo>
                  <a:cubicBezTo>
                    <a:pt x="1260" y="507"/>
                    <a:pt x="1260" y="505"/>
                    <a:pt x="1260" y="502"/>
                  </a:cubicBezTo>
                  <a:cubicBezTo>
                    <a:pt x="1260" y="497"/>
                    <a:pt x="1259" y="492"/>
                    <a:pt x="1259" y="486"/>
                  </a:cubicBezTo>
                  <a:cubicBezTo>
                    <a:pt x="1259" y="484"/>
                    <a:pt x="1259" y="483"/>
                    <a:pt x="1259" y="481"/>
                  </a:cubicBezTo>
                  <a:cubicBezTo>
                    <a:pt x="1233" y="487"/>
                    <a:pt x="1201" y="494"/>
                    <a:pt x="1201" y="494"/>
                  </a:cubicBezTo>
                  <a:lnTo>
                    <a:pt x="1194" y="495"/>
                  </a:lnTo>
                  <a:lnTo>
                    <a:pt x="1194" y="488"/>
                  </a:lnTo>
                  <a:cubicBezTo>
                    <a:pt x="1194" y="487"/>
                    <a:pt x="1194" y="432"/>
                    <a:pt x="1160" y="412"/>
                  </a:cubicBezTo>
                  <a:cubicBezTo>
                    <a:pt x="1124" y="392"/>
                    <a:pt x="1077" y="386"/>
                    <a:pt x="1076" y="386"/>
                  </a:cubicBezTo>
                  <a:lnTo>
                    <a:pt x="1073" y="386"/>
                  </a:lnTo>
                  <a:lnTo>
                    <a:pt x="1072" y="383"/>
                  </a:lnTo>
                  <a:cubicBezTo>
                    <a:pt x="1071" y="383"/>
                    <a:pt x="1045" y="336"/>
                    <a:pt x="1024" y="315"/>
                  </a:cubicBezTo>
                  <a:cubicBezTo>
                    <a:pt x="1013" y="303"/>
                    <a:pt x="780" y="147"/>
                    <a:pt x="556" y="0"/>
                  </a:cubicBezTo>
                  <a:lnTo>
                    <a:pt x="436" y="0"/>
                  </a:lnTo>
                  <a:lnTo>
                    <a:pt x="507" y="665"/>
                  </a:lnTo>
                  <a:lnTo>
                    <a:pt x="531" y="689"/>
                  </a:lnTo>
                  <a:lnTo>
                    <a:pt x="531" y="691"/>
                  </a:lnTo>
                  <a:cubicBezTo>
                    <a:pt x="532" y="710"/>
                    <a:pt x="533" y="754"/>
                    <a:pt x="517" y="762"/>
                  </a:cubicBezTo>
                  <a:cubicBezTo>
                    <a:pt x="516" y="762"/>
                    <a:pt x="515" y="763"/>
                    <a:pt x="505" y="764"/>
                  </a:cubicBezTo>
                  <a:cubicBezTo>
                    <a:pt x="490" y="766"/>
                    <a:pt x="452" y="767"/>
                    <a:pt x="360" y="767"/>
                  </a:cubicBezTo>
                  <a:cubicBezTo>
                    <a:pt x="298" y="767"/>
                    <a:pt x="237" y="766"/>
                    <a:pt x="221" y="766"/>
                  </a:cubicBezTo>
                  <a:cubicBezTo>
                    <a:pt x="220" y="766"/>
                    <a:pt x="219" y="766"/>
                    <a:pt x="218" y="766"/>
                  </a:cubicBezTo>
                  <a:cubicBezTo>
                    <a:pt x="212" y="769"/>
                    <a:pt x="188" y="780"/>
                    <a:pt x="169" y="780"/>
                  </a:cubicBezTo>
                  <a:cubicBezTo>
                    <a:pt x="160" y="780"/>
                    <a:pt x="151" y="777"/>
                    <a:pt x="143" y="775"/>
                  </a:cubicBezTo>
                  <a:cubicBezTo>
                    <a:pt x="137" y="774"/>
                    <a:pt x="131" y="772"/>
                    <a:pt x="127" y="772"/>
                  </a:cubicBezTo>
                  <a:cubicBezTo>
                    <a:pt x="123" y="772"/>
                    <a:pt x="123" y="773"/>
                    <a:pt x="123" y="774"/>
                  </a:cubicBezTo>
                  <a:cubicBezTo>
                    <a:pt x="122" y="775"/>
                    <a:pt x="121" y="778"/>
                    <a:pt x="120" y="780"/>
                  </a:cubicBezTo>
                  <a:cubicBezTo>
                    <a:pt x="117" y="787"/>
                    <a:pt x="113" y="797"/>
                    <a:pt x="101" y="797"/>
                  </a:cubicBezTo>
                  <a:cubicBezTo>
                    <a:pt x="94" y="797"/>
                    <a:pt x="85" y="792"/>
                    <a:pt x="73" y="782"/>
                  </a:cubicBezTo>
                  <a:cubicBezTo>
                    <a:pt x="61" y="771"/>
                    <a:pt x="54" y="769"/>
                    <a:pt x="51" y="769"/>
                  </a:cubicBezTo>
                  <a:cubicBezTo>
                    <a:pt x="41" y="769"/>
                    <a:pt x="38" y="786"/>
                    <a:pt x="38" y="794"/>
                  </a:cubicBezTo>
                  <a:cubicBezTo>
                    <a:pt x="38" y="811"/>
                    <a:pt x="24" y="822"/>
                    <a:pt x="0" y="824"/>
                  </a:cubicBezTo>
                  <a:cubicBezTo>
                    <a:pt x="2" y="829"/>
                    <a:pt x="3" y="832"/>
                    <a:pt x="4" y="834"/>
                  </a:cubicBezTo>
                  <a:lnTo>
                    <a:pt x="18" y="856"/>
                  </a:lnTo>
                  <a:lnTo>
                    <a:pt x="18" y="858"/>
                  </a:lnTo>
                  <a:cubicBezTo>
                    <a:pt x="18" y="866"/>
                    <a:pt x="18" y="891"/>
                    <a:pt x="28" y="901"/>
                  </a:cubicBezTo>
                  <a:cubicBezTo>
                    <a:pt x="48" y="921"/>
                    <a:pt x="68" y="941"/>
                    <a:pt x="70" y="953"/>
                  </a:cubicBezTo>
                  <a:cubicBezTo>
                    <a:pt x="72" y="964"/>
                    <a:pt x="71" y="1007"/>
                    <a:pt x="70" y="1015"/>
                  </a:cubicBezTo>
                  <a:cubicBezTo>
                    <a:pt x="72" y="1024"/>
                    <a:pt x="77" y="1034"/>
                    <a:pt x="80" y="1035"/>
                  </a:cubicBezTo>
                  <a:cubicBezTo>
                    <a:pt x="80" y="1034"/>
                    <a:pt x="81" y="1034"/>
                    <a:pt x="82" y="1032"/>
                  </a:cubicBezTo>
                  <a:cubicBezTo>
                    <a:pt x="86" y="1027"/>
                    <a:pt x="91" y="1024"/>
                    <a:pt x="97" y="1024"/>
                  </a:cubicBezTo>
                  <a:cubicBezTo>
                    <a:pt x="102" y="1024"/>
                    <a:pt x="107" y="1026"/>
                    <a:pt x="112" y="1028"/>
                  </a:cubicBezTo>
                  <a:cubicBezTo>
                    <a:pt x="115" y="1030"/>
                    <a:pt x="118" y="1031"/>
                    <a:pt x="120" y="1031"/>
                  </a:cubicBezTo>
                  <a:cubicBezTo>
                    <a:pt x="121" y="1031"/>
                    <a:pt x="122" y="1031"/>
                    <a:pt x="124" y="1027"/>
                  </a:cubicBezTo>
                  <a:cubicBezTo>
                    <a:pt x="128" y="1016"/>
                    <a:pt x="136" y="1014"/>
                    <a:pt x="142" y="1014"/>
                  </a:cubicBezTo>
                  <a:cubicBezTo>
                    <a:pt x="150" y="1014"/>
                    <a:pt x="159" y="1018"/>
                    <a:pt x="167" y="1022"/>
                  </a:cubicBezTo>
                  <a:cubicBezTo>
                    <a:pt x="172" y="1024"/>
                    <a:pt x="178" y="1027"/>
                    <a:pt x="182" y="1027"/>
                  </a:cubicBezTo>
                  <a:cubicBezTo>
                    <a:pt x="183" y="1027"/>
                    <a:pt x="184" y="1027"/>
                    <a:pt x="186" y="1025"/>
                  </a:cubicBezTo>
                  <a:cubicBezTo>
                    <a:pt x="193" y="1022"/>
                    <a:pt x="202" y="1013"/>
                    <a:pt x="208" y="1008"/>
                  </a:cubicBezTo>
                  <a:cubicBezTo>
                    <a:pt x="217" y="999"/>
                    <a:pt x="224" y="993"/>
                    <a:pt x="230" y="990"/>
                  </a:cubicBezTo>
                  <a:cubicBezTo>
                    <a:pt x="232" y="989"/>
                    <a:pt x="233" y="989"/>
                    <a:pt x="235" y="989"/>
                  </a:cubicBezTo>
                  <a:lnTo>
                    <a:pt x="237" y="989"/>
                  </a:lnTo>
                  <a:cubicBezTo>
                    <a:pt x="251" y="993"/>
                    <a:pt x="271" y="1036"/>
                    <a:pt x="271" y="1051"/>
                  </a:cubicBezTo>
                  <a:cubicBezTo>
                    <a:pt x="271" y="1056"/>
                    <a:pt x="281" y="1064"/>
                    <a:pt x="288" y="1069"/>
                  </a:cubicBezTo>
                  <a:cubicBezTo>
                    <a:pt x="296" y="1076"/>
                    <a:pt x="302" y="1080"/>
                    <a:pt x="301" y="1086"/>
                  </a:cubicBezTo>
                  <a:cubicBezTo>
                    <a:pt x="300" y="1088"/>
                    <a:pt x="299" y="1091"/>
                    <a:pt x="294" y="1093"/>
                  </a:cubicBezTo>
                  <a:cubicBezTo>
                    <a:pt x="289" y="1095"/>
                    <a:pt x="286" y="1101"/>
                    <a:pt x="287" y="1105"/>
                  </a:cubicBezTo>
                  <a:cubicBezTo>
                    <a:pt x="288" y="1107"/>
                    <a:pt x="289" y="1109"/>
                    <a:pt x="292" y="1109"/>
                  </a:cubicBezTo>
                  <a:cubicBezTo>
                    <a:pt x="307" y="1109"/>
                    <a:pt x="309" y="1124"/>
                    <a:pt x="310" y="1136"/>
                  </a:cubicBezTo>
                  <a:cubicBezTo>
                    <a:pt x="311" y="1143"/>
                    <a:pt x="312" y="1150"/>
                    <a:pt x="315" y="1154"/>
                  </a:cubicBezTo>
                  <a:cubicBezTo>
                    <a:pt x="320" y="1162"/>
                    <a:pt x="327" y="1167"/>
                    <a:pt x="333" y="1167"/>
                  </a:cubicBezTo>
                  <a:cubicBezTo>
                    <a:pt x="334" y="1167"/>
                    <a:pt x="337" y="1167"/>
                    <a:pt x="341" y="1160"/>
                  </a:cubicBezTo>
                  <a:cubicBezTo>
                    <a:pt x="344" y="1151"/>
                    <a:pt x="350" y="1148"/>
                    <a:pt x="354" y="1147"/>
                  </a:cubicBezTo>
                  <a:cubicBezTo>
                    <a:pt x="355" y="1147"/>
                    <a:pt x="357" y="1147"/>
                    <a:pt x="358" y="1147"/>
                  </a:cubicBezTo>
                  <a:cubicBezTo>
                    <a:pt x="370" y="1147"/>
                    <a:pt x="382" y="1159"/>
                    <a:pt x="390" y="1170"/>
                  </a:cubicBezTo>
                  <a:cubicBezTo>
                    <a:pt x="390" y="1171"/>
                    <a:pt x="392" y="1172"/>
                    <a:pt x="395" y="1172"/>
                  </a:cubicBezTo>
                  <a:cubicBezTo>
                    <a:pt x="404" y="1172"/>
                    <a:pt x="419" y="1162"/>
                    <a:pt x="422" y="1152"/>
                  </a:cubicBezTo>
                  <a:cubicBezTo>
                    <a:pt x="425" y="1138"/>
                    <a:pt x="441" y="1130"/>
                    <a:pt x="453" y="1130"/>
                  </a:cubicBezTo>
                  <a:cubicBezTo>
                    <a:pt x="459" y="1130"/>
                    <a:pt x="465" y="1132"/>
                    <a:pt x="468" y="1136"/>
                  </a:cubicBezTo>
                  <a:cubicBezTo>
                    <a:pt x="470" y="1138"/>
                    <a:pt x="472" y="1142"/>
                    <a:pt x="472" y="1149"/>
                  </a:cubicBezTo>
                  <a:cubicBezTo>
                    <a:pt x="471" y="1159"/>
                    <a:pt x="472" y="1161"/>
                    <a:pt x="472" y="11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6" name="Freeform 45">
              <a:extLst>
                <a:ext uri="{FF2B5EF4-FFF2-40B4-BE49-F238E27FC236}">
                  <a16:creationId xmlns:a16="http://schemas.microsoft.com/office/drawing/2014/main" id="{337491E1-86C2-4C32-8819-53C01A1E0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78" y="3774734"/>
              <a:ext cx="261183" cy="176624"/>
            </a:xfrm>
            <a:custGeom>
              <a:avLst/>
              <a:gdLst>
                <a:gd name="T0" fmla="*/ 392 w 613"/>
                <a:gd name="T1" fmla="*/ 317 h 415"/>
                <a:gd name="T2" fmla="*/ 421 w 613"/>
                <a:gd name="T3" fmla="*/ 297 h 415"/>
                <a:gd name="T4" fmla="*/ 488 w 613"/>
                <a:gd name="T5" fmla="*/ 306 h 415"/>
                <a:gd name="T6" fmla="*/ 505 w 613"/>
                <a:gd name="T7" fmla="*/ 293 h 415"/>
                <a:gd name="T8" fmla="*/ 591 w 613"/>
                <a:gd name="T9" fmla="*/ 265 h 415"/>
                <a:gd name="T10" fmla="*/ 611 w 613"/>
                <a:gd name="T11" fmla="*/ 242 h 415"/>
                <a:gd name="T12" fmla="*/ 603 w 613"/>
                <a:gd name="T13" fmla="*/ 237 h 415"/>
                <a:gd name="T14" fmla="*/ 596 w 613"/>
                <a:gd name="T15" fmla="*/ 233 h 415"/>
                <a:gd name="T16" fmla="*/ 589 w 613"/>
                <a:gd name="T17" fmla="*/ 231 h 415"/>
                <a:gd name="T18" fmla="*/ 583 w 613"/>
                <a:gd name="T19" fmla="*/ 231 h 415"/>
                <a:gd name="T20" fmla="*/ 577 w 613"/>
                <a:gd name="T21" fmla="*/ 225 h 415"/>
                <a:gd name="T22" fmla="*/ 576 w 613"/>
                <a:gd name="T23" fmla="*/ 201 h 415"/>
                <a:gd name="T24" fmla="*/ 575 w 613"/>
                <a:gd name="T25" fmla="*/ 188 h 415"/>
                <a:gd name="T26" fmla="*/ 539 w 613"/>
                <a:gd name="T27" fmla="*/ 193 h 415"/>
                <a:gd name="T28" fmla="*/ 511 w 613"/>
                <a:gd name="T29" fmla="*/ 167 h 415"/>
                <a:gd name="T30" fmla="*/ 461 w 613"/>
                <a:gd name="T31" fmla="*/ 98 h 415"/>
                <a:gd name="T32" fmla="*/ 441 w 613"/>
                <a:gd name="T33" fmla="*/ 67 h 415"/>
                <a:gd name="T34" fmla="*/ 431 w 613"/>
                <a:gd name="T35" fmla="*/ 51 h 415"/>
                <a:gd name="T36" fmla="*/ 430 w 613"/>
                <a:gd name="T37" fmla="*/ 49 h 415"/>
                <a:gd name="T38" fmla="*/ 429 w 613"/>
                <a:gd name="T39" fmla="*/ 45 h 415"/>
                <a:gd name="T40" fmla="*/ 428 w 613"/>
                <a:gd name="T41" fmla="*/ 41 h 415"/>
                <a:gd name="T42" fmla="*/ 427 w 613"/>
                <a:gd name="T43" fmla="*/ 36 h 415"/>
                <a:gd name="T44" fmla="*/ 428 w 613"/>
                <a:gd name="T45" fmla="*/ 28 h 415"/>
                <a:gd name="T46" fmla="*/ 428 w 613"/>
                <a:gd name="T47" fmla="*/ 19 h 415"/>
                <a:gd name="T48" fmla="*/ 429 w 613"/>
                <a:gd name="T49" fmla="*/ 12 h 415"/>
                <a:gd name="T50" fmla="*/ 380 w 613"/>
                <a:gd name="T51" fmla="*/ 0 h 415"/>
                <a:gd name="T52" fmla="*/ 335 w 613"/>
                <a:gd name="T53" fmla="*/ 28 h 415"/>
                <a:gd name="T54" fmla="*/ 272 w 613"/>
                <a:gd name="T55" fmla="*/ 50 h 415"/>
                <a:gd name="T56" fmla="*/ 236 w 613"/>
                <a:gd name="T57" fmla="*/ 72 h 415"/>
                <a:gd name="T58" fmla="*/ 207 w 613"/>
                <a:gd name="T59" fmla="*/ 86 h 415"/>
                <a:gd name="T60" fmla="*/ 173 w 613"/>
                <a:gd name="T61" fmla="*/ 121 h 415"/>
                <a:gd name="T62" fmla="*/ 124 w 613"/>
                <a:gd name="T63" fmla="*/ 127 h 415"/>
                <a:gd name="T64" fmla="*/ 115 w 613"/>
                <a:gd name="T65" fmla="*/ 123 h 415"/>
                <a:gd name="T66" fmla="*/ 101 w 613"/>
                <a:gd name="T67" fmla="*/ 175 h 415"/>
                <a:gd name="T68" fmla="*/ 100 w 613"/>
                <a:gd name="T69" fmla="*/ 178 h 415"/>
                <a:gd name="T70" fmla="*/ 23 w 613"/>
                <a:gd name="T71" fmla="*/ 253 h 415"/>
                <a:gd name="T72" fmla="*/ 16 w 613"/>
                <a:gd name="T73" fmla="*/ 269 h 415"/>
                <a:gd name="T74" fmla="*/ 0 w 613"/>
                <a:gd name="T75" fmla="*/ 353 h 415"/>
                <a:gd name="T76" fmla="*/ 83 w 613"/>
                <a:gd name="T77" fmla="*/ 414 h 415"/>
                <a:gd name="T78" fmla="*/ 155 w 613"/>
                <a:gd name="T79" fmla="*/ 388 h 415"/>
                <a:gd name="T80" fmla="*/ 201 w 613"/>
                <a:gd name="T81" fmla="*/ 404 h 415"/>
                <a:gd name="T82" fmla="*/ 200 w 613"/>
                <a:gd name="T83" fmla="*/ 367 h 415"/>
                <a:gd name="T84" fmla="*/ 266 w 613"/>
                <a:gd name="T85" fmla="*/ 30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3" h="415">
                  <a:moveTo>
                    <a:pt x="266" y="305"/>
                  </a:moveTo>
                  <a:cubicBezTo>
                    <a:pt x="268" y="305"/>
                    <a:pt x="371" y="305"/>
                    <a:pt x="392" y="317"/>
                  </a:cubicBezTo>
                  <a:lnTo>
                    <a:pt x="392" y="317"/>
                  </a:lnTo>
                  <a:cubicBezTo>
                    <a:pt x="396" y="309"/>
                    <a:pt x="403" y="295"/>
                    <a:pt x="421" y="297"/>
                  </a:cubicBezTo>
                  <a:cubicBezTo>
                    <a:pt x="429" y="298"/>
                    <a:pt x="439" y="300"/>
                    <a:pt x="449" y="302"/>
                  </a:cubicBezTo>
                  <a:cubicBezTo>
                    <a:pt x="465" y="305"/>
                    <a:pt x="482" y="308"/>
                    <a:pt x="488" y="306"/>
                  </a:cubicBezTo>
                  <a:cubicBezTo>
                    <a:pt x="492" y="305"/>
                    <a:pt x="496" y="301"/>
                    <a:pt x="500" y="297"/>
                  </a:cubicBezTo>
                  <a:cubicBezTo>
                    <a:pt x="502" y="296"/>
                    <a:pt x="503" y="295"/>
                    <a:pt x="505" y="293"/>
                  </a:cubicBezTo>
                  <a:cubicBezTo>
                    <a:pt x="514" y="285"/>
                    <a:pt x="523" y="276"/>
                    <a:pt x="533" y="276"/>
                  </a:cubicBezTo>
                  <a:cubicBezTo>
                    <a:pt x="557" y="276"/>
                    <a:pt x="586" y="272"/>
                    <a:pt x="591" y="265"/>
                  </a:cubicBezTo>
                  <a:cubicBezTo>
                    <a:pt x="595" y="261"/>
                    <a:pt x="599" y="258"/>
                    <a:pt x="603" y="255"/>
                  </a:cubicBezTo>
                  <a:cubicBezTo>
                    <a:pt x="609" y="251"/>
                    <a:pt x="612" y="249"/>
                    <a:pt x="611" y="242"/>
                  </a:cubicBezTo>
                  <a:cubicBezTo>
                    <a:pt x="609" y="241"/>
                    <a:pt x="608" y="240"/>
                    <a:pt x="607" y="239"/>
                  </a:cubicBezTo>
                  <a:cubicBezTo>
                    <a:pt x="606" y="238"/>
                    <a:pt x="605" y="238"/>
                    <a:pt x="603" y="237"/>
                  </a:cubicBezTo>
                  <a:cubicBezTo>
                    <a:pt x="602" y="236"/>
                    <a:pt x="600" y="235"/>
                    <a:pt x="598" y="235"/>
                  </a:cubicBezTo>
                  <a:cubicBezTo>
                    <a:pt x="598" y="234"/>
                    <a:pt x="597" y="234"/>
                    <a:pt x="596" y="233"/>
                  </a:cubicBezTo>
                  <a:cubicBezTo>
                    <a:pt x="594" y="233"/>
                    <a:pt x="593" y="232"/>
                    <a:pt x="591" y="232"/>
                  </a:cubicBezTo>
                  <a:cubicBezTo>
                    <a:pt x="591" y="232"/>
                    <a:pt x="590" y="232"/>
                    <a:pt x="589" y="231"/>
                  </a:cubicBezTo>
                  <a:cubicBezTo>
                    <a:pt x="587" y="231"/>
                    <a:pt x="586" y="231"/>
                    <a:pt x="585" y="231"/>
                  </a:cubicBezTo>
                  <a:lnTo>
                    <a:pt x="583" y="231"/>
                  </a:lnTo>
                  <a:lnTo>
                    <a:pt x="580" y="229"/>
                  </a:lnTo>
                  <a:cubicBezTo>
                    <a:pt x="579" y="227"/>
                    <a:pt x="578" y="226"/>
                    <a:pt x="577" y="225"/>
                  </a:cubicBezTo>
                  <a:cubicBezTo>
                    <a:pt x="576" y="220"/>
                    <a:pt x="575" y="212"/>
                    <a:pt x="576" y="201"/>
                  </a:cubicBezTo>
                  <a:lnTo>
                    <a:pt x="576" y="201"/>
                  </a:lnTo>
                  <a:cubicBezTo>
                    <a:pt x="576" y="199"/>
                    <a:pt x="576" y="196"/>
                    <a:pt x="576" y="194"/>
                  </a:cubicBezTo>
                  <a:cubicBezTo>
                    <a:pt x="576" y="192"/>
                    <a:pt x="575" y="190"/>
                    <a:pt x="575" y="188"/>
                  </a:cubicBezTo>
                  <a:cubicBezTo>
                    <a:pt x="573" y="188"/>
                    <a:pt x="571" y="189"/>
                    <a:pt x="569" y="190"/>
                  </a:cubicBezTo>
                  <a:cubicBezTo>
                    <a:pt x="560" y="193"/>
                    <a:pt x="548" y="196"/>
                    <a:pt x="539" y="193"/>
                  </a:cubicBezTo>
                  <a:cubicBezTo>
                    <a:pt x="531" y="190"/>
                    <a:pt x="526" y="183"/>
                    <a:pt x="521" y="177"/>
                  </a:cubicBezTo>
                  <a:cubicBezTo>
                    <a:pt x="518" y="172"/>
                    <a:pt x="514" y="167"/>
                    <a:pt x="511" y="167"/>
                  </a:cubicBezTo>
                  <a:cubicBezTo>
                    <a:pt x="491" y="167"/>
                    <a:pt x="491" y="142"/>
                    <a:pt x="491" y="132"/>
                  </a:cubicBezTo>
                  <a:cubicBezTo>
                    <a:pt x="491" y="121"/>
                    <a:pt x="473" y="107"/>
                    <a:pt x="461" y="98"/>
                  </a:cubicBezTo>
                  <a:lnTo>
                    <a:pt x="458" y="96"/>
                  </a:lnTo>
                  <a:cubicBezTo>
                    <a:pt x="449" y="89"/>
                    <a:pt x="445" y="77"/>
                    <a:pt x="441" y="67"/>
                  </a:cubicBezTo>
                  <a:cubicBezTo>
                    <a:pt x="438" y="61"/>
                    <a:pt x="435" y="54"/>
                    <a:pt x="433" y="52"/>
                  </a:cubicBezTo>
                  <a:cubicBezTo>
                    <a:pt x="433" y="52"/>
                    <a:pt x="432" y="51"/>
                    <a:pt x="431" y="51"/>
                  </a:cubicBezTo>
                  <a:lnTo>
                    <a:pt x="431" y="50"/>
                  </a:lnTo>
                  <a:lnTo>
                    <a:pt x="430" y="49"/>
                  </a:lnTo>
                  <a:cubicBezTo>
                    <a:pt x="430" y="48"/>
                    <a:pt x="429" y="48"/>
                    <a:pt x="429" y="47"/>
                  </a:cubicBezTo>
                  <a:cubicBezTo>
                    <a:pt x="429" y="47"/>
                    <a:pt x="429" y="46"/>
                    <a:pt x="429" y="45"/>
                  </a:cubicBezTo>
                  <a:cubicBezTo>
                    <a:pt x="428" y="45"/>
                    <a:pt x="428" y="44"/>
                    <a:pt x="428" y="44"/>
                  </a:cubicBezTo>
                  <a:cubicBezTo>
                    <a:pt x="428" y="43"/>
                    <a:pt x="428" y="42"/>
                    <a:pt x="428" y="41"/>
                  </a:cubicBezTo>
                  <a:cubicBezTo>
                    <a:pt x="428" y="40"/>
                    <a:pt x="428" y="40"/>
                    <a:pt x="428" y="39"/>
                  </a:cubicBezTo>
                  <a:cubicBezTo>
                    <a:pt x="428" y="38"/>
                    <a:pt x="427" y="37"/>
                    <a:pt x="427" y="36"/>
                  </a:cubicBezTo>
                  <a:cubicBezTo>
                    <a:pt x="427" y="35"/>
                    <a:pt x="427" y="34"/>
                    <a:pt x="427" y="32"/>
                  </a:cubicBezTo>
                  <a:cubicBezTo>
                    <a:pt x="427" y="31"/>
                    <a:pt x="427" y="30"/>
                    <a:pt x="428" y="28"/>
                  </a:cubicBezTo>
                  <a:cubicBezTo>
                    <a:pt x="428" y="27"/>
                    <a:pt x="428" y="26"/>
                    <a:pt x="428" y="25"/>
                  </a:cubicBezTo>
                  <a:cubicBezTo>
                    <a:pt x="428" y="23"/>
                    <a:pt x="428" y="21"/>
                    <a:pt x="428" y="19"/>
                  </a:cubicBezTo>
                  <a:cubicBezTo>
                    <a:pt x="428" y="18"/>
                    <a:pt x="429" y="16"/>
                    <a:pt x="429" y="15"/>
                  </a:cubicBezTo>
                  <a:cubicBezTo>
                    <a:pt x="429" y="14"/>
                    <a:pt x="429" y="13"/>
                    <a:pt x="429" y="12"/>
                  </a:cubicBezTo>
                  <a:cubicBezTo>
                    <a:pt x="405" y="11"/>
                    <a:pt x="390" y="8"/>
                    <a:pt x="384" y="2"/>
                  </a:cubicBezTo>
                  <a:cubicBezTo>
                    <a:pt x="382" y="1"/>
                    <a:pt x="381" y="0"/>
                    <a:pt x="380" y="0"/>
                  </a:cubicBezTo>
                  <a:cubicBezTo>
                    <a:pt x="374" y="0"/>
                    <a:pt x="363" y="8"/>
                    <a:pt x="350" y="17"/>
                  </a:cubicBezTo>
                  <a:cubicBezTo>
                    <a:pt x="346" y="21"/>
                    <a:pt x="341" y="24"/>
                    <a:pt x="335" y="28"/>
                  </a:cubicBezTo>
                  <a:cubicBezTo>
                    <a:pt x="319" y="39"/>
                    <a:pt x="302" y="42"/>
                    <a:pt x="289" y="45"/>
                  </a:cubicBezTo>
                  <a:cubicBezTo>
                    <a:pt x="283" y="46"/>
                    <a:pt x="274" y="48"/>
                    <a:pt x="272" y="50"/>
                  </a:cubicBezTo>
                  <a:cubicBezTo>
                    <a:pt x="272" y="64"/>
                    <a:pt x="262" y="73"/>
                    <a:pt x="247" y="73"/>
                  </a:cubicBezTo>
                  <a:cubicBezTo>
                    <a:pt x="243" y="73"/>
                    <a:pt x="239" y="73"/>
                    <a:pt x="236" y="72"/>
                  </a:cubicBezTo>
                  <a:cubicBezTo>
                    <a:pt x="231" y="70"/>
                    <a:pt x="226" y="69"/>
                    <a:pt x="222" y="69"/>
                  </a:cubicBezTo>
                  <a:cubicBezTo>
                    <a:pt x="218" y="69"/>
                    <a:pt x="211" y="69"/>
                    <a:pt x="207" y="86"/>
                  </a:cubicBezTo>
                  <a:cubicBezTo>
                    <a:pt x="203" y="100"/>
                    <a:pt x="193" y="104"/>
                    <a:pt x="185" y="106"/>
                  </a:cubicBezTo>
                  <a:cubicBezTo>
                    <a:pt x="178" y="109"/>
                    <a:pt x="174" y="110"/>
                    <a:pt x="173" y="121"/>
                  </a:cubicBezTo>
                  <a:cubicBezTo>
                    <a:pt x="172" y="138"/>
                    <a:pt x="162" y="140"/>
                    <a:pt x="156" y="140"/>
                  </a:cubicBezTo>
                  <a:cubicBezTo>
                    <a:pt x="147" y="140"/>
                    <a:pt x="135" y="133"/>
                    <a:pt x="124" y="127"/>
                  </a:cubicBezTo>
                  <a:lnTo>
                    <a:pt x="117" y="123"/>
                  </a:lnTo>
                  <a:cubicBezTo>
                    <a:pt x="116" y="123"/>
                    <a:pt x="116" y="123"/>
                    <a:pt x="115" y="123"/>
                  </a:cubicBezTo>
                  <a:cubicBezTo>
                    <a:pt x="114" y="123"/>
                    <a:pt x="113" y="124"/>
                    <a:pt x="111" y="127"/>
                  </a:cubicBezTo>
                  <a:cubicBezTo>
                    <a:pt x="107" y="134"/>
                    <a:pt x="102" y="153"/>
                    <a:pt x="101" y="175"/>
                  </a:cubicBezTo>
                  <a:lnTo>
                    <a:pt x="101" y="177"/>
                  </a:lnTo>
                  <a:lnTo>
                    <a:pt x="100" y="178"/>
                  </a:lnTo>
                  <a:cubicBezTo>
                    <a:pt x="99" y="178"/>
                    <a:pt x="87" y="194"/>
                    <a:pt x="76" y="224"/>
                  </a:cubicBezTo>
                  <a:cubicBezTo>
                    <a:pt x="66" y="251"/>
                    <a:pt x="39" y="252"/>
                    <a:pt x="23" y="253"/>
                  </a:cubicBezTo>
                  <a:cubicBezTo>
                    <a:pt x="18" y="253"/>
                    <a:pt x="14" y="253"/>
                    <a:pt x="11" y="254"/>
                  </a:cubicBezTo>
                  <a:cubicBezTo>
                    <a:pt x="11" y="256"/>
                    <a:pt x="14" y="264"/>
                    <a:pt x="16" y="269"/>
                  </a:cubicBezTo>
                  <a:cubicBezTo>
                    <a:pt x="20" y="281"/>
                    <a:pt x="24" y="292"/>
                    <a:pt x="19" y="301"/>
                  </a:cubicBezTo>
                  <a:cubicBezTo>
                    <a:pt x="15" y="309"/>
                    <a:pt x="7" y="330"/>
                    <a:pt x="0" y="353"/>
                  </a:cubicBezTo>
                  <a:cubicBezTo>
                    <a:pt x="16" y="358"/>
                    <a:pt x="30" y="371"/>
                    <a:pt x="35" y="379"/>
                  </a:cubicBezTo>
                  <a:cubicBezTo>
                    <a:pt x="40" y="388"/>
                    <a:pt x="65" y="414"/>
                    <a:pt x="83" y="414"/>
                  </a:cubicBezTo>
                  <a:cubicBezTo>
                    <a:pt x="87" y="414"/>
                    <a:pt x="90" y="413"/>
                    <a:pt x="93" y="409"/>
                  </a:cubicBezTo>
                  <a:cubicBezTo>
                    <a:pt x="107" y="393"/>
                    <a:pt x="135" y="388"/>
                    <a:pt x="155" y="388"/>
                  </a:cubicBezTo>
                  <a:cubicBezTo>
                    <a:pt x="172" y="388"/>
                    <a:pt x="185" y="392"/>
                    <a:pt x="192" y="398"/>
                  </a:cubicBezTo>
                  <a:cubicBezTo>
                    <a:pt x="197" y="403"/>
                    <a:pt x="200" y="404"/>
                    <a:pt x="201" y="404"/>
                  </a:cubicBezTo>
                  <a:cubicBezTo>
                    <a:pt x="204" y="404"/>
                    <a:pt x="206" y="399"/>
                    <a:pt x="207" y="394"/>
                  </a:cubicBezTo>
                  <a:cubicBezTo>
                    <a:pt x="207" y="390"/>
                    <a:pt x="203" y="377"/>
                    <a:pt x="200" y="367"/>
                  </a:cubicBezTo>
                  <a:cubicBezTo>
                    <a:pt x="192" y="342"/>
                    <a:pt x="188" y="325"/>
                    <a:pt x="194" y="315"/>
                  </a:cubicBezTo>
                  <a:cubicBezTo>
                    <a:pt x="196" y="312"/>
                    <a:pt x="201" y="305"/>
                    <a:pt x="266" y="3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7" name="Freeform 46">
              <a:extLst>
                <a:ext uri="{FF2B5EF4-FFF2-40B4-BE49-F238E27FC236}">
                  <a16:creationId xmlns:a16="http://schemas.microsoft.com/office/drawing/2014/main" id="{A2A9EA27-DFFC-4C0E-8E91-5CBE0F1CD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499" y="3487247"/>
              <a:ext cx="497944" cy="388951"/>
            </a:xfrm>
            <a:custGeom>
              <a:avLst/>
              <a:gdLst>
                <a:gd name="T0" fmla="*/ 207 w 1170"/>
                <a:gd name="T1" fmla="*/ 871 h 912"/>
                <a:gd name="T2" fmla="*/ 225 w 1170"/>
                <a:gd name="T3" fmla="*/ 894 h 912"/>
                <a:gd name="T4" fmla="*/ 246 w 1170"/>
                <a:gd name="T5" fmla="*/ 911 h 912"/>
                <a:gd name="T6" fmla="*/ 291 w 1170"/>
                <a:gd name="T7" fmla="*/ 841 h 912"/>
                <a:gd name="T8" fmla="*/ 295 w 1170"/>
                <a:gd name="T9" fmla="*/ 822 h 912"/>
                <a:gd name="T10" fmla="*/ 337 w 1170"/>
                <a:gd name="T11" fmla="*/ 772 h 912"/>
                <a:gd name="T12" fmla="*/ 385 w 1170"/>
                <a:gd name="T13" fmla="*/ 778 h 912"/>
                <a:gd name="T14" fmla="*/ 398 w 1170"/>
                <a:gd name="T15" fmla="*/ 770 h 912"/>
                <a:gd name="T16" fmla="*/ 433 w 1170"/>
                <a:gd name="T17" fmla="*/ 764 h 912"/>
                <a:gd name="T18" fmla="*/ 494 w 1170"/>
                <a:gd name="T19" fmla="*/ 782 h 912"/>
                <a:gd name="T20" fmla="*/ 524 w 1170"/>
                <a:gd name="T21" fmla="*/ 824 h 912"/>
                <a:gd name="T22" fmla="*/ 596 w 1170"/>
                <a:gd name="T23" fmla="*/ 803 h 912"/>
                <a:gd name="T24" fmla="*/ 656 w 1170"/>
                <a:gd name="T25" fmla="*/ 835 h 912"/>
                <a:gd name="T26" fmla="*/ 726 w 1170"/>
                <a:gd name="T27" fmla="*/ 835 h 912"/>
                <a:gd name="T28" fmla="*/ 786 w 1170"/>
                <a:gd name="T29" fmla="*/ 798 h 912"/>
                <a:gd name="T30" fmla="*/ 853 w 1170"/>
                <a:gd name="T31" fmla="*/ 797 h 912"/>
                <a:gd name="T32" fmla="*/ 888 w 1170"/>
                <a:gd name="T33" fmla="*/ 803 h 912"/>
                <a:gd name="T34" fmla="*/ 943 w 1170"/>
                <a:gd name="T35" fmla="*/ 817 h 912"/>
                <a:gd name="T36" fmla="*/ 997 w 1170"/>
                <a:gd name="T37" fmla="*/ 767 h 912"/>
                <a:gd name="T38" fmla="*/ 1004 w 1170"/>
                <a:gd name="T39" fmla="*/ 765 h 912"/>
                <a:gd name="T40" fmla="*/ 1011 w 1170"/>
                <a:gd name="T41" fmla="*/ 711 h 912"/>
                <a:gd name="T42" fmla="*/ 1137 w 1170"/>
                <a:gd name="T43" fmla="*/ 531 h 912"/>
                <a:gd name="T44" fmla="*/ 1144 w 1170"/>
                <a:gd name="T45" fmla="*/ 524 h 912"/>
                <a:gd name="T46" fmla="*/ 1151 w 1170"/>
                <a:gd name="T47" fmla="*/ 340 h 912"/>
                <a:gd name="T48" fmla="*/ 1164 w 1170"/>
                <a:gd name="T49" fmla="*/ 257 h 912"/>
                <a:gd name="T50" fmla="*/ 1151 w 1170"/>
                <a:gd name="T51" fmla="*/ 199 h 912"/>
                <a:gd name="T52" fmla="*/ 1119 w 1170"/>
                <a:gd name="T53" fmla="*/ 130 h 912"/>
                <a:gd name="T54" fmla="*/ 1119 w 1170"/>
                <a:gd name="T55" fmla="*/ 120 h 912"/>
                <a:gd name="T56" fmla="*/ 1119 w 1170"/>
                <a:gd name="T57" fmla="*/ 110 h 912"/>
                <a:gd name="T58" fmla="*/ 1118 w 1170"/>
                <a:gd name="T59" fmla="*/ 97 h 912"/>
                <a:gd name="T60" fmla="*/ 1117 w 1170"/>
                <a:gd name="T61" fmla="*/ 85 h 912"/>
                <a:gd name="T62" fmla="*/ 1117 w 1170"/>
                <a:gd name="T63" fmla="*/ 71 h 912"/>
                <a:gd name="T64" fmla="*/ 1116 w 1170"/>
                <a:gd name="T65" fmla="*/ 58 h 912"/>
                <a:gd name="T66" fmla="*/ 1058 w 1170"/>
                <a:gd name="T67" fmla="*/ 72 h 912"/>
                <a:gd name="T68" fmla="*/ 1008 w 1170"/>
                <a:gd name="T69" fmla="*/ 21 h 912"/>
                <a:gd name="T70" fmla="*/ 576 w 1170"/>
                <a:gd name="T71" fmla="*/ 204 h 912"/>
                <a:gd name="T72" fmla="*/ 316 w 1170"/>
                <a:gd name="T73" fmla="*/ 354 h 912"/>
                <a:gd name="T74" fmla="*/ 304 w 1170"/>
                <a:gd name="T75" fmla="*/ 559 h 912"/>
                <a:gd name="T76" fmla="*/ 279 w 1170"/>
                <a:gd name="T77" fmla="*/ 614 h 912"/>
                <a:gd name="T78" fmla="*/ 228 w 1170"/>
                <a:gd name="T79" fmla="*/ 650 h 912"/>
                <a:gd name="T80" fmla="*/ 107 w 1170"/>
                <a:gd name="T81" fmla="*/ 661 h 912"/>
                <a:gd name="T82" fmla="*/ 50 w 1170"/>
                <a:gd name="T83" fmla="*/ 681 h 912"/>
                <a:gd name="T84" fmla="*/ 3 w 1170"/>
                <a:gd name="T85" fmla="*/ 685 h 912"/>
                <a:gd name="T86" fmla="*/ 14 w 1170"/>
                <a:gd name="T87" fmla="*/ 736 h 912"/>
                <a:gd name="T88" fmla="*/ 30 w 1170"/>
                <a:gd name="T89" fmla="*/ 762 h 912"/>
                <a:gd name="T90" fmla="*/ 73 w 1170"/>
                <a:gd name="T91" fmla="*/ 828 h 912"/>
                <a:gd name="T92" fmla="*/ 96 w 1170"/>
                <a:gd name="T93" fmla="*/ 847 h 912"/>
                <a:gd name="T94" fmla="*/ 127 w 1170"/>
                <a:gd name="T95" fmla="*/ 852 h 912"/>
                <a:gd name="T96" fmla="*/ 147 w 1170"/>
                <a:gd name="T97" fmla="*/ 852 h 912"/>
                <a:gd name="T98" fmla="*/ 150 w 1170"/>
                <a:gd name="T99" fmla="*/ 892 h 912"/>
                <a:gd name="T100" fmla="*/ 179 w 1170"/>
                <a:gd name="T101" fmla="*/ 879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70" h="912">
                  <a:moveTo>
                    <a:pt x="198" y="869"/>
                  </a:moveTo>
                  <a:cubicBezTo>
                    <a:pt x="201" y="869"/>
                    <a:pt x="204" y="870"/>
                    <a:pt x="207" y="871"/>
                  </a:cubicBezTo>
                  <a:cubicBezTo>
                    <a:pt x="217" y="874"/>
                    <a:pt x="221" y="879"/>
                    <a:pt x="223" y="884"/>
                  </a:cubicBezTo>
                  <a:cubicBezTo>
                    <a:pt x="224" y="888"/>
                    <a:pt x="224" y="891"/>
                    <a:pt x="225" y="894"/>
                  </a:cubicBezTo>
                  <a:cubicBezTo>
                    <a:pt x="225" y="900"/>
                    <a:pt x="226" y="904"/>
                    <a:pt x="233" y="907"/>
                  </a:cubicBezTo>
                  <a:cubicBezTo>
                    <a:pt x="238" y="910"/>
                    <a:pt x="242" y="911"/>
                    <a:pt x="246" y="911"/>
                  </a:cubicBezTo>
                  <a:cubicBezTo>
                    <a:pt x="249" y="911"/>
                    <a:pt x="256" y="911"/>
                    <a:pt x="256" y="899"/>
                  </a:cubicBezTo>
                  <a:cubicBezTo>
                    <a:pt x="256" y="878"/>
                    <a:pt x="291" y="841"/>
                    <a:pt x="291" y="841"/>
                  </a:cubicBezTo>
                  <a:cubicBezTo>
                    <a:pt x="292" y="840"/>
                    <a:pt x="292" y="839"/>
                    <a:pt x="293" y="838"/>
                  </a:cubicBezTo>
                  <a:cubicBezTo>
                    <a:pt x="294" y="834"/>
                    <a:pt x="295" y="827"/>
                    <a:pt x="295" y="822"/>
                  </a:cubicBezTo>
                  <a:cubicBezTo>
                    <a:pt x="298" y="806"/>
                    <a:pt x="300" y="788"/>
                    <a:pt x="310" y="779"/>
                  </a:cubicBezTo>
                  <a:cubicBezTo>
                    <a:pt x="315" y="775"/>
                    <a:pt x="324" y="772"/>
                    <a:pt x="337" y="772"/>
                  </a:cubicBezTo>
                  <a:cubicBezTo>
                    <a:pt x="350" y="772"/>
                    <a:pt x="365" y="775"/>
                    <a:pt x="376" y="777"/>
                  </a:cubicBezTo>
                  <a:cubicBezTo>
                    <a:pt x="380" y="777"/>
                    <a:pt x="382" y="778"/>
                    <a:pt x="385" y="778"/>
                  </a:cubicBezTo>
                  <a:lnTo>
                    <a:pt x="385" y="778"/>
                  </a:lnTo>
                  <a:cubicBezTo>
                    <a:pt x="389" y="778"/>
                    <a:pt x="393" y="774"/>
                    <a:pt x="398" y="770"/>
                  </a:cubicBezTo>
                  <a:cubicBezTo>
                    <a:pt x="404" y="764"/>
                    <a:pt x="411" y="758"/>
                    <a:pt x="419" y="758"/>
                  </a:cubicBezTo>
                  <a:cubicBezTo>
                    <a:pt x="424" y="758"/>
                    <a:pt x="428" y="760"/>
                    <a:pt x="433" y="764"/>
                  </a:cubicBezTo>
                  <a:cubicBezTo>
                    <a:pt x="440" y="770"/>
                    <a:pt x="450" y="771"/>
                    <a:pt x="461" y="771"/>
                  </a:cubicBezTo>
                  <a:cubicBezTo>
                    <a:pt x="473" y="772"/>
                    <a:pt x="486" y="773"/>
                    <a:pt x="494" y="782"/>
                  </a:cubicBezTo>
                  <a:cubicBezTo>
                    <a:pt x="499" y="788"/>
                    <a:pt x="502" y="795"/>
                    <a:pt x="506" y="802"/>
                  </a:cubicBezTo>
                  <a:cubicBezTo>
                    <a:pt x="511" y="812"/>
                    <a:pt x="517" y="824"/>
                    <a:pt x="524" y="824"/>
                  </a:cubicBezTo>
                  <a:cubicBezTo>
                    <a:pt x="525" y="824"/>
                    <a:pt x="527" y="823"/>
                    <a:pt x="530" y="822"/>
                  </a:cubicBezTo>
                  <a:cubicBezTo>
                    <a:pt x="554" y="807"/>
                    <a:pt x="583" y="803"/>
                    <a:pt x="596" y="803"/>
                  </a:cubicBezTo>
                  <a:cubicBezTo>
                    <a:pt x="605" y="803"/>
                    <a:pt x="619" y="812"/>
                    <a:pt x="634" y="822"/>
                  </a:cubicBezTo>
                  <a:cubicBezTo>
                    <a:pt x="643" y="827"/>
                    <a:pt x="652" y="833"/>
                    <a:pt x="656" y="835"/>
                  </a:cubicBezTo>
                  <a:cubicBezTo>
                    <a:pt x="663" y="837"/>
                    <a:pt x="681" y="840"/>
                    <a:pt x="698" y="840"/>
                  </a:cubicBezTo>
                  <a:cubicBezTo>
                    <a:pt x="711" y="840"/>
                    <a:pt x="721" y="838"/>
                    <a:pt x="726" y="835"/>
                  </a:cubicBezTo>
                  <a:cubicBezTo>
                    <a:pt x="731" y="832"/>
                    <a:pt x="736" y="827"/>
                    <a:pt x="742" y="822"/>
                  </a:cubicBezTo>
                  <a:cubicBezTo>
                    <a:pt x="755" y="810"/>
                    <a:pt x="770" y="796"/>
                    <a:pt x="786" y="798"/>
                  </a:cubicBezTo>
                  <a:cubicBezTo>
                    <a:pt x="794" y="799"/>
                    <a:pt x="808" y="799"/>
                    <a:pt x="823" y="798"/>
                  </a:cubicBezTo>
                  <a:cubicBezTo>
                    <a:pt x="833" y="798"/>
                    <a:pt x="844" y="797"/>
                    <a:pt x="853" y="797"/>
                  </a:cubicBezTo>
                  <a:cubicBezTo>
                    <a:pt x="870" y="797"/>
                    <a:pt x="880" y="799"/>
                    <a:pt x="885" y="801"/>
                  </a:cubicBezTo>
                  <a:lnTo>
                    <a:pt x="888" y="803"/>
                  </a:lnTo>
                  <a:cubicBezTo>
                    <a:pt x="899" y="808"/>
                    <a:pt x="918" y="818"/>
                    <a:pt x="934" y="818"/>
                  </a:cubicBezTo>
                  <a:cubicBezTo>
                    <a:pt x="937" y="818"/>
                    <a:pt x="940" y="818"/>
                    <a:pt x="943" y="817"/>
                  </a:cubicBezTo>
                  <a:cubicBezTo>
                    <a:pt x="952" y="814"/>
                    <a:pt x="961" y="802"/>
                    <a:pt x="970" y="791"/>
                  </a:cubicBezTo>
                  <a:cubicBezTo>
                    <a:pt x="979" y="780"/>
                    <a:pt x="988" y="770"/>
                    <a:pt x="997" y="767"/>
                  </a:cubicBezTo>
                  <a:cubicBezTo>
                    <a:pt x="1000" y="766"/>
                    <a:pt x="1002" y="766"/>
                    <a:pt x="1004" y="766"/>
                  </a:cubicBezTo>
                  <a:cubicBezTo>
                    <a:pt x="1004" y="765"/>
                    <a:pt x="1004" y="765"/>
                    <a:pt x="1004" y="765"/>
                  </a:cubicBezTo>
                  <a:cubicBezTo>
                    <a:pt x="1004" y="759"/>
                    <a:pt x="1004" y="753"/>
                    <a:pt x="1004" y="748"/>
                  </a:cubicBezTo>
                  <a:cubicBezTo>
                    <a:pt x="1004" y="725"/>
                    <a:pt x="1007" y="719"/>
                    <a:pt x="1011" y="711"/>
                  </a:cubicBezTo>
                  <a:cubicBezTo>
                    <a:pt x="1014" y="705"/>
                    <a:pt x="1017" y="699"/>
                    <a:pt x="1020" y="681"/>
                  </a:cubicBezTo>
                  <a:cubicBezTo>
                    <a:pt x="1026" y="644"/>
                    <a:pt x="1110" y="556"/>
                    <a:pt x="1137" y="531"/>
                  </a:cubicBezTo>
                  <a:cubicBezTo>
                    <a:pt x="1139" y="529"/>
                    <a:pt x="1140" y="528"/>
                    <a:pt x="1141" y="527"/>
                  </a:cubicBezTo>
                  <a:cubicBezTo>
                    <a:pt x="1143" y="525"/>
                    <a:pt x="1144" y="525"/>
                    <a:pt x="1144" y="524"/>
                  </a:cubicBezTo>
                  <a:cubicBezTo>
                    <a:pt x="1145" y="523"/>
                    <a:pt x="1146" y="516"/>
                    <a:pt x="1147" y="505"/>
                  </a:cubicBezTo>
                  <a:cubicBezTo>
                    <a:pt x="1149" y="479"/>
                    <a:pt x="1151" y="427"/>
                    <a:pt x="1151" y="340"/>
                  </a:cubicBezTo>
                  <a:cubicBezTo>
                    <a:pt x="1151" y="322"/>
                    <a:pt x="1153" y="302"/>
                    <a:pt x="1158" y="280"/>
                  </a:cubicBezTo>
                  <a:cubicBezTo>
                    <a:pt x="1160" y="272"/>
                    <a:pt x="1162" y="265"/>
                    <a:pt x="1164" y="257"/>
                  </a:cubicBezTo>
                  <a:cubicBezTo>
                    <a:pt x="1169" y="242"/>
                    <a:pt x="1165" y="237"/>
                    <a:pt x="1160" y="230"/>
                  </a:cubicBezTo>
                  <a:cubicBezTo>
                    <a:pt x="1155" y="223"/>
                    <a:pt x="1150" y="215"/>
                    <a:pt x="1151" y="199"/>
                  </a:cubicBezTo>
                  <a:cubicBezTo>
                    <a:pt x="1152" y="184"/>
                    <a:pt x="1142" y="171"/>
                    <a:pt x="1133" y="159"/>
                  </a:cubicBezTo>
                  <a:cubicBezTo>
                    <a:pt x="1126" y="149"/>
                    <a:pt x="1119" y="139"/>
                    <a:pt x="1119" y="130"/>
                  </a:cubicBezTo>
                  <a:cubicBezTo>
                    <a:pt x="1119" y="128"/>
                    <a:pt x="1119" y="126"/>
                    <a:pt x="1119" y="124"/>
                  </a:cubicBezTo>
                  <a:cubicBezTo>
                    <a:pt x="1119" y="123"/>
                    <a:pt x="1119" y="121"/>
                    <a:pt x="1119" y="120"/>
                  </a:cubicBezTo>
                  <a:cubicBezTo>
                    <a:pt x="1119" y="119"/>
                    <a:pt x="1119" y="117"/>
                    <a:pt x="1119" y="115"/>
                  </a:cubicBezTo>
                  <a:cubicBezTo>
                    <a:pt x="1119" y="113"/>
                    <a:pt x="1119" y="111"/>
                    <a:pt x="1119" y="110"/>
                  </a:cubicBezTo>
                  <a:cubicBezTo>
                    <a:pt x="1118" y="108"/>
                    <a:pt x="1118" y="105"/>
                    <a:pt x="1118" y="103"/>
                  </a:cubicBezTo>
                  <a:cubicBezTo>
                    <a:pt x="1118" y="101"/>
                    <a:pt x="1118" y="99"/>
                    <a:pt x="1118" y="97"/>
                  </a:cubicBezTo>
                  <a:cubicBezTo>
                    <a:pt x="1118" y="95"/>
                    <a:pt x="1118" y="92"/>
                    <a:pt x="1118" y="90"/>
                  </a:cubicBezTo>
                  <a:cubicBezTo>
                    <a:pt x="1118" y="88"/>
                    <a:pt x="1117" y="86"/>
                    <a:pt x="1117" y="85"/>
                  </a:cubicBezTo>
                  <a:cubicBezTo>
                    <a:pt x="1117" y="81"/>
                    <a:pt x="1117" y="78"/>
                    <a:pt x="1117" y="75"/>
                  </a:cubicBezTo>
                  <a:cubicBezTo>
                    <a:pt x="1117" y="73"/>
                    <a:pt x="1117" y="72"/>
                    <a:pt x="1117" y="71"/>
                  </a:cubicBezTo>
                  <a:cubicBezTo>
                    <a:pt x="1116" y="67"/>
                    <a:pt x="1116" y="63"/>
                    <a:pt x="1116" y="59"/>
                  </a:cubicBezTo>
                  <a:lnTo>
                    <a:pt x="1116" y="58"/>
                  </a:lnTo>
                  <a:cubicBezTo>
                    <a:pt x="1116" y="52"/>
                    <a:pt x="1115" y="46"/>
                    <a:pt x="1115" y="41"/>
                  </a:cubicBezTo>
                  <a:lnTo>
                    <a:pt x="1058" y="72"/>
                  </a:lnTo>
                  <a:lnTo>
                    <a:pt x="1055" y="67"/>
                  </a:lnTo>
                  <a:cubicBezTo>
                    <a:pt x="1055" y="67"/>
                    <a:pt x="1039" y="41"/>
                    <a:pt x="1008" y="21"/>
                  </a:cubicBezTo>
                  <a:cubicBezTo>
                    <a:pt x="981" y="2"/>
                    <a:pt x="912" y="1"/>
                    <a:pt x="902" y="0"/>
                  </a:cubicBezTo>
                  <a:lnTo>
                    <a:pt x="576" y="204"/>
                  </a:lnTo>
                  <a:lnTo>
                    <a:pt x="435" y="317"/>
                  </a:lnTo>
                  <a:cubicBezTo>
                    <a:pt x="432" y="318"/>
                    <a:pt x="343" y="349"/>
                    <a:pt x="316" y="354"/>
                  </a:cubicBezTo>
                  <a:lnTo>
                    <a:pt x="311" y="356"/>
                  </a:lnTo>
                  <a:cubicBezTo>
                    <a:pt x="314" y="551"/>
                    <a:pt x="308" y="556"/>
                    <a:pt x="304" y="559"/>
                  </a:cubicBezTo>
                  <a:cubicBezTo>
                    <a:pt x="301" y="561"/>
                    <a:pt x="296" y="575"/>
                    <a:pt x="293" y="584"/>
                  </a:cubicBezTo>
                  <a:cubicBezTo>
                    <a:pt x="289" y="597"/>
                    <a:pt x="285" y="609"/>
                    <a:pt x="279" y="614"/>
                  </a:cubicBezTo>
                  <a:cubicBezTo>
                    <a:pt x="278" y="616"/>
                    <a:pt x="276" y="619"/>
                    <a:pt x="274" y="622"/>
                  </a:cubicBezTo>
                  <a:cubicBezTo>
                    <a:pt x="265" y="633"/>
                    <a:pt x="252" y="650"/>
                    <a:pt x="228" y="650"/>
                  </a:cubicBezTo>
                  <a:cubicBezTo>
                    <a:pt x="217" y="650"/>
                    <a:pt x="200" y="653"/>
                    <a:pt x="182" y="655"/>
                  </a:cubicBezTo>
                  <a:cubicBezTo>
                    <a:pt x="153" y="660"/>
                    <a:pt x="123" y="664"/>
                    <a:pt x="107" y="661"/>
                  </a:cubicBezTo>
                  <a:cubicBezTo>
                    <a:pt x="89" y="658"/>
                    <a:pt x="72" y="668"/>
                    <a:pt x="61" y="675"/>
                  </a:cubicBezTo>
                  <a:cubicBezTo>
                    <a:pt x="56" y="678"/>
                    <a:pt x="53" y="680"/>
                    <a:pt x="50" y="681"/>
                  </a:cubicBezTo>
                  <a:cubicBezTo>
                    <a:pt x="43" y="684"/>
                    <a:pt x="21" y="685"/>
                    <a:pt x="4" y="685"/>
                  </a:cubicBezTo>
                  <a:lnTo>
                    <a:pt x="3" y="685"/>
                  </a:lnTo>
                  <a:cubicBezTo>
                    <a:pt x="0" y="711"/>
                    <a:pt x="2" y="715"/>
                    <a:pt x="2" y="716"/>
                  </a:cubicBezTo>
                  <a:cubicBezTo>
                    <a:pt x="7" y="718"/>
                    <a:pt x="10" y="726"/>
                    <a:pt x="14" y="736"/>
                  </a:cubicBezTo>
                  <a:cubicBezTo>
                    <a:pt x="17" y="745"/>
                    <a:pt x="21" y="755"/>
                    <a:pt x="27" y="759"/>
                  </a:cubicBezTo>
                  <a:lnTo>
                    <a:pt x="30" y="762"/>
                  </a:lnTo>
                  <a:cubicBezTo>
                    <a:pt x="45" y="773"/>
                    <a:pt x="65" y="788"/>
                    <a:pt x="65" y="805"/>
                  </a:cubicBezTo>
                  <a:cubicBezTo>
                    <a:pt x="65" y="825"/>
                    <a:pt x="69" y="828"/>
                    <a:pt x="73" y="828"/>
                  </a:cubicBezTo>
                  <a:cubicBezTo>
                    <a:pt x="82" y="828"/>
                    <a:pt x="88" y="836"/>
                    <a:pt x="93" y="843"/>
                  </a:cubicBezTo>
                  <a:cubicBezTo>
                    <a:pt x="94" y="844"/>
                    <a:pt x="95" y="845"/>
                    <a:pt x="96" y="847"/>
                  </a:cubicBezTo>
                  <a:cubicBezTo>
                    <a:pt x="99" y="850"/>
                    <a:pt x="102" y="854"/>
                    <a:pt x="105" y="855"/>
                  </a:cubicBezTo>
                  <a:cubicBezTo>
                    <a:pt x="110" y="857"/>
                    <a:pt x="120" y="854"/>
                    <a:pt x="127" y="852"/>
                  </a:cubicBezTo>
                  <a:cubicBezTo>
                    <a:pt x="132" y="850"/>
                    <a:pt x="136" y="849"/>
                    <a:pt x="140" y="849"/>
                  </a:cubicBezTo>
                  <a:cubicBezTo>
                    <a:pt x="144" y="849"/>
                    <a:pt x="146" y="851"/>
                    <a:pt x="147" y="852"/>
                  </a:cubicBezTo>
                  <a:cubicBezTo>
                    <a:pt x="149" y="856"/>
                    <a:pt x="149" y="862"/>
                    <a:pt x="149" y="874"/>
                  </a:cubicBezTo>
                  <a:cubicBezTo>
                    <a:pt x="149" y="879"/>
                    <a:pt x="149" y="888"/>
                    <a:pt x="150" y="892"/>
                  </a:cubicBezTo>
                  <a:cubicBezTo>
                    <a:pt x="155" y="893"/>
                    <a:pt x="163" y="895"/>
                    <a:pt x="171" y="900"/>
                  </a:cubicBezTo>
                  <a:cubicBezTo>
                    <a:pt x="172" y="892"/>
                    <a:pt x="175" y="884"/>
                    <a:pt x="179" y="879"/>
                  </a:cubicBezTo>
                  <a:cubicBezTo>
                    <a:pt x="184" y="873"/>
                    <a:pt x="190" y="869"/>
                    <a:pt x="198" y="8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8" name="Freeform 47">
              <a:extLst>
                <a:ext uri="{FF2B5EF4-FFF2-40B4-BE49-F238E27FC236}">
                  <a16:creationId xmlns:a16="http://schemas.microsoft.com/office/drawing/2014/main" id="{A8758881-5752-4040-BDC7-2A47D4A88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0555" y="3487247"/>
              <a:ext cx="321313" cy="535513"/>
            </a:xfrm>
            <a:custGeom>
              <a:avLst/>
              <a:gdLst>
                <a:gd name="T0" fmla="*/ 100 w 753"/>
                <a:gd name="T1" fmla="*/ 1071 h 1255"/>
                <a:gd name="T2" fmla="*/ 40 w 753"/>
                <a:gd name="T3" fmla="*/ 1075 h 1255"/>
                <a:gd name="T4" fmla="*/ 57 w 753"/>
                <a:gd name="T5" fmla="*/ 1124 h 1255"/>
                <a:gd name="T6" fmla="*/ 122 w 753"/>
                <a:gd name="T7" fmla="*/ 1192 h 1255"/>
                <a:gd name="T8" fmla="*/ 156 w 753"/>
                <a:gd name="T9" fmla="*/ 1254 h 1255"/>
                <a:gd name="T10" fmla="*/ 183 w 753"/>
                <a:gd name="T11" fmla="*/ 1235 h 1255"/>
                <a:gd name="T12" fmla="*/ 217 w 753"/>
                <a:gd name="T13" fmla="*/ 1233 h 1255"/>
                <a:gd name="T14" fmla="*/ 233 w 753"/>
                <a:gd name="T15" fmla="*/ 1235 h 1255"/>
                <a:gd name="T16" fmla="*/ 319 w 753"/>
                <a:gd name="T17" fmla="*/ 1209 h 1255"/>
                <a:gd name="T18" fmla="*/ 385 w 753"/>
                <a:gd name="T19" fmla="*/ 1173 h 1255"/>
                <a:gd name="T20" fmla="*/ 391 w 753"/>
                <a:gd name="T21" fmla="*/ 1132 h 1255"/>
                <a:gd name="T22" fmla="*/ 430 w 753"/>
                <a:gd name="T23" fmla="*/ 1128 h 1255"/>
                <a:gd name="T24" fmla="*/ 561 w 753"/>
                <a:gd name="T25" fmla="*/ 1044 h 1255"/>
                <a:gd name="T26" fmla="*/ 576 w 753"/>
                <a:gd name="T27" fmla="*/ 1022 h 1255"/>
                <a:gd name="T28" fmla="*/ 645 w 753"/>
                <a:gd name="T29" fmla="*/ 969 h 1255"/>
                <a:gd name="T30" fmla="*/ 661 w 753"/>
                <a:gd name="T31" fmla="*/ 973 h 1255"/>
                <a:gd name="T32" fmla="*/ 632 w 753"/>
                <a:gd name="T33" fmla="*/ 897 h 1255"/>
                <a:gd name="T34" fmla="*/ 631 w 753"/>
                <a:gd name="T35" fmla="*/ 849 h 1255"/>
                <a:gd name="T36" fmla="*/ 598 w 753"/>
                <a:gd name="T37" fmla="*/ 832 h 1255"/>
                <a:gd name="T38" fmla="*/ 607 w 753"/>
                <a:gd name="T39" fmla="*/ 767 h 1255"/>
                <a:gd name="T40" fmla="*/ 619 w 753"/>
                <a:gd name="T41" fmla="*/ 736 h 1255"/>
                <a:gd name="T42" fmla="*/ 651 w 753"/>
                <a:gd name="T43" fmla="*/ 679 h 1255"/>
                <a:gd name="T44" fmla="*/ 739 w 753"/>
                <a:gd name="T45" fmla="*/ 592 h 1255"/>
                <a:gd name="T46" fmla="*/ 749 w 753"/>
                <a:gd name="T47" fmla="*/ 516 h 1255"/>
                <a:gd name="T48" fmla="*/ 173 w 753"/>
                <a:gd name="T49" fmla="*/ 0 h 1255"/>
                <a:gd name="T50" fmla="*/ 115 w 753"/>
                <a:gd name="T51" fmla="*/ 129 h 1255"/>
                <a:gd name="T52" fmla="*/ 147 w 753"/>
                <a:gd name="T53" fmla="*/ 199 h 1255"/>
                <a:gd name="T54" fmla="*/ 160 w 753"/>
                <a:gd name="T55" fmla="*/ 259 h 1255"/>
                <a:gd name="T56" fmla="*/ 135 w 753"/>
                <a:gd name="T57" fmla="*/ 533 h 1255"/>
                <a:gd name="T58" fmla="*/ 16 w 753"/>
                <a:gd name="T59" fmla="*/ 682 h 1255"/>
                <a:gd name="T60" fmla="*/ 0 w 753"/>
                <a:gd name="T61" fmla="*/ 747 h 1255"/>
                <a:gd name="T62" fmla="*/ 7 w 753"/>
                <a:gd name="T63" fmla="*/ 776 h 1255"/>
                <a:gd name="T64" fmla="*/ 24 w 753"/>
                <a:gd name="T65" fmla="*/ 798 h 1255"/>
                <a:gd name="T66" fmla="*/ 70 w 753"/>
                <a:gd name="T67" fmla="*/ 828 h 1255"/>
                <a:gd name="T68" fmla="*/ 100 w 753"/>
                <a:gd name="T69" fmla="*/ 914 h 1255"/>
                <a:gd name="T70" fmla="*/ 135 w 753"/>
                <a:gd name="T71" fmla="*/ 1049 h 1255"/>
                <a:gd name="T72" fmla="*/ 110 w 753"/>
                <a:gd name="T73" fmla="*/ 1071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1255">
                  <a:moveTo>
                    <a:pt x="110" y="1071"/>
                  </a:moveTo>
                  <a:cubicBezTo>
                    <a:pt x="107" y="1071"/>
                    <a:pt x="103" y="1071"/>
                    <a:pt x="100" y="1071"/>
                  </a:cubicBezTo>
                  <a:cubicBezTo>
                    <a:pt x="93" y="1070"/>
                    <a:pt x="84" y="1070"/>
                    <a:pt x="73" y="1070"/>
                  </a:cubicBezTo>
                  <a:cubicBezTo>
                    <a:pt x="44" y="1070"/>
                    <a:pt x="40" y="1075"/>
                    <a:pt x="40" y="1075"/>
                  </a:cubicBezTo>
                  <a:cubicBezTo>
                    <a:pt x="41" y="1077"/>
                    <a:pt x="40" y="1079"/>
                    <a:pt x="40" y="1082"/>
                  </a:cubicBezTo>
                  <a:cubicBezTo>
                    <a:pt x="38" y="1093"/>
                    <a:pt x="36" y="1104"/>
                    <a:pt x="57" y="1124"/>
                  </a:cubicBezTo>
                  <a:cubicBezTo>
                    <a:pt x="66" y="1132"/>
                    <a:pt x="74" y="1139"/>
                    <a:pt x="82" y="1145"/>
                  </a:cubicBezTo>
                  <a:cubicBezTo>
                    <a:pt x="100" y="1158"/>
                    <a:pt x="115" y="1170"/>
                    <a:pt x="122" y="1192"/>
                  </a:cubicBezTo>
                  <a:cubicBezTo>
                    <a:pt x="133" y="1230"/>
                    <a:pt x="144" y="1248"/>
                    <a:pt x="149" y="1252"/>
                  </a:cubicBezTo>
                  <a:cubicBezTo>
                    <a:pt x="151" y="1254"/>
                    <a:pt x="153" y="1254"/>
                    <a:pt x="156" y="1254"/>
                  </a:cubicBezTo>
                  <a:cubicBezTo>
                    <a:pt x="156" y="1254"/>
                    <a:pt x="157" y="1254"/>
                    <a:pt x="158" y="1254"/>
                  </a:cubicBezTo>
                  <a:cubicBezTo>
                    <a:pt x="163" y="1254"/>
                    <a:pt x="173" y="1250"/>
                    <a:pt x="183" y="1235"/>
                  </a:cubicBezTo>
                  <a:cubicBezTo>
                    <a:pt x="187" y="1229"/>
                    <a:pt x="193" y="1226"/>
                    <a:pt x="199" y="1226"/>
                  </a:cubicBezTo>
                  <a:cubicBezTo>
                    <a:pt x="205" y="1226"/>
                    <a:pt x="211" y="1230"/>
                    <a:pt x="217" y="1233"/>
                  </a:cubicBezTo>
                  <a:cubicBezTo>
                    <a:pt x="221" y="1236"/>
                    <a:pt x="225" y="1238"/>
                    <a:pt x="228" y="1238"/>
                  </a:cubicBezTo>
                  <a:cubicBezTo>
                    <a:pt x="229" y="1238"/>
                    <a:pt x="230" y="1238"/>
                    <a:pt x="233" y="1235"/>
                  </a:cubicBezTo>
                  <a:cubicBezTo>
                    <a:pt x="245" y="1220"/>
                    <a:pt x="273" y="1216"/>
                    <a:pt x="295" y="1213"/>
                  </a:cubicBezTo>
                  <a:cubicBezTo>
                    <a:pt x="305" y="1212"/>
                    <a:pt x="315" y="1211"/>
                    <a:pt x="319" y="1209"/>
                  </a:cubicBezTo>
                  <a:cubicBezTo>
                    <a:pt x="321" y="1207"/>
                    <a:pt x="326" y="1205"/>
                    <a:pt x="330" y="1203"/>
                  </a:cubicBezTo>
                  <a:cubicBezTo>
                    <a:pt x="347" y="1195"/>
                    <a:pt x="375" y="1182"/>
                    <a:pt x="385" y="1173"/>
                  </a:cubicBezTo>
                  <a:cubicBezTo>
                    <a:pt x="387" y="1171"/>
                    <a:pt x="387" y="1169"/>
                    <a:pt x="384" y="1162"/>
                  </a:cubicBezTo>
                  <a:cubicBezTo>
                    <a:pt x="381" y="1154"/>
                    <a:pt x="375" y="1141"/>
                    <a:pt x="391" y="1132"/>
                  </a:cubicBezTo>
                  <a:cubicBezTo>
                    <a:pt x="393" y="1131"/>
                    <a:pt x="395" y="1130"/>
                    <a:pt x="398" y="1129"/>
                  </a:cubicBezTo>
                  <a:cubicBezTo>
                    <a:pt x="406" y="1127"/>
                    <a:pt x="417" y="1127"/>
                    <a:pt x="430" y="1128"/>
                  </a:cubicBezTo>
                  <a:cubicBezTo>
                    <a:pt x="455" y="1128"/>
                    <a:pt x="483" y="1128"/>
                    <a:pt x="497" y="1111"/>
                  </a:cubicBezTo>
                  <a:cubicBezTo>
                    <a:pt x="517" y="1086"/>
                    <a:pt x="545" y="1060"/>
                    <a:pt x="561" y="1044"/>
                  </a:cubicBezTo>
                  <a:cubicBezTo>
                    <a:pt x="566" y="1040"/>
                    <a:pt x="570" y="1036"/>
                    <a:pt x="572" y="1034"/>
                  </a:cubicBezTo>
                  <a:cubicBezTo>
                    <a:pt x="576" y="1030"/>
                    <a:pt x="576" y="1027"/>
                    <a:pt x="576" y="1022"/>
                  </a:cubicBezTo>
                  <a:cubicBezTo>
                    <a:pt x="577" y="1016"/>
                    <a:pt x="578" y="1008"/>
                    <a:pt x="588" y="998"/>
                  </a:cubicBezTo>
                  <a:cubicBezTo>
                    <a:pt x="602" y="984"/>
                    <a:pt x="627" y="969"/>
                    <a:pt x="645" y="969"/>
                  </a:cubicBezTo>
                  <a:cubicBezTo>
                    <a:pt x="650" y="969"/>
                    <a:pt x="654" y="970"/>
                    <a:pt x="658" y="972"/>
                  </a:cubicBezTo>
                  <a:cubicBezTo>
                    <a:pt x="659" y="972"/>
                    <a:pt x="660" y="973"/>
                    <a:pt x="661" y="973"/>
                  </a:cubicBezTo>
                  <a:lnTo>
                    <a:pt x="668" y="947"/>
                  </a:lnTo>
                  <a:cubicBezTo>
                    <a:pt x="658" y="941"/>
                    <a:pt x="632" y="923"/>
                    <a:pt x="632" y="897"/>
                  </a:cubicBezTo>
                  <a:cubicBezTo>
                    <a:pt x="632" y="890"/>
                    <a:pt x="632" y="884"/>
                    <a:pt x="633" y="877"/>
                  </a:cubicBezTo>
                  <a:cubicBezTo>
                    <a:pt x="634" y="865"/>
                    <a:pt x="635" y="853"/>
                    <a:pt x="631" y="849"/>
                  </a:cubicBezTo>
                  <a:cubicBezTo>
                    <a:pt x="630" y="848"/>
                    <a:pt x="629" y="847"/>
                    <a:pt x="624" y="847"/>
                  </a:cubicBezTo>
                  <a:cubicBezTo>
                    <a:pt x="611" y="847"/>
                    <a:pt x="602" y="841"/>
                    <a:pt x="598" y="832"/>
                  </a:cubicBezTo>
                  <a:cubicBezTo>
                    <a:pt x="594" y="820"/>
                    <a:pt x="598" y="806"/>
                    <a:pt x="610" y="794"/>
                  </a:cubicBezTo>
                  <a:cubicBezTo>
                    <a:pt x="616" y="788"/>
                    <a:pt x="612" y="779"/>
                    <a:pt x="607" y="767"/>
                  </a:cubicBezTo>
                  <a:cubicBezTo>
                    <a:pt x="602" y="758"/>
                    <a:pt x="598" y="749"/>
                    <a:pt x="603" y="742"/>
                  </a:cubicBezTo>
                  <a:cubicBezTo>
                    <a:pt x="607" y="736"/>
                    <a:pt x="616" y="736"/>
                    <a:pt x="619" y="736"/>
                  </a:cubicBezTo>
                  <a:cubicBezTo>
                    <a:pt x="630" y="736"/>
                    <a:pt x="632" y="729"/>
                    <a:pt x="633" y="711"/>
                  </a:cubicBezTo>
                  <a:cubicBezTo>
                    <a:pt x="634" y="698"/>
                    <a:pt x="636" y="683"/>
                    <a:pt x="651" y="679"/>
                  </a:cubicBezTo>
                  <a:cubicBezTo>
                    <a:pt x="668" y="676"/>
                    <a:pt x="674" y="665"/>
                    <a:pt x="674" y="638"/>
                  </a:cubicBezTo>
                  <a:cubicBezTo>
                    <a:pt x="674" y="612"/>
                    <a:pt x="718" y="598"/>
                    <a:pt x="739" y="592"/>
                  </a:cubicBezTo>
                  <a:lnTo>
                    <a:pt x="744" y="590"/>
                  </a:lnTo>
                  <a:cubicBezTo>
                    <a:pt x="749" y="587"/>
                    <a:pt x="752" y="552"/>
                    <a:pt x="749" y="516"/>
                  </a:cubicBezTo>
                  <a:lnTo>
                    <a:pt x="749" y="310"/>
                  </a:lnTo>
                  <a:lnTo>
                    <a:pt x="173" y="0"/>
                  </a:lnTo>
                  <a:lnTo>
                    <a:pt x="111" y="34"/>
                  </a:lnTo>
                  <a:cubicBezTo>
                    <a:pt x="113" y="75"/>
                    <a:pt x="115" y="118"/>
                    <a:pt x="115" y="129"/>
                  </a:cubicBezTo>
                  <a:cubicBezTo>
                    <a:pt x="115" y="134"/>
                    <a:pt x="121" y="142"/>
                    <a:pt x="127" y="151"/>
                  </a:cubicBezTo>
                  <a:cubicBezTo>
                    <a:pt x="136" y="164"/>
                    <a:pt x="148" y="180"/>
                    <a:pt x="147" y="199"/>
                  </a:cubicBezTo>
                  <a:cubicBezTo>
                    <a:pt x="146" y="210"/>
                    <a:pt x="149" y="216"/>
                    <a:pt x="154" y="222"/>
                  </a:cubicBezTo>
                  <a:cubicBezTo>
                    <a:pt x="159" y="230"/>
                    <a:pt x="166" y="239"/>
                    <a:pt x="160" y="259"/>
                  </a:cubicBezTo>
                  <a:cubicBezTo>
                    <a:pt x="151" y="290"/>
                    <a:pt x="147" y="317"/>
                    <a:pt x="147" y="338"/>
                  </a:cubicBezTo>
                  <a:cubicBezTo>
                    <a:pt x="147" y="524"/>
                    <a:pt x="139" y="530"/>
                    <a:pt x="135" y="533"/>
                  </a:cubicBezTo>
                  <a:cubicBezTo>
                    <a:pt x="135" y="533"/>
                    <a:pt x="134" y="534"/>
                    <a:pt x="133" y="535"/>
                  </a:cubicBezTo>
                  <a:cubicBezTo>
                    <a:pt x="114" y="552"/>
                    <a:pt x="22" y="647"/>
                    <a:pt x="16" y="682"/>
                  </a:cubicBezTo>
                  <a:cubicBezTo>
                    <a:pt x="12" y="702"/>
                    <a:pt x="9" y="709"/>
                    <a:pt x="6" y="715"/>
                  </a:cubicBezTo>
                  <a:cubicBezTo>
                    <a:pt x="2" y="721"/>
                    <a:pt x="0" y="726"/>
                    <a:pt x="0" y="747"/>
                  </a:cubicBezTo>
                  <a:cubicBezTo>
                    <a:pt x="0" y="753"/>
                    <a:pt x="0" y="760"/>
                    <a:pt x="0" y="768"/>
                  </a:cubicBezTo>
                  <a:cubicBezTo>
                    <a:pt x="3" y="770"/>
                    <a:pt x="5" y="773"/>
                    <a:pt x="7" y="776"/>
                  </a:cubicBezTo>
                  <a:cubicBezTo>
                    <a:pt x="9" y="778"/>
                    <a:pt x="11" y="781"/>
                    <a:pt x="14" y="783"/>
                  </a:cubicBezTo>
                  <a:cubicBezTo>
                    <a:pt x="18" y="788"/>
                    <a:pt x="21" y="793"/>
                    <a:pt x="24" y="798"/>
                  </a:cubicBezTo>
                  <a:cubicBezTo>
                    <a:pt x="29" y="808"/>
                    <a:pt x="32" y="813"/>
                    <a:pt x="44" y="813"/>
                  </a:cubicBezTo>
                  <a:cubicBezTo>
                    <a:pt x="52" y="813"/>
                    <a:pt x="61" y="818"/>
                    <a:pt x="70" y="828"/>
                  </a:cubicBezTo>
                  <a:cubicBezTo>
                    <a:pt x="86" y="846"/>
                    <a:pt x="99" y="876"/>
                    <a:pt x="97" y="892"/>
                  </a:cubicBezTo>
                  <a:cubicBezTo>
                    <a:pt x="96" y="900"/>
                    <a:pt x="98" y="906"/>
                    <a:pt x="100" y="914"/>
                  </a:cubicBezTo>
                  <a:cubicBezTo>
                    <a:pt x="103" y="925"/>
                    <a:pt x="107" y="938"/>
                    <a:pt x="106" y="959"/>
                  </a:cubicBezTo>
                  <a:cubicBezTo>
                    <a:pt x="104" y="994"/>
                    <a:pt x="126" y="1043"/>
                    <a:pt x="135" y="1049"/>
                  </a:cubicBezTo>
                  <a:cubicBezTo>
                    <a:pt x="142" y="1053"/>
                    <a:pt x="142" y="1058"/>
                    <a:pt x="141" y="1060"/>
                  </a:cubicBezTo>
                  <a:cubicBezTo>
                    <a:pt x="138" y="1070"/>
                    <a:pt x="121" y="1071"/>
                    <a:pt x="110" y="10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29" name="Freeform 48">
              <a:extLst>
                <a:ext uri="{FF2B5EF4-FFF2-40B4-BE49-F238E27FC236}">
                  <a16:creationId xmlns:a16="http://schemas.microsoft.com/office/drawing/2014/main" id="{EF299ED9-16ED-479E-815F-8792DF1F8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0055" y="3190367"/>
              <a:ext cx="345740" cy="347615"/>
            </a:xfrm>
            <a:custGeom>
              <a:avLst/>
              <a:gdLst>
                <a:gd name="T0" fmla="*/ 486 w 811"/>
                <a:gd name="T1" fmla="*/ 23 h 816"/>
                <a:gd name="T2" fmla="*/ 369 w 811"/>
                <a:gd name="T3" fmla="*/ 53 h 816"/>
                <a:gd name="T4" fmla="*/ 323 w 811"/>
                <a:gd name="T5" fmla="*/ 72 h 816"/>
                <a:gd name="T6" fmla="*/ 276 w 811"/>
                <a:gd name="T7" fmla="*/ 63 h 816"/>
                <a:gd name="T8" fmla="*/ 265 w 811"/>
                <a:gd name="T9" fmla="*/ 58 h 816"/>
                <a:gd name="T10" fmla="*/ 138 w 811"/>
                <a:gd name="T11" fmla="*/ 24 h 816"/>
                <a:gd name="T12" fmla="*/ 26 w 811"/>
                <a:gd name="T13" fmla="*/ 0 h 816"/>
                <a:gd name="T14" fmla="*/ 24 w 811"/>
                <a:gd name="T15" fmla="*/ 7 h 816"/>
                <a:gd name="T16" fmla="*/ 22 w 811"/>
                <a:gd name="T17" fmla="*/ 11 h 816"/>
                <a:gd name="T18" fmla="*/ 19 w 811"/>
                <a:gd name="T19" fmla="*/ 64 h 816"/>
                <a:gd name="T20" fmla="*/ 12 w 811"/>
                <a:gd name="T21" fmla="*/ 107 h 816"/>
                <a:gd name="T22" fmla="*/ 5 w 811"/>
                <a:gd name="T23" fmla="*/ 156 h 816"/>
                <a:gd name="T24" fmla="*/ 7 w 811"/>
                <a:gd name="T25" fmla="*/ 164 h 816"/>
                <a:gd name="T26" fmla="*/ 13 w 811"/>
                <a:gd name="T27" fmla="*/ 216 h 816"/>
                <a:gd name="T28" fmla="*/ 13 w 811"/>
                <a:gd name="T29" fmla="*/ 797 h 816"/>
                <a:gd name="T30" fmla="*/ 471 w 811"/>
                <a:gd name="T31" fmla="*/ 797 h 816"/>
                <a:gd name="T32" fmla="*/ 496 w 811"/>
                <a:gd name="T33" fmla="*/ 780 h 816"/>
                <a:gd name="T34" fmla="*/ 507 w 811"/>
                <a:gd name="T35" fmla="*/ 777 h 816"/>
                <a:gd name="T36" fmla="*/ 538 w 811"/>
                <a:gd name="T37" fmla="*/ 793 h 816"/>
                <a:gd name="T38" fmla="*/ 638 w 811"/>
                <a:gd name="T39" fmla="*/ 793 h 816"/>
                <a:gd name="T40" fmla="*/ 640 w 811"/>
                <a:gd name="T41" fmla="*/ 795 h 816"/>
                <a:gd name="T42" fmla="*/ 676 w 811"/>
                <a:gd name="T43" fmla="*/ 815 h 816"/>
                <a:gd name="T44" fmla="*/ 686 w 811"/>
                <a:gd name="T45" fmla="*/ 804 h 816"/>
                <a:gd name="T46" fmla="*/ 721 w 811"/>
                <a:gd name="T47" fmla="*/ 779 h 816"/>
                <a:gd name="T48" fmla="*/ 747 w 811"/>
                <a:gd name="T49" fmla="*/ 751 h 816"/>
                <a:gd name="T50" fmla="*/ 770 w 811"/>
                <a:gd name="T51" fmla="*/ 725 h 816"/>
                <a:gd name="T52" fmla="*/ 778 w 811"/>
                <a:gd name="T53" fmla="*/ 725 h 816"/>
                <a:gd name="T54" fmla="*/ 782 w 811"/>
                <a:gd name="T55" fmla="*/ 725 h 816"/>
                <a:gd name="T56" fmla="*/ 784 w 811"/>
                <a:gd name="T57" fmla="*/ 725 h 816"/>
                <a:gd name="T58" fmla="*/ 803 w 811"/>
                <a:gd name="T59" fmla="*/ 705 h 816"/>
                <a:gd name="T60" fmla="*/ 806 w 811"/>
                <a:gd name="T61" fmla="*/ 700 h 816"/>
                <a:gd name="T62" fmla="*/ 807 w 811"/>
                <a:gd name="T63" fmla="*/ 699 h 816"/>
                <a:gd name="T64" fmla="*/ 807 w 811"/>
                <a:gd name="T65" fmla="*/ 669 h 816"/>
                <a:gd name="T66" fmla="*/ 797 w 811"/>
                <a:gd name="T67" fmla="*/ 633 h 816"/>
                <a:gd name="T68" fmla="*/ 773 w 811"/>
                <a:gd name="T69" fmla="*/ 588 h 816"/>
                <a:gd name="T70" fmla="*/ 728 w 811"/>
                <a:gd name="T71" fmla="*/ 504 h 816"/>
                <a:gd name="T72" fmla="*/ 691 w 811"/>
                <a:gd name="T73" fmla="*/ 431 h 816"/>
                <a:gd name="T74" fmla="*/ 675 w 811"/>
                <a:gd name="T75" fmla="*/ 398 h 816"/>
                <a:gd name="T76" fmla="*/ 655 w 811"/>
                <a:gd name="T77" fmla="*/ 352 h 816"/>
                <a:gd name="T78" fmla="*/ 635 w 811"/>
                <a:gd name="T79" fmla="*/ 310 h 816"/>
                <a:gd name="T80" fmla="*/ 604 w 811"/>
                <a:gd name="T81" fmla="*/ 271 h 816"/>
                <a:gd name="T82" fmla="*/ 566 w 811"/>
                <a:gd name="T83" fmla="*/ 130 h 816"/>
                <a:gd name="T84" fmla="*/ 572 w 811"/>
                <a:gd name="T85" fmla="*/ 122 h 816"/>
                <a:gd name="T86" fmla="*/ 575 w 811"/>
                <a:gd name="T87" fmla="*/ 122 h 816"/>
                <a:gd name="T88" fmla="*/ 621 w 811"/>
                <a:gd name="T89" fmla="*/ 203 h 816"/>
                <a:gd name="T90" fmla="*/ 630 w 811"/>
                <a:gd name="T91" fmla="*/ 224 h 816"/>
                <a:gd name="T92" fmla="*/ 702 w 811"/>
                <a:gd name="T93" fmla="*/ 321 h 816"/>
                <a:gd name="T94" fmla="*/ 730 w 811"/>
                <a:gd name="T95" fmla="*/ 250 h 816"/>
                <a:gd name="T96" fmla="*/ 745 w 811"/>
                <a:gd name="T97" fmla="*/ 213 h 816"/>
                <a:gd name="T98" fmla="*/ 747 w 811"/>
                <a:gd name="T99" fmla="*/ 200 h 816"/>
                <a:gd name="T100" fmla="*/ 753 w 811"/>
                <a:gd name="T101" fmla="*/ 182 h 816"/>
                <a:gd name="T102" fmla="*/ 756 w 811"/>
                <a:gd name="T103" fmla="*/ 173 h 816"/>
                <a:gd name="T104" fmla="*/ 757 w 811"/>
                <a:gd name="T105" fmla="*/ 171 h 816"/>
                <a:gd name="T106" fmla="*/ 757 w 811"/>
                <a:gd name="T107" fmla="*/ 171 h 816"/>
                <a:gd name="T108" fmla="*/ 758 w 811"/>
                <a:gd name="T109" fmla="*/ 171 h 816"/>
                <a:gd name="T110" fmla="*/ 708 w 811"/>
                <a:gd name="T111" fmla="*/ 49 h 816"/>
                <a:gd name="T112" fmla="*/ 705 w 811"/>
                <a:gd name="T113" fmla="*/ 52 h 816"/>
                <a:gd name="T114" fmla="*/ 673 w 811"/>
                <a:gd name="T115" fmla="*/ 53 h 816"/>
                <a:gd name="T116" fmla="*/ 621 w 811"/>
                <a:gd name="T117" fmla="*/ 49 h 816"/>
                <a:gd name="T118" fmla="*/ 596 w 811"/>
                <a:gd name="T119" fmla="*/ 53 h 816"/>
                <a:gd name="T120" fmla="*/ 521 w 811"/>
                <a:gd name="T121" fmla="*/ 29 h 816"/>
                <a:gd name="T122" fmla="*/ 486 w 811"/>
                <a:gd name="T123" fmla="*/ 23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816">
                  <a:moveTo>
                    <a:pt x="486" y="23"/>
                  </a:moveTo>
                  <a:cubicBezTo>
                    <a:pt x="437" y="23"/>
                    <a:pt x="378" y="40"/>
                    <a:pt x="369" y="53"/>
                  </a:cubicBezTo>
                  <a:cubicBezTo>
                    <a:pt x="360" y="65"/>
                    <a:pt x="344" y="72"/>
                    <a:pt x="323" y="72"/>
                  </a:cubicBezTo>
                  <a:cubicBezTo>
                    <a:pt x="308" y="72"/>
                    <a:pt x="292" y="69"/>
                    <a:pt x="276" y="63"/>
                  </a:cubicBezTo>
                  <a:lnTo>
                    <a:pt x="265" y="58"/>
                  </a:lnTo>
                  <a:cubicBezTo>
                    <a:pt x="233" y="45"/>
                    <a:pt x="193" y="29"/>
                    <a:pt x="138" y="24"/>
                  </a:cubicBezTo>
                  <a:cubicBezTo>
                    <a:pt x="66" y="17"/>
                    <a:pt x="38" y="8"/>
                    <a:pt x="26" y="0"/>
                  </a:cubicBezTo>
                  <a:cubicBezTo>
                    <a:pt x="25" y="3"/>
                    <a:pt x="24" y="5"/>
                    <a:pt x="24" y="7"/>
                  </a:cubicBezTo>
                  <a:lnTo>
                    <a:pt x="22" y="11"/>
                  </a:lnTo>
                  <a:cubicBezTo>
                    <a:pt x="13" y="35"/>
                    <a:pt x="16" y="51"/>
                    <a:pt x="19" y="64"/>
                  </a:cubicBezTo>
                  <a:cubicBezTo>
                    <a:pt x="22" y="78"/>
                    <a:pt x="25" y="91"/>
                    <a:pt x="12" y="107"/>
                  </a:cubicBezTo>
                  <a:cubicBezTo>
                    <a:pt x="0" y="121"/>
                    <a:pt x="1" y="136"/>
                    <a:pt x="5" y="156"/>
                  </a:cubicBezTo>
                  <a:cubicBezTo>
                    <a:pt x="6" y="159"/>
                    <a:pt x="6" y="161"/>
                    <a:pt x="7" y="164"/>
                  </a:cubicBezTo>
                  <a:cubicBezTo>
                    <a:pt x="10" y="179"/>
                    <a:pt x="13" y="196"/>
                    <a:pt x="13" y="216"/>
                  </a:cubicBezTo>
                  <a:lnTo>
                    <a:pt x="13" y="797"/>
                  </a:lnTo>
                  <a:lnTo>
                    <a:pt x="471" y="797"/>
                  </a:lnTo>
                  <a:lnTo>
                    <a:pt x="496" y="780"/>
                  </a:lnTo>
                  <a:cubicBezTo>
                    <a:pt x="499" y="778"/>
                    <a:pt x="503" y="777"/>
                    <a:pt x="507" y="777"/>
                  </a:cubicBezTo>
                  <a:cubicBezTo>
                    <a:pt x="520" y="777"/>
                    <a:pt x="533" y="788"/>
                    <a:pt x="538" y="793"/>
                  </a:cubicBezTo>
                  <a:lnTo>
                    <a:pt x="638" y="793"/>
                  </a:lnTo>
                  <a:lnTo>
                    <a:pt x="640" y="795"/>
                  </a:lnTo>
                  <a:cubicBezTo>
                    <a:pt x="640" y="795"/>
                    <a:pt x="656" y="815"/>
                    <a:pt x="676" y="815"/>
                  </a:cubicBezTo>
                  <a:cubicBezTo>
                    <a:pt x="681" y="815"/>
                    <a:pt x="683" y="812"/>
                    <a:pt x="686" y="804"/>
                  </a:cubicBezTo>
                  <a:cubicBezTo>
                    <a:pt x="690" y="794"/>
                    <a:pt x="697" y="779"/>
                    <a:pt x="721" y="779"/>
                  </a:cubicBezTo>
                  <a:cubicBezTo>
                    <a:pt x="736" y="779"/>
                    <a:pt x="741" y="768"/>
                    <a:pt x="747" y="751"/>
                  </a:cubicBezTo>
                  <a:cubicBezTo>
                    <a:pt x="751" y="739"/>
                    <a:pt x="756" y="725"/>
                    <a:pt x="770" y="725"/>
                  </a:cubicBezTo>
                  <a:cubicBezTo>
                    <a:pt x="773" y="725"/>
                    <a:pt x="776" y="725"/>
                    <a:pt x="778" y="725"/>
                  </a:cubicBezTo>
                  <a:lnTo>
                    <a:pt x="782" y="725"/>
                  </a:lnTo>
                  <a:cubicBezTo>
                    <a:pt x="783" y="725"/>
                    <a:pt x="784" y="725"/>
                    <a:pt x="784" y="725"/>
                  </a:cubicBezTo>
                  <a:cubicBezTo>
                    <a:pt x="789" y="725"/>
                    <a:pt x="790" y="722"/>
                    <a:pt x="803" y="705"/>
                  </a:cubicBezTo>
                  <a:lnTo>
                    <a:pt x="806" y="700"/>
                  </a:lnTo>
                  <a:cubicBezTo>
                    <a:pt x="807" y="700"/>
                    <a:pt x="807" y="699"/>
                    <a:pt x="807" y="699"/>
                  </a:cubicBezTo>
                  <a:cubicBezTo>
                    <a:pt x="806" y="689"/>
                    <a:pt x="806" y="679"/>
                    <a:pt x="807" y="669"/>
                  </a:cubicBezTo>
                  <a:cubicBezTo>
                    <a:pt x="810" y="652"/>
                    <a:pt x="805" y="645"/>
                    <a:pt x="797" y="633"/>
                  </a:cubicBezTo>
                  <a:cubicBezTo>
                    <a:pt x="789" y="623"/>
                    <a:pt x="780" y="611"/>
                    <a:pt x="773" y="588"/>
                  </a:cubicBezTo>
                  <a:cubicBezTo>
                    <a:pt x="765" y="563"/>
                    <a:pt x="745" y="532"/>
                    <a:pt x="728" y="504"/>
                  </a:cubicBezTo>
                  <a:cubicBezTo>
                    <a:pt x="709" y="473"/>
                    <a:pt x="692" y="447"/>
                    <a:pt x="691" y="431"/>
                  </a:cubicBezTo>
                  <a:cubicBezTo>
                    <a:pt x="690" y="419"/>
                    <a:pt x="683" y="409"/>
                    <a:pt x="675" y="398"/>
                  </a:cubicBezTo>
                  <a:cubicBezTo>
                    <a:pt x="665" y="385"/>
                    <a:pt x="654" y="371"/>
                    <a:pt x="655" y="352"/>
                  </a:cubicBezTo>
                  <a:cubicBezTo>
                    <a:pt x="656" y="334"/>
                    <a:pt x="650" y="327"/>
                    <a:pt x="635" y="310"/>
                  </a:cubicBezTo>
                  <a:cubicBezTo>
                    <a:pt x="627" y="301"/>
                    <a:pt x="617" y="289"/>
                    <a:pt x="604" y="271"/>
                  </a:cubicBezTo>
                  <a:cubicBezTo>
                    <a:pt x="573" y="227"/>
                    <a:pt x="559" y="150"/>
                    <a:pt x="566" y="130"/>
                  </a:cubicBezTo>
                  <a:cubicBezTo>
                    <a:pt x="567" y="126"/>
                    <a:pt x="569" y="123"/>
                    <a:pt x="572" y="122"/>
                  </a:cubicBezTo>
                  <a:lnTo>
                    <a:pt x="575" y="122"/>
                  </a:lnTo>
                  <a:cubicBezTo>
                    <a:pt x="585" y="122"/>
                    <a:pt x="594" y="139"/>
                    <a:pt x="621" y="203"/>
                  </a:cubicBezTo>
                  <a:cubicBezTo>
                    <a:pt x="625" y="211"/>
                    <a:pt x="628" y="219"/>
                    <a:pt x="630" y="224"/>
                  </a:cubicBezTo>
                  <a:cubicBezTo>
                    <a:pt x="652" y="271"/>
                    <a:pt x="684" y="321"/>
                    <a:pt x="702" y="321"/>
                  </a:cubicBezTo>
                  <a:cubicBezTo>
                    <a:pt x="714" y="321"/>
                    <a:pt x="725" y="273"/>
                    <a:pt x="730" y="250"/>
                  </a:cubicBezTo>
                  <a:cubicBezTo>
                    <a:pt x="736" y="224"/>
                    <a:pt x="739" y="214"/>
                    <a:pt x="745" y="213"/>
                  </a:cubicBezTo>
                  <a:lnTo>
                    <a:pt x="747" y="200"/>
                  </a:lnTo>
                  <a:lnTo>
                    <a:pt x="753" y="182"/>
                  </a:lnTo>
                  <a:lnTo>
                    <a:pt x="756" y="173"/>
                  </a:lnTo>
                  <a:lnTo>
                    <a:pt x="757" y="171"/>
                  </a:lnTo>
                  <a:lnTo>
                    <a:pt x="757" y="171"/>
                  </a:lnTo>
                  <a:lnTo>
                    <a:pt x="758" y="171"/>
                  </a:lnTo>
                  <a:lnTo>
                    <a:pt x="708" y="49"/>
                  </a:lnTo>
                  <a:cubicBezTo>
                    <a:pt x="706" y="51"/>
                    <a:pt x="705" y="52"/>
                    <a:pt x="705" y="52"/>
                  </a:cubicBezTo>
                  <a:cubicBezTo>
                    <a:pt x="699" y="58"/>
                    <a:pt x="688" y="56"/>
                    <a:pt x="673" y="53"/>
                  </a:cubicBezTo>
                  <a:cubicBezTo>
                    <a:pt x="657" y="49"/>
                    <a:pt x="637" y="45"/>
                    <a:pt x="621" y="49"/>
                  </a:cubicBezTo>
                  <a:cubicBezTo>
                    <a:pt x="612" y="51"/>
                    <a:pt x="604" y="53"/>
                    <a:pt x="596" y="53"/>
                  </a:cubicBezTo>
                  <a:cubicBezTo>
                    <a:pt x="571" y="53"/>
                    <a:pt x="549" y="43"/>
                    <a:pt x="521" y="29"/>
                  </a:cubicBezTo>
                  <a:cubicBezTo>
                    <a:pt x="513" y="25"/>
                    <a:pt x="501" y="23"/>
                    <a:pt x="486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0" name="Freeform 49">
              <a:extLst>
                <a:ext uri="{FF2B5EF4-FFF2-40B4-BE49-F238E27FC236}">
                  <a16:creationId xmlns:a16="http://schemas.microsoft.com/office/drawing/2014/main" id="{7ED9C6CF-A72E-4DCF-B530-9BAE907E9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233" y="4195630"/>
              <a:ext cx="174749" cy="197294"/>
            </a:xfrm>
            <a:custGeom>
              <a:avLst/>
              <a:gdLst>
                <a:gd name="T0" fmla="*/ 188 w 410"/>
                <a:gd name="T1" fmla="*/ 447 h 464"/>
                <a:gd name="T2" fmla="*/ 203 w 410"/>
                <a:gd name="T3" fmla="*/ 444 h 464"/>
                <a:gd name="T4" fmla="*/ 220 w 410"/>
                <a:gd name="T5" fmla="*/ 440 h 464"/>
                <a:gd name="T6" fmla="*/ 216 w 410"/>
                <a:gd name="T7" fmla="*/ 415 h 464"/>
                <a:gd name="T8" fmla="*/ 206 w 410"/>
                <a:gd name="T9" fmla="*/ 391 h 464"/>
                <a:gd name="T10" fmla="*/ 207 w 410"/>
                <a:gd name="T11" fmla="*/ 361 h 464"/>
                <a:gd name="T12" fmla="*/ 258 w 410"/>
                <a:gd name="T13" fmla="*/ 350 h 464"/>
                <a:gd name="T14" fmla="*/ 291 w 410"/>
                <a:gd name="T15" fmla="*/ 307 h 464"/>
                <a:gd name="T16" fmla="*/ 331 w 410"/>
                <a:gd name="T17" fmla="*/ 355 h 464"/>
                <a:gd name="T18" fmla="*/ 362 w 410"/>
                <a:gd name="T19" fmla="*/ 359 h 464"/>
                <a:gd name="T20" fmla="*/ 408 w 410"/>
                <a:gd name="T21" fmla="*/ 280 h 464"/>
                <a:gd name="T22" fmla="*/ 392 w 410"/>
                <a:gd name="T23" fmla="*/ 205 h 464"/>
                <a:gd name="T24" fmla="*/ 378 w 410"/>
                <a:gd name="T25" fmla="*/ 133 h 464"/>
                <a:gd name="T26" fmla="*/ 387 w 410"/>
                <a:gd name="T27" fmla="*/ 82 h 464"/>
                <a:gd name="T28" fmla="*/ 325 w 410"/>
                <a:gd name="T29" fmla="*/ 88 h 464"/>
                <a:gd name="T30" fmla="*/ 321 w 410"/>
                <a:gd name="T31" fmla="*/ 89 h 464"/>
                <a:gd name="T32" fmla="*/ 317 w 410"/>
                <a:gd name="T33" fmla="*/ 88 h 464"/>
                <a:gd name="T34" fmla="*/ 312 w 410"/>
                <a:gd name="T35" fmla="*/ 85 h 464"/>
                <a:gd name="T36" fmla="*/ 310 w 410"/>
                <a:gd name="T37" fmla="*/ 82 h 464"/>
                <a:gd name="T38" fmla="*/ 309 w 410"/>
                <a:gd name="T39" fmla="*/ 72 h 464"/>
                <a:gd name="T40" fmla="*/ 310 w 410"/>
                <a:gd name="T41" fmla="*/ 65 h 464"/>
                <a:gd name="T42" fmla="*/ 310 w 410"/>
                <a:gd name="T43" fmla="*/ 56 h 464"/>
                <a:gd name="T44" fmla="*/ 311 w 410"/>
                <a:gd name="T45" fmla="*/ 46 h 464"/>
                <a:gd name="T46" fmla="*/ 313 w 410"/>
                <a:gd name="T47" fmla="*/ 35 h 464"/>
                <a:gd name="T48" fmla="*/ 314 w 410"/>
                <a:gd name="T49" fmla="*/ 23 h 464"/>
                <a:gd name="T50" fmla="*/ 315 w 410"/>
                <a:gd name="T51" fmla="*/ 11 h 464"/>
                <a:gd name="T52" fmla="*/ 316 w 410"/>
                <a:gd name="T53" fmla="*/ 4 h 464"/>
                <a:gd name="T54" fmla="*/ 203 w 410"/>
                <a:gd name="T55" fmla="*/ 2 h 464"/>
                <a:gd name="T56" fmla="*/ 203 w 410"/>
                <a:gd name="T57" fmla="*/ 20 h 464"/>
                <a:gd name="T58" fmla="*/ 203 w 410"/>
                <a:gd name="T59" fmla="*/ 38 h 464"/>
                <a:gd name="T60" fmla="*/ 203 w 410"/>
                <a:gd name="T61" fmla="*/ 54 h 464"/>
                <a:gd name="T62" fmla="*/ 202 w 410"/>
                <a:gd name="T63" fmla="*/ 68 h 464"/>
                <a:gd name="T64" fmla="*/ 201 w 410"/>
                <a:gd name="T65" fmla="*/ 80 h 464"/>
                <a:gd name="T66" fmla="*/ 200 w 410"/>
                <a:gd name="T67" fmla="*/ 89 h 464"/>
                <a:gd name="T68" fmla="*/ 199 w 410"/>
                <a:gd name="T69" fmla="*/ 95 h 464"/>
                <a:gd name="T70" fmla="*/ 198 w 410"/>
                <a:gd name="T71" fmla="*/ 102 h 464"/>
                <a:gd name="T72" fmla="*/ 89 w 410"/>
                <a:gd name="T73" fmla="*/ 107 h 464"/>
                <a:gd name="T74" fmla="*/ 87 w 410"/>
                <a:gd name="T75" fmla="*/ 107 h 464"/>
                <a:gd name="T76" fmla="*/ 86 w 410"/>
                <a:gd name="T77" fmla="*/ 107 h 464"/>
                <a:gd name="T78" fmla="*/ 80 w 410"/>
                <a:gd name="T79" fmla="*/ 108 h 464"/>
                <a:gd name="T80" fmla="*/ 45 w 410"/>
                <a:gd name="T81" fmla="*/ 126 h 464"/>
                <a:gd name="T82" fmla="*/ 76 w 410"/>
                <a:gd name="T83" fmla="*/ 158 h 464"/>
                <a:gd name="T84" fmla="*/ 55 w 410"/>
                <a:gd name="T85" fmla="*/ 178 h 464"/>
                <a:gd name="T86" fmla="*/ 2 w 410"/>
                <a:gd name="T87" fmla="*/ 245 h 464"/>
                <a:gd name="T88" fmla="*/ 41 w 410"/>
                <a:gd name="T89" fmla="*/ 307 h 464"/>
                <a:gd name="T90" fmla="*/ 127 w 410"/>
                <a:gd name="T91" fmla="*/ 416 h 464"/>
                <a:gd name="T92" fmla="*/ 168 w 410"/>
                <a:gd name="T93" fmla="*/ 460 h 464"/>
                <a:gd name="T94" fmla="*/ 177 w 410"/>
                <a:gd name="T95" fmla="*/ 45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" h="464">
                  <a:moveTo>
                    <a:pt x="181" y="450"/>
                  </a:moveTo>
                  <a:cubicBezTo>
                    <a:pt x="183" y="449"/>
                    <a:pt x="185" y="448"/>
                    <a:pt x="188" y="447"/>
                  </a:cubicBezTo>
                  <a:cubicBezTo>
                    <a:pt x="189" y="446"/>
                    <a:pt x="190" y="446"/>
                    <a:pt x="191" y="446"/>
                  </a:cubicBezTo>
                  <a:cubicBezTo>
                    <a:pt x="195" y="445"/>
                    <a:pt x="199" y="444"/>
                    <a:pt x="203" y="444"/>
                  </a:cubicBezTo>
                  <a:cubicBezTo>
                    <a:pt x="205" y="444"/>
                    <a:pt x="207" y="444"/>
                    <a:pt x="209" y="444"/>
                  </a:cubicBezTo>
                  <a:cubicBezTo>
                    <a:pt x="215" y="443"/>
                    <a:pt x="218" y="442"/>
                    <a:pt x="220" y="440"/>
                  </a:cubicBezTo>
                  <a:cubicBezTo>
                    <a:pt x="221" y="438"/>
                    <a:pt x="221" y="436"/>
                    <a:pt x="221" y="434"/>
                  </a:cubicBezTo>
                  <a:cubicBezTo>
                    <a:pt x="221" y="429"/>
                    <a:pt x="219" y="422"/>
                    <a:pt x="216" y="415"/>
                  </a:cubicBezTo>
                  <a:cubicBezTo>
                    <a:pt x="214" y="411"/>
                    <a:pt x="213" y="407"/>
                    <a:pt x="211" y="403"/>
                  </a:cubicBezTo>
                  <a:cubicBezTo>
                    <a:pt x="210" y="399"/>
                    <a:pt x="208" y="395"/>
                    <a:pt x="206" y="391"/>
                  </a:cubicBezTo>
                  <a:cubicBezTo>
                    <a:pt x="204" y="384"/>
                    <a:pt x="203" y="379"/>
                    <a:pt x="203" y="374"/>
                  </a:cubicBezTo>
                  <a:cubicBezTo>
                    <a:pt x="203" y="369"/>
                    <a:pt x="204" y="365"/>
                    <a:pt x="207" y="361"/>
                  </a:cubicBezTo>
                  <a:cubicBezTo>
                    <a:pt x="215" y="349"/>
                    <a:pt x="235" y="349"/>
                    <a:pt x="251" y="350"/>
                  </a:cubicBezTo>
                  <a:lnTo>
                    <a:pt x="258" y="350"/>
                  </a:lnTo>
                  <a:cubicBezTo>
                    <a:pt x="265" y="350"/>
                    <a:pt x="268" y="344"/>
                    <a:pt x="271" y="331"/>
                  </a:cubicBezTo>
                  <a:cubicBezTo>
                    <a:pt x="274" y="320"/>
                    <a:pt x="278" y="307"/>
                    <a:pt x="291" y="307"/>
                  </a:cubicBezTo>
                  <a:cubicBezTo>
                    <a:pt x="304" y="307"/>
                    <a:pt x="311" y="321"/>
                    <a:pt x="317" y="335"/>
                  </a:cubicBezTo>
                  <a:cubicBezTo>
                    <a:pt x="321" y="343"/>
                    <a:pt x="327" y="355"/>
                    <a:pt x="331" y="355"/>
                  </a:cubicBezTo>
                  <a:cubicBezTo>
                    <a:pt x="335" y="354"/>
                    <a:pt x="337" y="354"/>
                    <a:pt x="340" y="354"/>
                  </a:cubicBezTo>
                  <a:cubicBezTo>
                    <a:pt x="348" y="354"/>
                    <a:pt x="355" y="356"/>
                    <a:pt x="362" y="359"/>
                  </a:cubicBezTo>
                  <a:cubicBezTo>
                    <a:pt x="370" y="363"/>
                    <a:pt x="379" y="366"/>
                    <a:pt x="389" y="364"/>
                  </a:cubicBezTo>
                  <a:cubicBezTo>
                    <a:pt x="408" y="360"/>
                    <a:pt x="408" y="314"/>
                    <a:pt x="408" y="280"/>
                  </a:cubicBezTo>
                  <a:cubicBezTo>
                    <a:pt x="408" y="275"/>
                    <a:pt x="408" y="269"/>
                    <a:pt x="408" y="264"/>
                  </a:cubicBezTo>
                  <a:cubicBezTo>
                    <a:pt x="409" y="235"/>
                    <a:pt x="409" y="215"/>
                    <a:pt x="392" y="205"/>
                  </a:cubicBezTo>
                  <a:cubicBezTo>
                    <a:pt x="376" y="195"/>
                    <a:pt x="360" y="176"/>
                    <a:pt x="361" y="158"/>
                  </a:cubicBezTo>
                  <a:cubicBezTo>
                    <a:pt x="361" y="151"/>
                    <a:pt x="364" y="140"/>
                    <a:pt x="378" y="133"/>
                  </a:cubicBezTo>
                  <a:cubicBezTo>
                    <a:pt x="391" y="127"/>
                    <a:pt x="398" y="118"/>
                    <a:pt x="399" y="108"/>
                  </a:cubicBezTo>
                  <a:cubicBezTo>
                    <a:pt x="400" y="98"/>
                    <a:pt x="396" y="89"/>
                    <a:pt x="387" y="82"/>
                  </a:cubicBezTo>
                  <a:cubicBezTo>
                    <a:pt x="378" y="75"/>
                    <a:pt x="358" y="79"/>
                    <a:pt x="342" y="84"/>
                  </a:cubicBezTo>
                  <a:cubicBezTo>
                    <a:pt x="335" y="86"/>
                    <a:pt x="330" y="87"/>
                    <a:pt x="325" y="88"/>
                  </a:cubicBezTo>
                  <a:lnTo>
                    <a:pt x="324" y="88"/>
                  </a:lnTo>
                  <a:cubicBezTo>
                    <a:pt x="323" y="88"/>
                    <a:pt x="322" y="89"/>
                    <a:pt x="321" y="89"/>
                  </a:cubicBezTo>
                  <a:cubicBezTo>
                    <a:pt x="320" y="89"/>
                    <a:pt x="319" y="88"/>
                    <a:pt x="318" y="88"/>
                  </a:cubicBezTo>
                  <a:cubicBezTo>
                    <a:pt x="318" y="88"/>
                    <a:pt x="318" y="88"/>
                    <a:pt x="317" y="88"/>
                  </a:cubicBezTo>
                  <a:cubicBezTo>
                    <a:pt x="316" y="88"/>
                    <a:pt x="315" y="87"/>
                    <a:pt x="314" y="87"/>
                  </a:cubicBezTo>
                  <a:cubicBezTo>
                    <a:pt x="313" y="86"/>
                    <a:pt x="313" y="86"/>
                    <a:pt x="312" y="85"/>
                  </a:cubicBezTo>
                  <a:cubicBezTo>
                    <a:pt x="312" y="85"/>
                    <a:pt x="311" y="85"/>
                    <a:pt x="311" y="84"/>
                  </a:cubicBezTo>
                  <a:cubicBezTo>
                    <a:pt x="311" y="83"/>
                    <a:pt x="310" y="83"/>
                    <a:pt x="310" y="82"/>
                  </a:cubicBezTo>
                  <a:cubicBezTo>
                    <a:pt x="309" y="81"/>
                    <a:pt x="309" y="79"/>
                    <a:pt x="309" y="77"/>
                  </a:cubicBezTo>
                  <a:cubicBezTo>
                    <a:pt x="309" y="76"/>
                    <a:pt x="309" y="74"/>
                    <a:pt x="309" y="72"/>
                  </a:cubicBezTo>
                  <a:cubicBezTo>
                    <a:pt x="309" y="71"/>
                    <a:pt x="309" y="70"/>
                    <a:pt x="309" y="70"/>
                  </a:cubicBezTo>
                  <a:cubicBezTo>
                    <a:pt x="309" y="68"/>
                    <a:pt x="309" y="67"/>
                    <a:pt x="310" y="65"/>
                  </a:cubicBezTo>
                  <a:cubicBezTo>
                    <a:pt x="310" y="64"/>
                    <a:pt x="310" y="63"/>
                    <a:pt x="310" y="61"/>
                  </a:cubicBezTo>
                  <a:cubicBezTo>
                    <a:pt x="310" y="60"/>
                    <a:pt x="310" y="58"/>
                    <a:pt x="310" y="56"/>
                  </a:cubicBezTo>
                  <a:cubicBezTo>
                    <a:pt x="311" y="55"/>
                    <a:pt x="311" y="53"/>
                    <a:pt x="311" y="52"/>
                  </a:cubicBezTo>
                  <a:cubicBezTo>
                    <a:pt x="311" y="50"/>
                    <a:pt x="311" y="48"/>
                    <a:pt x="311" y="46"/>
                  </a:cubicBezTo>
                  <a:cubicBezTo>
                    <a:pt x="312" y="45"/>
                    <a:pt x="312" y="43"/>
                    <a:pt x="312" y="41"/>
                  </a:cubicBezTo>
                  <a:cubicBezTo>
                    <a:pt x="312" y="39"/>
                    <a:pt x="312" y="37"/>
                    <a:pt x="313" y="35"/>
                  </a:cubicBezTo>
                  <a:cubicBezTo>
                    <a:pt x="313" y="33"/>
                    <a:pt x="313" y="32"/>
                    <a:pt x="313" y="30"/>
                  </a:cubicBezTo>
                  <a:cubicBezTo>
                    <a:pt x="313" y="28"/>
                    <a:pt x="314" y="26"/>
                    <a:pt x="314" y="23"/>
                  </a:cubicBezTo>
                  <a:cubicBezTo>
                    <a:pt x="314" y="22"/>
                    <a:pt x="314" y="20"/>
                    <a:pt x="314" y="19"/>
                  </a:cubicBezTo>
                  <a:cubicBezTo>
                    <a:pt x="315" y="16"/>
                    <a:pt x="315" y="14"/>
                    <a:pt x="315" y="11"/>
                  </a:cubicBezTo>
                  <a:cubicBezTo>
                    <a:pt x="315" y="10"/>
                    <a:pt x="316" y="9"/>
                    <a:pt x="316" y="8"/>
                  </a:cubicBezTo>
                  <a:cubicBezTo>
                    <a:pt x="316" y="7"/>
                    <a:pt x="316" y="6"/>
                    <a:pt x="316" y="4"/>
                  </a:cubicBezTo>
                  <a:cubicBezTo>
                    <a:pt x="268" y="3"/>
                    <a:pt x="219" y="0"/>
                    <a:pt x="211" y="0"/>
                  </a:cubicBezTo>
                  <a:lnTo>
                    <a:pt x="203" y="2"/>
                  </a:lnTo>
                  <a:cubicBezTo>
                    <a:pt x="203" y="5"/>
                    <a:pt x="203" y="8"/>
                    <a:pt x="203" y="10"/>
                  </a:cubicBezTo>
                  <a:cubicBezTo>
                    <a:pt x="203" y="13"/>
                    <a:pt x="203" y="17"/>
                    <a:pt x="203" y="20"/>
                  </a:cubicBezTo>
                  <a:cubicBezTo>
                    <a:pt x="203" y="23"/>
                    <a:pt x="203" y="26"/>
                    <a:pt x="203" y="30"/>
                  </a:cubicBezTo>
                  <a:cubicBezTo>
                    <a:pt x="203" y="32"/>
                    <a:pt x="203" y="35"/>
                    <a:pt x="203" y="38"/>
                  </a:cubicBezTo>
                  <a:cubicBezTo>
                    <a:pt x="203" y="41"/>
                    <a:pt x="203" y="44"/>
                    <a:pt x="203" y="47"/>
                  </a:cubicBezTo>
                  <a:cubicBezTo>
                    <a:pt x="203" y="49"/>
                    <a:pt x="203" y="52"/>
                    <a:pt x="203" y="54"/>
                  </a:cubicBezTo>
                  <a:cubicBezTo>
                    <a:pt x="203" y="57"/>
                    <a:pt x="202" y="60"/>
                    <a:pt x="202" y="63"/>
                  </a:cubicBezTo>
                  <a:cubicBezTo>
                    <a:pt x="202" y="64"/>
                    <a:pt x="202" y="66"/>
                    <a:pt x="202" y="68"/>
                  </a:cubicBezTo>
                  <a:cubicBezTo>
                    <a:pt x="202" y="71"/>
                    <a:pt x="202" y="73"/>
                    <a:pt x="201" y="76"/>
                  </a:cubicBezTo>
                  <a:cubicBezTo>
                    <a:pt x="201" y="77"/>
                    <a:pt x="201" y="79"/>
                    <a:pt x="201" y="80"/>
                  </a:cubicBezTo>
                  <a:cubicBezTo>
                    <a:pt x="201" y="82"/>
                    <a:pt x="201" y="84"/>
                    <a:pt x="200" y="86"/>
                  </a:cubicBezTo>
                  <a:cubicBezTo>
                    <a:pt x="200" y="87"/>
                    <a:pt x="200" y="88"/>
                    <a:pt x="200" y="89"/>
                  </a:cubicBezTo>
                  <a:cubicBezTo>
                    <a:pt x="200" y="90"/>
                    <a:pt x="200" y="92"/>
                    <a:pt x="200" y="93"/>
                  </a:cubicBezTo>
                  <a:cubicBezTo>
                    <a:pt x="200" y="93"/>
                    <a:pt x="199" y="94"/>
                    <a:pt x="199" y="95"/>
                  </a:cubicBezTo>
                  <a:cubicBezTo>
                    <a:pt x="199" y="96"/>
                    <a:pt x="199" y="97"/>
                    <a:pt x="199" y="97"/>
                  </a:cubicBezTo>
                  <a:lnTo>
                    <a:pt x="198" y="102"/>
                  </a:lnTo>
                  <a:lnTo>
                    <a:pt x="193" y="102"/>
                  </a:lnTo>
                  <a:cubicBezTo>
                    <a:pt x="190" y="102"/>
                    <a:pt x="108" y="107"/>
                    <a:pt x="89" y="107"/>
                  </a:cubicBezTo>
                  <a:cubicBezTo>
                    <a:pt x="89" y="107"/>
                    <a:pt x="89" y="107"/>
                    <a:pt x="88" y="107"/>
                  </a:cubicBezTo>
                  <a:cubicBezTo>
                    <a:pt x="88" y="107"/>
                    <a:pt x="88" y="107"/>
                    <a:pt x="87" y="107"/>
                  </a:cubicBezTo>
                  <a:cubicBezTo>
                    <a:pt x="87" y="107"/>
                    <a:pt x="87" y="107"/>
                    <a:pt x="86" y="107"/>
                  </a:cubicBezTo>
                  <a:lnTo>
                    <a:pt x="86" y="107"/>
                  </a:lnTo>
                  <a:cubicBezTo>
                    <a:pt x="84" y="107"/>
                    <a:pt x="83" y="107"/>
                    <a:pt x="80" y="108"/>
                  </a:cubicBezTo>
                  <a:lnTo>
                    <a:pt x="80" y="108"/>
                  </a:lnTo>
                  <a:cubicBezTo>
                    <a:pt x="75" y="108"/>
                    <a:pt x="68" y="109"/>
                    <a:pt x="58" y="111"/>
                  </a:cubicBezTo>
                  <a:cubicBezTo>
                    <a:pt x="53" y="118"/>
                    <a:pt x="47" y="124"/>
                    <a:pt x="45" y="126"/>
                  </a:cubicBezTo>
                  <a:cubicBezTo>
                    <a:pt x="45" y="128"/>
                    <a:pt x="53" y="134"/>
                    <a:pt x="57" y="137"/>
                  </a:cubicBezTo>
                  <a:cubicBezTo>
                    <a:pt x="65" y="144"/>
                    <a:pt x="73" y="150"/>
                    <a:pt x="76" y="158"/>
                  </a:cubicBezTo>
                  <a:cubicBezTo>
                    <a:pt x="78" y="162"/>
                    <a:pt x="77" y="165"/>
                    <a:pt x="76" y="167"/>
                  </a:cubicBezTo>
                  <a:cubicBezTo>
                    <a:pt x="73" y="173"/>
                    <a:pt x="65" y="175"/>
                    <a:pt x="55" y="178"/>
                  </a:cubicBezTo>
                  <a:cubicBezTo>
                    <a:pt x="43" y="182"/>
                    <a:pt x="34" y="185"/>
                    <a:pt x="35" y="191"/>
                  </a:cubicBezTo>
                  <a:cubicBezTo>
                    <a:pt x="36" y="210"/>
                    <a:pt x="25" y="228"/>
                    <a:pt x="2" y="245"/>
                  </a:cubicBezTo>
                  <a:cubicBezTo>
                    <a:pt x="0" y="249"/>
                    <a:pt x="15" y="267"/>
                    <a:pt x="22" y="276"/>
                  </a:cubicBezTo>
                  <a:cubicBezTo>
                    <a:pt x="34" y="291"/>
                    <a:pt x="41" y="300"/>
                    <a:pt x="41" y="307"/>
                  </a:cubicBezTo>
                  <a:cubicBezTo>
                    <a:pt x="42" y="320"/>
                    <a:pt x="52" y="332"/>
                    <a:pt x="95" y="373"/>
                  </a:cubicBezTo>
                  <a:cubicBezTo>
                    <a:pt x="114" y="392"/>
                    <a:pt x="120" y="404"/>
                    <a:pt x="127" y="416"/>
                  </a:cubicBezTo>
                  <a:cubicBezTo>
                    <a:pt x="134" y="429"/>
                    <a:pt x="140" y="442"/>
                    <a:pt x="165" y="463"/>
                  </a:cubicBezTo>
                  <a:cubicBezTo>
                    <a:pt x="166" y="462"/>
                    <a:pt x="167" y="461"/>
                    <a:pt x="168" y="460"/>
                  </a:cubicBezTo>
                  <a:cubicBezTo>
                    <a:pt x="169" y="459"/>
                    <a:pt x="170" y="458"/>
                    <a:pt x="171" y="457"/>
                  </a:cubicBezTo>
                  <a:cubicBezTo>
                    <a:pt x="173" y="455"/>
                    <a:pt x="175" y="454"/>
                    <a:pt x="177" y="452"/>
                  </a:cubicBezTo>
                  <a:cubicBezTo>
                    <a:pt x="178" y="451"/>
                    <a:pt x="179" y="450"/>
                    <a:pt x="181" y="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1" name="Freeform 50">
              <a:extLst>
                <a:ext uri="{FF2B5EF4-FFF2-40B4-BE49-F238E27FC236}">
                  <a16:creationId xmlns:a16="http://schemas.microsoft.com/office/drawing/2014/main" id="{D15E0491-9611-4B00-8693-B7DE00398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758" y="4398561"/>
              <a:ext cx="1879" cy="1879"/>
            </a:xfrm>
            <a:custGeom>
              <a:avLst/>
              <a:gdLst>
                <a:gd name="T0" fmla="*/ 5 w 6"/>
                <a:gd name="T1" fmla="*/ 4 h 5"/>
                <a:gd name="T2" fmla="*/ 5 w 6"/>
                <a:gd name="T3" fmla="*/ 3 h 5"/>
                <a:gd name="T4" fmla="*/ 0 w 6"/>
                <a:gd name="T5" fmla="*/ 0 h 5"/>
                <a:gd name="T6" fmla="*/ 5 w 6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4"/>
                  </a:moveTo>
                  <a:lnTo>
                    <a:pt x="5" y="3"/>
                  </a:lnTo>
                  <a:cubicBezTo>
                    <a:pt x="3" y="2"/>
                    <a:pt x="1" y="1"/>
                    <a:pt x="0" y="0"/>
                  </a:cubicBezTo>
                  <a:lnTo>
                    <a:pt x="5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2" name="Freeform 51">
              <a:extLst>
                <a:ext uri="{FF2B5EF4-FFF2-40B4-BE49-F238E27FC236}">
                  <a16:creationId xmlns:a16="http://schemas.microsoft.com/office/drawing/2014/main" id="{BE7C6BBB-DCD4-421A-9346-055E34BA7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7144" y="4197507"/>
              <a:ext cx="63888" cy="39459"/>
            </a:xfrm>
            <a:custGeom>
              <a:avLst/>
              <a:gdLst>
                <a:gd name="T0" fmla="*/ 47 w 152"/>
                <a:gd name="T1" fmla="*/ 89 h 93"/>
                <a:gd name="T2" fmla="*/ 146 w 152"/>
                <a:gd name="T3" fmla="*/ 85 h 93"/>
                <a:gd name="T4" fmla="*/ 149 w 152"/>
                <a:gd name="T5" fmla="*/ 0 h 93"/>
                <a:gd name="T6" fmla="*/ 136 w 152"/>
                <a:gd name="T7" fmla="*/ 3 h 93"/>
                <a:gd name="T8" fmla="*/ 39 w 152"/>
                <a:gd name="T9" fmla="*/ 3 h 93"/>
                <a:gd name="T10" fmla="*/ 40 w 152"/>
                <a:gd name="T11" fmla="*/ 30 h 93"/>
                <a:gd name="T12" fmla="*/ 15 w 152"/>
                <a:gd name="T13" fmla="*/ 55 h 93"/>
                <a:gd name="T14" fmla="*/ 1 w 152"/>
                <a:gd name="T15" fmla="*/ 68 h 93"/>
                <a:gd name="T16" fmla="*/ 10 w 152"/>
                <a:gd name="T17" fmla="*/ 74 h 93"/>
                <a:gd name="T18" fmla="*/ 22 w 152"/>
                <a:gd name="T19" fmla="*/ 80 h 93"/>
                <a:gd name="T20" fmla="*/ 22 w 152"/>
                <a:gd name="T21" fmla="*/ 92 h 93"/>
                <a:gd name="T22" fmla="*/ 47 w 152"/>
                <a:gd name="T23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93">
                  <a:moveTo>
                    <a:pt x="47" y="89"/>
                  </a:moveTo>
                  <a:cubicBezTo>
                    <a:pt x="63" y="89"/>
                    <a:pt x="128" y="86"/>
                    <a:pt x="146" y="85"/>
                  </a:cubicBezTo>
                  <a:cubicBezTo>
                    <a:pt x="147" y="73"/>
                    <a:pt x="151" y="40"/>
                    <a:pt x="149" y="0"/>
                  </a:cubicBezTo>
                  <a:lnTo>
                    <a:pt x="136" y="3"/>
                  </a:lnTo>
                  <a:lnTo>
                    <a:pt x="39" y="3"/>
                  </a:lnTo>
                  <a:cubicBezTo>
                    <a:pt x="43" y="12"/>
                    <a:pt x="43" y="21"/>
                    <a:pt x="40" y="30"/>
                  </a:cubicBezTo>
                  <a:cubicBezTo>
                    <a:pt x="36" y="42"/>
                    <a:pt x="27" y="51"/>
                    <a:pt x="15" y="55"/>
                  </a:cubicBezTo>
                  <a:cubicBezTo>
                    <a:pt x="4" y="58"/>
                    <a:pt x="0" y="64"/>
                    <a:pt x="1" y="68"/>
                  </a:cubicBezTo>
                  <a:cubicBezTo>
                    <a:pt x="1" y="71"/>
                    <a:pt x="5" y="73"/>
                    <a:pt x="10" y="74"/>
                  </a:cubicBezTo>
                  <a:cubicBezTo>
                    <a:pt x="17" y="74"/>
                    <a:pt x="21" y="78"/>
                    <a:pt x="22" y="80"/>
                  </a:cubicBezTo>
                  <a:cubicBezTo>
                    <a:pt x="24" y="84"/>
                    <a:pt x="24" y="87"/>
                    <a:pt x="22" y="92"/>
                  </a:cubicBezTo>
                  <a:cubicBezTo>
                    <a:pt x="40" y="89"/>
                    <a:pt x="45" y="89"/>
                    <a:pt x="47" y="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3" name="Freeform 52">
              <a:extLst>
                <a:ext uri="{FF2B5EF4-FFF2-40B4-BE49-F238E27FC236}">
                  <a16:creationId xmlns:a16="http://schemas.microsoft.com/office/drawing/2014/main" id="{43C0AF9B-164D-4862-8FAF-000A0164E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516" y="4150535"/>
              <a:ext cx="221725" cy="279969"/>
            </a:xfrm>
            <a:custGeom>
              <a:avLst/>
              <a:gdLst>
                <a:gd name="T0" fmla="*/ 73 w 522"/>
                <a:gd name="T1" fmla="*/ 654 h 659"/>
                <a:gd name="T2" fmla="*/ 84 w 522"/>
                <a:gd name="T3" fmla="*/ 647 h 659"/>
                <a:gd name="T4" fmla="*/ 94 w 522"/>
                <a:gd name="T5" fmla="*/ 641 h 659"/>
                <a:gd name="T6" fmla="*/ 104 w 522"/>
                <a:gd name="T7" fmla="*/ 635 h 659"/>
                <a:gd name="T8" fmla="*/ 113 w 522"/>
                <a:gd name="T9" fmla="*/ 630 h 659"/>
                <a:gd name="T10" fmla="*/ 122 w 522"/>
                <a:gd name="T11" fmla="*/ 626 h 659"/>
                <a:gd name="T12" fmla="*/ 129 w 522"/>
                <a:gd name="T13" fmla="*/ 623 h 659"/>
                <a:gd name="T14" fmla="*/ 138 w 522"/>
                <a:gd name="T15" fmla="*/ 623 h 659"/>
                <a:gd name="T16" fmla="*/ 166 w 522"/>
                <a:gd name="T17" fmla="*/ 638 h 659"/>
                <a:gd name="T18" fmla="*/ 226 w 522"/>
                <a:gd name="T19" fmla="*/ 612 h 659"/>
                <a:gd name="T20" fmla="*/ 257 w 522"/>
                <a:gd name="T21" fmla="*/ 648 h 659"/>
                <a:gd name="T22" fmla="*/ 308 w 522"/>
                <a:gd name="T23" fmla="*/ 616 h 659"/>
                <a:gd name="T24" fmla="*/ 342 w 522"/>
                <a:gd name="T25" fmla="*/ 559 h 659"/>
                <a:gd name="T26" fmla="*/ 355 w 522"/>
                <a:gd name="T27" fmla="*/ 447 h 659"/>
                <a:gd name="T28" fmla="*/ 386 w 522"/>
                <a:gd name="T29" fmla="*/ 370 h 659"/>
                <a:gd name="T30" fmla="*/ 449 w 522"/>
                <a:gd name="T31" fmla="*/ 248 h 659"/>
                <a:gd name="T32" fmla="*/ 500 w 522"/>
                <a:gd name="T33" fmla="*/ 91 h 659"/>
                <a:gd name="T34" fmla="*/ 512 w 522"/>
                <a:gd name="T35" fmla="*/ 72 h 659"/>
                <a:gd name="T36" fmla="*/ 515 w 522"/>
                <a:gd name="T37" fmla="*/ 65 h 659"/>
                <a:gd name="T38" fmla="*/ 517 w 522"/>
                <a:gd name="T39" fmla="*/ 56 h 659"/>
                <a:gd name="T40" fmla="*/ 519 w 522"/>
                <a:gd name="T41" fmla="*/ 47 h 659"/>
                <a:gd name="T42" fmla="*/ 520 w 522"/>
                <a:gd name="T43" fmla="*/ 37 h 659"/>
                <a:gd name="T44" fmla="*/ 521 w 522"/>
                <a:gd name="T45" fmla="*/ 27 h 659"/>
                <a:gd name="T46" fmla="*/ 521 w 522"/>
                <a:gd name="T47" fmla="*/ 16 h 659"/>
                <a:gd name="T48" fmla="*/ 520 w 522"/>
                <a:gd name="T49" fmla="*/ 8 h 659"/>
                <a:gd name="T50" fmla="*/ 428 w 522"/>
                <a:gd name="T51" fmla="*/ 9 h 659"/>
                <a:gd name="T52" fmla="*/ 374 w 522"/>
                <a:gd name="T53" fmla="*/ 73 h 659"/>
                <a:gd name="T54" fmla="*/ 351 w 522"/>
                <a:gd name="T55" fmla="*/ 153 h 659"/>
                <a:gd name="T56" fmla="*/ 239 w 522"/>
                <a:gd name="T57" fmla="*/ 112 h 659"/>
                <a:gd name="T58" fmla="*/ 154 w 522"/>
                <a:gd name="T59" fmla="*/ 113 h 659"/>
                <a:gd name="T60" fmla="*/ 164 w 522"/>
                <a:gd name="T61" fmla="*/ 181 h 659"/>
                <a:gd name="T62" fmla="*/ 220 w 522"/>
                <a:gd name="T63" fmla="*/ 181 h 659"/>
                <a:gd name="T64" fmla="*/ 210 w 522"/>
                <a:gd name="T65" fmla="*/ 252 h 659"/>
                <a:gd name="T66" fmla="*/ 224 w 522"/>
                <a:gd name="T67" fmla="*/ 303 h 659"/>
                <a:gd name="T68" fmla="*/ 246 w 522"/>
                <a:gd name="T69" fmla="*/ 388 h 659"/>
                <a:gd name="T70" fmla="*/ 183 w 522"/>
                <a:gd name="T71" fmla="*/ 478 h 659"/>
                <a:gd name="T72" fmla="*/ 157 w 522"/>
                <a:gd name="T73" fmla="*/ 475 h 659"/>
                <a:gd name="T74" fmla="*/ 133 w 522"/>
                <a:gd name="T75" fmla="*/ 448 h 659"/>
                <a:gd name="T76" fmla="*/ 109 w 522"/>
                <a:gd name="T77" fmla="*/ 442 h 659"/>
                <a:gd name="T78" fmla="*/ 70 w 522"/>
                <a:gd name="T79" fmla="*/ 469 h 659"/>
                <a:gd name="T80" fmla="*/ 44 w 522"/>
                <a:gd name="T81" fmla="*/ 495 h 659"/>
                <a:gd name="T82" fmla="*/ 56 w 522"/>
                <a:gd name="T83" fmla="*/ 554 h 659"/>
                <a:gd name="T84" fmla="*/ 0 w 522"/>
                <a:gd name="T85" fmla="*/ 579 h 659"/>
                <a:gd name="T86" fmla="*/ 68 w 522"/>
                <a:gd name="T87" fmla="*/ 658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2" h="659">
                  <a:moveTo>
                    <a:pt x="70" y="656"/>
                  </a:moveTo>
                  <a:cubicBezTo>
                    <a:pt x="71" y="655"/>
                    <a:pt x="72" y="655"/>
                    <a:pt x="73" y="654"/>
                  </a:cubicBezTo>
                  <a:cubicBezTo>
                    <a:pt x="75" y="652"/>
                    <a:pt x="77" y="651"/>
                    <a:pt x="80" y="650"/>
                  </a:cubicBezTo>
                  <a:cubicBezTo>
                    <a:pt x="81" y="649"/>
                    <a:pt x="82" y="648"/>
                    <a:pt x="84" y="647"/>
                  </a:cubicBezTo>
                  <a:cubicBezTo>
                    <a:pt x="86" y="646"/>
                    <a:pt x="88" y="644"/>
                    <a:pt x="90" y="643"/>
                  </a:cubicBezTo>
                  <a:cubicBezTo>
                    <a:pt x="91" y="642"/>
                    <a:pt x="93" y="641"/>
                    <a:pt x="94" y="641"/>
                  </a:cubicBezTo>
                  <a:cubicBezTo>
                    <a:pt x="96" y="639"/>
                    <a:pt x="98" y="638"/>
                    <a:pt x="100" y="637"/>
                  </a:cubicBezTo>
                  <a:cubicBezTo>
                    <a:pt x="101" y="636"/>
                    <a:pt x="103" y="636"/>
                    <a:pt x="104" y="635"/>
                  </a:cubicBezTo>
                  <a:cubicBezTo>
                    <a:pt x="106" y="634"/>
                    <a:pt x="108" y="633"/>
                    <a:pt x="109" y="632"/>
                  </a:cubicBezTo>
                  <a:cubicBezTo>
                    <a:pt x="111" y="631"/>
                    <a:pt x="112" y="631"/>
                    <a:pt x="113" y="630"/>
                  </a:cubicBezTo>
                  <a:cubicBezTo>
                    <a:pt x="115" y="629"/>
                    <a:pt x="117" y="628"/>
                    <a:pt x="118" y="627"/>
                  </a:cubicBezTo>
                  <a:cubicBezTo>
                    <a:pt x="119" y="627"/>
                    <a:pt x="121" y="626"/>
                    <a:pt x="122" y="626"/>
                  </a:cubicBezTo>
                  <a:cubicBezTo>
                    <a:pt x="123" y="625"/>
                    <a:pt x="125" y="625"/>
                    <a:pt x="126" y="624"/>
                  </a:cubicBezTo>
                  <a:cubicBezTo>
                    <a:pt x="127" y="624"/>
                    <a:pt x="128" y="624"/>
                    <a:pt x="129" y="623"/>
                  </a:cubicBezTo>
                  <a:cubicBezTo>
                    <a:pt x="131" y="623"/>
                    <a:pt x="133" y="623"/>
                    <a:pt x="134" y="623"/>
                  </a:cubicBezTo>
                  <a:cubicBezTo>
                    <a:pt x="136" y="623"/>
                    <a:pt x="137" y="623"/>
                    <a:pt x="138" y="623"/>
                  </a:cubicBezTo>
                  <a:cubicBezTo>
                    <a:pt x="143" y="625"/>
                    <a:pt x="147" y="628"/>
                    <a:pt x="150" y="631"/>
                  </a:cubicBezTo>
                  <a:cubicBezTo>
                    <a:pt x="155" y="634"/>
                    <a:pt x="160" y="638"/>
                    <a:pt x="166" y="638"/>
                  </a:cubicBezTo>
                  <a:cubicBezTo>
                    <a:pt x="171" y="638"/>
                    <a:pt x="177" y="635"/>
                    <a:pt x="184" y="629"/>
                  </a:cubicBezTo>
                  <a:cubicBezTo>
                    <a:pt x="197" y="618"/>
                    <a:pt x="212" y="612"/>
                    <a:pt x="226" y="612"/>
                  </a:cubicBezTo>
                  <a:cubicBezTo>
                    <a:pt x="243" y="612"/>
                    <a:pt x="255" y="623"/>
                    <a:pt x="255" y="638"/>
                  </a:cubicBezTo>
                  <a:cubicBezTo>
                    <a:pt x="255" y="646"/>
                    <a:pt x="257" y="648"/>
                    <a:pt x="257" y="648"/>
                  </a:cubicBezTo>
                  <a:cubicBezTo>
                    <a:pt x="257" y="648"/>
                    <a:pt x="262" y="645"/>
                    <a:pt x="278" y="629"/>
                  </a:cubicBezTo>
                  <a:cubicBezTo>
                    <a:pt x="289" y="618"/>
                    <a:pt x="300" y="617"/>
                    <a:pt x="308" y="616"/>
                  </a:cubicBezTo>
                  <a:cubicBezTo>
                    <a:pt x="319" y="615"/>
                    <a:pt x="324" y="614"/>
                    <a:pt x="324" y="591"/>
                  </a:cubicBezTo>
                  <a:cubicBezTo>
                    <a:pt x="324" y="565"/>
                    <a:pt x="332" y="561"/>
                    <a:pt x="342" y="559"/>
                  </a:cubicBezTo>
                  <a:cubicBezTo>
                    <a:pt x="347" y="557"/>
                    <a:pt x="352" y="556"/>
                    <a:pt x="352" y="534"/>
                  </a:cubicBezTo>
                  <a:cubicBezTo>
                    <a:pt x="352" y="503"/>
                    <a:pt x="354" y="472"/>
                    <a:pt x="355" y="447"/>
                  </a:cubicBezTo>
                  <a:cubicBezTo>
                    <a:pt x="356" y="431"/>
                    <a:pt x="357" y="416"/>
                    <a:pt x="357" y="407"/>
                  </a:cubicBezTo>
                  <a:cubicBezTo>
                    <a:pt x="357" y="394"/>
                    <a:pt x="370" y="383"/>
                    <a:pt x="386" y="370"/>
                  </a:cubicBezTo>
                  <a:cubicBezTo>
                    <a:pt x="403" y="356"/>
                    <a:pt x="423" y="340"/>
                    <a:pt x="423" y="322"/>
                  </a:cubicBezTo>
                  <a:cubicBezTo>
                    <a:pt x="423" y="303"/>
                    <a:pt x="436" y="276"/>
                    <a:pt x="449" y="248"/>
                  </a:cubicBezTo>
                  <a:cubicBezTo>
                    <a:pt x="464" y="217"/>
                    <a:pt x="479" y="185"/>
                    <a:pt x="479" y="162"/>
                  </a:cubicBezTo>
                  <a:cubicBezTo>
                    <a:pt x="479" y="122"/>
                    <a:pt x="489" y="107"/>
                    <a:pt x="500" y="91"/>
                  </a:cubicBezTo>
                  <a:cubicBezTo>
                    <a:pt x="503" y="87"/>
                    <a:pt x="506" y="83"/>
                    <a:pt x="508" y="78"/>
                  </a:cubicBezTo>
                  <a:cubicBezTo>
                    <a:pt x="510" y="77"/>
                    <a:pt x="511" y="74"/>
                    <a:pt x="512" y="72"/>
                  </a:cubicBezTo>
                  <a:cubicBezTo>
                    <a:pt x="512" y="71"/>
                    <a:pt x="512" y="70"/>
                    <a:pt x="513" y="69"/>
                  </a:cubicBezTo>
                  <a:cubicBezTo>
                    <a:pt x="513" y="68"/>
                    <a:pt x="514" y="66"/>
                    <a:pt x="515" y="65"/>
                  </a:cubicBezTo>
                  <a:cubicBezTo>
                    <a:pt x="515" y="64"/>
                    <a:pt x="515" y="62"/>
                    <a:pt x="516" y="61"/>
                  </a:cubicBezTo>
                  <a:cubicBezTo>
                    <a:pt x="516" y="60"/>
                    <a:pt x="517" y="58"/>
                    <a:pt x="517" y="56"/>
                  </a:cubicBezTo>
                  <a:cubicBezTo>
                    <a:pt x="517" y="55"/>
                    <a:pt x="518" y="54"/>
                    <a:pt x="518" y="52"/>
                  </a:cubicBezTo>
                  <a:cubicBezTo>
                    <a:pt x="518" y="51"/>
                    <a:pt x="519" y="49"/>
                    <a:pt x="519" y="47"/>
                  </a:cubicBezTo>
                  <a:cubicBezTo>
                    <a:pt x="519" y="46"/>
                    <a:pt x="519" y="44"/>
                    <a:pt x="520" y="43"/>
                  </a:cubicBezTo>
                  <a:cubicBezTo>
                    <a:pt x="520" y="41"/>
                    <a:pt x="520" y="39"/>
                    <a:pt x="520" y="37"/>
                  </a:cubicBezTo>
                  <a:cubicBezTo>
                    <a:pt x="520" y="36"/>
                    <a:pt x="521" y="34"/>
                    <a:pt x="521" y="33"/>
                  </a:cubicBezTo>
                  <a:cubicBezTo>
                    <a:pt x="521" y="31"/>
                    <a:pt x="521" y="29"/>
                    <a:pt x="521" y="27"/>
                  </a:cubicBezTo>
                  <a:cubicBezTo>
                    <a:pt x="521" y="25"/>
                    <a:pt x="521" y="24"/>
                    <a:pt x="521" y="22"/>
                  </a:cubicBezTo>
                  <a:cubicBezTo>
                    <a:pt x="521" y="20"/>
                    <a:pt x="521" y="18"/>
                    <a:pt x="521" y="16"/>
                  </a:cubicBezTo>
                  <a:cubicBezTo>
                    <a:pt x="520" y="15"/>
                    <a:pt x="520" y="13"/>
                    <a:pt x="520" y="12"/>
                  </a:cubicBezTo>
                  <a:cubicBezTo>
                    <a:pt x="520" y="11"/>
                    <a:pt x="520" y="9"/>
                    <a:pt x="520" y="8"/>
                  </a:cubicBezTo>
                  <a:lnTo>
                    <a:pt x="459" y="0"/>
                  </a:lnTo>
                  <a:lnTo>
                    <a:pt x="428" y="9"/>
                  </a:lnTo>
                  <a:lnTo>
                    <a:pt x="390" y="17"/>
                  </a:lnTo>
                  <a:cubicBezTo>
                    <a:pt x="391" y="28"/>
                    <a:pt x="390" y="53"/>
                    <a:pt x="374" y="73"/>
                  </a:cubicBezTo>
                  <a:cubicBezTo>
                    <a:pt x="357" y="95"/>
                    <a:pt x="352" y="144"/>
                    <a:pt x="352" y="145"/>
                  </a:cubicBezTo>
                  <a:lnTo>
                    <a:pt x="351" y="153"/>
                  </a:lnTo>
                  <a:lnTo>
                    <a:pt x="343" y="149"/>
                  </a:lnTo>
                  <a:cubicBezTo>
                    <a:pt x="322" y="139"/>
                    <a:pt x="257" y="109"/>
                    <a:pt x="239" y="112"/>
                  </a:cubicBezTo>
                  <a:cubicBezTo>
                    <a:pt x="234" y="113"/>
                    <a:pt x="224" y="114"/>
                    <a:pt x="208" y="114"/>
                  </a:cubicBezTo>
                  <a:cubicBezTo>
                    <a:pt x="193" y="114"/>
                    <a:pt x="174" y="113"/>
                    <a:pt x="154" y="113"/>
                  </a:cubicBezTo>
                  <a:cubicBezTo>
                    <a:pt x="149" y="152"/>
                    <a:pt x="147" y="178"/>
                    <a:pt x="147" y="185"/>
                  </a:cubicBezTo>
                  <a:cubicBezTo>
                    <a:pt x="151" y="185"/>
                    <a:pt x="157" y="183"/>
                    <a:pt x="164" y="181"/>
                  </a:cubicBezTo>
                  <a:cubicBezTo>
                    <a:pt x="175" y="178"/>
                    <a:pt x="187" y="174"/>
                    <a:pt x="198" y="174"/>
                  </a:cubicBezTo>
                  <a:cubicBezTo>
                    <a:pt x="207" y="174"/>
                    <a:pt x="214" y="176"/>
                    <a:pt x="220" y="181"/>
                  </a:cubicBezTo>
                  <a:cubicBezTo>
                    <a:pt x="233" y="191"/>
                    <a:pt x="239" y="204"/>
                    <a:pt x="237" y="217"/>
                  </a:cubicBezTo>
                  <a:cubicBezTo>
                    <a:pt x="236" y="231"/>
                    <a:pt x="226" y="244"/>
                    <a:pt x="210" y="252"/>
                  </a:cubicBezTo>
                  <a:cubicBezTo>
                    <a:pt x="202" y="256"/>
                    <a:pt x="199" y="260"/>
                    <a:pt x="199" y="267"/>
                  </a:cubicBezTo>
                  <a:cubicBezTo>
                    <a:pt x="198" y="278"/>
                    <a:pt x="209" y="294"/>
                    <a:pt x="224" y="303"/>
                  </a:cubicBezTo>
                  <a:cubicBezTo>
                    <a:pt x="247" y="317"/>
                    <a:pt x="247" y="341"/>
                    <a:pt x="246" y="372"/>
                  </a:cubicBezTo>
                  <a:cubicBezTo>
                    <a:pt x="246" y="377"/>
                    <a:pt x="246" y="383"/>
                    <a:pt x="246" y="388"/>
                  </a:cubicBezTo>
                  <a:cubicBezTo>
                    <a:pt x="246" y="428"/>
                    <a:pt x="246" y="478"/>
                    <a:pt x="218" y="484"/>
                  </a:cubicBezTo>
                  <a:cubicBezTo>
                    <a:pt x="204" y="486"/>
                    <a:pt x="193" y="482"/>
                    <a:pt x="183" y="478"/>
                  </a:cubicBezTo>
                  <a:cubicBezTo>
                    <a:pt x="175" y="475"/>
                    <a:pt x="168" y="472"/>
                    <a:pt x="161" y="474"/>
                  </a:cubicBezTo>
                  <a:cubicBezTo>
                    <a:pt x="160" y="474"/>
                    <a:pt x="159" y="475"/>
                    <a:pt x="157" y="475"/>
                  </a:cubicBezTo>
                  <a:cubicBezTo>
                    <a:pt x="147" y="475"/>
                    <a:pt x="141" y="464"/>
                    <a:pt x="135" y="453"/>
                  </a:cubicBezTo>
                  <a:cubicBezTo>
                    <a:pt x="134" y="451"/>
                    <a:pt x="133" y="450"/>
                    <a:pt x="133" y="448"/>
                  </a:cubicBezTo>
                  <a:cubicBezTo>
                    <a:pt x="128" y="439"/>
                    <a:pt x="123" y="427"/>
                    <a:pt x="117" y="427"/>
                  </a:cubicBezTo>
                  <a:cubicBezTo>
                    <a:pt x="113" y="427"/>
                    <a:pt x="112" y="432"/>
                    <a:pt x="109" y="442"/>
                  </a:cubicBezTo>
                  <a:cubicBezTo>
                    <a:pt x="106" y="454"/>
                    <a:pt x="101" y="470"/>
                    <a:pt x="84" y="470"/>
                  </a:cubicBezTo>
                  <a:lnTo>
                    <a:pt x="70" y="469"/>
                  </a:lnTo>
                  <a:cubicBezTo>
                    <a:pt x="59" y="469"/>
                    <a:pt x="47" y="470"/>
                    <a:pt x="43" y="476"/>
                  </a:cubicBezTo>
                  <a:cubicBezTo>
                    <a:pt x="40" y="480"/>
                    <a:pt x="40" y="486"/>
                    <a:pt x="44" y="495"/>
                  </a:cubicBezTo>
                  <a:cubicBezTo>
                    <a:pt x="45" y="499"/>
                    <a:pt x="47" y="503"/>
                    <a:pt x="48" y="507"/>
                  </a:cubicBezTo>
                  <a:cubicBezTo>
                    <a:pt x="57" y="528"/>
                    <a:pt x="63" y="544"/>
                    <a:pt x="56" y="554"/>
                  </a:cubicBezTo>
                  <a:cubicBezTo>
                    <a:pt x="51" y="561"/>
                    <a:pt x="43" y="564"/>
                    <a:pt x="29" y="564"/>
                  </a:cubicBezTo>
                  <a:cubicBezTo>
                    <a:pt x="17" y="564"/>
                    <a:pt x="8" y="569"/>
                    <a:pt x="0" y="579"/>
                  </a:cubicBezTo>
                  <a:cubicBezTo>
                    <a:pt x="1" y="580"/>
                    <a:pt x="3" y="580"/>
                    <a:pt x="4" y="581"/>
                  </a:cubicBezTo>
                  <a:cubicBezTo>
                    <a:pt x="31" y="603"/>
                    <a:pt x="52" y="628"/>
                    <a:pt x="68" y="658"/>
                  </a:cubicBezTo>
                  <a:cubicBezTo>
                    <a:pt x="69" y="657"/>
                    <a:pt x="70" y="657"/>
                    <a:pt x="70" y="6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4" name="Freeform 53">
              <a:extLst>
                <a:ext uri="{FF2B5EF4-FFF2-40B4-BE49-F238E27FC236}">
                  <a16:creationId xmlns:a16="http://schemas.microsoft.com/office/drawing/2014/main" id="{2E6C59E2-C4B0-43C9-AFBE-9966BF726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983" y="3494764"/>
              <a:ext cx="528007" cy="653891"/>
            </a:xfrm>
            <a:custGeom>
              <a:avLst/>
              <a:gdLst>
                <a:gd name="T0" fmla="*/ 1019 w 1239"/>
                <a:gd name="T1" fmla="*/ 1442 h 1534"/>
                <a:gd name="T2" fmla="*/ 1025 w 1239"/>
                <a:gd name="T3" fmla="*/ 1445 h 1534"/>
                <a:gd name="T4" fmla="*/ 1029 w 1239"/>
                <a:gd name="T5" fmla="*/ 1421 h 1534"/>
                <a:gd name="T6" fmla="*/ 954 w 1239"/>
                <a:gd name="T7" fmla="*/ 1332 h 1534"/>
                <a:gd name="T8" fmla="*/ 854 w 1239"/>
                <a:gd name="T9" fmla="*/ 1229 h 1534"/>
                <a:gd name="T10" fmla="*/ 831 w 1239"/>
                <a:gd name="T11" fmla="*/ 1165 h 1534"/>
                <a:gd name="T12" fmla="*/ 893 w 1239"/>
                <a:gd name="T13" fmla="*/ 1145 h 1534"/>
                <a:gd name="T14" fmla="*/ 919 w 1239"/>
                <a:gd name="T15" fmla="*/ 1024 h 1534"/>
                <a:gd name="T16" fmla="*/ 943 w 1239"/>
                <a:gd name="T17" fmla="*/ 968 h 1534"/>
                <a:gd name="T18" fmla="*/ 984 w 1239"/>
                <a:gd name="T19" fmla="*/ 882 h 1534"/>
                <a:gd name="T20" fmla="*/ 1062 w 1239"/>
                <a:gd name="T21" fmla="*/ 792 h 1534"/>
                <a:gd name="T22" fmla="*/ 1091 w 1239"/>
                <a:gd name="T23" fmla="*/ 703 h 1534"/>
                <a:gd name="T24" fmla="*/ 1082 w 1239"/>
                <a:gd name="T25" fmla="*/ 638 h 1534"/>
                <a:gd name="T26" fmla="*/ 1097 w 1239"/>
                <a:gd name="T27" fmla="*/ 595 h 1534"/>
                <a:gd name="T28" fmla="*/ 1151 w 1239"/>
                <a:gd name="T29" fmla="*/ 487 h 1534"/>
                <a:gd name="T30" fmla="*/ 1188 w 1239"/>
                <a:gd name="T31" fmla="*/ 462 h 1534"/>
                <a:gd name="T32" fmla="*/ 1197 w 1239"/>
                <a:gd name="T33" fmla="*/ 455 h 1534"/>
                <a:gd name="T34" fmla="*/ 1209 w 1239"/>
                <a:gd name="T35" fmla="*/ 446 h 1534"/>
                <a:gd name="T36" fmla="*/ 1220 w 1239"/>
                <a:gd name="T37" fmla="*/ 435 h 1534"/>
                <a:gd name="T38" fmla="*/ 1232 w 1239"/>
                <a:gd name="T39" fmla="*/ 421 h 1534"/>
                <a:gd name="T40" fmla="*/ 1195 w 1239"/>
                <a:gd name="T41" fmla="*/ 374 h 1534"/>
                <a:gd name="T42" fmla="*/ 1130 w 1239"/>
                <a:gd name="T43" fmla="*/ 124 h 1534"/>
                <a:gd name="T44" fmla="*/ 995 w 1239"/>
                <a:gd name="T45" fmla="*/ 23 h 1534"/>
                <a:gd name="T46" fmla="*/ 971 w 1239"/>
                <a:gd name="T47" fmla="*/ 41 h 1534"/>
                <a:gd name="T48" fmla="*/ 889 w 1239"/>
                <a:gd name="T49" fmla="*/ 113 h 1534"/>
                <a:gd name="T50" fmla="*/ 744 w 1239"/>
                <a:gd name="T51" fmla="*/ 89 h 1534"/>
                <a:gd name="T52" fmla="*/ 226 w 1239"/>
                <a:gd name="T53" fmla="*/ 95 h 1534"/>
                <a:gd name="T54" fmla="*/ 155 w 1239"/>
                <a:gd name="T55" fmla="*/ 286 h 1534"/>
                <a:gd name="T56" fmla="*/ 142 w 1239"/>
                <a:gd name="T57" fmla="*/ 585 h 1534"/>
                <a:gd name="T58" fmla="*/ 47 w 1239"/>
                <a:gd name="T59" fmla="*/ 674 h 1534"/>
                <a:gd name="T60" fmla="*/ 7 w 1239"/>
                <a:gd name="T61" fmla="*/ 732 h 1534"/>
                <a:gd name="T62" fmla="*/ 3 w 1239"/>
                <a:gd name="T63" fmla="*/ 810 h 1534"/>
                <a:gd name="T64" fmla="*/ 39 w 1239"/>
                <a:gd name="T65" fmla="*/ 861 h 1534"/>
                <a:gd name="T66" fmla="*/ 76 w 1239"/>
                <a:gd name="T67" fmla="*/ 924 h 1534"/>
                <a:gd name="T68" fmla="*/ 127 w 1239"/>
                <a:gd name="T69" fmla="*/ 1044 h 1534"/>
                <a:gd name="T70" fmla="*/ 111 w 1239"/>
                <a:gd name="T71" fmla="*/ 1118 h 1534"/>
                <a:gd name="T72" fmla="*/ 158 w 1239"/>
                <a:gd name="T73" fmla="*/ 1152 h 1534"/>
                <a:gd name="T74" fmla="*/ 254 w 1239"/>
                <a:gd name="T75" fmla="*/ 1233 h 1534"/>
                <a:gd name="T76" fmla="*/ 329 w 1239"/>
                <a:gd name="T77" fmla="*/ 1327 h 1534"/>
                <a:gd name="T78" fmla="*/ 398 w 1239"/>
                <a:gd name="T79" fmla="*/ 1405 h 1534"/>
                <a:gd name="T80" fmla="*/ 406 w 1239"/>
                <a:gd name="T81" fmla="*/ 1410 h 1534"/>
                <a:gd name="T82" fmla="*/ 414 w 1239"/>
                <a:gd name="T83" fmla="*/ 1419 h 1534"/>
                <a:gd name="T84" fmla="*/ 472 w 1239"/>
                <a:gd name="T85" fmla="*/ 1469 h 1534"/>
                <a:gd name="T86" fmla="*/ 509 w 1239"/>
                <a:gd name="T87" fmla="*/ 1453 h 1534"/>
                <a:gd name="T88" fmla="*/ 576 w 1239"/>
                <a:gd name="T89" fmla="*/ 1457 h 1534"/>
                <a:gd name="T90" fmla="*/ 589 w 1239"/>
                <a:gd name="T91" fmla="*/ 1467 h 1534"/>
                <a:gd name="T92" fmla="*/ 602 w 1239"/>
                <a:gd name="T93" fmla="*/ 1477 h 1534"/>
                <a:gd name="T94" fmla="*/ 623 w 1239"/>
                <a:gd name="T95" fmla="*/ 1495 h 1534"/>
                <a:gd name="T96" fmla="*/ 642 w 1239"/>
                <a:gd name="T97" fmla="*/ 1511 h 1534"/>
                <a:gd name="T98" fmla="*/ 662 w 1239"/>
                <a:gd name="T99" fmla="*/ 1529 h 1534"/>
                <a:gd name="T100" fmla="*/ 698 w 1239"/>
                <a:gd name="T101" fmla="*/ 1518 h 1534"/>
                <a:gd name="T102" fmla="*/ 710 w 1239"/>
                <a:gd name="T103" fmla="*/ 1515 h 1534"/>
                <a:gd name="T104" fmla="*/ 747 w 1239"/>
                <a:gd name="T105" fmla="*/ 1526 h 1534"/>
                <a:gd name="T106" fmla="*/ 805 w 1239"/>
                <a:gd name="T107" fmla="*/ 1511 h 1534"/>
                <a:gd name="T108" fmla="*/ 848 w 1239"/>
                <a:gd name="T109" fmla="*/ 1517 h 1534"/>
                <a:gd name="T110" fmla="*/ 890 w 1239"/>
                <a:gd name="T111" fmla="*/ 1485 h 1534"/>
                <a:gd name="T112" fmla="*/ 964 w 1239"/>
                <a:gd name="T113" fmla="*/ 143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39" h="1534">
                  <a:moveTo>
                    <a:pt x="964" y="1431"/>
                  </a:moveTo>
                  <a:cubicBezTo>
                    <a:pt x="990" y="1426"/>
                    <a:pt x="1007" y="1428"/>
                    <a:pt x="1015" y="1438"/>
                  </a:cubicBezTo>
                  <a:cubicBezTo>
                    <a:pt x="1016" y="1439"/>
                    <a:pt x="1018" y="1440"/>
                    <a:pt x="1019" y="1442"/>
                  </a:cubicBezTo>
                  <a:cubicBezTo>
                    <a:pt x="1020" y="1442"/>
                    <a:pt x="1022" y="1443"/>
                    <a:pt x="1023" y="1443"/>
                  </a:cubicBezTo>
                  <a:cubicBezTo>
                    <a:pt x="1023" y="1444"/>
                    <a:pt x="1024" y="1444"/>
                    <a:pt x="1025" y="1445"/>
                  </a:cubicBezTo>
                  <a:lnTo>
                    <a:pt x="1025" y="1445"/>
                  </a:lnTo>
                  <a:cubicBezTo>
                    <a:pt x="1025" y="1442"/>
                    <a:pt x="1026" y="1440"/>
                    <a:pt x="1026" y="1438"/>
                  </a:cubicBezTo>
                  <a:cubicBezTo>
                    <a:pt x="1026" y="1437"/>
                    <a:pt x="1026" y="1435"/>
                    <a:pt x="1026" y="1434"/>
                  </a:cubicBezTo>
                  <a:cubicBezTo>
                    <a:pt x="1027" y="1429"/>
                    <a:pt x="1028" y="1425"/>
                    <a:pt x="1029" y="1421"/>
                  </a:cubicBezTo>
                  <a:cubicBezTo>
                    <a:pt x="1031" y="1409"/>
                    <a:pt x="1033" y="1395"/>
                    <a:pt x="1032" y="1392"/>
                  </a:cubicBezTo>
                  <a:cubicBezTo>
                    <a:pt x="1032" y="1392"/>
                    <a:pt x="1032" y="1392"/>
                    <a:pt x="1031" y="1392"/>
                  </a:cubicBezTo>
                  <a:cubicBezTo>
                    <a:pt x="1008" y="1392"/>
                    <a:pt x="969" y="1371"/>
                    <a:pt x="954" y="1332"/>
                  </a:cubicBezTo>
                  <a:cubicBezTo>
                    <a:pt x="947" y="1312"/>
                    <a:pt x="931" y="1296"/>
                    <a:pt x="916" y="1281"/>
                  </a:cubicBezTo>
                  <a:cubicBezTo>
                    <a:pt x="904" y="1269"/>
                    <a:pt x="893" y="1258"/>
                    <a:pt x="888" y="1247"/>
                  </a:cubicBezTo>
                  <a:cubicBezTo>
                    <a:pt x="885" y="1237"/>
                    <a:pt x="869" y="1233"/>
                    <a:pt x="854" y="1229"/>
                  </a:cubicBezTo>
                  <a:cubicBezTo>
                    <a:pt x="838" y="1225"/>
                    <a:pt x="823" y="1221"/>
                    <a:pt x="818" y="1210"/>
                  </a:cubicBezTo>
                  <a:cubicBezTo>
                    <a:pt x="811" y="1196"/>
                    <a:pt x="818" y="1189"/>
                    <a:pt x="823" y="1183"/>
                  </a:cubicBezTo>
                  <a:cubicBezTo>
                    <a:pt x="827" y="1178"/>
                    <a:pt x="831" y="1173"/>
                    <a:pt x="831" y="1165"/>
                  </a:cubicBezTo>
                  <a:cubicBezTo>
                    <a:pt x="831" y="1145"/>
                    <a:pt x="858" y="1145"/>
                    <a:pt x="866" y="1145"/>
                  </a:cubicBezTo>
                  <a:cubicBezTo>
                    <a:pt x="872" y="1145"/>
                    <a:pt x="877" y="1145"/>
                    <a:pt x="882" y="1145"/>
                  </a:cubicBezTo>
                  <a:cubicBezTo>
                    <a:pt x="886" y="1145"/>
                    <a:pt x="890" y="1145"/>
                    <a:pt x="893" y="1145"/>
                  </a:cubicBezTo>
                  <a:cubicBezTo>
                    <a:pt x="894" y="1146"/>
                    <a:pt x="894" y="1145"/>
                    <a:pt x="895" y="1145"/>
                  </a:cubicBezTo>
                  <a:cubicBezTo>
                    <a:pt x="898" y="1138"/>
                    <a:pt x="902" y="1095"/>
                    <a:pt x="902" y="1065"/>
                  </a:cubicBezTo>
                  <a:cubicBezTo>
                    <a:pt x="902" y="1051"/>
                    <a:pt x="911" y="1037"/>
                    <a:pt x="919" y="1024"/>
                  </a:cubicBezTo>
                  <a:cubicBezTo>
                    <a:pt x="927" y="1011"/>
                    <a:pt x="931" y="1003"/>
                    <a:pt x="927" y="999"/>
                  </a:cubicBezTo>
                  <a:cubicBezTo>
                    <a:pt x="923" y="995"/>
                    <a:pt x="921" y="990"/>
                    <a:pt x="922" y="986"/>
                  </a:cubicBezTo>
                  <a:cubicBezTo>
                    <a:pt x="923" y="978"/>
                    <a:pt x="932" y="973"/>
                    <a:pt x="943" y="968"/>
                  </a:cubicBezTo>
                  <a:cubicBezTo>
                    <a:pt x="949" y="965"/>
                    <a:pt x="956" y="961"/>
                    <a:pt x="961" y="957"/>
                  </a:cubicBezTo>
                  <a:cubicBezTo>
                    <a:pt x="968" y="951"/>
                    <a:pt x="970" y="939"/>
                    <a:pt x="971" y="925"/>
                  </a:cubicBezTo>
                  <a:cubicBezTo>
                    <a:pt x="972" y="910"/>
                    <a:pt x="973" y="893"/>
                    <a:pt x="984" y="882"/>
                  </a:cubicBezTo>
                  <a:cubicBezTo>
                    <a:pt x="991" y="875"/>
                    <a:pt x="998" y="864"/>
                    <a:pt x="1004" y="854"/>
                  </a:cubicBezTo>
                  <a:cubicBezTo>
                    <a:pt x="1015" y="838"/>
                    <a:pt x="1024" y="824"/>
                    <a:pt x="1035" y="824"/>
                  </a:cubicBezTo>
                  <a:cubicBezTo>
                    <a:pt x="1047" y="824"/>
                    <a:pt x="1062" y="807"/>
                    <a:pt x="1062" y="792"/>
                  </a:cubicBezTo>
                  <a:cubicBezTo>
                    <a:pt x="1062" y="783"/>
                    <a:pt x="1068" y="772"/>
                    <a:pt x="1074" y="759"/>
                  </a:cubicBezTo>
                  <a:cubicBezTo>
                    <a:pt x="1083" y="741"/>
                    <a:pt x="1093" y="721"/>
                    <a:pt x="1091" y="703"/>
                  </a:cubicBezTo>
                  <a:lnTo>
                    <a:pt x="1091" y="703"/>
                  </a:lnTo>
                  <a:lnTo>
                    <a:pt x="1091" y="702"/>
                  </a:lnTo>
                  <a:cubicBezTo>
                    <a:pt x="1090" y="697"/>
                    <a:pt x="1089" y="691"/>
                    <a:pt x="1088" y="685"/>
                  </a:cubicBezTo>
                  <a:cubicBezTo>
                    <a:pt x="1085" y="670"/>
                    <a:pt x="1082" y="653"/>
                    <a:pt x="1082" y="638"/>
                  </a:cubicBezTo>
                  <a:cubicBezTo>
                    <a:pt x="1082" y="637"/>
                    <a:pt x="1082" y="636"/>
                    <a:pt x="1083" y="635"/>
                  </a:cubicBezTo>
                  <a:cubicBezTo>
                    <a:pt x="1083" y="632"/>
                    <a:pt x="1083" y="629"/>
                    <a:pt x="1083" y="626"/>
                  </a:cubicBezTo>
                  <a:cubicBezTo>
                    <a:pt x="1085" y="615"/>
                    <a:pt x="1089" y="604"/>
                    <a:pt x="1097" y="595"/>
                  </a:cubicBezTo>
                  <a:cubicBezTo>
                    <a:pt x="1111" y="577"/>
                    <a:pt x="1120" y="562"/>
                    <a:pt x="1123" y="548"/>
                  </a:cubicBezTo>
                  <a:cubicBezTo>
                    <a:pt x="1125" y="540"/>
                    <a:pt x="1126" y="532"/>
                    <a:pt x="1124" y="524"/>
                  </a:cubicBezTo>
                  <a:cubicBezTo>
                    <a:pt x="1120" y="504"/>
                    <a:pt x="1137" y="495"/>
                    <a:pt x="1151" y="487"/>
                  </a:cubicBezTo>
                  <a:cubicBezTo>
                    <a:pt x="1158" y="484"/>
                    <a:pt x="1164" y="480"/>
                    <a:pt x="1168" y="476"/>
                  </a:cubicBezTo>
                  <a:cubicBezTo>
                    <a:pt x="1171" y="473"/>
                    <a:pt x="1176" y="470"/>
                    <a:pt x="1182" y="466"/>
                  </a:cubicBezTo>
                  <a:cubicBezTo>
                    <a:pt x="1184" y="465"/>
                    <a:pt x="1186" y="463"/>
                    <a:pt x="1188" y="462"/>
                  </a:cubicBezTo>
                  <a:cubicBezTo>
                    <a:pt x="1189" y="461"/>
                    <a:pt x="1189" y="461"/>
                    <a:pt x="1190" y="461"/>
                  </a:cubicBezTo>
                  <a:cubicBezTo>
                    <a:pt x="1191" y="460"/>
                    <a:pt x="1193" y="458"/>
                    <a:pt x="1195" y="457"/>
                  </a:cubicBezTo>
                  <a:cubicBezTo>
                    <a:pt x="1196" y="457"/>
                    <a:pt x="1196" y="456"/>
                    <a:pt x="1197" y="455"/>
                  </a:cubicBezTo>
                  <a:cubicBezTo>
                    <a:pt x="1199" y="454"/>
                    <a:pt x="1200" y="453"/>
                    <a:pt x="1202" y="452"/>
                  </a:cubicBezTo>
                  <a:cubicBezTo>
                    <a:pt x="1203" y="451"/>
                    <a:pt x="1204" y="450"/>
                    <a:pt x="1205" y="449"/>
                  </a:cubicBezTo>
                  <a:cubicBezTo>
                    <a:pt x="1206" y="448"/>
                    <a:pt x="1208" y="447"/>
                    <a:pt x="1209" y="446"/>
                  </a:cubicBezTo>
                  <a:cubicBezTo>
                    <a:pt x="1210" y="445"/>
                    <a:pt x="1211" y="444"/>
                    <a:pt x="1212" y="443"/>
                  </a:cubicBezTo>
                  <a:cubicBezTo>
                    <a:pt x="1214" y="441"/>
                    <a:pt x="1215" y="440"/>
                    <a:pt x="1217" y="439"/>
                  </a:cubicBezTo>
                  <a:cubicBezTo>
                    <a:pt x="1218" y="438"/>
                    <a:pt x="1219" y="436"/>
                    <a:pt x="1220" y="435"/>
                  </a:cubicBezTo>
                  <a:cubicBezTo>
                    <a:pt x="1221" y="434"/>
                    <a:pt x="1223" y="432"/>
                    <a:pt x="1224" y="431"/>
                  </a:cubicBezTo>
                  <a:cubicBezTo>
                    <a:pt x="1225" y="429"/>
                    <a:pt x="1227" y="428"/>
                    <a:pt x="1228" y="427"/>
                  </a:cubicBezTo>
                  <a:cubicBezTo>
                    <a:pt x="1229" y="425"/>
                    <a:pt x="1230" y="423"/>
                    <a:pt x="1232" y="421"/>
                  </a:cubicBezTo>
                  <a:cubicBezTo>
                    <a:pt x="1233" y="420"/>
                    <a:pt x="1234" y="418"/>
                    <a:pt x="1235" y="417"/>
                  </a:cubicBezTo>
                  <a:cubicBezTo>
                    <a:pt x="1236" y="416"/>
                    <a:pt x="1237" y="414"/>
                    <a:pt x="1238" y="413"/>
                  </a:cubicBezTo>
                  <a:cubicBezTo>
                    <a:pt x="1222" y="394"/>
                    <a:pt x="1205" y="379"/>
                    <a:pt x="1195" y="374"/>
                  </a:cubicBezTo>
                  <a:cubicBezTo>
                    <a:pt x="1166" y="361"/>
                    <a:pt x="1147" y="312"/>
                    <a:pt x="1147" y="249"/>
                  </a:cubicBezTo>
                  <a:cubicBezTo>
                    <a:pt x="1147" y="206"/>
                    <a:pt x="1139" y="170"/>
                    <a:pt x="1134" y="146"/>
                  </a:cubicBezTo>
                  <a:cubicBezTo>
                    <a:pt x="1132" y="136"/>
                    <a:pt x="1130" y="129"/>
                    <a:pt x="1130" y="124"/>
                  </a:cubicBezTo>
                  <a:cubicBezTo>
                    <a:pt x="1128" y="107"/>
                    <a:pt x="1100" y="68"/>
                    <a:pt x="1066" y="49"/>
                  </a:cubicBezTo>
                  <a:cubicBezTo>
                    <a:pt x="1045" y="38"/>
                    <a:pt x="1031" y="21"/>
                    <a:pt x="1024" y="0"/>
                  </a:cubicBezTo>
                  <a:cubicBezTo>
                    <a:pt x="1010" y="19"/>
                    <a:pt x="1007" y="23"/>
                    <a:pt x="995" y="23"/>
                  </a:cubicBezTo>
                  <a:lnTo>
                    <a:pt x="991" y="23"/>
                  </a:lnTo>
                  <a:cubicBezTo>
                    <a:pt x="989" y="23"/>
                    <a:pt x="986" y="23"/>
                    <a:pt x="983" y="23"/>
                  </a:cubicBezTo>
                  <a:cubicBezTo>
                    <a:pt x="978" y="23"/>
                    <a:pt x="975" y="29"/>
                    <a:pt x="971" y="41"/>
                  </a:cubicBezTo>
                  <a:cubicBezTo>
                    <a:pt x="965" y="56"/>
                    <a:pt x="958" y="77"/>
                    <a:pt x="934" y="77"/>
                  </a:cubicBezTo>
                  <a:cubicBezTo>
                    <a:pt x="917" y="77"/>
                    <a:pt x="914" y="85"/>
                    <a:pt x="910" y="95"/>
                  </a:cubicBezTo>
                  <a:cubicBezTo>
                    <a:pt x="907" y="103"/>
                    <a:pt x="902" y="113"/>
                    <a:pt x="889" y="113"/>
                  </a:cubicBezTo>
                  <a:cubicBezTo>
                    <a:pt x="868" y="113"/>
                    <a:pt x="851" y="97"/>
                    <a:pt x="845" y="90"/>
                  </a:cubicBezTo>
                  <a:lnTo>
                    <a:pt x="746" y="90"/>
                  </a:lnTo>
                  <a:lnTo>
                    <a:pt x="744" y="89"/>
                  </a:lnTo>
                  <a:cubicBezTo>
                    <a:pt x="740" y="84"/>
                    <a:pt x="723" y="71"/>
                    <a:pt x="716" y="76"/>
                  </a:cubicBezTo>
                  <a:lnTo>
                    <a:pt x="687" y="95"/>
                  </a:lnTo>
                  <a:lnTo>
                    <a:pt x="226" y="95"/>
                  </a:lnTo>
                  <a:lnTo>
                    <a:pt x="226" y="255"/>
                  </a:lnTo>
                  <a:lnTo>
                    <a:pt x="155" y="255"/>
                  </a:lnTo>
                  <a:lnTo>
                    <a:pt x="155" y="286"/>
                  </a:lnTo>
                  <a:lnTo>
                    <a:pt x="155" y="300"/>
                  </a:lnTo>
                  <a:lnTo>
                    <a:pt x="155" y="499"/>
                  </a:lnTo>
                  <a:cubicBezTo>
                    <a:pt x="157" y="528"/>
                    <a:pt x="158" y="579"/>
                    <a:pt x="142" y="585"/>
                  </a:cubicBezTo>
                  <a:lnTo>
                    <a:pt x="137" y="586"/>
                  </a:lnTo>
                  <a:cubicBezTo>
                    <a:pt x="123" y="591"/>
                    <a:pt x="80" y="604"/>
                    <a:pt x="80" y="621"/>
                  </a:cubicBezTo>
                  <a:cubicBezTo>
                    <a:pt x="80" y="643"/>
                    <a:pt x="76" y="668"/>
                    <a:pt x="47" y="674"/>
                  </a:cubicBezTo>
                  <a:cubicBezTo>
                    <a:pt x="41" y="675"/>
                    <a:pt x="40" y="682"/>
                    <a:pt x="39" y="695"/>
                  </a:cubicBezTo>
                  <a:cubicBezTo>
                    <a:pt x="38" y="709"/>
                    <a:pt x="36" y="731"/>
                    <a:pt x="13" y="731"/>
                  </a:cubicBezTo>
                  <a:cubicBezTo>
                    <a:pt x="8" y="731"/>
                    <a:pt x="7" y="732"/>
                    <a:pt x="7" y="732"/>
                  </a:cubicBezTo>
                  <a:cubicBezTo>
                    <a:pt x="6" y="734"/>
                    <a:pt x="9" y="741"/>
                    <a:pt x="11" y="745"/>
                  </a:cubicBezTo>
                  <a:cubicBezTo>
                    <a:pt x="17" y="757"/>
                    <a:pt x="24" y="774"/>
                    <a:pt x="12" y="786"/>
                  </a:cubicBezTo>
                  <a:cubicBezTo>
                    <a:pt x="4" y="794"/>
                    <a:pt x="0" y="803"/>
                    <a:pt x="3" y="810"/>
                  </a:cubicBezTo>
                  <a:cubicBezTo>
                    <a:pt x="5" y="815"/>
                    <a:pt x="10" y="818"/>
                    <a:pt x="17" y="818"/>
                  </a:cubicBezTo>
                  <a:cubicBezTo>
                    <a:pt x="24" y="818"/>
                    <a:pt x="30" y="820"/>
                    <a:pt x="33" y="824"/>
                  </a:cubicBezTo>
                  <a:cubicBezTo>
                    <a:pt x="41" y="832"/>
                    <a:pt x="40" y="845"/>
                    <a:pt x="39" y="861"/>
                  </a:cubicBezTo>
                  <a:cubicBezTo>
                    <a:pt x="38" y="867"/>
                    <a:pt x="38" y="874"/>
                    <a:pt x="38" y="880"/>
                  </a:cubicBezTo>
                  <a:cubicBezTo>
                    <a:pt x="38" y="904"/>
                    <a:pt x="72" y="922"/>
                    <a:pt x="72" y="922"/>
                  </a:cubicBezTo>
                  <a:lnTo>
                    <a:pt x="76" y="924"/>
                  </a:lnTo>
                  <a:lnTo>
                    <a:pt x="66" y="959"/>
                  </a:lnTo>
                  <a:cubicBezTo>
                    <a:pt x="77" y="971"/>
                    <a:pt x="117" y="1020"/>
                    <a:pt x="122" y="1034"/>
                  </a:cubicBezTo>
                  <a:cubicBezTo>
                    <a:pt x="123" y="1036"/>
                    <a:pt x="125" y="1040"/>
                    <a:pt x="127" y="1044"/>
                  </a:cubicBezTo>
                  <a:cubicBezTo>
                    <a:pt x="134" y="1058"/>
                    <a:pt x="143" y="1076"/>
                    <a:pt x="138" y="1091"/>
                  </a:cubicBezTo>
                  <a:cubicBezTo>
                    <a:pt x="136" y="1098"/>
                    <a:pt x="131" y="1103"/>
                    <a:pt x="124" y="1107"/>
                  </a:cubicBezTo>
                  <a:cubicBezTo>
                    <a:pt x="116" y="1110"/>
                    <a:pt x="112" y="1115"/>
                    <a:pt x="111" y="1118"/>
                  </a:cubicBezTo>
                  <a:cubicBezTo>
                    <a:pt x="111" y="1120"/>
                    <a:pt x="113" y="1123"/>
                    <a:pt x="114" y="1124"/>
                  </a:cubicBezTo>
                  <a:lnTo>
                    <a:pt x="149" y="1129"/>
                  </a:lnTo>
                  <a:lnTo>
                    <a:pt x="158" y="1152"/>
                  </a:lnTo>
                  <a:cubicBezTo>
                    <a:pt x="169" y="1153"/>
                    <a:pt x="199" y="1158"/>
                    <a:pt x="220" y="1182"/>
                  </a:cubicBezTo>
                  <a:cubicBezTo>
                    <a:pt x="226" y="1190"/>
                    <a:pt x="232" y="1196"/>
                    <a:pt x="236" y="1201"/>
                  </a:cubicBezTo>
                  <a:cubicBezTo>
                    <a:pt x="248" y="1214"/>
                    <a:pt x="254" y="1221"/>
                    <a:pt x="254" y="1233"/>
                  </a:cubicBezTo>
                  <a:cubicBezTo>
                    <a:pt x="254" y="1239"/>
                    <a:pt x="260" y="1243"/>
                    <a:pt x="272" y="1251"/>
                  </a:cubicBezTo>
                  <a:cubicBezTo>
                    <a:pt x="279" y="1256"/>
                    <a:pt x="289" y="1262"/>
                    <a:pt x="299" y="1271"/>
                  </a:cubicBezTo>
                  <a:cubicBezTo>
                    <a:pt x="329" y="1296"/>
                    <a:pt x="329" y="1313"/>
                    <a:pt x="329" y="1327"/>
                  </a:cubicBezTo>
                  <a:cubicBezTo>
                    <a:pt x="330" y="1333"/>
                    <a:pt x="353" y="1348"/>
                    <a:pt x="378" y="1359"/>
                  </a:cubicBezTo>
                  <a:lnTo>
                    <a:pt x="380" y="1360"/>
                  </a:lnTo>
                  <a:lnTo>
                    <a:pt x="398" y="1405"/>
                  </a:lnTo>
                  <a:cubicBezTo>
                    <a:pt x="398" y="1405"/>
                    <a:pt x="399" y="1406"/>
                    <a:pt x="400" y="1406"/>
                  </a:cubicBezTo>
                  <a:cubicBezTo>
                    <a:pt x="401" y="1407"/>
                    <a:pt x="401" y="1407"/>
                    <a:pt x="402" y="1408"/>
                  </a:cubicBezTo>
                  <a:cubicBezTo>
                    <a:pt x="403" y="1408"/>
                    <a:pt x="405" y="1409"/>
                    <a:pt x="406" y="1410"/>
                  </a:cubicBezTo>
                  <a:cubicBezTo>
                    <a:pt x="407" y="1411"/>
                    <a:pt x="407" y="1412"/>
                    <a:pt x="408" y="1412"/>
                  </a:cubicBezTo>
                  <a:cubicBezTo>
                    <a:pt x="410" y="1414"/>
                    <a:pt x="411" y="1415"/>
                    <a:pt x="412" y="1416"/>
                  </a:cubicBezTo>
                  <a:cubicBezTo>
                    <a:pt x="412" y="1417"/>
                    <a:pt x="413" y="1418"/>
                    <a:pt x="414" y="1419"/>
                  </a:cubicBezTo>
                  <a:cubicBezTo>
                    <a:pt x="415" y="1421"/>
                    <a:pt x="417" y="1424"/>
                    <a:pt x="418" y="1427"/>
                  </a:cubicBezTo>
                  <a:cubicBezTo>
                    <a:pt x="427" y="1448"/>
                    <a:pt x="448" y="1461"/>
                    <a:pt x="449" y="1461"/>
                  </a:cubicBezTo>
                  <a:cubicBezTo>
                    <a:pt x="449" y="1462"/>
                    <a:pt x="460" y="1469"/>
                    <a:pt x="472" y="1469"/>
                  </a:cubicBezTo>
                  <a:cubicBezTo>
                    <a:pt x="474" y="1469"/>
                    <a:pt x="475" y="1469"/>
                    <a:pt x="477" y="1469"/>
                  </a:cubicBezTo>
                  <a:cubicBezTo>
                    <a:pt x="481" y="1468"/>
                    <a:pt x="485" y="1466"/>
                    <a:pt x="489" y="1462"/>
                  </a:cubicBezTo>
                  <a:cubicBezTo>
                    <a:pt x="495" y="1456"/>
                    <a:pt x="502" y="1453"/>
                    <a:pt x="509" y="1453"/>
                  </a:cubicBezTo>
                  <a:cubicBezTo>
                    <a:pt x="521" y="1453"/>
                    <a:pt x="530" y="1460"/>
                    <a:pt x="536" y="1464"/>
                  </a:cubicBezTo>
                  <a:cubicBezTo>
                    <a:pt x="541" y="1460"/>
                    <a:pt x="553" y="1453"/>
                    <a:pt x="564" y="1453"/>
                  </a:cubicBezTo>
                  <a:cubicBezTo>
                    <a:pt x="568" y="1453"/>
                    <a:pt x="573" y="1455"/>
                    <a:pt x="576" y="1457"/>
                  </a:cubicBezTo>
                  <a:cubicBezTo>
                    <a:pt x="578" y="1458"/>
                    <a:pt x="579" y="1459"/>
                    <a:pt x="581" y="1461"/>
                  </a:cubicBezTo>
                  <a:cubicBezTo>
                    <a:pt x="582" y="1461"/>
                    <a:pt x="583" y="1462"/>
                    <a:pt x="584" y="1463"/>
                  </a:cubicBezTo>
                  <a:cubicBezTo>
                    <a:pt x="586" y="1464"/>
                    <a:pt x="587" y="1465"/>
                    <a:pt x="589" y="1467"/>
                  </a:cubicBezTo>
                  <a:cubicBezTo>
                    <a:pt x="590" y="1467"/>
                    <a:pt x="591" y="1468"/>
                    <a:pt x="592" y="1469"/>
                  </a:cubicBezTo>
                  <a:cubicBezTo>
                    <a:pt x="595" y="1471"/>
                    <a:pt x="597" y="1473"/>
                    <a:pt x="599" y="1475"/>
                  </a:cubicBezTo>
                  <a:cubicBezTo>
                    <a:pt x="600" y="1475"/>
                    <a:pt x="601" y="1476"/>
                    <a:pt x="602" y="1477"/>
                  </a:cubicBezTo>
                  <a:cubicBezTo>
                    <a:pt x="605" y="1479"/>
                    <a:pt x="608" y="1482"/>
                    <a:pt x="610" y="1484"/>
                  </a:cubicBezTo>
                  <a:cubicBezTo>
                    <a:pt x="612" y="1485"/>
                    <a:pt x="613" y="1486"/>
                    <a:pt x="615" y="1488"/>
                  </a:cubicBezTo>
                  <a:cubicBezTo>
                    <a:pt x="617" y="1490"/>
                    <a:pt x="620" y="1492"/>
                    <a:pt x="623" y="1495"/>
                  </a:cubicBezTo>
                  <a:cubicBezTo>
                    <a:pt x="625" y="1496"/>
                    <a:pt x="626" y="1498"/>
                    <a:pt x="628" y="1499"/>
                  </a:cubicBezTo>
                  <a:cubicBezTo>
                    <a:pt x="631" y="1501"/>
                    <a:pt x="634" y="1504"/>
                    <a:pt x="637" y="1506"/>
                  </a:cubicBezTo>
                  <a:cubicBezTo>
                    <a:pt x="638" y="1508"/>
                    <a:pt x="640" y="1510"/>
                    <a:pt x="642" y="1511"/>
                  </a:cubicBezTo>
                  <a:cubicBezTo>
                    <a:pt x="645" y="1514"/>
                    <a:pt x="647" y="1516"/>
                    <a:pt x="650" y="1518"/>
                  </a:cubicBezTo>
                  <a:cubicBezTo>
                    <a:pt x="652" y="1520"/>
                    <a:pt x="654" y="1522"/>
                    <a:pt x="656" y="1524"/>
                  </a:cubicBezTo>
                  <a:cubicBezTo>
                    <a:pt x="658" y="1526"/>
                    <a:pt x="660" y="1528"/>
                    <a:pt x="662" y="1529"/>
                  </a:cubicBezTo>
                  <a:lnTo>
                    <a:pt x="663" y="1529"/>
                  </a:lnTo>
                  <a:cubicBezTo>
                    <a:pt x="669" y="1527"/>
                    <a:pt x="682" y="1522"/>
                    <a:pt x="695" y="1519"/>
                  </a:cubicBezTo>
                  <a:cubicBezTo>
                    <a:pt x="696" y="1518"/>
                    <a:pt x="697" y="1518"/>
                    <a:pt x="698" y="1518"/>
                  </a:cubicBezTo>
                  <a:cubicBezTo>
                    <a:pt x="700" y="1517"/>
                    <a:pt x="701" y="1517"/>
                    <a:pt x="703" y="1517"/>
                  </a:cubicBezTo>
                  <a:cubicBezTo>
                    <a:pt x="704" y="1516"/>
                    <a:pt x="706" y="1516"/>
                    <a:pt x="707" y="1516"/>
                  </a:cubicBezTo>
                  <a:cubicBezTo>
                    <a:pt x="708" y="1515"/>
                    <a:pt x="709" y="1515"/>
                    <a:pt x="710" y="1515"/>
                  </a:cubicBezTo>
                  <a:cubicBezTo>
                    <a:pt x="713" y="1514"/>
                    <a:pt x="715" y="1514"/>
                    <a:pt x="717" y="1514"/>
                  </a:cubicBezTo>
                  <a:lnTo>
                    <a:pt x="719" y="1514"/>
                  </a:lnTo>
                  <a:cubicBezTo>
                    <a:pt x="729" y="1514"/>
                    <a:pt x="739" y="1520"/>
                    <a:pt x="747" y="1526"/>
                  </a:cubicBezTo>
                  <a:cubicBezTo>
                    <a:pt x="749" y="1527"/>
                    <a:pt x="751" y="1528"/>
                    <a:pt x="753" y="1529"/>
                  </a:cubicBezTo>
                  <a:cubicBezTo>
                    <a:pt x="756" y="1531"/>
                    <a:pt x="759" y="1533"/>
                    <a:pt x="761" y="1533"/>
                  </a:cubicBezTo>
                  <a:cubicBezTo>
                    <a:pt x="766" y="1524"/>
                    <a:pt x="788" y="1513"/>
                    <a:pt x="805" y="1511"/>
                  </a:cubicBezTo>
                  <a:cubicBezTo>
                    <a:pt x="808" y="1511"/>
                    <a:pt x="810" y="1510"/>
                    <a:pt x="812" y="1510"/>
                  </a:cubicBezTo>
                  <a:cubicBezTo>
                    <a:pt x="817" y="1510"/>
                    <a:pt x="820" y="1511"/>
                    <a:pt x="824" y="1513"/>
                  </a:cubicBezTo>
                  <a:cubicBezTo>
                    <a:pt x="829" y="1515"/>
                    <a:pt x="839" y="1517"/>
                    <a:pt x="848" y="1517"/>
                  </a:cubicBezTo>
                  <a:cubicBezTo>
                    <a:pt x="858" y="1517"/>
                    <a:pt x="862" y="1515"/>
                    <a:pt x="862" y="1514"/>
                  </a:cubicBezTo>
                  <a:cubicBezTo>
                    <a:pt x="864" y="1505"/>
                    <a:pt x="872" y="1499"/>
                    <a:pt x="882" y="1492"/>
                  </a:cubicBezTo>
                  <a:cubicBezTo>
                    <a:pt x="885" y="1490"/>
                    <a:pt x="887" y="1488"/>
                    <a:pt x="890" y="1485"/>
                  </a:cubicBezTo>
                  <a:lnTo>
                    <a:pt x="890" y="1485"/>
                  </a:lnTo>
                  <a:cubicBezTo>
                    <a:pt x="892" y="1484"/>
                    <a:pt x="897" y="1479"/>
                    <a:pt x="898" y="1476"/>
                  </a:cubicBezTo>
                  <a:cubicBezTo>
                    <a:pt x="902" y="1458"/>
                    <a:pt x="948" y="1434"/>
                    <a:pt x="964" y="14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5" name="Freeform 54">
              <a:extLst>
                <a:ext uri="{FF2B5EF4-FFF2-40B4-BE49-F238E27FC236}">
                  <a16:creationId xmlns:a16="http://schemas.microsoft.com/office/drawing/2014/main" id="{C79A2E6F-644B-4CA2-9C50-FAB6EF7FA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1628" y="3669511"/>
              <a:ext cx="1879" cy="1879"/>
            </a:xfrm>
            <a:custGeom>
              <a:avLst/>
              <a:gdLst>
                <a:gd name="T0" fmla="*/ 3 w 4"/>
                <a:gd name="T1" fmla="*/ 3 h 4"/>
                <a:gd name="T2" fmla="*/ 3 w 4"/>
                <a:gd name="T3" fmla="*/ 3 h 4"/>
                <a:gd name="T4" fmla="*/ 0 w 4"/>
                <a:gd name="T5" fmla="*/ 0 h 4"/>
                <a:gd name="T6" fmla="*/ 3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3" y="3"/>
                  </a:ln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6" name="Freeform 55">
              <a:extLst>
                <a:ext uri="{FF2B5EF4-FFF2-40B4-BE49-F238E27FC236}">
                  <a16:creationId xmlns:a16="http://schemas.microsoft.com/office/drawing/2014/main" id="{93682E58-A9D1-41FF-8809-ECA928B74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4973" y="3853653"/>
              <a:ext cx="54492" cy="54490"/>
            </a:xfrm>
            <a:custGeom>
              <a:avLst/>
              <a:gdLst>
                <a:gd name="T0" fmla="*/ 126 w 129"/>
                <a:gd name="T1" fmla="*/ 36 h 129"/>
                <a:gd name="T2" fmla="*/ 109 w 129"/>
                <a:gd name="T3" fmla="*/ 6 h 129"/>
                <a:gd name="T4" fmla="*/ 102 w 129"/>
                <a:gd name="T5" fmla="*/ 0 h 129"/>
                <a:gd name="T6" fmla="*/ 99 w 129"/>
                <a:gd name="T7" fmla="*/ 2 h 129"/>
                <a:gd name="T8" fmla="*/ 96 w 129"/>
                <a:gd name="T9" fmla="*/ 4 h 129"/>
                <a:gd name="T10" fmla="*/ 93 w 129"/>
                <a:gd name="T11" fmla="*/ 6 h 129"/>
                <a:gd name="T12" fmla="*/ 91 w 129"/>
                <a:gd name="T13" fmla="*/ 7 h 129"/>
                <a:gd name="T14" fmla="*/ 89 w 129"/>
                <a:gd name="T15" fmla="*/ 9 h 129"/>
                <a:gd name="T16" fmla="*/ 88 w 129"/>
                <a:gd name="T17" fmla="*/ 9 h 129"/>
                <a:gd name="T18" fmla="*/ 87 w 129"/>
                <a:gd name="T19" fmla="*/ 10 h 129"/>
                <a:gd name="T20" fmla="*/ 69 w 129"/>
                <a:gd name="T21" fmla="*/ 18 h 129"/>
                <a:gd name="T22" fmla="*/ 52 w 129"/>
                <a:gd name="T23" fmla="*/ 16 h 129"/>
                <a:gd name="T24" fmla="*/ 49 w 129"/>
                <a:gd name="T25" fmla="*/ 16 h 129"/>
                <a:gd name="T26" fmla="*/ 30 w 129"/>
                <a:gd name="T27" fmla="*/ 45 h 129"/>
                <a:gd name="T28" fmla="*/ 28 w 129"/>
                <a:gd name="T29" fmla="*/ 47 h 129"/>
                <a:gd name="T30" fmla="*/ 25 w 129"/>
                <a:gd name="T31" fmla="*/ 52 h 129"/>
                <a:gd name="T32" fmla="*/ 22 w 129"/>
                <a:gd name="T33" fmla="*/ 56 h 129"/>
                <a:gd name="T34" fmla="*/ 19 w 129"/>
                <a:gd name="T35" fmla="*/ 59 h 129"/>
                <a:gd name="T36" fmla="*/ 13 w 129"/>
                <a:gd name="T37" fmla="*/ 66 h 129"/>
                <a:gd name="T38" fmla="*/ 12 w 129"/>
                <a:gd name="T39" fmla="*/ 124 h 129"/>
                <a:gd name="T40" fmla="*/ 21 w 129"/>
                <a:gd name="T41" fmla="*/ 127 h 129"/>
                <a:gd name="T42" fmla="*/ 46 w 129"/>
                <a:gd name="T43" fmla="*/ 119 h 129"/>
                <a:gd name="T44" fmla="*/ 52 w 129"/>
                <a:gd name="T45" fmla="*/ 116 h 129"/>
                <a:gd name="T46" fmla="*/ 54 w 129"/>
                <a:gd name="T47" fmla="*/ 116 h 129"/>
                <a:gd name="T48" fmla="*/ 58 w 129"/>
                <a:gd name="T49" fmla="*/ 115 h 129"/>
                <a:gd name="T50" fmla="*/ 61 w 129"/>
                <a:gd name="T51" fmla="*/ 115 h 129"/>
                <a:gd name="T52" fmla="*/ 63 w 129"/>
                <a:gd name="T53" fmla="*/ 115 h 129"/>
                <a:gd name="T54" fmla="*/ 82 w 129"/>
                <a:gd name="T55" fmla="*/ 126 h 129"/>
                <a:gd name="T56" fmla="*/ 83 w 129"/>
                <a:gd name="T57" fmla="*/ 127 h 129"/>
                <a:gd name="T58" fmla="*/ 84 w 129"/>
                <a:gd name="T59" fmla="*/ 128 h 129"/>
                <a:gd name="T60" fmla="*/ 107 w 129"/>
                <a:gd name="T61" fmla="*/ 101 h 129"/>
                <a:gd name="T62" fmla="*/ 87 w 129"/>
                <a:gd name="T63" fmla="*/ 93 h 129"/>
                <a:gd name="T64" fmla="*/ 72 w 129"/>
                <a:gd name="T65" fmla="*/ 86 h 129"/>
                <a:gd name="T66" fmla="*/ 69 w 129"/>
                <a:gd name="T67" fmla="*/ 75 h 129"/>
                <a:gd name="T68" fmla="*/ 119 w 129"/>
                <a:gd name="T69" fmla="*/ 41 h 129"/>
                <a:gd name="T70" fmla="*/ 126 w 129"/>
                <a:gd name="T71" fmla="*/ 3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29">
                  <a:moveTo>
                    <a:pt x="126" y="36"/>
                  </a:moveTo>
                  <a:cubicBezTo>
                    <a:pt x="128" y="29"/>
                    <a:pt x="120" y="16"/>
                    <a:pt x="109" y="6"/>
                  </a:cubicBezTo>
                  <a:cubicBezTo>
                    <a:pt x="107" y="4"/>
                    <a:pt x="105" y="2"/>
                    <a:pt x="102" y="0"/>
                  </a:cubicBezTo>
                  <a:cubicBezTo>
                    <a:pt x="101" y="0"/>
                    <a:pt x="100" y="1"/>
                    <a:pt x="99" y="2"/>
                  </a:cubicBezTo>
                  <a:cubicBezTo>
                    <a:pt x="98" y="2"/>
                    <a:pt x="97" y="3"/>
                    <a:pt x="96" y="4"/>
                  </a:cubicBezTo>
                  <a:cubicBezTo>
                    <a:pt x="95" y="4"/>
                    <a:pt x="94" y="5"/>
                    <a:pt x="93" y="6"/>
                  </a:cubicBezTo>
                  <a:cubicBezTo>
                    <a:pt x="92" y="6"/>
                    <a:pt x="91" y="7"/>
                    <a:pt x="91" y="7"/>
                  </a:cubicBezTo>
                  <a:cubicBezTo>
                    <a:pt x="90" y="8"/>
                    <a:pt x="89" y="8"/>
                    <a:pt x="89" y="9"/>
                  </a:cubicBezTo>
                  <a:lnTo>
                    <a:pt x="88" y="9"/>
                  </a:lnTo>
                  <a:cubicBezTo>
                    <a:pt x="88" y="10"/>
                    <a:pt x="87" y="10"/>
                    <a:pt x="87" y="10"/>
                  </a:cubicBezTo>
                  <a:cubicBezTo>
                    <a:pt x="82" y="17"/>
                    <a:pt x="74" y="18"/>
                    <a:pt x="69" y="18"/>
                  </a:cubicBezTo>
                  <a:cubicBezTo>
                    <a:pt x="64" y="18"/>
                    <a:pt x="59" y="17"/>
                    <a:pt x="52" y="16"/>
                  </a:cubicBezTo>
                  <a:lnTo>
                    <a:pt x="49" y="16"/>
                  </a:lnTo>
                  <a:cubicBezTo>
                    <a:pt x="45" y="22"/>
                    <a:pt x="38" y="33"/>
                    <a:pt x="30" y="45"/>
                  </a:cubicBezTo>
                  <a:cubicBezTo>
                    <a:pt x="29" y="46"/>
                    <a:pt x="29" y="46"/>
                    <a:pt x="28" y="47"/>
                  </a:cubicBezTo>
                  <a:cubicBezTo>
                    <a:pt x="27" y="49"/>
                    <a:pt x="26" y="50"/>
                    <a:pt x="25" y="52"/>
                  </a:cubicBezTo>
                  <a:cubicBezTo>
                    <a:pt x="24" y="53"/>
                    <a:pt x="23" y="55"/>
                    <a:pt x="22" y="56"/>
                  </a:cubicBezTo>
                  <a:cubicBezTo>
                    <a:pt x="21" y="57"/>
                    <a:pt x="20" y="58"/>
                    <a:pt x="19" y="59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0" y="82"/>
                    <a:pt x="7" y="114"/>
                    <a:pt x="12" y="124"/>
                  </a:cubicBezTo>
                  <a:cubicBezTo>
                    <a:pt x="12" y="125"/>
                    <a:pt x="16" y="127"/>
                    <a:pt x="21" y="127"/>
                  </a:cubicBezTo>
                  <a:cubicBezTo>
                    <a:pt x="29" y="127"/>
                    <a:pt x="39" y="124"/>
                    <a:pt x="46" y="119"/>
                  </a:cubicBezTo>
                  <a:cubicBezTo>
                    <a:pt x="48" y="118"/>
                    <a:pt x="50" y="117"/>
                    <a:pt x="52" y="116"/>
                  </a:cubicBezTo>
                  <a:cubicBezTo>
                    <a:pt x="53" y="116"/>
                    <a:pt x="53" y="116"/>
                    <a:pt x="54" y="116"/>
                  </a:cubicBezTo>
                  <a:cubicBezTo>
                    <a:pt x="55" y="115"/>
                    <a:pt x="57" y="115"/>
                    <a:pt x="58" y="115"/>
                  </a:cubicBezTo>
                  <a:cubicBezTo>
                    <a:pt x="59" y="115"/>
                    <a:pt x="60" y="115"/>
                    <a:pt x="61" y="115"/>
                  </a:cubicBezTo>
                  <a:cubicBezTo>
                    <a:pt x="61" y="115"/>
                    <a:pt x="62" y="115"/>
                    <a:pt x="63" y="115"/>
                  </a:cubicBezTo>
                  <a:cubicBezTo>
                    <a:pt x="69" y="116"/>
                    <a:pt x="75" y="120"/>
                    <a:pt x="82" y="126"/>
                  </a:cubicBezTo>
                  <a:cubicBezTo>
                    <a:pt x="83" y="126"/>
                    <a:pt x="83" y="127"/>
                    <a:pt x="83" y="127"/>
                  </a:cubicBezTo>
                  <a:cubicBezTo>
                    <a:pt x="84" y="127"/>
                    <a:pt x="84" y="127"/>
                    <a:pt x="84" y="128"/>
                  </a:cubicBezTo>
                  <a:cubicBezTo>
                    <a:pt x="91" y="119"/>
                    <a:pt x="99" y="110"/>
                    <a:pt x="107" y="101"/>
                  </a:cubicBezTo>
                  <a:cubicBezTo>
                    <a:pt x="100" y="97"/>
                    <a:pt x="93" y="95"/>
                    <a:pt x="87" y="93"/>
                  </a:cubicBezTo>
                  <a:cubicBezTo>
                    <a:pt x="80" y="91"/>
                    <a:pt x="75" y="89"/>
                    <a:pt x="72" y="86"/>
                  </a:cubicBezTo>
                  <a:cubicBezTo>
                    <a:pt x="69" y="83"/>
                    <a:pt x="68" y="79"/>
                    <a:pt x="69" y="75"/>
                  </a:cubicBezTo>
                  <a:cubicBezTo>
                    <a:pt x="73" y="62"/>
                    <a:pt x="100" y="45"/>
                    <a:pt x="119" y="41"/>
                  </a:cubicBezTo>
                  <a:cubicBezTo>
                    <a:pt x="125" y="40"/>
                    <a:pt x="125" y="37"/>
                    <a:pt x="126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7" name="Freeform 56">
              <a:extLst>
                <a:ext uri="{FF2B5EF4-FFF2-40B4-BE49-F238E27FC236}">
                  <a16:creationId xmlns:a16="http://schemas.microsoft.com/office/drawing/2014/main" id="{AC6EDF12-7E2C-49C4-AC88-A9C7084E2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2102" y="3675147"/>
              <a:ext cx="212329" cy="180382"/>
            </a:xfrm>
            <a:custGeom>
              <a:avLst/>
              <a:gdLst>
                <a:gd name="T0" fmla="*/ 304 w 497"/>
                <a:gd name="T1" fmla="*/ 241 h 424"/>
                <a:gd name="T2" fmla="*/ 268 w 497"/>
                <a:gd name="T3" fmla="*/ 209 h 424"/>
                <a:gd name="T4" fmla="*/ 255 w 497"/>
                <a:gd name="T5" fmla="*/ 192 h 424"/>
                <a:gd name="T6" fmla="*/ 193 w 497"/>
                <a:gd name="T7" fmla="*/ 75 h 424"/>
                <a:gd name="T8" fmla="*/ 157 w 497"/>
                <a:gd name="T9" fmla="*/ 0 h 424"/>
                <a:gd name="T10" fmla="*/ 100 w 497"/>
                <a:gd name="T11" fmla="*/ 53 h 424"/>
                <a:gd name="T12" fmla="*/ 88 w 497"/>
                <a:gd name="T13" fmla="*/ 62 h 424"/>
                <a:gd name="T14" fmla="*/ 68 w 497"/>
                <a:gd name="T15" fmla="*/ 75 h 424"/>
                <a:gd name="T16" fmla="*/ 47 w 497"/>
                <a:gd name="T17" fmla="*/ 99 h 424"/>
                <a:gd name="T18" fmla="*/ 17 w 497"/>
                <a:gd name="T19" fmla="*/ 179 h 424"/>
                <a:gd name="T20" fmla="*/ 11 w 497"/>
                <a:gd name="T21" fmla="*/ 260 h 424"/>
                <a:gd name="T22" fmla="*/ 13 w 497"/>
                <a:gd name="T23" fmla="*/ 272 h 424"/>
                <a:gd name="T24" fmla="*/ 21 w 497"/>
                <a:gd name="T25" fmla="*/ 272 h 424"/>
                <a:gd name="T26" fmla="*/ 27 w 497"/>
                <a:gd name="T27" fmla="*/ 272 h 424"/>
                <a:gd name="T28" fmla="*/ 41 w 497"/>
                <a:gd name="T29" fmla="*/ 271 h 424"/>
                <a:gd name="T30" fmla="*/ 76 w 497"/>
                <a:gd name="T31" fmla="*/ 278 h 424"/>
                <a:gd name="T32" fmla="*/ 80 w 497"/>
                <a:gd name="T33" fmla="*/ 281 h 424"/>
                <a:gd name="T34" fmla="*/ 90 w 497"/>
                <a:gd name="T35" fmla="*/ 256 h 424"/>
                <a:gd name="T36" fmla="*/ 113 w 497"/>
                <a:gd name="T37" fmla="*/ 234 h 424"/>
                <a:gd name="T38" fmla="*/ 135 w 497"/>
                <a:gd name="T39" fmla="*/ 244 h 424"/>
                <a:gd name="T40" fmla="*/ 144 w 497"/>
                <a:gd name="T41" fmla="*/ 253 h 424"/>
                <a:gd name="T42" fmla="*/ 176 w 497"/>
                <a:gd name="T43" fmla="*/ 262 h 424"/>
                <a:gd name="T44" fmla="*/ 208 w 497"/>
                <a:gd name="T45" fmla="*/ 259 h 424"/>
                <a:gd name="T46" fmla="*/ 214 w 497"/>
                <a:gd name="T47" fmla="*/ 262 h 424"/>
                <a:gd name="T48" fmla="*/ 222 w 497"/>
                <a:gd name="T49" fmla="*/ 263 h 424"/>
                <a:gd name="T50" fmla="*/ 227 w 497"/>
                <a:gd name="T51" fmla="*/ 263 h 424"/>
                <a:gd name="T52" fmla="*/ 254 w 497"/>
                <a:gd name="T53" fmla="*/ 262 h 424"/>
                <a:gd name="T54" fmla="*/ 289 w 497"/>
                <a:gd name="T55" fmla="*/ 262 h 424"/>
                <a:gd name="T56" fmla="*/ 454 w 497"/>
                <a:gd name="T57" fmla="*/ 421 h 424"/>
                <a:gd name="T58" fmla="*/ 455 w 497"/>
                <a:gd name="T59" fmla="*/ 421 h 424"/>
                <a:gd name="T60" fmla="*/ 457 w 497"/>
                <a:gd name="T61" fmla="*/ 421 h 424"/>
                <a:gd name="T62" fmla="*/ 472 w 497"/>
                <a:gd name="T63" fmla="*/ 423 h 424"/>
                <a:gd name="T64" fmla="*/ 481 w 497"/>
                <a:gd name="T65" fmla="*/ 420 h 424"/>
                <a:gd name="T66" fmla="*/ 496 w 497"/>
                <a:gd name="T67" fmla="*/ 408 h 424"/>
                <a:gd name="T68" fmla="*/ 420 w 497"/>
                <a:gd name="T69" fmla="*/ 322 h 424"/>
                <a:gd name="T70" fmla="*/ 304 w 497"/>
                <a:gd name="T71" fmla="*/ 24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24">
                  <a:moveTo>
                    <a:pt x="304" y="241"/>
                  </a:moveTo>
                  <a:cubicBezTo>
                    <a:pt x="285" y="241"/>
                    <a:pt x="276" y="223"/>
                    <a:pt x="268" y="209"/>
                  </a:cubicBezTo>
                  <a:cubicBezTo>
                    <a:pt x="264" y="201"/>
                    <a:pt x="259" y="193"/>
                    <a:pt x="255" y="192"/>
                  </a:cubicBezTo>
                  <a:cubicBezTo>
                    <a:pt x="232" y="189"/>
                    <a:pt x="194" y="117"/>
                    <a:pt x="193" y="75"/>
                  </a:cubicBezTo>
                  <a:cubicBezTo>
                    <a:pt x="193" y="56"/>
                    <a:pt x="179" y="29"/>
                    <a:pt x="157" y="0"/>
                  </a:cubicBezTo>
                  <a:cubicBezTo>
                    <a:pt x="137" y="28"/>
                    <a:pt x="114" y="43"/>
                    <a:pt x="100" y="53"/>
                  </a:cubicBezTo>
                  <a:cubicBezTo>
                    <a:pt x="94" y="56"/>
                    <a:pt x="90" y="59"/>
                    <a:pt x="88" y="62"/>
                  </a:cubicBezTo>
                  <a:cubicBezTo>
                    <a:pt x="82" y="67"/>
                    <a:pt x="75" y="71"/>
                    <a:pt x="68" y="75"/>
                  </a:cubicBezTo>
                  <a:cubicBezTo>
                    <a:pt x="53" y="83"/>
                    <a:pt x="45" y="88"/>
                    <a:pt x="47" y="99"/>
                  </a:cubicBezTo>
                  <a:cubicBezTo>
                    <a:pt x="52" y="124"/>
                    <a:pt x="43" y="149"/>
                    <a:pt x="17" y="179"/>
                  </a:cubicBezTo>
                  <a:cubicBezTo>
                    <a:pt x="0" y="200"/>
                    <a:pt x="5" y="232"/>
                    <a:pt x="11" y="260"/>
                  </a:cubicBezTo>
                  <a:cubicBezTo>
                    <a:pt x="11" y="264"/>
                    <a:pt x="12" y="268"/>
                    <a:pt x="13" y="272"/>
                  </a:cubicBezTo>
                  <a:cubicBezTo>
                    <a:pt x="16" y="272"/>
                    <a:pt x="18" y="272"/>
                    <a:pt x="21" y="272"/>
                  </a:cubicBezTo>
                  <a:cubicBezTo>
                    <a:pt x="23" y="272"/>
                    <a:pt x="25" y="272"/>
                    <a:pt x="27" y="272"/>
                  </a:cubicBezTo>
                  <a:cubicBezTo>
                    <a:pt x="32" y="271"/>
                    <a:pt x="37" y="271"/>
                    <a:pt x="41" y="271"/>
                  </a:cubicBezTo>
                  <a:cubicBezTo>
                    <a:pt x="66" y="271"/>
                    <a:pt x="73" y="275"/>
                    <a:pt x="76" y="278"/>
                  </a:cubicBezTo>
                  <a:cubicBezTo>
                    <a:pt x="79" y="281"/>
                    <a:pt x="80" y="281"/>
                    <a:pt x="80" y="281"/>
                  </a:cubicBezTo>
                  <a:cubicBezTo>
                    <a:pt x="83" y="279"/>
                    <a:pt x="88" y="263"/>
                    <a:pt x="90" y="256"/>
                  </a:cubicBezTo>
                  <a:cubicBezTo>
                    <a:pt x="95" y="238"/>
                    <a:pt x="105" y="234"/>
                    <a:pt x="113" y="234"/>
                  </a:cubicBezTo>
                  <a:cubicBezTo>
                    <a:pt x="119" y="234"/>
                    <a:pt x="127" y="237"/>
                    <a:pt x="135" y="244"/>
                  </a:cubicBezTo>
                  <a:cubicBezTo>
                    <a:pt x="138" y="247"/>
                    <a:pt x="141" y="250"/>
                    <a:pt x="144" y="253"/>
                  </a:cubicBezTo>
                  <a:cubicBezTo>
                    <a:pt x="154" y="263"/>
                    <a:pt x="162" y="269"/>
                    <a:pt x="176" y="262"/>
                  </a:cubicBezTo>
                  <a:cubicBezTo>
                    <a:pt x="196" y="252"/>
                    <a:pt x="203" y="255"/>
                    <a:pt x="208" y="259"/>
                  </a:cubicBezTo>
                  <a:cubicBezTo>
                    <a:pt x="210" y="260"/>
                    <a:pt x="212" y="261"/>
                    <a:pt x="214" y="262"/>
                  </a:cubicBezTo>
                  <a:cubicBezTo>
                    <a:pt x="215" y="263"/>
                    <a:pt x="217" y="263"/>
                    <a:pt x="222" y="263"/>
                  </a:cubicBezTo>
                  <a:cubicBezTo>
                    <a:pt x="223" y="263"/>
                    <a:pt x="225" y="263"/>
                    <a:pt x="227" y="263"/>
                  </a:cubicBezTo>
                  <a:cubicBezTo>
                    <a:pt x="235" y="263"/>
                    <a:pt x="244" y="263"/>
                    <a:pt x="254" y="262"/>
                  </a:cubicBezTo>
                  <a:cubicBezTo>
                    <a:pt x="268" y="262"/>
                    <a:pt x="281" y="261"/>
                    <a:pt x="289" y="262"/>
                  </a:cubicBezTo>
                  <a:cubicBezTo>
                    <a:pt x="306" y="264"/>
                    <a:pt x="420" y="384"/>
                    <a:pt x="454" y="421"/>
                  </a:cubicBezTo>
                  <a:lnTo>
                    <a:pt x="455" y="421"/>
                  </a:lnTo>
                  <a:lnTo>
                    <a:pt x="457" y="421"/>
                  </a:lnTo>
                  <a:cubicBezTo>
                    <a:pt x="463" y="422"/>
                    <a:pt x="468" y="423"/>
                    <a:pt x="472" y="423"/>
                  </a:cubicBezTo>
                  <a:cubicBezTo>
                    <a:pt x="478" y="423"/>
                    <a:pt x="480" y="421"/>
                    <a:pt x="481" y="420"/>
                  </a:cubicBezTo>
                  <a:cubicBezTo>
                    <a:pt x="482" y="418"/>
                    <a:pt x="485" y="415"/>
                    <a:pt x="496" y="408"/>
                  </a:cubicBezTo>
                  <a:cubicBezTo>
                    <a:pt x="474" y="387"/>
                    <a:pt x="448" y="357"/>
                    <a:pt x="420" y="322"/>
                  </a:cubicBezTo>
                  <a:cubicBezTo>
                    <a:pt x="378" y="269"/>
                    <a:pt x="329" y="241"/>
                    <a:pt x="304" y="2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8" name="Freeform 57">
              <a:extLst>
                <a:ext uri="{FF2B5EF4-FFF2-40B4-BE49-F238E27FC236}">
                  <a16:creationId xmlns:a16="http://schemas.microsoft.com/office/drawing/2014/main" id="{D5F8A63F-EA36-4494-8161-34C72E2ED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9360" y="3780370"/>
              <a:ext cx="479150" cy="372040"/>
            </a:xfrm>
            <a:custGeom>
              <a:avLst/>
              <a:gdLst>
                <a:gd name="T0" fmla="*/ 720 w 1125"/>
                <a:gd name="T1" fmla="*/ 300 h 872"/>
                <a:gd name="T2" fmla="*/ 668 w 1125"/>
                <a:gd name="T3" fmla="*/ 300 h 872"/>
                <a:gd name="T4" fmla="*/ 706 w 1125"/>
                <a:gd name="T5" fmla="*/ 179 h 872"/>
                <a:gd name="T6" fmla="*/ 545 w 1125"/>
                <a:gd name="T7" fmla="*/ 27 h 872"/>
                <a:gd name="T8" fmla="*/ 491 w 1125"/>
                <a:gd name="T9" fmla="*/ 29 h 872"/>
                <a:gd name="T10" fmla="*/ 466 w 1125"/>
                <a:gd name="T11" fmla="*/ 23 h 872"/>
                <a:gd name="T12" fmla="*/ 445 w 1125"/>
                <a:gd name="T13" fmla="*/ 27 h 872"/>
                <a:gd name="T14" fmla="*/ 399 w 1125"/>
                <a:gd name="T15" fmla="*/ 15 h 872"/>
                <a:gd name="T16" fmla="*/ 376 w 1125"/>
                <a:gd name="T17" fmla="*/ 0 h 872"/>
                <a:gd name="T18" fmla="*/ 344 w 1125"/>
                <a:gd name="T19" fmla="*/ 47 h 872"/>
                <a:gd name="T20" fmla="*/ 305 w 1125"/>
                <a:gd name="T21" fmla="*/ 37 h 872"/>
                <a:gd name="T22" fmla="*/ 260 w 1125"/>
                <a:gd name="T23" fmla="*/ 95 h 872"/>
                <a:gd name="T24" fmla="*/ 210 w 1125"/>
                <a:gd name="T25" fmla="*/ 167 h 872"/>
                <a:gd name="T26" fmla="*/ 168 w 1125"/>
                <a:gd name="T27" fmla="*/ 221 h 872"/>
                <a:gd name="T28" fmla="*/ 143 w 1125"/>
                <a:gd name="T29" fmla="*/ 297 h 872"/>
                <a:gd name="T30" fmla="*/ 109 w 1125"/>
                <a:gd name="T31" fmla="*/ 319 h 872"/>
                <a:gd name="T32" fmla="*/ 110 w 1125"/>
                <a:gd name="T33" fmla="*/ 351 h 872"/>
                <a:gd name="T34" fmla="*/ 89 w 1125"/>
                <a:gd name="T35" fmla="*/ 396 h 872"/>
                <a:gd name="T36" fmla="*/ 78 w 1125"/>
                <a:gd name="T37" fmla="*/ 486 h 872"/>
                <a:gd name="T38" fmla="*/ 41 w 1125"/>
                <a:gd name="T39" fmla="*/ 487 h 872"/>
                <a:gd name="T40" fmla="*/ 7 w 1125"/>
                <a:gd name="T41" fmla="*/ 522 h 872"/>
                <a:gd name="T42" fmla="*/ 32 w 1125"/>
                <a:gd name="T43" fmla="*/ 549 h 872"/>
                <a:gd name="T44" fmla="*/ 99 w 1125"/>
                <a:gd name="T45" fmla="*/ 604 h 872"/>
                <a:gd name="T46" fmla="*/ 206 w 1125"/>
                <a:gd name="T47" fmla="*/ 711 h 872"/>
                <a:gd name="T48" fmla="*/ 215 w 1125"/>
                <a:gd name="T49" fmla="*/ 754 h 872"/>
                <a:gd name="T50" fmla="*/ 214 w 1125"/>
                <a:gd name="T51" fmla="*/ 782 h 872"/>
                <a:gd name="T52" fmla="*/ 229 w 1125"/>
                <a:gd name="T53" fmla="*/ 788 h 872"/>
                <a:gd name="T54" fmla="*/ 249 w 1125"/>
                <a:gd name="T55" fmla="*/ 792 h 872"/>
                <a:gd name="T56" fmla="*/ 311 w 1125"/>
                <a:gd name="T57" fmla="*/ 806 h 872"/>
                <a:gd name="T58" fmla="*/ 403 w 1125"/>
                <a:gd name="T59" fmla="*/ 855 h 872"/>
                <a:gd name="T60" fmla="*/ 415 w 1125"/>
                <a:gd name="T61" fmla="*/ 856 h 872"/>
                <a:gd name="T62" fmla="*/ 428 w 1125"/>
                <a:gd name="T63" fmla="*/ 858 h 872"/>
                <a:gd name="T64" fmla="*/ 443 w 1125"/>
                <a:gd name="T65" fmla="*/ 860 h 872"/>
                <a:gd name="T66" fmla="*/ 457 w 1125"/>
                <a:gd name="T67" fmla="*/ 862 h 872"/>
                <a:gd name="T68" fmla="*/ 469 w 1125"/>
                <a:gd name="T69" fmla="*/ 865 h 872"/>
                <a:gd name="T70" fmla="*/ 480 w 1125"/>
                <a:gd name="T71" fmla="*/ 868 h 872"/>
                <a:gd name="T72" fmla="*/ 486 w 1125"/>
                <a:gd name="T73" fmla="*/ 871 h 872"/>
                <a:gd name="T74" fmla="*/ 496 w 1125"/>
                <a:gd name="T75" fmla="*/ 863 h 872"/>
                <a:gd name="T76" fmla="*/ 531 w 1125"/>
                <a:gd name="T77" fmla="*/ 830 h 872"/>
                <a:gd name="T78" fmla="*/ 606 w 1125"/>
                <a:gd name="T79" fmla="*/ 820 h 872"/>
                <a:gd name="T80" fmla="*/ 674 w 1125"/>
                <a:gd name="T81" fmla="*/ 821 h 872"/>
                <a:gd name="T82" fmla="*/ 689 w 1125"/>
                <a:gd name="T83" fmla="*/ 817 h 872"/>
                <a:gd name="T84" fmla="*/ 738 w 1125"/>
                <a:gd name="T85" fmla="*/ 811 h 872"/>
                <a:gd name="T86" fmla="*/ 764 w 1125"/>
                <a:gd name="T87" fmla="*/ 791 h 872"/>
                <a:gd name="T88" fmla="*/ 867 w 1125"/>
                <a:gd name="T89" fmla="*/ 759 h 872"/>
                <a:gd name="T90" fmla="*/ 1121 w 1125"/>
                <a:gd name="T91" fmla="*/ 541 h 872"/>
                <a:gd name="T92" fmla="*/ 1098 w 1125"/>
                <a:gd name="T93" fmla="*/ 535 h 872"/>
                <a:gd name="T94" fmla="*/ 838 w 1125"/>
                <a:gd name="T95" fmla="*/ 457 h 872"/>
                <a:gd name="T96" fmla="*/ 785 w 1125"/>
                <a:gd name="T97" fmla="*/ 411 h 872"/>
                <a:gd name="T98" fmla="*/ 744 w 1125"/>
                <a:gd name="T99" fmla="*/ 309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5" h="872">
                  <a:moveTo>
                    <a:pt x="726" y="298"/>
                  </a:moveTo>
                  <a:cubicBezTo>
                    <a:pt x="724" y="298"/>
                    <a:pt x="722" y="298"/>
                    <a:pt x="720" y="300"/>
                  </a:cubicBezTo>
                  <a:cubicBezTo>
                    <a:pt x="711" y="306"/>
                    <a:pt x="699" y="310"/>
                    <a:pt x="688" y="310"/>
                  </a:cubicBezTo>
                  <a:cubicBezTo>
                    <a:pt x="678" y="310"/>
                    <a:pt x="671" y="306"/>
                    <a:pt x="668" y="300"/>
                  </a:cubicBezTo>
                  <a:cubicBezTo>
                    <a:pt x="662" y="289"/>
                    <a:pt x="653" y="251"/>
                    <a:pt x="671" y="230"/>
                  </a:cubicBezTo>
                  <a:cubicBezTo>
                    <a:pt x="684" y="215"/>
                    <a:pt x="700" y="189"/>
                    <a:pt x="706" y="179"/>
                  </a:cubicBezTo>
                  <a:cubicBezTo>
                    <a:pt x="639" y="108"/>
                    <a:pt x="562" y="31"/>
                    <a:pt x="551" y="28"/>
                  </a:cubicBezTo>
                  <a:cubicBezTo>
                    <a:pt x="549" y="27"/>
                    <a:pt x="547" y="27"/>
                    <a:pt x="545" y="27"/>
                  </a:cubicBezTo>
                  <a:cubicBezTo>
                    <a:pt x="538" y="27"/>
                    <a:pt x="528" y="28"/>
                    <a:pt x="518" y="28"/>
                  </a:cubicBezTo>
                  <a:cubicBezTo>
                    <a:pt x="509" y="29"/>
                    <a:pt x="499" y="29"/>
                    <a:pt x="491" y="29"/>
                  </a:cubicBezTo>
                  <a:cubicBezTo>
                    <a:pt x="483" y="29"/>
                    <a:pt x="477" y="29"/>
                    <a:pt x="474" y="27"/>
                  </a:cubicBezTo>
                  <a:cubicBezTo>
                    <a:pt x="470" y="26"/>
                    <a:pt x="468" y="24"/>
                    <a:pt x="466" y="23"/>
                  </a:cubicBezTo>
                  <a:cubicBezTo>
                    <a:pt x="464" y="22"/>
                    <a:pt x="463" y="21"/>
                    <a:pt x="461" y="21"/>
                  </a:cubicBezTo>
                  <a:cubicBezTo>
                    <a:pt x="458" y="21"/>
                    <a:pt x="453" y="23"/>
                    <a:pt x="445" y="27"/>
                  </a:cubicBezTo>
                  <a:cubicBezTo>
                    <a:pt x="439" y="30"/>
                    <a:pt x="434" y="31"/>
                    <a:pt x="429" y="31"/>
                  </a:cubicBezTo>
                  <a:cubicBezTo>
                    <a:pt x="416" y="31"/>
                    <a:pt x="407" y="23"/>
                    <a:pt x="399" y="15"/>
                  </a:cubicBezTo>
                  <a:cubicBezTo>
                    <a:pt x="397" y="12"/>
                    <a:pt x="394" y="10"/>
                    <a:pt x="391" y="7"/>
                  </a:cubicBezTo>
                  <a:cubicBezTo>
                    <a:pt x="384" y="1"/>
                    <a:pt x="379" y="0"/>
                    <a:pt x="376" y="0"/>
                  </a:cubicBezTo>
                  <a:cubicBezTo>
                    <a:pt x="372" y="0"/>
                    <a:pt x="368" y="5"/>
                    <a:pt x="365" y="14"/>
                  </a:cubicBezTo>
                  <a:cubicBezTo>
                    <a:pt x="360" y="31"/>
                    <a:pt x="355" y="47"/>
                    <a:pt x="344" y="47"/>
                  </a:cubicBezTo>
                  <a:cubicBezTo>
                    <a:pt x="340" y="47"/>
                    <a:pt x="336" y="44"/>
                    <a:pt x="331" y="40"/>
                  </a:cubicBezTo>
                  <a:cubicBezTo>
                    <a:pt x="331" y="40"/>
                    <a:pt x="327" y="37"/>
                    <a:pt x="305" y="37"/>
                  </a:cubicBezTo>
                  <a:cubicBezTo>
                    <a:pt x="297" y="37"/>
                    <a:pt x="288" y="38"/>
                    <a:pt x="278" y="38"/>
                  </a:cubicBezTo>
                  <a:cubicBezTo>
                    <a:pt x="278" y="59"/>
                    <a:pt x="268" y="79"/>
                    <a:pt x="260" y="95"/>
                  </a:cubicBezTo>
                  <a:cubicBezTo>
                    <a:pt x="255" y="106"/>
                    <a:pt x="249" y="117"/>
                    <a:pt x="249" y="123"/>
                  </a:cubicBezTo>
                  <a:cubicBezTo>
                    <a:pt x="249" y="145"/>
                    <a:pt x="227" y="167"/>
                    <a:pt x="210" y="167"/>
                  </a:cubicBezTo>
                  <a:cubicBezTo>
                    <a:pt x="205" y="167"/>
                    <a:pt x="196" y="181"/>
                    <a:pt x="190" y="192"/>
                  </a:cubicBezTo>
                  <a:cubicBezTo>
                    <a:pt x="183" y="202"/>
                    <a:pt x="176" y="213"/>
                    <a:pt x="168" y="221"/>
                  </a:cubicBezTo>
                  <a:cubicBezTo>
                    <a:pt x="160" y="229"/>
                    <a:pt x="159" y="243"/>
                    <a:pt x="157" y="257"/>
                  </a:cubicBezTo>
                  <a:cubicBezTo>
                    <a:pt x="156" y="273"/>
                    <a:pt x="155" y="289"/>
                    <a:pt x="143" y="297"/>
                  </a:cubicBezTo>
                  <a:cubicBezTo>
                    <a:pt x="137" y="302"/>
                    <a:pt x="130" y="306"/>
                    <a:pt x="123" y="309"/>
                  </a:cubicBezTo>
                  <a:cubicBezTo>
                    <a:pt x="118" y="312"/>
                    <a:pt x="109" y="316"/>
                    <a:pt x="109" y="319"/>
                  </a:cubicBezTo>
                  <a:cubicBezTo>
                    <a:pt x="109" y="319"/>
                    <a:pt x="109" y="320"/>
                    <a:pt x="111" y="322"/>
                  </a:cubicBezTo>
                  <a:cubicBezTo>
                    <a:pt x="119" y="330"/>
                    <a:pt x="116" y="340"/>
                    <a:pt x="110" y="351"/>
                  </a:cubicBezTo>
                  <a:cubicBezTo>
                    <a:pt x="108" y="354"/>
                    <a:pt x="106" y="358"/>
                    <a:pt x="104" y="361"/>
                  </a:cubicBezTo>
                  <a:cubicBezTo>
                    <a:pt x="97" y="372"/>
                    <a:pt x="89" y="385"/>
                    <a:pt x="89" y="396"/>
                  </a:cubicBezTo>
                  <a:cubicBezTo>
                    <a:pt x="89" y="399"/>
                    <a:pt x="89" y="404"/>
                    <a:pt x="89" y="409"/>
                  </a:cubicBezTo>
                  <a:cubicBezTo>
                    <a:pt x="88" y="433"/>
                    <a:pt x="85" y="479"/>
                    <a:pt x="78" y="486"/>
                  </a:cubicBezTo>
                  <a:cubicBezTo>
                    <a:pt x="74" y="489"/>
                    <a:pt x="67" y="489"/>
                    <a:pt x="57" y="488"/>
                  </a:cubicBezTo>
                  <a:cubicBezTo>
                    <a:pt x="52" y="488"/>
                    <a:pt x="47" y="487"/>
                    <a:pt x="41" y="487"/>
                  </a:cubicBezTo>
                  <a:cubicBezTo>
                    <a:pt x="18" y="487"/>
                    <a:pt x="18" y="494"/>
                    <a:pt x="18" y="496"/>
                  </a:cubicBezTo>
                  <a:cubicBezTo>
                    <a:pt x="18" y="509"/>
                    <a:pt x="12" y="516"/>
                    <a:pt x="7" y="522"/>
                  </a:cubicBezTo>
                  <a:cubicBezTo>
                    <a:pt x="2" y="527"/>
                    <a:pt x="0" y="529"/>
                    <a:pt x="4" y="535"/>
                  </a:cubicBezTo>
                  <a:cubicBezTo>
                    <a:pt x="7" y="542"/>
                    <a:pt x="20" y="545"/>
                    <a:pt x="32" y="549"/>
                  </a:cubicBezTo>
                  <a:cubicBezTo>
                    <a:pt x="49" y="553"/>
                    <a:pt x="68" y="558"/>
                    <a:pt x="75" y="573"/>
                  </a:cubicBezTo>
                  <a:cubicBezTo>
                    <a:pt x="78" y="583"/>
                    <a:pt x="88" y="593"/>
                    <a:pt x="99" y="604"/>
                  </a:cubicBezTo>
                  <a:cubicBezTo>
                    <a:pt x="115" y="619"/>
                    <a:pt x="132" y="636"/>
                    <a:pt x="141" y="659"/>
                  </a:cubicBezTo>
                  <a:cubicBezTo>
                    <a:pt x="154" y="694"/>
                    <a:pt x="189" y="711"/>
                    <a:pt x="206" y="711"/>
                  </a:cubicBezTo>
                  <a:cubicBezTo>
                    <a:pt x="211" y="711"/>
                    <a:pt x="214" y="714"/>
                    <a:pt x="216" y="716"/>
                  </a:cubicBezTo>
                  <a:cubicBezTo>
                    <a:pt x="221" y="722"/>
                    <a:pt x="219" y="734"/>
                    <a:pt x="215" y="754"/>
                  </a:cubicBezTo>
                  <a:cubicBezTo>
                    <a:pt x="214" y="762"/>
                    <a:pt x="212" y="771"/>
                    <a:pt x="211" y="780"/>
                  </a:cubicBezTo>
                  <a:cubicBezTo>
                    <a:pt x="212" y="781"/>
                    <a:pt x="213" y="781"/>
                    <a:pt x="214" y="782"/>
                  </a:cubicBezTo>
                  <a:cubicBezTo>
                    <a:pt x="218" y="783"/>
                    <a:pt x="221" y="784"/>
                    <a:pt x="224" y="786"/>
                  </a:cubicBezTo>
                  <a:cubicBezTo>
                    <a:pt x="226" y="786"/>
                    <a:pt x="227" y="787"/>
                    <a:pt x="229" y="788"/>
                  </a:cubicBezTo>
                  <a:cubicBezTo>
                    <a:pt x="230" y="788"/>
                    <a:pt x="231" y="789"/>
                    <a:pt x="232" y="790"/>
                  </a:cubicBezTo>
                  <a:cubicBezTo>
                    <a:pt x="235" y="791"/>
                    <a:pt x="242" y="792"/>
                    <a:pt x="249" y="792"/>
                  </a:cubicBezTo>
                  <a:cubicBezTo>
                    <a:pt x="252" y="792"/>
                    <a:pt x="255" y="793"/>
                    <a:pt x="257" y="793"/>
                  </a:cubicBezTo>
                  <a:cubicBezTo>
                    <a:pt x="277" y="794"/>
                    <a:pt x="300" y="795"/>
                    <a:pt x="311" y="806"/>
                  </a:cubicBezTo>
                  <a:cubicBezTo>
                    <a:pt x="330" y="822"/>
                    <a:pt x="382" y="855"/>
                    <a:pt x="395" y="855"/>
                  </a:cubicBezTo>
                  <a:cubicBezTo>
                    <a:pt x="397" y="855"/>
                    <a:pt x="400" y="855"/>
                    <a:pt x="403" y="855"/>
                  </a:cubicBezTo>
                  <a:cubicBezTo>
                    <a:pt x="404" y="855"/>
                    <a:pt x="404" y="855"/>
                    <a:pt x="404" y="855"/>
                  </a:cubicBezTo>
                  <a:cubicBezTo>
                    <a:pt x="407" y="855"/>
                    <a:pt x="411" y="856"/>
                    <a:pt x="415" y="856"/>
                  </a:cubicBezTo>
                  <a:lnTo>
                    <a:pt x="415" y="856"/>
                  </a:lnTo>
                  <a:cubicBezTo>
                    <a:pt x="419" y="857"/>
                    <a:pt x="424" y="857"/>
                    <a:pt x="428" y="858"/>
                  </a:cubicBezTo>
                  <a:lnTo>
                    <a:pt x="428" y="858"/>
                  </a:lnTo>
                  <a:cubicBezTo>
                    <a:pt x="433" y="858"/>
                    <a:pt x="438" y="859"/>
                    <a:pt x="443" y="860"/>
                  </a:cubicBezTo>
                  <a:lnTo>
                    <a:pt x="443" y="860"/>
                  </a:lnTo>
                  <a:cubicBezTo>
                    <a:pt x="447" y="861"/>
                    <a:pt x="452" y="862"/>
                    <a:pt x="457" y="862"/>
                  </a:cubicBezTo>
                  <a:lnTo>
                    <a:pt x="457" y="862"/>
                  </a:lnTo>
                  <a:cubicBezTo>
                    <a:pt x="461" y="863"/>
                    <a:pt x="465" y="864"/>
                    <a:pt x="469" y="865"/>
                  </a:cubicBezTo>
                  <a:cubicBezTo>
                    <a:pt x="469" y="865"/>
                    <a:pt x="469" y="865"/>
                    <a:pt x="470" y="865"/>
                  </a:cubicBezTo>
                  <a:cubicBezTo>
                    <a:pt x="473" y="866"/>
                    <a:pt x="477" y="867"/>
                    <a:pt x="480" y="868"/>
                  </a:cubicBezTo>
                  <a:lnTo>
                    <a:pt x="480" y="868"/>
                  </a:lnTo>
                  <a:cubicBezTo>
                    <a:pt x="483" y="869"/>
                    <a:pt x="485" y="870"/>
                    <a:pt x="486" y="871"/>
                  </a:cubicBezTo>
                  <a:lnTo>
                    <a:pt x="487" y="871"/>
                  </a:lnTo>
                  <a:cubicBezTo>
                    <a:pt x="488" y="871"/>
                    <a:pt x="492" y="867"/>
                    <a:pt x="496" y="863"/>
                  </a:cubicBezTo>
                  <a:cubicBezTo>
                    <a:pt x="497" y="861"/>
                    <a:pt x="498" y="860"/>
                    <a:pt x="499" y="859"/>
                  </a:cubicBezTo>
                  <a:cubicBezTo>
                    <a:pt x="507" y="850"/>
                    <a:pt x="517" y="838"/>
                    <a:pt x="531" y="830"/>
                  </a:cubicBezTo>
                  <a:cubicBezTo>
                    <a:pt x="552" y="818"/>
                    <a:pt x="575" y="811"/>
                    <a:pt x="588" y="811"/>
                  </a:cubicBezTo>
                  <a:cubicBezTo>
                    <a:pt x="600" y="811"/>
                    <a:pt x="604" y="815"/>
                    <a:pt x="606" y="820"/>
                  </a:cubicBezTo>
                  <a:cubicBezTo>
                    <a:pt x="609" y="828"/>
                    <a:pt x="625" y="837"/>
                    <a:pt x="635" y="832"/>
                  </a:cubicBezTo>
                  <a:cubicBezTo>
                    <a:pt x="642" y="828"/>
                    <a:pt x="663" y="823"/>
                    <a:pt x="674" y="821"/>
                  </a:cubicBezTo>
                  <a:lnTo>
                    <a:pt x="689" y="817"/>
                  </a:lnTo>
                  <a:lnTo>
                    <a:pt x="689" y="817"/>
                  </a:lnTo>
                  <a:cubicBezTo>
                    <a:pt x="703" y="815"/>
                    <a:pt x="718" y="812"/>
                    <a:pt x="728" y="811"/>
                  </a:cubicBezTo>
                  <a:cubicBezTo>
                    <a:pt x="732" y="811"/>
                    <a:pt x="736" y="811"/>
                    <a:pt x="738" y="811"/>
                  </a:cubicBezTo>
                  <a:cubicBezTo>
                    <a:pt x="741" y="811"/>
                    <a:pt x="750" y="803"/>
                    <a:pt x="757" y="797"/>
                  </a:cubicBezTo>
                  <a:cubicBezTo>
                    <a:pt x="759" y="795"/>
                    <a:pt x="762" y="793"/>
                    <a:pt x="764" y="791"/>
                  </a:cubicBezTo>
                  <a:cubicBezTo>
                    <a:pt x="782" y="776"/>
                    <a:pt x="808" y="758"/>
                    <a:pt x="837" y="758"/>
                  </a:cubicBezTo>
                  <a:cubicBezTo>
                    <a:pt x="849" y="758"/>
                    <a:pt x="859" y="759"/>
                    <a:pt x="867" y="759"/>
                  </a:cubicBezTo>
                  <a:cubicBezTo>
                    <a:pt x="891" y="760"/>
                    <a:pt x="902" y="762"/>
                    <a:pt x="917" y="745"/>
                  </a:cubicBezTo>
                  <a:cubicBezTo>
                    <a:pt x="941" y="720"/>
                    <a:pt x="1106" y="553"/>
                    <a:pt x="1121" y="541"/>
                  </a:cubicBezTo>
                  <a:cubicBezTo>
                    <a:pt x="1123" y="540"/>
                    <a:pt x="1124" y="539"/>
                    <a:pt x="1124" y="539"/>
                  </a:cubicBezTo>
                  <a:cubicBezTo>
                    <a:pt x="1122" y="538"/>
                    <a:pt x="1111" y="535"/>
                    <a:pt x="1098" y="535"/>
                  </a:cubicBezTo>
                  <a:cubicBezTo>
                    <a:pt x="1086" y="535"/>
                    <a:pt x="1050" y="535"/>
                    <a:pt x="991" y="511"/>
                  </a:cubicBezTo>
                  <a:cubicBezTo>
                    <a:pt x="935" y="488"/>
                    <a:pt x="852" y="460"/>
                    <a:pt x="838" y="457"/>
                  </a:cubicBezTo>
                  <a:cubicBezTo>
                    <a:pt x="827" y="455"/>
                    <a:pt x="816" y="443"/>
                    <a:pt x="805" y="430"/>
                  </a:cubicBezTo>
                  <a:cubicBezTo>
                    <a:pt x="798" y="422"/>
                    <a:pt x="790" y="413"/>
                    <a:pt x="785" y="411"/>
                  </a:cubicBezTo>
                  <a:cubicBezTo>
                    <a:pt x="770" y="403"/>
                    <a:pt x="741" y="353"/>
                    <a:pt x="735" y="339"/>
                  </a:cubicBezTo>
                  <a:cubicBezTo>
                    <a:pt x="732" y="332"/>
                    <a:pt x="735" y="323"/>
                    <a:pt x="744" y="309"/>
                  </a:cubicBezTo>
                  <a:cubicBezTo>
                    <a:pt x="737" y="302"/>
                    <a:pt x="731" y="298"/>
                    <a:pt x="726" y="29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39" name="Freeform 58">
              <a:extLst>
                <a:ext uri="{FF2B5EF4-FFF2-40B4-BE49-F238E27FC236}">
                  <a16:creationId xmlns:a16="http://schemas.microsoft.com/office/drawing/2014/main" id="{C0255098-4F2C-4212-98A7-0E25B3797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400" y="3083266"/>
              <a:ext cx="41340" cy="54490"/>
            </a:xfrm>
            <a:custGeom>
              <a:avLst/>
              <a:gdLst>
                <a:gd name="T0" fmla="*/ 0 w 95"/>
                <a:gd name="T1" fmla="*/ 115 h 127"/>
                <a:gd name="T2" fmla="*/ 26 w 95"/>
                <a:gd name="T3" fmla="*/ 126 h 127"/>
                <a:gd name="T4" fmla="*/ 29 w 95"/>
                <a:gd name="T5" fmla="*/ 122 h 127"/>
                <a:gd name="T6" fmla="*/ 32 w 95"/>
                <a:gd name="T7" fmla="*/ 116 h 127"/>
                <a:gd name="T8" fmla="*/ 36 w 95"/>
                <a:gd name="T9" fmla="*/ 109 h 127"/>
                <a:gd name="T10" fmla="*/ 40 w 95"/>
                <a:gd name="T11" fmla="*/ 104 h 127"/>
                <a:gd name="T12" fmla="*/ 44 w 95"/>
                <a:gd name="T13" fmla="*/ 97 h 127"/>
                <a:gd name="T14" fmla="*/ 48 w 95"/>
                <a:gd name="T15" fmla="*/ 92 h 127"/>
                <a:gd name="T16" fmla="*/ 53 w 95"/>
                <a:gd name="T17" fmla="*/ 86 h 127"/>
                <a:gd name="T18" fmla="*/ 56 w 95"/>
                <a:gd name="T19" fmla="*/ 81 h 127"/>
                <a:gd name="T20" fmla="*/ 61 w 95"/>
                <a:gd name="T21" fmla="*/ 75 h 127"/>
                <a:gd name="T22" fmla="*/ 64 w 95"/>
                <a:gd name="T23" fmla="*/ 71 h 127"/>
                <a:gd name="T24" fmla="*/ 68 w 95"/>
                <a:gd name="T25" fmla="*/ 65 h 127"/>
                <a:gd name="T26" fmla="*/ 71 w 95"/>
                <a:gd name="T27" fmla="*/ 62 h 127"/>
                <a:gd name="T28" fmla="*/ 76 w 95"/>
                <a:gd name="T29" fmla="*/ 57 h 127"/>
                <a:gd name="T30" fmla="*/ 78 w 95"/>
                <a:gd name="T31" fmla="*/ 54 h 127"/>
                <a:gd name="T32" fmla="*/ 83 w 95"/>
                <a:gd name="T33" fmla="*/ 49 h 127"/>
                <a:gd name="T34" fmla="*/ 90 w 95"/>
                <a:gd name="T35" fmla="*/ 17 h 127"/>
                <a:gd name="T36" fmla="*/ 85 w 95"/>
                <a:gd name="T37" fmla="*/ 10 h 127"/>
                <a:gd name="T38" fmla="*/ 82 w 95"/>
                <a:gd name="T39" fmla="*/ 7 h 127"/>
                <a:gd name="T40" fmla="*/ 77 w 95"/>
                <a:gd name="T41" fmla="*/ 4 h 127"/>
                <a:gd name="T42" fmla="*/ 73 w 95"/>
                <a:gd name="T43" fmla="*/ 3 h 127"/>
                <a:gd name="T44" fmla="*/ 66 w 95"/>
                <a:gd name="T45" fmla="*/ 1 h 127"/>
                <a:gd name="T46" fmla="*/ 61 w 95"/>
                <a:gd name="T47" fmla="*/ 1 h 127"/>
                <a:gd name="T48" fmla="*/ 55 w 95"/>
                <a:gd name="T49" fmla="*/ 0 h 127"/>
                <a:gd name="T50" fmla="*/ 55 w 95"/>
                <a:gd name="T51" fmla="*/ 4 h 127"/>
                <a:gd name="T52" fmla="*/ 25 w 95"/>
                <a:gd name="T53" fmla="*/ 70 h 127"/>
                <a:gd name="T54" fmla="*/ 0 w 95"/>
                <a:gd name="T55" fmla="*/ 11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127">
                  <a:moveTo>
                    <a:pt x="0" y="115"/>
                  </a:moveTo>
                  <a:lnTo>
                    <a:pt x="26" y="126"/>
                  </a:lnTo>
                  <a:cubicBezTo>
                    <a:pt x="27" y="125"/>
                    <a:pt x="28" y="123"/>
                    <a:pt x="29" y="122"/>
                  </a:cubicBezTo>
                  <a:cubicBezTo>
                    <a:pt x="30" y="120"/>
                    <a:pt x="31" y="118"/>
                    <a:pt x="32" y="116"/>
                  </a:cubicBezTo>
                  <a:cubicBezTo>
                    <a:pt x="33" y="114"/>
                    <a:pt x="35" y="112"/>
                    <a:pt x="36" y="109"/>
                  </a:cubicBezTo>
                  <a:cubicBezTo>
                    <a:pt x="37" y="108"/>
                    <a:pt x="39" y="106"/>
                    <a:pt x="40" y="104"/>
                  </a:cubicBezTo>
                  <a:cubicBezTo>
                    <a:pt x="41" y="102"/>
                    <a:pt x="43" y="100"/>
                    <a:pt x="44" y="97"/>
                  </a:cubicBezTo>
                  <a:cubicBezTo>
                    <a:pt x="46" y="96"/>
                    <a:pt x="47" y="94"/>
                    <a:pt x="48" y="92"/>
                  </a:cubicBezTo>
                  <a:cubicBezTo>
                    <a:pt x="49" y="90"/>
                    <a:pt x="51" y="88"/>
                    <a:pt x="53" y="86"/>
                  </a:cubicBezTo>
                  <a:cubicBezTo>
                    <a:pt x="54" y="84"/>
                    <a:pt x="55" y="82"/>
                    <a:pt x="56" y="81"/>
                  </a:cubicBezTo>
                  <a:cubicBezTo>
                    <a:pt x="58" y="79"/>
                    <a:pt x="59" y="77"/>
                    <a:pt x="61" y="75"/>
                  </a:cubicBezTo>
                  <a:cubicBezTo>
                    <a:pt x="62" y="73"/>
                    <a:pt x="63" y="72"/>
                    <a:pt x="64" y="71"/>
                  </a:cubicBezTo>
                  <a:cubicBezTo>
                    <a:pt x="65" y="69"/>
                    <a:pt x="67" y="67"/>
                    <a:pt x="68" y="65"/>
                  </a:cubicBezTo>
                  <a:cubicBezTo>
                    <a:pt x="69" y="64"/>
                    <a:pt x="70" y="63"/>
                    <a:pt x="71" y="62"/>
                  </a:cubicBezTo>
                  <a:cubicBezTo>
                    <a:pt x="73" y="60"/>
                    <a:pt x="74" y="58"/>
                    <a:pt x="76" y="57"/>
                  </a:cubicBezTo>
                  <a:cubicBezTo>
                    <a:pt x="76" y="56"/>
                    <a:pt x="77" y="55"/>
                    <a:pt x="78" y="54"/>
                  </a:cubicBezTo>
                  <a:cubicBezTo>
                    <a:pt x="80" y="52"/>
                    <a:pt x="81" y="50"/>
                    <a:pt x="83" y="49"/>
                  </a:cubicBezTo>
                  <a:cubicBezTo>
                    <a:pt x="89" y="44"/>
                    <a:pt x="94" y="29"/>
                    <a:pt x="90" y="17"/>
                  </a:cubicBezTo>
                  <a:cubicBezTo>
                    <a:pt x="89" y="14"/>
                    <a:pt x="87" y="12"/>
                    <a:pt x="85" y="10"/>
                  </a:cubicBezTo>
                  <a:cubicBezTo>
                    <a:pt x="84" y="9"/>
                    <a:pt x="83" y="8"/>
                    <a:pt x="82" y="7"/>
                  </a:cubicBezTo>
                  <a:cubicBezTo>
                    <a:pt x="80" y="6"/>
                    <a:pt x="79" y="5"/>
                    <a:pt x="77" y="4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1" y="2"/>
                    <a:pt x="68" y="1"/>
                    <a:pt x="66" y="1"/>
                  </a:cubicBezTo>
                  <a:cubicBezTo>
                    <a:pt x="64" y="1"/>
                    <a:pt x="63" y="1"/>
                    <a:pt x="61" y="1"/>
                  </a:cubicBezTo>
                  <a:cubicBezTo>
                    <a:pt x="59" y="0"/>
                    <a:pt x="57" y="0"/>
                    <a:pt x="55" y="0"/>
                  </a:cubicBezTo>
                  <a:cubicBezTo>
                    <a:pt x="55" y="2"/>
                    <a:pt x="55" y="3"/>
                    <a:pt x="55" y="4"/>
                  </a:cubicBezTo>
                  <a:cubicBezTo>
                    <a:pt x="55" y="20"/>
                    <a:pt x="41" y="43"/>
                    <a:pt x="25" y="70"/>
                  </a:cubicBezTo>
                  <a:cubicBezTo>
                    <a:pt x="17" y="85"/>
                    <a:pt x="8" y="101"/>
                    <a:pt x="0" y="1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0" name="Freeform 59">
              <a:extLst>
                <a:ext uri="{FF2B5EF4-FFF2-40B4-BE49-F238E27FC236}">
                  <a16:creationId xmlns:a16="http://schemas.microsoft.com/office/drawing/2014/main" id="{1184BBD6-EE5E-45EC-A3B8-636523D96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885" y="3132119"/>
              <a:ext cx="1879" cy="1879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0 w 3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1"/>
                    <a:pt x="2" y="0"/>
                  </a:cubicBez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1" name="Freeform 60">
              <a:extLst>
                <a:ext uri="{FF2B5EF4-FFF2-40B4-BE49-F238E27FC236}">
                  <a16:creationId xmlns:a16="http://schemas.microsoft.com/office/drawing/2014/main" id="{D5669A67-0334-400A-B176-E9F8BC959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3312" y="3077627"/>
              <a:ext cx="1879" cy="1879"/>
            </a:xfrm>
            <a:custGeom>
              <a:avLst/>
              <a:gdLst>
                <a:gd name="T0" fmla="*/ 0 w 2"/>
                <a:gd name="T1" fmla="*/ 5 h 6"/>
                <a:gd name="T2" fmla="*/ 0 w 2"/>
                <a:gd name="T3" fmla="*/ 5 h 6"/>
                <a:gd name="T4" fmla="*/ 1 w 2"/>
                <a:gd name="T5" fmla="*/ 0 h 6"/>
                <a:gd name="T6" fmla="*/ 1 w 2"/>
                <a:gd name="T7" fmla="*/ 0 h 6"/>
                <a:gd name="T8" fmla="*/ 0 w 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lnTo>
                    <a:pt x="0" y="5"/>
                  </a:lnTo>
                  <a:cubicBezTo>
                    <a:pt x="0" y="4"/>
                    <a:pt x="1" y="2"/>
                    <a:pt x="1" y="0"/>
                  </a:cubicBezTo>
                  <a:lnTo>
                    <a:pt x="1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2" name="Freeform 61">
              <a:extLst>
                <a:ext uri="{FF2B5EF4-FFF2-40B4-BE49-F238E27FC236}">
                  <a16:creationId xmlns:a16="http://schemas.microsoft.com/office/drawing/2014/main" id="{527AA732-BD6F-462D-B0CE-78A7CD221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432" y="2991193"/>
              <a:ext cx="216088" cy="172868"/>
            </a:xfrm>
            <a:custGeom>
              <a:avLst/>
              <a:gdLst>
                <a:gd name="T0" fmla="*/ 20 w 505"/>
                <a:gd name="T1" fmla="*/ 202 h 407"/>
                <a:gd name="T2" fmla="*/ 64 w 505"/>
                <a:gd name="T3" fmla="*/ 227 h 407"/>
                <a:gd name="T4" fmla="*/ 54 w 505"/>
                <a:gd name="T5" fmla="*/ 272 h 407"/>
                <a:gd name="T6" fmla="*/ 0 w 505"/>
                <a:gd name="T7" fmla="*/ 345 h 407"/>
                <a:gd name="T8" fmla="*/ 1 w 505"/>
                <a:gd name="T9" fmla="*/ 345 h 407"/>
                <a:gd name="T10" fmla="*/ 1 w 505"/>
                <a:gd name="T11" fmla="*/ 348 h 407"/>
                <a:gd name="T12" fmla="*/ 7 w 505"/>
                <a:gd name="T13" fmla="*/ 373 h 407"/>
                <a:gd name="T14" fmla="*/ 70 w 505"/>
                <a:gd name="T15" fmla="*/ 406 h 407"/>
                <a:gd name="T16" fmla="*/ 142 w 505"/>
                <a:gd name="T17" fmla="*/ 368 h 407"/>
                <a:gd name="T18" fmla="*/ 144 w 505"/>
                <a:gd name="T19" fmla="*/ 367 h 407"/>
                <a:gd name="T20" fmla="*/ 146 w 505"/>
                <a:gd name="T21" fmla="*/ 367 h 407"/>
                <a:gd name="T22" fmla="*/ 238 w 505"/>
                <a:gd name="T23" fmla="*/ 322 h 407"/>
                <a:gd name="T24" fmla="*/ 398 w 505"/>
                <a:gd name="T25" fmla="*/ 238 h 407"/>
                <a:gd name="T26" fmla="*/ 401 w 505"/>
                <a:gd name="T27" fmla="*/ 237 h 407"/>
                <a:gd name="T28" fmla="*/ 418 w 505"/>
                <a:gd name="T29" fmla="*/ 200 h 407"/>
                <a:gd name="T30" fmla="*/ 418 w 505"/>
                <a:gd name="T31" fmla="*/ 197 h 407"/>
                <a:gd name="T32" fmla="*/ 425 w 505"/>
                <a:gd name="T33" fmla="*/ 132 h 407"/>
                <a:gd name="T34" fmla="*/ 422 w 505"/>
                <a:gd name="T35" fmla="*/ 110 h 407"/>
                <a:gd name="T36" fmla="*/ 418 w 505"/>
                <a:gd name="T37" fmla="*/ 70 h 407"/>
                <a:gd name="T38" fmla="*/ 469 w 505"/>
                <a:gd name="T39" fmla="*/ 31 h 407"/>
                <a:gd name="T40" fmla="*/ 504 w 505"/>
                <a:gd name="T41" fmla="*/ 5 h 407"/>
                <a:gd name="T42" fmla="*/ 504 w 505"/>
                <a:gd name="T43" fmla="*/ 5 h 407"/>
                <a:gd name="T44" fmla="*/ 487 w 505"/>
                <a:gd name="T45" fmla="*/ 0 h 407"/>
                <a:gd name="T46" fmla="*/ 417 w 505"/>
                <a:gd name="T47" fmla="*/ 12 h 407"/>
                <a:gd name="T48" fmla="*/ 402 w 505"/>
                <a:gd name="T49" fmla="*/ 12 h 407"/>
                <a:gd name="T50" fmla="*/ 388 w 505"/>
                <a:gd name="T51" fmla="*/ 12 h 407"/>
                <a:gd name="T52" fmla="*/ 355 w 505"/>
                <a:gd name="T53" fmla="*/ 25 h 407"/>
                <a:gd name="T54" fmla="*/ 317 w 505"/>
                <a:gd name="T55" fmla="*/ 41 h 407"/>
                <a:gd name="T56" fmla="*/ 300 w 505"/>
                <a:gd name="T57" fmla="*/ 42 h 407"/>
                <a:gd name="T58" fmla="*/ 256 w 505"/>
                <a:gd name="T59" fmla="*/ 45 h 407"/>
                <a:gd name="T60" fmla="*/ 233 w 505"/>
                <a:gd name="T61" fmla="*/ 47 h 407"/>
                <a:gd name="T62" fmla="*/ 208 w 505"/>
                <a:gd name="T63" fmla="*/ 37 h 407"/>
                <a:gd name="T64" fmla="*/ 205 w 505"/>
                <a:gd name="T65" fmla="*/ 34 h 407"/>
                <a:gd name="T66" fmla="*/ 204 w 505"/>
                <a:gd name="T67" fmla="*/ 33 h 407"/>
                <a:gd name="T68" fmla="*/ 203 w 505"/>
                <a:gd name="T69" fmla="*/ 32 h 407"/>
                <a:gd name="T70" fmla="*/ 202 w 505"/>
                <a:gd name="T71" fmla="*/ 32 h 407"/>
                <a:gd name="T72" fmla="*/ 202 w 505"/>
                <a:gd name="T73" fmla="*/ 32 h 407"/>
                <a:gd name="T74" fmla="*/ 201 w 505"/>
                <a:gd name="T75" fmla="*/ 31 h 407"/>
                <a:gd name="T76" fmla="*/ 187 w 505"/>
                <a:gd name="T77" fmla="*/ 37 h 407"/>
                <a:gd name="T78" fmla="*/ 167 w 505"/>
                <a:gd name="T79" fmla="*/ 48 h 407"/>
                <a:gd name="T80" fmla="*/ 91 w 505"/>
                <a:gd name="T81" fmla="*/ 47 h 407"/>
                <a:gd name="T82" fmla="*/ 84 w 505"/>
                <a:gd name="T83" fmla="*/ 44 h 407"/>
                <a:gd name="T84" fmla="*/ 71 w 505"/>
                <a:gd name="T85" fmla="*/ 61 h 407"/>
                <a:gd name="T86" fmla="*/ 70 w 505"/>
                <a:gd name="T87" fmla="*/ 68 h 407"/>
                <a:gd name="T88" fmla="*/ 69 w 505"/>
                <a:gd name="T89" fmla="*/ 74 h 407"/>
                <a:gd name="T90" fmla="*/ 69 w 505"/>
                <a:gd name="T91" fmla="*/ 76 h 407"/>
                <a:gd name="T92" fmla="*/ 68 w 505"/>
                <a:gd name="T93" fmla="*/ 82 h 407"/>
                <a:gd name="T94" fmla="*/ 67 w 505"/>
                <a:gd name="T95" fmla="*/ 84 h 407"/>
                <a:gd name="T96" fmla="*/ 65 w 505"/>
                <a:gd name="T97" fmla="*/ 89 h 407"/>
                <a:gd name="T98" fmla="*/ 64 w 505"/>
                <a:gd name="T99" fmla="*/ 92 h 407"/>
                <a:gd name="T100" fmla="*/ 61 w 505"/>
                <a:gd name="T101" fmla="*/ 97 h 407"/>
                <a:gd name="T102" fmla="*/ 59 w 505"/>
                <a:gd name="T103" fmla="*/ 100 h 407"/>
                <a:gd name="T104" fmla="*/ 56 w 505"/>
                <a:gd name="T105" fmla="*/ 104 h 407"/>
                <a:gd name="T106" fmla="*/ 52 w 505"/>
                <a:gd name="T107" fmla="*/ 107 h 407"/>
                <a:gd name="T108" fmla="*/ 47 w 505"/>
                <a:gd name="T109" fmla="*/ 110 h 407"/>
                <a:gd name="T110" fmla="*/ 43 w 505"/>
                <a:gd name="T111" fmla="*/ 113 h 407"/>
                <a:gd name="T112" fmla="*/ 37 w 505"/>
                <a:gd name="T113" fmla="*/ 115 h 407"/>
                <a:gd name="T114" fmla="*/ 30 w 505"/>
                <a:gd name="T115" fmla="*/ 117 h 407"/>
                <a:gd name="T116" fmla="*/ 24 w 505"/>
                <a:gd name="T117" fmla="*/ 118 h 407"/>
                <a:gd name="T118" fmla="*/ 24 w 505"/>
                <a:gd name="T119" fmla="*/ 121 h 407"/>
                <a:gd name="T120" fmla="*/ 24 w 505"/>
                <a:gd name="T121" fmla="*/ 148 h 407"/>
                <a:gd name="T122" fmla="*/ 24 w 505"/>
                <a:gd name="T123" fmla="*/ 188 h 407"/>
                <a:gd name="T124" fmla="*/ 20 w 505"/>
                <a:gd name="T125" fmla="*/ 20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5" h="407">
                  <a:moveTo>
                    <a:pt x="20" y="202"/>
                  </a:moveTo>
                  <a:cubicBezTo>
                    <a:pt x="50" y="203"/>
                    <a:pt x="60" y="218"/>
                    <a:pt x="64" y="227"/>
                  </a:cubicBezTo>
                  <a:cubicBezTo>
                    <a:pt x="70" y="243"/>
                    <a:pt x="64" y="263"/>
                    <a:pt x="54" y="272"/>
                  </a:cubicBezTo>
                  <a:cubicBezTo>
                    <a:pt x="44" y="280"/>
                    <a:pt x="19" y="313"/>
                    <a:pt x="0" y="345"/>
                  </a:cubicBezTo>
                  <a:lnTo>
                    <a:pt x="1" y="345"/>
                  </a:lnTo>
                  <a:lnTo>
                    <a:pt x="1" y="348"/>
                  </a:lnTo>
                  <a:lnTo>
                    <a:pt x="7" y="373"/>
                  </a:lnTo>
                  <a:lnTo>
                    <a:pt x="70" y="406"/>
                  </a:lnTo>
                  <a:cubicBezTo>
                    <a:pt x="82" y="398"/>
                    <a:pt x="123" y="371"/>
                    <a:pt x="142" y="368"/>
                  </a:cubicBezTo>
                  <a:cubicBezTo>
                    <a:pt x="143" y="368"/>
                    <a:pt x="143" y="368"/>
                    <a:pt x="144" y="367"/>
                  </a:cubicBezTo>
                  <a:cubicBezTo>
                    <a:pt x="144" y="367"/>
                    <a:pt x="145" y="367"/>
                    <a:pt x="146" y="367"/>
                  </a:cubicBezTo>
                  <a:cubicBezTo>
                    <a:pt x="153" y="364"/>
                    <a:pt x="175" y="354"/>
                    <a:pt x="238" y="322"/>
                  </a:cubicBezTo>
                  <a:cubicBezTo>
                    <a:pt x="302" y="289"/>
                    <a:pt x="378" y="249"/>
                    <a:pt x="398" y="238"/>
                  </a:cubicBezTo>
                  <a:cubicBezTo>
                    <a:pt x="399" y="238"/>
                    <a:pt x="400" y="237"/>
                    <a:pt x="401" y="237"/>
                  </a:cubicBezTo>
                  <a:cubicBezTo>
                    <a:pt x="409" y="224"/>
                    <a:pt x="417" y="208"/>
                    <a:pt x="418" y="200"/>
                  </a:cubicBezTo>
                  <a:cubicBezTo>
                    <a:pt x="418" y="199"/>
                    <a:pt x="418" y="198"/>
                    <a:pt x="418" y="197"/>
                  </a:cubicBezTo>
                  <a:cubicBezTo>
                    <a:pt x="415" y="188"/>
                    <a:pt x="410" y="150"/>
                    <a:pt x="425" y="132"/>
                  </a:cubicBezTo>
                  <a:cubicBezTo>
                    <a:pt x="428" y="127"/>
                    <a:pt x="426" y="120"/>
                    <a:pt x="422" y="110"/>
                  </a:cubicBezTo>
                  <a:cubicBezTo>
                    <a:pt x="418" y="98"/>
                    <a:pt x="412" y="84"/>
                    <a:pt x="418" y="70"/>
                  </a:cubicBezTo>
                  <a:cubicBezTo>
                    <a:pt x="427" y="46"/>
                    <a:pt x="462" y="33"/>
                    <a:pt x="469" y="31"/>
                  </a:cubicBezTo>
                  <a:lnTo>
                    <a:pt x="504" y="5"/>
                  </a:lnTo>
                  <a:lnTo>
                    <a:pt x="504" y="5"/>
                  </a:lnTo>
                  <a:lnTo>
                    <a:pt x="487" y="0"/>
                  </a:lnTo>
                  <a:cubicBezTo>
                    <a:pt x="479" y="3"/>
                    <a:pt x="451" y="12"/>
                    <a:pt x="417" y="12"/>
                  </a:cubicBezTo>
                  <a:cubicBezTo>
                    <a:pt x="412" y="12"/>
                    <a:pt x="407" y="12"/>
                    <a:pt x="402" y="12"/>
                  </a:cubicBezTo>
                  <a:cubicBezTo>
                    <a:pt x="397" y="12"/>
                    <a:pt x="392" y="12"/>
                    <a:pt x="388" y="12"/>
                  </a:cubicBezTo>
                  <a:cubicBezTo>
                    <a:pt x="374" y="14"/>
                    <a:pt x="365" y="20"/>
                    <a:pt x="355" y="25"/>
                  </a:cubicBezTo>
                  <a:cubicBezTo>
                    <a:pt x="344" y="31"/>
                    <a:pt x="333" y="38"/>
                    <a:pt x="317" y="41"/>
                  </a:cubicBezTo>
                  <a:cubicBezTo>
                    <a:pt x="312" y="42"/>
                    <a:pt x="306" y="42"/>
                    <a:pt x="300" y="42"/>
                  </a:cubicBezTo>
                  <a:cubicBezTo>
                    <a:pt x="283" y="42"/>
                    <a:pt x="268" y="44"/>
                    <a:pt x="256" y="45"/>
                  </a:cubicBezTo>
                  <a:cubicBezTo>
                    <a:pt x="248" y="46"/>
                    <a:pt x="240" y="47"/>
                    <a:pt x="233" y="47"/>
                  </a:cubicBezTo>
                  <a:cubicBezTo>
                    <a:pt x="225" y="47"/>
                    <a:pt x="215" y="46"/>
                    <a:pt x="208" y="37"/>
                  </a:cubicBezTo>
                  <a:cubicBezTo>
                    <a:pt x="207" y="36"/>
                    <a:pt x="206" y="35"/>
                    <a:pt x="205" y="34"/>
                  </a:cubicBezTo>
                  <a:cubicBezTo>
                    <a:pt x="205" y="34"/>
                    <a:pt x="205" y="33"/>
                    <a:pt x="204" y="33"/>
                  </a:cubicBezTo>
                  <a:cubicBezTo>
                    <a:pt x="204" y="33"/>
                    <a:pt x="204" y="32"/>
                    <a:pt x="203" y="32"/>
                  </a:cubicBezTo>
                  <a:cubicBezTo>
                    <a:pt x="203" y="32"/>
                    <a:pt x="203" y="32"/>
                    <a:pt x="202" y="32"/>
                  </a:cubicBezTo>
                  <a:lnTo>
                    <a:pt x="202" y="32"/>
                  </a:lnTo>
                  <a:cubicBezTo>
                    <a:pt x="202" y="31"/>
                    <a:pt x="201" y="31"/>
                    <a:pt x="201" y="31"/>
                  </a:cubicBezTo>
                  <a:cubicBezTo>
                    <a:pt x="198" y="31"/>
                    <a:pt x="194" y="34"/>
                    <a:pt x="187" y="37"/>
                  </a:cubicBezTo>
                  <a:cubicBezTo>
                    <a:pt x="182" y="40"/>
                    <a:pt x="175" y="44"/>
                    <a:pt x="167" y="48"/>
                  </a:cubicBezTo>
                  <a:cubicBezTo>
                    <a:pt x="134" y="62"/>
                    <a:pt x="110" y="62"/>
                    <a:pt x="91" y="47"/>
                  </a:cubicBezTo>
                  <a:cubicBezTo>
                    <a:pt x="89" y="45"/>
                    <a:pt x="86" y="44"/>
                    <a:pt x="84" y="44"/>
                  </a:cubicBezTo>
                  <a:cubicBezTo>
                    <a:pt x="78" y="44"/>
                    <a:pt x="72" y="53"/>
                    <a:pt x="71" y="61"/>
                  </a:cubicBezTo>
                  <a:cubicBezTo>
                    <a:pt x="70" y="63"/>
                    <a:pt x="70" y="66"/>
                    <a:pt x="70" y="68"/>
                  </a:cubicBezTo>
                  <a:cubicBezTo>
                    <a:pt x="70" y="70"/>
                    <a:pt x="69" y="72"/>
                    <a:pt x="69" y="74"/>
                  </a:cubicBezTo>
                  <a:cubicBezTo>
                    <a:pt x="69" y="75"/>
                    <a:pt x="69" y="76"/>
                    <a:pt x="69" y="76"/>
                  </a:cubicBezTo>
                  <a:cubicBezTo>
                    <a:pt x="68" y="78"/>
                    <a:pt x="68" y="80"/>
                    <a:pt x="68" y="82"/>
                  </a:cubicBezTo>
                  <a:cubicBezTo>
                    <a:pt x="67" y="82"/>
                    <a:pt x="67" y="83"/>
                    <a:pt x="67" y="84"/>
                  </a:cubicBezTo>
                  <a:cubicBezTo>
                    <a:pt x="66" y="86"/>
                    <a:pt x="66" y="87"/>
                    <a:pt x="65" y="89"/>
                  </a:cubicBezTo>
                  <a:cubicBezTo>
                    <a:pt x="65" y="90"/>
                    <a:pt x="64" y="91"/>
                    <a:pt x="64" y="92"/>
                  </a:cubicBezTo>
                  <a:cubicBezTo>
                    <a:pt x="63" y="94"/>
                    <a:pt x="62" y="95"/>
                    <a:pt x="61" y="97"/>
                  </a:cubicBezTo>
                  <a:cubicBezTo>
                    <a:pt x="61" y="98"/>
                    <a:pt x="60" y="99"/>
                    <a:pt x="59" y="100"/>
                  </a:cubicBezTo>
                  <a:cubicBezTo>
                    <a:pt x="58" y="101"/>
                    <a:pt x="57" y="103"/>
                    <a:pt x="56" y="104"/>
                  </a:cubicBezTo>
                  <a:cubicBezTo>
                    <a:pt x="55" y="105"/>
                    <a:pt x="53" y="106"/>
                    <a:pt x="52" y="107"/>
                  </a:cubicBezTo>
                  <a:cubicBezTo>
                    <a:pt x="51" y="108"/>
                    <a:pt x="49" y="109"/>
                    <a:pt x="47" y="110"/>
                  </a:cubicBezTo>
                  <a:cubicBezTo>
                    <a:pt x="46" y="111"/>
                    <a:pt x="44" y="112"/>
                    <a:pt x="43" y="113"/>
                  </a:cubicBezTo>
                  <a:cubicBezTo>
                    <a:pt x="41" y="113"/>
                    <a:pt x="39" y="114"/>
                    <a:pt x="37" y="115"/>
                  </a:cubicBezTo>
                  <a:cubicBezTo>
                    <a:pt x="35" y="116"/>
                    <a:pt x="32" y="116"/>
                    <a:pt x="30" y="117"/>
                  </a:cubicBezTo>
                  <a:cubicBezTo>
                    <a:pt x="28" y="117"/>
                    <a:pt x="27" y="118"/>
                    <a:pt x="24" y="118"/>
                  </a:cubicBezTo>
                  <a:lnTo>
                    <a:pt x="24" y="121"/>
                  </a:lnTo>
                  <a:cubicBezTo>
                    <a:pt x="21" y="132"/>
                    <a:pt x="19" y="142"/>
                    <a:pt x="24" y="148"/>
                  </a:cubicBezTo>
                  <a:cubicBezTo>
                    <a:pt x="34" y="160"/>
                    <a:pt x="29" y="174"/>
                    <a:pt x="24" y="188"/>
                  </a:cubicBezTo>
                  <a:cubicBezTo>
                    <a:pt x="23" y="192"/>
                    <a:pt x="21" y="197"/>
                    <a:pt x="20" y="2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3" name="Freeform 62">
              <a:extLst>
                <a:ext uri="{FF2B5EF4-FFF2-40B4-BE49-F238E27FC236}">
                  <a16:creationId xmlns:a16="http://schemas.microsoft.com/office/drawing/2014/main" id="{BD6D8C52-FFA0-43E2-85F5-C49205E28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2717" y="2953614"/>
              <a:ext cx="110863" cy="144682"/>
            </a:xfrm>
            <a:custGeom>
              <a:avLst/>
              <a:gdLst>
                <a:gd name="T0" fmla="*/ 211 w 262"/>
                <a:gd name="T1" fmla="*/ 253 h 341"/>
                <a:gd name="T2" fmla="*/ 230 w 262"/>
                <a:gd name="T3" fmla="*/ 256 h 341"/>
                <a:gd name="T4" fmla="*/ 233 w 262"/>
                <a:gd name="T5" fmla="*/ 257 h 341"/>
                <a:gd name="T6" fmla="*/ 258 w 262"/>
                <a:gd name="T7" fmla="*/ 247 h 341"/>
                <a:gd name="T8" fmla="*/ 258 w 262"/>
                <a:gd name="T9" fmla="*/ 234 h 341"/>
                <a:gd name="T10" fmla="*/ 237 w 262"/>
                <a:gd name="T11" fmla="*/ 119 h 341"/>
                <a:gd name="T12" fmla="*/ 163 w 262"/>
                <a:gd name="T13" fmla="*/ 0 h 341"/>
                <a:gd name="T14" fmla="*/ 159 w 262"/>
                <a:gd name="T15" fmla="*/ 2 h 341"/>
                <a:gd name="T16" fmla="*/ 155 w 262"/>
                <a:gd name="T17" fmla="*/ 4 h 341"/>
                <a:gd name="T18" fmla="*/ 149 w 262"/>
                <a:gd name="T19" fmla="*/ 7 h 341"/>
                <a:gd name="T20" fmla="*/ 145 w 262"/>
                <a:gd name="T21" fmla="*/ 9 h 341"/>
                <a:gd name="T22" fmla="*/ 138 w 262"/>
                <a:gd name="T23" fmla="*/ 11 h 341"/>
                <a:gd name="T24" fmla="*/ 135 w 262"/>
                <a:gd name="T25" fmla="*/ 12 h 341"/>
                <a:gd name="T26" fmla="*/ 123 w 262"/>
                <a:gd name="T27" fmla="*/ 13 h 341"/>
                <a:gd name="T28" fmla="*/ 58 w 262"/>
                <a:gd name="T29" fmla="*/ 26 h 341"/>
                <a:gd name="T30" fmla="*/ 38 w 262"/>
                <a:gd name="T31" fmla="*/ 41 h 341"/>
                <a:gd name="T32" fmla="*/ 26 w 262"/>
                <a:gd name="T33" fmla="*/ 50 h 341"/>
                <a:gd name="T34" fmla="*/ 24 w 262"/>
                <a:gd name="T35" fmla="*/ 52 h 341"/>
                <a:gd name="T36" fmla="*/ 17 w 262"/>
                <a:gd name="T37" fmla="*/ 57 h 341"/>
                <a:gd name="T38" fmla="*/ 21 w 262"/>
                <a:gd name="T39" fmla="*/ 71 h 341"/>
                <a:gd name="T40" fmla="*/ 33 w 262"/>
                <a:gd name="T41" fmla="*/ 90 h 341"/>
                <a:gd name="T42" fmla="*/ 55 w 262"/>
                <a:gd name="T43" fmla="*/ 115 h 341"/>
                <a:gd name="T44" fmla="*/ 27 w 262"/>
                <a:gd name="T45" fmla="*/ 134 h 341"/>
                <a:gd name="T46" fmla="*/ 17 w 262"/>
                <a:gd name="T47" fmla="*/ 138 h 341"/>
                <a:gd name="T48" fmla="*/ 30 w 262"/>
                <a:gd name="T49" fmla="*/ 195 h 341"/>
                <a:gd name="T50" fmla="*/ 15 w 262"/>
                <a:gd name="T51" fmla="*/ 260 h 341"/>
                <a:gd name="T52" fmla="*/ 4 w 262"/>
                <a:gd name="T53" fmla="*/ 287 h 341"/>
                <a:gd name="T54" fmla="*/ 15 w 262"/>
                <a:gd name="T55" fmla="*/ 325 h 341"/>
                <a:gd name="T56" fmla="*/ 16 w 262"/>
                <a:gd name="T57" fmla="*/ 338 h 341"/>
                <a:gd name="T58" fmla="*/ 16 w 262"/>
                <a:gd name="T59" fmla="*/ 338 h 341"/>
                <a:gd name="T60" fmla="*/ 26 w 262"/>
                <a:gd name="T61" fmla="*/ 340 h 341"/>
                <a:gd name="T62" fmla="*/ 153 w 262"/>
                <a:gd name="T63" fmla="*/ 290 h 341"/>
                <a:gd name="T64" fmla="*/ 211 w 262"/>
                <a:gd name="T65" fmla="*/ 25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2" h="341">
                  <a:moveTo>
                    <a:pt x="211" y="253"/>
                  </a:moveTo>
                  <a:cubicBezTo>
                    <a:pt x="218" y="253"/>
                    <a:pt x="224" y="255"/>
                    <a:pt x="230" y="256"/>
                  </a:cubicBezTo>
                  <a:lnTo>
                    <a:pt x="233" y="257"/>
                  </a:lnTo>
                  <a:cubicBezTo>
                    <a:pt x="242" y="260"/>
                    <a:pt x="254" y="255"/>
                    <a:pt x="258" y="247"/>
                  </a:cubicBezTo>
                  <a:cubicBezTo>
                    <a:pt x="260" y="243"/>
                    <a:pt x="261" y="239"/>
                    <a:pt x="258" y="234"/>
                  </a:cubicBezTo>
                  <a:cubicBezTo>
                    <a:pt x="245" y="215"/>
                    <a:pt x="233" y="171"/>
                    <a:pt x="237" y="119"/>
                  </a:cubicBezTo>
                  <a:cubicBezTo>
                    <a:pt x="238" y="97"/>
                    <a:pt x="211" y="52"/>
                    <a:pt x="163" y="0"/>
                  </a:cubicBezTo>
                  <a:cubicBezTo>
                    <a:pt x="162" y="0"/>
                    <a:pt x="160" y="1"/>
                    <a:pt x="159" y="2"/>
                  </a:cubicBezTo>
                  <a:cubicBezTo>
                    <a:pt x="158" y="3"/>
                    <a:pt x="157" y="4"/>
                    <a:pt x="155" y="4"/>
                  </a:cubicBezTo>
                  <a:cubicBezTo>
                    <a:pt x="153" y="5"/>
                    <a:pt x="151" y="6"/>
                    <a:pt x="149" y="7"/>
                  </a:cubicBezTo>
                  <a:cubicBezTo>
                    <a:pt x="148" y="8"/>
                    <a:pt x="146" y="9"/>
                    <a:pt x="145" y="9"/>
                  </a:cubicBezTo>
                  <a:cubicBezTo>
                    <a:pt x="143" y="10"/>
                    <a:pt x="140" y="10"/>
                    <a:pt x="138" y="11"/>
                  </a:cubicBezTo>
                  <a:cubicBezTo>
                    <a:pt x="137" y="11"/>
                    <a:pt x="136" y="12"/>
                    <a:pt x="135" y="12"/>
                  </a:cubicBezTo>
                  <a:cubicBezTo>
                    <a:pt x="131" y="12"/>
                    <a:pt x="127" y="13"/>
                    <a:pt x="123" y="13"/>
                  </a:cubicBezTo>
                  <a:cubicBezTo>
                    <a:pt x="90" y="13"/>
                    <a:pt x="67" y="17"/>
                    <a:pt x="58" y="26"/>
                  </a:cubicBezTo>
                  <a:cubicBezTo>
                    <a:pt x="54" y="30"/>
                    <a:pt x="47" y="35"/>
                    <a:pt x="38" y="41"/>
                  </a:cubicBezTo>
                  <a:cubicBezTo>
                    <a:pt x="34" y="44"/>
                    <a:pt x="30" y="47"/>
                    <a:pt x="26" y="50"/>
                  </a:cubicBezTo>
                  <a:cubicBezTo>
                    <a:pt x="26" y="50"/>
                    <a:pt x="25" y="51"/>
                    <a:pt x="24" y="52"/>
                  </a:cubicBezTo>
                  <a:cubicBezTo>
                    <a:pt x="21" y="54"/>
                    <a:pt x="19" y="55"/>
                    <a:pt x="17" y="57"/>
                  </a:cubicBezTo>
                  <a:cubicBezTo>
                    <a:pt x="19" y="62"/>
                    <a:pt x="20" y="66"/>
                    <a:pt x="21" y="71"/>
                  </a:cubicBezTo>
                  <a:cubicBezTo>
                    <a:pt x="25" y="84"/>
                    <a:pt x="27" y="89"/>
                    <a:pt x="33" y="90"/>
                  </a:cubicBezTo>
                  <a:cubicBezTo>
                    <a:pt x="48" y="91"/>
                    <a:pt x="56" y="104"/>
                    <a:pt x="55" y="115"/>
                  </a:cubicBezTo>
                  <a:cubicBezTo>
                    <a:pt x="54" y="129"/>
                    <a:pt x="42" y="138"/>
                    <a:pt x="27" y="134"/>
                  </a:cubicBezTo>
                  <a:cubicBezTo>
                    <a:pt x="22" y="133"/>
                    <a:pt x="19" y="134"/>
                    <a:pt x="17" y="138"/>
                  </a:cubicBezTo>
                  <a:cubicBezTo>
                    <a:pt x="11" y="148"/>
                    <a:pt x="15" y="172"/>
                    <a:pt x="30" y="195"/>
                  </a:cubicBezTo>
                  <a:cubicBezTo>
                    <a:pt x="44" y="218"/>
                    <a:pt x="28" y="241"/>
                    <a:pt x="15" y="260"/>
                  </a:cubicBezTo>
                  <a:cubicBezTo>
                    <a:pt x="6" y="273"/>
                    <a:pt x="0" y="283"/>
                    <a:pt x="4" y="287"/>
                  </a:cubicBezTo>
                  <a:cubicBezTo>
                    <a:pt x="17" y="300"/>
                    <a:pt x="16" y="314"/>
                    <a:pt x="15" y="325"/>
                  </a:cubicBezTo>
                  <a:cubicBezTo>
                    <a:pt x="15" y="331"/>
                    <a:pt x="14" y="336"/>
                    <a:pt x="16" y="338"/>
                  </a:cubicBezTo>
                  <a:lnTo>
                    <a:pt x="16" y="338"/>
                  </a:lnTo>
                  <a:cubicBezTo>
                    <a:pt x="16" y="338"/>
                    <a:pt x="19" y="340"/>
                    <a:pt x="26" y="340"/>
                  </a:cubicBezTo>
                  <a:cubicBezTo>
                    <a:pt x="55" y="340"/>
                    <a:pt x="121" y="323"/>
                    <a:pt x="153" y="290"/>
                  </a:cubicBezTo>
                  <a:cubicBezTo>
                    <a:pt x="179" y="264"/>
                    <a:pt x="195" y="253"/>
                    <a:pt x="211" y="2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4" name="Freeform 63">
              <a:extLst>
                <a:ext uri="{FF2B5EF4-FFF2-40B4-BE49-F238E27FC236}">
                  <a16:creationId xmlns:a16="http://schemas.microsoft.com/office/drawing/2014/main" id="{F7FB74F0-0735-4B62-8DAD-3084ABDC6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1348" y="3395179"/>
              <a:ext cx="131531" cy="174746"/>
            </a:xfrm>
            <a:custGeom>
              <a:avLst/>
              <a:gdLst>
                <a:gd name="T0" fmla="*/ 278 w 309"/>
                <a:gd name="T1" fmla="*/ 402 h 412"/>
                <a:gd name="T2" fmla="*/ 282 w 309"/>
                <a:gd name="T3" fmla="*/ 399 h 412"/>
                <a:gd name="T4" fmla="*/ 283 w 309"/>
                <a:gd name="T5" fmla="*/ 398 h 412"/>
                <a:gd name="T6" fmla="*/ 286 w 309"/>
                <a:gd name="T7" fmla="*/ 396 h 412"/>
                <a:gd name="T8" fmla="*/ 287 w 309"/>
                <a:gd name="T9" fmla="*/ 395 h 412"/>
                <a:gd name="T10" fmla="*/ 308 w 309"/>
                <a:gd name="T11" fmla="*/ 347 h 412"/>
                <a:gd name="T12" fmla="*/ 308 w 309"/>
                <a:gd name="T13" fmla="*/ 347 h 412"/>
                <a:gd name="T14" fmla="*/ 304 w 309"/>
                <a:gd name="T15" fmla="*/ 326 h 412"/>
                <a:gd name="T16" fmla="*/ 303 w 309"/>
                <a:gd name="T17" fmla="*/ 317 h 412"/>
                <a:gd name="T18" fmla="*/ 298 w 309"/>
                <a:gd name="T19" fmla="*/ 288 h 412"/>
                <a:gd name="T20" fmla="*/ 282 w 309"/>
                <a:gd name="T21" fmla="*/ 208 h 412"/>
                <a:gd name="T22" fmla="*/ 269 w 309"/>
                <a:gd name="T23" fmla="*/ 229 h 412"/>
                <a:gd name="T24" fmla="*/ 228 w 309"/>
                <a:gd name="T25" fmla="*/ 267 h 412"/>
                <a:gd name="T26" fmla="*/ 207 w 309"/>
                <a:gd name="T27" fmla="*/ 211 h 412"/>
                <a:gd name="T28" fmla="*/ 233 w 309"/>
                <a:gd name="T29" fmla="*/ 173 h 412"/>
                <a:gd name="T30" fmla="*/ 287 w 309"/>
                <a:gd name="T31" fmla="*/ 102 h 412"/>
                <a:gd name="T32" fmla="*/ 238 w 309"/>
                <a:gd name="T33" fmla="*/ 90 h 412"/>
                <a:gd name="T34" fmla="*/ 151 w 309"/>
                <a:gd name="T35" fmla="*/ 94 h 412"/>
                <a:gd name="T36" fmla="*/ 150 w 309"/>
                <a:gd name="T37" fmla="*/ 94 h 412"/>
                <a:gd name="T38" fmla="*/ 149 w 309"/>
                <a:gd name="T39" fmla="*/ 94 h 412"/>
                <a:gd name="T40" fmla="*/ 108 w 309"/>
                <a:gd name="T41" fmla="*/ 52 h 412"/>
                <a:gd name="T42" fmla="*/ 64 w 309"/>
                <a:gd name="T43" fmla="*/ 16 h 412"/>
                <a:gd name="T44" fmla="*/ 30 w 309"/>
                <a:gd name="T45" fmla="*/ 5 h 412"/>
                <a:gd name="T46" fmla="*/ 21 w 309"/>
                <a:gd name="T47" fmla="*/ 0 h 412"/>
                <a:gd name="T48" fmla="*/ 5 w 309"/>
                <a:gd name="T49" fmla="*/ 14 h 412"/>
                <a:gd name="T50" fmla="*/ 1 w 309"/>
                <a:gd name="T51" fmla="*/ 25 h 412"/>
                <a:gd name="T52" fmla="*/ 26 w 309"/>
                <a:gd name="T53" fmla="*/ 43 h 412"/>
                <a:gd name="T54" fmla="*/ 56 w 309"/>
                <a:gd name="T55" fmla="*/ 76 h 412"/>
                <a:gd name="T56" fmla="*/ 28 w 309"/>
                <a:gd name="T57" fmla="*/ 98 h 412"/>
                <a:gd name="T58" fmla="*/ 15 w 309"/>
                <a:gd name="T59" fmla="*/ 108 h 412"/>
                <a:gd name="T60" fmla="*/ 33 w 309"/>
                <a:gd name="T61" fmla="*/ 217 h 412"/>
                <a:gd name="T62" fmla="*/ 37 w 309"/>
                <a:gd name="T63" fmla="*/ 229 h 412"/>
                <a:gd name="T64" fmla="*/ 39 w 309"/>
                <a:gd name="T65" fmla="*/ 233 h 412"/>
                <a:gd name="T66" fmla="*/ 42 w 309"/>
                <a:gd name="T67" fmla="*/ 243 h 412"/>
                <a:gd name="T68" fmla="*/ 43 w 309"/>
                <a:gd name="T69" fmla="*/ 249 h 412"/>
                <a:gd name="T70" fmla="*/ 46 w 309"/>
                <a:gd name="T71" fmla="*/ 259 h 412"/>
                <a:gd name="T72" fmla="*/ 48 w 309"/>
                <a:gd name="T73" fmla="*/ 266 h 412"/>
                <a:gd name="T74" fmla="*/ 50 w 309"/>
                <a:gd name="T75" fmla="*/ 277 h 412"/>
                <a:gd name="T76" fmla="*/ 52 w 309"/>
                <a:gd name="T77" fmla="*/ 285 h 412"/>
                <a:gd name="T78" fmla="*/ 54 w 309"/>
                <a:gd name="T79" fmla="*/ 296 h 412"/>
                <a:gd name="T80" fmla="*/ 55 w 309"/>
                <a:gd name="T81" fmla="*/ 305 h 412"/>
                <a:gd name="T82" fmla="*/ 57 w 309"/>
                <a:gd name="T83" fmla="*/ 316 h 412"/>
                <a:gd name="T84" fmla="*/ 58 w 309"/>
                <a:gd name="T85" fmla="*/ 325 h 412"/>
                <a:gd name="T86" fmla="*/ 59 w 309"/>
                <a:gd name="T87" fmla="*/ 336 h 412"/>
                <a:gd name="T88" fmla="*/ 60 w 309"/>
                <a:gd name="T89" fmla="*/ 345 h 412"/>
                <a:gd name="T90" fmla="*/ 60 w 309"/>
                <a:gd name="T91" fmla="*/ 352 h 412"/>
                <a:gd name="T92" fmla="*/ 75 w 309"/>
                <a:gd name="T93" fmla="*/ 347 h 412"/>
                <a:gd name="T94" fmla="*/ 105 w 309"/>
                <a:gd name="T95" fmla="*/ 340 h 412"/>
                <a:gd name="T96" fmla="*/ 160 w 309"/>
                <a:gd name="T97" fmla="*/ 316 h 412"/>
                <a:gd name="T98" fmla="*/ 204 w 309"/>
                <a:gd name="T99" fmla="*/ 271 h 412"/>
                <a:gd name="T100" fmla="*/ 215 w 309"/>
                <a:gd name="T101" fmla="*/ 274 h 412"/>
                <a:gd name="T102" fmla="*/ 259 w 309"/>
                <a:gd name="T103" fmla="*/ 383 h 412"/>
                <a:gd name="T104" fmla="*/ 267 w 309"/>
                <a:gd name="T105" fmla="*/ 411 h 412"/>
                <a:gd name="T106" fmla="*/ 268 w 309"/>
                <a:gd name="T107" fmla="*/ 410 h 412"/>
                <a:gd name="T108" fmla="*/ 271 w 309"/>
                <a:gd name="T109" fmla="*/ 408 h 412"/>
                <a:gd name="T110" fmla="*/ 275 w 309"/>
                <a:gd name="T111" fmla="*/ 404 h 412"/>
                <a:gd name="T112" fmla="*/ 278 w 309"/>
                <a:gd name="T113" fmla="*/ 40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412">
                  <a:moveTo>
                    <a:pt x="278" y="402"/>
                  </a:moveTo>
                  <a:cubicBezTo>
                    <a:pt x="279" y="401"/>
                    <a:pt x="280" y="400"/>
                    <a:pt x="282" y="399"/>
                  </a:cubicBezTo>
                  <a:lnTo>
                    <a:pt x="283" y="398"/>
                  </a:lnTo>
                  <a:cubicBezTo>
                    <a:pt x="285" y="397"/>
                    <a:pt x="286" y="396"/>
                    <a:pt x="286" y="396"/>
                  </a:cubicBezTo>
                  <a:cubicBezTo>
                    <a:pt x="287" y="396"/>
                    <a:pt x="287" y="395"/>
                    <a:pt x="287" y="395"/>
                  </a:cubicBezTo>
                  <a:cubicBezTo>
                    <a:pt x="290" y="384"/>
                    <a:pt x="298" y="361"/>
                    <a:pt x="308" y="347"/>
                  </a:cubicBezTo>
                  <a:lnTo>
                    <a:pt x="308" y="347"/>
                  </a:lnTo>
                  <a:cubicBezTo>
                    <a:pt x="307" y="340"/>
                    <a:pt x="306" y="333"/>
                    <a:pt x="304" y="326"/>
                  </a:cubicBezTo>
                  <a:cubicBezTo>
                    <a:pt x="304" y="323"/>
                    <a:pt x="303" y="320"/>
                    <a:pt x="303" y="317"/>
                  </a:cubicBezTo>
                  <a:cubicBezTo>
                    <a:pt x="301" y="307"/>
                    <a:pt x="300" y="297"/>
                    <a:pt x="298" y="288"/>
                  </a:cubicBezTo>
                  <a:cubicBezTo>
                    <a:pt x="293" y="254"/>
                    <a:pt x="287" y="217"/>
                    <a:pt x="282" y="208"/>
                  </a:cubicBezTo>
                  <a:cubicBezTo>
                    <a:pt x="279" y="211"/>
                    <a:pt x="273" y="222"/>
                    <a:pt x="269" y="229"/>
                  </a:cubicBezTo>
                  <a:cubicBezTo>
                    <a:pt x="258" y="248"/>
                    <a:pt x="245" y="270"/>
                    <a:pt x="228" y="267"/>
                  </a:cubicBezTo>
                  <a:cubicBezTo>
                    <a:pt x="211" y="263"/>
                    <a:pt x="204" y="236"/>
                    <a:pt x="207" y="211"/>
                  </a:cubicBezTo>
                  <a:cubicBezTo>
                    <a:pt x="209" y="187"/>
                    <a:pt x="219" y="173"/>
                    <a:pt x="233" y="173"/>
                  </a:cubicBezTo>
                  <a:cubicBezTo>
                    <a:pt x="256" y="173"/>
                    <a:pt x="287" y="118"/>
                    <a:pt x="287" y="102"/>
                  </a:cubicBezTo>
                  <a:cubicBezTo>
                    <a:pt x="287" y="91"/>
                    <a:pt x="266" y="90"/>
                    <a:pt x="238" y="90"/>
                  </a:cubicBezTo>
                  <a:cubicBezTo>
                    <a:pt x="211" y="90"/>
                    <a:pt x="152" y="94"/>
                    <a:pt x="151" y="94"/>
                  </a:cubicBezTo>
                  <a:lnTo>
                    <a:pt x="150" y="94"/>
                  </a:lnTo>
                  <a:lnTo>
                    <a:pt x="149" y="94"/>
                  </a:lnTo>
                  <a:cubicBezTo>
                    <a:pt x="147" y="93"/>
                    <a:pt x="108" y="78"/>
                    <a:pt x="108" y="52"/>
                  </a:cubicBezTo>
                  <a:cubicBezTo>
                    <a:pt x="108" y="29"/>
                    <a:pt x="93" y="16"/>
                    <a:pt x="64" y="16"/>
                  </a:cubicBezTo>
                  <a:cubicBezTo>
                    <a:pt x="48" y="16"/>
                    <a:pt x="38" y="10"/>
                    <a:pt x="30" y="5"/>
                  </a:cubicBezTo>
                  <a:cubicBezTo>
                    <a:pt x="26" y="2"/>
                    <a:pt x="23" y="0"/>
                    <a:pt x="21" y="0"/>
                  </a:cubicBezTo>
                  <a:cubicBezTo>
                    <a:pt x="17" y="0"/>
                    <a:pt x="12" y="5"/>
                    <a:pt x="5" y="14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3" y="32"/>
                    <a:pt x="15" y="38"/>
                    <a:pt x="26" y="43"/>
                  </a:cubicBezTo>
                  <a:cubicBezTo>
                    <a:pt x="43" y="51"/>
                    <a:pt x="62" y="59"/>
                    <a:pt x="56" y="76"/>
                  </a:cubicBezTo>
                  <a:cubicBezTo>
                    <a:pt x="50" y="94"/>
                    <a:pt x="37" y="96"/>
                    <a:pt x="28" y="98"/>
                  </a:cubicBezTo>
                  <a:cubicBezTo>
                    <a:pt x="20" y="100"/>
                    <a:pt x="16" y="101"/>
                    <a:pt x="15" y="108"/>
                  </a:cubicBezTo>
                  <a:cubicBezTo>
                    <a:pt x="11" y="129"/>
                    <a:pt x="20" y="188"/>
                    <a:pt x="33" y="217"/>
                  </a:cubicBezTo>
                  <a:cubicBezTo>
                    <a:pt x="34" y="221"/>
                    <a:pt x="36" y="224"/>
                    <a:pt x="37" y="229"/>
                  </a:cubicBezTo>
                  <a:cubicBezTo>
                    <a:pt x="38" y="230"/>
                    <a:pt x="38" y="232"/>
                    <a:pt x="39" y="233"/>
                  </a:cubicBezTo>
                  <a:cubicBezTo>
                    <a:pt x="40" y="236"/>
                    <a:pt x="41" y="239"/>
                    <a:pt x="42" y="243"/>
                  </a:cubicBezTo>
                  <a:cubicBezTo>
                    <a:pt x="42" y="245"/>
                    <a:pt x="43" y="247"/>
                    <a:pt x="43" y="249"/>
                  </a:cubicBezTo>
                  <a:cubicBezTo>
                    <a:pt x="44" y="252"/>
                    <a:pt x="45" y="255"/>
                    <a:pt x="46" y="259"/>
                  </a:cubicBezTo>
                  <a:cubicBezTo>
                    <a:pt x="47" y="261"/>
                    <a:pt x="47" y="264"/>
                    <a:pt x="48" y="266"/>
                  </a:cubicBezTo>
                  <a:cubicBezTo>
                    <a:pt x="49" y="270"/>
                    <a:pt x="49" y="273"/>
                    <a:pt x="50" y="277"/>
                  </a:cubicBezTo>
                  <a:cubicBezTo>
                    <a:pt x="51" y="280"/>
                    <a:pt x="51" y="282"/>
                    <a:pt x="52" y="285"/>
                  </a:cubicBezTo>
                  <a:cubicBezTo>
                    <a:pt x="53" y="289"/>
                    <a:pt x="53" y="292"/>
                    <a:pt x="54" y="296"/>
                  </a:cubicBezTo>
                  <a:cubicBezTo>
                    <a:pt x="54" y="299"/>
                    <a:pt x="55" y="302"/>
                    <a:pt x="55" y="305"/>
                  </a:cubicBezTo>
                  <a:cubicBezTo>
                    <a:pt x="56" y="309"/>
                    <a:pt x="56" y="312"/>
                    <a:pt x="57" y="316"/>
                  </a:cubicBezTo>
                  <a:cubicBezTo>
                    <a:pt x="57" y="319"/>
                    <a:pt x="58" y="322"/>
                    <a:pt x="58" y="325"/>
                  </a:cubicBezTo>
                  <a:cubicBezTo>
                    <a:pt x="58" y="329"/>
                    <a:pt x="59" y="332"/>
                    <a:pt x="59" y="336"/>
                  </a:cubicBezTo>
                  <a:cubicBezTo>
                    <a:pt x="59" y="339"/>
                    <a:pt x="60" y="342"/>
                    <a:pt x="60" y="345"/>
                  </a:cubicBezTo>
                  <a:cubicBezTo>
                    <a:pt x="60" y="347"/>
                    <a:pt x="60" y="350"/>
                    <a:pt x="60" y="352"/>
                  </a:cubicBezTo>
                  <a:cubicBezTo>
                    <a:pt x="66" y="350"/>
                    <a:pt x="70" y="349"/>
                    <a:pt x="75" y="347"/>
                  </a:cubicBezTo>
                  <a:cubicBezTo>
                    <a:pt x="84" y="343"/>
                    <a:pt x="93" y="340"/>
                    <a:pt x="105" y="340"/>
                  </a:cubicBezTo>
                  <a:cubicBezTo>
                    <a:pt x="141" y="340"/>
                    <a:pt x="159" y="332"/>
                    <a:pt x="160" y="316"/>
                  </a:cubicBezTo>
                  <a:cubicBezTo>
                    <a:pt x="163" y="291"/>
                    <a:pt x="186" y="271"/>
                    <a:pt x="204" y="271"/>
                  </a:cubicBezTo>
                  <a:cubicBezTo>
                    <a:pt x="208" y="271"/>
                    <a:pt x="212" y="272"/>
                    <a:pt x="215" y="274"/>
                  </a:cubicBezTo>
                  <a:cubicBezTo>
                    <a:pt x="235" y="284"/>
                    <a:pt x="258" y="352"/>
                    <a:pt x="259" y="383"/>
                  </a:cubicBezTo>
                  <a:cubicBezTo>
                    <a:pt x="259" y="390"/>
                    <a:pt x="262" y="400"/>
                    <a:pt x="267" y="411"/>
                  </a:cubicBezTo>
                  <a:cubicBezTo>
                    <a:pt x="267" y="411"/>
                    <a:pt x="268" y="411"/>
                    <a:pt x="268" y="410"/>
                  </a:cubicBezTo>
                  <a:cubicBezTo>
                    <a:pt x="269" y="410"/>
                    <a:pt x="270" y="409"/>
                    <a:pt x="271" y="408"/>
                  </a:cubicBezTo>
                  <a:cubicBezTo>
                    <a:pt x="272" y="407"/>
                    <a:pt x="274" y="406"/>
                    <a:pt x="275" y="404"/>
                  </a:cubicBezTo>
                  <a:cubicBezTo>
                    <a:pt x="276" y="404"/>
                    <a:pt x="277" y="403"/>
                    <a:pt x="278" y="4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5" name="Freeform 64">
              <a:extLst>
                <a:ext uri="{FF2B5EF4-FFF2-40B4-BE49-F238E27FC236}">
                  <a16:creationId xmlns:a16="http://schemas.microsoft.com/office/drawing/2014/main" id="{483FF391-AC0A-4381-AB36-56E84DB7C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2019" y="3551135"/>
              <a:ext cx="3758" cy="1879"/>
            </a:xfrm>
            <a:custGeom>
              <a:avLst/>
              <a:gdLst>
                <a:gd name="T0" fmla="*/ 0 w 7"/>
                <a:gd name="T1" fmla="*/ 2 h 3"/>
                <a:gd name="T2" fmla="*/ 6 w 7"/>
                <a:gd name="T3" fmla="*/ 0 h 3"/>
                <a:gd name="T4" fmla="*/ 0 w 7"/>
                <a:gd name="T5" fmla="*/ 1 h 3"/>
                <a:gd name="T6" fmla="*/ 0 w 7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6" y="0"/>
                  </a:lnTo>
                  <a:cubicBezTo>
                    <a:pt x="4" y="1"/>
                    <a:pt x="2" y="1"/>
                    <a:pt x="0" y="1"/>
                  </a:cubicBezTo>
                  <a:lnTo>
                    <a:pt x="0" y="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6" name="Freeform 65">
              <a:extLst>
                <a:ext uri="{FF2B5EF4-FFF2-40B4-BE49-F238E27FC236}">
                  <a16:creationId xmlns:a16="http://schemas.microsoft.com/office/drawing/2014/main" id="{10A877F1-17B6-4A36-A24B-4A7E8C4BC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2211" y="3575562"/>
              <a:ext cx="1879" cy="3758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7 h 8"/>
                <a:gd name="T4" fmla="*/ 0 w 5"/>
                <a:gd name="T5" fmla="*/ 0 h 8"/>
                <a:gd name="T6" fmla="*/ 3 w 5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lnTo>
                    <a:pt x="4" y="7"/>
                  </a:lnTo>
                  <a:cubicBezTo>
                    <a:pt x="2" y="5"/>
                    <a:pt x="1" y="2"/>
                    <a:pt x="0" y="0"/>
                  </a:cubicBezTo>
                  <a:lnTo>
                    <a:pt x="3" y="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7" name="Freeform 67">
              <a:extLst>
                <a:ext uri="{FF2B5EF4-FFF2-40B4-BE49-F238E27FC236}">
                  <a16:creationId xmlns:a16="http://schemas.microsoft.com/office/drawing/2014/main" id="{703EC5BD-46C4-48F1-8110-B9FA110BD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711" y="2395553"/>
              <a:ext cx="1016553" cy="432169"/>
            </a:xfrm>
            <a:custGeom>
              <a:avLst/>
              <a:gdLst>
                <a:gd name="T0" fmla="*/ 632 w 2385"/>
                <a:gd name="T1" fmla="*/ 237 h 1015"/>
                <a:gd name="T2" fmla="*/ 571 w 2385"/>
                <a:gd name="T3" fmla="*/ 209 h 1015"/>
                <a:gd name="T4" fmla="*/ 489 w 2385"/>
                <a:gd name="T5" fmla="*/ 205 h 1015"/>
                <a:gd name="T6" fmla="*/ 450 w 2385"/>
                <a:gd name="T7" fmla="*/ 155 h 1015"/>
                <a:gd name="T8" fmla="*/ 436 w 2385"/>
                <a:gd name="T9" fmla="*/ 153 h 1015"/>
                <a:gd name="T10" fmla="*/ 265 w 2385"/>
                <a:gd name="T11" fmla="*/ 154 h 1015"/>
                <a:gd name="T12" fmla="*/ 163 w 2385"/>
                <a:gd name="T13" fmla="*/ 213 h 1015"/>
                <a:gd name="T14" fmla="*/ 21 w 2385"/>
                <a:gd name="T15" fmla="*/ 275 h 1015"/>
                <a:gd name="T16" fmla="*/ 8 w 2385"/>
                <a:gd name="T17" fmla="*/ 287 h 1015"/>
                <a:gd name="T18" fmla="*/ 0 w 2385"/>
                <a:gd name="T19" fmla="*/ 291 h 1015"/>
                <a:gd name="T20" fmla="*/ 118 w 2385"/>
                <a:gd name="T21" fmla="*/ 396 h 1015"/>
                <a:gd name="T22" fmla="*/ 225 w 2385"/>
                <a:gd name="T23" fmla="*/ 589 h 1015"/>
                <a:gd name="T24" fmla="*/ 423 w 2385"/>
                <a:gd name="T25" fmla="*/ 714 h 1015"/>
                <a:gd name="T26" fmla="*/ 545 w 2385"/>
                <a:gd name="T27" fmla="*/ 825 h 1015"/>
                <a:gd name="T28" fmla="*/ 612 w 2385"/>
                <a:gd name="T29" fmla="*/ 910 h 1015"/>
                <a:gd name="T30" fmla="*/ 865 w 2385"/>
                <a:gd name="T31" fmla="*/ 914 h 1015"/>
                <a:gd name="T32" fmla="*/ 1054 w 2385"/>
                <a:gd name="T33" fmla="*/ 958 h 1015"/>
                <a:gd name="T34" fmla="*/ 1182 w 2385"/>
                <a:gd name="T35" fmla="*/ 984 h 1015"/>
                <a:gd name="T36" fmla="*/ 1199 w 2385"/>
                <a:gd name="T37" fmla="*/ 993 h 1015"/>
                <a:gd name="T38" fmla="*/ 1271 w 2385"/>
                <a:gd name="T39" fmla="*/ 991 h 1015"/>
                <a:gd name="T40" fmla="*/ 1435 w 2385"/>
                <a:gd name="T41" fmla="*/ 928 h 1015"/>
                <a:gd name="T42" fmla="*/ 1718 w 2385"/>
                <a:gd name="T43" fmla="*/ 843 h 1015"/>
                <a:gd name="T44" fmla="*/ 1783 w 2385"/>
                <a:gd name="T45" fmla="*/ 690 h 1015"/>
                <a:gd name="T46" fmla="*/ 2027 w 2385"/>
                <a:gd name="T47" fmla="*/ 655 h 1015"/>
                <a:gd name="T48" fmla="*/ 2211 w 2385"/>
                <a:gd name="T49" fmla="*/ 550 h 1015"/>
                <a:gd name="T50" fmla="*/ 2354 w 2385"/>
                <a:gd name="T51" fmla="*/ 539 h 1015"/>
                <a:gd name="T52" fmla="*/ 2327 w 2385"/>
                <a:gd name="T53" fmla="*/ 465 h 1015"/>
                <a:gd name="T54" fmla="*/ 2206 w 2385"/>
                <a:gd name="T55" fmla="*/ 448 h 1015"/>
                <a:gd name="T56" fmla="*/ 2089 w 2385"/>
                <a:gd name="T57" fmla="*/ 439 h 1015"/>
                <a:gd name="T58" fmla="*/ 2073 w 2385"/>
                <a:gd name="T59" fmla="*/ 337 h 1015"/>
                <a:gd name="T60" fmla="*/ 2113 w 2385"/>
                <a:gd name="T61" fmla="*/ 217 h 1015"/>
                <a:gd name="T62" fmla="*/ 2094 w 2385"/>
                <a:gd name="T63" fmla="*/ 216 h 1015"/>
                <a:gd name="T64" fmla="*/ 1969 w 2385"/>
                <a:gd name="T65" fmla="*/ 191 h 1015"/>
                <a:gd name="T66" fmla="*/ 1869 w 2385"/>
                <a:gd name="T67" fmla="*/ 236 h 1015"/>
                <a:gd name="T68" fmla="*/ 1742 w 2385"/>
                <a:gd name="T69" fmla="*/ 278 h 1015"/>
                <a:gd name="T70" fmla="*/ 1597 w 2385"/>
                <a:gd name="T71" fmla="*/ 287 h 1015"/>
                <a:gd name="T72" fmla="*/ 1457 w 2385"/>
                <a:gd name="T73" fmla="*/ 221 h 1015"/>
                <a:gd name="T74" fmla="*/ 1345 w 2385"/>
                <a:gd name="T75" fmla="*/ 181 h 1015"/>
                <a:gd name="T76" fmla="*/ 1270 w 2385"/>
                <a:gd name="T77" fmla="*/ 166 h 1015"/>
                <a:gd name="T78" fmla="*/ 1201 w 2385"/>
                <a:gd name="T79" fmla="*/ 176 h 1015"/>
                <a:gd name="T80" fmla="*/ 1136 w 2385"/>
                <a:gd name="T81" fmla="*/ 201 h 1015"/>
                <a:gd name="T82" fmla="*/ 1110 w 2385"/>
                <a:gd name="T83" fmla="*/ 191 h 1015"/>
                <a:gd name="T84" fmla="*/ 1028 w 2385"/>
                <a:gd name="T85" fmla="*/ 144 h 1015"/>
                <a:gd name="T86" fmla="*/ 1021 w 2385"/>
                <a:gd name="T87" fmla="*/ 97 h 1015"/>
                <a:gd name="T88" fmla="*/ 892 w 2385"/>
                <a:gd name="T89" fmla="*/ 36 h 1015"/>
                <a:gd name="T90" fmla="*/ 774 w 2385"/>
                <a:gd name="T91" fmla="*/ 12 h 1015"/>
                <a:gd name="T92" fmla="*/ 727 w 2385"/>
                <a:gd name="T93" fmla="*/ 49 h 1015"/>
                <a:gd name="T94" fmla="*/ 719 w 2385"/>
                <a:gd name="T95" fmla="*/ 198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5" h="1015">
                  <a:moveTo>
                    <a:pt x="692" y="211"/>
                  </a:moveTo>
                  <a:cubicBezTo>
                    <a:pt x="678" y="215"/>
                    <a:pt x="660" y="222"/>
                    <a:pt x="656" y="229"/>
                  </a:cubicBezTo>
                  <a:cubicBezTo>
                    <a:pt x="653" y="235"/>
                    <a:pt x="647" y="238"/>
                    <a:pt x="641" y="238"/>
                  </a:cubicBezTo>
                  <a:cubicBezTo>
                    <a:pt x="638" y="238"/>
                    <a:pt x="635" y="238"/>
                    <a:pt x="632" y="237"/>
                  </a:cubicBezTo>
                  <a:cubicBezTo>
                    <a:pt x="624" y="234"/>
                    <a:pt x="614" y="228"/>
                    <a:pt x="604" y="221"/>
                  </a:cubicBezTo>
                  <a:cubicBezTo>
                    <a:pt x="602" y="220"/>
                    <a:pt x="600" y="219"/>
                    <a:pt x="598" y="218"/>
                  </a:cubicBezTo>
                  <a:cubicBezTo>
                    <a:pt x="597" y="217"/>
                    <a:pt x="595" y="216"/>
                    <a:pt x="594" y="215"/>
                  </a:cubicBezTo>
                  <a:cubicBezTo>
                    <a:pt x="587" y="211"/>
                    <a:pt x="579" y="209"/>
                    <a:pt x="571" y="209"/>
                  </a:cubicBezTo>
                  <a:cubicBezTo>
                    <a:pt x="558" y="209"/>
                    <a:pt x="546" y="214"/>
                    <a:pt x="539" y="219"/>
                  </a:cubicBezTo>
                  <a:cubicBezTo>
                    <a:pt x="537" y="221"/>
                    <a:pt x="534" y="222"/>
                    <a:pt x="530" y="222"/>
                  </a:cubicBezTo>
                  <a:cubicBezTo>
                    <a:pt x="528" y="222"/>
                    <a:pt x="525" y="222"/>
                    <a:pt x="521" y="221"/>
                  </a:cubicBezTo>
                  <a:cubicBezTo>
                    <a:pt x="511" y="218"/>
                    <a:pt x="500" y="211"/>
                    <a:pt x="489" y="205"/>
                  </a:cubicBezTo>
                  <a:cubicBezTo>
                    <a:pt x="482" y="201"/>
                    <a:pt x="474" y="196"/>
                    <a:pt x="471" y="196"/>
                  </a:cubicBezTo>
                  <a:cubicBezTo>
                    <a:pt x="469" y="195"/>
                    <a:pt x="467" y="194"/>
                    <a:pt x="466" y="193"/>
                  </a:cubicBezTo>
                  <a:cubicBezTo>
                    <a:pt x="461" y="188"/>
                    <a:pt x="458" y="179"/>
                    <a:pt x="455" y="170"/>
                  </a:cubicBezTo>
                  <a:cubicBezTo>
                    <a:pt x="453" y="165"/>
                    <a:pt x="451" y="159"/>
                    <a:pt x="450" y="155"/>
                  </a:cubicBezTo>
                  <a:cubicBezTo>
                    <a:pt x="449" y="154"/>
                    <a:pt x="448" y="153"/>
                    <a:pt x="448" y="153"/>
                  </a:cubicBezTo>
                  <a:cubicBezTo>
                    <a:pt x="448" y="153"/>
                    <a:pt x="446" y="153"/>
                    <a:pt x="445" y="153"/>
                  </a:cubicBezTo>
                  <a:cubicBezTo>
                    <a:pt x="443" y="153"/>
                    <a:pt x="442" y="153"/>
                    <a:pt x="441" y="153"/>
                  </a:cubicBezTo>
                  <a:cubicBezTo>
                    <a:pt x="439" y="153"/>
                    <a:pt x="437" y="153"/>
                    <a:pt x="436" y="153"/>
                  </a:cubicBezTo>
                  <a:cubicBezTo>
                    <a:pt x="409" y="150"/>
                    <a:pt x="354" y="139"/>
                    <a:pt x="340" y="135"/>
                  </a:cubicBezTo>
                  <a:cubicBezTo>
                    <a:pt x="336" y="133"/>
                    <a:pt x="329" y="133"/>
                    <a:pt x="323" y="133"/>
                  </a:cubicBezTo>
                  <a:cubicBezTo>
                    <a:pt x="305" y="133"/>
                    <a:pt x="294" y="137"/>
                    <a:pt x="293" y="140"/>
                  </a:cubicBezTo>
                  <a:cubicBezTo>
                    <a:pt x="290" y="149"/>
                    <a:pt x="278" y="151"/>
                    <a:pt x="265" y="154"/>
                  </a:cubicBezTo>
                  <a:cubicBezTo>
                    <a:pt x="256" y="156"/>
                    <a:pt x="243" y="159"/>
                    <a:pt x="241" y="163"/>
                  </a:cubicBezTo>
                  <a:cubicBezTo>
                    <a:pt x="236" y="172"/>
                    <a:pt x="225" y="178"/>
                    <a:pt x="213" y="184"/>
                  </a:cubicBezTo>
                  <a:cubicBezTo>
                    <a:pt x="204" y="188"/>
                    <a:pt x="195" y="193"/>
                    <a:pt x="191" y="198"/>
                  </a:cubicBezTo>
                  <a:cubicBezTo>
                    <a:pt x="185" y="205"/>
                    <a:pt x="174" y="209"/>
                    <a:pt x="163" y="213"/>
                  </a:cubicBezTo>
                  <a:cubicBezTo>
                    <a:pt x="150" y="217"/>
                    <a:pt x="137" y="221"/>
                    <a:pt x="133" y="231"/>
                  </a:cubicBezTo>
                  <a:cubicBezTo>
                    <a:pt x="123" y="252"/>
                    <a:pt x="82" y="262"/>
                    <a:pt x="58" y="266"/>
                  </a:cubicBezTo>
                  <a:cubicBezTo>
                    <a:pt x="47" y="268"/>
                    <a:pt x="39" y="269"/>
                    <a:pt x="32" y="271"/>
                  </a:cubicBezTo>
                  <a:cubicBezTo>
                    <a:pt x="28" y="273"/>
                    <a:pt x="24" y="274"/>
                    <a:pt x="21" y="275"/>
                  </a:cubicBezTo>
                  <a:cubicBezTo>
                    <a:pt x="12" y="279"/>
                    <a:pt x="11" y="281"/>
                    <a:pt x="11" y="281"/>
                  </a:cubicBezTo>
                  <a:cubicBezTo>
                    <a:pt x="11" y="282"/>
                    <a:pt x="11" y="283"/>
                    <a:pt x="10" y="284"/>
                  </a:cubicBezTo>
                  <a:lnTo>
                    <a:pt x="10" y="285"/>
                  </a:lnTo>
                  <a:cubicBezTo>
                    <a:pt x="9" y="286"/>
                    <a:pt x="9" y="286"/>
                    <a:pt x="8" y="287"/>
                  </a:cubicBezTo>
                  <a:cubicBezTo>
                    <a:pt x="8" y="288"/>
                    <a:pt x="7" y="288"/>
                    <a:pt x="6" y="288"/>
                  </a:cubicBezTo>
                  <a:cubicBezTo>
                    <a:pt x="6" y="289"/>
                    <a:pt x="5" y="289"/>
                    <a:pt x="4" y="290"/>
                  </a:cubicBezTo>
                  <a:cubicBezTo>
                    <a:pt x="3" y="290"/>
                    <a:pt x="2" y="290"/>
                    <a:pt x="1" y="290"/>
                  </a:cubicBezTo>
                  <a:lnTo>
                    <a:pt x="0" y="291"/>
                  </a:lnTo>
                  <a:cubicBezTo>
                    <a:pt x="0" y="291"/>
                    <a:pt x="0" y="292"/>
                    <a:pt x="0" y="293"/>
                  </a:cubicBezTo>
                  <a:cubicBezTo>
                    <a:pt x="7" y="329"/>
                    <a:pt x="19" y="337"/>
                    <a:pt x="35" y="347"/>
                  </a:cubicBezTo>
                  <a:cubicBezTo>
                    <a:pt x="41" y="350"/>
                    <a:pt x="47" y="354"/>
                    <a:pt x="53" y="360"/>
                  </a:cubicBezTo>
                  <a:cubicBezTo>
                    <a:pt x="75" y="378"/>
                    <a:pt x="95" y="394"/>
                    <a:pt x="118" y="396"/>
                  </a:cubicBezTo>
                  <a:cubicBezTo>
                    <a:pt x="146" y="398"/>
                    <a:pt x="186" y="430"/>
                    <a:pt x="189" y="454"/>
                  </a:cubicBezTo>
                  <a:cubicBezTo>
                    <a:pt x="192" y="474"/>
                    <a:pt x="214" y="497"/>
                    <a:pt x="228" y="508"/>
                  </a:cubicBezTo>
                  <a:cubicBezTo>
                    <a:pt x="239" y="517"/>
                    <a:pt x="235" y="536"/>
                    <a:pt x="230" y="556"/>
                  </a:cubicBezTo>
                  <a:cubicBezTo>
                    <a:pt x="228" y="567"/>
                    <a:pt x="225" y="579"/>
                    <a:pt x="225" y="589"/>
                  </a:cubicBezTo>
                  <a:cubicBezTo>
                    <a:pt x="225" y="603"/>
                    <a:pt x="218" y="613"/>
                    <a:pt x="212" y="620"/>
                  </a:cubicBezTo>
                  <a:cubicBezTo>
                    <a:pt x="204" y="630"/>
                    <a:pt x="199" y="636"/>
                    <a:pt x="207" y="648"/>
                  </a:cubicBezTo>
                  <a:cubicBezTo>
                    <a:pt x="221" y="672"/>
                    <a:pt x="333" y="688"/>
                    <a:pt x="374" y="688"/>
                  </a:cubicBezTo>
                  <a:cubicBezTo>
                    <a:pt x="399" y="688"/>
                    <a:pt x="414" y="704"/>
                    <a:pt x="423" y="714"/>
                  </a:cubicBezTo>
                  <a:cubicBezTo>
                    <a:pt x="426" y="718"/>
                    <a:pt x="430" y="722"/>
                    <a:pt x="432" y="722"/>
                  </a:cubicBezTo>
                  <a:cubicBezTo>
                    <a:pt x="445" y="724"/>
                    <a:pt x="452" y="733"/>
                    <a:pt x="459" y="741"/>
                  </a:cubicBezTo>
                  <a:cubicBezTo>
                    <a:pt x="465" y="748"/>
                    <a:pt x="471" y="755"/>
                    <a:pt x="481" y="757"/>
                  </a:cubicBezTo>
                  <a:cubicBezTo>
                    <a:pt x="515" y="764"/>
                    <a:pt x="536" y="786"/>
                    <a:pt x="545" y="825"/>
                  </a:cubicBezTo>
                  <a:cubicBezTo>
                    <a:pt x="546" y="828"/>
                    <a:pt x="546" y="831"/>
                    <a:pt x="547" y="834"/>
                  </a:cubicBezTo>
                  <a:cubicBezTo>
                    <a:pt x="554" y="854"/>
                    <a:pt x="565" y="867"/>
                    <a:pt x="573" y="878"/>
                  </a:cubicBezTo>
                  <a:cubicBezTo>
                    <a:pt x="581" y="887"/>
                    <a:pt x="587" y="895"/>
                    <a:pt x="589" y="904"/>
                  </a:cubicBezTo>
                  <a:cubicBezTo>
                    <a:pt x="590" y="908"/>
                    <a:pt x="598" y="910"/>
                    <a:pt x="612" y="910"/>
                  </a:cubicBezTo>
                  <a:cubicBezTo>
                    <a:pt x="619" y="910"/>
                    <a:pt x="627" y="909"/>
                    <a:pt x="635" y="909"/>
                  </a:cubicBezTo>
                  <a:cubicBezTo>
                    <a:pt x="651" y="908"/>
                    <a:pt x="669" y="908"/>
                    <a:pt x="682" y="909"/>
                  </a:cubicBezTo>
                  <a:cubicBezTo>
                    <a:pt x="702" y="912"/>
                    <a:pt x="740" y="912"/>
                    <a:pt x="776" y="912"/>
                  </a:cubicBezTo>
                  <a:cubicBezTo>
                    <a:pt x="814" y="912"/>
                    <a:pt x="849" y="912"/>
                    <a:pt x="865" y="914"/>
                  </a:cubicBezTo>
                  <a:cubicBezTo>
                    <a:pt x="872" y="915"/>
                    <a:pt x="882" y="916"/>
                    <a:pt x="893" y="917"/>
                  </a:cubicBezTo>
                  <a:cubicBezTo>
                    <a:pt x="927" y="919"/>
                    <a:pt x="974" y="922"/>
                    <a:pt x="1005" y="945"/>
                  </a:cubicBezTo>
                  <a:cubicBezTo>
                    <a:pt x="1012" y="950"/>
                    <a:pt x="1019" y="954"/>
                    <a:pt x="1025" y="956"/>
                  </a:cubicBezTo>
                  <a:cubicBezTo>
                    <a:pt x="1037" y="960"/>
                    <a:pt x="1046" y="959"/>
                    <a:pt x="1054" y="958"/>
                  </a:cubicBezTo>
                  <a:cubicBezTo>
                    <a:pt x="1058" y="958"/>
                    <a:pt x="1061" y="958"/>
                    <a:pt x="1065" y="958"/>
                  </a:cubicBezTo>
                  <a:cubicBezTo>
                    <a:pt x="1071" y="958"/>
                    <a:pt x="1079" y="959"/>
                    <a:pt x="1088" y="964"/>
                  </a:cubicBezTo>
                  <a:cubicBezTo>
                    <a:pt x="1112" y="978"/>
                    <a:pt x="1131" y="987"/>
                    <a:pt x="1163" y="983"/>
                  </a:cubicBezTo>
                  <a:cubicBezTo>
                    <a:pt x="1171" y="982"/>
                    <a:pt x="1177" y="982"/>
                    <a:pt x="1182" y="984"/>
                  </a:cubicBezTo>
                  <a:cubicBezTo>
                    <a:pt x="1182" y="984"/>
                    <a:pt x="1182" y="984"/>
                    <a:pt x="1183" y="984"/>
                  </a:cubicBezTo>
                  <a:cubicBezTo>
                    <a:pt x="1186" y="985"/>
                    <a:pt x="1189" y="986"/>
                    <a:pt x="1191" y="988"/>
                  </a:cubicBezTo>
                  <a:lnTo>
                    <a:pt x="1192" y="988"/>
                  </a:lnTo>
                  <a:cubicBezTo>
                    <a:pt x="1194" y="990"/>
                    <a:pt x="1197" y="991"/>
                    <a:pt x="1199" y="993"/>
                  </a:cubicBezTo>
                  <a:lnTo>
                    <a:pt x="1199" y="994"/>
                  </a:lnTo>
                  <a:cubicBezTo>
                    <a:pt x="1201" y="996"/>
                    <a:pt x="1203" y="998"/>
                    <a:pt x="1205" y="1000"/>
                  </a:cubicBezTo>
                  <a:cubicBezTo>
                    <a:pt x="1210" y="1006"/>
                    <a:pt x="1215" y="1011"/>
                    <a:pt x="1224" y="1012"/>
                  </a:cubicBezTo>
                  <a:cubicBezTo>
                    <a:pt x="1234" y="1014"/>
                    <a:pt x="1251" y="1005"/>
                    <a:pt x="1271" y="991"/>
                  </a:cubicBezTo>
                  <a:cubicBezTo>
                    <a:pt x="1274" y="990"/>
                    <a:pt x="1277" y="988"/>
                    <a:pt x="1281" y="986"/>
                  </a:cubicBezTo>
                  <a:cubicBezTo>
                    <a:pt x="1296" y="975"/>
                    <a:pt x="1313" y="964"/>
                    <a:pt x="1333" y="954"/>
                  </a:cubicBezTo>
                  <a:cubicBezTo>
                    <a:pt x="1339" y="951"/>
                    <a:pt x="1346" y="947"/>
                    <a:pt x="1353" y="944"/>
                  </a:cubicBezTo>
                  <a:cubicBezTo>
                    <a:pt x="1377" y="933"/>
                    <a:pt x="1404" y="928"/>
                    <a:pt x="1435" y="928"/>
                  </a:cubicBezTo>
                  <a:cubicBezTo>
                    <a:pt x="1464" y="928"/>
                    <a:pt x="1492" y="932"/>
                    <a:pt x="1512" y="936"/>
                  </a:cubicBezTo>
                  <a:cubicBezTo>
                    <a:pt x="1518" y="937"/>
                    <a:pt x="1523" y="938"/>
                    <a:pt x="1528" y="939"/>
                  </a:cubicBezTo>
                  <a:cubicBezTo>
                    <a:pt x="1562" y="943"/>
                    <a:pt x="1623" y="923"/>
                    <a:pt x="1661" y="882"/>
                  </a:cubicBezTo>
                  <a:cubicBezTo>
                    <a:pt x="1679" y="860"/>
                    <a:pt x="1701" y="851"/>
                    <a:pt x="1718" y="843"/>
                  </a:cubicBezTo>
                  <a:cubicBezTo>
                    <a:pt x="1737" y="835"/>
                    <a:pt x="1750" y="829"/>
                    <a:pt x="1753" y="811"/>
                  </a:cubicBezTo>
                  <a:cubicBezTo>
                    <a:pt x="1755" y="795"/>
                    <a:pt x="1747" y="784"/>
                    <a:pt x="1740" y="772"/>
                  </a:cubicBezTo>
                  <a:cubicBezTo>
                    <a:pt x="1731" y="758"/>
                    <a:pt x="1721" y="742"/>
                    <a:pt x="1734" y="720"/>
                  </a:cubicBezTo>
                  <a:cubicBezTo>
                    <a:pt x="1748" y="696"/>
                    <a:pt x="1768" y="690"/>
                    <a:pt x="1783" y="690"/>
                  </a:cubicBezTo>
                  <a:cubicBezTo>
                    <a:pt x="1794" y="690"/>
                    <a:pt x="1805" y="693"/>
                    <a:pt x="1815" y="698"/>
                  </a:cubicBezTo>
                  <a:cubicBezTo>
                    <a:pt x="1826" y="704"/>
                    <a:pt x="1845" y="709"/>
                    <a:pt x="1867" y="709"/>
                  </a:cubicBezTo>
                  <a:cubicBezTo>
                    <a:pt x="1891" y="709"/>
                    <a:pt x="1913" y="703"/>
                    <a:pt x="1932" y="689"/>
                  </a:cubicBezTo>
                  <a:cubicBezTo>
                    <a:pt x="1974" y="660"/>
                    <a:pt x="1996" y="658"/>
                    <a:pt x="2027" y="655"/>
                  </a:cubicBezTo>
                  <a:cubicBezTo>
                    <a:pt x="2033" y="655"/>
                    <a:pt x="2040" y="654"/>
                    <a:pt x="2048" y="654"/>
                  </a:cubicBezTo>
                  <a:cubicBezTo>
                    <a:pt x="2074" y="651"/>
                    <a:pt x="2080" y="639"/>
                    <a:pt x="2090" y="622"/>
                  </a:cubicBezTo>
                  <a:cubicBezTo>
                    <a:pt x="2096" y="613"/>
                    <a:pt x="2102" y="602"/>
                    <a:pt x="2113" y="591"/>
                  </a:cubicBezTo>
                  <a:cubicBezTo>
                    <a:pt x="2147" y="557"/>
                    <a:pt x="2185" y="550"/>
                    <a:pt x="2211" y="550"/>
                  </a:cubicBezTo>
                  <a:cubicBezTo>
                    <a:pt x="2222" y="550"/>
                    <a:pt x="2235" y="545"/>
                    <a:pt x="2250" y="540"/>
                  </a:cubicBezTo>
                  <a:cubicBezTo>
                    <a:pt x="2265" y="534"/>
                    <a:pt x="2281" y="529"/>
                    <a:pt x="2296" y="529"/>
                  </a:cubicBezTo>
                  <a:cubicBezTo>
                    <a:pt x="2301" y="529"/>
                    <a:pt x="2306" y="529"/>
                    <a:pt x="2311" y="531"/>
                  </a:cubicBezTo>
                  <a:cubicBezTo>
                    <a:pt x="2326" y="536"/>
                    <a:pt x="2342" y="539"/>
                    <a:pt x="2354" y="539"/>
                  </a:cubicBezTo>
                  <a:cubicBezTo>
                    <a:pt x="2357" y="539"/>
                    <a:pt x="2360" y="538"/>
                    <a:pt x="2363" y="538"/>
                  </a:cubicBezTo>
                  <a:cubicBezTo>
                    <a:pt x="2365" y="538"/>
                    <a:pt x="2367" y="537"/>
                    <a:pt x="2370" y="537"/>
                  </a:cubicBezTo>
                  <a:cubicBezTo>
                    <a:pt x="2376" y="535"/>
                    <a:pt x="2381" y="532"/>
                    <a:pt x="2382" y="525"/>
                  </a:cubicBezTo>
                  <a:cubicBezTo>
                    <a:pt x="2384" y="513"/>
                    <a:pt x="2351" y="486"/>
                    <a:pt x="2327" y="465"/>
                  </a:cubicBezTo>
                  <a:cubicBezTo>
                    <a:pt x="2310" y="451"/>
                    <a:pt x="2294" y="438"/>
                    <a:pt x="2285" y="427"/>
                  </a:cubicBezTo>
                  <a:cubicBezTo>
                    <a:pt x="2275" y="416"/>
                    <a:pt x="2264" y="413"/>
                    <a:pt x="2256" y="413"/>
                  </a:cubicBezTo>
                  <a:cubicBezTo>
                    <a:pt x="2241" y="413"/>
                    <a:pt x="2226" y="422"/>
                    <a:pt x="2221" y="435"/>
                  </a:cubicBezTo>
                  <a:cubicBezTo>
                    <a:pt x="2218" y="444"/>
                    <a:pt x="2213" y="448"/>
                    <a:pt x="2206" y="448"/>
                  </a:cubicBezTo>
                  <a:cubicBezTo>
                    <a:pt x="2200" y="448"/>
                    <a:pt x="2194" y="445"/>
                    <a:pt x="2186" y="442"/>
                  </a:cubicBezTo>
                  <a:cubicBezTo>
                    <a:pt x="2175" y="436"/>
                    <a:pt x="2161" y="429"/>
                    <a:pt x="2142" y="429"/>
                  </a:cubicBezTo>
                  <a:cubicBezTo>
                    <a:pt x="2126" y="429"/>
                    <a:pt x="2116" y="433"/>
                    <a:pt x="2107" y="435"/>
                  </a:cubicBezTo>
                  <a:cubicBezTo>
                    <a:pt x="2101" y="437"/>
                    <a:pt x="2095" y="439"/>
                    <a:pt x="2089" y="439"/>
                  </a:cubicBezTo>
                  <a:cubicBezTo>
                    <a:pt x="2080" y="439"/>
                    <a:pt x="2070" y="434"/>
                    <a:pt x="2059" y="423"/>
                  </a:cubicBezTo>
                  <a:cubicBezTo>
                    <a:pt x="2049" y="412"/>
                    <a:pt x="2045" y="402"/>
                    <a:pt x="2047" y="393"/>
                  </a:cubicBezTo>
                  <a:cubicBezTo>
                    <a:pt x="2050" y="382"/>
                    <a:pt x="2061" y="377"/>
                    <a:pt x="2068" y="375"/>
                  </a:cubicBezTo>
                  <a:lnTo>
                    <a:pt x="2073" y="337"/>
                  </a:lnTo>
                  <a:lnTo>
                    <a:pt x="2131" y="221"/>
                  </a:lnTo>
                  <a:cubicBezTo>
                    <a:pt x="2130" y="221"/>
                    <a:pt x="2128" y="220"/>
                    <a:pt x="2127" y="220"/>
                  </a:cubicBezTo>
                  <a:cubicBezTo>
                    <a:pt x="2125" y="220"/>
                    <a:pt x="2122" y="219"/>
                    <a:pt x="2120" y="218"/>
                  </a:cubicBezTo>
                  <a:cubicBezTo>
                    <a:pt x="2117" y="218"/>
                    <a:pt x="2115" y="218"/>
                    <a:pt x="2113" y="217"/>
                  </a:cubicBezTo>
                  <a:cubicBezTo>
                    <a:pt x="2109" y="217"/>
                    <a:pt x="2106" y="217"/>
                    <a:pt x="2103" y="216"/>
                  </a:cubicBezTo>
                  <a:cubicBezTo>
                    <a:pt x="2102" y="216"/>
                    <a:pt x="2101" y="216"/>
                    <a:pt x="2100" y="216"/>
                  </a:cubicBezTo>
                  <a:cubicBezTo>
                    <a:pt x="2098" y="216"/>
                    <a:pt x="2097" y="216"/>
                    <a:pt x="2095" y="216"/>
                  </a:cubicBezTo>
                  <a:lnTo>
                    <a:pt x="2094" y="216"/>
                  </a:lnTo>
                  <a:cubicBezTo>
                    <a:pt x="2091" y="217"/>
                    <a:pt x="2088" y="217"/>
                    <a:pt x="2086" y="218"/>
                  </a:cubicBezTo>
                  <a:cubicBezTo>
                    <a:pt x="2080" y="220"/>
                    <a:pt x="2072" y="221"/>
                    <a:pt x="2063" y="221"/>
                  </a:cubicBezTo>
                  <a:cubicBezTo>
                    <a:pt x="2046" y="221"/>
                    <a:pt x="2017" y="217"/>
                    <a:pt x="2013" y="201"/>
                  </a:cubicBezTo>
                  <a:cubicBezTo>
                    <a:pt x="2012" y="197"/>
                    <a:pt x="1996" y="191"/>
                    <a:pt x="1969" y="191"/>
                  </a:cubicBezTo>
                  <a:cubicBezTo>
                    <a:pt x="1950" y="191"/>
                    <a:pt x="1933" y="195"/>
                    <a:pt x="1927" y="199"/>
                  </a:cubicBezTo>
                  <a:cubicBezTo>
                    <a:pt x="1920" y="204"/>
                    <a:pt x="1910" y="209"/>
                    <a:pt x="1900" y="214"/>
                  </a:cubicBezTo>
                  <a:cubicBezTo>
                    <a:pt x="1889" y="220"/>
                    <a:pt x="1874" y="227"/>
                    <a:pt x="1870" y="233"/>
                  </a:cubicBezTo>
                  <a:cubicBezTo>
                    <a:pt x="1869" y="234"/>
                    <a:pt x="1869" y="235"/>
                    <a:pt x="1869" y="236"/>
                  </a:cubicBezTo>
                  <a:cubicBezTo>
                    <a:pt x="1867" y="249"/>
                    <a:pt x="1849" y="252"/>
                    <a:pt x="1833" y="255"/>
                  </a:cubicBezTo>
                  <a:cubicBezTo>
                    <a:pt x="1822" y="257"/>
                    <a:pt x="1811" y="258"/>
                    <a:pt x="1805" y="262"/>
                  </a:cubicBezTo>
                  <a:cubicBezTo>
                    <a:pt x="1797" y="268"/>
                    <a:pt x="1777" y="272"/>
                    <a:pt x="1748" y="277"/>
                  </a:cubicBezTo>
                  <a:cubicBezTo>
                    <a:pt x="1746" y="277"/>
                    <a:pt x="1744" y="277"/>
                    <a:pt x="1742" y="278"/>
                  </a:cubicBezTo>
                  <a:cubicBezTo>
                    <a:pt x="1728" y="280"/>
                    <a:pt x="1712" y="283"/>
                    <a:pt x="1708" y="285"/>
                  </a:cubicBezTo>
                  <a:cubicBezTo>
                    <a:pt x="1708" y="286"/>
                    <a:pt x="1707" y="286"/>
                    <a:pt x="1707" y="287"/>
                  </a:cubicBezTo>
                  <a:cubicBezTo>
                    <a:pt x="1704" y="291"/>
                    <a:pt x="1693" y="296"/>
                    <a:pt x="1652" y="296"/>
                  </a:cubicBezTo>
                  <a:cubicBezTo>
                    <a:pt x="1636" y="296"/>
                    <a:pt x="1607" y="295"/>
                    <a:pt x="1597" y="287"/>
                  </a:cubicBezTo>
                  <a:cubicBezTo>
                    <a:pt x="1593" y="283"/>
                    <a:pt x="1574" y="283"/>
                    <a:pt x="1558" y="282"/>
                  </a:cubicBezTo>
                  <a:cubicBezTo>
                    <a:pt x="1531" y="281"/>
                    <a:pt x="1505" y="280"/>
                    <a:pt x="1499" y="267"/>
                  </a:cubicBezTo>
                  <a:cubicBezTo>
                    <a:pt x="1495" y="260"/>
                    <a:pt x="1487" y="254"/>
                    <a:pt x="1479" y="248"/>
                  </a:cubicBezTo>
                  <a:cubicBezTo>
                    <a:pt x="1468" y="241"/>
                    <a:pt x="1457" y="233"/>
                    <a:pt x="1457" y="221"/>
                  </a:cubicBezTo>
                  <a:cubicBezTo>
                    <a:pt x="1457" y="218"/>
                    <a:pt x="1438" y="213"/>
                    <a:pt x="1430" y="211"/>
                  </a:cubicBezTo>
                  <a:cubicBezTo>
                    <a:pt x="1413" y="207"/>
                    <a:pt x="1399" y="204"/>
                    <a:pt x="1395" y="195"/>
                  </a:cubicBezTo>
                  <a:cubicBezTo>
                    <a:pt x="1391" y="188"/>
                    <a:pt x="1366" y="181"/>
                    <a:pt x="1350" y="181"/>
                  </a:cubicBezTo>
                  <a:cubicBezTo>
                    <a:pt x="1346" y="181"/>
                    <a:pt x="1345" y="181"/>
                    <a:pt x="1345" y="181"/>
                  </a:cubicBezTo>
                  <a:cubicBezTo>
                    <a:pt x="1343" y="182"/>
                    <a:pt x="1341" y="183"/>
                    <a:pt x="1338" y="183"/>
                  </a:cubicBezTo>
                  <a:cubicBezTo>
                    <a:pt x="1335" y="183"/>
                    <a:pt x="1332" y="183"/>
                    <a:pt x="1329" y="182"/>
                  </a:cubicBezTo>
                  <a:cubicBezTo>
                    <a:pt x="1319" y="180"/>
                    <a:pt x="1306" y="176"/>
                    <a:pt x="1293" y="173"/>
                  </a:cubicBezTo>
                  <a:cubicBezTo>
                    <a:pt x="1284" y="170"/>
                    <a:pt x="1275" y="167"/>
                    <a:pt x="1270" y="166"/>
                  </a:cubicBezTo>
                  <a:cubicBezTo>
                    <a:pt x="1269" y="166"/>
                    <a:pt x="1266" y="166"/>
                    <a:pt x="1263" y="166"/>
                  </a:cubicBezTo>
                  <a:cubicBezTo>
                    <a:pt x="1255" y="167"/>
                    <a:pt x="1242" y="169"/>
                    <a:pt x="1231" y="171"/>
                  </a:cubicBezTo>
                  <a:cubicBezTo>
                    <a:pt x="1222" y="173"/>
                    <a:pt x="1213" y="175"/>
                    <a:pt x="1207" y="175"/>
                  </a:cubicBezTo>
                  <a:cubicBezTo>
                    <a:pt x="1205" y="175"/>
                    <a:pt x="1203" y="176"/>
                    <a:pt x="1201" y="176"/>
                  </a:cubicBezTo>
                  <a:cubicBezTo>
                    <a:pt x="1196" y="176"/>
                    <a:pt x="1187" y="182"/>
                    <a:pt x="1178" y="188"/>
                  </a:cubicBezTo>
                  <a:cubicBezTo>
                    <a:pt x="1168" y="194"/>
                    <a:pt x="1157" y="201"/>
                    <a:pt x="1148" y="203"/>
                  </a:cubicBezTo>
                  <a:cubicBezTo>
                    <a:pt x="1146" y="203"/>
                    <a:pt x="1143" y="203"/>
                    <a:pt x="1140" y="202"/>
                  </a:cubicBezTo>
                  <a:cubicBezTo>
                    <a:pt x="1139" y="202"/>
                    <a:pt x="1137" y="201"/>
                    <a:pt x="1136" y="201"/>
                  </a:cubicBezTo>
                  <a:cubicBezTo>
                    <a:pt x="1134" y="201"/>
                    <a:pt x="1133" y="200"/>
                    <a:pt x="1131" y="200"/>
                  </a:cubicBezTo>
                  <a:lnTo>
                    <a:pt x="1130" y="199"/>
                  </a:lnTo>
                  <a:cubicBezTo>
                    <a:pt x="1127" y="198"/>
                    <a:pt x="1124" y="197"/>
                    <a:pt x="1121" y="196"/>
                  </a:cubicBezTo>
                  <a:cubicBezTo>
                    <a:pt x="1117" y="194"/>
                    <a:pt x="1114" y="193"/>
                    <a:pt x="1110" y="191"/>
                  </a:cubicBezTo>
                  <a:cubicBezTo>
                    <a:pt x="1102" y="188"/>
                    <a:pt x="1094" y="184"/>
                    <a:pt x="1088" y="182"/>
                  </a:cubicBezTo>
                  <a:cubicBezTo>
                    <a:pt x="1086" y="182"/>
                    <a:pt x="1085" y="181"/>
                    <a:pt x="1083" y="181"/>
                  </a:cubicBezTo>
                  <a:cubicBezTo>
                    <a:pt x="1081" y="183"/>
                    <a:pt x="1079" y="183"/>
                    <a:pt x="1076" y="183"/>
                  </a:cubicBezTo>
                  <a:cubicBezTo>
                    <a:pt x="1062" y="183"/>
                    <a:pt x="1037" y="156"/>
                    <a:pt x="1028" y="144"/>
                  </a:cubicBezTo>
                  <a:cubicBezTo>
                    <a:pt x="1026" y="142"/>
                    <a:pt x="1024" y="139"/>
                    <a:pt x="1023" y="136"/>
                  </a:cubicBezTo>
                  <a:cubicBezTo>
                    <a:pt x="1021" y="131"/>
                    <a:pt x="1021" y="124"/>
                    <a:pt x="1021" y="116"/>
                  </a:cubicBezTo>
                  <a:cubicBezTo>
                    <a:pt x="1021" y="113"/>
                    <a:pt x="1021" y="109"/>
                    <a:pt x="1021" y="105"/>
                  </a:cubicBezTo>
                  <a:cubicBezTo>
                    <a:pt x="1021" y="103"/>
                    <a:pt x="1021" y="100"/>
                    <a:pt x="1021" y="97"/>
                  </a:cubicBezTo>
                  <a:cubicBezTo>
                    <a:pt x="1021" y="89"/>
                    <a:pt x="1021" y="82"/>
                    <a:pt x="1018" y="78"/>
                  </a:cubicBezTo>
                  <a:cubicBezTo>
                    <a:pt x="1014" y="72"/>
                    <a:pt x="995" y="69"/>
                    <a:pt x="980" y="66"/>
                  </a:cubicBezTo>
                  <a:cubicBezTo>
                    <a:pt x="966" y="64"/>
                    <a:pt x="953" y="62"/>
                    <a:pt x="946" y="57"/>
                  </a:cubicBezTo>
                  <a:cubicBezTo>
                    <a:pt x="935" y="51"/>
                    <a:pt x="908" y="36"/>
                    <a:pt x="892" y="36"/>
                  </a:cubicBezTo>
                  <a:cubicBezTo>
                    <a:pt x="879" y="36"/>
                    <a:pt x="850" y="32"/>
                    <a:pt x="841" y="23"/>
                  </a:cubicBezTo>
                  <a:cubicBezTo>
                    <a:pt x="840" y="22"/>
                    <a:pt x="839" y="21"/>
                    <a:pt x="838" y="21"/>
                  </a:cubicBezTo>
                  <a:cubicBezTo>
                    <a:pt x="829" y="16"/>
                    <a:pt x="806" y="7"/>
                    <a:pt x="787" y="2"/>
                  </a:cubicBezTo>
                  <a:cubicBezTo>
                    <a:pt x="781" y="0"/>
                    <a:pt x="779" y="3"/>
                    <a:pt x="774" y="12"/>
                  </a:cubicBezTo>
                  <a:cubicBezTo>
                    <a:pt x="772" y="17"/>
                    <a:pt x="769" y="21"/>
                    <a:pt x="766" y="25"/>
                  </a:cubicBezTo>
                  <a:cubicBezTo>
                    <a:pt x="761" y="29"/>
                    <a:pt x="755" y="32"/>
                    <a:pt x="748" y="35"/>
                  </a:cubicBezTo>
                  <a:cubicBezTo>
                    <a:pt x="741" y="38"/>
                    <a:pt x="733" y="41"/>
                    <a:pt x="729" y="45"/>
                  </a:cubicBezTo>
                  <a:cubicBezTo>
                    <a:pt x="728" y="46"/>
                    <a:pt x="727" y="48"/>
                    <a:pt x="727" y="49"/>
                  </a:cubicBezTo>
                  <a:cubicBezTo>
                    <a:pt x="724" y="58"/>
                    <a:pt x="715" y="64"/>
                    <a:pt x="708" y="69"/>
                  </a:cubicBezTo>
                  <a:cubicBezTo>
                    <a:pt x="698" y="76"/>
                    <a:pt x="694" y="79"/>
                    <a:pt x="695" y="85"/>
                  </a:cubicBezTo>
                  <a:cubicBezTo>
                    <a:pt x="701" y="110"/>
                    <a:pt x="712" y="138"/>
                    <a:pt x="720" y="145"/>
                  </a:cubicBezTo>
                  <a:cubicBezTo>
                    <a:pt x="735" y="157"/>
                    <a:pt x="727" y="188"/>
                    <a:pt x="719" y="198"/>
                  </a:cubicBezTo>
                  <a:cubicBezTo>
                    <a:pt x="715" y="203"/>
                    <a:pt x="707" y="206"/>
                    <a:pt x="692" y="21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8" name="Freeform 68">
              <a:extLst>
                <a:ext uri="{FF2B5EF4-FFF2-40B4-BE49-F238E27FC236}">
                  <a16:creationId xmlns:a16="http://schemas.microsoft.com/office/drawing/2014/main" id="{5FACA6AA-5AE8-4B1C-9796-BDA47FDE8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0764" y="3164061"/>
              <a:ext cx="11274" cy="37581"/>
            </a:xfrm>
            <a:custGeom>
              <a:avLst/>
              <a:gdLst>
                <a:gd name="T0" fmla="*/ 21 w 28"/>
                <a:gd name="T1" fmla="*/ 47 h 86"/>
                <a:gd name="T2" fmla="*/ 22 w 28"/>
                <a:gd name="T3" fmla="*/ 41 h 86"/>
                <a:gd name="T4" fmla="*/ 25 w 28"/>
                <a:gd name="T5" fmla="*/ 11 h 86"/>
                <a:gd name="T6" fmla="*/ 25 w 28"/>
                <a:gd name="T7" fmla="*/ 8 h 86"/>
                <a:gd name="T8" fmla="*/ 26 w 28"/>
                <a:gd name="T9" fmla="*/ 7 h 86"/>
                <a:gd name="T10" fmla="*/ 27 w 28"/>
                <a:gd name="T11" fmla="*/ 0 h 86"/>
                <a:gd name="T12" fmla="*/ 27 w 28"/>
                <a:gd name="T13" fmla="*/ 0 h 86"/>
                <a:gd name="T14" fmla="*/ 21 w 28"/>
                <a:gd name="T15" fmla="*/ 0 h 86"/>
                <a:gd name="T16" fmla="*/ 13 w 28"/>
                <a:gd name="T17" fmla="*/ 1 h 86"/>
                <a:gd name="T18" fmla="*/ 0 w 28"/>
                <a:gd name="T19" fmla="*/ 50 h 86"/>
                <a:gd name="T20" fmla="*/ 1 w 28"/>
                <a:gd name="T21" fmla="*/ 54 h 86"/>
                <a:gd name="T22" fmla="*/ 2 w 28"/>
                <a:gd name="T23" fmla="*/ 55 h 86"/>
                <a:gd name="T24" fmla="*/ 4 w 28"/>
                <a:gd name="T25" fmla="*/ 62 h 86"/>
                <a:gd name="T26" fmla="*/ 5 w 28"/>
                <a:gd name="T27" fmla="*/ 63 h 86"/>
                <a:gd name="T28" fmla="*/ 10 w 28"/>
                <a:gd name="T29" fmla="*/ 73 h 86"/>
                <a:gd name="T30" fmla="*/ 10 w 28"/>
                <a:gd name="T31" fmla="*/ 73 h 86"/>
                <a:gd name="T32" fmla="*/ 17 w 28"/>
                <a:gd name="T33" fmla="*/ 83 h 86"/>
                <a:gd name="T34" fmla="*/ 18 w 28"/>
                <a:gd name="T35" fmla="*/ 85 h 86"/>
                <a:gd name="T36" fmla="*/ 18 w 28"/>
                <a:gd name="T37" fmla="*/ 85 h 86"/>
                <a:gd name="T38" fmla="*/ 21 w 28"/>
                <a:gd name="T39" fmla="*/ 4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86">
                  <a:moveTo>
                    <a:pt x="21" y="47"/>
                  </a:moveTo>
                  <a:cubicBezTo>
                    <a:pt x="22" y="45"/>
                    <a:pt x="22" y="43"/>
                    <a:pt x="22" y="41"/>
                  </a:cubicBezTo>
                  <a:cubicBezTo>
                    <a:pt x="23" y="28"/>
                    <a:pt x="24" y="18"/>
                    <a:pt x="25" y="11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5" y="8"/>
                    <a:pt x="25" y="7"/>
                    <a:pt x="26" y="7"/>
                  </a:cubicBezTo>
                  <a:cubicBezTo>
                    <a:pt x="26" y="5"/>
                    <a:pt x="26" y="3"/>
                    <a:pt x="27" y="0"/>
                  </a:cubicBezTo>
                  <a:lnTo>
                    <a:pt x="27" y="0"/>
                  </a:lnTo>
                  <a:cubicBezTo>
                    <a:pt x="25" y="0"/>
                    <a:pt x="23" y="0"/>
                    <a:pt x="21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7" y="3"/>
                    <a:pt x="0" y="37"/>
                    <a:pt x="0" y="50"/>
                  </a:cubicBezTo>
                  <a:cubicBezTo>
                    <a:pt x="0" y="51"/>
                    <a:pt x="1" y="52"/>
                    <a:pt x="1" y="54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2" y="57"/>
                    <a:pt x="3" y="59"/>
                    <a:pt x="4" y="62"/>
                  </a:cubicBezTo>
                  <a:lnTo>
                    <a:pt x="5" y="63"/>
                  </a:lnTo>
                  <a:cubicBezTo>
                    <a:pt x="6" y="66"/>
                    <a:pt x="8" y="69"/>
                    <a:pt x="10" y="73"/>
                  </a:cubicBezTo>
                  <a:lnTo>
                    <a:pt x="10" y="73"/>
                  </a:lnTo>
                  <a:cubicBezTo>
                    <a:pt x="12" y="76"/>
                    <a:pt x="15" y="80"/>
                    <a:pt x="17" y="83"/>
                  </a:cubicBezTo>
                  <a:cubicBezTo>
                    <a:pt x="18" y="84"/>
                    <a:pt x="18" y="84"/>
                    <a:pt x="18" y="85"/>
                  </a:cubicBezTo>
                  <a:lnTo>
                    <a:pt x="18" y="85"/>
                  </a:lnTo>
                  <a:cubicBezTo>
                    <a:pt x="20" y="72"/>
                    <a:pt x="21" y="58"/>
                    <a:pt x="21" y="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49" name="Freeform 69">
              <a:extLst>
                <a:ext uri="{FF2B5EF4-FFF2-40B4-BE49-F238E27FC236}">
                  <a16:creationId xmlns:a16="http://schemas.microsoft.com/office/drawing/2014/main" id="{0D462CBB-EDAF-4810-93A9-226797106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4458" y="3135878"/>
              <a:ext cx="41340" cy="124013"/>
            </a:xfrm>
            <a:custGeom>
              <a:avLst/>
              <a:gdLst>
                <a:gd name="T0" fmla="*/ 50 w 99"/>
                <a:gd name="T1" fmla="*/ 288 h 289"/>
                <a:gd name="T2" fmla="*/ 50 w 99"/>
                <a:gd name="T3" fmla="*/ 286 h 289"/>
                <a:gd name="T4" fmla="*/ 52 w 99"/>
                <a:gd name="T5" fmla="*/ 276 h 289"/>
                <a:gd name="T6" fmla="*/ 52 w 99"/>
                <a:gd name="T7" fmla="*/ 275 h 289"/>
                <a:gd name="T8" fmla="*/ 54 w 99"/>
                <a:gd name="T9" fmla="*/ 263 h 289"/>
                <a:gd name="T10" fmla="*/ 55 w 99"/>
                <a:gd name="T11" fmla="*/ 260 h 289"/>
                <a:gd name="T12" fmla="*/ 57 w 99"/>
                <a:gd name="T13" fmla="*/ 248 h 289"/>
                <a:gd name="T14" fmla="*/ 57 w 99"/>
                <a:gd name="T15" fmla="*/ 247 h 289"/>
                <a:gd name="T16" fmla="*/ 60 w 99"/>
                <a:gd name="T17" fmla="*/ 236 h 289"/>
                <a:gd name="T18" fmla="*/ 60 w 99"/>
                <a:gd name="T19" fmla="*/ 234 h 289"/>
                <a:gd name="T20" fmla="*/ 63 w 99"/>
                <a:gd name="T21" fmla="*/ 223 h 289"/>
                <a:gd name="T22" fmla="*/ 63 w 99"/>
                <a:gd name="T23" fmla="*/ 221 h 289"/>
                <a:gd name="T24" fmla="*/ 66 w 99"/>
                <a:gd name="T25" fmla="*/ 213 h 289"/>
                <a:gd name="T26" fmla="*/ 66 w 99"/>
                <a:gd name="T27" fmla="*/ 211 h 289"/>
                <a:gd name="T28" fmla="*/ 69 w 99"/>
                <a:gd name="T29" fmla="*/ 204 h 289"/>
                <a:gd name="T30" fmla="*/ 69 w 99"/>
                <a:gd name="T31" fmla="*/ 203 h 289"/>
                <a:gd name="T32" fmla="*/ 72 w 99"/>
                <a:gd name="T33" fmla="*/ 197 h 289"/>
                <a:gd name="T34" fmla="*/ 75 w 99"/>
                <a:gd name="T35" fmla="*/ 193 h 289"/>
                <a:gd name="T36" fmla="*/ 75 w 99"/>
                <a:gd name="T37" fmla="*/ 190 h 289"/>
                <a:gd name="T38" fmla="*/ 77 w 99"/>
                <a:gd name="T39" fmla="*/ 186 h 289"/>
                <a:gd name="T40" fmla="*/ 78 w 99"/>
                <a:gd name="T41" fmla="*/ 180 h 289"/>
                <a:gd name="T42" fmla="*/ 79 w 99"/>
                <a:gd name="T43" fmla="*/ 178 h 289"/>
                <a:gd name="T44" fmla="*/ 80 w 99"/>
                <a:gd name="T45" fmla="*/ 168 h 289"/>
                <a:gd name="T46" fmla="*/ 80 w 99"/>
                <a:gd name="T47" fmla="*/ 166 h 289"/>
                <a:gd name="T48" fmla="*/ 53 w 99"/>
                <a:gd name="T49" fmla="*/ 115 h 289"/>
                <a:gd name="T50" fmla="*/ 72 w 99"/>
                <a:gd name="T51" fmla="*/ 55 h 289"/>
                <a:gd name="T52" fmla="*/ 93 w 99"/>
                <a:gd name="T53" fmla="*/ 53 h 289"/>
                <a:gd name="T54" fmla="*/ 94 w 99"/>
                <a:gd name="T55" fmla="*/ 43 h 289"/>
                <a:gd name="T56" fmla="*/ 94 w 99"/>
                <a:gd name="T57" fmla="*/ 43 h 289"/>
                <a:gd name="T58" fmla="*/ 95 w 99"/>
                <a:gd name="T59" fmla="*/ 39 h 289"/>
                <a:gd name="T60" fmla="*/ 98 w 99"/>
                <a:gd name="T61" fmla="*/ 13 h 289"/>
                <a:gd name="T62" fmla="*/ 69 w 99"/>
                <a:gd name="T63" fmla="*/ 0 h 289"/>
                <a:gd name="T64" fmla="*/ 59 w 99"/>
                <a:gd name="T65" fmla="*/ 29 h 289"/>
                <a:gd name="T66" fmla="*/ 0 w 99"/>
                <a:gd name="T67" fmla="*/ 165 h 289"/>
                <a:gd name="T68" fmla="*/ 50 w 99"/>
                <a:gd name="T69" fmla="*/ 28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289">
                  <a:moveTo>
                    <a:pt x="50" y="288"/>
                  </a:moveTo>
                  <a:cubicBezTo>
                    <a:pt x="50" y="287"/>
                    <a:pt x="50" y="287"/>
                    <a:pt x="50" y="286"/>
                  </a:cubicBezTo>
                  <a:cubicBezTo>
                    <a:pt x="51" y="283"/>
                    <a:pt x="51" y="280"/>
                    <a:pt x="52" y="276"/>
                  </a:cubicBezTo>
                  <a:lnTo>
                    <a:pt x="52" y="275"/>
                  </a:lnTo>
                  <a:cubicBezTo>
                    <a:pt x="53" y="271"/>
                    <a:pt x="54" y="267"/>
                    <a:pt x="54" y="263"/>
                  </a:cubicBezTo>
                  <a:cubicBezTo>
                    <a:pt x="54" y="262"/>
                    <a:pt x="55" y="261"/>
                    <a:pt x="55" y="260"/>
                  </a:cubicBezTo>
                  <a:cubicBezTo>
                    <a:pt x="55" y="256"/>
                    <a:pt x="56" y="252"/>
                    <a:pt x="57" y="248"/>
                  </a:cubicBezTo>
                  <a:lnTo>
                    <a:pt x="57" y="247"/>
                  </a:lnTo>
                  <a:cubicBezTo>
                    <a:pt x="58" y="243"/>
                    <a:pt x="59" y="240"/>
                    <a:pt x="60" y="236"/>
                  </a:cubicBezTo>
                  <a:cubicBezTo>
                    <a:pt x="60" y="235"/>
                    <a:pt x="60" y="234"/>
                    <a:pt x="60" y="234"/>
                  </a:cubicBezTo>
                  <a:cubicBezTo>
                    <a:pt x="61" y="230"/>
                    <a:pt x="62" y="226"/>
                    <a:pt x="63" y="223"/>
                  </a:cubicBezTo>
                  <a:cubicBezTo>
                    <a:pt x="63" y="222"/>
                    <a:pt x="63" y="222"/>
                    <a:pt x="63" y="221"/>
                  </a:cubicBezTo>
                  <a:cubicBezTo>
                    <a:pt x="64" y="218"/>
                    <a:pt x="65" y="215"/>
                    <a:pt x="66" y="213"/>
                  </a:cubicBezTo>
                  <a:cubicBezTo>
                    <a:pt x="66" y="212"/>
                    <a:pt x="66" y="212"/>
                    <a:pt x="66" y="211"/>
                  </a:cubicBezTo>
                  <a:cubicBezTo>
                    <a:pt x="67" y="209"/>
                    <a:pt x="68" y="206"/>
                    <a:pt x="69" y="204"/>
                  </a:cubicBezTo>
                  <a:cubicBezTo>
                    <a:pt x="69" y="203"/>
                    <a:pt x="69" y="203"/>
                    <a:pt x="69" y="203"/>
                  </a:cubicBezTo>
                  <a:cubicBezTo>
                    <a:pt x="70" y="200"/>
                    <a:pt x="71" y="199"/>
                    <a:pt x="72" y="197"/>
                  </a:cubicBezTo>
                  <a:cubicBezTo>
                    <a:pt x="73" y="196"/>
                    <a:pt x="74" y="194"/>
                    <a:pt x="75" y="193"/>
                  </a:cubicBezTo>
                  <a:cubicBezTo>
                    <a:pt x="75" y="192"/>
                    <a:pt x="75" y="191"/>
                    <a:pt x="75" y="190"/>
                  </a:cubicBezTo>
                  <a:cubicBezTo>
                    <a:pt x="76" y="189"/>
                    <a:pt x="76" y="188"/>
                    <a:pt x="77" y="186"/>
                  </a:cubicBezTo>
                  <a:cubicBezTo>
                    <a:pt x="77" y="184"/>
                    <a:pt x="78" y="182"/>
                    <a:pt x="78" y="180"/>
                  </a:cubicBezTo>
                  <a:cubicBezTo>
                    <a:pt x="78" y="179"/>
                    <a:pt x="78" y="179"/>
                    <a:pt x="79" y="178"/>
                  </a:cubicBezTo>
                  <a:cubicBezTo>
                    <a:pt x="79" y="175"/>
                    <a:pt x="80" y="172"/>
                    <a:pt x="80" y="168"/>
                  </a:cubicBezTo>
                  <a:cubicBezTo>
                    <a:pt x="80" y="168"/>
                    <a:pt x="80" y="167"/>
                    <a:pt x="80" y="166"/>
                  </a:cubicBezTo>
                  <a:cubicBezTo>
                    <a:pt x="61" y="145"/>
                    <a:pt x="53" y="123"/>
                    <a:pt x="53" y="115"/>
                  </a:cubicBezTo>
                  <a:cubicBezTo>
                    <a:pt x="53" y="115"/>
                    <a:pt x="55" y="62"/>
                    <a:pt x="72" y="55"/>
                  </a:cubicBezTo>
                  <a:cubicBezTo>
                    <a:pt x="76" y="53"/>
                    <a:pt x="82" y="53"/>
                    <a:pt x="93" y="53"/>
                  </a:cubicBezTo>
                  <a:cubicBezTo>
                    <a:pt x="93" y="50"/>
                    <a:pt x="93" y="47"/>
                    <a:pt x="94" y="43"/>
                  </a:cubicBezTo>
                  <a:lnTo>
                    <a:pt x="94" y="43"/>
                  </a:lnTo>
                  <a:cubicBezTo>
                    <a:pt x="94" y="41"/>
                    <a:pt x="94" y="40"/>
                    <a:pt x="95" y="39"/>
                  </a:cubicBezTo>
                  <a:cubicBezTo>
                    <a:pt x="95" y="31"/>
                    <a:pt x="97" y="22"/>
                    <a:pt x="98" y="13"/>
                  </a:cubicBezTo>
                  <a:lnTo>
                    <a:pt x="69" y="0"/>
                  </a:lnTo>
                  <a:cubicBezTo>
                    <a:pt x="64" y="12"/>
                    <a:pt x="60" y="21"/>
                    <a:pt x="59" y="29"/>
                  </a:cubicBezTo>
                  <a:cubicBezTo>
                    <a:pt x="53" y="70"/>
                    <a:pt x="17" y="136"/>
                    <a:pt x="0" y="165"/>
                  </a:cubicBezTo>
                  <a:lnTo>
                    <a:pt x="50" y="28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0" name="Freeform 70">
              <a:extLst>
                <a:ext uri="{FF2B5EF4-FFF2-40B4-BE49-F238E27FC236}">
                  <a16:creationId xmlns:a16="http://schemas.microsoft.com/office/drawing/2014/main" id="{8274FE92-4074-412D-8FA3-A47EA5B51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432" y="3137755"/>
              <a:ext cx="1879" cy="1879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1 w 2"/>
                <a:gd name="T5" fmla="*/ 0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1" name="Freeform 71">
              <a:extLst>
                <a:ext uri="{FF2B5EF4-FFF2-40B4-BE49-F238E27FC236}">
                  <a16:creationId xmlns:a16="http://schemas.microsoft.com/office/drawing/2014/main" id="{61A3822D-7A16-4D04-9BDE-6720829B9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885" y="3135878"/>
              <a:ext cx="131531" cy="144682"/>
            </a:xfrm>
            <a:custGeom>
              <a:avLst/>
              <a:gdLst>
                <a:gd name="T0" fmla="*/ 233 w 309"/>
                <a:gd name="T1" fmla="*/ 121 h 339"/>
                <a:gd name="T2" fmla="*/ 282 w 309"/>
                <a:gd name="T3" fmla="*/ 107 h 339"/>
                <a:gd name="T4" fmla="*/ 287 w 309"/>
                <a:gd name="T5" fmla="*/ 103 h 339"/>
                <a:gd name="T6" fmla="*/ 289 w 309"/>
                <a:gd name="T7" fmla="*/ 102 h 339"/>
                <a:gd name="T8" fmla="*/ 293 w 309"/>
                <a:gd name="T9" fmla="*/ 100 h 339"/>
                <a:gd name="T10" fmla="*/ 295 w 309"/>
                <a:gd name="T11" fmla="*/ 99 h 339"/>
                <a:gd name="T12" fmla="*/ 300 w 309"/>
                <a:gd name="T13" fmla="*/ 98 h 339"/>
                <a:gd name="T14" fmla="*/ 304 w 309"/>
                <a:gd name="T15" fmla="*/ 98 h 339"/>
                <a:gd name="T16" fmla="*/ 308 w 309"/>
                <a:gd name="T17" fmla="*/ 97 h 339"/>
                <a:gd name="T18" fmla="*/ 308 w 309"/>
                <a:gd name="T19" fmla="*/ 97 h 339"/>
                <a:gd name="T20" fmla="*/ 308 w 309"/>
                <a:gd name="T21" fmla="*/ 95 h 339"/>
                <a:gd name="T22" fmla="*/ 307 w 309"/>
                <a:gd name="T23" fmla="*/ 93 h 339"/>
                <a:gd name="T24" fmla="*/ 306 w 309"/>
                <a:gd name="T25" fmla="*/ 85 h 339"/>
                <a:gd name="T26" fmla="*/ 305 w 309"/>
                <a:gd name="T27" fmla="*/ 83 h 339"/>
                <a:gd name="T28" fmla="*/ 304 w 309"/>
                <a:gd name="T29" fmla="*/ 76 h 339"/>
                <a:gd name="T30" fmla="*/ 303 w 309"/>
                <a:gd name="T31" fmla="*/ 73 h 339"/>
                <a:gd name="T32" fmla="*/ 301 w 309"/>
                <a:gd name="T33" fmla="*/ 66 h 339"/>
                <a:gd name="T34" fmla="*/ 300 w 309"/>
                <a:gd name="T35" fmla="*/ 63 h 339"/>
                <a:gd name="T36" fmla="*/ 299 w 309"/>
                <a:gd name="T37" fmla="*/ 56 h 339"/>
                <a:gd name="T38" fmla="*/ 298 w 309"/>
                <a:gd name="T39" fmla="*/ 53 h 339"/>
                <a:gd name="T40" fmla="*/ 297 w 309"/>
                <a:gd name="T41" fmla="*/ 47 h 339"/>
                <a:gd name="T42" fmla="*/ 296 w 309"/>
                <a:gd name="T43" fmla="*/ 44 h 339"/>
                <a:gd name="T44" fmla="*/ 295 w 309"/>
                <a:gd name="T45" fmla="*/ 38 h 339"/>
                <a:gd name="T46" fmla="*/ 294 w 309"/>
                <a:gd name="T47" fmla="*/ 36 h 339"/>
                <a:gd name="T48" fmla="*/ 292 w 309"/>
                <a:gd name="T49" fmla="*/ 30 h 339"/>
                <a:gd name="T50" fmla="*/ 289 w 309"/>
                <a:gd name="T51" fmla="*/ 18 h 339"/>
                <a:gd name="T52" fmla="*/ 289 w 309"/>
                <a:gd name="T53" fmla="*/ 15 h 339"/>
                <a:gd name="T54" fmla="*/ 287 w 309"/>
                <a:gd name="T55" fmla="*/ 1 h 339"/>
                <a:gd name="T56" fmla="*/ 287 w 309"/>
                <a:gd name="T57" fmla="*/ 0 h 339"/>
                <a:gd name="T58" fmla="*/ 195 w 309"/>
                <a:gd name="T59" fmla="*/ 43 h 339"/>
                <a:gd name="T60" fmla="*/ 125 w 309"/>
                <a:gd name="T61" fmla="*/ 81 h 339"/>
                <a:gd name="T62" fmla="*/ 122 w 309"/>
                <a:gd name="T63" fmla="*/ 83 h 339"/>
                <a:gd name="T64" fmla="*/ 47 w 309"/>
                <a:gd name="T65" fmla="*/ 44 h 339"/>
                <a:gd name="T66" fmla="*/ 42 w 309"/>
                <a:gd name="T67" fmla="*/ 79 h 339"/>
                <a:gd name="T68" fmla="*/ 38 w 309"/>
                <a:gd name="T69" fmla="*/ 116 h 339"/>
                <a:gd name="T70" fmla="*/ 23 w 309"/>
                <a:gd name="T71" fmla="*/ 208 h 339"/>
                <a:gd name="T72" fmla="*/ 0 w 309"/>
                <a:gd name="T73" fmla="*/ 311 h 339"/>
                <a:gd name="T74" fmla="*/ 12 w 309"/>
                <a:gd name="T75" fmla="*/ 318 h 339"/>
                <a:gd name="T76" fmla="*/ 13 w 309"/>
                <a:gd name="T77" fmla="*/ 318 h 339"/>
                <a:gd name="T78" fmla="*/ 17 w 309"/>
                <a:gd name="T79" fmla="*/ 320 h 339"/>
                <a:gd name="T80" fmla="*/ 51 w 309"/>
                <a:gd name="T81" fmla="*/ 335 h 339"/>
                <a:gd name="T82" fmla="*/ 52 w 309"/>
                <a:gd name="T83" fmla="*/ 335 h 339"/>
                <a:gd name="T84" fmla="*/ 56 w 309"/>
                <a:gd name="T85" fmla="*/ 337 h 339"/>
                <a:gd name="T86" fmla="*/ 58 w 309"/>
                <a:gd name="T87" fmla="*/ 337 h 339"/>
                <a:gd name="T88" fmla="*/ 62 w 309"/>
                <a:gd name="T89" fmla="*/ 338 h 339"/>
                <a:gd name="T90" fmla="*/ 69 w 309"/>
                <a:gd name="T91" fmla="*/ 338 h 339"/>
                <a:gd name="T92" fmla="*/ 72 w 309"/>
                <a:gd name="T93" fmla="*/ 337 h 339"/>
                <a:gd name="T94" fmla="*/ 78 w 309"/>
                <a:gd name="T95" fmla="*/ 336 h 339"/>
                <a:gd name="T96" fmla="*/ 81 w 309"/>
                <a:gd name="T97" fmla="*/ 335 h 339"/>
                <a:gd name="T98" fmla="*/ 111 w 309"/>
                <a:gd name="T99" fmla="*/ 311 h 339"/>
                <a:gd name="T100" fmla="*/ 111 w 309"/>
                <a:gd name="T101" fmla="*/ 311 h 339"/>
                <a:gd name="T102" fmla="*/ 114 w 309"/>
                <a:gd name="T103" fmla="*/ 306 h 339"/>
                <a:gd name="T104" fmla="*/ 114 w 309"/>
                <a:gd name="T105" fmla="*/ 304 h 339"/>
                <a:gd name="T106" fmla="*/ 116 w 309"/>
                <a:gd name="T107" fmla="*/ 299 h 339"/>
                <a:gd name="T108" fmla="*/ 170 w 309"/>
                <a:gd name="T109" fmla="*/ 272 h 339"/>
                <a:gd name="T110" fmla="*/ 193 w 309"/>
                <a:gd name="T111" fmla="*/ 255 h 339"/>
                <a:gd name="T112" fmla="*/ 212 w 309"/>
                <a:gd name="T113" fmla="*/ 236 h 339"/>
                <a:gd name="T114" fmla="*/ 156 w 309"/>
                <a:gd name="T115" fmla="*/ 181 h 339"/>
                <a:gd name="T116" fmla="*/ 147 w 309"/>
                <a:gd name="T117" fmla="*/ 167 h 339"/>
                <a:gd name="T118" fmla="*/ 233 w 309"/>
                <a:gd name="T119" fmla="*/ 12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339">
                  <a:moveTo>
                    <a:pt x="233" y="121"/>
                  </a:moveTo>
                  <a:cubicBezTo>
                    <a:pt x="265" y="119"/>
                    <a:pt x="274" y="113"/>
                    <a:pt x="282" y="107"/>
                  </a:cubicBezTo>
                  <a:cubicBezTo>
                    <a:pt x="284" y="106"/>
                    <a:pt x="285" y="104"/>
                    <a:pt x="287" y="103"/>
                  </a:cubicBezTo>
                  <a:cubicBezTo>
                    <a:pt x="287" y="103"/>
                    <a:pt x="288" y="103"/>
                    <a:pt x="289" y="102"/>
                  </a:cubicBezTo>
                  <a:cubicBezTo>
                    <a:pt x="290" y="102"/>
                    <a:pt x="291" y="101"/>
                    <a:pt x="293" y="100"/>
                  </a:cubicBezTo>
                  <a:cubicBezTo>
                    <a:pt x="294" y="100"/>
                    <a:pt x="295" y="100"/>
                    <a:pt x="295" y="99"/>
                  </a:cubicBezTo>
                  <a:cubicBezTo>
                    <a:pt x="297" y="99"/>
                    <a:pt x="298" y="98"/>
                    <a:pt x="300" y="98"/>
                  </a:cubicBezTo>
                  <a:cubicBezTo>
                    <a:pt x="301" y="98"/>
                    <a:pt x="303" y="98"/>
                    <a:pt x="304" y="98"/>
                  </a:cubicBezTo>
                  <a:cubicBezTo>
                    <a:pt x="305" y="97"/>
                    <a:pt x="307" y="97"/>
                    <a:pt x="308" y="97"/>
                  </a:cubicBezTo>
                  <a:lnTo>
                    <a:pt x="308" y="97"/>
                  </a:lnTo>
                  <a:cubicBezTo>
                    <a:pt x="308" y="96"/>
                    <a:pt x="308" y="96"/>
                    <a:pt x="308" y="95"/>
                  </a:cubicBezTo>
                  <a:cubicBezTo>
                    <a:pt x="308" y="95"/>
                    <a:pt x="308" y="94"/>
                    <a:pt x="307" y="93"/>
                  </a:cubicBezTo>
                  <a:cubicBezTo>
                    <a:pt x="307" y="91"/>
                    <a:pt x="306" y="88"/>
                    <a:pt x="306" y="85"/>
                  </a:cubicBezTo>
                  <a:cubicBezTo>
                    <a:pt x="306" y="85"/>
                    <a:pt x="305" y="84"/>
                    <a:pt x="305" y="83"/>
                  </a:cubicBezTo>
                  <a:cubicBezTo>
                    <a:pt x="305" y="81"/>
                    <a:pt x="304" y="78"/>
                    <a:pt x="304" y="76"/>
                  </a:cubicBezTo>
                  <a:cubicBezTo>
                    <a:pt x="303" y="75"/>
                    <a:pt x="303" y="74"/>
                    <a:pt x="303" y="73"/>
                  </a:cubicBezTo>
                  <a:cubicBezTo>
                    <a:pt x="302" y="70"/>
                    <a:pt x="302" y="68"/>
                    <a:pt x="301" y="66"/>
                  </a:cubicBezTo>
                  <a:cubicBezTo>
                    <a:pt x="301" y="65"/>
                    <a:pt x="301" y="64"/>
                    <a:pt x="300" y="63"/>
                  </a:cubicBezTo>
                  <a:cubicBezTo>
                    <a:pt x="300" y="60"/>
                    <a:pt x="299" y="58"/>
                    <a:pt x="299" y="56"/>
                  </a:cubicBezTo>
                  <a:cubicBezTo>
                    <a:pt x="299" y="55"/>
                    <a:pt x="298" y="54"/>
                    <a:pt x="298" y="53"/>
                  </a:cubicBezTo>
                  <a:cubicBezTo>
                    <a:pt x="298" y="51"/>
                    <a:pt x="297" y="49"/>
                    <a:pt x="297" y="47"/>
                  </a:cubicBezTo>
                  <a:cubicBezTo>
                    <a:pt x="297" y="46"/>
                    <a:pt x="296" y="45"/>
                    <a:pt x="296" y="44"/>
                  </a:cubicBezTo>
                  <a:cubicBezTo>
                    <a:pt x="295" y="42"/>
                    <a:pt x="295" y="40"/>
                    <a:pt x="295" y="38"/>
                  </a:cubicBezTo>
                  <a:cubicBezTo>
                    <a:pt x="294" y="38"/>
                    <a:pt x="294" y="37"/>
                    <a:pt x="294" y="36"/>
                  </a:cubicBezTo>
                  <a:cubicBezTo>
                    <a:pt x="293" y="34"/>
                    <a:pt x="293" y="32"/>
                    <a:pt x="292" y="30"/>
                  </a:cubicBezTo>
                  <a:cubicBezTo>
                    <a:pt x="291" y="26"/>
                    <a:pt x="290" y="22"/>
                    <a:pt x="289" y="18"/>
                  </a:cubicBezTo>
                  <a:cubicBezTo>
                    <a:pt x="289" y="17"/>
                    <a:pt x="289" y="16"/>
                    <a:pt x="289" y="15"/>
                  </a:cubicBezTo>
                  <a:cubicBezTo>
                    <a:pt x="288" y="11"/>
                    <a:pt x="287" y="6"/>
                    <a:pt x="287" y="1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06" y="41"/>
                    <a:pt x="198" y="42"/>
                    <a:pt x="195" y="43"/>
                  </a:cubicBezTo>
                  <a:cubicBezTo>
                    <a:pt x="179" y="45"/>
                    <a:pt x="139" y="71"/>
                    <a:pt x="125" y="81"/>
                  </a:cubicBezTo>
                  <a:lnTo>
                    <a:pt x="122" y="83"/>
                  </a:lnTo>
                  <a:lnTo>
                    <a:pt x="47" y="44"/>
                  </a:lnTo>
                  <a:cubicBezTo>
                    <a:pt x="45" y="62"/>
                    <a:pt x="43" y="74"/>
                    <a:pt x="42" y="79"/>
                  </a:cubicBezTo>
                  <a:cubicBezTo>
                    <a:pt x="40" y="85"/>
                    <a:pt x="39" y="100"/>
                    <a:pt x="38" y="116"/>
                  </a:cubicBezTo>
                  <a:cubicBezTo>
                    <a:pt x="35" y="160"/>
                    <a:pt x="32" y="195"/>
                    <a:pt x="23" y="208"/>
                  </a:cubicBezTo>
                  <a:cubicBezTo>
                    <a:pt x="17" y="215"/>
                    <a:pt x="8" y="257"/>
                    <a:pt x="0" y="311"/>
                  </a:cubicBezTo>
                  <a:cubicBezTo>
                    <a:pt x="4" y="314"/>
                    <a:pt x="9" y="316"/>
                    <a:pt x="12" y="318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5" y="319"/>
                    <a:pt x="16" y="320"/>
                    <a:pt x="17" y="320"/>
                  </a:cubicBezTo>
                  <a:cubicBezTo>
                    <a:pt x="31" y="327"/>
                    <a:pt x="42" y="332"/>
                    <a:pt x="51" y="335"/>
                  </a:cubicBezTo>
                  <a:cubicBezTo>
                    <a:pt x="51" y="335"/>
                    <a:pt x="51" y="335"/>
                    <a:pt x="52" y="335"/>
                  </a:cubicBezTo>
                  <a:cubicBezTo>
                    <a:pt x="53" y="336"/>
                    <a:pt x="55" y="336"/>
                    <a:pt x="56" y="337"/>
                  </a:cubicBezTo>
                  <a:cubicBezTo>
                    <a:pt x="57" y="337"/>
                    <a:pt x="57" y="337"/>
                    <a:pt x="58" y="337"/>
                  </a:cubicBezTo>
                  <a:cubicBezTo>
                    <a:pt x="59" y="338"/>
                    <a:pt x="61" y="338"/>
                    <a:pt x="62" y="338"/>
                  </a:cubicBezTo>
                  <a:cubicBezTo>
                    <a:pt x="64" y="338"/>
                    <a:pt x="66" y="338"/>
                    <a:pt x="69" y="338"/>
                  </a:cubicBezTo>
                  <a:cubicBezTo>
                    <a:pt x="70" y="338"/>
                    <a:pt x="71" y="338"/>
                    <a:pt x="72" y="337"/>
                  </a:cubicBezTo>
                  <a:cubicBezTo>
                    <a:pt x="74" y="337"/>
                    <a:pt x="76" y="336"/>
                    <a:pt x="78" y="336"/>
                  </a:cubicBezTo>
                  <a:cubicBezTo>
                    <a:pt x="79" y="335"/>
                    <a:pt x="80" y="335"/>
                    <a:pt x="81" y="335"/>
                  </a:cubicBezTo>
                  <a:cubicBezTo>
                    <a:pt x="93" y="330"/>
                    <a:pt x="104" y="320"/>
                    <a:pt x="111" y="311"/>
                  </a:cubicBezTo>
                  <a:lnTo>
                    <a:pt x="111" y="311"/>
                  </a:lnTo>
                  <a:cubicBezTo>
                    <a:pt x="112" y="309"/>
                    <a:pt x="113" y="308"/>
                    <a:pt x="114" y="306"/>
                  </a:cubicBezTo>
                  <a:cubicBezTo>
                    <a:pt x="114" y="305"/>
                    <a:pt x="114" y="305"/>
                    <a:pt x="114" y="304"/>
                  </a:cubicBezTo>
                  <a:cubicBezTo>
                    <a:pt x="115" y="302"/>
                    <a:pt x="116" y="301"/>
                    <a:pt x="116" y="299"/>
                  </a:cubicBezTo>
                  <a:cubicBezTo>
                    <a:pt x="116" y="272"/>
                    <a:pt x="155" y="272"/>
                    <a:pt x="170" y="272"/>
                  </a:cubicBezTo>
                  <a:cubicBezTo>
                    <a:pt x="181" y="272"/>
                    <a:pt x="186" y="265"/>
                    <a:pt x="193" y="255"/>
                  </a:cubicBezTo>
                  <a:cubicBezTo>
                    <a:pt x="198" y="248"/>
                    <a:pt x="204" y="241"/>
                    <a:pt x="212" y="236"/>
                  </a:cubicBezTo>
                  <a:cubicBezTo>
                    <a:pt x="215" y="228"/>
                    <a:pt x="174" y="187"/>
                    <a:pt x="156" y="181"/>
                  </a:cubicBezTo>
                  <a:cubicBezTo>
                    <a:pt x="150" y="179"/>
                    <a:pt x="146" y="173"/>
                    <a:pt x="147" y="167"/>
                  </a:cubicBezTo>
                  <a:cubicBezTo>
                    <a:pt x="150" y="149"/>
                    <a:pt x="183" y="124"/>
                    <a:pt x="233" y="1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2" name="Freeform 72">
              <a:extLst>
                <a:ext uri="{FF2B5EF4-FFF2-40B4-BE49-F238E27FC236}">
                  <a16:creationId xmlns:a16="http://schemas.microsoft.com/office/drawing/2014/main" id="{70C70348-A69F-4182-B5A7-147A9101A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5697" y="2761956"/>
              <a:ext cx="349498" cy="146562"/>
            </a:xfrm>
            <a:custGeom>
              <a:avLst/>
              <a:gdLst>
                <a:gd name="T0" fmla="*/ 208 w 822"/>
                <a:gd name="T1" fmla="*/ 271 h 344"/>
                <a:gd name="T2" fmla="*/ 158 w 822"/>
                <a:gd name="T3" fmla="*/ 271 h 344"/>
                <a:gd name="T4" fmla="*/ 92 w 822"/>
                <a:gd name="T5" fmla="*/ 283 h 344"/>
                <a:gd name="T6" fmla="*/ 76 w 822"/>
                <a:gd name="T7" fmla="*/ 284 h 344"/>
                <a:gd name="T8" fmla="*/ 73 w 822"/>
                <a:gd name="T9" fmla="*/ 284 h 344"/>
                <a:gd name="T10" fmla="*/ 57 w 822"/>
                <a:gd name="T11" fmla="*/ 284 h 344"/>
                <a:gd name="T12" fmla="*/ 48 w 822"/>
                <a:gd name="T13" fmla="*/ 284 h 344"/>
                <a:gd name="T14" fmla="*/ 8 w 822"/>
                <a:gd name="T15" fmla="*/ 307 h 344"/>
                <a:gd name="T16" fmla="*/ 35 w 822"/>
                <a:gd name="T17" fmla="*/ 321 h 344"/>
                <a:gd name="T18" fmla="*/ 141 w 822"/>
                <a:gd name="T19" fmla="*/ 327 h 344"/>
                <a:gd name="T20" fmla="*/ 201 w 822"/>
                <a:gd name="T21" fmla="*/ 341 h 344"/>
                <a:gd name="T22" fmla="*/ 228 w 822"/>
                <a:gd name="T23" fmla="*/ 340 h 344"/>
                <a:gd name="T24" fmla="*/ 253 w 822"/>
                <a:gd name="T25" fmla="*/ 343 h 344"/>
                <a:gd name="T26" fmla="*/ 272 w 822"/>
                <a:gd name="T27" fmla="*/ 342 h 344"/>
                <a:gd name="T28" fmla="*/ 290 w 822"/>
                <a:gd name="T29" fmla="*/ 341 h 344"/>
                <a:gd name="T30" fmla="*/ 305 w 822"/>
                <a:gd name="T31" fmla="*/ 339 h 344"/>
                <a:gd name="T32" fmla="*/ 320 w 822"/>
                <a:gd name="T33" fmla="*/ 337 h 344"/>
                <a:gd name="T34" fmla="*/ 332 w 822"/>
                <a:gd name="T35" fmla="*/ 336 h 344"/>
                <a:gd name="T36" fmla="*/ 339 w 822"/>
                <a:gd name="T37" fmla="*/ 322 h 344"/>
                <a:gd name="T38" fmla="*/ 341 w 822"/>
                <a:gd name="T39" fmla="*/ 310 h 344"/>
                <a:gd name="T40" fmla="*/ 380 w 822"/>
                <a:gd name="T41" fmla="*/ 277 h 344"/>
                <a:gd name="T42" fmla="*/ 441 w 822"/>
                <a:gd name="T43" fmla="*/ 243 h 344"/>
                <a:gd name="T44" fmla="*/ 513 w 822"/>
                <a:gd name="T45" fmla="*/ 251 h 344"/>
                <a:gd name="T46" fmla="*/ 604 w 822"/>
                <a:gd name="T47" fmla="*/ 197 h 344"/>
                <a:gd name="T48" fmla="*/ 688 w 822"/>
                <a:gd name="T49" fmla="*/ 169 h 344"/>
                <a:gd name="T50" fmla="*/ 800 w 822"/>
                <a:gd name="T51" fmla="*/ 106 h 344"/>
                <a:gd name="T52" fmla="*/ 820 w 822"/>
                <a:gd name="T53" fmla="*/ 96 h 344"/>
                <a:gd name="T54" fmla="*/ 821 w 822"/>
                <a:gd name="T55" fmla="*/ 90 h 344"/>
                <a:gd name="T56" fmla="*/ 816 w 822"/>
                <a:gd name="T57" fmla="*/ 87 h 344"/>
                <a:gd name="T58" fmla="*/ 806 w 822"/>
                <a:gd name="T59" fmla="*/ 84 h 344"/>
                <a:gd name="T60" fmla="*/ 793 w 822"/>
                <a:gd name="T61" fmla="*/ 83 h 344"/>
                <a:gd name="T62" fmla="*/ 721 w 822"/>
                <a:gd name="T63" fmla="*/ 50 h 344"/>
                <a:gd name="T64" fmla="*/ 497 w 822"/>
                <a:gd name="T65" fmla="*/ 36 h 344"/>
                <a:gd name="T66" fmla="*/ 390 w 822"/>
                <a:gd name="T67" fmla="*/ 7 h 344"/>
                <a:gd name="T68" fmla="*/ 308 w 822"/>
                <a:gd name="T69" fmla="*/ 59 h 344"/>
                <a:gd name="T70" fmla="*/ 182 w 822"/>
                <a:gd name="T71" fmla="*/ 35 h 344"/>
                <a:gd name="T72" fmla="*/ 97 w 822"/>
                <a:gd name="T73" fmla="*/ 104 h 344"/>
                <a:gd name="T74" fmla="*/ 96 w 822"/>
                <a:gd name="T75" fmla="*/ 105 h 344"/>
                <a:gd name="T76" fmla="*/ 94 w 822"/>
                <a:gd name="T77" fmla="*/ 108 h 344"/>
                <a:gd name="T78" fmla="*/ 90 w 822"/>
                <a:gd name="T79" fmla="*/ 115 h 344"/>
                <a:gd name="T80" fmla="*/ 85 w 822"/>
                <a:gd name="T81" fmla="*/ 125 h 344"/>
                <a:gd name="T82" fmla="*/ 80 w 822"/>
                <a:gd name="T83" fmla="*/ 138 h 344"/>
                <a:gd name="T84" fmla="*/ 123 w 822"/>
                <a:gd name="T85" fmla="*/ 172 h 344"/>
                <a:gd name="T86" fmla="*/ 169 w 822"/>
                <a:gd name="T87" fmla="*/ 153 h 344"/>
                <a:gd name="T88" fmla="*/ 267 w 822"/>
                <a:gd name="T89" fmla="*/ 23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2" h="344">
                  <a:moveTo>
                    <a:pt x="267" y="238"/>
                  </a:moveTo>
                  <a:cubicBezTo>
                    <a:pt x="257" y="240"/>
                    <a:pt x="244" y="242"/>
                    <a:pt x="238" y="253"/>
                  </a:cubicBezTo>
                  <a:cubicBezTo>
                    <a:pt x="233" y="265"/>
                    <a:pt x="222" y="271"/>
                    <a:pt x="208" y="271"/>
                  </a:cubicBezTo>
                  <a:cubicBezTo>
                    <a:pt x="200" y="271"/>
                    <a:pt x="193" y="269"/>
                    <a:pt x="186" y="268"/>
                  </a:cubicBezTo>
                  <a:cubicBezTo>
                    <a:pt x="176" y="266"/>
                    <a:pt x="167" y="265"/>
                    <a:pt x="165" y="267"/>
                  </a:cubicBezTo>
                  <a:cubicBezTo>
                    <a:pt x="163" y="269"/>
                    <a:pt x="161" y="270"/>
                    <a:pt x="158" y="271"/>
                  </a:cubicBezTo>
                  <a:lnTo>
                    <a:pt x="158" y="271"/>
                  </a:lnTo>
                  <a:cubicBezTo>
                    <a:pt x="144" y="278"/>
                    <a:pt x="116" y="281"/>
                    <a:pt x="95" y="283"/>
                  </a:cubicBezTo>
                  <a:cubicBezTo>
                    <a:pt x="94" y="283"/>
                    <a:pt x="93" y="283"/>
                    <a:pt x="92" y="283"/>
                  </a:cubicBezTo>
                  <a:cubicBezTo>
                    <a:pt x="90" y="284"/>
                    <a:pt x="88" y="284"/>
                    <a:pt x="86" y="284"/>
                  </a:cubicBezTo>
                  <a:cubicBezTo>
                    <a:pt x="83" y="284"/>
                    <a:pt x="79" y="284"/>
                    <a:pt x="76" y="284"/>
                  </a:cubicBezTo>
                  <a:lnTo>
                    <a:pt x="76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cubicBezTo>
                    <a:pt x="69" y="285"/>
                    <a:pt x="65" y="285"/>
                    <a:pt x="62" y="285"/>
                  </a:cubicBezTo>
                  <a:lnTo>
                    <a:pt x="62" y="285"/>
                  </a:lnTo>
                  <a:cubicBezTo>
                    <a:pt x="60" y="285"/>
                    <a:pt x="59" y="284"/>
                    <a:pt x="57" y="284"/>
                  </a:cubicBezTo>
                  <a:cubicBezTo>
                    <a:pt x="56" y="284"/>
                    <a:pt x="55" y="284"/>
                    <a:pt x="54" y="284"/>
                  </a:cubicBezTo>
                  <a:cubicBezTo>
                    <a:pt x="52" y="284"/>
                    <a:pt x="50" y="284"/>
                    <a:pt x="49" y="284"/>
                  </a:cubicBezTo>
                  <a:cubicBezTo>
                    <a:pt x="48" y="284"/>
                    <a:pt x="48" y="284"/>
                    <a:pt x="48" y="284"/>
                  </a:cubicBezTo>
                  <a:lnTo>
                    <a:pt x="48" y="284"/>
                  </a:lnTo>
                  <a:cubicBezTo>
                    <a:pt x="48" y="284"/>
                    <a:pt x="48" y="284"/>
                    <a:pt x="47" y="284"/>
                  </a:cubicBezTo>
                  <a:cubicBezTo>
                    <a:pt x="35" y="283"/>
                    <a:pt x="18" y="295"/>
                    <a:pt x="8" y="307"/>
                  </a:cubicBezTo>
                  <a:cubicBezTo>
                    <a:pt x="2" y="314"/>
                    <a:pt x="0" y="319"/>
                    <a:pt x="1" y="322"/>
                  </a:cubicBezTo>
                  <a:cubicBezTo>
                    <a:pt x="1" y="321"/>
                    <a:pt x="3" y="322"/>
                    <a:pt x="11" y="322"/>
                  </a:cubicBezTo>
                  <a:cubicBezTo>
                    <a:pt x="17" y="322"/>
                    <a:pt x="26" y="322"/>
                    <a:pt x="35" y="321"/>
                  </a:cubicBezTo>
                  <a:cubicBezTo>
                    <a:pt x="45" y="320"/>
                    <a:pt x="57" y="319"/>
                    <a:pt x="68" y="319"/>
                  </a:cubicBezTo>
                  <a:cubicBezTo>
                    <a:pt x="86" y="319"/>
                    <a:pt x="98" y="322"/>
                    <a:pt x="107" y="327"/>
                  </a:cubicBezTo>
                  <a:cubicBezTo>
                    <a:pt x="117" y="334"/>
                    <a:pt x="129" y="331"/>
                    <a:pt x="141" y="327"/>
                  </a:cubicBezTo>
                  <a:cubicBezTo>
                    <a:pt x="148" y="324"/>
                    <a:pt x="154" y="322"/>
                    <a:pt x="160" y="322"/>
                  </a:cubicBezTo>
                  <a:cubicBezTo>
                    <a:pt x="167" y="322"/>
                    <a:pt x="173" y="325"/>
                    <a:pt x="178" y="332"/>
                  </a:cubicBezTo>
                  <a:cubicBezTo>
                    <a:pt x="182" y="338"/>
                    <a:pt x="189" y="341"/>
                    <a:pt x="201" y="341"/>
                  </a:cubicBezTo>
                  <a:cubicBezTo>
                    <a:pt x="205" y="341"/>
                    <a:pt x="210" y="341"/>
                    <a:pt x="214" y="340"/>
                  </a:cubicBezTo>
                  <a:cubicBezTo>
                    <a:pt x="219" y="340"/>
                    <a:pt x="223" y="340"/>
                    <a:pt x="228" y="340"/>
                  </a:cubicBezTo>
                  <a:lnTo>
                    <a:pt x="228" y="340"/>
                  </a:lnTo>
                  <a:cubicBezTo>
                    <a:pt x="232" y="340"/>
                    <a:pt x="235" y="341"/>
                    <a:pt x="238" y="342"/>
                  </a:cubicBezTo>
                  <a:cubicBezTo>
                    <a:pt x="239" y="342"/>
                    <a:pt x="242" y="343"/>
                    <a:pt x="252" y="343"/>
                  </a:cubicBezTo>
                  <a:lnTo>
                    <a:pt x="253" y="343"/>
                  </a:lnTo>
                  <a:cubicBezTo>
                    <a:pt x="256" y="343"/>
                    <a:pt x="258" y="343"/>
                    <a:pt x="261" y="343"/>
                  </a:cubicBezTo>
                  <a:cubicBezTo>
                    <a:pt x="262" y="343"/>
                    <a:pt x="263" y="343"/>
                    <a:pt x="264" y="343"/>
                  </a:cubicBezTo>
                  <a:cubicBezTo>
                    <a:pt x="266" y="342"/>
                    <a:pt x="269" y="342"/>
                    <a:pt x="272" y="342"/>
                  </a:cubicBezTo>
                  <a:cubicBezTo>
                    <a:pt x="273" y="342"/>
                    <a:pt x="275" y="342"/>
                    <a:pt x="276" y="342"/>
                  </a:cubicBezTo>
                  <a:cubicBezTo>
                    <a:pt x="279" y="342"/>
                    <a:pt x="281" y="341"/>
                    <a:pt x="284" y="341"/>
                  </a:cubicBezTo>
                  <a:cubicBezTo>
                    <a:pt x="286" y="341"/>
                    <a:pt x="288" y="341"/>
                    <a:pt x="290" y="341"/>
                  </a:cubicBezTo>
                  <a:cubicBezTo>
                    <a:pt x="291" y="341"/>
                    <a:pt x="292" y="340"/>
                    <a:pt x="293" y="340"/>
                  </a:cubicBezTo>
                  <a:cubicBezTo>
                    <a:pt x="296" y="340"/>
                    <a:pt x="299" y="340"/>
                    <a:pt x="302" y="339"/>
                  </a:cubicBezTo>
                  <a:cubicBezTo>
                    <a:pt x="303" y="339"/>
                    <a:pt x="304" y="339"/>
                    <a:pt x="305" y="339"/>
                  </a:cubicBezTo>
                  <a:cubicBezTo>
                    <a:pt x="308" y="339"/>
                    <a:pt x="311" y="338"/>
                    <a:pt x="314" y="338"/>
                  </a:cubicBezTo>
                  <a:cubicBezTo>
                    <a:pt x="315" y="338"/>
                    <a:pt x="316" y="338"/>
                    <a:pt x="317" y="338"/>
                  </a:cubicBezTo>
                  <a:cubicBezTo>
                    <a:pt x="318" y="337"/>
                    <a:pt x="319" y="337"/>
                    <a:pt x="320" y="337"/>
                  </a:cubicBezTo>
                  <a:cubicBezTo>
                    <a:pt x="323" y="337"/>
                    <a:pt x="325" y="337"/>
                    <a:pt x="326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9" y="336"/>
                    <a:pt x="331" y="336"/>
                    <a:pt x="332" y="336"/>
                  </a:cubicBezTo>
                  <a:cubicBezTo>
                    <a:pt x="333" y="334"/>
                    <a:pt x="334" y="333"/>
                    <a:pt x="335" y="331"/>
                  </a:cubicBezTo>
                  <a:cubicBezTo>
                    <a:pt x="335" y="330"/>
                    <a:pt x="336" y="329"/>
                    <a:pt x="337" y="328"/>
                  </a:cubicBezTo>
                  <a:cubicBezTo>
                    <a:pt x="338" y="326"/>
                    <a:pt x="338" y="324"/>
                    <a:pt x="339" y="322"/>
                  </a:cubicBezTo>
                  <a:cubicBezTo>
                    <a:pt x="339" y="321"/>
                    <a:pt x="340" y="320"/>
                    <a:pt x="340" y="319"/>
                  </a:cubicBezTo>
                  <a:cubicBezTo>
                    <a:pt x="341" y="316"/>
                    <a:pt x="341" y="314"/>
                    <a:pt x="341" y="313"/>
                  </a:cubicBezTo>
                  <a:cubicBezTo>
                    <a:pt x="341" y="312"/>
                    <a:pt x="341" y="311"/>
                    <a:pt x="341" y="310"/>
                  </a:cubicBezTo>
                  <a:cubicBezTo>
                    <a:pt x="342" y="308"/>
                    <a:pt x="342" y="305"/>
                    <a:pt x="342" y="303"/>
                  </a:cubicBezTo>
                  <a:cubicBezTo>
                    <a:pt x="342" y="283"/>
                    <a:pt x="356" y="281"/>
                    <a:pt x="368" y="280"/>
                  </a:cubicBezTo>
                  <a:cubicBezTo>
                    <a:pt x="372" y="279"/>
                    <a:pt x="376" y="279"/>
                    <a:pt x="380" y="277"/>
                  </a:cubicBezTo>
                  <a:cubicBezTo>
                    <a:pt x="387" y="275"/>
                    <a:pt x="393" y="270"/>
                    <a:pt x="399" y="264"/>
                  </a:cubicBezTo>
                  <a:cubicBezTo>
                    <a:pt x="407" y="257"/>
                    <a:pt x="415" y="250"/>
                    <a:pt x="424" y="250"/>
                  </a:cubicBezTo>
                  <a:cubicBezTo>
                    <a:pt x="428" y="250"/>
                    <a:pt x="435" y="246"/>
                    <a:pt x="441" y="243"/>
                  </a:cubicBezTo>
                  <a:cubicBezTo>
                    <a:pt x="451" y="237"/>
                    <a:pt x="463" y="232"/>
                    <a:pt x="472" y="235"/>
                  </a:cubicBezTo>
                  <a:cubicBezTo>
                    <a:pt x="477" y="237"/>
                    <a:pt x="481" y="240"/>
                    <a:pt x="486" y="244"/>
                  </a:cubicBezTo>
                  <a:cubicBezTo>
                    <a:pt x="496" y="251"/>
                    <a:pt x="505" y="258"/>
                    <a:pt x="513" y="251"/>
                  </a:cubicBezTo>
                  <a:cubicBezTo>
                    <a:pt x="521" y="245"/>
                    <a:pt x="526" y="244"/>
                    <a:pt x="531" y="242"/>
                  </a:cubicBezTo>
                  <a:cubicBezTo>
                    <a:pt x="538" y="240"/>
                    <a:pt x="545" y="238"/>
                    <a:pt x="558" y="222"/>
                  </a:cubicBezTo>
                  <a:cubicBezTo>
                    <a:pt x="573" y="204"/>
                    <a:pt x="586" y="197"/>
                    <a:pt x="604" y="197"/>
                  </a:cubicBezTo>
                  <a:cubicBezTo>
                    <a:pt x="610" y="197"/>
                    <a:pt x="617" y="197"/>
                    <a:pt x="625" y="198"/>
                  </a:cubicBezTo>
                  <a:lnTo>
                    <a:pt x="633" y="199"/>
                  </a:lnTo>
                  <a:cubicBezTo>
                    <a:pt x="666" y="203"/>
                    <a:pt x="679" y="187"/>
                    <a:pt x="688" y="169"/>
                  </a:cubicBezTo>
                  <a:cubicBezTo>
                    <a:pt x="695" y="154"/>
                    <a:pt x="710" y="149"/>
                    <a:pt x="725" y="144"/>
                  </a:cubicBezTo>
                  <a:cubicBezTo>
                    <a:pt x="733" y="141"/>
                    <a:pt x="742" y="137"/>
                    <a:pt x="749" y="133"/>
                  </a:cubicBezTo>
                  <a:cubicBezTo>
                    <a:pt x="762" y="123"/>
                    <a:pt x="783" y="113"/>
                    <a:pt x="800" y="106"/>
                  </a:cubicBezTo>
                  <a:cubicBezTo>
                    <a:pt x="805" y="104"/>
                    <a:pt x="810" y="101"/>
                    <a:pt x="814" y="100"/>
                  </a:cubicBezTo>
                  <a:lnTo>
                    <a:pt x="818" y="98"/>
                  </a:lnTo>
                  <a:cubicBezTo>
                    <a:pt x="819" y="98"/>
                    <a:pt x="819" y="97"/>
                    <a:pt x="820" y="96"/>
                  </a:cubicBezTo>
                  <a:lnTo>
                    <a:pt x="820" y="95"/>
                  </a:lnTo>
                  <a:cubicBezTo>
                    <a:pt x="820" y="94"/>
                    <a:pt x="821" y="93"/>
                    <a:pt x="821" y="92"/>
                  </a:cubicBezTo>
                  <a:cubicBezTo>
                    <a:pt x="821" y="92"/>
                    <a:pt x="821" y="91"/>
                    <a:pt x="821" y="90"/>
                  </a:cubicBezTo>
                  <a:lnTo>
                    <a:pt x="821" y="90"/>
                  </a:lnTo>
                  <a:cubicBezTo>
                    <a:pt x="820" y="90"/>
                    <a:pt x="819" y="89"/>
                    <a:pt x="818" y="88"/>
                  </a:cubicBezTo>
                  <a:cubicBezTo>
                    <a:pt x="817" y="88"/>
                    <a:pt x="816" y="87"/>
                    <a:pt x="816" y="87"/>
                  </a:cubicBezTo>
                  <a:cubicBezTo>
                    <a:pt x="814" y="86"/>
                    <a:pt x="813" y="86"/>
                    <a:pt x="812" y="85"/>
                  </a:cubicBezTo>
                  <a:cubicBezTo>
                    <a:pt x="811" y="85"/>
                    <a:pt x="810" y="85"/>
                    <a:pt x="810" y="84"/>
                  </a:cubicBezTo>
                  <a:cubicBezTo>
                    <a:pt x="808" y="84"/>
                    <a:pt x="807" y="84"/>
                    <a:pt x="806" y="84"/>
                  </a:cubicBezTo>
                  <a:cubicBezTo>
                    <a:pt x="805" y="84"/>
                    <a:pt x="805" y="83"/>
                    <a:pt x="804" y="83"/>
                  </a:cubicBezTo>
                  <a:cubicBezTo>
                    <a:pt x="802" y="83"/>
                    <a:pt x="801" y="83"/>
                    <a:pt x="799" y="83"/>
                  </a:cubicBezTo>
                  <a:lnTo>
                    <a:pt x="793" y="83"/>
                  </a:lnTo>
                  <a:cubicBezTo>
                    <a:pt x="783" y="83"/>
                    <a:pt x="772" y="82"/>
                    <a:pt x="759" y="66"/>
                  </a:cubicBezTo>
                  <a:cubicBezTo>
                    <a:pt x="745" y="50"/>
                    <a:pt x="737" y="49"/>
                    <a:pt x="730" y="49"/>
                  </a:cubicBezTo>
                  <a:cubicBezTo>
                    <a:pt x="727" y="49"/>
                    <a:pt x="724" y="49"/>
                    <a:pt x="721" y="50"/>
                  </a:cubicBezTo>
                  <a:cubicBezTo>
                    <a:pt x="712" y="51"/>
                    <a:pt x="700" y="51"/>
                    <a:pt x="689" y="48"/>
                  </a:cubicBezTo>
                  <a:cubicBezTo>
                    <a:pt x="667" y="42"/>
                    <a:pt x="589" y="32"/>
                    <a:pt x="536" y="32"/>
                  </a:cubicBezTo>
                  <a:cubicBezTo>
                    <a:pt x="510" y="32"/>
                    <a:pt x="500" y="35"/>
                    <a:pt x="497" y="36"/>
                  </a:cubicBezTo>
                  <a:cubicBezTo>
                    <a:pt x="492" y="38"/>
                    <a:pt x="487" y="39"/>
                    <a:pt x="481" y="39"/>
                  </a:cubicBezTo>
                  <a:cubicBezTo>
                    <a:pt x="453" y="39"/>
                    <a:pt x="416" y="20"/>
                    <a:pt x="396" y="10"/>
                  </a:cubicBezTo>
                  <a:lnTo>
                    <a:pt x="390" y="7"/>
                  </a:lnTo>
                  <a:cubicBezTo>
                    <a:pt x="377" y="0"/>
                    <a:pt x="322" y="7"/>
                    <a:pt x="320" y="34"/>
                  </a:cubicBezTo>
                  <a:cubicBezTo>
                    <a:pt x="319" y="43"/>
                    <a:pt x="317" y="50"/>
                    <a:pt x="313" y="55"/>
                  </a:cubicBezTo>
                  <a:cubicBezTo>
                    <a:pt x="312" y="56"/>
                    <a:pt x="310" y="58"/>
                    <a:pt x="308" y="59"/>
                  </a:cubicBezTo>
                  <a:cubicBezTo>
                    <a:pt x="303" y="63"/>
                    <a:pt x="296" y="64"/>
                    <a:pt x="291" y="64"/>
                  </a:cubicBezTo>
                  <a:cubicBezTo>
                    <a:pt x="279" y="64"/>
                    <a:pt x="263" y="60"/>
                    <a:pt x="244" y="50"/>
                  </a:cubicBezTo>
                  <a:cubicBezTo>
                    <a:pt x="226" y="41"/>
                    <a:pt x="203" y="35"/>
                    <a:pt x="182" y="35"/>
                  </a:cubicBezTo>
                  <a:cubicBezTo>
                    <a:pt x="179" y="35"/>
                    <a:pt x="177" y="35"/>
                    <a:pt x="175" y="36"/>
                  </a:cubicBezTo>
                  <a:cubicBezTo>
                    <a:pt x="159" y="37"/>
                    <a:pt x="149" y="41"/>
                    <a:pt x="148" y="47"/>
                  </a:cubicBezTo>
                  <a:cubicBezTo>
                    <a:pt x="146" y="73"/>
                    <a:pt x="114" y="97"/>
                    <a:pt x="97" y="104"/>
                  </a:cubicBezTo>
                  <a:lnTo>
                    <a:pt x="97" y="104"/>
                  </a:lnTo>
                  <a:lnTo>
                    <a:pt x="97" y="105"/>
                  </a:lnTo>
                  <a:cubicBezTo>
                    <a:pt x="96" y="105"/>
                    <a:pt x="96" y="105"/>
                    <a:pt x="96" y="105"/>
                  </a:cubicBezTo>
                  <a:cubicBezTo>
                    <a:pt x="96" y="106"/>
                    <a:pt x="96" y="106"/>
                    <a:pt x="95" y="106"/>
                  </a:cubicBezTo>
                  <a:cubicBezTo>
                    <a:pt x="95" y="106"/>
                    <a:pt x="95" y="107"/>
                    <a:pt x="94" y="10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9"/>
                    <a:pt x="93" y="110"/>
                    <a:pt x="92" y="111"/>
                  </a:cubicBezTo>
                  <a:cubicBezTo>
                    <a:pt x="92" y="111"/>
                    <a:pt x="92" y="112"/>
                    <a:pt x="91" y="112"/>
                  </a:cubicBezTo>
                  <a:cubicBezTo>
                    <a:pt x="91" y="113"/>
                    <a:pt x="90" y="114"/>
                    <a:pt x="90" y="115"/>
                  </a:cubicBezTo>
                  <a:cubicBezTo>
                    <a:pt x="89" y="116"/>
                    <a:pt x="89" y="117"/>
                    <a:pt x="89" y="118"/>
                  </a:cubicBezTo>
                  <a:cubicBezTo>
                    <a:pt x="88" y="119"/>
                    <a:pt x="87" y="120"/>
                    <a:pt x="87" y="122"/>
                  </a:cubicBezTo>
                  <a:cubicBezTo>
                    <a:pt x="86" y="123"/>
                    <a:pt x="86" y="124"/>
                    <a:pt x="85" y="125"/>
                  </a:cubicBezTo>
                  <a:cubicBezTo>
                    <a:pt x="84" y="127"/>
                    <a:pt x="84" y="128"/>
                    <a:pt x="83" y="130"/>
                  </a:cubicBezTo>
                  <a:cubicBezTo>
                    <a:pt x="82" y="131"/>
                    <a:pt x="82" y="133"/>
                    <a:pt x="81" y="135"/>
                  </a:cubicBezTo>
                  <a:cubicBezTo>
                    <a:pt x="81" y="136"/>
                    <a:pt x="80" y="137"/>
                    <a:pt x="80" y="138"/>
                  </a:cubicBezTo>
                  <a:cubicBezTo>
                    <a:pt x="89" y="143"/>
                    <a:pt x="96" y="151"/>
                    <a:pt x="102" y="159"/>
                  </a:cubicBezTo>
                  <a:lnTo>
                    <a:pt x="105" y="163"/>
                  </a:lnTo>
                  <a:cubicBezTo>
                    <a:pt x="109" y="167"/>
                    <a:pt x="115" y="171"/>
                    <a:pt x="123" y="172"/>
                  </a:cubicBezTo>
                  <a:cubicBezTo>
                    <a:pt x="125" y="172"/>
                    <a:pt x="128" y="173"/>
                    <a:pt x="131" y="173"/>
                  </a:cubicBezTo>
                  <a:cubicBezTo>
                    <a:pt x="143" y="173"/>
                    <a:pt x="153" y="168"/>
                    <a:pt x="155" y="162"/>
                  </a:cubicBezTo>
                  <a:cubicBezTo>
                    <a:pt x="156" y="158"/>
                    <a:pt x="159" y="153"/>
                    <a:pt x="169" y="153"/>
                  </a:cubicBezTo>
                  <a:cubicBezTo>
                    <a:pt x="192" y="153"/>
                    <a:pt x="243" y="184"/>
                    <a:pt x="270" y="207"/>
                  </a:cubicBezTo>
                  <a:cubicBezTo>
                    <a:pt x="280" y="215"/>
                    <a:pt x="286" y="222"/>
                    <a:pt x="284" y="228"/>
                  </a:cubicBezTo>
                  <a:cubicBezTo>
                    <a:pt x="282" y="235"/>
                    <a:pt x="275" y="236"/>
                    <a:pt x="267" y="2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3" name="Freeform 73">
              <a:extLst>
                <a:ext uri="{FF2B5EF4-FFF2-40B4-BE49-F238E27FC236}">
                  <a16:creationId xmlns:a16="http://schemas.microsoft.com/office/drawing/2014/main" id="{18CCC6BE-46B2-44D0-B499-5D0C7D835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4240" y="2743166"/>
              <a:ext cx="214210" cy="95829"/>
            </a:xfrm>
            <a:custGeom>
              <a:avLst/>
              <a:gdLst>
                <a:gd name="T0" fmla="*/ 456 w 504"/>
                <a:gd name="T1" fmla="*/ 143 h 223"/>
                <a:gd name="T2" fmla="*/ 449 w 504"/>
                <a:gd name="T3" fmla="*/ 142 h 223"/>
                <a:gd name="T4" fmla="*/ 434 w 504"/>
                <a:gd name="T5" fmla="*/ 117 h 223"/>
                <a:gd name="T6" fmla="*/ 426 w 504"/>
                <a:gd name="T7" fmla="*/ 94 h 223"/>
                <a:gd name="T8" fmla="*/ 399 w 504"/>
                <a:gd name="T9" fmla="*/ 84 h 223"/>
                <a:gd name="T10" fmla="*/ 316 w 504"/>
                <a:gd name="T11" fmla="*/ 96 h 223"/>
                <a:gd name="T12" fmla="*/ 274 w 504"/>
                <a:gd name="T13" fmla="*/ 71 h 223"/>
                <a:gd name="T14" fmla="*/ 226 w 504"/>
                <a:gd name="T15" fmla="*/ 43 h 223"/>
                <a:gd name="T16" fmla="*/ 203 w 504"/>
                <a:gd name="T17" fmla="*/ 35 h 223"/>
                <a:gd name="T18" fmla="*/ 147 w 504"/>
                <a:gd name="T19" fmla="*/ 37 h 223"/>
                <a:gd name="T20" fmla="*/ 93 w 504"/>
                <a:gd name="T21" fmla="*/ 22 h 223"/>
                <a:gd name="T22" fmla="*/ 15 w 504"/>
                <a:gd name="T23" fmla="*/ 4 h 223"/>
                <a:gd name="T24" fmla="*/ 10 w 504"/>
                <a:gd name="T25" fmla="*/ 5 h 223"/>
                <a:gd name="T26" fmla="*/ 3 w 504"/>
                <a:gd name="T27" fmla="*/ 8 h 223"/>
                <a:gd name="T28" fmla="*/ 0 w 504"/>
                <a:gd name="T29" fmla="*/ 10 h 223"/>
                <a:gd name="T30" fmla="*/ 112 w 504"/>
                <a:gd name="T31" fmla="*/ 75 h 223"/>
                <a:gd name="T32" fmla="*/ 141 w 504"/>
                <a:gd name="T33" fmla="*/ 156 h 223"/>
                <a:gd name="T34" fmla="*/ 137 w 504"/>
                <a:gd name="T35" fmla="*/ 176 h 223"/>
                <a:gd name="T36" fmla="*/ 160 w 504"/>
                <a:gd name="T37" fmla="*/ 177 h 223"/>
                <a:gd name="T38" fmla="*/ 208 w 504"/>
                <a:gd name="T39" fmla="*/ 170 h 223"/>
                <a:gd name="T40" fmla="*/ 256 w 504"/>
                <a:gd name="T41" fmla="*/ 218 h 223"/>
                <a:gd name="T42" fmla="*/ 257 w 504"/>
                <a:gd name="T43" fmla="*/ 220 h 223"/>
                <a:gd name="T44" fmla="*/ 273 w 504"/>
                <a:gd name="T45" fmla="*/ 217 h 223"/>
                <a:gd name="T46" fmla="*/ 331 w 504"/>
                <a:gd name="T47" fmla="*/ 205 h 223"/>
                <a:gd name="T48" fmla="*/ 352 w 504"/>
                <a:gd name="T49" fmla="*/ 205 h 223"/>
                <a:gd name="T50" fmla="*/ 368 w 504"/>
                <a:gd name="T51" fmla="*/ 206 h 223"/>
                <a:gd name="T52" fmla="*/ 385 w 504"/>
                <a:gd name="T53" fmla="*/ 209 h 223"/>
                <a:gd name="T54" fmla="*/ 389 w 504"/>
                <a:gd name="T55" fmla="*/ 209 h 223"/>
                <a:gd name="T56" fmla="*/ 389 w 504"/>
                <a:gd name="T57" fmla="*/ 203 h 223"/>
                <a:gd name="T58" fmla="*/ 392 w 504"/>
                <a:gd name="T59" fmla="*/ 196 h 223"/>
                <a:gd name="T60" fmla="*/ 405 w 504"/>
                <a:gd name="T61" fmla="*/ 190 h 223"/>
                <a:gd name="T62" fmla="*/ 484 w 504"/>
                <a:gd name="T63" fmla="*/ 222 h 223"/>
                <a:gd name="T64" fmla="*/ 491 w 504"/>
                <a:gd name="T65" fmla="*/ 204 h 223"/>
                <a:gd name="T66" fmla="*/ 475 w 504"/>
                <a:gd name="T67" fmla="*/ 185 h 223"/>
                <a:gd name="T68" fmla="*/ 477 w 504"/>
                <a:gd name="T69" fmla="*/ 178 h 223"/>
                <a:gd name="T70" fmla="*/ 482 w 504"/>
                <a:gd name="T71" fmla="*/ 169 h 223"/>
                <a:gd name="T72" fmla="*/ 488 w 504"/>
                <a:gd name="T73" fmla="*/ 162 h 223"/>
                <a:gd name="T74" fmla="*/ 476 w 504"/>
                <a:gd name="T75" fmla="*/ 15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4" h="223">
                  <a:moveTo>
                    <a:pt x="476" y="154"/>
                  </a:moveTo>
                  <a:cubicBezTo>
                    <a:pt x="469" y="150"/>
                    <a:pt x="461" y="145"/>
                    <a:pt x="456" y="143"/>
                  </a:cubicBezTo>
                  <a:cubicBezTo>
                    <a:pt x="454" y="142"/>
                    <a:pt x="452" y="141"/>
                    <a:pt x="452" y="141"/>
                  </a:cubicBezTo>
                  <a:lnTo>
                    <a:pt x="449" y="142"/>
                  </a:lnTo>
                  <a:cubicBezTo>
                    <a:pt x="441" y="142"/>
                    <a:pt x="438" y="133"/>
                    <a:pt x="435" y="122"/>
                  </a:cubicBezTo>
                  <a:cubicBezTo>
                    <a:pt x="435" y="120"/>
                    <a:pt x="434" y="118"/>
                    <a:pt x="434" y="117"/>
                  </a:cubicBezTo>
                  <a:cubicBezTo>
                    <a:pt x="432" y="110"/>
                    <a:pt x="429" y="96"/>
                    <a:pt x="426" y="94"/>
                  </a:cubicBezTo>
                  <a:lnTo>
                    <a:pt x="426" y="94"/>
                  </a:lnTo>
                  <a:cubicBezTo>
                    <a:pt x="417" y="94"/>
                    <a:pt x="413" y="91"/>
                    <a:pt x="409" y="88"/>
                  </a:cubicBezTo>
                  <a:cubicBezTo>
                    <a:pt x="406" y="86"/>
                    <a:pt x="404" y="84"/>
                    <a:pt x="399" y="84"/>
                  </a:cubicBezTo>
                  <a:cubicBezTo>
                    <a:pt x="345" y="84"/>
                    <a:pt x="329" y="90"/>
                    <a:pt x="325" y="93"/>
                  </a:cubicBezTo>
                  <a:cubicBezTo>
                    <a:pt x="322" y="95"/>
                    <a:pt x="319" y="96"/>
                    <a:pt x="316" y="96"/>
                  </a:cubicBezTo>
                  <a:cubicBezTo>
                    <a:pt x="308" y="96"/>
                    <a:pt x="300" y="90"/>
                    <a:pt x="293" y="83"/>
                  </a:cubicBezTo>
                  <a:cubicBezTo>
                    <a:pt x="286" y="77"/>
                    <a:pt x="279" y="71"/>
                    <a:pt x="274" y="71"/>
                  </a:cubicBezTo>
                  <a:cubicBezTo>
                    <a:pt x="258" y="71"/>
                    <a:pt x="242" y="59"/>
                    <a:pt x="230" y="48"/>
                  </a:cubicBezTo>
                  <a:cubicBezTo>
                    <a:pt x="229" y="46"/>
                    <a:pt x="227" y="45"/>
                    <a:pt x="226" y="43"/>
                  </a:cubicBezTo>
                  <a:cubicBezTo>
                    <a:pt x="224" y="41"/>
                    <a:pt x="223" y="39"/>
                    <a:pt x="222" y="38"/>
                  </a:cubicBezTo>
                  <a:cubicBezTo>
                    <a:pt x="221" y="37"/>
                    <a:pt x="219" y="35"/>
                    <a:pt x="203" y="35"/>
                  </a:cubicBezTo>
                  <a:cubicBezTo>
                    <a:pt x="195" y="35"/>
                    <a:pt x="186" y="36"/>
                    <a:pt x="177" y="36"/>
                  </a:cubicBezTo>
                  <a:cubicBezTo>
                    <a:pt x="167" y="37"/>
                    <a:pt x="157" y="37"/>
                    <a:pt x="147" y="37"/>
                  </a:cubicBezTo>
                  <a:cubicBezTo>
                    <a:pt x="126" y="37"/>
                    <a:pt x="113" y="35"/>
                    <a:pt x="105" y="29"/>
                  </a:cubicBezTo>
                  <a:cubicBezTo>
                    <a:pt x="101" y="26"/>
                    <a:pt x="97" y="24"/>
                    <a:pt x="93" y="22"/>
                  </a:cubicBezTo>
                  <a:cubicBezTo>
                    <a:pt x="70" y="9"/>
                    <a:pt x="36" y="0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lnTo>
                    <a:pt x="14" y="4"/>
                  </a:lnTo>
                  <a:cubicBezTo>
                    <a:pt x="13" y="4"/>
                    <a:pt x="12" y="5"/>
                    <a:pt x="10" y="5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7" y="7"/>
                    <a:pt x="5" y="8"/>
                    <a:pt x="3" y="8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13" y="16"/>
                    <a:pt x="28" y="20"/>
                    <a:pt x="41" y="24"/>
                  </a:cubicBezTo>
                  <a:cubicBezTo>
                    <a:pt x="74" y="33"/>
                    <a:pt x="105" y="41"/>
                    <a:pt x="112" y="75"/>
                  </a:cubicBezTo>
                  <a:cubicBezTo>
                    <a:pt x="116" y="98"/>
                    <a:pt x="124" y="106"/>
                    <a:pt x="131" y="113"/>
                  </a:cubicBezTo>
                  <a:cubicBezTo>
                    <a:pt x="141" y="122"/>
                    <a:pt x="147" y="130"/>
                    <a:pt x="141" y="156"/>
                  </a:cubicBezTo>
                  <a:cubicBezTo>
                    <a:pt x="139" y="163"/>
                    <a:pt x="136" y="169"/>
                    <a:pt x="131" y="176"/>
                  </a:cubicBezTo>
                  <a:cubicBezTo>
                    <a:pt x="133" y="176"/>
                    <a:pt x="135" y="176"/>
                    <a:pt x="137" y="176"/>
                  </a:cubicBezTo>
                  <a:cubicBezTo>
                    <a:pt x="139" y="176"/>
                    <a:pt x="140" y="176"/>
                    <a:pt x="142" y="176"/>
                  </a:cubicBezTo>
                  <a:cubicBezTo>
                    <a:pt x="148" y="177"/>
                    <a:pt x="154" y="177"/>
                    <a:pt x="160" y="177"/>
                  </a:cubicBezTo>
                  <a:cubicBezTo>
                    <a:pt x="183" y="177"/>
                    <a:pt x="192" y="175"/>
                    <a:pt x="195" y="173"/>
                  </a:cubicBezTo>
                  <a:cubicBezTo>
                    <a:pt x="199" y="171"/>
                    <a:pt x="204" y="170"/>
                    <a:pt x="208" y="170"/>
                  </a:cubicBezTo>
                  <a:cubicBezTo>
                    <a:pt x="224" y="170"/>
                    <a:pt x="233" y="184"/>
                    <a:pt x="244" y="201"/>
                  </a:cubicBezTo>
                  <a:cubicBezTo>
                    <a:pt x="248" y="206"/>
                    <a:pt x="252" y="212"/>
                    <a:pt x="256" y="218"/>
                  </a:cubicBezTo>
                  <a:cubicBezTo>
                    <a:pt x="257" y="219"/>
                    <a:pt x="257" y="219"/>
                    <a:pt x="257" y="220"/>
                  </a:cubicBezTo>
                  <a:lnTo>
                    <a:pt x="257" y="220"/>
                  </a:lnTo>
                  <a:cubicBezTo>
                    <a:pt x="261" y="219"/>
                    <a:pt x="264" y="219"/>
                    <a:pt x="268" y="218"/>
                  </a:cubicBezTo>
                  <a:cubicBezTo>
                    <a:pt x="269" y="218"/>
                    <a:pt x="271" y="217"/>
                    <a:pt x="273" y="217"/>
                  </a:cubicBezTo>
                  <a:cubicBezTo>
                    <a:pt x="278" y="216"/>
                    <a:pt x="283" y="215"/>
                    <a:pt x="288" y="213"/>
                  </a:cubicBezTo>
                  <a:cubicBezTo>
                    <a:pt x="302" y="210"/>
                    <a:pt x="315" y="207"/>
                    <a:pt x="331" y="205"/>
                  </a:cubicBezTo>
                  <a:cubicBezTo>
                    <a:pt x="335" y="204"/>
                    <a:pt x="340" y="204"/>
                    <a:pt x="345" y="204"/>
                  </a:cubicBezTo>
                  <a:cubicBezTo>
                    <a:pt x="347" y="204"/>
                    <a:pt x="349" y="204"/>
                    <a:pt x="352" y="205"/>
                  </a:cubicBezTo>
                  <a:cubicBezTo>
                    <a:pt x="354" y="205"/>
                    <a:pt x="357" y="205"/>
                    <a:pt x="359" y="205"/>
                  </a:cubicBezTo>
                  <a:cubicBezTo>
                    <a:pt x="362" y="205"/>
                    <a:pt x="365" y="206"/>
                    <a:pt x="368" y="206"/>
                  </a:cubicBezTo>
                  <a:cubicBezTo>
                    <a:pt x="371" y="206"/>
                    <a:pt x="374" y="207"/>
                    <a:pt x="376" y="207"/>
                  </a:cubicBezTo>
                  <a:cubicBezTo>
                    <a:pt x="379" y="208"/>
                    <a:pt x="382" y="208"/>
                    <a:pt x="385" y="209"/>
                  </a:cubicBezTo>
                  <a:cubicBezTo>
                    <a:pt x="387" y="209"/>
                    <a:pt x="388" y="209"/>
                    <a:pt x="390" y="210"/>
                  </a:cubicBezTo>
                  <a:cubicBezTo>
                    <a:pt x="390" y="210"/>
                    <a:pt x="390" y="209"/>
                    <a:pt x="389" y="209"/>
                  </a:cubicBezTo>
                  <a:cubicBezTo>
                    <a:pt x="389" y="208"/>
                    <a:pt x="389" y="206"/>
                    <a:pt x="389" y="205"/>
                  </a:cubicBezTo>
                  <a:cubicBezTo>
                    <a:pt x="389" y="204"/>
                    <a:pt x="389" y="204"/>
                    <a:pt x="389" y="203"/>
                  </a:cubicBezTo>
                  <a:cubicBezTo>
                    <a:pt x="389" y="202"/>
                    <a:pt x="390" y="200"/>
                    <a:pt x="390" y="199"/>
                  </a:cubicBezTo>
                  <a:cubicBezTo>
                    <a:pt x="391" y="198"/>
                    <a:pt x="391" y="197"/>
                    <a:pt x="392" y="196"/>
                  </a:cubicBezTo>
                  <a:cubicBezTo>
                    <a:pt x="393" y="194"/>
                    <a:pt x="395" y="193"/>
                    <a:pt x="398" y="192"/>
                  </a:cubicBezTo>
                  <a:cubicBezTo>
                    <a:pt x="400" y="191"/>
                    <a:pt x="402" y="190"/>
                    <a:pt x="405" y="190"/>
                  </a:cubicBezTo>
                  <a:cubicBezTo>
                    <a:pt x="420" y="190"/>
                    <a:pt x="442" y="203"/>
                    <a:pt x="452" y="213"/>
                  </a:cubicBezTo>
                  <a:cubicBezTo>
                    <a:pt x="457" y="218"/>
                    <a:pt x="471" y="222"/>
                    <a:pt x="484" y="222"/>
                  </a:cubicBezTo>
                  <a:cubicBezTo>
                    <a:pt x="492" y="222"/>
                    <a:pt x="499" y="220"/>
                    <a:pt x="502" y="217"/>
                  </a:cubicBezTo>
                  <a:cubicBezTo>
                    <a:pt x="503" y="213"/>
                    <a:pt x="495" y="208"/>
                    <a:pt x="491" y="204"/>
                  </a:cubicBezTo>
                  <a:cubicBezTo>
                    <a:pt x="485" y="200"/>
                    <a:pt x="479" y="196"/>
                    <a:pt x="476" y="191"/>
                  </a:cubicBezTo>
                  <a:cubicBezTo>
                    <a:pt x="475" y="189"/>
                    <a:pt x="475" y="187"/>
                    <a:pt x="475" y="185"/>
                  </a:cubicBezTo>
                  <a:cubicBezTo>
                    <a:pt x="475" y="184"/>
                    <a:pt x="475" y="183"/>
                    <a:pt x="475" y="182"/>
                  </a:cubicBezTo>
                  <a:cubicBezTo>
                    <a:pt x="476" y="181"/>
                    <a:pt x="476" y="179"/>
                    <a:pt x="477" y="178"/>
                  </a:cubicBezTo>
                  <a:cubicBezTo>
                    <a:pt x="477" y="177"/>
                    <a:pt x="478" y="175"/>
                    <a:pt x="478" y="174"/>
                  </a:cubicBezTo>
                  <a:cubicBezTo>
                    <a:pt x="479" y="173"/>
                    <a:pt x="480" y="171"/>
                    <a:pt x="482" y="169"/>
                  </a:cubicBezTo>
                  <a:cubicBezTo>
                    <a:pt x="483" y="167"/>
                    <a:pt x="484" y="166"/>
                    <a:pt x="485" y="165"/>
                  </a:cubicBezTo>
                  <a:cubicBezTo>
                    <a:pt x="486" y="164"/>
                    <a:pt x="487" y="163"/>
                    <a:pt x="488" y="162"/>
                  </a:cubicBezTo>
                  <a:lnTo>
                    <a:pt x="487" y="161"/>
                  </a:lnTo>
                  <a:cubicBezTo>
                    <a:pt x="483" y="159"/>
                    <a:pt x="479" y="157"/>
                    <a:pt x="476" y="1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4" name="Freeform 74">
              <a:extLst>
                <a:ext uri="{FF2B5EF4-FFF2-40B4-BE49-F238E27FC236}">
                  <a16:creationId xmlns:a16="http://schemas.microsoft.com/office/drawing/2014/main" id="{F477A0D6-93DA-4C4F-A16B-C4AC04C2A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2964" y="2748804"/>
              <a:ext cx="3758" cy="1879"/>
            </a:xfrm>
            <a:custGeom>
              <a:avLst/>
              <a:gdLst>
                <a:gd name="T0" fmla="*/ 1 w 10"/>
                <a:gd name="T1" fmla="*/ 0 h 6"/>
                <a:gd name="T2" fmla="*/ 0 w 10"/>
                <a:gd name="T3" fmla="*/ 0 h 6"/>
                <a:gd name="T4" fmla="*/ 9 w 10"/>
                <a:gd name="T5" fmla="*/ 5 h 6"/>
                <a:gd name="T6" fmla="*/ 1 w 10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" y="0"/>
                  </a:moveTo>
                  <a:lnTo>
                    <a:pt x="0" y="0"/>
                  </a:lnTo>
                  <a:lnTo>
                    <a:pt x="9" y="5"/>
                  </a:lnTo>
                  <a:cubicBezTo>
                    <a:pt x="6" y="4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5" name="Freeform 75">
              <a:extLst>
                <a:ext uri="{FF2B5EF4-FFF2-40B4-BE49-F238E27FC236}">
                  <a16:creationId xmlns:a16="http://schemas.microsoft.com/office/drawing/2014/main" id="{96E485FD-1B56-4C72-8916-3E613A094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154" y="2805173"/>
              <a:ext cx="601289" cy="231116"/>
            </a:xfrm>
            <a:custGeom>
              <a:avLst/>
              <a:gdLst>
                <a:gd name="T0" fmla="*/ 895 w 1412"/>
                <a:gd name="T1" fmla="*/ 93 h 543"/>
                <a:gd name="T2" fmla="*/ 766 w 1412"/>
                <a:gd name="T3" fmla="*/ 47 h 543"/>
                <a:gd name="T4" fmla="*/ 622 w 1412"/>
                <a:gd name="T5" fmla="*/ 2 h 543"/>
                <a:gd name="T6" fmla="*/ 330 w 1412"/>
                <a:gd name="T7" fmla="*/ 87 h 543"/>
                <a:gd name="T8" fmla="*/ 228 w 1412"/>
                <a:gd name="T9" fmla="*/ 82 h 543"/>
                <a:gd name="T10" fmla="*/ 99 w 1412"/>
                <a:gd name="T11" fmla="*/ 149 h 543"/>
                <a:gd name="T12" fmla="*/ 2 w 1412"/>
                <a:gd name="T13" fmla="*/ 194 h 543"/>
                <a:gd name="T14" fmla="*/ 48 w 1412"/>
                <a:gd name="T15" fmla="*/ 213 h 543"/>
                <a:gd name="T16" fmla="*/ 53 w 1412"/>
                <a:gd name="T17" fmla="*/ 287 h 543"/>
                <a:gd name="T18" fmla="*/ 71 w 1412"/>
                <a:gd name="T19" fmla="*/ 368 h 543"/>
                <a:gd name="T20" fmla="*/ 95 w 1412"/>
                <a:gd name="T21" fmla="*/ 417 h 543"/>
                <a:gd name="T22" fmla="*/ 158 w 1412"/>
                <a:gd name="T23" fmla="*/ 456 h 543"/>
                <a:gd name="T24" fmla="*/ 220 w 1412"/>
                <a:gd name="T25" fmla="*/ 488 h 543"/>
                <a:gd name="T26" fmla="*/ 317 w 1412"/>
                <a:gd name="T27" fmla="*/ 489 h 543"/>
                <a:gd name="T28" fmla="*/ 464 w 1412"/>
                <a:gd name="T29" fmla="*/ 498 h 543"/>
                <a:gd name="T30" fmla="*/ 568 w 1412"/>
                <a:gd name="T31" fmla="*/ 503 h 543"/>
                <a:gd name="T32" fmla="*/ 665 w 1412"/>
                <a:gd name="T33" fmla="*/ 465 h 543"/>
                <a:gd name="T34" fmla="*/ 759 w 1412"/>
                <a:gd name="T35" fmla="*/ 457 h 543"/>
                <a:gd name="T36" fmla="*/ 741 w 1412"/>
                <a:gd name="T37" fmla="*/ 520 h 543"/>
                <a:gd name="T38" fmla="*/ 777 w 1412"/>
                <a:gd name="T39" fmla="*/ 495 h 543"/>
                <a:gd name="T40" fmla="*/ 880 w 1412"/>
                <a:gd name="T41" fmla="*/ 473 h 543"/>
                <a:gd name="T42" fmla="*/ 935 w 1412"/>
                <a:gd name="T43" fmla="*/ 465 h 543"/>
                <a:gd name="T44" fmla="*/ 1018 w 1412"/>
                <a:gd name="T45" fmla="*/ 466 h 543"/>
                <a:gd name="T46" fmla="*/ 1202 w 1412"/>
                <a:gd name="T47" fmla="*/ 424 h 543"/>
                <a:gd name="T48" fmla="*/ 1232 w 1412"/>
                <a:gd name="T49" fmla="*/ 431 h 543"/>
                <a:gd name="T50" fmla="*/ 1312 w 1412"/>
                <a:gd name="T51" fmla="*/ 417 h 543"/>
                <a:gd name="T52" fmla="*/ 1373 w 1412"/>
                <a:gd name="T53" fmla="*/ 433 h 543"/>
                <a:gd name="T54" fmla="*/ 1403 w 1412"/>
                <a:gd name="T55" fmla="*/ 447 h 543"/>
                <a:gd name="T56" fmla="*/ 1405 w 1412"/>
                <a:gd name="T57" fmla="*/ 447 h 543"/>
                <a:gd name="T58" fmla="*/ 1407 w 1412"/>
                <a:gd name="T59" fmla="*/ 445 h 543"/>
                <a:gd name="T60" fmla="*/ 1409 w 1412"/>
                <a:gd name="T61" fmla="*/ 440 h 543"/>
                <a:gd name="T62" fmla="*/ 1378 w 1412"/>
                <a:gd name="T63" fmla="*/ 384 h 543"/>
                <a:gd name="T64" fmla="*/ 1372 w 1412"/>
                <a:gd name="T65" fmla="*/ 296 h 543"/>
                <a:gd name="T66" fmla="*/ 1376 w 1412"/>
                <a:gd name="T67" fmla="*/ 228 h 543"/>
                <a:gd name="T68" fmla="*/ 1385 w 1412"/>
                <a:gd name="T69" fmla="*/ 183 h 543"/>
                <a:gd name="T70" fmla="*/ 1382 w 1412"/>
                <a:gd name="T71" fmla="*/ 176 h 543"/>
                <a:gd name="T72" fmla="*/ 1379 w 1412"/>
                <a:gd name="T73" fmla="*/ 171 h 543"/>
                <a:gd name="T74" fmla="*/ 1359 w 1412"/>
                <a:gd name="T75" fmla="*/ 170 h 543"/>
                <a:gd name="T76" fmla="*/ 1351 w 1412"/>
                <a:gd name="T77" fmla="*/ 169 h 543"/>
                <a:gd name="T78" fmla="*/ 1342 w 1412"/>
                <a:gd name="T79" fmla="*/ 167 h 543"/>
                <a:gd name="T80" fmla="*/ 1333 w 1412"/>
                <a:gd name="T81" fmla="*/ 164 h 543"/>
                <a:gd name="T82" fmla="*/ 1324 w 1412"/>
                <a:gd name="T83" fmla="*/ 154 h 543"/>
                <a:gd name="T84" fmla="*/ 1310 w 1412"/>
                <a:gd name="T85" fmla="*/ 111 h 543"/>
                <a:gd name="T86" fmla="*/ 1287 w 1412"/>
                <a:gd name="T87" fmla="*/ 63 h 543"/>
                <a:gd name="T88" fmla="*/ 1212 w 1412"/>
                <a:gd name="T89" fmla="*/ 44 h 543"/>
                <a:gd name="T90" fmla="*/ 997 w 1412"/>
                <a:gd name="T91" fmla="*/ 85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12" h="543">
                  <a:moveTo>
                    <a:pt x="997" y="85"/>
                  </a:moveTo>
                  <a:cubicBezTo>
                    <a:pt x="982" y="85"/>
                    <a:pt x="964" y="87"/>
                    <a:pt x="947" y="89"/>
                  </a:cubicBezTo>
                  <a:cubicBezTo>
                    <a:pt x="930" y="91"/>
                    <a:pt x="911" y="93"/>
                    <a:pt x="895" y="93"/>
                  </a:cubicBezTo>
                  <a:cubicBezTo>
                    <a:pt x="870" y="93"/>
                    <a:pt x="855" y="84"/>
                    <a:pt x="841" y="75"/>
                  </a:cubicBezTo>
                  <a:cubicBezTo>
                    <a:pt x="829" y="68"/>
                    <a:pt x="819" y="62"/>
                    <a:pt x="805" y="63"/>
                  </a:cubicBezTo>
                  <a:cubicBezTo>
                    <a:pt x="785" y="65"/>
                    <a:pt x="775" y="55"/>
                    <a:pt x="766" y="47"/>
                  </a:cubicBezTo>
                  <a:cubicBezTo>
                    <a:pt x="758" y="39"/>
                    <a:pt x="751" y="33"/>
                    <a:pt x="737" y="33"/>
                  </a:cubicBezTo>
                  <a:cubicBezTo>
                    <a:pt x="722" y="33"/>
                    <a:pt x="717" y="30"/>
                    <a:pt x="710" y="25"/>
                  </a:cubicBezTo>
                  <a:cubicBezTo>
                    <a:pt x="700" y="19"/>
                    <a:pt x="686" y="10"/>
                    <a:pt x="622" y="2"/>
                  </a:cubicBezTo>
                  <a:cubicBezTo>
                    <a:pt x="612" y="1"/>
                    <a:pt x="601" y="0"/>
                    <a:pt x="590" y="0"/>
                  </a:cubicBezTo>
                  <a:cubicBezTo>
                    <a:pt x="502" y="0"/>
                    <a:pt x="426" y="45"/>
                    <a:pt x="396" y="72"/>
                  </a:cubicBezTo>
                  <a:cubicBezTo>
                    <a:pt x="384" y="82"/>
                    <a:pt x="362" y="87"/>
                    <a:pt x="330" y="87"/>
                  </a:cubicBezTo>
                  <a:cubicBezTo>
                    <a:pt x="309" y="87"/>
                    <a:pt x="286" y="85"/>
                    <a:pt x="267" y="83"/>
                  </a:cubicBezTo>
                  <a:cubicBezTo>
                    <a:pt x="254" y="82"/>
                    <a:pt x="242" y="81"/>
                    <a:pt x="234" y="81"/>
                  </a:cubicBezTo>
                  <a:cubicBezTo>
                    <a:pt x="229" y="81"/>
                    <a:pt x="228" y="81"/>
                    <a:pt x="228" y="82"/>
                  </a:cubicBezTo>
                  <a:cubicBezTo>
                    <a:pt x="226" y="83"/>
                    <a:pt x="225" y="88"/>
                    <a:pt x="225" y="93"/>
                  </a:cubicBezTo>
                  <a:cubicBezTo>
                    <a:pt x="222" y="107"/>
                    <a:pt x="218" y="129"/>
                    <a:pt x="188" y="141"/>
                  </a:cubicBezTo>
                  <a:cubicBezTo>
                    <a:pt x="166" y="150"/>
                    <a:pt x="131" y="149"/>
                    <a:pt x="99" y="149"/>
                  </a:cubicBezTo>
                  <a:cubicBezTo>
                    <a:pt x="93" y="149"/>
                    <a:pt x="87" y="149"/>
                    <a:pt x="81" y="149"/>
                  </a:cubicBezTo>
                  <a:cubicBezTo>
                    <a:pt x="60" y="149"/>
                    <a:pt x="39" y="149"/>
                    <a:pt x="28" y="154"/>
                  </a:cubicBezTo>
                  <a:cubicBezTo>
                    <a:pt x="10" y="162"/>
                    <a:pt x="0" y="184"/>
                    <a:pt x="2" y="194"/>
                  </a:cubicBezTo>
                  <a:cubicBezTo>
                    <a:pt x="3" y="198"/>
                    <a:pt x="5" y="199"/>
                    <a:pt x="8" y="199"/>
                  </a:cubicBezTo>
                  <a:cubicBezTo>
                    <a:pt x="12" y="199"/>
                    <a:pt x="14" y="199"/>
                    <a:pt x="16" y="199"/>
                  </a:cubicBezTo>
                  <a:cubicBezTo>
                    <a:pt x="32" y="199"/>
                    <a:pt x="44" y="204"/>
                    <a:pt x="48" y="213"/>
                  </a:cubicBezTo>
                  <a:cubicBezTo>
                    <a:pt x="51" y="218"/>
                    <a:pt x="51" y="225"/>
                    <a:pt x="47" y="230"/>
                  </a:cubicBezTo>
                  <a:cubicBezTo>
                    <a:pt x="45" y="232"/>
                    <a:pt x="49" y="242"/>
                    <a:pt x="52" y="248"/>
                  </a:cubicBezTo>
                  <a:cubicBezTo>
                    <a:pt x="57" y="261"/>
                    <a:pt x="64" y="277"/>
                    <a:pt x="53" y="287"/>
                  </a:cubicBezTo>
                  <a:cubicBezTo>
                    <a:pt x="46" y="293"/>
                    <a:pt x="43" y="302"/>
                    <a:pt x="43" y="311"/>
                  </a:cubicBezTo>
                  <a:cubicBezTo>
                    <a:pt x="44" y="319"/>
                    <a:pt x="48" y="326"/>
                    <a:pt x="54" y="331"/>
                  </a:cubicBezTo>
                  <a:cubicBezTo>
                    <a:pt x="67" y="341"/>
                    <a:pt x="74" y="356"/>
                    <a:pt x="71" y="368"/>
                  </a:cubicBezTo>
                  <a:cubicBezTo>
                    <a:pt x="69" y="375"/>
                    <a:pt x="63" y="381"/>
                    <a:pt x="55" y="383"/>
                  </a:cubicBezTo>
                  <a:cubicBezTo>
                    <a:pt x="59" y="386"/>
                    <a:pt x="65" y="390"/>
                    <a:pt x="70" y="393"/>
                  </a:cubicBezTo>
                  <a:cubicBezTo>
                    <a:pt x="85" y="403"/>
                    <a:pt x="94" y="409"/>
                    <a:pt x="95" y="417"/>
                  </a:cubicBezTo>
                  <a:cubicBezTo>
                    <a:pt x="97" y="419"/>
                    <a:pt x="108" y="423"/>
                    <a:pt x="115" y="425"/>
                  </a:cubicBezTo>
                  <a:cubicBezTo>
                    <a:pt x="130" y="431"/>
                    <a:pt x="145" y="436"/>
                    <a:pt x="145" y="448"/>
                  </a:cubicBezTo>
                  <a:cubicBezTo>
                    <a:pt x="145" y="450"/>
                    <a:pt x="145" y="456"/>
                    <a:pt x="158" y="456"/>
                  </a:cubicBezTo>
                  <a:cubicBezTo>
                    <a:pt x="163" y="456"/>
                    <a:pt x="169" y="455"/>
                    <a:pt x="176" y="453"/>
                  </a:cubicBezTo>
                  <a:cubicBezTo>
                    <a:pt x="178" y="453"/>
                    <a:pt x="181" y="452"/>
                    <a:pt x="183" y="452"/>
                  </a:cubicBezTo>
                  <a:cubicBezTo>
                    <a:pt x="201" y="452"/>
                    <a:pt x="211" y="470"/>
                    <a:pt x="220" y="488"/>
                  </a:cubicBezTo>
                  <a:cubicBezTo>
                    <a:pt x="223" y="493"/>
                    <a:pt x="226" y="499"/>
                    <a:pt x="230" y="504"/>
                  </a:cubicBezTo>
                  <a:cubicBezTo>
                    <a:pt x="233" y="509"/>
                    <a:pt x="243" y="512"/>
                    <a:pt x="257" y="512"/>
                  </a:cubicBezTo>
                  <a:cubicBezTo>
                    <a:pt x="287" y="512"/>
                    <a:pt x="317" y="499"/>
                    <a:pt x="317" y="489"/>
                  </a:cubicBezTo>
                  <a:cubicBezTo>
                    <a:pt x="317" y="474"/>
                    <a:pt x="326" y="454"/>
                    <a:pt x="368" y="454"/>
                  </a:cubicBezTo>
                  <a:cubicBezTo>
                    <a:pt x="374" y="454"/>
                    <a:pt x="379" y="455"/>
                    <a:pt x="385" y="455"/>
                  </a:cubicBezTo>
                  <a:cubicBezTo>
                    <a:pt x="411" y="458"/>
                    <a:pt x="441" y="480"/>
                    <a:pt x="464" y="498"/>
                  </a:cubicBezTo>
                  <a:cubicBezTo>
                    <a:pt x="475" y="507"/>
                    <a:pt x="485" y="515"/>
                    <a:pt x="491" y="517"/>
                  </a:cubicBezTo>
                  <a:cubicBezTo>
                    <a:pt x="498" y="519"/>
                    <a:pt x="515" y="515"/>
                    <a:pt x="530" y="511"/>
                  </a:cubicBezTo>
                  <a:cubicBezTo>
                    <a:pt x="543" y="507"/>
                    <a:pt x="557" y="503"/>
                    <a:pt x="568" y="503"/>
                  </a:cubicBezTo>
                  <a:cubicBezTo>
                    <a:pt x="582" y="503"/>
                    <a:pt x="604" y="484"/>
                    <a:pt x="618" y="472"/>
                  </a:cubicBezTo>
                  <a:cubicBezTo>
                    <a:pt x="625" y="466"/>
                    <a:pt x="631" y="461"/>
                    <a:pt x="636" y="458"/>
                  </a:cubicBezTo>
                  <a:cubicBezTo>
                    <a:pt x="644" y="454"/>
                    <a:pt x="654" y="459"/>
                    <a:pt x="665" y="465"/>
                  </a:cubicBezTo>
                  <a:cubicBezTo>
                    <a:pt x="675" y="471"/>
                    <a:pt x="686" y="477"/>
                    <a:pt x="695" y="473"/>
                  </a:cubicBezTo>
                  <a:cubicBezTo>
                    <a:pt x="712" y="464"/>
                    <a:pt x="731" y="454"/>
                    <a:pt x="746" y="454"/>
                  </a:cubicBezTo>
                  <a:cubicBezTo>
                    <a:pt x="751" y="454"/>
                    <a:pt x="755" y="455"/>
                    <a:pt x="759" y="457"/>
                  </a:cubicBezTo>
                  <a:cubicBezTo>
                    <a:pt x="762" y="459"/>
                    <a:pt x="764" y="461"/>
                    <a:pt x="764" y="464"/>
                  </a:cubicBezTo>
                  <a:cubicBezTo>
                    <a:pt x="766" y="472"/>
                    <a:pt x="760" y="480"/>
                    <a:pt x="753" y="490"/>
                  </a:cubicBezTo>
                  <a:cubicBezTo>
                    <a:pt x="746" y="500"/>
                    <a:pt x="736" y="514"/>
                    <a:pt x="741" y="520"/>
                  </a:cubicBezTo>
                  <a:cubicBezTo>
                    <a:pt x="745" y="527"/>
                    <a:pt x="746" y="534"/>
                    <a:pt x="745" y="542"/>
                  </a:cubicBezTo>
                  <a:cubicBezTo>
                    <a:pt x="772" y="535"/>
                    <a:pt x="774" y="517"/>
                    <a:pt x="776" y="503"/>
                  </a:cubicBezTo>
                  <a:cubicBezTo>
                    <a:pt x="776" y="500"/>
                    <a:pt x="776" y="497"/>
                    <a:pt x="777" y="495"/>
                  </a:cubicBezTo>
                  <a:cubicBezTo>
                    <a:pt x="780" y="482"/>
                    <a:pt x="788" y="468"/>
                    <a:pt x="802" y="468"/>
                  </a:cubicBezTo>
                  <a:cubicBezTo>
                    <a:pt x="807" y="468"/>
                    <a:pt x="812" y="470"/>
                    <a:pt x="817" y="474"/>
                  </a:cubicBezTo>
                  <a:cubicBezTo>
                    <a:pt x="832" y="486"/>
                    <a:pt x="852" y="485"/>
                    <a:pt x="880" y="473"/>
                  </a:cubicBezTo>
                  <a:cubicBezTo>
                    <a:pt x="888" y="469"/>
                    <a:pt x="894" y="466"/>
                    <a:pt x="900" y="463"/>
                  </a:cubicBezTo>
                  <a:cubicBezTo>
                    <a:pt x="908" y="458"/>
                    <a:pt x="913" y="455"/>
                    <a:pt x="919" y="455"/>
                  </a:cubicBezTo>
                  <a:cubicBezTo>
                    <a:pt x="926" y="455"/>
                    <a:pt x="931" y="460"/>
                    <a:pt x="935" y="465"/>
                  </a:cubicBezTo>
                  <a:cubicBezTo>
                    <a:pt x="938" y="469"/>
                    <a:pt x="943" y="471"/>
                    <a:pt x="951" y="471"/>
                  </a:cubicBezTo>
                  <a:cubicBezTo>
                    <a:pt x="957" y="471"/>
                    <a:pt x="965" y="470"/>
                    <a:pt x="973" y="469"/>
                  </a:cubicBezTo>
                  <a:cubicBezTo>
                    <a:pt x="985" y="468"/>
                    <a:pt x="1000" y="466"/>
                    <a:pt x="1018" y="466"/>
                  </a:cubicBezTo>
                  <a:cubicBezTo>
                    <a:pt x="1040" y="466"/>
                    <a:pt x="1053" y="459"/>
                    <a:pt x="1067" y="451"/>
                  </a:cubicBezTo>
                  <a:cubicBezTo>
                    <a:pt x="1081" y="443"/>
                    <a:pt x="1096" y="434"/>
                    <a:pt x="1121" y="436"/>
                  </a:cubicBezTo>
                  <a:cubicBezTo>
                    <a:pt x="1164" y="439"/>
                    <a:pt x="1202" y="425"/>
                    <a:pt x="1202" y="424"/>
                  </a:cubicBezTo>
                  <a:lnTo>
                    <a:pt x="1204" y="424"/>
                  </a:lnTo>
                  <a:lnTo>
                    <a:pt x="1231" y="432"/>
                  </a:lnTo>
                  <a:cubicBezTo>
                    <a:pt x="1232" y="432"/>
                    <a:pt x="1232" y="431"/>
                    <a:pt x="1232" y="431"/>
                  </a:cubicBezTo>
                  <a:cubicBezTo>
                    <a:pt x="1234" y="429"/>
                    <a:pt x="1235" y="427"/>
                    <a:pt x="1237" y="425"/>
                  </a:cubicBezTo>
                  <a:cubicBezTo>
                    <a:pt x="1242" y="417"/>
                    <a:pt x="1248" y="409"/>
                    <a:pt x="1266" y="407"/>
                  </a:cubicBezTo>
                  <a:cubicBezTo>
                    <a:pt x="1287" y="404"/>
                    <a:pt x="1301" y="411"/>
                    <a:pt x="1312" y="417"/>
                  </a:cubicBezTo>
                  <a:cubicBezTo>
                    <a:pt x="1318" y="420"/>
                    <a:pt x="1323" y="422"/>
                    <a:pt x="1328" y="422"/>
                  </a:cubicBezTo>
                  <a:cubicBezTo>
                    <a:pt x="1329" y="422"/>
                    <a:pt x="1331" y="422"/>
                    <a:pt x="1332" y="421"/>
                  </a:cubicBezTo>
                  <a:cubicBezTo>
                    <a:pt x="1342" y="416"/>
                    <a:pt x="1357" y="424"/>
                    <a:pt x="1373" y="433"/>
                  </a:cubicBezTo>
                  <a:cubicBezTo>
                    <a:pt x="1375" y="435"/>
                    <a:pt x="1378" y="436"/>
                    <a:pt x="1381" y="438"/>
                  </a:cubicBezTo>
                  <a:cubicBezTo>
                    <a:pt x="1383" y="439"/>
                    <a:pt x="1385" y="440"/>
                    <a:pt x="1387" y="441"/>
                  </a:cubicBezTo>
                  <a:cubicBezTo>
                    <a:pt x="1393" y="444"/>
                    <a:pt x="1399" y="447"/>
                    <a:pt x="1403" y="447"/>
                  </a:cubicBezTo>
                  <a:lnTo>
                    <a:pt x="1403" y="447"/>
                  </a:lnTo>
                  <a:lnTo>
                    <a:pt x="1404" y="447"/>
                  </a:lnTo>
                  <a:cubicBezTo>
                    <a:pt x="1404" y="447"/>
                    <a:pt x="1404" y="447"/>
                    <a:pt x="1405" y="447"/>
                  </a:cubicBezTo>
                  <a:cubicBezTo>
                    <a:pt x="1405" y="446"/>
                    <a:pt x="1405" y="446"/>
                    <a:pt x="1406" y="446"/>
                  </a:cubicBezTo>
                  <a:cubicBezTo>
                    <a:pt x="1406" y="446"/>
                    <a:pt x="1406" y="446"/>
                    <a:pt x="1407" y="446"/>
                  </a:cubicBezTo>
                  <a:cubicBezTo>
                    <a:pt x="1407" y="445"/>
                    <a:pt x="1407" y="445"/>
                    <a:pt x="1407" y="445"/>
                  </a:cubicBezTo>
                  <a:cubicBezTo>
                    <a:pt x="1408" y="444"/>
                    <a:pt x="1408" y="444"/>
                    <a:pt x="1408" y="443"/>
                  </a:cubicBezTo>
                  <a:lnTo>
                    <a:pt x="1409" y="442"/>
                  </a:lnTo>
                  <a:cubicBezTo>
                    <a:pt x="1409" y="441"/>
                    <a:pt x="1409" y="441"/>
                    <a:pt x="1409" y="440"/>
                  </a:cubicBezTo>
                  <a:lnTo>
                    <a:pt x="1410" y="437"/>
                  </a:lnTo>
                  <a:cubicBezTo>
                    <a:pt x="1411" y="429"/>
                    <a:pt x="1389" y="392"/>
                    <a:pt x="1380" y="385"/>
                  </a:cubicBezTo>
                  <a:cubicBezTo>
                    <a:pt x="1379" y="385"/>
                    <a:pt x="1378" y="385"/>
                    <a:pt x="1378" y="384"/>
                  </a:cubicBezTo>
                  <a:cubicBezTo>
                    <a:pt x="1366" y="382"/>
                    <a:pt x="1369" y="362"/>
                    <a:pt x="1372" y="334"/>
                  </a:cubicBezTo>
                  <a:cubicBezTo>
                    <a:pt x="1374" y="322"/>
                    <a:pt x="1376" y="304"/>
                    <a:pt x="1374" y="300"/>
                  </a:cubicBezTo>
                  <a:cubicBezTo>
                    <a:pt x="1374" y="299"/>
                    <a:pt x="1373" y="298"/>
                    <a:pt x="1372" y="296"/>
                  </a:cubicBezTo>
                  <a:cubicBezTo>
                    <a:pt x="1368" y="286"/>
                    <a:pt x="1362" y="266"/>
                    <a:pt x="1362" y="250"/>
                  </a:cubicBezTo>
                  <a:cubicBezTo>
                    <a:pt x="1362" y="244"/>
                    <a:pt x="1363" y="238"/>
                    <a:pt x="1365" y="235"/>
                  </a:cubicBezTo>
                  <a:cubicBezTo>
                    <a:pt x="1368" y="230"/>
                    <a:pt x="1372" y="228"/>
                    <a:pt x="1376" y="228"/>
                  </a:cubicBezTo>
                  <a:cubicBezTo>
                    <a:pt x="1378" y="227"/>
                    <a:pt x="1378" y="220"/>
                    <a:pt x="1378" y="217"/>
                  </a:cubicBezTo>
                  <a:cubicBezTo>
                    <a:pt x="1378" y="209"/>
                    <a:pt x="1379" y="196"/>
                    <a:pt x="1388" y="191"/>
                  </a:cubicBezTo>
                  <a:cubicBezTo>
                    <a:pt x="1387" y="187"/>
                    <a:pt x="1386" y="185"/>
                    <a:pt x="1385" y="183"/>
                  </a:cubicBezTo>
                  <a:cubicBezTo>
                    <a:pt x="1385" y="182"/>
                    <a:pt x="1385" y="182"/>
                    <a:pt x="1385" y="181"/>
                  </a:cubicBezTo>
                  <a:cubicBezTo>
                    <a:pt x="1384" y="179"/>
                    <a:pt x="1383" y="178"/>
                    <a:pt x="1382" y="176"/>
                  </a:cubicBezTo>
                  <a:lnTo>
                    <a:pt x="1382" y="176"/>
                  </a:lnTo>
                  <a:cubicBezTo>
                    <a:pt x="1381" y="174"/>
                    <a:pt x="1380" y="174"/>
                    <a:pt x="1380" y="173"/>
                  </a:cubicBezTo>
                  <a:lnTo>
                    <a:pt x="1380" y="173"/>
                  </a:lnTo>
                  <a:cubicBezTo>
                    <a:pt x="1379" y="172"/>
                    <a:pt x="1379" y="172"/>
                    <a:pt x="1379" y="171"/>
                  </a:cubicBezTo>
                  <a:cubicBezTo>
                    <a:pt x="1377" y="170"/>
                    <a:pt x="1371" y="170"/>
                    <a:pt x="1368" y="170"/>
                  </a:cubicBezTo>
                  <a:lnTo>
                    <a:pt x="1361" y="170"/>
                  </a:lnTo>
                  <a:cubicBezTo>
                    <a:pt x="1360" y="170"/>
                    <a:pt x="1360" y="170"/>
                    <a:pt x="1359" y="170"/>
                  </a:cubicBezTo>
                  <a:cubicBezTo>
                    <a:pt x="1358" y="170"/>
                    <a:pt x="1357" y="170"/>
                    <a:pt x="1356" y="170"/>
                  </a:cubicBezTo>
                  <a:cubicBezTo>
                    <a:pt x="1355" y="170"/>
                    <a:pt x="1355" y="170"/>
                    <a:pt x="1354" y="170"/>
                  </a:cubicBezTo>
                  <a:cubicBezTo>
                    <a:pt x="1353" y="170"/>
                    <a:pt x="1352" y="170"/>
                    <a:pt x="1351" y="169"/>
                  </a:cubicBezTo>
                  <a:cubicBezTo>
                    <a:pt x="1350" y="169"/>
                    <a:pt x="1349" y="169"/>
                    <a:pt x="1348" y="169"/>
                  </a:cubicBezTo>
                  <a:cubicBezTo>
                    <a:pt x="1347" y="169"/>
                    <a:pt x="1346" y="169"/>
                    <a:pt x="1345" y="169"/>
                  </a:cubicBezTo>
                  <a:cubicBezTo>
                    <a:pt x="1344" y="168"/>
                    <a:pt x="1343" y="168"/>
                    <a:pt x="1342" y="167"/>
                  </a:cubicBezTo>
                  <a:cubicBezTo>
                    <a:pt x="1341" y="167"/>
                    <a:pt x="1340" y="167"/>
                    <a:pt x="1339" y="167"/>
                  </a:cubicBezTo>
                  <a:cubicBezTo>
                    <a:pt x="1338" y="166"/>
                    <a:pt x="1337" y="166"/>
                    <a:pt x="1336" y="165"/>
                  </a:cubicBezTo>
                  <a:cubicBezTo>
                    <a:pt x="1335" y="164"/>
                    <a:pt x="1334" y="164"/>
                    <a:pt x="1333" y="164"/>
                  </a:cubicBezTo>
                  <a:cubicBezTo>
                    <a:pt x="1332" y="163"/>
                    <a:pt x="1331" y="162"/>
                    <a:pt x="1330" y="161"/>
                  </a:cubicBezTo>
                  <a:cubicBezTo>
                    <a:pt x="1329" y="160"/>
                    <a:pt x="1328" y="160"/>
                    <a:pt x="1328" y="159"/>
                  </a:cubicBezTo>
                  <a:cubicBezTo>
                    <a:pt x="1326" y="158"/>
                    <a:pt x="1325" y="156"/>
                    <a:pt x="1324" y="154"/>
                  </a:cubicBezTo>
                  <a:cubicBezTo>
                    <a:pt x="1323" y="154"/>
                    <a:pt x="1323" y="153"/>
                    <a:pt x="1322" y="153"/>
                  </a:cubicBezTo>
                  <a:cubicBezTo>
                    <a:pt x="1321" y="150"/>
                    <a:pt x="1319" y="147"/>
                    <a:pt x="1318" y="144"/>
                  </a:cubicBezTo>
                  <a:cubicBezTo>
                    <a:pt x="1312" y="129"/>
                    <a:pt x="1311" y="119"/>
                    <a:pt x="1310" y="111"/>
                  </a:cubicBezTo>
                  <a:cubicBezTo>
                    <a:pt x="1309" y="102"/>
                    <a:pt x="1309" y="96"/>
                    <a:pt x="1302" y="85"/>
                  </a:cubicBezTo>
                  <a:lnTo>
                    <a:pt x="1298" y="80"/>
                  </a:lnTo>
                  <a:cubicBezTo>
                    <a:pt x="1294" y="74"/>
                    <a:pt x="1290" y="68"/>
                    <a:pt x="1287" y="63"/>
                  </a:cubicBezTo>
                  <a:cubicBezTo>
                    <a:pt x="1277" y="48"/>
                    <a:pt x="1270" y="37"/>
                    <a:pt x="1260" y="37"/>
                  </a:cubicBezTo>
                  <a:cubicBezTo>
                    <a:pt x="1257" y="37"/>
                    <a:pt x="1255" y="38"/>
                    <a:pt x="1252" y="39"/>
                  </a:cubicBezTo>
                  <a:cubicBezTo>
                    <a:pt x="1245" y="42"/>
                    <a:pt x="1231" y="44"/>
                    <a:pt x="1212" y="44"/>
                  </a:cubicBezTo>
                  <a:cubicBezTo>
                    <a:pt x="1200" y="44"/>
                    <a:pt x="1186" y="43"/>
                    <a:pt x="1172" y="42"/>
                  </a:cubicBezTo>
                  <a:cubicBezTo>
                    <a:pt x="1133" y="76"/>
                    <a:pt x="1052" y="99"/>
                    <a:pt x="1026" y="89"/>
                  </a:cubicBezTo>
                  <a:cubicBezTo>
                    <a:pt x="1019" y="86"/>
                    <a:pt x="1009" y="85"/>
                    <a:pt x="997" y="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6" name="Freeform 76">
              <a:extLst>
                <a:ext uri="{FF2B5EF4-FFF2-40B4-BE49-F238E27FC236}">
                  <a16:creationId xmlns:a16="http://schemas.microsoft.com/office/drawing/2014/main" id="{1D38B8F7-8A2A-472A-A94A-1E710FD8F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7030" y="2805173"/>
              <a:ext cx="88316" cy="54490"/>
            </a:xfrm>
            <a:custGeom>
              <a:avLst/>
              <a:gdLst>
                <a:gd name="T0" fmla="*/ 73 w 206"/>
                <a:gd name="T1" fmla="*/ 107 h 129"/>
                <a:gd name="T2" fmla="*/ 104 w 206"/>
                <a:gd name="T3" fmla="*/ 84 h 129"/>
                <a:gd name="T4" fmla="*/ 142 w 206"/>
                <a:gd name="T5" fmla="*/ 80 h 129"/>
                <a:gd name="T6" fmla="*/ 159 w 206"/>
                <a:gd name="T7" fmla="*/ 80 h 129"/>
                <a:gd name="T8" fmla="*/ 174 w 206"/>
                <a:gd name="T9" fmla="*/ 80 h 129"/>
                <a:gd name="T10" fmla="*/ 205 w 206"/>
                <a:gd name="T11" fmla="*/ 75 h 129"/>
                <a:gd name="T12" fmla="*/ 176 w 206"/>
                <a:gd name="T13" fmla="*/ 55 h 129"/>
                <a:gd name="T14" fmla="*/ 148 w 206"/>
                <a:gd name="T15" fmla="*/ 38 h 129"/>
                <a:gd name="T16" fmla="*/ 129 w 206"/>
                <a:gd name="T17" fmla="*/ 3 h 129"/>
                <a:gd name="T18" fmla="*/ 125 w 206"/>
                <a:gd name="T19" fmla="*/ 5 h 129"/>
                <a:gd name="T20" fmla="*/ 122 w 206"/>
                <a:gd name="T21" fmla="*/ 6 h 129"/>
                <a:gd name="T22" fmla="*/ 112 w 206"/>
                <a:gd name="T23" fmla="*/ 8 h 129"/>
                <a:gd name="T24" fmla="*/ 111 w 206"/>
                <a:gd name="T25" fmla="*/ 8 h 129"/>
                <a:gd name="T26" fmla="*/ 108 w 206"/>
                <a:gd name="T27" fmla="*/ 7 h 129"/>
                <a:gd name="T28" fmla="*/ 106 w 206"/>
                <a:gd name="T29" fmla="*/ 7 h 129"/>
                <a:gd name="T30" fmla="*/ 99 w 206"/>
                <a:gd name="T31" fmla="*/ 5 h 129"/>
                <a:gd name="T32" fmla="*/ 69 w 206"/>
                <a:gd name="T33" fmla="*/ 0 h 129"/>
                <a:gd name="T34" fmla="*/ 55 w 206"/>
                <a:gd name="T35" fmla="*/ 1 h 129"/>
                <a:gd name="T36" fmla="*/ 55 w 206"/>
                <a:gd name="T37" fmla="*/ 1 h 129"/>
                <a:gd name="T38" fmla="*/ 42 w 206"/>
                <a:gd name="T39" fmla="*/ 2 h 129"/>
                <a:gd name="T40" fmla="*/ 27 w 206"/>
                <a:gd name="T41" fmla="*/ 5 h 129"/>
                <a:gd name="T42" fmla="*/ 27 w 206"/>
                <a:gd name="T43" fmla="*/ 5 h 129"/>
                <a:gd name="T44" fmla="*/ 29 w 206"/>
                <a:gd name="T45" fmla="*/ 15 h 129"/>
                <a:gd name="T46" fmla="*/ 31 w 206"/>
                <a:gd name="T47" fmla="*/ 20 h 129"/>
                <a:gd name="T48" fmla="*/ 31 w 206"/>
                <a:gd name="T49" fmla="*/ 23 h 129"/>
                <a:gd name="T50" fmla="*/ 32 w 206"/>
                <a:gd name="T51" fmla="*/ 26 h 129"/>
                <a:gd name="T52" fmla="*/ 34 w 206"/>
                <a:gd name="T53" fmla="*/ 32 h 129"/>
                <a:gd name="T54" fmla="*/ 35 w 206"/>
                <a:gd name="T55" fmla="*/ 36 h 129"/>
                <a:gd name="T56" fmla="*/ 37 w 206"/>
                <a:gd name="T57" fmla="*/ 50 h 129"/>
                <a:gd name="T58" fmla="*/ 22 w 206"/>
                <a:gd name="T59" fmla="*/ 77 h 129"/>
                <a:gd name="T60" fmla="*/ 15 w 206"/>
                <a:gd name="T61" fmla="*/ 86 h 129"/>
                <a:gd name="T62" fmla="*/ 1 w 206"/>
                <a:gd name="T63" fmla="*/ 110 h 129"/>
                <a:gd name="T64" fmla="*/ 0 w 206"/>
                <a:gd name="T65" fmla="*/ 111 h 129"/>
                <a:gd name="T66" fmla="*/ 35 w 206"/>
                <a:gd name="T67" fmla="*/ 128 h 129"/>
                <a:gd name="T68" fmla="*/ 73 w 206"/>
                <a:gd name="T6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" h="129">
                  <a:moveTo>
                    <a:pt x="73" y="107"/>
                  </a:moveTo>
                  <a:cubicBezTo>
                    <a:pt x="82" y="98"/>
                    <a:pt x="92" y="89"/>
                    <a:pt x="104" y="84"/>
                  </a:cubicBezTo>
                  <a:cubicBezTo>
                    <a:pt x="115" y="80"/>
                    <a:pt x="129" y="80"/>
                    <a:pt x="142" y="80"/>
                  </a:cubicBezTo>
                  <a:cubicBezTo>
                    <a:pt x="147" y="80"/>
                    <a:pt x="153" y="80"/>
                    <a:pt x="159" y="80"/>
                  </a:cubicBezTo>
                  <a:cubicBezTo>
                    <a:pt x="164" y="80"/>
                    <a:pt x="169" y="80"/>
                    <a:pt x="174" y="80"/>
                  </a:cubicBezTo>
                  <a:cubicBezTo>
                    <a:pt x="181" y="80"/>
                    <a:pt x="200" y="80"/>
                    <a:pt x="205" y="75"/>
                  </a:cubicBezTo>
                  <a:cubicBezTo>
                    <a:pt x="205" y="70"/>
                    <a:pt x="186" y="60"/>
                    <a:pt x="176" y="55"/>
                  </a:cubicBezTo>
                  <a:cubicBezTo>
                    <a:pt x="166" y="50"/>
                    <a:pt x="155" y="44"/>
                    <a:pt x="148" y="38"/>
                  </a:cubicBezTo>
                  <a:cubicBezTo>
                    <a:pt x="137" y="29"/>
                    <a:pt x="133" y="15"/>
                    <a:pt x="129" y="3"/>
                  </a:cubicBezTo>
                  <a:cubicBezTo>
                    <a:pt x="128" y="4"/>
                    <a:pt x="126" y="4"/>
                    <a:pt x="125" y="5"/>
                  </a:cubicBezTo>
                  <a:cubicBezTo>
                    <a:pt x="124" y="5"/>
                    <a:pt x="123" y="5"/>
                    <a:pt x="122" y="6"/>
                  </a:cubicBezTo>
                  <a:cubicBezTo>
                    <a:pt x="119" y="7"/>
                    <a:pt x="115" y="7"/>
                    <a:pt x="112" y="8"/>
                  </a:cubicBezTo>
                  <a:cubicBezTo>
                    <a:pt x="112" y="8"/>
                    <a:pt x="112" y="8"/>
                    <a:pt x="111" y="8"/>
                  </a:cubicBezTo>
                  <a:cubicBezTo>
                    <a:pt x="110" y="8"/>
                    <a:pt x="109" y="7"/>
                    <a:pt x="108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3" y="7"/>
                    <a:pt x="101" y="6"/>
                    <a:pt x="99" y="5"/>
                  </a:cubicBezTo>
                  <a:cubicBezTo>
                    <a:pt x="93" y="2"/>
                    <a:pt x="83" y="0"/>
                    <a:pt x="69" y="0"/>
                  </a:cubicBezTo>
                  <a:cubicBezTo>
                    <a:pt x="64" y="0"/>
                    <a:pt x="60" y="0"/>
                    <a:pt x="55" y="1"/>
                  </a:cubicBezTo>
                  <a:lnTo>
                    <a:pt x="55" y="1"/>
                  </a:lnTo>
                  <a:cubicBezTo>
                    <a:pt x="50" y="1"/>
                    <a:pt x="46" y="1"/>
                    <a:pt x="42" y="2"/>
                  </a:cubicBezTo>
                  <a:cubicBezTo>
                    <a:pt x="36" y="3"/>
                    <a:pt x="30" y="4"/>
                    <a:pt x="27" y="5"/>
                  </a:cubicBezTo>
                  <a:lnTo>
                    <a:pt x="27" y="5"/>
                  </a:lnTo>
                  <a:cubicBezTo>
                    <a:pt x="27" y="7"/>
                    <a:pt x="28" y="11"/>
                    <a:pt x="29" y="15"/>
                  </a:cubicBezTo>
                  <a:lnTo>
                    <a:pt x="31" y="20"/>
                  </a:lnTo>
                  <a:lnTo>
                    <a:pt x="31" y="23"/>
                  </a:lnTo>
                  <a:cubicBezTo>
                    <a:pt x="32" y="24"/>
                    <a:pt x="32" y="25"/>
                    <a:pt x="32" y="26"/>
                  </a:cubicBezTo>
                  <a:cubicBezTo>
                    <a:pt x="33" y="28"/>
                    <a:pt x="33" y="30"/>
                    <a:pt x="34" y="32"/>
                  </a:cubicBezTo>
                  <a:cubicBezTo>
                    <a:pt x="34" y="33"/>
                    <a:pt x="35" y="35"/>
                    <a:pt x="35" y="36"/>
                  </a:cubicBezTo>
                  <a:cubicBezTo>
                    <a:pt x="36" y="41"/>
                    <a:pt x="37" y="46"/>
                    <a:pt x="37" y="50"/>
                  </a:cubicBezTo>
                  <a:cubicBezTo>
                    <a:pt x="37" y="63"/>
                    <a:pt x="28" y="71"/>
                    <a:pt x="22" y="77"/>
                  </a:cubicBezTo>
                  <a:cubicBezTo>
                    <a:pt x="18" y="80"/>
                    <a:pt x="15" y="83"/>
                    <a:pt x="15" y="86"/>
                  </a:cubicBezTo>
                  <a:cubicBezTo>
                    <a:pt x="15" y="96"/>
                    <a:pt x="8" y="102"/>
                    <a:pt x="1" y="11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2" y="120"/>
                    <a:pt x="24" y="128"/>
                    <a:pt x="35" y="128"/>
                  </a:cubicBezTo>
                  <a:cubicBezTo>
                    <a:pt x="51" y="128"/>
                    <a:pt x="62" y="118"/>
                    <a:pt x="73" y="10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7" name="Freeform 77">
              <a:extLst>
                <a:ext uri="{FF2B5EF4-FFF2-40B4-BE49-F238E27FC236}">
                  <a16:creationId xmlns:a16="http://schemas.microsoft.com/office/drawing/2014/main" id="{0CEF30D0-7C7F-4C3B-9EC3-26AB3F492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3402" y="2797658"/>
              <a:ext cx="1879" cy="375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 w 3"/>
                <a:gd name="T5" fmla="*/ 6 h 7"/>
                <a:gd name="T6" fmla="*/ 0 w 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1" y="4"/>
                    <a:pt x="2" y="6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8" name="Freeform 78">
              <a:extLst>
                <a:ext uri="{FF2B5EF4-FFF2-40B4-BE49-F238E27FC236}">
                  <a16:creationId xmlns:a16="http://schemas.microsoft.com/office/drawing/2014/main" id="{732D5DD4-1F47-4FAF-99F5-2CC4074EE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1394" y="2854027"/>
              <a:ext cx="1879" cy="1879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59" name="Freeform 79">
              <a:extLst>
                <a:ext uri="{FF2B5EF4-FFF2-40B4-BE49-F238E27FC236}">
                  <a16:creationId xmlns:a16="http://schemas.microsoft.com/office/drawing/2014/main" id="{F2796F5E-412C-4554-B5A3-A676AAA49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7551" y="3045685"/>
              <a:ext cx="69524" cy="65764"/>
            </a:xfrm>
            <a:custGeom>
              <a:avLst/>
              <a:gdLst>
                <a:gd name="T0" fmla="*/ 67 w 163"/>
                <a:gd name="T1" fmla="*/ 155 h 156"/>
                <a:gd name="T2" fmla="*/ 79 w 163"/>
                <a:gd name="T3" fmla="*/ 154 h 156"/>
                <a:gd name="T4" fmla="*/ 81 w 163"/>
                <a:gd name="T5" fmla="*/ 154 h 156"/>
                <a:gd name="T6" fmla="*/ 90 w 163"/>
                <a:gd name="T7" fmla="*/ 152 h 156"/>
                <a:gd name="T8" fmla="*/ 162 w 163"/>
                <a:gd name="T9" fmla="*/ 64 h 156"/>
                <a:gd name="T10" fmla="*/ 158 w 163"/>
                <a:gd name="T11" fmla="*/ 54 h 156"/>
                <a:gd name="T12" fmla="*/ 79 w 163"/>
                <a:gd name="T13" fmla="*/ 0 h 156"/>
                <a:gd name="T14" fmla="*/ 77 w 163"/>
                <a:gd name="T15" fmla="*/ 0 h 156"/>
                <a:gd name="T16" fmla="*/ 67 w 163"/>
                <a:gd name="T17" fmla="*/ 1 h 156"/>
                <a:gd name="T18" fmla="*/ 63 w 163"/>
                <a:gd name="T19" fmla="*/ 2 h 156"/>
                <a:gd name="T20" fmla="*/ 56 w 163"/>
                <a:gd name="T21" fmla="*/ 4 h 156"/>
                <a:gd name="T22" fmla="*/ 51 w 163"/>
                <a:gd name="T23" fmla="*/ 5 h 156"/>
                <a:gd name="T24" fmla="*/ 44 w 163"/>
                <a:gd name="T25" fmla="*/ 8 h 156"/>
                <a:gd name="T26" fmla="*/ 39 w 163"/>
                <a:gd name="T27" fmla="*/ 11 h 156"/>
                <a:gd name="T28" fmla="*/ 32 w 163"/>
                <a:gd name="T29" fmla="*/ 14 h 156"/>
                <a:gd name="T30" fmla="*/ 27 w 163"/>
                <a:gd name="T31" fmla="*/ 17 h 156"/>
                <a:gd name="T32" fmla="*/ 21 w 163"/>
                <a:gd name="T33" fmla="*/ 21 h 156"/>
                <a:gd name="T34" fmla="*/ 17 w 163"/>
                <a:gd name="T35" fmla="*/ 24 h 156"/>
                <a:gd name="T36" fmla="*/ 11 w 163"/>
                <a:gd name="T37" fmla="*/ 28 h 156"/>
                <a:gd name="T38" fmla="*/ 8 w 163"/>
                <a:gd name="T39" fmla="*/ 32 h 156"/>
                <a:gd name="T40" fmla="*/ 4 w 163"/>
                <a:gd name="T41" fmla="*/ 36 h 156"/>
                <a:gd name="T42" fmla="*/ 2 w 163"/>
                <a:gd name="T43" fmla="*/ 39 h 156"/>
                <a:gd name="T44" fmla="*/ 0 w 163"/>
                <a:gd name="T45" fmla="*/ 42 h 156"/>
                <a:gd name="T46" fmla="*/ 12 w 163"/>
                <a:gd name="T47" fmla="*/ 63 h 156"/>
                <a:gd name="T48" fmla="*/ 39 w 163"/>
                <a:gd name="T49" fmla="*/ 101 h 156"/>
                <a:gd name="T50" fmla="*/ 54 w 163"/>
                <a:gd name="T51" fmla="*/ 111 h 156"/>
                <a:gd name="T52" fmla="*/ 66 w 163"/>
                <a:gd name="T53" fmla="*/ 155 h 156"/>
                <a:gd name="T54" fmla="*/ 67 w 163"/>
                <a:gd name="T55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3" h="156">
                  <a:moveTo>
                    <a:pt x="67" y="155"/>
                  </a:moveTo>
                  <a:cubicBezTo>
                    <a:pt x="71" y="155"/>
                    <a:pt x="75" y="154"/>
                    <a:pt x="79" y="154"/>
                  </a:cubicBezTo>
                  <a:cubicBezTo>
                    <a:pt x="80" y="154"/>
                    <a:pt x="80" y="154"/>
                    <a:pt x="81" y="154"/>
                  </a:cubicBezTo>
                  <a:cubicBezTo>
                    <a:pt x="84" y="153"/>
                    <a:pt x="88" y="153"/>
                    <a:pt x="90" y="152"/>
                  </a:cubicBezTo>
                  <a:cubicBezTo>
                    <a:pt x="108" y="148"/>
                    <a:pt x="155" y="84"/>
                    <a:pt x="162" y="64"/>
                  </a:cubicBezTo>
                  <a:cubicBezTo>
                    <a:pt x="162" y="63"/>
                    <a:pt x="162" y="60"/>
                    <a:pt x="158" y="54"/>
                  </a:cubicBezTo>
                  <a:cubicBezTo>
                    <a:pt x="143" y="31"/>
                    <a:pt x="99" y="1"/>
                    <a:pt x="79" y="0"/>
                  </a:cubicBezTo>
                  <a:lnTo>
                    <a:pt x="77" y="0"/>
                  </a:lnTo>
                  <a:cubicBezTo>
                    <a:pt x="74" y="0"/>
                    <a:pt x="71" y="0"/>
                    <a:pt x="67" y="1"/>
                  </a:cubicBezTo>
                  <a:cubicBezTo>
                    <a:pt x="66" y="1"/>
                    <a:pt x="65" y="1"/>
                    <a:pt x="63" y="2"/>
                  </a:cubicBezTo>
                  <a:cubicBezTo>
                    <a:pt x="61" y="2"/>
                    <a:pt x="58" y="3"/>
                    <a:pt x="56" y="4"/>
                  </a:cubicBezTo>
                  <a:cubicBezTo>
                    <a:pt x="54" y="4"/>
                    <a:pt x="53" y="5"/>
                    <a:pt x="51" y="5"/>
                  </a:cubicBezTo>
                  <a:cubicBezTo>
                    <a:pt x="49" y="6"/>
                    <a:pt x="46" y="7"/>
                    <a:pt x="44" y="8"/>
                  </a:cubicBezTo>
                  <a:cubicBezTo>
                    <a:pt x="42" y="9"/>
                    <a:pt x="41" y="10"/>
                    <a:pt x="39" y="11"/>
                  </a:cubicBezTo>
                  <a:cubicBezTo>
                    <a:pt x="37" y="12"/>
                    <a:pt x="34" y="13"/>
                    <a:pt x="32" y="14"/>
                  </a:cubicBezTo>
                  <a:cubicBezTo>
                    <a:pt x="30" y="15"/>
                    <a:pt x="29" y="16"/>
                    <a:pt x="27" y="17"/>
                  </a:cubicBezTo>
                  <a:cubicBezTo>
                    <a:pt x="25" y="18"/>
                    <a:pt x="23" y="19"/>
                    <a:pt x="21" y="21"/>
                  </a:cubicBezTo>
                  <a:cubicBezTo>
                    <a:pt x="19" y="22"/>
                    <a:pt x="18" y="23"/>
                    <a:pt x="17" y="24"/>
                  </a:cubicBezTo>
                  <a:cubicBezTo>
                    <a:pt x="15" y="25"/>
                    <a:pt x="13" y="27"/>
                    <a:pt x="11" y="28"/>
                  </a:cubicBezTo>
                  <a:cubicBezTo>
                    <a:pt x="10" y="29"/>
                    <a:pt x="9" y="30"/>
                    <a:pt x="8" y="32"/>
                  </a:cubicBezTo>
                  <a:cubicBezTo>
                    <a:pt x="7" y="33"/>
                    <a:pt x="5" y="34"/>
                    <a:pt x="4" y="36"/>
                  </a:cubicBezTo>
                  <a:cubicBezTo>
                    <a:pt x="3" y="37"/>
                    <a:pt x="2" y="38"/>
                    <a:pt x="2" y="39"/>
                  </a:cubicBezTo>
                  <a:cubicBezTo>
                    <a:pt x="1" y="40"/>
                    <a:pt x="1" y="41"/>
                    <a:pt x="0" y="42"/>
                  </a:cubicBezTo>
                  <a:cubicBezTo>
                    <a:pt x="6" y="49"/>
                    <a:pt x="10" y="56"/>
                    <a:pt x="12" y="63"/>
                  </a:cubicBezTo>
                  <a:cubicBezTo>
                    <a:pt x="15" y="77"/>
                    <a:pt x="25" y="90"/>
                    <a:pt x="39" y="101"/>
                  </a:cubicBezTo>
                  <a:cubicBezTo>
                    <a:pt x="43" y="104"/>
                    <a:pt x="49" y="108"/>
                    <a:pt x="54" y="111"/>
                  </a:cubicBezTo>
                  <a:cubicBezTo>
                    <a:pt x="69" y="120"/>
                    <a:pt x="68" y="141"/>
                    <a:pt x="66" y="155"/>
                  </a:cubicBezTo>
                  <a:cubicBezTo>
                    <a:pt x="66" y="155"/>
                    <a:pt x="66" y="155"/>
                    <a:pt x="67" y="1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0" name="Freeform 80">
              <a:extLst>
                <a:ext uri="{FF2B5EF4-FFF2-40B4-BE49-F238E27FC236}">
                  <a16:creationId xmlns:a16="http://schemas.microsoft.com/office/drawing/2014/main" id="{09589177-F831-4FE5-AEA7-0C5BC6C17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46950" y="2775110"/>
              <a:ext cx="214210" cy="206691"/>
            </a:xfrm>
            <a:custGeom>
              <a:avLst/>
              <a:gdLst>
                <a:gd name="T0" fmla="*/ 291 w 504"/>
                <a:gd name="T1" fmla="*/ 145 h 484"/>
                <a:gd name="T2" fmla="*/ 274 w 504"/>
                <a:gd name="T3" fmla="*/ 144 h 484"/>
                <a:gd name="T4" fmla="*/ 254 w 504"/>
                <a:gd name="T5" fmla="*/ 143 h 484"/>
                <a:gd name="T6" fmla="*/ 220 w 504"/>
                <a:gd name="T7" fmla="*/ 130 h 484"/>
                <a:gd name="T8" fmla="*/ 205 w 504"/>
                <a:gd name="T9" fmla="*/ 123 h 484"/>
                <a:gd name="T10" fmla="*/ 172 w 504"/>
                <a:gd name="T11" fmla="*/ 157 h 484"/>
                <a:gd name="T12" fmla="*/ 160 w 504"/>
                <a:gd name="T13" fmla="*/ 175 h 484"/>
                <a:gd name="T14" fmla="*/ 37 w 504"/>
                <a:gd name="T15" fmla="*/ 245 h 484"/>
                <a:gd name="T16" fmla="*/ 15 w 504"/>
                <a:gd name="T17" fmla="*/ 255 h 484"/>
                <a:gd name="T18" fmla="*/ 13 w 504"/>
                <a:gd name="T19" fmla="*/ 257 h 484"/>
                <a:gd name="T20" fmla="*/ 12 w 504"/>
                <a:gd name="T21" fmla="*/ 258 h 484"/>
                <a:gd name="T22" fmla="*/ 9 w 504"/>
                <a:gd name="T23" fmla="*/ 261 h 484"/>
                <a:gd name="T24" fmla="*/ 8 w 504"/>
                <a:gd name="T25" fmla="*/ 262 h 484"/>
                <a:gd name="T26" fmla="*/ 5 w 504"/>
                <a:gd name="T27" fmla="*/ 268 h 484"/>
                <a:gd name="T28" fmla="*/ 4 w 504"/>
                <a:gd name="T29" fmla="*/ 269 h 484"/>
                <a:gd name="T30" fmla="*/ 0 w 504"/>
                <a:gd name="T31" fmla="*/ 279 h 484"/>
                <a:gd name="T32" fmla="*/ 0 w 504"/>
                <a:gd name="T33" fmla="*/ 279 h 484"/>
                <a:gd name="T34" fmla="*/ 83 w 504"/>
                <a:gd name="T35" fmla="*/ 323 h 484"/>
                <a:gd name="T36" fmla="*/ 55 w 504"/>
                <a:gd name="T37" fmla="*/ 395 h 484"/>
                <a:gd name="T38" fmla="*/ 38 w 504"/>
                <a:gd name="T39" fmla="*/ 413 h 484"/>
                <a:gd name="T40" fmla="*/ 40 w 504"/>
                <a:gd name="T41" fmla="*/ 433 h 484"/>
                <a:gd name="T42" fmla="*/ 53 w 504"/>
                <a:gd name="T43" fmla="*/ 455 h 484"/>
                <a:gd name="T44" fmla="*/ 80 w 504"/>
                <a:gd name="T45" fmla="*/ 472 h 484"/>
                <a:gd name="T46" fmla="*/ 111 w 504"/>
                <a:gd name="T47" fmla="*/ 456 h 484"/>
                <a:gd name="T48" fmla="*/ 124 w 504"/>
                <a:gd name="T49" fmla="*/ 457 h 484"/>
                <a:gd name="T50" fmla="*/ 144 w 504"/>
                <a:gd name="T51" fmla="*/ 457 h 484"/>
                <a:gd name="T52" fmla="*/ 163 w 504"/>
                <a:gd name="T53" fmla="*/ 465 h 484"/>
                <a:gd name="T54" fmla="*/ 184 w 504"/>
                <a:gd name="T55" fmla="*/ 450 h 484"/>
                <a:gd name="T56" fmla="*/ 203 w 504"/>
                <a:gd name="T57" fmla="*/ 436 h 484"/>
                <a:gd name="T58" fmla="*/ 276 w 504"/>
                <a:gd name="T59" fmla="*/ 419 h 484"/>
                <a:gd name="T60" fmla="*/ 308 w 504"/>
                <a:gd name="T61" fmla="*/ 409 h 484"/>
                <a:gd name="T62" fmla="*/ 246 w 504"/>
                <a:gd name="T63" fmla="*/ 351 h 484"/>
                <a:gd name="T64" fmla="*/ 230 w 504"/>
                <a:gd name="T65" fmla="*/ 315 h 484"/>
                <a:gd name="T66" fmla="*/ 269 w 504"/>
                <a:gd name="T67" fmla="*/ 272 h 484"/>
                <a:gd name="T68" fmla="*/ 365 w 504"/>
                <a:gd name="T69" fmla="*/ 215 h 484"/>
                <a:gd name="T70" fmla="*/ 401 w 504"/>
                <a:gd name="T71" fmla="*/ 192 h 484"/>
                <a:gd name="T72" fmla="*/ 413 w 504"/>
                <a:gd name="T73" fmla="*/ 154 h 484"/>
                <a:gd name="T74" fmla="*/ 425 w 504"/>
                <a:gd name="T75" fmla="*/ 102 h 484"/>
                <a:gd name="T76" fmla="*/ 503 w 504"/>
                <a:gd name="T77" fmla="*/ 25 h 484"/>
                <a:gd name="T78" fmla="*/ 497 w 504"/>
                <a:gd name="T79" fmla="*/ 25 h 484"/>
                <a:gd name="T80" fmla="*/ 484 w 504"/>
                <a:gd name="T81" fmla="*/ 27 h 484"/>
                <a:gd name="T82" fmla="*/ 453 w 504"/>
                <a:gd name="T83" fmla="*/ 12 h 484"/>
                <a:gd name="T84" fmla="*/ 431 w 504"/>
                <a:gd name="T85" fmla="*/ 0 h 484"/>
                <a:gd name="T86" fmla="*/ 414 w 504"/>
                <a:gd name="T87" fmla="*/ 26 h 484"/>
                <a:gd name="T88" fmla="*/ 386 w 504"/>
                <a:gd name="T89" fmla="*/ 60 h 484"/>
                <a:gd name="T90" fmla="*/ 369 w 504"/>
                <a:gd name="T91" fmla="*/ 73 h 484"/>
                <a:gd name="T92" fmla="*/ 333 w 504"/>
                <a:gd name="T93" fmla="*/ 99 h 484"/>
                <a:gd name="T94" fmla="*/ 328 w 504"/>
                <a:gd name="T95" fmla="*/ 99 h 484"/>
                <a:gd name="T96" fmla="*/ 302 w 504"/>
                <a:gd name="T97" fmla="*/ 105 h 484"/>
                <a:gd name="T98" fmla="*/ 308 w 504"/>
                <a:gd name="T99" fmla="*/ 119 h 484"/>
                <a:gd name="T100" fmla="*/ 311 w 504"/>
                <a:gd name="T101" fmla="*/ 138 h 484"/>
                <a:gd name="T102" fmla="*/ 291 w 504"/>
                <a:gd name="T103" fmla="*/ 14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4" h="484">
                  <a:moveTo>
                    <a:pt x="291" y="145"/>
                  </a:moveTo>
                  <a:cubicBezTo>
                    <a:pt x="286" y="145"/>
                    <a:pt x="280" y="145"/>
                    <a:pt x="274" y="144"/>
                  </a:cubicBezTo>
                  <a:cubicBezTo>
                    <a:pt x="268" y="144"/>
                    <a:pt x="260" y="143"/>
                    <a:pt x="254" y="143"/>
                  </a:cubicBezTo>
                  <a:cubicBezTo>
                    <a:pt x="235" y="143"/>
                    <a:pt x="227" y="136"/>
                    <a:pt x="220" y="130"/>
                  </a:cubicBezTo>
                  <a:cubicBezTo>
                    <a:pt x="215" y="126"/>
                    <a:pt x="211" y="123"/>
                    <a:pt x="205" y="123"/>
                  </a:cubicBezTo>
                  <a:cubicBezTo>
                    <a:pt x="193" y="123"/>
                    <a:pt x="182" y="141"/>
                    <a:pt x="172" y="157"/>
                  </a:cubicBezTo>
                  <a:cubicBezTo>
                    <a:pt x="168" y="164"/>
                    <a:pt x="164" y="170"/>
                    <a:pt x="160" y="175"/>
                  </a:cubicBezTo>
                  <a:cubicBezTo>
                    <a:pt x="148" y="191"/>
                    <a:pt x="93" y="218"/>
                    <a:pt x="37" y="245"/>
                  </a:cubicBezTo>
                  <a:cubicBezTo>
                    <a:pt x="28" y="249"/>
                    <a:pt x="21" y="253"/>
                    <a:pt x="15" y="255"/>
                  </a:cubicBezTo>
                  <a:cubicBezTo>
                    <a:pt x="15" y="256"/>
                    <a:pt x="14" y="257"/>
                    <a:pt x="13" y="257"/>
                  </a:cubicBezTo>
                  <a:cubicBezTo>
                    <a:pt x="13" y="258"/>
                    <a:pt x="12" y="258"/>
                    <a:pt x="12" y="258"/>
                  </a:cubicBezTo>
                  <a:cubicBezTo>
                    <a:pt x="11" y="259"/>
                    <a:pt x="10" y="260"/>
                    <a:pt x="9" y="261"/>
                  </a:cubicBezTo>
                  <a:cubicBezTo>
                    <a:pt x="9" y="262"/>
                    <a:pt x="9" y="262"/>
                    <a:pt x="8" y="262"/>
                  </a:cubicBezTo>
                  <a:cubicBezTo>
                    <a:pt x="7" y="264"/>
                    <a:pt x="6" y="266"/>
                    <a:pt x="5" y="268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3" y="272"/>
                    <a:pt x="1" y="275"/>
                    <a:pt x="0" y="279"/>
                  </a:cubicBezTo>
                  <a:lnTo>
                    <a:pt x="0" y="279"/>
                  </a:lnTo>
                  <a:cubicBezTo>
                    <a:pt x="35" y="284"/>
                    <a:pt x="69" y="305"/>
                    <a:pt x="83" y="323"/>
                  </a:cubicBezTo>
                  <a:cubicBezTo>
                    <a:pt x="103" y="348"/>
                    <a:pt x="76" y="374"/>
                    <a:pt x="55" y="395"/>
                  </a:cubicBezTo>
                  <a:cubicBezTo>
                    <a:pt x="49" y="401"/>
                    <a:pt x="43" y="407"/>
                    <a:pt x="38" y="413"/>
                  </a:cubicBezTo>
                  <a:cubicBezTo>
                    <a:pt x="29" y="423"/>
                    <a:pt x="32" y="426"/>
                    <a:pt x="40" y="433"/>
                  </a:cubicBezTo>
                  <a:cubicBezTo>
                    <a:pt x="45" y="438"/>
                    <a:pt x="52" y="444"/>
                    <a:pt x="53" y="455"/>
                  </a:cubicBezTo>
                  <a:cubicBezTo>
                    <a:pt x="54" y="470"/>
                    <a:pt x="74" y="483"/>
                    <a:pt x="80" y="472"/>
                  </a:cubicBezTo>
                  <a:cubicBezTo>
                    <a:pt x="88" y="458"/>
                    <a:pt x="100" y="456"/>
                    <a:pt x="111" y="456"/>
                  </a:cubicBezTo>
                  <a:cubicBezTo>
                    <a:pt x="115" y="456"/>
                    <a:pt x="119" y="456"/>
                    <a:pt x="124" y="457"/>
                  </a:cubicBezTo>
                  <a:cubicBezTo>
                    <a:pt x="130" y="457"/>
                    <a:pt x="137" y="457"/>
                    <a:pt x="144" y="457"/>
                  </a:cubicBezTo>
                  <a:cubicBezTo>
                    <a:pt x="152" y="457"/>
                    <a:pt x="158" y="460"/>
                    <a:pt x="163" y="465"/>
                  </a:cubicBezTo>
                  <a:cubicBezTo>
                    <a:pt x="170" y="460"/>
                    <a:pt x="178" y="454"/>
                    <a:pt x="184" y="450"/>
                  </a:cubicBezTo>
                  <a:cubicBezTo>
                    <a:pt x="192" y="444"/>
                    <a:pt x="200" y="439"/>
                    <a:pt x="203" y="436"/>
                  </a:cubicBezTo>
                  <a:cubicBezTo>
                    <a:pt x="214" y="424"/>
                    <a:pt x="239" y="419"/>
                    <a:pt x="276" y="419"/>
                  </a:cubicBezTo>
                  <a:cubicBezTo>
                    <a:pt x="288" y="419"/>
                    <a:pt x="297" y="416"/>
                    <a:pt x="308" y="409"/>
                  </a:cubicBezTo>
                  <a:cubicBezTo>
                    <a:pt x="281" y="380"/>
                    <a:pt x="255" y="357"/>
                    <a:pt x="246" y="351"/>
                  </a:cubicBezTo>
                  <a:cubicBezTo>
                    <a:pt x="234" y="344"/>
                    <a:pt x="228" y="330"/>
                    <a:pt x="230" y="315"/>
                  </a:cubicBezTo>
                  <a:cubicBezTo>
                    <a:pt x="234" y="295"/>
                    <a:pt x="249" y="277"/>
                    <a:pt x="269" y="272"/>
                  </a:cubicBezTo>
                  <a:cubicBezTo>
                    <a:pt x="290" y="267"/>
                    <a:pt x="334" y="237"/>
                    <a:pt x="365" y="215"/>
                  </a:cubicBezTo>
                  <a:cubicBezTo>
                    <a:pt x="380" y="205"/>
                    <a:pt x="393" y="196"/>
                    <a:pt x="401" y="192"/>
                  </a:cubicBezTo>
                  <a:cubicBezTo>
                    <a:pt x="411" y="186"/>
                    <a:pt x="412" y="172"/>
                    <a:pt x="413" y="154"/>
                  </a:cubicBezTo>
                  <a:cubicBezTo>
                    <a:pt x="415" y="138"/>
                    <a:pt x="416" y="119"/>
                    <a:pt x="425" y="102"/>
                  </a:cubicBezTo>
                  <a:cubicBezTo>
                    <a:pt x="436" y="83"/>
                    <a:pt x="470" y="51"/>
                    <a:pt x="503" y="25"/>
                  </a:cubicBezTo>
                  <a:cubicBezTo>
                    <a:pt x="500" y="24"/>
                    <a:pt x="498" y="24"/>
                    <a:pt x="497" y="25"/>
                  </a:cubicBezTo>
                  <a:cubicBezTo>
                    <a:pt x="492" y="26"/>
                    <a:pt x="488" y="27"/>
                    <a:pt x="484" y="27"/>
                  </a:cubicBezTo>
                  <a:cubicBezTo>
                    <a:pt x="471" y="27"/>
                    <a:pt x="462" y="19"/>
                    <a:pt x="453" y="12"/>
                  </a:cubicBezTo>
                  <a:cubicBezTo>
                    <a:pt x="446" y="6"/>
                    <a:pt x="439" y="0"/>
                    <a:pt x="431" y="0"/>
                  </a:cubicBezTo>
                  <a:cubicBezTo>
                    <a:pt x="423" y="0"/>
                    <a:pt x="419" y="11"/>
                    <a:pt x="414" y="26"/>
                  </a:cubicBezTo>
                  <a:cubicBezTo>
                    <a:pt x="409" y="42"/>
                    <a:pt x="403" y="60"/>
                    <a:pt x="386" y="60"/>
                  </a:cubicBezTo>
                  <a:cubicBezTo>
                    <a:pt x="378" y="60"/>
                    <a:pt x="375" y="64"/>
                    <a:pt x="369" y="73"/>
                  </a:cubicBezTo>
                  <a:cubicBezTo>
                    <a:pt x="362" y="83"/>
                    <a:pt x="354" y="96"/>
                    <a:pt x="333" y="99"/>
                  </a:cubicBezTo>
                  <a:lnTo>
                    <a:pt x="328" y="99"/>
                  </a:lnTo>
                  <a:cubicBezTo>
                    <a:pt x="317" y="101"/>
                    <a:pt x="303" y="103"/>
                    <a:pt x="302" y="105"/>
                  </a:cubicBezTo>
                  <a:cubicBezTo>
                    <a:pt x="302" y="106"/>
                    <a:pt x="301" y="108"/>
                    <a:pt x="308" y="119"/>
                  </a:cubicBezTo>
                  <a:cubicBezTo>
                    <a:pt x="310" y="122"/>
                    <a:pt x="315" y="131"/>
                    <a:pt x="311" y="138"/>
                  </a:cubicBezTo>
                  <a:cubicBezTo>
                    <a:pt x="307" y="144"/>
                    <a:pt x="299" y="145"/>
                    <a:pt x="291" y="1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1" name="Freeform 82">
              <a:extLst>
                <a:ext uri="{FF2B5EF4-FFF2-40B4-BE49-F238E27FC236}">
                  <a16:creationId xmlns:a16="http://schemas.microsoft.com/office/drawing/2014/main" id="{6E1C274D-42BD-45B9-883B-E3085F8CF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7848" y="3318138"/>
              <a:ext cx="270580" cy="603157"/>
            </a:xfrm>
            <a:custGeom>
              <a:avLst/>
              <a:gdLst>
                <a:gd name="T0" fmla="*/ 305 w 633"/>
                <a:gd name="T1" fmla="*/ 909 h 1414"/>
                <a:gd name="T2" fmla="*/ 354 w 633"/>
                <a:gd name="T3" fmla="*/ 936 h 1414"/>
                <a:gd name="T4" fmla="*/ 424 w 633"/>
                <a:gd name="T5" fmla="*/ 1186 h 1414"/>
                <a:gd name="T6" fmla="*/ 465 w 633"/>
                <a:gd name="T7" fmla="*/ 1403 h 1414"/>
                <a:gd name="T8" fmla="*/ 486 w 633"/>
                <a:gd name="T9" fmla="*/ 1376 h 1414"/>
                <a:gd name="T10" fmla="*/ 497 w 633"/>
                <a:gd name="T11" fmla="*/ 1350 h 1414"/>
                <a:gd name="T12" fmla="*/ 509 w 633"/>
                <a:gd name="T13" fmla="*/ 1316 h 1414"/>
                <a:gd name="T14" fmla="*/ 503 w 633"/>
                <a:gd name="T15" fmla="*/ 1268 h 1414"/>
                <a:gd name="T16" fmla="*/ 425 w 633"/>
                <a:gd name="T17" fmla="*/ 1082 h 1414"/>
                <a:gd name="T18" fmla="*/ 442 w 633"/>
                <a:gd name="T19" fmla="*/ 1024 h 1414"/>
                <a:gd name="T20" fmla="*/ 447 w 633"/>
                <a:gd name="T21" fmla="*/ 1004 h 1414"/>
                <a:gd name="T22" fmla="*/ 458 w 633"/>
                <a:gd name="T23" fmla="*/ 991 h 1414"/>
                <a:gd name="T24" fmla="*/ 437 w 633"/>
                <a:gd name="T25" fmla="*/ 928 h 1414"/>
                <a:gd name="T26" fmla="*/ 391 w 633"/>
                <a:gd name="T27" fmla="*/ 736 h 1414"/>
                <a:gd name="T28" fmla="*/ 449 w 633"/>
                <a:gd name="T29" fmla="*/ 703 h 1414"/>
                <a:gd name="T30" fmla="*/ 560 w 633"/>
                <a:gd name="T31" fmla="*/ 649 h 1414"/>
                <a:gd name="T32" fmla="*/ 568 w 633"/>
                <a:gd name="T33" fmla="*/ 639 h 1414"/>
                <a:gd name="T34" fmla="*/ 577 w 633"/>
                <a:gd name="T35" fmla="*/ 634 h 1414"/>
                <a:gd name="T36" fmla="*/ 579 w 633"/>
                <a:gd name="T37" fmla="*/ 633 h 1414"/>
                <a:gd name="T38" fmla="*/ 600 w 633"/>
                <a:gd name="T39" fmla="*/ 611 h 1414"/>
                <a:gd name="T40" fmla="*/ 605 w 633"/>
                <a:gd name="T41" fmla="*/ 599 h 1414"/>
                <a:gd name="T42" fmla="*/ 617 w 633"/>
                <a:gd name="T43" fmla="*/ 580 h 1414"/>
                <a:gd name="T44" fmla="*/ 625 w 633"/>
                <a:gd name="T45" fmla="*/ 569 h 1414"/>
                <a:gd name="T46" fmla="*/ 632 w 633"/>
                <a:gd name="T47" fmla="*/ 560 h 1414"/>
                <a:gd name="T48" fmla="*/ 614 w 633"/>
                <a:gd name="T49" fmla="*/ 568 h 1414"/>
                <a:gd name="T50" fmla="*/ 557 w 633"/>
                <a:gd name="T51" fmla="*/ 529 h 1414"/>
                <a:gd name="T52" fmla="*/ 506 w 633"/>
                <a:gd name="T53" fmla="*/ 502 h 1414"/>
                <a:gd name="T54" fmla="*/ 515 w 633"/>
                <a:gd name="T55" fmla="*/ 448 h 1414"/>
                <a:gd name="T56" fmla="*/ 464 w 633"/>
                <a:gd name="T57" fmla="*/ 366 h 1414"/>
                <a:gd name="T58" fmla="*/ 384 w 633"/>
                <a:gd name="T59" fmla="*/ 361 h 1414"/>
                <a:gd name="T60" fmla="*/ 445 w 633"/>
                <a:gd name="T61" fmla="*/ 209 h 1414"/>
                <a:gd name="T62" fmla="*/ 437 w 633"/>
                <a:gd name="T63" fmla="*/ 70 h 1414"/>
                <a:gd name="T64" fmla="*/ 386 w 633"/>
                <a:gd name="T65" fmla="*/ 0 h 1414"/>
                <a:gd name="T66" fmla="*/ 366 w 633"/>
                <a:gd name="T67" fmla="*/ 9 h 1414"/>
                <a:gd name="T68" fmla="*/ 338 w 633"/>
                <a:gd name="T69" fmla="*/ 55 h 1414"/>
                <a:gd name="T70" fmla="*/ 342 w 633"/>
                <a:gd name="T71" fmla="*/ 117 h 1414"/>
                <a:gd name="T72" fmla="*/ 253 w 633"/>
                <a:gd name="T73" fmla="*/ 126 h 1414"/>
                <a:gd name="T74" fmla="*/ 192 w 633"/>
                <a:gd name="T75" fmla="*/ 230 h 1414"/>
                <a:gd name="T76" fmla="*/ 156 w 633"/>
                <a:gd name="T77" fmla="*/ 367 h 1414"/>
                <a:gd name="T78" fmla="*/ 104 w 633"/>
                <a:gd name="T79" fmla="*/ 374 h 1414"/>
                <a:gd name="T80" fmla="*/ 80 w 633"/>
                <a:gd name="T81" fmla="*/ 443 h 1414"/>
                <a:gd name="T82" fmla="*/ 26 w 633"/>
                <a:gd name="T83" fmla="*/ 580 h 1414"/>
                <a:gd name="T84" fmla="*/ 0 w 633"/>
                <a:gd name="T85" fmla="*/ 602 h 1414"/>
                <a:gd name="T86" fmla="*/ 145 w 633"/>
                <a:gd name="T87" fmla="*/ 957 h 1414"/>
                <a:gd name="T88" fmla="*/ 175 w 633"/>
                <a:gd name="T89" fmla="*/ 991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3" h="1414">
                  <a:moveTo>
                    <a:pt x="241" y="983"/>
                  </a:moveTo>
                  <a:cubicBezTo>
                    <a:pt x="249" y="972"/>
                    <a:pt x="260" y="963"/>
                    <a:pt x="271" y="954"/>
                  </a:cubicBezTo>
                  <a:cubicBezTo>
                    <a:pt x="287" y="939"/>
                    <a:pt x="302" y="926"/>
                    <a:pt x="305" y="909"/>
                  </a:cubicBezTo>
                  <a:cubicBezTo>
                    <a:pt x="306" y="905"/>
                    <a:pt x="308" y="894"/>
                    <a:pt x="317" y="894"/>
                  </a:cubicBezTo>
                  <a:cubicBezTo>
                    <a:pt x="325" y="894"/>
                    <a:pt x="331" y="904"/>
                    <a:pt x="340" y="917"/>
                  </a:cubicBezTo>
                  <a:cubicBezTo>
                    <a:pt x="345" y="924"/>
                    <a:pt x="350" y="932"/>
                    <a:pt x="354" y="936"/>
                  </a:cubicBezTo>
                  <a:cubicBezTo>
                    <a:pt x="371" y="953"/>
                    <a:pt x="383" y="986"/>
                    <a:pt x="387" y="1025"/>
                  </a:cubicBezTo>
                  <a:cubicBezTo>
                    <a:pt x="387" y="1029"/>
                    <a:pt x="387" y="1034"/>
                    <a:pt x="388" y="1040"/>
                  </a:cubicBezTo>
                  <a:cubicBezTo>
                    <a:pt x="391" y="1082"/>
                    <a:pt x="397" y="1160"/>
                    <a:pt x="424" y="1186"/>
                  </a:cubicBezTo>
                  <a:cubicBezTo>
                    <a:pt x="459" y="1218"/>
                    <a:pt x="465" y="1287"/>
                    <a:pt x="455" y="1313"/>
                  </a:cubicBezTo>
                  <a:cubicBezTo>
                    <a:pt x="451" y="1323"/>
                    <a:pt x="455" y="1339"/>
                    <a:pt x="460" y="1355"/>
                  </a:cubicBezTo>
                  <a:cubicBezTo>
                    <a:pt x="464" y="1371"/>
                    <a:pt x="469" y="1388"/>
                    <a:pt x="465" y="1403"/>
                  </a:cubicBezTo>
                  <a:cubicBezTo>
                    <a:pt x="465" y="1405"/>
                    <a:pt x="464" y="1409"/>
                    <a:pt x="463" y="1413"/>
                  </a:cubicBezTo>
                  <a:cubicBezTo>
                    <a:pt x="470" y="1407"/>
                    <a:pt x="477" y="1394"/>
                    <a:pt x="485" y="1378"/>
                  </a:cubicBezTo>
                  <a:cubicBezTo>
                    <a:pt x="485" y="1377"/>
                    <a:pt x="486" y="1377"/>
                    <a:pt x="486" y="1376"/>
                  </a:cubicBezTo>
                  <a:cubicBezTo>
                    <a:pt x="488" y="1372"/>
                    <a:pt x="490" y="1368"/>
                    <a:pt x="492" y="1363"/>
                  </a:cubicBezTo>
                  <a:cubicBezTo>
                    <a:pt x="493" y="1361"/>
                    <a:pt x="494" y="1358"/>
                    <a:pt x="495" y="1356"/>
                  </a:cubicBezTo>
                  <a:cubicBezTo>
                    <a:pt x="495" y="1354"/>
                    <a:pt x="496" y="1352"/>
                    <a:pt x="497" y="1350"/>
                  </a:cubicBezTo>
                  <a:cubicBezTo>
                    <a:pt x="499" y="1345"/>
                    <a:pt x="500" y="1341"/>
                    <a:pt x="502" y="1336"/>
                  </a:cubicBezTo>
                  <a:cubicBezTo>
                    <a:pt x="502" y="1334"/>
                    <a:pt x="503" y="1333"/>
                    <a:pt x="504" y="1331"/>
                  </a:cubicBezTo>
                  <a:cubicBezTo>
                    <a:pt x="505" y="1326"/>
                    <a:pt x="507" y="1321"/>
                    <a:pt x="509" y="1316"/>
                  </a:cubicBezTo>
                  <a:cubicBezTo>
                    <a:pt x="509" y="1315"/>
                    <a:pt x="509" y="1314"/>
                    <a:pt x="510" y="1313"/>
                  </a:cubicBezTo>
                  <a:cubicBezTo>
                    <a:pt x="511" y="1307"/>
                    <a:pt x="513" y="1301"/>
                    <a:pt x="515" y="1295"/>
                  </a:cubicBezTo>
                  <a:cubicBezTo>
                    <a:pt x="514" y="1282"/>
                    <a:pt x="509" y="1275"/>
                    <a:pt x="503" y="1268"/>
                  </a:cubicBezTo>
                  <a:cubicBezTo>
                    <a:pt x="497" y="1260"/>
                    <a:pt x="491" y="1252"/>
                    <a:pt x="491" y="1239"/>
                  </a:cubicBezTo>
                  <a:cubicBezTo>
                    <a:pt x="491" y="1215"/>
                    <a:pt x="491" y="1175"/>
                    <a:pt x="462" y="1150"/>
                  </a:cubicBezTo>
                  <a:cubicBezTo>
                    <a:pt x="440" y="1130"/>
                    <a:pt x="425" y="1102"/>
                    <a:pt x="425" y="1082"/>
                  </a:cubicBezTo>
                  <a:cubicBezTo>
                    <a:pt x="426" y="1072"/>
                    <a:pt x="429" y="1065"/>
                    <a:pt x="435" y="1059"/>
                  </a:cubicBezTo>
                  <a:cubicBezTo>
                    <a:pt x="442" y="1054"/>
                    <a:pt x="443" y="1043"/>
                    <a:pt x="443" y="1033"/>
                  </a:cubicBezTo>
                  <a:cubicBezTo>
                    <a:pt x="443" y="1030"/>
                    <a:pt x="443" y="1027"/>
                    <a:pt x="442" y="1024"/>
                  </a:cubicBezTo>
                  <a:cubicBezTo>
                    <a:pt x="442" y="1022"/>
                    <a:pt x="442" y="1020"/>
                    <a:pt x="442" y="1018"/>
                  </a:cubicBezTo>
                  <a:cubicBezTo>
                    <a:pt x="442" y="1012"/>
                    <a:pt x="443" y="1009"/>
                    <a:pt x="445" y="1006"/>
                  </a:cubicBezTo>
                  <a:lnTo>
                    <a:pt x="447" y="1004"/>
                  </a:lnTo>
                  <a:lnTo>
                    <a:pt x="450" y="1004"/>
                  </a:lnTo>
                  <a:cubicBezTo>
                    <a:pt x="451" y="1004"/>
                    <a:pt x="452" y="1004"/>
                    <a:pt x="453" y="1004"/>
                  </a:cubicBezTo>
                  <a:cubicBezTo>
                    <a:pt x="454" y="1003"/>
                    <a:pt x="457" y="998"/>
                    <a:pt x="458" y="991"/>
                  </a:cubicBezTo>
                  <a:cubicBezTo>
                    <a:pt x="458" y="987"/>
                    <a:pt x="457" y="982"/>
                    <a:pt x="452" y="979"/>
                  </a:cubicBezTo>
                  <a:cubicBezTo>
                    <a:pt x="439" y="972"/>
                    <a:pt x="439" y="957"/>
                    <a:pt x="440" y="945"/>
                  </a:cubicBezTo>
                  <a:cubicBezTo>
                    <a:pt x="440" y="938"/>
                    <a:pt x="440" y="929"/>
                    <a:pt x="437" y="928"/>
                  </a:cubicBezTo>
                  <a:cubicBezTo>
                    <a:pt x="421" y="922"/>
                    <a:pt x="376" y="872"/>
                    <a:pt x="376" y="853"/>
                  </a:cubicBezTo>
                  <a:cubicBezTo>
                    <a:pt x="376" y="851"/>
                    <a:pt x="376" y="849"/>
                    <a:pt x="376" y="846"/>
                  </a:cubicBezTo>
                  <a:cubicBezTo>
                    <a:pt x="378" y="825"/>
                    <a:pt x="385" y="775"/>
                    <a:pt x="391" y="736"/>
                  </a:cubicBezTo>
                  <a:lnTo>
                    <a:pt x="391" y="732"/>
                  </a:lnTo>
                  <a:cubicBezTo>
                    <a:pt x="394" y="709"/>
                    <a:pt x="423" y="702"/>
                    <a:pt x="439" y="702"/>
                  </a:cubicBezTo>
                  <a:lnTo>
                    <a:pt x="449" y="703"/>
                  </a:lnTo>
                  <a:cubicBezTo>
                    <a:pt x="471" y="703"/>
                    <a:pt x="486" y="697"/>
                    <a:pt x="491" y="687"/>
                  </a:cubicBezTo>
                  <a:cubicBezTo>
                    <a:pt x="499" y="674"/>
                    <a:pt x="518" y="668"/>
                    <a:pt x="534" y="662"/>
                  </a:cubicBezTo>
                  <a:cubicBezTo>
                    <a:pt x="545" y="658"/>
                    <a:pt x="558" y="653"/>
                    <a:pt x="560" y="649"/>
                  </a:cubicBezTo>
                  <a:cubicBezTo>
                    <a:pt x="561" y="647"/>
                    <a:pt x="562" y="645"/>
                    <a:pt x="564" y="644"/>
                  </a:cubicBezTo>
                  <a:cubicBezTo>
                    <a:pt x="564" y="643"/>
                    <a:pt x="565" y="642"/>
                    <a:pt x="566" y="642"/>
                  </a:cubicBezTo>
                  <a:cubicBezTo>
                    <a:pt x="566" y="641"/>
                    <a:pt x="567" y="640"/>
                    <a:pt x="568" y="639"/>
                  </a:cubicBezTo>
                  <a:lnTo>
                    <a:pt x="568" y="639"/>
                  </a:lnTo>
                  <a:cubicBezTo>
                    <a:pt x="571" y="638"/>
                    <a:pt x="573" y="636"/>
                    <a:pt x="576" y="635"/>
                  </a:cubicBezTo>
                  <a:lnTo>
                    <a:pt x="577" y="634"/>
                  </a:lnTo>
                  <a:lnTo>
                    <a:pt x="579" y="633"/>
                  </a:lnTo>
                  <a:lnTo>
                    <a:pt x="579" y="633"/>
                  </a:lnTo>
                  <a:lnTo>
                    <a:pt x="579" y="633"/>
                  </a:lnTo>
                  <a:cubicBezTo>
                    <a:pt x="580" y="633"/>
                    <a:pt x="581" y="632"/>
                    <a:pt x="583" y="632"/>
                  </a:cubicBezTo>
                  <a:cubicBezTo>
                    <a:pt x="593" y="627"/>
                    <a:pt x="599" y="624"/>
                    <a:pt x="599" y="618"/>
                  </a:cubicBezTo>
                  <a:cubicBezTo>
                    <a:pt x="599" y="616"/>
                    <a:pt x="600" y="613"/>
                    <a:pt x="600" y="611"/>
                  </a:cubicBezTo>
                  <a:cubicBezTo>
                    <a:pt x="601" y="610"/>
                    <a:pt x="601" y="609"/>
                    <a:pt x="601" y="608"/>
                  </a:cubicBezTo>
                  <a:cubicBezTo>
                    <a:pt x="602" y="606"/>
                    <a:pt x="603" y="604"/>
                    <a:pt x="604" y="602"/>
                  </a:cubicBezTo>
                  <a:cubicBezTo>
                    <a:pt x="604" y="601"/>
                    <a:pt x="605" y="600"/>
                    <a:pt x="605" y="599"/>
                  </a:cubicBezTo>
                  <a:cubicBezTo>
                    <a:pt x="607" y="597"/>
                    <a:pt x="608" y="594"/>
                    <a:pt x="609" y="592"/>
                  </a:cubicBezTo>
                  <a:cubicBezTo>
                    <a:pt x="610" y="591"/>
                    <a:pt x="610" y="590"/>
                    <a:pt x="611" y="590"/>
                  </a:cubicBezTo>
                  <a:cubicBezTo>
                    <a:pt x="613" y="586"/>
                    <a:pt x="615" y="583"/>
                    <a:pt x="617" y="580"/>
                  </a:cubicBezTo>
                  <a:cubicBezTo>
                    <a:pt x="617" y="580"/>
                    <a:pt x="617" y="580"/>
                    <a:pt x="617" y="579"/>
                  </a:cubicBezTo>
                  <a:cubicBezTo>
                    <a:pt x="619" y="576"/>
                    <a:pt x="621" y="574"/>
                    <a:pt x="623" y="571"/>
                  </a:cubicBezTo>
                  <a:cubicBezTo>
                    <a:pt x="624" y="570"/>
                    <a:pt x="624" y="570"/>
                    <a:pt x="625" y="569"/>
                  </a:cubicBezTo>
                  <a:cubicBezTo>
                    <a:pt x="627" y="567"/>
                    <a:pt x="628" y="565"/>
                    <a:pt x="630" y="563"/>
                  </a:cubicBezTo>
                  <a:cubicBezTo>
                    <a:pt x="630" y="562"/>
                    <a:pt x="631" y="562"/>
                    <a:pt x="631" y="561"/>
                  </a:cubicBezTo>
                  <a:lnTo>
                    <a:pt x="632" y="560"/>
                  </a:lnTo>
                  <a:lnTo>
                    <a:pt x="632" y="560"/>
                  </a:lnTo>
                  <a:cubicBezTo>
                    <a:pt x="630" y="561"/>
                    <a:pt x="628" y="561"/>
                    <a:pt x="626" y="562"/>
                  </a:cubicBezTo>
                  <a:cubicBezTo>
                    <a:pt x="622" y="564"/>
                    <a:pt x="618" y="566"/>
                    <a:pt x="614" y="568"/>
                  </a:cubicBezTo>
                  <a:cubicBezTo>
                    <a:pt x="593" y="576"/>
                    <a:pt x="575" y="574"/>
                    <a:pt x="565" y="562"/>
                  </a:cubicBezTo>
                  <a:cubicBezTo>
                    <a:pt x="559" y="555"/>
                    <a:pt x="556" y="545"/>
                    <a:pt x="558" y="536"/>
                  </a:cubicBezTo>
                  <a:cubicBezTo>
                    <a:pt x="559" y="532"/>
                    <a:pt x="558" y="530"/>
                    <a:pt x="557" y="529"/>
                  </a:cubicBezTo>
                  <a:cubicBezTo>
                    <a:pt x="551" y="522"/>
                    <a:pt x="533" y="522"/>
                    <a:pt x="522" y="522"/>
                  </a:cubicBezTo>
                  <a:cubicBezTo>
                    <a:pt x="515" y="522"/>
                    <a:pt x="511" y="519"/>
                    <a:pt x="509" y="516"/>
                  </a:cubicBezTo>
                  <a:cubicBezTo>
                    <a:pt x="506" y="513"/>
                    <a:pt x="505" y="507"/>
                    <a:pt x="506" y="502"/>
                  </a:cubicBezTo>
                  <a:cubicBezTo>
                    <a:pt x="506" y="492"/>
                    <a:pt x="510" y="480"/>
                    <a:pt x="514" y="469"/>
                  </a:cubicBezTo>
                  <a:lnTo>
                    <a:pt x="516" y="464"/>
                  </a:lnTo>
                  <a:cubicBezTo>
                    <a:pt x="518" y="457"/>
                    <a:pt x="518" y="452"/>
                    <a:pt x="515" y="448"/>
                  </a:cubicBezTo>
                  <a:cubicBezTo>
                    <a:pt x="511" y="442"/>
                    <a:pt x="503" y="439"/>
                    <a:pt x="492" y="438"/>
                  </a:cubicBezTo>
                  <a:cubicBezTo>
                    <a:pt x="483" y="437"/>
                    <a:pt x="475" y="430"/>
                    <a:pt x="468" y="418"/>
                  </a:cubicBezTo>
                  <a:cubicBezTo>
                    <a:pt x="461" y="403"/>
                    <a:pt x="457" y="377"/>
                    <a:pt x="464" y="366"/>
                  </a:cubicBezTo>
                  <a:cubicBezTo>
                    <a:pt x="463" y="363"/>
                    <a:pt x="447" y="357"/>
                    <a:pt x="426" y="357"/>
                  </a:cubicBezTo>
                  <a:cubicBezTo>
                    <a:pt x="416" y="357"/>
                    <a:pt x="408" y="358"/>
                    <a:pt x="402" y="361"/>
                  </a:cubicBezTo>
                  <a:cubicBezTo>
                    <a:pt x="392" y="366"/>
                    <a:pt x="386" y="363"/>
                    <a:pt x="384" y="361"/>
                  </a:cubicBezTo>
                  <a:cubicBezTo>
                    <a:pt x="380" y="356"/>
                    <a:pt x="380" y="349"/>
                    <a:pt x="381" y="340"/>
                  </a:cubicBezTo>
                  <a:cubicBezTo>
                    <a:pt x="382" y="333"/>
                    <a:pt x="383" y="326"/>
                    <a:pt x="381" y="321"/>
                  </a:cubicBezTo>
                  <a:cubicBezTo>
                    <a:pt x="372" y="299"/>
                    <a:pt x="414" y="240"/>
                    <a:pt x="445" y="209"/>
                  </a:cubicBezTo>
                  <a:cubicBezTo>
                    <a:pt x="468" y="186"/>
                    <a:pt x="465" y="157"/>
                    <a:pt x="463" y="127"/>
                  </a:cubicBezTo>
                  <a:cubicBezTo>
                    <a:pt x="462" y="119"/>
                    <a:pt x="462" y="110"/>
                    <a:pt x="462" y="101"/>
                  </a:cubicBezTo>
                  <a:cubicBezTo>
                    <a:pt x="462" y="70"/>
                    <a:pt x="452" y="70"/>
                    <a:pt x="437" y="70"/>
                  </a:cubicBezTo>
                  <a:cubicBezTo>
                    <a:pt x="414" y="70"/>
                    <a:pt x="414" y="37"/>
                    <a:pt x="414" y="21"/>
                  </a:cubicBezTo>
                  <a:cubicBezTo>
                    <a:pt x="414" y="19"/>
                    <a:pt x="413" y="16"/>
                    <a:pt x="412" y="14"/>
                  </a:cubicBezTo>
                  <a:cubicBezTo>
                    <a:pt x="407" y="6"/>
                    <a:pt x="397" y="0"/>
                    <a:pt x="386" y="0"/>
                  </a:cubicBezTo>
                  <a:cubicBezTo>
                    <a:pt x="381" y="0"/>
                    <a:pt x="376" y="2"/>
                    <a:pt x="373" y="4"/>
                  </a:cubicBezTo>
                  <a:cubicBezTo>
                    <a:pt x="372" y="5"/>
                    <a:pt x="370" y="6"/>
                    <a:pt x="368" y="7"/>
                  </a:cubicBezTo>
                  <a:cubicBezTo>
                    <a:pt x="367" y="8"/>
                    <a:pt x="367" y="8"/>
                    <a:pt x="366" y="9"/>
                  </a:cubicBezTo>
                  <a:cubicBezTo>
                    <a:pt x="365" y="9"/>
                    <a:pt x="364" y="9"/>
                    <a:pt x="363" y="10"/>
                  </a:cubicBezTo>
                  <a:cubicBezTo>
                    <a:pt x="362" y="18"/>
                    <a:pt x="355" y="42"/>
                    <a:pt x="342" y="49"/>
                  </a:cubicBezTo>
                  <a:cubicBezTo>
                    <a:pt x="340" y="50"/>
                    <a:pt x="339" y="52"/>
                    <a:pt x="338" y="55"/>
                  </a:cubicBezTo>
                  <a:cubicBezTo>
                    <a:pt x="336" y="62"/>
                    <a:pt x="340" y="76"/>
                    <a:pt x="351" y="91"/>
                  </a:cubicBezTo>
                  <a:cubicBezTo>
                    <a:pt x="353" y="94"/>
                    <a:pt x="359" y="103"/>
                    <a:pt x="355" y="111"/>
                  </a:cubicBezTo>
                  <a:cubicBezTo>
                    <a:pt x="353" y="113"/>
                    <a:pt x="350" y="117"/>
                    <a:pt x="342" y="117"/>
                  </a:cubicBezTo>
                  <a:cubicBezTo>
                    <a:pt x="330" y="117"/>
                    <a:pt x="312" y="108"/>
                    <a:pt x="307" y="97"/>
                  </a:cubicBezTo>
                  <a:cubicBezTo>
                    <a:pt x="307" y="96"/>
                    <a:pt x="307" y="96"/>
                    <a:pt x="305" y="96"/>
                  </a:cubicBezTo>
                  <a:cubicBezTo>
                    <a:pt x="294" y="96"/>
                    <a:pt x="271" y="111"/>
                    <a:pt x="253" y="126"/>
                  </a:cubicBezTo>
                  <a:cubicBezTo>
                    <a:pt x="248" y="131"/>
                    <a:pt x="242" y="135"/>
                    <a:pt x="236" y="139"/>
                  </a:cubicBezTo>
                  <a:cubicBezTo>
                    <a:pt x="219" y="151"/>
                    <a:pt x="204" y="161"/>
                    <a:pt x="204" y="182"/>
                  </a:cubicBezTo>
                  <a:cubicBezTo>
                    <a:pt x="204" y="199"/>
                    <a:pt x="198" y="215"/>
                    <a:pt x="192" y="230"/>
                  </a:cubicBezTo>
                  <a:cubicBezTo>
                    <a:pt x="186" y="246"/>
                    <a:pt x="180" y="261"/>
                    <a:pt x="183" y="274"/>
                  </a:cubicBezTo>
                  <a:cubicBezTo>
                    <a:pt x="187" y="292"/>
                    <a:pt x="176" y="315"/>
                    <a:pt x="166" y="336"/>
                  </a:cubicBezTo>
                  <a:cubicBezTo>
                    <a:pt x="161" y="348"/>
                    <a:pt x="155" y="362"/>
                    <a:pt x="156" y="367"/>
                  </a:cubicBezTo>
                  <a:cubicBezTo>
                    <a:pt x="156" y="370"/>
                    <a:pt x="156" y="373"/>
                    <a:pt x="154" y="375"/>
                  </a:cubicBezTo>
                  <a:cubicBezTo>
                    <a:pt x="151" y="379"/>
                    <a:pt x="145" y="380"/>
                    <a:pt x="140" y="380"/>
                  </a:cubicBezTo>
                  <a:cubicBezTo>
                    <a:pt x="130" y="380"/>
                    <a:pt x="116" y="376"/>
                    <a:pt x="104" y="374"/>
                  </a:cubicBezTo>
                  <a:cubicBezTo>
                    <a:pt x="100" y="373"/>
                    <a:pt x="95" y="372"/>
                    <a:pt x="92" y="371"/>
                  </a:cubicBezTo>
                  <a:cubicBezTo>
                    <a:pt x="91" y="375"/>
                    <a:pt x="90" y="386"/>
                    <a:pt x="89" y="394"/>
                  </a:cubicBezTo>
                  <a:cubicBezTo>
                    <a:pt x="88" y="412"/>
                    <a:pt x="87" y="433"/>
                    <a:pt x="80" y="443"/>
                  </a:cubicBezTo>
                  <a:cubicBezTo>
                    <a:pt x="75" y="450"/>
                    <a:pt x="74" y="466"/>
                    <a:pt x="73" y="481"/>
                  </a:cubicBezTo>
                  <a:cubicBezTo>
                    <a:pt x="71" y="505"/>
                    <a:pt x="69" y="527"/>
                    <a:pt x="54" y="527"/>
                  </a:cubicBezTo>
                  <a:cubicBezTo>
                    <a:pt x="46" y="527"/>
                    <a:pt x="33" y="555"/>
                    <a:pt x="26" y="580"/>
                  </a:cubicBezTo>
                  <a:lnTo>
                    <a:pt x="26" y="582"/>
                  </a:lnTo>
                  <a:lnTo>
                    <a:pt x="24" y="584"/>
                  </a:lnTo>
                  <a:cubicBezTo>
                    <a:pt x="24" y="584"/>
                    <a:pt x="12" y="592"/>
                    <a:pt x="0" y="602"/>
                  </a:cubicBezTo>
                  <a:cubicBezTo>
                    <a:pt x="13" y="627"/>
                    <a:pt x="38" y="659"/>
                    <a:pt x="67" y="671"/>
                  </a:cubicBezTo>
                  <a:cubicBezTo>
                    <a:pt x="101" y="685"/>
                    <a:pt x="131" y="738"/>
                    <a:pt x="157" y="829"/>
                  </a:cubicBezTo>
                  <a:cubicBezTo>
                    <a:pt x="171" y="879"/>
                    <a:pt x="162" y="929"/>
                    <a:pt x="145" y="957"/>
                  </a:cubicBezTo>
                  <a:cubicBezTo>
                    <a:pt x="142" y="964"/>
                    <a:pt x="140" y="969"/>
                    <a:pt x="141" y="972"/>
                  </a:cubicBezTo>
                  <a:cubicBezTo>
                    <a:pt x="143" y="976"/>
                    <a:pt x="151" y="979"/>
                    <a:pt x="160" y="984"/>
                  </a:cubicBezTo>
                  <a:cubicBezTo>
                    <a:pt x="164" y="986"/>
                    <a:pt x="169" y="988"/>
                    <a:pt x="175" y="991"/>
                  </a:cubicBezTo>
                  <a:cubicBezTo>
                    <a:pt x="204" y="1006"/>
                    <a:pt x="227" y="1004"/>
                    <a:pt x="241" y="98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2" name="Freeform 83">
              <a:extLst>
                <a:ext uri="{FF2B5EF4-FFF2-40B4-BE49-F238E27FC236}">
                  <a16:creationId xmlns:a16="http://schemas.microsoft.com/office/drawing/2014/main" id="{CEF437C6-E14C-491A-806D-169C1B54F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9509" y="3923175"/>
              <a:ext cx="1879" cy="3758"/>
            </a:xfrm>
            <a:custGeom>
              <a:avLst/>
              <a:gdLst>
                <a:gd name="T0" fmla="*/ 1 w 2"/>
                <a:gd name="T1" fmla="*/ 0 h 7"/>
                <a:gd name="T2" fmla="*/ 1 w 2"/>
                <a:gd name="T3" fmla="*/ 1 h 7"/>
                <a:gd name="T4" fmla="*/ 0 w 2"/>
                <a:gd name="T5" fmla="*/ 6 h 7"/>
                <a:gd name="T6" fmla="*/ 0 w 2"/>
                <a:gd name="T7" fmla="*/ 6 h 7"/>
                <a:gd name="T8" fmla="*/ 1 w 2"/>
                <a:gd name="T9" fmla="*/ 1 h 7"/>
                <a:gd name="T10" fmla="*/ 1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lnTo>
                    <a:pt x="0" y="6"/>
                  </a:lnTo>
                  <a:lnTo>
                    <a:pt x="0" y="6"/>
                  </a:lnTo>
                  <a:cubicBezTo>
                    <a:pt x="1" y="5"/>
                    <a:pt x="1" y="2"/>
                    <a:pt x="1" y="1"/>
                  </a:cubicBez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3" name="Freeform 84">
              <a:extLst>
                <a:ext uri="{FF2B5EF4-FFF2-40B4-BE49-F238E27FC236}">
                  <a16:creationId xmlns:a16="http://schemas.microsoft.com/office/drawing/2014/main" id="{619D8561-473B-43F2-A920-BF719D0F0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3896" y="3325653"/>
              <a:ext cx="92072" cy="50733"/>
            </a:xfrm>
            <a:custGeom>
              <a:avLst/>
              <a:gdLst>
                <a:gd name="T0" fmla="*/ 205 w 217"/>
                <a:gd name="T1" fmla="*/ 38 h 120"/>
                <a:gd name="T2" fmla="*/ 205 w 217"/>
                <a:gd name="T3" fmla="*/ 38 h 120"/>
                <a:gd name="T4" fmla="*/ 195 w 217"/>
                <a:gd name="T5" fmla="*/ 31 h 120"/>
                <a:gd name="T6" fmla="*/ 193 w 217"/>
                <a:gd name="T7" fmla="*/ 30 h 120"/>
                <a:gd name="T8" fmla="*/ 186 w 217"/>
                <a:gd name="T9" fmla="*/ 27 h 120"/>
                <a:gd name="T10" fmla="*/ 184 w 217"/>
                <a:gd name="T11" fmla="*/ 26 h 120"/>
                <a:gd name="T12" fmla="*/ 178 w 217"/>
                <a:gd name="T13" fmla="*/ 24 h 120"/>
                <a:gd name="T14" fmla="*/ 177 w 217"/>
                <a:gd name="T15" fmla="*/ 24 h 120"/>
                <a:gd name="T16" fmla="*/ 171 w 217"/>
                <a:gd name="T17" fmla="*/ 24 h 120"/>
                <a:gd name="T18" fmla="*/ 159 w 217"/>
                <a:gd name="T19" fmla="*/ 25 h 120"/>
                <a:gd name="T20" fmla="*/ 125 w 217"/>
                <a:gd name="T21" fmla="*/ 21 h 120"/>
                <a:gd name="T22" fmla="*/ 69 w 217"/>
                <a:gd name="T23" fmla="*/ 10 h 120"/>
                <a:gd name="T24" fmla="*/ 52 w 217"/>
                <a:gd name="T25" fmla="*/ 19 h 120"/>
                <a:gd name="T26" fmla="*/ 16 w 217"/>
                <a:gd name="T27" fmla="*/ 55 h 120"/>
                <a:gd name="T28" fmla="*/ 8 w 217"/>
                <a:gd name="T29" fmla="*/ 72 h 120"/>
                <a:gd name="T30" fmla="*/ 6 w 217"/>
                <a:gd name="T31" fmla="*/ 77 h 120"/>
                <a:gd name="T32" fmla="*/ 0 w 217"/>
                <a:gd name="T33" fmla="*/ 86 h 120"/>
                <a:gd name="T34" fmla="*/ 12 w 217"/>
                <a:gd name="T35" fmla="*/ 97 h 120"/>
                <a:gd name="T36" fmla="*/ 33 w 217"/>
                <a:gd name="T37" fmla="*/ 103 h 120"/>
                <a:gd name="T38" fmla="*/ 63 w 217"/>
                <a:gd name="T39" fmla="*/ 109 h 120"/>
                <a:gd name="T40" fmla="*/ 74 w 217"/>
                <a:gd name="T41" fmla="*/ 108 h 120"/>
                <a:gd name="T42" fmla="*/ 96 w 217"/>
                <a:gd name="T43" fmla="*/ 113 h 120"/>
                <a:gd name="T44" fmla="*/ 135 w 217"/>
                <a:gd name="T45" fmla="*/ 115 h 120"/>
                <a:gd name="T46" fmla="*/ 178 w 217"/>
                <a:gd name="T47" fmla="*/ 114 h 120"/>
                <a:gd name="T48" fmla="*/ 193 w 217"/>
                <a:gd name="T49" fmla="*/ 116 h 120"/>
                <a:gd name="T50" fmla="*/ 207 w 217"/>
                <a:gd name="T51" fmla="*/ 109 h 120"/>
                <a:gd name="T52" fmla="*/ 198 w 217"/>
                <a:gd name="T53" fmla="*/ 48 h 120"/>
                <a:gd name="T54" fmla="*/ 195 w 217"/>
                <a:gd name="T55" fmla="*/ 43 h 120"/>
                <a:gd name="T56" fmla="*/ 201 w 217"/>
                <a:gd name="T57" fmla="*/ 40 h 120"/>
                <a:gd name="T58" fmla="*/ 205 w 217"/>
                <a:gd name="T59" fmla="*/ 3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7" h="120">
                  <a:moveTo>
                    <a:pt x="205" y="38"/>
                  </a:moveTo>
                  <a:lnTo>
                    <a:pt x="205" y="38"/>
                  </a:lnTo>
                  <a:cubicBezTo>
                    <a:pt x="201" y="35"/>
                    <a:pt x="198" y="33"/>
                    <a:pt x="195" y="31"/>
                  </a:cubicBezTo>
                  <a:cubicBezTo>
                    <a:pt x="194" y="31"/>
                    <a:pt x="194" y="31"/>
                    <a:pt x="193" y="30"/>
                  </a:cubicBezTo>
                  <a:cubicBezTo>
                    <a:pt x="191" y="29"/>
                    <a:pt x="188" y="27"/>
                    <a:pt x="186" y="27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82" y="25"/>
                    <a:pt x="180" y="25"/>
                    <a:pt x="178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5" y="24"/>
                    <a:pt x="173" y="24"/>
                    <a:pt x="171" y="24"/>
                  </a:cubicBezTo>
                  <a:cubicBezTo>
                    <a:pt x="167" y="24"/>
                    <a:pt x="163" y="24"/>
                    <a:pt x="159" y="25"/>
                  </a:cubicBezTo>
                  <a:cubicBezTo>
                    <a:pt x="148" y="27"/>
                    <a:pt x="136" y="27"/>
                    <a:pt x="125" y="21"/>
                  </a:cubicBezTo>
                  <a:cubicBezTo>
                    <a:pt x="96" y="6"/>
                    <a:pt x="82" y="0"/>
                    <a:pt x="69" y="10"/>
                  </a:cubicBezTo>
                  <a:cubicBezTo>
                    <a:pt x="64" y="14"/>
                    <a:pt x="58" y="17"/>
                    <a:pt x="52" y="19"/>
                  </a:cubicBezTo>
                  <a:cubicBezTo>
                    <a:pt x="40" y="25"/>
                    <a:pt x="26" y="31"/>
                    <a:pt x="16" y="55"/>
                  </a:cubicBezTo>
                  <a:cubicBezTo>
                    <a:pt x="14" y="61"/>
                    <a:pt x="11" y="67"/>
                    <a:pt x="8" y="72"/>
                  </a:cubicBezTo>
                  <a:cubicBezTo>
                    <a:pt x="7" y="74"/>
                    <a:pt x="6" y="75"/>
                    <a:pt x="6" y="77"/>
                  </a:cubicBezTo>
                  <a:cubicBezTo>
                    <a:pt x="4" y="80"/>
                    <a:pt x="2" y="83"/>
                    <a:pt x="0" y="86"/>
                  </a:cubicBezTo>
                  <a:cubicBezTo>
                    <a:pt x="5" y="93"/>
                    <a:pt x="10" y="97"/>
                    <a:pt x="12" y="97"/>
                  </a:cubicBezTo>
                  <a:cubicBezTo>
                    <a:pt x="20" y="95"/>
                    <a:pt x="26" y="99"/>
                    <a:pt x="33" y="103"/>
                  </a:cubicBezTo>
                  <a:cubicBezTo>
                    <a:pt x="42" y="107"/>
                    <a:pt x="52" y="112"/>
                    <a:pt x="63" y="109"/>
                  </a:cubicBezTo>
                  <a:cubicBezTo>
                    <a:pt x="67" y="108"/>
                    <a:pt x="70" y="108"/>
                    <a:pt x="74" y="108"/>
                  </a:cubicBezTo>
                  <a:cubicBezTo>
                    <a:pt x="82" y="108"/>
                    <a:pt x="89" y="110"/>
                    <a:pt x="96" y="113"/>
                  </a:cubicBezTo>
                  <a:cubicBezTo>
                    <a:pt x="108" y="116"/>
                    <a:pt x="121" y="119"/>
                    <a:pt x="135" y="115"/>
                  </a:cubicBezTo>
                  <a:cubicBezTo>
                    <a:pt x="148" y="112"/>
                    <a:pt x="165" y="113"/>
                    <a:pt x="178" y="114"/>
                  </a:cubicBezTo>
                  <a:cubicBezTo>
                    <a:pt x="183" y="115"/>
                    <a:pt x="188" y="116"/>
                    <a:pt x="193" y="116"/>
                  </a:cubicBezTo>
                  <a:cubicBezTo>
                    <a:pt x="200" y="116"/>
                    <a:pt x="204" y="114"/>
                    <a:pt x="207" y="109"/>
                  </a:cubicBezTo>
                  <a:cubicBezTo>
                    <a:pt x="216" y="94"/>
                    <a:pt x="203" y="60"/>
                    <a:pt x="198" y="48"/>
                  </a:cubicBezTo>
                  <a:lnTo>
                    <a:pt x="195" y="43"/>
                  </a:lnTo>
                  <a:lnTo>
                    <a:pt x="201" y="40"/>
                  </a:lnTo>
                  <a:cubicBezTo>
                    <a:pt x="201" y="40"/>
                    <a:pt x="202" y="39"/>
                    <a:pt x="205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4" name="Freeform 85">
              <a:extLst>
                <a:ext uri="{FF2B5EF4-FFF2-40B4-BE49-F238E27FC236}">
                  <a16:creationId xmlns:a16="http://schemas.microsoft.com/office/drawing/2014/main" id="{889B3C69-C331-4E46-8C3A-521E8803F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1645" y="3498523"/>
              <a:ext cx="231119" cy="488538"/>
            </a:xfrm>
            <a:custGeom>
              <a:avLst/>
              <a:gdLst>
                <a:gd name="T0" fmla="*/ 520 w 544"/>
                <a:gd name="T1" fmla="*/ 717 h 1148"/>
                <a:gd name="T2" fmla="*/ 449 w 544"/>
                <a:gd name="T3" fmla="*/ 573 h 1148"/>
                <a:gd name="T4" fmla="*/ 306 w 544"/>
                <a:gd name="T5" fmla="*/ 441 h 1148"/>
                <a:gd name="T6" fmla="*/ 301 w 544"/>
                <a:gd name="T7" fmla="*/ 257 h 1148"/>
                <a:gd name="T8" fmla="*/ 355 w 544"/>
                <a:gd name="T9" fmla="*/ 183 h 1148"/>
                <a:gd name="T10" fmla="*/ 412 w 544"/>
                <a:gd name="T11" fmla="*/ 143 h 1148"/>
                <a:gd name="T12" fmla="*/ 408 w 544"/>
                <a:gd name="T13" fmla="*/ 139 h 1148"/>
                <a:gd name="T14" fmla="*/ 405 w 544"/>
                <a:gd name="T15" fmla="*/ 138 h 1148"/>
                <a:gd name="T16" fmla="*/ 332 w 544"/>
                <a:gd name="T17" fmla="*/ 44 h 1148"/>
                <a:gd name="T18" fmla="*/ 242 w 544"/>
                <a:gd name="T19" fmla="*/ 0 h 1148"/>
                <a:gd name="T20" fmla="*/ 175 w 544"/>
                <a:gd name="T21" fmla="*/ 50 h 1148"/>
                <a:gd name="T22" fmla="*/ 120 w 544"/>
                <a:gd name="T23" fmla="*/ 54 h 1148"/>
                <a:gd name="T24" fmla="*/ 74 w 544"/>
                <a:gd name="T25" fmla="*/ 47 h 1148"/>
                <a:gd name="T26" fmla="*/ 16 w 544"/>
                <a:gd name="T27" fmla="*/ 54 h 1148"/>
                <a:gd name="T28" fmla="*/ 0 w 544"/>
                <a:gd name="T29" fmla="*/ 68 h 1148"/>
                <a:gd name="T30" fmla="*/ 17 w 544"/>
                <a:gd name="T31" fmla="*/ 88 h 1148"/>
                <a:gd name="T32" fmla="*/ 24 w 544"/>
                <a:gd name="T33" fmla="*/ 107 h 1148"/>
                <a:gd name="T34" fmla="*/ 64 w 544"/>
                <a:gd name="T35" fmla="*/ 170 h 1148"/>
                <a:gd name="T36" fmla="*/ 69 w 544"/>
                <a:gd name="T37" fmla="*/ 178 h 1148"/>
                <a:gd name="T38" fmla="*/ 79 w 544"/>
                <a:gd name="T39" fmla="*/ 185 h 1148"/>
                <a:gd name="T40" fmla="*/ 100 w 544"/>
                <a:gd name="T41" fmla="*/ 194 h 1148"/>
                <a:gd name="T42" fmla="*/ 117 w 544"/>
                <a:gd name="T43" fmla="*/ 194 h 1148"/>
                <a:gd name="T44" fmla="*/ 192 w 544"/>
                <a:gd name="T45" fmla="*/ 243 h 1148"/>
                <a:gd name="T46" fmla="*/ 145 w 544"/>
                <a:gd name="T47" fmla="*/ 307 h 1148"/>
                <a:gd name="T48" fmla="*/ 245 w 544"/>
                <a:gd name="T49" fmla="*/ 411 h 1148"/>
                <a:gd name="T50" fmla="*/ 329 w 544"/>
                <a:gd name="T51" fmla="*/ 526 h 1148"/>
                <a:gd name="T52" fmla="*/ 408 w 544"/>
                <a:gd name="T53" fmla="*/ 642 h 1148"/>
                <a:gd name="T54" fmla="*/ 404 w 544"/>
                <a:gd name="T55" fmla="*/ 698 h 1148"/>
                <a:gd name="T56" fmla="*/ 406 w 544"/>
                <a:gd name="T57" fmla="*/ 720 h 1148"/>
                <a:gd name="T58" fmla="*/ 410 w 544"/>
                <a:gd name="T59" fmla="*/ 740 h 1148"/>
                <a:gd name="T60" fmla="*/ 420 w 544"/>
                <a:gd name="T61" fmla="*/ 768 h 1148"/>
                <a:gd name="T62" fmla="*/ 429 w 544"/>
                <a:gd name="T63" fmla="*/ 785 h 1148"/>
                <a:gd name="T64" fmla="*/ 376 w 544"/>
                <a:gd name="T65" fmla="*/ 879 h 1148"/>
                <a:gd name="T66" fmla="*/ 302 w 544"/>
                <a:gd name="T67" fmla="*/ 925 h 1148"/>
                <a:gd name="T68" fmla="*/ 309 w 544"/>
                <a:gd name="T69" fmla="*/ 989 h 1148"/>
                <a:gd name="T70" fmla="*/ 226 w 544"/>
                <a:gd name="T71" fmla="*/ 987 h 1148"/>
                <a:gd name="T72" fmla="*/ 222 w 544"/>
                <a:gd name="T73" fmla="*/ 991 h 1148"/>
                <a:gd name="T74" fmla="*/ 219 w 544"/>
                <a:gd name="T75" fmla="*/ 997 h 1148"/>
                <a:gd name="T76" fmla="*/ 212 w 544"/>
                <a:gd name="T77" fmla="*/ 1004 h 1148"/>
                <a:gd name="T78" fmla="*/ 200 w 544"/>
                <a:gd name="T79" fmla="*/ 1013 h 1148"/>
                <a:gd name="T80" fmla="*/ 184 w 544"/>
                <a:gd name="T81" fmla="*/ 1023 h 1148"/>
                <a:gd name="T82" fmla="*/ 206 w 544"/>
                <a:gd name="T83" fmla="*/ 1044 h 1148"/>
                <a:gd name="T84" fmla="*/ 188 w 544"/>
                <a:gd name="T85" fmla="*/ 1115 h 1148"/>
                <a:gd name="T86" fmla="*/ 287 w 544"/>
                <a:gd name="T87" fmla="*/ 1087 h 1148"/>
                <a:gd name="T88" fmla="*/ 308 w 544"/>
                <a:gd name="T89" fmla="*/ 1058 h 1148"/>
                <a:gd name="T90" fmla="*/ 346 w 544"/>
                <a:gd name="T91" fmla="*/ 1007 h 1148"/>
                <a:gd name="T92" fmla="*/ 375 w 544"/>
                <a:gd name="T93" fmla="*/ 1009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4" h="1148">
                  <a:moveTo>
                    <a:pt x="475" y="961"/>
                  </a:moveTo>
                  <a:cubicBezTo>
                    <a:pt x="512" y="937"/>
                    <a:pt x="518" y="933"/>
                    <a:pt x="533" y="863"/>
                  </a:cubicBezTo>
                  <a:cubicBezTo>
                    <a:pt x="543" y="812"/>
                    <a:pt x="529" y="752"/>
                    <a:pt x="520" y="717"/>
                  </a:cubicBezTo>
                  <a:cubicBezTo>
                    <a:pt x="517" y="703"/>
                    <a:pt x="515" y="693"/>
                    <a:pt x="515" y="687"/>
                  </a:cubicBezTo>
                  <a:cubicBezTo>
                    <a:pt x="513" y="663"/>
                    <a:pt x="462" y="574"/>
                    <a:pt x="449" y="573"/>
                  </a:cubicBezTo>
                  <a:lnTo>
                    <a:pt x="449" y="573"/>
                  </a:lnTo>
                  <a:cubicBezTo>
                    <a:pt x="432" y="573"/>
                    <a:pt x="393" y="538"/>
                    <a:pt x="335" y="481"/>
                  </a:cubicBezTo>
                  <a:cubicBezTo>
                    <a:pt x="329" y="475"/>
                    <a:pt x="324" y="470"/>
                    <a:pt x="321" y="468"/>
                  </a:cubicBezTo>
                  <a:cubicBezTo>
                    <a:pt x="313" y="460"/>
                    <a:pt x="310" y="450"/>
                    <a:pt x="306" y="441"/>
                  </a:cubicBezTo>
                  <a:cubicBezTo>
                    <a:pt x="303" y="430"/>
                    <a:pt x="299" y="419"/>
                    <a:pt x="288" y="409"/>
                  </a:cubicBezTo>
                  <a:cubicBezTo>
                    <a:pt x="261" y="387"/>
                    <a:pt x="262" y="330"/>
                    <a:pt x="266" y="300"/>
                  </a:cubicBezTo>
                  <a:cubicBezTo>
                    <a:pt x="270" y="279"/>
                    <a:pt x="287" y="267"/>
                    <a:pt x="301" y="257"/>
                  </a:cubicBezTo>
                  <a:cubicBezTo>
                    <a:pt x="312" y="249"/>
                    <a:pt x="321" y="243"/>
                    <a:pt x="320" y="235"/>
                  </a:cubicBezTo>
                  <a:cubicBezTo>
                    <a:pt x="320" y="216"/>
                    <a:pt x="323" y="202"/>
                    <a:pt x="331" y="194"/>
                  </a:cubicBezTo>
                  <a:cubicBezTo>
                    <a:pt x="337" y="187"/>
                    <a:pt x="345" y="184"/>
                    <a:pt x="355" y="183"/>
                  </a:cubicBezTo>
                  <a:cubicBezTo>
                    <a:pt x="377" y="182"/>
                    <a:pt x="400" y="164"/>
                    <a:pt x="410" y="147"/>
                  </a:cubicBezTo>
                  <a:cubicBezTo>
                    <a:pt x="411" y="146"/>
                    <a:pt x="412" y="144"/>
                    <a:pt x="413" y="143"/>
                  </a:cubicBezTo>
                  <a:cubicBezTo>
                    <a:pt x="413" y="143"/>
                    <a:pt x="413" y="144"/>
                    <a:pt x="412" y="143"/>
                  </a:cubicBezTo>
                  <a:cubicBezTo>
                    <a:pt x="412" y="143"/>
                    <a:pt x="412" y="142"/>
                    <a:pt x="411" y="142"/>
                  </a:cubicBezTo>
                  <a:cubicBezTo>
                    <a:pt x="410" y="141"/>
                    <a:pt x="409" y="140"/>
                    <a:pt x="409" y="140"/>
                  </a:cubicBezTo>
                  <a:cubicBezTo>
                    <a:pt x="408" y="139"/>
                    <a:pt x="408" y="139"/>
                    <a:pt x="408" y="139"/>
                  </a:cubicBezTo>
                  <a:cubicBezTo>
                    <a:pt x="407" y="139"/>
                    <a:pt x="407" y="138"/>
                    <a:pt x="406" y="138"/>
                  </a:cubicBezTo>
                  <a:lnTo>
                    <a:pt x="406" y="138"/>
                  </a:lnTo>
                  <a:lnTo>
                    <a:pt x="405" y="138"/>
                  </a:lnTo>
                  <a:cubicBezTo>
                    <a:pt x="384" y="135"/>
                    <a:pt x="325" y="94"/>
                    <a:pt x="325" y="75"/>
                  </a:cubicBezTo>
                  <a:cubicBezTo>
                    <a:pt x="325" y="69"/>
                    <a:pt x="327" y="64"/>
                    <a:pt x="329" y="59"/>
                  </a:cubicBezTo>
                  <a:cubicBezTo>
                    <a:pt x="331" y="53"/>
                    <a:pt x="334" y="47"/>
                    <a:pt x="332" y="44"/>
                  </a:cubicBezTo>
                  <a:cubicBezTo>
                    <a:pt x="330" y="41"/>
                    <a:pt x="326" y="37"/>
                    <a:pt x="309" y="35"/>
                  </a:cubicBezTo>
                  <a:cubicBezTo>
                    <a:pt x="267" y="30"/>
                    <a:pt x="254" y="15"/>
                    <a:pt x="246" y="5"/>
                  </a:cubicBezTo>
                  <a:cubicBezTo>
                    <a:pt x="245" y="3"/>
                    <a:pt x="244" y="2"/>
                    <a:pt x="242" y="0"/>
                  </a:cubicBezTo>
                  <a:lnTo>
                    <a:pt x="242" y="0"/>
                  </a:lnTo>
                  <a:cubicBezTo>
                    <a:pt x="230" y="0"/>
                    <a:pt x="201" y="21"/>
                    <a:pt x="192" y="38"/>
                  </a:cubicBezTo>
                  <a:cubicBezTo>
                    <a:pt x="187" y="46"/>
                    <a:pt x="182" y="50"/>
                    <a:pt x="175" y="50"/>
                  </a:cubicBezTo>
                  <a:cubicBezTo>
                    <a:pt x="171" y="50"/>
                    <a:pt x="168" y="49"/>
                    <a:pt x="164" y="48"/>
                  </a:cubicBezTo>
                  <a:cubicBezTo>
                    <a:pt x="157" y="46"/>
                    <a:pt x="147" y="44"/>
                    <a:pt x="138" y="50"/>
                  </a:cubicBezTo>
                  <a:cubicBezTo>
                    <a:pt x="133" y="53"/>
                    <a:pt x="127" y="54"/>
                    <a:pt x="120" y="54"/>
                  </a:cubicBezTo>
                  <a:cubicBezTo>
                    <a:pt x="111" y="54"/>
                    <a:pt x="102" y="51"/>
                    <a:pt x="94" y="48"/>
                  </a:cubicBezTo>
                  <a:cubicBezTo>
                    <a:pt x="89" y="46"/>
                    <a:pt x="84" y="44"/>
                    <a:pt x="80" y="44"/>
                  </a:cubicBezTo>
                  <a:cubicBezTo>
                    <a:pt x="78" y="44"/>
                    <a:pt x="76" y="44"/>
                    <a:pt x="74" y="47"/>
                  </a:cubicBezTo>
                  <a:cubicBezTo>
                    <a:pt x="70" y="54"/>
                    <a:pt x="64" y="58"/>
                    <a:pt x="56" y="58"/>
                  </a:cubicBezTo>
                  <a:cubicBezTo>
                    <a:pt x="51" y="58"/>
                    <a:pt x="45" y="56"/>
                    <a:pt x="39" y="54"/>
                  </a:cubicBezTo>
                  <a:cubicBezTo>
                    <a:pt x="29" y="51"/>
                    <a:pt x="21" y="49"/>
                    <a:pt x="16" y="54"/>
                  </a:cubicBezTo>
                  <a:cubicBezTo>
                    <a:pt x="14" y="57"/>
                    <a:pt x="12" y="59"/>
                    <a:pt x="10" y="61"/>
                  </a:cubicBezTo>
                  <a:cubicBezTo>
                    <a:pt x="7" y="64"/>
                    <a:pt x="3" y="66"/>
                    <a:pt x="0" y="68"/>
                  </a:cubicBezTo>
                  <a:lnTo>
                    <a:pt x="0" y="68"/>
                  </a:lnTo>
                  <a:cubicBezTo>
                    <a:pt x="3" y="72"/>
                    <a:pt x="6" y="75"/>
                    <a:pt x="9" y="78"/>
                  </a:cubicBezTo>
                  <a:cubicBezTo>
                    <a:pt x="10" y="79"/>
                    <a:pt x="11" y="80"/>
                    <a:pt x="12" y="82"/>
                  </a:cubicBezTo>
                  <a:cubicBezTo>
                    <a:pt x="14" y="84"/>
                    <a:pt x="15" y="86"/>
                    <a:pt x="17" y="88"/>
                  </a:cubicBezTo>
                  <a:cubicBezTo>
                    <a:pt x="18" y="90"/>
                    <a:pt x="19" y="92"/>
                    <a:pt x="20" y="93"/>
                  </a:cubicBezTo>
                  <a:cubicBezTo>
                    <a:pt x="21" y="95"/>
                    <a:pt x="22" y="96"/>
                    <a:pt x="22" y="98"/>
                  </a:cubicBezTo>
                  <a:cubicBezTo>
                    <a:pt x="24" y="101"/>
                    <a:pt x="24" y="104"/>
                    <a:pt x="24" y="107"/>
                  </a:cubicBezTo>
                  <a:cubicBezTo>
                    <a:pt x="24" y="113"/>
                    <a:pt x="32" y="121"/>
                    <a:pt x="40" y="128"/>
                  </a:cubicBezTo>
                  <a:cubicBezTo>
                    <a:pt x="51" y="138"/>
                    <a:pt x="63" y="150"/>
                    <a:pt x="63" y="165"/>
                  </a:cubicBezTo>
                  <a:cubicBezTo>
                    <a:pt x="63" y="167"/>
                    <a:pt x="63" y="169"/>
                    <a:pt x="64" y="170"/>
                  </a:cubicBezTo>
                  <a:cubicBezTo>
                    <a:pt x="64" y="171"/>
                    <a:pt x="65" y="172"/>
                    <a:pt x="65" y="173"/>
                  </a:cubicBezTo>
                  <a:cubicBezTo>
                    <a:pt x="66" y="174"/>
                    <a:pt x="67" y="175"/>
                    <a:pt x="68" y="176"/>
                  </a:cubicBezTo>
                  <a:cubicBezTo>
                    <a:pt x="68" y="176"/>
                    <a:pt x="69" y="177"/>
                    <a:pt x="69" y="178"/>
                  </a:cubicBezTo>
                  <a:cubicBezTo>
                    <a:pt x="70" y="179"/>
                    <a:pt x="72" y="180"/>
                    <a:pt x="73" y="181"/>
                  </a:cubicBezTo>
                  <a:lnTo>
                    <a:pt x="74" y="182"/>
                  </a:lnTo>
                  <a:cubicBezTo>
                    <a:pt x="75" y="183"/>
                    <a:pt x="77" y="184"/>
                    <a:pt x="79" y="185"/>
                  </a:cubicBezTo>
                  <a:cubicBezTo>
                    <a:pt x="83" y="188"/>
                    <a:pt x="87" y="190"/>
                    <a:pt x="91" y="192"/>
                  </a:cubicBezTo>
                  <a:lnTo>
                    <a:pt x="91" y="192"/>
                  </a:lnTo>
                  <a:cubicBezTo>
                    <a:pt x="94" y="193"/>
                    <a:pt x="97" y="194"/>
                    <a:pt x="100" y="194"/>
                  </a:cubicBezTo>
                  <a:lnTo>
                    <a:pt x="101" y="194"/>
                  </a:lnTo>
                  <a:cubicBezTo>
                    <a:pt x="104" y="195"/>
                    <a:pt x="107" y="195"/>
                    <a:pt x="109" y="195"/>
                  </a:cubicBezTo>
                  <a:cubicBezTo>
                    <a:pt x="114" y="195"/>
                    <a:pt x="116" y="194"/>
                    <a:pt x="117" y="194"/>
                  </a:cubicBezTo>
                  <a:cubicBezTo>
                    <a:pt x="124" y="189"/>
                    <a:pt x="136" y="184"/>
                    <a:pt x="148" y="184"/>
                  </a:cubicBezTo>
                  <a:cubicBezTo>
                    <a:pt x="165" y="184"/>
                    <a:pt x="176" y="194"/>
                    <a:pt x="179" y="212"/>
                  </a:cubicBezTo>
                  <a:cubicBezTo>
                    <a:pt x="181" y="228"/>
                    <a:pt x="187" y="236"/>
                    <a:pt x="192" y="243"/>
                  </a:cubicBezTo>
                  <a:cubicBezTo>
                    <a:pt x="198" y="250"/>
                    <a:pt x="203" y="258"/>
                    <a:pt x="203" y="271"/>
                  </a:cubicBezTo>
                  <a:cubicBezTo>
                    <a:pt x="203" y="289"/>
                    <a:pt x="186" y="292"/>
                    <a:pt x="172" y="294"/>
                  </a:cubicBezTo>
                  <a:cubicBezTo>
                    <a:pt x="160" y="296"/>
                    <a:pt x="148" y="299"/>
                    <a:pt x="145" y="307"/>
                  </a:cubicBezTo>
                  <a:cubicBezTo>
                    <a:pt x="141" y="316"/>
                    <a:pt x="169" y="332"/>
                    <a:pt x="187" y="342"/>
                  </a:cubicBezTo>
                  <a:cubicBezTo>
                    <a:pt x="212" y="357"/>
                    <a:pt x="227" y="366"/>
                    <a:pt x="227" y="378"/>
                  </a:cubicBezTo>
                  <a:cubicBezTo>
                    <a:pt x="227" y="387"/>
                    <a:pt x="236" y="399"/>
                    <a:pt x="245" y="411"/>
                  </a:cubicBezTo>
                  <a:cubicBezTo>
                    <a:pt x="253" y="421"/>
                    <a:pt x="261" y="432"/>
                    <a:pt x="266" y="443"/>
                  </a:cubicBezTo>
                  <a:cubicBezTo>
                    <a:pt x="270" y="453"/>
                    <a:pt x="281" y="465"/>
                    <a:pt x="293" y="477"/>
                  </a:cubicBezTo>
                  <a:cubicBezTo>
                    <a:pt x="308" y="493"/>
                    <a:pt x="323" y="509"/>
                    <a:pt x="329" y="526"/>
                  </a:cubicBezTo>
                  <a:cubicBezTo>
                    <a:pt x="334" y="543"/>
                    <a:pt x="353" y="555"/>
                    <a:pt x="369" y="566"/>
                  </a:cubicBezTo>
                  <a:cubicBezTo>
                    <a:pt x="377" y="571"/>
                    <a:pt x="385" y="576"/>
                    <a:pt x="390" y="581"/>
                  </a:cubicBezTo>
                  <a:cubicBezTo>
                    <a:pt x="403" y="594"/>
                    <a:pt x="408" y="619"/>
                    <a:pt x="408" y="642"/>
                  </a:cubicBezTo>
                  <a:cubicBezTo>
                    <a:pt x="408" y="649"/>
                    <a:pt x="407" y="657"/>
                    <a:pt x="406" y="664"/>
                  </a:cubicBezTo>
                  <a:cubicBezTo>
                    <a:pt x="405" y="672"/>
                    <a:pt x="404" y="683"/>
                    <a:pt x="404" y="694"/>
                  </a:cubicBezTo>
                  <a:cubicBezTo>
                    <a:pt x="404" y="695"/>
                    <a:pt x="404" y="696"/>
                    <a:pt x="404" y="698"/>
                  </a:cubicBezTo>
                  <a:cubicBezTo>
                    <a:pt x="404" y="700"/>
                    <a:pt x="404" y="702"/>
                    <a:pt x="404" y="704"/>
                  </a:cubicBezTo>
                  <a:cubicBezTo>
                    <a:pt x="404" y="706"/>
                    <a:pt x="404" y="708"/>
                    <a:pt x="405" y="710"/>
                  </a:cubicBezTo>
                  <a:cubicBezTo>
                    <a:pt x="405" y="713"/>
                    <a:pt x="405" y="717"/>
                    <a:pt x="406" y="720"/>
                  </a:cubicBezTo>
                  <a:cubicBezTo>
                    <a:pt x="406" y="721"/>
                    <a:pt x="406" y="722"/>
                    <a:pt x="406" y="723"/>
                  </a:cubicBezTo>
                  <a:cubicBezTo>
                    <a:pt x="407" y="728"/>
                    <a:pt x="408" y="733"/>
                    <a:pt x="409" y="738"/>
                  </a:cubicBezTo>
                  <a:cubicBezTo>
                    <a:pt x="409" y="739"/>
                    <a:pt x="409" y="739"/>
                    <a:pt x="410" y="740"/>
                  </a:cubicBezTo>
                  <a:cubicBezTo>
                    <a:pt x="411" y="744"/>
                    <a:pt x="412" y="749"/>
                    <a:pt x="414" y="753"/>
                  </a:cubicBezTo>
                  <a:cubicBezTo>
                    <a:pt x="414" y="754"/>
                    <a:pt x="414" y="755"/>
                    <a:pt x="415" y="756"/>
                  </a:cubicBezTo>
                  <a:cubicBezTo>
                    <a:pt x="416" y="760"/>
                    <a:pt x="418" y="764"/>
                    <a:pt x="420" y="768"/>
                  </a:cubicBezTo>
                  <a:cubicBezTo>
                    <a:pt x="420" y="769"/>
                    <a:pt x="421" y="770"/>
                    <a:pt x="421" y="771"/>
                  </a:cubicBezTo>
                  <a:cubicBezTo>
                    <a:pt x="424" y="776"/>
                    <a:pt x="426" y="780"/>
                    <a:pt x="429" y="784"/>
                  </a:cubicBezTo>
                  <a:lnTo>
                    <a:pt x="429" y="785"/>
                  </a:lnTo>
                  <a:cubicBezTo>
                    <a:pt x="446" y="810"/>
                    <a:pt x="436" y="828"/>
                    <a:pt x="421" y="843"/>
                  </a:cubicBezTo>
                  <a:cubicBezTo>
                    <a:pt x="414" y="849"/>
                    <a:pt x="406" y="855"/>
                    <a:pt x="399" y="860"/>
                  </a:cubicBezTo>
                  <a:cubicBezTo>
                    <a:pt x="390" y="867"/>
                    <a:pt x="381" y="873"/>
                    <a:pt x="376" y="879"/>
                  </a:cubicBezTo>
                  <a:cubicBezTo>
                    <a:pt x="371" y="885"/>
                    <a:pt x="368" y="892"/>
                    <a:pt x="365" y="899"/>
                  </a:cubicBezTo>
                  <a:cubicBezTo>
                    <a:pt x="359" y="913"/>
                    <a:pt x="353" y="928"/>
                    <a:pt x="327" y="928"/>
                  </a:cubicBezTo>
                  <a:cubicBezTo>
                    <a:pt x="320" y="928"/>
                    <a:pt x="312" y="927"/>
                    <a:pt x="302" y="925"/>
                  </a:cubicBezTo>
                  <a:cubicBezTo>
                    <a:pt x="292" y="922"/>
                    <a:pt x="286" y="923"/>
                    <a:pt x="286" y="923"/>
                  </a:cubicBezTo>
                  <a:cubicBezTo>
                    <a:pt x="284" y="927"/>
                    <a:pt x="292" y="941"/>
                    <a:pt x="297" y="948"/>
                  </a:cubicBezTo>
                  <a:cubicBezTo>
                    <a:pt x="306" y="964"/>
                    <a:pt x="314" y="979"/>
                    <a:pt x="309" y="989"/>
                  </a:cubicBezTo>
                  <a:cubicBezTo>
                    <a:pt x="306" y="995"/>
                    <a:pt x="299" y="998"/>
                    <a:pt x="290" y="998"/>
                  </a:cubicBezTo>
                  <a:cubicBezTo>
                    <a:pt x="279" y="998"/>
                    <a:pt x="266" y="995"/>
                    <a:pt x="253" y="992"/>
                  </a:cubicBezTo>
                  <a:cubicBezTo>
                    <a:pt x="242" y="989"/>
                    <a:pt x="232" y="987"/>
                    <a:pt x="226" y="987"/>
                  </a:cubicBezTo>
                  <a:cubicBezTo>
                    <a:pt x="223" y="987"/>
                    <a:pt x="222" y="987"/>
                    <a:pt x="222" y="987"/>
                  </a:cubicBezTo>
                  <a:cubicBezTo>
                    <a:pt x="222" y="988"/>
                    <a:pt x="222" y="989"/>
                    <a:pt x="222" y="990"/>
                  </a:cubicBezTo>
                  <a:lnTo>
                    <a:pt x="222" y="991"/>
                  </a:lnTo>
                  <a:cubicBezTo>
                    <a:pt x="221" y="992"/>
                    <a:pt x="221" y="993"/>
                    <a:pt x="221" y="994"/>
                  </a:cubicBezTo>
                  <a:cubicBezTo>
                    <a:pt x="221" y="994"/>
                    <a:pt x="220" y="994"/>
                    <a:pt x="220" y="995"/>
                  </a:cubicBezTo>
                  <a:cubicBezTo>
                    <a:pt x="220" y="996"/>
                    <a:pt x="219" y="996"/>
                    <a:pt x="219" y="997"/>
                  </a:cubicBezTo>
                  <a:cubicBezTo>
                    <a:pt x="218" y="998"/>
                    <a:pt x="218" y="999"/>
                    <a:pt x="217" y="999"/>
                  </a:cubicBezTo>
                  <a:cubicBezTo>
                    <a:pt x="216" y="1000"/>
                    <a:pt x="216" y="1001"/>
                    <a:pt x="215" y="1002"/>
                  </a:cubicBezTo>
                  <a:cubicBezTo>
                    <a:pt x="214" y="1003"/>
                    <a:pt x="213" y="1003"/>
                    <a:pt x="212" y="1004"/>
                  </a:cubicBezTo>
                  <a:cubicBezTo>
                    <a:pt x="211" y="1005"/>
                    <a:pt x="210" y="1006"/>
                    <a:pt x="209" y="1007"/>
                  </a:cubicBezTo>
                  <a:cubicBezTo>
                    <a:pt x="208" y="1008"/>
                    <a:pt x="207" y="1009"/>
                    <a:pt x="205" y="1010"/>
                  </a:cubicBezTo>
                  <a:cubicBezTo>
                    <a:pt x="204" y="1011"/>
                    <a:pt x="202" y="1012"/>
                    <a:pt x="200" y="1013"/>
                  </a:cubicBezTo>
                  <a:cubicBezTo>
                    <a:pt x="199" y="1014"/>
                    <a:pt x="197" y="1015"/>
                    <a:pt x="196" y="1016"/>
                  </a:cubicBezTo>
                  <a:cubicBezTo>
                    <a:pt x="194" y="1017"/>
                    <a:pt x="192" y="1018"/>
                    <a:pt x="189" y="1020"/>
                  </a:cubicBezTo>
                  <a:cubicBezTo>
                    <a:pt x="188" y="1021"/>
                    <a:pt x="186" y="1022"/>
                    <a:pt x="184" y="1023"/>
                  </a:cubicBezTo>
                  <a:cubicBezTo>
                    <a:pt x="182" y="1024"/>
                    <a:pt x="181" y="1025"/>
                    <a:pt x="179" y="1025"/>
                  </a:cubicBezTo>
                  <a:cubicBezTo>
                    <a:pt x="185" y="1031"/>
                    <a:pt x="192" y="1035"/>
                    <a:pt x="200" y="1040"/>
                  </a:cubicBezTo>
                  <a:lnTo>
                    <a:pt x="206" y="1044"/>
                  </a:lnTo>
                  <a:cubicBezTo>
                    <a:pt x="211" y="1047"/>
                    <a:pt x="213" y="1050"/>
                    <a:pt x="214" y="1054"/>
                  </a:cubicBezTo>
                  <a:cubicBezTo>
                    <a:pt x="215" y="1061"/>
                    <a:pt x="210" y="1068"/>
                    <a:pt x="204" y="1076"/>
                  </a:cubicBezTo>
                  <a:cubicBezTo>
                    <a:pt x="197" y="1086"/>
                    <a:pt x="187" y="1099"/>
                    <a:pt x="188" y="1115"/>
                  </a:cubicBezTo>
                  <a:cubicBezTo>
                    <a:pt x="189" y="1136"/>
                    <a:pt x="199" y="1147"/>
                    <a:pt x="208" y="1147"/>
                  </a:cubicBezTo>
                  <a:cubicBezTo>
                    <a:pt x="211" y="1147"/>
                    <a:pt x="214" y="1145"/>
                    <a:pt x="215" y="1143"/>
                  </a:cubicBezTo>
                  <a:cubicBezTo>
                    <a:pt x="226" y="1128"/>
                    <a:pt x="268" y="1094"/>
                    <a:pt x="287" y="1087"/>
                  </a:cubicBezTo>
                  <a:cubicBezTo>
                    <a:pt x="291" y="1086"/>
                    <a:pt x="292" y="1084"/>
                    <a:pt x="292" y="1076"/>
                  </a:cubicBezTo>
                  <a:cubicBezTo>
                    <a:pt x="292" y="1070"/>
                    <a:pt x="292" y="1058"/>
                    <a:pt x="306" y="1058"/>
                  </a:cubicBezTo>
                  <a:lnTo>
                    <a:pt x="308" y="1058"/>
                  </a:lnTo>
                  <a:cubicBezTo>
                    <a:pt x="313" y="1058"/>
                    <a:pt x="315" y="1054"/>
                    <a:pt x="317" y="1041"/>
                  </a:cubicBezTo>
                  <a:cubicBezTo>
                    <a:pt x="318" y="1034"/>
                    <a:pt x="319" y="1026"/>
                    <a:pt x="322" y="1020"/>
                  </a:cubicBezTo>
                  <a:cubicBezTo>
                    <a:pt x="329" y="1009"/>
                    <a:pt x="338" y="1007"/>
                    <a:pt x="346" y="1007"/>
                  </a:cubicBezTo>
                  <a:cubicBezTo>
                    <a:pt x="350" y="1007"/>
                    <a:pt x="354" y="1008"/>
                    <a:pt x="359" y="1008"/>
                  </a:cubicBezTo>
                  <a:cubicBezTo>
                    <a:pt x="364" y="1009"/>
                    <a:pt x="369" y="1009"/>
                    <a:pt x="375" y="1009"/>
                  </a:cubicBezTo>
                  <a:lnTo>
                    <a:pt x="375" y="1009"/>
                  </a:lnTo>
                  <a:cubicBezTo>
                    <a:pt x="400" y="1009"/>
                    <a:pt x="435" y="987"/>
                    <a:pt x="469" y="965"/>
                  </a:cubicBezTo>
                  <a:lnTo>
                    <a:pt x="475" y="96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5" name="Freeform 86">
              <a:extLst>
                <a:ext uri="{FF2B5EF4-FFF2-40B4-BE49-F238E27FC236}">
                  <a16:creationId xmlns:a16="http://schemas.microsoft.com/office/drawing/2014/main" id="{45283656-9859-43DD-AE97-1E222092E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1169" y="3934450"/>
              <a:ext cx="1879" cy="3758"/>
            </a:xfrm>
            <a:custGeom>
              <a:avLst/>
              <a:gdLst>
                <a:gd name="T0" fmla="*/ 0 w 6"/>
                <a:gd name="T1" fmla="*/ 0 h 7"/>
                <a:gd name="T2" fmla="*/ 5 w 6"/>
                <a:gd name="T3" fmla="*/ 6 h 7"/>
                <a:gd name="T4" fmla="*/ 5 w 6"/>
                <a:gd name="T5" fmla="*/ 6 h 7"/>
                <a:gd name="T6" fmla="*/ 5 w 6"/>
                <a:gd name="T7" fmla="*/ 6 h 7"/>
                <a:gd name="T8" fmla="*/ 1 w 6"/>
                <a:gd name="T9" fmla="*/ 0 h 7"/>
                <a:gd name="T10" fmla="*/ 0 w 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ubicBezTo>
                    <a:pt x="3" y="4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6" name="Freeform 87">
              <a:extLst>
                <a:ext uri="{FF2B5EF4-FFF2-40B4-BE49-F238E27FC236}">
                  <a16:creationId xmlns:a16="http://schemas.microsoft.com/office/drawing/2014/main" id="{B124F170-00A7-4149-8EEB-9C5224F3D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5404" y="3799162"/>
              <a:ext cx="184145" cy="133410"/>
            </a:xfrm>
            <a:custGeom>
              <a:avLst/>
              <a:gdLst>
                <a:gd name="T0" fmla="*/ 204 w 430"/>
                <a:gd name="T1" fmla="*/ 283 h 313"/>
                <a:gd name="T2" fmla="*/ 249 w 430"/>
                <a:gd name="T3" fmla="*/ 276 h 313"/>
                <a:gd name="T4" fmla="*/ 291 w 430"/>
                <a:gd name="T5" fmla="*/ 280 h 313"/>
                <a:gd name="T6" fmla="*/ 269 w 430"/>
                <a:gd name="T7" fmla="*/ 213 h 313"/>
                <a:gd name="T8" fmla="*/ 320 w 430"/>
                <a:gd name="T9" fmla="*/ 213 h 313"/>
                <a:gd name="T10" fmla="*/ 360 w 430"/>
                <a:gd name="T11" fmla="*/ 168 h 313"/>
                <a:gd name="T12" fmla="*/ 413 w 430"/>
                <a:gd name="T13" fmla="*/ 88 h 313"/>
                <a:gd name="T14" fmla="*/ 385 w 430"/>
                <a:gd name="T15" fmla="*/ 0 h 313"/>
                <a:gd name="T16" fmla="*/ 372 w 430"/>
                <a:gd name="T17" fmla="*/ 6 h 313"/>
                <a:gd name="T18" fmla="*/ 358 w 430"/>
                <a:gd name="T19" fmla="*/ 9 h 313"/>
                <a:gd name="T20" fmla="*/ 348 w 430"/>
                <a:gd name="T21" fmla="*/ 9 h 313"/>
                <a:gd name="T22" fmla="*/ 335 w 430"/>
                <a:gd name="T23" fmla="*/ 6 h 313"/>
                <a:gd name="T24" fmla="*/ 291 w 430"/>
                <a:gd name="T25" fmla="*/ 17 h 313"/>
                <a:gd name="T26" fmla="*/ 258 w 430"/>
                <a:gd name="T27" fmla="*/ 45 h 313"/>
                <a:gd name="T28" fmla="*/ 246 w 430"/>
                <a:gd name="T29" fmla="*/ 29 h 313"/>
                <a:gd name="T30" fmla="*/ 230 w 430"/>
                <a:gd name="T31" fmla="*/ 23 h 313"/>
                <a:gd name="T32" fmla="*/ 226 w 430"/>
                <a:gd name="T33" fmla="*/ 20 h 313"/>
                <a:gd name="T34" fmla="*/ 221 w 430"/>
                <a:gd name="T35" fmla="*/ 16 h 313"/>
                <a:gd name="T36" fmla="*/ 215 w 430"/>
                <a:gd name="T37" fmla="*/ 11 h 313"/>
                <a:gd name="T38" fmla="*/ 197 w 430"/>
                <a:gd name="T39" fmla="*/ 5 h 313"/>
                <a:gd name="T40" fmla="*/ 113 w 430"/>
                <a:gd name="T41" fmla="*/ 9 h 313"/>
                <a:gd name="T42" fmla="*/ 10 w 430"/>
                <a:gd name="T43" fmla="*/ 94 h 313"/>
                <a:gd name="T44" fmla="*/ 27 w 430"/>
                <a:gd name="T45" fmla="*/ 151 h 313"/>
                <a:gd name="T46" fmla="*/ 31 w 430"/>
                <a:gd name="T47" fmla="*/ 160 h 313"/>
                <a:gd name="T48" fmla="*/ 33 w 430"/>
                <a:gd name="T49" fmla="*/ 168 h 313"/>
                <a:gd name="T50" fmla="*/ 32 w 430"/>
                <a:gd name="T51" fmla="*/ 177 h 313"/>
                <a:gd name="T52" fmla="*/ 50 w 430"/>
                <a:gd name="T53" fmla="*/ 235 h 313"/>
                <a:gd name="T54" fmla="*/ 61 w 430"/>
                <a:gd name="T55" fmla="*/ 260 h 313"/>
                <a:gd name="T56" fmla="*/ 91 w 430"/>
                <a:gd name="T57" fmla="*/ 256 h 313"/>
                <a:gd name="T58" fmla="*/ 100 w 430"/>
                <a:gd name="T59" fmla="*/ 276 h 313"/>
                <a:gd name="T60" fmla="*/ 108 w 430"/>
                <a:gd name="T61" fmla="*/ 301 h 313"/>
                <a:gd name="T62" fmla="*/ 144 w 430"/>
                <a:gd name="T63" fmla="*/ 295 h 313"/>
                <a:gd name="T64" fmla="*/ 165 w 430"/>
                <a:gd name="T65" fmla="*/ 31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0" h="313">
                  <a:moveTo>
                    <a:pt x="165" y="312"/>
                  </a:moveTo>
                  <a:cubicBezTo>
                    <a:pt x="195" y="296"/>
                    <a:pt x="204" y="286"/>
                    <a:pt x="204" y="283"/>
                  </a:cubicBezTo>
                  <a:cubicBezTo>
                    <a:pt x="204" y="280"/>
                    <a:pt x="205" y="271"/>
                    <a:pt x="219" y="271"/>
                  </a:cubicBezTo>
                  <a:cubicBezTo>
                    <a:pt x="226" y="271"/>
                    <a:pt x="237" y="274"/>
                    <a:pt x="249" y="276"/>
                  </a:cubicBezTo>
                  <a:cubicBezTo>
                    <a:pt x="261" y="279"/>
                    <a:pt x="274" y="282"/>
                    <a:pt x="283" y="282"/>
                  </a:cubicBezTo>
                  <a:cubicBezTo>
                    <a:pt x="287" y="282"/>
                    <a:pt x="291" y="281"/>
                    <a:pt x="291" y="280"/>
                  </a:cubicBezTo>
                  <a:cubicBezTo>
                    <a:pt x="294" y="275"/>
                    <a:pt x="285" y="260"/>
                    <a:pt x="279" y="250"/>
                  </a:cubicBezTo>
                  <a:cubicBezTo>
                    <a:pt x="271" y="235"/>
                    <a:pt x="264" y="222"/>
                    <a:pt x="269" y="213"/>
                  </a:cubicBezTo>
                  <a:cubicBezTo>
                    <a:pt x="273" y="206"/>
                    <a:pt x="282" y="205"/>
                    <a:pt x="298" y="209"/>
                  </a:cubicBezTo>
                  <a:cubicBezTo>
                    <a:pt x="307" y="211"/>
                    <a:pt x="314" y="213"/>
                    <a:pt x="320" y="213"/>
                  </a:cubicBezTo>
                  <a:cubicBezTo>
                    <a:pt x="338" y="213"/>
                    <a:pt x="342" y="204"/>
                    <a:pt x="348" y="190"/>
                  </a:cubicBezTo>
                  <a:cubicBezTo>
                    <a:pt x="351" y="183"/>
                    <a:pt x="354" y="175"/>
                    <a:pt x="360" y="168"/>
                  </a:cubicBezTo>
                  <a:cubicBezTo>
                    <a:pt x="366" y="160"/>
                    <a:pt x="375" y="153"/>
                    <a:pt x="385" y="146"/>
                  </a:cubicBezTo>
                  <a:cubicBezTo>
                    <a:pt x="413" y="126"/>
                    <a:pt x="429" y="112"/>
                    <a:pt x="413" y="88"/>
                  </a:cubicBezTo>
                  <a:cubicBezTo>
                    <a:pt x="393" y="58"/>
                    <a:pt x="387" y="26"/>
                    <a:pt x="385" y="0"/>
                  </a:cubicBezTo>
                  <a:lnTo>
                    <a:pt x="385" y="0"/>
                  </a:lnTo>
                  <a:cubicBezTo>
                    <a:pt x="381" y="3"/>
                    <a:pt x="377" y="4"/>
                    <a:pt x="373" y="6"/>
                  </a:cubicBezTo>
                  <a:lnTo>
                    <a:pt x="372" y="6"/>
                  </a:lnTo>
                  <a:cubicBezTo>
                    <a:pt x="368" y="7"/>
                    <a:pt x="364" y="8"/>
                    <a:pt x="360" y="8"/>
                  </a:cubicBezTo>
                  <a:cubicBezTo>
                    <a:pt x="359" y="8"/>
                    <a:pt x="359" y="8"/>
                    <a:pt x="358" y="9"/>
                  </a:cubicBezTo>
                  <a:cubicBezTo>
                    <a:pt x="356" y="9"/>
                    <a:pt x="355" y="9"/>
                    <a:pt x="353" y="9"/>
                  </a:cubicBezTo>
                  <a:cubicBezTo>
                    <a:pt x="351" y="9"/>
                    <a:pt x="350" y="9"/>
                    <a:pt x="348" y="9"/>
                  </a:cubicBezTo>
                  <a:cubicBezTo>
                    <a:pt x="347" y="9"/>
                    <a:pt x="346" y="8"/>
                    <a:pt x="345" y="8"/>
                  </a:cubicBezTo>
                  <a:cubicBezTo>
                    <a:pt x="341" y="8"/>
                    <a:pt x="338" y="7"/>
                    <a:pt x="335" y="6"/>
                  </a:cubicBezTo>
                  <a:cubicBezTo>
                    <a:pt x="330" y="4"/>
                    <a:pt x="321" y="2"/>
                    <a:pt x="312" y="2"/>
                  </a:cubicBezTo>
                  <a:cubicBezTo>
                    <a:pt x="298" y="2"/>
                    <a:pt x="291" y="7"/>
                    <a:pt x="291" y="17"/>
                  </a:cubicBezTo>
                  <a:cubicBezTo>
                    <a:pt x="291" y="37"/>
                    <a:pt x="276" y="49"/>
                    <a:pt x="266" y="49"/>
                  </a:cubicBezTo>
                  <a:cubicBezTo>
                    <a:pt x="263" y="49"/>
                    <a:pt x="260" y="47"/>
                    <a:pt x="258" y="45"/>
                  </a:cubicBezTo>
                  <a:cubicBezTo>
                    <a:pt x="256" y="43"/>
                    <a:pt x="255" y="40"/>
                    <a:pt x="256" y="35"/>
                  </a:cubicBezTo>
                  <a:cubicBezTo>
                    <a:pt x="255" y="33"/>
                    <a:pt x="250" y="31"/>
                    <a:pt x="246" y="29"/>
                  </a:cubicBezTo>
                  <a:cubicBezTo>
                    <a:pt x="241" y="28"/>
                    <a:pt x="236" y="25"/>
                    <a:pt x="231" y="23"/>
                  </a:cubicBezTo>
                  <a:lnTo>
                    <a:pt x="230" y="23"/>
                  </a:lnTo>
                  <a:lnTo>
                    <a:pt x="230" y="23"/>
                  </a:lnTo>
                  <a:lnTo>
                    <a:pt x="226" y="20"/>
                  </a:lnTo>
                  <a:lnTo>
                    <a:pt x="226" y="20"/>
                  </a:lnTo>
                  <a:cubicBezTo>
                    <a:pt x="224" y="19"/>
                    <a:pt x="222" y="18"/>
                    <a:pt x="221" y="16"/>
                  </a:cubicBezTo>
                  <a:cubicBezTo>
                    <a:pt x="219" y="15"/>
                    <a:pt x="217" y="13"/>
                    <a:pt x="216" y="11"/>
                  </a:cubicBezTo>
                  <a:cubicBezTo>
                    <a:pt x="215" y="11"/>
                    <a:pt x="215" y="11"/>
                    <a:pt x="215" y="11"/>
                  </a:cubicBezTo>
                  <a:cubicBezTo>
                    <a:pt x="213" y="8"/>
                    <a:pt x="209" y="6"/>
                    <a:pt x="203" y="6"/>
                  </a:cubicBezTo>
                  <a:cubicBezTo>
                    <a:pt x="201" y="5"/>
                    <a:pt x="199" y="5"/>
                    <a:pt x="197" y="5"/>
                  </a:cubicBezTo>
                  <a:cubicBezTo>
                    <a:pt x="188" y="5"/>
                    <a:pt x="177" y="7"/>
                    <a:pt x="166" y="8"/>
                  </a:cubicBezTo>
                  <a:cubicBezTo>
                    <a:pt x="147" y="11"/>
                    <a:pt x="126" y="13"/>
                    <a:pt x="113" y="9"/>
                  </a:cubicBezTo>
                  <a:cubicBezTo>
                    <a:pt x="89" y="1"/>
                    <a:pt x="45" y="24"/>
                    <a:pt x="16" y="59"/>
                  </a:cubicBezTo>
                  <a:cubicBezTo>
                    <a:pt x="0" y="78"/>
                    <a:pt x="4" y="84"/>
                    <a:pt x="10" y="94"/>
                  </a:cubicBezTo>
                  <a:cubicBezTo>
                    <a:pt x="15" y="101"/>
                    <a:pt x="20" y="110"/>
                    <a:pt x="20" y="124"/>
                  </a:cubicBezTo>
                  <a:cubicBezTo>
                    <a:pt x="20" y="138"/>
                    <a:pt x="24" y="145"/>
                    <a:pt x="27" y="151"/>
                  </a:cubicBezTo>
                  <a:cubicBezTo>
                    <a:pt x="28" y="153"/>
                    <a:pt x="29" y="155"/>
                    <a:pt x="30" y="158"/>
                  </a:cubicBezTo>
                  <a:cubicBezTo>
                    <a:pt x="31" y="158"/>
                    <a:pt x="31" y="159"/>
                    <a:pt x="31" y="160"/>
                  </a:cubicBezTo>
                  <a:cubicBezTo>
                    <a:pt x="32" y="161"/>
                    <a:pt x="32" y="163"/>
                    <a:pt x="32" y="165"/>
                  </a:cubicBezTo>
                  <a:cubicBezTo>
                    <a:pt x="33" y="166"/>
                    <a:pt x="33" y="167"/>
                    <a:pt x="33" y="168"/>
                  </a:cubicBezTo>
                  <a:cubicBezTo>
                    <a:pt x="33" y="169"/>
                    <a:pt x="33" y="171"/>
                    <a:pt x="33" y="173"/>
                  </a:cubicBezTo>
                  <a:cubicBezTo>
                    <a:pt x="33" y="174"/>
                    <a:pt x="32" y="176"/>
                    <a:pt x="32" y="177"/>
                  </a:cubicBezTo>
                  <a:cubicBezTo>
                    <a:pt x="31" y="179"/>
                    <a:pt x="31" y="180"/>
                    <a:pt x="31" y="182"/>
                  </a:cubicBezTo>
                  <a:cubicBezTo>
                    <a:pt x="51" y="194"/>
                    <a:pt x="50" y="218"/>
                    <a:pt x="50" y="235"/>
                  </a:cubicBezTo>
                  <a:cubicBezTo>
                    <a:pt x="49" y="242"/>
                    <a:pt x="49" y="248"/>
                    <a:pt x="50" y="253"/>
                  </a:cubicBezTo>
                  <a:cubicBezTo>
                    <a:pt x="51" y="257"/>
                    <a:pt x="53" y="260"/>
                    <a:pt x="61" y="260"/>
                  </a:cubicBezTo>
                  <a:cubicBezTo>
                    <a:pt x="66" y="260"/>
                    <a:pt x="72" y="259"/>
                    <a:pt x="78" y="258"/>
                  </a:cubicBezTo>
                  <a:cubicBezTo>
                    <a:pt x="82" y="257"/>
                    <a:pt x="87" y="256"/>
                    <a:pt x="91" y="256"/>
                  </a:cubicBezTo>
                  <a:cubicBezTo>
                    <a:pt x="97" y="256"/>
                    <a:pt x="100" y="258"/>
                    <a:pt x="101" y="259"/>
                  </a:cubicBezTo>
                  <a:cubicBezTo>
                    <a:pt x="104" y="264"/>
                    <a:pt x="102" y="270"/>
                    <a:pt x="100" y="276"/>
                  </a:cubicBezTo>
                  <a:cubicBezTo>
                    <a:pt x="97" y="285"/>
                    <a:pt x="95" y="293"/>
                    <a:pt x="99" y="298"/>
                  </a:cubicBezTo>
                  <a:cubicBezTo>
                    <a:pt x="100" y="300"/>
                    <a:pt x="102" y="301"/>
                    <a:pt x="108" y="301"/>
                  </a:cubicBezTo>
                  <a:cubicBezTo>
                    <a:pt x="113" y="301"/>
                    <a:pt x="119" y="300"/>
                    <a:pt x="125" y="298"/>
                  </a:cubicBezTo>
                  <a:cubicBezTo>
                    <a:pt x="131" y="297"/>
                    <a:pt x="138" y="295"/>
                    <a:pt x="144" y="295"/>
                  </a:cubicBezTo>
                  <a:cubicBezTo>
                    <a:pt x="155" y="295"/>
                    <a:pt x="159" y="301"/>
                    <a:pt x="161" y="306"/>
                  </a:cubicBezTo>
                  <a:cubicBezTo>
                    <a:pt x="162" y="308"/>
                    <a:pt x="163" y="310"/>
                    <a:pt x="165" y="3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7" name="Freeform 88">
              <a:extLst>
                <a:ext uri="{FF2B5EF4-FFF2-40B4-BE49-F238E27FC236}">
                  <a16:creationId xmlns:a16="http://schemas.microsoft.com/office/drawing/2014/main" id="{446E934D-B46B-48B2-95EA-79AE27374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2921" y="3878079"/>
              <a:ext cx="1879" cy="1879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4 w 5"/>
                <a:gd name="T7" fmla="*/ 2 h 3"/>
                <a:gd name="T8" fmla="*/ 3 w 5"/>
                <a:gd name="T9" fmla="*/ 1 h 3"/>
                <a:gd name="T10" fmla="*/ 1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8" name="Freeform 89">
              <a:extLst>
                <a:ext uri="{FF2B5EF4-FFF2-40B4-BE49-F238E27FC236}">
                  <a16:creationId xmlns:a16="http://schemas.microsoft.com/office/drawing/2014/main" id="{ABAFA0F2-63D8-43B0-954A-6006C7160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38" y="3530465"/>
              <a:ext cx="233000" cy="283727"/>
            </a:xfrm>
            <a:custGeom>
              <a:avLst/>
              <a:gdLst>
                <a:gd name="T0" fmla="*/ 65 w 549"/>
                <a:gd name="T1" fmla="*/ 74 h 667"/>
                <a:gd name="T2" fmla="*/ 22 w 549"/>
                <a:gd name="T3" fmla="*/ 121 h 667"/>
                <a:gd name="T4" fmla="*/ 0 w 549"/>
                <a:gd name="T5" fmla="*/ 145 h 667"/>
                <a:gd name="T6" fmla="*/ 6 w 549"/>
                <a:gd name="T7" fmla="*/ 151 h 667"/>
                <a:gd name="T8" fmla="*/ 12 w 549"/>
                <a:gd name="T9" fmla="*/ 179 h 667"/>
                <a:gd name="T10" fmla="*/ 23 w 549"/>
                <a:gd name="T11" fmla="*/ 219 h 667"/>
                <a:gd name="T12" fmla="*/ 46 w 549"/>
                <a:gd name="T13" fmla="*/ 216 h 667"/>
                <a:gd name="T14" fmla="*/ 67 w 549"/>
                <a:gd name="T15" fmla="*/ 285 h 667"/>
                <a:gd name="T16" fmla="*/ 49 w 549"/>
                <a:gd name="T17" fmla="*/ 351 h 667"/>
                <a:gd name="T18" fmla="*/ 48 w 549"/>
                <a:gd name="T19" fmla="*/ 381 h 667"/>
                <a:gd name="T20" fmla="*/ 88 w 549"/>
                <a:gd name="T21" fmla="*/ 356 h 667"/>
                <a:gd name="T22" fmla="*/ 165 w 549"/>
                <a:gd name="T23" fmla="*/ 343 h 667"/>
                <a:gd name="T24" fmla="*/ 204 w 549"/>
                <a:gd name="T25" fmla="*/ 332 h 667"/>
                <a:gd name="T26" fmla="*/ 286 w 549"/>
                <a:gd name="T27" fmla="*/ 327 h 667"/>
                <a:gd name="T28" fmla="*/ 339 w 549"/>
                <a:gd name="T29" fmla="*/ 381 h 667"/>
                <a:gd name="T30" fmla="*/ 345 w 549"/>
                <a:gd name="T31" fmla="*/ 472 h 667"/>
                <a:gd name="T32" fmla="*/ 403 w 549"/>
                <a:gd name="T33" fmla="*/ 589 h 667"/>
                <a:gd name="T34" fmla="*/ 404 w 549"/>
                <a:gd name="T35" fmla="*/ 598 h 667"/>
                <a:gd name="T36" fmla="*/ 405 w 549"/>
                <a:gd name="T37" fmla="*/ 605 h 667"/>
                <a:gd name="T38" fmla="*/ 405 w 549"/>
                <a:gd name="T39" fmla="*/ 613 h 667"/>
                <a:gd name="T40" fmla="*/ 404 w 549"/>
                <a:gd name="T41" fmla="*/ 620 h 667"/>
                <a:gd name="T42" fmla="*/ 402 w 549"/>
                <a:gd name="T43" fmla="*/ 627 h 667"/>
                <a:gd name="T44" fmla="*/ 399 w 549"/>
                <a:gd name="T45" fmla="*/ 635 h 667"/>
                <a:gd name="T46" fmla="*/ 395 w 549"/>
                <a:gd name="T47" fmla="*/ 642 h 667"/>
                <a:gd name="T48" fmla="*/ 406 w 549"/>
                <a:gd name="T49" fmla="*/ 648 h 667"/>
                <a:gd name="T50" fmla="*/ 435 w 549"/>
                <a:gd name="T51" fmla="*/ 647 h 667"/>
                <a:gd name="T52" fmla="*/ 495 w 549"/>
                <a:gd name="T53" fmla="*/ 625 h 667"/>
                <a:gd name="T54" fmla="*/ 541 w 549"/>
                <a:gd name="T55" fmla="*/ 617 h 667"/>
                <a:gd name="T56" fmla="*/ 535 w 549"/>
                <a:gd name="T57" fmla="*/ 521 h 667"/>
                <a:gd name="T58" fmla="*/ 512 w 549"/>
                <a:gd name="T59" fmla="*/ 502 h 667"/>
                <a:gd name="T60" fmla="*/ 433 w 549"/>
                <a:gd name="T61" fmla="*/ 412 h 667"/>
                <a:gd name="T62" fmla="*/ 385 w 549"/>
                <a:gd name="T63" fmla="*/ 344 h 667"/>
                <a:gd name="T64" fmla="*/ 330 w 549"/>
                <a:gd name="T65" fmla="*/ 278 h 667"/>
                <a:gd name="T66" fmla="*/ 319 w 549"/>
                <a:gd name="T67" fmla="*/ 208 h 667"/>
                <a:gd name="T68" fmla="*/ 332 w 549"/>
                <a:gd name="T69" fmla="*/ 176 h 667"/>
                <a:gd name="T70" fmla="*/ 297 w 549"/>
                <a:gd name="T71" fmla="*/ 122 h 667"/>
                <a:gd name="T72" fmla="*/ 221 w 549"/>
                <a:gd name="T73" fmla="*/ 122 h 667"/>
                <a:gd name="T74" fmla="*/ 181 w 549"/>
                <a:gd name="T75" fmla="*/ 63 h 667"/>
                <a:gd name="T76" fmla="*/ 140 w 549"/>
                <a:gd name="T77" fmla="*/ 2 h 667"/>
                <a:gd name="T78" fmla="*/ 112 w 549"/>
                <a:gd name="T79" fmla="*/ 3 h 667"/>
                <a:gd name="T80" fmla="*/ 106 w 549"/>
                <a:gd name="T81" fmla="*/ 0 h 667"/>
                <a:gd name="T82" fmla="*/ 100 w 549"/>
                <a:gd name="T83" fmla="*/ 18 h 667"/>
                <a:gd name="T84" fmla="*/ 112 w 549"/>
                <a:gd name="T85" fmla="*/ 9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9" h="667">
                  <a:moveTo>
                    <a:pt x="93" y="100"/>
                  </a:moveTo>
                  <a:cubicBezTo>
                    <a:pt x="78" y="96"/>
                    <a:pt x="71" y="83"/>
                    <a:pt x="65" y="74"/>
                  </a:cubicBezTo>
                  <a:cubicBezTo>
                    <a:pt x="63" y="70"/>
                    <a:pt x="60" y="65"/>
                    <a:pt x="58" y="64"/>
                  </a:cubicBezTo>
                  <a:cubicBezTo>
                    <a:pt x="43" y="81"/>
                    <a:pt x="22" y="110"/>
                    <a:pt x="22" y="121"/>
                  </a:cubicBezTo>
                  <a:cubicBezTo>
                    <a:pt x="22" y="134"/>
                    <a:pt x="10" y="140"/>
                    <a:pt x="0" y="145"/>
                  </a:cubicBezTo>
                  <a:lnTo>
                    <a:pt x="0" y="145"/>
                  </a:lnTo>
                  <a:cubicBezTo>
                    <a:pt x="2" y="147"/>
                    <a:pt x="4" y="149"/>
                    <a:pt x="5" y="150"/>
                  </a:cubicBezTo>
                  <a:cubicBezTo>
                    <a:pt x="6" y="150"/>
                    <a:pt x="6" y="151"/>
                    <a:pt x="6" y="151"/>
                  </a:cubicBezTo>
                  <a:cubicBezTo>
                    <a:pt x="7" y="153"/>
                    <a:pt x="9" y="154"/>
                    <a:pt x="9" y="155"/>
                  </a:cubicBezTo>
                  <a:cubicBezTo>
                    <a:pt x="13" y="161"/>
                    <a:pt x="13" y="169"/>
                    <a:pt x="12" y="179"/>
                  </a:cubicBezTo>
                  <a:cubicBezTo>
                    <a:pt x="12" y="190"/>
                    <a:pt x="11" y="203"/>
                    <a:pt x="16" y="214"/>
                  </a:cubicBezTo>
                  <a:cubicBezTo>
                    <a:pt x="18" y="218"/>
                    <a:pt x="19" y="219"/>
                    <a:pt x="23" y="219"/>
                  </a:cubicBezTo>
                  <a:cubicBezTo>
                    <a:pt x="26" y="219"/>
                    <a:pt x="29" y="218"/>
                    <a:pt x="33" y="217"/>
                  </a:cubicBezTo>
                  <a:cubicBezTo>
                    <a:pt x="37" y="217"/>
                    <a:pt x="42" y="216"/>
                    <a:pt x="46" y="216"/>
                  </a:cubicBezTo>
                  <a:cubicBezTo>
                    <a:pt x="57" y="216"/>
                    <a:pt x="65" y="222"/>
                    <a:pt x="69" y="235"/>
                  </a:cubicBezTo>
                  <a:cubicBezTo>
                    <a:pt x="75" y="255"/>
                    <a:pt x="71" y="271"/>
                    <a:pt x="67" y="285"/>
                  </a:cubicBezTo>
                  <a:cubicBezTo>
                    <a:pt x="65" y="295"/>
                    <a:pt x="62" y="305"/>
                    <a:pt x="62" y="318"/>
                  </a:cubicBezTo>
                  <a:cubicBezTo>
                    <a:pt x="62" y="335"/>
                    <a:pt x="55" y="344"/>
                    <a:pt x="49" y="351"/>
                  </a:cubicBezTo>
                  <a:cubicBezTo>
                    <a:pt x="44" y="358"/>
                    <a:pt x="40" y="363"/>
                    <a:pt x="43" y="375"/>
                  </a:cubicBezTo>
                  <a:cubicBezTo>
                    <a:pt x="44" y="381"/>
                    <a:pt x="46" y="381"/>
                    <a:pt x="48" y="381"/>
                  </a:cubicBezTo>
                  <a:cubicBezTo>
                    <a:pt x="49" y="381"/>
                    <a:pt x="50" y="381"/>
                    <a:pt x="52" y="381"/>
                  </a:cubicBezTo>
                  <a:cubicBezTo>
                    <a:pt x="61" y="378"/>
                    <a:pt x="76" y="366"/>
                    <a:pt x="88" y="356"/>
                  </a:cubicBezTo>
                  <a:cubicBezTo>
                    <a:pt x="93" y="353"/>
                    <a:pt x="97" y="349"/>
                    <a:pt x="102" y="345"/>
                  </a:cubicBezTo>
                  <a:cubicBezTo>
                    <a:pt x="127" y="326"/>
                    <a:pt x="152" y="326"/>
                    <a:pt x="165" y="343"/>
                  </a:cubicBezTo>
                  <a:cubicBezTo>
                    <a:pt x="168" y="347"/>
                    <a:pt x="173" y="347"/>
                    <a:pt x="176" y="347"/>
                  </a:cubicBezTo>
                  <a:cubicBezTo>
                    <a:pt x="187" y="347"/>
                    <a:pt x="201" y="340"/>
                    <a:pt x="204" y="332"/>
                  </a:cubicBezTo>
                  <a:cubicBezTo>
                    <a:pt x="209" y="319"/>
                    <a:pt x="230" y="313"/>
                    <a:pt x="248" y="313"/>
                  </a:cubicBezTo>
                  <a:cubicBezTo>
                    <a:pt x="264" y="313"/>
                    <a:pt x="278" y="318"/>
                    <a:pt x="286" y="327"/>
                  </a:cubicBezTo>
                  <a:cubicBezTo>
                    <a:pt x="288" y="330"/>
                    <a:pt x="291" y="333"/>
                    <a:pt x="293" y="336"/>
                  </a:cubicBezTo>
                  <a:cubicBezTo>
                    <a:pt x="307" y="353"/>
                    <a:pt x="321" y="370"/>
                    <a:pt x="339" y="381"/>
                  </a:cubicBezTo>
                  <a:cubicBezTo>
                    <a:pt x="355" y="390"/>
                    <a:pt x="350" y="413"/>
                    <a:pt x="345" y="436"/>
                  </a:cubicBezTo>
                  <a:cubicBezTo>
                    <a:pt x="343" y="450"/>
                    <a:pt x="339" y="470"/>
                    <a:pt x="345" y="472"/>
                  </a:cubicBezTo>
                  <a:cubicBezTo>
                    <a:pt x="369" y="479"/>
                    <a:pt x="405" y="517"/>
                    <a:pt x="401" y="559"/>
                  </a:cubicBezTo>
                  <a:cubicBezTo>
                    <a:pt x="400" y="570"/>
                    <a:pt x="402" y="580"/>
                    <a:pt x="403" y="589"/>
                  </a:cubicBezTo>
                  <a:cubicBezTo>
                    <a:pt x="403" y="591"/>
                    <a:pt x="404" y="594"/>
                    <a:pt x="404" y="596"/>
                  </a:cubicBezTo>
                  <a:cubicBezTo>
                    <a:pt x="404" y="596"/>
                    <a:pt x="404" y="597"/>
                    <a:pt x="404" y="598"/>
                  </a:cubicBezTo>
                  <a:cubicBezTo>
                    <a:pt x="404" y="599"/>
                    <a:pt x="405" y="601"/>
                    <a:pt x="405" y="603"/>
                  </a:cubicBezTo>
                  <a:cubicBezTo>
                    <a:pt x="405" y="604"/>
                    <a:pt x="405" y="605"/>
                    <a:pt x="405" y="605"/>
                  </a:cubicBezTo>
                  <a:cubicBezTo>
                    <a:pt x="405" y="607"/>
                    <a:pt x="405" y="608"/>
                    <a:pt x="405" y="610"/>
                  </a:cubicBezTo>
                  <a:cubicBezTo>
                    <a:pt x="405" y="611"/>
                    <a:pt x="405" y="612"/>
                    <a:pt x="405" y="613"/>
                  </a:cubicBezTo>
                  <a:cubicBezTo>
                    <a:pt x="405" y="614"/>
                    <a:pt x="405" y="616"/>
                    <a:pt x="405" y="617"/>
                  </a:cubicBezTo>
                  <a:cubicBezTo>
                    <a:pt x="404" y="618"/>
                    <a:pt x="404" y="619"/>
                    <a:pt x="404" y="620"/>
                  </a:cubicBezTo>
                  <a:cubicBezTo>
                    <a:pt x="404" y="621"/>
                    <a:pt x="404" y="623"/>
                    <a:pt x="403" y="624"/>
                  </a:cubicBezTo>
                  <a:cubicBezTo>
                    <a:pt x="403" y="625"/>
                    <a:pt x="403" y="626"/>
                    <a:pt x="402" y="627"/>
                  </a:cubicBezTo>
                  <a:cubicBezTo>
                    <a:pt x="402" y="629"/>
                    <a:pt x="401" y="630"/>
                    <a:pt x="401" y="631"/>
                  </a:cubicBezTo>
                  <a:cubicBezTo>
                    <a:pt x="400" y="633"/>
                    <a:pt x="400" y="634"/>
                    <a:pt x="399" y="635"/>
                  </a:cubicBezTo>
                  <a:cubicBezTo>
                    <a:pt x="399" y="636"/>
                    <a:pt x="398" y="638"/>
                    <a:pt x="397" y="639"/>
                  </a:cubicBezTo>
                  <a:cubicBezTo>
                    <a:pt x="396" y="640"/>
                    <a:pt x="396" y="641"/>
                    <a:pt x="395" y="642"/>
                  </a:cubicBezTo>
                  <a:cubicBezTo>
                    <a:pt x="395" y="643"/>
                    <a:pt x="395" y="643"/>
                    <a:pt x="394" y="643"/>
                  </a:cubicBezTo>
                  <a:cubicBezTo>
                    <a:pt x="398" y="645"/>
                    <a:pt x="402" y="647"/>
                    <a:pt x="406" y="648"/>
                  </a:cubicBezTo>
                  <a:cubicBezTo>
                    <a:pt x="415" y="651"/>
                    <a:pt x="426" y="656"/>
                    <a:pt x="424" y="666"/>
                  </a:cubicBezTo>
                  <a:cubicBezTo>
                    <a:pt x="428" y="665"/>
                    <a:pt x="435" y="659"/>
                    <a:pt x="435" y="647"/>
                  </a:cubicBezTo>
                  <a:cubicBezTo>
                    <a:pt x="435" y="630"/>
                    <a:pt x="447" y="620"/>
                    <a:pt x="468" y="620"/>
                  </a:cubicBezTo>
                  <a:cubicBezTo>
                    <a:pt x="477" y="620"/>
                    <a:pt x="487" y="622"/>
                    <a:pt x="495" y="625"/>
                  </a:cubicBezTo>
                  <a:cubicBezTo>
                    <a:pt x="499" y="626"/>
                    <a:pt x="504" y="627"/>
                    <a:pt x="509" y="627"/>
                  </a:cubicBezTo>
                  <a:cubicBezTo>
                    <a:pt x="515" y="627"/>
                    <a:pt x="528" y="626"/>
                    <a:pt x="541" y="617"/>
                  </a:cubicBezTo>
                  <a:cubicBezTo>
                    <a:pt x="541" y="606"/>
                    <a:pt x="542" y="596"/>
                    <a:pt x="543" y="588"/>
                  </a:cubicBezTo>
                  <a:cubicBezTo>
                    <a:pt x="548" y="562"/>
                    <a:pt x="544" y="536"/>
                    <a:pt x="535" y="521"/>
                  </a:cubicBezTo>
                  <a:cubicBezTo>
                    <a:pt x="533" y="519"/>
                    <a:pt x="532" y="517"/>
                    <a:pt x="531" y="516"/>
                  </a:cubicBezTo>
                  <a:cubicBezTo>
                    <a:pt x="526" y="511"/>
                    <a:pt x="519" y="507"/>
                    <a:pt x="512" y="502"/>
                  </a:cubicBezTo>
                  <a:cubicBezTo>
                    <a:pt x="495" y="491"/>
                    <a:pt x="473" y="477"/>
                    <a:pt x="466" y="455"/>
                  </a:cubicBezTo>
                  <a:cubicBezTo>
                    <a:pt x="461" y="441"/>
                    <a:pt x="447" y="426"/>
                    <a:pt x="433" y="412"/>
                  </a:cubicBezTo>
                  <a:cubicBezTo>
                    <a:pt x="420" y="398"/>
                    <a:pt x="408" y="386"/>
                    <a:pt x="404" y="373"/>
                  </a:cubicBezTo>
                  <a:cubicBezTo>
                    <a:pt x="400" y="364"/>
                    <a:pt x="392" y="354"/>
                    <a:pt x="385" y="344"/>
                  </a:cubicBezTo>
                  <a:cubicBezTo>
                    <a:pt x="374" y="330"/>
                    <a:pt x="364" y="317"/>
                    <a:pt x="364" y="304"/>
                  </a:cubicBezTo>
                  <a:cubicBezTo>
                    <a:pt x="364" y="298"/>
                    <a:pt x="343" y="286"/>
                    <a:pt x="330" y="278"/>
                  </a:cubicBezTo>
                  <a:cubicBezTo>
                    <a:pt x="303" y="263"/>
                    <a:pt x="275" y="247"/>
                    <a:pt x="283" y="229"/>
                  </a:cubicBezTo>
                  <a:cubicBezTo>
                    <a:pt x="289" y="214"/>
                    <a:pt x="305" y="211"/>
                    <a:pt x="319" y="208"/>
                  </a:cubicBezTo>
                  <a:cubicBezTo>
                    <a:pt x="335" y="206"/>
                    <a:pt x="340" y="204"/>
                    <a:pt x="340" y="197"/>
                  </a:cubicBezTo>
                  <a:cubicBezTo>
                    <a:pt x="340" y="188"/>
                    <a:pt x="337" y="183"/>
                    <a:pt x="332" y="176"/>
                  </a:cubicBezTo>
                  <a:cubicBezTo>
                    <a:pt x="326" y="169"/>
                    <a:pt x="319" y="159"/>
                    <a:pt x="316" y="140"/>
                  </a:cubicBezTo>
                  <a:cubicBezTo>
                    <a:pt x="314" y="128"/>
                    <a:pt x="308" y="122"/>
                    <a:pt x="297" y="122"/>
                  </a:cubicBezTo>
                  <a:cubicBezTo>
                    <a:pt x="288" y="122"/>
                    <a:pt x="278" y="126"/>
                    <a:pt x="272" y="130"/>
                  </a:cubicBezTo>
                  <a:cubicBezTo>
                    <a:pt x="262" y="137"/>
                    <a:pt x="239" y="132"/>
                    <a:pt x="221" y="122"/>
                  </a:cubicBezTo>
                  <a:cubicBezTo>
                    <a:pt x="208" y="113"/>
                    <a:pt x="200" y="102"/>
                    <a:pt x="200" y="91"/>
                  </a:cubicBezTo>
                  <a:cubicBezTo>
                    <a:pt x="200" y="81"/>
                    <a:pt x="190" y="72"/>
                    <a:pt x="181" y="63"/>
                  </a:cubicBezTo>
                  <a:cubicBezTo>
                    <a:pt x="171" y="54"/>
                    <a:pt x="161" y="45"/>
                    <a:pt x="161" y="33"/>
                  </a:cubicBezTo>
                  <a:cubicBezTo>
                    <a:pt x="161" y="25"/>
                    <a:pt x="150" y="13"/>
                    <a:pt x="140" y="2"/>
                  </a:cubicBezTo>
                  <a:lnTo>
                    <a:pt x="138" y="0"/>
                  </a:lnTo>
                  <a:cubicBezTo>
                    <a:pt x="128" y="4"/>
                    <a:pt x="119" y="5"/>
                    <a:pt x="112" y="3"/>
                  </a:cubicBezTo>
                  <a:cubicBezTo>
                    <a:pt x="111" y="2"/>
                    <a:pt x="110" y="2"/>
                    <a:pt x="109" y="1"/>
                  </a:cubicBezTo>
                  <a:cubicBezTo>
                    <a:pt x="108" y="1"/>
                    <a:pt x="107" y="0"/>
                    <a:pt x="106" y="0"/>
                  </a:cubicBezTo>
                  <a:lnTo>
                    <a:pt x="106" y="0"/>
                  </a:lnTo>
                  <a:cubicBezTo>
                    <a:pt x="104" y="2"/>
                    <a:pt x="101" y="9"/>
                    <a:pt x="100" y="18"/>
                  </a:cubicBezTo>
                  <a:cubicBezTo>
                    <a:pt x="99" y="25"/>
                    <a:pt x="101" y="29"/>
                    <a:pt x="101" y="29"/>
                  </a:cubicBezTo>
                  <a:cubicBezTo>
                    <a:pt x="110" y="38"/>
                    <a:pt x="119" y="74"/>
                    <a:pt x="112" y="90"/>
                  </a:cubicBezTo>
                  <a:cubicBezTo>
                    <a:pt x="109" y="98"/>
                    <a:pt x="101" y="102"/>
                    <a:pt x="93" y="1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69" name="Freeform 90">
              <a:extLst>
                <a:ext uri="{FF2B5EF4-FFF2-40B4-BE49-F238E27FC236}">
                  <a16:creationId xmlns:a16="http://schemas.microsoft.com/office/drawing/2014/main" id="{20CD99A7-8BDE-41E7-B5F6-9504B4168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3202" y="3594352"/>
              <a:ext cx="255548" cy="486660"/>
            </a:xfrm>
            <a:custGeom>
              <a:avLst/>
              <a:gdLst>
                <a:gd name="T0" fmla="*/ 51 w 598"/>
                <a:gd name="T1" fmla="*/ 949 h 1144"/>
                <a:gd name="T2" fmla="*/ 177 w 598"/>
                <a:gd name="T3" fmla="*/ 1085 h 1144"/>
                <a:gd name="T4" fmla="*/ 192 w 598"/>
                <a:gd name="T5" fmla="*/ 1085 h 1144"/>
                <a:gd name="T6" fmla="*/ 219 w 598"/>
                <a:gd name="T7" fmla="*/ 1088 h 1144"/>
                <a:gd name="T8" fmla="*/ 284 w 598"/>
                <a:gd name="T9" fmla="*/ 1143 h 1144"/>
                <a:gd name="T10" fmla="*/ 313 w 598"/>
                <a:gd name="T11" fmla="*/ 1138 h 1144"/>
                <a:gd name="T12" fmla="*/ 314 w 598"/>
                <a:gd name="T13" fmla="*/ 1132 h 1144"/>
                <a:gd name="T14" fmla="*/ 317 w 598"/>
                <a:gd name="T15" fmla="*/ 1125 h 1144"/>
                <a:gd name="T16" fmla="*/ 322 w 598"/>
                <a:gd name="T17" fmla="*/ 1119 h 1144"/>
                <a:gd name="T18" fmla="*/ 329 w 598"/>
                <a:gd name="T19" fmla="*/ 1113 h 1144"/>
                <a:gd name="T20" fmla="*/ 214 w 598"/>
                <a:gd name="T21" fmla="*/ 1049 h 1144"/>
                <a:gd name="T22" fmla="*/ 178 w 598"/>
                <a:gd name="T23" fmla="*/ 941 h 1144"/>
                <a:gd name="T24" fmla="*/ 138 w 598"/>
                <a:gd name="T25" fmla="*/ 883 h 1144"/>
                <a:gd name="T26" fmla="*/ 116 w 598"/>
                <a:gd name="T27" fmla="*/ 784 h 1144"/>
                <a:gd name="T28" fmla="*/ 144 w 598"/>
                <a:gd name="T29" fmla="*/ 691 h 1144"/>
                <a:gd name="T30" fmla="*/ 167 w 598"/>
                <a:gd name="T31" fmla="*/ 572 h 1144"/>
                <a:gd name="T32" fmla="*/ 242 w 598"/>
                <a:gd name="T33" fmla="*/ 572 h 1144"/>
                <a:gd name="T34" fmla="*/ 286 w 598"/>
                <a:gd name="T35" fmla="*/ 614 h 1144"/>
                <a:gd name="T36" fmla="*/ 347 w 598"/>
                <a:gd name="T37" fmla="*/ 637 h 1144"/>
                <a:gd name="T38" fmla="*/ 377 w 598"/>
                <a:gd name="T39" fmla="*/ 657 h 1144"/>
                <a:gd name="T40" fmla="*/ 365 w 598"/>
                <a:gd name="T41" fmla="*/ 604 h 1144"/>
                <a:gd name="T42" fmla="*/ 364 w 598"/>
                <a:gd name="T43" fmla="*/ 532 h 1144"/>
                <a:gd name="T44" fmla="*/ 522 w 598"/>
                <a:gd name="T45" fmla="*/ 477 h 1144"/>
                <a:gd name="T46" fmla="*/ 581 w 598"/>
                <a:gd name="T47" fmla="*/ 483 h 1144"/>
                <a:gd name="T48" fmla="*/ 592 w 598"/>
                <a:gd name="T49" fmla="*/ 441 h 1144"/>
                <a:gd name="T50" fmla="*/ 542 w 598"/>
                <a:gd name="T51" fmla="*/ 333 h 1144"/>
                <a:gd name="T52" fmla="*/ 535 w 598"/>
                <a:gd name="T53" fmla="*/ 241 h 1144"/>
                <a:gd name="T54" fmla="*/ 478 w 598"/>
                <a:gd name="T55" fmla="*/ 184 h 1144"/>
                <a:gd name="T56" fmla="*/ 416 w 598"/>
                <a:gd name="T57" fmla="*/ 186 h 1144"/>
                <a:gd name="T58" fmla="*/ 357 w 598"/>
                <a:gd name="T59" fmla="*/ 201 h 1144"/>
                <a:gd name="T60" fmla="*/ 296 w 598"/>
                <a:gd name="T61" fmla="*/ 216 h 1144"/>
                <a:gd name="T62" fmla="*/ 232 w 598"/>
                <a:gd name="T63" fmla="*/ 228 h 1144"/>
                <a:gd name="T64" fmla="*/ 252 w 598"/>
                <a:gd name="T65" fmla="*/ 168 h 1144"/>
                <a:gd name="T66" fmla="*/ 258 w 598"/>
                <a:gd name="T67" fmla="*/ 88 h 1144"/>
                <a:gd name="T68" fmla="*/ 236 w 598"/>
                <a:gd name="T69" fmla="*/ 79 h 1144"/>
                <a:gd name="T70" fmla="*/ 209 w 598"/>
                <a:gd name="T71" fmla="*/ 74 h 1144"/>
                <a:gd name="T72" fmla="*/ 202 w 598"/>
                <a:gd name="T73" fmla="*/ 29 h 1144"/>
                <a:gd name="T74" fmla="*/ 190 w 598"/>
                <a:gd name="T75" fmla="*/ 0 h 1144"/>
                <a:gd name="T76" fmla="*/ 162 w 598"/>
                <a:gd name="T77" fmla="*/ 22 h 1144"/>
                <a:gd name="T78" fmla="*/ 114 w 598"/>
                <a:gd name="T79" fmla="*/ 46 h 1144"/>
                <a:gd name="T80" fmla="*/ 54 w 598"/>
                <a:gd name="T81" fmla="*/ 67 h 1144"/>
                <a:gd name="T82" fmla="*/ 15 w 598"/>
                <a:gd name="T83" fmla="*/ 86 h 1144"/>
                <a:gd name="T84" fmla="*/ 5 w 598"/>
                <a:gd name="T85" fmla="*/ 162 h 1144"/>
                <a:gd name="T86" fmla="*/ 0 w 598"/>
                <a:gd name="T87" fmla="*/ 198 h 1144"/>
                <a:gd name="T88" fmla="*/ 54 w 598"/>
                <a:gd name="T89" fmla="*/ 270 h 1144"/>
                <a:gd name="T90" fmla="*/ 69 w 598"/>
                <a:gd name="T91" fmla="*/ 321 h 1144"/>
                <a:gd name="T92" fmla="*/ 66 w 598"/>
                <a:gd name="T93" fmla="*/ 369 h 1144"/>
                <a:gd name="T94" fmla="*/ 55 w 598"/>
                <a:gd name="T95" fmla="*/ 422 h 1144"/>
                <a:gd name="T96" fmla="*/ 82 w 598"/>
                <a:gd name="T97" fmla="*/ 494 h 1144"/>
                <a:gd name="T98" fmla="*/ 124 w 598"/>
                <a:gd name="T99" fmla="*/ 613 h 1144"/>
                <a:gd name="T100" fmla="*/ 138 w 598"/>
                <a:gd name="T101" fmla="*/ 651 h 1144"/>
                <a:gd name="T102" fmla="*/ 67 w 598"/>
                <a:gd name="T103" fmla="*/ 812 h 1144"/>
                <a:gd name="T104" fmla="*/ 45 w 598"/>
                <a:gd name="T105" fmla="*/ 946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8" h="1144">
                  <a:moveTo>
                    <a:pt x="45" y="946"/>
                  </a:moveTo>
                  <a:cubicBezTo>
                    <a:pt x="46" y="947"/>
                    <a:pt x="47" y="949"/>
                    <a:pt x="51" y="949"/>
                  </a:cubicBezTo>
                  <a:cubicBezTo>
                    <a:pt x="70" y="951"/>
                    <a:pt x="102" y="982"/>
                    <a:pt x="155" y="1049"/>
                  </a:cubicBezTo>
                  <a:cubicBezTo>
                    <a:pt x="164" y="1060"/>
                    <a:pt x="171" y="1072"/>
                    <a:pt x="177" y="1085"/>
                  </a:cubicBezTo>
                  <a:cubicBezTo>
                    <a:pt x="179" y="1085"/>
                    <a:pt x="181" y="1085"/>
                    <a:pt x="183" y="1085"/>
                  </a:cubicBezTo>
                  <a:cubicBezTo>
                    <a:pt x="186" y="1085"/>
                    <a:pt x="189" y="1085"/>
                    <a:pt x="192" y="1085"/>
                  </a:cubicBezTo>
                  <a:cubicBezTo>
                    <a:pt x="194" y="1085"/>
                    <a:pt x="196" y="1085"/>
                    <a:pt x="198" y="1085"/>
                  </a:cubicBezTo>
                  <a:cubicBezTo>
                    <a:pt x="205" y="1086"/>
                    <a:pt x="212" y="1087"/>
                    <a:pt x="219" y="1088"/>
                  </a:cubicBezTo>
                  <a:cubicBezTo>
                    <a:pt x="250" y="1094"/>
                    <a:pt x="261" y="1119"/>
                    <a:pt x="261" y="1139"/>
                  </a:cubicBezTo>
                  <a:cubicBezTo>
                    <a:pt x="261" y="1139"/>
                    <a:pt x="264" y="1143"/>
                    <a:pt x="284" y="1143"/>
                  </a:cubicBezTo>
                  <a:cubicBezTo>
                    <a:pt x="295" y="1143"/>
                    <a:pt x="307" y="1142"/>
                    <a:pt x="313" y="1141"/>
                  </a:cubicBezTo>
                  <a:cubicBezTo>
                    <a:pt x="313" y="1140"/>
                    <a:pt x="313" y="1139"/>
                    <a:pt x="313" y="1138"/>
                  </a:cubicBezTo>
                  <a:cubicBezTo>
                    <a:pt x="313" y="1136"/>
                    <a:pt x="314" y="1135"/>
                    <a:pt x="314" y="1133"/>
                  </a:cubicBezTo>
                  <a:lnTo>
                    <a:pt x="314" y="1132"/>
                  </a:lnTo>
                  <a:cubicBezTo>
                    <a:pt x="315" y="1130"/>
                    <a:pt x="316" y="1128"/>
                    <a:pt x="317" y="1126"/>
                  </a:cubicBezTo>
                  <a:cubicBezTo>
                    <a:pt x="317" y="1126"/>
                    <a:pt x="317" y="1126"/>
                    <a:pt x="317" y="1125"/>
                  </a:cubicBezTo>
                  <a:cubicBezTo>
                    <a:pt x="318" y="1123"/>
                    <a:pt x="319" y="1121"/>
                    <a:pt x="321" y="1119"/>
                  </a:cubicBezTo>
                  <a:lnTo>
                    <a:pt x="322" y="1119"/>
                  </a:lnTo>
                  <a:cubicBezTo>
                    <a:pt x="324" y="1117"/>
                    <a:pt x="326" y="1115"/>
                    <a:pt x="329" y="1114"/>
                  </a:cubicBezTo>
                  <a:cubicBezTo>
                    <a:pt x="329" y="1113"/>
                    <a:pt x="329" y="1113"/>
                    <a:pt x="329" y="1113"/>
                  </a:cubicBezTo>
                  <a:cubicBezTo>
                    <a:pt x="312" y="1094"/>
                    <a:pt x="278" y="1073"/>
                    <a:pt x="250" y="1070"/>
                  </a:cubicBezTo>
                  <a:cubicBezTo>
                    <a:pt x="237" y="1069"/>
                    <a:pt x="224" y="1062"/>
                    <a:pt x="214" y="1049"/>
                  </a:cubicBezTo>
                  <a:cubicBezTo>
                    <a:pt x="197" y="1028"/>
                    <a:pt x="190" y="996"/>
                    <a:pt x="192" y="977"/>
                  </a:cubicBezTo>
                  <a:cubicBezTo>
                    <a:pt x="194" y="965"/>
                    <a:pt x="186" y="953"/>
                    <a:pt x="178" y="941"/>
                  </a:cubicBezTo>
                  <a:cubicBezTo>
                    <a:pt x="171" y="930"/>
                    <a:pt x="164" y="918"/>
                    <a:pt x="164" y="906"/>
                  </a:cubicBezTo>
                  <a:cubicBezTo>
                    <a:pt x="164" y="894"/>
                    <a:pt x="156" y="890"/>
                    <a:pt x="138" y="883"/>
                  </a:cubicBezTo>
                  <a:cubicBezTo>
                    <a:pt x="132" y="881"/>
                    <a:pt x="125" y="879"/>
                    <a:pt x="119" y="876"/>
                  </a:cubicBezTo>
                  <a:cubicBezTo>
                    <a:pt x="96" y="865"/>
                    <a:pt x="107" y="822"/>
                    <a:pt x="116" y="784"/>
                  </a:cubicBezTo>
                  <a:cubicBezTo>
                    <a:pt x="120" y="770"/>
                    <a:pt x="123" y="757"/>
                    <a:pt x="124" y="748"/>
                  </a:cubicBezTo>
                  <a:cubicBezTo>
                    <a:pt x="126" y="735"/>
                    <a:pt x="134" y="714"/>
                    <a:pt x="144" y="691"/>
                  </a:cubicBezTo>
                  <a:cubicBezTo>
                    <a:pt x="158" y="655"/>
                    <a:pt x="175" y="611"/>
                    <a:pt x="167" y="596"/>
                  </a:cubicBezTo>
                  <a:cubicBezTo>
                    <a:pt x="163" y="588"/>
                    <a:pt x="163" y="580"/>
                    <a:pt x="167" y="572"/>
                  </a:cubicBezTo>
                  <a:cubicBezTo>
                    <a:pt x="174" y="560"/>
                    <a:pt x="193" y="551"/>
                    <a:pt x="211" y="551"/>
                  </a:cubicBezTo>
                  <a:cubicBezTo>
                    <a:pt x="227" y="551"/>
                    <a:pt x="239" y="559"/>
                    <a:pt x="242" y="572"/>
                  </a:cubicBezTo>
                  <a:lnTo>
                    <a:pt x="243" y="574"/>
                  </a:lnTo>
                  <a:cubicBezTo>
                    <a:pt x="251" y="603"/>
                    <a:pt x="254" y="614"/>
                    <a:pt x="286" y="614"/>
                  </a:cubicBezTo>
                  <a:cubicBezTo>
                    <a:pt x="288" y="614"/>
                    <a:pt x="291" y="614"/>
                    <a:pt x="294" y="614"/>
                  </a:cubicBezTo>
                  <a:cubicBezTo>
                    <a:pt x="322" y="612"/>
                    <a:pt x="335" y="625"/>
                    <a:pt x="347" y="637"/>
                  </a:cubicBezTo>
                  <a:cubicBezTo>
                    <a:pt x="355" y="645"/>
                    <a:pt x="363" y="653"/>
                    <a:pt x="377" y="657"/>
                  </a:cubicBezTo>
                  <a:lnTo>
                    <a:pt x="377" y="657"/>
                  </a:lnTo>
                  <a:cubicBezTo>
                    <a:pt x="380" y="648"/>
                    <a:pt x="377" y="644"/>
                    <a:pt x="374" y="637"/>
                  </a:cubicBezTo>
                  <a:cubicBezTo>
                    <a:pt x="370" y="630"/>
                    <a:pt x="365" y="620"/>
                    <a:pt x="365" y="604"/>
                  </a:cubicBezTo>
                  <a:cubicBezTo>
                    <a:pt x="365" y="593"/>
                    <a:pt x="361" y="587"/>
                    <a:pt x="357" y="580"/>
                  </a:cubicBezTo>
                  <a:cubicBezTo>
                    <a:pt x="349" y="567"/>
                    <a:pt x="344" y="555"/>
                    <a:pt x="364" y="532"/>
                  </a:cubicBezTo>
                  <a:cubicBezTo>
                    <a:pt x="396" y="492"/>
                    <a:pt x="444" y="468"/>
                    <a:pt x="474" y="478"/>
                  </a:cubicBezTo>
                  <a:cubicBezTo>
                    <a:pt x="485" y="481"/>
                    <a:pt x="504" y="479"/>
                    <a:pt x="522" y="477"/>
                  </a:cubicBezTo>
                  <a:cubicBezTo>
                    <a:pt x="533" y="475"/>
                    <a:pt x="544" y="473"/>
                    <a:pt x="554" y="473"/>
                  </a:cubicBezTo>
                  <a:cubicBezTo>
                    <a:pt x="562" y="473"/>
                    <a:pt x="574" y="474"/>
                    <a:pt x="581" y="483"/>
                  </a:cubicBezTo>
                  <a:cubicBezTo>
                    <a:pt x="582" y="485"/>
                    <a:pt x="584" y="486"/>
                    <a:pt x="585" y="487"/>
                  </a:cubicBezTo>
                  <a:cubicBezTo>
                    <a:pt x="597" y="472"/>
                    <a:pt x="595" y="458"/>
                    <a:pt x="592" y="441"/>
                  </a:cubicBezTo>
                  <a:cubicBezTo>
                    <a:pt x="591" y="431"/>
                    <a:pt x="589" y="420"/>
                    <a:pt x="590" y="408"/>
                  </a:cubicBezTo>
                  <a:cubicBezTo>
                    <a:pt x="593" y="373"/>
                    <a:pt x="564" y="339"/>
                    <a:pt x="542" y="333"/>
                  </a:cubicBezTo>
                  <a:cubicBezTo>
                    <a:pt x="526" y="328"/>
                    <a:pt x="530" y="306"/>
                    <a:pt x="535" y="284"/>
                  </a:cubicBezTo>
                  <a:cubicBezTo>
                    <a:pt x="538" y="267"/>
                    <a:pt x="542" y="246"/>
                    <a:pt x="535" y="241"/>
                  </a:cubicBezTo>
                  <a:cubicBezTo>
                    <a:pt x="514" y="230"/>
                    <a:pt x="500" y="211"/>
                    <a:pt x="485" y="194"/>
                  </a:cubicBezTo>
                  <a:cubicBezTo>
                    <a:pt x="483" y="191"/>
                    <a:pt x="480" y="187"/>
                    <a:pt x="478" y="184"/>
                  </a:cubicBezTo>
                  <a:cubicBezTo>
                    <a:pt x="472" y="178"/>
                    <a:pt x="462" y="175"/>
                    <a:pt x="449" y="175"/>
                  </a:cubicBezTo>
                  <a:cubicBezTo>
                    <a:pt x="432" y="175"/>
                    <a:pt x="418" y="180"/>
                    <a:pt x="416" y="186"/>
                  </a:cubicBezTo>
                  <a:cubicBezTo>
                    <a:pt x="410" y="200"/>
                    <a:pt x="391" y="209"/>
                    <a:pt x="377" y="209"/>
                  </a:cubicBezTo>
                  <a:cubicBezTo>
                    <a:pt x="368" y="209"/>
                    <a:pt x="361" y="206"/>
                    <a:pt x="357" y="201"/>
                  </a:cubicBezTo>
                  <a:cubicBezTo>
                    <a:pt x="348" y="188"/>
                    <a:pt x="330" y="190"/>
                    <a:pt x="310" y="205"/>
                  </a:cubicBezTo>
                  <a:cubicBezTo>
                    <a:pt x="306" y="208"/>
                    <a:pt x="301" y="212"/>
                    <a:pt x="296" y="216"/>
                  </a:cubicBezTo>
                  <a:cubicBezTo>
                    <a:pt x="279" y="230"/>
                    <a:pt x="262" y="243"/>
                    <a:pt x="249" y="243"/>
                  </a:cubicBezTo>
                  <a:cubicBezTo>
                    <a:pt x="244" y="243"/>
                    <a:pt x="235" y="241"/>
                    <a:pt x="232" y="228"/>
                  </a:cubicBezTo>
                  <a:cubicBezTo>
                    <a:pt x="228" y="210"/>
                    <a:pt x="235" y="201"/>
                    <a:pt x="241" y="194"/>
                  </a:cubicBezTo>
                  <a:cubicBezTo>
                    <a:pt x="246" y="187"/>
                    <a:pt x="252" y="181"/>
                    <a:pt x="252" y="168"/>
                  </a:cubicBezTo>
                  <a:cubicBezTo>
                    <a:pt x="252" y="154"/>
                    <a:pt x="254" y="142"/>
                    <a:pt x="257" y="133"/>
                  </a:cubicBezTo>
                  <a:cubicBezTo>
                    <a:pt x="260" y="118"/>
                    <a:pt x="264" y="106"/>
                    <a:pt x="258" y="88"/>
                  </a:cubicBezTo>
                  <a:cubicBezTo>
                    <a:pt x="255" y="78"/>
                    <a:pt x="251" y="78"/>
                    <a:pt x="247" y="78"/>
                  </a:cubicBezTo>
                  <a:cubicBezTo>
                    <a:pt x="244" y="78"/>
                    <a:pt x="240" y="78"/>
                    <a:pt x="236" y="79"/>
                  </a:cubicBezTo>
                  <a:cubicBezTo>
                    <a:pt x="232" y="80"/>
                    <a:pt x="228" y="81"/>
                    <a:pt x="224" y="81"/>
                  </a:cubicBezTo>
                  <a:cubicBezTo>
                    <a:pt x="218" y="81"/>
                    <a:pt x="213" y="79"/>
                    <a:pt x="209" y="74"/>
                  </a:cubicBezTo>
                  <a:cubicBezTo>
                    <a:pt x="208" y="73"/>
                    <a:pt x="207" y="71"/>
                    <a:pt x="206" y="69"/>
                  </a:cubicBezTo>
                  <a:cubicBezTo>
                    <a:pt x="200" y="55"/>
                    <a:pt x="201" y="41"/>
                    <a:pt x="202" y="29"/>
                  </a:cubicBezTo>
                  <a:cubicBezTo>
                    <a:pt x="202" y="22"/>
                    <a:pt x="202" y="14"/>
                    <a:pt x="200" y="11"/>
                  </a:cubicBezTo>
                  <a:cubicBezTo>
                    <a:pt x="199" y="9"/>
                    <a:pt x="196" y="6"/>
                    <a:pt x="190" y="0"/>
                  </a:cubicBezTo>
                  <a:cubicBezTo>
                    <a:pt x="186" y="2"/>
                    <a:pt x="184" y="4"/>
                    <a:pt x="183" y="6"/>
                  </a:cubicBezTo>
                  <a:cubicBezTo>
                    <a:pt x="181" y="14"/>
                    <a:pt x="172" y="18"/>
                    <a:pt x="162" y="22"/>
                  </a:cubicBezTo>
                  <a:cubicBezTo>
                    <a:pt x="158" y="23"/>
                    <a:pt x="154" y="25"/>
                    <a:pt x="150" y="26"/>
                  </a:cubicBezTo>
                  <a:cubicBezTo>
                    <a:pt x="136" y="31"/>
                    <a:pt x="119" y="37"/>
                    <a:pt x="114" y="46"/>
                  </a:cubicBezTo>
                  <a:cubicBezTo>
                    <a:pt x="106" y="60"/>
                    <a:pt x="88" y="68"/>
                    <a:pt x="61" y="68"/>
                  </a:cubicBezTo>
                  <a:cubicBezTo>
                    <a:pt x="58" y="68"/>
                    <a:pt x="56" y="67"/>
                    <a:pt x="54" y="67"/>
                  </a:cubicBezTo>
                  <a:lnTo>
                    <a:pt x="51" y="67"/>
                  </a:lnTo>
                  <a:cubicBezTo>
                    <a:pt x="51" y="67"/>
                    <a:pt x="18" y="68"/>
                    <a:pt x="15" y="86"/>
                  </a:cubicBezTo>
                  <a:lnTo>
                    <a:pt x="14" y="91"/>
                  </a:lnTo>
                  <a:cubicBezTo>
                    <a:pt x="12" y="105"/>
                    <a:pt x="8" y="135"/>
                    <a:pt x="5" y="162"/>
                  </a:cubicBezTo>
                  <a:cubicBezTo>
                    <a:pt x="4" y="170"/>
                    <a:pt x="3" y="179"/>
                    <a:pt x="2" y="186"/>
                  </a:cubicBezTo>
                  <a:cubicBezTo>
                    <a:pt x="1" y="191"/>
                    <a:pt x="1" y="195"/>
                    <a:pt x="0" y="198"/>
                  </a:cubicBezTo>
                  <a:cubicBezTo>
                    <a:pt x="0" y="202"/>
                    <a:pt x="0" y="204"/>
                    <a:pt x="0" y="206"/>
                  </a:cubicBezTo>
                  <a:cubicBezTo>
                    <a:pt x="0" y="218"/>
                    <a:pt x="39" y="264"/>
                    <a:pt x="54" y="270"/>
                  </a:cubicBezTo>
                  <a:cubicBezTo>
                    <a:pt x="65" y="274"/>
                    <a:pt x="64" y="287"/>
                    <a:pt x="64" y="299"/>
                  </a:cubicBezTo>
                  <a:cubicBezTo>
                    <a:pt x="63" y="310"/>
                    <a:pt x="63" y="318"/>
                    <a:pt x="69" y="321"/>
                  </a:cubicBezTo>
                  <a:cubicBezTo>
                    <a:pt x="79" y="326"/>
                    <a:pt x="84" y="338"/>
                    <a:pt x="81" y="351"/>
                  </a:cubicBezTo>
                  <a:cubicBezTo>
                    <a:pt x="79" y="359"/>
                    <a:pt x="74" y="368"/>
                    <a:pt x="66" y="369"/>
                  </a:cubicBezTo>
                  <a:cubicBezTo>
                    <a:pt x="66" y="371"/>
                    <a:pt x="66" y="374"/>
                    <a:pt x="66" y="376"/>
                  </a:cubicBezTo>
                  <a:cubicBezTo>
                    <a:pt x="67" y="390"/>
                    <a:pt x="68" y="411"/>
                    <a:pt x="55" y="422"/>
                  </a:cubicBezTo>
                  <a:cubicBezTo>
                    <a:pt x="51" y="425"/>
                    <a:pt x="50" y="429"/>
                    <a:pt x="49" y="435"/>
                  </a:cubicBezTo>
                  <a:cubicBezTo>
                    <a:pt x="49" y="452"/>
                    <a:pt x="63" y="476"/>
                    <a:pt x="82" y="494"/>
                  </a:cubicBezTo>
                  <a:cubicBezTo>
                    <a:pt x="115" y="523"/>
                    <a:pt x="115" y="568"/>
                    <a:pt x="115" y="592"/>
                  </a:cubicBezTo>
                  <a:cubicBezTo>
                    <a:pt x="115" y="601"/>
                    <a:pt x="119" y="606"/>
                    <a:pt x="124" y="613"/>
                  </a:cubicBezTo>
                  <a:cubicBezTo>
                    <a:pt x="131" y="622"/>
                    <a:pt x="139" y="631"/>
                    <a:pt x="139" y="649"/>
                  </a:cubicBezTo>
                  <a:lnTo>
                    <a:pt x="138" y="651"/>
                  </a:lnTo>
                  <a:cubicBezTo>
                    <a:pt x="133" y="672"/>
                    <a:pt x="103" y="774"/>
                    <a:pt x="72" y="781"/>
                  </a:cubicBezTo>
                  <a:cubicBezTo>
                    <a:pt x="70" y="790"/>
                    <a:pt x="69" y="801"/>
                    <a:pt x="67" y="812"/>
                  </a:cubicBezTo>
                  <a:cubicBezTo>
                    <a:pt x="62" y="839"/>
                    <a:pt x="56" y="869"/>
                    <a:pt x="51" y="889"/>
                  </a:cubicBezTo>
                  <a:cubicBezTo>
                    <a:pt x="46" y="908"/>
                    <a:pt x="39" y="937"/>
                    <a:pt x="45" y="9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0" name="Freeform 91">
              <a:extLst>
                <a:ext uri="{FF2B5EF4-FFF2-40B4-BE49-F238E27FC236}">
                  <a16:creationId xmlns:a16="http://schemas.microsoft.com/office/drawing/2014/main" id="{69608EB5-3C17-4BE2-B545-0BA7290ED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9767" y="4067857"/>
              <a:ext cx="1879" cy="3758"/>
            </a:xfrm>
            <a:custGeom>
              <a:avLst/>
              <a:gdLst>
                <a:gd name="T0" fmla="*/ 4 w 5"/>
                <a:gd name="T1" fmla="*/ 6 h 7"/>
                <a:gd name="T2" fmla="*/ 4 w 5"/>
                <a:gd name="T3" fmla="*/ 6 h 7"/>
                <a:gd name="T4" fmla="*/ 0 w 5"/>
                <a:gd name="T5" fmla="*/ 0 h 7"/>
                <a:gd name="T6" fmla="*/ 4 w 5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4" y="6"/>
                  </a:moveTo>
                  <a:lnTo>
                    <a:pt x="4" y="6"/>
                  </a:lnTo>
                  <a:lnTo>
                    <a:pt x="0" y="0"/>
                  </a:lnTo>
                  <a:cubicBezTo>
                    <a:pt x="2" y="2"/>
                    <a:pt x="3" y="4"/>
                    <a:pt x="4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1" name="Freeform 92">
              <a:extLst>
                <a:ext uri="{FF2B5EF4-FFF2-40B4-BE49-F238E27FC236}">
                  <a16:creationId xmlns:a16="http://schemas.microsoft.com/office/drawing/2014/main" id="{009E2449-B68F-4A24-8D21-5559F8F89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1225" y="2262144"/>
              <a:ext cx="306283" cy="248027"/>
            </a:xfrm>
            <a:custGeom>
              <a:avLst/>
              <a:gdLst>
                <a:gd name="T0" fmla="*/ 694 w 718"/>
                <a:gd name="T1" fmla="*/ 154 h 580"/>
                <a:gd name="T2" fmla="*/ 678 w 718"/>
                <a:gd name="T3" fmla="*/ 81 h 580"/>
                <a:gd name="T4" fmla="*/ 670 w 718"/>
                <a:gd name="T5" fmla="*/ 73 h 580"/>
                <a:gd name="T6" fmla="*/ 657 w 718"/>
                <a:gd name="T7" fmla="*/ 65 h 580"/>
                <a:gd name="T8" fmla="*/ 645 w 718"/>
                <a:gd name="T9" fmla="*/ 61 h 580"/>
                <a:gd name="T10" fmla="*/ 634 w 718"/>
                <a:gd name="T11" fmla="*/ 57 h 580"/>
                <a:gd name="T12" fmla="*/ 624 w 718"/>
                <a:gd name="T13" fmla="*/ 55 h 580"/>
                <a:gd name="T14" fmla="*/ 621 w 718"/>
                <a:gd name="T15" fmla="*/ 53 h 580"/>
                <a:gd name="T16" fmla="*/ 606 w 718"/>
                <a:gd name="T17" fmla="*/ 54 h 580"/>
                <a:gd name="T18" fmla="*/ 588 w 718"/>
                <a:gd name="T19" fmla="*/ 55 h 580"/>
                <a:gd name="T20" fmla="*/ 424 w 718"/>
                <a:gd name="T21" fmla="*/ 43 h 580"/>
                <a:gd name="T22" fmla="*/ 408 w 718"/>
                <a:gd name="T23" fmla="*/ 37 h 580"/>
                <a:gd name="T24" fmla="*/ 393 w 718"/>
                <a:gd name="T25" fmla="*/ 32 h 580"/>
                <a:gd name="T26" fmla="*/ 304 w 718"/>
                <a:gd name="T27" fmla="*/ 0 h 580"/>
                <a:gd name="T28" fmla="*/ 63 w 718"/>
                <a:gd name="T29" fmla="*/ 78 h 580"/>
                <a:gd name="T30" fmla="*/ 8 w 718"/>
                <a:gd name="T31" fmla="*/ 110 h 580"/>
                <a:gd name="T32" fmla="*/ 9 w 718"/>
                <a:gd name="T33" fmla="*/ 217 h 580"/>
                <a:gd name="T34" fmla="*/ 39 w 718"/>
                <a:gd name="T35" fmla="*/ 300 h 580"/>
                <a:gd name="T36" fmla="*/ 61 w 718"/>
                <a:gd name="T37" fmla="*/ 366 h 580"/>
                <a:gd name="T38" fmla="*/ 61 w 718"/>
                <a:gd name="T39" fmla="*/ 393 h 580"/>
                <a:gd name="T40" fmla="*/ 78 w 718"/>
                <a:gd name="T41" fmla="*/ 404 h 580"/>
                <a:gd name="T42" fmla="*/ 91 w 718"/>
                <a:gd name="T43" fmla="*/ 411 h 580"/>
                <a:gd name="T44" fmla="*/ 179 w 718"/>
                <a:gd name="T45" fmla="*/ 474 h 580"/>
                <a:gd name="T46" fmla="*/ 220 w 718"/>
                <a:gd name="T47" fmla="*/ 459 h 580"/>
                <a:gd name="T48" fmla="*/ 258 w 718"/>
                <a:gd name="T49" fmla="*/ 493 h 580"/>
                <a:gd name="T50" fmla="*/ 322 w 718"/>
                <a:gd name="T51" fmla="*/ 523 h 580"/>
                <a:gd name="T52" fmla="*/ 332 w 718"/>
                <a:gd name="T53" fmla="*/ 539 h 580"/>
                <a:gd name="T54" fmla="*/ 341 w 718"/>
                <a:gd name="T55" fmla="*/ 547 h 580"/>
                <a:gd name="T56" fmla="*/ 447 w 718"/>
                <a:gd name="T57" fmla="*/ 549 h 580"/>
                <a:gd name="T58" fmla="*/ 506 w 718"/>
                <a:gd name="T59" fmla="*/ 554 h 580"/>
                <a:gd name="T60" fmla="*/ 577 w 718"/>
                <a:gd name="T61" fmla="*/ 571 h 580"/>
                <a:gd name="T62" fmla="*/ 579 w 718"/>
                <a:gd name="T63" fmla="*/ 572 h 580"/>
                <a:gd name="T64" fmla="*/ 584 w 718"/>
                <a:gd name="T65" fmla="*/ 573 h 580"/>
                <a:gd name="T66" fmla="*/ 592 w 718"/>
                <a:gd name="T67" fmla="*/ 575 h 580"/>
                <a:gd name="T68" fmla="*/ 604 w 718"/>
                <a:gd name="T69" fmla="*/ 577 h 580"/>
                <a:gd name="T70" fmla="*/ 612 w 718"/>
                <a:gd name="T71" fmla="*/ 579 h 580"/>
                <a:gd name="T72" fmla="*/ 608 w 718"/>
                <a:gd name="T73" fmla="*/ 534 h 580"/>
                <a:gd name="T74" fmla="*/ 680 w 718"/>
                <a:gd name="T75" fmla="*/ 459 h 580"/>
                <a:gd name="T76" fmla="*/ 683 w 718"/>
                <a:gd name="T77" fmla="*/ 364 h 580"/>
                <a:gd name="T78" fmla="*/ 676 w 718"/>
                <a:gd name="T79" fmla="*/ 341 h 580"/>
                <a:gd name="T80" fmla="*/ 676 w 718"/>
                <a:gd name="T81" fmla="*/ 336 h 580"/>
                <a:gd name="T82" fmla="*/ 675 w 718"/>
                <a:gd name="T83" fmla="*/ 313 h 580"/>
                <a:gd name="T84" fmla="*/ 677 w 718"/>
                <a:gd name="T85" fmla="*/ 292 h 580"/>
                <a:gd name="T86" fmla="*/ 652 w 718"/>
                <a:gd name="T87" fmla="*/ 2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580">
                  <a:moveTo>
                    <a:pt x="699" y="210"/>
                  </a:moveTo>
                  <a:cubicBezTo>
                    <a:pt x="702" y="209"/>
                    <a:pt x="704" y="205"/>
                    <a:pt x="704" y="199"/>
                  </a:cubicBezTo>
                  <a:cubicBezTo>
                    <a:pt x="707" y="183"/>
                    <a:pt x="702" y="160"/>
                    <a:pt x="694" y="154"/>
                  </a:cubicBezTo>
                  <a:cubicBezTo>
                    <a:pt x="678" y="139"/>
                    <a:pt x="672" y="114"/>
                    <a:pt x="681" y="90"/>
                  </a:cubicBezTo>
                  <a:cubicBezTo>
                    <a:pt x="681" y="89"/>
                    <a:pt x="681" y="88"/>
                    <a:pt x="681" y="86"/>
                  </a:cubicBezTo>
                  <a:cubicBezTo>
                    <a:pt x="681" y="84"/>
                    <a:pt x="680" y="82"/>
                    <a:pt x="678" y="81"/>
                  </a:cubicBezTo>
                  <a:cubicBezTo>
                    <a:pt x="678" y="80"/>
                    <a:pt x="677" y="79"/>
                    <a:pt x="676" y="78"/>
                  </a:cubicBezTo>
                  <a:cubicBezTo>
                    <a:pt x="675" y="77"/>
                    <a:pt x="674" y="76"/>
                    <a:pt x="673" y="75"/>
                  </a:cubicBezTo>
                  <a:cubicBezTo>
                    <a:pt x="672" y="75"/>
                    <a:pt x="671" y="74"/>
                    <a:pt x="670" y="73"/>
                  </a:cubicBezTo>
                  <a:cubicBezTo>
                    <a:pt x="669" y="72"/>
                    <a:pt x="667" y="71"/>
                    <a:pt x="665" y="70"/>
                  </a:cubicBezTo>
                  <a:cubicBezTo>
                    <a:pt x="665" y="70"/>
                    <a:pt x="664" y="69"/>
                    <a:pt x="663" y="69"/>
                  </a:cubicBezTo>
                  <a:cubicBezTo>
                    <a:pt x="661" y="67"/>
                    <a:pt x="659" y="66"/>
                    <a:pt x="657" y="65"/>
                  </a:cubicBezTo>
                  <a:cubicBezTo>
                    <a:pt x="656" y="65"/>
                    <a:pt x="655" y="65"/>
                    <a:pt x="654" y="64"/>
                  </a:cubicBezTo>
                  <a:cubicBezTo>
                    <a:pt x="652" y="63"/>
                    <a:pt x="650" y="63"/>
                    <a:pt x="648" y="62"/>
                  </a:cubicBezTo>
                  <a:cubicBezTo>
                    <a:pt x="647" y="61"/>
                    <a:pt x="646" y="61"/>
                    <a:pt x="645" y="61"/>
                  </a:cubicBezTo>
                  <a:cubicBezTo>
                    <a:pt x="644" y="60"/>
                    <a:pt x="642" y="59"/>
                    <a:pt x="641" y="59"/>
                  </a:cubicBezTo>
                  <a:cubicBezTo>
                    <a:pt x="639" y="59"/>
                    <a:pt x="638" y="58"/>
                    <a:pt x="637" y="58"/>
                  </a:cubicBezTo>
                  <a:cubicBezTo>
                    <a:pt x="636" y="58"/>
                    <a:pt x="635" y="57"/>
                    <a:pt x="634" y="57"/>
                  </a:cubicBezTo>
                  <a:cubicBezTo>
                    <a:pt x="633" y="57"/>
                    <a:pt x="632" y="56"/>
                    <a:pt x="631" y="56"/>
                  </a:cubicBezTo>
                  <a:cubicBezTo>
                    <a:pt x="629" y="56"/>
                    <a:pt x="628" y="56"/>
                    <a:pt x="627" y="56"/>
                  </a:cubicBezTo>
                  <a:cubicBezTo>
                    <a:pt x="626" y="56"/>
                    <a:pt x="625" y="55"/>
                    <a:pt x="624" y="55"/>
                  </a:cubicBezTo>
                  <a:cubicBezTo>
                    <a:pt x="623" y="55"/>
                    <a:pt x="622" y="54"/>
                    <a:pt x="621" y="53"/>
                  </a:cubicBezTo>
                  <a:lnTo>
                    <a:pt x="621" y="53"/>
                  </a:lnTo>
                  <a:lnTo>
                    <a:pt x="621" y="53"/>
                  </a:lnTo>
                  <a:cubicBezTo>
                    <a:pt x="620" y="53"/>
                    <a:pt x="619" y="53"/>
                    <a:pt x="618" y="53"/>
                  </a:cubicBezTo>
                  <a:cubicBezTo>
                    <a:pt x="616" y="53"/>
                    <a:pt x="615" y="54"/>
                    <a:pt x="613" y="54"/>
                  </a:cubicBezTo>
                  <a:cubicBezTo>
                    <a:pt x="611" y="54"/>
                    <a:pt x="609" y="54"/>
                    <a:pt x="606" y="54"/>
                  </a:cubicBezTo>
                  <a:cubicBezTo>
                    <a:pt x="605" y="54"/>
                    <a:pt x="603" y="55"/>
                    <a:pt x="601" y="55"/>
                  </a:cubicBezTo>
                  <a:cubicBezTo>
                    <a:pt x="599" y="55"/>
                    <a:pt x="595" y="55"/>
                    <a:pt x="592" y="55"/>
                  </a:cubicBezTo>
                  <a:cubicBezTo>
                    <a:pt x="591" y="55"/>
                    <a:pt x="589" y="55"/>
                    <a:pt x="588" y="55"/>
                  </a:cubicBezTo>
                  <a:cubicBezTo>
                    <a:pt x="583" y="55"/>
                    <a:pt x="578" y="55"/>
                    <a:pt x="573" y="55"/>
                  </a:cubicBezTo>
                  <a:cubicBezTo>
                    <a:pt x="565" y="55"/>
                    <a:pt x="558" y="55"/>
                    <a:pt x="550" y="55"/>
                  </a:cubicBezTo>
                  <a:cubicBezTo>
                    <a:pt x="495" y="53"/>
                    <a:pt x="432" y="47"/>
                    <a:pt x="424" y="43"/>
                  </a:cubicBezTo>
                  <a:cubicBezTo>
                    <a:pt x="422" y="43"/>
                    <a:pt x="420" y="42"/>
                    <a:pt x="417" y="41"/>
                  </a:cubicBezTo>
                  <a:cubicBezTo>
                    <a:pt x="416" y="41"/>
                    <a:pt x="416" y="40"/>
                    <a:pt x="415" y="40"/>
                  </a:cubicBezTo>
                  <a:cubicBezTo>
                    <a:pt x="413" y="39"/>
                    <a:pt x="411" y="38"/>
                    <a:pt x="408" y="37"/>
                  </a:cubicBezTo>
                  <a:cubicBezTo>
                    <a:pt x="407" y="37"/>
                    <a:pt x="406" y="37"/>
                    <a:pt x="405" y="36"/>
                  </a:cubicBezTo>
                  <a:cubicBezTo>
                    <a:pt x="402" y="35"/>
                    <a:pt x="400" y="35"/>
                    <a:pt x="398" y="34"/>
                  </a:cubicBezTo>
                  <a:cubicBezTo>
                    <a:pt x="396" y="33"/>
                    <a:pt x="395" y="33"/>
                    <a:pt x="393" y="32"/>
                  </a:cubicBezTo>
                  <a:cubicBezTo>
                    <a:pt x="392" y="32"/>
                    <a:pt x="391" y="31"/>
                    <a:pt x="390" y="31"/>
                  </a:cubicBezTo>
                  <a:cubicBezTo>
                    <a:pt x="380" y="44"/>
                    <a:pt x="364" y="51"/>
                    <a:pt x="346" y="51"/>
                  </a:cubicBezTo>
                  <a:cubicBezTo>
                    <a:pt x="309" y="51"/>
                    <a:pt x="305" y="16"/>
                    <a:pt x="304" y="0"/>
                  </a:cubicBezTo>
                  <a:cubicBezTo>
                    <a:pt x="303" y="0"/>
                    <a:pt x="300" y="0"/>
                    <a:pt x="296" y="0"/>
                  </a:cubicBezTo>
                  <a:cubicBezTo>
                    <a:pt x="264" y="0"/>
                    <a:pt x="173" y="23"/>
                    <a:pt x="147" y="49"/>
                  </a:cubicBezTo>
                  <a:cubicBezTo>
                    <a:pt x="126" y="70"/>
                    <a:pt x="91" y="75"/>
                    <a:pt x="63" y="78"/>
                  </a:cubicBezTo>
                  <a:cubicBezTo>
                    <a:pt x="52" y="80"/>
                    <a:pt x="30" y="83"/>
                    <a:pt x="30" y="86"/>
                  </a:cubicBezTo>
                  <a:cubicBezTo>
                    <a:pt x="28" y="101"/>
                    <a:pt x="18" y="109"/>
                    <a:pt x="8" y="110"/>
                  </a:cubicBezTo>
                  <a:lnTo>
                    <a:pt x="8" y="110"/>
                  </a:lnTo>
                  <a:cubicBezTo>
                    <a:pt x="14" y="125"/>
                    <a:pt x="19" y="174"/>
                    <a:pt x="6" y="195"/>
                  </a:cubicBezTo>
                  <a:cubicBezTo>
                    <a:pt x="0" y="204"/>
                    <a:pt x="0" y="208"/>
                    <a:pt x="0" y="210"/>
                  </a:cubicBezTo>
                  <a:cubicBezTo>
                    <a:pt x="1" y="212"/>
                    <a:pt x="4" y="214"/>
                    <a:pt x="9" y="217"/>
                  </a:cubicBezTo>
                  <a:cubicBezTo>
                    <a:pt x="24" y="226"/>
                    <a:pt x="29" y="245"/>
                    <a:pt x="29" y="260"/>
                  </a:cubicBezTo>
                  <a:cubicBezTo>
                    <a:pt x="29" y="264"/>
                    <a:pt x="30" y="266"/>
                    <a:pt x="32" y="269"/>
                  </a:cubicBezTo>
                  <a:cubicBezTo>
                    <a:pt x="34" y="275"/>
                    <a:pt x="38" y="282"/>
                    <a:pt x="39" y="300"/>
                  </a:cubicBezTo>
                  <a:cubicBezTo>
                    <a:pt x="41" y="326"/>
                    <a:pt x="47" y="346"/>
                    <a:pt x="56" y="357"/>
                  </a:cubicBezTo>
                  <a:cubicBezTo>
                    <a:pt x="58" y="359"/>
                    <a:pt x="59" y="362"/>
                    <a:pt x="60" y="364"/>
                  </a:cubicBezTo>
                  <a:cubicBezTo>
                    <a:pt x="61" y="365"/>
                    <a:pt x="61" y="365"/>
                    <a:pt x="61" y="366"/>
                  </a:cubicBezTo>
                  <a:cubicBezTo>
                    <a:pt x="62" y="368"/>
                    <a:pt x="62" y="370"/>
                    <a:pt x="63" y="372"/>
                  </a:cubicBezTo>
                  <a:cubicBezTo>
                    <a:pt x="63" y="373"/>
                    <a:pt x="63" y="373"/>
                    <a:pt x="63" y="374"/>
                  </a:cubicBezTo>
                  <a:cubicBezTo>
                    <a:pt x="64" y="381"/>
                    <a:pt x="63" y="387"/>
                    <a:pt x="61" y="393"/>
                  </a:cubicBezTo>
                  <a:cubicBezTo>
                    <a:pt x="63" y="394"/>
                    <a:pt x="65" y="395"/>
                    <a:pt x="66" y="397"/>
                  </a:cubicBezTo>
                  <a:cubicBezTo>
                    <a:pt x="68" y="398"/>
                    <a:pt x="69" y="399"/>
                    <a:pt x="71" y="400"/>
                  </a:cubicBezTo>
                  <a:cubicBezTo>
                    <a:pt x="73" y="401"/>
                    <a:pt x="75" y="403"/>
                    <a:pt x="78" y="404"/>
                  </a:cubicBezTo>
                  <a:cubicBezTo>
                    <a:pt x="79" y="405"/>
                    <a:pt x="80" y="406"/>
                    <a:pt x="81" y="406"/>
                  </a:cubicBezTo>
                  <a:cubicBezTo>
                    <a:pt x="84" y="408"/>
                    <a:pt x="86" y="409"/>
                    <a:pt x="88" y="410"/>
                  </a:cubicBezTo>
                  <a:cubicBezTo>
                    <a:pt x="89" y="410"/>
                    <a:pt x="90" y="411"/>
                    <a:pt x="91" y="411"/>
                  </a:cubicBezTo>
                  <a:cubicBezTo>
                    <a:pt x="94" y="413"/>
                    <a:pt x="97" y="414"/>
                    <a:pt x="100" y="415"/>
                  </a:cubicBezTo>
                  <a:cubicBezTo>
                    <a:pt x="136" y="428"/>
                    <a:pt x="151" y="439"/>
                    <a:pt x="154" y="455"/>
                  </a:cubicBezTo>
                  <a:cubicBezTo>
                    <a:pt x="156" y="461"/>
                    <a:pt x="170" y="474"/>
                    <a:pt x="179" y="474"/>
                  </a:cubicBezTo>
                  <a:cubicBezTo>
                    <a:pt x="181" y="474"/>
                    <a:pt x="183" y="474"/>
                    <a:pt x="184" y="471"/>
                  </a:cubicBezTo>
                  <a:cubicBezTo>
                    <a:pt x="188" y="462"/>
                    <a:pt x="195" y="457"/>
                    <a:pt x="206" y="457"/>
                  </a:cubicBezTo>
                  <a:cubicBezTo>
                    <a:pt x="211" y="457"/>
                    <a:pt x="215" y="458"/>
                    <a:pt x="220" y="459"/>
                  </a:cubicBezTo>
                  <a:cubicBezTo>
                    <a:pt x="224" y="460"/>
                    <a:pt x="228" y="460"/>
                    <a:pt x="232" y="460"/>
                  </a:cubicBezTo>
                  <a:cubicBezTo>
                    <a:pt x="250" y="460"/>
                    <a:pt x="255" y="479"/>
                    <a:pt x="257" y="490"/>
                  </a:cubicBezTo>
                  <a:lnTo>
                    <a:pt x="258" y="493"/>
                  </a:lnTo>
                  <a:cubicBezTo>
                    <a:pt x="259" y="494"/>
                    <a:pt x="271" y="495"/>
                    <a:pt x="277" y="496"/>
                  </a:cubicBezTo>
                  <a:cubicBezTo>
                    <a:pt x="288" y="496"/>
                    <a:pt x="299" y="497"/>
                    <a:pt x="305" y="501"/>
                  </a:cubicBezTo>
                  <a:cubicBezTo>
                    <a:pt x="313" y="506"/>
                    <a:pt x="317" y="514"/>
                    <a:pt x="322" y="523"/>
                  </a:cubicBezTo>
                  <a:cubicBezTo>
                    <a:pt x="325" y="528"/>
                    <a:pt x="328" y="534"/>
                    <a:pt x="332" y="539"/>
                  </a:cubicBezTo>
                  <a:lnTo>
                    <a:pt x="332" y="539"/>
                  </a:lnTo>
                  <a:lnTo>
                    <a:pt x="332" y="539"/>
                  </a:lnTo>
                  <a:cubicBezTo>
                    <a:pt x="333" y="539"/>
                    <a:pt x="333" y="540"/>
                    <a:pt x="333" y="540"/>
                  </a:cubicBezTo>
                  <a:cubicBezTo>
                    <a:pt x="334" y="541"/>
                    <a:pt x="335" y="542"/>
                    <a:pt x="336" y="543"/>
                  </a:cubicBezTo>
                  <a:cubicBezTo>
                    <a:pt x="337" y="544"/>
                    <a:pt x="339" y="546"/>
                    <a:pt x="341" y="547"/>
                  </a:cubicBezTo>
                  <a:cubicBezTo>
                    <a:pt x="347" y="550"/>
                    <a:pt x="354" y="547"/>
                    <a:pt x="362" y="544"/>
                  </a:cubicBezTo>
                  <a:cubicBezTo>
                    <a:pt x="370" y="540"/>
                    <a:pt x="379" y="537"/>
                    <a:pt x="386" y="542"/>
                  </a:cubicBezTo>
                  <a:cubicBezTo>
                    <a:pt x="398" y="549"/>
                    <a:pt x="431" y="555"/>
                    <a:pt x="447" y="549"/>
                  </a:cubicBezTo>
                  <a:cubicBezTo>
                    <a:pt x="452" y="547"/>
                    <a:pt x="458" y="546"/>
                    <a:pt x="463" y="547"/>
                  </a:cubicBezTo>
                  <a:cubicBezTo>
                    <a:pt x="469" y="547"/>
                    <a:pt x="474" y="548"/>
                    <a:pt x="479" y="550"/>
                  </a:cubicBezTo>
                  <a:cubicBezTo>
                    <a:pt x="487" y="552"/>
                    <a:pt x="496" y="555"/>
                    <a:pt x="506" y="554"/>
                  </a:cubicBezTo>
                  <a:cubicBezTo>
                    <a:pt x="509" y="553"/>
                    <a:pt x="512" y="553"/>
                    <a:pt x="515" y="553"/>
                  </a:cubicBezTo>
                  <a:cubicBezTo>
                    <a:pt x="538" y="553"/>
                    <a:pt x="568" y="562"/>
                    <a:pt x="576" y="570"/>
                  </a:cubicBezTo>
                  <a:lnTo>
                    <a:pt x="577" y="571"/>
                  </a:lnTo>
                  <a:lnTo>
                    <a:pt x="577" y="571"/>
                  </a:lnTo>
                  <a:lnTo>
                    <a:pt x="578" y="571"/>
                  </a:lnTo>
                  <a:cubicBezTo>
                    <a:pt x="578" y="571"/>
                    <a:pt x="579" y="571"/>
                    <a:pt x="579" y="572"/>
                  </a:cubicBezTo>
                  <a:lnTo>
                    <a:pt x="580" y="572"/>
                  </a:lnTo>
                  <a:cubicBezTo>
                    <a:pt x="581" y="572"/>
                    <a:pt x="581" y="572"/>
                    <a:pt x="582" y="573"/>
                  </a:cubicBezTo>
                  <a:cubicBezTo>
                    <a:pt x="582" y="573"/>
                    <a:pt x="583" y="573"/>
                    <a:pt x="584" y="573"/>
                  </a:cubicBezTo>
                  <a:cubicBezTo>
                    <a:pt x="584" y="573"/>
                    <a:pt x="585" y="573"/>
                    <a:pt x="586" y="574"/>
                  </a:cubicBezTo>
                  <a:cubicBezTo>
                    <a:pt x="587" y="574"/>
                    <a:pt x="588" y="574"/>
                    <a:pt x="588" y="574"/>
                  </a:cubicBezTo>
                  <a:cubicBezTo>
                    <a:pt x="589" y="574"/>
                    <a:pt x="591" y="575"/>
                    <a:pt x="592" y="575"/>
                  </a:cubicBezTo>
                  <a:cubicBezTo>
                    <a:pt x="593" y="575"/>
                    <a:pt x="594" y="575"/>
                    <a:pt x="595" y="576"/>
                  </a:cubicBezTo>
                  <a:cubicBezTo>
                    <a:pt x="596" y="576"/>
                    <a:pt x="598" y="576"/>
                    <a:pt x="599" y="576"/>
                  </a:cubicBezTo>
                  <a:cubicBezTo>
                    <a:pt x="601" y="577"/>
                    <a:pt x="602" y="577"/>
                    <a:pt x="604" y="577"/>
                  </a:cubicBezTo>
                  <a:cubicBezTo>
                    <a:pt x="606" y="578"/>
                    <a:pt x="607" y="578"/>
                    <a:pt x="609" y="578"/>
                  </a:cubicBezTo>
                  <a:cubicBezTo>
                    <a:pt x="610" y="578"/>
                    <a:pt x="611" y="579"/>
                    <a:pt x="612" y="579"/>
                  </a:cubicBezTo>
                  <a:lnTo>
                    <a:pt x="612" y="579"/>
                  </a:lnTo>
                  <a:cubicBezTo>
                    <a:pt x="613" y="572"/>
                    <a:pt x="611" y="560"/>
                    <a:pt x="610" y="554"/>
                  </a:cubicBezTo>
                  <a:cubicBezTo>
                    <a:pt x="608" y="547"/>
                    <a:pt x="608" y="542"/>
                    <a:pt x="608" y="538"/>
                  </a:cubicBezTo>
                  <a:cubicBezTo>
                    <a:pt x="608" y="537"/>
                    <a:pt x="608" y="535"/>
                    <a:pt x="608" y="534"/>
                  </a:cubicBezTo>
                  <a:cubicBezTo>
                    <a:pt x="609" y="530"/>
                    <a:pt x="613" y="524"/>
                    <a:pt x="625" y="512"/>
                  </a:cubicBezTo>
                  <a:cubicBezTo>
                    <a:pt x="633" y="505"/>
                    <a:pt x="642" y="495"/>
                    <a:pt x="655" y="483"/>
                  </a:cubicBezTo>
                  <a:cubicBezTo>
                    <a:pt x="666" y="473"/>
                    <a:pt x="677" y="463"/>
                    <a:pt x="680" y="459"/>
                  </a:cubicBezTo>
                  <a:cubicBezTo>
                    <a:pt x="685" y="453"/>
                    <a:pt x="692" y="449"/>
                    <a:pt x="697" y="446"/>
                  </a:cubicBezTo>
                  <a:cubicBezTo>
                    <a:pt x="704" y="443"/>
                    <a:pt x="709" y="440"/>
                    <a:pt x="713" y="433"/>
                  </a:cubicBezTo>
                  <a:cubicBezTo>
                    <a:pt x="717" y="427"/>
                    <a:pt x="709" y="403"/>
                    <a:pt x="683" y="364"/>
                  </a:cubicBezTo>
                  <a:cubicBezTo>
                    <a:pt x="681" y="361"/>
                    <a:pt x="679" y="356"/>
                    <a:pt x="678" y="351"/>
                  </a:cubicBezTo>
                  <a:cubicBezTo>
                    <a:pt x="678" y="348"/>
                    <a:pt x="677" y="344"/>
                    <a:pt x="676" y="341"/>
                  </a:cubicBezTo>
                  <a:lnTo>
                    <a:pt x="676" y="341"/>
                  </a:lnTo>
                  <a:cubicBezTo>
                    <a:pt x="676" y="340"/>
                    <a:pt x="676" y="339"/>
                    <a:pt x="676" y="338"/>
                  </a:cubicBezTo>
                  <a:lnTo>
                    <a:pt x="676" y="336"/>
                  </a:lnTo>
                  <a:lnTo>
                    <a:pt x="676" y="336"/>
                  </a:lnTo>
                  <a:cubicBezTo>
                    <a:pt x="676" y="334"/>
                    <a:pt x="675" y="331"/>
                    <a:pt x="675" y="329"/>
                  </a:cubicBezTo>
                  <a:cubicBezTo>
                    <a:pt x="675" y="324"/>
                    <a:pt x="675" y="319"/>
                    <a:pt x="675" y="313"/>
                  </a:cubicBezTo>
                  <a:lnTo>
                    <a:pt x="675" y="313"/>
                  </a:lnTo>
                  <a:cubicBezTo>
                    <a:pt x="675" y="309"/>
                    <a:pt x="675" y="306"/>
                    <a:pt x="675" y="303"/>
                  </a:cubicBezTo>
                  <a:cubicBezTo>
                    <a:pt x="675" y="302"/>
                    <a:pt x="675" y="302"/>
                    <a:pt x="676" y="301"/>
                  </a:cubicBezTo>
                  <a:cubicBezTo>
                    <a:pt x="676" y="298"/>
                    <a:pt x="677" y="295"/>
                    <a:pt x="677" y="292"/>
                  </a:cubicBezTo>
                  <a:lnTo>
                    <a:pt x="677" y="292"/>
                  </a:lnTo>
                  <a:cubicBezTo>
                    <a:pt x="679" y="286"/>
                    <a:pt x="674" y="281"/>
                    <a:pt x="665" y="274"/>
                  </a:cubicBezTo>
                  <a:cubicBezTo>
                    <a:pt x="658" y="268"/>
                    <a:pt x="652" y="262"/>
                    <a:pt x="652" y="254"/>
                  </a:cubicBezTo>
                  <a:cubicBezTo>
                    <a:pt x="652" y="237"/>
                    <a:pt x="689" y="215"/>
                    <a:pt x="699" y="2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2" name="Freeform 93">
              <a:extLst>
                <a:ext uri="{FF2B5EF4-FFF2-40B4-BE49-F238E27FC236}">
                  <a16:creationId xmlns:a16="http://schemas.microsoft.com/office/drawing/2014/main" id="{CDC5EBB4-6757-453A-82BE-4A0C6A5B6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6322" y="2677403"/>
              <a:ext cx="110863" cy="103344"/>
            </a:xfrm>
            <a:custGeom>
              <a:avLst/>
              <a:gdLst>
                <a:gd name="T0" fmla="*/ 150 w 262"/>
                <a:gd name="T1" fmla="*/ 208 h 244"/>
                <a:gd name="T2" fmla="*/ 160 w 262"/>
                <a:gd name="T3" fmla="*/ 220 h 244"/>
                <a:gd name="T4" fmla="*/ 191 w 262"/>
                <a:gd name="T5" fmla="*/ 243 h 244"/>
                <a:gd name="T6" fmla="*/ 192 w 262"/>
                <a:gd name="T7" fmla="*/ 237 h 244"/>
                <a:gd name="T8" fmla="*/ 192 w 262"/>
                <a:gd name="T9" fmla="*/ 233 h 244"/>
                <a:gd name="T10" fmla="*/ 192 w 262"/>
                <a:gd name="T11" fmla="*/ 231 h 244"/>
                <a:gd name="T12" fmla="*/ 195 w 262"/>
                <a:gd name="T13" fmla="*/ 216 h 244"/>
                <a:gd name="T14" fmla="*/ 199 w 262"/>
                <a:gd name="T15" fmla="*/ 206 h 244"/>
                <a:gd name="T16" fmla="*/ 205 w 262"/>
                <a:gd name="T17" fmla="*/ 196 h 244"/>
                <a:gd name="T18" fmla="*/ 211 w 262"/>
                <a:gd name="T19" fmla="*/ 187 h 244"/>
                <a:gd name="T20" fmla="*/ 217 w 262"/>
                <a:gd name="T21" fmla="*/ 177 h 244"/>
                <a:gd name="T22" fmla="*/ 219 w 262"/>
                <a:gd name="T23" fmla="*/ 174 h 244"/>
                <a:gd name="T24" fmla="*/ 222 w 262"/>
                <a:gd name="T25" fmla="*/ 170 h 244"/>
                <a:gd name="T26" fmla="*/ 226 w 262"/>
                <a:gd name="T27" fmla="*/ 164 h 244"/>
                <a:gd name="T28" fmla="*/ 230 w 262"/>
                <a:gd name="T29" fmla="*/ 160 h 244"/>
                <a:gd name="T30" fmla="*/ 241 w 262"/>
                <a:gd name="T31" fmla="*/ 148 h 244"/>
                <a:gd name="T32" fmla="*/ 244 w 262"/>
                <a:gd name="T33" fmla="*/ 145 h 244"/>
                <a:gd name="T34" fmla="*/ 247 w 262"/>
                <a:gd name="T35" fmla="*/ 142 h 244"/>
                <a:gd name="T36" fmla="*/ 254 w 262"/>
                <a:gd name="T37" fmla="*/ 139 h 244"/>
                <a:gd name="T38" fmla="*/ 255 w 262"/>
                <a:gd name="T39" fmla="*/ 135 h 244"/>
                <a:gd name="T40" fmla="*/ 257 w 262"/>
                <a:gd name="T41" fmla="*/ 127 h 244"/>
                <a:gd name="T42" fmla="*/ 258 w 262"/>
                <a:gd name="T43" fmla="*/ 119 h 244"/>
                <a:gd name="T44" fmla="*/ 261 w 262"/>
                <a:gd name="T45" fmla="*/ 76 h 244"/>
                <a:gd name="T46" fmla="*/ 260 w 262"/>
                <a:gd name="T47" fmla="*/ 47 h 244"/>
                <a:gd name="T48" fmla="*/ 253 w 262"/>
                <a:gd name="T49" fmla="*/ 43 h 244"/>
                <a:gd name="T50" fmla="*/ 240 w 262"/>
                <a:gd name="T51" fmla="*/ 35 h 244"/>
                <a:gd name="T52" fmla="*/ 228 w 262"/>
                <a:gd name="T53" fmla="*/ 28 h 244"/>
                <a:gd name="T54" fmla="*/ 216 w 262"/>
                <a:gd name="T55" fmla="*/ 23 h 244"/>
                <a:gd name="T56" fmla="*/ 207 w 262"/>
                <a:gd name="T57" fmla="*/ 19 h 244"/>
                <a:gd name="T58" fmla="*/ 201 w 262"/>
                <a:gd name="T59" fmla="*/ 16 h 244"/>
                <a:gd name="T60" fmla="*/ 198 w 262"/>
                <a:gd name="T61" fmla="*/ 15 h 244"/>
                <a:gd name="T62" fmla="*/ 156 w 262"/>
                <a:gd name="T63" fmla="*/ 12 h 244"/>
                <a:gd name="T64" fmla="*/ 119 w 262"/>
                <a:gd name="T65" fmla="*/ 9 h 244"/>
                <a:gd name="T66" fmla="*/ 76 w 262"/>
                <a:gd name="T67" fmla="*/ 2 h 244"/>
                <a:gd name="T68" fmla="*/ 37 w 262"/>
                <a:gd name="T69" fmla="*/ 16 h 244"/>
                <a:gd name="T70" fmla="*/ 4 w 262"/>
                <a:gd name="T71" fmla="*/ 15 h 244"/>
                <a:gd name="T72" fmla="*/ 15 w 262"/>
                <a:gd name="T73" fmla="*/ 42 h 244"/>
                <a:gd name="T74" fmla="*/ 73 w 262"/>
                <a:gd name="T75" fmla="*/ 123 h 244"/>
                <a:gd name="T76" fmla="*/ 118 w 262"/>
                <a:gd name="T77" fmla="*/ 175 h 244"/>
                <a:gd name="T78" fmla="*/ 132 w 262"/>
                <a:gd name="T79" fmla="*/ 189 h 244"/>
                <a:gd name="T80" fmla="*/ 143 w 262"/>
                <a:gd name="T81" fmla="*/ 20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244">
                  <a:moveTo>
                    <a:pt x="143" y="200"/>
                  </a:moveTo>
                  <a:cubicBezTo>
                    <a:pt x="145" y="203"/>
                    <a:pt x="148" y="205"/>
                    <a:pt x="150" y="208"/>
                  </a:cubicBezTo>
                  <a:cubicBezTo>
                    <a:pt x="151" y="209"/>
                    <a:pt x="152" y="211"/>
                    <a:pt x="153" y="213"/>
                  </a:cubicBezTo>
                  <a:cubicBezTo>
                    <a:pt x="156" y="215"/>
                    <a:pt x="158" y="218"/>
                    <a:pt x="160" y="220"/>
                  </a:cubicBezTo>
                  <a:cubicBezTo>
                    <a:pt x="170" y="227"/>
                    <a:pt x="181" y="235"/>
                    <a:pt x="191" y="243"/>
                  </a:cubicBezTo>
                  <a:lnTo>
                    <a:pt x="191" y="243"/>
                  </a:lnTo>
                  <a:cubicBezTo>
                    <a:pt x="191" y="242"/>
                    <a:pt x="191" y="242"/>
                    <a:pt x="191" y="242"/>
                  </a:cubicBezTo>
                  <a:cubicBezTo>
                    <a:pt x="191" y="240"/>
                    <a:pt x="192" y="238"/>
                    <a:pt x="192" y="237"/>
                  </a:cubicBezTo>
                  <a:cubicBezTo>
                    <a:pt x="192" y="236"/>
                    <a:pt x="192" y="236"/>
                    <a:pt x="192" y="235"/>
                  </a:cubicBezTo>
                  <a:cubicBezTo>
                    <a:pt x="192" y="234"/>
                    <a:pt x="192" y="234"/>
                    <a:pt x="192" y="233"/>
                  </a:cubicBezTo>
                  <a:cubicBezTo>
                    <a:pt x="192" y="233"/>
                    <a:pt x="192" y="233"/>
                    <a:pt x="192" y="232"/>
                  </a:cubicBezTo>
                  <a:lnTo>
                    <a:pt x="192" y="231"/>
                  </a:lnTo>
                  <a:cubicBezTo>
                    <a:pt x="191" y="229"/>
                    <a:pt x="192" y="227"/>
                    <a:pt x="192" y="224"/>
                  </a:cubicBezTo>
                  <a:cubicBezTo>
                    <a:pt x="193" y="222"/>
                    <a:pt x="194" y="219"/>
                    <a:pt x="195" y="216"/>
                  </a:cubicBezTo>
                  <a:lnTo>
                    <a:pt x="195" y="216"/>
                  </a:lnTo>
                  <a:cubicBezTo>
                    <a:pt x="196" y="213"/>
                    <a:pt x="197" y="210"/>
                    <a:pt x="199" y="206"/>
                  </a:cubicBezTo>
                  <a:cubicBezTo>
                    <a:pt x="200" y="205"/>
                    <a:pt x="201" y="203"/>
                    <a:pt x="202" y="201"/>
                  </a:cubicBezTo>
                  <a:cubicBezTo>
                    <a:pt x="203" y="200"/>
                    <a:pt x="204" y="198"/>
                    <a:pt x="205" y="196"/>
                  </a:cubicBezTo>
                  <a:cubicBezTo>
                    <a:pt x="206" y="194"/>
                    <a:pt x="207" y="192"/>
                    <a:pt x="208" y="190"/>
                  </a:cubicBezTo>
                  <a:cubicBezTo>
                    <a:pt x="209" y="189"/>
                    <a:pt x="210" y="188"/>
                    <a:pt x="211" y="187"/>
                  </a:cubicBezTo>
                  <a:cubicBezTo>
                    <a:pt x="212" y="185"/>
                    <a:pt x="213" y="183"/>
                    <a:pt x="214" y="182"/>
                  </a:cubicBezTo>
                  <a:cubicBezTo>
                    <a:pt x="215" y="180"/>
                    <a:pt x="216" y="178"/>
                    <a:pt x="217" y="177"/>
                  </a:cubicBezTo>
                  <a:cubicBezTo>
                    <a:pt x="218" y="176"/>
                    <a:pt x="218" y="175"/>
                    <a:pt x="219" y="174"/>
                  </a:cubicBezTo>
                  <a:lnTo>
                    <a:pt x="219" y="174"/>
                  </a:lnTo>
                  <a:lnTo>
                    <a:pt x="219" y="174"/>
                  </a:lnTo>
                  <a:lnTo>
                    <a:pt x="222" y="170"/>
                  </a:lnTo>
                  <a:lnTo>
                    <a:pt x="222" y="170"/>
                  </a:lnTo>
                  <a:cubicBezTo>
                    <a:pt x="224" y="168"/>
                    <a:pt x="225" y="166"/>
                    <a:pt x="226" y="164"/>
                  </a:cubicBezTo>
                  <a:cubicBezTo>
                    <a:pt x="227" y="164"/>
                    <a:pt x="227" y="164"/>
                    <a:pt x="227" y="164"/>
                  </a:cubicBezTo>
                  <a:cubicBezTo>
                    <a:pt x="228" y="162"/>
                    <a:pt x="229" y="161"/>
                    <a:pt x="230" y="160"/>
                  </a:cubicBezTo>
                  <a:cubicBezTo>
                    <a:pt x="231" y="159"/>
                    <a:pt x="231" y="158"/>
                    <a:pt x="232" y="157"/>
                  </a:cubicBezTo>
                  <a:cubicBezTo>
                    <a:pt x="236" y="153"/>
                    <a:pt x="238" y="150"/>
                    <a:pt x="241" y="148"/>
                  </a:cubicBezTo>
                  <a:cubicBezTo>
                    <a:pt x="242" y="147"/>
                    <a:pt x="243" y="146"/>
                    <a:pt x="243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4"/>
                    <a:pt x="246" y="143"/>
                    <a:pt x="247" y="143"/>
                  </a:cubicBezTo>
                  <a:lnTo>
                    <a:pt x="247" y="142"/>
                  </a:lnTo>
                  <a:cubicBezTo>
                    <a:pt x="250" y="140"/>
                    <a:pt x="252" y="140"/>
                    <a:pt x="254" y="139"/>
                  </a:cubicBezTo>
                  <a:lnTo>
                    <a:pt x="254" y="139"/>
                  </a:lnTo>
                  <a:lnTo>
                    <a:pt x="254" y="139"/>
                  </a:lnTo>
                  <a:cubicBezTo>
                    <a:pt x="254" y="138"/>
                    <a:pt x="255" y="137"/>
                    <a:pt x="255" y="135"/>
                  </a:cubicBezTo>
                  <a:cubicBezTo>
                    <a:pt x="256" y="134"/>
                    <a:pt x="256" y="134"/>
                    <a:pt x="256" y="133"/>
                  </a:cubicBezTo>
                  <a:cubicBezTo>
                    <a:pt x="256" y="132"/>
                    <a:pt x="257" y="130"/>
                    <a:pt x="257" y="127"/>
                  </a:cubicBezTo>
                  <a:cubicBezTo>
                    <a:pt x="257" y="126"/>
                    <a:pt x="258" y="124"/>
                    <a:pt x="258" y="122"/>
                  </a:cubicBezTo>
                  <a:cubicBezTo>
                    <a:pt x="258" y="121"/>
                    <a:pt x="258" y="120"/>
                    <a:pt x="258" y="119"/>
                  </a:cubicBezTo>
                  <a:cubicBezTo>
                    <a:pt x="260" y="109"/>
                    <a:pt x="260" y="96"/>
                    <a:pt x="261" y="82"/>
                  </a:cubicBezTo>
                  <a:cubicBezTo>
                    <a:pt x="261" y="80"/>
                    <a:pt x="261" y="78"/>
                    <a:pt x="261" y="76"/>
                  </a:cubicBezTo>
                  <a:cubicBezTo>
                    <a:pt x="261" y="75"/>
                    <a:pt x="261" y="74"/>
                    <a:pt x="261" y="73"/>
                  </a:cubicBezTo>
                  <a:cubicBezTo>
                    <a:pt x="261" y="64"/>
                    <a:pt x="260" y="55"/>
                    <a:pt x="260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7" y="45"/>
                    <a:pt x="255" y="44"/>
                    <a:pt x="253" y="43"/>
                  </a:cubicBezTo>
                  <a:cubicBezTo>
                    <a:pt x="251" y="42"/>
                    <a:pt x="249" y="40"/>
                    <a:pt x="247" y="39"/>
                  </a:cubicBezTo>
                  <a:cubicBezTo>
                    <a:pt x="245" y="37"/>
                    <a:pt x="243" y="36"/>
                    <a:pt x="240" y="35"/>
                  </a:cubicBezTo>
                  <a:cubicBezTo>
                    <a:pt x="239" y="34"/>
                    <a:pt x="237" y="33"/>
                    <a:pt x="235" y="32"/>
                  </a:cubicBezTo>
                  <a:cubicBezTo>
                    <a:pt x="232" y="31"/>
                    <a:pt x="230" y="29"/>
                    <a:pt x="228" y="28"/>
                  </a:cubicBezTo>
                  <a:cubicBezTo>
                    <a:pt x="226" y="27"/>
                    <a:pt x="225" y="27"/>
                    <a:pt x="224" y="26"/>
                  </a:cubicBezTo>
                  <a:cubicBezTo>
                    <a:pt x="221" y="25"/>
                    <a:pt x="219" y="24"/>
                    <a:pt x="216" y="23"/>
                  </a:cubicBezTo>
                  <a:cubicBezTo>
                    <a:pt x="216" y="22"/>
                    <a:pt x="215" y="22"/>
                    <a:pt x="214" y="22"/>
                  </a:cubicBezTo>
                  <a:cubicBezTo>
                    <a:pt x="212" y="21"/>
                    <a:pt x="209" y="20"/>
                    <a:pt x="207" y="19"/>
                  </a:cubicBezTo>
                  <a:lnTo>
                    <a:pt x="206" y="18"/>
                  </a:lnTo>
                  <a:cubicBezTo>
                    <a:pt x="204" y="18"/>
                    <a:pt x="202" y="17"/>
                    <a:pt x="201" y="16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199" y="16"/>
                    <a:pt x="198" y="15"/>
                    <a:pt x="198" y="15"/>
                  </a:cubicBezTo>
                  <a:cubicBezTo>
                    <a:pt x="196" y="15"/>
                    <a:pt x="194" y="14"/>
                    <a:pt x="194" y="14"/>
                  </a:cubicBezTo>
                  <a:cubicBezTo>
                    <a:pt x="191" y="14"/>
                    <a:pt x="175" y="13"/>
                    <a:pt x="156" y="12"/>
                  </a:cubicBezTo>
                  <a:cubicBezTo>
                    <a:pt x="152" y="12"/>
                    <a:pt x="148" y="11"/>
                    <a:pt x="144" y="11"/>
                  </a:cubicBezTo>
                  <a:cubicBezTo>
                    <a:pt x="136" y="10"/>
                    <a:pt x="127" y="10"/>
                    <a:pt x="119" y="9"/>
                  </a:cubicBezTo>
                  <a:cubicBezTo>
                    <a:pt x="116" y="9"/>
                    <a:pt x="113" y="8"/>
                    <a:pt x="109" y="8"/>
                  </a:cubicBezTo>
                  <a:cubicBezTo>
                    <a:pt x="94" y="6"/>
                    <a:pt x="81" y="4"/>
                    <a:pt x="76" y="2"/>
                  </a:cubicBezTo>
                  <a:cubicBezTo>
                    <a:pt x="71" y="0"/>
                    <a:pt x="64" y="4"/>
                    <a:pt x="57" y="8"/>
                  </a:cubicBezTo>
                  <a:cubicBezTo>
                    <a:pt x="51" y="12"/>
                    <a:pt x="44" y="16"/>
                    <a:pt x="37" y="16"/>
                  </a:cubicBezTo>
                  <a:cubicBezTo>
                    <a:pt x="33" y="16"/>
                    <a:pt x="29" y="14"/>
                    <a:pt x="26" y="12"/>
                  </a:cubicBezTo>
                  <a:cubicBezTo>
                    <a:pt x="19" y="7"/>
                    <a:pt x="10" y="8"/>
                    <a:pt x="4" y="15"/>
                  </a:cubicBezTo>
                  <a:cubicBezTo>
                    <a:pt x="3" y="17"/>
                    <a:pt x="0" y="21"/>
                    <a:pt x="1" y="26"/>
                  </a:cubicBezTo>
                  <a:cubicBezTo>
                    <a:pt x="2" y="31"/>
                    <a:pt x="8" y="36"/>
                    <a:pt x="15" y="42"/>
                  </a:cubicBezTo>
                  <a:cubicBezTo>
                    <a:pt x="25" y="51"/>
                    <a:pt x="37" y="62"/>
                    <a:pt x="37" y="79"/>
                  </a:cubicBezTo>
                  <a:cubicBezTo>
                    <a:pt x="37" y="91"/>
                    <a:pt x="58" y="109"/>
                    <a:pt x="73" y="123"/>
                  </a:cubicBezTo>
                  <a:cubicBezTo>
                    <a:pt x="91" y="139"/>
                    <a:pt x="100" y="147"/>
                    <a:pt x="99" y="156"/>
                  </a:cubicBezTo>
                  <a:cubicBezTo>
                    <a:pt x="100" y="158"/>
                    <a:pt x="110" y="167"/>
                    <a:pt x="118" y="175"/>
                  </a:cubicBezTo>
                  <a:cubicBezTo>
                    <a:pt x="121" y="178"/>
                    <a:pt x="124" y="181"/>
                    <a:pt x="128" y="185"/>
                  </a:cubicBezTo>
                  <a:cubicBezTo>
                    <a:pt x="129" y="186"/>
                    <a:pt x="131" y="187"/>
                    <a:pt x="132" y="189"/>
                  </a:cubicBezTo>
                  <a:cubicBezTo>
                    <a:pt x="134" y="191"/>
                    <a:pt x="137" y="193"/>
                    <a:pt x="139" y="196"/>
                  </a:cubicBezTo>
                  <a:cubicBezTo>
                    <a:pt x="140" y="197"/>
                    <a:pt x="142" y="199"/>
                    <a:pt x="143" y="2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3" name="Freeform 94">
              <a:extLst>
                <a:ext uri="{FF2B5EF4-FFF2-40B4-BE49-F238E27FC236}">
                  <a16:creationId xmlns:a16="http://schemas.microsoft.com/office/drawing/2014/main" id="{C279C74B-0117-46D6-8D3F-DD2813782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8074" y="2624791"/>
              <a:ext cx="167234" cy="142804"/>
            </a:xfrm>
            <a:custGeom>
              <a:avLst/>
              <a:gdLst>
                <a:gd name="T0" fmla="*/ 17 w 394"/>
                <a:gd name="T1" fmla="*/ 130 h 333"/>
                <a:gd name="T2" fmla="*/ 138 w 394"/>
                <a:gd name="T3" fmla="*/ 264 h 333"/>
                <a:gd name="T4" fmla="*/ 201 w 394"/>
                <a:gd name="T5" fmla="*/ 300 h 333"/>
                <a:gd name="T6" fmla="*/ 271 w 394"/>
                <a:gd name="T7" fmla="*/ 332 h 333"/>
                <a:gd name="T8" fmla="*/ 224 w 394"/>
                <a:gd name="T9" fmla="*/ 278 h 333"/>
                <a:gd name="T10" fmla="*/ 162 w 394"/>
                <a:gd name="T11" fmla="*/ 203 h 333"/>
                <a:gd name="T12" fmla="*/ 127 w 394"/>
                <a:gd name="T13" fmla="*/ 152 h 333"/>
                <a:gd name="T14" fmla="*/ 170 w 394"/>
                <a:gd name="T15" fmla="*/ 126 h 333"/>
                <a:gd name="T16" fmla="*/ 217 w 394"/>
                <a:gd name="T17" fmla="*/ 115 h 333"/>
                <a:gd name="T18" fmla="*/ 393 w 394"/>
                <a:gd name="T19" fmla="*/ 155 h 333"/>
                <a:gd name="T20" fmla="*/ 387 w 394"/>
                <a:gd name="T21" fmla="*/ 129 h 333"/>
                <a:gd name="T22" fmla="*/ 365 w 394"/>
                <a:gd name="T23" fmla="*/ 97 h 333"/>
                <a:gd name="T24" fmla="*/ 358 w 394"/>
                <a:gd name="T25" fmla="*/ 88 h 333"/>
                <a:gd name="T26" fmla="*/ 353 w 394"/>
                <a:gd name="T27" fmla="*/ 76 h 333"/>
                <a:gd name="T28" fmla="*/ 349 w 394"/>
                <a:gd name="T29" fmla="*/ 59 h 333"/>
                <a:gd name="T30" fmla="*/ 349 w 394"/>
                <a:gd name="T31" fmla="*/ 58 h 333"/>
                <a:gd name="T32" fmla="*/ 329 w 394"/>
                <a:gd name="T33" fmla="*/ 64 h 333"/>
                <a:gd name="T34" fmla="*/ 245 w 394"/>
                <a:gd name="T35" fmla="*/ 44 h 333"/>
                <a:gd name="T36" fmla="*/ 240 w 394"/>
                <a:gd name="T37" fmla="*/ 38 h 333"/>
                <a:gd name="T38" fmla="*/ 234 w 394"/>
                <a:gd name="T39" fmla="*/ 33 h 333"/>
                <a:gd name="T40" fmla="*/ 227 w 394"/>
                <a:gd name="T41" fmla="*/ 28 h 333"/>
                <a:gd name="T42" fmla="*/ 220 w 394"/>
                <a:gd name="T43" fmla="*/ 22 h 333"/>
                <a:gd name="T44" fmla="*/ 211 w 394"/>
                <a:gd name="T45" fmla="*/ 16 h 333"/>
                <a:gd name="T46" fmla="*/ 202 w 394"/>
                <a:gd name="T47" fmla="*/ 9 h 333"/>
                <a:gd name="T48" fmla="*/ 191 w 394"/>
                <a:gd name="T49" fmla="*/ 3 h 333"/>
                <a:gd name="T50" fmla="*/ 187 w 394"/>
                <a:gd name="T51" fmla="*/ 0 h 333"/>
                <a:gd name="T52" fmla="*/ 183 w 394"/>
                <a:gd name="T53" fmla="*/ 3 h 333"/>
                <a:gd name="T54" fmla="*/ 177 w 394"/>
                <a:gd name="T55" fmla="*/ 9 h 333"/>
                <a:gd name="T56" fmla="*/ 155 w 394"/>
                <a:gd name="T57" fmla="*/ 24 h 333"/>
                <a:gd name="T58" fmla="*/ 148 w 394"/>
                <a:gd name="T59" fmla="*/ 27 h 333"/>
                <a:gd name="T60" fmla="*/ 141 w 394"/>
                <a:gd name="T61" fmla="*/ 29 h 333"/>
                <a:gd name="T62" fmla="*/ 137 w 394"/>
                <a:gd name="T63" fmla="*/ 43 h 333"/>
                <a:gd name="T64" fmla="*/ 100 w 394"/>
                <a:gd name="T65" fmla="*/ 96 h 333"/>
                <a:gd name="T66" fmla="*/ 72 w 394"/>
                <a:gd name="T67" fmla="*/ 101 h 333"/>
                <a:gd name="T68" fmla="*/ 45 w 394"/>
                <a:gd name="T69" fmla="*/ 100 h 333"/>
                <a:gd name="T70" fmla="*/ 40 w 394"/>
                <a:gd name="T71" fmla="*/ 101 h 333"/>
                <a:gd name="T72" fmla="*/ 34 w 394"/>
                <a:gd name="T73" fmla="*/ 102 h 333"/>
                <a:gd name="T74" fmla="*/ 27 w 394"/>
                <a:gd name="T75" fmla="*/ 104 h 333"/>
                <a:gd name="T76" fmla="*/ 19 w 394"/>
                <a:gd name="T77" fmla="*/ 105 h 333"/>
                <a:gd name="T78" fmla="*/ 11 w 394"/>
                <a:gd name="T79" fmla="*/ 107 h 333"/>
                <a:gd name="T80" fmla="*/ 4 w 394"/>
                <a:gd name="T81" fmla="*/ 108 h 333"/>
                <a:gd name="T82" fmla="*/ 0 w 394"/>
                <a:gd name="T83" fmla="*/ 108 h 333"/>
                <a:gd name="T84" fmla="*/ 7 w 394"/>
                <a:gd name="T85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4" h="333">
                  <a:moveTo>
                    <a:pt x="7" y="130"/>
                  </a:moveTo>
                  <a:lnTo>
                    <a:pt x="17" y="130"/>
                  </a:lnTo>
                  <a:cubicBezTo>
                    <a:pt x="33" y="130"/>
                    <a:pt x="71" y="130"/>
                    <a:pt x="72" y="160"/>
                  </a:cubicBezTo>
                  <a:cubicBezTo>
                    <a:pt x="73" y="182"/>
                    <a:pt x="112" y="234"/>
                    <a:pt x="138" y="264"/>
                  </a:cubicBezTo>
                  <a:cubicBezTo>
                    <a:pt x="146" y="272"/>
                    <a:pt x="159" y="276"/>
                    <a:pt x="171" y="280"/>
                  </a:cubicBezTo>
                  <a:cubicBezTo>
                    <a:pt x="185" y="283"/>
                    <a:pt x="199" y="287"/>
                    <a:pt x="201" y="300"/>
                  </a:cubicBezTo>
                  <a:cubicBezTo>
                    <a:pt x="202" y="312"/>
                    <a:pt x="227" y="327"/>
                    <a:pt x="261" y="330"/>
                  </a:cubicBezTo>
                  <a:cubicBezTo>
                    <a:pt x="264" y="330"/>
                    <a:pt x="267" y="330"/>
                    <a:pt x="271" y="332"/>
                  </a:cubicBezTo>
                  <a:cubicBezTo>
                    <a:pt x="263" y="323"/>
                    <a:pt x="254" y="314"/>
                    <a:pt x="246" y="307"/>
                  </a:cubicBezTo>
                  <a:cubicBezTo>
                    <a:pt x="232" y="294"/>
                    <a:pt x="223" y="286"/>
                    <a:pt x="224" y="278"/>
                  </a:cubicBezTo>
                  <a:cubicBezTo>
                    <a:pt x="224" y="275"/>
                    <a:pt x="211" y="263"/>
                    <a:pt x="202" y="255"/>
                  </a:cubicBezTo>
                  <a:cubicBezTo>
                    <a:pt x="183" y="239"/>
                    <a:pt x="162" y="220"/>
                    <a:pt x="162" y="203"/>
                  </a:cubicBezTo>
                  <a:cubicBezTo>
                    <a:pt x="162" y="191"/>
                    <a:pt x="153" y="183"/>
                    <a:pt x="144" y="175"/>
                  </a:cubicBezTo>
                  <a:cubicBezTo>
                    <a:pt x="136" y="168"/>
                    <a:pt x="129" y="161"/>
                    <a:pt x="127" y="152"/>
                  </a:cubicBezTo>
                  <a:cubicBezTo>
                    <a:pt x="125" y="145"/>
                    <a:pt x="127" y="137"/>
                    <a:pt x="132" y="131"/>
                  </a:cubicBezTo>
                  <a:cubicBezTo>
                    <a:pt x="141" y="120"/>
                    <a:pt x="159" y="117"/>
                    <a:pt x="170" y="126"/>
                  </a:cubicBezTo>
                  <a:cubicBezTo>
                    <a:pt x="175" y="130"/>
                    <a:pt x="181" y="126"/>
                    <a:pt x="188" y="122"/>
                  </a:cubicBezTo>
                  <a:cubicBezTo>
                    <a:pt x="197" y="116"/>
                    <a:pt x="208" y="111"/>
                    <a:pt x="217" y="115"/>
                  </a:cubicBezTo>
                  <a:cubicBezTo>
                    <a:pt x="229" y="120"/>
                    <a:pt x="293" y="125"/>
                    <a:pt x="333" y="126"/>
                  </a:cubicBezTo>
                  <a:cubicBezTo>
                    <a:pt x="336" y="127"/>
                    <a:pt x="361" y="134"/>
                    <a:pt x="393" y="155"/>
                  </a:cubicBezTo>
                  <a:cubicBezTo>
                    <a:pt x="393" y="154"/>
                    <a:pt x="393" y="154"/>
                    <a:pt x="393" y="153"/>
                  </a:cubicBezTo>
                  <a:cubicBezTo>
                    <a:pt x="389" y="145"/>
                    <a:pt x="388" y="137"/>
                    <a:pt x="387" y="129"/>
                  </a:cubicBezTo>
                  <a:cubicBezTo>
                    <a:pt x="386" y="114"/>
                    <a:pt x="384" y="106"/>
                    <a:pt x="372" y="102"/>
                  </a:cubicBezTo>
                  <a:cubicBezTo>
                    <a:pt x="369" y="101"/>
                    <a:pt x="367" y="99"/>
                    <a:pt x="365" y="97"/>
                  </a:cubicBezTo>
                  <a:cubicBezTo>
                    <a:pt x="364" y="97"/>
                    <a:pt x="364" y="97"/>
                    <a:pt x="364" y="96"/>
                  </a:cubicBezTo>
                  <a:cubicBezTo>
                    <a:pt x="362" y="94"/>
                    <a:pt x="360" y="92"/>
                    <a:pt x="358" y="88"/>
                  </a:cubicBezTo>
                  <a:cubicBezTo>
                    <a:pt x="358" y="88"/>
                    <a:pt x="358" y="87"/>
                    <a:pt x="357" y="87"/>
                  </a:cubicBezTo>
                  <a:cubicBezTo>
                    <a:pt x="356" y="84"/>
                    <a:pt x="354" y="80"/>
                    <a:pt x="353" y="76"/>
                  </a:cubicBezTo>
                  <a:cubicBezTo>
                    <a:pt x="353" y="75"/>
                    <a:pt x="353" y="74"/>
                    <a:pt x="352" y="73"/>
                  </a:cubicBezTo>
                  <a:cubicBezTo>
                    <a:pt x="351" y="69"/>
                    <a:pt x="350" y="64"/>
                    <a:pt x="349" y="59"/>
                  </a:cubicBezTo>
                  <a:lnTo>
                    <a:pt x="349" y="58"/>
                  </a:lnTo>
                  <a:lnTo>
                    <a:pt x="349" y="58"/>
                  </a:lnTo>
                  <a:cubicBezTo>
                    <a:pt x="341" y="60"/>
                    <a:pt x="334" y="62"/>
                    <a:pt x="330" y="63"/>
                  </a:cubicBezTo>
                  <a:lnTo>
                    <a:pt x="329" y="64"/>
                  </a:lnTo>
                  <a:cubicBezTo>
                    <a:pt x="323" y="65"/>
                    <a:pt x="315" y="66"/>
                    <a:pt x="307" y="66"/>
                  </a:cubicBezTo>
                  <a:cubicBezTo>
                    <a:pt x="296" y="66"/>
                    <a:pt x="260" y="64"/>
                    <a:pt x="245" y="44"/>
                  </a:cubicBezTo>
                  <a:cubicBezTo>
                    <a:pt x="244" y="42"/>
                    <a:pt x="243" y="41"/>
                    <a:pt x="241" y="40"/>
                  </a:cubicBezTo>
                  <a:cubicBezTo>
                    <a:pt x="241" y="39"/>
                    <a:pt x="240" y="39"/>
                    <a:pt x="240" y="38"/>
                  </a:cubicBezTo>
                  <a:cubicBezTo>
                    <a:pt x="239" y="37"/>
                    <a:pt x="238" y="36"/>
                    <a:pt x="237" y="35"/>
                  </a:cubicBezTo>
                  <a:cubicBezTo>
                    <a:pt x="236" y="34"/>
                    <a:pt x="235" y="34"/>
                    <a:pt x="234" y="33"/>
                  </a:cubicBezTo>
                  <a:cubicBezTo>
                    <a:pt x="233" y="32"/>
                    <a:pt x="232" y="31"/>
                    <a:pt x="231" y="30"/>
                  </a:cubicBezTo>
                  <a:cubicBezTo>
                    <a:pt x="230" y="29"/>
                    <a:pt x="229" y="28"/>
                    <a:pt x="227" y="28"/>
                  </a:cubicBezTo>
                  <a:cubicBezTo>
                    <a:pt x="226" y="27"/>
                    <a:pt x="225" y="26"/>
                    <a:pt x="223" y="24"/>
                  </a:cubicBezTo>
                  <a:cubicBezTo>
                    <a:pt x="222" y="24"/>
                    <a:pt x="221" y="23"/>
                    <a:pt x="220" y="22"/>
                  </a:cubicBezTo>
                  <a:cubicBezTo>
                    <a:pt x="218" y="21"/>
                    <a:pt x="217" y="20"/>
                    <a:pt x="215" y="19"/>
                  </a:cubicBezTo>
                  <a:cubicBezTo>
                    <a:pt x="214" y="18"/>
                    <a:pt x="213" y="17"/>
                    <a:pt x="211" y="16"/>
                  </a:cubicBezTo>
                  <a:cubicBezTo>
                    <a:pt x="209" y="15"/>
                    <a:pt x="208" y="13"/>
                    <a:pt x="206" y="12"/>
                  </a:cubicBezTo>
                  <a:cubicBezTo>
                    <a:pt x="205" y="11"/>
                    <a:pt x="203" y="10"/>
                    <a:pt x="202" y="9"/>
                  </a:cubicBezTo>
                  <a:cubicBezTo>
                    <a:pt x="200" y="8"/>
                    <a:pt x="198" y="7"/>
                    <a:pt x="196" y="6"/>
                  </a:cubicBezTo>
                  <a:cubicBezTo>
                    <a:pt x="194" y="5"/>
                    <a:pt x="193" y="4"/>
                    <a:pt x="191" y="3"/>
                  </a:cubicBezTo>
                  <a:cubicBezTo>
                    <a:pt x="190" y="2"/>
                    <a:pt x="188" y="1"/>
                    <a:pt x="187" y="0"/>
                  </a:cubicBezTo>
                  <a:lnTo>
                    <a:pt x="187" y="0"/>
                  </a:lnTo>
                  <a:cubicBezTo>
                    <a:pt x="186" y="1"/>
                    <a:pt x="185" y="2"/>
                    <a:pt x="184" y="2"/>
                  </a:cubicBezTo>
                  <a:cubicBezTo>
                    <a:pt x="184" y="3"/>
                    <a:pt x="183" y="3"/>
                    <a:pt x="183" y="3"/>
                  </a:cubicBezTo>
                  <a:cubicBezTo>
                    <a:pt x="181" y="5"/>
                    <a:pt x="180" y="6"/>
                    <a:pt x="178" y="8"/>
                  </a:cubicBezTo>
                  <a:cubicBezTo>
                    <a:pt x="178" y="8"/>
                    <a:pt x="177" y="8"/>
                    <a:pt x="177" y="9"/>
                  </a:cubicBezTo>
                  <a:cubicBezTo>
                    <a:pt x="173" y="11"/>
                    <a:pt x="169" y="14"/>
                    <a:pt x="166" y="17"/>
                  </a:cubicBezTo>
                  <a:cubicBezTo>
                    <a:pt x="162" y="19"/>
                    <a:pt x="158" y="22"/>
                    <a:pt x="155" y="24"/>
                  </a:cubicBezTo>
                  <a:lnTo>
                    <a:pt x="154" y="24"/>
                  </a:lnTo>
                  <a:cubicBezTo>
                    <a:pt x="152" y="25"/>
                    <a:pt x="150" y="26"/>
                    <a:pt x="148" y="27"/>
                  </a:cubicBezTo>
                  <a:lnTo>
                    <a:pt x="147" y="28"/>
                  </a:lnTo>
                  <a:cubicBezTo>
                    <a:pt x="145" y="28"/>
                    <a:pt x="143" y="29"/>
                    <a:pt x="141" y="29"/>
                  </a:cubicBezTo>
                  <a:cubicBezTo>
                    <a:pt x="140" y="30"/>
                    <a:pt x="138" y="35"/>
                    <a:pt x="138" y="39"/>
                  </a:cubicBezTo>
                  <a:cubicBezTo>
                    <a:pt x="137" y="41"/>
                    <a:pt x="137" y="42"/>
                    <a:pt x="137" y="43"/>
                  </a:cubicBezTo>
                  <a:cubicBezTo>
                    <a:pt x="136" y="53"/>
                    <a:pt x="134" y="67"/>
                    <a:pt x="122" y="67"/>
                  </a:cubicBezTo>
                  <a:cubicBezTo>
                    <a:pt x="114" y="67"/>
                    <a:pt x="105" y="82"/>
                    <a:pt x="100" y="96"/>
                  </a:cubicBezTo>
                  <a:cubicBezTo>
                    <a:pt x="100" y="99"/>
                    <a:pt x="97" y="104"/>
                    <a:pt x="88" y="104"/>
                  </a:cubicBezTo>
                  <a:cubicBezTo>
                    <a:pt x="84" y="104"/>
                    <a:pt x="78" y="102"/>
                    <a:pt x="72" y="101"/>
                  </a:cubicBezTo>
                  <a:cubicBezTo>
                    <a:pt x="63" y="99"/>
                    <a:pt x="54" y="97"/>
                    <a:pt x="50" y="98"/>
                  </a:cubicBezTo>
                  <a:cubicBezTo>
                    <a:pt x="48" y="99"/>
                    <a:pt x="47" y="99"/>
                    <a:pt x="45" y="100"/>
                  </a:cubicBezTo>
                  <a:cubicBezTo>
                    <a:pt x="45" y="100"/>
                    <a:pt x="45" y="100"/>
                    <a:pt x="44" y="100"/>
                  </a:cubicBezTo>
                  <a:cubicBezTo>
                    <a:pt x="43" y="100"/>
                    <a:pt x="42" y="101"/>
                    <a:pt x="40" y="101"/>
                  </a:cubicBezTo>
                  <a:cubicBezTo>
                    <a:pt x="40" y="101"/>
                    <a:pt x="39" y="101"/>
                    <a:pt x="38" y="101"/>
                  </a:cubicBezTo>
                  <a:cubicBezTo>
                    <a:pt x="37" y="102"/>
                    <a:pt x="35" y="102"/>
                    <a:pt x="34" y="102"/>
                  </a:cubicBezTo>
                  <a:cubicBezTo>
                    <a:pt x="33" y="103"/>
                    <a:pt x="32" y="103"/>
                    <a:pt x="32" y="103"/>
                  </a:cubicBezTo>
                  <a:cubicBezTo>
                    <a:pt x="30" y="103"/>
                    <a:pt x="28" y="104"/>
                    <a:pt x="27" y="104"/>
                  </a:cubicBezTo>
                  <a:cubicBezTo>
                    <a:pt x="26" y="104"/>
                    <a:pt x="25" y="104"/>
                    <a:pt x="25" y="104"/>
                  </a:cubicBezTo>
                  <a:cubicBezTo>
                    <a:pt x="23" y="105"/>
                    <a:pt x="21" y="105"/>
                    <a:pt x="19" y="105"/>
                  </a:cubicBezTo>
                  <a:cubicBezTo>
                    <a:pt x="18" y="105"/>
                    <a:pt x="18" y="105"/>
                    <a:pt x="17" y="106"/>
                  </a:cubicBezTo>
                  <a:cubicBezTo>
                    <a:pt x="15" y="106"/>
                    <a:pt x="13" y="106"/>
                    <a:pt x="11" y="107"/>
                  </a:cubicBezTo>
                  <a:cubicBezTo>
                    <a:pt x="11" y="107"/>
                    <a:pt x="10" y="107"/>
                    <a:pt x="9" y="107"/>
                  </a:cubicBezTo>
                  <a:cubicBezTo>
                    <a:pt x="7" y="107"/>
                    <a:pt x="6" y="107"/>
                    <a:pt x="4" y="108"/>
                  </a:cubicBezTo>
                  <a:cubicBezTo>
                    <a:pt x="3" y="108"/>
                    <a:pt x="2" y="108"/>
                    <a:pt x="1" y="108"/>
                  </a:cubicBezTo>
                  <a:cubicBezTo>
                    <a:pt x="1" y="108"/>
                    <a:pt x="1" y="108"/>
                    <a:pt x="0" y="108"/>
                  </a:cubicBezTo>
                  <a:cubicBezTo>
                    <a:pt x="0" y="109"/>
                    <a:pt x="1" y="110"/>
                    <a:pt x="1" y="111"/>
                  </a:cubicBezTo>
                  <a:cubicBezTo>
                    <a:pt x="2" y="125"/>
                    <a:pt x="3" y="130"/>
                    <a:pt x="7" y="1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4" name="Freeform 95">
              <a:extLst>
                <a:ext uri="{FF2B5EF4-FFF2-40B4-BE49-F238E27FC236}">
                  <a16:creationId xmlns:a16="http://schemas.microsoft.com/office/drawing/2014/main" id="{7F1C2D3D-7103-497F-AC99-1B00D270C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7186" y="2782626"/>
              <a:ext cx="52612" cy="112740"/>
            </a:xfrm>
            <a:custGeom>
              <a:avLst/>
              <a:gdLst>
                <a:gd name="T0" fmla="*/ 91 w 125"/>
                <a:gd name="T1" fmla="*/ 219 h 266"/>
                <a:gd name="T2" fmla="*/ 99 w 125"/>
                <a:gd name="T3" fmla="*/ 200 h 266"/>
                <a:gd name="T4" fmla="*/ 108 w 125"/>
                <a:gd name="T5" fmla="*/ 190 h 266"/>
                <a:gd name="T6" fmla="*/ 112 w 125"/>
                <a:gd name="T7" fmla="*/ 184 h 266"/>
                <a:gd name="T8" fmla="*/ 115 w 125"/>
                <a:gd name="T9" fmla="*/ 178 h 266"/>
                <a:gd name="T10" fmla="*/ 119 w 125"/>
                <a:gd name="T11" fmla="*/ 172 h 266"/>
                <a:gd name="T12" fmla="*/ 121 w 125"/>
                <a:gd name="T13" fmla="*/ 167 h 266"/>
                <a:gd name="T14" fmla="*/ 123 w 125"/>
                <a:gd name="T15" fmla="*/ 163 h 266"/>
                <a:gd name="T16" fmla="*/ 124 w 125"/>
                <a:gd name="T17" fmla="*/ 160 h 266"/>
                <a:gd name="T18" fmla="*/ 120 w 125"/>
                <a:gd name="T19" fmla="*/ 156 h 266"/>
                <a:gd name="T20" fmla="*/ 104 w 125"/>
                <a:gd name="T21" fmla="*/ 143 h 266"/>
                <a:gd name="T22" fmla="*/ 92 w 125"/>
                <a:gd name="T23" fmla="*/ 130 h 266"/>
                <a:gd name="T24" fmla="*/ 82 w 125"/>
                <a:gd name="T25" fmla="*/ 112 h 266"/>
                <a:gd name="T26" fmla="*/ 80 w 125"/>
                <a:gd name="T27" fmla="*/ 101 h 266"/>
                <a:gd name="T28" fmla="*/ 80 w 125"/>
                <a:gd name="T29" fmla="*/ 91 h 266"/>
                <a:gd name="T30" fmla="*/ 81 w 125"/>
                <a:gd name="T31" fmla="*/ 80 h 266"/>
                <a:gd name="T32" fmla="*/ 82 w 125"/>
                <a:gd name="T33" fmla="*/ 69 h 266"/>
                <a:gd name="T34" fmla="*/ 84 w 125"/>
                <a:gd name="T35" fmla="*/ 58 h 266"/>
                <a:gd name="T36" fmla="*/ 86 w 125"/>
                <a:gd name="T37" fmla="*/ 47 h 266"/>
                <a:gd name="T38" fmla="*/ 88 w 125"/>
                <a:gd name="T39" fmla="*/ 37 h 266"/>
                <a:gd name="T40" fmla="*/ 68 w 125"/>
                <a:gd name="T41" fmla="*/ 19 h 266"/>
                <a:gd name="T42" fmla="*/ 59 w 125"/>
                <a:gd name="T43" fmla="*/ 14 h 266"/>
                <a:gd name="T44" fmla="*/ 48 w 125"/>
                <a:gd name="T45" fmla="*/ 8 h 266"/>
                <a:gd name="T46" fmla="*/ 39 w 125"/>
                <a:gd name="T47" fmla="*/ 3 h 266"/>
                <a:gd name="T48" fmla="*/ 34 w 125"/>
                <a:gd name="T49" fmla="*/ 1 h 266"/>
                <a:gd name="T50" fmla="*/ 29 w 125"/>
                <a:gd name="T51" fmla="*/ 1 h 266"/>
                <a:gd name="T52" fmla="*/ 8 w 125"/>
                <a:gd name="T53" fmla="*/ 24 h 266"/>
                <a:gd name="T54" fmla="*/ 4 w 125"/>
                <a:gd name="T55" fmla="*/ 33 h 266"/>
                <a:gd name="T56" fmla="*/ 1 w 125"/>
                <a:gd name="T57" fmla="*/ 43 h 266"/>
                <a:gd name="T58" fmla="*/ 30 w 125"/>
                <a:gd name="T59" fmla="*/ 75 h 266"/>
                <a:gd name="T60" fmla="*/ 2 w 125"/>
                <a:gd name="T61" fmla="*/ 166 h 266"/>
                <a:gd name="T62" fmla="*/ 41 w 125"/>
                <a:gd name="T63" fmla="*/ 239 h 266"/>
                <a:gd name="T64" fmla="*/ 60 w 125"/>
                <a:gd name="T65" fmla="*/ 2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266">
                  <a:moveTo>
                    <a:pt x="84" y="227"/>
                  </a:moveTo>
                  <a:cubicBezTo>
                    <a:pt x="89" y="226"/>
                    <a:pt x="89" y="225"/>
                    <a:pt x="91" y="219"/>
                  </a:cubicBezTo>
                  <a:cubicBezTo>
                    <a:pt x="91" y="217"/>
                    <a:pt x="91" y="216"/>
                    <a:pt x="91" y="214"/>
                  </a:cubicBezTo>
                  <a:cubicBezTo>
                    <a:pt x="92" y="210"/>
                    <a:pt x="94" y="205"/>
                    <a:pt x="99" y="200"/>
                  </a:cubicBezTo>
                  <a:cubicBezTo>
                    <a:pt x="102" y="198"/>
                    <a:pt x="104" y="195"/>
                    <a:pt x="106" y="192"/>
                  </a:cubicBezTo>
                  <a:cubicBezTo>
                    <a:pt x="107" y="191"/>
                    <a:pt x="107" y="190"/>
                    <a:pt x="108" y="190"/>
                  </a:cubicBezTo>
                  <a:cubicBezTo>
                    <a:pt x="109" y="189"/>
                    <a:pt x="109" y="187"/>
                    <a:pt x="110" y="186"/>
                  </a:cubicBezTo>
                  <a:cubicBezTo>
                    <a:pt x="111" y="185"/>
                    <a:pt x="111" y="185"/>
                    <a:pt x="112" y="184"/>
                  </a:cubicBezTo>
                  <a:cubicBezTo>
                    <a:pt x="113" y="183"/>
                    <a:pt x="113" y="182"/>
                    <a:pt x="114" y="180"/>
                  </a:cubicBezTo>
                  <a:cubicBezTo>
                    <a:pt x="114" y="180"/>
                    <a:pt x="115" y="179"/>
                    <a:pt x="115" y="178"/>
                  </a:cubicBezTo>
                  <a:cubicBezTo>
                    <a:pt x="116" y="177"/>
                    <a:pt x="117" y="176"/>
                    <a:pt x="117" y="175"/>
                  </a:cubicBezTo>
                  <a:cubicBezTo>
                    <a:pt x="118" y="174"/>
                    <a:pt x="118" y="173"/>
                    <a:pt x="119" y="172"/>
                  </a:cubicBezTo>
                  <a:cubicBezTo>
                    <a:pt x="119" y="171"/>
                    <a:pt x="120" y="170"/>
                    <a:pt x="120" y="169"/>
                  </a:cubicBezTo>
                  <a:cubicBezTo>
                    <a:pt x="121" y="169"/>
                    <a:pt x="121" y="168"/>
                    <a:pt x="121" y="167"/>
                  </a:cubicBezTo>
                  <a:cubicBezTo>
                    <a:pt x="122" y="166"/>
                    <a:pt x="122" y="166"/>
                    <a:pt x="123" y="165"/>
                  </a:cubicBezTo>
                  <a:cubicBezTo>
                    <a:pt x="123" y="164"/>
                    <a:pt x="123" y="163"/>
                    <a:pt x="123" y="163"/>
                  </a:cubicBezTo>
                  <a:cubicBezTo>
                    <a:pt x="124" y="162"/>
                    <a:pt x="124" y="162"/>
                    <a:pt x="124" y="161"/>
                  </a:cubicBezTo>
                  <a:lnTo>
                    <a:pt x="124" y="160"/>
                  </a:lnTo>
                  <a:lnTo>
                    <a:pt x="124" y="160"/>
                  </a:lnTo>
                  <a:cubicBezTo>
                    <a:pt x="123" y="158"/>
                    <a:pt x="121" y="157"/>
                    <a:pt x="120" y="156"/>
                  </a:cubicBezTo>
                  <a:cubicBezTo>
                    <a:pt x="117" y="154"/>
                    <a:pt x="114" y="152"/>
                    <a:pt x="112" y="150"/>
                  </a:cubicBezTo>
                  <a:cubicBezTo>
                    <a:pt x="109" y="148"/>
                    <a:pt x="107" y="145"/>
                    <a:pt x="104" y="143"/>
                  </a:cubicBezTo>
                  <a:cubicBezTo>
                    <a:pt x="102" y="141"/>
                    <a:pt x="100" y="140"/>
                    <a:pt x="98" y="138"/>
                  </a:cubicBezTo>
                  <a:cubicBezTo>
                    <a:pt x="96" y="136"/>
                    <a:pt x="94" y="133"/>
                    <a:pt x="92" y="130"/>
                  </a:cubicBezTo>
                  <a:cubicBezTo>
                    <a:pt x="91" y="129"/>
                    <a:pt x="89" y="127"/>
                    <a:pt x="89" y="126"/>
                  </a:cubicBezTo>
                  <a:cubicBezTo>
                    <a:pt x="86" y="122"/>
                    <a:pt x="84" y="117"/>
                    <a:pt x="82" y="112"/>
                  </a:cubicBezTo>
                  <a:cubicBezTo>
                    <a:pt x="82" y="110"/>
                    <a:pt x="81" y="107"/>
                    <a:pt x="81" y="104"/>
                  </a:cubicBezTo>
                  <a:cubicBezTo>
                    <a:pt x="81" y="103"/>
                    <a:pt x="80" y="102"/>
                    <a:pt x="80" y="101"/>
                  </a:cubicBezTo>
                  <a:cubicBezTo>
                    <a:pt x="80" y="99"/>
                    <a:pt x="80" y="97"/>
                    <a:pt x="80" y="95"/>
                  </a:cubicBezTo>
                  <a:cubicBezTo>
                    <a:pt x="80" y="94"/>
                    <a:pt x="80" y="92"/>
                    <a:pt x="80" y="91"/>
                  </a:cubicBezTo>
                  <a:cubicBezTo>
                    <a:pt x="80" y="89"/>
                    <a:pt x="80" y="87"/>
                    <a:pt x="80" y="85"/>
                  </a:cubicBezTo>
                  <a:cubicBezTo>
                    <a:pt x="80" y="83"/>
                    <a:pt x="80" y="82"/>
                    <a:pt x="81" y="80"/>
                  </a:cubicBezTo>
                  <a:cubicBezTo>
                    <a:pt x="81" y="78"/>
                    <a:pt x="81" y="76"/>
                    <a:pt x="81" y="74"/>
                  </a:cubicBezTo>
                  <a:cubicBezTo>
                    <a:pt x="81" y="72"/>
                    <a:pt x="82" y="71"/>
                    <a:pt x="82" y="69"/>
                  </a:cubicBezTo>
                  <a:cubicBezTo>
                    <a:pt x="82" y="67"/>
                    <a:pt x="82" y="65"/>
                    <a:pt x="83" y="63"/>
                  </a:cubicBezTo>
                  <a:cubicBezTo>
                    <a:pt x="83" y="62"/>
                    <a:pt x="83" y="60"/>
                    <a:pt x="84" y="58"/>
                  </a:cubicBezTo>
                  <a:cubicBezTo>
                    <a:pt x="84" y="56"/>
                    <a:pt x="84" y="54"/>
                    <a:pt x="85" y="52"/>
                  </a:cubicBezTo>
                  <a:cubicBezTo>
                    <a:pt x="85" y="51"/>
                    <a:pt x="85" y="49"/>
                    <a:pt x="86" y="47"/>
                  </a:cubicBezTo>
                  <a:cubicBezTo>
                    <a:pt x="86" y="45"/>
                    <a:pt x="87" y="43"/>
                    <a:pt x="87" y="42"/>
                  </a:cubicBezTo>
                  <a:cubicBezTo>
                    <a:pt x="88" y="40"/>
                    <a:pt x="88" y="39"/>
                    <a:pt x="88" y="37"/>
                  </a:cubicBezTo>
                  <a:cubicBezTo>
                    <a:pt x="89" y="36"/>
                    <a:pt x="89" y="35"/>
                    <a:pt x="89" y="34"/>
                  </a:cubicBezTo>
                  <a:cubicBezTo>
                    <a:pt x="83" y="29"/>
                    <a:pt x="75" y="24"/>
                    <a:pt x="68" y="19"/>
                  </a:cubicBezTo>
                  <a:cubicBezTo>
                    <a:pt x="65" y="18"/>
                    <a:pt x="62" y="16"/>
                    <a:pt x="59" y="14"/>
                  </a:cubicBezTo>
                  <a:lnTo>
                    <a:pt x="59" y="14"/>
                  </a:lnTo>
                  <a:cubicBezTo>
                    <a:pt x="56" y="12"/>
                    <a:pt x="53" y="10"/>
                    <a:pt x="50" y="9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6" y="6"/>
                    <a:pt x="44" y="6"/>
                    <a:pt x="42" y="5"/>
                  </a:cubicBezTo>
                  <a:cubicBezTo>
                    <a:pt x="41" y="4"/>
                    <a:pt x="40" y="4"/>
                    <a:pt x="39" y="3"/>
                  </a:cubicBezTo>
                  <a:cubicBezTo>
                    <a:pt x="38" y="3"/>
                    <a:pt x="37" y="2"/>
                    <a:pt x="36" y="2"/>
                  </a:cubicBezTo>
                  <a:cubicBezTo>
                    <a:pt x="35" y="2"/>
                    <a:pt x="35" y="1"/>
                    <a:pt x="34" y="1"/>
                  </a:cubicBezTo>
                  <a:cubicBezTo>
                    <a:pt x="33" y="1"/>
                    <a:pt x="32" y="0"/>
                    <a:pt x="31" y="0"/>
                  </a:cubicBezTo>
                  <a:lnTo>
                    <a:pt x="29" y="1"/>
                  </a:lnTo>
                  <a:cubicBezTo>
                    <a:pt x="24" y="2"/>
                    <a:pt x="15" y="11"/>
                    <a:pt x="9" y="23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6"/>
                    <a:pt x="6" y="29"/>
                    <a:pt x="5" y="31"/>
                  </a:cubicBezTo>
                  <a:cubicBezTo>
                    <a:pt x="5" y="32"/>
                    <a:pt x="4" y="33"/>
                    <a:pt x="4" y="33"/>
                  </a:cubicBezTo>
                  <a:cubicBezTo>
                    <a:pt x="3" y="35"/>
                    <a:pt x="3" y="37"/>
                    <a:pt x="2" y="39"/>
                  </a:cubicBezTo>
                  <a:cubicBezTo>
                    <a:pt x="2" y="40"/>
                    <a:pt x="1" y="42"/>
                    <a:pt x="1" y="43"/>
                  </a:cubicBezTo>
                  <a:cubicBezTo>
                    <a:pt x="1" y="44"/>
                    <a:pt x="1" y="45"/>
                    <a:pt x="0" y="46"/>
                  </a:cubicBezTo>
                  <a:cubicBezTo>
                    <a:pt x="18" y="55"/>
                    <a:pt x="29" y="64"/>
                    <a:pt x="30" y="75"/>
                  </a:cubicBezTo>
                  <a:cubicBezTo>
                    <a:pt x="31" y="83"/>
                    <a:pt x="28" y="91"/>
                    <a:pt x="18" y="101"/>
                  </a:cubicBezTo>
                  <a:cubicBezTo>
                    <a:pt x="8" y="111"/>
                    <a:pt x="1" y="139"/>
                    <a:pt x="2" y="166"/>
                  </a:cubicBezTo>
                  <a:cubicBezTo>
                    <a:pt x="3" y="184"/>
                    <a:pt x="8" y="198"/>
                    <a:pt x="16" y="205"/>
                  </a:cubicBezTo>
                  <a:cubicBezTo>
                    <a:pt x="27" y="214"/>
                    <a:pt x="34" y="227"/>
                    <a:pt x="41" y="239"/>
                  </a:cubicBezTo>
                  <a:cubicBezTo>
                    <a:pt x="47" y="249"/>
                    <a:pt x="53" y="259"/>
                    <a:pt x="60" y="265"/>
                  </a:cubicBezTo>
                  <a:cubicBezTo>
                    <a:pt x="60" y="264"/>
                    <a:pt x="60" y="264"/>
                    <a:pt x="60" y="264"/>
                  </a:cubicBezTo>
                  <a:cubicBezTo>
                    <a:pt x="66" y="246"/>
                    <a:pt x="71" y="230"/>
                    <a:pt x="84" y="2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5" name="Freeform 96">
              <a:extLst>
                <a:ext uri="{FF2B5EF4-FFF2-40B4-BE49-F238E27FC236}">
                  <a16:creationId xmlns:a16="http://schemas.microsoft.com/office/drawing/2014/main" id="{90712C90-1F68-4108-82AF-9ABF67551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611" y="2901002"/>
              <a:ext cx="1879" cy="1879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6" name="Freeform 97">
              <a:extLst>
                <a:ext uri="{FF2B5EF4-FFF2-40B4-BE49-F238E27FC236}">
                  <a16:creationId xmlns:a16="http://schemas.microsoft.com/office/drawing/2014/main" id="{73AA4112-4CD2-4C96-979F-91E8BF0AB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540" y="2519568"/>
              <a:ext cx="233000" cy="103344"/>
            </a:xfrm>
            <a:custGeom>
              <a:avLst/>
              <a:gdLst>
                <a:gd name="T0" fmla="*/ 213 w 548"/>
                <a:gd name="T1" fmla="*/ 136 h 244"/>
                <a:gd name="T2" fmla="*/ 177 w 548"/>
                <a:gd name="T3" fmla="*/ 137 h 244"/>
                <a:gd name="T4" fmla="*/ 91 w 548"/>
                <a:gd name="T5" fmla="*/ 154 h 244"/>
                <a:gd name="T6" fmla="*/ 54 w 548"/>
                <a:gd name="T7" fmla="*/ 159 h 244"/>
                <a:gd name="T8" fmla="*/ 41 w 548"/>
                <a:gd name="T9" fmla="*/ 167 h 244"/>
                <a:gd name="T10" fmla="*/ 41 w 548"/>
                <a:gd name="T11" fmla="*/ 167 h 244"/>
                <a:gd name="T12" fmla="*/ 21 w 548"/>
                <a:gd name="T13" fmla="*/ 158 h 244"/>
                <a:gd name="T14" fmla="*/ 2 w 548"/>
                <a:gd name="T15" fmla="*/ 153 h 244"/>
                <a:gd name="T16" fmla="*/ 2 w 548"/>
                <a:gd name="T17" fmla="*/ 154 h 244"/>
                <a:gd name="T18" fmla="*/ 2 w 548"/>
                <a:gd name="T19" fmla="*/ 185 h 244"/>
                <a:gd name="T20" fmla="*/ 33 w 548"/>
                <a:gd name="T21" fmla="*/ 200 h 244"/>
                <a:gd name="T22" fmla="*/ 47 w 548"/>
                <a:gd name="T23" fmla="*/ 197 h 244"/>
                <a:gd name="T24" fmla="*/ 60 w 548"/>
                <a:gd name="T25" fmla="*/ 199 h 244"/>
                <a:gd name="T26" fmla="*/ 72 w 548"/>
                <a:gd name="T27" fmla="*/ 203 h 244"/>
                <a:gd name="T28" fmla="*/ 72 w 548"/>
                <a:gd name="T29" fmla="*/ 203 h 244"/>
                <a:gd name="T30" fmla="*/ 76 w 548"/>
                <a:gd name="T31" fmla="*/ 205 h 244"/>
                <a:gd name="T32" fmla="*/ 85 w 548"/>
                <a:gd name="T33" fmla="*/ 210 h 244"/>
                <a:gd name="T34" fmla="*/ 101 w 548"/>
                <a:gd name="T35" fmla="*/ 210 h 244"/>
                <a:gd name="T36" fmla="*/ 161 w 548"/>
                <a:gd name="T37" fmla="*/ 187 h 244"/>
                <a:gd name="T38" fmla="*/ 201 w 548"/>
                <a:gd name="T39" fmla="*/ 202 h 244"/>
                <a:gd name="T40" fmla="*/ 210 w 548"/>
                <a:gd name="T41" fmla="*/ 219 h 244"/>
                <a:gd name="T42" fmla="*/ 213 w 548"/>
                <a:gd name="T43" fmla="*/ 220 h 244"/>
                <a:gd name="T44" fmla="*/ 216 w 548"/>
                <a:gd name="T45" fmla="*/ 221 h 244"/>
                <a:gd name="T46" fmla="*/ 244 w 548"/>
                <a:gd name="T47" fmla="*/ 226 h 244"/>
                <a:gd name="T48" fmla="*/ 275 w 548"/>
                <a:gd name="T49" fmla="*/ 228 h 244"/>
                <a:gd name="T50" fmla="*/ 329 w 548"/>
                <a:gd name="T51" fmla="*/ 238 h 244"/>
                <a:gd name="T52" fmla="*/ 376 w 548"/>
                <a:gd name="T53" fmla="*/ 236 h 244"/>
                <a:gd name="T54" fmla="*/ 465 w 548"/>
                <a:gd name="T55" fmla="*/ 207 h 244"/>
                <a:gd name="T56" fmla="*/ 473 w 548"/>
                <a:gd name="T57" fmla="*/ 203 h 244"/>
                <a:gd name="T58" fmla="*/ 475 w 548"/>
                <a:gd name="T59" fmla="*/ 198 h 244"/>
                <a:gd name="T60" fmla="*/ 478 w 548"/>
                <a:gd name="T61" fmla="*/ 193 h 244"/>
                <a:gd name="T62" fmla="*/ 482 w 548"/>
                <a:gd name="T63" fmla="*/ 188 h 244"/>
                <a:gd name="T64" fmla="*/ 489 w 548"/>
                <a:gd name="T65" fmla="*/ 185 h 244"/>
                <a:gd name="T66" fmla="*/ 498 w 548"/>
                <a:gd name="T67" fmla="*/ 153 h 244"/>
                <a:gd name="T68" fmla="*/ 499 w 548"/>
                <a:gd name="T69" fmla="*/ 140 h 244"/>
                <a:gd name="T70" fmla="*/ 512 w 548"/>
                <a:gd name="T71" fmla="*/ 121 h 244"/>
                <a:gd name="T72" fmla="*/ 539 w 548"/>
                <a:gd name="T73" fmla="*/ 108 h 244"/>
                <a:gd name="T74" fmla="*/ 541 w 548"/>
                <a:gd name="T75" fmla="*/ 96 h 244"/>
                <a:gd name="T76" fmla="*/ 547 w 548"/>
                <a:gd name="T77" fmla="*/ 87 h 244"/>
                <a:gd name="T78" fmla="*/ 530 w 548"/>
                <a:gd name="T79" fmla="*/ 55 h 244"/>
                <a:gd name="T80" fmla="*/ 525 w 548"/>
                <a:gd name="T81" fmla="*/ 41 h 244"/>
                <a:gd name="T82" fmla="*/ 524 w 548"/>
                <a:gd name="T83" fmla="*/ 39 h 244"/>
                <a:gd name="T84" fmla="*/ 521 w 548"/>
                <a:gd name="T85" fmla="*/ 31 h 244"/>
                <a:gd name="T86" fmla="*/ 462 w 548"/>
                <a:gd name="T87" fmla="*/ 20 h 244"/>
                <a:gd name="T88" fmla="*/ 400 w 548"/>
                <a:gd name="T89" fmla="*/ 3 h 244"/>
                <a:gd name="T90" fmla="*/ 352 w 548"/>
                <a:gd name="T91" fmla="*/ 43 h 244"/>
                <a:gd name="T92" fmla="*/ 329 w 548"/>
                <a:gd name="T93" fmla="*/ 41 h 244"/>
                <a:gd name="T94" fmla="*/ 319 w 548"/>
                <a:gd name="T95" fmla="*/ 40 h 244"/>
                <a:gd name="T96" fmla="*/ 282 w 548"/>
                <a:gd name="T97" fmla="*/ 63 h 244"/>
                <a:gd name="T98" fmla="*/ 251 w 548"/>
                <a:gd name="T99" fmla="*/ 107 h 244"/>
                <a:gd name="T100" fmla="*/ 237 w 548"/>
                <a:gd name="T101" fmla="*/ 1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8" h="244">
                  <a:moveTo>
                    <a:pt x="237" y="143"/>
                  </a:moveTo>
                  <a:cubicBezTo>
                    <a:pt x="228" y="143"/>
                    <a:pt x="219" y="139"/>
                    <a:pt x="213" y="136"/>
                  </a:cubicBezTo>
                  <a:cubicBezTo>
                    <a:pt x="212" y="136"/>
                    <a:pt x="209" y="135"/>
                    <a:pt x="202" y="135"/>
                  </a:cubicBezTo>
                  <a:cubicBezTo>
                    <a:pt x="194" y="135"/>
                    <a:pt x="185" y="136"/>
                    <a:pt x="177" y="137"/>
                  </a:cubicBezTo>
                  <a:cubicBezTo>
                    <a:pt x="162" y="140"/>
                    <a:pt x="148" y="145"/>
                    <a:pt x="142" y="150"/>
                  </a:cubicBezTo>
                  <a:cubicBezTo>
                    <a:pt x="130" y="163"/>
                    <a:pt x="108" y="164"/>
                    <a:pt x="91" y="154"/>
                  </a:cubicBezTo>
                  <a:cubicBezTo>
                    <a:pt x="87" y="152"/>
                    <a:pt x="80" y="150"/>
                    <a:pt x="73" y="150"/>
                  </a:cubicBezTo>
                  <a:cubicBezTo>
                    <a:pt x="66" y="150"/>
                    <a:pt x="58" y="151"/>
                    <a:pt x="54" y="159"/>
                  </a:cubicBezTo>
                  <a:cubicBezTo>
                    <a:pt x="53" y="161"/>
                    <a:pt x="51" y="162"/>
                    <a:pt x="50" y="163"/>
                  </a:cubicBezTo>
                  <a:cubicBezTo>
                    <a:pt x="47" y="166"/>
                    <a:pt x="44" y="167"/>
                    <a:pt x="41" y="167"/>
                  </a:cubicBezTo>
                  <a:lnTo>
                    <a:pt x="41" y="167"/>
                  </a:lnTo>
                  <a:lnTo>
                    <a:pt x="41" y="167"/>
                  </a:lnTo>
                  <a:cubicBezTo>
                    <a:pt x="36" y="167"/>
                    <a:pt x="31" y="165"/>
                    <a:pt x="26" y="161"/>
                  </a:cubicBezTo>
                  <a:cubicBezTo>
                    <a:pt x="24" y="160"/>
                    <a:pt x="23" y="159"/>
                    <a:pt x="21" y="158"/>
                  </a:cubicBezTo>
                  <a:cubicBezTo>
                    <a:pt x="16" y="154"/>
                    <a:pt x="10" y="150"/>
                    <a:pt x="6" y="150"/>
                  </a:cubicBezTo>
                  <a:cubicBezTo>
                    <a:pt x="5" y="150"/>
                    <a:pt x="3" y="150"/>
                    <a:pt x="2" y="153"/>
                  </a:cubicBezTo>
                  <a:cubicBezTo>
                    <a:pt x="2" y="154"/>
                    <a:pt x="2" y="154"/>
                    <a:pt x="2" y="154"/>
                  </a:cubicBezTo>
                  <a:lnTo>
                    <a:pt x="2" y="154"/>
                  </a:lnTo>
                  <a:cubicBezTo>
                    <a:pt x="0" y="161"/>
                    <a:pt x="1" y="172"/>
                    <a:pt x="1" y="179"/>
                  </a:cubicBezTo>
                  <a:cubicBezTo>
                    <a:pt x="2" y="181"/>
                    <a:pt x="2" y="183"/>
                    <a:pt x="2" y="185"/>
                  </a:cubicBezTo>
                  <a:cubicBezTo>
                    <a:pt x="3" y="188"/>
                    <a:pt x="17" y="201"/>
                    <a:pt x="28" y="201"/>
                  </a:cubicBezTo>
                  <a:cubicBezTo>
                    <a:pt x="30" y="201"/>
                    <a:pt x="31" y="200"/>
                    <a:pt x="33" y="200"/>
                  </a:cubicBezTo>
                  <a:cubicBezTo>
                    <a:pt x="36" y="198"/>
                    <a:pt x="39" y="197"/>
                    <a:pt x="43" y="197"/>
                  </a:cubicBezTo>
                  <a:cubicBezTo>
                    <a:pt x="44" y="197"/>
                    <a:pt x="45" y="197"/>
                    <a:pt x="47" y="197"/>
                  </a:cubicBezTo>
                  <a:cubicBezTo>
                    <a:pt x="49" y="197"/>
                    <a:pt x="52" y="197"/>
                    <a:pt x="54" y="198"/>
                  </a:cubicBezTo>
                  <a:cubicBezTo>
                    <a:pt x="56" y="198"/>
                    <a:pt x="58" y="198"/>
                    <a:pt x="60" y="199"/>
                  </a:cubicBezTo>
                  <a:cubicBezTo>
                    <a:pt x="62" y="199"/>
                    <a:pt x="64" y="200"/>
                    <a:pt x="67" y="201"/>
                  </a:cubicBezTo>
                  <a:cubicBezTo>
                    <a:pt x="68" y="202"/>
                    <a:pt x="70" y="202"/>
                    <a:pt x="72" y="203"/>
                  </a:cubicBezTo>
                  <a:lnTo>
                    <a:pt x="72" y="203"/>
                  </a:lnTo>
                  <a:lnTo>
                    <a:pt x="72" y="203"/>
                  </a:lnTo>
                  <a:lnTo>
                    <a:pt x="75" y="205"/>
                  </a:lnTo>
                  <a:cubicBezTo>
                    <a:pt x="75" y="205"/>
                    <a:pt x="75" y="205"/>
                    <a:pt x="76" y="205"/>
                  </a:cubicBezTo>
                  <a:cubicBezTo>
                    <a:pt x="78" y="206"/>
                    <a:pt x="80" y="207"/>
                    <a:pt x="83" y="209"/>
                  </a:cubicBezTo>
                  <a:cubicBezTo>
                    <a:pt x="84" y="209"/>
                    <a:pt x="85" y="210"/>
                    <a:pt x="85" y="210"/>
                  </a:cubicBezTo>
                  <a:cubicBezTo>
                    <a:pt x="87" y="211"/>
                    <a:pt x="89" y="212"/>
                    <a:pt x="92" y="212"/>
                  </a:cubicBezTo>
                  <a:cubicBezTo>
                    <a:pt x="95" y="212"/>
                    <a:pt x="98" y="211"/>
                    <a:pt x="101" y="210"/>
                  </a:cubicBezTo>
                  <a:cubicBezTo>
                    <a:pt x="111" y="207"/>
                    <a:pt x="121" y="200"/>
                    <a:pt x="125" y="196"/>
                  </a:cubicBezTo>
                  <a:cubicBezTo>
                    <a:pt x="131" y="191"/>
                    <a:pt x="145" y="188"/>
                    <a:pt x="161" y="187"/>
                  </a:cubicBezTo>
                  <a:cubicBezTo>
                    <a:pt x="171" y="186"/>
                    <a:pt x="181" y="186"/>
                    <a:pt x="190" y="186"/>
                  </a:cubicBezTo>
                  <a:cubicBezTo>
                    <a:pt x="196" y="186"/>
                    <a:pt x="199" y="193"/>
                    <a:pt x="201" y="202"/>
                  </a:cubicBezTo>
                  <a:cubicBezTo>
                    <a:pt x="203" y="207"/>
                    <a:pt x="205" y="217"/>
                    <a:pt x="208" y="219"/>
                  </a:cubicBezTo>
                  <a:cubicBezTo>
                    <a:pt x="208" y="219"/>
                    <a:pt x="209" y="219"/>
                    <a:pt x="210" y="219"/>
                  </a:cubicBezTo>
                  <a:cubicBezTo>
                    <a:pt x="210" y="220"/>
                    <a:pt x="211" y="220"/>
                    <a:pt x="212" y="220"/>
                  </a:cubicBezTo>
                  <a:lnTo>
                    <a:pt x="213" y="220"/>
                  </a:lnTo>
                  <a:cubicBezTo>
                    <a:pt x="214" y="221"/>
                    <a:pt x="215" y="221"/>
                    <a:pt x="216" y="221"/>
                  </a:cubicBezTo>
                  <a:lnTo>
                    <a:pt x="216" y="221"/>
                  </a:lnTo>
                  <a:cubicBezTo>
                    <a:pt x="222" y="223"/>
                    <a:pt x="231" y="224"/>
                    <a:pt x="244" y="226"/>
                  </a:cubicBezTo>
                  <a:lnTo>
                    <a:pt x="244" y="226"/>
                  </a:lnTo>
                  <a:cubicBezTo>
                    <a:pt x="254" y="227"/>
                    <a:pt x="264" y="227"/>
                    <a:pt x="274" y="228"/>
                  </a:cubicBezTo>
                  <a:lnTo>
                    <a:pt x="275" y="228"/>
                  </a:lnTo>
                  <a:cubicBezTo>
                    <a:pt x="287" y="229"/>
                    <a:pt x="301" y="231"/>
                    <a:pt x="315" y="234"/>
                  </a:cubicBezTo>
                  <a:cubicBezTo>
                    <a:pt x="320" y="235"/>
                    <a:pt x="325" y="237"/>
                    <a:pt x="329" y="238"/>
                  </a:cubicBezTo>
                  <a:cubicBezTo>
                    <a:pt x="342" y="240"/>
                    <a:pt x="354" y="243"/>
                    <a:pt x="359" y="243"/>
                  </a:cubicBezTo>
                  <a:cubicBezTo>
                    <a:pt x="363" y="243"/>
                    <a:pt x="369" y="239"/>
                    <a:pt x="376" y="236"/>
                  </a:cubicBezTo>
                  <a:cubicBezTo>
                    <a:pt x="389" y="228"/>
                    <a:pt x="405" y="219"/>
                    <a:pt x="425" y="219"/>
                  </a:cubicBezTo>
                  <a:cubicBezTo>
                    <a:pt x="443" y="219"/>
                    <a:pt x="456" y="212"/>
                    <a:pt x="465" y="207"/>
                  </a:cubicBezTo>
                  <a:cubicBezTo>
                    <a:pt x="468" y="206"/>
                    <a:pt x="470" y="204"/>
                    <a:pt x="472" y="204"/>
                  </a:cubicBezTo>
                  <a:cubicBezTo>
                    <a:pt x="472" y="203"/>
                    <a:pt x="473" y="203"/>
                    <a:pt x="473" y="203"/>
                  </a:cubicBezTo>
                  <a:lnTo>
                    <a:pt x="473" y="203"/>
                  </a:lnTo>
                  <a:cubicBezTo>
                    <a:pt x="474" y="201"/>
                    <a:pt x="474" y="200"/>
                    <a:pt x="475" y="198"/>
                  </a:cubicBezTo>
                  <a:lnTo>
                    <a:pt x="475" y="197"/>
                  </a:lnTo>
                  <a:cubicBezTo>
                    <a:pt x="476" y="196"/>
                    <a:pt x="477" y="194"/>
                    <a:pt x="478" y="193"/>
                  </a:cubicBezTo>
                  <a:cubicBezTo>
                    <a:pt x="478" y="192"/>
                    <a:pt x="478" y="192"/>
                    <a:pt x="478" y="192"/>
                  </a:cubicBezTo>
                  <a:cubicBezTo>
                    <a:pt x="479" y="190"/>
                    <a:pt x="481" y="189"/>
                    <a:pt x="482" y="188"/>
                  </a:cubicBezTo>
                  <a:cubicBezTo>
                    <a:pt x="483" y="188"/>
                    <a:pt x="483" y="187"/>
                    <a:pt x="483" y="187"/>
                  </a:cubicBezTo>
                  <a:cubicBezTo>
                    <a:pt x="485" y="186"/>
                    <a:pt x="487" y="185"/>
                    <a:pt x="489" y="185"/>
                  </a:cubicBezTo>
                  <a:cubicBezTo>
                    <a:pt x="491" y="185"/>
                    <a:pt x="491" y="183"/>
                    <a:pt x="492" y="175"/>
                  </a:cubicBezTo>
                  <a:cubicBezTo>
                    <a:pt x="492" y="168"/>
                    <a:pt x="493" y="160"/>
                    <a:pt x="498" y="153"/>
                  </a:cubicBezTo>
                  <a:cubicBezTo>
                    <a:pt x="499" y="152"/>
                    <a:pt x="499" y="150"/>
                    <a:pt x="499" y="148"/>
                  </a:cubicBezTo>
                  <a:cubicBezTo>
                    <a:pt x="499" y="145"/>
                    <a:pt x="499" y="143"/>
                    <a:pt x="499" y="140"/>
                  </a:cubicBezTo>
                  <a:cubicBezTo>
                    <a:pt x="498" y="135"/>
                    <a:pt x="497" y="129"/>
                    <a:pt x="500" y="125"/>
                  </a:cubicBezTo>
                  <a:cubicBezTo>
                    <a:pt x="503" y="122"/>
                    <a:pt x="506" y="121"/>
                    <a:pt x="512" y="121"/>
                  </a:cubicBezTo>
                  <a:cubicBezTo>
                    <a:pt x="516" y="122"/>
                    <a:pt x="520" y="122"/>
                    <a:pt x="524" y="122"/>
                  </a:cubicBezTo>
                  <a:cubicBezTo>
                    <a:pt x="534" y="122"/>
                    <a:pt x="539" y="120"/>
                    <a:pt x="539" y="108"/>
                  </a:cubicBezTo>
                  <a:cubicBezTo>
                    <a:pt x="539" y="104"/>
                    <a:pt x="540" y="101"/>
                    <a:pt x="541" y="98"/>
                  </a:cubicBezTo>
                  <a:cubicBezTo>
                    <a:pt x="541" y="98"/>
                    <a:pt x="541" y="97"/>
                    <a:pt x="541" y="96"/>
                  </a:cubicBezTo>
                  <a:cubicBezTo>
                    <a:pt x="543" y="93"/>
                    <a:pt x="544" y="90"/>
                    <a:pt x="547" y="88"/>
                  </a:cubicBezTo>
                  <a:cubicBezTo>
                    <a:pt x="547" y="87"/>
                    <a:pt x="547" y="87"/>
                    <a:pt x="547" y="87"/>
                  </a:cubicBezTo>
                  <a:lnTo>
                    <a:pt x="547" y="87"/>
                  </a:lnTo>
                  <a:cubicBezTo>
                    <a:pt x="541" y="77"/>
                    <a:pt x="535" y="66"/>
                    <a:pt x="530" y="55"/>
                  </a:cubicBezTo>
                  <a:cubicBezTo>
                    <a:pt x="528" y="50"/>
                    <a:pt x="526" y="46"/>
                    <a:pt x="525" y="42"/>
                  </a:cubicBezTo>
                  <a:cubicBezTo>
                    <a:pt x="525" y="42"/>
                    <a:pt x="525" y="42"/>
                    <a:pt x="525" y="41"/>
                  </a:cubicBezTo>
                  <a:lnTo>
                    <a:pt x="524" y="39"/>
                  </a:lnTo>
                  <a:lnTo>
                    <a:pt x="524" y="39"/>
                  </a:lnTo>
                  <a:lnTo>
                    <a:pt x="524" y="38"/>
                  </a:lnTo>
                  <a:cubicBezTo>
                    <a:pt x="523" y="35"/>
                    <a:pt x="522" y="33"/>
                    <a:pt x="521" y="31"/>
                  </a:cubicBezTo>
                  <a:cubicBezTo>
                    <a:pt x="516" y="33"/>
                    <a:pt x="507" y="35"/>
                    <a:pt x="498" y="35"/>
                  </a:cubicBezTo>
                  <a:cubicBezTo>
                    <a:pt x="483" y="35"/>
                    <a:pt x="471" y="30"/>
                    <a:pt x="462" y="20"/>
                  </a:cubicBezTo>
                  <a:cubicBezTo>
                    <a:pt x="448" y="4"/>
                    <a:pt x="413" y="0"/>
                    <a:pt x="401" y="0"/>
                  </a:cubicBezTo>
                  <a:cubicBezTo>
                    <a:pt x="401" y="1"/>
                    <a:pt x="400" y="2"/>
                    <a:pt x="400" y="3"/>
                  </a:cubicBezTo>
                  <a:cubicBezTo>
                    <a:pt x="398" y="11"/>
                    <a:pt x="394" y="23"/>
                    <a:pt x="389" y="32"/>
                  </a:cubicBezTo>
                  <a:cubicBezTo>
                    <a:pt x="383" y="41"/>
                    <a:pt x="366" y="43"/>
                    <a:pt x="352" y="43"/>
                  </a:cubicBezTo>
                  <a:cubicBezTo>
                    <a:pt x="346" y="43"/>
                    <a:pt x="340" y="43"/>
                    <a:pt x="334" y="42"/>
                  </a:cubicBezTo>
                  <a:cubicBezTo>
                    <a:pt x="332" y="42"/>
                    <a:pt x="331" y="42"/>
                    <a:pt x="329" y="41"/>
                  </a:cubicBezTo>
                  <a:cubicBezTo>
                    <a:pt x="326" y="41"/>
                    <a:pt x="322" y="40"/>
                    <a:pt x="319" y="40"/>
                  </a:cubicBezTo>
                  <a:lnTo>
                    <a:pt x="319" y="40"/>
                  </a:lnTo>
                  <a:cubicBezTo>
                    <a:pt x="315" y="43"/>
                    <a:pt x="310" y="46"/>
                    <a:pt x="303" y="49"/>
                  </a:cubicBezTo>
                  <a:cubicBezTo>
                    <a:pt x="295" y="53"/>
                    <a:pt x="283" y="58"/>
                    <a:pt x="282" y="63"/>
                  </a:cubicBezTo>
                  <a:cubicBezTo>
                    <a:pt x="279" y="71"/>
                    <a:pt x="271" y="74"/>
                    <a:pt x="265" y="77"/>
                  </a:cubicBezTo>
                  <a:cubicBezTo>
                    <a:pt x="253" y="82"/>
                    <a:pt x="245" y="86"/>
                    <a:pt x="251" y="107"/>
                  </a:cubicBezTo>
                  <a:cubicBezTo>
                    <a:pt x="255" y="121"/>
                    <a:pt x="255" y="131"/>
                    <a:pt x="251" y="137"/>
                  </a:cubicBezTo>
                  <a:cubicBezTo>
                    <a:pt x="248" y="140"/>
                    <a:pt x="244" y="143"/>
                    <a:pt x="237" y="1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7" name="Freeform 98">
              <a:extLst>
                <a:ext uri="{FF2B5EF4-FFF2-40B4-BE49-F238E27FC236}">
                  <a16:creationId xmlns:a16="http://schemas.microsoft.com/office/drawing/2014/main" id="{6E2987B6-16A2-4D30-BF45-42D1BE295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234" y="2534598"/>
              <a:ext cx="204812" cy="112740"/>
            </a:xfrm>
            <a:custGeom>
              <a:avLst/>
              <a:gdLst>
                <a:gd name="T0" fmla="*/ 476 w 481"/>
                <a:gd name="T1" fmla="*/ 53 h 266"/>
                <a:gd name="T2" fmla="*/ 462 w 481"/>
                <a:gd name="T3" fmla="*/ 47 h 266"/>
                <a:gd name="T4" fmla="*/ 452 w 481"/>
                <a:gd name="T5" fmla="*/ 39 h 266"/>
                <a:gd name="T6" fmla="*/ 442 w 481"/>
                <a:gd name="T7" fmla="*/ 37 h 266"/>
                <a:gd name="T8" fmla="*/ 425 w 481"/>
                <a:gd name="T9" fmla="*/ 32 h 266"/>
                <a:gd name="T10" fmla="*/ 413 w 481"/>
                <a:gd name="T11" fmla="*/ 27 h 266"/>
                <a:gd name="T12" fmla="*/ 402 w 481"/>
                <a:gd name="T13" fmla="*/ 21 h 266"/>
                <a:gd name="T14" fmla="*/ 335 w 481"/>
                <a:gd name="T15" fmla="*/ 0 h 266"/>
                <a:gd name="T16" fmla="*/ 327 w 481"/>
                <a:gd name="T17" fmla="*/ 5 h 266"/>
                <a:gd name="T18" fmla="*/ 273 w 481"/>
                <a:gd name="T19" fmla="*/ 43 h 266"/>
                <a:gd name="T20" fmla="*/ 190 w 481"/>
                <a:gd name="T21" fmla="*/ 65 h 266"/>
                <a:gd name="T22" fmla="*/ 77 w 481"/>
                <a:gd name="T23" fmla="*/ 69 h 266"/>
                <a:gd name="T24" fmla="*/ 67 w 481"/>
                <a:gd name="T25" fmla="*/ 73 h 266"/>
                <a:gd name="T26" fmla="*/ 27 w 481"/>
                <a:gd name="T27" fmla="*/ 98 h 266"/>
                <a:gd name="T28" fmla="*/ 26 w 481"/>
                <a:gd name="T29" fmla="*/ 104 h 266"/>
                <a:gd name="T30" fmla="*/ 20 w 481"/>
                <a:gd name="T31" fmla="*/ 141 h 266"/>
                <a:gd name="T32" fmla="*/ 0 w 481"/>
                <a:gd name="T33" fmla="*/ 172 h 266"/>
                <a:gd name="T34" fmla="*/ 9 w 481"/>
                <a:gd name="T35" fmla="*/ 185 h 266"/>
                <a:gd name="T36" fmla="*/ 17 w 481"/>
                <a:gd name="T37" fmla="*/ 200 h 266"/>
                <a:gd name="T38" fmla="*/ 78 w 481"/>
                <a:gd name="T39" fmla="*/ 248 h 266"/>
                <a:gd name="T40" fmla="*/ 150 w 481"/>
                <a:gd name="T41" fmla="*/ 263 h 266"/>
                <a:gd name="T42" fmla="*/ 172 w 481"/>
                <a:gd name="T43" fmla="*/ 257 h 266"/>
                <a:gd name="T44" fmla="*/ 252 w 481"/>
                <a:gd name="T45" fmla="*/ 232 h 266"/>
                <a:gd name="T46" fmla="*/ 258 w 481"/>
                <a:gd name="T47" fmla="*/ 230 h 266"/>
                <a:gd name="T48" fmla="*/ 292 w 481"/>
                <a:gd name="T49" fmla="*/ 240 h 266"/>
                <a:gd name="T50" fmla="*/ 300 w 481"/>
                <a:gd name="T51" fmla="*/ 242 h 266"/>
                <a:gd name="T52" fmla="*/ 309 w 481"/>
                <a:gd name="T53" fmla="*/ 243 h 266"/>
                <a:gd name="T54" fmla="*/ 320 w 481"/>
                <a:gd name="T55" fmla="*/ 237 h 266"/>
                <a:gd name="T56" fmla="*/ 353 w 481"/>
                <a:gd name="T57" fmla="*/ 213 h 266"/>
                <a:gd name="T58" fmla="*/ 386 w 481"/>
                <a:gd name="T59" fmla="*/ 162 h 266"/>
                <a:gd name="T60" fmla="*/ 423 w 481"/>
                <a:gd name="T61" fmla="*/ 98 h 266"/>
                <a:gd name="T62" fmla="*/ 467 w 481"/>
                <a:gd name="T63" fmla="*/ 71 h 266"/>
                <a:gd name="T64" fmla="*/ 476 w 481"/>
                <a:gd name="T65" fmla="*/ 63 h 266"/>
                <a:gd name="T66" fmla="*/ 478 w 481"/>
                <a:gd name="T67" fmla="*/ 61 h 266"/>
                <a:gd name="T68" fmla="*/ 476 w 481"/>
                <a:gd name="T69" fmla="*/ 5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1" h="266">
                  <a:moveTo>
                    <a:pt x="476" y="53"/>
                  </a:moveTo>
                  <a:lnTo>
                    <a:pt x="476" y="53"/>
                  </a:lnTo>
                  <a:cubicBezTo>
                    <a:pt x="475" y="52"/>
                    <a:pt x="473" y="51"/>
                    <a:pt x="470" y="51"/>
                  </a:cubicBezTo>
                  <a:cubicBezTo>
                    <a:pt x="468" y="50"/>
                    <a:pt x="465" y="48"/>
                    <a:pt x="462" y="47"/>
                  </a:cubicBezTo>
                  <a:cubicBezTo>
                    <a:pt x="461" y="46"/>
                    <a:pt x="461" y="46"/>
                    <a:pt x="460" y="45"/>
                  </a:cubicBezTo>
                  <a:cubicBezTo>
                    <a:pt x="457" y="44"/>
                    <a:pt x="454" y="42"/>
                    <a:pt x="452" y="39"/>
                  </a:cubicBezTo>
                  <a:lnTo>
                    <a:pt x="452" y="39"/>
                  </a:lnTo>
                  <a:cubicBezTo>
                    <a:pt x="448" y="39"/>
                    <a:pt x="445" y="38"/>
                    <a:pt x="442" y="37"/>
                  </a:cubicBezTo>
                  <a:cubicBezTo>
                    <a:pt x="439" y="36"/>
                    <a:pt x="436" y="36"/>
                    <a:pt x="434" y="35"/>
                  </a:cubicBezTo>
                  <a:cubicBezTo>
                    <a:pt x="431" y="34"/>
                    <a:pt x="428" y="33"/>
                    <a:pt x="425" y="32"/>
                  </a:cubicBezTo>
                  <a:cubicBezTo>
                    <a:pt x="424" y="32"/>
                    <a:pt x="421" y="31"/>
                    <a:pt x="420" y="30"/>
                  </a:cubicBezTo>
                  <a:cubicBezTo>
                    <a:pt x="417" y="29"/>
                    <a:pt x="415" y="28"/>
                    <a:pt x="413" y="27"/>
                  </a:cubicBezTo>
                  <a:cubicBezTo>
                    <a:pt x="412" y="27"/>
                    <a:pt x="410" y="26"/>
                    <a:pt x="409" y="26"/>
                  </a:cubicBezTo>
                  <a:cubicBezTo>
                    <a:pt x="406" y="24"/>
                    <a:pt x="404" y="23"/>
                    <a:pt x="402" y="21"/>
                  </a:cubicBezTo>
                  <a:cubicBezTo>
                    <a:pt x="394" y="13"/>
                    <a:pt x="361" y="6"/>
                    <a:pt x="346" y="2"/>
                  </a:cubicBezTo>
                  <a:cubicBezTo>
                    <a:pt x="341" y="1"/>
                    <a:pt x="337" y="1"/>
                    <a:pt x="335" y="0"/>
                  </a:cubicBezTo>
                  <a:lnTo>
                    <a:pt x="335" y="0"/>
                  </a:lnTo>
                  <a:cubicBezTo>
                    <a:pt x="333" y="1"/>
                    <a:pt x="330" y="3"/>
                    <a:pt x="327" y="5"/>
                  </a:cubicBezTo>
                  <a:cubicBezTo>
                    <a:pt x="322" y="9"/>
                    <a:pt x="316" y="13"/>
                    <a:pt x="311" y="17"/>
                  </a:cubicBezTo>
                  <a:cubicBezTo>
                    <a:pt x="295" y="30"/>
                    <a:pt x="283" y="39"/>
                    <a:pt x="273" y="43"/>
                  </a:cubicBezTo>
                  <a:cubicBezTo>
                    <a:pt x="270" y="45"/>
                    <a:pt x="268" y="45"/>
                    <a:pt x="265" y="45"/>
                  </a:cubicBezTo>
                  <a:cubicBezTo>
                    <a:pt x="240" y="45"/>
                    <a:pt x="190" y="56"/>
                    <a:pt x="190" y="65"/>
                  </a:cubicBezTo>
                  <a:cubicBezTo>
                    <a:pt x="190" y="83"/>
                    <a:pt x="151" y="85"/>
                    <a:pt x="139" y="85"/>
                  </a:cubicBezTo>
                  <a:cubicBezTo>
                    <a:pt x="118" y="85"/>
                    <a:pt x="90" y="81"/>
                    <a:pt x="77" y="69"/>
                  </a:cubicBezTo>
                  <a:cubicBezTo>
                    <a:pt x="75" y="67"/>
                    <a:pt x="73" y="65"/>
                    <a:pt x="71" y="62"/>
                  </a:cubicBezTo>
                  <a:cubicBezTo>
                    <a:pt x="68" y="66"/>
                    <a:pt x="67" y="69"/>
                    <a:pt x="67" y="73"/>
                  </a:cubicBezTo>
                  <a:cubicBezTo>
                    <a:pt x="67" y="90"/>
                    <a:pt x="58" y="99"/>
                    <a:pt x="40" y="99"/>
                  </a:cubicBezTo>
                  <a:cubicBezTo>
                    <a:pt x="36" y="99"/>
                    <a:pt x="31" y="99"/>
                    <a:pt x="27" y="98"/>
                  </a:cubicBezTo>
                  <a:lnTo>
                    <a:pt x="25" y="98"/>
                  </a:lnTo>
                  <a:cubicBezTo>
                    <a:pt x="25" y="98"/>
                    <a:pt x="26" y="102"/>
                    <a:pt x="26" y="104"/>
                  </a:cubicBezTo>
                  <a:cubicBezTo>
                    <a:pt x="27" y="110"/>
                    <a:pt x="29" y="119"/>
                    <a:pt x="23" y="126"/>
                  </a:cubicBezTo>
                  <a:cubicBezTo>
                    <a:pt x="20" y="129"/>
                    <a:pt x="20" y="135"/>
                    <a:pt x="20" y="141"/>
                  </a:cubicBezTo>
                  <a:cubicBezTo>
                    <a:pt x="19" y="149"/>
                    <a:pt x="18" y="160"/>
                    <a:pt x="7" y="162"/>
                  </a:cubicBezTo>
                  <a:cubicBezTo>
                    <a:pt x="4" y="162"/>
                    <a:pt x="2" y="166"/>
                    <a:pt x="0" y="172"/>
                  </a:cubicBezTo>
                  <a:cubicBezTo>
                    <a:pt x="2" y="174"/>
                    <a:pt x="5" y="178"/>
                    <a:pt x="9" y="184"/>
                  </a:cubicBezTo>
                  <a:lnTo>
                    <a:pt x="9" y="185"/>
                  </a:lnTo>
                  <a:cubicBezTo>
                    <a:pt x="10" y="187"/>
                    <a:pt x="12" y="189"/>
                    <a:pt x="13" y="191"/>
                  </a:cubicBezTo>
                  <a:cubicBezTo>
                    <a:pt x="14" y="194"/>
                    <a:pt x="16" y="197"/>
                    <a:pt x="17" y="200"/>
                  </a:cubicBezTo>
                  <a:lnTo>
                    <a:pt x="18" y="202"/>
                  </a:lnTo>
                  <a:cubicBezTo>
                    <a:pt x="38" y="214"/>
                    <a:pt x="68" y="233"/>
                    <a:pt x="78" y="248"/>
                  </a:cubicBezTo>
                  <a:cubicBezTo>
                    <a:pt x="88" y="261"/>
                    <a:pt x="113" y="265"/>
                    <a:pt x="131" y="265"/>
                  </a:cubicBezTo>
                  <a:cubicBezTo>
                    <a:pt x="138" y="265"/>
                    <a:pt x="145" y="264"/>
                    <a:pt x="150" y="263"/>
                  </a:cubicBezTo>
                  <a:cubicBezTo>
                    <a:pt x="155" y="262"/>
                    <a:pt x="163" y="260"/>
                    <a:pt x="172" y="257"/>
                  </a:cubicBezTo>
                  <a:lnTo>
                    <a:pt x="172" y="257"/>
                  </a:lnTo>
                  <a:lnTo>
                    <a:pt x="176" y="255"/>
                  </a:lnTo>
                  <a:cubicBezTo>
                    <a:pt x="203" y="247"/>
                    <a:pt x="240" y="235"/>
                    <a:pt x="252" y="232"/>
                  </a:cubicBezTo>
                  <a:cubicBezTo>
                    <a:pt x="254" y="231"/>
                    <a:pt x="256" y="230"/>
                    <a:pt x="256" y="230"/>
                  </a:cubicBezTo>
                  <a:lnTo>
                    <a:pt x="258" y="230"/>
                  </a:lnTo>
                  <a:lnTo>
                    <a:pt x="260" y="230"/>
                  </a:lnTo>
                  <a:cubicBezTo>
                    <a:pt x="260" y="231"/>
                    <a:pt x="280" y="238"/>
                    <a:pt x="292" y="240"/>
                  </a:cubicBezTo>
                  <a:cubicBezTo>
                    <a:pt x="293" y="241"/>
                    <a:pt x="296" y="241"/>
                    <a:pt x="299" y="242"/>
                  </a:cubicBezTo>
                  <a:cubicBezTo>
                    <a:pt x="300" y="242"/>
                    <a:pt x="300" y="242"/>
                    <a:pt x="300" y="242"/>
                  </a:cubicBezTo>
                  <a:cubicBezTo>
                    <a:pt x="302" y="242"/>
                    <a:pt x="303" y="242"/>
                    <a:pt x="305" y="243"/>
                  </a:cubicBezTo>
                  <a:cubicBezTo>
                    <a:pt x="306" y="243"/>
                    <a:pt x="307" y="243"/>
                    <a:pt x="309" y="243"/>
                  </a:cubicBezTo>
                  <a:lnTo>
                    <a:pt x="310" y="243"/>
                  </a:lnTo>
                  <a:cubicBezTo>
                    <a:pt x="313" y="241"/>
                    <a:pt x="316" y="239"/>
                    <a:pt x="320" y="237"/>
                  </a:cubicBezTo>
                  <a:cubicBezTo>
                    <a:pt x="328" y="232"/>
                    <a:pt x="339" y="226"/>
                    <a:pt x="351" y="215"/>
                  </a:cubicBezTo>
                  <a:cubicBezTo>
                    <a:pt x="352" y="215"/>
                    <a:pt x="352" y="214"/>
                    <a:pt x="353" y="213"/>
                  </a:cubicBezTo>
                  <a:cubicBezTo>
                    <a:pt x="360" y="206"/>
                    <a:pt x="369" y="193"/>
                    <a:pt x="377" y="177"/>
                  </a:cubicBezTo>
                  <a:cubicBezTo>
                    <a:pt x="380" y="172"/>
                    <a:pt x="383" y="167"/>
                    <a:pt x="386" y="162"/>
                  </a:cubicBezTo>
                  <a:cubicBezTo>
                    <a:pt x="390" y="155"/>
                    <a:pt x="393" y="148"/>
                    <a:pt x="397" y="141"/>
                  </a:cubicBezTo>
                  <a:cubicBezTo>
                    <a:pt x="411" y="114"/>
                    <a:pt x="418" y="101"/>
                    <a:pt x="423" y="98"/>
                  </a:cubicBezTo>
                  <a:cubicBezTo>
                    <a:pt x="427" y="95"/>
                    <a:pt x="433" y="91"/>
                    <a:pt x="440" y="87"/>
                  </a:cubicBezTo>
                  <a:cubicBezTo>
                    <a:pt x="448" y="82"/>
                    <a:pt x="459" y="76"/>
                    <a:pt x="467" y="71"/>
                  </a:cubicBezTo>
                  <a:cubicBezTo>
                    <a:pt x="469" y="69"/>
                    <a:pt x="472" y="67"/>
                    <a:pt x="474" y="66"/>
                  </a:cubicBezTo>
                  <a:cubicBezTo>
                    <a:pt x="475" y="65"/>
                    <a:pt x="476" y="64"/>
                    <a:pt x="476" y="63"/>
                  </a:cubicBezTo>
                  <a:cubicBezTo>
                    <a:pt x="477" y="63"/>
                    <a:pt x="477" y="63"/>
                    <a:pt x="477" y="62"/>
                  </a:cubicBezTo>
                  <a:cubicBezTo>
                    <a:pt x="478" y="62"/>
                    <a:pt x="478" y="62"/>
                    <a:pt x="478" y="61"/>
                  </a:cubicBezTo>
                  <a:cubicBezTo>
                    <a:pt x="479" y="60"/>
                    <a:pt x="480" y="58"/>
                    <a:pt x="479" y="56"/>
                  </a:cubicBezTo>
                  <a:cubicBezTo>
                    <a:pt x="479" y="55"/>
                    <a:pt x="478" y="54"/>
                    <a:pt x="476" y="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8" name="Freeform 99">
              <a:extLst>
                <a:ext uri="{FF2B5EF4-FFF2-40B4-BE49-F238E27FC236}">
                  <a16:creationId xmlns:a16="http://schemas.microsoft.com/office/drawing/2014/main" id="{02E9730E-E55D-4BBA-A42F-433D02BFD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975" y="2435012"/>
              <a:ext cx="195418" cy="97707"/>
            </a:xfrm>
            <a:custGeom>
              <a:avLst/>
              <a:gdLst>
                <a:gd name="T0" fmla="*/ 120 w 458"/>
                <a:gd name="T1" fmla="*/ 221 h 230"/>
                <a:gd name="T2" fmla="*/ 122 w 458"/>
                <a:gd name="T3" fmla="*/ 226 h 230"/>
                <a:gd name="T4" fmla="*/ 149 w 458"/>
                <a:gd name="T5" fmla="*/ 229 h 230"/>
                <a:gd name="T6" fmla="*/ 176 w 458"/>
                <a:gd name="T7" fmla="*/ 223 h 230"/>
                <a:gd name="T8" fmla="*/ 188 w 458"/>
                <a:gd name="T9" fmla="*/ 189 h 230"/>
                <a:gd name="T10" fmla="*/ 189 w 458"/>
                <a:gd name="T11" fmla="*/ 185 h 230"/>
                <a:gd name="T12" fmla="*/ 193 w 458"/>
                <a:gd name="T13" fmla="*/ 185 h 230"/>
                <a:gd name="T14" fmla="*/ 268 w 458"/>
                <a:gd name="T15" fmla="*/ 210 h 230"/>
                <a:gd name="T16" fmla="*/ 295 w 458"/>
                <a:gd name="T17" fmla="*/ 220 h 230"/>
                <a:gd name="T18" fmla="*/ 320 w 458"/>
                <a:gd name="T19" fmla="*/ 216 h 230"/>
                <a:gd name="T20" fmla="*/ 326 w 458"/>
                <a:gd name="T21" fmla="*/ 213 h 230"/>
                <a:gd name="T22" fmla="*/ 328 w 458"/>
                <a:gd name="T23" fmla="*/ 219 h 230"/>
                <a:gd name="T24" fmla="*/ 328 w 458"/>
                <a:gd name="T25" fmla="*/ 222 h 230"/>
                <a:gd name="T26" fmla="*/ 334 w 458"/>
                <a:gd name="T27" fmla="*/ 215 h 230"/>
                <a:gd name="T28" fmla="*/ 335 w 458"/>
                <a:gd name="T29" fmla="*/ 213 h 230"/>
                <a:gd name="T30" fmla="*/ 340 w 458"/>
                <a:gd name="T31" fmla="*/ 209 h 230"/>
                <a:gd name="T32" fmla="*/ 341 w 458"/>
                <a:gd name="T33" fmla="*/ 208 h 230"/>
                <a:gd name="T34" fmla="*/ 348 w 458"/>
                <a:gd name="T35" fmla="*/ 206 h 230"/>
                <a:gd name="T36" fmla="*/ 351 w 458"/>
                <a:gd name="T37" fmla="*/ 205 h 230"/>
                <a:gd name="T38" fmla="*/ 417 w 458"/>
                <a:gd name="T39" fmla="*/ 172 h 230"/>
                <a:gd name="T40" fmla="*/ 426 w 458"/>
                <a:gd name="T41" fmla="*/ 161 h 230"/>
                <a:gd name="T42" fmla="*/ 430 w 458"/>
                <a:gd name="T43" fmla="*/ 157 h 230"/>
                <a:gd name="T44" fmla="*/ 438 w 458"/>
                <a:gd name="T45" fmla="*/ 151 h 230"/>
                <a:gd name="T46" fmla="*/ 442 w 458"/>
                <a:gd name="T47" fmla="*/ 147 h 230"/>
                <a:gd name="T48" fmla="*/ 449 w 458"/>
                <a:gd name="T49" fmla="*/ 142 h 230"/>
                <a:gd name="T50" fmla="*/ 454 w 458"/>
                <a:gd name="T51" fmla="*/ 139 h 230"/>
                <a:gd name="T52" fmla="*/ 457 w 458"/>
                <a:gd name="T53" fmla="*/ 137 h 230"/>
                <a:gd name="T54" fmla="*/ 450 w 458"/>
                <a:gd name="T55" fmla="*/ 125 h 230"/>
                <a:gd name="T56" fmla="*/ 437 w 458"/>
                <a:gd name="T57" fmla="*/ 108 h 230"/>
                <a:gd name="T58" fmla="*/ 421 w 458"/>
                <a:gd name="T59" fmla="*/ 104 h 230"/>
                <a:gd name="T60" fmla="*/ 414 w 458"/>
                <a:gd name="T61" fmla="*/ 103 h 230"/>
                <a:gd name="T62" fmla="*/ 384 w 458"/>
                <a:gd name="T63" fmla="*/ 91 h 230"/>
                <a:gd name="T64" fmla="*/ 383 w 458"/>
                <a:gd name="T65" fmla="*/ 88 h 230"/>
                <a:gd name="T66" fmla="*/ 370 w 458"/>
                <a:gd name="T67" fmla="*/ 68 h 230"/>
                <a:gd name="T68" fmla="*/ 356 w 458"/>
                <a:gd name="T69" fmla="*/ 67 h 230"/>
                <a:gd name="T70" fmla="*/ 344 w 458"/>
                <a:gd name="T71" fmla="*/ 65 h 230"/>
                <a:gd name="T72" fmla="*/ 332 w 458"/>
                <a:gd name="T73" fmla="*/ 72 h 230"/>
                <a:gd name="T74" fmla="*/ 317 w 458"/>
                <a:gd name="T75" fmla="*/ 82 h 230"/>
                <a:gd name="T76" fmla="*/ 281 w 458"/>
                <a:gd name="T77" fmla="*/ 53 h 230"/>
                <a:gd name="T78" fmla="*/ 234 w 458"/>
                <a:gd name="T79" fmla="*/ 22 h 230"/>
                <a:gd name="T80" fmla="*/ 194 w 458"/>
                <a:gd name="T81" fmla="*/ 0 h 230"/>
                <a:gd name="T82" fmla="*/ 193 w 458"/>
                <a:gd name="T83" fmla="*/ 3 h 230"/>
                <a:gd name="T84" fmla="*/ 181 w 458"/>
                <a:gd name="T85" fmla="*/ 8 h 230"/>
                <a:gd name="T86" fmla="*/ 168 w 458"/>
                <a:gd name="T87" fmla="*/ 6 h 230"/>
                <a:gd name="T88" fmla="*/ 156 w 458"/>
                <a:gd name="T89" fmla="*/ 4 h 230"/>
                <a:gd name="T90" fmla="*/ 152 w 458"/>
                <a:gd name="T91" fmla="*/ 5 h 230"/>
                <a:gd name="T92" fmla="*/ 133 w 458"/>
                <a:gd name="T93" fmla="*/ 15 h 230"/>
                <a:gd name="T94" fmla="*/ 125 w 458"/>
                <a:gd name="T95" fmla="*/ 17 h 230"/>
                <a:gd name="T96" fmla="*/ 89 w 458"/>
                <a:gd name="T97" fmla="*/ 34 h 230"/>
                <a:gd name="T98" fmla="*/ 9 w 458"/>
                <a:gd name="T99" fmla="*/ 65 h 230"/>
                <a:gd name="T100" fmla="*/ 7 w 458"/>
                <a:gd name="T101" fmla="*/ 66 h 230"/>
                <a:gd name="T102" fmla="*/ 1 w 458"/>
                <a:gd name="T103" fmla="*/ 69 h 230"/>
                <a:gd name="T104" fmla="*/ 10 w 458"/>
                <a:gd name="T105" fmla="*/ 89 h 230"/>
                <a:gd name="T106" fmla="*/ 16 w 458"/>
                <a:gd name="T107" fmla="*/ 98 h 230"/>
                <a:gd name="T108" fmla="*/ 23 w 458"/>
                <a:gd name="T109" fmla="*/ 123 h 230"/>
                <a:gd name="T110" fmla="*/ 39 w 458"/>
                <a:gd name="T111" fmla="*/ 160 h 230"/>
                <a:gd name="T112" fmla="*/ 53 w 458"/>
                <a:gd name="T113" fmla="*/ 170 h 230"/>
                <a:gd name="T114" fmla="*/ 101 w 458"/>
                <a:gd name="T115" fmla="*/ 204 h 230"/>
                <a:gd name="T116" fmla="*/ 112 w 458"/>
                <a:gd name="T117" fmla="*/ 212 h 230"/>
                <a:gd name="T118" fmla="*/ 120 w 458"/>
                <a:gd name="T119" fmla="*/ 22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8" h="230">
                  <a:moveTo>
                    <a:pt x="120" y="221"/>
                  </a:moveTo>
                  <a:cubicBezTo>
                    <a:pt x="121" y="223"/>
                    <a:pt x="122" y="224"/>
                    <a:pt x="122" y="226"/>
                  </a:cubicBezTo>
                  <a:cubicBezTo>
                    <a:pt x="130" y="228"/>
                    <a:pt x="140" y="229"/>
                    <a:pt x="149" y="229"/>
                  </a:cubicBezTo>
                  <a:cubicBezTo>
                    <a:pt x="166" y="229"/>
                    <a:pt x="174" y="225"/>
                    <a:pt x="176" y="223"/>
                  </a:cubicBezTo>
                  <a:cubicBezTo>
                    <a:pt x="183" y="211"/>
                    <a:pt x="188" y="190"/>
                    <a:pt x="188" y="189"/>
                  </a:cubicBezTo>
                  <a:lnTo>
                    <a:pt x="189" y="185"/>
                  </a:lnTo>
                  <a:lnTo>
                    <a:pt x="193" y="185"/>
                  </a:lnTo>
                  <a:cubicBezTo>
                    <a:pt x="196" y="185"/>
                    <a:pt x="247" y="185"/>
                    <a:pt x="268" y="210"/>
                  </a:cubicBezTo>
                  <a:cubicBezTo>
                    <a:pt x="275" y="217"/>
                    <a:pt x="284" y="220"/>
                    <a:pt x="295" y="220"/>
                  </a:cubicBezTo>
                  <a:cubicBezTo>
                    <a:pt x="308" y="220"/>
                    <a:pt x="320" y="216"/>
                    <a:pt x="320" y="216"/>
                  </a:cubicBezTo>
                  <a:lnTo>
                    <a:pt x="326" y="213"/>
                  </a:lnTo>
                  <a:lnTo>
                    <a:pt x="328" y="219"/>
                  </a:lnTo>
                  <a:cubicBezTo>
                    <a:pt x="328" y="219"/>
                    <a:pt x="328" y="220"/>
                    <a:pt x="328" y="222"/>
                  </a:cubicBezTo>
                  <a:cubicBezTo>
                    <a:pt x="330" y="219"/>
                    <a:pt x="332" y="217"/>
                    <a:pt x="334" y="215"/>
                  </a:cubicBezTo>
                  <a:cubicBezTo>
                    <a:pt x="334" y="214"/>
                    <a:pt x="335" y="214"/>
                    <a:pt x="335" y="213"/>
                  </a:cubicBezTo>
                  <a:cubicBezTo>
                    <a:pt x="337" y="212"/>
                    <a:pt x="338" y="210"/>
                    <a:pt x="340" y="209"/>
                  </a:cubicBezTo>
                  <a:lnTo>
                    <a:pt x="341" y="208"/>
                  </a:lnTo>
                  <a:cubicBezTo>
                    <a:pt x="344" y="207"/>
                    <a:pt x="346" y="206"/>
                    <a:pt x="348" y="206"/>
                  </a:cubicBezTo>
                  <a:lnTo>
                    <a:pt x="351" y="205"/>
                  </a:lnTo>
                  <a:cubicBezTo>
                    <a:pt x="372" y="203"/>
                    <a:pt x="398" y="199"/>
                    <a:pt x="417" y="172"/>
                  </a:cubicBezTo>
                  <a:cubicBezTo>
                    <a:pt x="419" y="168"/>
                    <a:pt x="423" y="164"/>
                    <a:pt x="426" y="161"/>
                  </a:cubicBezTo>
                  <a:cubicBezTo>
                    <a:pt x="428" y="159"/>
                    <a:pt x="429" y="158"/>
                    <a:pt x="430" y="157"/>
                  </a:cubicBezTo>
                  <a:cubicBezTo>
                    <a:pt x="433" y="155"/>
                    <a:pt x="435" y="153"/>
                    <a:pt x="438" y="151"/>
                  </a:cubicBezTo>
                  <a:cubicBezTo>
                    <a:pt x="439" y="149"/>
                    <a:pt x="441" y="148"/>
                    <a:pt x="442" y="147"/>
                  </a:cubicBezTo>
                  <a:cubicBezTo>
                    <a:pt x="445" y="145"/>
                    <a:pt x="447" y="144"/>
                    <a:pt x="449" y="142"/>
                  </a:cubicBezTo>
                  <a:cubicBezTo>
                    <a:pt x="451" y="141"/>
                    <a:pt x="452" y="140"/>
                    <a:pt x="454" y="139"/>
                  </a:cubicBezTo>
                  <a:cubicBezTo>
                    <a:pt x="455" y="138"/>
                    <a:pt x="456" y="138"/>
                    <a:pt x="457" y="137"/>
                  </a:cubicBezTo>
                  <a:cubicBezTo>
                    <a:pt x="454" y="133"/>
                    <a:pt x="452" y="129"/>
                    <a:pt x="450" y="125"/>
                  </a:cubicBezTo>
                  <a:cubicBezTo>
                    <a:pt x="446" y="117"/>
                    <a:pt x="442" y="110"/>
                    <a:pt x="437" y="108"/>
                  </a:cubicBezTo>
                  <a:cubicBezTo>
                    <a:pt x="434" y="106"/>
                    <a:pt x="428" y="105"/>
                    <a:pt x="421" y="104"/>
                  </a:cubicBezTo>
                  <a:cubicBezTo>
                    <a:pt x="419" y="104"/>
                    <a:pt x="416" y="104"/>
                    <a:pt x="414" y="103"/>
                  </a:cubicBezTo>
                  <a:cubicBezTo>
                    <a:pt x="399" y="102"/>
                    <a:pt x="387" y="101"/>
                    <a:pt x="384" y="91"/>
                  </a:cubicBezTo>
                  <a:lnTo>
                    <a:pt x="383" y="88"/>
                  </a:lnTo>
                  <a:cubicBezTo>
                    <a:pt x="380" y="75"/>
                    <a:pt x="377" y="68"/>
                    <a:pt x="370" y="68"/>
                  </a:cubicBezTo>
                  <a:cubicBezTo>
                    <a:pt x="365" y="68"/>
                    <a:pt x="361" y="67"/>
                    <a:pt x="356" y="67"/>
                  </a:cubicBezTo>
                  <a:cubicBezTo>
                    <a:pt x="352" y="66"/>
                    <a:pt x="348" y="65"/>
                    <a:pt x="344" y="65"/>
                  </a:cubicBezTo>
                  <a:cubicBezTo>
                    <a:pt x="338" y="65"/>
                    <a:pt x="335" y="67"/>
                    <a:pt x="332" y="72"/>
                  </a:cubicBezTo>
                  <a:cubicBezTo>
                    <a:pt x="330" y="79"/>
                    <a:pt x="324" y="82"/>
                    <a:pt x="317" y="82"/>
                  </a:cubicBezTo>
                  <a:cubicBezTo>
                    <a:pt x="302" y="82"/>
                    <a:pt x="283" y="65"/>
                    <a:pt x="281" y="53"/>
                  </a:cubicBezTo>
                  <a:cubicBezTo>
                    <a:pt x="279" y="45"/>
                    <a:pt x="273" y="36"/>
                    <a:pt x="234" y="22"/>
                  </a:cubicBezTo>
                  <a:cubicBezTo>
                    <a:pt x="223" y="18"/>
                    <a:pt x="210" y="11"/>
                    <a:pt x="194" y="0"/>
                  </a:cubicBezTo>
                  <a:cubicBezTo>
                    <a:pt x="194" y="1"/>
                    <a:pt x="194" y="2"/>
                    <a:pt x="193" y="3"/>
                  </a:cubicBezTo>
                  <a:cubicBezTo>
                    <a:pt x="191" y="5"/>
                    <a:pt x="188" y="8"/>
                    <a:pt x="181" y="8"/>
                  </a:cubicBezTo>
                  <a:cubicBezTo>
                    <a:pt x="177" y="8"/>
                    <a:pt x="172" y="7"/>
                    <a:pt x="168" y="6"/>
                  </a:cubicBezTo>
                  <a:cubicBezTo>
                    <a:pt x="164" y="5"/>
                    <a:pt x="160" y="4"/>
                    <a:pt x="156" y="4"/>
                  </a:cubicBezTo>
                  <a:cubicBezTo>
                    <a:pt x="153" y="4"/>
                    <a:pt x="152" y="5"/>
                    <a:pt x="152" y="5"/>
                  </a:cubicBezTo>
                  <a:cubicBezTo>
                    <a:pt x="147" y="9"/>
                    <a:pt x="141" y="12"/>
                    <a:pt x="133" y="15"/>
                  </a:cubicBezTo>
                  <a:cubicBezTo>
                    <a:pt x="131" y="15"/>
                    <a:pt x="128" y="16"/>
                    <a:pt x="125" y="17"/>
                  </a:cubicBezTo>
                  <a:cubicBezTo>
                    <a:pt x="113" y="21"/>
                    <a:pt x="98" y="26"/>
                    <a:pt x="89" y="34"/>
                  </a:cubicBezTo>
                  <a:cubicBezTo>
                    <a:pt x="70" y="51"/>
                    <a:pt x="32" y="60"/>
                    <a:pt x="9" y="65"/>
                  </a:cubicBezTo>
                  <a:lnTo>
                    <a:pt x="7" y="66"/>
                  </a:lnTo>
                  <a:cubicBezTo>
                    <a:pt x="4" y="67"/>
                    <a:pt x="1" y="68"/>
                    <a:pt x="1" y="69"/>
                  </a:cubicBezTo>
                  <a:cubicBezTo>
                    <a:pt x="0" y="73"/>
                    <a:pt x="6" y="82"/>
                    <a:pt x="10" y="89"/>
                  </a:cubicBezTo>
                  <a:cubicBezTo>
                    <a:pt x="12" y="92"/>
                    <a:pt x="14" y="95"/>
                    <a:pt x="16" y="98"/>
                  </a:cubicBezTo>
                  <a:cubicBezTo>
                    <a:pt x="19" y="104"/>
                    <a:pt x="21" y="114"/>
                    <a:pt x="23" y="123"/>
                  </a:cubicBezTo>
                  <a:cubicBezTo>
                    <a:pt x="27" y="138"/>
                    <a:pt x="30" y="154"/>
                    <a:pt x="39" y="160"/>
                  </a:cubicBezTo>
                  <a:cubicBezTo>
                    <a:pt x="43" y="163"/>
                    <a:pt x="48" y="166"/>
                    <a:pt x="53" y="170"/>
                  </a:cubicBezTo>
                  <a:cubicBezTo>
                    <a:pt x="72" y="182"/>
                    <a:pt x="89" y="194"/>
                    <a:pt x="101" y="204"/>
                  </a:cubicBezTo>
                  <a:cubicBezTo>
                    <a:pt x="106" y="207"/>
                    <a:pt x="109" y="210"/>
                    <a:pt x="112" y="212"/>
                  </a:cubicBezTo>
                  <a:cubicBezTo>
                    <a:pt x="116" y="216"/>
                    <a:pt x="119" y="219"/>
                    <a:pt x="120" y="2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79" name="Freeform 100">
              <a:extLst>
                <a:ext uri="{FF2B5EF4-FFF2-40B4-BE49-F238E27FC236}">
                  <a16:creationId xmlns:a16="http://schemas.microsoft.com/office/drawing/2014/main" id="{32F41F10-D0A5-461A-A505-32A7E1BAB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5783" y="2497019"/>
              <a:ext cx="174749" cy="67645"/>
            </a:xfrm>
            <a:custGeom>
              <a:avLst/>
              <a:gdLst>
                <a:gd name="T0" fmla="*/ 395 w 410"/>
                <a:gd name="T1" fmla="*/ 59 h 160"/>
                <a:gd name="T2" fmla="*/ 400 w 410"/>
                <a:gd name="T3" fmla="*/ 51 h 160"/>
                <a:gd name="T4" fmla="*/ 401 w 410"/>
                <a:gd name="T5" fmla="*/ 50 h 160"/>
                <a:gd name="T6" fmla="*/ 406 w 410"/>
                <a:gd name="T7" fmla="*/ 44 h 160"/>
                <a:gd name="T8" fmla="*/ 407 w 410"/>
                <a:gd name="T9" fmla="*/ 42 h 160"/>
                <a:gd name="T10" fmla="*/ 409 w 410"/>
                <a:gd name="T11" fmla="*/ 40 h 160"/>
                <a:gd name="T12" fmla="*/ 372 w 410"/>
                <a:gd name="T13" fmla="*/ 29 h 160"/>
                <a:gd name="T14" fmla="*/ 311 w 410"/>
                <a:gd name="T15" fmla="*/ 15 h 160"/>
                <a:gd name="T16" fmla="*/ 280 w 410"/>
                <a:gd name="T17" fmla="*/ 11 h 160"/>
                <a:gd name="T18" fmla="*/ 255 w 410"/>
                <a:gd name="T19" fmla="*/ 10 h 160"/>
                <a:gd name="T20" fmla="*/ 233 w 410"/>
                <a:gd name="T21" fmla="*/ 14 h 160"/>
                <a:gd name="T22" fmla="*/ 184 w 410"/>
                <a:gd name="T23" fmla="*/ 2 h 160"/>
                <a:gd name="T24" fmla="*/ 170 w 410"/>
                <a:gd name="T25" fmla="*/ 5 h 160"/>
                <a:gd name="T26" fmla="*/ 139 w 410"/>
                <a:gd name="T27" fmla="*/ 7 h 160"/>
                <a:gd name="T28" fmla="*/ 130 w 410"/>
                <a:gd name="T29" fmla="*/ 1 h 160"/>
                <a:gd name="T30" fmla="*/ 92 w 410"/>
                <a:gd name="T31" fmla="*/ 33 h 160"/>
                <a:gd name="T32" fmla="*/ 18 w 410"/>
                <a:gd name="T33" fmla="*/ 71 h 160"/>
                <a:gd name="T34" fmla="*/ 15 w 410"/>
                <a:gd name="T35" fmla="*/ 72 h 160"/>
                <a:gd name="T36" fmla="*/ 0 w 410"/>
                <a:gd name="T37" fmla="*/ 91 h 160"/>
                <a:gd name="T38" fmla="*/ 32 w 410"/>
                <a:gd name="T39" fmla="*/ 146 h 160"/>
                <a:gd name="T40" fmla="*/ 86 w 410"/>
                <a:gd name="T41" fmla="*/ 159 h 160"/>
                <a:gd name="T42" fmla="*/ 126 w 410"/>
                <a:gd name="T43" fmla="*/ 151 h 160"/>
                <a:gd name="T44" fmla="*/ 212 w 410"/>
                <a:gd name="T45" fmla="*/ 119 h 160"/>
                <a:gd name="T46" fmla="*/ 250 w 410"/>
                <a:gd name="T47" fmla="*/ 94 h 160"/>
                <a:gd name="T48" fmla="*/ 282 w 410"/>
                <a:gd name="T49" fmla="*/ 74 h 160"/>
                <a:gd name="T50" fmla="*/ 285 w 410"/>
                <a:gd name="T51" fmla="*/ 74 h 160"/>
                <a:gd name="T52" fmla="*/ 295 w 410"/>
                <a:gd name="T53" fmla="*/ 77 h 160"/>
                <a:gd name="T54" fmla="*/ 358 w 410"/>
                <a:gd name="T55" fmla="*/ 99 h 160"/>
                <a:gd name="T56" fmla="*/ 385 w 410"/>
                <a:gd name="T57" fmla="*/ 110 h 160"/>
                <a:gd name="T58" fmla="*/ 384 w 410"/>
                <a:gd name="T59" fmla="*/ 109 h 160"/>
                <a:gd name="T60" fmla="*/ 382 w 410"/>
                <a:gd name="T61" fmla="*/ 103 h 160"/>
                <a:gd name="T62" fmla="*/ 381 w 410"/>
                <a:gd name="T63" fmla="*/ 101 h 160"/>
                <a:gd name="T64" fmla="*/ 380 w 410"/>
                <a:gd name="T65" fmla="*/ 94 h 160"/>
                <a:gd name="T66" fmla="*/ 381 w 410"/>
                <a:gd name="T67" fmla="*/ 87 h 160"/>
                <a:gd name="T68" fmla="*/ 381 w 410"/>
                <a:gd name="T69" fmla="*/ 85 h 160"/>
                <a:gd name="T70" fmla="*/ 384 w 410"/>
                <a:gd name="T71" fmla="*/ 79 h 160"/>
                <a:gd name="T72" fmla="*/ 385 w 410"/>
                <a:gd name="T73" fmla="*/ 76 h 160"/>
                <a:gd name="T74" fmla="*/ 388 w 410"/>
                <a:gd name="T75" fmla="*/ 71 h 160"/>
                <a:gd name="T76" fmla="*/ 389 w 410"/>
                <a:gd name="T77" fmla="*/ 68 h 160"/>
                <a:gd name="T78" fmla="*/ 394 w 410"/>
                <a:gd name="T79" fmla="*/ 61 h 160"/>
                <a:gd name="T80" fmla="*/ 395 w 410"/>
                <a:gd name="T8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0" h="160">
                  <a:moveTo>
                    <a:pt x="395" y="59"/>
                  </a:moveTo>
                  <a:cubicBezTo>
                    <a:pt x="396" y="57"/>
                    <a:pt x="398" y="54"/>
                    <a:pt x="400" y="51"/>
                  </a:cubicBezTo>
                  <a:cubicBezTo>
                    <a:pt x="401" y="51"/>
                    <a:pt x="401" y="50"/>
                    <a:pt x="401" y="50"/>
                  </a:cubicBezTo>
                  <a:cubicBezTo>
                    <a:pt x="403" y="48"/>
                    <a:pt x="404" y="46"/>
                    <a:pt x="406" y="44"/>
                  </a:cubicBezTo>
                  <a:cubicBezTo>
                    <a:pt x="406" y="43"/>
                    <a:pt x="407" y="43"/>
                    <a:pt x="407" y="42"/>
                  </a:cubicBezTo>
                  <a:cubicBezTo>
                    <a:pt x="408" y="41"/>
                    <a:pt x="409" y="40"/>
                    <a:pt x="409" y="40"/>
                  </a:cubicBezTo>
                  <a:cubicBezTo>
                    <a:pt x="377" y="34"/>
                    <a:pt x="374" y="31"/>
                    <a:pt x="372" y="29"/>
                  </a:cubicBezTo>
                  <a:cubicBezTo>
                    <a:pt x="367" y="24"/>
                    <a:pt x="336" y="13"/>
                    <a:pt x="311" y="15"/>
                  </a:cubicBezTo>
                  <a:cubicBezTo>
                    <a:pt x="298" y="17"/>
                    <a:pt x="289" y="14"/>
                    <a:pt x="280" y="11"/>
                  </a:cubicBezTo>
                  <a:cubicBezTo>
                    <a:pt x="271" y="9"/>
                    <a:pt x="263" y="7"/>
                    <a:pt x="255" y="10"/>
                  </a:cubicBezTo>
                  <a:cubicBezTo>
                    <a:pt x="249" y="12"/>
                    <a:pt x="241" y="14"/>
                    <a:pt x="233" y="14"/>
                  </a:cubicBezTo>
                  <a:cubicBezTo>
                    <a:pt x="213" y="14"/>
                    <a:pt x="194" y="8"/>
                    <a:pt x="184" y="2"/>
                  </a:cubicBezTo>
                  <a:cubicBezTo>
                    <a:pt x="181" y="0"/>
                    <a:pt x="176" y="2"/>
                    <a:pt x="170" y="5"/>
                  </a:cubicBezTo>
                  <a:cubicBezTo>
                    <a:pt x="161" y="9"/>
                    <a:pt x="149" y="13"/>
                    <a:pt x="139" y="7"/>
                  </a:cubicBezTo>
                  <a:cubicBezTo>
                    <a:pt x="136" y="5"/>
                    <a:pt x="133" y="3"/>
                    <a:pt x="130" y="1"/>
                  </a:cubicBezTo>
                  <a:cubicBezTo>
                    <a:pt x="118" y="8"/>
                    <a:pt x="102" y="19"/>
                    <a:pt x="92" y="33"/>
                  </a:cubicBezTo>
                  <a:cubicBezTo>
                    <a:pt x="70" y="64"/>
                    <a:pt x="40" y="68"/>
                    <a:pt x="18" y="71"/>
                  </a:cubicBezTo>
                  <a:lnTo>
                    <a:pt x="15" y="72"/>
                  </a:lnTo>
                  <a:cubicBezTo>
                    <a:pt x="13" y="72"/>
                    <a:pt x="7" y="74"/>
                    <a:pt x="0" y="91"/>
                  </a:cubicBezTo>
                  <a:cubicBezTo>
                    <a:pt x="11" y="118"/>
                    <a:pt x="22" y="137"/>
                    <a:pt x="32" y="146"/>
                  </a:cubicBezTo>
                  <a:cubicBezTo>
                    <a:pt x="41" y="154"/>
                    <a:pt x="62" y="159"/>
                    <a:pt x="86" y="159"/>
                  </a:cubicBezTo>
                  <a:cubicBezTo>
                    <a:pt x="112" y="159"/>
                    <a:pt x="125" y="153"/>
                    <a:pt x="126" y="151"/>
                  </a:cubicBezTo>
                  <a:cubicBezTo>
                    <a:pt x="126" y="123"/>
                    <a:pt x="211" y="119"/>
                    <a:pt x="212" y="119"/>
                  </a:cubicBezTo>
                  <a:cubicBezTo>
                    <a:pt x="218" y="119"/>
                    <a:pt x="239" y="104"/>
                    <a:pt x="250" y="94"/>
                  </a:cubicBezTo>
                  <a:cubicBezTo>
                    <a:pt x="269" y="80"/>
                    <a:pt x="277" y="74"/>
                    <a:pt x="282" y="74"/>
                  </a:cubicBezTo>
                  <a:lnTo>
                    <a:pt x="285" y="74"/>
                  </a:lnTo>
                  <a:cubicBezTo>
                    <a:pt x="286" y="75"/>
                    <a:pt x="290" y="76"/>
                    <a:pt x="295" y="77"/>
                  </a:cubicBezTo>
                  <a:cubicBezTo>
                    <a:pt x="320" y="82"/>
                    <a:pt x="348" y="89"/>
                    <a:pt x="358" y="99"/>
                  </a:cubicBezTo>
                  <a:cubicBezTo>
                    <a:pt x="360" y="101"/>
                    <a:pt x="369" y="105"/>
                    <a:pt x="385" y="110"/>
                  </a:cubicBezTo>
                  <a:cubicBezTo>
                    <a:pt x="385" y="109"/>
                    <a:pt x="385" y="109"/>
                    <a:pt x="384" y="109"/>
                  </a:cubicBezTo>
                  <a:cubicBezTo>
                    <a:pt x="383" y="107"/>
                    <a:pt x="382" y="105"/>
                    <a:pt x="382" y="103"/>
                  </a:cubicBezTo>
                  <a:cubicBezTo>
                    <a:pt x="381" y="102"/>
                    <a:pt x="381" y="102"/>
                    <a:pt x="381" y="101"/>
                  </a:cubicBezTo>
                  <a:cubicBezTo>
                    <a:pt x="380" y="98"/>
                    <a:pt x="380" y="96"/>
                    <a:pt x="380" y="94"/>
                  </a:cubicBezTo>
                  <a:cubicBezTo>
                    <a:pt x="380" y="92"/>
                    <a:pt x="380" y="89"/>
                    <a:pt x="381" y="87"/>
                  </a:cubicBezTo>
                  <a:cubicBezTo>
                    <a:pt x="381" y="86"/>
                    <a:pt x="381" y="85"/>
                    <a:pt x="381" y="85"/>
                  </a:cubicBezTo>
                  <a:cubicBezTo>
                    <a:pt x="382" y="83"/>
                    <a:pt x="383" y="81"/>
                    <a:pt x="384" y="79"/>
                  </a:cubicBezTo>
                  <a:cubicBezTo>
                    <a:pt x="384" y="78"/>
                    <a:pt x="384" y="77"/>
                    <a:pt x="385" y="76"/>
                  </a:cubicBezTo>
                  <a:cubicBezTo>
                    <a:pt x="386" y="75"/>
                    <a:pt x="387" y="73"/>
                    <a:pt x="388" y="71"/>
                  </a:cubicBezTo>
                  <a:cubicBezTo>
                    <a:pt x="388" y="70"/>
                    <a:pt x="389" y="69"/>
                    <a:pt x="389" y="68"/>
                  </a:cubicBezTo>
                  <a:cubicBezTo>
                    <a:pt x="391" y="66"/>
                    <a:pt x="392" y="63"/>
                    <a:pt x="394" y="61"/>
                  </a:cubicBezTo>
                  <a:cubicBezTo>
                    <a:pt x="394" y="61"/>
                    <a:pt x="394" y="60"/>
                    <a:pt x="395" y="5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0" name="Freeform 101">
              <a:extLst>
                <a:ext uri="{FF2B5EF4-FFF2-40B4-BE49-F238E27FC236}">
                  <a16:creationId xmlns:a16="http://schemas.microsoft.com/office/drawing/2014/main" id="{087AC35F-0F03-485B-85BD-41760588D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8945" y="2803294"/>
              <a:ext cx="103346" cy="193536"/>
            </a:xfrm>
            <a:custGeom>
              <a:avLst/>
              <a:gdLst>
                <a:gd name="T0" fmla="*/ 184 w 244"/>
                <a:gd name="T1" fmla="*/ 370 h 455"/>
                <a:gd name="T2" fmla="*/ 190 w 244"/>
                <a:gd name="T3" fmla="*/ 367 h 455"/>
                <a:gd name="T4" fmla="*/ 172 w 244"/>
                <a:gd name="T5" fmla="*/ 348 h 455"/>
                <a:gd name="T6" fmla="*/ 164 w 244"/>
                <a:gd name="T7" fmla="*/ 341 h 455"/>
                <a:gd name="T8" fmla="*/ 163 w 244"/>
                <a:gd name="T9" fmla="*/ 311 h 455"/>
                <a:gd name="T10" fmla="*/ 188 w 244"/>
                <a:gd name="T11" fmla="*/ 290 h 455"/>
                <a:gd name="T12" fmla="*/ 188 w 244"/>
                <a:gd name="T13" fmla="*/ 290 h 455"/>
                <a:gd name="T14" fmla="*/ 162 w 244"/>
                <a:gd name="T15" fmla="*/ 259 h 455"/>
                <a:gd name="T16" fmla="*/ 152 w 244"/>
                <a:gd name="T17" fmla="*/ 233 h 455"/>
                <a:gd name="T18" fmla="*/ 187 w 244"/>
                <a:gd name="T19" fmla="*/ 218 h 455"/>
                <a:gd name="T20" fmla="*/ 186 w 244"/>
                <a:gd name="T21" fmla="*/ 207 h 455"/>
                <a:gd name="T22" fmla="*/ 194 w 244"/>
                <a:gd name="T23" fmla="*/ 168 h 455"/>
                <a:gd name="T24" fmla="*/ 200 w 244"/>
                <a:gd name="T25" fmla="*/ 154 h 455"/>
                <a:gd name="T26" fmla="*/ 199 w 244"/>
                <a:gd name="T27" fmla="*/ 147 h 455"/>
                <a:gd name="T28" fmla="*/ 193 w 244"/>
                <a:gd name="T29" fmla="*/ 124 h 455"/>
                <a:gd name="T30" fmla="*/ 188 w 244"/>
                <a:gd name="T31" fmla="*/ 106 h 455"/>
                <a:gd name="T32" fmla="*/ 187 w 244"/>
                <a:gd name="T33" fmla="*/ 101 h 455"/>
                <a:gd name="T34" fmla="*/ 212 w 244"/>
                <a:gd name="T35" fmla="*/ 73 h 455"/>
                <a:gd name="T36" fmla="*/ 238 w 244"/>
                <a:gd name="T37" fmla="*/ 53 h 455"/>
                <a:gd name="T38" fmla="*/ 243 w 244"/>
                <a:gd name="T39" fmla="*/ 47 h 455"/>
                <a:gd name="T40" fmla="*/ 236 w 244"/>
                <a:gd name="T41" fmla="*/ 44 h 455"/>
                <a:gd name="T42" fmla="*/ 217 w 244"/>
                <a:gd name="T43" fmla="*/ 27 h 455"/>
                <a:gd name="T44" fmla="*/ 201 w 244"/>
                <a:gd name="T45" fmla="*/ 17 h 455"/>
                <a:gd name="T46" fmla="*/ 180 w 244"/>
                <a:gd name="T47" fmla="*/ 24 h 455"/>
                <a:gd name="T48" fmla="*/ 155 w 244"/>
                <a:gd name="T49" fmla="*/ 27 h 455"/>
                <a:gd name="T50" fmla="*/ 147 w 244"/>
                <a:gd name="T51" fmla="*/ 25 h 455"/>
                <a:gd name="T52" fmla="*/ 136 w 244"/>
                <a:gd name="T53" fmla="*/ 25 h 455"/>
                <a:gd name="T54" fmla="*/ 123 w 244"/>
                <a:gd name="T55" fmla="*/ 25 h 455"/>
                <a:gd name="T56" fmla="*/ 113 w 244"/>
                <a:gd name="T57" fmla="*/ 25 h 455"/>
                <a:gd name="T58" fmla="*/ 112 w 244"/>
                <a:gd name="T59" fmla="*/ 25 h 455"/>
                <a:gd name="T60" fmla="*/ 105 w 244"/>
                <a:gd name="T61" fmla="*/ 23 h 455"/>
                <a:gd name="T62" fmla="*/ 103 w 244"/>
                <a:gd name="T63" fmla="*/ 22 h 455"/>
                <a:gd name="T64" fmla="*/ 100 w 244"/>
                <a:gd name="T65" fmla="*/ 21 h 455"/>
                <a:gd name="T66" fmla="*/ 99 w 244"/>
                <a:gd name="T67" fmla="*/ 20 h 455"/>
                <a:gd name="T68" fmla="*/ 97 w 244"/>
                <a:gd name="T69" fmla="*/ 17 h 455"/>
                <a:gd name="T70" fmla="*/ 96 w 244"/>
                <a:gd name="T71" fmla="*/ 16 h 455"/>
                <a:gd name="T72" fmla="*/ 95 w 244"/>
                <a:gd name="T73" fmla="*/ 13 h 455"/>
                <a:gd name="T74" fmla="*/ 94 w 244"/>
                <a:gd name="T75" fmla="*/ 8 h 455"/>
                <a:gd name="T76" fmla="*/ 90 w 244"/>
                <a:gd name="T77" fmla="*/ 0 h 455"/>
                <a:gd name="T78" fmla="*/ 77 w 244"/>
                <a:gd name="T79" fmla="*/ 9 h 455"/>
                <a:gd name="T80" fmla="*/ 70 w 244"/>
                <a:gd name="T81" fmla="*/ 14 h 455"/>
                <a:gd name="T82" fmla="*/ 68 w 244"/>
                <a:gd name="T83" fmla="*/ 15 h 455"/>
                <a:gd name="T84" fmla="*/ 58 w 244"/>
                <a:gd name="T85" fmla="*/ 18 h 455"/>
                <a:gd name="T86" fmla="*/ 57 w 244"/>
                <a:gd name="T87" fmla="*/ 19 h 455"/>
                <a:gd name="T88" fmla="*/ 59 w 244"/>
                <a:gd name="T89" fmla="*/ 62 h 455"/>
                <a:gd name="T90" fmla="*/ 11 w 244"/>
                <a:gd name="T91" fmla="*/ 252 h 455"/>
                <a:gd name="T92" fmla="*/ 0 w 244"/>
                <a:gd name="T93" fmla="*/ 274 h 455"/>
                <a:gd name="T94" fmla="*/ 25 w 244"/>
                <a:gd name="T95" fmla="*/ 299 h 455"/>
                <a:gd name="T96" fmla="*/ 40 w 244"/>
                <a:gd name="T97" fmla="*/ 310 h 455"/>
                <a:gd name="T98" fmla="*/ 54 w 244"/>
                <a:gd name="T99" fmla="*/ 424 h 455"/>
                <a:gd name="T100" fmla="*/ 52 w 244"/>
                <a:gd name="T101" fmla="*/ 444 h 455"/>
                <a:gd name="T102" fmla="*/ 74 w 244"/>
                <a:gd name="T103" fmla="*/ 454 h 455"/>
                <a:gd name="T104" fmla="*/ 87 w 244"/>
                <a:gd name="T105" fmla="*/ 454 h 455"/>
                <a:gd name="T106" fmla="*/ 105 w 244"/>
                <a:gd name="T107" fmla="*/ 453 h 455"/>
                <a:gd name="T108" fmla="*/ 141 w 244"/>
                <a:gd name="T109" fmla="*/ 447 h 455"/>
                <a:gd name="T110" fmla="*/ 156 w 244"/>
                <a:gd name="T111" fmla="*/ 443 h 455"/>
                <a:gd name="T112" fmla="*/ 156 w 244"/>
                <a:gd name="T113" fmla="*/ 443 h 455"/>
                <a:gd name="T114" fmla="*/ 151 w 244"/>
                <a:gd name="T115" fmla="*/ 432 h 455"/>
                <a:gd name="T116" fmla="*/ 150 w 244"/>
                <a:gd name="T117" fmla="*/ 430 h 455"/>
                <a:gd name="T118" fmla="*/ 149 w 244"/>
                <a:gd name="T119" fmla="*/ 422 h 455"/>
                <a:gd name="T120" fmla="*/ 184 w 244"/>
                <a:gd name="T121" fmla="*/ 37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" h="455">
                  <a:moveTo>
                    <a:pt x="184" y="370"/>
                  </a:moveTo>
                  <a:cubicBezTo>
                    <a:pt x="189" y="369"/>
                    <a:pt x="190" y="367"/>
                    <a:pt x="190" y="367"/>
                  </a:cubicBezTo>
                  <a:cubicBezTo>
                    <a:pt x="191" y="363"/>
                    <a:pt x="176" y="352"/>
                    <a:pt x="172" y="348"/>
                  </a:cubicBezTo>
                  <a:cubicBezTo>
                    <a:pt x="168" y="345"/>
                    <a:pt x="166" y="343"/>
                    <a:pt x="164" y="341"/>
                  </a:cubicBezTo>
                  <a:cubicBezTo>
                    <a:pt x="157" y="334"/>
                    <a:pt x="159" y="321"/>
                    <a:pt x="163" y="311"/>
                  </a:cubicBezTo>
                  <a:cubicBezTo>
                    <a:pt x="169" y="298"/>
                    <a:pt x="178" y="290"/>
                    <a:pt x="188" y="290"/>
                  </a:cubicBezTo>
                  <a:lnTo>
                    <a:pt x="188" y="290"/>
                  </a:lnTo>
                  <a:cubicBezTo>
                    <a:pt x="186" y="286"/>
                    <a:pt x="181" y="278"/>
                    <a:pt x="162" y="259"/>
                  </a:cubicBezTo>
                  <a:cubicBezTo>
                    <a:pt x="152" y="249"/>
                    <a:pt x="149" y="241"/>
                    <a:pt x="152" y="233"/>
                  </a:cubicBezTo>
                  <a:cubicBezTo>
                    <a:pt x="158" y="217"/>
                    <a:pt x="187" y="218"/>
                    <a:pt x="187" y="218"/>
                  </a:cubicBezTo>
                  <a:cubicBezTo>
                    <a:pt x="187" y="217"/>
                    <a:pt x="187" y="211"/>
                    <a:pt x="186" y="207"/>
                  </a:cubicBezTo>
                  <a:cubicBezTo>
                    <a:pt x="185" y="196"/>
                    <a:pt x="183" y="180"/>
                    <a:pt x="194" y="168"/>
                  </a:cubicBezTo>
                  <a:cubicBezTo>
                    <a:pt x="198" y="164"/>
                    <a:pt x="200" y="159"/>
                    <a:pt x="200" y="154"/>
                  </a:cubicBezTo>
                  <a:cubicBezTo>
                    <a:pt x="200" y="151"/>
                    <a:pt x="200" y="149"/>
                    <a:pt x="199" y="147"/>
                  </a:cubicBezTo>
                  <a:cubicBezTo>
                    <a:pt x="198" y="139"/>
                    <a:pt x="196" y="131"/>
                    <a:pt x="193" y="124"/>
                  </a:cubicBezTo>
                  <a:cubicBezTo>
                    <a:pt x="191" y="117"/>
                    <a:pt x="189" y="111"/>
                    <a:pt x="188" y="106"/>
                  </a:cubicBezTo>
                  <a:cubicBezTo>
                    <a:pt x="187" y="104"/>
                    <a:pt x="187" y="103"/>
                    <a:pt x="187" y="101"/>
                  </a:cubicBezTo>
                  <a:cubicBezTo>
                    <a:pt x="187" y="88"/>
                    <a:pt x="199" y="81"/>
                    <a:pt x="212" y="73"/>
                  </a:cubicBezTo>
                  <a:cubicBezTo>
                    <a:pt x="220" y="68"/>
                    <a:pt x="230" y="62"/>
                    <a:pt x="238" y="53"/>
                  </a:cubicBezTo>
                  <a:cubicBezTo>
                    <a:pt x="243" y="49"/>
                    <a:pt x="243" y="47"/>
                    <a:pt x="243" y="47"/>
                  </a:cubicBezTo>
                  <a:cubicBezTo>
                    <a:pt x="243" y="47"/>
                    <a:pt x="238" y="45"/>
                    <a:pt x="236" y="44"/>
                  </a:cubicBezTo>
                  <a:cubicBezTo>
                    <a:pt x="229" y="42"/>
                    <a:pt x="217" y="38"/>
                    <a:pt x="217" y="27"/>
                  </a:cubicBezTo>
                  <a:cubicBezTo>
                    <a:pt x="217" y="20"/>
                    <a:pt x="209" y="17"/>
                    <a:pt x="201" y="17"/>
                  </a:cubicBezTo>
                  <a:cubicBezTo>
                    <a:pt x="194" y="17"/>
                    <a:pt x="186" y="19"/>
                    <a:pt x="180" y="24"/>
                  </a:cubicBezTo>
                  <a:cubicBezTo>
                    <a:pt x="166" y="33"/>
                    <a:pt x="160" y="30"/>
                    <a:pt x="155" y="27"/>
                  </a:cubicBezTo>
                  <a:cubicBezTo>
                    <a:pt x="153" y="26"/>
                    <a:pt x="151" y="25"/>
                    <a:pt x="147" y="25"/>
                  </a:cubicBezTo>
                  <a:cubicBezTo>
                    <a:pt x="143" y="25"/>
                    <a:pt x="140" y="25"/>
                    <a:pt x="136" y="25"/>
                  </a:cubicBezTo>
                  <a:cubicBezTo>
                    <a:pt x="132" y="25"/>
                    <a:pt x="127" y="25"/>
                    <a:pt x="123" y="25"/>
                  </a:cubicBezTo>
                  <a:cubicBezTo>
                    <a:pt x="121" y="25"/>
                    <a:pt x="117" y="25"/>
                    <a:pt x="113" y="25"/>
                  </a:cubicBezTo>
                  <a:lnTo>
                    <a:pt x="112" y="25"/>
                  </a:lnTo>
                  <a:cubicBezTo>
                    <a:pt x="110" y="24"/>
                    <a:pt x="107" y="24"/>
                    <a:pt x="105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102" y="22"/>
                    <a:pt x="101" y="21"/>
                    <a:pt x="100" y="21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8" y="19"/>
                    <a:pt x="98" y="18"/>
                    <a:pt x="97" y="17"/>
                  </a:cubicBezTo>
                  <a:lnTo>
                    <a:pt x="96" y="16"/>
                  </a:lnTo>
                  <a:cubicBezTo>
                    <a:pt x="96" y="15"/>
                    <a:pt x="95" y="14"/>
                    <a:pt x="95" y="13"/>
                  </a:cubicBezTo>
                  <a:cubicBezTo>
                    <a:pt x="94" y="11"/>
                    <a:pt x="94" y="10"/>
                    <a:pt x="94" y="8"/>
                  </a:cubicBezTo>
                  <a:cubicBezTo>
                    <a:pt x="94" y="5"/>
                    <a:pt x="93" y="0"/>
                    <a:pt x="90" y="0"/>
                  </a:cubicBezTo>
                  <a:cubicBezTo>
                    <a:pt x="87" y="0"/>
                    <a:pt x="82" y="2"/>
                    <a:pt x="77" y="9"/>
                  </a:cubicBezTo>
                  <a:cubicBezTo>
                    <a:pt x="75" y="11"/>
                    <a:pt x="73" y="13"/>
                    <a:pt x="70" y="14"/>
                  </a:cubicBezTo>
                  <a:cubicBezTo>
                    <a:pt x="69" y="15"/>
                    <a:pt x="69" y="15"/>
                    <a:pt x="68" y="15"/>
                  </a:cubicBezTo>
                  <a:cubicBezTo>
                    <a:pt x="65" y="17"/>
                    <a:pt x="62" y="18"/>
                    <a:pt x="58" y="18"/>
                  </a:cubicBezTo>
                  <a:cubicBezTo>
                    <a:pt x="58" y="18"/>
                    <a:pt x="58" y="19"/>
                    <a:pt x="57" y="19"/>
                  </a:cubicBezTo>
                  <a:cubicBezTo>
                    <a:pt x="56" y="36"/>
                    <a:pt x="54" y="54"/>
                    <a:pt x="59" y="62"/>
                  </a:cubicBezTo>
                  <a:cubicBezTo>
                    <a:pt x="76" y="90"/>
                    <a:pt x="40" y="219"/>
                    <a:pt x="11" y="252"/>
                  </a:cubicBezTo>
                  <a:cubicBezTo>
                    <a:pt x="3" y="261"/>
                    <a:pt x="0" y="268"/>
                    <a:pt x="0" y="274"/>
                  </a:cubicBezTo>
                  <a:cubicBezTo>
                    <a:pt x="1" y="283"/>
                    <a:pt x="12" y="290"/>
                    <a:pt x="25" y="299"/>
                  </a:cubicBezTo>
                  <a:cubicBezTo>
                    <a:pt x="29" y="302"/>
                    <a:pt x="35" y="306"/>
                    <a:pt x="40" y="310"/>
                  </a:cubicBezTo>
                  <a:cubicBezTo>
                    <a:pt x="66" y="331"/>
                    <a:pt x="59" y="389"/>
                    <a:pt x="54" y="424"/>
                  </a:cubicBezTo>
                  <a:cubicBezTo>
                    <a:pt x="53" y="433"/>
                    <a:pt x="52" y="440"/>
                    <a:pt x="52" y="444"/>
                  </a:cubicBezTo>
                  <a:cubicBezTo>
                    <a:pt x="52" y="450"/>
                    <a:pt x="54" y="454"/>
                    <a:pt x="74" y="454"/>
                  </a:cubicBezTo>
                  <a:cubicBezTo>
                    <a:pt x="78" y="454"/>
                    <a:pt x="83" y="454"/>
                    <a:pt x="87" y="454"/>
                  </a:cubicBezTo>
                  <a:cubicBezTo>
                    <a:pt x="93" y="453"/>
                    <a:pt x="99" y="453"/>
                    <a:pt x="105" y="453"/>
                  </a:cubicBezTo>
                  <a:cubicBezTo>
                    <a:pt x="116" y="453"/>
                    <a:pt x="128" y="450"/>
                    <a:pt x="141" y="447"/>
                  </a:cubicBezTo>
                  <a:cubicBezTo>
                    <a:pt x="146" y="445"/>
                    <a:pt x="151" y="444"/>
                    <a:pt x="156" y="443"/>
                  </a:cubicBezTo>
                  <a:lnTo>
                    <a:pt x="156" y="443"/>
                  </a:lnTo>
                  <a:cubicBezTo>
                    <a:pt x="154" y="439"/>
                    <a:pt x="152" y="435"/>
                    <a:pt x="151" y="432"/>
                  </a:cubicBezTo>
                  <a:cubicBezTo>
                    <a:pt x="151" y="432"/>
                    <a:pt x="151" y="431"/>
                    <a:pt x="150" y="430"/>
                  </a:cubicBezTo>
                  <a:cubicBezTo>
                    <a:pt x="149" y="427"/>
                    <a:pt x="149" y="425"/>
                    <a:pt x="149" y="422"/>
                  </a:cubicBezTo>
                  <a:cubicBezTo>
                    <a:pt x="149" y="406"/>
                    <a:pt x="149" y="376"/>
                    <a:pt x="184" y="3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1" name="Freeform 102">
              <a:extLst>
                <a:ext uri="{FF2B5EF4-FFF2-40B4-BE49-F238E27FC236}">
                  <a16:creationId xmlns:a16="http://schemas.microsoft.com/office/drawing/2014/main" id="{C1486F4D-8C59-4B09-84C6-7B8EDAA2E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7735" y="2807052"/>
              <a:ext cx="1879" cy="1879"/>
            </a:xfrm>
            <a:custGeom>
              <a:avLst/>
              <a:gdLst>
                <a:gd name="T0" fmla="*/ 0 w 1"/>
                <a:gd name="T1" fmla="*/ 3 h 4"/>
                <a:gd name="T2" fmla="*/ 0 w 1"/>
                <a:gd name="T3" fmla="*/ 3 h 4"/>
                <a:gd name="T4" fmla="*/ 0 w 1"/>
                <a:gd name="T5" fmla="*/ 0 h 4"/>
                <a:gd name="T6" fmla="*/ 0 w 1"/>
                <a:gd name="T7" fmla="*/ 0 h 4"/>
                <a:gd name="T8" fmla="*/ 0 w 1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2" name="Freeform 103">
              <a:extLst>
                <a:ext uri="{FF2B5EF4-FFF2-40B4-BE49-F238E27FC236}">
                  <a16:creationId xmlns:a16="http://schemas.microsoft.com/office/drawing/2014/main" id="{49AEF5C8-AFE9-4E2D-8497-5EA455D1F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968" y="2327911"/>
              <a:ext cx="125895" cy="107103"/>
            </a:xfrm>
            <a:custGeom>
              <a:avLst/>
              <a:gdLst>
                <a:gd name="T0" fmla="*/ 1 w 294"/>
                <a:gd name="T1" fmla="*/ 218 h 253"/>
                <a:gd name="T2" fmla="*/ 7 w 294"/>
                <a:gd name="T3" fmla="*/ 220 h 253"/>
                <a:gd name="T4" fmla="*/ 9 w 294"/>
                <a:gd name="T5" fmla="*/ 221 h 253"/>
                <a:gd name="T6" fmla="*/ 11 w 294"/>
                <a:gd name="T7" fmla="*/ 222 h 253"/>
                <a:gd name="T8" fmla="*/ 12 w 294"/>
                <a:gd name="T9" fmla="*/ 222 h 253"/>
                <a:gd name="T10" fmla="*/ 14 w 294"/>
                <a:gd name="T11" fmla="*/ 222 h 253"/>
                <a:gd name="T12" fmla="*/ 82 w 294"/>
                <a:gd name="T13" fmla="*/ 200 h 253"/>
                <a:gd name="T14" fmla="*/ 120 w 294"/>
                <a:gd name="T15" fmla="*/ 193 h 253"/>
                <a:gd name="T16" fmla="*/ 128 w 294"/>
                <a:gd name="T17" fmla="*/ 196 h 253"/>
                <a:gd name="T18" fmla="*/ 129 w 294"/>
                <a:gd name="T19" fmla="*/ 197 h 253"/>
                <a:gd name="T20" fmla="*/ 135 w 294"/>
                <a:gd name="T21" fmla="*/ 201 h 253"/>
                <a:gd name="T22" fmla="*/ 143 w 294"/>
                <a:gd name="T23" fmla="*/ 207 h 253"/>
                <a:gd name="T24" fmla="*/ 163 w 294"/>
                <a:gd name="T25" fmla="*/ 220 h 253"/>
                <a:gd name="T26" fmla="*/ 198 w 294"/>
                <a:gd name="T27" fmla="*/ 244 h 253"/>
                <a:gd name="T28" fmla="*/ 205 w 294"/>
                <a:gd name="T29" fmla="*/ 251 h 253"/>
                <a:gd name="T30" fmla="*/ 205 w 294"/>
                <a:gd name="T31" fmla="*/ 252 h 253"/>
                <a:gd name="T32" fmla="*/ 205 w 294"/>
                <a:gd name="T33" fmla="*/ 252 h 253"/>
                <a:gd name="T34" fmla="*/ 206 w 294"/>
                <a:gd name="T35" fmla="*/ 248 h 253"/>
                <a:gd name="T36" fmla="*/ 213 w 294"/>
                <a:gd name="T37" fmla="*/ 202 h 253"/>
                <a:gd name="T38" fmla="*/ 214 w 294"/>
                <a:gd name="T39" fmla="*/ 188 h 253"/>
                <a:gd name="T40" fmla="*/ 214 w 294"/>
                <a:gd name="T41" fmla="*/ 183 h 253"/>
                <a:gd name="T42" fmla="*/ 215 w 294"/>
                <a:gd name="T43" fmla="*/ 166 h 253"/>
                <a:gd name="T44" fmla="*/ 223 w 294"/>
                <a:gd name="T45" fmla="*/ 163 h 253"/>
                <a:gd name="T46" fmla="*/ 260 w 294"/>
                <a:gd name="T47" fmla="*/ 148 h 253"/>
                <a:gd name="T48" fmla="*/ 271 w 294"/>
                <a:gd name="T49" fmla="*/ 126 h 253"/>
                <a:gd name="T50" fmla="*/ 277 w 294"/>
                <a:gd name="T51" fmla="*/ 120 h 253"/>
                <a:gd name="T52" fmla="*/ 260 w 294"/>
                <a:gd name="T53" fmla="*/ 94 h 253"/>
                <a:gd name="T54" fmla="*/ 252 w 294"/>
                <a:gd name="T55" fmla="*/ 86 h 253"/>
                <a:gd name="T56" fmla="*/ 251 w 294"/>
                <a:gd name="T57" fmla="*/ 79 h 253"/>
                <a:gd name="T58" fmla="*/ 262 w 294"/>
                <a:gd name="T59" fmla="*/ 69 h 253"/>
                <a:gd name="T60" fmla="*/ 291 w 294"/>
                <a:gd name="T61" fmla="*/ 43 h 253"/>
                <a:gd name="T62" fmla="*/ 292 w 294"/>
                <a:gd name="T63" fmla="*/ 42 h 253"/>
                <a:gd name="T64" fmla="*/ 292 w 294"/>
                <a:gd name="T65" fmla="*/ 41 h 253"/>
                <a:gd name="T66" fmla="*/ 292 w 294"/>
                <a:gd name="T67" fmla="*/ 39 h 253"/>
                <a:gd name="T68" fmla="*/ 293 w 294"/>
                <a:gd name="T69" fmla="*/ 38 h 253"/>
                <a:gd name="T70" fmla="*/ 293 w 294"/>
                <a:gd name="T71" fmla="*/ 36 h 253"/>
                <a:gd name="T72" fmla="*/ 293 w 294"/>
                <a:gd name="T73" fmla="*/ 34 h 253"/>
                <a:gd name="T74" fmla="*/ 293 w 294"/>
                <a:gd name="T75" fmla="*/ 32 h 253"/>
                <a:gd name="T76" fmla="*/ 293 w 294"/>
                <a:gd name="T77" fmla="*/ 30 h 253"/>
                <a:gd name="T78" fmla="*/ 293 w 294"/>
                <a:gd name="T79" fmla="*/ 26 h 253"/>
                <a:gd name="T80" fmla="*/ 293 w 294"/>
                <a:gd name="T81" fmla="*/ 24 h 253"/>
                <a:gd name="T82" fmla="*/ 292 w 294"/>
                <a:gd name="T83" fmla="*/ 17 h 253"/>
                <a:gd name="T84" fmla="*/ 292 w 294"/>
                <a:gd name="T85" fmla="*/ 17 h 253"/>
                <a:gd name="T86" fmla="*/ 291 w 294"/>
                <a:gd name="T87" fmla="*/ 9 h 253"/>
                <a:gd name="T88" fmla="*/ 282 w 294"/>
                <a:gd name="T89" fmla="*/ 11 h 253"/>
                <a:gd name="T90" fmla="*/ 271 w 294"/>
                <a:gd name="T91" fmla="*/ 8 h 253"/>
                <a:gd name="T92" fmla="*/ 202 w 294"/>
                <a:gd name="T93" fmla="*/ 10 h 253"/>
                <a:gd name="T94" fmla="*/ 199 w 294"/>
                <a:gd name="T95" fmla="*/ 11 h 253"/>
                <a:gd name="T96" fmla="*/ 168 w 294"/>
                <a:gd name="T97" fmla="*/ 35 h 253"/>
                <a:gd name="T98" fmla="*/ 170 w 294"/>
                <a:gd name="T99" fmla="*/ 54 h 253"/>
                <a:gd name="T100" fmla="*/ 173 w 294"/>
                <a:gd name="T101" fmla="*/ 67 h 253"/>
                <a:gd name="T102" fmla="*/ 149 w 294"/>
                <a:gd name="T103" fmla="*/ 77 h 253"/>
                <a:gd name="T104" fmla="*/ 124 w 294"/>
                <a:gd name="T105" fmla="*/ 61 h 253"/>
                <a:gd name="T106" fmla="*/ 119 w 294"/>
                <a:gd name="T107" fmla="*/ 58 h 253"/>
                <a:gd name="T108" fmla="*/ 105 w 294"/>
                <a:gd name="T109" fmla="*/ 64 h 253"/>
                <a:gd name="T110" fmla="*/ 101 w 294"/>
                <a:gd name="T111" fmla="*/ 78 h 253"/>
                <a:gd name="T112" fmla="*/ 83 w 294"/>
                <a:gd name="T113" fmla="*/ 110 h 253"/>
                <a:gd name="T114" fmla="*/ 66 w 294"/>
                <a:gd name="T115" fmla="*/ 140 h 253"/>
                <a:gd name="T116" fmla="*/ 2 w 294"/>
                <a:gd name="T117" fmla="*/ 217 h 253"/>
                <a:gd name="T118" fmla="*/ 0 w 294"/>
                <a:gd name="T119" fmla="*/ 218 h 253"/>
                <a:gd name="T120" fmla="*/ 0 w 294"/>
                <a:gd name="T121" fmla="*/ 218 h 253"/>
                <a:gd name="T122" fmla="*/ 1 w 294"/>
                <a:gd name="T123" fmla="*/ 21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253">
                  <a:moveTo>
                    <a:pt x="1" y="218"/>
                  </a:moveTo>
                  <a:cubicBezTo>
                    <a:pt x="3" y="219"/>
                    <a:pt x="5" y="220"/>
                    <a:pt x="7" y="220"/>
                  </a:cubicBezTo>
                  <a:cubicBezTo>
                    <a:pt x="8" y="221"/>
                    <a:pt x="8" y="221"/>
                    <a:pt x="9" y="221"/>
                  </a:cubicBezTo>
                  <a:cubicBezTo>
                    <a:pt x="10" y="221"/>
                    <a:pt x="11" y="221"/>
                    <a:pt x="11" y="222"/>
                  </a:cubicBezTo>
                  <a:cubicBezTo>
                    <a:pt x="12" y="222"/>
                    <a:pt x="12" y="222"/>
                    <a:pt x="12" y="222"/>
                  </a:cubicBezTo>
                  <a:cubicBezTo>
                    <a:pt x="13" y="222"/>
                    <a:pt x="14" y="222"/>
                    <a:pt x="14" y="222"/>
                  </a:cubicBezTo>
                  <a:cubicBezTo>
                    <a:pt x="35" y="222"/>
                    <a:pt x="70" y="212"/>
                    <a:pt x="82" y="200"/>
                  </a:cubicBezTo>
                  <a:cubicBezTo>
                    <a:pt x="91" y="191"/>
                    <a:pt x="106" y="189"/>
                    <a:pt x="120" y="193"/>
                  </a:cubicBezTo>
                  <a:cubicBezTo>
                    <a:pt x="123" y="194"/>
                    <a:pt x="125" y="195"/>
                    <a:pt x="128" y="196"/>
                  </a:cubicBezTo>
                  <a:lnTo>
                    <a:pt x="129" y="197"/>
                  </a:lnTo>
                  <a:cubicBezTo>
                    <a:pt x="131" y="198"/>
                    <a:pt x="133" y="199"/>
                    <a:pt x="135" y="201"/>
                  </a:cubicBezTo>
                  <a:cubicBezTo>
                    <a:pt x="138" y="202"/>
                    <a:pt x="140" y="204"/>
                    <a:pt x="143" y="207"/>
                  </a:cubicBezTo>
                  <a:cubicBezTo>
                    <a:pt x="148" y="212"/>
                    <a:pt x="155" y="216"/>
                    <a:pt x="163" y="220"/>
                  </a:cubicBezTo>
                  <a:cubicBezTo>
                    <a:pt x="174" y="226"/>
                    <a:pt x="186" y="232"/>
                    <a:pt x="198" y="244"/>
                  </a:cubicBezTo>
                  <a:cubicBezTo>
                    <a:pt x="200" y="247"/>
                    <a:pt x="202" y="249"/>
                    <a:pt x="205" y="251"/>
                  </a:cubicBezTo>
                  <a:cubicBezTo>
                    <a:pt x="205" y="252"/>
                    <a:pt x="205" y="252"/>
                    <a:pt x="205" y="252"/>
                  </a:cubicBezTo>
                  <a:lnTo>
                    <a:pt x="205" y="252"/>
                  </a:lnTo>
                  <a:cubicBezTo>
                    <a:pt x="205" y="250"/>
                    <a:pt x="206" y="249"/>
                    <a:pt x="206" y="248"/>
                  </a:cubicBezTo>
                  <a:cubicBezTo>
                    <a:pt x="207" y="233"/>
                    <a:pt x="208" y="214"/>
                    <a:pt x="213" y="202"/>
                  </a:cubicBezTo>
                  <a:cubicBezTo>
                    <a:pt x="215" y="198"/>
                    <a:pt x="215" y="193"/>
                    <a:pt x="214" y="188"/>
                  </a:cubicBezTo>
                  <a:cubicBezTo>
                    <a:pt x="214" y="186"/>
                    <a:pt x="214" y="184"/>
                    <a:pt x="214" y="183"/>
                  </a:cubicBezTo>
                  <a:cubicBezTo>
                    <a:pt x="213" y="176"/>
                    <a:pt x="212" y="170"/>
                    <a:pt x="215" y="166"/>
                  </a:cubicBezTo>
                  <a:cubicBezTo>
                    <a:pt x="217" y="164"/>
                    <a:pt x="219" y="163"/>
                    <a:pt x="223" y="163"/>
                  </a:cubicBezTo>
                  <a:cubicBezTo>
                    <a:pt x="248" y="163"/>
                    <a:pt x="260" y="158"/>
                    <a:pt x="260" y="148"/>
                  </a:cubicBezTo>
                  <a:cubicBezTo>
                    <a:pt x="260" y="133"/>
                    <a:pt x="265" y="129"/>
                    <a:pt x="271" y="126"/>
                  </a:cubicBezTo>
                  <a:cubicBezTo>
                    <a:pt x="273" y="124"/>
                    <a:pt x="275" y="123"/>
                    <a:pt x="277" y="120"/>
                  </a:cubicBezTo>
                  <a:cubicBezTo>
                    <a:pt x="279" y="117"/>
                    <a:pt x="273" y="109"/>
                    <a:pt x="260" y="94"/>
                  </a:cubicBezTo>
                  <a:cubicBezTo>
                    <a:pt x="256" y="91"/>
                    <a:pt x="254" y="88"/>
                    <a:pt x="252" y="86"/>
                  </a:cubicBezTo>
                  <a:cubicBezTo>
                    <a:pt x="251" y="83"/>
                    <a:pt x="251" y="81"/>
                    <a:pt x="251" y="79"/>
                  </a:cubicBezTo>
                  <a:cubicBezTo>
                    <a:pt x="252" y="75"/>
                    <a:pt x="256" y="72"/>
                    <a:pt x="262" y="69"/>
                  </a:cubicBezTo>
                  <a:cubicBezTo>
                    <a:pt x="270" y="65"/>
                    <a:pt x="281" y="58"/>
                    <a:pt x="291" y="43"/>
                  </a:cubicBezTo>
                  <a:cubicBezTo>
                    <a:pt x="291" y="43"/>
                    <a:pt x="291" y="42"/>
                    <a:pt x="292" y="42"/>
                  </a:cubicBezTo>
                  <a:cubicBezTo>
                    <a:pt x="292" y="41"/>
                    <a:pt x="292" y="41"/>
                    <a:pt x="292" y="41"/>
                  </a:cubicBezTo>
                  <a:cubicBezTo>
                    <a:pt x="292" y="40"/>
                    <a:pt x="292" y="40"/>
                    <a:pt x="292" y="39"/>
                  </a:cubicBezTo>
                  <a:cubicBezTo>
                    <a:pt x="293" y="39"/>
                    <a:pt x="293" y="38"/>
                    <a:pt x="293" y="38"/>
                  </a:cubicBezTo>
                  <a:cubicBezTo>
                    <a:pt x="293" y="37"/>
                    <a:pt x="293" y="37"/>
                    <a:pt x="293" y="36"/>
                  </a:cubicBezTo>
                  <a:cubicBezTo>
                    <a:pt x="293" y="35"/>
                    <a:pt x="293" y="35"/>
                    <a:pt x="293" y="34"/>
                  </a:cubicBezTo>
                  <a:cubicBezTo>
                    <a:pt x="293" y="33"/>
                    <a:pt x="293" y="33"/>
                    <a:pt x="293" y="32"/>
                  </a:cubicBezTo>
                  <a:cubicBezTo>
                    <a:pt x="293" y="31"/>
                    <a:pt x="293" y="30"/>
                    <a:pt x="293" y="30"/>
                  </a:cubicBezTo>
                  <a:cubicBezTo>
                    <a:pt x="293" y="28"/>
                    <a:pt x="293" y="27"/>
                    <a:pt x="293" y="26"/>
                  </a:cubicBezTo>
                  <a:cubicBezTo>
                    <a:pt x="293" y="25"/>
                    <a:pt x="293" y="24"/>
                    <a:pt x="293" y="24"/>
                  </a:cubicBezTo>
                  <a:cubicBezTo>
                    <a:pt x="293" y="22"/>
                    <a:pt x="293" y="20"/>
                    <a:pt x="292" y="17"/>
                  </a:cubicBezTo>
                  <a:lnTo>
                    <a:pt x="292" y="17"/>
                  </a:lnTo>
                  <a:cubicBezTo>
                    <a:pt x="292" y="14"/>
                    <a:pt x="291" y="11"/>
                    <a:pt x="291" y="9"/>
                  </a:cubicBezTo>
                  <a:cubicBezTo>
                    <a:pt x="287" y="11"/>
                    <a:pt x="284" y="11"/>
                    <a:pt x="282" y="11"/>
                  </a:cubicBezTo>
                  <a:cubicBezTo>
                    <a:pt x="279" y="11"/>
                    <a:pt x="275" y="10"/>
                    <a:pt x="271" y="8"/>
                  </a:cubicBezTo>
                  <a:cubicBezTo>
                    <a:pt x="258" y="0"/>
                    <a:pt x="233" y="4"/>
                    <a:pt x="202" y="10"/>
                  </a:cubicBezTo>
                  <a:lnTo>
                    <a:pt x="199" y="11"/>
                  </a:lnTo>
                  <a:cubicBezTo>
                    <a:pt x="184" y="14"/>
                    <a:pt x="172" y="23"/>
                    <a:pt x="168" y="35"/>
                  </a:cubicBezTo>
                  <a:cubicBezTo>
                    <a:pt x="166" y="43"/>
                    <a:pt x="166" y="50"/>
                    <a:pt x="170" y="54"/>
                  </a:cubicBezTo>
                  <a:cubicBezTo>
                    <a:pt x="175" y="60"/>
                    <a:pt x="174" y="65"/>
                    <a:pt x="173" y="67"/>
                  </a:cubicBezTo>
                  <a:cubicBezTo>
                    <a:pt x="170" y="74"/>
                    <a:pt x="158" y="77"/>
                    <a:pt x="149" y="77"/>
                  </a:cubicBezTo>
                  <a:cubicBezTo>
                    <a:pt x="136" y="77"/>
                    <a:pt x="126" y="71"/>
                    <a:pt x="124" y="61"/>
                  </a:cubicBezTo>
                  <a:cubicBezTo>
                    <a:pt x="124" y="60"/>
                    <a:pt x="123" y="58"/>
                    <a:pt x="119" y="58"/>
                  </a:cubicBezTo>
                  <a:cubicBezTo>
                    <a:pt x="114" y="58"/>
                    <a:pt x="109" y="60"/>
                    <a:pt x="105" y="64"/>
                  </a:cubicBezTo>
                  <a:cubicBezTo>
                    <a:pt x="103" y="67"/>
                    <a:pt x="100" y="71"/>
                    <a:pt x="101" y="78"/>
                  </a:cubicBezTo>
                  <a:cubicBezTo>
                    <a:pt x="102" y="92"/>
                    <a:pt x="92" y="101"/>
                    <a:pt x="83" y="110"/>
                  </a:cubicBezTo>
                  <a:cubicBezTo>
                    <a:pt x="73" y="119"/>
                    <a:pt x="65" y="127"/>
                    <a:pt x="66" y="140"/>
                  </a:cubicBezTo>
                  <a:cubicBezTo>
                    <a:pt x="68" y="165"/>
                    <a:pt x="46" y="190"/>
                    <a:pt x="2" y="217"/>
                  </a:cubicBezTo>
                  <a:cubicBezTo>
                    <a:pt x="1" y="217"/>
                    <a:pt x="1" y="217"/>
                    <a:pt x="0" y="218"/>
                  </a:cubicBezTo>
                  <a:lnTo>
                    <a:pt x="0" y="218"/>
                  </a:lnTo>
                  <a:cubicBezTo>
                    <a:pt x="1" y="218"/>
                    <a:pt x="1" y="218"/>
                    <a:pt x="1" y="21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3" name="Freeform 104">
              <a:extLst>
                <a:ext uri="{FF2B5EF4-FFF2-40B4-BE49-F238E27FC236}">
                  <a16:creationId xmlns:a16="http://schemas.microsoft.com/office/drawing/2014/main" id="{EC66B883-FAE4-426C-B0DA-52DCD1D7A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645" y="2476348"/>
              <a:ext cx="16912" cy="22548"/>
            </a:xfrm>
            <a:custGeom>
              <a:avLst/>
              <a:gdLst>
                <a:gd name="T0" fmla="*/ 36 w 39"/>
                <a:gd name="T1" fmla="*/ 40 h 52"/>
                <a:gd name="T2" fmla="*/ 35 w 39"/>
                <a:gd name="T3" fmla="*/ 37 h 52"/>
                <a:gd name="T4" fmla="*/ 34 w 39"/>
                <a:gd name="T5" fmla="*/ 32 h 52"/>
                <a:gd name="T6" fmla="*/ 33 w 39"/>
                <a:gd name="T7" fmla="*/ 29 h 52"/>
                <a:gd name="T8" fmla="*/ 31 w 39"/>
                <a:gd name="T9" fmla="*/ 25 h 52"/>
                <a:gd name="T10" fmla="*/ 30 w 39"/>
                <a:gd name="T11" fmla="*/ 23 h 52"/>
                <a:gd name="T12" fmla="*/ 28 w 39"/>
                <a:gd name="T13" fmla="*/ 19 h 52"/>
                <a:gd name="T14" fmla="*/ 27 w 39"/>
                <a:gd name="T15" fmla="*/ 17 h 52"/>
                <a:gd name="T16" fmla="*/ 26 w 39"/>
                <a:gd name="T17" fmla="*/ 14 h 52"/>
                <a:gd name="T18" fmla="*/ 25 w 39"/>
                <a:gd name="T19" fmla="*/ 13 h 52"/>
                <a:gd name="T20" fmla="*/ 23 w 39"/>
                <a:gd name="T21" fmla="*/ 10 h 52"/>
                <a:gd name="T22" fmla="*/ 22 w 39"/>
                <a:gd name="T23" fmla="*/ 9 h 52"/>
                <a:gd name="T24" fmla="*/ 20 w 39"/>
                <a:gd name="T25" fmla="*/ 5 h 52"/>
                <a:gd name="T26" fmla="*/ 16 w 39"/>
                <a:gd name="T27" fmla="*/ 0 h 52"/>
                <a:gd name="T28" fmla="*/ 16 w 39"/>
                <a:gd name="T29" fmla="*/ 0 h 52"/>
                <a:gd name="T30" fmla="*/ 14 w 39"/>
                <a:gd name="T31" fmla="*/ 1 h 52"/>
                <a:gd name="T32" fmla="*/ 11 w 39"/>
                <a:gd name="T33" fmla="*/ 5 h 52"/>
                <a:gd name="T34" fmla="*/ 6 w 39"/>
                <a:gd name="T35" fmla="*/ 13 h 52"/>
                <a:gd name="T36" fmla="*/ 4 w 39"/>
                <a:gd name="T37" fmla="*/ 17 h 52"/>
                <a:gd name="T38" fmla="*/ 1 w 39"/>
                <a:gd name="T39" fmla="*/ 32 h 52"/>
                <a:gd name="T40" fmla="*/ 1 w 39"/>
                <a:gd name="T41" fmla="*/ 34 h 52"/>
                <a:gd name="T42" fmla="*/ 0 w 39"/>
                <a:gd name="T43" fmla="*/ 47 h 52"/>
                <a:gd name="T44" fmla="*/ 38 w 39"/>
                <a:gd name="T45" fmla="*/ 51 h 52"/>
                <a:gd name="T46" fmla="*/ 37 w 39"/>
                <a:gd name="T47" fmla="*/ 49 h 52"/>
                <a:gd name="T48" fmla="*/ 37 w 39"/>
                <a:gd name="T49" fmla="*/ 45 h 52"/>
                <a:gd name="T50" fmla="*/ 36 w 39"/>
                <a:gd name="T5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52">
                  <a:moveTo>
                    <a:pt x="36" y="40"/>
                  </a:moveTo>
                  <a:cubicBezTo>
                    <a:pt x="35" y="39"/>
                    <a:pt x="35" y="38"/>
                    <a:pt x="35" y="37"/>
                  </a:cubicBezTo>
                  <a:cubicBezTo>
                    <a:pt x="34" y="35"/>
                    <a:pt x="34" y="34"/>
                    <a:pt x="34" y="32"/>
                  </a:cubicBezTo>
                  <a:cubicBezTo>
                    <a:pt x="33" y="31"/>
                    <a:pt x="33" y="30"/>
                    <a:pt x="33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1" y="24"/>
                    <a:pt x="30" y="23"/>
                    <a:pt x="30" y="23"/>
                  </a:cubicBezTo>
                  <a:cubicBezTo>
                    <a:pt x="29" y="22"/>
                    <a:pt x="29" y="20"/>
                    <a:pt x="28" y="19"/>
                  </a:cubicBezTo>
                  <a:cubicBezTo>
                    <a:pt x="28" y="19"/>
                    <a:pt x="28" y="18"/>
                    <a:pt x="27" y="17"/>
                  </a:cubicBezTo>
                  <a:cubicBezTo>
                    <a:pt x="27" y="16"/>
                    <a:pt x="26" y="15"/>
                    <a:pt x="26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4" y="11"/>
                    <a:pt x="23" y="11"/>
                    <a:pt x="23" y="10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1" y="7"/>
                    <a:pt x="20" y="6"/>
                    <a:pt x="20" y="5"/>
                  </a:cubicBezTo>
                  <a:cubicBezTo>
                    <a:pt x="18" y="3"/>
                    <a:pt x="17" y="1"/>
                    <a:pt x="16" y="0"/>
                  </a:cubicBezTo>
                  <a:lnTo>
                    <a:pt x="16" y="0"/>
                  </a:lnTo>
                  <a:cubicBezTo>
                    <a:pt x="15" y="0"/>
                    <a:pt x="15" y="1"/>
                    <a:pt x="14" y="1"/>
                  </a:cubicBezTo>
                  <a:cubicBezTo>
                    <a:pt x="13" y="2"/>
                    <a:pt x="12" y="3"/>
                    <a:pt x="11" y="5"/>
                  </a:cubicBezTo>
                  <a:cubicBezTo>
                    <a:pt x="9" y="7"/>
                    <a:pt x="8" y="10"/>
                    <a:pt x="6" y="13"/>
                  </a:cubicBezTo>
                  <a:cubicBezTo>
                    <a:pt x="6" y="14"/>
                    <a:pt x="5" y="16"/>
                    <a:pt x="4" y="17"/>
                  </a:cubicBezTo>
                  <a:cubicBezTo>
                    <a:pt x="3" y="21"/>
                    <a:pt x="1" y="26"/>
                    <a:pt x="1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8"/>
                    <a:pt x="0" y="42"/>
                    <a:pt x="0" y="47"/>
                  </a:cubicBezTo>
                  <a:cubicBezTo>
                    <a:pt x="5" y="47"/>
                    <a:pt x="21" y="47"/>
                    <a:pt x="38" y="51"/>
                  </a:cubicBezTo>
                  <a:cubicBezTo>
                    <a:pt x="38" y="50"/>
                    <a:pt x="38" y="50"/>
                    <a:pt x="37" y="49"/>
                  </a:cubicBezTo>
                  <a:cubicBezTo>
                    <a:pt x="37" y="48"/>
                    <a:pt x="37" y="47"/>
                    <a:pt x="37" y="45"/>
                  </a:cubicBezTo>
                  <a:cubicBezTo>
                    <a:pt x="36" y="44"/>
                    <a:pt x="36" y="42"/>
                    <a:pt x="36" y="4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4" name="Freeform 105">
              <a:extLst>
                <a:ext uri="{FF2B5EF4-FFF2-40B4-BE49-F238E27FC236}">
                  <a16:creationId xmlns:a16="http://schemas.microsoft.com/office/drawing/2014/main" id="{57CB136A-DA1B-4A91-BA2B-38C47B83C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7299" y="2412464"/>
              <a:ext cx="118378" cy="84557"/>
            </a:xfrm>
            <a:custGeom>
              <a:avLst/>
              <a:gdLst>
                <a:gd name="T0" fmla="*/ 3 w 277"/>
                <a:gd name="T1" fmla="*/ 51 h 198"/>
                <a:gd name="T2" fmla="*/ 20 w 277"/>
                <a:gd name="T3" fmla="*/ 78 h 198"/>
                <a:gd name="T4" fmla="*/ 28 w 277"/>
                <a:gd name="T5" fmla="*/ 72 h 198"/>
                <a:gd name="T6" fmla="*/ 50 w 277"/>
                <a:gd name="T7" fmla="*/ 86 h 198"/>
                <a:gd name="T8" fmla="*/ 66 w 277"/>
                <a:gd name="T9" fmla="*/ 100 h 198"/>
                <a:gd name="T10" fmla="*/ 81 w 277"/>
                <a:gd name="T11" fmla="*/ 107 h 198"/>
                <a:gd name="T12" fmla="*/ 116 w 277"/>
                <a:gd name="T13" fmla="*/ 133 h 198"/>
                <a:gd name="T14" fmla="*/ 127 w 277"/>
                <a:gd name="T15" fmla="*/ 154 h 198"/>
                <a:gd name="T16" fmla="*/ 130 w 277"/>
                <a:gd name="T17" fmla="*/ 154 h 198"/>
                <a:gd name="T18" fmla="*/ 147 w 277"/>
                <a:gd name="T19" fmla="*/ 142 h 198"/>
                <a:gd name="T20" fmla="*/ 164 w 277"/>
                <a:gd name="T21" fmla="*/ 132 h 198"/>
                <a:gd name="T22" fmla="*/ 172 w 277"/>
                <a:gd name="T23" fmla="*/ 142 h 198"/>
                <a:gd name="T24" fmla="*/ 173 w 277"/>
                <a:gd name="T25" fmla="*/ 151 h 198"/>
                <a:gd name="T26" fmla="*/ 173 w 277"/>
                <a:gd name="T27" fmla="*/ 152 h 198"/>
                <a:gd name="T28" fmla="*/ 175 w 277"/>
                <a:gd name="T29" fmla="*/ 161 h 198"/>
                <a:gd name="T30" fmla="*/ 176 w 277"/>
                <a:gd name="T31" fmla="*/ 163 h 198"/>
                <a:gd name="T32" fmla="*/ 187 w 277"/>
                <a:gd name="T33" fmla="*/ 172 h 198"/>
                <a:gd name="T34" fmla="*/ 193 w 277"/>
                <a:gd name="T35" fmla="*/ 172 h 198"/>
                <a:gd name="T36" fmla="*/ 196 w 277"/>
                <a:gd name="T37" fmla="*/ 173 h 198"/>
                <a:gd name="T38" fmla="*/ 200 w 277"/>
                <a:gd name="T39" fmla="*/ 174 h 198"/>
                <a:gd name="T40" fmla="*/ 202 w 277"/>
                <a:gd name="T41" fmla="*/ 176 h 198"/>
                <a:gd name="T42" fmla="*/ 206 w 277"/>
                <a:gd name="T43" fmla="*/ 179 h 198"/>
                <a:gd name="T44" fmla="*/ 208 w 277"/>
                <a:gd name="T45" fmla="*/ 181 h 198"/>
                <a:gd name="T46" fmla="*/ 212 w 277"/>
                <a:gd name="T47" fmla="*/ 187 h 198"/>
                <a:gd name="T48" fmla="*/ 217 w 277"/>
                <a:gd name="T49" fmla="*/ 193 h 198"/>
                <a:gd name="T50" fmla="*/ 219 w 277"/>
                <a:gd name="T51" fmla="*/ 194 h 198"/>
                <a:gd name="T52" fmla="*/ 220 w 277"/>
                <a:gd name="T53" fmla="*/ 195 h 198"/>
                <a:gd name="T54" fmla="*/ 222 w 277"/>
                <a:gd name="T55" fmla="*/ 196 h 198"/>
                <a:gd name="T56" fmla="*/ 223 w 277"/>
                <a:gd name="T57" fmla="*/ 197 h 198"/>
                <a:gd name="T58" fmla="*/ 225 w 277"/>
                <a:gd name="T59" fmla="*/ 197 h 198"/>
                <a:gd name="T60" fmla="*/ 226 w 277"/>
                <a:gd name="T61" fmla="*/ 197 h 198"/>
                <a:gd name="T62" fmla="*/ 229 w 277"/>
                <a:gd name="T63" fmla="*/ 197 h 198"/>
                <a:gd name="T64" fmla="*/ 233 w 277"/>
                <a:gd name="T65" fmla="*/ 196 h 198"/>
                <a:gd name="T66" fmla="*/ 261 w 277"/>
                <a:gd name="T67" fmla="*/ 133 h 198"/>
                <a:gd name="T68" fmla="*/ 263 w 277"/>
                <a:gd name="T69" fmla="*/ 131 h 198"/>
                <a:gd name="T70" fmla="*/ 268 w 277"/>
                <a:gd name="T71" fmla="*/ 125 h 198"/>
                <a:gd name="T72" fmla="*/ 269 w 277"/>
                <a:gd name="T73" fmla="*/ 124 h 198"/>
                <a:gd name="T74" fmla="*/ 275 w 277"/>
                <a:gd name="T75" fmla="*/ 114 h 198"/>
                <a:gd name="T76" fmla="*/ 270 w 277"/>
                <a:gd name="T77" fmla="*/ 101 h 198"/>
                <a:gd name="T78" fmla="*/ 267 w 277"/>
                <a:gd name="T79" fmla="*/ 96 h 198"/>
                <a:gd name="T80" fmla="*/ 262 w 277"/>
                <a:gd name="T81" fmla="*/ 89 h 198"/>
                <a:gd name="T82" fmla="*/ 261 w 277"/>
                <a:gd name="T83" fmla="*/ 87 h 198"/>
                <a:gd name="T84" fmla="*/ 258 w 277"/>
                <a:gd name="T85" fmla="*/ 82 h 198"/>
                <a:gd name="T86" fmla="*/ 257 w 277"/>
                <a:gd name="T87" fmla="*/ 79 h 198"/>
                <a:gd name="T88" fmla="*/ 255 w 277"/>
                <a:gd name="T89" fmla="*/ 74 h 198"/>
                <a:gd name="T90" fmla="*/ 255 w 277"/>
                <a:gd name="T91" fmla="*/ 71 h 198"/>
                <a:gd name="T92" fmla="*/ 255 w 277"/>
                <a:gd name="T93" fmla="*/ 68 h 198"/>
                <a:gd name="T94" fmla="*/ 240 w 277"/>
                <a:gd name="T95" fmla="*/ 55 h 198"/>
                <a:gd name="T96" fmla="*/ 209 w 277"/>
                <a:gd name="T97" fmla="*/ 33 h 198"/>
                <a:gd name="T98" fmla="*/ 185 w 277"/>
                <a:gd name="T99" fmla="*/ 17 h 198"/>
                <a:gd name="T100" fmla="*/ 142 w 277"/>
                <a:gd name="T101" fmla="*/ 10 h 198"/>
                <a:gd name="T102" fmla="*/ 65 w 277"/>
                <a:gd name="T103" fmla="*/ 36 h 198"/>
                <a:gd name="T104" fmla="*/ 38 w 277"/>
                <a:gd name="T105" fmla="*/ 27 h 198"/>
                <a:gd name="T106" fmla="*/ 0 w 277"/>
                <a:gd name="T107" fmla="*/ 45 h 198"/>
                <a:gd name="T108" fmla="*/ 1 w 277"/>
                <a:gd name="T109" fmla="*/ 45 h 198"/>
                <a:gd name="T110" fmla="*/ 3 w 277"/>
                <a:gd name="T111" fmla="*/ 5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" h="198">
                  <a:moveTo>
                    <a:pt x="3" y="51"/>
                  </a:moveTo>
                  <a:cubicBezTo>
                    <a:pt x="4" y="60"/>
                    <a:pt x="15" y="77"/>
                    <a:pt x="20" y="78"/>
                  </a:cubicBezTo>
                  <a:cubicBezTo>
                    <a:pt x="22" y="73"/>
                    <a:pt x="26" y="72"/>
                    <a:pt x="28" y="72"/>
                  </a:cubicBezTo>
                  <a:cubicBezTo>
                    <a:pt x="35" y="72"/>
                    <a:pt x="42" y="79"/>
                    <a:pt x="50" y="86"/>
                  </a:cubicBezTo>
                  <a:cubicBezTo>
                    <a:pt x="55" y="92"/>
                    <a:pt x="61" y="97"/>
                    <a:pt x="66" y="100"/>
                  </a:cubicBezTo>
                  <a:cubicBezTo>
                    <a:pt x="70" y="102"/>
                    <a:pt x="75" y="104"/>
                    <a:pt x="81" y="107"/>
                  </a:cubicBezTo>
                  <a:cubicBezTo>
                    <a:pt x="102" y="116"/>
                    <a:pt x="114" y="123"/>
                    <a:pt x="116" y="133"/>
                  </a:cubicBezTo>
                  <a:cubicBezTo>
                    <a:pt x="118" y="146"/>
                    <a:pt x="122" y="154"/>
                    <a:pt x="127" y="154"/>
                  </a:cubicBezTo>
                  <a:cubicBezTo>
                    <a:pt x="128" y="154"/>
                    <a:pt x="129" y="154"/>
                    <a:pt x="130" y="154"/>
                  </a:cubicBezTo>
                  <a:cubicBezTo>
                    <a:pt x="135" y="151"/>
                    <a:pt x="141" y="146"/>
                    <a:pt x="147" y="142"/>
                  </a:cubicBezTo>
                  <a:cubicBezTo>
                    <a:pt x="154" y="136"/>
                    <a:pt x="159" y="132"/>
                    <a:pt x="164" y="132"/>
                  </a:cubicBezTo>
                  <a:cubicBezTo>
                    <a:pt x="168" y="132"/>
                    <a:pt x="172" y="135"/>
                    <a:pt x="172" y="142"/>
                  </a:cubicBezTo>
                  <a:cubicBezTo>
                    <a:pt x="172" y="144"/>
                    <a:pt x="172" y="148"/>
                    <a:pt x="173" y="151"/>
                  </a:cubicBezTo>
                  <a:lnTo>
                    <a:pt x="173" y="152"/>
                  </a:lnTo>
                  <a:cubicBezTo>
                    <a:pt x="173" y="155"/>
                    <a:pt x="174" y="158"/>
                    <a:pt x="175" y="161"/>
                  </a:cubicBezTo>
                  <a:cubicBezTo>
                    <a:pt x="175" y="161"/>
                    <a:pt x="175" y="162"/>
                    <a:pt x="176" y="163"/>
                  </a:cubicBezTo>
                  <a:cubicBezTo>
                    <a:pt x="178" y="170"/>
                    <a:pt x="182" y="173"/>
                    <a:pt x="187" y="172"/>
                  </a:cubicBezTo>
                  <a:cubicBezTo>
                    <a:pt x="189" y="171"/>
                    <a:pt x="191" y="172"/>
                    <a:pt x="193" y="172"/>
                  </a:cubicBezTo>
                  <a:cubicBezTo>
                    <a:pt x="194" y="172"/>
                    <a:pt x="195" y="172"/>
                    <a:pt x="196" y="173"/>
                  </a:cubicBezTo>
                  <a:cubicBezTo>
                    <a:pt x="198" y="173"/>
                    <a:pt x="199" y="174"/>
                    <a:pt x="200" y="174"/>
                  </a:cubicBezTo>
                  <a:cubicBezTo>
                    <a:pt x="201" y="175"/>
                    <a:pt x="202" y="175"/>
                    <a:pt x="202" y="176"/>
                  </a:cubicBezTo>
                  <a:cubicBezTo>
                    <a:pt x="204" y="177"/>
                    <a:pt x="205" y="178"/>
                    <a:pt x="206" y="179"/>
                  </a:cubicBezTo>
                  <a:cubicBezTo>
                    <a:pt x="207" y="180"/>
                    <a:pt x="207" y="180"/>
                    <a:pt x="208" y="181"/>
                  </a:cubicBezTo>
                  <a:cubicBezTo>
                    <a:pt x="209" y="183"/>
                    <a:pt x="211" y="185"/>
                    <a:pt x="212" y="187"/>
                  </a:cubicBezTo>
                  <a:cubicBezTo>
                    <a:pt x="214" y="189"/>
                    <a:pt x="216" y="191"/>
                    <a:pt x="217" y="193"/>
                  </a:cubicBezTo>
                  <a:cubicBezTo>
                    <a:pt x="218" y="193"/>
                    <a:pt x="218" y="194"/>
                    <a:pt x="219" y="194"/>
                  </a:cubicBezTo>
                  <a:cubicBezTo>
                    <a:pt x="219" y="195"/>
                    <a:pt x="219" y="195"/>
                    <a:pt x="220" y="195"/>
                  </a:cubicBezTo>
                  <a:cubicBezTo>
                    <a:pt x="221" y="196"/>
                    <a:pt x="221" y="196"/>
                    <a:pt x="222" y="196"/>
                  </a:cubicBezTo>
                  <a:cubicBezTo>
                    <a:pt x="222" y="197"/>
                    <a:pt x="223" y="197"/>
                    <a:pt x="223" y="197"/>
                  </a:cubicBezTo>
                  <a:cubicBezTo>
                    <a:pt x="224" y="197"/>
                    <a:pt x="224" y="197"/>
                    <a:pt x="225" y="197"/>
                  </a:cubicBezTo>
                  <a:cubicBezTo>
                    <a:pt x="225" y="197"/>
                    <a:pt x="225" y="197"/>
                    <a:pt x="226" y="197"/>
                  </a:cubicBezTo>
                  <a:cubicBezTo>
                    <a:pt x="227" y="197"/>
                    <a:pt x="228" y="197"/>
                    <a:pt x="229" y="197"/>
                  </a:cubicBezTo>
                  <a:cubicBezTo>
                    <a:pt x="230" y="197"/>
                    <a:pt x="231" y="196"/>
                    <a:pt x="233" y="196"/>
                  </a:cubicBezTo>
                  <a:cubicBezTo>
                    <a:pt x="233" y="159"/>
                    <a:pt x="248" y="141"/>
                    <a:pt x="261" y="133"/>
                  </a:cubicBezTo>
                  <a:cubicBezTo>
                    <a:pt x="262" y="132"/>
                    <a:pt x="262" y="132"/>
                    <a:pt x="263" y="131"/>
                  </a:cubicBezTo>
                  <a:cubicBezTo>
                    <a:pt x="264" y="129"/>
                    <a:pt x="266" y="127"/>
                    <a:pt x="268" y="125"/>
                  </a:cubicBezTo>
                  <a:cubicBezTo>
                    <a:pt x="268" y="124"/>
                    <a:pt x="268" y="124"/>
                    <a:pt x="269" y="124"/>
                  </a:cubicBezTo>
                  <a:cubicBezTo>
                    <a:pt x="272" y="120"/>
                    <a:pt x="275" y="117"/>
                    <a:pt x="275" y="114"/>
                  </a:cubicBezTo>
                  <a:cubicBezTo>
                    <a:pt x="276" y="112"/>
                    <a:pt x="273" y="106"/>
                    <a:pt x="270" y="101"/>
                  </a:cubicBezTo>
                  <a:cubicBezTo>
                    <a:pt x="269" y="99"/>
                    <a:pt x="268" y="98"/>
                    <a:pt x="267" y="96"/>
                  </a:cubicBezTo>
                  <a:cubicBezTo>
                    <a:pt x="265" y="94"/>
                    <a:pt x="263" y="91"/>
                    <a:pt x="262" y="89"/>
                  </a:cubicBezTo>
                  <a:cubicBezTo>
                    <a:pt x="262" y="88"/>
                    <a:pt x="261" y="88"/>
                    <a:pt x="261" y="87"/>
                  </a:cubicBezTo>
                  <a:cubicBezTo>
                    <a:pt x="260" y="85"/>
                    <a:pt x="259" y="83"/>
                    <a:pt x="258" y="82"/>
                  </a:cubicBezTo>
                  <a:cubicBezTo>
                    <a:pt x="258" y="81"/>
                    <a:pt x="257" y="80"/>
                    <a:pt x="257" y="79"/>
                  </a:cubicBezTo>
                  <a:cubicBezTo>
                    <a:pt x="256" y="77"/>
                    <a:pt x="256" y="76"/>
                    <a:pt x="255" y="74"/>
                  </a:cubicBezTo>
                  <a:cubicBezTo>
                    <a:pt x="255" y="73"/>
                    <a:pt x="255" y="72"/>
                    <a:pt x="255" y="71"/>
                  </a:cubicBezTo>
                  <a:cubicBezTo>
                    <a:pt x="255" y="70"/>
                    <a:pt x="255" y="69"/>
                    <a:pt x="255" y="68"/>
                  </a:cubicBezTo>
                  <a:cubicBezTo>
                    <a:pt x="249" y="63"/>
                    <a:pt x="244" y="59"/>
                    <a:pt x="240" y="55"/>
                  </a:cubicBezTo>
                  <a:cubicBezTo>
                    <a:pt x="230" y="44"/>
                    <a:pt x="219" y="38"/>
                    <a:pt x="209" y="33"/>
                  </a:cubicBezTo>
                  <a:cubicBezTo>
                    <a:pt x="200" y="28"/>
                    <a:pt x="192" y="24"/>
                    <a:pt x="185" y="17"/>
                  </a:cubicBezTo>
                  <a:cubicBezTo>
                    <a:pt x="172" y="4"/>
                    <a:pt x="152" y="0"/>
                    <a:pt x="142" y="10"/>
                  </a:cubicBezTo>
                  <a:cubicBezTo>
                    <a:pt x="126" y="26"/>
                    <a:pt x="86" y="36"/>
                    <a:pt x="65" y="36"/>
                  </a:cubicBezTo>
                  <a:cubicBezTo>
                    <a:pt x="62" y="36"/>
                    <a:pt x="56" y="35"/>
                    <a:pt x="38" y="27"/>
                  </a:cubicBezTo>
                  <a:cubicBezTo>
                    <a:pt x="27" y="34"/>
                    <a:pt x="14" y="40"/>
                    <a:pt x="0" y="45"/>
                  </a:cubicBezTo>
                  <a:cubicBezTo>
                    <a:pt x="0" y="45"/>
                    <a:pt x="0" y="45"/>
                    <a:pt x="1" y="45"/>
                  </a:cubicBezTo>
                  <a:cubicBezTo>
                    <a:pt x="1" y="47"/>
                    <a:pt x="2" y="49"/>
                    <a:pt x="3" y="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5" name="Freeform 106">
              <a:extLst>
                <a:ext uri="{FF2B5EF4-FFF2-40B4-BE49-F238E27FC236}">
                  <a16:creationId xmlns:a16="http://schemas.microsoft.com/office/drawing/2014/main" id="{0B909F96-2ADE-44C2-AA16-57E4D86C1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6644" y="2547751"/>
              <a:ext cx="289370" cy="186021"/>
            </a:xfrm>
            <a:custGeom>
              <a:avLst/>
              <a:gdLst>
                <a:gd name="T0" fmla="*/ 443 w 679"/>
                <a:gd name="T1" fmla="*/ 11 h 436"/>
                <a:gd name="T2" fmla="*/ 392 w 679"/>
                <a:gd name="T3" fmla="*/ 39 h 436"/>
                <a:gd name="T4" fmla="*/ 363 w 679"/>
                <a:gd name="T5" fmla="*/ 38 h 436"/>
                <a:gd name="T6" fmla="*/ 343 w 679"/>
                <a:gd name="T7" fmla="*/ 52 h 436"/>
                <a:gd name="T8" fmla="*/ 335 w 679"/>
                <a:gd name="T9" fmla="*/ 54 h 436"/>
                <a:gd name="T10" fmla="*/ 316 w 679"/>
                <a:gd name="T11" fmla="*/ 50 h 436"/>
                <a:gd name="T12" fmla="*/ 198 w 679"/>
                <a:gd name="T13" fmla="*/ 25 h 436"/>
                <a:gd name="T14" fmla="*/ 176 w 679"/>
                <a:gd name="T15" fmla="*/ 27 h 436"/>
                <a:gd name="T16" fmla="*/ 130 w 679"/>
                <a:gd name="T17" fmla="*/ 65 h 436"/>
                <a:gd name="T18" fmla="*/ 45 w 679"/>
                <a:gd name="T19" fmla="*/ 190 h 436"/>
                <a:gd name="T20" fmla="*/ 0 w 679"/>
                <a:gd name="T21" fmla="*/ 222 h 436"/>
                <a:gd name="T22" fmla="*/ 46 w 679"/>
                <a:gd name="T23" fmla="*/ 286 h 436"/>
                <a:gd name="T24" fmla="*/ 59 w 679"/>
                <a:gd name="T25" fmla="*/ 334 h 436"/>
                <a:gd name="T26" fmla="*/ 150 w 679"/>
                <a:gd name="T27" fmla="*/ 380 h 436"/>
                <a:gd name="T28" fmla="*/ 155 w 679"/>
                <a:gd name="T29" fmla="*/ 395 h 436"/>
                <a:gd name="T30" fmla="*/ 166 w 679"/>
                <a:gd name="T31" fmla="*/ 402 h 436"/>
                <a:gd name="T32" fmla="*/ 179 w 679"/>
                <a:gd name="T33" fmla="*/ 414 h 436"/>
                <a:gd name="T34" fmla="*/ 228 w 679"/>
                <a:gd name="T35" fmla="*/ 426 h 436"/>
                <a:gd name="T36" fmla="*/ 248 w 679"/>
                <a:gd name="T37" fmla="*/ 429 h 436"/>
                <a:gd name="T38" fmla="*/ 352 w 679"/>
                <a:gd name="T39" fmla="*/ 433 h 436"/>
                <a:gd name="T40" fmla="*/ 481 w 679"/>
                <a:gd name="T41" fmla="*/ 394 h 436"/>
                <a:gd name="T42" fmla="*/ 563 w 679"/>
                <a:gd name="T43" fmla="*/ 417 h 436"/>
                <a:gd name="T44" fmla="*/ 566 w 679"/>
                <a:gd name="T45" fmla="*/ 419 h 436"/>
                <a:gd name="T46" fmla="*/ 573 w 679"/>
                <a:gd name="T47" fmla="*/ 422 h 436"/>
                <a:gd name="T48" fmla="*/ 581 w 679"/>
                <a:gd name="T49" fmla="*/ 426 h 436"/>
                <a:gd name="T50" fmla="*/ 592 w 679"/>
                <a:gd name="T51" fmla="*/ 430 h 436"/>
                <a:gd name="T52" fmla="*/ 598 w 679"/>
                <a:gd name="T53" fmla="*/ 418 h 436"/>
                <a:gd name="T54" fmla="*/ 644 w 679"/>
                <a:gd name="T55" fmla="*/ 332 h 436"/>
                <a:gd name="T56" fmla="*/ 672 w 679"/>
                <a:gd name="T57" fmla="*/ 294 h 436"/>
                <a:gd name="T58" fmla="*/ 665 w 679"/>
                <a:gd name="T59" fmla="*/ 288 h 436"/>
                <a:gd name="T60" fmla="*/ 659 w 679"/>
                <a:gd name="T61" fmla="*/ 284 h 436"/>
                <a:gd name="T62" fmla="*/ 656 w 679"/>
                <a:gd name="T63" fmla="*/ 281 h 436"/>
                <a:gd name="T64" fmla="*/ 653 w 679"/>
                <a:gd name="T65" fmla="*/ 280 h 436"/>
                <a:gd name="T66" fmla="*/ 634 w 679"/>
                <a:gd name="T67" fmla="*/ 289 h 436"/>
                <a:gd name="T68" fmla="*/ 575 w 679"/>
                <a:gd name="T69" fmla="*/ 282 h 436"/>
                <a:gd name="T70" fmla="*/ 575 w 679"/>
                <a:gd name="T71" fmla="*/ 275 h 436"/>
                <a:gd name="T72" fmla="*/ 569 w 679"/>
                <a:gd name="T73" fmla="*/ 262 h 436"/>
                <a:gd name="T74" fmla="*/ 562 w 679"/>
                <a:gd name="T75" fmla="*/ 246 h 436"/>
                <a:gd name="T76" fmla="*/ 557 w 679"/>
                <a:gd name="T77" fmla="*/ 219 h 436"/>
                <a:gd name="T78" fmla="*/ 514 w 679"/>
                <a:gd name="T79" fmla="*/ 78 h 436"/>
                <a:gd name="T80" fmla="*/ 507 w 679"/>
                <a:gd name="T81" fmla="*/ 68 h 436"/>
                <a:gd name="T82" fmla="*/ 499 w 679"/>
                <a:gd name="T83" fmla="*/ 54 h 436"/>
                <a:gd name="T84" fmla="*/ 489 w 679"/>
                <a:gd name="T85" fmla="*/ 36 h 436"/>
                <a:gd name="T86" fmla="*/ 476 w 679"/>
                <a:gd name="T87" fmla="*/ 1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9" h="436">
                  <a:moveTo>
                    <a:pt x="474" y="8"/>
                  </a:moveTo>
                  <a:cubicBezTo>
                    <a:pt x="472" y="6"/>
                    <a:pt x="471" y="3"/>
                    <a:pt x="469" y="0"/>
                  </a:cubicBezTo>
                  <a:cubicBezTo>
                    <a:pt x="457" y="4"/>
                    <a:pt x="448" y="8"/>
                    <a:pt x="443" y="11"/>
                  </a:cubicBezTo>
                  <a:cubicBezTo>
                    <a:pt x="442" y="11"/>
                    <a:pt x="441" y="12"/>
                    <a:pt x="441" y="12"/>
                  </a:cubicBezTo>
                  <a:cubicBezTo>
                    <a:pt x="441" y="13"/>
                    <a:pt x="440" y="13"/>
                    <a:pt x="440" y="13"/>
                  </a:cubicBezTo>
                  <a:cubicBezTo>
                    <a:pt x="432" y="27"/>
                    <a:pt x="407" y="39"/>
                    <a:pt x="392" y="39"/>
                  </a:cubicBezTo>
                  <a:cubicBezTo>
                    <a:pt x="388" y="39"/>
                    <a:pt x="384" y="38"/>
                    <a:pt x="380" y="38"/>
                  </a:cubicBezTo>
                  <a:cubicBezTo>
                    <a:pt x="374" y="37"/>
                    <a:pt x="368" y="36"/>
                    <a:pt x="363" y="38"/>
                  </a:cubicBezTo>
                  <a:lnTo>
                    <a:pt x="363" y="38"/>
                  </a:lnTo>
                  <a:cubicBezTo>
                    <a:pt x="362" y="38"/>
                    <a:pt x="362" y="39"/>
                    <a:pt x="362" y="39"/>
                  </a:cubicBezTo>
                  <a:cubicBezTo>
                    <a:pt x="360" y="39"/>
                    <a:pt x="359" y="40"/>
                    <a:pt x="358" y="41"/>
                  </a:cubicBezTo>
                  <a:cubicBezTo>
                    <a:pt x="353" y="46"/>
                    <a:pt x="348" y="50"/>
                    <a:pt x="343" y="52"/>
                  </a:cubicBezTo>
                  <a:cubicBezTo>
                    <a:pt x="342" y="52"/>
                    <a:pt x="342" y="52"/>
                    <a:pt x="341" y="53"/>
                  </a:cubicBezTo>
                  <a:cubicBezTo>
                    <a:pt x="340" y="53"/>
                    <a:pt x="339" y="53"/>
                    <a:pt x="338" y="53"/>
                  </a:cubicBezTo>
                  <a:cubicBezTo>
                    <a:pt x="337" y="54"/>
                    <a:pt x="336" y="54"/>
                    <a:pt x="335" y="54"/>
                  </a:cubicBezTo>
                  <a:cubicBezTo>
                    <a:pt x="334" y="54"/>
                    <a:pt x="334" y="54"/>
                    <a:pt x="333" y="55"/>
                  </a:cubicBezTo>
                  <a:cubicBezTo>
                    <a:pt x="332" y="55"/>
                    <a:pt x="331" y="55"/>
                    <a:pt x="330" y="55"/>
                  </a:cubicBezTo>
                  <a:cubicBezTo>
                    <a:pt x="324" y="55"/>
                    <a:pt x="319" y="54"/>
                    <a:pt x="316" y="50"/>
                  </a:cubicBezTo>
                  <a:cubicBezTo>
                    <a:pt x="311" y="45"/>
                    <a:pt x="290" y="39"/>
                    <a:pt x="275" y="39"/>
                  </a:cubicBezTo>
                  <a:cubicBezTo>
                    <a:pt x="266" y="39"/>
                    <a:pt x="247" y="35"/>
                    <a:pt x="230" y="31"/>
                  </a:cubicBezTo>
                  <a:cubicBezTo>
                    <a:pt x="216" y="28"/>
                    <a:pt x="203" y="25"/>
                    <a:pt x="198" y="25"/>
                  </a:cubicBezTo>
                  <a:cubicBezTo>
                    <a:pt x="196" y="25"/>
                    <a:pt x="193" y="25"/>
                    <a:pt x="189" y="25"/>
                  </a:cubicBezTo>
                  <a:cubicBezTo>
                    <a:pt x="189" y="26"/>
                    <a:pt x="188" y="26"/>
                    <a:pt x="187" y="26"/>
                  </a:cubicBezTo>
                  <a:cubicBezTo>
                    <a:pt x="184" y="26"/>
                    <a:pt x="180" y="26"/>
                    <a:pt x="176" y="27"/>
                  </a:cubicBezTo>
                  <a:lnTo>
                    <a:pt x="176" y="27"/>
                  </a:lnTo>
                  <a:cubicBezTo>
                    <a:pt x="175" y="31"/>
                    <a:pt x="173" y="37"/>
                    <a:pt x="165" y="43"/>
                  </a:cubicBezTo>
                  <a:cubicBezTo>
                    <a:pt x="156" y="50"/>
                    <a:pt x="142" y="58"/>
                    <a:pt x="130" y="65"/>
                  </a:cubicBezTo>
                  <a:cubicBezTo>
                    <a:pt x="123" y="69"/>
                    <a:pt x="118" y="73"/>
                    <a:pt x="114" y="75"/>
                  </a:cubicBezTo>
                  <a:cubicBezTo>
                    <a:pt x="110" y="78"/>
                    <a:pt x="100" y="98"/>
                    <a:pt x="91" y="115"/>
                  </a:cubicBezTo>
                  <a:cubicBezTo>
                    <a:pt x="76" y="143"/>
                    <a:pt x="60" y="176"/>
                    <a:pt x="45" y="190"/>
                  </a:cubicBezTo>
                  <a:cubicBezTo>
                    <a:pt x="32" y="203"/>
                    <a:pt x="19" y="210"/>
                    <a:pt x="10" y="215"/>
                  </a:cubicBezTo>
                  <a:cubicBezTo>
                    <a:pt x="7" y="217"/>
                    <a:pt x="3" y="219"/>
                    <a:pt x="1" y="221"/>
                  </a:cubicBezTo>
                  <a:lnTo>
                    <a:pt x="0" y="222"/>
                  </a:lnTo>
                  <a:cubicBezTo>
                    <a:pt x="0" y="224"/>
                    <a:pt x="6" y="231"/>
                    <a:pt x="10" y="236"/>
                  </a:cubicBezTo>
                  <a:cubicBezTo>
                    <a:pt x="18" y="246"/>
                    <a:pt x="27" y="256"/>
                    <a:pt x="27" y="265"/>
                  </a:cubicBezTo>
                  <a:cubicBezTo>
                    <a:pt x="27" y="273"/>
                    <a:pt x="29" y="286"/>
                    <a:pt x="46" y="286"/>
                  </a:cubicBezTo>
                  <a:cubicBezTo>
                    <a:pt x="52" y="286"/>
                    <a:pt x="55" y="289"/>
                    <a:pt x="56" y="290"/>
                  </a:cubicBezTo>
                  <a:cubicBezTo>
                    <a:pt x="62" y="297"/>
                    <a:pt x="61" y="308"/>
                    <a:pt x="59" y="319"/>
                  </a:cubicBezTo>
                  <a:cubicBezTo>
                    <a:pt x="59" y="324"/>
                    <a:pt x="58" y="332"/>
                    <a:pt x="59" y="334"/>
                  </a:cubicBezTo>
                  <a:cubicBezTo>
                    <a:pt x="60" y="335"/>
                    <a:pt x="67" y="335"/>
                    <a:pt x="74" y="337"/>
                  </a:cubicBezTo>
                  <a:cubicBezTo>
                    <a:pt x="116" y="342"/>
                    <a:pt x="147" y="348"/>
                    <a:pt x="147" y="365"/>
                  </a:cubicBezTo>
                  <a:cubicBezTo>
                    <a:pt x="147" y="370"/>
                    <a:pt x="148" y="375"/>
                    <a:pt x="150" y="380"/>
                  </a:cubicBezTo>
                  <a:cubicBezTo>
                    <a:pt x="151" y="384"/>
                    <a:pt x="153" y="389"/>
                    <a:pt x="152" y="394"/>
                  </a:cubicBezTo>
                  <a:lnTo>
                    <a:pt x="152" y="394"/>
                  </a:lnTo>
                  <a:cubicBezTo>
                    <a:pt x="153" y="395"/>
                    <a:pt x="154" y="395"/>
                    <a:pt x="155" y="395"/>
                  </a:cubicBezTo>
                  <a:cubicBezTo>
                    <a:pt x="156" y="396"/>
                    <a:pt x="157" y="396"/>
                    <a:pt x="158" y="397"/>
                  </a:cubicBezTo>
                  <a:cubicBezTo>
                    <a:pt x="160" y="398"/>
                    <a:pt x="161" y="399"/>
                    <a:pt x="163" y="400"/>
                  </a:cubicBezTo>
                  <a:cubicBezTo>
                    <a:pt x="164" y="400"/>
                    <a:pt x="165" y="401"/>
                    <a:pt x="166" y="402"/>
                  </a:cubicBezTo>
                  <a:cubicBezTo>
                    <a:pt x="168" y="403"/>
                    <a:pt x="169" y="404"/>
                    <a:pt x="171" y="406"/>
                  </a:cubicBezTo>
                  <a:cubicBezTo>
                    <a:pt x="171" y="406"/>
                    <a:pt x="172" y="407"/>
                    <a:pt x="173" y="408"/>
                  </a:cubicBezTo>
                  <a:cubicBezTo>
                    <a:pt x="175" y="410"/>
                    <a:pt x="177" y="412"/>
                    <a:pt x="179" y="414"/>
                  </a:cubicBezTo>
                  <a:cubicBezTo>
                    <a:pt x="182" y="417"/>
                    <a:pt x="187" y="421"/>
                    <a:pt x="189" y="422"/>
                  </a:cubicBezTo>
                  <a:cubicBezTo>
                    <a:pt x="189" y="422"/>
                    <a:pt x="190" y="421"/>
                    <a:pt x="192" y="421"/>
                  </a:cubicBezTo>
                  <a:cubicBezTo>
                    <a:pt x="199" y="421"/>
                    <a:pt x="213" y="424"/>
                    <a:pt x="228" y="426"/>
                  </a:cubicBezTo>
                  <a:cubicBezTo>
                    <a:pt x="232" y="427"/>
                    <a:pt x="235" y="427"/>
                    <a:pt x="238" y="428"/>
                  </a:cubicBezTo>
                  <a:cubicBezTo>
                    <a:pt x="241" y="428"/>
                    <a:pt x="245" y="429"/>
                    <a:pt x="248" y="429"/>
                  </a:cubicBezTo>
                  <a:lnTo>
                    <a:pt x="248" y="429"/>
                  </a:lnTo>
                  <a:cubicBezTo>
                    <a:pt x="258" y="431"/>
                    <a:pt x="266" y="431"/>
                    <a:pt x="269" y="431"/>
                  </a:cubicBezTo>
                  <a:cubicBezTo>
                    <a:pt x="273" y="430"/>
                    <a:pt x="279" y="430"/>
                    <a:pt x="289" y="430"/>
                  </a:cubicBezTo>
                  <a:cubicBezTo>
                    <a:pt x="308" y="430"/>
                    <a:pt x="339" y="431"/>
                    <a:pt x="352" y="433"/>
                  </a:cubicBezTo>
                  <a:cubicBezTo>
                    <a:pt x="368" y="435"/>
                    <a:pt x="387" y="427"/>
                    <a:pt x="401" y="412"/>
                  </a:cubicBezTo>
                  <a:cubicBezTo>
                    <a:pt x="415" y="399"/>
                    <a:pt x="449" y="395"/>
                    <a:pt x="468" y="394"/>
                  </a:cubicBezTo>
                  <a:cubicBezTo>
                    <a:pt x="474" y="394"/>
                    <a:pt x="479" y="394"/>
                    <a:pt x="481" y="394"/>
                  </a:cubicBezTo>
                  <a:cubicBezTo>
                    <a:pt x="487" y="394"/>
                    <a:pt x="493" y="394"/>
                    <a:pt x="497" y="395"/>
                  </a:cubicBezTo>
                  <a:cubicBezTo>
                    <a:pt x="526" y="398"/>
                    <a:pt x="554" y="403"/>
                    <a:pt x="562" y="416"/>
                  </a:cubicBezTo>
                  <a:cubicBezTo>
                    <a:pt x="562" y="416"/>
                    <a:pt x="563" y="416"/>
                    <a:pt x="563" y="417"/>
                  </a:cubicBezTo>
                  <a:lnTo>
                    <a:pt x="564" y="417"/>
                  </a:lnTo>
                  <a:lnTo>
                    <a:pt x="565" y="418"/>
                  </a:lnTo>
                  <a:cubicBezTo>
                    <a:pt x="566" y="418"/>
                    <a:pt x="566" y="419"/>
                    <a:pt x="566" y="419"/>
                  </a:cubicBezTo>
                  <a:cubicBezTo>
                    <a:pt x="567" y="419"/>
                    <a:pt x="568" y="420"/>
                    <a:pt x="568" y="420"/>
                  </a:cubicBezTo>
                  <a:cubicBezTo>
                    <a:pt x="569" y="420"/>
                    <a:pt x="570" y="421"/>
                    <a:pt x="570" y="421"/>
                  </a:cubicBezTo>
                  <a:cubicBezTo>
                    <a:pt x="571" y="421"/>
                    <a:pt x="572" y="422"/>
                    <a:pt x="573" y="422"/>
                  </a:cubicBezTo>
                  <a:cubicBezTo>
                    <a:pt x="573" y="423"/>
                    <a:pt x="574" y="423"/>
                    <a:pt x="575" y="423"/>
                  </a:cubicBezTo>
                  <a:cubicBezTo>
                    <a:pt x="576" y="424"/>
                    <a:pt x="577" y="424"/>
                    <a:pt x="578" y="425"/>
                  </a:cubicBezTo>
                  <a:cubicBezTo>
                    <a:pt x="579" y="425"/>
                    <a:pt x="580" y="426"/>
                    <a:pt x="581" y="426"/>
                  </a:cubicBezTo>
                  <a:cubicBezTo>
                    <a:pt x="582" y="426"/>
                    <a:pt x="583" y="427"/>
                    <a:pt x="585" y="427"/>
                  </a:cubicBezTo>
                  <a:cubicBezTo>
                    <a:pt x="586" y="428"/>
                    <a:pt x="587" y="428"/>
                    <a:pt x="588" y="429"/>
                  </a:cubicBezTo>
                  <a:cubicBezTo>
                    <a:pt x="590" y="429"/>
                    <a:pt x="591" y="430"/>
                    <a:pt x="592" y="430"/>
                  </a:cubicBezTo>
                  <a:cubicBezTo>
                    <a:pt x="594" y="431"/>
                    <a:pt x="595" y="432"/>
                    <a:pt x="597" y="432"/>
                  </a:cubicBezTo>
                  <a:cubicBezTo>
                    <a:pt x="597" y="432"/>
                    <a:pt x="598" y="432"/>
                    <a:pt x="598" y="433"/>
                  </a:cubicBezTo>
                  <a:cubicBezTo>
                    <a:pt x="598" y="428"/>
                    <a:pt x="598" y="423"/>
                    <a:pt x="598" y="418"/>
                  </a:cubicBezTo>
                  <a:cubicBezTo>
                    <a:pt x="597" y="413"/>
                    <a:pt x="597" y="406"/>
                    <a:pt x="597" y="400"/>
                  </a:cubicBezTo>
                  <a:cubicBezTo>
                    <a:pt x="598" y="375"/>
                    <a:pt x="613" y="335"/>
                    <a:pt x="641" y="333"/>
                  </a:cubicBezTo>
                  <a:lnTo>
                    <a:pt x="644" y="332"/>
                  </a:lnTo>
                  <a:cubicBezTo>
                    <a:pt x="666" y="330"/>
                    <a:pt x="678" y="329"/>
                    <a:pt x="675" y="297"/>
                  </a:cubicBezTo>
                  <a:lnTo>
                    <a:pt x="675" y="296"/>
                  </a:lnTo>
                  <a:cubicBezTo>
                    <a:pt x="674" y="295"/>
                    <a:pt x="673" y="294"/>
                    <a:pt x="672" y="294"/>
                  </a:cubicBezTo>
                  <a:cubicBezTo>
                    <a:pt x="672" y="293"/>
                    <a:pt x="671" y="292"/>
                    <a:pt x="670" y="292"/>
                  </a:cubicBezTo>
                  <a:cubicBezTo>
                    <a:pt x="669" y="291"/>
                    <a:pt x="668" y="290"/>
                    <a:pt x="667" y="289"/>
                  </a:cubicBezTo>
                  <a:cubicBezTo>
                    <a:pt x="666" y="289"/>
                    <a:pt x="666" y="288"/>
                    <a:pt x="665" y="288"/>
                  </a:cubicBezTo>
                  <a:cubicBezTo>
                    <a:pt x="664" y="287"/>
                    <a:pt x="663" y="287"/>
                    <a:pt x="663" y="286"/>
                  </a:cubicBezTo>
                  <a:cubicBezTo>
                    <a:pt x="662" y="286"/>
                    <a:pt x="662" y="285"/>
                    <a:pt x="661" y="285"/>
                  </a:cubicBezTo>
                  <a:cubicBezTo>
                    <a:pt x="660" y="284"/>
                    <a:pt x="660" y="284"/>
                    <a:pt x="659" y="284"/>
                  </a:cubicBezTo>
                  <a:cubicBezTo>
                    <a:pt x="659" y="283"/>
                    <a:pt x="658" y="283"/>
                    <a:pt x="658" y="283"/>
                  </a:cubicBezTo>
                  <a:cubicBezTo>
                    <a:pt x="658" y="282"/>
                    <a:pt x="657" y="282"/>
                    <a:pt x="657" y="282"/>
                  </a:cubicBezTo>
                  <a:cubicBezTo>
                    <a:pt x="657" y="282"/>
                    <a:pt x="656" y="282"/>
                    <a:pt x="656" y="281"/>
                  </a:cubicBezTo>
                  <a:lnTo>
                    <a:pt x="655" y="281"/>
                  </a:lnTo>
                  <a:lnTo>
                    <a:pt x="655" y="281"/>
                  </a:lnTo>
                  <a:cubicBezTo>
                    <a:pt x="654" y="280"/>
                    <a:pt x="653" y="280"/>
                    <a:pt x="653" y="280"/>
                  </a:cubicBezTo>
                  <a:cubicBezTo>
                    <a:pt x="653" y="280"/>
                    <a:pt x="652" y="280"/>
                    <a:pt x="650" y="281"/>
                  </a:cubicBezTo>
                  <a:cubicBezTo>
                    <a:pt x="649" y="281"/>
                    <a:pt x="648" y="282"/>
                    <a:pt x="646" y="283"/>
                  </a:cubicBezTo>
                  <a:cubicBezTo>
                    <a:pt x="642" y="285"/>
                    <a:pt x="638" y="287"/>
                    <a:pt x="634" y="289"/>
                  </a:cubicBezTo>
                  <a:cubicBezTo>
                    <a:pt x="626" y="293"/>
                    <a:pt x="620" y="296"/>
                    <a:pt x="616" y="298"/>
                  </a:cubicBezTo>
                  <a:cubicBezTo>
                    <a:pt x="614" y="298"/>
                    <a:pt x="613" y="298"/>
                    <a:pt x="612" y="298"/>
                  </a:cubicBezTo>
                  <a:cubicBezTo>
                    <a:pt x="603" y="297"/>
                    <a:pt x="580" y="293"/>
                    <a:pt x="575" y="282"/>
                  </a:cubicBezTo>
                  <a:cubicBezTo>
                    <a:pt x="575" y="281"/>
                    <a:pt x="575" y="280"/>
                    <a:pt x="575" y="279"/>
                  </a:cubicBezTo>
                  <a:cubicBezTo>
                    <a:pt x="574" y="278"/>
                    <a:pt x="574" y="277"/>
                    <a:pt x="575" y="277"/>
                  </a:cubicBezTo>
                  <a:cubicBezTo>
                    <a:pt x="575" y="276"/>
                    <a:pt x="575" y="275"/>
                    <a:pt x="575" y="275"/>
                  </a:cubicBezTo>
                  <a:cubicBezTo>
                    <a:pt x="575" y="274"/>
                    <a:pt x="576" y="273"/>
                    <a:pt x="576" y="272"/>
                  </a:cubicBezTo>
                  <a:cubicBezTo>
                    <a:pt x="576" y="272"/>
                    <a:pt x="576" y="272"/>
                    <a:pt x="575" y="272"/>
                  </a:cubicBezTo>
                  <a:cubicBezTo>
                    <a:pt x="573" y="269"/>
                    <a:pt x="571" y="265"/>
                    <a:pt x="569" y="262"/>
                  </a:cubicBezTo>
                  <a:cubicBezTo>
                    <a:pt x="568" y="261"/>
                    <a:pt x="568" y="260"/>
                    <a:pt x="568" y="260"/>
                  </a:cubicBezTo>
                  <a:cubicBezTo>
                    <a:pt x="566" y="256"/>
                    <a:pt x="564" y="252"/>
                    <a:pt x="563" y="248"/>
                  </a:cubicBezTo>
                  <a:cubicBezTo>
                    <a:pt x="562" y="247"/>
                    <a:pt x="562" y="246"/>
                    <a:pt x="562" y="246"/>
                  </a:cubicBezTo>
                  <a:cubicBezTo>
                    <a:pt x="561" y="242"/>
                    <a:pt x="560" y="237"/>
                    <a:pt x="559" y="233"/>
                  </a:cubicBezTo>
                  <a:lnTo>
                    <a:pt x="559" y="232"/>
                  </a:lnTo>
                  <a:cubicBezTo>
                    <a:pt x="558" y="227"/>
                    <a:pt x="558" y="223"/>
                    <a:pt x="557" y="219"/>
                  </a:cubicBezTo>
                  <a:cubicBezTo>
                    <a:pt x="557" y="211"/>
                    <a:pt x="557" y="191"/>
                    <a:pt x="566" y="181"/>
                  </a:cubicBezTo>
                  <a:cubicBezTo>
                    <a:pt x="577" y="170"/>
                    <a:pt x="545" y="115"/>
                    <a:pt x="518" y="83"/>
                  </a:cubicBezTo>
                  <a:cubicBezTo>
                    <a:pt x="517" y="81"/>
                    <a:pt x="515" y="80"/>
                    <a:pt x="514" y="78"/>
                  </a:cubicBezTo>
                  <a:cubicBezTo>
                    <a:pt x="514" y="77"/>
                    <a:pt x="513" y="76"/>
                    <a:pt x="512" y="76"/>
                  </a:cubicBezTo>
                  <a:cubicBezTo>
                    <a:pt x="512" y="74"/>
                    <a:pt x="511" y="73"/>
                    <a:pt x="510" y="72"/>
                  </a:cubicBezTo>
                  <a:cubicBezTo>
                    <a:pt x="509" y="71"/>
                    <a:pt x="508" y="69"/>
                    <a:pt x="507" y="68"/>
                  </a:cubicBezTo>
                  <a:cubicBezTo>
                    <a:pt x="506" y="66"/>
                    <a:pt x="506" y="65"/>
                    <a:pt x="505" y="64"/>
                  </a:cubicBezTo>
                  <a:cubicBezTo>
                    <a:pt x="504" y="62"/>
                    <a:pt x="503" y="60"/>
                    <a:pt x="502" y="59"/>
                  </a:cubicBezTo>
                  <a:cubicBezTo>
                    <a:pt x="501" y="57"/>
                    <a:pt x="500" y="56"/>
                    <a:pt x="499" y="54"/>
                  </a:cubicBezTo>
                  <a:cubicBezTo>
                    <a:pt x="498" y="52"/>
                    <a:pt x="497" y="50"/>
                    <a:pt x="496" y="48"/>
                  </a:cubicBezTo>
                  <a:cubicBezTo>
                    <a:pt x="494" y="46"/>
                    <a:pt x="493" y="44"/>
                    <a:pt x="492" y="42"/>
                  </a:cubicBezTo>
                  <a:cubicBezTo>
                    <a:pt x="491" y="40"/>
                    <a:pt x="490" y="38"/>
                    <a:pt x="489" y="36"/>
                  </a:cubicBezTo>
                  <a:cubicBezTo>
                    <a:pt x="488" y="34"/>
                    <a:pt x="486" y="32"/>
                    <a:pt x="485" y="29"/>
                  </a:cubicBezTo>
                  <a:cubicBezTo>
                    <a:pt x="484" y="27"/>
                    <a:pt x="483" y="25"/>
                    <a:pt x="481" y="23"/>
                  </a:cubicBezTo>
                  <a:cubicBezTo>
                    <a:pt x="480" y="20"/>
                    <a:pt x="478" y="17"/>
                    <a:pt x="476" y="14"/>
                  </a:cubicBezTo>
                  <a:cubicBezTo>
                    <a:pt x="476" y="12"/>
                    <a:pt x="475" y="10"/>
                    <a:pt x="474" y="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Gudea" panose="02000000000000000000" pitchFamily="50" charset="0"/>
              </a:endParaRPr>
            </a:p>
          </p:txBody>
        </p:sp>
        <p:sp>
          <p:nvSpPr>
            <p:cNvPr id="486" name="Freeform 107">
              <a:extLst>
                <a:ext uri="{FF2B5EF4-FFF2-40B4-BE49-F238E27FC236}">
                  <a16:creationId xmlns:a16="http://schemas.microsoft.com/office/drawing/2014/main" id="{3437B012-B902-49F9-8C28-6708DEF5C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5950" y="2735651"/>
              <a:ext cx="1879" cy="3758"/>
            </a:xfrm>
            <a:custGeom>
              <a:avLst/>
              <a:gdLst>
                <a:gd name="T0" fmla="*/ 0 w 3"/>
                <a:gd name="T1" fmla="*/ 6 h 7"/>
                <a:gd name="T2" fmla="*/ 1 w 3"/>
                <a:gd name="T3" fmla="*/ 6 h 7"/>
                <a:gd name="T4" fmla="*/ 2 w 3"/>
                <a:gd name="T5" fmla="*/ 0 h 7"/>
                <a:gd name="T6" fmla="*/ 0 w 3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6"/>
                  </a:moveTo>
                  <a:lnTo>
                    <a:pt x="1" y="6"/>
                  </a:lnTo>
                  <a:lnTo>
                    <a:pt x="2" y="0"/>
                  </a:lnTo>
                  <a:cubicBezTo>
                    <a:pt x="1" y="2"/>
                    <a:pt x="1" y="4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7" name="Freeform 108">
              <a:extLst>
                <a:ext uri="{FF2B5EF4-FFF2-40B4-BE49-F238E27FC236}">
                  <a16:creationId xmlns:a16="http://schemas.microsoft.com/office/drawing/2014/main" id="{992EDFD9-0120-463B-BB79-6567AB947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1460" y="2540235"/>
              <a:ext cx="95830" cy="118376"/>
            </a:xfrm>
            <a:custGeom>
              <a:avLst/>
              <a:gdLst>
                <a:gd name="T0" fmla="*/ 89 w 223"/>
                <a:gd name="T1" fmla="*/ 234 h 279"/>
                <a:gd name="T2" fmla="*/ 103 w 223"/>
                <a:gd name="T3" fmla="*/ 278 h 279"/>
                <a:gd name="T4" fmla="*/ 112 w 223"/>
                <a:gd name="T5" fmla="*/ 267 h 279"/>
                <a:gd name="T6" fmla="*/ 113 w 223"/>
                <a:gd name="T7" fmla="*/ 266 h 279"/>
                <a:gd name="T8" fmla="*/ 137 w 223"/>
                <a:gd name="T9" fmla="*/ 230 h 279"/>
                <a:gd name="T10" fmla="*/ 137 w 223"/>
                <a:gd name="T11" fmla="*/ 230 h 279"/>
                <a:gd name="T12" fmla="*/ 139 w 223"/>
                <a:gd name="T13" fmla="*/ 226 h 279"/>
                <a:gd name="T14" fmla="*/ 139 w 223"/>
                <a:gd name="T15" fmla="*/ 226 h 279"/>
                <a:gd name="T16" fmla="*/ 140 w 223"/>
                <a:gd name="T17" fmla="*/ 223 h 279"/>
                <a:gd name="T18" fmla="*/ 141 w 223"/>
                <a:gd name="T19" fmla="*/ 222 h 279"/>
                <a:gd name="T20" fmla="*/ 141 w 223"/>
                <a:gd name="T21" fmla="*/ 220 h 279"/>
                <a:gd name="T22" fmla="*/ 168 w 223"/>
                <a:gd name="T23" fmla="*/ 179 h 279"/>
                <a:gd name="T24" fmla="*/ 178 w 223"/>
                <a:gd name="T25" fmla="*/ 181 h 279"/>
                <a:gd name="T26" fmla="*/ 200 w 223"/>
                <a:gd name="T27" fmla="*/ 187 h 279"/>
                <a:gd name="T28" fmla="*/ 222 w 223"/>
                <a:gd name="T29" fmla="*/ 193 h 279"/>
                <a:gd name="T30" fmla="*/ 209 w 223"/>
                <a:gd name="T31" fmla="*/ 154 h 279"/>
                <a:gd name="T32" fmla="*/ 206 w 223"/>
                <a:gd name="T33" fmla="*/ 150 h 279"/>
                <a:gd name="T34" fmla="*/ 157 w 223"/>
                <a:gd name="T35" fmla="*/ 71 h 279"/>
                <a:gd name="T36" fmla="*/ 108 w 223"/>
                <a:gd name="T37" fmla="*/ 34 h 279"/>
                <a:gd name="T38" fmla="*/ 77 w 223"/>
                <a:gd name="T39" fmla="*/ 17 h 279"/>
                <a:gd name="T40" fmla="*/ 49 w 223"/>
                <a:gd name="T41" fmla="*/ 0 h 279"/>
                <a:gd name="T42" fmla="*/ 0 w 223"/>
                <a:gd name="T43" fmla="*/ 12 h 279"/>
                <a:gd name="T44" fmla="*/ 47 w 223"/>
                <a:gd name="T45" fmla="*/ 91 h 279"/>
                <a:gd name="T46" fmla="*/ 95 w 223"/>
                <a:gd name="T47" fmla="*/ 206 h 279"/>
                <a:gd name="T48" fmla="*/ 89 w 223"/>
                <a:gd name="T49" fmla="*/ 23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79">
                  <a:moveTo>
                    <a:pt x="89" y="234"/>
                  </a:moveTo>
                  <a:cubicBezTo>
                    <a:pt x="90" y="252"/>
                    <a:pt x="96" y="269"/>
                    <a:pt x="103" y="278"/>
                  </a:cubicBezTo>
                  <a:cubicBezTo>
                    <a:pt x="106" y="274"/>
                    <a:pt x="109" y="271"/>
                    <a:pt x="112" y="267"/>
                  </a:cubicBezTo>
                  <a:cubicBezTo>
                    <a:pt x="112" y="267"/>
                    <a:pt x="112" y="266"/>
                    <a:pt x="113" y="266"/>
                  </a:cubicBezTo>
                  <a:cubicBezTo>
                    <a:pt x="126" y="249"/>
                    <a:pt x="133" y="237"/>
                    <a:pt x="137" y="230"/>
                  </a:cubicBezTo>
                  <a:lnTo>
                    <a:pt x="137" y="230"/>
                  </a:lnTo>
                  <a:cubicBezTo>
                    <a:pt x="138" y="228"/>
                    <a:pt x="139" y="227"/>
                    <a:pt x="139" y="226"/>
                  </a:cubicBezTo>
                  <a:lnTo>
                    <a:pt x="139" y="226"/>
                  </a:lnTo>
                  <a:cubicBezTo>
                    <a:pt x="140" y="224"/>
                    <a:pt x="140" y="224"/>
                    <a:pt x="140" y="223"/>
                  </a:cubicBezTo>
                  <a:cubicBezTo>
                    <a:pt x="140" y="223"/>
                    <a:pt x="140" y="222"/>
                    <a:pt x="141" y="222"/>
                  </a:cubicBezTo>
                  <a:cubicBezTo>
                    <a:pt x="141" y="221"/>
                    <a:pt x="141" y="221"/>
                    <a:pt x="141" y="220"/>
                  </a:cubicBezTo>
                  <a:cubicBezTo>
                    <a:pt x="141" y="185"/>
                    <a:pt x="158" y="179"/>
                    <a:pt x="168" y="179"/>
                  </a:cubicBezTo>
                  <a:cubicBezTo>
                    <a:pt x="171" y="179"/>
                    <a:pt x="174" y="180"/>
                    <a:pt x="178" y="181"/>
                  </a:cubicBezTo>
                  <a:cubicBezTo>
                    <a:pt x="186" y="183"/>
                    <a:pt x="193" y="185"/>
                    <a:pt x="200" y="187"/>
                  </a:cubicBezTo>
                  <a:cubicBezTo>
                    <a:pt x="209" y="190"/>
                    <a:pt x="217" y="192"/>
                    <a:pt x="222" y="193"/>
                  </a:cubicBezTo>
                  <a:cubicBezTo>
                    <a:pt x="221" y="183"/>
                    <a:pt x="216" y="164"/>
                    <a:pt x="209" y="154"/>
                  </a:cubicBezTo>
                  <a:cubicBezTo>
                    <a:pt x="208" y="152"/>
                    <a:pt x="207" y="151"/>
                    <a:pt x="206" y="150"/>
                  </a:cubicBezTo>
                  <a:cubicBezTo>
                    <a:pt x="194" y="138"/>
                    <a:pt x="166" y="101"/>
                    <a:pt x="157" y="71"/>
                  </a:cubicBezTo>
                  <a:cubicBezTo>
                    <a:pt x="148" y="43"/>
                    <a:pt x="121" y="34"/>
                    <a:pt x="108" y="34"/>
                  </a:cubicBezTo>
                  <a:cubicBezTo>
                    <a:pt x="99" y="34"/>
                    <a:pt x="89" y="26"/>
                    <a:pt x="77" y="17"/>
                  </a:cubicBezTo>
                  <a:cubicBezTo>
                    <a:pt x="68" y="9"/>
                    <a:pt x="56" y="0"/>
                    <a:pt x="49" y="0"/>
                  </a:cubicBezTo>
                  <a:cubicBezTo>
                    <a:pt x="40" y="1"/>
                    <a:pt x="20" y="6"/>
                    <a:pt x="0" y="12"/>
                  </a:cubicBezTo>
                  <a:cubicBezTo>
                    <a:pt x="23" y="55"/>
                    <a:pt x="39" y="82"/>
                    <a:pt x="47" y="91"/>
                  </a:cubicBezTo>
                  <a:cubicBezTo>
                    <a:pt x="47" y="92"/>
                    <a:pt x="121" y="180"/>
                    <a:pt x="95" y="206"/>
                  </a:cubicBezTo>
                  <a:cubicBezTo>
                    <a:pt x="92" y="209"/>
                    <a:pt x="88" y="218"/>
                    <a:pt x="89" y="2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8" name="Freeform 109">
              <a:extLst>
                <a:ext uri="{FF2B5EF4-FFF2-40B4-BE49-F238E27FC236}">
                  <a16:creationId xmlns:a16="http://schemas.microsoft.com/office/drawing/2014/main" id="{E6836FB5-1AA2-4775-8854-1B65F50CB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14" y="2720617"/>
              <a:ext cx="197298" cy="107104"/>
            </a:xfrm>
            <a:custGeom>
              <a:avLst/>
              <a:gdLst>
                <a:gd name="T0" fmla="*/ 462 w 463"/>
                <a:gd name="T1" fmla="*/ 39 h 250"/>
                <a:gd name="T2" fmla="*/ 363 w 463"/>
                <a:gd name="T3" fmla="*/ 1 h 250"/>
                <a:gd name="T4" fmla="*/ 277 w 463"/>
                <a:gd name="T5" fmla="*/ 15 h 250"/>
                <a:gd name="T6" fmla="*/ 156 w 463"/>
                <a:gd name="T7" fmla="*/ 37 h 250"/>
                <a:gd name="T8" fmla="*/ 94 w 463"/>
                <a:gd name="T9" fmla="*/ 33 h 250"/>
                <a:gd name="T10" fmla="*/ 55 w 463"/>
                <a:gd name="T11" fmla="*/ 29 h 250"/>
                <a:gd name="T12" fmla="*/ 38 w 463"/>
                <a:gd name="T13" fmla="*/ 17 h 250"/>
                <a:gd name="T14" fmla="*/ 15 w 463"/>
                <a:gd name="T15" fmla="*/ 0 h 250"/>
                <a:gd name="T16" fmla="*/ 0 w 463"/>
                <a:gd name="T17" fmla="*/ 23 h 250"/>
                <a:gd name="T18" fmla="*/ 40 w 463"/>
                <a:gd name="T19" fmla="*/ 102 h 250"/>
                <a:gd name="T20" fmla="*/ 17 w 463"/>
                <a:gd name="T21" fmla="*/ 115 h 250"/>
                <a:gd name="T22" fmla="*/ 10 w 463"/>
                <a:gd name="T23" fmla="*/ 150 h 250"/>
                <a:gd name="T24" fmla="*/ 9 w 463"/>
                <a:gd name="T25" fmla="*/ 164 h 250"/>
                <a:gd name="T26" fmla="*/ 9 w 463"/>
                <a:gd name="T27" fmla="*/ 166 h 250"/>
                <a:gd name="T28" fmla="*/ 53 w 463"/>
                <a:gd name="T29" fmla="*/ 218 h 250"/>
                <a:gd name="T30" fmla="*/ 63 w 463"/>
                <a:gd name="T31" fmla="*/ 229 h 250"/>
                <a:gd name="T32" fmla="*/ 66 w 463"/>
                <a:gd name="T33" fmla="*/ 233 h 250"/>
                <a:gd name="T34" fmla="*/ 67 w 463"/>
                <a:gd name="T35" fmla="*/ 234 h 250"/>
                <a:gd name="T36" fmla="*/ 80 w 463"/>
                <a:gd name="T37" fmla="*/ 233 h 250"/>
                <a:gd name="T38" fmla="*/ 95 w 463"/>
                <a:gd name="T39" fmla="*/ 232 h 250"/>
                <a:gd name="T40" fmla="*/ 111 w 463"/>
                <a:gd name="T41" fmla="*/ 232 h 250"/>
                <a:gd name="T42" fmla="*/ 167 w 463"/>
                <a:gd name="T43" fmla="*/ 236 h 250"/>
                <a:gd name="T44" fmla="*/ 205 w 463"/>
                <a:gd name="T45" fmla="*/ 245 h 250"/>
                <a:gd name="T46" fmla="*/ 215 w 463"/>
                <a:gd name="T47" fmla="*/ 246 h 250"/>
                <a:gd name="T48" fmla="*/ 224 w 463"/>
                <a:gd name="T49" fmla="*/ 247 h 250"/>
                <a:gd name="T50" fmla="*/ 243 w 463"/>
                <a:gd name="T51" fmla="*/ 249 h 250"/>
                <a:gd name="T52" fmla="*/ 246 w 463"/>
                <a:gd name="T53" fmla="*/ 249 h 250"/>
                <a:gd name="T54" fmla="*/ 266 w 463"/>
                <a:gd name="T55" fmla="*/ 245 h 250"/>
                <a:gd name="T56" fmla="*/ 269 w 463"/>
                <a:gd name="T57" fmla="*/ 239 h 250"/>
                <a:gd name="T58" fmla="*/ 276 w 463"/>
                <a:gd name="T59" fmla="*/ 224 h 250"/>
                <a:gd name="T60" fmla="*/ 285 w 463"/>
                <a:gd name="T61" fmla="*/ 219 h 250"/>
                <a:gd name="T62" fmla="*/ 294 w 463"/>
                <a:gd name="T63" fmla="*/ 216 h 250"/>
                <a:gd name="T64" fmla="*/ 304 w 463"/>
                <a:gd name="T65" fmla="*/ 214 h 250"/>
                <a:gd name="T66" fmla="*/ 309 w 463"/>
                <a:gd name="T67" fmla="*/ 193 h 250"/>
                <a:gd name="T68" fmla="*/ 392 w 463"/>
                <a:gd name="T69" fmla="*/ 193 h 250"/>
                <a:gd name="T70" fmla="*/ 413 w 463"/>
                <a:gd name="T71" fmla="*/ 190 h 250"/>
                <a:gd name="T72" fmla="*/ 381 w 463"/>
                <a:gd name="T73" fmla="*/ 129 h 250"/>
                <a:gd name="T74" fmla="*/ 413 w 463"/>
                <a:gd name="T75" fmla="*/ 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3" h="250">
                  <a:moveTo>
                    <a:pt x="453" y="46"/>
                  </a:moveTo>
                  <a:cubicBezTo>
                    <a:pt x="457" y="45"/>
                    <a:pt x="460" y="42"/>
                    <a:pt x="462" y="39"/>
                  </a:cubicBezTo>
                  <a:cubicBezTo>
                    <a:pt x="437" y="30"/>
                    <a:pt x="423" y="23"/>
                    <a:pt x="419" y="17"/>
                  </a:cubicBezTo>
                  <a:cubicBezTo>
                    <a:pt x="414" y="8"/>
                    <a:pt x="375" y="3"/>
                    <a:pt x="363" y="1"/>
                  </a:cubicBezTo>
                  <a:cubicBezTo>
                    <a:pt x="359" y="1"/>
                    <a:pt x="354" y="1"/>
                    <a:pt x="348" y="1"/>
                  </a:cubicBezTo>
                  <a:cubicBezTo>
                    <a:pt x="320" y="1"/>
                    <a:pt x="287" y="6"/>
                    <a:pt x="277" y="15"/>
                  </a:cubicBezTo>
                  <a:cubicBezTo>
                    <a:pt x="259" y="33"/>
                    <a:pt x="237" y="42"/>
                    <a:pt x="218" y="40"/>
                  </a:cubicBezTo>
                  <a:cubicBezTo>
                    <a:pt x="206" y="38"/>
                    <a:pt x="177" y="37"/>
                    <a:pt x="156" y="37"/>
                  </a:cubicBezTo>
                  <a:cubicBezTo>
                    <a:pt x="144" y="37"/>
                    <a:pt x="140" y="37"/>
                    <a:pt x="138" y="37"/>
                  </a:cubicBezTo>
                  <a:cubicBezTo>
                    <a:pt x="132" y="39"/>
                    <a:pt x="113" y="36"/>
                    <a:pt x="94" y="33"/>
                  </a:cubicBezTo>
                  <a:cubicBezTo>
                    <a:pt x="78" y="30"/>
                    <a:pt x="62" y="27"/>
                    <a:pt x="57" y="28"/>
                  </a:cubicBezTo>
                  <a:lnTo>
                    <a:pt x="55" y="29"/>
                  </a:lnTo>
                  <a:cubicBezTo>
                    <a:pt x="51" y="29"/>
                    <a:pt x="47" y="26"/>
                    <a:pt x="42" y="22"/>
                  </a:cubicBezTo>
                  <a:cubicBezTo>
                    <a:pt x="41" y="20"/>
                    <a:pt x="39" y="19"/>
                    <a:pt x="38" y="17"/>
                  </a:cubicBezTo>
                  <a:cubicBezTo>
                    <a:pt x="31" y="11"/>
                    <a:pt x="24" y="3"/>
                    <a:pt x="15" y="0"/>
                  </a:cubicBezTo>
                  <a:lnTo>
                    <a:pt x="15" y="0"/>
                  </a:lnTo>
                  <a:cubicBezTo>
                    <a:pt x="14" y="2"/>
                    <a:pt x="12" y="4"/>
                    <a:pt x="10" y="5"/>
                  </a:cubicBezTo>
                  <a:cubicBezTo>
                    <a:pt x="4" y="9"/>
                    <a:pt x="1" y="16"/>
                    <a:pt x="0" y="23"/>
                  </a:cubicBezTo>
                  <a:cubicBezTo>
                    <a:pt x="0" y="33"/>
                    <a:pt x="3" y="42"/>
                    <a:pt x="10" y="49"/>
                  </a:cubicBezTo>
                  <a:cubicBezTo>
                    <a:pt x="21" y="58"/>
                    <a:pt x="46" y="88"/>
                    <a:pt x="40" y="102"/>
                  </a:cubicBezTo>
                  <a:cubicBezTo>
                    <a:pt x="39" y="106"/>
                    <a:pt x="35" y="108"/>
                    <a:pt x="30" y="108"/>
                  </a:cubicBezTo>
                  <a:cubicBezTo>
                    <a:pt x="24" y="108"/>
                    <a:pt x="19" y="113"/>
                    <a:pt x="17" y="115"/>
                  </a:cubicBezTo>
                  <a:cubicBezTo>
                    <a:pt x="12" y="121"/>
                    <a:pt x="10" y="128"/>
                    <a:pt x="11" y="132"/>
                  </a:cubicBezTo>
                  <a:cubicBezTo>
                    <a:pt x="11" y="137"/>
                    <a:pt x="11" y="143"/>
                    <a:pt x="10" y="150"/>
                  </a:cubicBezTo>
                  <a:lnTo>
                    <a:pt x="9" y="157"/>
                  </a:lnTo>
                  <a:cubicBezTo>
                    <a:pt x="9" y="159"/>
                    <a:pt x="9" y="162"/>
                    <a:pt x="9" y="164"/>
                  </a:cubicBezTo>
                  <a:cubicBezTo>
                    <a:pt x="9" y="165"/>
                    <a:pt x="9" y="166"/>
                    <a:pt x="9" y="166"/>
                  </a:cubicBezTo>
                  <a:lnTo>
                    <a:pt x="9" y="166"/>
                  </a:lnTo>
                  <a:lnTo>
                    <a:pt x="11" y="168"/>
                  </a:lnTo>
                  <a:cubicBezTo>
                    <a:pt x="46" y="202"/>
                    <a:pt x="52" y="212"/>
                    <a:pt x="53" y="218"/>
                  </a:cubicBezTo>
                  <a:cubicBezTo>
                    <a:pt x="53" y="220"/>
                    <a:pt x="56" y="223"/>
                    <a:pt x="59" y="225"/>
                  </a:cubicBezTo>
                  <a:cubicBezTo>
                    <a:pt x="60" y="226"/>
                    <a:pt x="61" y="227"/>
                    <a:pt x="63" y="229"/>
                  </a:cubicBezTo>
                  <a:cubicBezTo>
                    <a:pt x="63" y="229"/>
                    <a:pt x="63" y="229"/>
                    <a:pt x="64" y="230"/>
                  </a:cubicBezTo>
                  <a:cubicBezTo>
                    <a:pt x="65" y="231"/>
                    <a:pt x="65" y="232"/>
                    <a:pt x="66" y="233"/>
                  </a:cubicBezTo>
                  <a:lnTo>
                    <a:pt x="66" y="234"/>
                  </a:lnTo>
                  <a:cubicBezTo>
                    <a:pt x="67" y="234"/>
                    <a:pt x="67" y="234"/>
                    <a:pt x="67" y="234"/>
                  </a:cubicBezTo>
                  <a:cubicBezTo>
                    <a:pt x="70" y="234"/>
                    <a:pt x="74" y="233"/>
                    <a:pt x="78" y="233"/>
                  </a:cubicBezTo>
                  <a:cubicBezTo>
                    <a:pt x="79" y="233"/>
                    <a:pt x="79" y="233"/>
                    <a:pt x="80" y="233"/>
                  </a:cubicBezTo>
                  <a:cubicBezTo>
                    <a:pt x="84" y="233"/>
                    <a:pt x="88" y="233"/>
                    <a:pt x="93" y="232"/>
                  </a:cubicBezTo>
                  <a:cubicBezTo>
                    <a:pt x="94" y="232"/>
                    <a:pt x="94" y="232"/>
                    <a:pt x="95" y="232"/>
                  </a:cubicBezTo>
                  <a:cubicBezTo>
                    <a:pt x="100" y="232"/>
                    <a:pt x="104" y="232"/>
                    <a:pt x="109" y="232"/>
                  </a:cubicBezTo>
                  <a:cubicBezTo>
                    <a:pt x="110" y="232"/>
                    <a:pt x="110" y="232"/>
                    <a:pt x="111" y="232"/>
                  </a:cubicBezTo>
                  <a:cubicBezTo>
                    <a:pt x="116" y="232"/>
                    <a:pt x="121" y="231"/>
                    <a:pt x="126" y="231"/>
                  </a:cubicBezTo>
                  <a:cubicBezTo>
                    <a:pt x="154" y="231"/>
                    <a:pt x="163" y="234"/>
                    <a:pt x="167" y="236"/>
                  </a:cubicBezTo>
                  <a:cubicBezTo>
                    <a:pt x="169" y="237"/>
                    <a:pt x="171" y="238"/>
                    <a:pt x="174" y="239"/>
                  </a:cubicBezTo>
                  <a:cubicBezTo>
                    <a:pt x="182" y="241"/>
                    <a:pt x="193" y="243"/>
                    <a:pt x="205" y="245"/>
                  </a:cubicBezTo>
                  <a:lnTo>
                    <a:pt x="205" y="245"/>
                  </a:lnTo>
                  <a:cubicBezTo>
                    <a:pt x="208" y="245"/>
                    <a:pt x="212" y="246"/>
                    <a:pt x="215" y="246"/>
                  </a:cubicBezTo>
                  <a:cubicBezTo>
                    <a:pt x="215" y="246"/>
                    <a:pt x="216" y="246"/>
                    <a:pt x="217" y="246"/>
                  </a:cubicBezTo>
                  <a:cubicBezTo>
                    <a:pt x="219" y="246"/>
                    <a:pt x="222" y="247"/>
                    <a:pt x="224" y="247"/>
                  </a:cubicBezTo>
                  <a:cubicBezTo>
                    <a:pt x="226" y="247"/>
                    <a:pt x="227" y="247"/>
                    <a:pt x="228" y="247"/>
                  </a:cubicBezTo>
                  <a:cubicBezTo>
                    <a:pt x="234" y="248"/>
                    <a:pt x="239" y="248"/>
                    <a:pt x="243" y="249"/>
                  </a:cubicBezTo>
                  <a:cubicBezTo>
                    <a:pt x="244" y="249"/>
                    <a:pt x="245" y="249"/>
                    <a:pt x="246" y="249"/>
                  </a:cubicBezTo>
                  <a:lnTo>
                    <a:pt x="246" y="249"/>
                  </a:lnTo>
                  <a:lnTo>
                    <a:pt x="246" y="249"/>
                  </a:lnTo>
                  <a:cubicBezTo>
                    <a:pt x="255" y="249"/>
                    <a:pt x="262" y="247"/>
                    <a:pt x="266" y="245"/>
                  </a:cubicBezTo>
                  <a:cubicBezTo>
                    <a:pt x="268" y="244"/>
                    <a:pt x="269" y="243"/>
                    <a:pt x="269" y="242"/>
                  </a:cubicBezTo>
                  <a:cubicBezTo>
                    <a:pt x="270" y="242"/>
                    <a:pt x="270" y="241"/>
                    <a:pt x="269" y="239"/>
                  </a:cubicBezTo>
                  <a:cubicBezTo>
                    <a:pt x="268" y="236"/>
                    <a:pt x="268" y="232"/>
                    <a:pt x="270" y="229"/>
                  </a:cubicBezTo>
                  <a:cubicBezTo>
                    <a:pt x="272" y="227"/>
                    <a:pt x="274" y="225"/>
                    <a:pt x="276" y="224"/>
                  </a:cubicBezTo>
                  <a:cubicBezTo>
                    <a:pt x="276" y="223"/>
                    <a:pt x="277" y="223"/>
                    <a:pt x="277" y="223"/>
                  </a:cubicBezTo>
                  <a:cubicBezTo>
                    <a:pt x="280" y="221"/>
                    <a:pt x="282" y="220"/>
                    <a:pt x="285" y="219"/>
                  </a:cubicBezTo>
                  <a:lnTo>
                    <a:pt x="286" y="219"/>
                  </a:lnTo>
                  <a:cubicBezTo>
                    <a:pt x="289" y="218"/>
                    <a:pt x="292" y="217"/>
                    <a:pt x="294" y="216"/>
                  </a:cubicBezTo>
                  <a:cubicBezTo>
                    <a:pt x="295" y="216"/>
                    <a:pt x="295" y="216"/>
                    <a:pt x="296" y="216"/>
                  </a:cubicBezTo>
                  <a:cubicBezTo>
                    <a:pt x="299" y="215"/>
                    <a:pt x="302" y="215"/>
                    <a:pt x="304" y="214"/>
                  </a:cubicBezTo>
                  <a:lnTo>
                    <a:pt x="304" y="214"/>
                  </a:lnTo>
                  <a:cubicBezTo>
                    <a:pt x="302" y="205"/>
                    <a:pt x="301" y="196"/>
                    <a:pt x="309" y="193"/>
                  </a:cubicBezTo>
                  <a:cubicBezTo>
                    <a:pt x="315" y="191"/>
                    <a:pt x="336" y="187"/>
                    <a:pt x="356" y="187"/>
                  </a:cubicBezTo>
                  <a:cubicBezTo>
                    <a:pt x="372" y="187"/>
                    <a:pt x="384" y="189"/>
                    <a:pt x="392" y="193"/>
                  </a:cubicBezTo>
                  <a:cubicBezTo>
                    <a:pt x="394" y="194"/>
                    <a:pt x="396" y="195"/>
                    <a:pt x="398" y="195"/>
                  </a:cubicBezTo>
                  <a:cubicBezTo>
                    <a:pt x="402" y="195"/>
                    <a:pt x="407" y="193"/>
                    <a:pt x="413" y="190"/>
                  </a:cubicBezTo>
                  <a:cubicBezTo>
                    <a:pt x="410" y="182"/>
                    <a:pt x="409" y="181"/>
                    <a:pt x="408" y="181"/>
                  </a:cubicBezTo>
                  <a:cubicBezTo>
                    <a:pt x="394" y="178"/>
                    <a:pt x="382" y="145"/>
                    <a:pt x="381" y="129"/>
                  </a:cubicBezTo>
                  <a:cubicBezTo>
                    <a:pt x="381" y="116"/>
                    <a:pt x="388" y="112"/>
                    <a:pt x="392" y="111"/>
                  </a:cubicBezTo>
                  <a:cubicBezTo>
                    <a:pt x="397" y="110"/>
                    <a:pt x="406" y="97"/>
                    <a:pt x="413" y="87"/>
                  </a:cubicBezTo>
                  <a:cubicBezTo>
                    <a:pt x="424" y="70"/>
                    <a:pt x="437" y="51"/>
                    <a:pt x="453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89" name="Freeform 110">
              <a:extLst>
                <a:ext uri="{FF2B5EF4-FFF2-40B4-BE49-F238E27FC236}">
                  <a16:creationId xmlns:a16="http://schemas.microsoft.com/office/drawing/2014/main" id="{73C56267-417F-4EFF-89C0-D890E18CE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4766" y="2790143"/>
              <a:ext cx="84555" cy="56369"/>
            </a:xfrm>
            <a:custGeom>
              <a:avLst/>
              <a:gdLst>
                <a:gd name="T0" fmla="*/ 61 w 197"/>
                <a:gd name="T1" fmla="*/ 132 h 134"/>
                <a:gd name="T2" fmla="*/ 65 w 197"/>
                <a:gd name="T3" fmla="*/ 132 h 134"/>
                <a:gd name="T4" fmla="*/ 69 w 197"/>
                <a:gd name="T5" fmla="*/ 132 h 134"/>
                <a:gd name="T6" fmla="*/ 71 w 197"/>
                <a:gd name="T7" fmla="*/ 132 h 134"/>
                <a:gd name="T8" fmla="*/ 79 w 197"/>
                <a:gd name="T9" fmla="*/ 131 h 134"/>
                <a:gd name="T10" fmla="*/ 82 w 197"/>
                <a:gd name="T11" fmla="*/ 131 h 134"/>
                <a:gd name="T12" fmla="*/ 92 w 197"/>
                <a:gd name="T13" fmla="*/ 130 h 134"/>
                <a:gd name="T14" fmla="*/ 92 w 197"/>
                <a:gd name="T15" fmla="*/ 130 h 134"/>
                <a:gd name="T16" fmla="*/ 108 w 197"/>
                <a:gd name="T17" fmla="*/ 120 h 134"/>
                <a:gd name="T18" fmla="*/ 111 w 197"/>
                <a:gd name="T19" fmla="*/ 116 h 134"/>
                <a:gd name="T20" fmla="*/ 126 w 197"/>
                <a:gd name="T21" fmla="*/ 107 h 134"/>
                <a:gd name="T22" fmla="*/ 132 w 197"/>
                <a:gd name="T23" fmla="*/ 108 h 134"/>
                <a:gd name="T24" fmla="*/ 196 w 197"/>
                <a:gd name="T25" fmla="*/ 77 h 134"/>
                <a:gd name="T26" fmla="*/ 191 w 197"/>
                <a:gd name="T27" fmla="*/ 71 h 134"/>
                <a:gd name="T28" fmla="*/ 181 w 197"/>
                <a:gd name="T29" fmla="*/ 57 h 134"/>
                <a:gd name="T30" fmla="*/ 143 w 197"/>
                <a:gd name="T31" fmla="*/ 13 h 134"/>
                <a:gd name="T32" fmla="*/ 140 w 197"/>
                <a:gd name="T33" fmla="*/ 11 h 134"/>
                <a:gd name="T34" fmla="*/ 137 w 197"/>
                <a:gd name="T35" fmla="*/ 2 h 134"/>
                <a:gd name="T36" fmla="*/ 137 w 197"/>
                <a:gd name="T37" fmla="*/ 0 h 134"/>
                <a:gd name="T38" fmla="*/ 135 w 197"/>
                <a:gd name="T39" fmla="*/ 0 h 134"/>
                <a:gd name="T40" fmla="*/ 131 w 197"/>
                <a:gd name="T41" fmla="*/ 0 h 134"/>
                <a:gd name="T42" fmla="*/ 125 w 197"/>
                <a:gd name="T43" fmla="*/ 2 h 134"/>
                <a:gd name="T44" fmla="*/ 121 w 197"/>
                <a:gd name="T45" fmla="*/ 2 h 134"/>
                <a:gd name="T46" fmla="*/ 114 w 197"/>
                <a:gd name="T47" fmla="*/ 3 h 134"/>
                <a:gd name="T48" fmla="*/ 110 w 197"/>
                <a:gd name="T49" fmla="*/ 4 h 134"/>
                <a:gd name="T50" fmla="*/ 104 w 197"/>
                <a:gd name="T51" fmla="*/ 5 h 134"/>
                <a:gd name="T52" fmla="*/ 99 w 197"/>
                <a:gd name="T53" fmla="*/ 6 h 134"/>
                <a:gd name="T54" fmla="*/ 93 w 197"/>
                <a:gd name="T55" fmla="*/ 7 h 134"/>
                <a:gd name="T56" fmla="*/ 88 w 197"/>
                <a:gd name="T57" fmla="*/ 8 h 134"/>
                <a:gd name="T58" fmla="*/ 82 w 197"/>
                <a:gd name="T59" fmla="*/ 9 h 134"/>
                <a:gd name="T60" fmla="*/ 78 w 197"/>
                <a:gd name="T61" fmla="*/ 10 h 134"/>
                <a:gd name="T62" fmla="*/ 72 w 197"/>
                <a:gd name="T63" fmla="*/ 11 h 134"/>
                <a:gd name="T64" fmla="*/ 67 w 197"/>
                <a:gd name="T65" fmla="*/ 12 h 134"/>
                <a:gd name="T66" fmla="*/ 63 w 197"/>
                <a:gd name="T67" fmla="*/ 13 h 134"/>
                <a:gd name="T68" fmla="*/ 57 w 197"/>
                <a:gd name="T69" fmla="*/ 14 h 134"/>
                <a:gd name="T70" fmla="*/ 53 w 197"/>
                <a:gd name="T71" fmla="*/ 14 h 134"/>
                <a:gd name="T72" fmla="*/ 48 w 197"/>
                <a:gd name="T73" fmla="*/ 16 h 134"/>
                <a:gd name="T74" fmla="*/ 44 w 197"/>
                <a:gd name="T75" fmla="*/ 16 h 134"/>
                <a:gd name="T76" fmla="*/ 39 w 197"/>
                <a:gd name="T77" fmla="*/ 17 h 134"/>
                <a:gd name="T78" fmla="*/ 37 w 197"/>
                <a:gd name="T79" fmla="*/ 18 h 134"/>
                <a:gd name="T80" fmla="*/ 32 w 197"/>
                <a:gd name="T81" fmla="*/ 19 h 134"/>
                <a:gd name="T82" fmla="*/ 31 w 197"/>
                <a:gd name="T83" fmla="*/ 19 h 134"/>
                <a:gd name="T84" fmla="*/ 16 w 197"/>
                <a:gd name="T85" fmla="*/ 22 h 134"/>
                <a:gd name="T86" fmla="*/ 13 w 197"/>
                <a:gd name="T87" fmla="*/ 23 h 134"/>
                <a:gd name="T88" fmla="*/ 11 w 197"/>
                <a:gd name="T89" fmla="*/ 23 h 134"/>
                <a:gd name="T90" fmla="*/ 5 w 197"/>
                <a:gd name="T91" fmla="*/ 91 h 134"/>
                <a:gd name="T92" fmla="*/ 44 w 197"/>
                <a:gd name="T93" fmla="*/ 133 h 134"/>
                <a:gd name="T94" fmla="*/ 61 w 197"/>
                <a:gd name="T95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" h="134">
                  <a:moveTo>
                    <a:pt x="61" y="132"/>
                  </a:moveTo>
                  <a:lnTo>
                    <a:pt x="65" y="132"/>
                  </a:lnTo>
                  <a:lnTo>
                    <a:pt x="69" y="132"/>
                  </a:lnTo>
                  <a:cubicBezTo>
                    <a:pt x="70" y="132"/>
                    <a:pt x="70" y="132"/>
                    <a:pt x="71" y="132"/>
                  </a:cubicBezTo>
                  <a:cubicBezTo>
                    <a:pt x="74" y="132"/>
                    <a:pt x="76" y="131"/>
                    <a:pt x="79" y="131"/>
                  </a:cubicBezTo>
                  <a:lnTo>
                    <a:pt x="82" y="131"/>
                  </a:lnTo>
                  <a:cubicBezTo>
                    <a:pt x="86" y="131"/>
                    <a:pt x="89" y="130"/>
                    <a:pt x="92" y="130"/>
                  </a:cubicBezTo>
                  <a:lnTo>
                    <a:pt x="92" y="130"/>
                  </a:lnTo>
                  <a:cubicBezTo>
                    <a:pt x="99" y="128"/>
                    <a:pt x="104" y="124"/>
                    <a:pt x="108" y="120"/>
                  </a:cubicBezTo>
                  <a:cubicBezTo>
                    <a:pt x="109" y="119"/>
                    <a:pt x="110" y="118"/>
                    <a:pt x="111" y="116"/>
                  </a:cubicBezTo>
                  <a:cubicBezTo>
                    <a:pt x="116" y="111"/>
                    <a:pt x="120" y="107"/>
                    <a:pt x="126" y="107"/>
                  </a:cubicBezTo>
                  <a:cubicBezTo>
                    <a:pt x="128" y="107"/>
                    <a:pt x="130" y="107"/>
                    <a:pt x="132" y="108"/>
                  </a:cubicBezTo>
                  <a:cubicBezTo>
                    <a:pt x="147" y="108"/>
                    <a:pt x="191" y="84"/>
                    <a:pt x="196" y="77"/>
                  </a:cubicBezTo>
                  <a:cubicBezTo>
                    <a:pt x="196" y="75"/>
                    <a:pt x="193" y="72"/>
                    <a:pt x="191" y="71"/>
                  </a:cubicBezTo>
                  <a:cubicBezTo>
                    <a:pt x="187" y="68"/>
                    <a:pt x="182" y="63"/>
                    <a:pt x="181" y="57"/>
                  </a:cubicBezTo>
                  <a:cubicBezTo>
                    <a:pt x="181" y="55"/>
                    <a:pt x="177" y="47"/>
                    <a:pt x="143" y="13"/>
                  </a:cubicBezTo>
                  <a:lnTo>
                    <a:pt x="140" y="11"/>
                  </a:lnTo>
                  <a:cubicBezTo>
                    <a:pt x="138" y="8"/>
                    <a:pt x="137" y="5"/>
                    <a:pt x="137" y="2"/>
                  </a:cubicBezTo>
                  <a:cubicBezTo>
                    <a:pt x="137" y="1"/>
                    <a:pt x="137" y="0"/>
                    <a:pt x="137" y="0"/>
                  </a:cubicBezTo>
                  <a:cubicBezTo>
                    <a:pt x="136" y="0"/>
                    <a:pt x="136" y="0"/>
                    <a:pt x="135" y="0"/>
                  </a:cubicBezTo>
                  <a:cubicBezTo>
                    <a:pt x="134" y="0"/>
                    <a:pt x="133" y="0"/>
                    <a:pt x="131" y="0"/>
                  </a:cubicBezTo>
                  <a:cubicBezTo>
                    <a:pt x="129" y="1"/>
                    <a:pt x="127" y="1"/>
                    <a:pt x="125" y="2"/>
                  </a:cubicBezTo>
                  <a:cubicBezTo>
                    <a:pt x="123" y="2"/>
                    <a:pt x="122" y="2"/>
                    <a:pt x="121" y="2"/>
                  </a:cubicBezTo>
                  <a:cubicBezTo>
                    <a:pt x="119" y="3"/>
                    <a:pt x="117" y="3"/>
                    <a:pt x="114" y="3"/>
                  </a:cubicBezTo>
                  <a:cubicBezTo>
                    <a:pt x="113" y="4"/>
                    <a:pt x="111" y="4"/>
                    <a:pt x="110" y="4"/>
                  </a:cubicBezTo>
                  <a:cubicBezTo>
                    <a:pt x="108" y="4"/>
                    <a:pt x="106" y="5"/>
                    <a:pt x="104" y="5"/>
                  </a:cubicBezTo>
                  <a:cubicBezTo>
                    <a:pt x="102" y="5"/>
                    <a:pt x="100" y="6"/>
                    <a:pt x="99" y="6"/>
                  </a:cubicBezTo>
                  <a:cubicBezTo>
                    <a:pt x="97" y="6"/>
                    <a:pt x="95" y="7"/>
                    <a:pt x="93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6" y="8"/>
                    <a:pt x="84" y="9"/>
                    <a:pt x="82" y="9"/>
                  </a:cubicBezTo>
                  <a:cubicBezTo>
                    <a:pt x="81" y="9"/>
                    <a:pt x="79" y="10"/>
                    <a:pt x="78" y="10"/>
                  </a:cubicBezTo>
                  <a:cubicBezTo>
                    <a:pt x="76" y="10"/>
                    <a:pt x="74" y="11"/>
                    <a:pt x="72" y="11"/>
                  </a:cubicBezTo>
                  <a:cubicBezTo>
                    <a:pt x="70" y="11"/>
                    <a:pt x="69" y="12"/>
                    <a:pt x="67" y="12"/>
                  </a:cubicBezTo>
                  <a:cubicBezTo>
                    <a:pt x="65" y="12"/>
                    <a:pt x="64" y="12"/>
                    <a:pt x="63" y="13"/>
                  </a:cubicBezTo>
                  <a:cubicBezTo>
                    <a:pt x="61" y="13"/>
                    <a:pt x="59" y="13"/>
                    <a:pt x="57" y="14"/>
                  </a:cubicBezTo>
                  <a:cubicBezTo>
                    <a:pt x="56" y="14"/>
                    <a:pt x="55" y="14"/>
                    <a:pt x="53" y="14"/>
                  </a:cubicBezTo>
                  <a:cubicBezTo>
                    <a:pt x="52" y="15"/>
                    <a:pt x="50" y="15"/>
                    <a:pt x="48" y="16"/>
                  </a:cubicBezTo>
                  <a:cubicBezTo>
                    <a:pt x="47" y="16"/>
                    <a:pt x="46" y="16"/>
                    <a:pt x="44" y="16"/>
                  </a:cubicBezTo>
                  <a:cubicBezTo>
                    <a:pt x="43" y="17"/>
                    <a:pt x="41" y="17"/>
                    <a:pt x="39" y="17"/>
                  </a:cubicBezTo>
                  <a:cubicBezTo>
                    <a:pt x="39" y="17"/>
                    <a:pt x="38" y="17"/>
                    <a:pt x="37" y="18"/>
                  </a:cubicBezTo>
                  <a:cubicBezTo>
                    <a:pt x="35" y="18"/>
                    <a:pt x="33" y="18"/>
                    <a:pt x="32" y="19"/>
                  </a:cubicBezTo>
                  <a:lnTo>
                    <a:pt x="31" y="19"/>
                  </a:lnTo>
                  <a:cubicBezTo>
                    <a:pt x="25" y="20"/>
                    <a:pt x="19" y="21"/>
                    <a:pt x="16" y="22"/>
                  </a:cubicBezTo>
                  <a:cubicBezTo>
                    <a:pt x="14" y="22"/>
                    <a:pt x="13" y="23"/>
                    <a:pt x="13" y="23"/>
                  </a:cubicBezTo>
                  <a:lnTo>
                    <a:pt x="11" y="23"/>
                  </a:lnTo>
                  <a:cubicBezTo>
                    <a:pt x="4" y="46"/>
                    <a:pt x="0" y="76"/>
                    <a:pt x="5" y="91"/>
                  </a:cubicBezTo>
                  <a:cubicBezTo>
                    <a:pt x="9" y="106"/>
                    <a:pt x="22" y="117"/>
                    <a:pt x="44" y="133"/>
                  </a:cubicBezTo>
                  <a:cubicBezTo>
                    <a:pt x="49" y="132"/>
                    <a:pt x="55" y="132"/>
                    <a:pt x="61" y="1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0" name="Freeform 111">
              <a:extLst>
                <a:ext uri="{FF2B5EF4-FFF2-40B4-BE49-F238E27FC236}">
                  <a16:creationId xmlns:a16="http://schemas.microsoft.com/office/drawing/2014/main" id="{67EC5FDC-4CBC-45C8-9968-D1972A293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1136" y="2374883"/>
              <a:ext cx="574983" cy="328826"/>
            </a:xfrm>
            <a:custGeom>
              <a:avLst/>
              <a:gdLst>
                <a:gd name="T0" fmla="*/ 880 w 1349"/>
                <a:gd name="T1" fmla="*/ 7 h 770"/>
                <a:gd name="T2" fmla="*/ 824 w 1349"/>
                <a:gd name="T3" fmla="*/ 3 h 770"/>
                <a:gd name="T4" fmla="*/ 765 w 1349"/>
                <a:gd name="T5" fmla="*/ 11 h 770"/>
                <a:gd name="T6" fmla="*/ 727 w 1349"/>
                <a:gd name="T7" fmla="*/ 23 h 770"/>
                <a:gd name="T8" fmla="*/ 718 w 1349"/>
                <a:gd name="T9" fmla="*/ 20 h 770"/>
                <a:gd name="T10" fmla="*/ 712 w 1349"/>
                <a:gd name="T11" fmla="*/ 17 h 770"/>
                <a:gd name="T12" fmla="*/ 702 w 1349"/>
                <a:gd name="T13" fmla="*/ 20 h 770"/>
                <a:gd name="T14" fmla="*/ 691 w 1349"/>
                <a:gd name="T15" fmla="*/ 22 h 770"/>
                <a:gd name="T16" fmla="*/ 682 w 1349"/>
                <a:gd name="T17" fmla="*/ 23 h 770"/>
                <a:gd name="T18" fmla="*/ 673 w 1349"/>
                <a:gd name="T19" fmla="*/ 24 h 770"/>
                <a:gd name="T20" fmla="*/ 627 w 1349"/>
                <a:gd name="T21" fmla="*/ 69 h 770"/>
                <a:gd name="T22" fmla="*/ 567 w 1349"/>
                <a:gd name="T23" fmla="*/ 90 h 770"/>
                <a:gd name="T24" fmla="*/ 490 w 1349"/>
                <a:gd name="T25" fmla="*/ 78 h 770"/>
                <a:gd name="T26" fmla="*/ 443 w 1349"/>
                <a:gd name="T27" fmla="*/ 72 h 770"/>
                <a:gd name="T28" fmla="*/ 379 w 1349"/>
                <a:gd name="T29" fmla="*/ 66 h 770"/>
                <a:gd name="T30" fmla="*/ 354 w 1349"/>
                <a:gd name="T31" fmla="*/ 65 h 770"/>
                <a:gd name="T32" fmla="*/ 185 w 1349"/>
                <a:gd name="T33" fmla="*/ 41 h 770"/>
                <a:gd name="T34" fmla="*/ 109 w 1349"/>
                <a:gd name="T35" fmla="*/ 80 h 770"/>
                <a:gd name="T36" fmla="*/ 139 w 1349"/>
                <a:gd name="T37" fmla="*/ 164 h 770"/>
                <a:gd name="T38" fmla="*/ 102 w 1349"/>
                <a:gd name="T39" fmla="*/ 204 h 770"/>
                <a:gd name="T40" fmla="*/ 34 w 1349"/>
                <a:gd name="T41" fmla="*/ 290 h 770"/>
                <a:gd name="T42" fmla="*/ 30 w 1349"/>
                <a:gd name="T43" fmla="*/ 413 h 770"/>
                <a:gd name="T44" fmla="*/ 104 w 1349"/>
                <a:gd name="T45" fmla="*/ 425 h 770"/>
                <a:gd name="T46" fmla="*/ 201 w 1349"/>
                <a:gd name="T47" fmla="*/ 449 h 770"/>
                <a:gd name="T48" fmla="*/ 254 w 1349"/>
                <a:gd name="T49" fmla="*/ 432 h 770"/>
                <a:gd name="T50" fmla="*/ 399 w 1349"/>
                <a:gd name="T51" fmla="*/ 379 h 770"/>
                <a:gd name="T52" fmla="*/ 520 w 1349"/>
                <a:gd name="T53" fmla="*/ 457 h 770"/>
                <a:gd name="T54" fmla="*/ 575 w 1349"/>
                <a:gd name="T55" fmla="*/ 595 h 770"/>
                <a:gd name="T56" fmla="*/ 520 w 1349"/>
                <a:gd name="T57" fmla="*/ 581 h 770"/>
                <a:gd name="T58" fmla="*/ 458 w 1349"/>
                <a:gd name="T59" fmla="*/ 684 h 770"/>
                <a:gd name="T60" fmla="*/ 501 w 1349"/>
                <a:gd name="T61" fmla="*/ 684 h 770"/>
                <a:gd name="T62" fmla="*/ 572 w 1349"/>
                <a:gd name="T63" fmla="*/ 647 h 770"/>
                <a:gd name="T64" fmla="*/ 653 w 1349"/>
                <a:gd name="T65" fmla="*/ 559 h 770"/>
                <a:gd name="T66" fmla="*/ 740 w 1349"/>
                <a:gd name="T67" fmla="*/ 547 h 770"/>
                <a:gd name="T68" fmla="*/ 745 w 1349"/>
                <a:gd name="T69" fmla="*/ 593 h 770"/>
                <a:gd name="T70" fmla="*/ 812 w 1349"/>
                <a:gd name="T71" fmla="*/ 603 h 770"/>
                <a:gd name="T72" fmla="*/ 777 w 1349"/>
                <a:gd name="T73" fmla="*/ 677 h 770"/>
                <a:gd name="T74" fmla="*/ 856 w 1349"/>
                <a:gd name="T75" fmla="*/ 748 h 770"/>
                <a:gd name="T76" fmla="*/ 908 w 1349"/>
                <a:gd name="T77" fmla="*/ 751 h 770"/>
                <a:gd name="T78" fmla="*/ 1036 w 1349"/>
                <a:gd name="T79" fmla="*/ 708 h 770"/>
                <a:gd name="T80" fmla="*/ 1082 w 1349"/>
                <a:gd name="T81" fmla="*/ 706 h 770"/>
                <a:gd name="T82" fmla="*/ 1010 w 1349"/>
                <a:gd name="T83" fmla="*/ 695 h 770"/>
                <a:gd name="T84" fmla="*/ 1043 w 1349"/>
                <a:gd name="T85" fmla="*/ 560 h 770"/>
                <a:gd name="T86" fmla="*/ 1195 w 1349"/>
                <a:gd name="T87" fmla="*/ 512 h 770"/>
                <a:gd name="T88" fmla="*/ 1193 w 1349"/>
                <a:gd name="T89" fmla="*/ 497 h 770"/>
                <a:gd name="T90" fmla="*/ 1195 w 1349"/>
                <a:gd name="T91" fmla="*/ 483 h 770"/>
                <a:gd name="T92" fmla="*/ 1264 w 1349"/>
                <a:gd name="T93" fmla="*/ 437 h 770"/>
                <a:gd name="T94" fmla="*/ 1321 w 1349"/>
                <a:gd name="T95" fmla="*/ 441 h 770"/>
                <a:gd name="T96" fmla="*/ 1328 w 1349"/>
                <a:gd name="T97" fmla="*/ 392 h 770"/>
                <a:gd name="T98" fmla="*/ 1334 w 1349"/>
                <a:gd name="T99" fmla="*/ 356 h 770"/>
                <a:gd name="T100" fmla="*/ 1326 w 1349"/>
                <a:gd name="T101" fmla="*/ 329 h 770"/>
                <a:gd name="T102" fmla="*/ 1328 w 1349"/>
                <a:gd name="T103" fmla="*/ 285 h 770"/>
                <a:gd name="T104" fmla="*/ 1243 w 1349"/>
                <a:gd name="T105" fmla="*/ 258 h 770"/>
                <a:gd name="T106" fmla="*/ 1162 w 1349"/>
                <a:gd name="T107" fmla="*/ 227 h 770"/>
                <a:gd name="T108" fmla="*/ 1110 w 1349"/>
                <a:gd name="T109" fmla="*/ 211 h 770"/>
                <a:gd name="T110" fmla="*/ 1054 w 1349"/>
                <a:gd name="T111" fmla="*/ 207 h 770"/>
                <a:gd name="T112" fmla="*/ 1019 w 1349"/>
                <a:gd name="T113" fmla="*/ 200 h 770"/>
                <a:gd name="T114" fmla="*/ 996 w 1349"/>
                <a:gd name="T115" fmla="*/ 175 h 770"/>
                <a:gd name="T116" fmla="*/ 906 w 1349"/>
                <a:gd name="T117" fmla="*/ 107 h 770"/>
                <a:gd name="T118" fmla="*/ 891 w 1349"/>
                <a:gd name="T119" fmla="*/ 49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9" h="770">
                  <a:moveTo>
                    <a:pt x="891" y="49"/>
                  </a:moveTo>
                  <a:cubicBezTo>
                    <a:pt x="891" y="46"/>
                    <a:pt x="891" y="42"/>
                    <a:pt x="890" y="39"/>
                  </a:cubicBezTo>
                  <a:cubicBezTo>
                    <a:pt x="889" y="27"/>
                    <a:pt x="884" y="15"/>
                    <a:pt x="880" y="7"/>
                  </a:cubicBezTo>
                  <a:cubicBezTo>
                    <a:pt x="878" y="5"/>
                    <a:pt x="872" y="2"/>
                    <a:pt x="861" y="0"/>
                  </a:cubicBezTo>
                  <a:cubicBezTo>
                    <a:pt x="858" y="0"/>
                    <a:pt x="854" y="0"/>
                    <a:pt x="849" y="0"/>
                  </a:cubicBezTo>
                  <a:cubicBezTo>
                    <a:pt x="838" y="0"/>
                    <a:pt x="828" y="1"/>
                    <a:pt x="824" y="3"/>
                  </a:cubicBezTo>
                  <a:cubicBezTo>
                    <a:pt x="818" y="6"/>
                    <a:pt x="809" y="5"/>
                    <a:pt x="798" y="4"/>
                  </a:cubicBezTo>
                  <a:cubicBezTo>
                    <a:pt x="788" y="3"/>
                    <a:pt x="778" y="2"/>
                    <a:pt x="774" y="4"/>
                  </a:cubicBezTo>
                  <a:cubicBezTo>
                    <a:pt x="771" y="6"/>
                    <a:pt x="768" y="9"/>
                    <a:pt x="765" y="11"/>
                  </a:cubicBezTo>
                  <a:cubicBezTo>
                    <a:pt x="758" y="17"/>
                    <a:pt x="750" y="24"/>
                    <a:pt x="736" y="24"/>
                  </a:cubicBezTo>
                  <a:cubicBezTo>
                    <a:pt x="733" y="24"/>
                    <a:pt x="731" y="24"/>
                    <a:pt x="729" y="23"/>
                  </a:cubicBezTo>
                  <a:cubicBezTo>
                    <a:pt x="728" y="23"/>
                    <a:pt x="728" y="23"/>
                    <a:pt x="727" y="23"/>
                  </a:cubicBezTo>
                  <a:cubicBezTo>
                    <a:pt x="726" y="23"/>
                    <a:pt x="724" y="23"/>
                    <a:pt x="723" y="22"/>
                  </a:cubicBezTo>
                  <a:cubicBezTo>
                    <a:pt x="722" y="22"/>
                    <a:pt x="721" y="21"/>
                    <a:pt x="720" y="21"/>
                  </a:cubicBezTo>
                  <a:cubicBezTo>
                    <a:pt x="719" y="21"/>
                    <a:pt x="718" y="20"/>
                    <a:pt x="718" y="20"/>
                  </a:cubicBezTo>
                  <a:cubicBezTo>
                    <a:pt x="716" y="19"/>
                    <a:pt x="715" y="18"/>
                    <a:pt x="714" y="17"/>
                  </a:cubicBezTo>
                  <a:cubicBezTo>
                    <a:pt x="713" y="16"/>
                    <a:pt x="713" y="16"/>
                    <a:pt x="713" y="16"/>
                  </a:cubicBezTo>
                  <a:lnTo>
                    <a:pt x="712" y="17"/>
                  </a:lnTo>
                  <a:cubicBezTo>
                    <a:pt x="711" y="17"/>
                    <a:pt x="710" y="17"/>
                    <a:pt x="709" y="18"/>
                  </a:cubicBezTo>
                  <a:cubicBezTo>
                    <a:pt x="708" y="18"/>
                    <a:pt x="706" y="18"/>
                    <a:pt x="705" y="19"/>
                  </a:cubicBezTo>
                  <a:cubicBezTo>
                    <a:pt x="704" y="19"/>
                    <a:pt x="703" y="19"/>
                    <a:pt x="702" y="20"/>
                  </a:cubicBezTo>
                  <a:cubicBezTo>
                    <a:pt x="701" y="20"/>
                    <a:pt x="699" y="20"/>
                    <a:pt x="698" y="21"/>
                  </a:cubicBezTo>
                  <a:cubicBezTo>
                    <a:pt x="697" y="21"/>
                    <a:pt x="696" y="21"/>
                    <a:pt x="695" y="21"/>
                  </a:cubicBezTo>
                  <a:cubicBezTo>
                    <a:pt x="694" y="21"/>
                    <a:pt x="692" y="22"/>
                    <a:pt x="691" y="22"/>
                  </a:cubicBezTo>
                  <a:cubicBezTo>
                    <a:pt x="690" y="22"/>
                    <a:pt x="689" y="22"/>
                    <a:pt x="688" y="22"/>
                  </a:cubicBezTo>
                  <a:cubicBezTo>
                    <a:pt x="687" y="23"/>
                    <a:pt x="686" y="23"/>
                    <a:pt x="684" y="23"/>
                  </a:cubicBezTo>
                  <a:cubicBezTo>
                    <a:pt x="684" y="23"/>
                    <a:pt x="683" y="23"/>
                    <a:pt x="682" y="23"/>
                  </a:cubicBezTo>
                  <a:cubicBezTo>
                    <a:pt x="681" y="24"/>
                    <a:pt x="680" y="24"/>
                    <a:pt x="678" y="24"/>
                  </a:cubicBezTo>
                  <a:cubicBezTo>
                    <a:pt x="678" y="24"/>
                    <a:pt x="677" y="24"/>
                    <a:pt x="676" y="24"/>
                  </a:cubicBezTo>
                  <a:cubicBezTo>
                    <a:pt x="675" y="24"/>
                    <a:pt x="674" y="24"/>
                    <a:pt x="673" y="24"/>
                  </a:cubicBezTo>
                  <a:cubicBezTo>
                    <a:pt x="672" y="24"/>
                    <a:pt x="672" y="25"/>
                    <a:pt x="671" y="25"/>
                  </a:cubicBezTo>
                  <a:cubicBezTo>
                    <a:pt x="670" y="25"/>
                    <a:pt x="669" y="25"/>
                    <a:pt x="668" y="25"/>
                  </a:cubicBezTo>
                  <a:cubicBezTo>
                    <a:pt x="646" y="43"/>
                    <a:pt x="627" y="63"/>
                    <a:pt x="627" y="69"/>
                  </a:cubicBezTo>
                  <a:cubicBezTo>
                    <a:pt x="627" y="91"/>
                    <a:pt x="622" y="102"/>
                    <a:pt x="613" y="102"/>
                  </a:cubicBezTo>
                  <a:cubicBezTo>
                    <a:pt x="609" y="102"/>
                    <a:pt x="606" y="101"/>
                    <a:pt x="603" y="98"/>
                  </a:cubicBezTo>
                  <a:cubicBezTo>
                    <a:pt x="599" y="93"/>
                    <a:pt x="584" y="90"/>
                    <a:pt x="567" y="90"/>
                  </a:cubicBezTo>
                  <a:cubicBezTo>
                    <a:pt x="553" y="90"/>
                    <a:pt x="543" y="92"/>
                    <a:pt x="540" y="94"/>
                  </a:cubicBezTo>
                  <a:cubicBezTo>
                    <a:pt x="533" y="98"/>
                    <a:pt x="524" y="93"/>
                    <a:pt x="516" y="87"/>
                  </a:cubicBezTo>
                  <a:cubicBezTo>
                    <a:pt x="508" y="81"/>
                    <a:pt x="498" y="74"/>
                    <a:pt x="490" y="78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67" y="82"/>
                    <a:pt x="458" y="78"/>
                    <a:pt x="450" y="75"/>
                  </a:cubicBezTo>
                  <a:cubicBezTo>
                    <a:pt x="448" y="74"/>
                    <a:pt x="445" y="73"/>
                    <a:pt x="443" y="72"/>
                  </a:cubicBezTo>
                  <a:cubicBezTo>
                    <a:pt x="442" y="76"/>
                    <a:pt x="438" y="80"/>
                    <a:pt x="428" y="80"/>
                  </a:cubicBezTo>
                  <a:cubicBezTo>
                    <a:pt x="413" y="80"/>
                    <a:pt x="390" y="70"/>
                    <a:pt x="384" y="67"/>
                  </a:cubicBezTo>
                  <a:cubicBezTo>
                    <a:pt x="382" y="67"/>
                    <a:pt x="381" y="66"/>
                    <a:pt x="379" y="66"/>
                  </a:cubicBezTo>
                  <a:cubicBezTo>
                    <a:pt x="374" y="65"/>
                    <a:pt x="368" y="64"/>
                    <a:pt x="364" y="64"/>
                  </a:cubicBezTo>
                  <a:lnTo>
                    <a:pt x="364" y="64"/>
                  </a:lnTo>
                  <a:cubicBezTo>
                    <a:pt x="360" y="64"/>
                    <a:pt x="357" y="64"/>
                    <a:pt x="354" y="65"/>
                  </a:cubicBezTo>
                  <a:cubicBezTo>
                    <a:pt x="351" y="65"/>
                    <a:pt x="347" y="65"/>
                    <a:pt x="344" y="65"/>
                  </a:cubicBezTo>
                  <a:cubicBezTo>
                    <a:pt x="332" y="65"/>
                    <a:pt x="319" y="64"/>
                    <a:pt x="312" y="54"/>
                  </a:cubicBezTo>
                  <a:cubicBezTo>
                    <a:pt x="307" y="49"/>
                    <a:pt x="285" y="41"/>
                    <a:pt x="185" y="41"/>
                  </a:cubicBezTo>
                  <a:cubicBezTo>
                    <a:pt x="164" y="41"/>
                    <a:pt x="157" y="49"/>
                    <a:pt x="147" y="60"/>
                  </a:cubicBezTo>
                  <a:cubicBezTo>
                    <a:pt x="145" y="63"/>
                    <a:pt x="142" y="66"/>
                    <a:pt x="140" y="68"/>
                  </a:cubicBezTo>
                  <a:cubicBezTo>
                    <a:pt x="130" y="79"/>
                    <a:pt x="118" y="80"/>
                    <a:pt x="109" y="80"/>
                  </a:cubicBezTo>
                  <a:cubicBezTo>
                    <a:pt x="107" y="80"/>
                    <a:pt x="104" y="80"/>
                    <a:pt x="102" y="80"/>
                  </a:cubicBezTo>
                  <a:cubicBezTo>
                    <a:pt x="103" y="89"/>
                    <a:pt x="105" y="94"/>
                    <a:pt x="106" y="96"/>
                  </a:cubicBezTo>
                  <a:cubicBezTo>
                    <a:pt x="127" y="127"/>
                    <a:pt x="137" y="150"/>
                    <a:pt x="139" y="164"/>
                  </a:cubicBezTo>
                  <a:cubicBezTo>
                    <a:pt x="139" y="169"/>
                    <a:pt x="138" y="173"/>
                    <a:pt x="137" y="176"/>
                  </a:cubicBezTo>
                  <a:cubicBezTo>
                    <a:pt x="131" y="187"/>
                    <a:pt x="123" y="191"/>
                    <a:pt x="116" y="195"/>
                  </a:cubicBezTo>
                  <a:cubicBezTo>
                    <a:pt x="111" y="198"/>
                    <a:pt x="106" y="200"/>
                    <a:pt x="102" y="204"/>
                  </a:cubicBezTo>
                  <a:cubicBezTo>
                    <a:pt x="98" y="209"/>
                    <a:pt x="88" y="219"/>
                    <a:pt x="76" y="230"/>
                  </a:cubicBezTo>
                  <a:cubicBezTo>
                    <a:pt x="61" y="245"/>
                    <a:pt x="35" y="270"/>
                    <a:pt x="32" y="275"/>
                  </a:cubicBezTo>
                  <a:cubicBezTo>
                    <a:pt x="32" y="277"/>
                    <a:pt x="33" y="284"/>
                    <a:pt x="34" y="290"/>
                  </a:cubicBezTo>
                  <a:cubicBezTo>
                    <a:pt x="38" y="311"/>
                    <a:pt x="40" y="324"/>
                    <a:pt x="32" y="330"/>
                  </a:cubicBezTo>
                  <a:cubicBezTo>
                    <a:pt x="24" y="337"/>
                    <a:pt x="0" y="371"/>
                    <a:pt x="0" y="382"/>
                  </a:cubicBezTo>
                  <a:cubicBezTo>
                    <a:pt x="0" y="392"/>
                    <a:pt x="16" y="409"/>
                    <a:pt x="30" y="413"/>
                  </a:cubicBezTo>
                  <a:cubicBezTo>
                    <a:pt x="36" y="415"/>
                    <a:pt x="40" y="418"/>
                    <a:pt x="43" y="421"/>
                  </a:cubicBezTo>
                  <a:cubicBezTo>
                    <a:pt x="54" y="420"/>
                    <a:pt x="64" y="419"/>
                    <a:pt x="70" y="419"/>
                  </a:cubicBezTo>
                  <a:cubicBezTo>
                    <a:pt x="76" y="419"/>
                    <a:pt x="89" y="422"/>
                    <a:pt x="104" y="425"/>
                  </a:cubicBezTo>
                  <a:cubicBezTo>
                    <a:pt x="120" y="429"/>
                    <a:pt x="139" y="433"/>
                    <a:pt x="147" y="433"/>
                  </a:cubicBezTo>
                  <a:cubicBezTo>
                    <a:pt x="163" y="433"/>
                    <a:pt x="188" y="439"/>
                    <a:pt x="196" y="448"/>
                  </a:cubicBezTo>
                  <a:cubicBezTo>
                    <a:pt x="197" y="449"/>
                    <a:pt x="199" y="449"/>
                    <a:pt x="201" y="449"/>
                  </a:cubicBezTo>
                  <a:cubicBezTo>
                    <a:pt x="207" y="449"/>
                    <a:pt x="215" y="445"/>
                    <a:pt x="222" y="439"/>
                  </a:cubicBezTo>
                  <a:cubicBezTo>
                    <a:pt x="227" y="433"/>
                    <a:pt x="234" y="431"/>
                    <a:pt x="242" y="431"/>
                  </a:cubicBezTo>
                  <a:cubicBezTo>
                    <a:pt x="246" y="431"/>
                    <a:pt x="250" y="431"/>
                    <a:pt x="254" y="432"/>
                  </a:cubicBezTo>
                  <a:cubicBezTo>
                    <a:pt x="257" y="432"/>
                    <a:pt x="261" y="433"/>
                    <a:pt x="264" y="433"/>
                  </a:cubicBezTo>
                  <a:cubicBezTo>
                    <a:pt x="276" y="433"/>
                    <a:pt x="297" y="422"/>
                    <a:pt x="302" y="413"/>
                  </a:cubicBezTo>
                  <a:cubicBezTo>
                    <a:pt x="311" y="398"/>
                    <a:pt x="386" y="380"/>
                    <a:pt x="399" y="379"/>
                  </a:cubicBezTo>
                  <a:cubicBezTo>
                    <a:pt x="411" y="377"/>
                    <a:pt x="424" y="388"/>
                    <a:pt x="437" y="398"/>
                  </a:cubicBezTo>
                  <a:cubicBezTo>
                    <a:pt x="445" y="405"/>
                    <a:pt x="455" y="412"/>
                    <a:pt x="460" y="412"/>
                  </a:cubicBezTo>
                  <a:cubicBezTo>
                    <a:pt x="478" y="412"/>
                    <a:pt x="510" y="425"/>
                    <a:pt x="520" y="457"/>
                  </a:cubicBezTo>
                  <a:cubicBezTo>
                    <a:pt x="529" y="486"/>
                    <a:pt x="556" y="522"/>
                    <a:pt x="566" y="531"/>
                  </a:cubicBezTo>
                  <a:cubicBezTo>
                    <a:pt x="579" y="544"/>
                    <a:pt x="586" y="575"/>
                    <a:pt x="586" y="585"/>
                  </a:cubicBezTo>
                  <a:cubicBezTo>
                    <a:pt x="586" y="590"/>
                    <a:pt x="583" y="595"/>
                    <a:pt x="575" y="595"/>
                  </a:cubicBezTo>
                  <a:cubicBezTo>
                    <a:pt x="569" y="595"/>
                    <a:pt x="560" y="592"/>
                    <a:pt x="549" y="588"/>
                  </a:cubicBezTo>
                  <a:cubicBezTo>
                    <a:pt x="542" y="586"/>
                    <a:pt x="534" y="584"/>
                    <a:pt x="527" y="582"/>
                  </a:cubicBezTo>
                  <a:cubicBezTo>
                    <a:pt x="524" y="581"/>
                    <a:pt x="522" y="581"/>
                    <a:pt x="520" y="581"/>
                  </a:cubicBezTo>
                  <a:cubicBezTo>
                    <a:pt x="516" y="581"/>
                    <a:pt x="505" y="581"/>
                    <a:pt x="505" y="610"/>
                  </a:cubicBezTo>
                  <a:cubicBezTo>
                    <a:pt x="505" y="622"/>
                    <a:pt x="488" y="646"/>
                    <a:pt x="463" y="678"/>
                  </a:cubicBezTo>
                  <a:lnTo>
                    <a:pt x="458" y="684"/>
                  </a:lnTo>
                  <a:cubicBezTo>
                    <a:pt x="459" y="685"/>
                    <a:pt x="464" y="688"/>
                    <a:pt x="474" y="690"/>
                  </a:cubicBezTo>
                  <a:cubicBezTo>
                    <a:pt x="477" y="691"/>
                    <a:pt x="480" y="692"/>
                    <a:pt x="484" y="692"/>
                  </a:cubicBezTo>
                  <a:cubicBezTo>
                    <a:pt x="486" y="692"/>
                    <a:pt x="495" y="687"/>
                    <a:pt x="501" y="684"/>
                  </a:cubicBezTo>
                  <a:cubicBezTo>
                    <a:pt x="513" y="678"/>
                    <a:pt x="520" y="674"/>
                    <a:pt x="526" y="674"/>
                  </a:cubicBezTo>
                  <a:cubicBezTo>
                    <a:pt x="529" y="674"/>
                    <a:pt x="533" y="675"/>
                    <a:pt x="546" y="686"/>
                  </a:cubicBezTo>
                  <a:cubicBezTo>
                    <a:pt x="547" y="666"/>
                    <a:pt x="554" y="660"/>
                    <a:pt x="572" y="647"/>
                  </a:cubicBezTo>
                  <a:cubicBezTo>
                    <a:pt x="576" y="644"/>
                    <a:pt x="580" y="641"/>
                    <a:pt x="585" y="637"/>
                  </a:cubicBezTo>
                  <a:cubicBezTo>
                    <a:pt x="600" y="626"/>
                    <a:pt x="608" y="612"/>
                    <a:pt x="616" y="597"/>
                  </a:cubicBezTo>
                  <a:cubicBezTo>
                    <a:pt x="626" y="579"/>
                    <a:pt x="635" y="563"/>
                    <a:pt x="653" y="559"/>
                  </a:cubicBezTo>
                  <a:cubicBezTo>
                    <a:pt x="662" y="558"/>
                    <a:pt x="669" y="555"/>
                    <a:pt x="676" y="553"/>
                  </a:cubicBezTo>
                  <a:cubicBezTo>
                    <a:pt x="688" y="549"/>
                    <a:pt x="700" y="545"/>
                    <a:pt x="717" y="545"/>
                  </a:cubicBezTo>
                  <a:cubicBezTo>
                    <a:pt x="724" y="545"/>
                    <a:pt x="732" y="545"/>
                    <a:pt x="740" y="547"/>
                  </a:cubicBezTo>
                  <a:cubicBezTo>
                    <a:pt x="748" y="548"/>
                    <a:pt x="757" y="550"/>
                    <a:pt x="759" y="557"/>
                  </a:cubicBezTo>
                  <a:cubicBezTo>
                    <a:pt x="762" y="565"/>
                    <a:pt x="757" y="572"/>
                    <a:pt x="752" y="579"/>
                  </a:cubicBezTo>
                  <a:cubicBezTo>
                    <a:pt x="749" y="583"/>
                    <a:pt x="744" y="589"/>
                    <a:pt x="745" y="593"/>
                  </a:cubicBezTo>
                  <a:cubicBezTo>
                    <a:pt x="745" y="594"/>
                    <a:pt x="748" y="596"/>
                    <a:pt x="750" y="597"/>
                  </a:cubicBezTo>
                  <a:cubicBezTo>
                    <a:pt x="760" y="602"/>
                    <a:pt x="779" y="603"/>
                    <a:pt x="796" y="603"/>
                  </a:cubicBezTo>
                  <a:cubicBezTo>
                    <a:pt x="801" y="603"/>
                    <a:pt x="806" y="603"/>
                    <a:pt x="812" y="603"/>
                  </a:cubicBezTo>
                  <a:cubicBezTo>
                    <a:pt x="843" y="603"/>
                    <a:pt x="873" y="601"/>
                    <a:pt x="877" y="619"/>
                  </a:cubicBezTo>
                  <a:cubicBezTo>
                    <a:pt x="880" y="636"/>
                    <a:pt x="853" y="648"/>
                    <a:pt x="810" y="663"/>
                  </a:cubicBezTo>
                  <a:cubicBezTo>
                    <a:pt x="798" y="668"/>
                    <a:pt x="782" y="673"/>
                    <a:pt x="777" y="677"/>
                  </a:cubicBezTo>
                  <a:cubicBezTo>
                    <a:pt x="782" y="681"/>
                    <a:pt x="799" y="687"/>
                    <a:pt x="811" y="691"/>
                  </a:cubicBezTo>
                  <a:cubicBezTo>
                    <a:pt x="826" y="696"/>
                    <a:pt x="841" y="701"/>
                    <a:pt x="850" y="707"/>
                  </a:cubicBezTo>
                  <a:cubicBezTo>
                    <a:pt x="864" y="716"/>
                    <a:pt x="860" y="734"/>
                    <a:pt x="856" y="748"/>
                  </a:cubicBezTo>
                  <a:cubicBezTo>
                    <a:pt x="855" y="755"/>
                    <a:pt x="852" y="764"/>
                    <a:pt x="854" y="767"/>
                  </a:cubicBezTo>
                  <a:cubicBezTo>
                    <a:pt x="856" y="769"/>
                    <a:pt x="860" y="769"/>
                    <a:pt x="863" y="769"/>
                  </a:cubicBezTo>
                  <a:cubicBezTo>
                    <a:pt x="875" y="769"/>
                    <a:pt x="893" y="762"/>
                    <a:pt x="908" y="751"/>
                  </a:cubicBezTo>
                  <a:cubicBezTo>
                    <a:pt x="921" y="742"/>
                    <a:pt x="932" y="739"/>
                    <a:pt x="943" y="736"/>
                  </a:cubicBezTo>
                  <a:cubicBezTo>
                    <a:pt x="955" y="733"/>
                    <a:pt x="967" y="729"/>
                    <a:pt x="982" y="719"/>
                  </a:cubicBezTo>
                  <a:cubicBezTo>
                    <a:pt x="997" y="709"/>
                    <a:pt x="1019" y="708"/>
                    <a:pt x="1036" y="708"/>
                  </a:cubicBezTo>
                  <a:cubicBezTo>
                    <a:pt x="1042" y="708"/>
                    <a:pt x="1047" y="708"/>
                    <a:pt x="1052" y="708"/>
                  </a:cubicBezTo>
                  <a:cubicBezTo>
                    <a:pt x="1057" y="708"/>
                    <a:pt x="1061" y="708"/>
                    <a:pt x="1065" y="708"/>
                  </a:cubicBezTo>
                  <a:cubicBezTo>
                    <a:pt x="1079" y="708"/>
                    <a:pt x="1081" y="707"/>
                    <a:pt x="1082" y="706"/>
                  </a:cubicBezTo>
                  <a:cubicBezTo>
                    <a:pt x="1082" y="705"/>
                    <a:pt x="1082" y="705"/>
                    <a:pt x="1082" y="705"/>
                  </a:cubicBezTo>
                  <a:cubicBezTo>
                    <a:pt x="1080" y="700"/>
                    <a:pt x="1065" y="694"/>
                    <a:pt x="1033" y="694"/>
                  </a:cubicBezTo>
                  <a:cubicBezTo>
                    <a:pt x="1026" y="694"/>
                    <a:pt x="1019" y="694"/>
                    <a:pt x="1010" y="695"/>
                  </a:cubicBezTo>
                  <a:cubicBezTo>
                    <a:pt x="1008" y="695"/>
                    <a:pt x="1006" y="695"/>
                    <a:pt x="1003" y="695"/>
                  </a:cubicBezTo>
                  <a:cubicBezTo>
                    <a:pt x="958" y="695"/>
                    <a:pt x="942" y="659"/>
                    <a:pt x="942" y="627"/>
                  </a:cubicBezTo>
                  <a:cubicBezTo>
                    <a:pt x="942" y="610"/>
                    <a:pt x="1008" y="564"/>
                    <a:pt x="1043" y="560"/>
                  </a:cubicBezTo>
                  <a:cubicBezTo>
                    <a:pt x="1078" y="557"/>
                    <a:pt x="1106" y="546"/>
                    <a:pt x="1138" y="531"/>
                  </a:cubicBezTo>
                  <a:cubicBezTo>
                    <a:pt x="1151" y="526"/>
                    <a:pt x="1172" y="520"/>
                    <a:pt x="1196" y="515"/>
                  </a:cubicBezTo>
                  <a:cubicBezTo>
                    <a:pt x="1196" y="514"/>
                    <a:pt x="1195" y="513"/>
                    <a:pt x="1195" y="512"/>
                  </a:cubicBezTo>
                  <a:cubicBezTo>
                    <a:pt x="1195" y="511"/>
                    <a:pt x="1194" y="509"/>
                    <a:pt x="1194" y="507"/>
                  </a:cubicBezTo>
                  <a:cubicBezTo>
                    <a:pt x="1194" y="505"/>
                    <a:pt x="1194" y="503"/>
                    <a:pt x="1193" y="501"/>
                  </a:cubicBezTo>
                  <a:cubicBezTo>
                    <a:pt x="1193" y="500"/>
                    <a:pt x="1193" y="499"/>
                    <a:pt x="1193" y="497"/>
                  </a:cubicBezTo>
                  <a:cubicBezTo>
                    <a:pt x="1193" y="496"/>
                    <a:pt x="1193" y="494"/>
                    <a:pt x="1193" y="492"/>
                  </a:cubicBezTo>
                  <a:cubicBezTo>
                    <a:pt x="1193" y="491"/>
                    <a:pt x="1193" y="490"/>
                    <a:pt x="1193" y="489"/>
                  </a:cubicBezTo>
                  <a:cubicBezTo>
                    <a:pt x="1193" y="487"/>
                    <a:pt x="1194" y="484"/>
                    <a:pt x="1195" y="483"/>
                  </a:cubicBezTo>
                  <a:cubicBezTo>
                    <a:pt x="1197" y="480"/>
                    <a:pt x="1200" y="478"/>
                    <a:pt x="1204" y="477"/>
                  </a:cubicBezTo>
                  <a:cubicBezTo>
                    <a:pt x="1208" y="477"/>
                    <a:pt x="1220" y="466"/>
                    <a:pt x="1229" y="459"/>
                  </a:cubicBezTo>
                  <a:cubicBezTo>
                    <a:pt x="1245" y="445"/>
                    <a:pt x="1256" y="437"/>
                    <a:pt x="1264" y="437"/>
                  </a:cubicBezTo>
                  <a:cubicBezTo>
                    <a:pt x="1268" y="437"/>
                    <a:pt x="1275" y="438"/>
                    <a:pt x="1283" y="439"/>
                  </a:cubicBezTo>
                  <a:cubicBezTo>
                    <a:pt x="1294" y="440"/>
                    <a:pt x="1307" y="442"/>
                    <a:pt x="1316" y="442"/>
                  </a:cubicBezTo>
                  <a:cubicBezTo>
                    <a:pt x="1318" y="442"/>
                    <a:pt x="1320" y="442"/>
                    <a:pt x="1321" y="441"/>
                  </a:cubicBezTo>
                  <a:cubicBezTo>
                    <a:pt x="1322" y="437"/>
                    <a:pt x="1324" y="432"/>
                    <a:pt x="1327" y="424"/>
                  </a:cubicBezTo>
                  <a:cubicBezTo>
                    <a:pt x="1330" y="417"/>
                    <a:pt x="1335" y="404"/>
                    <a:pt x="1334" y="401"/>
                  </a:cubicBezTo>
                  <a:cubicBezTo>
                    <a:pt x="1334" y="399"/>
                    <a:pt x="1330" y="395"/>
                    <a:pt x="1328" y="392"/>
                  </a:cubicBezTo>
                  <a:cubicBezTo>
                    <a:pt x="1321" y="385"/>
                    <a:pt x="1314" y="376"/>
                    <a:pt x="1318" y="368"/>
                  </a:cubicBezTo>
                  <a:cubicBezTo>
                    <a:pt x="1319" y="363"/>
                    <a:pt x="1324" y="360"/>
                    <a:pt x="1329" y="358"/>
                  </a:cubicBezTo>
                  <a:cubicBezTo>
                    <a:pt x="1331" y="357"/>
                    <a:pt x="1332" y="357"/>
                    <a:pt x="1334" y="356"/>
                  </a:cubicBezTo>
                  <a:cubicBezTo>
                    <a:pt x="1337" y="355"/>
                    <a:pt x="1344" y="353"/>
                    <a:pt x="1344" y="351"/>
                  </a:cubicBezTo>
                  <a:cubicBezTo>
                    <a:pt x="1344" y="349"/>
                    <a:pt x="1339" y="345"/>
                    <a:pt x="1336" y="343"/>
                  </a:cubicBezTo>
                  <a:cubicBezTo>
                    <a:pt x="1331" y="339"/>
                    <a:pt x="1326" y="335"/>
                    <a:pt x="1326" y="329"/>
                  </a:cubicBezTo>
                  <a:cubicBezTo>
                    <a:pt x="1326" y="324"/>
                    <a:pt x="1330" y="320"/>
                    <a:pt x="1336" y="315"/>
                  </a:cubicBezTo>
                  <a:cubicBezTo>
                    <a:pt x="1341" y="310"/>
                    <a:pt x="1348" y="303"/>
                    <a:pt x="1348" y="298"/>
                  </a:cubicBezTo>
                  <a:cubicBezTo>
                    <a:pt x="1347" y="293"/>
                    <a:pt x="1340" y="290"/>
                    <a:pt x="1328" y="285"/>
                  </a:cubicBezTo>
                  <a:cubicBezTo>
                    <a:pt x="1322" y="282"/>
                    <a:pt x="1314" y="279"/>
                    <a:pt x="1307" y="275"/>
                  </a:cubicBezTo>
                  <a:cubicBezTo>
                    <a:pt x="1296" y="270"/>
                    <a:pt x="1286" y="268"/>
                    <a:pt x="1274" y="267"/>
                  </a:cubicBezTo>
                  <a:cubicBezTo>
                    <a:pt x="1264" y="265"/>
                    <a:pt x="1253" y="264"/>
                    <a:pt x="1243" y="258"/>
                  </a:cubicBezTo>
                  <a:cubicBezTo>
                    <a:pt x="1233" y="253"/>
                    <a:pt x="1215" y="253"/>
                    <a:pt x="1203" y="253"/>
                  </a:cubicBezTo>
                  <a:cubicBezTo>
                    <a:pt x="1187" y="252"/>
                    <a:pt x="1177" y="252"/>
                    <a:pt x="1177" y="243"/>
                  </a:cubicBezTo>
                  <a:cubicBezTo>
                    <a:pt x="1176" y="241"/>
                    <a:pt x="1168" y="232"/>
                    <a:pt x="1162" y="227"/>
                  </a:cubicBezTo>
                  <a:cubicBezTo>
                    <a:pt x="1155" y="219"/>
                    <a:pt x="1147" y="211"/>
                    <a:pt x="1144" y="205"/>
                  </a:cubicBezTo>
                  <a:cubicBezTo>
                    <a:pt x="1143" y="204"/>
                    <a:pt x="1142" y="202"/>
                    <a:pt x="1135" y="202"/>
                  </a:cubicBezTo>
                  <a:cubicBezTo>
                    <a:pt x="1128" y="202"/>
                    <a:pt x="1118" y="205"/>
                    <a:pt x="1110" y="211"/>
                  </a:cubicBezTo>
                  <a:cubicBezTo>
                    <a:pt x="1100" y="216"/>
                    <a:pt x="1093" y="220"/>
                    <a:pt x="1085" y="220"/>
                  </a:cubicBezTo>
                  <a:cubicBezTo>
                    <a:pt x="1078" y="220"/>
                    <a:pt x="1071" y="218"/>
                    <a:pt x="1064" y="214"/>
                  </a:cubicBezTo>
                  <a:cubicBezTo>
                    <a:pt x="1061" y="212"/>
                    <a:pt x="1057" y="209"/>
                    <a:pt x="1054" y="207"/>
                  </a:cubicBezTo>
                  <a:cubicBezTo>
                    <a:pt x="1046" y="201"/>
                    <a:pt x="1040" y="196"/>
                    <a:pt x="1034" y="197"/>
                  </a:cubicBezTo>
                  <a:cubicBezTo>
                    <a:pt x="1034" y="198"/>
                    <a:pt x="1033" y="197"/>
                    <a:pt x="1033" y="198"/>
                  </a:cubicBezTo>
                  <a:cubicBezTo>
                    <a:pt x="1029" y="199"/>
                    <a:pt x="1024" y="200"/>
                    <a:pt x="1019" y="200"/>
                  </a:cubicBezTo>
                  <a:cubicBezTo>
                    <a:pt x="1010" y="200"/>
                    <a:pt x="1002" y="197"/>
                    <a:pt x="998" y="192"/>
                  </a:cubicBezTo>
                  <a:cubicBezTo>
                    <a:pt x="996" y="189"/>
                    <a:pt x="995" y="186"/>
                    <a:pt x="995" y="181"/>
                  </a:cubicBezTo>
                  <a:cubicBezTo>
                    <a:pt x="995" y="179"/>
                    <a:pt x="995" y="177"/>
                    <a:pt x="996" y="175"/>
                  </a:cubicBezTo>
                  <a:cubicBezTo>
                    <a:pt x="1000" y="162"/>
                    <a:pt x="975" y="127"/>
                    <a:pt x="965" y="123"/>
                  </a:cubicBezTo>
                  <a:cubicBezTo>
                    <a:pt x="962" y="122"/>
                    <a:pt x="955" y="122"/>
                    <a:pt x="948" y="122"/>
                  </a:cubicBezTo>
                  <a:cubicBezTo>
                    <a:pt x="933" y="121"/>
                    <a:pt x="914" y="121"/>
                    <a:pt x="906" y="107"/>
                  </a:cubicBezTo>
                  <a:cubicBezTo>
                    <a:pt x="904" y="102"/>
                    <a:pt x="901" y="97"/>
                    <a:pt x="898" y="93"/>
                  </a:cubicBezTo>
                  <a:cubicBezTo>
                    <a:pt x="891" y="82"/>
                    <a:pt x="883" y="70"/>
                    <a:pt x="890" y="59"/>
                  </a:cubicBezTo>
                  <a:cubicBezTo>
                    <a:pt x="891" y="57"/>
                    <a:pt x="891" y="53"/>
                    <a:pt x="891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1" name="Freeform 112">
              <a:extLst>
                <a:ext uri="{FF2B5EF4-FFF2-40B4-BE49-F238E27FC236}">
                  <a16:creationId xmlns:a16="http://schemas.microsoft.com/office/drawing/2014/main" id="{7213D8ED-DD19-4335-B2B2-9F7BF5D9A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4959" y="2202015"/>
              <a:ext cx="300644" cy="212327"/>
            </a:xfrm>
            <a:custGeom>
              <a:avLst/>
              <a:gdLst>
                <a:gd name="T0" fmla="*/ 564 w 704"/>
                <a:gd name="T1" fmla="*/ 53 h 497"/>
                <a:gd name="T2" fmla="*/ 502 w 704"/>
                <a:gd name="T3" fmla="*/ 35 h 497"/>
                <a:gd name="T4" fmla="*/ 479 w 704"/>
                <a:gd name="T5" fmla="*/ 44 h 497"/>
                <a:gd name="T6" fmla="*/ 454 w 704"/>
                <a:gd name="T7" fmla="*/ 32 h 497"/>
                <a:gd name="T8" fmla="*/ 409 w 704"/>
                <a:gd name="T9" fmla="*/ 18 h 497"/>
                <a:gd name="T10" fmla="*/ 376 w 704"/>
                <a:gd name="T11" fmla="*/ 4 h 497"/>
                <a:gd name="T12" fmla="*/ 373 w 704"/>
                <a:gd name="T13" fmla="*/ 0 h 497"/>
                <a:gd name="T14" fmla="*/ 372 w 704"/>
                <a:gd name="T15" fmla="*/ 0 h 497"/>
                <a:gd name="T16" fmla="*/ 362 w 704"/>
                <a:gd name="T17" fmla="*/ 4 h 497"/>
                <a:gd name="T18" fmla="*/ 347 w 704"/>
                <a:gd name="T19" fmla="*/ 19 h 497"/>
                <a:gd name="T20" fmla="*/ 310 w 704"/>
                <a:gd name="T21" fmla="*/ 35 h 497"/>
                <a:gd name="T22" fmla="*/ 274 w 704"/>
                <a:gd name="T23" fmla="*/ 42 h 497"/>
                <a:gd name="T24" fmla="*/ 261 w 704"/>
                <a:gd name="T25" fmla="*/ 56 h 497"/>
                <a:gd name="T26" fmla="*/ 254 w 704"/>
                <a:gd name="T27" fmla="*/ 107 h 497"/>
                <a:gd name="T28" fmla="*/ 233 w 704"/>
                <a:gd name="T29" fmla="*/ 119 h 497"/>
                <a:gd name="T30" fmla="*/ 185 w 704"/>
                <a:gd name="T31" fmla="*/ 161 h 497"/>
                <a:gd name="T32" fmla="*/ 183 w 704"/>
                <a:gd name="T33" fmla="*/ 174 h 497"/>
                <a:gd name="T34" fmla="*/ 122 w 704"/>
                <a:gd name="T35" fmla="*/ 219 h 497"/>
                <a:gd name="T36" fmla="*/ 77 w 704"/>
                <a:gd name="T37" fmla="*/ 239 h 497"/>
                <a:gd name="T38" fmla="*/ 67 w 704"/>
                <a:gd name="T39" fmla="*/ 237 h 497"/>
                <a:gd name="T40" fmla="*/ 53 w 704"/>
                <a:gd name="T41" fmla="*/ 236 h 497"/>
                <a:gd name="T42" fmla="*/ 35 w 704"/>
                <a:gd name="T43" fmla="*/ 236 h 497"/>
                <a:gd name="T44" fmla="*/ 28 w 704"/>
                <a:gd name="T45" fmla="*/ 238 h 497"/>
                <a:gd name="T46" fmla="*/ 52 w 704"/>
                <a:gd name="T47" fmla="*/ 344 h 497"/>
                <a:gd name="T48" fmla="*/ 0 w 704"/>
                <a:gd name="T49" fmla="*/ 398 h 497"/>
                <a:gd name="T50" fmla="*/ 25 w 704"/>
                <a:gd name="T51" fmla="*/ 439 h 497"/>
                <a:gd name="T52" fmla="*/ 54 w 704"/>
                <a:gd name="T53" fmla="*/ 466 h 497"/>
                <a:gd name="T54" fmla="*/ 108 w 704"/>
                <a:gd name="T55" fmla="*/ 435 h 497"/>
                <a:gd name="T56" fmla="*/ 267 w 704"/>
                <a:gd name="T57" fmla="*/ 459 h 497"/>
                <a:gd name="T58" fmla="*/ 311 w 704"/>
                <a:gd name="T59" fmla="*/ 462 h 497"/>
                <a:gd name="T60" fmla="*/ 351 w 704"/>
                <a:gd name="T61" fmla="*/ 474 h 497"/>
                <a:gd name="T62" fmla="*/ 364 w 704"/>
                <a:gd name="T63" fmla="*/ 466 h 497"/>
                <a:gd name="T64" fmla="*/ 408 w 704"/>
                <a:gd name="T65" fmla="*/ 474 h 497"/>
                <a:gd name="T66" fmla="*/ 446 w 704"/>
                <a:gd name="T67" fmla="*/ 483 h 497"/>
                <a:gd name="T68" fmla="*/ 490 w 704"/>
                <a:gd name="T69" fmla="*/ 484 h 497"/>
                <a:gd name="T70" fmla="*/ 535 w 704"/>
                <a:gd name="T71" fmla="*/ 496 h 497"/>
                <a:gd name="T72" fmla="*/ 585 w 704"/>
                <a:gd name="T73" fmla="*/ 420 h 497"/>
                <a:gd name="T74" fmla="*/ 589 w 704"/>
                <a:gd name="T75" fmla="*/ 419 h 497"/>
                <a:gd name="T76" fmla="*/ 629 w 704"/>
                <a:gd name="T77" fmla="*/ 411 h 497"/>
                <a:gd name="T78" fmla="*/ 625 w 704"/>
                <a:gd name="T79" fmla="*/ 399 h 497"/>
                <a:gd name="T80" fmla="*/ 621 w 704"/>
                <a:gd name="T81" fmla="*/ 384 h 497"/>
                <a:gd name="T82" fmla="*/ 606 w 704"/>
                <a:gd name="T83" fmla="*/ 333 h 497"/>
                <a:gd name="T84" fmla="*/ 610 w 704"/>
                <a:gd name="T85" fmla="*/ 308 h 497"/>
                <a:gd name="T86" fmla="*/ 644 w 704"/>
                <a:gd name="T87" fmla="*/ 310 h 497"/>
                <a:gd name="T88" fmla="*/ 702 w 704"/>
                <a:gd name="T89" fmla="*/ 286 h 497"/>
                <a:gd name="T90" fmla="*/ 664 w 704"/>
                <a:gd name="T91" fmla="*/ 252 h 497"/>
                <a:gd name="T92" fmla="*/ 619 w 704"/>
                <a:gd name="T93" fmla="*/ 209 h 497"/>
                <a:gd name="T94" fmla="*/ 583 w 704"/>
                <a:gd name="T95" fmla="*/ 161 h 497"/>
                <a:gd name="T96" fmla="*/ 572 w 704"/>
                <a:gd name="T97" fmla="*/ 103 h 497"/>
                <a:gd name="T98" fmla="*/ 568 w 704"/>
                <a:gd name="T99" fmla="*/ 55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" h="497">
                  <a:moveTo>
                    <a:pt x="568" y="55"/>
                  </a:moveTo>
                  <a:lnTo>
                    <a:pt x="564" y="53"/>
                  </a:lnTo>
                  <a:cubicBezTo>
                    <a:pt x="553" y="47"/>
                    <a:pt x="527" y="34"/>
                    <a:pt x="509" y="34"/>
                  </a:cubicBezTo>
                  <a:cubicBezTo>
                    <a:pt x="506" y="34"/>
                    <a:pt x="504" y="34"/>
                    <a:pt x="502" y="35"/>
                  </a:cubicBezTo>
                  <a:lnTo>
                    <a:pt x="501" y="36"/>
                  </a:lnTo>
                  <a:cubicBezTo>
                    <a:pt x="493" y="39"/>
                    <a:pt x="486" y="42"/>
                    <a:pt x="479" y="44"/>
                  </a:cubicBezTo>
                  <a:cubicBezTo>
                    <a:pt x="477" y="44"/>
                    <a:pt x="475" y="44"/>
                    <a:pt x="473" y="44"/>
                  </a:cubicBezTo>
                  <a:cubicBezTo>
                    <a:pt x="465" y="44"/>
                    <a:pt x="458" y="40"/>
                    <a:pt x="454" y="32"/>
                  </a:cubicBezTo>
                  <a:cubicBezTo>
                    <a:pt x="446" y="17"/>
                    <a:pt x="436" y="13"/>
                    <a:pt x="422" y="17"/>
                  </a:cubicBezTo>
                  <a:cubicBezTo>
                    <a:pt x="417" y="18"/>
                    <a:pt x="413" y="18"/>
                    <a:pt x="409" y="18"/>
                  </a:cubicBezTo>
                  <a:cubicBezTo>
                    <a:pt x="402" y="18"/>
                    <a:pt x="396" y="17"/>
                    <a:pt x="391" y="14"/>
                  </a:cubicBezTo>
                  <a:cubicBezTo>
                    <a:pt x="385" y="11"/>
                    <a:pt x="380" y="7"/>
                    <a:pt x="376" y="4"/>
                  </a:cubicBezTo>
                  <a:lnTo>
                    <a:pt x="376" y="3"/>
                  </a:lnTo>
                  <a:cubicBezTo>
                    <a:pt x="375" y="3"/>
                    <a:pt x="374" y="1"/>
                    <a:pt x="373" y="0"/>
                  </a:cubicBezTo>
                  <a:lnTo>
                    <a:pt x="373" y="0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9" y="1"/>
                    <a:pt x="366" y="2"/>
                    <a:pt x="363" y="3"/>
                  </a:cubicBezTo>
                  <a:cubicBezTo>
                    <a:pt x="363" y="4"/>
                    <a:pt x="362" y="4"/>
                    <a:pt x="362" y="4"/>
                  </a:cubicBezTo>
                  <a:cubicBezTo>
                    <a:pt x="360" y="5"/>
                    <a:pt x="357" y="6"/>
                    <a:pt x="356" y="8"/>
                  </a:cubicBezTo>
                  <a:cubicBezTo>
                    <a:pt x="352" y="10"/>
                    <a:pt x="350" y="14"/>
                    <a:pt x="347" y="19"/>
                  </a:cubicBezTo>
                  <a:cubicBezTo>
                    <a:pt x="342" y="26"/>
                    <a:pt x="336" y="36"/>
                    <a:pt x="323" y="36"/>
                  </a:cubicBezTo>
                  <a:cubicBezTo>
                    <a:pt x="319" y="36"/>
                    <a:pt x="314" y="36"/>
                    <a:pt x="310" y="35"/>
                  </a:cubicBezTo>
                  <a:cubicBezTo>
                    <a:pt x="306" y="35"/>
                    <a:pt x="302" y="34"/>
                    <a:pt x="298" y="34"/>
                  </a:cubicBezTo>
                  <a:cubicBezTo>
                    <a:pt x="288" y="34"/>
                    <a:pt x="281" y="37"/>
                    <a:pt x="274" y="42"/>
                  </a:cubicBezTo>
                  <a:cubicBezTo>
                    <a:pt x="269" y="46"/>
                    <a:pt x="264" y="50"/>
                    <a:pt x="261" y="56"/>
                  </a:cubicBezTo>
                  <a:lnTo>
                    <a:pt x="261" y="56"/>
                  </a:lnTo>
                  <a:cubicBezTo>
                    <a:pt x="257" y="63"/>
                    <a:pt x="255" y="70"/>
                    <a:pt x="256" y="76"/>
                  </a:cubicBezTo>
                  <a:cubicBezTo>
                    <a:pt x="258" y="87"/>
                    <a:pt x="260" y="100"/>
                    <a:pt x="254" y="107"/>
                  </a:cubicBezTo>
                  <a:cubicBezTo>
                    <a:pt x="252" y="110"/>
                    <a:pt x="248" y="113"/>
                    <a:pt x="241" y="113"/>
                  </a:cubicBezTo>
                  <a:cubicBezTo>
                    <a:pt x="238" y="113"/>
                    <a:pt x="237" y="114"/>
                    <a:pt x="233" y="119"/>
                  </a:cubicBezTo>
                  <a:cubicBezTo>
                    <a:pt x="231" y="124"/>
                    <a:pt x="227" y="130"/>
                    <a:pt x="218" y="133"/>
                  </a:cubicBezTo>
                  <a:cubicBezTo>
                    <a:pt x="208" y="136"/>
                    <a:pt x="191" y="151"/>
                    <a:pt x="185" y="161"/>
                  </a:cubicBezTo>
                  <a:cubicBezTo>
                    <a:pt x="185" y="162"/>
                    <a:pt x="184" y="163"/>
                    <a:pt x="184" y="164"/>
                  </a:cubicBezTo>
                  <a:cubicBezTo>
                    <a:pt x="183" y="167"/>
                    <a:pt x="183" y="170"/>
                    <a:pt x="183" y="174"/>
                  </a:cubicBezTo>
                  <a:cubicBezTo>
                    <a:pt x="181" y="189"/>
                    <a:pt x="179" y="205"/>
                    <a:pt x="167" y="205"/>
                  </a:cubicBezTo>
                  <a:cubicBezTo>
                    <a:pt x="156" y="205"/>
                    <a:pt x="129" y="210"/>
                    <a:pt x="122" y="219"/>
                  </a:cubicBezTo>
                  <a:cubicBezTo>
                    <a:pt x="113" y="229"/>
                    <a:pt x="103" y="240"/>
                    <a:pt x="87" y="240"/>
                  </a:cubicBezTo>
                  <a:cubicBezTo>
                    <a:pt x="84" y="240"/>
                    <a:pt x="81" y="240"/>
                    <a:pt x="77" y="239"/>
                  </a:cubicBezTo>
                  <a:cubicBezTo>
                    <a:pt x="76" y="238"/>
                    <a:pt x="73" y="238"/>
                    <a:pt x="70" y="238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4" y="237"/>
                    <a:pt x="62" y="237"/>
                    <a:pt x="59" y="237"/>
                  </a:cubicBezTo>
                  <a:cubicBezTo>
                    <a:pt x="57" y="237"/>
                    <a:pt x="55" y="236"/>
                    <a:pt x="53" y="236"/>
                  </a:cubicBezTo>
                  <a:cubicBezTo>
                    <a:pt x="50" y="236"/>
                    <a:pt x="47" y="236"/>
                    <a:pt x="44" y="236"/>
                  </a:cubicBezTo>
                  <a:cubicBezTo>
                    <a:pt x="41" y="236"/>
                    <a:pt x="38" y="236"/>
                    <a:pt x="35" y="236"/>
                  </a:cubicBezTo>
                  <a:cubicBezTo>
                    <a:pt x="33" y="235"/>
                    <a:pt x="31" y="235"/>
                    <a:pt x="29" y="235"/>
                  </a:cubicBezTo>
                  <a:cubicBezTo>
                    <a:pt x="29" y="236"/>
                    <a:pt x="28" y="237"/>
                    <a:pt x="28" y="238"/>
                  </a:cubicBezTo>
                  <a:cubicBezTo>
                    <a:pt x="21" y="257"/>
                    <a:pt x="25" y="277"/>
                    <a:pt x="38" y="289"/>
                  </a:cubicBezTo>
                  <a:cubicBezTo>
                    <a:pt x="49" y="299"/>
                    <a:pt x="55" y="326"/>
                    <a:pt x="52" y="344"/>
                  </a:cubicBezTo>
                  <a:cubicBezTo>
                    <a:pt x="50" y="358"/>
                    <a:pt x="44" y="363"/>
                    <a:pt x="40" y="365"/>
                  </a:cubicBezTo>
                  <a:cubicBezTo>
                    <a:pt x="22" y="373"/>
                    <a:pt x="0" y="392"/>
                    <a:pt x="0" y="398"/>
                  </a:cubicBezTo>
                  <a:cubicBezTo>
                    <a:pt x="0" y="401"/>
                    <a:pt x="5" y="406"/>
                    <a:pt x="9" y="409"/>
                  </a:cubicBezTo>
                  <a:cubicBezTo>
                    <a:pt x="17" y="416"/>
                    <a:pt x="29" y="426"/>
                    <a:pt x="25" y="439"/>
                  </a:cubicBezTo>
                  <a:cubicBezTo>
                    <a:pt x="23" y="446"/>
                    <a:pt x="22" y="460"/>
                    <a:pt x="23" y="474"/>
                  </a:cubicBezTo>
                  <a:cubicBezTo>
                    <a:pt x="34" y="474"/>
                    <a:pt x="44" y="476"/>
                    <a:pt x="54" y="466"/>
                  </a:cubicBezTo>
                  <a:cubicBezTo>
                    <a:pt x="57" y="463"/>
                    <a:pt x="59" y="461"/>
                    <a:pt x="61" y="458"/>
                  </a:cubicBezTo>
                  <a:cubicBezTo>
                    <a:pt x="71" y="447"/>
                    <a:pt x="82" y="435"/>
                    <a:pt x="108" y="435"/>
                  </a:cubicBezTo>
                  <a:cubicBezTo>
                    <a:pt x="191" y="435"/>
                    <a:pt x="233" y="440"/>
                    <a:pt x="244" y="453"/>
                  </a:cubicBezTo>
                  <a:cubicBezTo>
                    <a:pt x="248" y="458"/>
                    <a:pt x="258" y="459"/>
                    <a:pt x="267" y="459"/>
                  </a:cubicBezTo>
                  <a:cubicBezTo>
                    <a:pt x="270" y="459"/>
                    <a:pt x="273" y="459"/>
                    <a:pt x="276" y="459"/>
                  </a:cubicBezTo>
                  <a:cubicBezTo>
                    <a:pt x="288" y="458"/>
                    <a:pt x="300" y="457"/>
                    <a:pt x="311" y="462"/>
                  </a:cubicBezTo>
                  <a:cubicBezTo>
                    <a:pt x="321" y="467"/>
                    <a:pt x="333" y="471"/>
                    <a:pt x="342" y="473"/>
                  </a:cubicBezTo>
                  <a:cubicBezTo>
                    <a:pt x="345" y="474"/>
                    <a:pt x="348" y="474"/>
                    <a:pt x="351" y="474"/>
                  </a:cubicBezTo>
                  <a:cubicBezTo>
                    <a:pt x="354" y="474"/>
                    <a:pt x="355" y="473"/>
                    <a:pt x="355" y="473"/>
                  </a:cubicBezTo>
                  <a:cubicBezTo>
                    <a:pt x="356" y="469"/>
                    <a:pt x="360" y="466"/>
                    <a:pt x="364" y="466"/>
                  </a:cubicBezTo>
                  <a:cubicBezTo>
                    <a:pt x="368" y="466"/>
                    <a:pt x="372" y="468"/>
                    <a:pt x="378" y="470"/>
                  </a:cubicBezTo>
                  <a:cubicBezTo>
                    <a:pt x="387" y="474"/>
                    <a:pt x="400" y="478"/>
                    <a:pt x="408" y="474"/>
                  </a:cubicBezTo>
                  <a:cubicBezTo>
                    <a:pt x="411" y="472"/>
                    <a:pt x="415" y="471"/>
                    <a:pt x="419" y="471"/>
                  </a:cubicBezTo>
                  <a:cubicBezTo>
                    <a:pt x="430" y="471"/>
                    <a:pt x="439" y="478"/>
                    <a:pt x="446" y="483"/>
                  </a:cubicBezTo>
                  <a:cubicBezTo>
                    <a:pt x="450" y="486"/>
                    <a:pt x="455" y="490"/>
                    <a:pt x="457" y="490"/>
                  </a:cubicBezTo>
                  <a:cubicBezTo>
                    <a:pt x="466" y="485"/>
                    <a:pt x="484" y="484"/>
                    <a:pt x="490" y="484"/>
                  </a:cubicBezTo>
                  <a:cubicBezTo>
                    <a:pt x="497" y="484"/>
                    <a:pt x="524" y="485"/>
                    <a:pt x="534" y="495"/>
                  </a:cubicBezTo>
                  <a:cubicBezTo>
                    <a:pt x="535" y="495"/>
                    <a:pt x="535" y="496"/>
                    <a:pt x="535" y="496"/>
                  </a:cubicBezTo>
                  <a:cubicBezTo>
                    <a:pt x="536" y="493"/>
                    <a:pt x="538" y="486"/>
                    <a:pt x="538" y="475"/>
                  </a:cubicBezTo>
                  <a:cubicBezTo>
                    <a:pt x="538" y="459"/>
                    <a:pt x="574" y="429"/>
                    <a:pt x="585" y="420"/>
                  </a:cubicBezTo>
                  <a:lnTo>
                    <a:pt x="587" y="419"/>
                  </a:lnTo>
                  <a:lnTo>
                    <a:pt x="589" y="419"/>
                  </a:lnTo>
                  <a:cubicBezTo>
                    <a:pt x="589" y="419"/>
                    <a:pt x="612" y="418"/>
                    <a:pt x="629" y="412"/>
                  </a:cubicBezTo>
                  <a:lnTo>
                    <a:pt x="629" y="411"/>
                  </a:lnTo>
                  <a:cubicBezTo>
                    <a:pt x="628" y="409"/>
                    <a:pt x="627" y="406"/>
                    <a:pt x="626" y="403"/>
                  </a:cubicBezTo>
                  <a:cubicBezTo>
                    <a:pt x="625" y="401"/>
                    <a:pt x="625" y="400"/>
                    <a:pt x="625" y="399"/>
                  </a:cubicBezTo>
                  <a:cubicBezTo>
                    <a:pt x="624" y="398"/>
                    <a:pt x="624" y="396"/>
                    <a:pt x="623" y="394"/>
                  </a:cubicBezTo>
                  <a:cubicBezTo>
                    <a:pt x="622" y="391"/>
                    <a:pt x="622" y="388"/>
                    <a:pt x="621" y="384"/>
                  </a:cubicBezTo>
                  <a:cubicBezTo>
                    <a:pt x="618" y="373"/>
                    <a:pt x="615" y="362"/>
                    <a:pt x="612" y="353"/>
                  </a:cubicBezTo>
                  <a:cubicBezTo>
                    <a:pt x="610" y="346"/>
                    <a:pt x="608" y="339"/>
                    <a:pt x="606" y="333"/>
                  </a:cubicBezTo>
                  <a:cubicBezTo>
                    <a:pt x="606" y="329"/>
                    <a:pt x="605" y="325"/>
                    <a:pt x="605" y="322"/>
                  </a:cubicBezTo>
                  <a:cubicBezTo>
                    <a:pt x="605" y="317"/>
                    <a:pt x="607" y="312"/>
                    <a:pt x="610" y="308"/>
                  </a:cubicBezTo>
                  <a:cubicBezTo>
                    <a:pt x="612" y="306"/>
                    <a:pt x="616" y="303"/>
                    <a:pt x="622" y="303"/>
                  </a:cubicBezTo>
                  <a:cubicBezTo>
                    <a:pt x="629" y="303"/>
                    <a:pt x="636" y="306"/>
                    <a:pt x="644" y="310"/>
                  </a:cubicBezTo>
                  <a:cubicBezTo>
                    <a:pt x="653" y="313"/>
                    <a:pt x="662" y="317"/>
                    <a:pt x="666" y="315"/>
                  </a:cubicBezTo>
                  <a:cubicBezTo>
                    <a:pt x="702" y="299"/>
                    <a:pt x="703" y="289"/>
                    <a:pt x="702" y="286"/>
                  </a:cubicBezTo>
                  <a:cubicBezTo>
                    <a:pt x="701" y="282"/>
                    <a:pt x="697" y="276"/>
                    <a:pt x="692" y="271"/>
                  </a:cubicBezTo>
                  <a:cubicBezTo>
                    <a:pt x="684" y="262"/>
                    <a:pt x="672" y="254"/>
                    <a:pt x="664" y="252"/>
                  </a:cubicBezTo>
                  <a:cubicBezTo>
                    <a:pt x="656" y="250"/>
                    <a:pt x="650" y="242"/>
                    <a:pt x="644" y="233"/>
                  </a:cubicBezTo>
                  <a:cubicBezTo>
                    <a:pt x="637" y="224"/>
                    <a:pt x="630" y="213"/>
                    <a:pt x="619" y="209"/>
                  </a:cubicBezTo>
                  <a:cubicBezTo>
                    <a:pt x="605" y="204"/>
                    <a:pt x="600" y="192"/>
                    <a:pt x="596" y="181"/>
                  </a:cubicBezTo>
                  <a:cubicBezTo>
                    <a:pt x="593" y="173"/>
                    <a:pt x="590" y="166"/>
                    <a:pt x="583" y="161"/>
                  </a:cubicBezTo>
                  <a:cubicBezTo>
                    <a:pt x="567" y="151"/>
                    <a:pt x="569" y="134"/>
                    <a:pt x="571" y="120"/>
                  </a:cubicBezTo>
                  <a:cubicBezTo>
                    <a:pt x="571" y="114"/>
                    <a:pt x="572" y="108"/>
                    <a:pt x="572" y="103"/>
                  </a:cubicBezTo>
                  <a:cubicBezTo>
                    <a:pt x="571" y="97"/>
                    <a:pt x="571" y="90"/>
                    <a:pt x="571" y="83"/>
                  </a:cubicBezTo>
                  <a:cubicBezTo>
                    <a:pt x="571" y="74"/>
                    <a:pt x="572" y="57"/>
                    <a:pt x="568" y="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2" name="Freeform 113">
              <a:extLst>
                <a:ext uri="{FF2B5EF4-FFF2-40B4-BE49-F238E27FC236}">
                  <a16:creationId xmlns:a16="http://schemas.microsoft.com/office/drawing/2014/main" id="{B7FEB1A8-469C-4F0F-BCFE-3A3831554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6041" y="2113704"/>
              <a:ext cx="234877" cy="107103"/>
            </a:xfrm>
            <a:custGeom>
              <a:avLst/>
              <a:gdLst>
                <a:gd name="T0" fmla="*/ 493 w 552"/>
                <a:gd name="T1" fmla="*/ 52 h 252"/>
                <a:gd name="T2" fmla="*/ 479 w 552"/>
                <a:gd name="T3" fmla="*/ 51 h 252"/>
                <a:gd name="T4" fmla="*/ 463 w 552"/>
                <a:gd name="T5" fmla="*/ 49 h 252"/>
                <a:gd name="T6" fmla="*/ 447 w 552"/>
                <a:gd name="T7" fmla="*/ 48 h 252"/>
                <a:gd name="T8" fmla="*/ 428 w 552"/>
                <a:gd name="T9" fmla="*/ 47 h 252"/>
                <a:gd name="T10" fmla="*/ 427 w 552"/>
                <a:gd name="T11" fmla="*/ 48 h 252"/>
                <a:gd name="T12" fmla="*/ 347 w 552"/>
                <a:gd name="T13" fmla="*/ 4 h 252"/>
                <a:gd name="T14" fmla="*/ 327 w 552"/>
                <a:gd name="T15" fmla="*/ 0 h 252"/>
                <a:gd name="T16" fmla="*/ 306 w 552"/>
                <a:gd name="T17" fmla="*/ 1 h 252"/>
                <a:gd name="T18" fmla="*/ 289 w 552"/>
                <a:gd name="T19" fmla="*/ 2 h 252"/>
                <a:gd name="T20" fmla="*/ 272 w 552"/>
                <a:gd name="T21" fmla="*/ 3 h 252"/>
                <a:gd name="T22" fmla="*/ 262 w 552"/>
                <a:gd name="T23" fmla="*/ 42 h 252"/>
                <a:gd name="T24" fmla="*/ 217 w 552"/>
                <a:gd name="T25" fmla="*/ 109 h 252"/>
                <a:gd name="T26" fmla="*/ 196 w 552"/>
                <a:gd name="T27" fmla="*/ 109 h 252"/>
                <a:gd name="T28" fmla="*/ 124 w 552"/>
                <a:gd name="T29" fmla="*/ 27 h 252"/>
                <a:gd name="T30" fmla="*/ 79 w 552"/>
                <a:gd name="T31" fmla="*/ 49 h 252"/>
                <a:gd name="T32" fmla="*/ 42 w 552"/>
                <a:gd name="T33" fmla="*/ 93 h 252"/>
                <a:gd name="T34" fmla="*/ 19 w 552"/>
                <a:gd name="T35" fmla="*/ 188 h 252"/>
                <a:gd name="T36" fmla="*/ 28 w 552"/>
                <a:gd name="T37" fmla="*/ 188 h 252"/>
                <a:gd name="T38" fmla="*/ 45 w 552"/>
                <a:gd name="T39" fmla="*/ 185 h 252"/>
                <a:gd name="T40" fmla="*/ 59 w 552"/>
                <a:gd name="T41" fmla="*/ 181 h 252"/>
                <a:gd name="T42" fmla="*/ 72 w 552"/>
                <a:gd name="T43" fmla="*/ 174 h 252"/>
                <a:gd name="T44" fmla="*/ 162 w 552"/>
                <a:gd name="T45" fmla="*/ 170 h 252"/>
                <a:gd name="T46" fmla="*/ 210 w 552"/>
                <a:gd name="T47" fmla="*/ 175 h 252"/>
                <a:gd name="T48" fmla="*/ 281 w 552"/>
                <a:gd name="T49" fmla="*/ 174 h 252"/>
                <a:gd name="T50" fmla="*/ 316 w 552"/>
                <a:gd name="T51" fmla="*/ 184 h 252"/>
                <a:gd name="T52" fmla="*/ 327 w 552"/>
                <a:gd name="T53" fmla="*/ 191 h 252"/>
                <a:gd name="T54" fmla="*/ 337 w 552"/>
                <a:gd name="T55" fmla="*/ 191 h 252"/>
                <a:gd name="T56" fmla="*/ 346 w 552"/>
                <a:gd name="T57" fmla="*/ 193 h 252"/>
                <a:gd name="T58" fmla="*/ 420 w 552"/>
                <a:gd name="T59" fmla="*/ 241 h 252"/>
                <a:gd name="T60" fmla="*/ 437 w 552"/>
                <a:gd name="T61" fmla="*/ 251 h 252"/>
                <a:gd name="T62" fmla="*/ 474 w 552"/>
                <a:gd name="T63" fmla="*/ 229 h 252"/>
                <a:gd name="T64" fmla="*/ 494 w 552"/>
                <a:gd name="T65" fmla="*/ 229 h 252"/>
                <a:gd name="T66" fmla="*/ 520 w 552"/>
                <a:gd name="T67" fmla="*/ 218 h 252"/>
                <a:gd name="T68" fmla="*/ 551 w 552"/>
                <a:gd name="T69" fmla="*/ 195 h 252"/>
                <a:gd name="T70" fmla="*/ 538 w 552"/>
                <a:gd name="T71" fmla="*/ 157 h 252"/>
                <a:gd name="T72" fmla="*/ 530 w 552"/>
                <a:gd name="T73" fmla="*/ 148 h 252"/>
                <a:gd name="T74" fmla="*/ 512 w 552"/>
                <a:gd name="T75" fmla="*/ 118 h 252"/>
                <a:gd name="T76" fmla="*/ 506 w 552"/>
                <a:gd name="T77" fmla="*/ 7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2" h="252">
                  <a:moveTo>
                    <a:pt x="506" y="70"/>
                  </a:moveTo>
                  <a:cubicBezTo>
                    <a:pt x="500" y="65"/>
                    <a:pt x="496" y="58"/>
                    <a:pt x="493" y="52"/>
                  </a:cubicBezTo>
                  <a:cubicBezTo>
                    <a:pt x="490" y="52"/>
                    <a:pt x="488" y="52"/>
                    <a:pt x="485" y="51"/>
                  </a:cubicBezTo>
                  <a:cubicBezTo>
                    <a:pt x="483" y="51"/>
                    <a:pt x="481" y="51"/>
                    <a:pt x="479" y="51"/>
                  </a:cubicBezTo>
                  <a:cubicBezTo>
                    <a:pt x="476" y="50"/>
                    <a:pt x="473" y="50"/>
                    <a:pt x="469" y="50"/>
                  </a:cubicBezTo>
                  <a:cubicBezTo>
                    <a:pt x="467" y="49"/>
                    <a:pt x="465" y="49"/>
                    <a:pt x="463" y="49"/>
                  </a:cubicBezTo>
                  <a:cubicBezTo>
                    <a:pt x="459" y="48"/>
                    <a:pt x="456" y="48"/>
                    <a:pt x="453" y="48"/>
                  </a:cubicBezTo>
                  <a:cubicBezTo>
                    <a:pt x="451" y="48"/>
                    <a:pt x="449" y="48"/>
                    <a:pt x="447" y="48"/>
                  </a:cubicBezTo>
                  <a:cubicBezTo>
                    <a:pt x="442" y="47"/>
                    <a:pt x="438" y="47"/>
                    <a:pt x="434" y="47"/>
                  </a:cubicBezTo>
                  <a:cubicBezTo>
                    <a:pt x="431" y="47"/>
                    <a:pt x="429" y="47"/>
                    <a:pt x="428" y="47"/>
                  </a:cubicBezTo>
                  <a:lnTo>
                    <a:pt x="428" y="47"/>
                  </a:lnTo>
                  <a:cubicBezTo>
                    <a:pt x="427" y="47"/>
                    <a:pt x="427" y="47"/>
                    <a:pt x="427" y="48"/>
                  </a:cubicBezTo>
                  <a:cubicBezTo>
                    <a:pt x="426" y="48"/>
                    <a:pt x="426" y="48"/>
                    <a:pt x="426" y="48"/>
                  </a:cubicBezTo>
                  <a:cubicBezTo>
                    <a:pt x="415" y="51"/>
                    <a:pt x="392" y="39"/>
                    <a:pt x="347" y="4"/>
                  </a:cubicBezTo>
                  <a:lnTo>
                    <a:pt x="344" y="2"/>
                  </a:lnTo>
                  <a:cubicBezTo>
                    <a:pt x="344" y="2"/>
                    <a:pt x="341" y="0"/>
                    <a:pt x="327" y="0"/>
                  </a:cubicBezTo>
                  <a:cubicBezTo>
                    <a:pt x="323" y="0"/>
                    <a:pt x="318" y="0"/>
                    <a:pt x="313" y="1"/>
                  </a:cubicBezTo>
                  <a:cubicBezTo>
                    <a:pt x="311" y="1"/>
                    <a:pt x="308" y="1"/>
                    <a:pt x="306" y="1"/>
                  </a:cubicBezTo>
                  <a:cubicBezTo>
                    <a:pt x="303" y="1"/>
                    <a:pt x="300" y="1"/>
                    <a:pt x="297" y="2"/>
                  </a:cubicBezTo>
                  <a:cubicBezTo>
                    <a:pt x="294" y="2"/>
                    <a:pt x="291" y="2"/>
                    <a:pt x="289" y="2"/>
                  </a:cubicBezTo>
                  <a:cubicBezTo>
                    <a:pt x="286" y="2"/>
                    <a:pt x="284" y="2"/>
                    <a:pt x="282" y="3"/>
                  </a:cubicBezTo>
                  <a:cubicBezTo>
                    <a:pt x="278" y="3"/>
                    <a:pt x="275" y="3"/>
                    <a:pt x="272" y="3"/>
                  </a:cubicBezTo>
                  <a:cubicBezTo>
                    <a:pt x="271" y="4"/>
                    <a:pt x="270" y="4"/>
                    <a:pt x="268" y="4"/>
                  </a:cubicBezTo>
                  <a:cubicBezTo>
                    <a:pt x="258" y="16"/>
                    <a:pt x="259" y="26"/>
                    <a:pt x="262" y="42"/>
                  </a:cubicBezTo>
                  <a:cubicBezTo>
                    <a:pt x="263" y="51"/>
                    <a:pt x="265" y="61"/>
                    <a:pt x="264" y="74"/>
                  </a:cubicBezTo>
                  <a:cubicBezTo>
                    <a:pt x="263" y="109"/>
                    <a:pt x="230" y="109"/>
                    <a:pt x="217" y="109"/>
                  </a:cubicBezTo>
                  <a:cubicBezTo>
                    <a:pt x="213" y="109"/>
                    <a:pt x="209" y="109"/>
                    <a:pt x="205" y="109"/>
                  </a:cubicBezTo>
                  <a:cubicBezTo>
                    <a:pt x="202" y="109"/>
                    <a:pt x="199" y="109"/>
                    <a:pt x="196" y="109"/>
                  </a:cubicBezTo>
                  <a:cubicBezTo>
                    <a:pt x="178" y="109"/>
                    <a:pt x="157" y="78"/>
                    <a:pt x="134" y="43"/>
                  </a:cubicBezTo>
                  <a:cubicBezTo>
                    <a:pt x="130" y="36"/>
                    <a:pt x="126" y="31"/>
                    <a:pt x="124" y="27"/>
                  </a:cubicBezTo>
                  <a:cubicBezTo>
                    <a:pt x="123" y="27"/>
                    <a:pt x="123" y="26"/>
                    <a:pt x="121" y="26"/>
                  </a:cubicBezTo>
                  <a:cubicBezTo>
                    <a:pt x="112" y="26"/>
                    <a:pt x="94" y="38"/>
                    <a:pt x="79" y="49"/>
                  </a:cubicBezTo>
                  <a:cubicBezTo>
                    <a:pt x="72" y="54"/>
                    <a:pt x="65" y="59"/>
                    <a:pt x="58" y="63"/>
                  </a:cubicBezTo>
                  <a:cubicBezTo>
                    <a:pt x="46" y="70"/>
                    <a:pt x="44" y="81"/>
                    <a:pt x="42" y="93"/>
                  </a:cubicBezTo>
                  <a:cubicBezTo>
                    <a:pt x="40" y="104"/>
                    <a:pt x="38" y="115"/>
                    <a:pt x="29" y="123"/>
                  </a:cubicBezTo>
                  <a:cubicBezTo>
                    <a:pt x="17" y="133"/>
                    <a:pt x="0" y="154"/>
                    <a:pt x="19" y="188"/>
                  </a:cubicBezTo>
                  <a:cubicBezTo>
                    <a:pt x="19" y="188"/>
                    <a:pt x="19" y="188"/>
                    <a:pt x="19" y="189"/>
                  </a:cubicBezTo>
                  <a:cubicBezTo>
                    <a:pt x="22" y="188"/>
                    <a:pt x="25" y="188"/>
                    <a:pt x="28" y="188"/>
                  </a:cubicBezTo>
                  <a:cubicBezTo>
                    <a:pt x="30" y="187"/>
                    <a:pt x="33" y="187"/>
                    <a:pt x="35" y="187"/>
                  </a:cubicBezTo>
                  <a:cubicBezTo>
                    <a:pt x="39" y="186"/>
                    <a:pt x="42" y="185"/>
                    <a:pt x="45" y="185"/>
                  </a:cubicBezTo>
                  <a:cubicBezTo>
                    <a:pt x="47" y="184"/>
                    <a:pt x="49" y="184"/>
                    <a:pt x="51" y="183"/>
                  </a:cubicBezTo>
                  <a:cubicBezTo>
                    <a:pt x="54" y="183"/>
                    <a:pt x="56" y="182"/>
                    <a:pt x="59" y="181"/>
                  </a:cubicBezTo>
                  <a:cubicBezTo>
                    <a:pt x="60" y="180"/>
                    <a:pt x="62" y="180"/>
                    <a:pt x="63" y="179"/>
                  </a:cubicBezTo>
                  <a:cubicBezTo>
                    <a:pt x="67" y="178"/>
                    <a:pt x="70" y="176"/>
                    <a:pt x="72" y="174"/>
                  </a:cubicBezTo>
                  <a:cubicBezTo>
                    <a:pt x="81" y="168"/>
                    <a:pt x="93" y="166"/>
                    <a:pt x="111" y="166"/>
                  </a:cubicBezTo>
                  <a:cubicBezTo>
                    <a:pt x="128" y="166"/>
                    <a:pt x="147" y="168"/>
                    <a:pt x="162" y="170"/>
                  </a:cubicBezTo>
                  <a:cubicBezTo>
                    <a:pt x="172" y="172"/>
                    <a:pt x="181" y="173"/>
                    <a:pt x="186" y="173"/>
                  </a:cubicBezTo>
                  <a:cubicBezTo>
                    <a:pt x="193" y="173"/>
                    <a:pt x="201" y="174"/>
                    <a:pt x="210" y="175"/>
                  </a:cubicBezTo>
                  <a:cubicBezTo>
                    <a:pt x="223" y="176"/>
                    <a:pt x="237" y="178"/>
                    <a:pt x="250" y="178"/>
                  </a:cubicBezTo>
                  <a:cubicBezTo>
                    <a:pt x="263" y="178"/>
                    <a:pt x="273" y="176"/>
                    <a:pt x="281" y="174"/>
                  </a:cubicBezTo>
                  <a:cubicBezTo>
                    <a:pt x="285" y="172"/>
                    <a:pt x="289" y="171"/>
                    <a:pt x="293" y="171"/>
                  </a:cubicBezTo>
                  <a:cubicBezTo>
                    <a:pt x="305" y="171"/>
                    <a:pt x="311" y="178"/>
                    <a:pt x="316" y="184"/>
                  </a:cubicBezTo>
                  <a:cubicBezTo>
                    <a:pt x="320" y="188"/>
                    <a:pt x="322" y="191"/>
                    <a:pt x="325" y="191"/>
                  </a:cubicBezTo>
                  <a:lnTo>
                    <a:pt x="327" y="191"/>
                  </a:lnTo>
                  <a:cubicBezTo>
                    <a:pt x="329" y="190"/>
                    <a:pt x="332" y="190"/>
                    <a:pt x="335" y="191"/>
                  </a:cubicBezTo>
                  <a:cubicBezTo>
                    <a:pt x="335" y="191"/>
                    <a:pt x="336" y="191"/>
                    <a:pt x="337" y="191"/>
                  </a:cubicBezTo>
                  <a:cubicBezTo>
                    <a:pt x="340" y="191"/>
                    <a:pt x="343" y="192"/>
                    <a:pt x="346" y="193"/>
                  </a:cubicBezTo>
                  <a:lnTo>
                    <a:pt x="346" y="193"/>
                  </a:lnTo>
                  <a:cubicBezTo>
                    <a:pt x="369" y="202"/>
                    <a:pt x="395" y="222"/>
                    <a:pt x="404" y="230"/>
                  </a:cubicBezTo>
                  <a:cubicBezTo>
                    <a:pt x="409" y="234"/>
                    <a:pt x="414" y="237"/>
                    <a:pt x="420" y="241"/>
                  </a:cubicBezTo>
                  <a:cubicBezTo>
                    <a:pt x="422" y="242"/>
                    <a:pt x="424" y="244"/>
                    <a:pt x="427" y="245"/>
                  </a:cubicBezTo>
                  <a:cubicBezTo>
                    <a:pt x="430" y="247"/>
                    <a:pt x="433" y="249"/>
                    <a:pt x="437" y="251"/>
                  </a:cubicBezTo>
                  <a:cubicBezTo>
                    <a:pt x="441" y="246"/>
                    <a:pt x="445" y="242"/>
                    <a:pt x="450" y="238"/>
                  </a:cubicBezTo>
                  <a:cubicBezTo>
                    <a:pt x="459" y="232"/>
                    <a:pt x="467" y="229"/>
                    <a:pt x="474" y="229"/>
                  </a:cubicBezTo>
                  <a:cubicBezTo>
                    <a:pt x="476" y="228"/>
                    <a:pt x="479" y="228"/>
                    <a:pt x="480" y="228"/>
                  </a:cubicBezTo>
                  <a:cubicBezTo>
                    <a:pt x="485" y="228"/>
                    <a:pt x="490" y="229"/>
                    <a:pt x="494" y="229"/>
                  </a:cubicBezTo>
                  <a:cubicBezTo>
                    <a:pt x="498" y="230"/>
                    <a:pt x="502" y="230"/>
                    <a:pt x="506" y="230"/>
                  </a:cubicBezTo>
                  <a:cubicBezTo>
                    <a:pt x="512" y="230"/>
                    <a:pt x="515" y="226"/>
                    <a:pt x="520" y="218"/>
                  </a:cubicBezTo>
                  <a:cubicBezTo>
                    <a:pt x="523" y="213"/>
                    <a:pt x="526" y="208"/>
                    <a:pt x="531" y="204"/>
                  </a:cubicBezTo>
                  <a:cubicBezTo>
                    <a:pt x="537" y="200"/>
                    <a:pt x="544" y="197"/>
                    <a:pt x="551" y="195"/>
                  </a:cubicBezTo>
                  <a:cubicBezTo>
                    <a:pt x="549" y="191"/>
                    <a:pt x="548" y="187"/>
                    <a:pt x="547" y="182"/>
                  </a:cubicBezTo>
                  <a:cubicBezTo>
                    <a:pt x="545" y="172"/>
                    <a:pt x="543" y="162"/>
                    <a:pt x="538" y="157"/>
                  </a:cubicBezTo>
                  <a:cubicBezTo>
                    <a:pt x="537" y="156"/>
                    <a:pt x="537" y="156"/>
                    <a:pt x="536" y="155"/>
                  </a:cubicBezTo>
                  <a:cubicBezTo>
                    <a:pt x="534" y="153"/>
                    <a:pt x="532" y="151"/>
                    <a:pt x="530" y="148"/>
                  </a:cubicBezTo>
                  <a:cubicBezTo>
                    <a:pt x="524" y="142"/>
                    <a:pt x="519" y="135"/>
                    <a:pt x="516" y="128"/>
                  </a:cubicBezTo>
                  <a:cubicBezTo>
                    <a:pt x="514" y="125"/>
                    <a:pt x="513" y="121"/>
                    <a:pt x="512" y="118"/>
                  </a:cubicBezTo>
                  <a:cubicBezTo>
                    <a:pt x="511" y="114"/>
                    <a:pt x="511" y="110"/>
                    <a:pt x="513" y="106"/>
                  </a:cubicBezTo>
                  <a:cubicBezTo>
                    <a:pt x="515" y="102"/>
                    <a:pt x="521" y="85"/>
                    <a:pt x="506" y="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3" name="Freeform 114">
              <a:extLst>
                <a:ext uri="{FF2B5EF4-FFF2-40B4-BE49-F238E27FC236}">
                  <a16:creationId xmlns:a16="http://schemas.microsoft.com/office/drawing/2014/main" id="{6FF7A388-E574-420B-BB85-7B82FEB8F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9798" y="2188864"/>
              <a:ext cx="180386" cy="110859"/>
            </a:xfrm>
            <a:custGeom>
              <a:avLst/>
              <a:gdLst>
                <a:gd name="T0" fmla="*/ 0 w 425"/>
                <a:gd name="T1" fmla="*/ 112 h 261"/>
                <a:gd name="T2" fmla="*/ 5 w 425"/>
                <a:gd name="T3" fmla="*/ 115 h 261"/>
                <a:gd name="T4" fmla="*/ 6 w 425"/>
                <a:gd name="T5" fmla="*/ 116 h 261"/>
                <a:gd name="T6" fmla="*/ 11 w 425"/>
                <a:gd name="T7" fmla="*/ 115 h 261"/>
                <a:gd name="T8" fmla="*/ 32 w 425"/>
                <a:gd name="T9" fmla="*/ 114 h 261"/>
                <a:gd name="T10" fmla="*/ 56 w 425"/>
                <a:gd name="T11" fmla="*/ 123 h 261"/>
                <a:gd name="T12" fmla="*/ 90 w 425"/>
                <a:gd name="T13" fmla="*/ 138 h 261"/>
                <a:gd name="T14" fmla="*/ 94 w 425"/>
                <a:gd name="T15" fmla="*/ 138 h 261"/>
                <a:gd name="T16" fmla="*/ 102 w 425"/>
                <a:gd name="T17" fmla="*/ 136 h 261"/>
                <a:gd name="T18" fmla="*/ 145 w 425"/>
                <a:gd name="T19" fmla="*/ 168 h 261"/>
                <a:gd name="T20" fmla="*/ 144 w 425"/>
                <a:gd name="T21" fmla="*/ 187 h 261"/>
                <a:gd name="T22" fmla="*/ 142 w 425"/>
                <a:gd name="T23" fmla="*/ 217 h 261"/>
                <a:gd name="T24" fmla="*/ 203 w 425"/>
                <a:gd name="T25" fmla="*/ 252 h 261"/>
                <a:gd name="T26" fmla="*/ 256 w 425"/>
                <a:gd name="T27" fmla="*/ 256 h 261"/>
                <a:gd name="T28" fmla="*/ 289 w 425"/>
                <a:gd name="T29" fmla="*/ 240 h 261"/>
                <a:gd name="T30" fmla="*/ 343 w 425"/>
                <a:gd name="T31" fmla="*/ 222 h 261"/>
                <a:gd name="T32" fmla="*/ 347 w 425"/>
                <a:gd name="T33" fmla="*/ 201 h 261"/>
                <a:gd name="T34" fmla="*/ 348 w 425"/>
                <a:gd name="T35" fmla="*/ 191 h 261"/>
                <a:gd name="T36" fmla="*/ 391 w 425"/>
                <a:gd name="T37" fmla="*/ 150 h 261"/>
                <a:gd name="T38" fmla="*/ 399 w 425"/>
                <a:gd name="T39" fmla="*/ 142 h 261"/>
                <a:gd name="T40" fmla="*/ 417 w 425"/>
                <a:gd name="T41" fmla="*/ 130 h 261"/>
                <a:gd name="T42" fmla="*/ 420 w 425"/>
                <a:gd name="T43" fmla="*/ 129 h 261"/>
                <a:gd name="T44" fmla="*/ 421 w 425"/>
                <a:gd name="T45" fmla="*/ 108 h 261"/>
                <a:gd name="T46" fmla="*/ 424 w 425"/>
                <a:gd name="T47" fmla="*/ 85 h 261"/>
                <a:gd name="T48" fmla="*/ 389 w 425"/>
                <a:gd name="T49" fmla="*/ 62 h 261"/>
                <a:gd name="T50" fmla="*/ 322 w 425"/>
                <a:gd name="T51" fmla="*/ 25 h 261"/>
                <a:gd name="T52" fmla="*/ 300 w 425"/>
                <a:gd name="T53" fmla="*/ 15 h 261"/>
                <a:gd name="T54" fmla="*/ 278 w 425"/>
                <a:gd name="T55" fmla="*/ 8 h 261"/>
                <a:gd name="T56" fmla="*/ 243 w 425"/>
                <a:gd name="T57" fmla="*/ 13 h 261"/>
                <a:gd name="T58" fmla="*/ 202 w 425"/>
                <a:gd name="T59" fmla="*/ 10 h 261"/>
                <a:gd name="T60" fmla="*/ 179 w 425"/>
                <a:gd name="T61" fmla="*/ 8 h 261"/>
                <a:gd name="T62" fmla="*/ 153 w 425"/>
                <a:gd name="T63" fmla="*/ 5 h 261"/>
                <a:gd name="T64" fmla="*/ 104 w 425"/>
                <a:gd name="T65" fmla="*/ 0 h 261"/>
                <a:gd name="T66" fmla="*/ 72 w 425"/>
                <a:gd name="T67" fmla="*/ 7 h 261"/>
                <a:gd name="T68" fmla="*/ 17 w 425"/>
                <a:gd name="T69" fmla="*/ 23 h 261"/>
                <a:gd name="T70" fmla="*/ 5 w 425"/>
                <a:gd name="T71" fmla="*/ 105 h 261"/>
                <a:gd name="T72" fmla="*/ 0 w 425"/>
                <a:gd name="T73" fmla="*/ 11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5" h="261">
                  <a:moveTo>
                    <a:pt x="0" y="112"/>
                  </a:moveTo>
                  <a:cubicBezTo>
                    <a:pt x="1" y="113"/>
                    <a:pt x="3" y="114"/>
                    <a:pt x="5" y="115"/>
                  </a:cubicBezTo>
                  <a:lnTo>
                    <a:pt x="6" y="116"/>
                  </a:lnTo>
                  <a:lnTo>
                    <a:pt x="11" y="115"/>
                  </a:lnTo>
                  <a:cubicBezTo>
                    <a:pt x="18" y="115"/>
                    <a:pt x="25" y="114"/>
                    <a:pt x="32" y="114"/>
                  </a:cubicBezTo>
                  <a:cubicBezTo>
                    <a:pt x="39" y="114"/>
                    <a:pt x="50" y="115"/>
                    <a:pt x="56" y="123"/>
                  </a:cubicBezTo>
                  <a:cubicBezTo>
                    <a:pt x="61" y="130"/>
                    <a:pt x="79" y="138"/>
                    <a:pt x="90" y="138"/>
                  </a:cubicBezTo>
                  <a:cubicBezTo>
                    <a:pt x="92" y="138"/>
                    <a:pt x="94" y="138"/>
                    <a:pt x="94" y="138"/>
                  </a:cubicBezTo>
                  <a:cubicBezTo>
                    <a:pt x="96" y="137"/>
                    <a:pt x="99" y="136"/>
                    <a:pt x="102" y="136"/>
                  </a:cubicBezTo>
                  <a:cubicBezTo>
                    <a:pt x="117" y="136"/>
                    <a:pt x="145" y="152"/>
                    <a:pt x="145" y="168"/>
                  </a:cubicBezTo>
                  <a:cubicBezTo>
                    <a:pt x="145" y="173"/>
                    <a:pt x="144" y="179"/>
                    <a:pt x="144" y="187"/>
                  </a:cubicBezTo>
                  <a:cubicBezTo>
                    <a:pt x="142" y="197"/>
                    <a:pt x="141" y="212"/>
                    <a:pt x="142" y="217"/>
                  </a:cubicBezTo>
                  <a:cubicBezTo>
                    <a:pt x="155" y="219"/>
                    <a:pt x="195" y="232"/>
                    <a:pt x="203" y="252"/>
                  </a:cubicBezTo>
                  <a:cubicBezTo>
                    <a:pt x="231" y="253"/>
                    <a:pt x="249" y="254"/>
                    <a:pt x="256" y="256"/>
                  </a:cubicBezTo>
                  <a:cubicBezTo>
                    <a:pt x="269" y="260"/>
                    <a:pt x="279" y="253"/>
                    <a:pt x="289" y="240"/>
                  </a:cubicBezTo>
                  <a:cubicBezTo>
                    <a:pt x="300" y="227"/>
                    <a:pt x="334" y="222"/>
                    <a:pt x="343" y="222"/>
                  </a:cubicBezTo>
                  <a:cubicBezTo>
                    <a:pt x="345" y="221"/>
                    <a:pt x="346" y="208"/>
                    <a:pt x="347" y="201"/>
                  </a:cubicBezTo>
                  <a:cubicBezTo>
                    <a:pt x="347" y="198"/>
                    <a:pt x="348" y="194"/>
                    <a:pt x="348" y="191"/>
                  </a:cubicBezTo>
                  <a:cubicBezTo>
                    <a:pt x="351" y="177"/>
                    <a:pt x="376" y="155"/>
                    <a:pt x="391" y="150"/>
                  </a:cubicBezTo>
                  <a:cubicBezTo>
                    <a:pt x="395" y="149"/>
                    <a:pt x="397" y="146"/>
                    <a:pt x="399" y="142"/>
                  </a:cubicBezTo>
                  <a:cubicBezTo>
                    <a:pt x="403" y="137"/>
                    <a:pt x="407" y="130"/>
                    <a:pt x="417" y="130"/>
                  </a:cubicBezTo>
                  <a:cubicBezTo>
                    <a:pt x="419" y="130"/>
                    <a:pt x="420" y="129"/>
                    <a:pt x="420" y="129"/>
                  </a:cubicBezTo>
                  <a:cubicBezTo>
                    <a:pt x="422" y="127"/>
                    <a:pt x="423" y="122"/>
                    <a:pt x="421" y="108"/>
                  </a:cubicBezTo>
                  <a:cubicBezTo>
                    <a:pt x="419" y="100"/>
                    <a:pt x="420" y="92"/>
                    <a:pt x="424" y="85"/>
                  </a:cubicBezTo>
                  <a:cubicBezTo>
                    <a:pt x="411" y="77"/>
                    <a:pt x="400" y="70"/>
                    <a:pt x="389" y="62"/>
                  </a:cubicBezTo>
                  <a:cubicBezTo>
                    <a:pt x="368" y="44"/>
                    <a:pt x="336" y="22"/>
                    <a:pt x="322" y="25"/>
                  </a:cubicBezTo>
                  <a:cubicBezTo>
                    <a:pt x="311" y="27"/>
                    <a:pt x="305" y="21"/>
                    <a:pt x="300" y="15"/>
                  </a:cubicBezTo>
                  <a:cubicBezTo>
                    <a:pt x="293" y="7"/>
                    <a:pt x="289" y="4"/>
                    <a:pt x="278" y="8"/>
                  </a:cubicBezTo>
                  <a:cubicBezTo>
                    <a:pt x="269" y="11"/>
                    <a:pt x="258" y="13"/>
                    <a:pt x="243" y="13"/>
                  </a:cubicBezTo>
                  <a:cubicBezTo>
                    <a:pt x="229" y="13"/>
                    <a:pt x="215" y="11"/>
                    <a:pt x="202" y="10"/>
                  </a:cubicBezTo>
                  <a:cubicBezTo>
                    <a:pt x="193" y="9"/>
                    <a:pt x="185" y="8"/>
                    <a:pt x="179" y="8"/>
                  </a:cubicBezTo>
                  <a:cubicBezTo>
                    <a:pt x="173" y="8"/>
                    <a:pt x="164" y="7"/>
                    <a:pt x="153" y="5"/>
                  </a:cubicBezTo>
                  <a:cubicBezTo>
                    <a:pt x="138" y="3"/>
                    <a:pt x="120" y="0"/>
                    <a:pt x="104" y="0"/>
                  </a:cubicBezTo>
                  <a:cubicBezTo>
                    <a:pt x="89" y="0"/>
                    <a:pt x="78" y="3"/>
                    <a:pt x="72" y="7"/>
                  </a:cubicBezTo>
                  <a:cubicBezTo>
                    <a:pt x="61" y="15"/>
                    <a:pt x="43" y="20"/>
                    <a:pt x="17" y="23"/>
                  </a:cubicBezTo>
                  <a:cubicBezTo>
                    <a:pt x="29" y="52"/>
                    <a:pt x="24" y="84"/>
                    <a:pt x="5" y="105"/>
                  </a:cubicBezTo>
                  <a:cubicBezTo>
                    <a:pt x="0" y="110"/>
                    <a:pt x="0" y="112"/>
                    <a:pt x="0" y="1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4" name="Freeform 115">
              <a:extLst>
                <a:ext uri="{FF2B5EF4-FFF2-40B4-BE49-F238E27FC236}">
                  <a16:creationId xmlns:a16="http://schemas.microsoft.com/office/drawing/2014/main" id="{761A2F88-72C7-4584-BBF4-C510A554A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7917" y="2241475"/>
              <a:ext cx="3758" cy="1879"/>
            </a:xfrm>
            <a:custGeom>
              <a:avLst/>
              <a:gdLst>
                <a:gd name="T0" fmla="*/ 7 w 8"/>
                <a:gd name="T1" fmla="*/ 4 h 5"/>
                <a:gd name="T2" fmla="*/ 7 w 8"/>
                <a:gd name="T3" fmla="*/ 4 h 5"/>
                <a:gd name="T4" fmla="*/ 0 w 8"/>
                <a:gd name="T5" fmla="*/ 0 h 5"/>
                <a:gd name="T6" fmla="*/ 4 w 8"/>
                <a:gd name="T7" fmla="*/ 3 h 5"/>
                <a:gd name="T8" fmla="*/ 7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lnTo>
                    <a:pt x="7" y="4"/>
                  </a:lnTo>
                  <a:lnTo>
                    <a:pt x="0" y="0"/>
                  </a:lnTo>
                  <a:cubicBezTo>
                    <a:pt x="2" y="1"/>
                    <a:pt x="3" y="2"/>
                    <a:pt x="4" y="3"/>
                  </a:cubicBezTo>
                  <a:lnTo>
                    <a:pt x="7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5" name="Freeform 116">
              <a:extLst>
                <a:ext uri="{FF2B5EF4-FFF2-40B4-BE49-F238E27FC236}">
                  <a16:creationId xmlns:a16="http://schemas.microsoft.com/office/drawing/2014/main" id="{AB9B05E5-C1DE-4088-9782-32E8C2474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799" y="2575936"/>
              <a:ext cx="139048" cy="73281"/>
            </a:xfrm>
            <a:custGeom>
              <a:avLst/>
              <a:gdLst>
                <a:gd name="T0" fmla="*/ 102 w 326"/>
                <a:gd name="T1" fmla="*/ 13 h 172"/>
                <a:gd name="T2" fmla="*/ 100 w 326"/>
                <a:gd name="T3" fmla="*/ 17 h 172"/>
                <a:gd name="T4" fmla="*/ 96 w 326"/>
                <a:gd name="T5" fmla="*/ 21 h 172"/>
                <a:gd name="T6" fmla="*/ 88 w 326"/>
                <a:gd name="T7" fmla="*/ 23 h 172"/>
                <a:gd name="T8" fmla="*/ 79 w 326"/>
                <a:gd name="T9" fmla="*/ 25 h 172"/>
                <a:gd name="T10" fmla="*/ 34 w 326"/>
                <a:gd name="T11" fmla="*/ 76 h 172"/>
                <a:gd name="T12" fmla="*/ 1 w 326"/>
                <a:gd name="T13" fmla="*/ 137 h 172"/>
                <a:gd name="T14" fmla="*/ 30 w 326"/>
                <a:gd name="T15" fmla="*/ 119 h 172"/>
                <a:gd name="T16" fmla="*/ 56 w 326"/>
                <a:gd name="T17" fmla="*/ 150 h 172"/>
                <a:gd name="T18" fmla="*/ 60 w 326"/>
                <a:gd name="T19" fmla="*/ 155 h 172"/>
                <a:gd name="T20" fmla="*/ 64 w 326"/>
                <a:gd name="T21" fmla="*/ 162 h 172"/>
                <a:gd name="T22" fmla="*/ 65 w 326"/>
                <a:gd name="T23" fmla="*/ 169 h 172"/>
                <a:gd name="T24" fmla="*/ 90 w 326"/>
                <a:gd name="T25" fmla="*/ 169 h 172"/>
                <a:gd name="T26" fmla="*/ 99 w 326"/>
                <a:gd name="T27" fmla="*/ 168 h 172"/>
                <a:gd name="T28" fmla="*/ 107 w 326"/>
                <a:gd name="T29" fmla="*/ 168 h 172"/>
                <a:gd name="T30" fmla="*/ 115 w 326"/>
                <a:gd name="T31" fmla="*/ 167 h 172"/>
                <a:gd name="T32" fmla="*/ 122 w 326"/>
                <a:gd name="T33" fmla="*/ 167 h 172"/>
                <a:gd name="T34" fmla="*/ 158 w 326"/>
                <a:gd name="T35" fmla="*/ 114 h 172"/>
                <a:gd name="T36" fmla="*/ 162 w 326"/>
                <a:gd name="T37" fmla="*/ 113 h 172"/>
                <a:gd name="T38" fmla="*/ 184 w 326"/>
                <a:gd name="T39" fmla="*/ 136 h 172"/>
                <a:gd name="T40" fmla="*/ 208 w 326"/>
                <a:gd name="T41" fmla="*/ 166 h 172"/>
                <a:gd name="T42" fmla="*/ 218 w 326"/>
                <a:gd name="T43" fmla="*/ 144 h 172"/>
                <a:gd name="T44" fmla="*/ 270 w 326"/>
                <a:gd name="T45" fmla="*/ 124 h 172"/>
                <a:gd name="T46" fmla="*/ 296 w 326"/>
                <a:gd name="T47" fmla="*/ 102 h 172"/>
                <a:gd name="T48" fmla="*/ 310 w 326"/>
                <a:gd name="T49" fmla="*/ 104 h 172"/>
                <a:gd name="T50" fmla="*/ 316 w 326"/>
                <a:gd name="T51" fmla="*/ 89 h 172"/>
                <a:gd name="T52" fmla="*/ 300 w 326"/>
                <a:gd name="T53" fmla="*/ 79 h 172"/>
                <a:gd name="T54" fmla="*/ 266 w 326"/>
                <a:gd name="T55" fmla="*/ 71 h 172"/>
                <a:gd name="T56" fmla="*/ 253 w 326"/>
                <a:gd name="T57" fmla="*/ 48 h 172"/>
                <a:gd name="T58" fmla="*/ 247 w 326"/>
                <a:gd name="T59" fmla="*/ 21 h 172"/>
                <a:gd name="T60" fmla="*/ 235 w 326"/>
                <a:gd name="T61" fmla="*/ 16 h 172"/>
                <a:gd name="T62" fmla="*/ 224 w 326"/>
                <a:gd name="T63" fmla="*/ 11 h 172"/>
                <a:gd name="T64" fmla="*/ 213 w 326"/>
                <a:gd name="T65" fmla="*/ 7 h 172"/>
                <a:gd name="T66" fmla="*/ 157 w 326"/>
                <a:gd name="T67" fmla="*/ 12 h 172"/>
                <a:gd name="T68" fmla="*/ 143 w 326"/>
                <a:gd name="T69" fmla="*/ 13 h 172"/>
                <a:gd name="T70" fmla="*/ 125 w 326"/>
                <a:gd name="T71" fmla="*/ 14 h 172"/>
                <a:gd name="T72" fmla="*/ 104 w 326"/>
                <a:gd name="T73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72">
                  <a:moveTo>
                    <a:pt x="102" y="12"/>
                  </a:moveTo>
                  <a:lnTo>
                    <a:pt x="102" y="13"/>
                  </a:lnTo>
                  <a:cubicBezTo>
                    <a:pt x="102" y="14"/>
                    <a:pt x="101" y="16"/>
                    <a:pt x="100" y="17"/>
                  </a:cubicBezTo>
                  <a:lnTo>
                    <a:pt x="100" y="17"/>
                  </a:lnTo>
                  <a:cubicBezTo>
                    <a:pt x="99" y="18"/>
                    <a:pt x="98" y="19"/>
                    <a:pt x="97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1"/>
                    <a:pt x="94" y="22"/>
                    <a:pt x="93" y="22"/>
                  </a:cubicBezTo>
                  <a:cubicBezTo>
                    <a:pt x="91" y="23"/>
                    <a:pt x="90" y="23"/>
                    <a:pt x="88" y="23"/>
                  </a:cubicBezTo>
                  <a:cubicBezTo>
                    <a:pt x="87" y="23"/>
                    <a:pt x="85" y="23"/>
                    <a:pt x="83" y="24"/>
                  </a:cubicBezTo>
                  <a:cubicBezTo>
                    <a:pt x="82" y="24"/>
                    <a:pt x="80" y="25"/>
                    <a:pt x="79" y="25"/>
                  </a:cubicBezTo>
                  <a:cubicBezTo>
                    <a:pt x="68" y="29"/>
                    <a:pt x="57" y="40"/>
                    <a:pt x="55" y="51"/>
                  </a:cubicBezTo>
                  <a:cubicBezTo>
                    <a:pt x="53" y="60"/>
                    <a:pt x="44" y="68"/>
                    <a:pt x="34" y="76"/>
                  </a:cubicBezTo>
                  <a:cubicBezTo>
                    <a:pt x="23" y="86"/>
                    <a:pt x="11" y="97"/>
                    <a:pt x="6" y="112"/>
                  </a:cubicBezTo>
                  <a:cubicBezTo>
                    <a:pt x="1" y="126"/>
                    <a:pt x="0" y="133"/>
                    <a:pt x="1" y="137"/>
                  </a:cubicBezTo>
                  <a:cubicBezTo>
                    <a:pt x="2" y="136"/>
                    <a:pt x="3" y="135"/>
                    <a:pt x="6" y="132"/>
                  </a:cubicBezTo>
                  <a:cubicBezTo>
                    <a:pt x="13" y="123"/>
                    <a:pt x="21" y="119"/>
                    <a:pt x="30" y="119"/>
                  </a:cubicBezTo>
                  <a:cubicBezTo>
                    <a:pt x="41" y="119"/>
                    <a:pt x="50" y="127"/>
                    <a:pt x="50" y="139"/>
                  </a:cubicBezTo>
                  <a:cubicBezTo>
                    <a:pt x="50" y="143"/>
                    <a:pt x="52" y="146"/>
                    <a:pt x="56" y="150"/>
                  </a:cubicBezTo>
                  <a:cubicBezTo>
                    <a:pt x="57" y="151"/>
                    <a:pt x="58" y="152"/>
                    <a:pt x="59" y="154"/>
                  </a:cubicBezTo>
                  <a:cubicBezTo>
                    <a:pt x="60" y="154"/>
                    <a:pt x="60" y="155"/>
                    <a:pt x="60" y="155"/>
                  </a:cubicBezTo>
                  <a:cubicBezTo>
                    <a:pt x="61" y="157"/>
                    <a:pt x="62" y="158"/>
                    <a:pt x="63" y="159"/>
                  </a:cubicBezTo>
                  <a:cubicBezTo>
                    <a:pt x="63" y="160"/>
                    <a:pt x="63" y="161"/>
                    <a:pt x="64" y="162"/>
                  </a:cubicBezTo>
                  <a:cubicBezTo>
                    <a:pt x="64" y="163"/>
                    <a:pt x="64" y="165"/>
                    <a:pt x="65" y="167"/>
                  </a:cubicBezTo>
                  <a:cubicBezTo>
                    <a:pt x="65" y="167"/>
                    <a:pt x="65" y="168"/>
                    <a:pt x="65" y="169"/>
                  </a:cubicBezTo>
                  <a:cubicBezTo>
                    <a:pt x="65" y="170"/>
                    <a:pt x="64" y="171"/>
                    <a:pt x="64" y="171"/>
                  </a:cubicBezTo>
                  <a:cubicBezTo>
                    <a:pt x="71" y="170"/>
                    <a:pt x="80" y="170"/>
                    <a:pt x="90" y="169"/>
                  </a:cubicBezTo>
                  <a:lnTo>
                    <a:pt x="90" y="169"/>
                  </a:lnTo>
                  <a:cubicBezTo>
                    <a:pt x="93" y="169"/>
                    <a:pt x="96" y="168"/>
                    <a:pt x="99" y="168"/>
                  </a:cubicBezTo>
                  <a:cubicBezTo>
                    <a:pt x="100" y="168"/>
                    <a:pt x="100" y="168"/>
                    <a:pt x="101" y="168"/>
                  </a:cubicBezTo>
                  <a:cubicBezTo>
                    <a:pt x="103" y="168"/>
                    <a:pt x="105" y="168"/>
                    <a:pt x="107" y="168"/>
                  </a:cubicBezTo>
                  <a:cubicBezTo>
                    <a:pt x="108" y="168"/>
                    <a:pt x="109" y="168"/>
                    <a:pt x="110" y="168"/>
                  </a:cubicBezTo>
                  <a:cubicBezTo>
                    <a:pt x="112" y="167"/>
                    <a:pt x="113" y="167"/>
                    <a:pt x="115" y="167"/>
                  </a:cubicBezTo>
                  <a:cubicBezTo>
                    <a:pt x="116" y="167"/>
                    <a:pt x="117" y="167"/>
                    <a:pt x="117" y="167"/>
                  </a:cubicBezTo>
                  <a:cubicBezTo>
                    <a:pt x="119" y="167"/>
                    <a:pt x="121" y="167"/>
                    <a:pt x="122" y="167"/>
                  </a:cubicBezTo>
                  <a:cubicBezTo>
                    <a:pt x="129" y="167"/>
                    <a:pt x="141" y="143"/>
                    <a:pt x="146" y="133"/>
                  </a:cubicBezTo>
                  <a:cubicBezTo>
                    <a:pt x="151" y="122"/>
                    <a:pt x="154" y="116"/>
                    <a:pt x="158" y="114"/>
                  </a:cubicBezTo>
                  <a:lnTo>
                    <a:pt x="159" y="113"/>
                  </a:lnTo>
                  <a:lnTo>
                    <a:pt x="162" y="113"/>
                  </a:lnTo>
                  <a:cubicBezTo>
                    <a:pt x="164" y="113"/>
                    <a:pt x="165" y="113"/>
                    <a:pt x="167" y="114"/>
                  </a:cubicBezTo>
                  <a:cubicBezTo>
                    <a:pt x="172" y="117"/>
                    <a:pt x="176" y="124"/>
                    <a:pt x="184" y="136"/>
                  </a:cubicBezTo>
                  <a:cubicBezTo>
                    <a:pt x="190" y="144"/>
                    <a:pt x="196" y="153"/>
                    <a:pt x="202" y="160"/>
                  </a:cubicBezTo>
                  <a:cubicBezTo>
                    <a:pt x="204" y="163"/>
                    <a:pt x="206" y="165"/>
                    <a:pt x="208" y="166"/>
                  </a:cubicBezTo>
                  <a:cubicBezTo>
                    <a:pt x="211" y="169"/>
                    <a:pt x="213" y="169"/>
                    <a:pt x="213" y="169"/>
                  </a:cubicBezTo>
                  <a:cubicBezTo>
                    <a:pt x="214" y="169"/>
                    <a:pt x="218" y="163"/>
                    <a:pt x="218" y="144"/>
                  </a:cubicBezTo>
                  <a:cubicBezTo>
                    <a:pt x="218" y="126"/>
                    <a:pt x="238" y="119"/>
                    <a:pt x="252" y="122"/>
                  </a:cubicBezTo>
                  <a:cubicBezTo>
                    <a:pt x="256" y="123"/>
                    <a:pt x="264" y="124"/>
                    <a:pt x="270" y="124"/>
                  </a:cubicBezTo>
                  <a:cubicBezTo>
                    <a:pt x="281" y="124"/>
                    <a:pt x="281" y="121"/>
                    <a:pt x="281" y="119"/>
                  </a:cubicBezTo>
                  <a:cubicBezTo>
                    <a:pt x="281" y="108"/>
                    <a:pt x="287" y="102"/>
                    <a:pt x="296" y="102"/>
                  </a:cubicBezTo>
                  <a:cubicBezTo>
                    <a:pt x="299" y="102"/>
                    <a:pt x="301" y="103"/>
                    <a:pt x="304" y="103"/>
                  </a:cubicBezTo>
                  <a:cubicBezTo>
                    <a:pt x="306" y="104"/>
                    <a:pt x="308" y="104"/>
                    <a:pt x="310" y="104"/>
                  </a:cubicBezTo>
                  <a:cubicBezTo>
                    <a:pt x="311" y="104"/>
                    <a:pt x="314" y="97"/>
                    <a:pt x="315" y="91"/>
                  </a:cubicBezTo>
                  <a:lnTo>
                    <a:pt x="316" y="89"/>
                  </a:lnTo>
                  <a:lnTo>
                    <a:pt x="325" y="80"/>
                  </a:lnTo>
                  <a:cubicBezTo>
                    <a:pt x="315" y="76"/>
                    <a:pt x="307" y="76"/>
                    <a:pt x="300" y="79"/>
                  </a:cubicBezTo>
                  <a:cubicBezTo>
                    <a:pt x="298" y="80"/>
                    <a:pt x="294" y="80"/>
                    <a:pt x="291" y="80"/>
                  </a:cubicBezTo>
                  <a:cubicBezTo>
                    <a:pt x="281" y="80"/>
                    <a:pt x="271" y="74"/>
                    <a:pt x="266" y="71"/>
                  </a:cubicBezTo>
                  <a:cubicBezTo>
                    <a:pt x="263" y="68"/>
                    <a:pt x="253" y="60"/>
                    <a:pt x="253" y="53"/>
                  </a:cubicBezTo>
                  <a:cubicBezTo>
                    <a:pt x="253" y="52"/>
                    <a:pt x="253" y="50"/>
                    <a:pt x="253" y="48"/>
                  </a:cubicBezTo>
                  <a:cubicBezTo>
                    <a:pt x="252" y="41"/>
                    <a:pt x="251" y="32"/>
                    <a:pt x="252" y="24"/>
                  </a:cubicBezTo>
                  <a:cubicBezTo>
                    <a:pt x="251" y="23"/>
                    <a:pt x="248" y="21"/>
                    <a:pt x="247" y="21"/>
                  </a:cubicBezTo>
                  <a:cubicBezTo>
                    <a:pt x="245" y="20"/>
                    <a:pt x="244" y="20"/>
                    <a:pt x="242" y="19"/>
                  </a:cubicBezTo>
                  <a:cubicBezTo>
                    <a:pt x="240" y="18"/>
                    <a:pt x="237" y="17"/>
                    <a:pt x="235" y="16"/>
                  </a:cubicBezTo>
                  <a:cubicBezTo>
                    <a:pt x="234" y="15"/>
                    <a:pt x="232" y="15"/>
                    <a:pt x="231" y="14"/>
                  </a:cubicBezTo>
                  <a:cubicBezTo>
                    <a:pt x="229" y="13"/>
                    <a:pt x="226" y="12"/>
                    <a:pt x="224" y="11"/>
                  </a:cubicBezTo>
                  <a:cubicBezTo>
                    <a:pt x="223" y="11"/>
                    <a:pt x="222" y="10"/>
                    <a:pt x="222" y="10"/>
                  </a:cubicBezTo>
                  <a:cubicBezTo>
                    <a:pt x="219" y="9"/>
                    <a:pt x="216" y="8"/>
                    <a:pt x="213" y="7"/>
                  </a:cubicBezTo>
                  <a:cubicBezTo>
                    <a:pt x="190" y="0"/>
                    <a:pt x="183" y="1"/>
                    <a:pt x="166" y="9"/>
                  </a:cubicBezTo>
                  <a:cubicBezTo>
                    <a:pt x="163" y="10"/>
                    <a:pt x="160" y="11"/>
                    <a:pt x="157" y="12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2" y="13"/>
                    <a:pt x="148" y="13"/>
                    <a:pt x="143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37" y="14"/>
                    <a:pt x="131" y="14"/>
                    <a:pt x="125" y="14"/>
                  </a:cubicBezTo>
                  <a:lnTo>
                    <a:pt x="124" y="14"/>
                  </a:lnTo>
                  <a:cubicBezTo>
                    <a:pt x="118" y="13"/>
                    <a:pt x="111" y="13"/>
                    <a:pt x="104" y="12"/>
                  </a:cubicBezTo>
                  <a:cubicBezTo>
                    <a:pt x="103" y="12"/>
                    <a:pt x="103" y="12"/>
                    <a:pt x="102" y="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6" name="Freeform 117">
              <a:extLst>
                <a:ext uri="{FF2B5EF4-FFF2-40B4-BE49-F238E27FC236}">
                  <a16:creationId xmlns:a16="http://schemas.microsoft.com/office/drawing/2014/main" id="{E12E5CBB-9C87-4678-9069-E674A2C6A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040" y="2265902"/>
              <a:ext cx="285613" cy="321309"/>
            </a:xfrm>
            <a:custGeom>
              <a:avLst/>
              <a:gdLst>
                <a:gd name="T0" fmla="*/ 121 w 670"/>
                <a:gd name="T1" fmla="*/ 689 h 752"/>
                <a:gd name="T2" fmla="*/ 116 w 670"/>
                <a:gd name="T3" fmla="*/ 729 h 752"/>
                <a:gd name="T4" fmla="*/ 227 w 670"/>
                <a:gd name="T5" fmla="*/ 724 h 752"/>
                <a:gd name="T6" fmla="*/ 279 w 670"/>
                <a:gd name="T7" fmla="*/ 734 h 752"/>
                <a:gd name="T8" fmla="*/ 316 w 670"/>
                <a:gd name="T9" fmla="*/ 749 h 752"/>
                <a:gd name="T10" fmla="*/ 407 w 670"/>
                <a:gd name="T11" fmla="*/ 738 h 752"/>
                <a:gd name="T12" fmla="*/ 510 w 670"/>
                <a:gd name="T13" fmla="*/ 727 h 752"/>
                <a:gd name="T14" fmla="*/ 533 w 670"/>
                <a:gd name="T15" fmla="*/ 662 h 752"/>
                <a:gd name="T16" fmla="*/ 586 w 670"/>
                <a:gd name="T17" fmla="*/ 625 h 752"/>
                <a:gd name="T18" fmla="*/ 488 w 670"/>
                <a:gd name="T19" fmla="*/ 525 h 752"/>
                <a:gd name="T20" fmla="*/ 466 w 670"/>
                <a:gd name="T21" fmla="*/ 464 h 752"/>
                <a:gd name="T22" fmla="*/ 557 w 670"/>
                <a:gd name="T23" fmla="*/ 424 h 752"/>
                <a:gd name="T24" fmla="*/ 619 w 670"/>
                <a:gd name="T25" fmla="*/ 396 h 752"/>
                <a:gd name="T26" fmla="*/ 659 w 670"/>
                <a:gd name="T27" fmla="*/ 395 h 752"/>
                <a:gd name="T28" fmla="*/ 635 w 670"/>
                <a:gd name="T29" fmla="*/ 270 h 752"/>
                <a:gd name="T30" fmla="*/ 603 w 670"/>
                <a:gd name="T31" fmla="*/ 208 h 752"/>
                <a:gd name="T32" fmla="*/ 610 w 670"/>
                <a:gd name="T33" fmla="*/ 101 h 752"/>
                <a:gd name="T34" fmla="*/ 550 w 670"/>
                <a:gd name="T35" fmla="*/ 64 h 752"/>
                <a:gd name="T36" fmla="*/ 565 w 670"/>
                <a:gd name="T37" fmla="*/ 23 h 752"/>
                <a:gd name="T38" fmla="*/ 502 w 670"/>
                <a:gd name="T39" fmla="*/ 44 h 752"/>
                <a:gd name="T40" fmla="*/ 371 w 670"/>
                <a:gd name="T41" fmla="*/ 84 h 752"/>
                <a:gd name="T42" fmla="*/ 381 w 670"/>
                <a:gd name="T43" fmla="*/ 44 h 752"/>
                <a:gd name="T44" fmla="*/ 297 w 670"/>
                <a:gd name="T45" fmla="*/ 40 h 752"/>
                <a:gd name="T46" fmla="*/ 284 w 670"/>
                <a:gd name="T47" fmla="*/ 7 h 752"/>
                <a:gd name="T48" fmla="*/ 272 w 670"/>
                <a:gd name="T49" fmla="*/ 8 h 752"/>
                <a:gd name="T50" fmla="*/ 266 w 670"/>
                <a:gd name="T51" fmla="*/ 7 h 752"/>
                <a:gd name="T52" fmla="*/ 252 w 670"/>
                <a:gd name="T53" fmla="*/ 4 h 752"/>
                <a:gd name="T54" fmla="*/ 225 w 670"/>
                <a:gd name="T55" fmla="*/ 1 h 752"/>
                <a:gd name="T56" fmla="*/ 212 w 670"/>
                <a:gd name="T57" fmla="*/ 33 h 752"/>
                <a:gd name="T58" fmla="*/ 235 w 670"/>
                <a:gd name="T59" fmla="*/ 111 h 752"/>
                <a:gd name="T60" fmla="*/ 184 w 670"/>
                <a:gd name="T61" fmla="*/ 139 h 752"/>
                <a:gd name="T62" fmla="*/ 86 w 670"/>
                <a:gd name="T63" fmla="*/ 127 h 752"/>
                <a:gd name="T64" fmla="*/ 53 w 670"/>
                <a:gd name="T65" fmla="*/ 227 h 752"/>
                <a:gd name="T66" fmla="*/ 72 w 670"/>
                <a:gd name="T67" fmla="*/ 275 h 752"/>
                <a:gd name="T68" fmla="*/ 10 w 670"/>
                <a:gd name="T69" fmla="*/ 323 h 752"/>
                <a:gd name="T70" fmla="*/ 3 w 670"/>
                <a:gd name="T71" fmla="*/ 397 h 752"/>
                <a:gd name="T72" fmla="*/ 11 w 670"/>
                <a:gd name="T73" fmla="*/ 436 h 752"/>
                <a:gd name="T74" fmla="*/ 5 w 670"/>
                <a:gd name="T75" fmla="*/ 488 h 752"/>
                <a:gd name="T76" fmla="*/ 45 w 670"/>
                <a:gd name="T77" fmla="*/ 559 h 752"/>
                <a:gd name="T78" fmla="*/ 54 w 670"/>
                <a:gd name="T79" fmla="*/ 568 h 752"/>
                <a:gd name="T80" fmla="*/ 120 w 670"/>
                <a:gd name="T81" fmla="*/ 590 h 752"/>
                <a:gd name="T82" fmla="*/ 140 w 670"/>
                <a:gd name="T83" fmla="*/ 594 h 752"/>
                <a:gd name="T84" fmla="*/ 156 w 670"/>
                <a:gd name="T85" fmla="*/ 623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0" h="752">
                  <a:moveTo>
                    <a:pt x="149" y="630"/>
                  </a:moveTo>
                  <a:cubicBezTo>
                    <a:pt x="131" y="646"/>
                    <a:pt x="126" y="664"/>
                    <a:pt x="122" y="684"/>
                  </a:cubicBezTo>
                  <a:lnTo>
                    <a:pt x="121" y="689"/>
                  </a:lnTo>
                  <a:cubicBezTo>
                    <a:pt x="119" y="695"/>
                    <a:pt x="119" y="703"/>
                    <a:pt x="118" y="711"/>
                  </a:cubicBezTo>
                  <a:cubicBezTo>
                    <a:pt x="117" y="717"/>
                    <a:pt x="117" y="723"/>
                    <a:pt x="116" y="728"/>
                  </a:cubicBezTo>
                  <a:lnTo>
                    <a:pt x="116" y="729"/>
                  </a:lnTo>
                  <a:cubicBezTo>
                    <a:pt x="126" y="729"/>
                    <a:pt x="135" y="730"/>
                    <a:pt x="143" y="730"/>
                  </a:cubicBezTo>
                  <a:cubicBezTo>
                    <a:pt x="161" y="730"/>
                    <a:pt x="168" y="728"/>
                    <a:pt x="170" y="726"/>
                  </a:cubicBezTo>
                  <a:cubicBezTo>
                    <a:pt x="190" y="717"/>
                    <a:pt x="200" y="716"/>
                    <a:pt x="227" y="724"/>
                  </a:cubicBezTo>
                  <a:cubicBezTo>
                    <a:pt x="237" y="727"/>
                    <a:pt x="250" y="732"/>
                    <a:pt x="266" y="741"/>
                  </a:cubicBezTo>
                  <a:cubicBezTo>
                    <a:pt x="269" y="736"/>
                    <a:pt x="273" y="735"/>
                    <a:pt x="277" y="734"/>
                  </a:cubicBezTo>
                  <a:lnTo>
                    <a:pt x="279" y="734"/>
                  </a:lnTo>
                  <a:cubicBezTo>
                    <a:pt x="287" y="734"/>
                    <a:pt x="294" y="739"/>
                    <a:pt x="301" y="744"/>
                  </a:cubicBezTo>
                  <a:cubicBezTo>
                    <a:pt x="306" y="748"/>
                    <a:pt x="311" y="751"/>
                    <a:pt x="314" y="751"/>
                  </a:cubicBezTo>
                  <a:cubicBezTo>
                    <a:pt x="314" y="751"/>
                    <a:pt x="315" y="751"/>
                    <a:pt x="316" y="749"/>
                  </a:cubicBezTo>
                  <a:cubicBezTo>
                    <a:pt x="322" y="739"/>
                    <a:pt x="333" y="734"/>
                    <a:pt x="346" y="734"/>
                  </a:cubicBezTo>
                  <a:cubicBezTo>
                    <a:pt x="354" y="734"/>
                    <a:pt x="363" y="736"/>
                    <a:pt x="370" y="740"/>
                  </a:cubicBezTo>
                  <a:cubicBezTo>
                    <a:pt x="383" y="747"/>
                    <a:pt x="398" y="747"/>
                    <a:pt x="407" y="738"/>
                  </a:cubicBezTo>
                  <a:cubicBezTo>
                    <a:pt x="419" y="726"/>
                    <a:pt x="455" y="719"/>
                    <a:pt x="475" y="719"/>
                  </a:cubicBezTo>
                  <a:cubicBezTo>
                    <a:pt x="482" y="719"/>
                    <a:pt x="487" y="720"/>
                    <a:pt x="490" y="721"/>
                  </a:cubicBezTo>
                  <a:cubicBezTo>
                    <a:pt x="496" y="724"/>
                    <a:pt x="504" y="727"/>
                    <a:pt x="510" y="727"/>
                  </a:cubicBezTo>
                  <a:cubicBezTo>
                    <a:pt x="513" y="727"/>
                    <a:pt x="514" y="726"/>
                    <a:pt x="514" y="726"/>
                  </a:cubicBezTo>
                  <a:cubicBezTo>
                    <a:pt x="515" y="725"/>
                    <a:pt x="517" y="720"/>
                    <a:pt x="513" y="706"/>
                  </a:cubicBezTo>
                  <a:cubicBezTo>
                    <a:pt x="504" y="675"/>
                    <a:pt x="521" y="667"/>
                    <a:pt x="533" y="662"/>
                  </a:cubicBezTo>
                  <a:cubicBezTo>
                    <a:pt x="538" y="660"/>
                    <a:pt x="542" y="658"/>
                    <a:pt x="543" y="655"/>
                  </a:cubicBezTo>
                  <a:cubicBezTo>
                    <a:pt x="547" y="646"/>
                    <a:pt x="559" y="640"/>
                    <a:pt x="571" y="634"/>
                  </a:cubicBezTo>
                  <a:cubicBezTo>
                    <a:pt x="576" y="632"/>
                    <a:pt x="585" y="628"/>
                    <a:pt x="586" y="625"/>
                  </a:cubicBezTo>
                  <a:cubicBezTo>
                    <a:pt x="581" y="618"/>
                    <a:pt x="542" y="592"/>
                    <a:pt x="523" y="579"/>
                  </a:cubicBezTo>
                  <a:cubicBezTo>
                    <a:pt x="517" y="575"/>
                    <a:pt x="512" y="572"/>
                    <a:pt x="508" y="569"/>
                  </a:cubicBezTo>
                  <a:cubicBezTo>
                    <a:pt x="496" y="560"/>
                    <a:pt x="492" y="542"/>
                    <a:pt x="488" y="525"/>
                  </a:cubicBezTo>
                  <a:cubicBezTo>
                    <a:pt x="486" y="516"/>
                    <a:pt x="484" y="508"/>
                    <a:pt x="481" y="503"/>
                  </a:cubicBezTo>
                  <a:cubicBezTo>
                    <a:pt x="480" y="500"/>
                    <a:pt x="478" y="497"/>
                    <a:pt x="476" y="494"/>
                  </a:cubicBezTo>
                  <a:cubicBezTo>
                    <a:pt x="469" y="484"/>
                    <a:pt x="462" y="473"/>
                    <a:pt x="466" y="464"/>
                  </a:cubicBezTo>
                  <a:cubicBezTo>
                    <a:pt x="468" y="459"/>
                    <a:pt x="473" y="455"/>
                    <a:pt x="480" y="453"/>
                  </a:cubicBezTo>
                  <a:lnTo>
                    <a:pt x="483" y="453"/>
                  </a:lnTo>
                  <a:cubicBezTo>
                    <a:pt x="504" y="448"/>
                    <a:pt x="540" y="440"/>
                    <a:pt x="557" y="424"/>
                  </a:cubicBezTo>
                  <a:cubicBezTo>
                    <a:pt x="568" y="414"/>
                    <a:pt x="584" y="409"/>
                    <a:pt x="598" y="405"/>
                  </a:cubicBezTo>
                  <a:cubicBezTo>
                    <a:pt x="600" y="404"/>
                    <a:pt x="602" y="403"/>
                    <a:pt x="605" y="403"/>
                  </a:cubicBezTo>
                  <a:cubicBezTo>
                    <a:pt x="611" y="401"/>
                    <a:pt x="617" y="398"/>
                    <a:pt x="619" y="396"/>
                  </a:cubicBezTo>
                  <a:cubicBezTo>
                    <a:pt x="625" y="390"/>
                    <a:pt x="637" y="391"/>
                    <a:pt x="647" y="394"/>
                  </a:cubicBezTo>
                  <a:cubicBezTo>
                    <a:pt x="651" y="395"/>
                    <a:pt x="655" y="396"/>
                    <a:pt x="657" y="396"/>
                  </a:cubicBezTo>
                  <a:cubicBezTo>
                    <a:pt x="659" y="396"/>
                    <a:pt x="659" y="395"/>
                    <a:pt x="659" y="395"/>
                  </a:cubicBezTo>
                  <a:cubicBezTo>
                    <a:pt x="665" y="386"/>
                    <a:pt x="669" y="369"/>
                    <a:pt x="661" y="360"/>
                  </a:cubicBezTo>
                  <a:cubicBezTo>
                    <a:pt x="650" y="347"/>
                    <a:pt x="643" y="324"/>
                    <a:pt x="641" y="295"/>
                  </a:cubicBezTo>
                  <a:cubicBezTo>
                    <a:pt x="640" y="280"/>
                    <a:pt x="637" y="274"/>
                    <a:pt x="635" y="270"/>
                  </a:cubicBezTo>
                  <a:cubicBezTo>
                    <a:pt x="633" y="266"/>
                    <a:pt x="631" y="262"/>
                    <a:pt x="631" y="255"/>
                  </a:cubicBezTo>
                  <a:cubicBezTo>
                    <a:pt x="631" y="243"/>
                    <a:pt x="627" y="228"/>
                    <a:pt x="617" y="222"/>
                  </a:cubicBezTo>
                  <a:cubicBezTo>
                    <a:pt x="611" y="219"/>
                    <a:pt x="605" y="215"/>
                    <a:pt x="603" y="208"/>
                  </a:cubicBezTo>
                  <a:cubicBezTo>
                    <a:pt x="601" y="201"/>
                    <a:pt x="604" y="194"/>
                    <a:pt x="610" y="184"/>
                  </a:cubicBezTo>
                  <a:cubicBezTo>
                    <a:pt x="620" y="167"/>
                    <a:pt x="616" y="123"/>
                    <a:pt x="611" y="109"/>
                  </a:cubicBezTo>
                  <a:cubicBezTo>
                    <a:pt x="610" y="107"/>
                    <a:pt x="610" y="104"/>
                    <a:pt x="610" y="101"/>
                  </a:cubicBezTo>
                  <a:cubicBezTo>
                    <a:pt x="608" y="99"/>
                    <a:pt x="605" y="95"/>
                    <a:pt x="604" y="90"/>
                  </a:cubicBezTo>
                  <a:cubicBezTo>
                    <a:pt x="602" y="77"/>
                    <a:pt x="595" y="70"/>
                    <a:pt x="565" y="70"/>
                  </a:cubicBezTo>
                  <a:cubicBezTo>
                    <a:pt x="560" y="70"/>
                    <a:pt x="553" y="69"/>
                    <a:pt x="550" y="64"/>
                  </a:cubicBezTo>
                  <a:cubicBezTo>
                    <a:pt x="547" y="57"/>
                    <a:pt x="552" y="50"/>
                    <a:pt x="558" y="42"/>
                  </a:cubicBezTo>
                  <a:cubicBezTo>
                    <a:pt x="563" y="36"/>
                    <a:pt x="569" y="27"/>
                    <a:pt x="567" y="23"/>
                  </a:cubicBezTo>
                  <a:cubicBezTo>
                    <a:pt x="566" y="23"/>
                    <a:pt x="566" y="23"/>
                    <a:pt x="565" y="23"/>
                  </a:cubicBezTo>
                  <a:cubicBezTo>
                    <a:pt x="562" y="23"/>
                    <a:pt x="555" y="27"/>
                    <a:pt x="548" y="31"/>
                  </a:cubicBezTo>
                  <a:cubicBezTo>
                    <a:pt x="538" y="38"/>
                    <a:pt x="525" y="45"/>
                    <a:pt x="512" y="45"/>
                  </a:cubicBezTo>
                  <a:cubicBezTo>
                    <a:pt x="509" y="45"/>
                    <a:pt x="505" y="45"/>
                    <a:pt x="502" y="44"/>
                  </a:cubicBezTo>
                  <a:cubicBezTo>
                    <a:pt x="485" y="38"/>
                    <a:pt x="460" y="60"/>
                    <a:pt x="441" y="77"/>
                  </a:cubicBezTo>
                  <a:cubicBezTo>
                    <a:pt x="434" y="83"/>
                    <a:pt x="428" y="88"/>
                    <a:pt x="423" y="92"/>
                  </a:cubicBezTo>
                  <a:cubicBezTo>
                    <a:pt x="406" y="105"/>
                    <a:pt x="380" y="100"/>
                    <a:pt x="371" y="84"/>
                  </a:cubicBezTo>
                  <a:cubicBezTo>
                    <a:pt x="367" y="75"/>
                    <a:pt x="368" y="65"/>
                    <a:pt x="375" y="55"/>
                  </a:cubicBezTo>
                  <a:cubicBezTo>
                    <a:pt x="379" y="48"/>
                    <a:pt x="381" y="45"/>
                    <a:pt x="381" y="44"/>
                  </a:cubicBezTo>
                  <a:lnTo>
                    <a:pt x="381" y="44"/>
                  </a:lnTo>
                  <a:lnTo>
                    <a:pt x="380" y="44"/>
                  </a:lnTo>
                  <a:cubicBezTo>
                    <a:pt x="375" y="44"/>
                    <a:pt x="367" y="46"/>
                    <a:pt x="355" y="50"/>
                  </a:cubicBezTo>
                  <a:cubicBezTo>
                    <a:pt x="334" y="58"/>
                    <a:pt x="309" y="53"/>
                    <a:pt x="297" y="40"/>
                  </a:cubicBezTo>
                  <a:cubicBezTo>
                    <a:pt x="291" y="34"/>
                    <a:pt x="289" y="26"/>
                    <a:pt x="290" y="17"/>
                  </a:cubicBezTo>
                  <a:cubicBezTo>
                    <a:pt x="291" y="13"/>
                    <a:pt x="290" y="10"/>
                    <a:pt x="288" y="6"/>
                  </a:cubicBezTo>
                  <a:cubicBezTo>
                    <a:pt x="287" y="7"/>
                    <a:pt x="285" y="7"/>
                    <a:pt x="284" y="7"/>
                  </a:cubicBezTo>
                  <a:cubicBezTo>
                    <a:pt x="283" y="7"/>
                    <a:pt x="282" y="7"/>
                    <a:pt x="281" y="7"/>
                  </a:cubicBezTo>
                  <a:cubicBezTo>
                    <a:pt x="278" y="7"/>
                    <a:pt x="275" y="8"/>
                    <a:pt x="273" y="8"/>
                  </a:cubicBezTo>
                  <a:lnTo>
                    <a:pt x="272" y="8"/>
                  </a:lnTo>
                  <a:lnTo>
                    <a:pt x="272" y="8"/>
                  </a:lnTo>
                  <a:cubicBezTo>
                    <a:pt x="270" y="8"/>
                    <a:pt x="269" y="7"/>
                    <a:pt x="267" y="7"/>
                  </a:cubicBezTo>
                  <a:cubicBezTo>
                    <a:pt x="267" y="7"/>
                    <a:pt x="267" y="7"/>
                    <a:pt x="266" y="7"/>
                  </a:cubicBezTo>
                  <a:cubicBezTo>
                    <a:pt x="264" y="7"/>
                    <a:pt x="263" y="7"/>
                    <a:pt x="262" y="6"/>
                  </a:cubicBezTo>
                  <a:cubicBezTo>
                    <a:pt x="259" y="6"/>
                    <a:pt x="257" y="5"/>
                    <a:pt x="253" y="4"/>
                  </a:cubicBezTo>
                  <a:cubicBezTo>
                    <a:pt x="253" y="4"/>
                    <a:pt x="253" y="4"/>
                    <a:pt x="252" y="4"/>
                  </a:cubicBezTo>
                  <a:cubicBezTo>
                    <a:pt x="249" y="4"/>
                    <a:pt x="245" y="3"/>
                    <a:pt x="241" y="3"/>
                  </a:cubicBezTo>
                  <a:cubicBezTo>
                    <a:pt x="240" y="2"/>
                    <a:pt x="240" y="2"/>
                    <a:pt x="239" y="2"/>
                  </a:cubicBezTo>
                  <a:cubicBezTo>
                    <a:pt x="235" y="2"/>
                    <a:pt x="230" y="1"/>
                    <a:pt x="225" y="1"/>
                  </a:cubicBezTo>
                  <a:cubicBezTo>
                    <a:pt x="224" y="1"/>
                    <a:pt x="223" y="1"/>
                    <a:pt x="223" y="1"/>
                  </a:cubicBezTo>
                  <a:cubicBezTo>
                    <a:pt x="217" y="1"/>
                    <a:pt x="211" y="0"/>
                    <a:pt x="205" y="0"/>
                  </a:cubicBezTo>
                  <a:cubicBezTo>
                    <a:pt x="212" y="11"/>
                    <a:pt x="218" y="22"/>
                    <a:pt x="212" y="33"/>
                  </a:cubicBezTo>
                  <a:cubicBezTo>
                    <a:pt x="206" y="45"/>
                    <a:pt x="212" y="56"/>
                    <a:pt x="224" y="76"/>
                  </a:cubicBezTo>
                  <a:cubicBezTo>
                    <a:pt x="226" y="81"/>
                    <a:pt x="230" y="87"/>
                    <a:pt x="233" y="93"/>
                  </a:cubicBezTo>
                  <a:cubicBezTo>
                    <a:pt x="236" y="100"/>
                    <a:pt x="237" y="106"/>
                    <a:pt x="235" y="111"/>
                  </a:cubicBezTo>
                  <a:cubicBezTo>
                    <a:pt x="231" y="118"/>
                    <a:pt x="222" y="120"/>
                    <a:pt x="214" y="121"/>
                  </a:cubicBezTo>
                  <a:cubicBezTo>
                    <a:pt x="206" y="122"/>
                    <a:pt x="201" y="123"/>
                    <a:pt x="201" y="126"/>
                  </a:cubicBezTo>
                  <a:cubicBezTo>
                    <a:pt x="200" y="129"/>
                    <a:pt x="199" y="139"/>
                    <a:pt x="184" y="139"/>
                  </a:cubicBezTo>
                  <a:cubicBezTo>
                    <a:pt x="169" y="139"/>
                    <a:pt x="145" y="128"/>
                    <a:pt x="136" y="123"/>
                  </a:cubicBezTo>
                  <a:cubicBezTo>
                    <a:pt x="132" y="122"/>
                    <a:pt x="126" y="121"/>
                    <a:pt x="118" y="121"/>
                  </a:cubicBezTo>
                  <a:cubicBezTo>
                    <a:pt x="102" y="121"/>
                    <a:pt x="88" y="125"/>
                    <a:pt x="86" y="127"/>
                  </a:cubicBezTo>
                  <a:cubicBezTo>
                    <a:pt x="87" y="132"/>
                    <a:pt x="86" y="138"/>
                    <a:pt x="85" y="143"/>
                  </a:cubicBezTo>
                  <a:cubicBezTo>
                    <a:pt x="92" y="170"/>
                    <a:pt x="92" y="188"/>
                    <a:pt x="86" y="198"/>
                  </a:cubicBezTo>
                  <a:cubicBezTo>
                    <a:pt x="75" y="215"/>
                    <a:pt x="61" y="223"/>
                    <a:pt x="53" y="227"/>
                  </a:cubicBezTo>
                  <a:cubicBezTo>
                    <a:pt x="52" y="228"/>
                    <a:pt x="50" y="229"/>
                    <a:pt x="49" y="230"/>
                  </a:cubicBezTo>
                  <a:cubicBezTo>
                    <a:pt x="50" y="231"/>
                    <a:pt x="52" y="233"/>
                    <a:pt x="53" y="234"/>
                  </a:cubicBezTo>
                  <a:cubicBezTo>
                    <a:pt x="64" y="246"/>
                    <a:pt x="80" y="262"/>
                    <a:pt x="72" y="275"/>
                  </a:cubicBezTo>
                  <a:cubicBezTo>
                    <a:pt x="69" y="280"/>
                    <a:pt x="65" y="282"/>
                    <a:pt x="62" y="284"/>
                  </a:cubicBezTo>
                  <a:cubicBezTo>
                    <a:pt x="59" y="286"/>
                    <a:pt x="57" y="287"/>
                    <a:pt x="57" y="296"/>
                  </a:cubicBezTo>
                  <a:cubicBezTo>
                    <a:pt x="57" y="322"/>
                    <a:pt x="23" y="322"/>
                    <a:pt x="10" y="323"/>
                  </a:cubicBezTo>
                  <a:cubicBezTo>
                    <a:pt x="10" y="324"/>
                    <a:pt x="10" y="327"/>
                    <a:pt x="11" y="329"/>
                  </a:cubicBezTo>
                  <a:cubicBezTo>
                    <a:pt x="12" y="336"/>
                    <a:pt x="13" y="346"/>
                    <a:pt x="9" y="355"/>
                  </a:cubicBezTo>
                  <a:cubicBezTo>
                    <a:pt x="5" y="365"/>
                    <a:pt x="4" y="383"/>
                    <a:pt x="3" y="397"/>
                  </a:cubicBezTo>
                  <a:cubicBezTo>
                    <a:pt x="2" y="404"/>
                    <a:pt x="1" y="410"/>
                    <a:pt x="1" y="415"/>
                  </a:cubicBezTo>
                  <a:cubicBezTo>
                    <a:pt x="0" y="418"/>
                    <a:pt x="3" y="424"/>
                    <a:pt x="7" y="430"/>
                  </a:cubicBezTo>
                  <a:cubicBezTo>
                    <a:pt x="8" y="432"/>
                    <a:pt x="9" y="434"/>
                    <a:pt x="11" y="436"/>
                  </a:cubicBezTo>
                  <a:cubicBezTo>
                    <a:pt x="17" y="445"/>
                    <a:pt x="23" y="454"/>
                    <a:pt x="21" y="462"/>
                  </a:cubicBezTo>
                  <a:cubicBezTo>
                    <a:pt x="20" y="469"/>
                    <a:pt x="15" y="474"/>
                    <a:pt x="11" y="479"/>
                  </a:cubicBezTo>
                  <a:cubicBezTo>
                    <a:pt x="8" y="482"/>
                    <a:pt x="4" y="486"/>
                    <a:pt x="5" y="488"/>
                  </a:cubicBezTo>
                  <a:cubicBezTo>
                    <a:pt x="6" y="489"/>
                    <a:pt x="7" y="491"/>
                    <a:pt x="8" y="493"/>
                  </a:cubicBezTo>
                  <a:cubicBezTo>
                    <a:pt x="15" y="502"/>
                    <a:pt x="26" y="517"/>
                    <a:pt x="29" y="549"/>
                  </a:cubicBezTo>
                  <a:cubicBezTo>
                    <a:pt x="36" y="551"/>
                    <a:pt x="42" y="554"/>
                    <a:pt x="45" y="559"/>
                  </a:cubicBezTo>
                  <a:lnTo>
                    <a:pt x="45" y="559"/>
                  </a:lnTo>
                  <a:lnTo>
                    <a:pt x="45" y="559"/>
                  </a:lnTo>
                  <a:cubicBezTo>
                    <a:pt x="48" y="562"/>
                    <a:pt x="51" y="565"/>
                    <a:pt x="54" y="568"/>
                  </a:cubicBezTo>
                  <a:cubicBezTo>
                    <a:pt x="60" y="573"/>
                    <a:pt x="68" y="577"/>
                    <a:pt x="77" y="579"/>
                  </a:cubicBezTo>
                  <a:cubicBezTo>
                    <a:pt x="81" y="580"/>
                    <a:pt x="85" y="580"/>
                    <a:pt x="90" y="580"/>
                  </a:cubicBezTo>
                  <a:cubicBezTo>
                    <a:pt x="104" y="580"/>
                    <a:pt x="113" y="586"/>
                    <a:pt x="120" y="590"/>
                  </a:cubicBezTo>
                  <a:cubicBezTo>
                    <a:pt x="123" y="592"/>
                    <a:pt x="126" y="594"/>
                    <a:pt x="129" y="594"/>
                  </a:cubicBezTo>
                  <a:cubicBezTo>
                    <a:pt x="130" y="594"/>
                    <a:pt x="132" y="594"/>
                    <a:pt x="133" y="594"/>
                  </a:cubicBezTo>
                  <a:cubicBezTo>
                    <a:pt x="135" y="594"/>
                    <a:pt x="138" y="594"/>
                    <a:pt x="140" y="594"/>
                  </a:cubicBezTo>
                  <a:cubicBezTo>
                    <a:pt x="148" y="596"/>
                    <a:pt x="156" y="600"/>
                    <a:pt x="159" y="607"/>
                  </a:cubicBezTo>
                  <a:cubicBezTo>
                    <a:pt x="159" y="609"/>
                    <a:pt x="160" y="610"/>
                    <a:pt x="160" y="612"/>
                  </a:cubicBezTo>
                  <a:cubicBezTo>
                    <a:pt x="160" y="615"/>
                    <a:pt x="159" y="619"/>
                    <a:pt x="156" y="623"/>
                  </a:cubicBezTo>
                  <a:cubicBezTo>
                    <a:pt x="154" y="625"/>
                    <a:pt x="152" y="627"/>
                    <a:pt x="149" y="6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7" name="Freeform 118">
              <a:extLst>
                <a:ext uri="{FF2B5EF4-FFF2-40B4-BE49-F238E27FC236}">
                  <a16:creationId xmlns:a16="http://schemas.microsoft.com/office/drawing/2014/main" id="{7A23E3A0-D993-41A0-B8D1-217FC64D4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080" y="2260266"/>
              <a:ext cx="3758" cy="3758"/>
            </a:xfrm>
            <a:custGeom>
              <a:avLst/>
              <a:gdLst>
                <a:gd name="T0" fmla="*/ 0 w 7"/>
                <a:gd name="T1" fmla="*/ 0 h 9"/>
                <a:gd name="T2" fmla="*/ 6 w 7"/>
                <a:gd name="T3" fmla="*/ 8 h 9"/>
                <a:gd name="T4" fmla="*/ 1 w 7"/>
                <a:gd name="T5" fmla="*/ 0 h 9"/>
                <a:gd name="T6" fmla="*/ 0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6" y="8"/>
                  </a:lnTo>
                  <a:cubicBezTo>
                    <a:pt x="4" y="5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8" name="Freeform 119">
              <a:extLst>
                <a:ext uri="{FF2B5EF4-FFF2-40B4-BE49-F238E27FC236}">
                  <a16:creationId xmlns:a16="http://schemas.microsoft.com/office/drawing/2014/main" id="{E3647114-4248-4C13-BC55-B0CB9C959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5934" y="2262144"/>
              <a:ext cx="1879" cy="1879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0 h 4"/>
                <a:gd name="T4" fmla="*/ 3 w 4"/>
                <a:gd name="T5" fmla="*/ 3 h 4"/>
                <a:gd name="T6" fmla="*/ 1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499" name="Freeform 120">
              <a:extLst>
                <a:ext uri="{FF2B5EF4-FFF2-40B4-BE49-F238E27FC236}">
                  <a16:creationId xmlns:a16="http://schemas.microsoft.com/office/drawing/2014/main" id="{D637FA3A-1B4F-4DC8-9364-AE6BC4676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5436" y="1478604"/>
              <a:ext cx="336346" cy="535513"/>
            </a:xfrm>
            <a:custGeom>
              <a:avLst/>
              <a:gdLst>
                <a:gd name="T0" fmla="*/ 600 w 791"/>
                <a:gd name="T1" fmla="*/ 133 h 1256"/>
                <a:gd name="T2" fmla="*/ 607 w 791"/>
                <a:gd name="T3" fmla="*/ 117 h 1256"/>
                <a:gd name="T4" fmla="*/ 617 w 791"/>
                <a:gd name="T5" fmla="*/ 105 h 1256"/>
                <a:gd name="T6" fmla="*/ 617 w 791"/>
                <a:gd name="T7" fmla="*/ 65 h 1256"/>
                <a:gd name="T8" fmla="*/ 516 w 791"/>
                <a:gd name="T9" fmla="*/ 0 h 1256"/>
                <a:gd name="T10" fmla="*/ 440 w 791"/>
                <a:gd name="T11" fmla="*/ 22 h 1256"/>
                <a:gd name="T12" fmla="*/ 364 w 791"/>
                <a:gd name="T13" fmla="*/ 78 h 1256"/>
                <a:gd name="T14" fmla="*/ 366 w 791"/>
                <a:gd name="T15" fmla="*/ 143 h 1256"/>
                <a:gd name="T16" fmla="*/ 336 w 791"/>
                <a:gd name="T17" fmla="*/ 149 h 1256"/>
                <a:gd name="T18" fmla="*/ 299 w 791"/>
                <a:gd name="T19" fmla="*/ 203 h 1256"/>
                <a:gd name="T20" fmla="*/ 261 w 791"/>
                <a:gd name="T21" fmla="*/ 183 h 1256"/>
                <a:gd name="T22" fmla="*/ 215 w 791"/>
                <a:gd name="T23" fmla="*/ 176 h 1256"/>
                <a:gd name="T24" fmla="*/ 125 w 791"/>
                <a:gd name="T25" fmla="*/ 175 h 1256"/>
                <a:gd name="T26" fmla="*/ 36 w 791"/>
                <a:gd name="T27" fmla="*/ 113 h 1256"/>
                <a:gd name="T28" fmla="*/ 28 w 791"/>
                <a:gd name="T29" fmla="*/ 115 h 1256"/>
                <a:gd name="T30" fmla="*/ 18 w 791"/>
                <a:gd name="T31" fmla="*/ 121 h 1256"/>
                <a:gd name="T32" fmla="*/ 10 w 791"/>
                <a:gd name="T33" fmla="*/ 128 h 1256"/>
                <a:gd name="T34" fmla="*/ 3 w 791"/>
                <a:gd name="T35" fmla="*/ 138 h 1256"/>
                <a:gd name="T36" fmla="*/ 0 w 791"/>
                <a:gd name="T37" fmla="*/ 143 h 1256"/>
                <a:gd name="T38" fmla="*/ 18 w 791"/>
                <a:gd name="T39" fmla="*/ 156 h 1256"/>
                <a:gd name="T40" fmla="*/ 78 w 791"/>
                <a:gd name="T41" fmla="*/ 200 h 1256"/>
                <a:gd name="T42" fmla="*/ 188 w 791"/>
                <a:gd name="T43" fmla="*/ 286 h 1256"/>
                <a:gd name="T44" fmla="*/ 191 w 791"/>
                <a:gd name="T45" fmla="*/ 338 h 1256"/>
                <a:gd name="T46" fmla="*/ 209 w 791"/>
                <a:gd name="T47" fmla="*/ 407 h 1256"/>
                <a:gd name="T48" fmla="*/ 201 w 791"/>
                <a:gd name="T49" fmla="*/ 483 h 1256"/>
                <a:gd name="T50" fmla="*/ 226 w 791"/>
                <a:gd name="T51" fmla="*/ 521 h 1256"/>
                <a:gd name="T52" fmla="*/ 232 w 791"/>
                <a:gd name="T53" fmla="*/ 540 h 1256"/>
                <a:gd name="T54" fmla="*/ 277 w 791"/>
                <a:gd name="T55" fmla="*/ 568 h 1256"/>
                <a:gd name="T56" fmla="*/ 322 w 791"/>
                <a:gd name="T57" fmla="*/ 638 h 1256"/>
                <a:gd name="T58" fmla="*/ 299 w 791"/>
                <a:gd name="T59" fmla="*/ 671 h 1256"/>
                <a:gd name="T60" fmla="*/ 162 w 791"/>
                <a:gd name="T61" fmla="*/ 798 h 1256"/>
                <a:gd name="T62" fmla="*/ 97 w 791"/>
                <a:gd name="T63" fmla="*/ 871 h 1256"/>
                <a:gd name="T64" fmla="*/ 13 w 791"/>
                <a:gd name="T65" fmla="*/ 932 h 1256"/>
                <a:gd name="T66" fmla="*/ 26 w 791"/>
                <a:gd name="T67" fmla="*/ 1007 h 1256"/>
                <a:gd name="T68" fmla="*/ 39 w 791"/>
                <a:gd name="T69" fmla="*/ 1113 h 1256"/>
                <a:gd name="T70" fmla="*/ 84 w 791"/>
                <a:gd name="T71" fmla="*/ 1211 h 1256"/>
                <a:gd name="T72" fmla="*/ 138 w 791"/>
                <a:gd name="T73" fmla="*/ 1235 h 1256"/>
                <a:gd name="T74" fmla="*/ 339 w 791"/>
                <a:gd name="T75" fmla="*/ 1226 h 1256"/>
                <a:gd name="T76" fmla="*/ 550 w 791"/>
                <a:gd name="T77" fmla="*/ 1150 h 1256"/>
                <a:gd name="T78" fmla="*/ 668 w 791"/>
                <a:gd name="T79" fmla="*/ 1055 h 1256"/>
                <a:gd name="T80" fmla="*/ 762 w 791"/>
                <a:gd name="T81" fmla="*/ 892 h 1256"/>
                <a:gd name="T82" fmla="*/ 689 w 791"/>
                <a:gd name="T83" fmla="*/ 789 h 1256"/>
                <a:gd name="T84" fmla="*/ 671 w 791"/>
                <a:gd name="T85" fmla="*/ 733 h 1256"/>
                <a:gd name="T86" fmla="*/ 668 w 791"/>
                <a:gd name="T87" fmla="*/ 686 h 1256"/>
                <a:gd name="T88" fmla="*/ 661 w 791"/>
                <a:gd name="T89" fmla="*/ 646 h 1256"/>
                <a:gd name="T90" fmla="*/ 675 w 791"/>
                <a:gd name="T91" fmla="*/ 569 h 1256"/>
                <a:gd name="T92" fmla="*/ 647 w 791"/>
                <a:gd name="T93" fmla="*/ 496 h 1256"/>
                <a:gd name="T94" fmla="*/ 603 w 791"/>
                <a:gd name="T95" fmla="*/ 429 h 1256"/>
                <a:gd name="T96" fmla="*/ 619 w 791"/>
                <a:gd name="T97" fmla="*/ 382 h 1256"/>
                <a:gd name="T98" fmla="*/ 621 w 791"/>
                <a:gd name="T99" fmla="*/ 272 h 1256"/>
                <a:gd name="T100" fmla="*/ 563 w 791"/>
                <a:gd name="T101" fmla="*/ 228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1" h="1256">
                  <a:moveTo>
                    <a:pt x="571" y="157"/>
                  </a:moveTo>
                  <a:cubicBezTo>
                    <a:pt x="571" y="146"/>
                    <a:pt x="581" y="144"/>
                    <a:pt x="587" y="143"/>
                  </a:cubicBezTo>
                  <a:cubicBezTo>
                    <a:pt x="594" y="141"/>
                    <a:pt x="599" y="140"/>
                    <a:pt x="600" y="133"/>
                  </a:cubicBezTo>
                  <a:cubicBezTo>
                    <a:pt x="601" y="130"/>
                    <a:pt x="602" y="128"/>
                    <a:pt x="603" y="125"/>
                  </a:cubicBezTo>
                  <a:cubicBezTo>
                    <a:pt x="603" y="124"/>
                    <a:pt x="604" y="123"/>
                    <a:pt x="605" y="121"/>
                  </a:cubicBezTo>
                  <a:cubicBezTo>
                    <a:pt x="605" y="120"/>
                    <a:pt x="606" y="119"/>
                    <a:pt x="607" y="117"/>
                  </a:cubicBezTo>
                  <a:cubicBezTo>
                    <a:pt x="608" y="116"/>
                    <a:pt x="609" y="114"/>
                    <a:pt x="610" y="112"/>
                  </a:cubicBezTo>
                  <a:cubicBezTo>
                    <a:pt x="611" y="112"/>
                    <a:pt x="611" y="111"/>
                    <a:pt x="612" y="110"/>
                  </a:cubicBezTo>
                  <a:cubicBezTo>
                    <a:pt x="613" y="108"/>
                    <a:pt x="615" y="106"/>
                    <a:pt x="617" y="105"/>
                  </a:cubicBezTo>
                  <a:cubicBezTo>
                    <a:pt x="617" y="104"/>
                    <a:pt x="617" y="104"/>
                    <a:pt x="617" y="104"/>
                  </a:cubicBezTo>
                  <a:cubicBezTo>
                    <a:pt x="617" y="100"/>
                    <a:pt x="617" y="95"/>
                    <a:pt x="617" y="91"/>
                  </a:cubicBezTo>
                  <a:cubicBezTo>
                    <a:pt x="618" y="81"/>
                    <a:pt x="618" y="71"/>
                    <a:pt x="617" y="65"/>
                  </a:cubicBezTo>
                  <a:cubicBezTo>
                    <a:pt x="616" y="57"/>
                    <a:pt x="599" y="50"/>
                    <a:pt x="584" y="43"/>
                  </a:cubicBezTo>
                  <a:cubicBezTo>
                    <a:pt x="565" y="35"/>
                    <a:pt x="546" y="27"/>
                    <a:pt x="538" y="12"/>
                  </a:cubicBezTo>
                  <a:cubicBezTo>
                    <a:pt x="532" y="2"/>
                    <a:pt x="523" y="0"/>
                    <a:pt x="516" y="0"/>
                  </a:cubicBezTo>
                  <a:cubicBezTo>
                    <a:pt x="503" y="0"/>
                    <a:pt x="491" y="7"/>
                    <a:pt x="486" y="13"/>
                  </a:cubicBezTo>
                  <a:cubicBezTo>
                    <a:pt x="480" y="21"/>
                    <a:pt x="466" y="22"/>
                    <a:pt x="450" y="22"/>
                  </a:cubicBezTo>
                  <a:lnTo>
                    <a:pt x="440" y="22"/>
                  </a:lnTo>
                  <a:cubicBezTo>
                    <a:pt x="431" y="22"/>
                    <a:pt x="411" y="22"/>
                    <a:pt x="411" y="28"/>
                  </a:cubicBezTo>
                  <a:cubicBezTo>
                    <a:pt x="411" y="42"/>
                    <a:pt x="399" y="49"/>
                    <a:pt x="386" y="56"/>
                  </a:cubicBezTo>
                  <a:cubicBezTo>
                    <a:pt x="373" y="64"/>
                    <a:pt x="364" y="69"/>
                    <a:pt x="364" y="78"/>
                  </a:cubicBezTo>
                  <a:cubicBezTo>
                    <a:pt x="364" y="85"/>
                    <a:pt x="366" y="93"/>
                    <a:pt x="367" y="101"/>
                  </a:cubicBezTo>
                  <a:cubicBezTo>
                    <a:pt x="368" y="106"/>
                    <a:pt x="369" y="111"/>
                    <a:pt x="370" y="117"/>
                  </a:cubicBezTo>
                  <a:cubicBezTo>
                    <a:pt x="371" y="127"/>
                    <a:pt x="371" y="136"/>
                    <a:pt x="366" y="143"/>
                  </a:cubicBezTo>
                  <a:cubicBezTo>
                    <a:pt x="362" y="147"/>
                    <a:pt x="357" y="149"/>
                    <a:pt x="351" y="150"/>
                  </a:cubicBezTo>
                  <a:cubicBezTo>
                    <a:pt x="348" y="150"/>
                    <a:pt x="346" y="150"/>
                    <a:pt x="343" y="150"/>
                  </a:cubicBezTo>
                  <a:cubicBezTo>
                    <a:pt x="340" y="149"/>
                    <a:pt x="338" y="149"/>
                    <a:pt x="336" y="149"/>
                  </a:cubicBezTo>
                  <a:cubicBezTo>
                    <a:pt x="328" y="149"/>
                    <a:pt x="328" y="149"/>
                    <a:pt x="328" y="157"/>
                  </a:cubicBezTo>
                  <a:cubicBezTo>
                    <a:pt x="327" y="165"/>
                    <a:pt x="326" y="177"/>
                    <a:pt x="316" y="191"/>
                  </a:cubicBezTo>
                  <a:cubicBezTo>
                    <a:pt x="312" y="196"/>
                    <a:pt x="307" y="203"/>
                    <a:pt x="299" y="203"/>
                  </a:cubicBezTo>
                  <a:cubicBezTo>
                    <a:pt x="292" y="203"/>
                    <a:pt x="287" y="196"/>
                    <a:pt x="283" y="191"/>
                  </a:cubicBezTo>
                  <a:cubicBezTo>
                    <a:pt x="278" y="184"/>
                    <a:pt x="275" y="180"/>
                    <a:pt x="270" y="182"/>
                  </a:cubicBezTo>
                  <a:cubicBezTo>
                    <a:pt x="267" y="183"/>
                    <a:pt x="264" y="183"/>
                    <a:pt x="261" y="183"/>
                  </a:cubicBezTo>
                  <a:cubicBezTo>
                    <a:pt x="252" y="183"/>
                    <a:pt x="243" y="180"/>
                    <a:pt x="235" y="177"/>
                  </a:cubicBezTo>
                  <a:cubicBezTo>
                    <a:pt x="229" y="175"/>
                    <a:pt x="224" y="172"/>
                    <a:pt x="220" y="172"/>
                  </a:cubicBezTo>
                  <a:cubicBezTo>
                    <a:pt x="218" y="172"/>
                    <a:pt x="216" y="173"/>
                    <a:pt x="215" y="176"/>
                  </a:cubicBezTo>
                  <a:cubicBezTo>
                    <a:pt x="210" y="184"/>
                    <a:pt x="202" y="187"/>
                    <a:pt x="190" y="187"/>
                  </a:cubicBezTo>
                  <a:cubicBezTo>
                    <a:pt x="178" y="187"/>
                    <a:pt x="163" y="184"/>
                    <a:pt x="148" y="180"/>
                  </a:cubicBezTo>
                  <a:cubicBezTo>
                    <a:pt x="141" y="178"/>
                    <a:pt x="133" y="176"/>
                    <a:pt x="125" y="175"/>
                  </a:cubicBezTo>
                  <a:cubicBezTo>
                    <a:pt x="104" y="171"/>
                    <a:pt x="89" y="154"/>
                    <a:pt x="76" y="139"/>
                  </a:cubicBezTo>
                  <a:cubicBezTo>
                    <a:pt x="65" y="127"/>
                    <a:pt x="54" y="115"/>
                    <a:pt x="42" y="113"/>
                  </a:cubicBezTo>
                  <a:cubicBezTo>
                    <a:pt x="40" y="113"/>
                    <a:pt x="38" y="113"/>
                    <a:pt x="36" y="113"/>
                  </a:cubicBezTo>
                  <a:cubicBezTo>
                    <a:pt x="35" y="113"/>
                    <a:pt x="35" y="114"/>
                    <a:pt x="34" y="114"/>
                  </a:cubicBezTo>
                  <a:cubicBezTo>
                    <a:pt x="33" y="114"/>
                    <a:pt x="31" y="114"/>
                    <a:pt x="30" y="115"/>
                  </a:cubicBezTo>
                  <a:cubicBezTo>
                    <a:pt x="29" y="115"/>
                    <a:pt x="28" y="115"/>
                    <a:pt x="28" y="115"/>
                  </a:cubicBezTo>
                  <a:cubicBezTo>
                    <a:pt x="26" y="116"/>
                    <a:pt x="25" y="116"/>
                    <a:pt x="24" y="117"/>
                  </a:cubicBezTo>
                  <a:cubicBezTo>
                    <a:pt x="23" y="117"/>
                    <a:pt x="22" y="118"/>
                    <a:pt x="22" y="119"/>
                  </a:cubicBezTo>
                  <a:cubicBezTo>
                    <a:pt x="20" y="119"/>
                    <a:pt x="19" y="120"/>
                    <a:pt x="18" y="121"/>
                  </a:cubicBezTo>
                  <a:cubicBezTo>
                    <a:pt x="17" y="121"/>
                    <a:pt x="17" y="122"/>
                    <a:pt x="16" y="123"/>
                  </a:cubicBezTo>
                  <a:cubicBezTo>
                    <a:pt x="15" y="124"/>
                    <a:pt x="14" y="124"/>
                    <a:pt x="13" y="125"/>
                  </a:cubicBezTo>
                  <a:cubicBezTo>
                    <a:pt x="12" y="126"/>
                    <a:pt x="11" y="127"/>
                    <a:pt x="10" y="128"/>
                  </a:cubicBezTo>
                  <a:cubicBezTo>
                    <a:pt x="9" y="129"/>
                    <a:pt x="8" y="130"/>
                    <a:pt x="8" y="131"/>
                  </a:cubicBezTo>
                  <a:cubicBezTo>
                    <a:pt x="7" y="132"/>
                    <a:pt x="6" y="133"/>
                    <a:pt x="5" y="134"/>
                  </a:cubicBezTo>
                  <a:cubicBezTo>
                    <a:pt x="4" y="135"/>
                    <a:pt x="4" y="136"/>
                    <a:pt x="3" y="138"/>
                  </a:cubicBezTo>
                  <a:cubicBezTo>
                    <a:pt x="2" y="139"/>
                    <a:pt x="2" y="140"/>
                    <a:pt x="1" y="141"/>
                  </a:cubicBezTo>
                  <a:cubicBezTo>
                    <a:pt x="1" y="141"/>
                    <a:pt x="0" y="142"/>
                    <a:pt x="0" y="143"/>
                  </a:cubicBezTo>
                  <a:lnTo>
                    <a:pt x="0" y="143"/>
                  </a:lnTo>
                  <a:cubicBezTo>
                    <a:pt x="1" y="144"/>
                    <a:pt x="3" y="145"/>
                    <a:pt x="5" y="146"/>
                  </a:cubicBezTo>
                  <a:cubicBezTo>
                    <a:pt x="7" y="148"/>
                    <a:pt x="10" y="150"/>
                    <a:pt x="13" y="152"/>
                  </a:cubicBezTo>
                  <a:cubicBezTo>
                    <a:pt x="15" y="154"/>
                    <a:pt x="16" y="155"/>
                    <a:pt x="18" y="156"/>
                  </a:cubicBezTo>
                  <a:cubicBezTo>
                    <a:pt x="21" y="159"/>
                    <a:pt x="24" y="161"/>
                    <a:pt x="27" y="164"/>
                  </a:cubicBezTo>
                  <a:cubicBezTo>
                    <a:pt x="38" y="174"/>
                    <a:pt x="49" y="183"/>
                    <a:pt x="63" y="192"/>
                  </a:cubicBezTo>
                  <a:cubicBezTo>
                    <a:pt x="68" y="195"/>
                    <a:pt x="73" y="197"/>
                    <a:pt x="78" y="200"/>
                  </a:cubicBezTo>
                  <a:cubicBezTo>
                    <a:pt x="87" y="204"/>
                    <a:pt x="97" y="208"/>
                    <a:pt x="107" y="212"/>
                  </a:cubicBezTo>
                  <a:cubicBezTo>
                    <a:pt x="150" y="229"/>
                    <a:pt x="194" y="247"/>
                    <a:pt x="190" y="271"/>
                  </a:cubicBezTo>
                  <a:cubicBezTo>
                    <a:pt x="190" y="276"/>
                    <a:pt x="189" y="281"/>
                    <a:pt x="188" y="286"/>
                  </a:cubicBezTo>
                  <a:cubicBezTo>
                    <a:pt x="186" y="293"/>
                    <a:pt x="185" y="302"/>
                    <a:pt x="184" y="309"/>
                  </a:cubicBezTo>
                  <a:cubicBezTo>
                    <a:pt x="184" y="312"/>
                    <a:pt x="184" y="314"/>
                    <a:pt x="184" y="317"/>
                  </a:cubicBezTo>
                  <a:cubicBezTo>
                    <a:pt x="184" y="327"/>
                    <a:pt x="185" y="335"/>
                    <a:pt x="191" y="338"/>
                  </a:cubicBezTo>
                  <a:cubicBezTo>
                    <a:pt x="200" y="343"/>
                    <a:pt x="202" y="353"/>
                    <a:pt x="202" y="364"/>
                  </a:cubicBezTo>
                  <a:cubicBezTo>
                    <a:pt x="202" y="368"/>
                    <a:pt x="202" y="372"/>
                    <a:pt x="202" y="376"/>
                  </a:cubicBezTo>
                  <a:cubicBezTo>
                    <a:pt x="201" y="392"/>
                    <a:pt x="201" y="403"/>
                    <a:pt x="209" y="407"/>
                  </a:cubicBezTo>
                  <a:cubicBezTo>
                    <a:pt x="225" y="415"/>
                    <a:pt x="228" y="439"/>
                    <a:pt x="224" y="459"/>
                  </a:cubicBezTo>
                  <a:cubicBezTo>
                    <a:pt x="220" y="474"/>
                    <a:pt x="212" y="483"/>
                    <a:pt x="202" y="483"/>
                  </a:cubicBezTo>
                  <a:cubicBezTo>
                    <a:pt x="201" y="483"/>
                    <a:pt x="201" y="483"/>
                    <a:pt x="201" y="483"/>
                  </a:cubicBezTo>
                  <a:cubicBezTo>
                    <a:pt x="201" y="486"/>
                    <a:pt x="210" y="502"/>
                    <a:pt x="221" y="513"/>
                  </a:cubicBezTo>
                  <a:cubicBezTo>
                    <a:pt x="223" y="514"/>
                    <a:pt x="224" y="517"/>
                    <a:pt x="226" y="520"/>
                  </a:cubicBezTo>
                  <a:cubicBezTo>
                    <a:pt x="226" y="520"/>
                    <a:pt x="226" y="520"/>
                    <a:pt x="226" y="521"/>
                  </a:cubicBezTo>
                  <a:cubicBezTo>
                    <a:pt x="227" y="523"/>
                    <a:pt x="228" y="526"/>
                    <a:pt x="229" y="529"/>
                  </a:cubicBezTo>
                  <a:cubicBezTo>
                    <a:pt x="229" y="530"/>
                    <a:pt x="229" y="530"/>
                    <a:pt x="230" y="531"/>
                  </a:cubicBezTo>
                  <a:cubicBezTo>
                    <a:pt x="230" y="534"/>
                    <a:pt x="231" y="537"/>
                    <a:pt x="232" y="540"/>
                  </a:cubicBezTo>
                  <a:cubicBezTo>
                    <a:pt x="232" y="541"/>
                    <a:pt x="232" y="541"/>
                    <a:pt x="232" y="541"/>
                  </a:cubicBezTo>
                  <a:cubicBezTo>
                    <a:pt x="232" y="544"/>
                    <a:pt x="233" y="547"/>
                    <a:pt x="233" y="550"/>
                  </a:cubicBezTo>
                  <a:cubicBezTo>
                    <a:pt x="249" y="554"/>
                    <a:pt x="263" y="561"/>
                    <a:pt x="277" y="568"/>
                  </a:cubicBezTo>
                  <a:cubicBezTo>
                    <a:pt x="282" y="570"/>
                    <a:pt x="287" y="572"/>
                    <a:pt x="292" y="574"/>
                  </a:cubicBezTo>
                  <a:cubicBezTo>
                    <a:pt x="321" y="588"/>
                    <a:pt x="322" y="609"/>
                    <a:pt x="322" y="629"/>
                  </a:cubicBezTo>
                  <a:cubicBezTo>
                    <a:pt x="322" y="632"/>
                    <a:pt x="322" y="635"/>
                    <a:pt x="322" y="638"/>
                  </a:cubicBezTo>
                  <a:lnTo>
                    <a:pt x="322" y="640"/>
                  </a:lnTo>
                  <a:cubicBezTo>
                    <a:pt x="323" y="657"/>
                    <a:pt x="323" y="667"/>
                    <a:pt x="318" y="672"/>
                  </a:cubicBezTo>
                  <a:cubicBezTo>
                    <a:pt x="314" y="676"/>
                    <a:pt x="308" y="676"/>
                    <a:pt x="299" y="671"/>
                  </a:cubicBezTo>
                  <a:cubicBezTo>
                    <a:pt x="286" y="662"/>
                    <a:pt x="274" y="674"/>
                    <a:pt x="267" y="701"/>
                  </a:cubicBezTo>
                  <a:cubicBezTo>
                    <a:pt x="257" y="736"/>
                    <a:pt x="213" y="780"/>
                    <a:pt x="184" y="782"/>
                  </a:cubicBezTo>
                  <a:cubicBezTo>
                    <a:pt x="172" y="783"/>
                    <a:pt x="168" y="790"/>
                    <a:pt x="162" y="798"/>
                  </a:cubicBezTo>
                  <a:cubicBezTo>
                    <a:pt x="157" y="805"/>
                    <a:pt x="151" y="814"/>
                    <a:pt x="139" y="817"/>
                  </a:cubicBezTo>
                  <a:cubicBezTo>
                    <a:pt x="122" y="821"/>
                    <a:pt x="102" y="831"/>
                    <a:pt x="103" y="853"/>
                  </a:cubicBezTo>
                  <a:cubicBezTo>
                    <a:pt x="104" y="860"/>
                    <a:pt x="101" y="866"/>
                    <a:pt x="97" y="871"/>
                  </a:cubicBezTo>
                  <a:cubicBezTo>
                    <a:pt x="85" y="883"/>
                    <a:pt x="61" y="885"/>
                    <a:pt x="44" y="885"/>
                  </a:cubicBezTo>
                  <a:cubicBezTo>
                    <a:pt x="37" y="885"/>
                    <a:pt x="35" y="891"/>
                    <a:pt x="30" y="905"/>
                  </a:cubicBezTo>
                  <a:cubicBezTo>
                    <a:pt x="27" y="915"/>
                    <a:pt x="23" y="927"/>
                    <a:pt x="13" y="932"/>
                  </a:cubicBezTo>
                  <a:cubicBezTo>
                    <a:pt x="9" y="935"/>
                    <a:pt x="6" y="938"/>
                    <a:pt x="5" y="942"/>
                  </a:cubicBezTo>
                  <a:cubicBezTo>
                    <a:pt x="4" y="947"/>
                    <a:pt x="8" y="956"/>
                    <a:pt x="17" y="968"/>
                  </a:cubicBezTo>
                  <a:cubicBezTo>
                    <a:pt x="28" y="982"/>
                    <a:pt x="27" y="996"/>
                    <a:pt x="26" y="1007"/>
                  </a:cubicBezTo>
                  <a:cubicBezTo>
                    <a:pt x="25" y="1013"/>
                    <a:pt x="24" y="1018"/>
                    <a:pt x="26" y="1022"/>
                  </a:cubicBezTo>
                  <a:cubicBezTo>
                    <a:pt x="27" y="1025"/>
                    <a:pt x="29" y="1028"/>
                    <a:pt x="30" y="1031"/>
                  </a:cubicBezTo>
                  <a:cubicBezTo>
                    <a:pt x="39" y="1049"/>
                    <a:pt x="55" y="1079"/>
                    <a:pt x="39" y="1113"/>
                  </a:cubicBezTo>
                  <a:cubicBezTo>
                    <a:pt x="20" y="1156"/>
                    <a:pt x="14" y="1176"/>
                    <a:pt x="14" y="1183"/>
                  </a:cubicBezTo>
                  <a:cubicBezTo>
                    <a:pt x="23" y="1182"/>
                    <a:pt x="35" y="1188"/>
                    <a:pt x="48" y="1196"/>
                  </a:cubicBezTo>
                  <a:cubicBezTo>
                    <a:pt x="60" y="1204"/>
                    <a:pt x="74" y="1212"/>
                    <a:pt x="84" y="1211"/>
                  </a:cubicBezTo>
                  <a:cubicBezTo>
                    <a:pt x="98" y="1210"/>
                    <a:pt x="106" y="1220"/>
                    <a:pt x="113" y="1227"/>
                  </a:cubicBezTo>
                  <a:cubicBezTo>
                    <a:pt x="119" y="1235"/>
                    <a:pt x="123" y="1239"/>
                    <a:pt x="129" y="1236"/>
                  </a:cubicBezTo>
                  <a:cubicBezTo>
                    <a:pt x="132" y="1236"/>
                    <a:pt x="135" y="1235"/>
                    <a:pt x="138" y="1235"/>
                  </a:cubicBezTo>
                  <a:cubicBezTo>
                    <a:pt x="145" y="1235"/>
                    <a:pt x="150" y="1238"/>
                    <a:pt x="156" y="1242"/>
                  </a:cubicBezTo>
                  <a:cubicBezTo>
                    <a:pt x="166" y="1247"/>
                    <a:pt x="180" y="1255"/>
                    <a:pt x="214" y="1254"/>
                  </a:cubicBezTo>
                  <a:cubicBezTo>
                    <a:pt x="245" y="1253"/>
                    <a:pt x="293" y="1239"/>
                    <a:pt x="339" y="1226"/>
                  </a:cubicBezTo>
                  <a:cubicBezTo>
                    <a:pt x="384" y="1213"/>
                    <a:pt x="426" y="1200"/>
                    <a:pt x="452" y="1200"/>
                  </a:cubicBezTo>
                  <a:cubicBezTo>
                    <a:pt x="475" y="1200"/>
                    <a:pt x="497" y="1198"/>
                    <a:pt x="516" y="1193"/>
                  </a:cubicBezTo>
                  <a:cubicBezTo>
                    <a:pt x="528" y="1175"/>
                    <a:pt x="540" y="1161"/>
                    <a:pt x="550" y="1150"/>
                  </a:cubicBezTo>
                  <a:cubicBezTo>
                    <a:pt x="551" y="1149"/>
                    <a:pt x="552" y="1148"/>
                    <a:pt x="552" y="1148"/>
                  </a:cubicBezTo>
                  <a:cubicBezTo>
                    <a:pt x="565" y="1135"/>
                    <a:pt x="583" y="1124"/>
                    <a:pt x="602" y="1112"/>
                  </a:cubicBezTo>
                  <a:cubicBezTo>
                    <a:pt x="630" y="1095"/>
                    <a:pt x="658" y="1078"/>
                    <a:pt x="668" y="1055"/>
                  </a:cubicBezTo>
                  <a:cubicBezTo>
                    <a:pt x="678" y="1033"/>
                    <a:pt x="704" y="1014"/>
                    <a:pt x="729" y="996"/>
                  </a:cubicBezTo>
                  <a:cubicBezTo>
                    <a:pt x="752" y="980"/>
                    <a:pt x="775" y="963"/>
                    <a:pt x="781" y="947"/>
                  </a:cubicBezTo>
                  <a:cubicBezTo>
                    <a:pt x="787" y="931"/>
                    <a:pt x="790" y="924"/>
                    <a:pt x="762" y="892"/>
                  </a:cubicBezTo>
                  <a:cubicBezTo>
                    <a:pt x="748" y="876"/>
                    <a:pt x="725" y="862"/>
                    <a:pt x="705" y="850"/>
                  </a:cubicBezTo>
                  <a:cubicBezTo>
                    <a:pt x="682" y="836"/>
                    <a:pt x="665" y="826"/>
                    <a:pt x="663" y="814"/>
                  </a:cubicBezTo>
                  <a:cubicBezTo>
                    <a:pt x="662" y="801"/>
                    <a:pt x="675" y="795"/>
                    <a:pt x="689" y="789"/>
                  </a:cubicBezTo>
                  <a:cubicBezTo>
                    <a:pt x="702" y="783"/>
                    <a:pt x="712" y="778"/>
                    <a:pt x="711" y="771"/>
                  </a:cubicBezTo>
                  <a:cubicBezTo>
                    <a:pt x="710" y="762"/>
                    <a:pt x="703" y="757"/>
                    <a:pt x="693" y="751"/>
                  </a:cubicBezTo>
                  <a:cubicBezTo>
                    <a:pt x="685" y="747"/>
                    <a:pt x="677" y="742"/>
                    <a:pt x="671" y="733"/>
                  </a:cubicBezTo>
                  <a:cubicBezTo>
                    <a:pt x="662" y="718"/>
                    <a:pt x="671" y="706"/>
                    <a:pt x="677" y="699"/>
                  </a:cubicBezTo>
                  <a:cubicBezTo>
                    <a:pt x="679" y="697"/>
                    <a:pt x="681" y="694"/>
                    <a:pt x="682" y="693"/>
                  </a:cubicBezTo>
                  <a:cubicBezTo>
                    <a:pt x="681" y="691"/>
                    <a:pt x="672" y="688"/>
                    <a:pt x="668" y="686"/>
                  </a:cubicBezTo>
                  <a:cubicBezTo>
                    <a:pt x="657" y="682"/>
                    <a:pt x="645" y="677"/>
                    <a:pt x="643" y="668"/>
                  </a:cubicBezTo>
                  <a:cubicBezTo>
                    <a:pt x="641" y="658"/>
                    <a:pt x="650" y="654"/>
                    <a:pt x="655" y="651"/>
                  </a:cubicBezTo>
                  <a:cubicBezTo>
                    <a:pt x="662" y="648"/>
                    <a:pt x="662" y="648"/>
                    <a:pt x="661" y="646"/>
                  </a:cubicBezTo>
                  <a:cubicBezTo>
                    <a:pt x="660" y="643"/>
                    <a:pt x="658" y="639"/>
                    <a:pt x="656" y="635"/>
                  </a:cubicBezTo>
                  <a:cubicBezTo>
                    <a:pt x="648" y="621"/>
                    <a:pt x="637" y="600"/>
                    <a:pt x="651" y="582"/>
                  </a:cubicBezTo>
                  <a:cubicBezTo>
                    <a:pt x="658" y="573"/>
                    <a:pt x="668" y="570"/>
                    <a:pt x="675" y="569"/>
                  </a:cubicBezTo>
                  <a:cubicBezTo>
                    <a:pt x="679" y="568"/>
                    <a:pt x="683" y="567"/>
                    <a:pt x="683" y="565"/>
                  </a:cubicBezTo>
                  <a:cubicBezTo>
                    <a:pt x="684" y="564"/>
                    <a:pt x="684" y="560"/>
                    <a:pt x="675" y="543"/>
                  </a:cubicBezTo>
                  <a:cubicBezTo>
                    <a:pt x="667" y="528"/>
                    <a:pt x="657" y="511"/>
                    <a:pt x="647" y="496"/>
                  </a:cubicBezTo>
                  <a:cubicBezTo>
                    <a:pt x="634" y="474"/>
                    <a:pt x="621" y="454"/>
                    <a:pt x="612" y="441"/>
                  </a:cubicBezTo>
                  <a:cubicBezTo>
                    <a:pt x="610" y="438"/>
                    <a:pt x="608" y="436"/>
                    <a:pt x="607" y="433"/>
                  </a:cubicBezTo>
                  <a:lnTo>
                    <a:pt x="603" y="429"/>
                  </a:lnTo>
                  <a:cubicBezTo>
                    <a:pt x="602" y="426"/>
                    <a:pt x="601" y="422"/>
                    <a:pt x="600" y="419"/>
                  </a:cubicBezTo>
                  <a:cubicBezTo>
                    <a:pt x="600" y="416"/>
                    <a:pt x="600" y="414"/>
                    <a:pt x="601" y="411"/>
                  </a:cubicBezTo>
                  <a:cubicBezTo>
                    <a:pt x="603" y="401"/>
                    <a:pt x="611" y="390"/>
                    <a:pt x="619" y="382"/>
                  </a:cubicBezTo>
                  <a:cubicBezTo>
                    <a:pt x="622" y="379"/>
                    <a:pt x="625" y="377"/>
                    <a:pt x="628" y="375"/>
                  </a:cubicBezTo>
                  <a:cubicBezTo>
                    <a:pt x="643" y="365"/>
                    <a:pt x="672" y="333"/>
                    <a:pt x="672" y="324"/>
                  </a:cubicBezTo>
                  <a:cubicBezTo>
                    <a:pt x="672" y="315"/>
                    <a:pt x="635" y="281"/>
                    <a:pt x="621" y="272"/>
                  </a:cubicBezTo>
                  <a:cubicBezTo>
                    <a:pt x="618" y="271"/>
                    <a:pt x="614" y="270"/>
                    <a:pt x="609" y="268"/>
                  </a:cubicBezTo>
                  <a:cubicBezTo>
                    <a:pt x="597" y="265"/>
                    <a:pt x="581" y="261"/>
                    <a:pt x="572" y="243"/>
                  </a:cubicBezTo>
                  <a:cubicBezTo>
                    <a:pt x="569" y="237"/>
                    <a:pt x="566" y="232"/>
                    <a:pt x="563" y="228"/>
                  </a:cubicBezTo>
                  <a:cubicBezTo>
                    <a:pt x="556" y="217"/>
                    <a:pt x="550" y="207"/>
                    <a:pt x="561" y="194"/>
                  </a:cubicBezTo>
                  <a:cubicBezTo>
                    <a:pt x="571" y="182"/>
                    <a:pt x="571" y="170"/>
                    <a:pt x="571" y="1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0" name="Freeform 121">
              <a:extLst>
                <a:ext uri="{FF2B5EF4-FFF2-40B4-BE49-F238E27FC236}">
                  <a16:creationId xmlns:a16="http://schemas.microsoft.com/office/drawing/2014/main" id="{7E7E3C34-6C95-4527-9562-50C2417B9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7160" y="1991567"/>
              <a:ext cx="1879" cy="1879"/>
            </a:xfrm>
            <a:custGeom>
              <a:avLst/>
              <a:gdLst>
                <a:gd name="T0" fmla="*/ 0 w 4"/>
                <a:gd name="T1" fmla="*/ 1 h 2"/>
                <a:gd name="T2" fmla="*/ 3 w 4"/>
                <a:gd name="T3" fmla="*/ 1 h 2"/>
                <a:gd name="T4" fmla="*/ 3 w 4"/>
                <a:gd name="T5" fmla="*/ 0 h 2"/>
                <a:gd name="T6" fmla="*/ 1 w 4"/>
                <a:gd name="T7" fmla="*/ 1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3" y="1"/>
                  </a:lnTo>
                  <a:lnTo>
                    <a:pt x="3" y="0"/>
                  </a:lnTo>
                  <a:cubicBezTo>
                    <a:pt x="2" y="1"/>
                    <a:pt x="1" y="1"/>
                    <a:pt x="1" y="1"/>
                  </a:cubicBez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1" name="Freeform 122">
              <a:extLst>
                <a:ext uri="{FF2B5EF4-FFF2-40B4-BE49-F238E27FC236}">
                  <a16:creationId xmlns:a16="http://schemas.microsoft.com/office/drawing/2014/main" id="{716266BC-5AC7-4A84-B543-99461344B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1368" y="3180973"/>
              <a:ext cx="680208" cy="543028"/>
            </a:xfrm>
            <a:custGeom>
              <a:avLst/>
              <a:gdLst>
                <a:gd name="T0" fmla="*/ 952 w 1595"/>
                <a:gd name="T1" fmla="*/ 270 h 1275"/>
                <a:gd name="T2" fmla="*/ 832 w 1595"/>
                <a:gd name="T3" fmla="*/ 256 h 1275"/>
                <a:gd name="T4" fmla="*/ 822 w 1595"/>
                <a:gd name="T5" fmla="*/ 255 h 1275"/>
                <a:gd name="T6" fmla="*/ 710 w 1595"/>
                <a:gd name="T7" fmla="*/ 211 h 1275"/>
                <a:gd name="T8" fmla="*/ 393 w 1595"/>
                <a:gd name="T9" fmla="*/ 2 h 1275"/>
                <a:gd name="T10" fmla="*/ 331 w 1595"/>
                <a:gd name="T11" fmla="*/ 2 h 1275"/>
                <a:gd name="T12" fmla="*/ 184 w 1595"/>
                <a:gd name="T13" fmla="*/ 52 h 1275"/>
                <a:gd name="T14" fmla="*/ 244 w 1595"/>
                <a:gd name="T15" fmla="*/ 128 h 1275"/>
                <a:gd name="T16" fmla="*/ 189 w 1595"/>
                <a:gd name="T17" fmla="*/ 177 h 1275"/>
                <a:gd name="T18" fmla="*/ 8 w 1595"/>
                <a:gd name="T19" fmla="*/ 212 h 1275"/>
                <a:gd name="T20" fmla="*/ 2 w 1595"/>
                <a:gd name="T21" fmla="*/ 278 h 1275"/>
                <a:gd name="T22" fmla="*/ 73 w 1595"/>
                <a:gd name="T23" fmla="*/ 404 h 1275"/>
                <a:gd name="T24" fmla="*/ 290 w 1595"/>
                <a:gd name="T25" fmla="*/ 716 h 1275"/>
                <a:gd name="T26" fmla="*/ 332 w 1595"/>
                <a:gd name="T27" fmla="*/ 834 h 1275"/>
                <a:gd name="T28" fmla="*/ 550 w 1595"/>
                <a:gd name="T29" fmla="*/ 1175 h 1275"/>
                <a:gd name="T30" fmla="*/ 600 w 1595"/>
                <a:gd name="T31" fmla="*/ 1274 h 1275"/>
                <a:gd name="T32" fmla="*/ 610 w 1595"/>
                <a:gd name="T33" fmla="*/ 1269 h 1275"/>
                <a:gd name="T34" fmla="*/ 618 w 1595"/>
                <a:gd name="T35" fmla="*/ 1265 h 1275"/>
                <a:gd name="T36" fmla="*/ 623 w 1595"/>
                <a:gd name="T37" fmla="*/ 1262 h 1275"/>
                <a:gd name="T38" fmla="*/ 626 w 1595"/>
                <a:gd name="T39" fmla="*/ 1260 h 1275"/>
                <a:gd name="T40" fmla="*/ 628 w 1595"/>
                <a:gd name="T41" fmla="*/ 1259 h 1275"/>
                <a:gd name="T42" fmla="*/ 661 w 1595"/>
                <a:gd name="T43" fmla="*/ 1187 h 1275"/>
                <a:gd name="T44" fmla="*/ 742 w 1595"/>
                <a:gd name="T45" fmla="*/ 1194 h 1275"/>
                <a:gd name="T46" fmla="*/ 924 w 1595"/>
                <a:gd name="T47" fmla="*/ 1223 h 1275"/>
                <a:gd name="T48" fmla="*/ 1087 w 1595"/>
                <a:gd name="T49" fmla="*/ 1100 h 1275"/>
                <a:gd name="T50" fmla="*/ 1312 w 1595"/>
                <a:gd name="T51" fmla="*/ 1070 h 1275"/>
                <a:gd name="T52" fmla="*/ 1540 w 1595"/>
                <a:gd name="T53" fmla="*/ 994 h 1275"/>
                <a:gd name="T54" fmla="*/ 1594 w 1595"/>
                <a:gd name="T55" fmla="*/ 838 h 1275"/>
                <a:gd name="T56" fmla="*/ 1552 w 1595"/>
                <a:gd name="T57" fmla="*/ 789 h 1275"/>
                <a:gd name="T58" fmla="*/ 1545 w 1595"/>
                <a:gd name="T59" fmla="*/ 789 h 1275"/>
                <a:gd name="T60" fmla="*/ 1370 w 1595"/>
                <a:gd name="T61" fmla="*/ 768 h 1275"/>
                <a:gd name="T62" fmla="*/ 1360 w 1595"/>
                <a:gd name="T63" fmla="*/ 762 h 1275"/>
                <a:gd name="T64" fmla="*/ 1349 w 1595"/>
                <a:gd name="T65" fmla="*/ 753 h 1275"/>
                <a:gd name="T66" fmla="*/ 1333 w 1595"/>
                <a:gd name="T67" fmla="*/ 737 h 1275"/>
                <a:gd name="T68" fmla="*/ 1321 w 1595"/>
                <a:gd name="T69" fmla="*/ 719 h 1275"/>
                <a:gd name="T70" fmla="*/ 1310 w 1595"/>
                <a:gd name="T71" fmla="*/ 697 h 1275"/>
                <a:gd name="T72" fmla="*/ 1276 w 1595"/>
                <a:gd name="T73" fmla="*/ 637 h 1275"/>
                <a:gd name="T74" fmla="*/ 1270 w 1595"/>
                <a:gd name="T75" fmla="*/ 637 h 1275"/>
                <a:gd name="T76" fmla="*/ 1258 w 1595"/>
                <a:gd name="T77" fmla="*/ 635 h 1275"/>
                <a:gd name="T78" fmla="*/ 1246 w 1595"/>
                <a:gd name="T79" fmla="*/ 631 h 1275"/>
                <a:gd name="T80" fmla="*/ 1233 w 1595"/>
                <a:gd name="T81" fmla="*/ 622 h 1275"/>
                <a:gd name="T82" fmla="*/ 1221 w 1595"/>
                <a:gd name="T83" fmla="*/ 609 h 1275"/>
                <a:gd name="T84" fmla="*/ 1211 w 1595"/>
                <a:gd name="T85" fmla="*/ 591 h 1275"/>
                <a:gd name="T86" fmla="*/ 1138 w 1595"/>
                <a:gd name="T87" fmla="*/ 427 h 1275"/>
                <a:gd name="T88" fmla="*/ 1050 w 1595"/>
                <a:gd name="T89" fmla="*/ 30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95" h="1275">
                  <a:moveTo>
                    <a:pt x="1050" y="306"/>
                  </a:moveTo>
                  <a:lnTo>
                    <a:pt x="991" y="303"/>
                  </a:lnTo>
                  <a:lnTo>
                    <a:pt x="952" y="270"/>
                  </a:lnTo>
                  <a:cubicBezTo>
                    <a:pt x="946" y="269"/>
                    <a:pt x="928" y="267"/>
                    <a:pt x="907" y="264"/>
                  </a:cubicBezTo>
                  <a:cubicBezTo>
                    <a:pt x="867" y="259"/>
                    <a:pt x="845" y="257"/>
                    <a:pt x="832" y="256"/>
                  </a:cubicBezTo>
                  <a:lnTo>
                    <a:pt x="832" y="256"/>
                  </a:lnTo>
                  <a:cubicBezTo>
                    <a:pt x="830" y="256"/>
                    <a:pt x="828" y="256"/>
                    <a:pt x="827" y="255"/>
                  </a:cubicBezTo>
                  <a:cubicBezTo>
                    <a:pt x="826" y="255"/>
                    <a:pt x="825" y="255"/>
                    <a:pt x="825" y="255"/>
                  </a:cubicBezTo>
                  <a:cubicBezTo>
                    <a:pt x="824" y="255"/>
                    <a:pt x="823" y="255"/>
                    <a:pt x="822" y="255"/>
                  </a:cubicBezTo>
                  <a:cubicBezTo>
                    <a:pt x="821" y="255"/>
                    <a:pt x="820" y="255"/>
                    <a:pt x="819" y="255"/>
                  </a:cubicBezTo>
                  <a:cubicBezTo>
                    <a:pt x="798" y="255"/>
                    <a:pt x="753" y="248"/>
                    <a:pt x="724" y="223"/>
                  </a:cubicBezTo>
                  <a:cubicBezTo>
                    <a:pt x="721" y="220"/>
                    <a:pt x="716" y="216"/>
                    <a:pt x="710" y="211"/>
                  </a:cubicBezTo>
                  <a:cubicBezTo>
                    <a:pt x="667" y="176"/>
                    <a:pt x="563" y="99"/>
                    <a:pt x="542" y="89"/>
                  </a:cubicBezTo>
                  <a:cubicBezTo>
                    <a:pt x="534" y="84"/>
                    <a:pt x="517" y="74"/>
                    <a:pt x="497" y="61"/>
                  </a:cubicBezTo>
                  <a:cubicBezTo>
                    <a:pt x="463" y="38"/>
                    <a:pt x="410" y="4"/>
                    <a:pt x="393" y="2"/>
                  </a:cubicBezTo>
                  <a:cubicBezTo>
                    <a:pt x="382" y="1"/>
                    <a:pt x="375" y="0"/>
                    <a:pt x="367" y="1"/>
                  </a:cubicBezTo>
                  <a:cubicBezTo>
                    <a:pt x="364" y="1"/>
                    <a:pt x="362" y="1"/>
                    <a:pt x="359" y="1"/>
                  </a:cubicBezTo>
                  <a:cubicBezTo>
                    <a:pt x="352" y="1"/>
                    <a:pt x="344" y="2"/>
                    <a:pt x="331" y="2"/>
                  </a:cubicBezTo>
                  <a:cubicBezTo>
                    <a:pt x="318" y="2"/>
                    <a:pt x="314" y="5"/>
                    <a:pt x="308" y="9"/>
                  </a:cubicBezTo>
                  <a:cubicBezTo>
                    <a:pt x="299" y="16"/>
                    <a:pt x="288" y="24"/>
                    <a:pt x="253" y="26"/>
                  </a:cubicBezTo>
                  <a:cubicBezTo>
                    <a:pt x="218" y="28"/>
                    <a:pt x="195" y="41"/>
                    <a:pt x="184" y="52"/>
                  </a:cubicBezTo>
                  <a:cubicBezTo>
                    <a:pt x="182" y="54"/>
                    <a:pt x="181" y="55"/>
                    <a:pt x="180" y="57"/>
                  </a:cubicBezTo>
                  <a:cubicBezTo>
                    <a:pt x="178" y="60"/>
                    <a:pt x="178" y="62"/>
                    <a:pt x="178" y="62"/>
                  </a:cubicBezTo>
                  <a:cubicBezTo>
                    <a:pt x="196" y="68"/>
                    <a:pt x="242" y="108"/>
                    <a:pt x="244" y="128"/>
                  </a:cubicBezTo>
                  <a:cubicBezTo>
                    <a:pt x="244" y="133"/>
                    <a:pt x="241" y="137"/>
                    <a:pt x="237" y="140"/>
                  </a:cubicBezTo>
                  <a:cubicBezTo>
                    <a:pt x="231" y="143"/>
                    <a:pt x="226" y="149"/>
                    <a:pt x="222" y="155"/>
                  </a:cubicBezTo>
                  <a:cubicBezTo>
                    <a:pt x="215" y="165"/>
                    <a:pt x="206" y="177"/>
                    <a:pt x="189" y="177"/>
                  </a:cubicBezTo>
                  <a:cubicBezTo>
                    <a:pt x="151" y="177"/>
                    <a:pt x="147" y="185"/>
                    <a:pt x="147" y="192"/>
                  </a:cubicBezTo>
                  <a:cubicBezTo>
                    <a:pt x="147" y="214"/>
                    <a:pt x="110" y="246"/>
                    <a:pt x="80" y="243"/>
                  </a:cubicBezTo>
                  <a:cubicBezTo>
                    <a:pt x="67" y="241"/>
                    <a:pt x="43" y="231"/>
                    <a:pt x="8" y="212"/>
                  </a:cubicBezTo>
                  <a:lnTo>
                    <a:pt x="2" y="227"/>
                  </a:lnTo>
                  <a:lnTo>
                    <a:pt x="0" y="245"/>
                  </a:lnTo>
                  <a:cubicBezTo>
                    <a:pt x="2" y="252"/>
                    <a:pt x="2" y="264"/>
                    <a:pt x="2" y="278"/>
                  </a:cubicBezTo>
                  <a:cubicBezTo>
                    <a:pt x="2" y="291"/>
                    <a:pt x="3" y="325"/>
                    <a:pt x="8" y="327"/>
                  </a:cubicBezTo>
                  <a:cubicBezTo>
                    <a:pt x="20" y="331"/>
                    <a:pt x="27" y="342"/>
                    <a:pt x="37" y="358"/>
                  </a:cubicBezTo>
                  <a:cubicBezTo>
                    <a:pt x="46" y="370"/>
                    <a:pt x="57" y="386"/>
                    <a:pt x="73" y="404"/>
                  </a:cubicBezTo>
                  <a:cubicBezTo>
                    <a:pt x="107" y="442"/>
                    <a:pt x="184" y="551"/>
                    <a:pt x="185" y="580"/>
                  </a:cubicBezTo>
                  <a:cubicBezTo>
                    <a:pt x="186" y="598"/>
                    <a:pt x="193" y="626"/>
                    <a:pt x="241" y="659"/>
                  </a:cubicBezTo>
                  <a:cubicBezTo>
                    <a:pt x="269" y="677"/>
                    <a:pt x="281" y="699"/>
                    <a:pt x="290" y="716"/>
                  </a:cubicBezTo>
                  <a:cubicBezTo>
                    <a:pt x="296" y="728"/>
                    <a:pt x="302" y="738"/>
                    <a:pt x="310" y="745"/>
                  </a:cubicBezTo>
                  <a:cubicBezTo>
                    <a:pt x="332" y="761"/>
                    <a:pt x="332" y="781"/>
                    <a:pt x="332" y="811"/>
                  </a:cubicBezTo>
                  <a:cubicBezTo>
                    <a:pt x="332" y="818"/>
                    <a:pt x="332" y="825"/>
                    <a:pt x="332" y="834"/>
                  </a:cubicBezTo>
                  <a:cubicBezTo>
                    <a:pt x="333" y="876"/>
                    <a:pt x="352" y="933"/>
                    <a:pt x="391" y="957"/>
                  </a:cubicBezTo>
                  <a:cubicBezTo>
                    <a:pt x="438" y="986"/>
                    <a:pt x="464" y="1016"/>
                    <a:pt x="482" y="1061"/>
                  </a:cubicBezTo>
                  <a:cubicBezTo>
                    <a:pt x="501" y="1109"/>
                    <a:pt x="525" y="1150"/>
                    <a:pt x="550" y="1175"/>
                  </a:cubicBezTo>
                  <a:cubicBezTo>
                    <a:pt x="566" y="1191"/>
                    <a:pt x="568" y="1204"/>
                    <a:pt x="570" y="1214"/>
                  </a:cubicBezTo>
                  <a:cubicBezTo>
                    <a:pt x="571" y="1222"/>
                    <a:pt x="571" y="1227"/>
                    <a:pt x="577" y="1234"/>
                  </a:cubicBezTo>
                  <a:cubicBezTo>
                    <a:pt x="583" y="1243"/>
                    <a:pt x="593" y="1258"/>
                    <a:pt x="600" y="1274"/>
                  </a:cubicBezTo>
                  <a:cubicBezTo>
                    <a:pt x="601" y="1273"/>
                    <a:pt x="602" y="1273"/>
                    <a:pt x="603" y="1272"/>
                  </a:cubicBezTo>
                  <a:cubicBezTo>
                    <a:pt x="604" y="1272"/>
                    <a:pt x="604" y="1272"/>
                    <a:pt x="605" y="1272"/>
                  </a:cubicBezTo>
                  <a:cubicBezTo>
                    <a:pt x="607" y="1271"/>
                    <a:pt x="609" y="1270"/>
                    <a:pt x="610" y="1269"/>
                  </a:cubicBezTo>
                  <a:cubicBezTo>
                    <a:pt x="611" y="1269"/>
                    <a:pt x="612" y="1268"/>
                    <a:pt x="612" y="1268"/>
                  </a:cubicBezTo>
                  <a:cubicBezTo>
                    <a:pt x="614" y="1267"/>
                    <a:pt x="615" y="1267"/>
                    <a:pt x="616" y="1266"/>
                  </a:cubicBezTo>
                  <a:cubicBezTo>
                    <a:pt x="617" y="1266"/>
                    <a:pt x="617" y="1265"/>
                    <a:pt x="618" y="1265"/>
                  </a:cubicBezTo>
                  <a:cubicBezTo>
                    <a:pt x="619" y="1264"/>
                    <a:pt x="620" y="1264"/>
                    <a:pt x="620" y="1264"/>
                  </a:cubicBezTo>
                  <a:cubicBezTo>
                    <a:pt x="621" y="1263"/>
                    <a:pt x="621" y="1263"/>
                    <a:pt x="622" y="1263"/>
                  </a:cubicBezTo>
                  <a:cubicBezTo>
                    <a:pt x="622" y="1262"/>
                    <a:pt x="623" y="1262"/>
                    <a:pt x="623" y="1262"/>
                  </a:cubicBezTo>
                  <a:cubicBezTo>
                    <a:pt x="624" y="1262"/>
                    <a:pt x="624" y="1261"/>
                    <a:pt x="625" y="1261"/>
                  </a:cubicBezTo>
                  <a:cubicBezTo>
                    <a:pt x="625" y="1261"/>
                    <a:pt x="625" y="1261"/>
                    <a:pt x="626" y="1261"/>
                  </a:cubicBezTo>
                  <a:cubicBezTo>
                    <a:pt x="626" y="1260"/>
                    <a:pt x="626" y="1260"/>
                    <a:pt x="626" y="1260"/>
                  </a:cubicBezTo>
                  <a:lnTo>
                    <a:pt x="627" y="1260"/>
                  </a:lnTo>
                  <a:cubicBezTo>
                    <a:pt x="627" y="1260"/>
                    <a:pt x="627" y="1260"/>
                    <a:pt x="627" y="1259"/>
                  </a:cubicBezTo>
                  <a:lnTo>
                    <a:pt x="628" y="1259"/>
                  </a:lnTo>
                  <a:cubicBezTo>
                    <a:pt x="628" y="1258"/>
                    <a:pt x="626" y="1250"/>
                    <a:pt x="625" y="1245"/>
                  </a:cubicBezTo>
                  <a:cubicBezTo>
                    <a:pt x="623" y="1235"/>
                    <a:pt x="620" y="1225"/>
                    <a:pt x="625" y="1218"/>
                  </a:cubicBezTo>
                  <a:cubicBezTo>
                    <a:pt x="632" y="1209"/>
                    <a:pt x="646" y="1192"/>
                    <a:pt x="661" y="1187"/>
                  </a:cubicBezTo>
                  <a:cubicBezTo>
                    <a:pt x="668" y="1185"/>
                    <a:pt x="676" y="1188"/>
                    <a:pt x="684" y="1191"/>
                  </a:cubicBezTo>
                  <a:cubicBezTo>
                    <a:pt x="693" y="1194"/>
                    <a:pt x="704" y="1198"/>
                    <a:pt x="718" y="1196"/>
                  </a:cubicBezTo>
                  <a:cubicBezTo>
                    <a:pt x="725" y="1195"/>
                    <a:pt x="733" y="1194"/>
                    <a:pt x="742" y="1194"/>
                  </a:cubicBezTo>
                  <a:cubicBezTo>
                    <a:pt x="764" y="1194"/>
                    <a:pt x="809" y="1198"/>
                    <a:pt x="817" y="1206"/>
                  </a:cubicBezTo>
                  <a:cubicBezTo>
                    <a:pt x="820" y="1207"/>
                    <a:pt x="835" y="1208"/>
                    <a:pt x="848" y="1209"/>
                  </a:cubicBezTo>
                  <a:cubicBezTo>
                    <a:pt x="877" y="1211"/>
                    <a:pt x="910" y="1213"/>
                    <a:pt x="924" y="1223"/>
                  </a:cubicBezTo>
                  <a:cubicBezTo>
                    <a:pt x="930" y="1228"/>
                    <a:pt x="936" y="1231"/>
                    <a:pt x="941" y="1231"/>
                  </a:cubicBezTo>
                  <a:cubicBezTo>
                    <a:pt x="954" y="1231"/>
                    <a:pt x="962" y="1217"/>
                    <a:pt x="967" y="1206"/>
                  </a:cubicBezTo>
                  <a:cubicBezTo>
                    <a:pt x="981" y="1173"/>
                    <a:pt x="1076" y="1106"/>
                    <a:pt x="1087" y="1100"/>
                  </a:cubicBezTo>
                  <a:cubicBezTo>
                    <a:pt x="1094" y="1097"/>
                    <a:pt x="1114" y="1097"/>
                    <a:pt x="1149" y="1096"/>
                  </a:cubicBezTo>
                  <a:cubicBezTo>
                    <a:pt x="1182" y="1096"/>
                    <a:pt x="1219" y="1096"/>
                    <a:pt x="1239" y="1091"/>
                  </a:cubicBezTo>
                  <a:cubicBezTo>
                    <a:pt x="1249" y="1089"/>
                    <a:pt x="1274" y="1082"/>
                    <a:pt x="1312" y="1070"/>
                  </a:cubicBezTo>
                  <a:cubicBezTo>
                    <a:pt x="1334" y="1063"/>
                    <a:pt x="1358" y="1056"/>
                    <a:pt x="1381" y="1048"/>
                  </a:cubicBezTo>
                  <a:cubicBezTo>
                    <a:pt x="1450" y="1026"/>
                    <a:pt x="1518" y="1003"/>
                    <a:pt x="1538" y="995"/>
                  </a:cubicBezTo>
                  <a:cubicBezTo>
                    <a:pt x="1539" y="995"/>
                    <a:pt x="1540" y="994"/>
                    <a:pt x="1540" y="994"/>
                  </a:cubicBezTo>
                  <a:cubicBezTo>
                    <a:pt x="1541" y="994"/>
                    <a:pt x="1541" y="994"/>
                    <a:pt x="1542" y="993"/>
                  </a:cubicBezTo>
                  <a:cubicBezTo>
                    <a:pt x="1543" y="993"/>
                    <a:pt x="1544" y="992"/>
                    <a:pt x="1544" y="992"/>
                  </a:cubicBezTo>
                  <a:cubicBezTo>
                    <a:pt x="1554" y="983"/>
                    <a:pt x="1594" y="852"/>
                    <a:pt x="1594" y="838"/>
                  </a:cubicBezTo>
                  <a:cubicBezTo>
                    <a:pt x="1594" y="824"/>
                    <a:pt x="1577" y="789"/>
                    <a:pt x="1563" y="789"/>
                  </a:cubicBezTo>
                  <a:cubicBezTo>
                    <a:pt x="1561" y="789"/>
                    <a:pt x="1558" y="789"/>
                    <a:pt x="1556" y="789"/>
                  </a:cubicBezTo>
                  <a:cubicBezTo>
                    <a:pt x="1555" y="789"/>
                    <a:pt x="1553" y="789"/>
                    <a:pt x="1552" y="789"/>
                  </a:cubicBezTo>
                  <a:cubicBezTo>
                    <a:pt x="1551" y="789"/>
                    <a:pt x="1550" y="789"/>
                    <a:pt x="1549" y="789"/>
                  </a:cubicBezTo>
                  <a:lnTo>
                    <a:pt x="1549" y="789"/>
                  </a:lnTo>
                  <a:lnTo>
                    <a:pt x="1545" y="789"/>
                  </a:lnTo>
                  <a:lnTo>
                    <a:pt x="1545" y="789"/>
                  </a:lnTo>
                  <a:cubicBezTo>
                    <a:pt x="1543" y="789"/>
                    <a:pt x="1540" y="789"/>
                    <a:pt x="1537" y="788"/>
                  </a:cubicBezTo>
                  <a:cubicBezTo>
                    <a:pt x="1494" y="785"/>
                    <a:pt x="1394" y="775"/>
                    <a:pt x="1370" y="768"/>
                  </a:cubicBezTo>
                  <a:lnTo>
                    <a:pt x="1370" y="768"/>
                  </a:lnTo>
                  <a:cubicBezTo>
                    <a:pt x="1368" y="767"/>
                    <a:pt x="1367" y="767"/>
                    <a:pt x="1366" y="766"/>
                  </a:cubicBezTo>
                  <a:cubicBezTo>
                    <a:pt x="1364" y="765"/>
                    <a:pt x="1362" y="764"/>
                    <a:pt x="1360" y="762"/>
                  </a:cubicBezTo>
                  <a:cubicBezTo>
                    <a:pt x="1359" y="762"/>
                    <a:pt x="1359" y="761"/>
                    <a:pt x="1358" y="761"/>
                  </a:cubicBezTo>
                  <a:cubicBezTo>
                    <a:pt x="1356" y="759"/>
                    <a:pt x="1354" y="758"/>
                    <a:pt x="1352" y="756"/>
                  </a:cubicBezTo>
                  <a:cubicBezTo>
                    <a:pt x="1351" y="755"/>
                    <a:pt x="1350" y="754"/>
                    <a:pt x="1349" y="753"/>
                  </a:cubicBezTo>
                  <a:cubicBezTo>
                    <a:pt x="1347" y="751"/>
                    <a:pt x="1345" y="749"/>
                    <a:pt x="1343" y="747"/>
                  </a:cubicBezTo>
                  <a:cubicBezTo>
                    <a:pt x="1342" y="746"/>
                    <a:pt x="1340" y="745"/>
                    <a:pt x="1339" y="743"/>
                  </a:cubicBezTo>
                  <a:cubicBezTo>
                    <a:pt x="1337" y="741"/>
                    <a:pt x="1335" y="739"/>
                    <a:pt x="1333" y="737"/>
                  </a:cubicBezTo>
                  <a:cubicBezTo>
                    <a:pt x="1332" y="736"/>
                    <a:pt x="1331" y="734"/>
                    <a:pt x="1330" y="732"/>
                  </a:cubicBezTo>
                  <a:cubicBezTo>
                    <a:pt x="1328" y="730"/>
                    <a:pt x="1326" y="728"/>
                    <a:pt x="1324" y="725"/>
                  </a:cubicBezTo>
                  <a:cubicBezTo>
                    <a:pt x="1323" y="723"/>
                    <a:pt x="1322" y="721"/>
                    <a:pt x="1321" y="719"/>
                  </a:cubicBezTo>
                  <a:cubicBezTo>
                    <a:pt x="1319" y="717"/>
                    <a:pt x="1318" y="714"/>
                    <a:pt x="1316" y="712"/>
                  </a:cubicBezTo>
                  <a:cubicBezTo>
                    <a:pt x="1315" y="710"/>
                    <a:pt x="1314" y="708"/>
                    <a:pt x="1313" y="705"/>
                  </a:cubicBezTo>
                  <a:cubicBezTo>
                    <a:pt x="1312" y="703"/>
                    <a:pt x="1311" y="700"/>
                    <a:pt x="1310" y="697"/>
                  </a:cubicBezTo>
                  <a:cubicBezTo>
                    <a:pt x="1309" y="695"/>
                    <a:pt x="1309" y="692"/>
                    <a:pt x="1308" y="690"/>
                  </a:cubicBezTo>
                  <a:cubicBezTo>
                    <a:pt x="1307" y="688"/>
                    <a:pt x="1307" y="685"/>
                    <a:pt x="1306" y="682"/>
                  </a:cubicBezTo>
                  <a:cubicBezTo>
                    <a:pt x="1295" y="673"/>
                    <a:pt x="1281" y="655"/>
                    <a:pt x="1276" y="637"/>
                  </a:cubicBezTo>
                  <a:cubicBezTo>
                    <a:pt x="1275" y="637"/>
                    <a:pt x="1274" y="637"/>
                    <a:pt x="1273" y="637"/>
                  </a:cubicBezTo>
                  <a:lnTo>
                    <a:pt x="1272" y="637"/>
                  </a:lnTo>
                  <a:cubicBezTo>
                    <a:pt x="1271" y="637"/>
                    <a:pt x="1271" y="637"/>
                    <a:pt x="1270" y="637"/>
                  </a:cubicBezTo>
                  <a:cubicBezTo>
                    <a:pt x="1269" y="637"/>
                    <a:pt x="1268" y="637"/>
                    <a:pt x="1266" y="637"/>
                  </a:cubicBezTo>
                  <a:cubicBezTo>
                    <a:pt x="1265" y="637"/>
                    <a:pt x="1264" y="636"/>
                    <a:pt x="1262" y="636"/>
                  </a:cubicBezTo>
                  <a:cubicBezTo>
                    <a:pt x="1261" y="636"/>
                    <a:pt x="1259" y="636"/>
                    <a:pt x="1258" y="635"/>
                  </a:cubicBezTo>
                  <a:cubicBezTo>
                    <a:pt x="1257" y="635"/>
                    <a:pt x="1255" y="635"/>
                    <a:pt x="1254" y="634"/>
                  </a:cubicBezTo>
                  <a:cubicBezTo>
                    <a:pt x="1252" y="634"/>
                    <a:pt x="1251" y="633"/>
                    <a:pt x="1249" y="633"/>
                  </a:cubicBezTo>
                  <a:cubicBezTo>
                    <a:pt x="1248" y="632"/>
                    <a:pt x="1247" y="632"/>
                    <a:pt x="1246" y="631"/>
                  </a:cubicBezTo>
                  <a:cubicBezTo>
                    <a:pt x="1244" y="630"/>
                    <a:pt x="1242" y="629"/>
                    <a:pt x="1241" y="628"/>
                  </a:cubicBezTo>
                  <a:cubicBezTo>
                    <a:pt x="1240" y="628"/>
                    <a:pt x="1238" y="627"/>
                    <a:pt x="1237" y="626"/>
                  </a:cubicBezTo>
                  <a:cubicBezTo>
                    <a:pt x="1236" y="625"/>
                    <a:pt x="1234" y="624"/>
                    <a:pt x="1233" y="622"/>
                  </a:cubicBezTo>
                  <a:cubicBezTo>
                    <a:pt x="1231" y="622"/>
                    <a:pt x="1230" y="621"/>
                    <a:pt x="1229" y="619"/>
                  </a:cubicBezTo>
                  <a:cubicBezTo>
                    <a:pt x="1227" y="618"/>
                    <a:pt x="1226" y="617"/>
                    <a:pt x="1225" y="615"/>
                  </a:cubicBezTo>
                  <a:cubicBezTo>
                    <a:pt x="1223" y="613"/>
                    <a:pt x="1222" y="611"/>
                    <a:pt x="1221" y="609"/>
                  </a:cubicBezTo>
                  <a:cubicBezTo>
                    <a:pt x="1220" y="608"/>
                    <a:pt x="1219" y="606"/>
                    <a:pt x="1218" y="604"/>
                  </a:cubicBezTo>
                  <a:cubicBezTo>
                    <a:pt x="1216" y="602"/>
                    <a:pt x="1215" y="599"/>
                    <a:pt x="1214" y="596"/>
                  </a:cubicBezTo>
                  <a:cubicBezTo>
                    <a:pt x="1213" y="594"/>
                    <a:pt x="1212" y="593"/>
                    <a:pt x="1211" y="591"/>
                  </a:cubicBezTo>
                  <a:cubicBezTo>
                    <a:pt x="1197" y="580"/>
                    <a:pt x="1170" y="543"/>
                    <a:pt x="1167" y="519"/>
                  </a:cubicBezTo>
                  <a:cubicBezTo>
                    <a:pt x="1166" y="511"/>
                    <a:pt x="1167" y="505"/>
                    <a:pt x="1171" y="501"/>
                  </a:cubicBezTo>
                  <a:cubicBezTo>
                    <a:pt x="1184" y="487"/>
                    <a:pt x="1164" y="451"/>
                    <a:pt x="1138" y="427"/>
                  </a:cubicBezTo>
                  <a:cubicBezTo>
                    <a:pt x="1134" y="424"/>
                    <a:pt x="1131" y="421"/>
                    <a:pt x="1127" y="418"/>
                  </a:cubicBezTo>
                  <a:cubicBezTo>
                    <a:pt x="1099" y="393"/>
                    <a:pt x="1060" y="358"/>
                    <a:pt x="1058" y="333"/>
                  </a:cubicBezTo>
                  <a:cubicBezTo>
                    <a:pt x="1057" y="328"/>
                    <a:pt x="1055" y="319"/>
                    <a:pt x="1050" y="30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2" name="Freeform 123">
              <a:extLst>
                <a:ext uri="{FF2B5EF4-FFF2-40B4-BE49-F238E27FC236}">
                  <a16:creationId xmlns:a16="http://schemas.microsoft.com/office/drawing/2014/main" id="{0CF598C8-F0FD-4D69-9130-DFE9A1E2D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335" y="3306866"/>
              <a:ext cx="1879" cy="1879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3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3" name="Freeform 124">
              <a:extLst>
                <a:ext uri="{FF2B5EF4-FFF2-40B4-BE49-F238E27FC236}">
                  <a16:creationId xmlns:a16="http://schemas.microsoft.com/office/drawing/2014/main" id="{0B21DC2C-AC38-472F-9918-D0E015275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5077" y="3434636"/>
              <a:ext cx="255548" cy="283729"/>
            </a:xfrm>
            <a:custGeom>
              <a:avLst/>
              <a:gdLst>
                <a:gd name="T0" fmla="*/ 584 w 598"/>
                <a:gd name="T1" fmla="*/ 204 h 667"/>
                <a:gd name="T2" fmla="*/ 515 w 598"/>
                <a:gd name="T3" fmla="*/ 121 h 667"/>
                <a:gd name="T4" fmla="*/ 485 w 598"/>
                <a:gd name="T5" fmla="*/ 112 h 667"/>
                <a:gd name="T6" fmla="*/ 389 w 598"/>
                <a:gd name="T7" fmla="*/ 75 h 667"/>
                <a:gd name="T8" fmla="*/ 348 w 598"/>
                <a:gd name="T9" fmla="*/ 0 h 667"/>
                <a:gd name="T10" fmla="*/ 327 w 598"/>
                <a:gd name="T11" fmla="*/ 12 h 667"/>
                <a:gd name="T12" fmla="*/ 302 w 598"/>
                <a:gd name="T13" fmla="*/ 12 h 667"/>
                <a:gd name="T14" fmla="*/ 302 w 598"/>
                <a:gd name="T15" fmla="*/ 65 h 667"/>
                <a:gd name="T16" fmla="*/ 253 w 598"/>
                <a:gd name="T17" fmla="*/ 127 h 667"/>
                <a:gd name="T18" fmla="*/ 231 w 598"/>
                <a:gd name="T19" fmla="*/ 182 h 667"/>
                <a:gd name="T20" fmla="*/ 237 w 598"/>
                <a:gd name="T21" fmla="*/ 182 h 667"/>
                <a:gd name="T22" fmla="*/ 240 w 598"/>
                <a:gd name="T23" fmla="*/ 182 h 667"/>
                <a:gd name="T24" fmla="*/ 283 w 598"/>
                <a:gd name="T25" fmla="*/ 243 h 667"/>
                <a:gd name="T26" fmla="*/ 229 w 598"/>
                <a:gd name="T27" fmla="*/ 406 h 667"/>
                <a:gd name="T28" fmla="*/ 0 w 598"/>
                <a:gd name="T29" fmla="*/ 484 h 667"/>
                <a:gd name="T30" fmla="*/ 5 w 598"/>
                <a:gd name="T31" fmla="*/ 496 h 667"/>
                <a:gd name="T32" fmla="*/ 88 w 598"/>
                <a:gd name="T33" fmla="*/ 666 h 667"/>
                <a:gd name="T34" fmla="*/ 101 w 598"/>
                <a:gd name="T35" fmla="*/ 659 h 667"/>
                <a:gd name="T36" fmla="*/ 186 w 598"/>
                <a:gd name="T37" fmla="*/ 641 h 667"/>
                <a:gd name="T38" fmla="*/ 227 w 598"/>
                <a:gd name="T39" fmla="*/ 637 h 667"/>
                <a:gd name="T40" fmla="*/ 239 w 598"/>
                <a:gd name="T41" fmla="*/ 617 h 667"/>
                <a:gd name="T42" fmla="*/ 254 w 598"/>
                <a:gd name="T43" fmla="*/ 578 h 667"/>
                <a:gd name="T44" fmla="*/ 299 w 598"/>
                <a:gd name="T45" fmla="*/ 564 h 667"/>
                <a:gd name="T46" fmla="*/ 316 w 598"/>
                <a:gd name="T47" fmla="*/ 565 h 667"/>
                <a:gd name="T48" fmla="*/ 338 w 598"/>
                <a:gd name="T49" fmla="*/ 564 h 667"/>
                <a:gd name="T50" fmla="*/ 353 w 598"/>
                <a:gd name="T51" fmla="*/ 539 h 667"/>
                <a:gd name="T52" fmla="*/ 388 w 598"/>
                <a:gd name="T53" fmla="*/ 494 h 667"/>
                <a:gd name="T54" fmla="*/ 415 w 598"/>
                <a:gd name="T55" fmla="*/ 487 h 667"/>
                <a:gd name="T56" fmla="*/ 433 w 598"/>
                <a:gd name="T57" fmla="*/ 476 h 667"/>
                <a:gd name="T58" fmla="*/ 464 w 598"/>
                <a:gd name="T59" fmla="*/ 366 h 667"/>
                <a:gd name="T60" fmla="*/ 521 w 598"/>
                <a:gd name="T61" fmla="*/ 329 h 667"/>
                <a:gd name="T62" fmla="*/ 556 w 598"/>
                <a:gd name="T63" fmla="*/ 277 h 667"/>
                <a:gd name="T64" fmla="*/ 585 w 598"/>
                <a:gd name="T65" fmla="*/ 237 h 667"/>
                <a:gd name="T66" fmla="*/ 595 w 598"/>
                <a:gd name="T67" fmla="*/ 209 h 667"/>
                <a:gd name="T68" fmla="*/ 584 w 598"/>
                <a:gd name="T69" fmla="*/ 20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8" h="667">
                  <a:moveTo>
                    <a:pt x="584" y="204"/>
                  </a:moveTo>
                  <a:cubicBezTo>
                    <a:pt x="559" y="200"/>
                    <a:pt x="525" y="139"/>
                    <a:pt x="515" y="121"/>
                  </a:cubicBezTo>
                  <a:cubicBezTo>
                    <a:pt x="513" y="117"/>
                    <a:pt x="499" y="114"/>
                    <a:pt x="485" y="112"/>
                  </a:cubicBezTo>
                  <a:cubicBezTo>
                    <a:pt x="458" y="107"/>
                    <a:pt x="422" y="101"/>
                    <a:pt x="389" y="75"/>
                  </a:cubicBezTo>
                  <a:cubicBezTo>
                    <a:pt x="371" y="61"/>
                    <a:pt x="358" y="36"/>
                    <a:pt x="348" y="0"/>
                  </a:cubicBezTo>
                  <a:lnTo>
                    <a:pt x="327" y="12"/>
                  </a:lnTo>
                  <a:lnTo>
                    <a:pt x="302" y="12"/>
                  </a:lnTo>
                  <a:lnTo>
                    <a:pt x="302" y="65"/>
                  </a:lnTo>
                  <a:lnTo>
                    <a:pt x="253" y="127"/>
                  </a:lnTo>
                  <a:lnTo>
                    <a:pt x="231" y="182"/>
                  </a:lnTo>
                  <a:cubicBezTo>
                    <a:pt x="234" y="182"/>
                    <a:pt x="236" y="182"/>
                    <a:pt x="237" y="182"/>
                  </a:cubicBezTo>
                  <a:cubicBezTo>
                    <a:pt x="238" y="182"/>
                    <a:pt x="239" y="182"/>
                    <a:pt x="240" y="182"/>
                  </a:cubicBezTo>
                  <a:cubicBezTo>
                    <a:pt x="264" y="182"/>
                    <a:pt x="283" y="226"/>
                    <a:pt x="283" y="243"/>
                  </a:cubicBezTo>
                  <a:cubicBezTo>
                    <a:pt x="283" y="255"/>
                    <a:pt x="243" y="395"/>
                    <a:pt x="229" y="406"/>
                  </a:cubicBezTo>
                  <a:cubicBezTo>
                    <a:pt x="219" y="414"/>
                    <a:pt x="68" y="463"/>
                    <a:pt x="0" y="484"/>
                  </a:cubicBezTo>
                  <a:cubicBezTo>
                    <a:pt x="1" y="488"/>
                    <a:pt x="3" y="492"/>
                    <a:pt x="5" y="496"/>
                  </a:cubicBezTo>
                  <a:cubicBezTo>
                    <a:pt x="25" y="538"/>
                    <a:pt x="58" y="605"/>
                    <a:pt x="88" y="666"/>
                  </a:cubicBezTo>
                  <a:cubicBezTo>
                    <a:pt x="92" y="664"/>
                    <a:pt x="96" y="662"/>
                    <a:pt x="101" y="659"/>
                  </a:cubicBezTo>
                  <a:cubicBezTo>
                    <a:pt x="129" y="643"/>
                    <a:pt x="160" y="642"/>
                    <a:pt x="186" y="641"/>
                  </a:cubicBezTo>
                  <a:cubicBezTo>
                    <a:pt x="201" y="641"/>
                    <a:pt x="215" y="640"/>
                    <a:pt x="227" y="637"/>
                  </a:cubicBezTo>
                  <a:cubicBezTo>
                    <a:pt x="239" y="634"/>
                    <a:pt x="239" y="629"/>
                    <a:pt x="239" y="617"/>
                  </a:cubicBezTo>
                  <a:cubicBezTo>
                    <a:pt x="238" y="607"/>
                    <a:pt x="238" y="592"/>
                    <a:pt x="254" y="578"/>
                  </a:cubicBezTo>
                  <a:cubicBezTo>
                    <a:pt x="269" y="566"/>
                    <a:pt x="287" y="564"/>
                    <a:pt x="299" y="564"/>
                  </a:cubicBezTo>
                  <a:cubicBezTo>
                    <a:pt x="305" y="564"/>
                    <a:pt x="311" y="565"/>
                    <a:pt x="316" y="565"/>
                  </a:cubicBezTo>
                  <a:cubicBezTo>
                    <a:pt x="326" y="566"/>
                    <a:pt x="335" y="566"/>
                    <a:pt x="338" y="564"/>
                  </a:cubicBezTo>
                  <a:cubicBezTo>
                    <a:pt x="343" y="562"/>
                    <a:pt x="348" y="550"/>
                    <a:pt x="353" y="539"/>
                  </a:cubicBezTo>
                  <a:cubicBezTo>
                    <a:pt x="362" y="521"/>
                    <a:pt x="372" y="501"/>
                    <a:pt x="388" y="494"/>
                  </a:cubicBezTo>
                  <a:cubicBezTo>
                    <a:pt x="398" y="490"/>
                    <a:pt x="407" y="489"/>
                    <a:pt x="415" y="487"/>
                  </a:cubicBezTo>
                  <a:cubicBezTo>
                    <a:pt x="432" y="484"/>
                    <a:pt x="434" y="483"/>
                    <a:pt x="433" y="476"/>
                  </a:cubicBezTo>
                  <a:cubicBezTo>
                    <a:pt x="431" y="459"/>
                    <a:pt x="433" y="372"/>
                    <a:pt x="464" y="366"/>
                  </a:cubicBezTo>
                  <a:cubicBezTo>
                    <a:pt x="488" y="362"/>
                    <a:pt x="521" y="337"/>
                    <a:pt x="521" y="329"/>
                  </a:cubicBezTo>
                  <a:cubicBezTo>
                    <a:pt x="522" y="319"/>
                    <a:pt x="535" y="303"/>
                    <a:pt x="556" y="277"/>
                  </a:cubicBezTo>
                  <a:cubicBezTo>
                    <a:pt x="567" y="262"/>
                    <a:pt x="579" y="247"/>
                    <a:pt x="585" y="237"/>
                  </a:cubicBezTo>
                  <a:cubicBezTo>
                    <a:pt x="594" y="223"/>
                    <a:pt x="597" y="214"/>
                    <a:pt x="595" y="209"/>
                  </a:cubicBezTo>
                  <a:cubicBezTo>
                    <a:pt x="593" y="207"/>
                    <a:pt x="590" y="205"/>
                    <a:pt x="584" y="2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4" name="Freeform 125">
              <a:extLst>
                <a:ext uri="{FF2B5EF4-FFF2-40B4-BE49-F238E27FC236}">
                  <a16:creationId xmlns:a16="http://schemas.microsoft.com/office/drawing/2014/main" id="{CFDBD5DA-6D87-4194-ABAC-72E21EC24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0" y="3724002"/>
              <a:ext cx="1879" cy="1879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5 w 6"/>
                <a:gd name="T5" fmla="*/ 0 h 3"/>
                <a:gd name="T6" fmla="*/ 5 w 6"/>
                <a:gd name="T7" fmla="*/ 0 h 3"/>
                <a:gd name="T8" fmla="*/ 5 w 6"/>
                <a:gd name="T9" fmla="*/ 0 h 3"/>
                <a:gd name="T10" fmla="*/ 0 w 6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ubicBezTo>
                    <a:pt x="3" y="1"/>
                    <a:pt x="1" y="1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5" name="Freeform 126">
              <a:extLst>
                <a:ext uri="{FF2B5EF4-FFF2-40B4-BE49-F238E27FC236}">
                  <a16:creationId xmlns:a16="http://schemas.microsoft.com/office/drawing/2014/main" id="{0349CD7F-3075-4586-ADF3-CD7CFD273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737" y="3398936"/>
              <a:ext cx="30064" cy="48854"/>
            </a:xfrm>
            <a:custGeom>
              <a:avLst/>
              <a:gdLst>
                <a:gd name="T0" fmla="*/ 47 w 70"/>
                <a:gd name="T1" fmla="*/ 114 h 115"/>
                <a:gd name="T2" fmla="*/ 48 w 70"/>
                <a:gd name="T3" fmla="*/ 114 h 115"/>
                <a:gd name="T4" fmla="*/ 51 w 70"/>
                <a:gd name="T5" fmla="*/ 96 h 115"/>
                <a:gd name="T6" fmla="*/ 60 w 70"/>
                <a:gd name="T7" fmla="*/ 21 h 115"/>
                <a:gd name="T8" fmla="*/ 46 w 70"/>
                <a:gd name="T9" fmla="*/ 7 h 115"/>
                <a:gd name="T10" fmla="*/ 3 w 70"/>
                <a:gd name="T11" fmla="*/ 76 h 115"/>
                <a:gd name="T12" fmla="*/ 0 w 70"/>
                <a:gd name="T13" fmla="*/ 82 h 115"/>
                <a:gd name="T14" fmla="*/ 47 w 70"/>
                <a:gd name="T1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15">
                  <a:moveTo>
                    <a:pt x="47" y="114"/>
                  </a:moveTo>
                  <a:lnTo>
                    <a:pt x="48" y="114"/>
                  </a:lnTo>
                  <a:cubicBezTo>
                    <a:pt x="47" y="108"/>
                    <a:pt x="48" y="101"/>
                    <a:pt x="51" y="96"/>
                  </a:cubicBezTo>
                  <a:cubicBezTo>
                    <a:pt x="61" y="80"/>
                    <a:pt x="69" y="43"/>
                    <a:pt x="60" y="21"/>
                  </a:cubicBezTo>
                  <a:cubicBezTo>
                    <a:pt x="57" y="13"/>
                    <a:pt x="52" y="9"/>
                    <a:pt x="46" y="7"/>
                  </a:cubicBezTo>
                  <a:cubicBezTo>
                    <a:pt x="21" y="0"/>
                    <a:pt x="3" y="57"/>
                    <a:pt x="3" y="76"/>
                  </a:cubicBezTo>
                  <a:cubicBezTo>
                    <a:pt x="3" y="79"/>
                    <a:pt x="2" y="81"/>
                    <a:pt x="0" y="82"/>
                  </a:cubicBezTo>
                  <a:cubicBezTo>
                    <a:pt x="11" y="104"/>
                    <a:pt x="26" y="114"/>
                    <a:pt x="47" y="1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6" name="Freeform 127">
              <a:extLst>
                <a:ext uri="{FF2B5EF4-FFF2-40B4-BE49-F238E27FC236}">
                  <a16:creationId xmlns:a16="http://schemas.microsoft.com/office/drawing/2014/main" id="{68D7EFDC-84E7-4410-997C-6DA0879B9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3198" y="3393298"/>
              <a:ext cx="148442" cy="120256"/>
            </a:xfrm>
            <a:custGeom>
              <a:avLst/>
              <a:gdLst>
                <a:gd name="T0" fmla="*/ 52 w 349"/>
                <a:gd name="T1" fmla="*/ 259 h 281"/>
                <a:gd name="T2" fmla="*/ 222 w 349"/>
                <a:gd name="T3" fmla="*/ 280 h 281"/>
                <a:gd name="T4" fmla="*/ 247 w 349"/>
                <a:gd name="T5" fmla="*/ 218 h 281"/>
                <a:gd name="T6" fmla="*/ 293 w 349"/>
                <a:gd name="T7" fmla="*/ 158 h 281"/>
                <a:gd name="T8" fmla="*/ 293 w 349"/>
                <a:gd name="T9" fmla="*/ 98 h 281"/>
                <a:gd name="T10" fmla="*/ 327 w 349"/>
                <a:gd name="T11" fmla="*/ 98 h 281"/>
                <a:gd name="T12" fmla="*/ 348 w 349"/>
                <a:gd name="T13" fmla="*/ 86 h 281"/>
                <a:gd name="T14" fmla="*/ 339 w 349"/>
                <a:gd name="T15" fmla="*/ 34 h 281"/>
                <a:gd name="T16" fmla="*/ 332 w 349"/>
                <a:gd name="T17" fmla="*/ 0 h 281"/>
                <a:gd name="T18" fmla="*/ 248 w 349"/>
                <a:gd name="T19" fmla="*/ 99 h 281"/>
                <a:gd name="T20" fmla="*/ 119 w 349"/>
                <a:gd name="T21" fmla="*/ 171 h 281"/>
                <a:gd name="T22" fmla="*/ 97 w 349"/>
                <a:gd name="T23" fmla="*/ 169 h 281"/>
                <a:gd name="T24" fmla="*/ 72 w 349"/>
                <a:gd name="T25" fmla="*/ 167 h 281"/>
                <a:gd name="T26" fmla="*/ 18 w 349"/>
                <a:gd name="T27" fmla="*/ 187 h 281"/>
                <a:gd name="T28" fmla="*/ 11 w 349"/>
                <a:gd name="T29" fmla="*/ 192 h 281"/>
                <a:gd name="T30" fmla="*/ 0 w 349"/>
                <a:gd name="T31" fmla="*/ 193 h 281"/>
                <a:gd name="T32" fmla="*/ 52 w 349"/>
                <a:gd name="T33" fmla="*/ 25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9" h="281">
                  <a:moveTo>
                    <a:pt x="52" y="259"/>
                  </a:moveTo>
                  <a:cubicBezTo>
                    <a:pt x="61" y="264"/>
                    <a:pt x="169" y="277"/>
                    <a:pt x="222" y="280"/>
                  </a:cubicBezTo>
                  <a:lnTo>
                    <a:pt x="247" y="218"/>
                  </a:lnTo>
                  <a:lnTo>
                    <a:pt x="293" y="158"/>
                  </a:lnTo>
                  <a:lnTo>
                    <a:pt x="293" y="98"/>
                  </a:lnTo>
                  <a:lnTo>
                    <a:pt x="327" y="98"/>
                  </a:lnTo>
                  <a:lnTo>
                    <a:pt x="348" y="86"/>
                  </a:lnTo>
                  <a:cubicBezTo>
                    <a:pt x="344" y="67"/>
                    <a:pt x="341" y="49"/>
                    <a:pt x="339" y="34"/>
                  </a:cubicBezTo>
                  <a:cubicBezTo>
                    <a:pt x="337" y="21"/>
                    <a:pt x="334" y="5"/>
                    <a:pt x="332" y="0"/>
                  </a:cubicBezTo>
                  <a:cubicBezTo>
                    <a:pt x="319" y="4"/>
                    <a:pt x="270" y="56"/>
                    <a:pt x="248" y="99"/>
                  </a:cubicBezTo>
                  <a:cubicBezTo>
                    <a:pt x="227" y="140"/>
                    <a:pt x="171" y="171"/>
                    <a:pt x="119" y="171"/>
                  </a:cubicBezTo>
                  <a:cubicBezTo>
                    <a:pt x="111" y="171"/>
                    <a:pt x="104" y="170"/>
                    <a:pt x="97" y="169"/>
                  </a:cubicBezTo>
                  <a:cubicBezTo>
                    <a:pt x="88" y="167"/>
                    <a:pt x="80" y="167"/>
                    <a:pt x="72" y="167"/>
                  </a:cubicBezTo>
                  <a:cubicBezTo>
                    <a:pt x="43" y="167"/>
                    <a:pt x="29" y="178"/>
                    <a:pt x="18" y="187"/>
                  </a:cubicBezTo>
                  <a:cubicBezTo>
                    <a:pt x="15" y="188"/>
                    <a:pt x="13" y="190"/>
                    <a:pt x="11" y="192"/>
                  </a:cubicBezTo>
                  <a:cubicBezTo>
                    <a:pt x="8" y="194"/>
                    <a:pt x="4" y="194"/>
                    <a:pt x="0" y="193"/>
                  </a:cubicBezTo>
                  <a:cubicBezTo>
                    <a:pt x="10" y="228"/>
                    <a:pt x="43" y="254"/>
                    <a:pt x="52" y="25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7" name="Freeform 130">
              <a:extLst>
                <a:ext uri="{FF2B5EF4-FFF2-40B4-BE49-F238E27FC236}">
                  <a16:creationId xmlns:a16="http://schemas.microsoft.com/office/drawing/2014/main" id="{B6499DBD-ACDE-4F84-B94B-D205EAE61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6525" y="4206903"/>
              <a:ext cx="3758" cy="1879"/>
            </a:xfrm>
            <a:custGeom>
              <a:avLst/>
              <a:gdLst>
                <a:gd name="T0" fmla="*/ 1 w 10"/>
                <a:gd name="T1" fmla="*/ 1 h 3"/>
                <a:gd name="T2" fmla="*/ 1 w 10"/>
                <a:gd name="T3" fmla="*/ 1 h 3"/>
                <a:gd name="T4" fmla="*/ 9 w 10"/>
                <a:gd name="T5" fmla="*/ 2 h 3"/>
                <a:gd name="T6" fmla="*/ 9 w 10"/>
                <a:gd name="T7" fmla="*/ 2 h 3"/>
                <a:gd name="T8" fmla="*/ 9 w 10"/>
                <a:gd name="T9" fmla="*/ 2 h 3"/>
                <a:gd name="T10" fmla="*/ 0 w 10"/>
                <a:gd name="T11" fmla="*/ 0 h 3"/>
                <a:gd name="T12" fmla="*/ 1 w 10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1" y="1"/>
                  </a:moveTo>
                  <a:lnTo>
                    <a:pt x="1" y="1"/>
                  </a:lnTo>
                  <a:cubicBezTo>
                    <a:pt x="3" y="1"/>
                    <a:pt x="6" y="1"/>
                    <a:pt x="9" y="2"/>
                  </a:cubicBezTo>
                  <a:lnTo>
                    <a:pt x="9" y="2"/>
                  </a:lnTo>
                  <a:lnTo>
                    <a:pt x="9" y="2"/>
                  </a:lnTo>
                  <a:lnTo>
                    <a:pt x="0" y="0"/>
                  </a:lnTo>
                  <a:lnTo>
                    <a:pt x="1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8" name="Freeform 131">
              <a:extLst>
                <a:ext uri="{FF2B5EF4-FFF2-40B4-BE49-F238E27FC236}">
                  <a16:creationId xmlns:a16="http://schemas.microsoft.com/office/drawing/2014/main" id="{F5228C78-9DF9-4A6E-95F0-A7D3C61B6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4967" y="4118590"/>
              <a:ext cx="3758" cy="1879"/>
            </a:xfrm>
            <a:custGeom>
              <a:avLst/>
              <a:gdLst>
                <a:gd name="T0" fmla="*/ 6 w 7"/>
                <a:gd name="T1" fmla="*/ 1 h 2"/>
                <a:gd name="T2" fmla="*/ 4 w 7"/>
                <a:gd name="T3" fmla="*/ 1 h 2"/>
                <a:gd name="T4" fmla="*/ 6 w 7"/>
                <a:gd name="T5" fmla="*/ 1 h 2"/>
                <a:gd name="T6" fmla="*/ 0 w 7"/>
                <a:gd name="T7" fmla="*/ 0 h 2"/>
                <a:gd name="T8" fmla="*/ 0 w 7"/>
                <a:gd name="T9" fmla="*/ 0 h 2"/>
                <a:gd name="T10" fmla="*/ 2 w 7"/>
                <a:gd name="T11" fmla="*/ 0 h 2"/>
                <a:gd name="T12" fmla="*/ 3 w 7"/>
                <a:gd name="T13" fmla="*/ 0 h 2"/>
                <a:gd name="T14" fmla="*/ 0 w 7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">
                  <a:moveTo>
                    <a:pt x="6" y="1"/>
                  </a:moveTo>
                  <a:lnTo>
                    <a:pt x="4" y="1"/>
                  </a:lnTo>
                  <a:cubicBezTo>
                    <a:pt x="4" y="1"/>
                    <a:pt x="5" y="1"/>
                    <a:pt x="6" y="1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09" name="Freeform 132">
              <a:extLst>
                <a:ext uri="{FF2B5EF4-FFF2-40B4-BE49-F238E27FC236}">
                  <a16:creationId xmlns:a16="http://schemas.microsoft.com/office/drawing/2014/main" id="{8D92A6F1-CB8F-4E4E-8DB0-5DC5A878B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604" y="4120472"/>
              <a:ext cx="33822" cy="20669"/>
            </a:xfrm>
            <a:custGeom>
              <a:avLst/>
              <a:gdLst>
                <a:gd name="T0" fmla="*/ 29 w 81"/>
                <a:gd name="T1" fmla="*/ 49 h 50"/>
                <a:gd name="T2" fmla="*/ 54 w 81"/>
                <a:gd name="T3" fmla="*/ 39 h 50"/>
                <a:gd name="T4" fmla="*/ 79 w 81"/>
                <a:gd name="T5" fmla="*/ 31 h 50"/>
                <a:gd name="T6" fmla="*/ 74 w 81"/>
                <a:gd name="T7" fmla="*/ 0 h 50"/>
                <a:gd name="T8" fmla="*/ 66 w 81"/>
                <a:gd name="T9" fmla="*/ 2 h 50"/>
                <a:gd name="T10" fmla="*/ 46 w 81"/>
                <a:gd name="T11" fmla="*/ 10 h 50"/>
                <a:gd name="T12" fmla="*/ 34 w 81"/>
                <a:gd name="T13" fmla="*/ 23 h 50"/>
                <a:gd name="T14" fmla="*/ 10 w 81"/>
                <a:gd name="T15" fmla="*/ 15 h 50"/>
                <a:gd name="T16" fmla="*/ 0 w 81"/>
                <a:gd name="T17" fmla="*/ 11 h 50"/>
                <a:gd name="T18" fmla="*/ 29 w 81"/>
                <a:gd name="T1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0">
                  <a:moveTo>
                    <a:pt x="29" y="49"/>
                  </a:moveTo>
                  <a:cubicBezTo>
                    <a:pt x="41" y="49"/>
                    <a:pt x="48" y="44"/>
                    <a:pt x="54" y="39"/>
                  </a:cubicBezTo>
                  <a:cubicBezTo>
                    <a:pt x="61" y="34"/>
                    <a:pt x="69" y="29"/>
                    <a:pt x="79" y="31"/>
                  </a:cubicBezTo>
                  <a:cubicBezTo>
                    <a:pt x="80" y="25"/>
                    <a:pt x="76" y="10"/>
                    <a:pt x="74" y="0"/>
                  </a:cubicBezTo>
                  <a:cubicBezTo>
                    <a:pt x="71" y="1"/>
                    <a:pt x="68" y="1"/>
                    <a:pt x="66" y="2"/>
                  </a:cubicBezTo>
                  <a:cubicBezTo>
                    <a:pt x="57" y="4"/>
                    <a:pt x="46" y="6"/>
                    <a:pt x="46" y="10"/>
                  </a:cubicBezTo>
                  <a:cubicBezTo>
                    <a:pt x="46" y="18"/>
                    <a:pt x="42" y="23"/>
                    <a:pt x="34" y="23"/>
                  </a:cubicBezTo>
                  <a:cubicBezTo>
                    <a:pt x="28" y="23"/>
                    <a:pt x="19" y="19"/>
                    <a:pt x="10" y="15"/>
                  </a:cubicBezTo>
                  <a:cubicBezTo>
                    <a:pt x="7" y="14"/>
                    <a:pt x="3" y="12"/>
                    <a:pt x="0" y="11"/>
                  </a:cubicBezTo>
                  <a:cubicBezTo>
                    <a:pt x="21" y="48"/>
                    <a:pt x="28" y="49"/>
                    <a:pt x="29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0" name="Freeform 133">
              <a:extLst>
                <a:ext uri="{FF2B5EF4-FFF2-40B4-BE49-F238E27FC236}">
                  <a16:creationId xmlns:a16="http://schemas.microsoft.com/office/drawing/2014/main" id="{FCEDB4CA-6C27-49C7-A446-490D2356F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6658" y="2983677"/>
              <a:ext cx="311919" cy="304398"/>
            </a:xfrm>
            <a:custGeom>
              <a:avLst/>
              <a:gdLst>
                <a:gd name="T0" fmla="*/ 520 w 731"/>
                <a:gd name="T1" fmla="*/ 133 h 716"/>
                <a:gd name="T2" fmla="*/ 456 w 731"/>
                <a:gd name="T3" fmla="*/ 47 h 716"/>
                <a:gd name="T4" fmla="*/ 450 w 731"/>
                <a:gd name="T5" fmla="*/ 38 h 716"/>
                <a:gd name="T6" fmla="*/ 411 w 731"/>
                <a:gd name="T7" fmla="*/ 32 h 716"/>
                <a:gd name="T8" fmla="*/ 374 w 731"/>
                <a:gd name="T9" fmla="*/ 14 h 716"/>
                <a:gd name="T10" fmla="*/ 342 w 731"/>
                <a:gd name="T11" fmla="*/ 10 h 716"/>
                <a:gd name="T12" fmla="*/ 281 w 731"/>
                <a:gd name="T13" fmla="*/ 15 h 716"/>
                <a:gd name="T14" fmla="*/ 283 w 731"/>
                <a:gd name="T15" fmla="*/ 20 h 716"/>
                <a:gd name="T16" fmla="*/ 182 w 731"/>
                <a:gd name="T17" fmla="*/ 93 h 716"/>
                <a:gd name="T18" fmla="*/ 187 w 731"/>
                <a:gd name="T19" fmla="*/ 158 h 716"/>
                <a:gd name="T20" fmla="*/ 163 w 731"/>
                <a:gd name="T21" fmla="*/ 263 h 716"/>
                <a:gd name="T22" fmla="*/ 161 w 731"/>
                <a:gd name="T23" fmla="*/ 265 h 716"/>
                <a:gd name="T24" fmla="*/ 6 w 731"/>
                <a:gd name="T25" fmla="*/ 382 h 716"/>
                <a:gd name="T26" fmla="*/ 41 w 731"/>
                <a:gd name="T27" fmla="*/ 452 h 716"/>
                <a:gd name="T28" fmla="*/ 77 w 731"/>
                <a:gd name="T29" fmla="*/ 453 h 716"/>
                <a:gd name="T30" fmla="*/ 187 w 731"/>
                <a:gd name="T31" fmla="*/ 514 h 716"/>
                <a:gd name="T32" fmla="*/ 415 w 731"/>
                <a:gd name="T33" fmla="*/ 677 h 716"/>
                <a:gd name="T34" fmla="*/ 586 w 731"/>
                <a:gd name="T35" fmla="*/ 715 h 716"/>
                <a:gd name="T36" fmla="*/ 594 w 731"/>
                <a:gd name="T37" fmla="*/ 696 h 716"/>
                <a:gd name="T38" fmla="*/ 601 w 731"/>
                <a:gd name="T39" fmla="*/ 681 h 716"/>
                <a:gd name="T40" fmla="*/ 606 w 731"/>
                <a:gd name="T41" fmla="*/ 670 h 716"/>
                <a:gd name="T42" fmla="*/ 610 w 731"/>
                <a:gd name="T43" fmla="*/ 662 h 716"/>
                <a:gd name="T44" fmla="*/ 613 w 731"/>
                <a:gd name="T45" fmla="*/ 656 h 716"/>
                <a:gd name="T46" fmla="*/ 615 w 731"/>
                <a:gd name="T47" fmla="*/ 653 h 716"/>
                <a:gd name="T48" fmla="*/ 617 w 731"/>
                <a:gd name="T49" fmla="*/ 651 h 716"/>
                <a:gd name="T50" fmla="*/ 618 w 731"/>
                <a:gd name="T51" fmla="*/ 650 h 716"/>
                <a:gd name="T52" fmla="*/ 656 w 731"/>
                <a:gd name="T53" fmla="*/ 620 h 716"/>
                <a:gd name="T54" fmla="*/ 677 w 731"/>
                <a:gd name="T55" fmla="*/ 623 h 716"/>
                <a:gd name="T56" fmla="*/ 684 w 731"/>
                <a:gd name="T57" fmla="*/ 627 h 716"/>
                <a:gd name="T58" fmla="*/ 691 w 731"/>
                <a:gd name="T59" fmla="*/ 632 h 716"/>
                <a:gd name="T60" fmla="*/ 698 w 731"/>
                <a:gd name="T61" fmla="*/ 637 h 716"/>
                <a:gd name="T62" fmla="*/ 707 w 731"/>
                <a:gd name="T63" fmla="*/ 645 h 716"/>
                <a:gd name="T64" fmla="*/ 730 w 731"/>
                <a:gd name="T65" fmla="*/ 634 h 716"/>
                <a:gd name="T66" fmla="*/ 724 w 731"/>
                <a:gd name="T67" fmla="*/ 628 h 716"/>
                <a:gd name="T68" fmla="*/ 716 w 731"/>
                <a:gd name="T69" fmla="*/ 620 h 716"/>
                <a:gd name="T70" fmla="*/ 709 w 731"/>
                <a:gd name="T71" fmla="*/ 611 h 716"/>
                <a:gd name="T72" fmla="*/ 703 w 731"/>
                <a:gd name="T73" fmla="*/ 604 h 716"/>
                <a:gd name="T74" fmla="*/ 698 w 731"/>
                <a:gd name="T75" fmla="*/ 596 h 716"/>
                <a:gd name="T76" fmla="*/ 694 w 731"/>
                <a:gd name="T77" fmla="*/ 589 h 716"/>
                <a:gd name="T78" fmla="*/ 692 w 731"/>
                <a:gd name="T79" fmla="*/ 582 h 716"/>
                <a:gd name="T80" fmla="*/ 678 w 731"/>
                <a:gd name="T81" fmla="*/ 547 h 716"/>
                <a:gd name="T82" fmla="*/ 670 w 731"/>
                <a:gd name="T83" fmla="*/ 501 h 716"/>
                <a:gd name="T84" fmla="*/ 660 w 731"/>
                <a:gd name="T85" fmla="*/ 458 h 716"/>
                <a:gd name="T86" fmla="*/ 586 w 731"/>
                <a:gd name="T87" fmla="*/ 412 h 716"/>
                <a:gd name="T88" fmla="*/ 517 w 731"/>
                <a:gd name="T89" fmla="*/ 335 h 716"/>
                <a:gd name="T90" fmla="*/ 508 w 731"/>
                <a:gd name="T91" fmla="*/ 255 h 716"/>
                <a:gd name="T92" fmla="*/ 541 w 731"/>
                <a:gd name="T93" fmla="*/ 194 h 716"/>
                <a:gd name="T94" fmla="*/ 543 w 731"/>
                <a:gd name="T95" fmla="*/ 179 h 716"/>
                <a:gd name="T96" fmla="*/ 543 w 731"/>
                <a:gd name="T97" fmla="*/ 1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1" h="716">
                  <a:moveTo>
                    <a:pt x="543" y="143"/>
                  </a:moveTo>
                  <a:cubicBezTo>
                    <a:pt x="539" y="137"/>
                    <a:pt x="528" y="133"/>
                    <a:pt x="520" y="133"/>
                  </a:cubicBezTo>
                  <a:cubicBezTo>
                    <a:pt x="501" y="133"/>
                    <a:pt x="472" y="106"/>
                    <a:pt x="472" y="82"/>
                  </a:cubicBezTo>
                  <a:cubicBezTo>
                    <a:pt x="472" y="72"/>
                    <a:pt x="463" y="58"/>
                    <a:pt x="456" y="47"/>
                  </a:cubicBezTo>
                  <a:cubicBezTo>
                    <a:pt x="454" y="44"/>
                    <a:pt x="452" y="41"/>
                    <a:pt x="450" y="38"/>
                  </a:cubicBezTo>
                  <a:lnTo>
                    <a:pt x="450" y="38"/>
                  </a:lnTo>
                  <a:cubicBezTo>
                    <a:pt x="446" y="41"/>
                    <a:pt x="441" y="41"/>
                    <a:pt x="438" y="41"/>
                  </a:cubicBezTo>
                  <a:cubicBezTo>
                    <a:pt x="430" y="41"/>
                    <a:pt x="421" y="37"/>
                    <a:pt x="411" y="32"/>
                  </a:cubicBezTo>
                  <a:cubicBezTo>
                    <a:pt x="408" y="30"/>
                    <a:pt x="405" y="28"/>
                    <a:pt x="402" y="27"/>
                  </a:cubicBezTo>
                  <a:cubicBezTo>
                    <a:pt x="392" y="21"/>
                    <a:pt x="380" y="14"/>
                    <a:pt x="374" y="14"/>
                  </a:cubicBezTo>
                  <a:cubicBezTo>
                    <a:pt x="374" y="14"/>
                    <a:pt x="373" y="14"/>
                    <a:pt x="373" y="15"/>
                  </a:cubicBezTo>
                  <a:cubicBezTo>
                    <a:pt x="363" y="20"/>
                    <a:pt x="352" y="16"/>
                    <a:pt x="342" y="10"/>
                  </a:cubicBezTo>
                  <a:cubicBezTo>
                    <a:pt x="332" y="5"/>
                    <a:pt x="320" y="0"/>
                    <a:pt x="303" y="2"/>
                  </a:cubicBezTo>
                  <a:cubicBezTo>
                    <a:pt x="290" y="3"/>
                    <a:pt x="286" y="8"/>
                    <a:pt x="281" y="15"/>
                  </a:cubicBezTo>
                  <a:cubicBezTo>
                    <a:pt x="281" y="16"/>
                    <a:pt x="280" y="17"/>
                    <a:pt x="279" y="19"/>
                  </a:cubicBezTo>
                  <a:lnTo>
                    <a:pt x="283" y="20"/>
                  </a:lnTo>
                  <a:lnTo>
                    <a:pt x="226" y="61"/>
                  </a:lnTo>
                  <a:cubicBezTo>
                    <a:pt x="226" y="61"/>
                    <a:pt x="190" y="72"/>
                    <a:pt x="182" y="93"/>
                  </a:cubicBezTo>
                  <a:cubicBezTo>
                    <a:pt x="178" y="103"/>
                    <a:pt x="182" y="114"/>
                    <a:pt x="186" y="124"/>
                  </a:cubicBezTo>
                  <a:cubicBezTo>
                    <a:pt x="190" y="136"/>
                    <a:pt x="195" y="148"/>
                    <a:pt x="187" y="158"/>
                  </a:cubicBezTo>
                  <a:cubicBezTo>
                    <a:pt x="177" y="171"/>
                    <a:pt x="179" y="201"/>
                    <a:pt x="182" y="213"/>
                  </a:cubicBezTo>
                  <a:cubicBezTo>
                    <a:pt x="185" y="227"/>
                    <a:pt x="168" y="255"/>
                    <a:pt x="163" y="263"/>
                  </a:cubicBezTo>
                  <a:lnTo>
                    <a:pt x="162" y="265"/>
                  </a:lnTo>
                  <a:lnTo>
                    <a:pt x="161" y="265"/>
                  </a:lnTo>
                  <a:cubicBezTo>
                    <a:pt x="160" y="266"/>
                    <a:pt x="73" y="312"/>
                    <a:pt x="0" y="350"/>
                  </a:cubicBezTo>
                  <a:cubicBezTo>
                    <a:pt x="1" y="364"/>
                    <a:pt x="3" y="375"/>
                    <a:pt x="6" y="382"/>
                  </a:cubicBezTo>
                  <a:cubicBezTo>
                    <a:pt x="10" y="398"/>
                    <a:pt x="17" y="429"/>
                    <a:pt x="22" y="453"/>
                  </a:cubicBezTo>
                  <a:cubicBezTo>
                    <a:pt x="30" y="453"/>
                    <a:pt x="36" y="452"/>
                    <a:pt x="41" y="452"/>
                  </a:cubicBezTo>
                  <a:cubicBezTo>
                    <a:pt x="46" y="452"/>
                    <a:pt x="51" y="452"/>
                    <a:pt x="56" y="452"/>
                  </a:cubicBezTo>
                  <a:cubicBezTo>
                    <a:pt x="62" y="452"/>
                    <a:pt x="69" y="452"/>
                    <a:pt x="77" y="453"/>
                  </a:cubicBezTo>
                  <a:cubicBezTo>
                    <a:pt x="91" y="454"/>
                    <a:pt x="117" y="469"/>
                    <a:pt x="151" y="491"/>
                  </a:cubicBezTo>
                  <a:cubicBezTo>
                    <a:pt x="162" y="498"/>
                    <a:pt x="174" y="506"/>
                    <a:pt x="187" y="514"/>
                  </a:cubicBezTo>
                  <a:cubicBezTo>
                    <a:pt x="206" y="526"/>
                    <a:pt x="222" y="537"/>
                    <a:pt x="230" y="541"/>
                  </a:cubicBezTo>
                  <a:cubicBezTo>
                    <a:pt x="255" y="554"/>
                    <a:pt x="388" y="653"/>
                    <a:pt x="415" y="677"/>
                  </a:cubicBezTo>
                  <a:cubicBezTo>
                    <a:pt x="442" y="701"/>
                    <a:pt x="487" y="706"/>
                    <a:pt x="502" y="706"/>
                  </a:cubicBezTo>
                  <a:cubicBezTo>
                    <a:pt x="510" y="706"/>
                    <a:pt x="538" y="709"/>
                    <a:pt x="586" y="715"/>
                  </a:cubicBezTo>
                  <a:lnTo>
                    <a:pt x="587" y="714"/>
                  </a:lnTo>
                  <a:cubicBezTo>
                    <a:pt x="589" y="708"/>
                    <a:pt x="592" y="702"/>
                    <a:pt x="594" y="696"/>
                  </a:cubicBezTo>
                  <a:lnTo>
                    <a:pt x="595" y="695"/>
                  </a:lnTo>
                  <a:cubicBezTo>
                    <a:pt x="597" y="690"/>
                    <a:pt x="599" y="685"/>
                    <a:pt x="601" y="681"/>
                  </a:cubicBezTo>
                  <a:cubicBezTo>
                    <a:pt x="601" y="681"/>
                    <a:pt x="601" y="681"/>
                    <a:pt x="601" y="680"/>
                  </a:cubicBezTo>
                  <a:cubicBezTo>
                    <a:pt x="603" y="676"/>
                    <a:pt x="605" y="673"/>
                    <a:pt x="606" y="670"/>
                  </a:cubicBezTo>
                  <a:cubicBezTo>
                    <a:pt x="606" y="670"/>
                    <a:pt x="606" y="670"/>
                    <a:pt x="606" y="669"/>
                  </a:cubicBezTo>
                  <a:cubicBezTo>
                    <a:pt x="608" y="667"/>
                    <a:pt x="609" y="664"/>
                    <a:pt x="610" y="662"/>
                  </a:cubicBezTo>
                  <a:lnTo>
                    <a:pt x="610" y="662"/>
                  </a:lnTo>
                  <a:cubicBezTo>
                    <a:pt x="611" y="659"/>
                    <a:pt x="612" y="658"/>
                    <a:pt x="613" y="656"/>
                  </a:cubicBezTo>
                  <a:lnTo>
                    <a:pt x="613" y="656"/>
                  </a:lnTo>
                  <a:cubicBezTo>
                    <a:pt x="614" y="655"/>
                    <a:pt x="615" y="654"/>
                    <a:pt x="615" y="653"/>
                  </a:cubicBezTo>
                  <a:lnTo>
                    <a:pt x="615" y="653"/>
                  </a:lnTo>
                  <a:cubicBezTo>
                    <a:pt x="616" y="652"/>
                    <a:pt x="616" y="651"/>
                    <a:pt x="617" y="651"/>
                  </a:cubicBezTo>
                  <a:lnTo>
                    <a:pt x="617" y="651"/>
                  </a:lnTo>
                  <a:cubicBezTo>
                    <a:pt x="617" y="650"/>
                    <a:pt x="617" y="650"/>
                    <a:pt x="618" y="650"/>
                  </a:cubicBezTo>
                  <a:cubicBezTo>
                    <a:pt x="620" y="647"/>
                    <a:pt x="622" y="645"/>
                    <a:pt x="624" y="642"/>
                  </a:cubicBezTo>
                  <a:cubicBezTo>
                    <a:pt x="630" y="633"/>
                    <a:pt x="636" y="623"/>
                    <a:pt x="656" y="620"/>
                  </a:cubicBezTo>
                  <a:cubicBezTo>
                    <a:pt x="663" y="619"/>
                    <a:pt x="670" y="620"/>
                    <a:pt x="676" y="623"/>
                  </a:cubicBezTo>
                  <a:cubicBezTo>
                    <a:pt x="677" y="623"/>
                    <a:pt x="677" y="623"/>
                    <a:pt x="677" y="623"/>
                  </a:cubicBezTo>
                  <a:cubicBezTo>
                    <a:pt x="679" y="624"/>
                    <a:pt x="681" y="625"/>
                    <a:pt x="682" y="626"/>
                  </a:cubicBezTo>
                  <a:cubicBezTo>
                    <a:pt x="683" y="626"/>
                    <a:pt x="683" y="626"/>
                    <a:pt x="684" y="627"/>
                  </a:cubicBezTo>
                  <a:cubicBezTo>
                    <a:pt x="685" y="628"/>
                    <a:pt x="687" y="629"/>
                    <a:pt x="688" y="630"/>
                  </a:cubicBezTo>
                  <a:cubicBezTo>
                    <a:pt x="689" y="630"/>
                    <a:pt x="690" y="631"/>
                    <a:pt x="691" y="632"/>
                  </a:cubicBezTo>
                  <a:cubicBezTo>
                    <a:pt x="692" y="633"/>
                    <a:pt x="693" y="633"/>
                    <a:pt x="695" y="635"/>
                  </a:cubicBezTo>
                  <a:cubicBezTo>
                    <a:pt x="696" y="635"/>
                    <a:pt x="697" y="636"/>
                    <a:pt x="698" y="637"/>
                  </a:cubicBezTo>
                  <a:cubicBezTo>
                    <a:pt x="699" y="638"/>
                    <a:pt x="700" y="639"/>
                    <a:pt x="701" y="640"/>
                  </a:cubicBezTo>
                  <a:cubicBezTo>
                    <a:pt x="703" y="642"/>
                    <a:pt x="705" y="644"/>
                    <a:pt x="707" y="645"/>
                  </a:cubicBezTo>
                  <a:cubicBezTo>
                    <a:pt x="707" y="646"/>
                    <a:pt x="707" y="646"/>
                    <a:pt x="707" y="646"/>
                  </a:cubicBezTo>
                  <a:cubicBezTo>
                    <a:pt x="713" y="642"/>
                    <a:pt x="721" y="637"/>
                    <a:pt x="730" y="634"/>
                  </a:cubicBezTo>
                  <a:cubicBezTo>
                    <a:pt x="729" y="633"/>
                    <a:pt x="728" y="632"/>
                    <a:pt x="727" y="631"/>
                  </a:cubicBezTo>
                  <a:cubicBezTo>
                    <a:pt x="726" y="630"/>
                    <a:pt x="725" y="629"/>
                    <a:pt x="724" y="628"/>
                  </a:cubicBezTo>
                  <a:cubicBezTo>
                    <a:pt x="723" y="626"/>
                    <a:pt x="721" y="625"/>
                    <a:pt x="720" y="623"/>
                  </a:cubicBezTo>
                  <a:cubicBezTo>
                    <a:pt x="719" y="622"/>
                    <a:pt x="718" y="621"/>
                    <a:pt x="716" y="620"/>
                  </a:cubicBezTo>
                  <a:cubicBezTo>
                    <a:pt x="715" y="618"/>
                    <a:pt x="714" y="617"/>
                    <a:pt x="713" y="615"/>
                  </a:cubicBezTo>
                  <a:cubicBezTo>
                    <a:pt x="711" y="614"/>
                    <a:pt x="710" y="613"/>
                    <a:pt x="709" y="611"/>
                  </a:cubicBezTo>
                  <a:cubicBezTo>
                    <a:pt x="708" y="610"/>
                    <a:pt x="707" y="609"/>
                    <a:pt x="706" y="607"/>
                  </a:cubicBezTo>
                  <a:cubicBezTo>
                    <a:pt x="705" y="606"/>
                    <a:pt x="704" y="605"/>
                    <a:pt x="703" y="604"/>
                  </a:cubicBezTo>
                  <a:cubicBezTo>
                    <a:pt x="702" y="602"/>
                    <a:pt x="701" y="601"/>
                    <a:pt x="700" y="599"/>
                  </a:cubicBezTo>
                  <a:cubicBezTo>
                    <a:pt x="699" y="598"/>
                    <a:pt x="699" y="597"/>
                    <a:pt x="698" y="596"/>
                  </a:cubicBezTo>
                  <a:cubicBezTo>
                    <a:pt x="697" y="595"/>
                    <a:pt x="696" y="593"/>
                    <a:pt x="696" y="592"/>
                  </a:cubicBezTo>
                  <a:cubicBezTo>
                    <a:pt x="695" y="591"/>
                    <a:pt x="695" y="590"/>
                    <a:pt x="694" y="589"/>
                  </a:cubicBezTo>
                  <a:cubicBezTo>
                    <a:pt x="693" y="587"/>
                    <a:pt x="693" y="586"/>
                    <a:pt x="693" y="584"/>
                  </a:cubicBezTo>
                  <a:cubicBezTo>
                    <a:pt x="692" y="583"/>
                    <a:pt x="692" y="583"/>
                    <a:pt x="692" y="582"/>
                  </a:cubicBezTo>
                  <a:cubicBezTo>
                    <a:pt x="692" y="580"/>
                    <a:pt x="691" y="578"/>
                    <a:pt x="692" y="576"/>
                  </a:cubicBezTo>
                  <a:cubicBezTo>
                    <a:pt x="693" y="564"/>
                    <a:pt x="685" y="555"/>
                    <a:pt x="678" y="547"/>
                  </a:cubicBezTo>
                  <a:cubicBezTo>
                    <a:pt x="672" y="540"/>
                    <a:pt x="666" y="534"/>
                    <a:pt x="665" y="526"/>
                  </a:cubicBezTo>
                  <a:cubicBezTo>
                    <a:pt x="663" y="518"/>
                    <a:pt x="666" y="509"/>
                    <a:pt x="670" y="501"/>
                  </a:cubicBezTo>
                  <a:cubicBezTo>
                    <a:pt x="674" y="490"/>
                    <a:pt x="676" y="482"/>
                    <a:pt x="672" y="478"/>
                  </a:cubicBezTo>
                  <a:cubicBezTo>
                    <a:pt x="667" y="473"/>
                    <a:pt x="664" y="466"/>
                    <a:pt x="660" y="458"/>
                  </a:cubicBezTo>
                  <a:cubicBezTo>
                    <a:pt x="655" y="447"/>
                    <a:pt x="650" y="436"/>
                    <a:pt x="640" y="435"/>
                  </a:cubicBezTo>
                  <a:cubicBezTo>
                    <a:pt x="628" y="433"/>
                    <a:pt x="605" y="423"/>
                    <a:pt x="586" y="412"/>
                  </a:cubicBezTo>
                  <a:cubicBezTo>
                    <a:pt x="560" y="397"/>
                    <a:pt x="548" y="383"/>
                    <a:pt x="550" y="371"/>
                  </a:cubicBezTo>
                  <a:cubicBezTo>
                    <a:pt x="552" y="359"/>
                    <a:pt x="540" y="346"/>
                    <a:pt x="517" y="335"/>
                  </a:cubicBezTo>
                  <a:cubicBezTo>
                    <a:pt x="506" y="329"/>
                    <a:pt x="498" y="301"/>
                    <a:pt x="498" y="284"/>
                  </a:cubicBezTo>
                  <a:cubicBezTo>
                    <a:pt x="497" y="269"/>
                    <a:pt x="501" y="259"/>
                    <a:pt x="508" y="255"/>
                  </a:cubicBezTo>
                  <a:cubicBezTo>
                    <a:pt x="512" y="252"/>
                    <a:pt x="516" y="239"/>
                    <a:pt x="518" y="229"/>
                  </a:cubicBezTo>
                  <a:cubicBezTo>
                    <a:pt x="522" y="212"/>
                    <a:pt x="526" y="194"/>
                    <a:pt x="541" y="194"/>
                  </a:cubicBezTo>
                  <a:cubicBezTo>
                    <a:pt x="542" y="194"/>
                    <a:pt x="543" y="194"/>
                    <a:pt x="543" y="193"/>
                  </a:cubicBezTo>
                  <a:cubicBezTo>
                    <a:pt x="545" y="192"/>
                    <a:pt x="544" y="184"/>
                    <a:pt x="543" y="179"/>
                  </a:cubicBezTo>
                  <a:cubicBezTo>
                    <a:pt x="542" y="171"/>
                    <a:pt x="541" y="161"/>
                    <a:pt x="544" y="153"/>
                  </a:cubicBezTo>
                  <a:cubicBezTo>
                    <a:pt x="546" y="149"/>
                    <a:pt x="545" y="146"/>
                    <a:pt x="543" y="1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1" name="Freeform 134">
              <a:extLst>
                <a:ext uri="{FF2B5EF4-FFF2-40B4-BE49-F238E27FC236}">
                  <a16:creationId xmlns:a16="http://schemas.microsoft.com/office/drawing/2014/main" id="{1CFD8269-DDFF-4E90-9882-FCFFDA453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207" y="3252374"/>
              <a:ext cx="54493" cy="54490"/>
            </a:xfrm>
            <a:custGeom>
              <a:avLst/>
              <a:gdLst>
                <a:gd name="T0" fmla="*/ 59 w 130"/>
                <a:gd name="T1" fmla="*/ 2 h 128"/>
                <a:gd name="T2" fmla="*/ 35 w 130"/>
                <a:gd name="T3" fmla="*/ 18 h 128"/>
                <a:gd name="T4" fmla="*/ 27 w 130"/>
                <a:gd name="T5" fmla="*/ 28 h 128"/>
                <a:gd name="T6" fmla="*/ 0 w 130"/>
                <a:gd name="T7" fmla="*/ 86 h 128"/>
                <a:gd name="T8" fmla="*/ 39 w 130"/>
                <a:gd name="T9" fmla="*/ 91 h 128"/>
                <a:gd name="T10" fmla="*/ 41 w 130"/>
                <a:gd name="T11" fmla="*/ 91 h 128"/>
                <a:gd name="T12" fmla="*/ 80 w 130"/>
                <a:gd name="T13" fmla="*/ 124 h 128"/>
                <a:gd name="T14" fmla="*/ 129 w 130"/>
                <a:gd name="T15" fmla="*/ 127 h 128"/>
                <a:gd name="T16" fmla="*/ 117 w 130"/>
                <a:gd name="T17" fmla="*/ 97 h 128"/>
                <a:gd name="T18" fmla="*/ 96 w 130"/>
                <a:gd name="T19" fmla="*/ 37 h 128"/>
                <a:gd name="T20" fmla="*/ 100 w 130"/>
                <a:gd name="T21" fmla="*/ 25 h 128"/>
                <a:gd name="T22" fmla="*/ 59 w 130"/>
                <a:gd name="T23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28">
                  <a:moveTo>
                    <a:pt x="59" y="2"/>
                  </a:moveTo>
                  <a:cubicBezTo>
                    <a:pt x="44" y="4"/>
                    <a:pt x="40" y="10"/>
                    <a:pt x="35" y="18"/>
                  </a:cubicBezTo>
                  <a:cubicBezTo>
                    <a:pt x="32" y="22"/>
                    <a:pt x="30" y="25"/>
                    <a:pt x="27" y="28"/>
                  </a:cubicBezTo>
                  <a:cubicBezTo>
                    <a:pt x="26" y="30"/>
                    <a:pt x="20" y="38"/>
                    <a:pt x="0" y="86"/>
                  </a:cubicBezTo>
                  <a:cubicBezTo>
                    <a:pt x="22" y="89"/>
                    <a:pt x="39" y="91"/>
                    <a:pt x="39" y="91"/>
                  </a:cubicBezTo>
                  <a:lnTo>
                    <a:pt x="41" y="91"/>
                  </a:lnTo>
                  <a:lnTo>
                    <a:pt x="80" y="124"/>
                  </a:lnTo>
                  <a:lnTo>
                    <a:pt x="129" y="127"/>
                  </a:lnTo>
                  <a:cubicBezTo>
                    <a:pt x="125" y="117"/>
                    <a:pt x="121" y="107"/>
                    <a:pt x="117" y="97"/>
                  </a:cubicBezTo>
                  <a:cubicBezTo>
                    <a:pt x="104" y="66"/>
                    <a:pt x="96" y="46"/>
                    <a:pt x="96" y="37"/>
                  </a:cubicBezTo>
                  <a:cubicBezTo>
                    <a:pt x="96" y="33"/>
                    <a:pt x="97" y="29"/>
                    <a:pt x="100" y="25"/>
                  </a:cubicBezTo>
                  <a:cubicBezTo>
                    <a:pt x="83" y="9"/>
                    <a:pt x="73" y="0"/>
                    <a:pt x="59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2" name="Freeform 135">
              <a:extLst>
                <a:ext uri="{FF2B5EF4-FFF2-40B4-BE49-F238E27FC236}">
                  <a16:creationId xmlns:a16="http://schemas.microsoft.com/office/drawing/2014/main" id="{3FC7AD4B-F7A1-41FA-BEAD-69D02B4B9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903" y="2433133"/>
              <a:ext cx="419025" cy="353252"/>
            </a:xfrm>
            <a:custGeom>
              <a:avLst/>
              <a:gdLst>
                <a:gd name="T0" fmla="*/ 414 w 984"/>
                <a:gd name="T1" fmla="*/ 119 h 830"/>
                <a:gd name="T2" fmla="*/ 367 w 984"/>
                <a:gd name="T3" fmla="*/ 172 h 830"/>
                <a:gd name="T4" fmla="*/ 262 w 984"/>
                <a:gd name="T5" fmla="*/ 137 h 830"/>
                <a:gd name="T6" fmla="*/ 225 w 984"/>
                <a:gd name="T7" fmla="*/ 145 h 830"/>
                <a:gd name="T8" fmla="*/ 250 w 984"/>
                <a:gd name="T9" fmla="*/ 223 h 830"/>
                <a:gd name="T10" fmla="*/ 204 w 984"/>
                <a:gd name="T11" fmla="*/ 249 h 830"/>
                <a:gd name="T12" fmla="*/ 157 w 984"/>
                <a:gd name="T13" fmla="*/ 252 h 830"/>
                <a:gd name="T14" fmla="*/ 119 w 984"/>
                <a:gd name="T15" fmla="*/ 225 h 830"/>
                <a:gd name="T16" fmla="*/ 46 w 984"/>
                <a:gd name="T17" fmla="*/ 233 h 830"/>
                <a:gd name="T18" fmla="*/ 4 w 984"/>
                <a:gd name="T19" fmla="*/ 260 h 830"/>
                <a:gd name="T20" fmla="*/ 13 w 984"/>
                <a:gd name="T21" fmla="*/ 307 h 830"/>
                <a:gd name="T22" fmla="*/ 113 w 984"/>
                <a:gd name="T23" fmla="*/ 338 h 830"/>
                <a:gd name="T24" fmla="*/ 180 w 984"/>
                <a:gd name="T25" fmla="*/ 357 h 830"/>
                <a:gd name="T26" fmla="*/ 207 w 984"/>
                <a:gd name="T27" fmla="*/ 395 h 830"/>
                <a:gd name="T28" fmla="*/ 286 w 984"/>
                <a:gd name="T29" fmla="*/ 494 h 830"/>
                <a:gd name="T30" fmla="*/ 283 w 984"/>
                <a:gd name="T31" fmla="*/ 569 h 830"/>
                <a:gd name="T32" fmla="*/ 243 w 984"/>
                <a:gd name="T33" fmla="*/ 750 h 830"/>
                <a:gd name="T34" fmla="*/ 271 w 984"/>
                <a:gd name="T35" fmla="*/ 764 h 830"/>
                <a:gd name="T36" fmla="*/ 309 w 984"/>
                <a:gd name="T37" fmla="*/ 783 h 830"/>
                <a:gd name="T38" fmla="*/ 380 w 984"/>
                <a:gd name="T39" fmla="*/ 811 h 830"/>
                <a:gd name="T40" fmla="*/ 415 w 984"/>
                <a:gd name="T41" fmla="*/ 788 h 830"/>
                <a:gd name="T42" fmla="*/ 508 w 984"/>
                <a:gd name="T43" fmla="*/ 822 h 830"/>
                <a:gd name="T44" fmla="*/ 568 w 984"/>
                <a:gd name="T45" fmla="*/ 829 h 830"/>
                <a:gd name="T46" fmla="*/ 605 w 984"/>
                <a:gd name="T47" fmla="*/ 829 h 830"/>
                <a:gd name="T48" fmla="*/ 607 w 984"/>
                <a:gd name="T49" fmla="*/ 770 h 830"/>
                <a:gd name="T50" fmla="*/ 684 w 984"/>
                <a:gd name="T51" fmla="*/ 733 h 830"/>
                <a:gd name="T52" fmla="*/ 894 w 984"/>
                <a:gd name="T53" fmla="*/ 737 h 830"/>
                <a:gd name="T54" fmla="*/ 943 w 984"/>
                <a:gd name="T55" fmla="*/ 700 h 830"/>
                <a:gd name="T56" fmla="*/ 947 w 984"/>
                <a:gd name="T57" fmla="*/ 688 h 830"/>
                <a:gd name="T58" fmla="*/ 950 w 984"/>
                <a:gd name="T59" fmla="*/ 682 h 830"/>
                <a:gd name="T60" fmla="*/ 919 w 984"/>
                <a:gd name="T61" fmla="*/ 678 h 830"/>
                <a:gd name="T62" fmla="*/ 906 w 984"/>
                <a:gd name="T63" fmla="*/ 674 h 830"/>
                <a:gd name="T64" fmla="*/ 892 w 984"/>
                <a:gd name="T65" fmla="*/ 645 h 830"/>
                <a:gd name="T66" fmla="*/ 898 w 984"/>
                <a:gd name="T67" fmla="*/ 631 h 830"/>
                <a:gd name="T68" fmla="*/ 876 w 984"/>
                <a:gd name="T69" fmla="*/ 599 h 830"/>
                <a:gd name="T70" fmla="*/ 885 w 984"/>
                <a:gd name="T71" fmla="*/ 574 h 830"/>
                <a:gd name="T72" fmla="*/ 908 w 984"/>
                <a:gd name="T73" fmla="*/ 551 h 830"/>
                <a:gd name="T74" fmla="*/ 892 w 984"/>
                <a:gd name="T75" fmla="*/ 491 h 830"/>
                <a:gd name="T76" fmla="*/ 883 w 984"/>
                <a:gd name="T77" fmla="*/ 469 h 830"/>
                <a:gd name="T78" fmla="*/ 841 w 984"/>
                <a:gd name="T79" fmla="*/ 483 h 830"/>
                <a:gd name="T80" fmla="*/ 839 w 984"/>
                <a:gd name="T81" fmla="*/ 441 h 830"/>
                <a:gd name="T82" fmla="*/ 888 w 984"/>
                <a:gd name="T83" fmla="*/ 381 h 830"/>
                <a:gd name="T84" fmla="*/ 941 w 984"/>
                <a:gd name="T85" fmla="*/ 315 h 830"/>
                <a:gd name="T86" fmla="*/ 945 w 984"/>
                <a:gd name="T87" fmla="*/ 286 h 830"/>
                <a:gd name="T88" fmla="*/ 983 w 984"/>
                <a:gd name="T89" fmla="*/ 216 h 830"/>
                <a:gd name="T90" fmla="*/ 949 w 984"/>
                <a:gd name="T91" fmla="*/ 205 h 830"/>
                <a:gd name="T92" fmla="*/ 871 w 984"/>
                <a:gd name="T93" fmla="*/ 171 h 830"/>
                <a:gd name="T94" fmla="*/ 797 w 984"/>
                <a:gd name="T95" fmla="*/ 160 h 830"/>
                <a:gd name="T96" fmla="*/ 760 w 984"/>
                <a:gd name="T97" fmla="*/ 134 h 830"/>
                <a:gd name="T98" fmla="*/ 734 w 984"/>
                <a:gd name="T99" fmla="*/ 118 h 830"/>
                <a:gd name="T100" fmla="*/ 723 w 984"/>
                <a:gd name="T101" fmla="*/ 102 h 830"/>
                <a:gd name="T102" fmla="*/ 696 w 984"/>
                <a:gd name="T103" fmla="*/ 117 h 830"/>
                <a:gd name="T104" fmla="*/ 673 w 984"/>
                <a:gd name="T105" fmla="*/ 86 h 830"/>
                <a:gd name="T106" fmla="*/ 629 w 984"/>
                <a:gd name="T107" fmla="*/ 61 h 830"/>
                <a:gd name="T108" fmla="*/ 597 w 984"/>
                <a:gd name="T109" fmla="*/ 35 h 830"/>
                <a:gd name="T110" fmla="*/ 584 w 984"/>
                <a:gd name="T111" fmla="*/ 40 h 830"/>
                <a:gd name="T112" fmla="*/ 560 w 984"/>
                <a:gd name="T113" fmla="*/ 3 h 830"/>
                <a:gd name="T114" fmla="*/ 554 w 984"/>
                <a:gd name="T115" fmla="*/ 0 h 830"/>
                <a:gd name="T116" fmla="*/ 537 w 984"/>
                <a:gd name="T117" fmla="*/ 1 h 830"/>
                <a:gd name="T118" fmla="*/ 498 w 984"/>
                <a:gd name="T119" fmla="*/ 6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4" h="830">
                  <a:moveTo>
                    <a:pt x="489" y="97"/>
                  </a:moveTo>
                  <a:cubicBezTo>
                    <a:pt x="475" y="114"/>
                    <a:pt x="448" y="117"/>
                    <a:pt x="414" y="119"/>
                  </a:cubicBezTo>
                  <a:cubicBezTo>
                    <a:pt x="389" y="121"/>
                    <a:pt x="385" y="133"/>
                    <a:pt x="381" y="147"/>
                  </a:cubicBezTo>
                  <a:cubicBezTo>
                    <a:pt x="379" y="156"/>
                    <a:pt x="376" y="166"/>
                    <a:pt x="367" y="172"/>
                  </a:cubicBezTo>
                  <a:cubicBezTo>
                    <a:pt x="362" y="176"/>
                    <a:pt x="355" y="178"/>
                    <a:pt x="345" y="178"/>
                  </a:cubicBezTo>
                  <a:cubicBezTo>
                    <a:pt x="315" y="178"/>
                    <a:pt x="270" y="159"/>
                    <a:pt x="262" y="137"/>
                  </a:cubicBezTo>
                  <a:cubicBezTo>
                    <a:pt x="260" y="132"/>
                    <a:pt x="255" y="131"/>
                    <a:pt x="251" y="131"/>
                  </a:cubicBezTo>
                  <a:cubicBezTo>
                    <a:pt x="240" y="131"/>
                    <a:pt x="228" y="137"/>
                    <a:pt x="225" y="145"/>
                  </a:cubicBezTo>
                  <a:cubicBezTo>
                    <a:pt x="222" y="150"/>
                    <a:pt x="224" y="155"/>
                    <a:pt x="228" y="160"/>
                  </a:cubicBezTo>
                  <a:cubicBezTo>
                    <a:pt x="244" y="178"/>
                    <a:pt x="252" y="201"/>
                    <a:pt x="250" y="223"/>
                  </a:cubicBezTo>
                  <a:cubicBezTo>
                    <a:pt x="249" y="235"/>
                    <a:pt x="245" y="245"/>
                    <a:pt x="238" y="250"/>
                  </a:cubicBezTo>
                  <a:cubicBezTo>
                    <a:pt x="230" y="256"/>
                    <a:pt x="217" y="253"/>
                    <a:pt x="204" y="249"/>
                  </a:cubicBezTo>
                  <a:cubicBezTo>
                    <a:pt x="191" y="245"/>
                    <a:pt x="179" y="241"/>
                    <a:pt x="171" y="247"/>
                  </a:cubicBezTo>
                  <a:cubicBezTo>
                    <a:pt x="166" y="250"/>
                    <a:pt x="162" y="252"/>
                    <a:pt x="157" y="252"/>
                  </a:cubicBezTo>
                  <a:cubicBezTo>
                    <a:pt x="149" y="252"/>
                    <a:pt x="144" y="246"/>
                    <a:pt x="139" y="240"/>
                  </a:cubicBezTo>
                  <a:cubicBezTo>
                    <a:pt x="134" y="235"/>
                    <a:pt x="128" y="228"/>
                    <a:pt x="119" y="225"/>
                  </a:cubicBezTo>
                  <a:cubicBezTo>
                    <a:pt x="109" y="221"/>
                    <a:pt x="101" y="224"/>
                    <a:pt x="91" y="227"/>
                  </a:cubicBezTo>
                  <a:cubicBezTo>
                    <a:pt x="80" y="230"/>
                    <a:pt x="67" y="235"/>
                    <a:pt x="46" y="233"/>
                  </a:cubicBezTo>
                  <a:cubicBezTo>
                    <a:pt x="22" y="231"/>
                    <a:pt x="6" y="240"/>
                    <a:pt x="2" y="248"/>
                  </a:cubicBezTo>
                  <a:cubicBezTo>
                    <a:pt x="0" y="252"/>
                    <a:pt x="1" y="256"/>
                    <a:pt x="4" y="260"/>
                  </a:cubicBezTo>
                  <a:cubicBezTo>
                    <a:pt x="13" y="270"/>
                    <a:pt x="12" y="281"/>
                    <a:pt x="11" y="290"/>
                  </a:cubicBezTo>
                  <a:cubicBezTo>
                    <a:pt x="10" y="298"/>
                    <a:pt x="9" y="302"/>
                    <a:pt x="13" y="307"/>
                  </a:cubicBezTo>
                  <a:cubicBezTo>
                    <a:pt x="17" y="313"/>
                    <a:pt x="33" y="316"/>
                    <a:pt x="50" y="319"/>
                  </a:cubicBezTo>
                  <a:cubicBezTo>
                    <a:pt x="69" y="323"/>
                    <a:pt x="93" y="328"/>
                    <a:pt x="113" y="338"/>
                  </a:cubicBezTo>
                  <a:cubicBezTo>
                    <a:pt x="132" y="348"/>
                    <a:pt x="143" y="349"/>
                    <a:pt x="153" y="349"/>
                  </a:cubicBezTo>
                  <a:cubicBezTo>
                    <a:pt x="161" y="349"/>
                    <a:pt x="170" y="349"/>
                    <a:pt x="180" y="357"/>
                  </a:cubicBezTo>
                  <a:cubicBezTo>
                    <a:pt x="185" y="361"/>
                    <a:pt x="189" y="363"/>
                    <a:pt x="193" y="365"/>
                  </a:cubicBezTo>
                  <a:cubicBezTo>
                    <a:pt x="204" y="370"/>
                    <a:pt x="206" y="374"/>
                    <a:pt x="207" y="395"/>
                  </a:cubicBezTo>
                  <a:cubicBezTo>
                    <a:pt x="208" y="423"/>
                    <a:pt x="230" y="446"/>
                    <a:pt x="263" y="455"/>
                  </a:cubicBezTo>
                  <a:cubicBezTo>
                    <a:pt x="291" y="463"/>
                    <a:pt x="288" y="480"/>
                    <a:pt x="286" y="494"/>
                  </a:cubicBezTo>
                  <a:cubicBezTo>
                    <a:pt x="285" y="502"/>
                    <a:pt x="283" y="510"/>
                    <a:pt x="287" y="518"/>
                  </a:cubicBezTo>
                  <a:cubicBezTo>
                    <a:pt x="294" y="533"/>
                    <a:pt x="288" y="551"/>
                    <a:pt x="283" y="569"/>
                  </a:cubicBezTo>
                  <a:cubicBezTo>
                    <a:pt x="278" y="583"/>
                    <a:pt x="274" y="598"/>
                    <a:pt x="276" y="611"/>
                  </a:cubicBezTo>
                  <a:cubicBezTo>
                    <a:pt x="281" y="638"/>
                    <a:pt x="263" y="727"/>
                    <a:pt x="243" y="750"/>
                  </a:cubicBezTo>
                  <a:cubicBezTo>
                    <a:pt x="245" y="751"/>
                    <a:pt x="248" y="753"/>
                    <a:pt x="250" y="754"/>
                  </a:cubicBezTo>
                  <a:cubicBezTo>
                    <a:pt x="258" y="758"/>
                    <a:pt x="265" y="761"/>
                    <a:pt x="271" y="764"/>
                  </a:cubicBezTo>
                  <a:cubicBezTo>
                    <a:pt x="273" y="765"/>
                    <a:pt x="275" y="766"/>
                    <a:pt x="276" y="767"/>
                  </a:cubicBezTo>
                  <a:cubicBezTo>
                    <a:pt x="284" y="772"/>
                    <a:pt x="296" y="777"/>
                    <a:pt x="309" y="783"/>
                  </a:cubicBezTo>
                  <a:cubicBezTo>
                    <a:pt x="324" y="789"/>
                    <a:pt x="339" y="795"/>
                    <a:pt x="350" y="803"/>
                  </a:cubicBezTo>
                  <a:cubicBezTo>
                    <a:pt x="358" y="808"/>
                    <a:pt x="369" y="811"/>
                    <a:pt x="380" y="811"/>
                  </a:cubicBezTo>
                  <a:cubicBezTo>
                    <a:pt x="392" y="811"/>
                    <a:pt x="402" y="807"/>
                    <a:pt x="402" y="802"/>
                  </a:cubicBezTo>
                  <a:cubicBezTo>
                    <a:pt x="402" y="792"/>
                    <a:pt x="408" y="788"/>
                    <a:pt x="415" y="788"/>
                  </a:cubicBezTo>
                  <a:cubicBezTo>
                    <a:pt x="425" y="788"/>
                    <a:pt x="438" y="797"/>
                    <a:pt x="447" y="806"/>
                  </a:cubicBezTo>
                  <a:cubicBezTo>
                    <a:pt x="456" y="815"/>
                    <a:pt x="486" y="819"/>
                    <a:pt x="508" y="822"/>
                  </a:cubicBezTo>
                  <a:cubicBezTo>
                    <a:pt x="518" y="824"/>
                    <a:pt x="528" y="825"/>
                    <a:pt x="535" y="827"/>
                  </a:cubicBezTo>
                  <a:cubicBezTo>
                    <a:pt x="545" y="829"/>
                    <a:pt x="558" y="829"/>
                    <a:pt x="568" y="829"/>
                  </a:cubicBezTo>
                  <a:cubicBezTo>
                    <a:pt x="574" y="829"/>
                    <a:pt x="580" y="829"/>
                    <a:pt x="586" y="829"/>
                  </a:cubicBezTo>
                  <a:cubicBezTo>
                    <a:pt x="592" y="829"/>
                    <a:pt x="599" y="829"/>
                    <a:pt x="605" y="829"/>
                  </a:cubicBezTo>
                  <a:cubicBezTo>
                    <a:pt x="604" y="825"/>
                    <a:pt x="603" y="821"/>
                    <a:pt x="602" y="817"/>
                  </a:cubicBezTo>
                  <a:cubicBezTo>
                    <a:pt x="597" y="800"/>
                    <a:pt x="598" y="783"/>
                    <a:pt x="607" y="770"/>
                  </a:cubicBezTo>
                  <a:cubicBezTo>
                    <a:pt x="619" y="751"/>
                    <a:pt x="642" y="738"/>
                    <a:pt x="670" y="734"/>
                  </a:cubicBezTo>
                  <a:cubicBezTo>
                    <a:pt x="674" y="733"/>
                    <a:pt x="679" y="733"/>
                    <a:pt x="684" y="733"/>
                  </a:cubicBezTo>
                  <a:cubicBezTo>
                    <a:pt x="727" y="733"/>
                    <a:pt x="794" y="753"/>
                    <a:pt x="814" y="765"/>
                  </a:cubicBezTo>
                  <a:cubicBezTo>
                    <a:pt x="836" y="779"/>
                    <a:pt x="864" y="769"/>
                    <a:pt x="894" y="737"/>
                  </a:cubicBezTo>
                  <a:cubicBezTo>
                    <a:pt x="913" y="717"/>
                    <a:pt x="929" y="709"/>
                    <a:pt x="941" y="705"/>
                  </a:cubicBezTo>
                  <a:cubicBezTo>
                    <a:pt x="942" y="703"/>
                    <a:pt x="942" y="702"/>
                    <a:pt x="943" y="700"/>
                  </a:cubicBezTo>
                  <a:cubicBezTo>
                    <a:pt x="943" y="699"/>
                    <a:pt x="943" y="698"/>
                    <a:pt x="944" y="697"/>
                  </a:cubicBezTo>
                  <a:cubicBezTo>
                    <a:pt x="945" y="694"/>
                    <a:pt x="946" y="691"/>
                    <a:pt x="947" y="688"/>
                  </a:cubicBezTo>
                  <a:lnTo>
                    <a:pt x="947" y="688"/>
                  </a:lnTo>
                  <a:cubicBezTo>
                    <a:pt x="948" y="686"/>
                    <a:pt x="949" y="684"/>
                    <a:pt x="950" y="682"/>
                  </a:cubicBezTo>
                  <a:cubicBezTo>
                    <a:pt x="948" y="679"/>
                    <a:pt x="938" y="679"/>
                    <a:pt x="932" y="678"/>
                  </a:cubicBezTo>
                  <a:cubicBezTo>
                    <a:pt x="927" y="678"/>
                    <a:pt x="923" y="678"/>
                    <a:pt x="919" y="678"/>
                  </a:cubicBezTo>
                  <a:cubicBezTo>
                    <a:pt x="916" y="677"/>
                    <a:pt x="914" y="677"/>
                    <a:pt x="911" y="676"/>
                  </a:cubicBezTo>
                  <a:cubicBezTo>
                    <a:pt x="909" y="675"/>
                    <a:pt x="908" y="675"/>
                    <a:pt x="906" y="674"/>
                  </a:cubicBezTo>
                  <a:cubicBezTo>
                    <a:pt x="901" y="671"/>
                    <a:pt x="897" y="667"/>
                    <a:pt x="895" y="661"/>
                  </a:cubicBezTo>
                  <a:cubicBezTo>
                    <a:pt x="892" y="656"/>
                    <a:pt x="891" y="651"/>
                    <a:pt x="892" y="645"/>
                  </a:cubicBezTo>
                  <a:cubicBezTo>
                    <a:pt x="893" y="643"/>
                    <a:pt x="893" y="641"/>
                    <a:pt x="894" y="639"/>
                  </a:cubicBezTo>
                  <a:cubicBezTo>
                    <a:pt x="895" y="636"/>
                    <a:pt x="896" y="634"/>
                    <a:pt x="898" y="631"/>
                  </a:cubicBezTo>
                  <a:cubicBezTo>
                    <a:pt x="902" y="624"/>
                    <a:pt x="901" y="623"/>
                    <a:pt x="892" y="615"/>
                  </a:cubicBezTo>
                  <a:cubicBezTo>
                    <a:pt x="887" y="611"/>
                    <a:pt x="880" y="606"/>
                    <a:pt x="876" y="599"/>
                  </a:cubicBezTo>
                  <a:cubicBezTo>
                    <a:pt x="872" y="594"/>
                    <a:pt x="869" y="587"/>
                    <a:pt x="872" y="582"/>
                  </a:cubicBezTo>
                  <a:cubicBezTo>
                    <a:pt x="874" y="576"/>
                    <a:pt x="880" y="575"/>
                    <a:pt x="885" y="574"/>
                  </a:cubicBezTo>
                  <a:cubicBezTo>
                    <a:pt x="888" y="573"/>
                    <a:pt x="891" y="573"/>
                    <a:pt x="893" y="572"/>
                  </a:cubicBezTo>
                  <a:cubicBezTo>
                    <a:pt x="901" y="568"/>
                    <a:pt x="909" y="555"/>
                    <a:pt x="908" y="551"/>
                  </a:cubicBezTo>
                  <a:cubicBezTo>
                    <a:pt x="903" y="549"/>
                    <a:pt x="887" y="537"/>
                    <a:pt x="897" y="508"/>
                  </a:cubicBezTo>
                  <a:cubicBezTo>
                    <a:pt x="900" y="499"/>
                    <a:pt x="897" y="496"/>
                    <a:pt x="892" y="491"/>
                  </a:cubicBezTo>
                  <a:cubicBezTo>
                    <a:pt x="888" y="486"/>
                    <a:pt x="883" y="481"/>
                    <a:pt x="883" y="472"/>
                  </a:cubicBezTo>
                  <a:cubicBezTo>
                    <a:pt x="883" y="471"/>
                    <a:pt x="883" y="470"/>
                    <a:pt x="883" y="469"/>
                  </a:cubicBezTo>
                  <a:cubicBezTo>
                    <a:pt x="880" y="462"/>
                    <a:pt x="868" y="462"/>
                    <a:pt x="860" y="473"/>
                  </a:cubicBezTo>
                  <a:cubicBezTo>
                    <a:pt x="853" y="481"/>
                    <a:pt x="846" y="484"/>
                    <a:pt x="841" y="483"/>
                  </a:cubicBezTo>
                  <a:cubicBezTo>
                    <a:pt x="839" y="482"/>
                    <a:pt x="838" y="481"/>
                    <a:pt x="837" y="479"/>
                  </a:cubicBezTo>
                  <a:cubicBezTo>
                    <a:pt x="831" y="472"/>
                    <a:pt x="835" y="455"/>
                    <a:pt x="839" y="441"/>
                  </a:cubicBezTo>
                  <a:cubicBezTo>
                    <a:pt x="846" y="423"/>
                    <a:pt x="860" y="410"/>
                    <a:pt x="872" y="400"/>
                  </a:cubicBezTo>
                  <a:cubicBezTo>
                    <a:pt x="880" y="393"/>
                    <a:pt x="887" y="387"/>
                    <a:pt x="888" y="381"/>
                  </a:cubicBezTo>
                  <a:cubicBezTo>
                    <a:pt x="892" y="361"/>
                    <a:pt x="916" y="344"/>
                    <a:pt x="933" y="344"/>
                  </a:cubicBezTo>
                  <a:cubicBezTo>
                    <a:pt x="938" y="344"/>
                    <a:pt x="940" y="327"/>
                    <a:pt x="941" y="315"/>
                  </a:cubicBezTo>
                  <a:cubicBezTo>
                    <a:pt x="942" y="307"/>
                    <a:pt x="943" y="299"/>
                    <a:pt x="944" y="291"/>
                  </a:cubicBezTo>
                  <a:lnTo>
                    <a:pt x="945" y="286"/>
                  </a:lnTo>
                  <a:cubicBezTo>
                    <a:pt x="950" y="265"/>
                    <a:pt x="955" y="244"/>
                    <a:pt x="977" y="226"/>
                  </a:cubicBezTo>
                  <a:cubicBezTo>
                    <a:pt x="982" y="221"/>
                    <a:pt x="983" y="218"/>
                    <a:pt x="983" y="216"/>
                  </a:cubicBezTo>
                  <a:cubicBezTo>
                    <a:pt x="982" y="213"/>
                    <a:pt x="972" y="210"/>
                    <a:pt x="966" y="211"/>
                  </a:cubicBezTo>
                  <a:cubicBezTo>
                    <a:pt x="960" y="212"/>
                    <a:pt x="954" y="209"/>
                    <a:pt x="949" y="205"/>
                  </a:cubicBezTo>
                  <a:cubicBezTo>
                    <a:pt x="942" y="201"/>
                    <a:pt x="935" y="197"/>
                    <a:pt x="925" y="197"/>
                  </a:cubicBezTo>
                  <a:cubicBezTo>
                    <a:pt x="903" y="197"/>
                    <a:pt x="883" y="188"/>
                    <a:pt x="871" y="171"/>
                  </a:cubicBezTo>
                  <a:cubicBezTo>
                    <a:pt x="866" y="164"/>
                    <a:pt x="839" y="159"/>
                    <a:pt x="813" y="159"/>
                  </a:cubicBezTo>
                  <a:cubicBezTo>
                    <a:pt x="806" y="159"/>
                    <a:pt x="801" y="159"/>
                    <a:pt x="797" y="160"/>
                  </a:cubicBezTo>
                  <a:cubicBezTo>
                    <a:pt x="785" y="162"/>
                    <a:pt x="778" y="153"/>
                    <a:pt x="772" y="145"/>
                  </a:cubicBezTo>
                  <a:cubicBezTo>
                    <a:pt x="768" y="139"/>
                    <a:pt x="764" y="134"/>
                    <a:pt x="760" y="134"/>
                  </a:cubicBezTo>
                  <a:cubicBezTo>
                    <a:pt x="757" y="135"/>
                    <a:pt x="755" y="135"/>
                    <a:pt x="754" y="135"/>
                  </a:cubicBezTo>
                  <a:cubicBezTo>
                    <a:pt x="749" y="135"/>
                    <a:pt x="739" y="133"/>
                    <a:pt x="734" y="118"/>
                  </a:cubicBezTo>
                  <a:cubicBezTo>
                    <a:pt x="731" y="110"/>
                    <a:pt x="730" y="102"/>
                    <a:pt x="729" y="97"/>
                  </a:cubicBezTo>
                  <a:cubicBezTo>
                    <a:pt x="727" y="99"/>
                    <a:pt x="725" y="101"/>
                    <a:pt x="723" y="102"/>
                  </a:cubicBezTo>
                  <a:cubicBezTo>
                    <a:pt x="717" y="107"/>
                    <a:pt x="710" y="112"/>
                    <a:pt x="704" y="115"/>
                  </a:cubicBezTo>
                  <a:cubicBezTo>
                    <a:pt x="701" y="117"/>
                    <a:pt x="698" y="117"/>
                    <a:pt x="696" y="117"/>
                  </a:cubicBezTo>
                  <a:cubicBezTo>
                    <a:pt x="695" y="117"/>
                    <a:pt x="694" y="117"/>
                    <a:pt x="693" y="117"/>
                  </a:cubicBezTo>
                  <a:cubicBezTo>
                    <a:pt x="685" y="115"/>
                    <a:pt x="677" y="108"/>
                    <a:pt x="673" y="86"/>
                  </a:cubicBezTo>
                  <a:cubicBezTo>
                    <a:pt x="672" y="81"/>
                    <a:pt x="654" y="73"/>
                    <a:pt x="645" y="69"/>
                  </a:cubicBezTo>
                  <a:cubicBezTo>
                    <a:pt x="639" y="66"/>
                    <a:pt x="633" y="63"/>
                    <a:pt x="629" y="61"/>
                  </a:cubicBezTo>
                  <a:cubicBezTo>
                    <a:pt x="623" y="58"/>
                    <a:pt x="617" y="52"/>
                    <a:pt x="611" y="46"/>
                  </a:cubicBezTo>
                  <a:cubicBezTo>
                    <a:pt x="607" y="42"/>
                    <a:pt x="600" y="35"/>
                    <a:pt x="597" y="35"/>
                  </a:cubicBezTo>
                  <a:cubicBezTo>
                    <a:pt x="595" y="40"/>
                    <a:pt x="591" y="41"/>
                    <a:pt x="589" y="41"/>
                  </a:cubicBezTo>
                  <a:cubicBezTo>
                    <a:pt x="587" y="41"/>
                    <a:pt x="585" y="40"/>
                    <a:pt x="584" y="40"/>
                  </a:cubicBezTo>
                  <a:cubicBezTo>
                    <a:pt x="572" y="35"/>
                    <a:pt x="561" y="13"/>
                    <a:pt x="560" y="4"/>
                  </a:cubicBezTo>
                  <a:cubicBezTo>
                    <a:pt x="560" y="3"/>
                    <a:pt x="560" y="3"/>
                    <a:pt x="560" y="3"/>
                  </a:cubicBezTo>
                  <a:cubicBezTo>
                    <a:pt x="559" y="3"/>
                    <a:pt x="559" y="2"/>
                    <a:pt x="558" y="2"/>
                  </a:cubicBezTo>
                  <a:cubicBezTo>
                    <a:pt x="557" y="1"/>
                    <a:pt x="556" y="1"/>
                    <a:pt x="554" y="0"/>
                  </a:cubicBezTo>
                  <a:cubicBezTo>
                    <a:pt x="550" y="0"/>
                    <a:pt x="545" y="1"/>
                    <a:pt x="541" y="1"/>
                  </a:cubicBezTo>
                  <a:lnTo>
                    <a:pt x="537" y="1"/>
                  </a:lnTo>
                  <a:cubicBezTo>
                    <a:pt x="526" y="1"/>
                    <a:pt x="517" y="5"/>
                    <a:pt x="510" y="12"/>
                  </a:cubicBezTo>
                  <a:cubicBezTo>
                    <a:pt x="500" y="23"/>
                    <a:pt x="496" y="39"/>
                    <a:pt x="498" y="60"/>
                  </a:cubicBezTo>
                  <a:cubicBezTo>
                    <a:pt x="500" y="75"/>
                    <a:pt x="497" y="88"/>
                    <a:pt x="489" y="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3" name="Freeform 136">
              <a:extLst>
                <a:ext uri="{FF2B5EF4-FFF2-40B4-BE49-F238E27FC236}">
                  <a16:creationId xmlns:a16="http://schemas.microsoft.com/office/drawing/2014/main" id="{942D2376-EB88-4A91-9D6E-0B0CE46FE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719" y="2767594"/>
              <a:ext cx="28186" cy="56369"/>
            </a:xfrm>
            <a:custGeom>
              <a:avLst/>
              <a:gdLst>
                <a:gd name="T0" fmla="*/ 40 w 66"/>
                <a:gd name="T1" fmla="*/ 130 h 133"/>
                <a:gd name="T2" fmla="*/ 51 w 66"/>
                <a:gd name="T3" fmla="*/ 117 h 133"/>
                <a:gd name="T4" fmla="*/ 55 w 66"/>
                <a:gd name="T5" fmla="*/ 0 h 133"/>
                <a:gd name="T6" fmla="*/ 46 w 66"/>
                <a:gd name="T7" fmla="*/ 9 h 133"/>
                <a:gd name="T8" fmla="*/ 13 w 66"/>
                <a:gd name="T9" fmla="*/ 40 h 133"/>
                <a:gd name="T10" fmla="*/ 6 w 66"/>
                <a:gd name="T11" fmla="*/ 87 h 133"/>
                <a:gd name="T12" fmla="*/ 40 w 66"/>
                <a:gd name="T13" fmla="*/ 1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33">
                  <a:moveTo>
                    <a:pt x="40" y="130"/>
                  </a:moveTo>
                  <a:cubicBezTo>
                    <a:pt x="44" y="130"/>
                    <a:pt x="48" y="125"/>
                    <a:pt x="51" y="117"/>
                  </a:cubicBezTo>
                  <a:cubicBezTo>
                    <a:pt x="65" y="83"/>
                    <a:pt x="61" y="13"/>
                    <a:pt x="55" y="0"/>
                  </a:cubicBezTo>
                  <a:cubicBezTo>
                    <a:pt x="53" y="1"/>
                    <a:pt x="50" y="4"/>
                    <a:pt x="46" y="9"/>
                  </a:cubicBezTo>
                  <a:cubicBezTo>
                    <a:pt x="39" y="18"/>
                    <a:pt x="30" y="29"/>
                    <a:pt x="13" y="40"/>
                  </a:cubicBezTo>
                  <a:cubicBezTo>
                    <a:pt x="0" y="47"/>
                    <a:pt x="1" y="70"/>
                    <a:pt x="6" y="87"/>
                  </a:cubicBezTo>
                  <a:cubicBezTo>
                    <a:pt x="13" y="112"/>
                    <a:pt x="28" y="132"/>
                    <a:pt x="40" y="1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4" name="Freeform 137">
              <a:extLst>
                <a:ext uri="{FF2B5EF4-FFF2-40B4-BE49-F238E27FC236}">
                  <a16:creationId xmlns:a16="http://schemas.microsoft.com/office/drawing/2014/main" id="{96B3C723-9986-4938-AF31-CEBC210F6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968" y="2788262"/>
              <a:ext cx="1879" cy="3758"/>
            </a:xfrm>
            <a:custGeom>
              <a:avLst/>
              <a:gdLst>
                <a:gd name="T0" fmla="*/ 1 w 2"/>
                <a:gd name="T1" fmla="*/ 7 h 8"/>
                <a:gd name="T2" fmla="*/ 1 w 2"/>
                <a:gd name="T3" fmla="*/ 7 h 8"/>
                <a:gd name="T4" fmla="*/ 0 w 2"/>
                <a:gd name="T5" fmla="*/ 0 h 8"/>
                <a:gd name="T6" fmla="*/ 1 w 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lnTo>
                    <a:pt x="1" y="7"/>
                  </a:lnTo>
                  <a:lnTo>
                    <a:pt x="0" y="0"/>
                  </a:lnTo>
                  <a:cubicBezTo>
                    <a:pt x="0" y="2"/>
                    <a:pt x="1" y="5"/>
                    <a:pt x="1" y="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5" name="Freeform 138">
              <a:extLst>
                <a:ext uri="{FF2B5EF4-FFF2-40B4-BE49-F238E27FC236}">
                  <a16:creationId xmlns:a16="http://schemas.microsoft.com/office/drawing/2014/main" id="{D5A85543-2B23-403D-A180-FF2035B4D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8911" y="3797282"/>
              <a:ext cx="69524" cy="37581"/>
            </a:xfrm>
            <a:custGeom>
              <a:avLst/>
              <a:gdLst>
                <a:gd name="T0" fmla="*/ 160 w 162"/>
                <a:gd name="T1" fmla="*/ 40 h 86"/>
                <a:gd name="T2" fmla="*/ 160 w 162"/>
                <a:gd name="T3" fmla="*/ 38 h 86"/>
                <a:gd name="T4" fmla="*/ 160 w 162"/>
                <a:gd name="T5" fmla="*/ 37 h 86"/>
                <a:gd name="T6" fmla="*/ 159 w 162"/>
                <a:gd name="T7" fmla="*/ 36 h 86"/>
                <a:gd name="T8" fmla="*/ 159 w 162"/>
                <a:gd name="T9" fmla="*/ 36 h 86"/>
                <a:gd name="T10" fmla="*/ 159 w 162"/>
                <a:gd name="T11" fmla="*/ 35 h 86"/>
                <a:gd name="T12" fmla="*/ 137 w 162"/>
                <a:gd name="T13" fmla="*/ 29 h 86"/>
                <a:gd name="T14" fmla="*/ 131 w 162"/>
                <a:gd name="T15" fmla="*/ 29 h 86"/>
                <a:gd name="T16" fmla="*/ 77 w 162"/>
                <a:gd name="T17" fmla="*/ 15 h 86"/>
                <a:gd name="T18" fmla="*/ 64 w 162"/>
                <a:gd name="T19" fmla="*/ 7 h 86"/>
                <a:gd name="T20" fmla="*/ 58 w 162"/>
                <a:gd name="T21" fmla="*/ 5 h 86"/>
                <a:gd name="T22" fmla="*/ 48 w 162"/>
                <a:gd name="T23" fmla="*/ 1 h 86"/>
                <a:gd name="T24" fmla="*/ 48 w 162"/>
                <a:gd name="T25" fmla="*/ 0 h 86"/>
                <a:gd name="T26" fmla="*/ 46 w 162"/>
                <a:gd name="T27" fmla="*/ 1 h 86"/>
                <a:gd name="T28" fmla="*/ 40 w 162"/>
                <a:gd name="T29" fmla="*/ 5 h 86"/>
                <a:gd name="T30" fmla="*/ 40 w 162"/>
                <a:gd name="T31" fmla="*/ 5 h 86"/>
                <a:gd name="T32" fmla="*/ 36 w 162"/>
                <a:gd name="T33" fmla="*/ 8 h 86"/>
                <a:gd name="T34" fmla="*/ 35 w 162"/>
                <a:gd name="T35" fmla="*/ 9 h 86"/>
                <a:gd name="T36" fmla="*/ 31 w 162"/>
                <a:gd name="T37" fmla="*/ 12 h 86"/>
                <a:gd name="T38" fmla="*/ 28 w 162"/>
                <a:gd name="T39" fmla="*/ 14 h 86"/>
                <a:gd name="T40" fmla="*/ 25 w 162"/>
                <a:gd name="T41" fmla="*/ 17 h 86"/>
                <a:gd name="T42" fmla="*/ 20 w 162"/>
                <a:gd name="T43" fmla="*/ 22 h 86"/>
                <a:gd name="T44" fmla="*/ 16 w 162"/>
                <a:gd name="T45" fmla="*/ 25 h 86"/>
                <a:gd name="T46" fmla="*/ 9 w 162"/>
                <a:gd name="T47" fmla="*/ 31 h 86"/>
                <a:gd name="T48" fmla="*/ 5 w 162"/>
                <a:gd name="T49" fmla="*/ 35 h 86"/>
                <a:gd name="T50" fmla="*/ 0 w 162"/>
                <a:gd name="T51" fmla="*/ 40 h 86"/>
                <a:gd name="T52" fmla="*/ 139 w 162"/>
                <a:gd name="T53" fmla="*/ 85 h 86"/>
                <a:gd name="T54" fmla="*/ 158 w 162"/>
                <a:gd name="T55" fmla="*/ 78 h 86"/>
                <a:gd name="T56" fmla="*/ 158 w 162"/>
                <a:gd name="T57" fmla="*/ 72 h 86"/>
                <a:gd name="T58" fmla="*/ 159 w 162"/>
                <a:gd name="T59" fmla="*/ 67 h 86"/>
                <a:gd name="T60" fmla="*/ 160 w 162"/>
                <a:gd name="T61" fmla="*/ 61 h 86"/>
                <a:gd name="T62" fmla="*/ 160 w 162"/>
                <a:gd name="T63" fmla="*/ 57 h 86"/>
                <a:gd name="T64" fmla="*/ 160 w 162"/>
                <a:gd name="T65" fmla="*/ 52 h 86"/>
                <a:gd name="T66" fmla="*/ 161 w 162"/>
                <a:gd name="T67" fmla="*/ 49 h 86"/>
                <a:gd name="T68" fmla="*/ 161 w 162"/>
                <a:gd name="T69" fmla="*/ 46 h 86"/>
                <a:gd name="T70" fmla="*/ 161 w 162"/>
                <a:gd name="T71" fmla="*/ 44 h 86"/>
                <a:gd name="T72" fmla="*/ 160 w 162"/>
                <a:gd name="T73" fmla="*/ 41 h 86"/>
                <a:gd name="T74" fmla="*/ 160 w 162"/>
                <a:gd name="T75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86">
                  <a:moveTo>
                    <a:pt x="160" y="40"/>
                  </a:moveTo>
                  <a:cubicBezTo>
                    <a:pt x="160" y="39"/>
                    <a:pt x="160" y="38"/>
                    <a:pt x="160" y="38"/>
                  </a:cubicBezTo>
                  <a:lnTo>
                    <a:pt x="160" y="37"/>
                  </a:lnTo>
                  <a:cubicBezTo>
                    <a:pt x="160" y="37"/>
                    <a:pt x="160" y="36"/>
                    <a:pt x="159" y="36"/>
                  </a:cubicBezTo>
                  <a:lnTo>
                    <a:pt x="159" y="36"/>
                  </a:lnTo>
                  <a:cubicBezTo>
                    <a:pt x="159" y="35"/>
                    <a:pt x="159" y="35"/>
                    <a:pt x="159" y="35"/>
                  </a:cubicBezTo>
                  <a:cubicBezTo>
                    <a:pt x="155" y="30"/>
                    <a:pt x="149" y="29"/>
                    <a:pt x="137" y="29"/>
                  </a:cubicBezTo>
                  <a:lnTo>
                    <a:pt x="131" y="29"/>
                  </a:lnTo>
                  <a:cubicBezTo>
                    <a:pt x="115" y="29"/>
                    <a:pt x="96" y="28"/>
                    <a:pt x="77" y="15"/>
                  </a:cubicBezTo>
                  <a:cubicBezTo>
                    <a:pt x="73" y="12"/>
                    <a:pt x="69" y="10"/>
                    <a:pt x="64" y="7"/>
                  </a:cubicBezTo>
                  <a:cubicBezTo>
                    <a:pt x="62" y="7"/>
                    <a:pt x="60" y="6"/>
                    <a:pt x="58" y="5"/>
                  </a:cubicBezTo>
                  <a:cubicBezTo>
                    <a:pt x="55" y="3"/>
                    <a:pt x="51" y="2"/>
                    <a:pt x="48" y="1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5" y="1"/>
                    <a:pt x="43" y="2"/>
                    <a:pt x="40" y="5"/>
                  </a:cubicBezTo>
                  <a:lnTo>
                    <a:pt x="40" y="5"/>
                  </a:lnTo>
                  <a:cubicBezTo>
                    <a:pt x="39" y="6"/>
                    <a:pt x="37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10"/>
                    <a:pt x="33" y="11"/>
                    <a:pt x="31" y="12"/>
                  </a:cubicBezTo>
                  <a:cubicBezTo>
                    <a:pt x="30" y="13"/>
                    <a:pt x="29" y="13"/>
                    <a:pt x="28" y="14"/>
                  </a:cubicBezTo>
                  <a:cubicBezTo>
                    <a:pt x="27" y="15"/>
                    <a:pt x="26" y="16"/>
                    <a:pt x="25" y="17"/>
                  </a:cubicBezTo>
                  <a:cubicBezTo>
                    <a:pt x="23" y="19"/>
                    <a:pt x="22" y="20"/>
                    <a:pt x="20" y="22"/>
                  </a:cubicBezTo>
                  <a:cubicBezTo>
                    <a:pt x="19" y="23"/>
                    <a:pt x="17" y="24"/>
                    <a:pt x="16" y="25"/>
                  </a:cubicBezTo>
                  <a:cubicBezTo>
                    <a:pt x="14" y="27"/>
                    <a:pt x="12" y="29"/>
                    <a:pt x="9" y="31"/>
                  </a:cubicBezTo>
                  <a:cubicBezTo>
                    <a:pt x="8" y="32"/>
                    <a:pt x="6" y="34"/>
                    <a:pt x="5" y="35"/>
                  </a:cubicBezTo>
                  <a:cubicBezTo>
                    <a:pt x="3" y="37"/>
                    <a:pt x="1" y="39"/>
                    <a:pt x="0" y="40"/>
                  </a:cubicBezTo>
                  <a:cubicBezTo>
                    <a:pt x="31" y="60"/>
                    <a:pt x="116" y="85"/>
                    <a:pt x="139" y="85"/>
                  </a:cubicBezTo>
                  <a:cubicBezTo>
                    <a:pt x="148" y="85"/>
                    <a:pt x="153" y="82"/>
                    <a:pt x="158" y="78"/>
                  </a:cubicBezTo>
                  <a:cubicBezTo>
                    <a:pt x="158" y="76"/>
                    <a:pt x="158" y="74"/>
                    <a:pt x="158" y="72"/>
                  </a:cubicBezTo>
                  <a:cubicBezTo>
                    <a:pt x="159" y="70"/>
                    <a:pt x="159" y="69"/>
                    <a:pt x="159" y="67"/>
                  </a:cubicBezTo>
                  <a:cubicBezTo>
                    <a:pt x="159" y="65"/>
                    <a:pt x="160" y="63"/>
                    <a:pt x="160" y="61"/>
                  </a:cubicBezTo>
                  <a:cubicBezTo>
                    <a:pt x="160" y="60"/>
                    <a:pt x="160" y="58"/>
                    <a:pt x="160" y="57"/>
                  </a:cubicBezTo>
                  <a:cubicBezTo>
                    <a:pt x="160" y="55"/>
                    <a:pt x="160" y="54"/>
                    <a:pt x="160" y="52"/>
                  </a:cubicBezTo>
                  <a:cubicBezTo>
                    <a:pt x="160" y="51"/>
                    <a:pt x="161" y="50"/>
                    <a:pt x="161" y="49"/>
                  </a:cubicBezTo>
                  <a:cubicBezTo>
                    <a:pt x="161" y="48"/>
                    <a:pt x="161" y="47"/>
                    <a:pt x="161" y="46"/>
                  </a:cubicBezTo>
                  <a:cubicBezTo>
                    <a:pt x="161" y="45"/>
                    <a:pt x="161" y="44"/>
                    <a:pt x="161" y="44"/>
                  </a:cubicBezTo>
                  <a:cubicBezTo>
                    <a:pt x="161" y="43"/>
                    <a:pt x="160" y="42"/>
                    <a:pt x="160" y="41"/>
                  </a:cubicBezTo>
                  <a:lnTo>
                    <a:pt x="160" y="4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6" name="Freeform 139">
              <a:extLst>
                <a:ext uri="{FF2B5EF4-FFF2-40B4-BE49-F238E27FC236}">
                  <a16:creationId xmlns:a16="http://schemas.microsoft.com/office/drawing/2014/main" id="{80032C75-9226-47BB-A614-34F841BAA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274" y="3814194"/>
              <a:ext cx="1879" cy="1879"/>
            </a:xfrm>
            <a:custGeom>
              <a:avLst/>
              <a:gdLst>
                <a:gd name="T0" fmla="*/ 1 w 5"/>
                <a:gd name="T1" fmla="*/ 5 h 6"/>
                <a:gd name="T2" fmla="*/ 1 w 5"/>
                <a:gd name="T3" fmla="*/ 5 h 6"/>
                <a:gd name="T4" fmla="*/ 4 w 5"/>
                <a:gd name="T5" fmla="*/ 0 h 6"/>
                <a:gd name="T6" fmla="*/ 0 w 5"/>
                <a:gd name="T7" fmla="*/ 4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lnTo>
                    <a:pt x="1" y="5"/>
                  </a:lnTo>
                  <a:lnTo>
                    <a:pt x="4" y="0"/>
                  </a:lnTo>
                  <a:lnTo>
                    <a:pt x="0" y="4"/>
                  </a:lnTo>
                  <a:lnTo>
                    <a:pt x="1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7" name="Freeform 140">
              <a:extLst>
                <a:ext uri="{FF2B5EF4-FFF2-40B4-BE49-F238E27FC236}">
                  <a16:creationId xmlns:a16="http://schemas.microsoft.com/office/drawing/2014/main" id="{DD174F65-918A-4391-83E5-79AEFC420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338" y="3742792"/>
              <a:ext cx="193540" cy="99587"/>
            </a:xfrm>
            <a:custGeom>
              <a:avLst/>
              <a:gdLst>
                <a:gd name="T0" fmla="*/ 143 w 452"/>
                <a:gd name="T1" fmla="*/ 232 h 233"/>
                <a:gd name="T2" fmla="*/ 161 w 452"/>
                <a:gd name="T3" fmla="*/ 228 h 233"/>
                <a:gd name="T4" fmla="*/ 182 w 452"/>
                <a:gd name="T5" fmla="*/ 209 h 233"/>
                <a:gd name="T6" fmla="*/ 180 w 452"/>
                <a:gd name="T7" fmla="*/ 204 h 233"/>
                <a:gd name="T8" fmla="*/ 183 w 452"/>
                <a:gd name="T9" fmla="*/ 171 h 233"/>
                <a:gd name="T10" fmla="*/ 211 w 452"/>
                <a:gd name="T11" fmla="*/ 159 h 233"/>
                <a:gd name="T12" fmla="*/ 289 w 452"/>
                <a:gd name="T13" fmla="*/ 127 h 233"/>
                <a:gd name="T14" fmla="*/ 332 w 452"/>
                <a:gd name="T15" fmla="*/ 105 h 233"/>
                <a:gd name="T16" fmla="*/ 353 w 452"/>
                <a:gd name="T17" fmla="*/ 106 h 233"/>
                <a:gd name="T18" fmla="*/ 368 w 452"/>
                <a:gd name="T19" fmla="*/ 107 h 233"/>
                <a:gd name="T20" fmla="*/ 385 w 452"/>
                <a:gd name="T21" fmla="*/ 97 h 233"/>
                <a:gd name="T22" fmla="*/ 392 w 452"/>
                <a:gd name="T23" fmla="*/ 93 h 233"/>
                <a:gd name="T24" fmla="*/ 395 w 452"/>
                <a:gd name="T25" fmla="*/ 91 h 233"/>
                <a:gd name="T26" fmla="*/ 399 w 452"/>
                <a:gd name="T27" fmla="*/ 89 h 233"/>
                <a:gd name="T28" fmla="*/ 403 w 452"/>
                <a:gd name="T29" fmla="*/ 87 h 233"/>
                <a:gd name="T30" fmla="*/ 407 w 452"/>
                <a:gd name="T31" fmla="*/ 85 h 233"/>
                <a:gd name="T32" fmla="*/ 411 w 452"/>
                <a:gd name="T33" fmla="*/ 83 h 233"/>
                <a:gd name="T34" fmla="*/ 416 w 452"/>
                <a:gd name="T35" fmla="*/ 81 h 233"/>
                <a:gd name="T36" fmla="*/ 420 w 452"/>
                <a:gd name="T37" fmla="*/ 79 h 233"/>
                <a:gd name="T38" fmla="*/ 425 w 452"/>
                <a:gd name="T39" fmla="*/ 77 h 233"/>
                <a:gd name="T40" fmla="*/ 429 w 452"/>
                <a:gd name="T41" fmla="*/ 75 h 233"/>
                <a:gd name="T42" fmla="*/ 434 w 452"/>
                <a:gd name="T43" fmla="*/ 74 h 233"/>
                <a:gd name="T44" fmla="*/ 438 w 452"/>
                <a:gd name="T45" fmla="*/ 73 h 233"/>
                <a:gd name="T46" fmla="*/ 443 w 452"/>
                <a:gd name="T47" fmla="*/ 72 h 233"/>
                <a:gd name="T48" fmla="*/ 448 w 452"/>
                <a:gd name="T49" fmla="*/ 71 h 233"/>
                <a:gd name="T50" fmla="*/ 451 w 452"/>
                <a:gd name="T51" fmla="*/ 71 h 233"/>
                <a:gd name="T52" fmla="*/ 420 w 452"/>
                <a:gd name="T53" fmla="*/ 49 h 233"/>
                <a:gd name="T54" fmla="*/ 368 w 452"/>
                <a:gd name="T55" fmla="*/ 21 h 233"/>
                <a:gd name="T56" fmla="*/ 305 w 452"/>
                <a:gd name="T57" fmla="*/ 0 h 233"/>
                <a:gd name="T58" fmla="*/ 212 w 452"/>
                <a:gd name="T59" fmla="*/ 19 h 233"/>
                <a:gd name="T60" fmla="*/ 146 w 452"/>
                <a:gd name="T61" fmla="*/ 21 h 233"/>
                <a:gd name="T62" fmla="*/ 111 w 452"/>
                <a:gd name="T63" fmla="*/ 17 h 233"/>
                <a:gd name="T64" fmla="*/ 71 w 452"/>
                <a:gd name="T65" fmla="*/ 27 h 233"/>
                <a:gd name="T66" fmla="*/ 29 w 452"/>
                <a:gd name="T67" fmla="*/ 70 h 233"/>
                <a:gd name="T68" fmla="*/ 23 w 452"/>
                <a:gd name="T69" fmla="*/ 75 h 233"/>
                <a:gd name="T70" fmla="*/ 4 w 452"/>
                <a:gd name="T71" fmla="*/ 110 h 233"/>
                <a:gd name="T72" fmla="*/ 0 w 452"/>
                <a:gd name="T73" fmla="*/ 122 h 233"/>
                <a:gd name="T74" fmla="*/ 27 w 452"/>
                <a:gd name="T75" fmla="*/ 135 h 233"/>
                <a:gd name="T76" fmla="*/ 74 w 452"/>
                <a:gd name="T77" fmla="*/ 147 h 233"/>
                <a:gd name="T78" fmla="*/ 80 w 452"/>
                <a:gd name="T79" fmla="*/ 147 h 233"/>
                <a:gd name="T80" fmla="*/ 112 w 452"/>
                <a:gd name="T81" fmla="*/ 158 h 233"/>
                <a:gd name="T82" fmla="*/ 114 w 452"/>
                <a:gd name="T83" fmla="*/ 200 h 233"/>
                <a:gd name="T84" fmla="*/ 117 w 452"/>
                <a:gd name="T85" fmla="*/ 200 h 233"/>
                <a:gd name="T86" fmla="*/ 133 w 452"/>
                <a:gd name="T87" fmla="*/ 207 h 233"/>
                <a:gd name="T88" fmla="*/ 143 w 452"/>
                <a:gd name="T89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2" h="233">
                  <a:moveTo>
                    <a:pt x="143" y="232"/>
                  </a:moveTo>
                  <a:lnTo>
                    <a:pt x="161" y="228"/>
                  </a:lnTo>
                  <a:cubicBezTo>
                    <a:pt x="170" y="221"/>
                    <a:pt x="180" y="213"/>
                    <a:pt x="182" y="209"/>
                  </a:cubicBezTo>
                  <a:cubicBezTo>
                    <a:pt x="181" y="209"/>
                    <a:pt x="181" y="206"/>
                    <a:pt x="180" y="204"/>
                  </a:cubicBezTo>
                  <a:cubicBezTo>
                    <a:pt x="178" y="195"/>
                    <a:pt x="175" y="181"/>
                    <a:pt x="183" y="171"/>
                  </a:cubicBezTo>
                  <a:cubicBezTo>
                    <a:pt x="188" y="164"/>
                    <a:pt x="198" y="160"/>
                    <a:pt x="211" y="159"/>
                  </a:cubicBezTo>
                  <a:cubicBezTo>
                    <a:pt x="259" y="155"/>
                    <a:pt x="284" y="149"/>
                    <a:pt x="289" y="127"/>
                  </a:cubicBezTo>
                  <a:cubicBezTo>
                    <a:pt x="294" y="105"/>
                    <a:pt x="322" y="105"/>
                    <a:pt x="332" y="105"/>
                  </a:cubicBezTo>
                  <a:cubicBezTo>
                    <a:pt x="339" y="105"/>
                    <a:pt x="346" y="105"/>
                    <a:pt x="353" y="106"/>
                  </a:cubicBezTo>
                  <a:cubicBezTo>
                    <a:pt x="359" y="106"/>
                    <a:pt x="364" y="107"/>
                    <a:pt x="368" y="107"/>
                  </a:cubicBezTo>
                  <a:cubicBezTo>
                    <a:pt x="370" y="106"/>
                    <a:pt x="378" y="101"/>
                    <a:pt x="385" y="97"/>
                  </a:cubicBezTo>
                  <a:cubicBezTo>
                    <a:pt x="387" y="96"/>
                    <a:pt x="389" y="95"/>
                    <a:pt x="392" y="93"/>
                  </a:cubicBezTo>
                  <a:cubicBezTo>
                    <a:pt x="393" y="93"/>
                    <a:pt x="394" y="92"/>
                    <a:pt x="395" y="91"/>
                  </a:cubicBezTo>
                  <a:cubicBezTo>
                    <a:pt x="396" y="90"/>
                    <a:pt x="398" y="90"/>
                    <a:pt x="399" y="89"/>
                  </a:cubicBezTo>
                  <a:cubicBezTo>
                    <a:pt x="400" y="88"/>
                    <a:pt x="402" y="88"/>
                    <a:pt x="403" y="87"/>
                  </a:cubicBezTo>
                  <a:cubicBezTo>
                    <a:pt x="404" y="86"/>
                    <a:pt x="406" y="85"/>
                    <a:pt x="407" y="85"/>
                  </a:cubicBezTo>
                  <a:cubicBezTo>
                    <a:pt x="408" y="84"/>
                    <a:pt x="410" y="83"/>
                    <a:pt x="411" y="83"/>
                  </a:cubicBezTo>
                  <a:cubicBezTo>
                    <a:pt x="413" y="82"/>
                    <a:pt x="414" y="81"/>
                    <a:pt x="416" y="81"/>
                  </a:cubicBezTo>
                  <a:cubicBezTo>
                    <a:pt x="417" y="80"/>
                    <a:pt x="418" y="79"/>
                    <a:pt x="420" y="79"/>
                  </a:cubicBezTo>
                  <a:cubicBezTo>
                    <a:pt x="421" y="78"/>
                    <a:pt x="423" y="77"/>
                    <a:pt x="425" y="77"/>
                  </a:cubicBezTo>
                  <a:cubicBezTo>
                    <a:pt x="426" y="76"/>
                    <a:pt x="427" y="76"/>
                    <a:pt x="429" y="75"/>
                  </a:cubicBezTo>
                  <a:cubicBezTo>
                    <a:pt x="431" y="75"/>
                    <a:pt x="432" y="74"/>
                    <a:pt x="434" y="74"/>
                  </a:cubicBezTo>
                  <a:cubicBezTo>
                    <a:pt x="435" y="73"/>
                    <a:pt x="437" y="73"/>
                    <a:pt x="438" y="73"/>
                  </a:cubicBezTo>
                  <a:cubicBezTo>
                    <a:pt x="440" y="72"/>
                    <a:pt x="442" y="72"/>
                    <a:pt x="443" y="72"/>
                  </a:cubicBezTo>
                  <a:cubicBezTo>
                    <a:pt x="445" y="72"/>
                    <a:pt x="446" y="71"/>
                    <a:pt x="448" y="71"/>
                  </a:cubicBezTo>
                  <a:cubicBezTo>
                    <a:pt x="449" y="71"/>
                    <a:pt x="450" y="71"/>
                    <a:pt x="451" y="71"/>
                  </a:cubicBezTo>
                  <a:cubicBezTo>
                    <a:pt x="449" y="60"/>
                    <a:pt x="439" y="56"/>
                    <a:pt x="420" y="49"/>
                  </a:cubicBezTo>
                  <a:cubicBezTo>
                    <a:pt x="404" y="44"/>
                    <a:pt x="385" y="37"/>
                    <a:pt x="368" y="21"/>
                  </a:cubicBezTo>
                  <a:cubicBezTo>
                    <a:pt x="355" y="7"/>
                    <a:pt x="333" y="0"/>
                    <a:pt x="305" y="0"/>
                  </a:cubicBezTo>
                  <a:cubicBezTo>
                    <a:pt x="264" y="0"/>
                    <a:pt x="224" y="15"/>
                    <a:pt x="212" y="19"/>
                  </a:cubicBezTo>
                  <a:cubicBezTo>
                    <a:pt x="194" y="26"/>
                    <a:pt x="169" y="24"/>
                    <a:pt x="146" y="21"/>
                  </a:cubicBezTo>
                  <a:cubicBezTo>
                    <a:pt x="135" y="19"/>
                    <a:pt x="123" y="17"/>
                    <a:pt x="111" y="17"/>
                  </a:cubicBezTo>
                  <a:cubicBezTo>
                    <a:pt x="95" y="17"/>
                    <a:pt x="83" y="20"/>
                    <a:pt x="71" y="27"/>
                  </a:cubicBezTo>
                  <a:cubicBezTo>
                    <a:pt x="57" y="44"/>
                    <a:pt x="43" y="58"/>
                    <a:pt x="29" y="70"/>
                  </a:cubicBezTo>
                  <a:cubicBezTo>
                    <a:pt x="27" y="72"/>
                    <a:pt x="24" y="73"/>
                    <a:pt x="23" y="75"/>
                  </a:cubicBezTo>
                  <a:cubicBezTo>
                    <a:pt x="10" y="88"/>
                    <a:pt x="7" y="100"/>
                    <a:pt x="4" y="110"/>
                  </a:cubicBezTo>
                  <a:cubicBezTo>
                    <a:pt x="3" y="114"/>
                    <a:pt x="2" y="118"/>
                    <a:pt x="0" y="122"/>
                  </a:cubicBezTo>
                  <a:cubicBezTo>
                    <a:pt x="11" y="126"/>
                    <a:pt x="20" y="130"/>
                    <a:pt x="27" y="135"/>
                  </a:cubicBezTo>
                  <a:cubicBezTo>
                    <a:pt x="43" y="146"/>
                    <a:pt x="59" y="147"/>
                    <a:pt x="74" y="147"/>
                  </a:cubicBezTo>
                  <a:lnTo>
                    <a:pt x="80" y="147"/>
                  </a:lnTo>
                  <a:cubicBezTo>
                    <a:pt x="91" y="147"/>
                    <a:pt x="104" y="147"/>
                    <a:pt x="112" y="158"/>
                  </a:cubicBezTo>
                  <a:cubicBezTo>
                    <a:pt x="115" y="162"/>
                    <a:pt x="117" y="171"/>
                    <a:pt x="114" y="200"/>
                  </a:cubicBezTo>
                  <a:cubicBezTo>
                    <a:pt x="115" y="200"/>
                    <a:pt x="116" y="200"/>
                    <a:pt x="117" y="200"/>
                  </a:cubicBezTo>
                  <a:cubicBezTo>
                    <a:pt x="122" y="200"/>
                    <a:pt x="127" y="202"/>
                    <a:pt x="133" y="207"/>
                  </a:cubicBezTo>
                  <a:cubicBezTo>
                    <a:pt x="142" y="214"/>
                    <a:pt x="143" y="224"/>
                    <a:pt x="143" y="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8" name="Freeform 141">
              <a:extLst>
                <a:ext uri="{FF2B5EF4-FFF2-40B4-BE49-F238E27FC236}">
                  <a16:creationId xmlns:a16="http://schemas.microsoft.com/office/drawing/2014/main" id="{8745E657-1191-472E-954D-536E21B25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7830" y="3844258"/>
              <a:ext cx="1879" cy="3758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19" name="Freeform 142">
              <a:extLst>
                <a:ext uri="{FF2B5EF4-FFF2-40B4-BE49-F238E27FC236}">
                  <a16:creationId xmlns:a16="http://schemas.microsoft.com/office/drawing/2014/main" id="{A00BBE70-DC57-43D6-AAC0-F6F0B5D4E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0636" y="3776614"/>
              <a:ext cx="1879" cy="1879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0" name="Freeform 143">
              <a:extLst>
                <a:ext uri="{FF2B5EF4-FFF2-40B4-BE49-F238E27FC236}">
                  <a16:creationId xmlns:a16="http://schemas.microsoft.com/office/drawing/2014/main" id="{0486E800-B5B8-46A4-A3CB-0A2614959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647" y="3162183"/>
              <a:ext cx="984611" cy="608794"/>
            </a:xfrm>
            <a:custGeom>
              <a:avLst/>
              <a:gdLst>
                <a:gd name="T0" fmla="*/ 1887 w 2309"/>
                <a:gd name="T1" fmla="*/ 1394 h 1430"/>
                <a:gd name="T2" fmla="*/ 1900 w 2309"/>
                <a:gd name="T3" fmla="*/ 1377 h 1430"/>
                <a:gd name="T4" fmla="*/ 1909 w 2309"/>
                <a:gd name="T5" fmla="*/ 1365 h 1430"/>
                <a:gd name="T6" fmla="*/ 1916 w 2309"/>
                <a:gd name="T7" fmla="*/ 1357 h 1430"/>
                <a:gd name="T8" fmla="*/ 1920 w 2309"/>
                <a:gd name="T9" fmla="*/ 1353 h 1430"/>
                <a:gd name="T10" fmla="*/ 1923 w 2309"/>
                <a:gd name="T11" fmla="*/ 1351 h 1430"/>
                <a:gd name="T12" fmla="*/ 1924 w 2309"/>
                <a:gd name="T13" fmla="*/ 1350 h 1430"/>
                <a:gd name="T14" fmla="*/ 1990 w 2309"/>
                <a:gd name="T15" fmla="*/ 1351 h 1430"/>
                <a:gd name="T16" fmla="*/ 1965 w 2309"/>
                <a:gd name="T17" fmla="*/ 1271 h 1430"/>
                <a:gd name="T18" fmla="*/ 1996 w 2309"/>
                <a:gd name="T19" fmla="*/ 1207 h 1430"/>
                <a:gd name="T20" fmla="*/ 2094 w 2309"/>
                <a:gd name="T21" fmla="*/ 1209 h 1430"/>
                <a:gd name="T22" fmla="*/ 2131 w 2309"/>
                <a:gd name="T23" fmla="*/ 1208 h 1430"/>
                <a:gd name="T24" fmla="*/ 2141 w 2309"/>
                <a:gd name="T25" fmla="*/ 1197 h 1430"/>
                <a:gd name="T26" fmla="*/ 2184 w 2309"/>
                <a:gd name="T27" fmla="*/ 1160 h 1430"/>
                <a:gd name="T28" fmla="*/ 2205 w 2309"/>
                <a:gd name="T29" fmla="*/ 1169 h 1430"/>
                <a:gd name="T30" fmla="*/ 2248 w 2309"/>
                <a:gd name="T31" fmla="*/ 1084 h 1430"/>
                <a:gd name="T32" fmla="*/ 2304 w 2309"/>
                <a:gd name="T33" fmla="*/ 937 h 1430"/>
                <a:gd name="T34" fmla="*/ 2240 w 2309"/>
                <a:gd name="T35" fmla="*/ 924 h 1430"/>
                <a:gd name="T36" fmla="*/ 2018 w 2309"/>
                <a:gd name="T37" fmla="*/ 1054 h 1430"/>
                <a:gd name="T38" fmla="*/ 1955 w 2309"/>
                <a:gd name="T39" fmla="*/ 1163 h 1430"/>
                <a:gd name="T40" fmla="*/ 1761 w 2309"/>
                <a:gd name="T41" fmla="*/ 1176 h 1430"/>
                <a:gd name="T42" fmla="*/ 1627 w 2309"/>
                <a:gd name="T43" fmla="*/ 1146 h 1430"/>
                <a:gd name="T44" fmla="*/ 1469 w 2309"/>
                <a:gd name="T45" fmla="*/ 814 h 1430"/>
                <a:gd name="T46" fmla="*/ 1500 w 2309"/>
                <a:gd name="T47" fmla="*/ 573 h 1430"/>
                <a:gd name="T48" fmla="*/ 1474 w 2309"/>
                <a:gd name="T49" fmla="*/ 564 h 1430"/>
                <a:gd name="T50" fmla="*/ 1350 w 2309"/>
                <a:gd name="T51" fmla="*/ 499 h 1430"/>
                <a:gd name="T52" fmla="*/ 1258 w 2309"/>
                <a:gd name="T53" fmla="*/ 333 h 1430"/>
                <a:gd name="T54" fmla="*/ 1082 w 2309"/>
                <a:gd name="T55" fmla="*/ 281 h 1430"/>
                <a:gd name="T56" fmla="*/ 1060 w 2309"/>
                <a:gd name="T57" fmla="*/ 311 h 1430"/>
                <a:gd name="T58" fmla="*/ 940 w 2309"/>
                <a:gd name="T59" fmla="*/ 211 h 1430"/>
                <a:gd name="T60" fmla="*/ 867 w 2309"/>
                <a:gd name="T61" fmla="*/ 135 h 1430"/>
                <a:gd name="T62" fmla="*/ 447 w 2309"/>
                <a:gd name="T63" fmla="*/ 114 h 1430"/>
                <a:gd name="T64" fmla="*/ 0 w 2309"/>
                <a:gd name="T65" fmla="*/ 22 h 1430"/>
                <a:gd name="T66" fmla="*/ 194 w 2309"/>
                <a:gd name="T67" fmla="*/ 300 h 1430"/>
                <a:gd name="T68" fmla="*/ 177 w 2309"/>
                <a:gd name="T69" fmla="*/ 413 h 1430"/>
                <a:gd name="T70" fmla="*/ 332 w 2309"/>
                <a:gd name="T71" fmla="*/ 514 h 1430"/>
                <a:gd name="T72" fmla="*/ 369 w 2309"/>
                <a:gd name="T73" fmla="*/ 635 h 1430"/>
                <a:gd name="T74" fmla="*/ 544 w 2309"/>
                <a:gd name="T75" fmla="*/ 806 h 1430"/>
                <a:gd name="T76" fmla="*/ 507 w 2309"/>
                <a:gd name="T77" fmla="*/ 699 h 1430"/>
                <a:gd name="T78" fmla="*/ 418 w 2309"/>
                <a:gd name="T79" fmla="*/ 518 h 1430"/>
                <a:gd name="T80" fmla="*/ 269 w 2309"/>
                <a:gd name="T81" fmla="*/ 315 h 1430"/>
                <a:gd name="T82" fmla="*/ 225 w 2309"/>
                <a:gd name="T83" fmla="*/ 258 h 1430"/>
                <a:gd name="T84" fmla="*/ 192 w 2309"/>
                <a:gd name="T85" fmla="*/ 68 h 1430"/>
                <a:gd name="T86" fmla="*/ 226 w 2309"/>
                <a:gd name="T87" fmla="*/ 77 h 1430"/>
                <a:gd name="T88" fmla="*/ 309 w 2309"/>
                <a:gd name="T89" fmla="*/ 107 h 1430"/>
                <a:gd name="T90" fmla="*/ 339 w 2309"/>
                <a:gd name="T91" fmla="*/ 295 h 1430"/>
                <a:gd name="T92" fmla="*/ 467 w 2309"/>
                <a:gd name="T93" fmla="*/ 381 h 1430"/>
                <a:gd name="T94" fmla="*/ 577 w 2309"/>
                <a:gd name="T95" fmla="*/ 489 h 1430"/>
                <a:gd name="T96" fmla="*/ 638 w 2309"/>
                <a:gd name="T97" fmla="*/ 594 h 1430"/>
                <a:gd name="T98" fmla="*/ 901 w 2309"/>
                <a:gd name="T99" fmla="*/ 908 h 1430"/>
                <a:gd name="T100" fmla="*/ 904 w 2309"/>
                <a:gd name="T101" fmla="*/ 989 h 1430"/>
                <a:gd name="T102" fmla="*/ 1028 w 2309"/>
                <a:gd name="T103" fmla="*/ 1152 h 1430"/>
                <a:gd name="T104" fmla="*/ 1225 w 2309"/>
                <a:gd name="T105" fmla="*/ 1237 h 1430"/>
                <a:gd name="T106" fmla="*/ 1640 w 2309"/>
                <a:gd name="T107" fmla="*/ 1348 h 1430"/>
                <a:gd name="T108" fmla="*/ 1863 w 2309"/>
                <a:gd name="T109" fmla="*/ 1429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9" h="1430">
                  <a:moveTo>
                    <a:pt x="1873" y="1414"/>
                  </a:moveTo>
                  <a:cubicBezTo>
                    <a:pt x="1875" y="1411"/>
                    <a:pt x="1878" y="1407"/>
                    <a:pt x="1880" y="1404"/>
                  </a:cubicBezTo>
                  <a:cubicBezTo>
                    <a:pt x="1881" y="1403"/>
                    <a:pt x="1881" y="1402"/>
                    <a:pt x="1882" y="1401"/>
                  </a:cubicBezTo>
                  <a:cubicBezTo>
                    <a:pt x="1884" y="1399"/>
                    <a:pt x="1886" y="1396"/>
                    <a:pt x="1887" y="1394"/>
                  </a:cubicBezTo>
                  <a:cubicBezTo>
                    <a:pt x="1888" y="1393"/>
                    <a:pt x="1889" y="1391"/>
                    <a:pt x="1890" y="1390"/>
                  </a:cubicBezTo>
                  <a:cubicBezTo>
                    <a:pt x="1892" y="1388"/>
                    <a:pt x="1893" y="1387"/>
                    <a:pt x="1894" y="1385"/>
                  </a:cubicBezTo>
                  <a:cubicBezTo>
                    <a:pt x="1895" y="1383"/>
                    <a:pt x="1896" y="1382"/>
                    <a:pt x="1897" y="1381"/>
                  </a:cubicBezTo>
                  <a:cubicBezTo>
                    <a:pt x="1898" y="1379"/>
                    <a:pt x="1899" y="1378"/>
                    <a:pt x="1900" y="1377"/>
                  </a:cubicBezTo>
                  <a:cubicBezTo>
                    <a:pt x="1901" y="1376"/>
                    <a:pt x="1902" y="1374"/>
                    <a:pt x="1903" y="1373"/>
                  </a:cubicBezTo>
                  <a:cubicBezTo>
                    <a:pt x="1904" y="1372"/>
                    <a:pt x="1904" y="1371"/>
                    <a:pt x="1905" y="1371"/>
                  </a:cubicBezTo>
                  <a:cubicBezTo>
                    <a:pt x="1906" y="1369"/>
                    <a:pt x="1907" y="1368"/>
                    <a:pt x="1908" y="1367"/>
                  </a:cubicBezTo>
                  <a:cubicBezTo>
                    <a:pt x="1908" y="1366"/>
                    <a:pt x="1909" y="1366"/>
                    <a:pt x="1909" y="1365"/>
                  </a:cubicBezTo>
                  <a:cubicBezTo>
                    <a:pt x="1910" y="1364"/>
                    <a:pt x="1911" y="1363"/>
                    <a:pt x="1912" y="1362"/>
                  </a:cubicBezTo>
                  <a:cubicBezTo>
                    <a:pt x="1912" y="1362"/>
                    <a:pt x="1912" y="1361"/>
                    <a:pt x="1913" y="1361"/>
                  </a:cubicBezTo>
                  <a:cubicBezTo>
                    <a:pt x="1913" y="1360"/>
                    <a:pt x="1914" y="1359"/>
                    <a:pt x="1915" y="1358"/>
                  </a:cubicBezTo>
                  <a:cubicBezTo>
                    <a:pt x="1915" y="1358"/>
                    <a:pt x="1915" y="1358"/>
                    <a:pt x="1916" y="1357"/>
                  </a:cubicBezTo>
                  <a:cubicBezTo>
                    <a:pt x="1916" y="1357"/>
                    <a:pt x="1917" y="1356"/>
                    <a:pt x="1918" y="1355"/>
                  </a:cubicBezTo>
                  <a:lnTo>
                    <a:pt x="1918" y="1355"/>
                  </a:lnTo>
                  <a:cubicBezTo>
                    <a:pt x="1919" y="1354"/>
                    <a:pt x="1919" y="1354"/>
                    <a:pt x="1920" y="1353"/>
                  </a:cubicBezTo>
                  <a:lnTo>
                    <a:pt x="1920" y="1353"/>
                  </a:lnTo>
                  <a:cubicBezTo>
                    <a:pt x="1920" y="1352"/>
                    <a:pt x="1921" y="1352"/>
                    <a:pt x="1921" y="1352"/>
                  </a:cubicBezTo>
                  <a:cubicBezTo>
                    <a:pt x="1921" y="1352"/>
                    <a:pt x="1921" y="1352"/>
                    <a:pt x="1922" y="1351"/>
                  </a:cubicBezTo>
                  <a:lnTo>
                    <a:pt x="1922" y="1351"/>
                  </a:lnTo>
                  <a:lnTo>
                    <a:pt x="1923" y="1351"/>
                  </a:lnTo>
                  <a:cubicBezTo>
                    <a:pt x="1923" y="1350"/>
                    <a:pt x="1923" y="1350"/>
                    <a:pt x="1923" y="1350"/>
                  </a:cubicBezTo>
                  <a:cubicBezTo>
                    <a:pt x="1923" y="1350"/>
                    <a:pt x="1923" y="1350"/>
                    <a:pt x="1924" y="1350"/>
                  </a:cubicBezTo>
                  <a:lnTo>
                    <a:pt x="1924" y="1350"/>
                  </a:lnTo>
                  <a:lnTo>
                    <a:pt x="1924" y="1350"/>
                  </a:lnTo>
                  <a:lnTo>
                    <a:pt x="1925" y="1350"/>
                  </a:lnTo>
                  <a:cubicBezTo>
                    <a:pt x="1927" y="1349"/>
                    <a:pt x="1933" y="1349"/>
                    <a:pt x="1943" y="1350"/>
                  </a:cubicBezTo>
                  <a:cubicBezTo>
                    <a:pt x="1952" y="1350"/>
                    <a:pt x="1965" y="1351"/>
                    <a:pt x="1977" y="1351"/>
                  </a:cubicBezTo>
                  <a:cubicBezTo>
                    <a:pt x="1982" y="1351"/>
                    <a:pt x="1986" y="1351"/>
                    <a:pt x="1990" y="1351"/>
                  </a:cubicBezTo>
                  <a:cubicBezTo>
                    <a:pt x="1993" y="1351"/>
                    <a:pt x="1996" y="1350"/>
                    <a:pt x="1999" y="1350"/>
                  </a:cubicBezTo>
                  <a:cubicBezTo>
                    <a:pt x="2018" y="1348"/>
                    <a:pt x="2021" y="1344"/>
                    <a:pt x="2022" y="1342"/>
                  </a:cubicBezTo>
                  <a:cubicBezTo>
                    <a:pt x="2025" y="1333"/>
                    <a:pt x="1999" y="1308"/>
                    <a:pt x="1986" y="1297"/>
                  </a:cubicBezTo>
                  <a:cubicBezTo>
                    <a:pt x="1970" y="1282"/>
                    <a:pt x="1965" y="1277"/>
                    <a:pt x="1965" y="1271"/>
                  </a:cubicBezTo>
                  <a:lnTo>
                    <a:pt x="1965" y="1268"/>
                  </a:lnTo>
                  <a:lnTo>
                    <a:pt x="1969" y="1265"/>
                  </a:lnTo>
                  <a:cubicBezTo>
                    <a:pt x="1970" y="1264"/>
                    <a:pt x="1973" y="1252"/>
                    <a:pt x="1975" y="1245"/>
                  </a:cubicBezTo>
                  <a:cubicBezTo>
                    <a:pt x="1980" y="1226"/>
                    <a:pt x="1984" y="1207"/>
                    <a:pt x="1996" y="1207"/>
                  </a:cubicBezTo>
                  <a:cubicBezTo>
                    <a:pt x="1999" y="1207"/>
                    <a:pt x="2007" y="1208"/>
                    <a:pt x="2017" y="1208"/>
                  </a:cubicBezTo>
                  <a:cubicBezTo>
                    <a:pt x="2033" y="1208"/>
                    <a:pt x="2056" y="1209"/>
                    <a:pt x="2077" y="1209"/>
                  </a:cubicBezTo>
                  <a:cubicBezTo>
                    <a:pt x="2078" y="1209"/>
                    <a:pt x="2080" y="1209"/>
                    <a:pt x="2081" y="1209"/>
                  </a:cubicBezTo>
                  <a:cubicBezTo>
                    <a:pt x="2085" y="1209"/>
                    <a:pt x="2090" y="1209"/>
                    <a:pt x="2094" y="1209"/>
                  </a:cubicBezTo>
                  <a:cubicBezTo>
                    <a:pt x="2106" y="1209"/>
                    <a:pt x="2117" y="1209"/>
                    <a:pt x="2124" y="1208"/>
                  </a:cubicBezTo>
                  <a:lnTo>
                    <a:pt x="2125" y="1208"/>
                  </a:lnTo>
                  <a:cubicBezTo>
                    <a:pt x="2128" y="1208"/>
                    <a:pt x="2130" y="1208"/>
                    <a:pt x="2131" y="1208"/>
                  </a:cubicBezTo>
                  <a:lnTo>
                    <a:pt x="2131" y="1208"/>
                  </a:lnTo>
                  <a:cubicBezTo>
                    <a:pt x="2131" y="1208"/>
                    <a:pt x="2131" y="1208"/>
                    <a:pt x="2132" y="1208"/>
                  </a:cubicBezTo>
                  <a:lnTo>
                    <a:pt x="2133" y="1208"/>
                  </a:lnTo>
                  <a:lnTo>
                    <a:pt x="2133" y="1208"/>
                  </a:lnTo>
                  <a:cubicBezTo>
                    <a:pt x="2134" y="1207"/>
                    <a:pt x="2138" y="1202"/>
                    <a:pt x="2141" y="1197"/>
                  </a:cubicBezTo>
                  <a:cubicBezTo>
                    <a:pt x="2142" y="1195"/>
                    <a:pt x="2144" y="1193"/>
                    <a:pt x="2145" y="1191"/>
                  </a:cubicBezTo>
                  <a:cubicBezTo>
                    <a:pt x="2147" y="1189"/>
                    <a:pt x="2148" y="1188"/>
                    <a:pt x="2150" y="1186"/>
                  </a:cubicBezTo>
                  <a:cubicBezTo>
                    <a:pt x="2160" y="1173"/>
                    <a:pt x="2171" y="1161"/>
                    <a:pt x="2184" y="1160"/>
                  </a:cubicBezTo>
                  <a:lnTo>
                    <a:pt x="2184" y="1160"/>
                  </a:lnTo>
                  <a:cubicBezTo>
                    <a:pt x="2186" y="1160"/>
                    <a:pt x="2189" y="1161"/>
                    <a:pt x="2192" y="1161"/>
                  </a:cubicBezTo>
                  <a:cubicBezTo>
                    <a:pt x="2193" y="1162"/>
                    <a:pt x="2193" y="1162"/>
                    <a:pt x="2194" y="1163"/>
                  </a:cubicBezTo>
                  <a:cubicBezTo>
                    <a:pt x="2196" y="1163"/>
                    <a:pt x="2198" y="1164"/>
                    <a:pt x="2201" y="1166"/>
                  </a:cubicBezTo>
                  <a:cubicBezTo>
                    <a:pt x="2202" y="1166"/>
                    <a:pt x="2204" y="1168"/>
                    <a:pt x="2205" y="1169"/>
                  </a:cubicBezTo>
                  <a:cubicBezTo>
                    <a:pt x="2207" y="1170"/>
                    <a:pt x="2208" y="1171"/>
                    <a:pt x="2210" y="1172"/>
                  </a:cubicBezTo>
                  <a:cubicBezTo>
                    <a:pt x="2212" y="1174"/>
                    <a:pt x="2215" y="1176"/>
                    <a:pt x="2217" y="1178"/>
                  </a:cubicBezTo>
                  <a:cubicBezTo>
                    <a:pt x="2218" y="1179"/>
                    <a:pt x="2219" y="1179"/>
                    <a:pt x="2219" y="1180"/>
                  </a:cubicBezTo>
                  <a:cubicBezTo>
                    <a:pt x="2237" y="1159"/>
                    <a:pt x="2244" y="1115"/>
                    <a:pt x="2248" y="1084"/>
                  </a:cubicBezTo>
                  <a:cubicBezTo>
                    <a:pt x="2249" y="1068"/>
                    <a:pt x="2249" y="1056"/>
                    <a:pt x="2248" y="1046"/>
                  </a:cubicBezTo>
                  <a:cubicBezTo>
                    <a:pt x="2247" y="1026"/>
                    <a:pt x="2246" y="1012"/>
                    <a:pt x="2263" y="994"/>
                  </a:cubicBezTo>
                  <a:cubicBezTo>
                    <a:pt x="2270" y="986"/>
                    <a:pt x="2278" y="981"/>
                    <a:pt x="2284" y="976"/>
                  </a:cubicBezTo>
                  <a:cubicBezTo>
                    <a:pt x="2299" y="964"/>
                    <a:pt x="2308" y="958"/>
                    <a:pt x="2304" y="937"/>
                  </a:cubicBezTo>
                  <a:cubicBezTo>
                    <a:pt x="2301" y="925"/>
                    <a:pt x="2297" y="925"/>
                    <a:pt x="2293" y="925"/>
                  </a:cubicBezTo>
                  <a:cubicBezTo>
                    <a:pt x="2290" y="925"/>
                    <a:pt x="2285" y="926"/>
                    <a:pt x="2281" y="927"/>
                  </a:cubicBezTo>
                  <a:cubicBezTo>
                    <a:pt x="2275" y="928"/>
                    <a:pt x="2268" y="930"/>
                    <a:pt x="2261" y="930"/>
                  </a:cubicBezTo>
                  <a:cubicBezTo>
                    <a:pt x="2253" y="930"/>
                    <a:pt x="2246" y="928"/>
                    <a:pt x="2240" y="924"/>
                  </a:cubicBezTo>
                  <a:cubicBezTo>
                    <a:pt x="2223" y="913"/>
                    <a:pt x="2206" y="915"/>
                    <a:pt x="2169" y="922"/>
                  </a:cubicBezTo>
                  <a:cubicBezTo>
                    <a:pt x="2157" y="924"/>
                    <a:pt x="2142" y="927"/>
                    <a:pt x="2124" y="930"/>
                  </a:cubicBezTo>
                  <a:cubicBezTo>
                    <a:pt x="2057" y="939"/>
                    <a:pt x="2028" y="965"/>
                    <a:pt x="2031" y="1011"/>
                  </a:cubicBezTo>
                  <a:cubicBezTo>
                    <a:pt x="2033" y="1038"/>
                    <a:pt x="2026" y="1046"/>
                    <a:pt x="2018" y="1054"/>
                  </a:cubicBezTo>
                  <a:cubicBezTo>
                    <a:pt x="2013" y="1059"/>
                    <a:pt x="2008" y="1063"/>
                    <a:pt x="2009" y="1081"/>
                  </a:cubicBezTo>
                  <a:cubicBezTo>
                    <a:pt x="2010" y="1108"/>
                    <a:pt x="1991" y="1120"/>
                    <a:pt x="1976" y="1130"/>
                  </a:cubicBezTo>
                  <a:cubicBezTo>
                    <a:pt x="1964" y="1138"/>
                    <a:pt x="1957" y="1143"/>
                    <a:pt x="1958" y="1150"/>
                  </a:cubicBezTo>
                  <a:cubicBezTo>
                    <a:pt x="1959" y="1155"/>
                    <a:pt x="1958" y="1160"/>
                    <a:pt x="1955" y="1163"/>
                  </a:cubicBezTo>
                  <a:cubicBezTo>
                    <a:pt x="1952" y="1166"/>
                    <a:pt x="1948" y="1168"/>
                    <a:pt x="1943" y="1168"/>
                  </a:cubicBezTo>
                  <a:cubicBezTo>
                    <a:pt x="1925" y="1168"/>
                    <a:pt x="1893" y="1148"/>
                    <a:pt x="1892" y="1147"/>
                  </a:cubicBezTo>
                  <a:cubicBezTo>
                    <a:pt x="1892" y="1147"/>
                    <a:pt x="1891" y="1147"/>
                    <a:pt x="1888" y="1147"/>
                  </a:cubicBezTo>
                  <a:cubicBezTo>
                    <a:pt x="1868" y="1147"/>
                    <a:pt x="1803" y="1164"/>
                    <a:pt x="1761" y="1176"/>
                  </a:cubicBezTo>
                  <a:cubicBezTo>
                    <a:pt x="1739" y="1181"/>
                    <a:pt x="1723" y="1186"/>
                    <a:pt x="1716" y="1187"/>
                  </a:cubicBezTo>
                  <a:cubicBezTo>
                    <a:pt x="1705" y="1189"/>
                    <a:pt x="1691" y="1179"/>
                    <a:pt x="1674" y="1168"/>
                  </a:cubicBezTo>
                  <a:cubicBezTo>
                    <a:pt x="1660" y="1158"/>
                    <a:pt x="1644" y="1146"/>
                    <a:pt x="1631" y="1146"/>
                  </a:cubicBezTo>
                  <a:lnTo>
                    <a:pt x="1627" y="1146"/>
                  </a:lnTo>
                  <a:cubicBezTo>
                    <a:pt x="1591" y="1146"/>
                    <a:pt x="1582" y="1088"/>
                    <a:pt x="1579" y="1063"/>
                  </a:cubicBezTo>
                  <a:cubicBezTo>
                    <a:pt x="1577" y="1043"/>
                    <a:pt x="1555" y="1022"/>
                    <a:pt x="1533" y="1002"/>
                  </a:cubicBezTo>
                  <a:cubicBezTo>
                    <a:pt x="1521" y="990"/>
                    <a:pt x="1508" y="978"/>
                    <a:pt x="1499" y="966"/>
                  </a:cubicBezTo>
                  <a:cubicBezTo>
                    <a:pt x="1473" y="932"/>
                    <a:pt x="1471" y="855"/>
                    <a:pt x="1469" y="814"/>
                  </a:cubicBezTo>
                  <a:lnTo>
                    <a:pt x="1469" y="807"/>
                  </a:lnTo>
                  <a:cubicBezTo>
                    <a:pt x="1467" y="761"/>
                    <a:pt x="1464" y="685"/>
                    <a:pt x="1495" y="600"/>
                  </a:cubicBezTo>
                  <a:cubicBezTo>
                    <a:pt x="1498" y="590"/>
                    <a:pt x="1500" y="581"/>
                    <a:pt x="1501" y="573"/>
                  </a:cubicBezTo>
                  <a:lnTo>
                    <a:pt x="1500" y="573"/>
                  </a:lnTo>
                  <a:cubicBezTo>
                    <a:pt x="1496" y="570"/>
                    <a:pt x="1491" y="568"/>
                    <a:pt x="1488" y="566"/>
                  </a:cubicBezTo>
                  <a:cubicBezTo>
                    <a:pt x="1487" y="566"/>
                    <a:pt x="1487" y="566"/>
                    <a:pt x="1486" y="566"/>
                  </a:cubicBezTo>
                  <a:cubicBezTo>
                    <a:pt x="1483" y="565"/>
                    <a:pt x="1479" y="564"/>
                    <a:pt x="1477" y="564"/>
                  </a:cubicBezTo>
                  <a:lnTo>
                    <a:pt x="1474" y="564"/>
                  </a:lnTo>
                  <a:cubicBezTo>
                    <a:pt x="1457" y="564"/>
                    <a:pt x="1431" y="553"/>
                    <a:pt x="1408" y="543"/>
                  </a:cubicBezTo>
                  <a:cubicBezTo>
                    <a:pt x="1405" y="541"/>
                    <a:pt x="1402" y="540"/>
                    <a:pt x="1399" y="538"/>
                  </a:cubicBezTo>
                  <a:cubicBezTo>
                    <a:pt x="1387" y="533"/>
                    <a:pt x="1372" y="526"/>
                    <a:pt x="1369" y="526"/>
                  </a:cubicBezTo>
                  <a:cubicBezTo>
                    <a:pt x="1357" y="526"/>
                    <a:pt x="1354" y="512"/>
                    <a:pt x="1350" y="499"/>
                  </a:cubicBezTo>
                  <a:cubicBezTo>
                    <a:pt x="1348" y="491"/>
                    <a:pt x="1346" y="482"/>
                    <a:pt x="1342" y="476"/>
                  </a:cubicBezTo>
                  <a:cubicBezTo>
                    <a:pt x="1337" y="468"/>
                    <a:pt x="1335" y="457"/>
                    <a:pt x="1334" y="446"/>
                  </a:cubicBezTo>
                  <a:cubicBezTo>
                    <a:pt x="1333" y="435"/>
                    <a:pt x="1331" y="424"/>
                    <a:pt x="1325" y="420"/>
                  </a:cubicBezTo>
                  <a:cubicBezTo>
                    <a:pt x="1313" y="410"/>
                    <a:pt x="1277" y="376"/>
                    <a:pt x="1258" y="333"/>
                  </a:cubicBezTo>
                  <a:cubicBezTo>
                    <a:pt x="1255" y="327"/>
                    <a:pt x="1253" y="320"/>
                    <a:pt x="1251" y="314"/>
                  </a:cubicBezTo>
                  <a:cubicBezTo>
                    <a:pt x="1237" y="266"/>
                    <a:pt x="1152" y="242"/>
                    <a:pt x="1121" y="240"/>
                  </a:cubicBezTo>
                  <a:lnTo>
                    <a:pt x="1121" y="240"/>
                  </a:lnTo>
                  <a:cubicBezTo>
                    <a:pt x="1104" y="240"/>
                    <a:pt x="1091" y="262"/>
                    <a:pt x="1082" y="281"/>
                  </a:cubicBezTo>
                  <a:cubicBezTo>
                    <a:pt x="1081" y="284"/>
                    <a:pt x="1079" y="286"/>
                    <a:pt x="1078" y="289"/>
                  </a:cubicBezTo>
                  <a:cubicBezTo>
                    <a:pt x="1072" y="302"/>
                    <a:pt x="1068" y="308"/>
                    <a:pt x="1064" y="310"/>
                  </a:cubicBezTo>
                  <a:lnTo>
                    <a:pt x="1063" y="311"/>
                  </a:lnTo>
                  <a:lnTo>
                    <a:pt x="1060" y="311"/>
                  </a:lnTo>
                  <a:cubicBezTo>
                    <a:pt x="1054" y="311"/>
                    <a:pt x="1043" y="306"/>
                    <a:pt x="1028" y="298"/>
                  </a:cubicBezTo>
                  <a:cubicBezTo>
                    <a:pt x="1018" y="292"/>
                    <a:pt x="1007" y="286"/>
                    <a:pt x="995" y="279"/>
                  </a:cubicBezTo>
                  <a:cubicBezTo>
                    <a:pt x="984" y="273"/>
                    <a:pt x="975" y="267"/>
                    <a:pt x="970" y="265"/>
                  </a:cubicBezTo>
                  <a:cubicBezTo>
                    <a:pt x="951" y="255"/>
                    <a:pt x="940" y="235"/>
                    <a:pt x="940" y="211"/>
                  </a:cubicBezTo>
                  <a:cubicBezTo>
                    <a:pt x="940" y="199"/>
                    <a:pt x="926" y="182"/>
                    <a:pt x="913" y="170"/>
                  </a:cubicBezTo>
                  <a:cubicBezTo>
                    <a:pt x="906" y="163"/>
                    <a:pt x="898" y="158"/>
                    <a:pt x="895" y="157"/>
                  </a:cubicBezTo>
                  <a:cubicBezTo>
                    <a:pt x="892" y="156"/>
                    <a:pt x="885" y="150"/>
                    <a:pt x="876" y="143"/>
                  </a:cubicBezTo>
                  <a:cubicBezTo>
                    <a:pt x="873" y="141"/>
                    <a:pt x="870" y="138"/>
                    <a:pt x="867" y="135"/>
                  </a:cubicBezTo>
                  <a:cubicBezTo>
                    <a:pt x="846" y="117"/>
                    <a:pt x="820" y="91"/>
                    <a:pt x="808" y="79"/>
                  </a:cubicBezTo>
                  <a:lnTo>
                    <a:pt x="694" y="79"/>
                  </a:lnTo>
                  <a:lnTo>
                    <a:pt x="668" y="112"/>
                  </a:lnTo>
                  <a:lnTo>
                    <a:pt x="447" y="114"/>
                  </a:lnTo>
                  <a:lnTo>
                    <a:pt x="446" y="113"/>
                  </a:lnTo>
                  <a:cubicBezTo>
                    <a:pt x="445" y="113"/>
                    <a:pt x="280" y="52"/>
                    <a:pt x="250" y="45"/>
                  </a:cubicBezTo>
                  <a:cubicBezTo>
                    <a:pt x="221" y="38"/>
                    <a:pt x="175" y="7"/>
                    <a:pt x="165" y="0"/>
                  </a:cubicBezTo>
                  <a:lnTo>
                    <a:pt x="0" y="22"/>
                  </a:lnTo>
                  <a:cubicBezTo>
                    <a:pt x="9" y="40"/>
                    <a:pt x="21" y="58"/>
                    <a:pt x="36" y="77"/>
                  </a:cubicBezTo>
                  <a:cubicBezTo>
                    <a:pt x="72" y="121"/>
                    <a:pt x="98" y="199"/>
                    <a:pt x="102" y="228"/>
                  </a:cubicBezTo>
                  <a:cubicBezTo>
                    <a:pt x="104" y="247"/>
                    <a:pt x="134" y="264"/>
                    <a:pt x="165" y="283"/>
                  </a:cubicBezTo>
                  <a:cubicBezTo>
                    <a:pt x="175" y="289"/>
                    <a:pt x="184" y="294"/>
                    <a:pt x="194" y="300"/>
                  </a:cubicBezTo>
                  <a:cubicBezTo>
                    <a:pt x="238" y="329"/>
                    <a:pt x="240" y="389"/>
                    <a:pt x="233" y="409"/>
                  </a:cubicBezTo>
                  <a:cubicBezTo>
                    <a:pt x="231" y="415"/>
                    <a:pt x="226" y="418"/>
                    <a:pt x="216" y="418"/>
                  </a:cubicBezTo>
                  <a:cubicBezTo>
                    <a:pt x="210" y="418"/>
                    <a:pt x="203" y="417"/>
                    <a:pt x="195" y="415"/>
                  </a:cubicBezTo>
                  <a:cubicBezTo>
                    <a:pt x="189" y="414"/>
                    <a:pt x="182" y="413"/>
                    <a:pt x="177" y="413"/>
                  </a:cubicBezTo>
                  <a:cubicBezTo>
                    <a:pt x="173" y="413"/>
                    <a:pt x="172" y="414"/>
                    <a:pt x="172" y="414"/>
                  </a:cubicBezTo>
                  <a:cubicBezTo>
                    <a:pt x="173" y="414"/>
                    <a:pt x="175" y="420"/>
                    <a:pt x="186" y="432"/>
                  </a:cubicBezTo>
                  <a:cubicBezTo>
                    <a:pt x="208" y="454"/>
                    <a:pt x="246" y="479"/>
                    <a:pt x="261" y="477"/>
                  </a:cubicBezTo>
                  <a:cubicBezTo>
                    <a:pt x="287" y="474"/>
                    <a:pt x="302" y="488"/>
                    <a:pt x="332" y="514"/>
                  </a:cubicBezTo>
                  <a:cubicBezTo>
                    <a:pt x="337" y="519"/>
                    <a:pt x="342" y="524"/>
                    <a:pt x="348" y="529"/>
                  </a:cubicBezTo>
                  <a:cubicBezTo>
                    <a:pt x="372" y="550"/>
                    <a:pt x="385" y="576"/>
                    <a:pt x="384" y="600"/>
                  </a:cubicBezTo>
                  <a:cubicBezTo>
                    <a:pt x="384" y="614"/>
                    <a:pt x="379" y="626"/>
                    <a:pt x="370" y="633"/>
                  </a:cubicBezTo>
                  <a:cubicBezTo>
                    <a:pt x="369" y="634"/>
                    <a:pt x="369" y="635"/>
                    <a:pt x="369" y="635"/>
                  </a:cubicBezTo>
                  <a:cubicBezTo>
                    <a:pt x="370" y="645"/>
                    <a:pt x="405" y="666"/>
                    <a:pt x="435" y="686"/>
                  </a:cubicBezTo>
                  <a:cubicBezTo>
                    <a:pt x="443" y="691"/>
                    <a:pt x="450" y="696"/>
                    <a:pt x="458" y="701"/>
                  </a:cubicBezTo>
                  <a:cubicBezTo>
                    <a:pt x="524" y="744"/>
                    <a:pt x="540" y="796"/>
                    <a:pt x="541" y="802"/>
                  </a:cubicBezTo>
                  <a:cubicBezTo>
                    <a:pt x="542" y="806"/>
                    <a:pt x="544" y="806"/>
                    <a:pt x="544" y="806"/>
                  </a:cubicBezTo>
                  <a:cubicBezTo>
                    <a:pt x="550" y="806"/>
                    <a:pt x="562" y="795"/>
                    <a:pt x="567" y="778"/>
                  </a:cubicBezTo>
                  <a:cubicBezTo>
                    <a:pt x="571" y="767"/>
                    <a:pt x="567" y="761"/>
                    <a:pt x="561" y="752"/>
                  </a:cubicBezTo>
                  <a:cubicBezTo>
                    <a:pt x="556" y="744"/>
                    <a:pt x="550" y="734"/>
                    <a:pt x="550" y="719"/>
                  </a:cubicBezTo>
                  <a:cubicBezTo>
                    <a:pt x="550" y="703"/>
                    <a:pt x="531" y="701"/>
                    <a:pt x="507" y="699"/>
                  </a:cubicBezTo>
                  <a:cubicBezTo>
                    <a:pt x="501" y="699"/>
                    <a:pt x="495" y="699"/>
                    <a:pt x="491" y="698"/>
                  </a:cubicBezTo>
                  <a:cubicBezTo>
                    <a:pt x="476" y="695"/>
                    <a:pt x="476" y="679"/>
                    <a:pt x="476" y="665"/>
                  </a:cubicBezTo>
                  <a:cubicBezTo>
                    <a:pt x="477" y="653"/>
                    <a:pt x="477" y="637"/>
                    <a:pt x="469" y="629"/>
                  </a:cubicBezTo>
                  <a:cubicBezTo>
                    <a:pt x="448" y="608"/>
                    <a:pt x="429" y="559"/>
                    <a:pt x="418" y="518"/>
                  </a:cubicBezTo>
                  <a:cubicBezTo>
                    <a:pt x="413" y="499"/>
                    <a:pt x="395" y="479"/>
                    <a:pt x="376" y="458"/>
                  </a:cubicBezTo>
                  <a:cubicBezTo>
                    <a:pt x="360" y="441"/>
                    <a:pt x="344" y="423"/>
                    <a:pt x="334" y="405"/>
                  </a:cubicBezTo>
                  <a:cubicBezTo>
                    <a:pt x="313" y="365"/>
                    <a:pt x="290" y="334"/>
                    <a:pt x="275" y="324"/>
                  </a:cubicBezTo>
                  <a:cubicBezTo>
                    <a:pt x="272" y="321"/>
                    <a:pt x="269" y="318"/>
                    <a:pt x="269" y="315"/>
                  </a:cubicBezTo>
                  <a:cubicBezTo>
                    <a:pt x="268" y="308"/>
                    <a:pt x="273" y="303"/>
                    <a:pt x="277" y="297"/>
                  </a:cubicBezTo>
                  <a:cubicBezTo>
                    <a:pt x="284" y="288"/>
                    <a:pt x="285" y="286"/>
                    <a:pt x="282" y="282"/>
                  </a:cubicBezTo>
                  <a:cubicBezTo>
                    <a:pt x="275" y="274"/>
                    <a:pt x="266" y="272"/>
                    <a:pt x="253" y="268"/>
                  </a:cubicBezTo>
                  <a:cubicBezTo>
                    <a:pt x="245" y="266"/>
                    <a:pt x="236" y="263"/>
                    <a:pt x="225" y="258"/>
                  </a:cubicBezTo>
                  <a:cubicBezTo>
                    <a:pt x="196" y="245"/>
                    <a:pt x="179" y="222"/>
                    <a:pt x="179" y="194"/>
                  </a:cubicBezTo>
                  <a:cubicBezTo>
                    <a:pt x="179" y="168"/>
                    <a:pt x="163" y="104"/>
                    <a:pt x="154" y="82"/>
                  </a:cubicBezTo>
                  <a:cubicBezTo>
                    <a:pt x="152" y="75"/>
                    <a:pt x="152" y="69"/>
                    <a:pt x="155" y="64"/>
                  </a:cubicBezTo>
                  <a:cubicBezTo>
                    <a:pt x="162" y="55"/>
                    <a:pt x="183" y="58"/>
                    <a:pt x="192" y="68"/>
                  </a:cubicBezTo>
                  <a:lnTo>
                    <a:pt x="194" y="71"/>
                  </a:lnTo>
                  <a:cubicBezTo>
                    <a:pt x="198" y="76"/>
                    <a:pt x="203" y="82"/>
                    <a:pt x="207" y="82"/>
                  </a:cubicBezTo>
                  <a:cubicBezTo>
                    <a:pt x="208" y="82"/>
                    <a:pt x="210" y="81"/>
                    <a:pt x="211" y="80"/>
                  </a:cubicBezTo>
                  <a:cubicBezTo>
                    <a:pt x="215" y="78"/>
                    <a:pt x="220" y="77"/>
                    <a:pt x="226" y="77"/>
                  </a:cubicBezTo>
                  <a:cubicBezTo>
                    <a:pt x="240" y="77"/>
                    <a:pt x="254" y="86"/>
                    <a:pt x="260" y="100"/>
                  </a:cubicBezTo>
                  <a:cubicBezTo>
                    <a:pt x="262" y="103"/>
                    <a:pt x="264" y="106"/>
                    <a:pt x="272" y="106"/>
                  </a:cubicBezTo>
                  <a:cubicBezTo>
                    <a:pt x="276" y="106"/>
                    <a:pt x="279" y="105"/>
                    <a:pt x="283" y="105"/>
                  </a:cubicBezTo>
                  <a:cubicBezTo>
                    <a:pt x="293" y="104"/>
                    <a:pt x="303" y="104"/>
                    <a:pt x="309" y="107"/>
                  </a:cubicBezTo>
                  <a:cubicBezTo>
                    <a:pt x="318" y="113"/>
                    <a:pt x="313" y="121"/>
                    <a:pt x="311" y="126"/>
                  </a:cubicBezTo>
                  <a:cubicBezTo>
                    <a:pt x="306" y="136"/>
                    <a:pt x="296" y="156"/>
                    <a:pt x="324" y="206"/>
                  </a:cubicBezTo>
                  <a:cubicBezTo>
                    <a:pt x="351" y="253"/>
                    <a:pt x="353" y="258"/>
                    <a:pt x="345" y="269"/>
                  </a:cubicBezTo>
                  <a:cubicBezTo>
                    <a:pt x="342" y="272"/>
                    <a:pt x="339" y="277"/>
                    <a:pt x="339" y="295"/>
                  </a:cubicBezTo>
                  <a:cubicBezTo>
                    <a:pt x="339" y="312"/>
                    <a:pt x="342" y="322"/>
                    <a:pt x="347" y="322"/>
                  </a:cubicBezTo>
                  <a:cubicBezTo>
                    <a:pt x="351" y="322"/>
                    <a:pt x="357" y="318"/>
                    <a:pt x="364" y="311"/>
                  </a:cubicBezTo>
                  <a:cubicBezTo>
                    <a:pt x="374" y="301"/>
                    <a:pt x="392" y="312"/>
                    <a:pt x="427" y="356"/>
                  </a:cubicBezTo>
                  <a:cubicBezTo>
                    <a:pt x="437" y="369"/>
                    <a:pt x="454" y="376"/>
                    <a:pt x="467" y="381"/>
                  </a:cubicBezTo>
                  <a:cubicBezTo>
                    <a:pt x="481" y="387"/>
                    <a:pt x="493" y="392"/>
                    <a:pt x="493" y="404"/>
                  </a:cubicBezTo>
                  <a:cubicBezTo>
                    <a:pt x="493" y="414"/>
                    <a:pt x="498" y="444"/>
                    <a:pt x="525" y="448"/>
                  </a:cubicBezTo>
                  <a:cubicBezTo>
                    <a:pt x="543" y="452"/>
                    <a:pt x="553" y="464"/>
                    <a:pt x="561" y="475"/>
                  </a:cubicBezTo>
                  <a:cubicBezTo>
                    <a:pt x="567" y="482"/>
                    <a:pt x="571" y="488"/>
                    <a:pt x="577" y="489"/>
                  </a:cubicBezTo>
                  <a:cubicBezTo>
                    <a:pt x="586" y="491"/>
                    <a:pt x="593" y="495"/>
                    <a:pt x="596" y="503"/>
                  </a:cubicBezTo>
                  <a:cubicBezTo>
                    <a:pt x="602" y="513"/>
                    <a:pt x="601" y="528"/>
                    <a:pt x="594" y="543"/>
                  </a:cubicBezTo>
                  <a:cubicBezTo>
                    <a:pt x="590" y="551"/>
                    <a:pt x="590" y="557"/>
                    <a:pt x="592" y="563"/>
                  </a:cubicBezTo>
                  <a:cubicBezTo>
                    <a:pt x="596" y="574"/>
                    <a:pt x="611" y="584"/>
                    <a:pt x="638" y="594"/>
                  </a:cubicBezTo>
                  <a:cubicBezTo>
                    <a:pt x="667" y="606"/>
                    <a:pt x="672" y="612"/>
                    <a:pt x="679" y="624"/>
                  </a:cubicBezTo>
                  <a:cubicBezTo>
                    <a:pt x="683" y="631"/>
                    <a:pt x="688" y="639"/>
                    <a:pt x="702" y="653"/>
                  </a:cubicBezTo>
                  <a:cubicBezTo>
                    <a:pt x="739" y="687"/>
                    <a:pt x="845" y="803"/>
                    <a:pt x="867" y="836"/>
                  </a:cubicBezTo>
                  <a:cubicBezTo>
                    <a:pt x="886" y="863"/>
                    <a:pt x="894" y="887"/>
                    <a:pt x="901" y="908"/>
                  </a:cubicBezTo>
                  <a:cubicBezTo>
                    <a:pt x="902" y="912"/>
                    <a:pt x="904" y="916"/>
                    <a:pt x="905" y="920"/>
                  </a:cubicBezTo>
                  <a:cubicBezTo>
                    <a:pt x="910" y="934"/>
                    <a:pt x="906" y="944"/>
                    <a:pt x="902" y="952"/>
                  </a:cubicBezTo>
                  <a:cubicBezTo>
                    <a:pt x="898" y="962"/>
                    <a:pt x="896" y="967"/>
                    <a:pt x="901" y="975"/>
                  </a:cubicBezTo>
                  <a:cubicBezTo>
                    <a:pt x="905" y="980"/>
                    <a:pt x="906" y="985"/>
                    <a:pt x="904" y="989"/>
                  </a:cubicBezTo>
                  <a:cubicBezTo>
                    <a:pt x="902" y="996"/>
                    <a:pt x="894" y="998"/>
                    <a:pt x="888" y="1000"/>
                  </a:cubicBezTo>
                  <a:cubicBezTo>
                    <a:pt x="883" y="1001"/>
                    <a:pt x="878" y="1003"/>
                    <a:pt x="878" y="1004"/>
                  </a:cubicBezTo>
                  <a:cubicBezTo>
                    <a:pt x="880" y="1021"/>
                    <a:pt x="903" y="1091"/>
                    <a:pt x="934" y="1094"/>
                  </a:cubicBezTo>
                  <a:cubicBezTo>
                    <a:pt x="966" y="1097"/>
                    <a:pt x="999" y="1126"/>
                    <a:pt x="1028" y="1152"/>
                  </a:cubicBezTo>
                  <a:cubicBezTo>
                    <a:pt x="1035" y="1159"/>
                    <a:pt x="1041" y="1165"/>
                    <a:pt x="1047" y="1170"/>
                  </a:cubicBezTo>
                  <a:cubicBezTo>
                    <a:pt x="1064" y="1184"/>
                    <a:pt x="1087" y="1188"/>
                    <a:pt x="1113" y="1193"/>
                  </a:cubicBezTo>
                  <a:cubicBezTo>
                    <a:pt x="1130" y="1196"/>
                    <a:pt x="1149" y="1199"/>
                    <a:pt x="1167" y="1206"/>
                  </a:cubicBezTo>
                  <a:cubicBezTo>
                    <a:pt x="1187" y="1213"/>
                    <a:pt x="1205" y="1225"/>
                    <a:pt x="1225" y="1237"/>
                  </a:cubicBezTo>
                  <a:cubicBezTo>
                    <a:pt x="1252" y="1254"/>
                    <a:pt x="1280" y="1271"/>
                    <a:pt x="1318" y="1282"/>
                  </a:cubicBezTo>
                  <a:cubicBezTo>
                    <a:pt x="1381" y="1300"/>
                    <a:pt x="1446" y="1328"/>
                    <a:pt x="1492" y="1357"/>
                  </a:cubicBezTo>
                  <a:cubicBezTo>
                    <a:pt x="1507" y="1367"/>
                    <a:pt x="1524" y="1372"/>
                    <a:pt x="1545" y="1372"/>
                  </a:cubicBezTo>
                  <a:cubicBezTo>
                    <a:pt x="1570" y="1372"/>
                    <a:pt x="1600" y="1365"/>
                    <a:pt x="1640" y="1348"/>
                  </a:cubicBezTo>
                  <a:cubicBezTo>
                    <a:pt x="1656" y="1342"/>
                    <a:pt x="1671" y="1339"/>
                    <a:pt x="1687" y="1339"/>
                  </a:cubicBezTo>
                  <a:cubicBezTo>
                    <a:pt x="1718" y="1339"/>
                    <a:pt x="1745" y="1351"/>
                    <a:pt x="1767" y="1361"/>
                  </a:cubicBezTo>
                  <a:cubicBezTo>
                    <a:pt x="1773" y="1364"/>
                    <a:pt x="1778" y="1366"/>
                    <a:pt x="1784" y="1369"/>
                  </a:cubicBezTo>
                  <a:cubicBezTo>
                    <a:pt x="1800" y="1375"/>
                    <a:pt x="1831" y="1401"/>
                    <a:pt x="1863" y="1429"/>
                  </a:cubicBezTo>
                  <a:cubicBezTo>
                    <a:pt x="1866" y="1424"/>
                    <a:pt x="1869" y="1420"/>
                    <a:pt x="1872" y="1416"/>
                  </a:cubicBezTo>
                  <a:cubicBezTo>
                    <a:pt x="1872" y="1415"/>
                    <a:pt x="1872" y="1415"/>
                    <a:pt x="1873" y="14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1" name="Freeform 144">
              <a:extLst>
                <a:ext uri="{FF2B5EF4-FFF2-40B4-BE49-F238E27FC236}">
                  <a16:creationId xmlns:a16="http://schemas.microsoft.com/office/drawing/2014/main" id="{BCD667E0-31D9-4D18-A304-8FFE84B5A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798" y="3671391"/>
              <a:ext cx="1879" cy="1879"/>
            </a:xfrm>
            <a:custGeom>
              <a:avLst/>
              <a:gdLst>
                <a:gd name="T0" fmla="*/ 1 w 6"/>
                <a:gd name="T1" fmla="*/ 4 h 5"/>
                <a:gd name="T2" fmla="*/ 5 w 6"/>
                <a:gd name="T3" fmla="*/ 1 h 5"/>
                <a:gd name="T4" fmla="*/ 5 w 6"/>
                <a:gd name="T5" fmla="*/ 0 h 5"/>
                <a:gd name="T6" fmla="*/ 5 w 6"/>
                <a:gd name="T7" fmla="*/ 0 h 5"/>
                <a:gd name="T8" fmla="*/ 0 w 6"/>
                <a:gd name="T9" fmla="*/ 4 h 5"/>
                <a:gd name="T10" fmla="*/ 1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1" y="4"/>
                  </a:moveTo>
                  <a:lnTo>
                    <a:pt x="5" y="1"/>
                  </a:lnTo>
                  <a:cubicBezTo>
                    <a:pt x="5" y="0"/>
                    <a:pt x="5" y="0"/>
                    <a:pt x="5" y="0"/>
                  </a:cubicBezTo>
                  <a:lnTo>
                    <a:pt x="5" y="0"/>
                  </a:lnTo>
                  <a:cubicBezTo>
                    <a:pt x="3" y="2"/>
                    <a:pt x="2" y="3"/>
                    <a:pt x="0" y="4"/>
                  </a:cubicBezTo>
                  <a:lnTo>
                    <a:pt x="1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2" name="Freeform 145">
              <a:extLst>
                <a:ext uri="{FF2B5EF4-FFF2-40B4-BE49-F238E27FC236}">
                  <a16:creationId xmlns:a16="http://schemas.microsoft.com/office/drawing/2014/main" id="{C540DA2B-3097-4298-B691-7C3E5F357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154" y="3404573"/>
              <a:ext cx="1879" cy="1879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cubicBezTo>
                    <a:pt x="0" y="2"/>
                    <a:pt x="0" y="3"/>
                    <a:pt x="0" y="4"/>
                  </a:cubicBez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3" name="Freeform 146">
              <a:extLst>
                <a:ext uri="{FF2B5EF4-FFF2-40B4-BE49-F238E27FC236}">
                  <a16:creationId xmlns:a16="http://schemas.microsoft.com/office/drawing/2014/main" id="{C434C46D-1D48-4D25-BFE4-50D657762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133" y="3167820"/>
              <a:ext cx="1879" cy="3758"/>
            </a:xfrm>
            <a:custGeom>
              <a:avLst/>
              <a:gdLst>
                <a:gd name="T0" fmla="*/ 1 w 5"/>
                <a:gd name="T1" fmla="*/ 0 h 8"/>
                <a:gd name="T2" fmla="*/ 0 w 5"/>
                <a:gd name="T3" fmla="*/ 0 h 8"/>
                <a:gd name="T4" fmla="*/ 4 w 5"/>
                <a:gd name="T5" fmla="*/ 7 h 8"/>
                <a:gd name="T6" fmla="*/ 4 w 5"/>
                <a:gd name="T7" fmla="*/ 7 h 8"/>
                <a:gd name="T8" fmla="*/ 4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0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cubicBezTo>
                    <a:pt x="2" y="5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4" name="Freeform 147">
              <a:extLst>
                <a:ext uri="{FF2B5EF4-FFF2-40B4-BE49-F238E27FC236}">
                  <a16:creationId xmlns:a16="http://schemas.microsoft.com/office/drawing/2014/main" id="{B78F2757-00F8-4E59-AA78-794789C99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234" y="3682663"/>
              <a:ext cx="127772" cy="129652"/>
            </a:xfrm>
            <a:custGeom>
              <a:avLst/>
              <a:gdLst>
                <a:gd name="T0" fmla="*/ 238 w 302"/>
                <a:gd name="T1" fmla="*/ 260 h 304"/>
                <a:gd name="T2" fmla="*/ 245 w 302"/>
                <a:gd name="T3" fmla="*/ 247 h 304"/>
                <a:gd name="T4" fmla="*/ 273 w 302"/>
                <a:gd name="T5" fmla="*/ 200 h 304"/>
                <a:gd name="T6" fmla="*/ 301 w 302"/>
                <a:gd name="T7" fmla="*/ 174 h 304"/>
                <a:gd name="T8" fmla="*/ 285 w 302"/>
                <a:gd name="T9" fmla="*/ 168 h 304"/>
                <a:gd name="T10" fmla="*/ 281 w 302"/>
                <a:gd name="T11" fmla="*/ 151 h 304"/>
                <a:gd name="T12" fmla="*/ 243 w 302"/>
                <a:gd name="T13" fmla="*/ 156 h 304"/>
                <a:gd name="T14" fmla="*/ 247 w 302"/>
                <a:gd name="T15" fmla="*/ 2 h 304"/>
                <a:gd name="T16" fmla="*/ 146 w 302"/>
                <a:gd name="T17" fmla="*/ 1 h 304"/>
                <a:gd name="T18" fmla="*/ 125 w 302"/>
                <a:gd name="T19" fmla="*/ 0 h 304"/>
                <a:gd name="T20" fmla="*/ 123 w 302"/>
                <a:gd name="T21" fmla="*/ 4 h 304"/>
                <a:gd name="T22" fmla="*/ 115 w 302"/>
                <a:gd name="T23" fmla="*/ 29 h 304"/>
                <a:gd name="T24" fmla="*/ 109 w 302"/>
                <a:gd name="T25" fmla="*/ 49 h 304"/>
                <a:gd name="T26" fmla="*/ 107 w 302"/>
                <a:gd name="T27" fmla="*/ 53 h 304"/>
                <a:gd name="T28" fmla="*/ 123 w 302"/>
                <a:gd name="T29" fmla="*/ 69 h 304"/>
                <a:gd name="T30" fmla="*/ 162 w 302"/>
                <a:gd name="T31" fmla="*/ 127 h 304"/>
                <a:gd name="T32" fmla="*/ 106 w 302"/>
                <a:gd name="T33" fmla="*/ 144 h 304"/>
                <a:gd name="T34" fmla="*/ 71 w 302"/>
                <a:gd name="T35" fmla="*/ 143 h 304"/>
                <a:gd name="T36" fmla="*/ 57 w 302"/>
                <a:gd name="T37" fmla="*/ 142 h 304"/>
                <a:gd name="T38" fmla="*/ 0 w 302"/>
                <a:gd name="T39" fmla="*/ 218 h 304"/>
                <a:gd name="T40" fmla="*/ 16 w 302"/>
                <a:gd name="T41" fmla="*/ 232 h 304"/>
                <a:gd name="T42" fmla="*/ 79 w 302"/>
                <a:gd name="T43" fmla="*/ 285 h 304"/>
                <a:gd name="T44" fmla="*/ 133 w 302"/>
                <a:gd name="T45" fmla="*/ 294 h 304"/>
                <a:gd name="T46" fmla="*/ 145 w 302"/>
                <a:gd name="T47" fmla="*/ 294 h 304"/>
                <a:gd name="T48" fmla="*/ 185 w 302"/>
                <a:gd name="T49" fmla="*/ 303 h 304"/>
                <a:gd name="T50" fmla="*/ 238 w 302"/>
                <a:gd name="T51" fmla="*/ 26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2" h="304">
                  <a:moveTo>
                    <a:pt x="238" y="260"/>
                  </a:moveTo>
                  <a:cubicBezTo>
                    <a:pt x="241" y="259"/>
                    <a:pt x="242" y="256"/>
                    <a:pt x="245" y="247"/>
                  </a:cubicBezTo>
                  <a:cubicBezTo>
                    <a:pt x="248" y="235"/>
                    <a:pt x="252" y="218"/>
                    <a:pt x="273" y="200"/>
                  </a:cubicBezTo>
                  <a:cubicBezTo>
                    <a:pt x="282" y="193"/>
                    <a:pt x="292" y="184"/>
                    <a:pt x="301" y="174"/>
                  </a:cubicBezTo>
                  <a:cubicBezTo>
                    <a:pt x="293" y="174"/>
                    <a:pt x="288" y="171"/>
                    <a:pt x="285" y="168"/>
                  </a:cubicBezTo>
                  <a:cubicBezTo>
                    <a:pt x="282" y="164"/>
                    <a:pt x="280" y="158"/>
                    <a:pt x="281" y="151"/>
                  </a:cubicBezTo>
                  <a:lnTo>
                    <a:pt x="243" y="156"/>
                  </a:lnTo>
                  <a:lnTo>
                    <a:pt x="247" y="2"/>
                  </a:lnTo>
                  <a:cubicBezTo>
                    <a:pt x="222" y="2"/>
                    <a:pt x="174" y="1"/>
                    <a:pt x="146" y="1"/>
                  </a:cubicBezTo>
                  <a:cubicBezTo>
                    <a:pt x="136" y="0"/>
                    <a:pt x="128" y="0"/>
                    <a:pt x="125" y="0"/>
                  </a:cubicBezTo>
                  <a:cubicBezTo>
                    <a:pt x="124" y="1"/>
                    <a:pt x="123" y="2"/>
                    <a:pt x="123" y="4"/>
                  </a:cubicBezTo>
                  <a:cubicBezTo>
                    <a:pt x="120" y="11"/>
                    <a:pt x="117" y="22"/>
                    <a:pt x="115" y="29"/>
                  </a:cubicBezTo>
                  <a:cubicBezTo>
                    <a:pt x="113" y="38"/>
                    <a:pt x="111" y="45"/>
                    <a:pt x="109" y="49"/>
                  </a:cubicBezTo>
                  <a:cubicBezTo>
                    <a:pt x="109" y="51"/>
                    <a:pt x="108" y="52"/>
                    <a:pt x="107" y="53"/>
                  </a:cubicBezTo>
                  <a:cubicBezTo>
                    <a:pt x="110" y="57"/>
                    <a:pt x="117" y="63"/>
                    <a:pt x="123" y="69"/>
                  </a:cubicBezTo>
                  <a:cubicBezTo>
                    <a:pt x="144" y="88"/>
                    <a:pt x="168" y="111"/>
                    <a:pt x="162" y="127"/>
                  </a:cubicBezTo>
                  <a:cubicBezTo>
                    <a:pt x="157" y="139"/>
                    <a:pt x="140" y="144"/>
                    <a:pt x="106" y="144"/>
                  </a:cubicBezTo>
                  <a:cubicBezTo>
                    <a:pt x="93" y="144"/>
                    <a:pt x="81" y="143"/>
                    <a:pt x="71" y="143"/>
                  </a:cubicBezTo>
                  <a:cubicBezTo>
                    <a:pt x="65" y="142"/>
                    <a:pt x="60" y="142"/>
                    <a:pt x="57" y="142"/>
                  </a:cubicBezTo>
                  <a:cubicBezTo>
                    <a:pt x="52" y="147"/>
                    <a:pt x="31" y="174"/>
                    <a:pt x="0" y="218"/>
                  </a:cubicBezTo>
                  <a:lnTo>
                    <a:pt x="16" y="232"/>
                  </a:lnTo>
                  <a:cubicBezTo>
                    <a:pt x="42" y="255"/>
                    <a:pt x="67" y="277"/>
                    <a:pt x="79" y="285"/>
                  </a:cubicBezTo>
                  <a:cubicBezTo>
                    <a:pt x="95" y="295"/>
                    <a:pt x="115" y="294"/>
                    <a:pt x="133" y="294"/>
                  </a:cubicBezTo>
                  <a:cubicBezTo>
                    <a:pt x="137" y="294"/>
                    <a:pt x="141" y="294"/>
                    <a:pt x="145" y="294"/>
                  </a:cubicBezTo>
                  <a:cubicBezTo>
                    <a:pt x="160" y="294"/>
                    <a:pt x="174" y="295"/>
                    <a:pt x="185" y="303"/>
                  </a:cubicBezTo>
                  <a:cubicBezTo>
                    <a:pt x="222" y="268"/>
                    <a:pt x="233" y="261"/>
                    <a:pt x="238" y="2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5" name="Freeform 149">
              <a:extLst>
                <a:ext uri="{FF2B5EF4-FFF2-40B4-BE49-F238E27FC236}">
                  <a16:creationId xmlns:a16="http://schemas.microsoft.com/office/drawing/2014/main" id="{8A3183A2-9387-409F-83DA-2A0E8552F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369" y="3601867"/>
              <a:ext cx="88313" cy="71401"/>
            </a:xfrm>
            <a:custGeom>
              <a:avLst/>
              <a:gdLst>
                <a:gd name="T0" fmla="*/ 103 w 208"/>
                <a:gd name="T1" fmla="*/ 129 h 167"/>
                <a:gd name="T2" fmla="*/ 76 w 208"/>
                <a:gd name="T3" fmla="*/ 129 h 167"/>
                <a:gd name="T4" fmla="*/ 49 w 208"/>
                <a:gd name="T5" fmla="*/ 128 h 167"/>
                <a:gd name="T6" fmla="*/ 0 w 208"/>
                <a:gd name="T7" fmla="*/ 139 h 167"/>
                <a:gd name="T8" fmla="*/ 1 w 208"/>
                <a:gd name="T9" fmla="*/ 143 h 167"/>
                <a:gd name="T10" fmla="*/ 56 w 208"/>
                <a:gd name="T11" fmla="*/ 161 h 167"/>
                <a:gd name="T12" fmla="*/ 91 w 208"/>
                <a:gd name="T13" fmla="*/ 155 h 167"/>
                <a:gd name="T14" fmla="*/ 131 w 208"/>
                <a:gd name="T15" fmla="*/ 148 h 167"/>
                <a:gd name="T16" fmla="*/ 194 w 208"/>
                <a:gd name="T17" fmla="*/ 166 h 167"/>
                <a:gd name="T18" fmla="*/ 194 w 208"/>
                <a:gd name="T19" fmla="*/ 161 h 167"/>
                <a:gd name="T20" fmla="*/ 195 w 208"/>
                <a:gd name="T21" fmla="*/ 151 h 167"/>
                <a:gd name="T22" fmla="*/ 195 w 208"/>
                <a:gd name="T23" fmla="*/ 142 h 167"/>
                <a:gd name="T24" fmla="*/ 196 w 208"/>
                <a:gd name="T25" fmla="*/ 132 h 167"/>
                <a:gd name="T26" fmla="*/ 197 w 208"/>
                <a:gd name="T27" fmla="*/ 122 h 167"/>
                <a:gd name="T28" fmla="*/ 198 w 208"/>
                <a:gd name="T29" fmla="*/ 113 h 167"/>
                <a:gd name="T30" fmla="*/ 199 w 208"/>
                <a:gd name="T31" fmla="*/ 103 h 167"/>
                <a:gd name="T32" fmla="*/ 200 w 208"/>
                <a:gd name="T33" fmla="*/ 95 h 167"/>
                <a:gd name="T34" fmla="*/ 202 w 208"/>
                <a:gd name="T35" fmla="*/ 77 h 167"/>
                <a:gd name="T36" fmla="*/ 202 w 208"/>
                <a:gd name="T37" fmla="*/ 71 h 167"/>
                <a:gd name="T38" fmla="*/ 204 w 208"/>
                <a:gd name="T39" fmla="*/ 60 h 167"/>
                <a:gd name="T40" fmla="*/ 205 w 208"/>
                <a:gd name="T41" fmla="*/ 52 h 167"/>
                <a:gd name="T42" fmla="*/ 206 w 208"/>
                <a:gd name="T43" fmla="*/ 43 h 167"/>
                <a:gd name="T44" fmla="*/ 207 w 208"/>
                <a:gd name="T45" fmla="*/ 36 h 167"/>
                <a:gd name="T46" fmla="*/ 207 w 208"/>
                <a:gd name="T47" fmla="*/ 31 h 167"/>
                <a:gd name="T48" fmla="*/ 176 w 208"/>
                <a:gd name="T49" fmla="*/ 21 h 167"/>
                <a:gd name="T50" fmla="*/ 96 w 208"/>
                <a:gd name="T51" fmla="*/ 10 h 167"/>
                <a:gd name="T52" fmla="*/ 91 w 208"/>
                <a:gd name="T53" fmla="*/ 18 h 167"/>
                <a:gd name="T54" fmla="*/ 119 w 208"/>
                <a:gd name="T55" fmla="*/ 61 h 167"/>
                <a:gd name="T56" fmla="*/ 150 w 208"/>
                <a:gd name="T57" fmla="*/ 110 h 167"/>
                <a:gd name="T58" fmla="*/ 103 w 208"/>
                <a:gd name="T59" fmla="*/ 12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8" h="167">
                  <a:moveTo>
                    <a:pt x="103" y="129"/>
                  </a:moveTo>
                  <a:cubicBezTo>
                    <a:pt x="94" y="129"/>
                    <a:pt x="85" y="129"/>
                    <a:pt x="76" y="129"/>
                  </a:cubicBezTo>
                  <a:cubicBezTo>
                    <a:pt x="67" y="128"/>
                    <a:pt x="58" y="128"/>
                    <a:pt x="49" y="128"/>
                  </a:cubicBezTo>
                  <a:cubicBezTo>
                    <a:pt x="38" y="128"/>
                    <a:pt x="5" y="128"/>
                    <a:pt x="0" y="139"/>
                  </a:cubicBezTo>
                  <a:cubicBezTo>
                    <a:pt x="0" y="140"/>
                    <a:pt x="0" y="141"/>
                    <a:pt x="1" y="143"/>
                  </a:cubicBezTo>
                  <a:cubicBezTo>
                    <a:pt x="7" y="151"/>
                    <a:pt x="30" y="161"/>
                    <a:pt x="56" y="161"/>
                  </a:cubicBezTo>
                  <a:cubicBezTo>
                    <a:pt x="68" y="161"/>
                    <a:pt x="80" y="159"/>
                    <a:pt x="91" y="155"/>
                  </a:cubicBezTo>
                  <a:cubicBezTo>
                    <a:pt x="104" y="151"/>
                    <a:pt x="118" y="148"/>
                    <a:pt x="131" y="148"/>
                  </a:cubicBezTo>
                  <a:cubicBezTo>
                    <a:pt x="156" y="148"/>
                    <a:pt x="177" y="157"/>
                    <a:pt x="194" y="166"/>
                  </a:cubicBezTo>
                  <a:cubicBezTo>
                    <a:pt x="194" y="164"/>
                    <a:pt x="194" y="162"/>
                    <a:pt x="194" y="161"/>
                  </a:cubicBezTo>
                  <a:cubicBezTo>
                    <a:pt x="194" y="158"/>
                    <a:pt x="194" y="154"/>
                    <a:pt x="195" y="151"/>
                  </a:cubicBezTo>
                  <a:cubicBezTo>
                    <a:pt x="195" y="148"/>
                    <a:pt x="195" y="145"/>
                    <a:pt x="195" y="142"/>
                  </a:cubicBezTo>
                  <a:cubicBezTo>
                    <a:pt x="196" y="139"/>
                    <a:pt x="196" y="135"/>
                    <a:pt x="196" y="132"/>
                  </a:cubicBezTo>
                  <a:cubicBezTo>
                    <a:pt x="197" y="129"/>
                    <a:pt x="197" y="126"/>
                    <a:pt x="197" y="122"/>
                  </a:cubicBezTo>
                  <a:cubicBezTo>
                    <a:pt x="198" y="119"/>
                    <a:pt x="198" y="116"/>
                    <a:pt x="198" y="113"/>
                  </a:cubicBezTo>
                  <a:cubicBezTo>
                    <a:pt x="198" y="110"/>
                    <a:pt x="199" y="106"/>
                    <a:pt x="199" y="103"/>
                  </a:cubicBezTo>
                  <a:cubicBezTo>
                    <a:pt x="199" y="100"/>
                    <a:pt x="200" y="97"/>
                    <a:pt x="200" y="95"/>
                  </a:cubicBezTo>
                  <a:cubicBezTo>
                    <a:pt x="201" y="89"/>
                    <a:pt x="201" y="83"/>
                    <a:pt x="202" y="77"/>
                  </a:cubicBezTo>
                  <a:cubicBezTo>
                    <a:pt x="202" y="75"/>
                    <a:pt x="202" y="73"/>
                    <a:pt x="202" y="71"/>
                  </a:cubicBezTo>
                  <a:cubicBezTo>
                    <a:pt x="203" y="67"/>
                    <a:pt x="203" y="63"/>
                    <a:pt x="204" y="60"/>
                  </a:cubicBezTo>
                  <a:cubicBezTo>
                    <a:pt x="204" y="57"/>
                    <a:pt x="204" y="55"/>
                    <a:pt x="205" y="52"/>
                  </a:cubicBezTo>
                  <a:cubicBezTo>
                    <a:pt x="205" y="49"/>
                    <a:pt x="205" y="46"/>
                    <a:pt x="206" y="43"/>
                  </a:cubicBezTo>
                  <a:cubicBezTo>
                    <a:pt x="206" y="41"/>
                    <a:pt x="206" y="39"/>
                    <a:pt x="207" y="36"/>
                  </a:cubicBezTo>
                  <a:cubicBezTo>
                    <a:pt x="207" y="35"/>
                    <a:pt x="207" y="33"/>
                    <a:pt x="207" y="31"/>
                  </a:cubicBezTo>
                  <a:cubicBezTo>
                    <a:pt x="197" y="28"/>
                    <a:pt x="186" y="24"/>
                    <a:pt x="176" y="21"/>
                  </a:cubicBezTo>
                  <a:cubicBezTo>
                    <a:pt x="144" y="10"/>
                    <a:pt x="110" y="0"/>
                    <a:pt x="96" y="10"/>
                  </a:cubicBezTo>
                  <a:cubicBezTo>
                    <a:pt x="92" y="13"/>
                    <a:pt x="91" y="16"/>
                    <a:pt x="91" y="18"/>
                  </a:cubicBezTo>
                  <a:cubicBezTo>
                    <a:pt x="90" y="29"/>
                    <a:pt x="105" y="46"/>
                    <a:pt x="119" y="61"/>
                  </a:cubicBezTo>
                  <a:cubicBezTo>
                    <a:pt x="135" y="79"/>
                    <a:pt x="150" y="95"/>
                    <a:pt x="150" y="110"/>
                  </a:cubicBezTo>
                  <a:cubicBezTo>
                    <a:pt x="150" y="129"/>
                    <a:pt x="119" y="129"/>
                    <a:pt x="103" y="1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6" name="Freeform 150">
              <a:extLst>
                <a:ext uri="{FF2B5EF4-FFF2-40B4-BE49-F238E27FC236}">
                  <a16:creationId xmlns:a16="http://schemas.microsoft.com/office/drawing/2014/main" id="{E01041B3-8143-4E68-B1DE-F65E3148C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806" y="3680785"/>
              <a:ext cx="1879" cy="1879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  <a:gd name="T4" fmla="*/ 0 w 3"/>
                <a:gd name="T5" fmla="*/ 0 h 2"/>
                <a:gd name="T6" fmla="*/ 2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lnTo>
                    <a:pt x="2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7" name="Freeform 151">
              <a:extLst>
                <a:ext uri="{FF2B5EF4-FFF2-40B4-BE49-F238E27FC236}">
                  <a16:creationId xmlns:a16="http://schemas.microsoft.com/office/drawing/2014/main" id="{C5AC86B1-52A7-40AA-B55F-F22D94636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685" y="3616899"/>
              <a:ext cx="105225" cy="62005"/>
            </a:xfrm>
            <a:custGeom>
              <a:avLst/>
              <a:gdLst>
                <a:gd name="T0" fmla="*/ 2 w 249"/>
                <a:gd name="T1" fmla="*/ 139 h 147"/>
                <a:gd name="T2" fmla="*/ 37 w 249"/>
                <a:gd name="T3" fmla="*/ 132 h 147"/>
                <a:gd name="T4" fmla="*/ 93 w 249"/>
                <a:gd name="T5" fmla="*/ 105 h 147"/>
                <a:gd name="T6" fmla="*/ 147 w 249"/>
                <a:gd name="T7" fmla="*/ 98 h 147"/>
                <a:gd name="T8" fmla="*/ 179 w 249"/>
                <a:gd name="T9" fmla="*/ 99 h 147"/>
                <a:gd name="T10" fmla="*/ 206 w 249"/>
                <a:gd name="T11" fmla="*/ 100 h 147"/>
                <a:gd name="T12" fmla="*/ 248 w 249"/>
                <a:gd name="T13" fmla="*/ 80 h 147"/>
                <a:gd name="T14" fmla="*/ 68 w 249"/>
                <a:gd name="T15" fmla="*/ 0 h 147"/>
                <a:gd name="T16" fmla="*/ 52 w 249"/>
                <a:gd name="T17" fmla="*/ 2 h 147"/>
                <a:gd name="T18" fmla="*/ 14 w 249"/>
                <a:gd name="T19" fmla="*/ 1 h 147"/>
                <a:gd name="T20" fmla="*/ 0 w 249"/>
                <a:gd name="T21" fmla="*/ 138 h 147"/>
                <a:gd name="T22" fmla="*/ 2 w 249"/>
                <a:gd name="T23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147">
                  <a:moveTo>
                    <a:pt x="2" y="139"/>
                  </a:moveTo>
                  <a:cubicBezTo>
                    <a:pt x="15" y="146"/>
                    <a:pt x="22" y="141"/>
                    <a:pt x="37" y="132"/>
                  </a:cubicBezTo>
                  <a:cubicBezTo>
                    <a:pt x="49" y="125"/>
                    <a:pt x="66" y="114"/>
                    <a:pt x="93" y="105"/>
                  </a:cubicBezTo>
                  <a:cubicBezTo>
                    <a:pt x="107" y="101"/>
                    <a:pt x="124" y="98"/>
                    <a:pt x="147" y="98"/>
                  </a:cubicBezTo>
                  <a:cubicBezTo>
                    <a:pt x="158" y="98"/>
                    <a:pt x="169" y="99"/>
                    <a:pt x="179" y="99"/>
                  </a:cubicBezTo>
                  <a:cubicBezTo>
                    <a:pt x="189" y="100"/>
                    <a:pt x="198" y="100"/>
                    <a:pt x="206" y="100"/>
                  </a:cubicBezTo>
                  <a:cubicBezTo>
                    <a:pt x="241" y="100"/>
                    <a:pt x="248" y="93"/>
                    <a:pt x="248" y="80"/>
                  </a:cubicBezTo>
                  <a:cubicBezTo>
                    <a:pt x="248" y="45"/>
                    <a:pt x="126" y="0"/>
                    <a:pt x="68" y="0"/>
                  </a:cubicBezTo>
                  <a:cubicBezTo>
                    <a:pt x="61" y="0"/>
                    <a:pt x="56" y="0"/>
                    <a:pt x="52" y="2"/>
                  </a:cubicBezTo>
                  <a:cubicBezTo>
                    <a:pt x="43" y="5"/>
                    <a:pt x="30" y="4"/>
                    <a:pt x="14" y="1"/>
                  </a:cubicBezTo>
                  <a:cubicBezTo>
                    <a:pt x="9" y="39"/>
                    <a:pt x="4" y="91"/>
                    <a:pt x="0" y="138"/>
                  </a:cubicBezTo>
                  <a:cubicBezTo>
                    <a:pt x="1" y="139"/>
                    <a:pt x="2" y="139"/>
                    <a:pt x="2" y="13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8" name="Freeform 152">
              <a:extLst>
                <a:ext uri="{FF2B5EF4-FFF2-40B4-BE49-F238E27FC236}">
                  <a16:creationId xmlns:a16="http://schemas.microsoft.com/office/drawing/2014/main" id="{CF1D7F8E-AD84-4038-A8CC-7E2F09A18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590" y="3776614"/>
              <a:ext cx="133412" cy="137168"/>
            </a:xfrm>
            <a:custGeom>
              <a:avLst/>
              <a:gdLst>
                <a:gd name="T0" fmla="*/ 131 w 312"/>
                <a:gd name="T1" fmla="*/ 300 h 322"/>
                <a:gd name="T2" fmla="*/ 147 w 312"/>
                <a:gd name="T3" fmla="*/ 300 h 322"/>
                <a:gd name="T4" fmla="*/ 171 w 312"/>
                <a:gd name="T5" fmla="*/ 304 h 322"/>
                <a:gd name="T6" fmla="*/ 202 w 312"/>
                <a:gd name="T7" fmla="*/ 308 h 322"/>
                <a:gd name="T8" fmla="*/ 248 w 312"/>
                <a:gd name="T9" fmla="*/ 317 h 322"/>
                <a:gd name="T10" fmla="*/ 253 w 312"/>
                <a:gd name="T11" fmla="*/ 319 h 322"/>
                <a:gd name="T12" fmla="*/ 255 w 312"/>
                <a:gd name="T13" fmla="*/ 320 h 322"/>
                <a:gd name="T14" fmla="*/ 259 w 312"/>
                <a:gd name="T15" fmla="*/ 320 h 322"/>
                <a:gd name="T16" fmla="*/ 262 w 312"/>
                <a:gd name="T17" fmla="*/ 321 h 322"/>
                <a:gd name="T18" fmla="*/ 267 w 312"/>
                <a:gd name="T19" fmla="*/ 321 h 322"/>
                <a:gd name="T20" fmla="*/ 271 w 312"/>
                <a:gd name="T21" fmla="*/ 321 h 322"/>
                <a:gd name="T22" fmla="*/ 272 w 312"/>
                <a:gd name="T23" fmla="*/ 321 h 322"/>
                <a:gd name="T24" fmla="*/ 266 w 312"/>
                <a:gd name="T25" fmla="*/ 312 h 322"/>
                <a:gd name="T26" fmla="*/ 278 w 312"/>
                <a:gd name="T27" fmla="*/ 229 h 322"/>
                <a:gd name="T28" fmla="*/ 284 w 312"/>
                <a:gd name="T29" fmla="*/ 209 h 322"/>
                <a:gd name="T30" fmla="*/ 287 w 312"/>
                <a:gd name="T31" fmla="*/ 152 h 322"/>
                <a:gd name="T32" fmla="*/ 296 w 312"/>
                <a:gd name="T33" fmla="*/ 77 h 322"/>
                <a:gd name="T34" fmla="*/ 307 w 312"/>
                <a:gd name="T35" fmla="*/ 42 h 322"/>
                <a:gd name="T36" fmla="*/ 311 w 312"/>
                <a:gd name="T37" fmla="*/ 0 h 322"/>
                <a:gd name="T38" fmla="*/ 311 w 312"/>
                <a:gd name="T39" fmla="*/ 0 h 322"/>
                <a:gd name="T40" fmla="*/ 251 w 312"/>
                <a:gd name="T41" fmla="*/ 24 h 322"/>
                <a:gd name="T42" fmla="*/ 229 w 312"/>
                <a:gd name="T43" fmla="*/ 35 h 322"/>
                <a:gd name="T44" fmla="*/ 212 w 312"/>
                <a:gd name="T45" fmla="*/ 35 h 322"/>
                <a:gd name="T46" fmla="*/ 192 w 312"/>
                <a:gd name="T47" fmla="*/ 34 h 322"/>
                <a:gd name="T48" fmla="*/ 161 w 312"/>
                <a:gd name="T49" fmla="*/ 47 h 322"/>
                <a:gd name="T50" fmla="*/ 72 w 312"/>
                <a:gd name="T51" fmla="*/ 88 h 322"/>
                <a:gd name="T52" fmla="*/ 52 w 312"/>
                <a:gd name="T53" fmla="*/ 95 h 322"/>
                <a:gd name="T54" fmla="*/ 52 w 312"/>
                <a:gd name="T55" fmla="*/ 118 h 322"/>
                <a:gd name="T56" fmla="*/ 52 w 312"/>
                <a:gd name="T57" fmla="*/ 132 h 322"/>
                <a:gd name="T58" fmla="*/ 28 w 312"/>
                <a:gd name="T59" fmla="*/ 155 h 322"/>
                <a:gd name="T60" fmla="*/ 25 w 312"/>
                <a:gd name="T61" fmla="*/ 156 h 322"/>
                <a:gd name="T62" fmla="*/ 1 w 312"/>
                <a:gd name="T63" fmla="*/ 162 h 322"/>
                <a:gd name="T64" fmla="*/ 10 w 312"/>
                <a:gd name="T65" fmla="*/ 181 h 322"/>
                <a:gd name="T66" fmla="*/ 56 w 312"/>
                <a:gd name="T67" fmla="*/ 225 h 322"/>
                <a:gd name="T68" fmla="*/ 103 w 312"/>
                <a:gd name="T69" fmla="*/ 270 h 322"/>
                <a:gd name="T70" fmla="*/ 131 w 312"/>
                <a:gd name="T71" fmla="*/ 30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22">
                  <a:moveTo>
                    <a:pt x="131" y="300"/>
                  </a:moveTo>
                  <a:cubicBezTo>
                    <a:pt x="136" y="300"/>
                    <a:pt x="142" y="300"/>
                    <a:pt x="147" y="300"/>
                  </a:cubicBezTo>
                  <a:cubicBezTo>
                    <a:pt x="158" y="300"/>
                    <a:pt x="166" y="301"/>
                    <a:pt x="171" y="304"/>
                  </a:cubicBezTo>
                  <a:cubicBezTo>
                    <a:pt x="178" y="307"/>
                    <a:pt x="190" y="307"/>
                    <a:pt x="202" y="308"/>
                  </a:cubicBezTo>
                  <a:cubicBezTo>
                    <a:pt x="219" y="308"/>
                    <a:pt x="237" y="309"/>
                    <a:pt x="248" y="317"/>
                  </a:cubicBezTo>
                  <a:cubicBezTo>
                    <a:pt x="249" y="318"/>
                    <a:pt x="251" y="318"/>
                    <a:pt x="253" y="319"/>
                  </a:cubicBezTo>
                  <a:cubicBezTo>
                    <a:pt x="253" y="319"/>
                    <a:pt x="254" y="319"/>
                    <a:pt x="255" y="320"/>
                  </a:cubicBezTo>
                  <a:cubicBezTo>
                    <a:pt x="256" y="320"/>
                    <a:pt x="257" y="320"/>
                    <a:pt x="259" y="320"/>
                  </a:cubicBezTo>
                  <a:cubicBezTo>
                    <a:pt x="260" y="321"/>
                    <a:pt x="261" y="321"/>
                    <a:pt x="262" y="321"/>
                  </a:cubicBezTo>
                  <a:cubicBezTo>
                    <a:pt x="264" y="321"/>
                    <a:pt x="266" y="321"/>
                    <a:pt x="267" y="321"/>
                  </a:cubicBezTo>
                  <a:cubicBezTo>
                    <a:pt x="268" y="321"/>
                    <a:pt x="270" y="321"/>
                    <a:pt x="271" y="321"/>
                  </a:cubicBezTo>
                  <a:cubicBezTo>
                    <a:pt x="271" y="321"/>
                    <a:pt x="271" y="321"/>
                    <a:pt x="272" y="321"/>
                  </a:cubicBezTo>
                  <a:cubicBezTo>
                    <a:pt x="269" y="317"/>
                    <a:pt x="267" y="314"/>
                    <a:pt x="266" y="312"/>
                  </a:cubicBezTo>
                  <a:cubicBezTo>
                    <a:pt x="256" y="292"/>
                    <a:pt x="267" y="259"/>
                    <a:pt x="278" y="229"/>
                  </a:cubicBezTo>
                  <a:cubicBezTo>
                    <a:pt x="280" y="222"/>
                    <a:pt x="283" y="216"/>
                    <a:pt x="284" y="209"/>
                  </a:cubicBezTo>
                  <a:cubicBezTo>
                    <a:pt x="289" y="196"/>
                    <a:pt x="288" y="174"/>
                    <a:pt x="287" y="152"/>
                  </a:cubicBezTo>
                  <a:cubicBezTo>
                    <a:pt x="285" y="120"/>
                    <a:pt x="284" y="90"/>
                    <a:pt x="296" y="77"/>
                  </a:cubicBezTo>
                  <a:cubicBezTo>
                    <a:pt x="306" y="66"/>
                    <a:pt x="306" y="58"/>
                    <a:pt x="307" y="42"/>
                  </a:cubicBezTo>
                  <a:cubicBezTo>
                    <a:pt x="308" y="31"/>
                    <a:pt x="308" y="18"/>
                    <a:pt x="311" y="0"/>
                  </a:cubicBezTo>
                  <a:lnTo>
                    <a:pt x="311" y="0"/>
                  </a:lnTo>
                  <a:cubicBezTo>
                    <a:pt x="290" y="1"/>
                    <a:pt x="268" y="15"/>
                    <a:pt x="251" y="24"/>
                  </a:cubicBezTo>
                  <a:cubicBezTo>
                    <a:pt x="241" y="31"/>
                    <a:pt x="234" y="35"/>
                    <a:pt x="229" y="35"/>
                  </a:cubicBezTo>
                  <a:cubicBezTo>
                    <a:pt x="225" y="36"/>
                    <a:pt x="219" y="35"/>
                    <a:pt x="212" y="35"/>
                  </a:cubicBezTo>
                  <a:cubicBezTo>
                    <a:pt x="206" y="34"/>
                    <a:pt x="199" y="34"/>
                    <a:pt x="192" y="34"/>
                  </a:cubicBezTo>
                  <a:cubicBezTo>
                    <a:pt x="167" y="34"/>
                    <a:pt x="162" y="41"/>
                    <a:pt x="161" y="47"/>
                  </a:cubicBezTo>
                  <a:cubicBezTo>
                    <a:pt x="153" y="79"/>
                    <a:pt x="117" y="84"/>
                    <a:pt x="72" y="88"/>
                  </a:cubicBezTo>
                  <a:cubicBezTo>
                    <a:pt x="62" y="88"/>
                    <a:pt x="56" y="91"/>
                    <a:pt x="52" y="95"/>
                  </a:cubicBezTo>
                  <a:cubicBezTo>
                    <a:pt x="48" y="101"/>
                    <a:pt x="50" y="111"/>
                    <a:pt x="52" y="118"/>
                  </a:cubicBezTo>
                  <a:cubicBezTo>
                    <a:pt x="53" y="124"/>
                    <a:pt x="54" y="128"/>
                    <a:pt x="52" y="132"/>
                  </a:cubicBezTo>
                  <a:cubicBezTo>
                    <a:pt x="49" y="139"/>
                    <a:pt x="32" y="151"/>
                    <a:pt x="28" y="155"/>
                  </a:cubicBezTo>
                  <a:lnTo>
                    <a:pt x="25" y="156"/>
                  </a:lnTo>
                  <a:lnTo>
                    <a:pt x="1" y="162"/>
                  </a:lnTo>
                  <a:cubicBezTo>
                    <a:pt x="0" y="170"/>
                    <a:pt x="1" y="176"/>
                    <a:pt x="10" y="181"/>
                  </a:cubicBezTo>
                  <a:cubicBezTo>
                    <a:pt x="24" y="189"/>
                    <a:pt x="40" y="206"/>
                    <a:pt x="56" y="225"/>
                  </a:cubicBezTo>
                  <a:cubicBezTo>
                    <a:pt x="73" y="244"/>
                    <a:pt x="90" y="263"/>
                    <a:pt x="103" y="270"/>
                  </a:cubicBezTo>
                  <a:cubicBezTo>
                    <a:pt x="116" y="277"/>
                    <a:pt x="126" y="288"/>
                    <a:pt x="131" y="3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29" name="Freeform 153">
              <a:extLst>
                <a:ext uri="{FF2B5EF4-FFF2-40B4-BE49-F238E27FC236}">
                  <a16:creationId xmlns:a16="http://schemas.microsoft.com/office/drawing/2014/main" id="{9CCBECC7-6B87-46C3-B710-354237B40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160" y="4103560"/>
              <a:ext cx="1289013" cy="1315296"/>
            </a:xfrm>
            <a:custGeom>
              <a:avLst/>
              <a:gdLst>
                <a:gd name="T0" fmla="*/ 2578 w 3024"/>
                <a:gd name="T1" fmla="*/ 618 h 3088"/>
                <a:gd name="T2" fmla="*/ 2251 w 3024"/>
                <a:gd name="T3" fmla="*/ 638 h 3088"/>
                <a:gd name="T4" fmla="*/ 1970 w 3024"/>
                <a:gd name="T5" fmla="*/ 511 h 3088"/>
                <a:gd name="T6" fmla="*/ 1954 w 3024"/>
                <a:gd name="T7" fmla="*/ 430 h 3088"/>
                <a:gd name="T8" fmla="*/ 1778 w 3024"/>
                <a:gd name="T9" fmla="*/ 389 h 3088"/>
                <a:gd name="T10" fmla="*/ 1739 w 3024"/>
                <a:gd name="T11" fmla="*/ 80 h 3088"/>
                <a:gd name="T12" fmla="*/ 1694 w 3024"/>
                <a:gd name="T13" fmla="*/ 130 h 3088"/>
                <a:gd name="T14" fmla="*/ 1659 w 3024"/>
                <a:gd name="T15" fmla="*/ 182 h 3088"/>
                <a:gd name="T16" fmla="*/ 1539 w 3024"/>
                <a:gd name="T17" fmla="*/ 239 h 3088"/>
                <a:gd name="T18" fmla="*/ 1504 w 3024"/>
                <a:gd name="T19" fmla="*/ 227 h 3088"/>
                <a:gd name="T20" fmla="*/ 1492 w 3024"/>
                <a:gd name="T21" fmla="*/ 215 h 3088"/>
                <a:gd name="T22" fmla="*/ 1378 w 3024"/>
                <a:gd name="T23" fmla="*/ 256 h 3088"/>
                <a:gd name="T24" fmla="*/ 1349 w 3024"/>
                <a:gd name="T25" fmla="*/ 258 h 3088"/>
                <a:gd name="T26" fmla="*/ 1259 w 3024"/>
                <a:gd name="T27" fmla="*/ 265 h 3088"/>
                <a:gd name="T28" fmla="*/ 1076 w 3024"/>
                <a:gd name="T29" fmla="*/ 159 h 3088"/>
                <a:gd name="T30" fmla="*/ 1045 w 3024"/>
                <a:gd name="T31" fmla="*/ 1 h 3088"/>
                <a:gd name="T32" fmla="*/ 1033 w 3024"/>
                <a:gd name="T33" fmla="*/ 15 h 3088"/>
                <a:gd name="T34" fmla="*/ 868 w 3024"/>
                <a:gd name="T35" fmla="*/ 104 h 3088"/>
                <a:gd name="T36" fmla="*/ 718 w 3024"/>
                <a:gd name="T37" fmla="*/ 83 h 3088"/>
                <a:gd name="T38" fmla="*/ 774 w 3024"/>
                <a:gd name="T39" fmla="*/ 204 h 3088"/>
                <a:gd name="T40" fmla="*/ 730 w 3024"/>
                <a:gd name="T41" fmla="*/ 297 h 3088"/>
                <a:gd name="T42" fmla="*/ 645 w 3024"/>
                <a:gd name="T43" fmla="*/ 334 h 3088"/>
                <a:gd name="T44" fmla="*/ 566 w 3024"/>
                <a:gd name="T45" fmla="*/ 329 h 3088"/>
                <a:gd name="T46" fmla="*/ 511 w 3024"/>
                <a:gd name="T47" fmla="*/ 258 h 3088"/>
                <a:gd name="T48" fmla="*/ 369 w 3024"/>
                <a:gd name="T49" fmla="*/ 267 h 3088"/>
                <a:gd name="T50" fmla="*/ 302 w 3024"/>
                <a:gd name="T51" fmla="*/ 385 h 3088"/>
                <a:gd name="T52" fmla="*/ 296 w 3024"/>
                <a:gd name="T53" fmla="*/ 723 h 3088"/>
                <a:gd name="T54" fmla="*/ 81 w 3024"/>
                <a:gd name="T55" fmla="*/ 801 h 3088"/>
                <a:gd name="T56" fmla="*/ 26 w 3024"/>
                <a:gd name="T57" fmla="*/ 1019 h 3088"/>
                <a:gd name="T58" fmla="*/ 136 w 3024"/>
                <a:gd name="T59" fmla="*/ 1160 h 3088"/>
                <a:gd name="T60" fmla="*/ 257 w 3024"/>
                <a:gd name="T61" fmla="*/ 1148 h 3088"/>
                <a:gd name="T62" fmla="*/ 267 w 3024"/>
                <a:gd name="T63" fmla="*/ 1241 h 3088"/>
                <a:gd name="T64" fmla="*/ 347 w 3024"/>
                <a:gd name="T65" fmla="*/ 1238 h 3088"/>
                <a:gd name="T66" fmla="*/ 589 w 3024"/>
                <a:gd name="T67" fmla="*/ 1153 h 3088"/>
                <a:gd name="T68" fmla="*/ 691 w 3024"/>
                <a:gd name="T69" fmla="*/ 1309 h 3088"/>
                <a:gd name="T70" fmla="*/ 853 w 3024"/>
                <a:gd name="T71" fmla="*/ 1390 h 3088"/>
                <a:gd name="T72" fmla="*/ 937 w 3024"/>
                <a:gd name="T73" fmla="*/ 1440 h 3088"/>
                <a:gd name="T74" fmla="*/ 1044 w 3024"/>
                <a:gd name="T75" fmla="*/ 1505 h 3088"/>
                <a:gd name="T76" fmla="*/ 1160 w 3024"/>
                <a:gd name="T77" fmla="*/ 1658 h 3088"/>
                <a:gd name="T78" fmla="*/ 1248 w 3024"/>
                <a:gd name="T79" fmla="*/ 1889 h 3088"/>
                <a:gd name="T80" fmla="*/ 1227 w 3024"/>
                <a:gd name="T81" fmla="*/ 1930 h 3088"/>
                <a:gd name="T82" fmla="*/ 1238 w 3024"/>
                <a:gd name="T83" fmla="*/ 1952 h 3088"/>
                <a:gd name="T84" fmla="*/ 1322 w 3024"/>
                <a:gd name="T85" fmla="*/ 2128 h 3088"/>
                <a:gd name="T86" fmla="*/ 1478 w 3024"/>
                <a:gd name="T87" fmla="*/ 2257 h 3088"/>
                <a:gd name="T88" fmla="*/ 1493 w 3024"/>
                <a:gd name="T89" fmla="*/ 2397 h 3088"/>
                <a:gd name="T90" fmla="*/ 1503 w 3024"/>
                <a:gd name="T91" fmla="*/ 2559 h 3088"/>
                <a:gd name="T92" fmla="*/ 1279 w 3024"/>
                <a:gd name="T93" fmla="*/ 2787 h 3088"/>
                <a:gd name="T94" fmla="*/ 1429 w 3024"/>
                <a:gd name="T95" fmla="*/ 2854 h 3088"/>
                <a:gd name="T96" fmla="*/ 1565 w 3024"/>
                <a:gd name="T97" fmla="*/ 3017 h 3088"/>
                <a:gd name="T98" fmla="*/ 1564 w 3024"/>
                <a:gd name="T99" fmla="*/ 3058 h 3088"/>
                <a:gd name="T100" fmla="*/ 1601 w 3024"/>
                <a:gd name="T101" fmla="*/ 3059 h 3088"/>
                <a:gd name="T102" fmla="*/ 1765 w 3024"/>
                <a:gd name="T103" fmla="*/ 2782 h 3088"/>
                <a:gd name="T104" fmla="*/ 1924 w 3024"/>
                <a:gd name="T105" fmla="*/ 2653 h 3088"/>
                <a:gd name="T106" fmla="*/ 2168 w 3024"/>
                <a:gd name="T107" fmla="*/ 2257 h 3088"/>
                <a:gd name="T108" fmla="*/ 2397 w 3024"/>
                <a:gd name="T109" fmla="*/ 2189 h 3088"/>
                <a:gd name="T110" fmla="*/ 2596 w 3024"/>
                <a:gd name="T111" fmla="*/ 1945 h 3088"/>
                <a:gd name="T112" fmla="*/ 2678 w 3024"/>
                <a:gd name="T113" fmla="*/ 1744 h 3088"/>
                <a:gd name="T114" fmla="*/ 2691 w 3024"/>
                <a:gd name="T115" fmla="*/ 1375 h 3088"/>
                <a:gd name="T116" fmla="*/ 2894 w 3024"/>
                <a:gd name="T117" fmla="*/ 1200 h 3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24" h="3088">
                  <a:moveTo>
                    <a:pt x="2982" y="834"/>
                  </a:moveTo>
                  <a:cubicBezTo>
                    <a:pt x="2973" y="796"/>
                    <a:pt x="2962" y="793"/>
                    <a:pt x="2950" y="793"/>
                  </a:cubicBezTo>
                  <a:cubicBezTo>
                    <a:pt x="2945" y="793"/>
                    <a:pt x="2941" y="793"/>
                    <a:pt x="2936" y="794"/>
                  </a:cubicBezTo>
                  <a:cubicBezTo>
                    <a:pt x="2931" y="794"/>
                    <a:pt x="2927" y="795"/>
                    <a:pt x="2922" y="795"/>
                  </a:cubicBezTo>
                  <a:cubicBezTo>
                    <a:pt x="2919" y="795"/>
                    <a:pt x="2917" y="795"/>
                    <a:pt x="2914" y="795"/>
                  </a:cubicBezTo>
                  <a:cubicBezTo>
                    <a:pt x="2856" y="795"/>
                    <a:pt x="2796" y="761"/>
                    <a:pt x="2734" y="695"/>
                  </a:cubicBezTo>
                  <a:cubicBezTo>
                    <a:pt x="2687" y="644"/>
                    <a:pt x="2635" y="618"/>
                    <a:pt x="2578" y="618"/>
                  </a:cubicBezTo>
                  <a:cubicBezTo>
                    <a:pt x="2559" y="618"/>
                    <a:pt x="2539" y="621"/>
                    <a:pt x="2517" y="627"/>
                  </a:cubicBezTo>
                  <a:cubicBezTo>
                    <a:pt x="2508" y="629"/>
                    <a:pt x="2499" y="631"/>
                    <a:pt x="2490" y="631"/>
                  </a:cubicBezTo>
                  <a:cubicBezTo>
                    <a:pt x="2458" y="631"/>
                    <a:pt x="2428" y="618"/>
                    <a:pt x="2401" y="606"/>
                  </a:cubicBezTo>
                  <a:cubicBezTo>
                    <a:pt x="2387" y="600"/>
                    <a:pt x="2374" y="594"/>
                    <a:pt x="2363" y="592"/>
                  </a:cubicBezTo>
                  <a:cubicBezTo>
                    <a:pt x="2343" y="587"/>
                    <a:pt x="2319" y="604"/>
                    <a:pt x="2300" y="619"/>
                  </a:cubicBezTo>
                  <a:cubicBezTo>
                    <a:pt x="2288" y="628"/>
                    <a:pt x="2277" y="637"/>
                    <a:pt x="2267" y="641"/>
                  </a:cubicBezTo>
                  <a:cubicBezTo>
                    <a:pt x="2257" y="644"/>
                    <a:pt x="2252" y="640"/>
                    <a:pt x="2251" y="638"/>
                  </a:cubicBezTo>
                  <a:cubicBezTo>
                    <a:pt x="2247" y="632"/>
                    <a:pt x="2252" y="622"/>
                    <a:pt x="2259" y="606"/>
                  </a:cubicBezTo>
                  <a:cubicBezTo>
                    <a:pt x="2265" y="592"/>
                    <a:pt x="2273" y="575"/>
                    <a:pt x="2274" y="562"/>
                  </a:cubicBezTo>
                  <a:cubicBezTo>
                    <a:pt x="2275" y="552"/>
                    <a:pt x="2259" y="522"/>
                    <a:pt x="2098" y="459"/>
                  </a:cubicBezTo>
                  <a:cubicBezTo>
                    <a:pt x="2072" y="449"/>
                    <a:pt x="2051" y="444"/>
                    <a:pt x="2035" y="444"/>
                  </a:cubicBezTo>
                  <a:cubicBezTo>
                    <a:pt x="2007" y="444"/>
                    <a:pt x="1995" y="458"/>
                    <a:pt x="1995" y="488"/>
                  </a:cubicBezTo>
                  <a:cubicBezTo>
                    <a:pt x="1995" y="495"/>
                    <a:pt x="1995" y="513"/>
                    <a:pt x="1981" y="513"/>
                  </a:cubicBezTo>
                  <a:cubicBezTo>
                    <a:pt x="1977" y="513"/>
                    <a:pt x="1974" y="512"/>
                    <a:pt x="1970" y="511"/>
                  </a:cubicBezTo>
                  <a:cubicBezTo>
                    <a:pt x="1967" y="510"/>
                    <a:pt x="1963" y="509"/>
                    <a:pt x="1959" y="509"/>
                  </a:cubicBezTo>
                  <a:cubicBezTo>
                    <a:pt x="1955" y="509"/>
                    <a:pt x="1948" y="511"/>
                    <a:pt x="1940" y="527"/>
                  </a:cubicBezTo>
                  <a:cubicBezTo>
                    <a:pt x="1927" y="556"/>
                    <a:pt x="1910" y="559"/>
                    <a:pt x="1903" y="559"/>
                  </a:cubicBezTo>
                  <a:cubicBezTo>
                    <a:pt x="1892" y="559"/>
                    <a:pt x="1883" y="553"/>
                    <a:pt x="1881" y="544"/>
                  </a:cubicBezTo>
                  <a:cubicBezTo>
                    <a:pt x="1879" y="536"/>
                    <a:pt x="1883" y="527"/>
                    <a:pt x="1893" y="522"/>
                  </a:cubicBezTo>
                  <a:cubicBezTo>
                    <a:pt x="1918" y="506"/>
                    <a:pt x="1946" y="470"/>
                    <a:pt x="1956" y="437"/>
                  </a:cubicBezTo>
                  <a:cubicBezTo>
                    <a:pt x="1957" y="435"/>
                    <a:pt x="1957" y="433"/>
                    <a:pt x="1954" y="430"/>
                  </a:cubicBezTo>
                  <a:cubicBezTo>
                    <a:pt x="1943" y="414"/>
                    <a:pt x="1890" y="399"/>
                    <a:pt x="1845" y="399"/>
                  </a:cubicBezTo>
                  <a:cubicBezTo>
                    <a:pt x="1830" y="399"/>
                    <a:pt x="1818" y="400"/>
                    <a:pt x="1810" y="404"/>
                  </a:cubicBezTo>
                  <a:cubicBezTo>
                    <a:pt x="1792" y="411"/>
                    <a:pt x="1788" y="428"/>
                    <a:pt x="1786" y="443"/>
                  </a:cubicBezTo>
                  <a:cubicBezTo>
                    <a:pt x="1784" y="454"/>
                    <a:pt x="1781" y="467"/>
                    <a:pt x="1769" y="467"/>
                  </a:cubicBezTo>
                  <a:cubicBezTo>
                    <a:pt x="1765" y="467"/>
                    <a:pt x="1761" y="465"/>
                    <a:pt x="1756" y="462"/>
                  </a:cubicBezTo>
                  <a:cubicBezTo>
                    <a:pt x="1741" y="454"/>
                    <a:pt x="1734" y="439"/>
                    <a:pt x="1738" y="423"/>
                  </a:cubicBezTo>
                  <a:cubicBezTo>
                    <a:pt x="1743" y="404"/>
                    <a:pt x="1760" y="389"/>
                    <a:pt x="1778" y="389"/>
                  </a:cubicBezTo>
                  <a:lnTo>
                    <a:pt x="1779" y="389"/>
                  </a:lnTo>
                  <a:lnTo>
                    <a:pt x="1779" y="389"/>
                  </a:lnTo>
                  <a:cubicBezTo>
                    <a:pt x="1798" y="389"/>
                    <a:pt x="1823" y="355"/>
                    <a:pt x="1850" y="297"/>
                  </a:cubicBezTo>
                  <a:cubicBezTo>
                    <a:pt x="1860" y="276"/>
                    <a:pt x="1848" y="267"/>
                    <a:pt x="1823" y="251"/>
                  </a:cubicBezTo>
                  <a:cubicBezTo>
                    <a:pt x="1812" y="243"/>
                    <a:pt x="1799" y="235"/>
                    <a:pt x="1788" y="223"/>
                  </a:cubicBezTo>
                  <a:cubicBezTo>
                    <a:pt x="1773" y="205"/>
                    <a:pt x="1766" y="174"/>
                    <a:pt x="1760" y="144"/>
                  </a:cubicBezTo>
                  <a:cubicBezTo>
                    <a:pt x="1755" y="117"/>
                    <a:pt x="1750" y="90"/>
                    <a:pt x="1739" y="80"/>
                  </a:cubicBezTo>
                  <a:cubicBezTo>
                    <a:pt x="1737" y="81"/>
                    <a:pt x="1735" y="83"/>
                    <a:pt x="1734" y="85"/>
                  </a:cubicBezTo>
                  <a:cubicBezTo>
                    <a:pt x="1731" y="87"/>
                    <a:pt x="1729" y="89"/>
                    <a:pt x="1727" y="92"/>
                  </a:cubicBezTo>
                  <a:cubicBezTo>
                    <a:pt x="1725" y="94"/>
                    <a:pt x="1722" y="97"/>
                    <a:pt x="1720" y="99"/>
                  </a:cubicBezTo>
                  <a:cubicBezTo>
                    <a:pt x="1718" y="101"/>
                    <a:pt x="1716" y="104"/>
                    <a:pt x="1714" y="106"/>
                  </a:cubicBezTo>
                  <a:cubicBezTo>
                    <a:pt x="1711" y="109"/>
                    <a:pt x="1709" y="112"/>
                    <a:pt x="1707" y="114"/>
                  </a:cubicBezTo>
                  <a:cubicBezTo>
                    <a:pt x="1704" y="117"/>
                    <a:pt x="1702" y="119"/>
                    <a:pt x="1700" y="121"/>
                  </a:cubicBezTo>
                  <a:cubicBezTo>
                    <a:pt x="1698" y="124"/>
                    <a:pt x="1696" y="127"/>
                    <a:pt x="1694" y="130"/>
                  </a:cubicBezTo>
                  <a:cubicBezTo>
                    <a:pt x="1692" y="132"/>
                    <a:pt x="1690" y="135"/>
                    <a:pt x="1688" y="137"/>
                  </a:cubicBezTo>
                  <a:cubicBezTo>
                    <a:pt x="1686" y="140"/>
                    <a:pt x="1684" y="143"/>
                    <a:pt x="1681" y="146"/>
                  </a:cubicBezTo>
                  <a:cubicBezTo>
                    <a:pt x="1680" y="148"/>
                    <a:pt x="1678" y="150"/>
                    <a:pt x="1677" y="152"/>
                  </a:cubicBezTo>
                  <a:cubicBezTo>
                    <a:pt x="1674" y="156"/>
                    <a:pt x="1672" y="159"/>
                    <a:pt x="1671" y="162"/>
                  </a:cubicBezTo>
                  <a:cubicBezTo>
                    <a:pt x="1669" y="164"/>
                    <a:pt x="1668" y="166"/>
                    <a:pt x="1667" y="168"/>
                  </a:cubicBezTo>
                  <a:cubicBezTo>
                    <a:pt x="1665" y="171"/>
                    <a:pt x="1663" y="174"/>
                    <a:pt x="1661" y="178"/>
                  </a:cubicBezTo>
                  <a:cubicBezTo>
                    <a:pt x="1660" y="179"/>
                    <a:pt x="1660" y="181"/>
                    <a:pt x="1659" y="182"/>
                  </a:cubicBezTo>
                  <a:cubicBezTo>
                    <a:pt x="1657" y="187"/>
                    <a:pt x="1655" y="191"/>
                    <a:pt x="1653" y="196"/>
                  </a:cubicBezTo>
                  <a:cubicBezTo>
                    <a:pt x="1642" y="228"/>
                    <a:pt x="1629" y="230"/>
                    <a:pt x="1606" y="230"/>
                  </a:cubicBezTo>
                  <a:cubicBezTo>
                    <a:pt x="1597" y="230"/>
                    <a:pt x="1585" y="229"/>
                    <a:pt x="1569" y="234"/>
                  </a:cubicBezTo>
                  <a:cubicBezTo>
                    <a:pt x="1564" y="235"/>
                    <a:pt x="1559" y="237"/>
                    <a:pt x="1554" y="237"/>
                  </a:cubicBezTo>
                  <a:cubicBezTo>
                    <a:pt x="1553" y="238"/>
                    <a:pt x="1552" y="238"/>
                    <a:pt x="1551" y="238"/>
                  </a:cubicBezTo>
                  <a:cubicBezTo>
                    <a:pt x="1548" y="238"/>
                    <a:pt x="1544" y="239"/>
                    <a:pt x="1541" y="239"/>
                  </a:cubicBezTo>
                  <a:cubicBezTo>
                    <a:pt x="1540" y="239"/>
                    <a:pt x="1540" y="239"/>
                    <a:pt x="1539" y="239"/>
                  </a:cubicBezTo>
                  <a:lnTo>
                    <a:pt x="1538" y="239"/>
                  </a:lnTo>
                  <a:cubicBezTo>
                    <a:pt x="1534" y="239"/>
                    <a:pt x="1531" y="238"/>
                    <a:pt x="1528" y="238"/>
                  </a:cubicBezTo>
                  <a:cubicBezTo>
                    <a:pt x="1527" y="238"/>
                    <a:pt x="1526" y="237"/>
                    <a:pt x="1525" y="237"/>
                  </a:cubicBezTo>
                  <a:cubicBezTo>
                    <a:pt x="1522" y="236"/>
                    <a:pt x="1519" y="235"/>
                    <a:pt x="1516" y="234"/>
                  </a:cubicBezTo>
                  <a:cubicBezTo>
                    <a:pt x="1515" y="234"/>
                    <a:pt x="1515" y="234"/>
                    <a:pt x="1514" y="233"/>
                  </a:cubicBezTo>
                  <a:cubicBezTo>
                    <a:pt x="1511" y="232"/>
                    <a:pt x="1508" y="230"/>
                    <a:pt x="1505" y="228"/>
                  </a:cubicBezTo>
                  <a:cubicBezTo>
                    <a:pt x="1504" y="228"/>
                    <a:pt x="1504" y="228"/>
                    <a:pt x="1504" y="227"/>
                  </a:cubicBezTo>
                  <a:cubicBezTo>
                    <a:pt x="1503" y="226"/>
                    <a:pt x="1501" y="225"/>
                    <a:pt x="1500" y="224"/>
                  </a:cubicBezTo>
                  <a:cubicBezTo>
                    <a:pt x="1498" y="222"/>
                    <a:pt x="1496" y="221"/>
                    <a:pt x="1495" y="219"/>
                  </a:cubicBezTo>
                  <a:lnTo>
                    <a:pt x="1495" y="219"/>
                  </a:lnTo>
                  <a:lnTo>
                    <a:pt x="1493" y="217"/>
                  </a:lnTo>
                  <a:lnTo>
                    <a:pt x="1492" y="215"/>
                  </a:lnTo>
                  <a:lnTo>
                    <a:pt x="1492" y="215"/>
                  </a:lnTo>
                  <a:lnTo>
                    <a:pt x="1492" y="215"/>
                  </a:lnTo>
                  <a:cubicBezTo>
                    <a:pt x="1490" y="213"/>
                    <a:pt x="1488" y="211"/>
                    <a:pt x="1487" y="209"/>
                  </a:cubicBezTo>
                  <a:lnTo>
                    <a:pt x="1487" y="208"/>
                  </a:lnTo>
                  <a:cubicBezTo>
                    <a:pt x="1485" y="206"/>
                    <a:pt x="1482" y="203"/>
                    <a:pt x="1471" y="203"/>
                  </a:cubicBezTo>
                  <a:cubicBezTo>
                    <a:pt x="1463" y="203"/>
                    <a:pt x="1454" y="204"/>
                    <a:pt x="1444" y="206"/>
                  </a:cubicBezTo>
                  <a:cubicBezTo>
                    <a:pt x="1431" y="208"/>
                    <a:pt x="1418" y="210"/>
                    <a:pt x="1406" y="209"/>
                  </a:cubicBezTo>
                  <a:cubicBezTo>
                    <a:pt x="1397" y="208"/>
                    <a:pt x="1395" y="211"/>
                    <a:pt x="1393" y="226"/>
                  </a:cubicBezTo>
                  <a:cubicBezTo>
                    <a:pt x="1391" y="237"/>
                    <a:pt x="1389" y="250"/>
                    <a:pt x="1378" y="256"/>
                  </a:cubicBezTo>
                  <a:cubicBezTo>
                    <a:pt x="1375" y="258"/>
                    <a:pt x="1372" y="258"/>
                    <a:pt x="1369" y="259"/>
                  </a:cubicBezTo>
                  <a:lnTo>
                    <a:pt x="1369" y="259"/>
                  </a:lnTo>
                  <a:cubicBezTo>
                    <a:pt x="1367" y="259"/>
                    <a:pt x="1366" y="259"/>
                    <a:pt x="1364" y="259"/>
                  </a:cubicBezTo>
                  <a:cubicBezTo>
                    <a:pt x="1362" y="259"/>
                    <a:pt x="1361" y="259"/>
                    <a:pt x="1359" y="259"/>
                  </a:cubicBezTo>
                  <a:cubicBezTo>
                    <a:pt x="1358" y="259"/>
                    <a:pt x="1357" y="259"/>
                    <a:pt x="1356" y="258"/>
                  </a:cubicBezTo>
                  <a:cubicBezTo>
                    <a:pt x="1354" y="258"/>
                    <a:pt x="1351" y="258"/>
                    <a:pt x="1349" y="257"/>
                  </a:cubicBezTo>
                  <a:lnTo>
                    <a:pt x="1349" y="258"/>
                  </a:lnTo>
                  <a:lnTo>
                    <a:pt x="1334" y="254"/>
                  </a:lnTo>
                  <a:lnTo>
                    <a:pt x="1333" y="254"/>
                  </a:lnTo>
                  <a:lnTo>
                    <a:pt x="1333" y="254"/>
                  </a:lnTo>
                  <a:cubicBezTo>
                    <a:pt x="1322" y="251"/>
                    <a:pt x="1310" y="248"/>
                    <a:pt x="1302" y="248"/>
                  </a:cubicBezTo>
                  <a:cubicBezTo>
                    <a:pt x="1298" y="248"/>
                    <a:pt x="1295" y="248"/>
                    <a:pt x="1293" y="249"/>
                  </a:cubicBezTo>
                  <a:cubicBezTo>
                    <a:pt x="1291" y="250"/>
                    <a:pt x="1289" y="251"/>
                    <a:pt x="1288" y="253"/>
                  </a:cubicBezTo>
                  <a:cubicBezTo>
                    <a:pt x="1276" y="265"/>
                    <a:pt x="1267" y="265"/>
                    <a:pt x="1259" y="265"/>
                  </a:cubicBezTo>
                  <a:lnTo>
                    <a:pt x="1257" y="265"/>
                  </a:lnTo>
                  <a:cubicBezTo>
                    <a:pt x="1254" y="265"/>
                    <a:pt x="1252" y="265"/>
                    <a:pt x="1250" y="270"/>
                  </a:cubicBezTo>
                  <a:cubicBezTo>
                    <a:pt x="1243" y="283"/>
                    <a:pt x="1228" y="284"/>
                    <a:pt x="1216" y="285"/>
                  </a:cubicBezTo>
                  <a:cubicBezTo>
                    <a:pt x="1208" y="286"/>
                    <a:pt x="1201" y="286"/>
                    <a:pt x="1199" y="289"/>
                  </a:cubicBezTo>
                  <a:cubicBezTo>
                    <a:pt x="1193" y="296"/>
                    <a:pt x="1183" y="300"/>
                    <a:pt x="1173" y="300"/>
                  </a:cubicBezTo>
                  <a:cubicBezTo>
                    <a:pt x="1158" y="300"/>
                    <a:pt x="1135" y="293"/>
                    <a:pt x="1107" y="262"/>
                  </a:cubicBezTo>
                  <a:cubicBezTo>
                    <a:pt x="1079" y="231"/>
                    <a:pt x="1073" y="189"/>
                    <a:pt x="1076" y="159"/>
                  </a:cubicBezTo>
                  <a:cubicBezTo>
                    <a:pt x="1077" y="139"/>
                    <a:pt x="1083" y="124"/>
                    <a:pt x="1092" y="118"/>
                  </a:cubicBezTo>
                  <a:cubicBezTo>
                    <a:pt x="1099" y="112"/>
                    <a:pt x="1103" y="100"/>
                    <a:pt x="1102" y="89"/>
                  </a:cubicBezTo>
                  <a:cubicBezTo>
                    <a:pt x="1101" y="77"/>
                    <a:pt x="1095" y="68"/>
                    <a:pt x="1086" y="64"/>
                  </a:cubicBezTo>
                  <a:cubicBezTo>
                    <a:pt x="1071" y="57"/>
                    <a:pt x="1070" y="41"/>
                    <a:pt x="1069" y="27"/>
                  </a:cubicBezTo>
                  <a:cubicBezTo>
                    <a:pt x="1068" y="10"/>
                    <a:pt x="1067" y="2"/>
                    <a:pt x="1056" y="0"/>
                  </a:cubicBezTo>
                  <a:cubicBezTo>
                    <a:pt x="1052" y="0"/>
                    <a:pt x="1050" y="0"/>
                    <a:pt x="1048" y="1"/>
                  </a:cubicBezTo>
                  <a:cubicBezTo>
                    <a:pt x="1047" y="1"/>
                    <a:pt x="1046" y="1"/>
                    <a:pt x="1045" y="1"/>
                  </a:cubicBezTo>
                  <a:cubicBezTo>
                    <a:pt x="1044" y="2"/>
                    <a:pt x="1043" y="3"/>
                    <a:pt x="1042" y="4"/>
                  </a:cubicBezTo>
                  <a:cubicBezTo>
                    <a:pt x="1041" y="4"/>
                    <a:pt x="1040" y="5"/>
                    <a:pt x="1039" y="6"/>
                  </a:cubicBezTo>
                  <a:cubicBezTo>
                    <a:pt x="1038" y="7"/>
                    <a:pt x="1038" y="8"/>
                    <a:pt x="1037" y="9"/>
                  </a:cubicBezTo>
                  <a:cubicBezTo>
                    <a:pt x="1036" y="10"/>
                    <a:pt x="1035" y="12"/>
                    <a:pt x="1034" y="13"/>
                  </a:cubicBezTo>
                  <a:lnTo>
                    <a:pt x="1034" y="13"/>
                  </a:lnTo>
                  <a:lnTo>
                    <a:pt x="1034" y="13"/>
                  </a:lnTo>
                  <a:cubicBezTo>
                    <a:pt x="1034" y="14"/>
                    <a:pt x="1033" y="15"/>
                    <a:pt x="1033" y="15"/>
                  </a:cubicBezTo>
                  <a:cubicBezTo>
                    <a:pt x="1032" y="17"/>
                    <a:pt x="1032" y="18"/>
                    <a:pt x="1031" y="20"/>
                  </a:cubicBezTo>
                  <a:cubicBezTo>
                    <a:pt x="1027" y="27"/>
                    <a:pt x="1024" y="35"/>
                    <a:pt x="1017" y="40"/>
                  </a:cubicBezTo>
                  <a:cubicBezTo>
                    <a:pt x="1015" y="41"/>
                    <a:pt x="1013" y="43"/>
                    <a:pt x="1010" y="44"/>
                  </a:cubicBezTo>
                  <a:cubicBezTo>
                    <a:pt x="1005" y="45"/>
                    <a:pt x="999" y="48"/>
                    <a:pt x="991" y="52"/>
                  </a:cubicBezTo>
                  <a:cubicBezTo>
                    <a:pt x="989" y="54"/>
                    <a:pt x="986" y="55"/>
                    <a:pt x="983" y="56"/>
                  </a:cubicBezTo>
                  <a:cubicBezTo>
                    <a:pt x="959" y="69"/>
                    <a:pt x="930" y="84"/>
                    <a:pt x="913" y="80"/>
                  </a:cubicBezTo>
                  <a:cubicBezTo>
                    <a:pt x="894" y="77"/>
                    <a:pt x="868" y="83"/>
                    <a:pt x="868" y="104"/>
                  </a:cubicBezTo>
                  <a:cubicBezTo>
                    <a:pt x="868" y="121"/>
                    <a:pt x="858" y="126"/>
                    <a:pt x="850" y="126"/>
                  </a:cubicBezTo>
                  <a:cubicBezTo>
                    <a:pt x="840" y="126"/>
                    <a:pt x="829" y="117"/>
                    <a:pt x="826" y="103"/>
                  </a:cubicBezTo>
                  <a:cubicBezTo>
                    <a:pt x="824" y="96"/>
                    <a:pt x="810" y="95"/>
                    <a:pt x="796" y="93"/>
                  </a:cubicBezTo>
                  <a:cubicBezTo>
                    <a:pt x="783" y="92"/>
                    <a:pt x="769" y="91"/>
                    <a:pt x="761" y="83"/>
                  </a:cubicBezTo>
                  <a:cubicBezTo>
                    <a:pt x="758" y="81"/>
                    <a:pt x="750" y="78"/>
                    <a:pt x="736" y="78"/>
                  </a:cubicBezTo>
                  <a:cubicBezTo>
                    <a:pt x="726" y="78"/>
                    <a:pt x="718" y="80"/>
                    <a:pt x="715" y="81"/>
                  </a:cubicBezTo>
                  <a:cubicBezTo>
                    <a:pt x="716" y="82"/>
                    <a:pt x="717" y="82"/>
                    <a:pt x="718" y="83"/>
                  </a:cubicBezTo>
                  <a:cubicBezTo>
                    <a:pt x="748" y="101"/>
                    <a:pt x="751" y="120"/>
                    <a:pt x="751" y="146"/>
                  </a:cubicBezTo>
                  <a:cubicBezTo>
                    <a:pt x="751" y="155"/>
                    <a:pt x="754" y="158"/>
                    <a:pt x="759" y="163"/>
                  </a:cubicBezTo>
                  <a:cubicBezTo>
                    <a:pt x="764" y="169"/>
                    <a:pt x="771" y="176"/>
                    <a:pt x="771" y="194"/>
                  </a:cubicBezTo>
                  <a:cubicBezTo>
                    <a:pt x="771" y="196"/>
                    <a:pt x="772" y="197"/>
                    <a:pt x="772" y="199"/>
                  </a:cubicBezTo>
                  <a:lnTo>
                    <a:pt x="772" y="200"/>
                  </a:lnTo>
                  <a:cubicBezTo>
                    <a:pt x="772" y="202"/>
                    <a:pt x="773" y="203"/>
                    <a:pt x="773" y="203"/>
                  </a:cubicBezTo>
                  <a:cubicBezTo>
                    <a:pt x="773" y="203"/>
                    <a:pt x="774" y="203"/>
                    <a:pt x="774" y="204"/>
                  </a:cubicBezTo>
                  <a:lnTo>
                    <a:pt x="775" y="204"/>
                  </a:lnTo>
                  <a:cubicBezTo>
                    <a:pt x="778" y="204"/>
                    <a:pt x="783" y="202"/>
                    <a:pt x="787" y="201"/>
                  </a:cubicBezTo>
                  <a:cubicBezTo>
                    <a:pt x="793" y="199"/>
                    <a:pt x="799" y="197"/>
                    <a:pt x="804" y="197"/>
                  </a:cubicBezTo>
                  <a:cubicBezTo>
                    <a:pt x="813" y="197"/>
                    <a:pt x="820" y="203"/>
                    <a:pt x="821" y="213"/>
                  </a:cubicBezTo>
                  <a:cubicBezTo>
                    <a:pt x="822" y="224"/>
                    <a:pt x="814" y="238"/>
                    <a:pt x="796" y="241"/>
                  </a:cubicBezTo>
                  <a:cubicBezTo>
                    <a:pt x="775" y="245"/>
                    <a:pt x="764" y="255"/>
                    <a:pt x="757" y="278"/>
                  </a:cubicBezTo>
                  <a:cubicBezTo>
                    <a:pt x="753" y="294"/>
                    <a:pt x="741" y="295"/>
                    <a:pt x="730" y="297"/>
                  </a:cubicBezTo>
                  <a:cubicBezTo>
                    <a:pt x="722" y="298"/>
                    <a:pt x="713" y="299"/>
                    <a:pt x="705" y="306"/>
                  </a:cubicBezTo>
                  <a:lnTo>
                    <a:pt x="701" y="310"/>
                  </a:lnTo>
                  <a:cubicBezTo>
                    <a:pt x="690" y="319"/>
                    <a:pt x="681" y="327"/>
                    <a:pt x="672" y="332"/>
                  </a:cubicBezTo>
                  <a:cubicBezTo>
                    <a:pt x="671" y="333"/>
                    <a:pt x="669" y="334"/>
                    <a:pt x="667" y="335"/>
                  </a:cubicBezTo>
                  <a:lnTo>
                    <a:pt x="666" y="335"/>
                  </a:lnTo>
                  <a:cubicBezTo>
                    <a:pt x="663" y="336"/>
                    <a:pt x="660" y="337"/>
                    <a:pt x="657" y="337"/>
                  </a:cubicBezTo>
                  <a:cubicBezTo>
                    <a:pt x="653" y="337"/>
                    <a:pt x="649" y="336"/>
                    <a:pt x="645" y="334"/>
                  </a:cubicBezTo>
                  <a:cubicBezTo>
                    <a:pt x="635" y="327"/>
                    <a:pt x="626" y="332"/>
                    <a:pt x="611" y="340"/>
                  </a:cubicBezTo>
                  <a:cubicBezTo>
                    <a:pt x="608" y="342"/>
                    <a:pt x="606" y="343"/>
                    <a:pt x="603" y="344"/>
                  </a:cubicBezTo>
                  <a:cubicBezTo>
                    <a:pt x="603" y="344"/>
                    <a:pt x="603" y="344"/>
                    <a:pt x="602" y="344"/>
                  </a:cubicBezTo>
                  <a:cubicBezTo>
                    <a:pt x="600" y="345"/>
                    <a:pt x="598" y="345"/>
                    <a:pt x="596" y="345"/>
                  </a:cubicBezTo>
                  <a:lnTo>
                    <a:pt x="596" y="345"/>
                  </a:lnTo>
                  <a:cubicBezTo>
                    <a:pt x="586" y="345"/>
                    <a:pt x="578" y="339"/>
                    <a:pt x="567" y="329"/>
                  </a:cubicBezTo>
                  <a:lnTo>
                    <a:pt x="566" y="329"/>
                  </a:lnTo>
                  <a:cubicBezTo>
                    <a:pt x="564" y="327"/>
                    <a:pt x="561" y="325"/>
                    <a:pt x="558" y="322"/>
                  </a:cubicBezTo>
                  <a:cubicBezTo>
                    <a:pt x="549" y="315"/>
                    <a:pt x="542" y="304"/>
                    <a:pt x="534" y="291"/>
                  </a:cubicBezTo>
                  <a:cubicBezTo>
                    <a:pt x="532" y="288"/>
                    <a:pt x="530" y="284"/>
                    <a:pt x="527" y="281"/>
                  </a:cubicBezTo>
                  <a:cubicBezTo>
                    <a:pt x="527" y="279"/>
                    <a:pt x="526" y="278"/>
                    <a:pt x="525" y="277"/>
                  </a:cubicBezTo>
                  <a:cubicBezTo>
                    <a:pt x="523" y="274"/>
                    <a:pt x="522" y="272"/>
                    <a:pt x="520" y="269"/>
                  </a:cubicBezTo>
                  <a:cubicBezTo>
                    <a:pt x="519" y="268"/>
                    <a:pt x="517" y="266"/>
                    <a:pt x="516" y="265"/>
                  </a:cubicBezTo>
                  <a:cubicBezTo>
                    <a:pt x="515" y="262"/>
                    <a:pt x="513" y="260"/>
                    <a:pt x="511" y="258"/>
                  </a:cubicBezTo>
                  <a:cubicBezTo>
                    <a:pt x="510" y="256"/>
                    <a:pt x="508" y="254"/>
                    <a:pt x="507" y="253"/>
                  </a:cubicBezTo>
                  <a:cubicBezTo>
                    <a:pt x="505" y="251"/>
                    <a:pt x="503" y="249"/>
                    <a:pt x="502" y="248"/>
                  </a:cubicBezTo>
                  <a:lnTo>
                    <a:pt x="502" y="248"/>
                  </a:lnTo>
                  <a:cubicBezTo>
                    <a:pt x="482" y="257"/>
                    <a:pt x="451" y="266"/>
                    <a:pt x="434" y="268"/>
                  </a:cubicBezTo>
                  <a:cubicBezTo>
                    <a:pt x="432" y="268"/>
                    <a:pt x="430" y="268"/>
                    <a:pt x="428" y="268"/>
                  </a:cubicBezTo>
                  <a:cubicBezTo>
                    <a:pt x="423" y="268"/>
                    <a:pt x="416" y="268"/>
                    <a:pt x="408" y="268"/>
                  </a:cubicBezTo>
                  <a:cubicBezTo>
                    <a:pt x="396" y="267"/>
                    <a:pt x="382" y="267"/>
                    <a:pt x="369" y="267"/>
                  </a:cubicBezTo>
                  <a:cubicBezTo>
                    <a:pt x="326" y="267"/>
                    <a:pt x="320" y="272"/>
                    <a:pt x="319" y="273"/>
                  </a:cubicBezTo>
                  <a:cubicBezTo>
                    <a:pt x="317" y="279"/>
                    <a:pt x="319" y="289"/>
                    <a:pt x="323" y="297"/>
                  </a:cubicBezTo>
                  <a:cubicBezTo>
                    <a:pt x="327" y="302"/>
                    <a:pt x="331" y="306"/>
                    <a:pt x="334" y="307"/>
                  </a:cubicBezTo>
                  <a:cubicBezTo>
                    <a:pt x="347" y="310"/>
                    <a:pt x="363" y="315"/>
                    <a:pt x="365" y="326"/>
                  </a:cubicBezTo>
                  <a:cubicBezTo>
                    <a:pt x="368" y="337"/>
                    <a:pt x="356" y="346"/>
                    <a:pt x="352" y="349"/>
                  </a:cubicBezTo>
                  <a:cubicBezTo>
                    <a:pt x="340" y="357"/>
                    <a:pt x="329" y="358"/>
                    <a:pt x="320" y="359"/>
                  </a:cubicBezTo>
                  <a:cubicBezTo>
                    <a:pt x="307" y="360"/>
                    <a:pt x="302" y="361"/>
                    <a:pt x="302" y="385"/>
                  </a:cubicBezTo>
                  <a:cubicBezTo>
                    <a:pt x="302" y="406"/>
                    <a:pt x="315" y="424"/>
                    <a:pt x="328" y="441"/>
                  </a:cubicBezTo>
                  <a:cubicBezTo>
                    <a:pt x="343" y="462"/>
                    <a:pt x="359" y="484"/>
                    <a:pt x="351" y="510"/>
                  </a:cubicBezTo>
                  <a:cubicBezTo>
                    <a:pt x="344" y="533"/>
                    <a:pt x="336" y="592"/>
                    <a:pt x="336" y="613"/>
                  </a:cubicBezTo>
                  <a:cubicBezTo>
                    <a:pt x="336" y="614"/>
                    <a:pt x="332" y="705"/>
                    <a:pt x="306" y="720"/>
                  </a:cubicBezTo>
                  <a:lnTo>
                    <a:pt x="308" y="722"/>
                  </a:lnTo>
                  <a:lnTo>
                    <a:pt x="299" y="723"/>
                  </a:lnTo>
                  <a:cubicBezTo>
                    <a:pt x="298" y="723"/>
                    <a:pt x="297" y="723"/>
                    <a:pt x="296" y="723"/>
                  </a:cubicBezTo>
                  <a:cubicBezTo>
                    <a:pt x="296" y="723"/>
                    <a:pt x="295" y="723"/>
                    <a:pt x="294" y="723"/>
                  </a:cubicBezTo>
                  <a:cubicBezTo>
                    <a:pt x="288" y="723"/>
                    <a:pt x="282" y="721"/>
                    <a:pt x="277" y="720"/>
                  </a:cubicBezTo>
                  <a:cubicBezTo>
                    <a:pt x="264" y="716"/>
                    <a:pt x="251" y="715"/>
                    <a:pt x="239" y="726"/>
                  </a:cubicBezTo>
                  <a:cubicBezTo>
                    <a:pt x="224" y="738"/>
                    <a:pt x="208" y="740"/>
                    <a:pt x="192" y="743"/>
                  </a:cubicBezTo>
                  <a:cubicBezTo>
                    <a:pt x="176" y="746"/>
                    <a:pt x="161" y="748"/>
                    <a:pt x="146" y="760"/>
                  </a:cubicBezTo>
                  <a:cubicBezTo>
                    <a:pt x="132" y="771"/>
                    <a:pt x="118" y="775"/>
                    <a:pt x="106" y="779"/>
                  </a:cubicBezTo>
                  <a:cubicBezTo>
                    <a:pt x="89" y="785"/>
                    <a:pt x="82" y="788"/>
                    <a:pt x="81" y="801"/>
                  </a:cubicBezTo>
                  <a:cubicBezTo>
                    <a:pt x="79" y="815"/>
                    <a:pt x="72" y="827"/>
                    <a:pt x="66" y="837"/>
                  </a:cubicBezTo>
                  <a:cubicBezTo>
                    <a:pt x="59" y="849"/>
                    <a:pt x="52" y="859"/>
                    <a:pt x="56" y="871"/>
                  </a:cubicBezTo>
                  <a:cubicBezTo>
                    <a:pt x="61" y="893"/>
                    <a:pt x="51" y="898"/>
                    <a:pt x="39" y="904"/>
                  </a:cubicBezTo>
                  <a:cubicBezTo>
                    <a:pt x="34" y="907"/>
                    <a:pt x="27" y="911"/>
                    <a:pt x="20" y="917"/>
                  </a:cubicBezTo>
                  <a:cubicBezTo>
                    <a:pt x="11" y="926"/>
                    <a:pt x="12" y="933"/>
                    <a:pt x="14" y="941"/>
                  </a:cubicBezTo>
                  <a:cubicBezTo>
                    <a:pt x="15" y="948"/>
                    <a:pt x="17" y="957"/>
                    <a:pt x="9" y="967"/>
                  </a:cubicBezTo>
                  <a:cubicBezTo>
                    <a:pt x="0" y="978"/>
                    <a:pt x="12" y="998"/>
                    <a:pt x="26" y="1019"/>
                  </a:cubicBezTo>
                  <a:lnTo>
                    <a:pt x="30" y="1025"/>
                  </a:lnTo>
                  <a:cubicBezTo>
                    <a:pt x="34" y="1031"/>
                    <a:pt x="37" y="1036"/>
                    <a:pt x="41" y="1041"/>
                  </a:cubicBezTo>
                  <a:cubicBezTo>
                    <a:pt x="54" y="1059"/>
                    <a:pt x="64" y="1075"/>
                    <a:pt x="63" y="1094"/>
                  </a:cubicBezTo>
                  <a:cubicBezTo>
                    <a:pt x="62" y="1101"/>
                    <a:pt x="63" y="1106"/>
                    <a:pt x="67" y="1110"/>
                  </a:cubicBezTo>
                  <a:cubicBezTo>
                    <a:pt x="72" y="1116"/>
                    <a:pt x="82" y="1118"/>
                    <a:pt x="94" y="1117"/>
                  </a:cubicBezTo>
                  <a:cubicBezTo>
                    <a:pt x="110" y="1115"/>
                    <a:pt x="113" y="1129"/>
                    <a:pt x="115" y="1138"/>
                  </a:cubicBezTo>
                  <a:cubicBezTo>
                    <a:pt x="118" y="1152"/>
                    <a:pt x="121" y="1160"/>
                    <a:pt x="136" y="1160"/>
                  </a:cubicBezTo>
                  <a:cubicBezTo>
                    <a:pt x="145" y="1160"/>
                    <a:pt x="154" y="1160"/>
                    <a:pt x="162" y="1161"/>
                  </a:cubicBezTo>
                  <a:cubicBezTo>
                    <a:pt x="170" y="1161"/>
                    <a:pt x="177" y="1162"/>
                    <a:pt x="184" y="1162"/>
                  </a:cubicBezTo>
                  <a:cubicBezTo>
                    <a:pt x="200" y="1162"/>
                    <a:pt x="208" y="1159"/>
                    <a:pt x="211" y="1152"/>
                  </a:cubicBezTo>
                  <a:cubicBezTo>
                    <a:pt x="214" y="1147"/>
                    <a:pt x="217" y="1142"/>
                    <a:pt x="220" y="1138"/>
                  </a:cubicBezTo>
                  <a:cubicBezTo>
                    <a:pt x="227" y="1131"/>
                    <a:pt x="234" y="1126"/>
                    <a:pt x="242" y="1126"/>
                  </a:cubicBezTo>
                  <a:cubicBezTo>
                    <a:pt x="245" y="1126"/>
                    <a:pt x="252" y="1127"/>
                    <a:pt x="255" y="1136"/>
                  </a:cubicBezTo>
                  <a:cubicBezTo>
                    <a:pt x="256" y="1139"/>
                    <a:pt x="257" y="1143"/>
                    <a:pt x="257" y="1148"/>
                  </a:cubicBezTo>
                  <a:cubicBezTo>
                    <a:pt x="257" y="1152"/>
                    <a:pt x="256" y="1158"/>
                    <a:pt x="256" y="1164"/>
                  </a:cubicBezTo>
                  <a:cubicBezTo>
                    <a:pt x="256" y="1164"/>
                    <a:pt x="256" y="1164"/>
                    <a:pt x="256" y="1165"/>
                  </a:cubicBezTo>
                  <a:cubicBezTo>
                    <a:pt x="256" y="1170"/>
                    <a:pt x="256" y="1178"/>
                    <a:pt x="256" y="1185"/>
                  </a:cubicBezTo>
                  <a:cubicBezTo>
                    <a:pt x="256" y="1188"/>
                    <a:pt x="256" y="1191"/>
                    <a:pt x="256" y="1194"/>
                  </a:cubicBezTo>
                  <a:cubicBezTo>
                    <a:pt x="256" y="1214"/>
                    <a:pt x="257" y="1235"/>
                    <a:pt x="263" y="1241"/>
                  </a:cubicBezTo>
                  <a:cubicBezTo>
                    <a:pt x="264" y="1241"/>
                    <a:pt x="264" y="1241"/>
                    <a:pt x="264" y="1241"/>
                  </a:cubicBezTo>
                  <a:cubicBezTo>
                    <a:pt x="265" y="1242"/>
                    <a:pt x="266" y="1242"/>
                    <a:pt x="267" y="1241"/>
                  </a:cubicBezTo>
                  <a:cubicBezTo>
                    <a:pt x="277" y="1237"/>
                    <a:pt x="293" y="1235"/>
                    <a:pt x="311" y="1235"/>
                  </a:cubicBezTo>
                  <a:cubicBezTo>
                    <a:pt x="319" y="1235"/>
                    <a:pt x="326" y="1236"/>
                    <a:pt x="333" y="1237"/>
                  </a:cubicBezTo>
                  <a:cubicBezTo>
                    <a:pt x="337" y="1237"/>
                    <a:pt x="340" y="1237"/>
                    <a:pt x="343" y="1238"/>
                  </a:cubicBezTo>
                  <a:cubicBezTo>
                    <a:pt x="344" y="1238"/>
                    <a:pt x="345" y="1238"/>
                    <a:pt x="346" y="1238"/>
                  </a:cubicBezTo>
                  <a:lnTo>
                    <a:pt x="347" y="1238"/>
                  </a:lnTo>
                  <a:lnTo>
                    <a:pt x="347" y="1238"/>
                  </a:lnTo>
                  <a:lnTo>
                    <a:pt x="347" y="1238"/>
                  </a:lnTo>
                  <a:cubicBezTo>
                    <a:pt x="356" y="1240"/>
                    <a:pt x="364" y="1241"/>
                    <a:pt x="370" y="1244"/>
                  </a:cubicBezTo>
                  <a:cubicBezTo>
                    <a:pt x="372" y="1244"/>
                    <a:pt x="374" y="1245"/>
                    <a:pt x="376" y="1245"/>
                  </a:cubicBezTo>
                  <a:cubicBezTo>
                    <a:pt x="395" y="1250"/>
                    <a:pt x="415" y="1244"/>
                    <a:pt x="429" y="1229"/>
                  </a:cubicBezTo>
                  <a:cubicBezTo>
                    <a:pt x="439" y="1219"/>
                    <a:pt x="449" y="1215"/>
                    <a:pt x="462" y="1210"/>
                  </a:cubicBezTo>
                  <a:cubicBezTo>
                    <a:pt x="472" y="1206"/>
                    <a:pt x="483" y="1202"/>
                    <a:pt x="496" y="1194"/>
                  </a:cubicBezTo>
                  <a:cubicBezTo>
                    <a:pt x="502" y="1191"/>
                    <a:pt x="509" y="1187"/>
                    <a:pt x="515" y="1183"/>
                  </a:cubicBezTo>
                  <a:cubicBezTo>
                    <a:pt x="540" y="1168"/>
                    <a:pt x="564" y="1153"/>
                    <a:pt x="589" y="1153"/>
                  </a:cubicBezTo>
                  <a:cubicBezTo>
                    <a:pt x="598" y="1153"/>
                    <a:pt x="609" y="1151"/>
                    <a:pt x="620" y="1149"/>
                  </a:cubicBezTo>
                  <a:cubicBezTo>
                    <a:pt x="631" y="1148"/>
                    <a:pt x="641" y="1146"/>
                    <a:pt x="649" y="1146"/>
                  </a:cubicBezTo>
                  <a:cubicBezTo>
                    <a:pt x="654" y="1146"/>
                    <a:pt x="662" y="1147"/>
                    <a:pt x="666" y="1152"/>
                  </a:cubicBezTo>
                  <a:cubicBezTo>
                    <a:pt x="668" y="1156"/>
                    <a:pt x="669" y="1160"/>
                    <a:pt x="667" y="1165"/>
                  </a:cubicBezTo>
                  <a:cubicBezTo>
                    <a:pt x="666" y="1169"/>
                    <a:pt x="665" y="1175"/>
                    <a:pt x="664" y="1183"/>
                  </a:cubicBezTo>
                  <a:cubicBezTo>
                    <a:pt x="663" y="1190"/>
                    <a:pt x="663" y="1199"/>
                    <a:pt x="663" y="1209"/>
                  </a:cubicBezTo>
                  <a:cubicBezTo>
                    <a:pt x="663" y="1241"/>
                    <a:pt x="669" y="1283"/>
                    <a:pt x="691" y="1309"/>
                  </a:cubicBezTo>
                  <a:cubicBezTo>
                    <a:pt x="720" y="1344"/>
                    <a:pt x="739" y="1360"/>
                    <a:pt x="764" y="1361"/>
                  </a:cubicBezTo>
                  <a:cubicBezTo>
                    <a:pt x="768" y="1361"/>
                    <a:pt x="772" y="1361"/>
                    <a:pt x="776" y="1361"/>
                  </a:cubicBezTo>
                  <a:cubicBezTo>
                    <a:pt x="797" y="1358"/>
                    <a:pt x="805" y="1363"/>
                    <a:pt x="812" y="1367"/>
                  </a:cubicBezTo>
                  <a:cubicBezTo>
                    <a:pt x="817" y="1370"/>
                    <a:pt x="821" y="1373"/>
                    <a:pt x="830" y="1372"/>
                  </a:cubicBezTo>
                  <a:cubicBezTo>
                    <a:pt x="841" y="1371"/>
                    <a:pt x="847" y="1375"/>
                    <a:pt x="850" y="1380"/>
                  </a:cubicBezTo>
                  <a:cubicBezTo>
                    <a:pt x="851" y="1383"/>
                    <a:pt x="852" y="1385"/>
                    <a:pt x="853" y="1388"/>
                  </a:cubicBezTo>
                  <a:cubicBezTo>
                    <a:pt x="853" y="1388"/>
                    <a:pt x="853" y="1389"/>
                    <a:pt x="853" y="1390"/>
                  </a:cubicBezTo>
                  <a:cubicBezTo>
                    <a:pt x="855" y="1395"/>
                    <a:pt x="856" y="1398"/>
                    <a:pt x="859" y="1398"/>
                  </a:cubicBezTo>
                  <a:cubicBezTo>
                    <a:pt x="860" y="1399"/>
                    <a:pt x="861" y="1399"/>
                    <a:pt x="862" y="1399"/>
                  </a:cubicBezTo>
                  <a:cubicBezTo>
                    <a:pt x="878" y="1399"/>
                    <a:pt x="931" y="1402"/>
                    <a:pt x="931" y="1434"/>
                  </a:cubicBezTo>
                  <a:cubicBezTo>
                    <a:pt x="931" y="1435"/>
                    <a:pt x="932" y="1437"/>
                    <a:pt x="934" y="1439"/>
                  </a:cubicBezTo>
                  <a:cubicBezTo>
                    <a:pt x="935" y="1439"/>
                    <a:pt x="935" y="1439"/>
                    <a:pt x="936" y="1439"/>
                  </a:cubicBezTo>
                  <a:cubicBezTo>
                    <a:pt x="936" y="1439"/>
                    <a:pt x="936" y="1440"/>
                    <a:pt x="937" y="1440"/>
                  </a:cubicBezTo>
                  <a:lnTo>
                    <a:pt x="937" y="1440"/>
                  </a:lnTo>
                  <a:cubicBezTo>
                    <a:pt x="940" y="1440"/>
                    <a:pt x="943" y="1441"/>
                    <a:pt x="946" y="1441"/>
                  </a:cubicBezTo>
                  <a:cubicBezTo>
                    <a:pt x="947" y="1441"/>
                    <a:pt x="947" y="1441"/>
                    <a:pt x="948" y="1441"/>
                  </a:cubicBezTo>
                  <a:cubicBezTo>
                    <a:pt x="951" y="1442"/>
                    <a:pt x="954" y="1442"/>
                    <a:pt x="957" y="1442"/>
                  </a:cubicBezTo>
                  <a:cubicBezTo>
                    <a:pt x="961" y="1442"/>
                    <a:pt x="965" y="1442"/>
                    <a:pt x="969" y="1441"/>
                  </a:cubicBezTo>
                  <a:cubicBezTo>
                    <a:pt x="986" y="1441"/>
                    <a:pt x="1004" y="1440"/>
                    <a:pt x="1013" y="1448"/>
                  </a:cubicBezTo>
                  <a:lnTo>
                    <a:pt x="1018" y="1452"/>
                  </a:lnTo>
                  <a:cubicBezTo>
                    <a:pt x="1032" y="1464"/>
                    <a:pt x="1049" y="1478"/>
                    <a:pt x="1044" y="1505"/>
                  </a:cubicBezTo>
                  <a:cubicBezTo>
                    <a:pt x="1042" y="1515"/>
                    <a:pt x="1049" y="1525"/>
                    <a:pt x="1054" y="1534"/>
                  </a:cubicBezTo>
                  <a:cubicBezTo>
                    <a:pt x="1059" y="1542"/>
                    <a:pt x="1064" y="1550"/>
                    <a:pt x="1062" y="1557"/>
                  </a:cubicBezTo>
                  <a:cubicBezTo>
                    <a:pt x="1061" y="1562"/>
                    <a:pt x="1058" y="1565"/>
                    <a:pt x="1052" y="1568"/>
                  </a:cubicBezTo>
                  <a:cubicBezTo>
                    <a:pt x="1045" y="1572"/>
                    <a:pt x="1045" y="1575"/>
                    <a:pt x="1053" y="1592"/>
                  </a:cubicBezTo>
                  <a:cubicBezTo>
                    <a:pt x="1058" y="1602"/>
                    <a:pt x="1064" y="1613"/>
                    <a:pt x="1065" y="1626"/>
                  </a:cubicBezTo>
                  <a:cubicBezTo>
                    <a:pt x="1066" y="1650"/>
                    <a:pt x="1093" y="1661"/>
                    <a:pt x="1142" y="1658"/>
                  </a:cubicBezTo>
                  <a:cubicBezTo>
                    <a:pt x="1148" y="1658"/>
                    <a:pt x="1154" y="1658"/>
                    <a:pt x="1160" y="1658"/>
                  </a:cubicBezTo>
                  <a:cubicBezTo>
                    <a:pt x="1195" y="1658"/>
                    <a:pt x="1211" y="1665"/>
                    <a:pt x="1211" y="1703"/>
                  </a:cubicBezTo>
                  <a:cubicBezTo>
                    <a:pt x="1211" y="1720"/>
                    <a:pt x="1220" y="1729"/>
                    <a:pt x="1231" y="1740"/>
                  </a:cubicBezTo>
                  <a:cubicBezTo>
                    <a:pt x="1240" y="1749"/>
                    <a:pt x="1251" y="1759"/>
                    <a:pt x="1256" y="1775"/>
                  </a:cubicBezTo>
                  <a:cubicBezTo>
                    <a:pt x="1263" y="1796"/>
                    <a:pt x="1257" y="1818"/>
                    <a:pt x="1252" y="1838"/>
                  </a:cubicBezTo>
                  <a:cubicBezTo>
                    <a:pt x="1249" y="1852"/>
                    <a:pt x="1246" y="1865"/>
                    <a:pt x="1247" y="1876"/>
                  </a:cubicBezTo>
                  <a:cubicBezTo>
                    <a:pt x="1248" y="1879"/>
                    <a:pt x="1248" y="1883"/>
                    <a:pt x="1248" y="1887"/>
                  </a:cubicBezTo>
                  <a:cubicBezTo>
                    <a:pt x="1248" y="1887"/>
                    <a:pt x="1248" y="1888"/>
                    <a:pt x="1248" y="1889"/>
                  </a:cubicBezTo>
                  <a:cubicBezTo>
                    <a:pt x="1247" y="1892"/>
                    <a:pt x="1247" y="1896"/>
                    <a:pt x="1246" y="1899"/>
                  </a:cubicBezTo>
                  <a:cubicBezTo>
                    <a:pt x="1245" y="1900"/>
                    <a:pt x="1245" y="1901"/>
                    <a:pt x="1244" y="1902"/>
                  </a:cubicBezTo>
                  <a:cubicBezTo>
                    <a:pt x="1244" y="1905"/>
                    <a:pt x="1243" y="1907"/>
                    <a:pt x="1241" y="1910"/>
                  </a:cubicBezTo>
                  <a:cubicBezTo>
                    <a:pt x="1241" y="1911"/>
                    <a:pt x="1240" y="1913"/>
                    <a:pt x="1239" y="1915"/>
                  </a:cubicBezTo>
                  <a:cubicBezTo>
                    <a:pt x="1237" y="1917"/>
                    <a:pt x="1236" y="1919"/>
                    <a:pt x="1234" y="1921"/>
                  </a:cubicBezTo>
                  <a:cubicBezTo>
                    <a:pt x="1234" y="1922"/>
                    <a:pt x="1233" y="1923"/>
                    <a:pt x="1233" y="1923"/>
                  </a:cubicBezTo>
                  <a:cubicBezTo>
                    <a:pt x="1231" y="1926"/>
                    <a:pt x="1229" y="1928"/>
                    <a:pt x="1227" y="1930"/>
                  </a:cubicBezTo>
                  <a:cubicBezTo>
                    <a:pt x="1227" y="1930"/>
                    <a:pt x="1227" y="1930"/>
                    <a:pt x="1226" y="1930"/>
                  </a:cubicBezTo>
                  <a:cubicBezTo>
                    <a:pt x="1227" y="1931"/>
                    <a:pt x="1228" y="1931"/>
                    <a:pt x="1228" y="1932"/>
                  </a:cubicBezTo>
                  <a:cubicBezTo>
                    <a:pt x="1229" y="1933"/>
                    <a:pt x="1230" y="1934"/>
                    <a:pt x="1231" y="1936"/>
                  </a:cubicBezTo>
                  <a:cubicBezTo>
                    <a:pt x="1232" y="1937"/>
                    <a:pt x="1233" y="1939"/>
                    <a:pt x="1234" y="1941"/>
                  </a:cubicBezTo>
                  <a:cubicBezTo>
                    <a:pt x="1234" y="1942"/>
                    <a:pt x="1235" y="1943"/>
                    <a:pt x="1235" y="1944"/>
                  </a:cubicBezTo>
                  <a:cubicBezTo>
                    <a:pt x="1236" y="1946"/>
                    <a:pt x="1237" y="1947"/>
                    <a:pt x="1237" y="1949"/>
                  </a:cubicBezTo>
                  <a:cubicBezTo>
                    <a:pt x="1237" y="1950"/>
                    <a:pt x="1238" y="1951"/>
                    <a:pt x="1238" y="1952"/>
                  </a:cubicBezTo>
                  <a:cubicBezTo>
                    <a:pt x="1238" y="1954"/>
                    <a:pt x="1238" y="1957"/>
                    <a:pt x="1238" y="1959"/>
                  </a:cubicBezTo>
                  <a:cubicBezTo>
                    <a:pt x="1236" y="1967"/>
                    <a:pt x="1229" y="1972"/>
                    <a:pt x="1224" y="1974"/>
                  </a:cubicBezTo>
                  <a:cubicBezTo>
                    <a:pt x="1220" y="1977"/>
                    <a:pt x="1221" y="1980"/>
                    <a:pt x="1229" y="1995"/>
                  </a:cubicBezTo>
                  <a:cubicBezTo>
                    <a:pt x="1237" y="2012"/>
                    <a:pt x="1248" y="2035"/>
                    <a:pt x="1241" y="2064"/>
                  </a:cubicBezTo>
                  <a:cubicBezTo>
                    <a:pt x="1235" y="2090"/>
                    <a:pt x="1232" y="2104"/>
                    <a:pt x="1237" y="2111"/>
                  </a:cubicBezTo>
                  <a:cubicBezTo>
                    <a:pt x="1240" y="2116"/>
                    <a:pt x="1251" y="2118"/>
                    <a:pt x="1274" y="2119"/>
                  </a:cubicBezTo>
                  <a:cubicBezTo>
                    <a:pt x="1301" y="2120"/>
                    <a:pt x="1314" y="2125"/>
                    <a:pt x="1322" y="2128"/>
                  </a:cubicBezTo>
                  <a:cubicBezTo>
                    <a:pt x="1325" y="2129"/>
                    <a:pt x="1328" y="2130"/>
                    <a:pt x="1330" y="2130"/>
                  </a:cubicBezTo>
                  <a:cubicBezTo>
                    <a:pt x="1331" y="2130"/>
                    <a:pt x="1333" y="2130"/>
                    <a:pt x="1337" y="2127"/>
                  </a:cubicBezTo>
                  <a:cubicBezTo>
                    <a:pt x="1340" y="2125"/>
                    <a:pt x="1343" y="2124"/>
                    <a:pt x="1346" y="2124"/>
                  </a:cubicBezTo>
                  <a:cubicBezTo>
                    <a:pt x="1370" y="2124"/>
                    <a:pt x="1394" y="2174"/>
                    <a:pt x="1399" y="2194"/>
                  </a:cubicBezTo>
                  <a:cubicBezTo>
                    <a:pt x="1407" y="2225"/>
                    <a:pt x="1424" y="2268"/>
                    <a:pt x="1431" y="2275"/>
                  </a:cubicBezTo>
                  <a:cubicBezTo>
                    <a:pt x="1433" y="2274"/>
                    <a:pt x="1437" y="2272"/>
                    <a:pt x="1440" y="2270"/>
                  </a:cubicBezTo>
                  <a:cubicBezTo>
                    <a:pt x="1449" y="2265"/>
                    <a:pt x="1463" y="2257"/>
                    <a:pt x="1478" y="2257"/>
                  </a:cubicBezTo>
                  <a:cubicBezTo>
                    <a:pt x="1484" y="2257"/>
                    <a:pt x="1491" y="2259"/>
                    <a:pt x="1497" y="2262"/>
                  </a:cubicBezTo>
                  <a:cubicBezTo>
                    <a:pt x="1502" y="2264"/>
                    <a:pt x="1505" y="2269"/>
                    <a:pt x="1507" y="2275"/>
                  </a:cubicBezTo>
                  <a:cubicBezTo>
                    <a:pt x="1514" y="2293"/>
                    <a:pt x="1507" y="2325"/>
                    <a:pt x="1501" y="2356"/>
                  </a:cubicBezTo>
                  <a:cubicBezTo>
                    <a:pt x="1499" y="2362"/>
                    <a:pt x="1498" y="2369"/>
                    <a:pt x="1497" y="2375"/>
                  </a:cubicBezTo>
                  <a:cubicBezTo>
                    <a:pt x="1496" y="2378"/>
                    <a:pt x="1496" y="2381"/>
                    <a:pt x="1495" y="2383"/>
                  </a:cubicBezTo>
                  <a:cubicBezTo>
                    <a:pt x="1495" y="2385"/>
                    <a:pt x="1495" y="2386"/>
                    <a:pt x="1494" y="2388"/>
                  </a:cubicBezTo>
                  <a:cubicBezTo>
                    <a:pt x="1494" y="2391"/>
                    <a:pt x="1494" y="2394"/>
                    <a:pt x="1493" y="2397"/>
                  </a:cubicBezTo>
                  <a:lnTo>
                    <a:pt x="1493" y="2397"/>
                  </a:lnTo>
                  <a:cubicBezTo>
                    <a:pt x="1497" y="2397"/>
                    <a:pt x="1500" y="2397"/>
                    <a:pt x="1504" y="2397"/>
                  </a:cubicBezTo>
                  <a:cubicBezTo>
                    <a:pt x="1529" y="2397"/>
                    <a:pt x="1536" y="2400"/>
                    <a:pt x="1540" y="2401"/>
                  </a:cubicBezTo>
                  <a:cubicBezTo>
                    <a:pt x="1544" y="2404"/>
                    <a:pt x="1548" y="2412"/>
                    <a:pt x="1551" y="2422"/>
                  </a:cubicBezTo>
                  <a:cubicBezTo>
                    <a:pt x="1560" y="2454"/>
                    <a:pt x="1562" y="2512"/>
                    <a:pt x="1556" y="2526"/>
                  </a:cubicBezTo>
                  <a:cubicBezTo>
                    <a:pt x="1552" y="2537"/>
                    <a:pt x="1534" y="2545"/>
                    <a:pt x="1513" y="2555"/>
                  </a:cubicBezTo>
                  <a:cubicBezTo>
                    <a:pt x="1510" y="2556"/>
                    <a:pt x="1507" y="2558"/>
                    <a:pt x="1503" y="2559"/>
                  </a:cubicBezTo>
                  <a:cubicBezTo>
                    <a:pt x="1488" y="2566"/>
                    <a:pt x="1473" y="2573"/>
                    <a:pt x="1461" y="2580"/>
                  </a:cubicBezTo>
                  <a:cubicBezTo>
                    <a:pt x="1434" y="2597"/>
                    <a:pt x="1364" y="2663"/>
                    <a:pt x="1331" y="2717"/>
                  </a:cubicBezTo>
                  <a:cubicBezTo>
                    <a:pt x="1327" y="2724"/>
                    <a:pt x="1322" y="2730"/>
                    <a:pt x="1318" y="2736"/>
                  </a:cubicBezTo>
                  <a:cubicBezTo>
                    <a:pt x="1306" y="2752"/>
                    <a:pt x="1293" y="2766"/>
                    <a:pt x="1281" y="2779"/>
                  </a:cubicBezTo>
                  <a:cubicBezTo>
                    <a:pt x="1278" y="2782"/>
                    <a:pt x="1275" y="2785"/>
                    <a:pt x="1272" y="2789"/>
                  </a:cubicBezTo>
                  <a:lnTo>
                    <a:pt x="1272" y="2789"/>
                  </a:lnTo>
                  <a:cubicBezTo>
                    <a:pt x="1275" y="2788"/>
                    <a:pt x="1277" y="2788"/>
                    <a:pt x="1279" y="2787"/>
                  </a:cubicBezTo>
                  <a:cubicBezTo>
                    <a:pt x="1285" y="2784"/>
                    <a:pt x="1292" y="2783"/>
                    <a:pt x="1299" y="2783"/>
                  </a:cubicBezTo>
                  <a:cubicBezTo>
                    <a:pt x="1317" y="2783"/>
                    <a:pt x="1335" y="2793"/>
                    <a:pt x="1351" y="2813"/>
                  </a:cubicBezTo>
                  <a:cubicBezTo>
                    <a:pt x="1365" y="2829"/>
                    <a:pt x="1371" y="2844"/>
                    <a:pt x="1376" y="2854"/>
                  </a:cubicBezTo>
                  <a:cubicBezTo>
                    <a:pt x="1377" y="2858"/>
                    <a:pt x="1379" y="2863"/>
                    <a:pt x="1381" y="2864"/>
                  </a:cubicBezTo>
                  <a:cubicBezTo>
                    <a:pt x="1381" y="2863"/>
                    <a:pt x="1385" y="2859"/>
                    <a:pt x="1387" y="2857"/>
                  </a:cubicBezTo>
                  <a:cubicBezTo>
                    <a:pt x="1392" y="2850"/>
                    <a:pt x="1399" y="2841"/>
                    <a:pt x="1409" y="2841"/>
                  </a:cubicBezTo>
                  <a:cubicBezTo>
                    <a:pt x="1416" y="2841"/>
                    <a:pt x="1423" y="2845"/>
                    <a:pt x="1429" y="2854"/>
                  </a:cubicBezTo>
                  <a:cubicBezTo>
                    <a:pt x="1441" y="2871"/>
                    <a:pt x="1465" y="2886"/>
                    <a:pt x="1485" y="2898"/>
                  </a:cubicBezTo>
                  <a:cubicBezTo>
                    <a:pt x="1498" y="2907"/>
                    <a:pt x="1509" y="2913"/>
                    <a:pt x="1514" y="2919"/>
                  </a:cubicBezTo>
                  <a:cubicBezTo>
                    <a:pt x="1517" y="2922"/>
                    <a:pt x="1523" y="2926"/>
                    <a:pt x="1529" y="2930"/>
                  </a:cubicBezTo>
                  <a:cubicBezTo>
                    <a:pt x="1545" y="2940"/>
                    <a:pt x="1567" y="2954"/>
                    <a:pt x="1567" y="2983"/>
                  </a:cubicBezTo>
                  <a:cubicBezTo>
                    <a:pt x="1567" y="2989"/>
                    <a:pt x="1566" y="2997"/>
                    <a:pt x="1566" y="3006"/>
                  </a:cubicBezTo>
                  <a:cubicBezTo>
                    <a:pt x="1565" y="3009"/>
                    <a:pt x="1565" y="3012"/>
                    <a:pt x="1565" y="3015"/>
                  </a:cubicBezTo>
                  <a:cubicBezTo>
                    <a:pt x="1565" y="3016"/>
                    <a:pt x="1565" y="3017"/>
                    <a:pt x="1565" y="3017"/>
                  </a:cubicBezTo>
                  <a:cubicBezTo>
                    <a:pt x="1564" y="3020"/>
                    <a:pt x="1564" y="3023"/>
                    <a:pt x="1564" y="3025"/>
                  </a:cubicBezTo>
                  <a:cubicBezTo>
                    <a:pt x="1564" y="3026"/>
                    <a:pt x="1564" y="3028"/>
                    <a:pt x="1564" y="3029"/>
                  </a:cubicBezTo>
                  <a:cubicBezTo>
                    <a:pt x="1564" y="3031"/>
                    <a:pt x="1564" y="3034"/>
                    <a:pt x="1564" y="3036"/>
                  </a:cubicBezTo>
                  <a:cubicBezTo>
                    <a:pt x="1563" y="3037"/>
                    <a:pt x="1563" y="3039"/>
                    <a:pt x="1563" y="3040"/>
                  </a:cubicBezTo>
                  <a:cubicBezTo>
                    <a:pt x="1563" y="3042"/>
                    <a:pt x="1564" y="3045"/>
                    <a:pt x="1564" y="3047"/>
                  </a:cubicBezTo>
                  <a:cubicBezTo>
                    <a:pt x="1564" y="3049"/>
                    <a:pt x="1564" y="3050"/>
                    <a:pt x="1564" y="3052"/>
                  </a:cubicBezTo>
                  <a:cubicBezTo>
                    <a:pt x="1564" y="3054"/>
                    <a:pt x="1564" y="3056"/>
                    <a:pt x="1564" y="3058"/>
                  </a:cubicBezTo>
                  <a:cubicBezTo>
                    <a:pt x="1565" y="3060"/>
                    <a:pt x="1565" y="3062"/>
                    <a:pt x="1565" y="3063"/>
                  </a:cubicBezTo>
                  <a:cubicBezTo>
                    <a:pt x="1565" y="3065"/>
                    <a:pt x="1566" y="3068"/>
                    <a:pt x="1566" y="3070"/>
                  </a:cubicBezTo>
                  <a:cubicBezTo>
                    <a:pt x="1566" y="3071"/>
                    <a:pt x="1567" y="3073"/>
                    <a:pt x="1567" y="3075"/>
                  </a:cubicBezTo>
                  <a:cubicBezTo>
                    <a:pt x="1568" y="3077"/>
                    <a:pt x="1568" y="3079"/>
                    <a:pt x="1569" y="3081"/>
                  </a:cubicBezTo>
                  <a:cubicBezTo>
                    <a:pt x="1569" y="3083"/>
                    <a:pt x="1570" y="3084"/>
                    <a:pt x="1570" y="3086"/>
                  </a:cubicBezTo>
                  <a:lnTo>
                    <a:pt x="1571" y="3087"/>
                  </a:lnTo>
                  <a:cubicBezTo>
                    <a:pt x="1581" y="3075"/>
                    <a:pt x="1590" y="3066"/>
                    <a:pt x="1601" y="3059"/>
                  </a:cubicBezTo>
                  <a:cubicBezTo>
                    <a:pt x="1631" y="3037"/>
                    <a:pt x="1636" y="3022"/>
                    <a:pt x="1642" y="3002"/>
                  </a:cubicBezTo>
                  <a:cubicBezTo>
                    <a:pt x="1646" y="2992"/>
                    <a:pt x="1649" y="2980"/>
                    <a:pt x="1657" y="2966"/>
                  </a:cubicBezTo>
                  <a:cubicBezTo>
                    <a:pt x="1666" y="2950"/>
                    <a:pt x="1668" y="2938"/>
                    <a:pt x="1670" y="2927"/>
                  </a:cubicBezTo>
                  <a:cubicBezTo>
                    <a:pt x="1673" y="2910"/>
                    <a:pt x="1675" y="2894"/>
                    <a:pt x="1699" y="2871"/>
                  </a:cubicBezTo>
                  <a:cubicBezTo>
                    <a:pt x="1714" y="2856"/>
                    <a:pt x="1714" y="2845"/>
                    <a:pt x="1714" y="2832"/>
                  </a:cubicBezTo>
                  <a:cubicBezTo>
                    <a:pt x="1713" y="2817"/>
                    <a:pt x="1712" y="2802"/>
                    <a:pt x="1741" y="2789"/>
                  </a:cubicBezTo>
                  <a:cubicBezTo>
                    <a:pt x="1750" y="2785"/>
                    <a:pt x="1758" y="2782"/>
                    <a:pt x="1765" y="2782"/>
                  </a:cubicBezTo>
                  <a:cubicBezTo>
                    <a:pt x="1775" y="2782"/>
                    <a:pt x="1779" y="2788"/>
                    <a:pt x="1781" y="2792"/>
                  </a:cubicBezTo>
                  <a:cubicBezTo>
                    <a:pt x="1789" y="2808"/>
                    <a:pt x="1770" y="2842"/>
                    <a:pt x="1750" y="2867"/>
                  </a:cubicBezTo>
                  <a:cubicBezTo>
                    <a:pt x="1739" y="2881"/>
                    <a:pt x="1731" y="2892"/>
                    <a:pt x="1726" y="2899"/>
                  </a:cubicBezTo>
                  <a:cubicBezTo>
                    <a:pt x="1731" y="2896"/>
                    <a:pt x="1737" y="2891"/>
                    <a:pt x="1747" y="2884"/>
                  </a:cubicBezTo>
                  <a:cubicBezTo>
                    <a:pt x="1789" y="2854"/>
                    <a:pt x="1808" y="2812"/>
                    <a:pt x="1831" y="2764"/>
                  </a:cubicBezTo>
                  <a:cubicBezTo>
                    <a:pt x="1835" y="2755"/>
                    <a:pt x="1839" y="2746"/>
                    <a:pt x="1843" y="2738"/>
                  </a:cubicBezTo>
                  <a:cubicBezTo>
                    <a:pt x="1870" y="2682"/>
                    <a:pt x="1894" y="2657"/>
                    <a:pt x="1924" y="2653"/>
                  </a:cubicBezTo>
                  <a:cubicBezTo>
                    <a:pt x="1939" y="2651"/>
                    <a:pt x="1945" y="2611"/>
                    <a:pt x="1941" y="2549"/>
                  </a:cubicBezTo>
                  <a:cubicBezTo>
                    <a:pt x="1940" y="2538"/>
                    <a:pt x="1938" y="2527"/>
                    <a:pt x="1937" y="2516"/>
                  </a:cubicBezTo>
                  <a:cubicBezTo>
                    <a:pt x="1932" y="2485"/>
                    <a:pt x="1928" y="2455"/>
                    <a:pt x="1943" y="2432"/>
                  </a:cubicBezTo>
                  <a:cubicBezTo>
                    <a:pt x="1951" y="2420"/>
                    <a:pt x="1952" y="2409"/>
                    <a:pt x="1952" y="2399"/>
                  </a:cubicBezTo>
                  <a:cubicBezTo>
                    <a:pt x="1953" y="2388"/>
                    <a:pt x="1954" y="2374"/>
                    <a:pt x="1972" y="2374"/>
                  </a:cubicBezTo>
                  <a:cubicBezTo>
                    <a:pt x="1993" y="2374"/>
                    <a:pt x="2029" y="2338"/>
                    <a:pt x="2064" y="2303"/>
                  </a:cubicBezTo>
                  <a:cubicBezTo>
                    <a:pt x="2103" y="2264"/>
                    <a:pt x="2127" y="2260"/>
                    <a:pt x="2168" y="2257"/>
                  </a:cubicBezTo>
                  <a:cubicBezTo>
                    <a:pt x="2186" y="2255"/>
                    <a:pt x="2188" y="2252"/>
                    <a:pt x="2190" y="2248"/>
                  </a:cubicBezTo>
                  <a:cubicBezTo>
                    <a:pt x="2193" y="2242"/>
                    <a:pt x="2196" y="2237"/>
                    <a:pt x="2209" y="2233"/>
                  </a:cubicBezTo>
                  <a:cubicBezTo>
                    <a:pt x="2227" y="2229"/>
                    <a:pt x="2240" y="2215"/>
                    <a:pt x="2253" y="2202"/>
                  </a:cubicBezTo>
                  <a:cubicBezTo>
                    <a:pt x="2257" y="2197"/>
                    <a:pt x="2262" y="2193"/>
                    <a:pt x="2266" y="2189"/>
                  </a:cubicBezTo>
                  <a:cubicBezTo>
                    <a:pt x="2272" y="2184"/>
                    <a:pt x="2282" y="2181"/>
                    <a:pt x="2298" y="2181"/>
                  </a:cubicBezTo>
                  <a:cubicBezTo>
                    <a:pt x="2313" y="2181"/>
                    <a:pt x="2331" y="2183"/>
                    <a:pt x="2349" y="2185"/>
                  </a:cubicBezTo>
                  <a:cubicBezTo>
                    <a:pt x="2366" y="2187"/>
                    <a:pt x="2383" y="2189"/>
                    <a:pt x="2397" y="2189"/>
                  </a:cubicBezTo>
                  <a:lnTo>
                    <a:pt x="2421" y="2189"/>
                  </a:lnTo>
                  <a:cubicBezTo>
                    <a:pt x="2451" y="2189"/>
                    <a:pt x="2459" y="2186"/>
                    <a:pt x="2459" y="2173"/>
                  </a:cubicBezTo>
                  <a:cubicBezTo>
                    <a:pt x="2459" y="2144"/>
                    <a:pt x="2480" y="2122"/>
                    <a:pt x="2507" y="2122"/>
                  </a:cubicBezTo>
                  <a:cubicBezTo>
                    <a:pt x="2526" y="2122"/>
                    <a:pt x="2535" y="2118"/>
                    <a:pt x="2535" y="2087"/>
                  </a:cubicBezTo>
                  <a:cubicBezTo>
                    <a:pt x="2535" y="2053"/>
                    <a:pt x="2545" y="2030"/>
                    <a:pt x="2568" y="2013"/>
                  </a:cubicBezTo>
                  <a:cubicBezTo>
                    <a:pt x="2582" y="2002"/>
                    <a:pt x="2587" y="1981"/>
                    <a:pt x="2592" y="1961"/>
                  </a:cubicBezTo>
                  <a:cubicBezTo>
                    <a:pt x="2593" y="1955"/>
                    <a:pt x="2594" y="1950"/>
                    <a:pt x="2596" y="1945"/>
                  </a:cubicBezTo>
                  <a:cubicBezTo>
                    <a:pt x="2600" y="1933"/>
                    <a:pt x="2607" y="1929"/>
                    <a:pt x="2613" y="1926"/>
                  </a:cubicBezTo>
                  <a:cubicBezTo>
                    <a:pt x="2620" y="1923"/>
                    <a:pt x="2624" y="1920"/>
                    <a:pt x="2624" y="1906"/>
                  </a:cubicBezTo>
                  <a:cubicBezTo>
                    <a:pt x="2624" y="1888"/>
                    <a:pt x="2628" y="1870"/>
                    <a:pt x="2631" y="1853"/>
                  </a:cubicBezTo>
                  <a:cubicBezTo>
                    <a:pt x="2634" y="1838"/>
                    <a:pt x="2636" y="1824"/>
                    <a:pt x="2636" y="1813"/>
                  </a:cubicBezTo>
                  <a:cubicBezTo>
                    <a:pt x="2636" y="1794"/>
                    <a:pt x="2648" y="1788"/>
                    <a:pt x="2659" y="1782"/>
                  </a:cubicBezTo>
                  <a:cubicBezTo>
                    <a:pt x="2666" y="1779"/>
                    <a:pt x="2672" y="1775"/>
                    <a:pt x="2676" y="1769"/>
                  </a:cubicBezTo>
                  <a:cubicBezTo>
                    <a:pt x="2680" y="1763"/>
                    <a:pt x="2679" y="1755"/>
                    <a:pt x="2678" y="1744"/>
                  </a:cubicBezTo>
                  <a:cubicBezTo>
                    <a:pt x="2676" y="1728"/>
                    <a:pt x="2673" y="1707"/>
                    <a:pt x="2684" y="1675"/>
                  </a:cubicBezTo>
                  <a:cubicBezTo>
                    <a:pt x="2696" y="1641"/>
                    <a:pt x="2692" y="1608"/>
                    <a:pt x="2688" y="1576"/>
                  </a:cubicBezTo>
                  <a:cubicBezTo>
                    <a:pt x="2686" y="1561"/>
                    <a:pt x="2684" y="1544"/>
                    <a:pt x="2684" y="1528"/>
                  </a:cubicBezTo>
                  <a:cubicBezTo>
                    <a:pt x="2684" y="1477"/>
                    <a:pt x="2684" y="1429"/>
                    <a:pt x="2703" y="1412"/>
                  </a:cubicBezTo>
                  <a:cubicBezTo>
                    <a:pt x="2708" y="1408"/>
                    <a:pt x="2710" y="1404"/>
                    <a:pt x="2710" y="1401"/>
                  </a:cubicBezTo>
                  <a:cubicBezTo>
                    <a:pt x="2710" y="1398"/>
                    <a:pt x="2706" y="1395"/>
                    <a:pt x="2699" y="1392"/>
                  </a:cubicBezTo>
                  <a:cubicBezTo>
                    <a:pt x="2692" y="1388"/>
                    <a:pt x="2689" y="1382"/>
                    <a:pt x="2691" y="1375"/>
                  </a:cubicBezTo>
                  <a:cubicBezTo>
                    <a:pt x="2693" y="1364"/>
                    <a:pt x="2706" y="1356"/>
                    <a:pt x="2717" y="1358"/>
                  </a:cubicBezTo>
                  <a:cubicBezTo>
                    <a:pt x="2721" y="1360"/>
                    <a:pt x="2726" y="1363"/>
                    <a:pt x="2730" y="1367"/>
                  </a:cubicBezTo>
                  <a:cubicBezTo>
                    <a:pt x="2739" y="1375"/>
                    <a:pt x="2748" y="1381"/>
                    <a:pt x="2759" y="1374"/>
                  </a:cubicBezTo>
                  <a:cubicBezTo>
                    <a:pt x="2777" y="1363"/>
                    <a:pt x="2796" y="1316"/>
                    <a:pt x="2812" y="1274"/>
                  </a:cubicBezTo>
                  <a:lnTo>
                    <a:pt x="2818" y="1259"/>
                  </a:lnTo>
                  <a:cubicBezTo>
                    <a:pt x="2834" y="1219"/>
                    <a:pt x="2858" y="1211"/>
                    <a:pt x="2879" y="1205"/>
                  </a:cubicBezTo>
                  <a:cubicBezTo>
                    <a:pt x="2884" y="1203"/>
                    <a:pt x="2889" y="1202"/>
                    <a:pt x="2894" y="1200"/>
                  </a:cubicBezTo>
                  <a:cubicBezTo>
                    <a:pt x="2916" y="1190"/>
                    <a:pt x="2966" y="1132"/>
                    <a:pt x="2997" y="1052"/>
                  </a:cubicBezTo>
                  <a:cubicBezTo>
                    <a:pt x="3023" y="986"/>
                    <a:pt x="3005" y="919"/>
                    <a:pt x="2990" y="866"/>
                  </a:cubicBezTo>
                  <a:cubicBezTo>
                    <a:pt x="2987" y="855"/>
                    <a:pt x="2984" y="844"/>
                    <a:pt x="2982" y="8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0" name="Freeform 154">
              <a:extLst>
                <a:ext uri="{FF2B5EF4-FFF2-40B4-BE49-F238E27FC236}">
                  <a16:creationId xmlns:a16="http://schemas.microsoft.com/office/drawing/2014/main" id="{13636CB9-8BD3-4189-8EE7-BB4AB82B1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0497" y="5292964"/>
              <a:ext cx="157839" cy="169110"/>
            </a:xfrm>
            <a:custGeom>
              <a:avLst/>
              <a:gdLst>
                <a:gd name="T0" fmla="*/ 360 w 369"/>
                <a:gd name="T1" fmla="*/ 215 h 397"/>
                <a:gd name="T2" fmla="*/ 361 w 369"/>
                <a:gd name="T3" fmla="*/ 193 h 397"/>
                <a:gd name="T4" fmla="*/ 328 w 369"/>
                <a:gd name="T5" fmla="*/ 150 h 397"/>
                <a:gd name="T6" fmla="*/ 311 w 369"/>
                <a:gd name="T7" fmla="*/ 137 h 397"/>
                <a:gd name="T8" fmla="*/ 285 w 369"/>
                <a:gd name="T9" fmla="*/ 119 h 397"/>
                <a:gd name="T10" fmla="*/ 225 w 369"/>
                <a:gd name="T11" fmla="*/ 71 h 397"/>
                <a:gd name="T12" fmla="*/ 215 w 369"/>
                <a:gd name="T13" fmla="*/ 63 h 397"/>
                <a:gd name="T14" fmla="*/ 202 w 369"/>
                <a:gd name="T15" fmla="*/ 74 h 397"/>
                <a:gd name="T16" fmla="*/ 188 w 369"/>
                <a:gd name="T17" fmla="*/ 86 h 397"/>
                <a:gd name="T18" fmla="*/ 186 w 369"/>
                <a:gd name="T19" fmla="*/ 86 h 397"/>
                <a:gd name="T20" fmla="*/ 171 w 369"/>
                <a:gd name="T21" fmla="*/ 69 h 397"/>
                <a:gd name="T22" fmla="*/ 148 w 369"/>
                <a:gd name="T23" fmla="*/ 30 h 397"/>
                <a:gd name="T24" fmla="*/ 90 w 369"/>
                <a:gd name="T25" fmla="*/ 8 h 397"/>
                <a:gd name="T26" fmla="*/ 67 w 369"/>
                <a:gd name="T27" fmla="*/ 10 h 397"/>
                <a:gd name="T28" fmla="*/ 49 w 369"/>
                <a:gd name="T29" fmla="*/ 37 h 397"/>
                <a:gd name="T30" fmla="*/ 49 w 369"/>
                <a:gd name="T31" fmla="*/ 39 h 397"/>
                <a:gd name="T32" fmla="*/ 47 w 369"/>
                <a:gd name="T33" fmla="*/ 47 h 397"/>
                <a:gd name="T34" fmla="*/ 37 w 369"/>
                <a:gd name="T35" fmla="*/ 95 h 397"/>
                <a:gd name="T36" fmla="*/ 21 w 369"/>
                <a:gd name="T37" fmla="*/ 178 h 397"/>
                <a:gd name="T38" fmla="*/ 10 w 369"/>
                <a:gd name="T39" fmla="*/ 237 h 397"/>
                <a:gd name="T40" fmla="*/ 1 w 369"/>
                <a:gd name="T41" fmla="*/ 277 h 397"/>
                <a:gd name="T42" fmla="*/ 13 w 369"/>
                <a:gd name="T43" fmla="*/ 315 h 397"/>
                <a:gd name="T44" fmla="*/ 21 w 369"/>
                <a:gd name="T45" fmla="*/ 319 h 397"/>
                <a:gd name="T46" fmla="*/ 23 w 369"/>
                <a:gd name="T47" fmla="*/ 321 h 397"/>
                <a:gd name="T48" fmla="*/ 23 w 369"/>
                <a:gd name="T49" fmla="*/ 321 h 397"/>
                <a:gd name="T50" fmla="*/ 24 w 369"/>
                <a:gd name="T51" fmla="*/ 323 h 397"/>
                <a:gd name="T52" fmla="*/ 24 w 369"/>
                <a:gd name="T53" fmla="*/ 324 h 397"/>
                <a:gd name="T54" fmla="*/ 24 w 369"/>
                <a:gd name="T55" fmla="*/ 326 h 397"/>
                <a:gd name="T56" fmla="*/ 24 w 369"/>
                <a:gd name="T57" fmla="*/ 327 h 397"/>
                <a:gd name="T58" fmla="*/ 24 w 369"/>
                <a:gd name="T59" fmla="*/ 329 h 397"/>
                <a:gd name="T60" fmla="*/ 24 w 369"/>
                <a:gd name="T61" fmla="*/ 331 h 397"/>
                <a:gd name="T62" fmla="*/ 24 w 369"/>
                <a:gd name="T63" fmla="*/ 334 h 397"/>
                <a:gd name="T64" fmla="*/ 23 w 369"/>
                <a:gd name="T65" fmla="*/ 336 h 397"/>
                <a:gd name="T66" fmla="*/ 23 w 369"/>
                <a:gd name="T67" fmla="*/ 340 h 397"/>
                <a:gd name="T68" fmla="*/ 22 w 369"/>
                <a:gd name="T69" fmla="*/ 343 h 397"/>
                <a:gd name="T70" fmla="*/ 21 w 369"/>
                <a:gd name="T71" fmla="*/ 347 h 397"/>
                <a:gd name="T72" fmla="*/ 19 w 369"/>
                <a:gd name="T73" fmla="*/ 351 h 397"/>
                <a:gd name="T74" fmla="*/ 18 w 369"/>
                <a:gd name="T75" fmla="*/ 354 h 397"/>
                <a:gd name="T76" fmla="*/ 19 w 369"/>
                <a:gd name="T77" fmla="*/ 354 h 397"/>
                <a:gd name="T78" fmla="*/ 41 w 369"/>
                <a:gd name="T79" fmla="*/ 364 h 397"/>
                <a:gd name="T80" fmla="*/ 52 w 369"/>
                <a:gd name="T81" fmla="*/ 363 h 397"/>
                <a:gd name="T82" fmla="*/ 142 w 369"/>
                <a:gd name="T83" fmla="*/ 390 h 397"/>
                <a:gd name="T84" fmla="*/ 162 w 369"/>
                <a:gd name="T85" fmla="*/ 396 h 397"/>
                <a:gd name="T86" fmla="*/ 169 w 369"/>
                <a:gd name="T87" fmla="*/ 394 h 397"/>
                <a:gd name="T88" fmla="*/ 200 w 369"/>
                <a:gd name="T89" fmla="*/ 390 h 397"/>
                <a:gd name="T90" fmla="*/ 242 w 369"/>
                <a:gd name="T91" fmla="*/ 393 h 397"/>
                <a:gd name="T92" fmla="*/ 311 w 369"/>
                <a:gd name="T93" fmla="*/ 375 h 397"/>
                <a:gd name="T94" fmla="*/ 354 w 369"/>
                <a:gd name="T95" fmla="*/ 328 h 397"/>
                <a:gd name="T96" fmla="*/ 368 w 369"/>
                <a:gd name="T97" fmla="*/ 308 h 397"/>
                <a:gd name="T98" fmla="*/ 360 w 369"/>
                <a:gd name="T99" fmla="*/ 21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9" h="397">
                  <a:moveTo>
                    <a:pt x="360" y="215"/>
                  </a:moveTo>
                  <a:cubicBezTo>
                    <a:pt x="360" y="206"/>
                    <a:pt x="361" y="199"/>
                    <a:pt x="361" y="193"/>
                  </a:cubicBezTo>
                  <a:cubicBezTo>
                    <a:pt x="361" y="171"/>
                    <a:pt x="344" y="160"/>
                    <a:pt x="328" y="150"/>
                  </a:cubicBezTo>
                  <a:cubicBezTo>
                    <a:pt x="321" y="145"/>
                    <a:pt x="315" y="142"/>
                    <a:pt x="311" y="137"/>
                  </a:cubicBezTo>
                  <a:cubicBezTo>
                    <a:pt x="307" y="132"/>
                    <a:pt x="296" y="126"/>
                    <a:pt x="285" y="119"/>
                  </a:cubicBezTo>
                  <a:cubicBezTo>
                    <a:pt x="264" y="106"/>
                    <a:pt x="238" y="90"/>
                    <a:pt x="225" y="71"/>
                  </a:cubicBezTo>
                  <a:cubicBezTo>
                    <a:pt x="221" y="66"/>
                    <a:pt x="218" y="63"/>
                    <a:pt x="215" y="63"/>
                  </a:cubicBezTo>
                  <a:cubicBezTo>
                    <a:pt x="211" y="63"/>
                    <a:pt x="206" y="69"/>
                    <a:pt x="202" y="74"/>
                  </a:cubicBezTo>
                  <a:cubicBezTo>
                    <a:pt x="197" y="80"/>
                    <a:pt x="193" y="85"/>
                    <a:pt x="188" y="86"/>
                  </a:cubicBezTo>
                  <a:lnTo>
                    <a:pt x="186" y="86"/>
                  </a:lnTo>
                  <a:cubicBezTo>
                    <a:pt x="178" y="86"/>
                    <a:pt x="175" y="78"/>
                    <a:pt x="171" y="69"/>
                  </a:cubicBezTo>
                  <a:cubicBezTo>
                    <a:pt x="166" y="59"/>
                    <a:pt x="161" y="46"/>
                    <a:pt x="148" y="30"/>
                  </a:cubicBezTo>
                  <a:cubicBezTo>
                    <a:pt x="129" y="8"/>
                    <a:pt x="108" y="0"/>
                    <a:pt x="90" y="8"/>
                  </a:cubicBezTo>
                  <a:cubicBezTo>
                    <a:pt x="84" y="11"/>
                    <a:pt x="77" y="11"/>
                    <a:pt x="67" y="10"/>
                  </a:cubicBezTo>
                  <a:cubicBezTo>
                    <a:pt x="60" y="19"/>
                    <a:pt x="53" y="29"/>
                    <a:pt x="49" y="37"/>
                  </a:cubicBezTo>
                  <a:cubicBezTo>
                    <a:pt x="49" y="38"/>
                    <a:pt x="49" y="38"/>
                    <a:pt x="49" y="39"/>
                  </a:cubicBezTo>
                  <a:cubicBezTo>
                    <a:pt x="48" y="42"/>
                    <a:pt x="47" y="45"/>
                    <a:pt x="47" y="47"/>
                  </a:cubicBezTo>
                  <a:cubicBezTo>
                    <a:pt x="47" y="62"/>
                    <a:pt x="43" y="77"/>
                    <a:pt x="37" y="95"/>
                  </a:cubicBezTo>
                  <a:cubicBezTo>
                    <a:pt x="30" y="118"/>
                    <a:pt x="22" y="143"/>
                    <a:pt x="21" y="178"/>
                  </a:cubicBezTo>
                  <a:cubicBezTo>
                    <a:pt x="20" y="212"/>
                    <a:pt x="15" y="225"/>
                    <a:pt x="10" y="237"/>
                  </a:cubicBezTo>
                  <a:cubicBezTo>
                    <a:pt x="5" y="247"/>
                    <a:pt x="2" y="256"/>
                    <a:pt x="1" y="277"/>
                  </a:cubicBezTo>
                  <a:cubicBezTo>
                    <a:pt x="0" y="310"/>
                    <a:pt x="7" y="312"/>
                    <a:pt x="13" y="315"/>
                  </a:cubicBezTo>
                  <a:cubicBezTo>
                    <a:pt x="16" y="316"/>
                    <a:pt x="19" y="317"/>
                    <a:pt x="21" y="319"/>
                  </a:cubicBezTo>
                  <a:cubicBezTo>
                    <a:pt x="22" y="320"/>
                    <a:pt x="22" y="320"/>
                    <a:pt x="23" y="321"/>
                  </a:cubicBezTo>
                  <a:lnTo>
                    <a:pt x="23" y="321"/>
                  </a:lnTo>
                  <a:cubicBezTo>
                    <a:pt x="23" y="322"/>
                    <a:pt x="23" y="322"/>
                    <a:pt x="24" y="323"/>
                  </a:cubicBezTo>
                  <a:cubicBezTo>
                    <a:pt x="24" y="323"/>
                    <a:pt x="24" y="323"/>
                    <a:pt x="24" y="324"/>
                  </a:cubicBezTo>
                  <a:cubicBezTo>
                    <a:pt x="24" y="324"/>
                    <a:pt x="24" y="325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4" y="328"/>
                    <a:pt x="24" y="328"/>
                    <a:pt x="24" y="329"/>
                  </a:cubicBezTo>
                  <a:cubicBezTo>
                    <a:pt x="24" y="330"/>
                    <a:pt x="24" y="330"/>
                    <a:pt x="24" y="331"/>
                  </a:cubicBezTo>
                  <a:cubicBezTo>
                    <a:pt x="24" y="332"/>
                    <a:pt x="24" y="333"/>
                    <a:pt x="24" y="334"/>
                  </a:cubicBezTo>
                  <a:cubicBezTo>
                    <a:pt x="24" y="334"/>
                    <a:pt x="24" y="335"/>
                    <a:pt x="23" y="336"/>
                  </a:cubicBezTo>
                  <a:cubicBezTo>
                    <a:pt x="23" y="337"/>
                    <a:pt x="23" y="338"/>
                    <a:pt x="23" y="340"/>
                  </a:cubicBezTo>
                  <a:cubicBezTo>
                    <a:pt x="23" y="341"/>
                    <a:pt x="22" y="342"/>
                    <a:pt x="22" y="343"/>
                  </a:cubicBezTo>
                  <a:cubicBezTo>
                    <a:pt x="22" y="344"/>
                    <a:pt x="21" y="345"/>
                    <a:pt x="21" y="347"/>
                  </a:cubicBezTo>
                  <a:cubicBezTo>
                    <a:pt x="20" y="348"/>
                    <a:pt x="20" y="349"/>
                    <a:pt x="19" y="351"/>
                  </a:cubicBezTo>
                  <a:cubicBezTo>
                    <a:pt x="19" y="352"/>
                    <a:pt x="19" y="353"/>
                    <a:pt x="18" y="354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25" y="360"/>
                    <a:pt x="31" y="365"/>
                    <a:pt x="41" y="364"/>
                  </a:cubicBezTo>
                  <a:cubicBezTo>
                    <a:pt x="45" y="364"/>
                    <a:pt x="48" y="363"/>
                    <a:pt x="52" y="363"/>
                  </a:cubicBezTo>
                  <a:cubicBezTo>
                    <a:pt x="82" y="363"/>
                    <a:pt x="112" y="376"/>
                    <a:pt x="142" y="390"/>
                  </a:cubicBezTo>
                  <a:cubicBezTo>
                    <a:pt x="151" y="394"/>
                    <a:pt x="157" y="396"/>
                    <a:pt x="162" y="396"/>
                  </a:cubicBezTo>
                  <a:cubicBezTo>
                    <a:pt x="165" y="396"/>
                    <a:pt x="166" y="395"/>
                    <a:pt x="169" y="394"/>
                  </a:cubicBezTo>
                  <a:cubicBezTo>
                    <a:pt x="175" y="391"/>
                    <a:pt x="182" y="387"/>
                    <a:pt x="200" y="390"/>
                  </a:cubicBezTo>
                  <a:cubicBezTo>
                    <a:pt x="212" y="391"/>
                    <a:pt x="227" y="393"/>
                    <a:pt x="242" y="393"/>
                  </a:cubicBezTo>
                  <a:cubicBezTo>
                    <a:pt x="268" y="393"/>
                    <a:pt x="291" y="387"/>
                    <a:pt x="311" y="375"/>
                  </a:cubicBezTo>
                  <a:cubicBezTo>
                    <a:pt x="329" y="364"/>
                    <a:pt x="341" y="346"/>
                    <a:pt x="354" y="328"/>
                  </a:cubicBezTo>
                  <a:cubicBezTo>
                    <a:pt x="359" y="321"/>
                    <a:pt x="363" y="315"/>
                    <a:pt x="368" y="308"/>
                  </a:cubicBezTo>
                  <a:cubicBezTo>
                    <a:pt x="354" y="276"/>
                    <a:pt x="357" y="241"/>
                    <a:pt x="360" y="2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1" name="Freeform 155">
              <a:extLst>
                <a:ext uri="{FF2B5EF4-FFF2-40B4-BE49-F238E27FC236}">
                  <a16:creationId xmlns:a16="http://schemas.microsoft.com/office/drawing/2014/main" id="{C7C1D115-F7CD-4209-AB7F-6C1B34FA6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0676" y="5003598"/>
              <a:ext cx="653901" cy="1159341"/>
            </a:xfrm>
            <a:custGeom>
              <a:avLst/>
              <a:gdLst>
                <a:gd name="T0" fmla="*/ 1212 w 1533"/>
                <a:gd name="T1" fmla="*/ 1094 h 2722"/>
                <a:gd name="T2" fmla="*/ 1187 w 1533"/>
                <a:gd name="T3" fmla="*/ 1003 h 2722"/>
                <a:gd name="T4" fmla="*/ 1186 w 1533"/>
                <a:gd name="T5" fmla="*/ 828 h 2722"/>
                <a:gd name="T6" fmla="*/ 1301 w 1533"/>
                <a:gd name="T7" fmla="*/ 597 h 2722"/>
                <a:gd name="T8" fmla="*/ 1514 w 1533"/>
                <a:gd name="T9" fmla="*/ 298 h 2722"/>
                <a:gd name="T10" fmla="*/ 1468 w 1533"/>
                <a:gd name="T11" fmla="*/ 354 h 2722"/>
                <a:gd name="T12" fmla="*/ 1445 w 1533"/>
                <a:gd name="T13" fmla="*/ 407 h 2722"/>
                <a:gd name="T14" fmla="*/ 1400 w 1533"/>
                <a:gd name="T15" fmla="*/ 430 h 2722"/>
                <a:gd name="T16" fmla="*/ 1299 w 1533"/>
                <a:gd name="T17" fmla="*/ 458 h 2722"/>
                <a:gd name="T18" fmla="*/ 1152 w 1533"/>
                <a:gd name="T19" fmla="*/ 430 h 2722"/>
                <a:gd name="T20" fmla="*/ 1175 w 1533"/>
                <a:gd name="T21" fmla="*/ 250 h 2722"/>
                <a:gd name="T22" fmla="*/ 914 w 1533"/>
                <a:gd name="T23" fmla="*/ 105 h 2722"/>
                <a:gd name="T24" fmla="*/ 877 w 1533"/>
                <a:gd name="T25" fmla="*/ 73 h 2722"/>
                <a:gd name="T26" fmla="*/ 840 w 1533"/>
                <a:gd name="T27" fmla="*/ 33 h 2722"/>
                <a:gd name="T28" fmla="*/ 822 w 1533"/>
                <a:gd name="T29" fmla="*/ 7 h 2722"/>
                <a:gd name="T30" fmla="*/ 747 w 1533"/>
                <a:gd name="T31" fmla="*/ 19 h 2722"/>
                <a:gd name="T32" fmla="*/ 616 w 1533"/>
                <a:gd name="T33" fmla="*/ 17 h 2722"/>
                <a:gd name="T34" fmla="*/ 537 w 1533"/>
                <a:gd name="T35" fmla="*/ 33 h 2722"/>
                <a:gd name="T36" fmla="*/ 499 w 1533"/>
                <a:gd name="T37" fmla="*/ 63 h 2722"/>
                <a:gd name="T38" fmla="*/ 495 w 1533"/>
                <a:gd name="T39" fmla="*/ 96 h 2722"/>
                <a:gd name="T40" fmla="*/ 491 w 1533"/>
                <a:gd name="T41" fmla="*/ 126 h 2722"/>
                <a:gd name="T42" fmla="*/ 483 w 1533"/>
                <a:gd name="T43" fmla="*/ 151 h 2722"/>
                <a:gd name="T44" fmla="*/ 396 w 1533"/>
                <a:gd name="T45" fmla="*/ 304 h 2722"/>
                <a:gd name="T46" fmla="*/ 377 w 1533"/>
                <a:gd name="T47" fmla="*/ 423 h 2722"/>
                <a:gd name="T48" fmla="*/ 277 w 1533"/>
                <a:gd name="T49" fmla="*/ 614 h 2722"/>
                <a:gd name="T50" fmla="*/ 234 w 1533"/>
                <a:gd name="T51" fmla="*/ 769 h 2722"/>
                <a:gd name="T52" fmla="*/ 282 w 1533"/>
                <a:gd name="T53" fmla="*/ 1008 h 2722"/>
                <a:gd name="T54" fmla="*/ 258 w 1533"/>
                <a:gd name="T55" fmla="*/ 1069 h 2722"/>
                <a:gd name="T56" fmla="*/ 188 w 1533"/>
                <a:gd name="T57" fmla="*/ 1269 h 2722"/>
                <a:gd name="T58" fmla="*/ 177 w 1533"/>
                <a:gd name="T59" fmla="*/ 1439 h 2722"/>
                <a:gd name="T60" fmla="*/ 126 w 1533"/>
                <a:gd name="T61" fmla="*/ 1589 h 2722"/>
                <a:gd name="T62" fmla="*/ 125 w 1533"/>
                <a:gd name="T63" fmla="*/ 1742 h 2722"/>
                <a:gd name="T64" fmla="*/ 136 w 1533"/>
                <a:gd name="T65" fmla="*/ 1910 h 2722"/>
                <a:gd name="T66" fmla="*/ 185 w 1533"/>
                <a:gd name="T67" fmla="*/ 1961 h 2722"/>
                <a:gd name="T68" fmla="*/ 140 w 1533"/>
                <a:gd name="T69" fmla="*/ 1990 h 2722"/>
                <a:gd name="T70" fmla="*/ 145 w 1533"/>
                <a:gd name="T71" fmla="*/ 2137 h 2722"/>
                <a:gd name="T72" fmla="*/ 132 w 1533"/>
                <a:gd name="T73" fmla="*/ 2199 h 2722"/>
                <a:gd name="T74" fmla="*/ 86 w 1533"/>
                <a:gd name="T75" fmla="*/ 2293 h 2722"/>
                <a:gd name="T76" fmla="*/ 11 w 1533"/>
                <a:gd name="T77" fmla="*/ 2444 h 2722"/>
                <a:gd name="T78" fmla="*/ 26 w 1533"/>
                <a:gd name="T79" fmla="*/ 2547 h 2722"/>
                <a:gd name="T80" fmla="*/ 101 w 1533"/>
                <a:gd name="T81" fmla="*/ 2656 h 2722"/>
                <a:gd name="T82" fmla="*/ 273 w 1533"/>
                <a:gd name="T83" fmla="*/ 2686 h 2722"/>
                <a:gd name="T84" fmla="*/ 305 w 1533"/>
                <a:gd name="T85" fmla="*/ 2702 h 2722"/>
                <a:gd name="T86" fmla="*/ 378 w 1533"/>
                <a:gd name="T87" fmla="*/ 2721 h 2722"/>
                <a:gd name="T88" fmla="*/ 330 w 1533"/>
                <a:gd name="T89" fmla="*/ 2596 h 2722"/>
                <a:gd name="T90" fmla="*/ 433 w 1533"/>
                <a:gd name="T91" fmla="*/ 2440 h 2722"/>
                <a:gd name="T92" fmla="*/ 584 w 1533"/>
                <a:gd name="T93" fmla="*/ 2234 h 2722"/>
                <a:gd name="T94" fmla="*/ 462 w 1533"/>
                <a:gd name="T95" fmla="*/ 2067 h 2722"/>
                <a:gd name="T96" fmla="*/ 662 w 1533"/>
                <a:gd name="T97" fmla="*/ 1822 h 2722"/>
                <a:gd name="T98" fmla="*/ 717 w 1533"/>
                <a:gd name="T99" fmla="*/ 1783 h 2722"/>
                <a:gd name="T100" fmla="*/ 724 w 1533"/>
                <a:gd name="T101" fmla="*/ 1747 h 2722"/>
                <a:gd name="T102" fmla="*/ 649 w 1533"/>
                <a:gd name="T103" fmla="*/ 1701 h 2722"/>
                <a:gd name="T104" fmla="*/ 771 w 1533"/>
                <a:gd name="T105" fmla="*/ 1629 h 2722"/>
                <a:gd name="T106" fmla="*/ 868 w 1533"/>
                <a:gd name="T107" fmla="*/ 1488 h 2722"/>
                <a:gd name="T108" fmla="*/ 1084 w 1533"/>
                <a:gd name="T109" fmla="*/ 1416 h 2722"/>
                <a:gd name="T110" fmla="*/ 1267 w 1533"/>
                <a:gd name="T111" fmla="*/ 1206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3" h="2722">
                  <a:moveTo>
                    <a:pt x="1267" y="1206"/>
                  </a:moveTo>
                  <a:cubicBezTo>
                    <a:pt x="1253" y="1204"/>
                    <a:pt x="1243" y="1196"/>
                    <a:pt x="1238" y="1184"/>
                  </a:cubicBezTo>
                  <a:cubicBezTo>
                    <a:pt x="1232" y="1168"/>
                    <a:pt x="1237" y="1146"/>
                    <a:pt x="1250" y="1130"/>
                  </a:cubicBezTo>
                  <a:cubicBezTo>
                    <a:pt x="1254" y="1125"/>
                    <a:pt x="1256" y="1120"/>
                    <a:pt x="1254" y="1116"/>
                  </a:cubicBezTo>
                  <a:cubicBezTo>
                    <a:pt x="1250" y="1105"/>
                    <a:pt x="1232" y="1096"/>
                    <a:pt x="1212" y="1094"/>
                  </a:cubicBezTo>
                  <a:cubicBezTo>
                    <a:pt x="1188" y="1092"/>
                    <a:pt x="1152" y="1079"/>
                    <a:pt x="1145" y="1059"/>
                  </a:cubicBezTo>
                  <a:cubicBezTo>
                    <a:pt x="1143" y="1052"/>
                    <a:pt x="1143" y="1042"/>
                    <a:pt x="1154" y="1032"/>
                  </a:cubicBezTo>
                  <a:cubicBezTo>
                    <a:pt x="1165" y="1021"/>
                    <a:pt x="1175" y="1019"/>
                    <a:pt x="1182" y="1022"/>
                  </a:cubicBezTo>
                  <a:cubicBezTo>
                    <a:pt x="1188" y="1007"/>
                    <a:pt x="1187" y="1003"/>
                    <a:pt x="1187" y="1003"/>
                  </a:cubicBezTo>
                  <a:lnTo>
                    <a:pt x="1187" y="1003"/>
                  </a:lnTo>
                  <a:cubicBezTo>
                    <a:pt x="1186" y="1003"/>
                    <a:pt x="1185" y="1002"/>
                    <a:pt x="1183" y="1002"/>
                  </a:cubicBezTo>
                  <a:cubicBezTo>
                    <a:pt x="1172" y="998"/>
                    <a:pt x="1162" y="991"/>
                    <a:pt x="1163" y="953"/>
                  </a:cubicBezTo>
                  <a:cubicBezTo>
                    <a:pt x="1164" y="929"/>
                    <a:pt x="1168" y="919"/>
                    <a:pt x="1173" y="908"/>
                  </a:cubicBezTo>
                  <a:cubicBezTo>
                    <a:pt x="1178" y="897"/>
                    <a:pt x="1183" y="885"/>
                    <a:pt x="1184" y="853"/>
                  </a:cubicBezTo>
                  <a:cubicBezTo>
                    <a:pt x="1184" y="845"/>
                    <a:pt x="1185" y="836"/>
                    <a:pt x="1186" y="828"/>
                  </a:cubicBezTo>
                  <a:cubicBezTo>
                    <a:pt x="1189" y="804"/>
                    <a:pt x="1195" y="784"/>
                    <a:pt x="1200" y="767"/>
                  </a:cubicBezTo>
                  <a:cubicBezTo>
                    <a:pt x="1204" y="755"/>
                    <a:pt x="1207" y="744"/>
                    <a:pt x="1208" y="733"/>
                  </a:cubicBezTo>
                  <a:cubicBezTo>
                    <a:pt x="1209" y="730"/>
                    <a:pt x="1209" y="727"/>
                    <a:pt x="1209" y="723"/>
                  </a:cubicBezTo>
                  <a:cubicBezTo>
                    <a:pt x="1209" y="702"/>
                    <a:pt x="1229" y="681"/>
                    <a:pt x="1252" y="657"/>
                  </a:cubicBezTo>
                  <a:cubicBezTo>
                    <a:pt x="1269" y="639"/>
                    <a:pt x="1287" y="619"/>
                    <a:pt x="1301" y="597"/>
                  </a:cubicBezTo>
                  <a:cubicBezTo>
                    <a:pt x="1335" y="541"/>
                    <a:pt x="1407" y="474"/>
                    <a:pt x="1435" y="456"/>
                  </a:cubicBezTo>
                  <a:cubicBezTo>
                    <a:pt x="1447" y="448"/>
                    <a:pt x="1463" y="441"/>
                    <a:pt x="1479" y="434"/>
                  </a:cubicBezTo>
                  <a:cubicBezTo>
                    <a:pt x="1494" y="428"/>
                    <a:pt x="1511" y="420"/>
                    <a:pt x="1519" y="414"/>
                  </a:cubicBezTo>
                  <a:cubicBezTo>
                    <a:pt x="1522" y="411"/>
                    <a:pt x="1524" y="409"/>
                    <a:pt x="1525" y="407"/>
                  </a:cubicBezTo>
                  <a:cubicBezTo>
                    <a:pt x="1532" y="390"/>
                    <a:pt x="1524" y="305"/>
                    <a:pt x="1514" y="298"/>
                  </a:cubicBezTo>
                  <a:cubicBezTo>
                    <a:pt x="1513" y="297"/>
                    <a:pt x="1506" y="295"/>
                    <a:pt x="1484" y="295"/>
                  </a:cubicBezTo>
                  <a:cubicBezTo>
                    <a:pt x="1480" y="295"/>
                    <a:pt x="1477" y="295"/>
                    <a:pt x="1473" y="295"/>
                  </a:cubicBezTo>
                  <a:cubicBezTo>
                    <a:pt x="1473" y="296"/>
                    <a:pt x="1473" y="296"/>
                    <a:pt x="1473" y="297"/>
                  </a:cubicBezTo>
                  <a:cubicBezTo>
                    <a:pt x="1474" y="300"/>
                    <a:pt x="1474" y="304"/>
                    <a:pt x="1474" y="309"/>
                  </a:cubicBezTo>
                  <a:cubicBezTo>
                    <a:pt x="1474" y="322"/>
                    <a:pt x="1471" y="338"/>
                    <a:pt x="1468" y="354"/>
                  </a:cubicBezTo>
                  <a:cubicBezTo>
                    <a:pt x="1467" y="356"/>
                    <a:pt x="1467" y="357"/>
                    <a:pt x="1466" y="358"/>
                  </a:cubicBezTo>
                  <a:cubicBezTo>
                    <a:pt x="1465" y="362"/>
                    <a:pt x="1464" y="366"/>
                    <a:pt x="1463" y="370"/>
                  </a:cubicBezTo>
                  <a:cubicBezTo>
                    <a:pt x="1463" y="371"/>
                    <a:pt x="1463" y="372"/>
                    <a:pt x="1462" y="373"/>
                  </a:cubicBezTo>
                  <a:cubicBezTo>
                    <a:pt x="1458" y="384"/>
                    <a:pt x="1454" y="395"/>
                    <a:pt x="1448" y="402"/>
                  </a:cubicBezTo>
                  <a:cubicBezTo>
                    <a:pt x="1447" y="404"/>
                    <a:pt x="1446" y="406"/>
                    <a:pt x="1445" y="407"/>
                  </a:cubicBezTo>
                  <a:cubicBezTo>
                    <a:pt x="1444" y="409"/>
                    <a:pt x="1442" y="409"/>
                    <a:pt x="1441" y="411"/>
                  </a:cubicBezTo>
                  <a:cubicBezTo>
                    <a:pt x="1437" y="414"/>
                    <a:pt x="1433" y="416"/>
                    <a:pt x="1429" y="416"/>
                  </a:cubicBezTo>
                  <a:lnTo>
                    <a:pt x="1428" y="416"/>
                  </a:lnTo>
                  <a:cubicBezTo>
                    <a:pt x="1428" y="416"/>
                    <a:pt x="1428" y="416"/>
                    <a:pt x="1427" y="416"/>
                  </a:cubicBezTo>
                  <a:cubicBezTo>
                    <a:pt x="1417" y="416"/>
                    <a:pt x="1409" y="423"/>
                    <a:pt x="1400" y="430"/>
                  </a:cubicBezTo>
                  <a:cubicBezTo>
                    <a:pt x="1392" y="437"/>
                    <a:pt x="1384" y="444"/>
                    <a:pt x="1376" y="445"/>
                  </a:cubicBezTo>
                  <a:cubicBezTo>
                    <a:pt x="1373" y="446"/>
                    <a:pt x="1370" y="446"/>
                    <a:pt x="1367" y="445"/>
                  </a:cubicBezTo>
                  <a:cubicBezTo>
                    <a:pt x="1362" y="444"/>
                    <a:pt x="1354" y="448"/>
                    <a:pt x="1345" y="452"/>
                  </a:cubicBezTo>
                  <a:cubicBezTo>
                    <a:pt x="1336" y="457"/>
                    <a:pt x="1325" y="463"/>
                    <a:pt x="1315" y="463"/>
                  </a:cubicBezTo>
                  <a:cubicBezTo>
                    <a:pt x="1309" y="463"/>
                    <a:pt x="1304" y="461"/>
                    <a:pt x="1299" y="458"/>
                  </a:cubicBezTo>
                  <a:cubicBezTo>
                    <a:pt x="1294" y="455"/>
                    <a:pt x="1288" y="454"/>
                    <a:pt x="1280" y="454"/>
                  </a:cubicBezTo>
                  <a:cubicBezTo>
                    <a:pt x="1274" y="454"/>
                    <a:pt x="1268" y="454"/>
                    <a:pt x="1263" y="455"/>
                  </a:cubicBezTo>
                  <a:cubicBezTo>
                    <a:pt x="1248" y="457"/>
                    <a:pt x="1234" y="457"/>
                    <a:pt x="1226" y="451"/>
                  </a:cubicBezTo>
                  <a:cubicBezTo>
                    <a:pt x="1218" y="447"/>
                    <a:pt x="1203" y="446"/>
                    <a:pt x="1189" y="445"/>
                  </a:cubicBezTo>
                  <a:cubicBezTo>
                    <a:pt x="1169" y="444"/>
                    <a:pt x="1152" y="443"/>
                    <a:pt x="1152" y="430"/>
                  </a:cubicBezTo>
                  <a:cubicBezTo>
                    <a:pt x="1152" y="422"/>
                    <a:pt x="1157" y="418"/>
                    <a:pt x="1162" y="415"/>
                  </a:cubicBezTo>
                  <a:cubicBezTo>
                    <a:pt x="1169" y="409"/>
                    <a:pt x="1177" y="403"/>
                    <a:pt x="1177" y="380"/>
                  </a:cubicBezTo>
                  <a:cubicBezTo>
                    <a:pt x="1177" y="355"/>
                    <a:pt x="1199" y="329"/>
                    <a:pt x="1217" y="309"/>
                  </a:cubicBezTo>
                  <a:cubicBezTo>
                    <a:pt x="1225" y="300"/>
                    <a:pt x="1239" y="283"/>
                    <a:pt x="1237" y="280"/>
                  </a:cubicBezTo>
                  <a:cubicBezTo>
                    <a:pt x="1234" y="274"/>
                    <a:pt x="1200" y="260"/>
                    <a:pt x="1175" y="250"/>
                  </a:cubicBezTo>
                  <a:cubicBezTo>
                    <a:pt x="1133" y="233"/>
                    <a:pt x="1104" y="221"/>
                    <a:pt x="1096" y="209"/>
                  </a:cubicBezTo>
                  <a:cubicBezTo>
                    <a:pt x="1083" y="193"/>
                    <a:pt x="1062" y="173"/>
                    <a:pt x="1015" y="168"/>
                  </a:cubicBezTo>
                  <a:cubicBezTo>
                    <a:pt x="985" y="165"/>
                    <a:pt x="973" y="154"/>
                    <a:pt x="960" y="141"/>
                  </a:cubicBezTo>
                  <a:cubicBezTo>
                    <a:pt x="952" y="133"/>
                    <a:pt x="943" y="124"/>
                    <a:pt x="928" y="115"/>
                  </a:cubicBezTo>
                  <a:cubicBezTo>
                    <a:pt x="923" y="112"/>
                    <a:pt x="919" y="109"/>
                    <a:pt x="914" y="105"/>
                  </a:cubicBezTo>
                  <a:cubicBezTo>
                    <a:pt x="912" y="104"/>
                    <a:pt x="911" y="103"/>
                    <a:pt x="910" y="102"/>
                  </a:cubicBezTo>
                  <a:cubicBezTo>
                    <a:pt x="906" y="99"/>
                    <a:pt x="902" y="96"/>
                    <a:pt x="898" y="93"/>
                  </a:cubicBezTo>
                  <a:cubicBezTo>
                    <a:pt x="897" y="91"/>
                    <a:pt x="895" y="89"/>
                    <a:pt x="893" y="88"/>
                  </a:cubicBezTo>
                  <a:cubicBezTo>
                    <a:pt x="890" y="85"/>
                    <a:pt x="886" y="82"/>
                    <a:pt x="883" y="78"/>
                  </a:cubicBezTo>
                  <a:cubicBezTo>
                    <a:pt x="881" y="77"/>
                    <a:pt x="879" y="75"/>
                    <a:pt x="877" y="73"/>
                  </a:cubicBezTo>
                  <a:cubicBezTo>
                    <a:pt x="874" y="70"/>
                    <a:pt x="871" y="67"/>
                    <a:pt x="868" y="63"/>
                  </a:cubicBezTo>
                  <a:cubicBezTo>
                    <a:pt x="866" y="61"/>
                    <a:pt x="864" y="59"/>
                    <a:pt x="862" y="57"/>
                  </a:cubicBezTo>
                  <a:cubicBezTo>
                    <a:pt x="859" y="54"/>
                    <a:pt x="856" y="51"/>
                    <a:pt x="853" y="48"/>
                  </a:cubicBezTo>
                  <a:cubicBezTo>
                    <a:pt x="851" y="46"/>
                    <a:pt x="849" y="43"/>
                    <a:pt x="848" y="41"/>
                  </a:cubicBezTo>
                  <a:cubicBezTo>
                    <a:pt x="845" y="38"/>
                    <a:pt x="843" y="35"/>
                    <a:pt x="840" y="33"/>
                  </a:cubicBezTo>
                  <a:cubicBezTo>
                    <a:pt x="838" y="30"/>
                    <a:pt x="837" y="28"/>
                    <a:pt x="835" y="26"/>
                  </a:cubicBezTo>
                  <a:cubicBezTo>
                    <a:pt x="833" y="24"/>
                    <a:pt x="831" y="21"/>
                    <a:pt x="829" y="18"/>
                  </a:cubicBezTo>
                  <a:cubicBezTo>
                    <a:pt x="828" y="16"/>
                    <a:pt x="827" y="14"/>
                    <a:pt x="825" y="12"/>
                  </a:cubicBezTo>
                  <a:cubicBezTo>
                    <a:pt x="824" y="10"/>
                    <a:pt x="823" y="9"/>
                    <a:pt x="822" y="7"/>
                  </a:cubicBezTo>
                  <a:lnTo>
                    <a:pt x="822" y="7"/>
                  </a:lnTo>
                  <a:cubicBezTo>
                    <a:pt x="819" y="7"/>
                    <a:pt x="816" y="6"/>
                    <a:pt x="814" y="6"/>
                  </a:cubicBezTo>
                  <a:cubicBezTo>
                    <a:pt x="800" y="4"/>
                    <a:pt x="784" y="3"/>
                    <a:pt x="772" y="3"/>
                  </a:cubicBezTo>
                  <a:cubicBezTo>
                    <a:pt x="761" y="3"/>
                    <a:pt x="757" y="4"/>
                    <a:pt x="755" y="5"/>
                  </a:cubicBezTo>
                  <a:lnTo>
                    <a:pt x="754" y="6"/>
                  </a:lnTo>
                  <a:cubicBezTo>
                    <a:pt x="752" y="8"/>
                    <a:pt x="750" y="13"/>
                    <a:pt x="747" y="19"/>
                  </a:cubicBezTo>
                  <a:cubicBezTo>
                    <a:pt x="746" y="21"/>
                    <a:pt x="745" y="23"/>
                    <a:pt x="744" y="24"/>
                  </a:cubicBezTo>
                  <a:cubicBezTo>
                    <a:pt x="735" y="44"/>
                    <a:pt x="726" y="62"/>
                    <a:pt x="714" y="62"/>
                  </a:cubicBezTo>
                  <a:cubicBezTo>
                    <a:pt x="708" y="62"/>
                    <a:pt x="703" y="58"/>
                    <a:pt x="699" y="50"/>
                  </a:cubicBezTo>
                  <a:cubicBezTo>
                    <a:pt x="687" y="25"/>
                    <a:pt x="659" y="22"/>
                    <a:pt x="629" y="18"/>
                  </a:cubicBezTo>
                  <a:cubicBezTo>
                    <a:pt x="625" y="18"/>
                    <a:pt x="620" y="17"/>
                    <a:pt x="616" y="17"/>
                  </a:cubicBezTo>
                  <a:cubicBezTo>
                    <a:pt x="603" y="15"/>
                    <a:pt x="595" y="10"/>
                    <a:pt x="588" y="5"/>
                  </a:cubicBezTo>
                  <a:cubicBezTo>
                    <a:pt x="583" y="2"/>
                    <a:pt x="580" y="0"/>
                    <a:pt x="577" y="0"/>
                  </a:cubicBezTo>
                  <a:cubicBezTo>
                    <a:pt x="572" y="0"/>
                    <a:pt x="564" y="6"/>
                    <a:pt x="553" y="17"/>
                  </a:cubicBezTo>
                  <a:cubicBezTo>
                    <a:pt x="549" y="22"/>
                    <a:pt x="544" y="27"/>
                    <a:pt x="538" y="32"/>
                  </a:cubicBezTo>
                  <a:cubicBezTo>
                    <a:pt x="538" y="32"/>
                    <a:pt x="537" y="32"/>
                    <a:pt x="537" y="33"/>
                  </a:cubicBezTo>
                  <a:cubicBezTo>
                    <a:pt x="532" y="37"/>
                    <a:pt x="526" y="42"/>
                    <a:pt x="521" y="47"/>
                  </a:cubicBezTo>
                  <a:cubicBezTo>
                    <a:pt x="518" y="48"/>
                    <a:pt x="516" y="50"/>
                    <a:pt x="514" y="52"/>
                  </a:cubicBezTo>
                  <a:cubicBezTo>
                    <a:pt x="513" y="52"/>
                    <a:pt x="513" y="53"/>
                    <a:pt x="513" y="53"/>
                  </a:cubicBezTo>
                  <a:cubicBezTo>
                    <a:pt x="508" y="56"/>
                    <a:pt x="503" y="60"/>
                    <a:pt x="499" y="63"/>
                  </a:cubicBezTo>
                  <a:lnTo>
                    <a:pt x="499" y="63"/>
                  </a:lnTo>
                  <a:cubicBezTo>
                    <a:pt x="499" y="65"/>
                    <a:pt x="498" y="67"/>
                    <a:pt x="498" y="69"/>
                  </a:cubicBezTo>
                  <a:cubicBezTo>
                    <a:pt x="498" y="71"/>
                    <a:pt x="498" y="72"/>
                    <a:pt x="498" y="74"/>
                  </a:cubicBezTo>
                  <a:cubicBezTo>
                    <a:pt x="498" y="77"/>
                    <a:pt x="497" y="80"/>
                    <a:pt x="497" y="82"/>
                  </a:cubicBezTo>
                  <a:cubicBezTo>
                    <a:pt x="497" y="84"/>
                    <a:pt x="497" y="86"/>
                    <a:pt x="496" y="87"/>
                  </a:cubicBezTo>
                  <a:cubicBezTo>
                    <a:pt x="496" y="90"/>
                    <a:pt x="496" y="93"/>
                    <a:pt x="495" y="96"/>
                  </a:cubicBezTo>
                  <a:cubicBezTo>
                    <a:pt x="495" y="97"/>
                    <a:pt x="495" y="99"/>
                    <a:pt x="495" y="101"/>
                  </a:cubicBezTo>
                  <a:cubicBezTo>
                    <a:pt x="494" y="104"/>
                    <a:pt x="494" y="106"/>
                    <a:pt x="494" y="109"/>
                  </a:cubicBezTo>
                  <a:cubicBezTo>
                    <a:pt x="493" y="110"/>
                    <a:pt x="493" y="112"/>
                    <a:pt x="493" y="114"/>
                  </a:cubicBezTo>
                  <a:cubicBezTo>
                    <a:pt x="492" y="116"/>
                    <a:pt x="492" y="119"/>
                    <a:pt x="491" y="121"/>
                  </a:cubicBezTo>
                  <a:cubicBezTo>
                    <a:pt x="491" y="123"/>
                    <a:pt x="491" y="124"/>
                    <a:pt x="491" y="126"/>
                  </a:cubicBezTo>
                  <a:cubicBezTo>
                    <a:pt x="490" y="128"/>
                    <a:pt x="490" y="130"/>
                    <a:pt x="489" y="132"/>
                  </a:cubicBezTo>
                  <a:cubicBezTo>
                    <a:pt x="489" y="134"/>
                    <a:pt x="488" y="135"/>
                    <a:pt x="488" y="136"/>
                  </a:cubicBezTo>
                  <a:cubicBezTo>
                    <a:pt x="488" y="138"/>
                    <a:pt x="487" y="140"/>
                    <a:pt x="486" y="142"/>
                  </a:cubicBezTo>
                  <a:cubicBezTo>
                    <a:pt x="486" y="143"/>
                    <a:pt x="486" y="144"/>
                    <a:pt x="485" y="145"/>
                  </a:cubicBezTo>
                  <a:cubicBezTo>
                    <a:pt x="484" y="148"/>
                    <a:pt x="484" y="150"/>
                    <a:pt x="483" y="151"/>
                  </a:cubicBezTo>
                  <a:cubicBezTo>
                    <a:pt x="478" y="160"/>
                    <a:pt x="461" y="170"/>
                    <a:pt x="442" y="182"/>
                  </a:cubicBezTo>
                  <a:cubicBezTo>
                    <a:pt x="425" y="193"/>
                    <a:pt x="397" y="210"/>
                    <a:pt x="396" y="218"/>
                  </a:cubicBezTo>
                  <a:cubicBezTo>
                    <a:pt x="396" y="224"/>
                    <a:pt x="396" y="231"/>
                    <a:pt x="397" y="238"/>
                  </a:cubicBezTo>
                  <a:cubicBezTo>
                    <a:pt x="399" y="252"/>
                    <a:pt x="401" y="267"/>
                    <a:pt x="390" y="277"/>
                  </a:cubicBezTo>
                  <a:cubicBezTo>
                    <a:pt x="387" y="279"/>
                    <a:pt x="393" y="296"/>
                    <a:pt x="396" y="304"/>
                  </a:cubicBezTo>
                  <a:cubicBezTo>
                    <a:pt x="404" y="324"/>
                    <a:pt x="414" y="350"/>
                    <a:pt x="395" y="360"/>
                  </a:cubicBezTo>
                  <a:cubicBezTo>
                    <a:pt x="393" y="361"/>
                    <a:pt x="391" y="363"/>
                    <a:pt x="391" y="365"/>
                  </a:cubicBezTo>
                  <a:cubicBezTo>
                    <a:pt x="390" y="368"/>
                    <a:pt x="393" y="374"/>
                    <a:pt x="397" y="379"/>
                  </a:cubicBezTo>
                  <a:cubicBezTo>
                    <a:pt x="402" y="387"/>
                    <a:pt x="410" y="400"/>
                    <a:pt x="399" y="410"/>
                  </a:cubicBezTo>
                  <a:cubicBezTo>
                    <a:pt x="393" y="415"/>
                    <a:pt x="385" y="419"/>
                    <a:pt x="377" y="423"/>
                  </a:cubicBezTo>
                  <a:cubicBezTo>
                    <a:pt x="366" y="429"/>
                    <a:pt x="355" y="435"/>
                    <a:pt x="355" y="442"/>
                  </a:cubicBezTo>
                  <a:cubicBezTo>
                    <a:pt x="355" y="463"/>
                    <a:pt x="352" y="501"/>
                    <a:pt x="329" y="511"/>
                  </a:cubicBezTo>
                  <a:cubicBezTo>
                    <a:pt x="310" y="519"/>
                    <a:pt x="298" y="551"/>
                    <a:pt x="298" y="575"/>
                  </a:cubicBezTo>
                  <a:cubicBezTo>
                    <a:pt x="298" y="590"/>
                    <a:pt x="288" y="594"/>
                    <a:pt x="282" y="597"/>
                  </a:cubicBezTo>
                  <a:cubicBezTo>
                    <a:pt x="275" y="600"/>
                    <a:pt x="272" y="601"/>
                    <a:pt x="277" y="614"/>
                  </a:cubicBezTo>
                  <a:cubicBezTo>
                    <a:pt x="286" y="640"/>
                    <a:pt x="297" y="670"/>
                    <a:pt x="288" y="688"/>
                  </a:cubicBezTo>
                  <a:cubicBezTo>
                    <a:pt x="285" y="694"/>
                    <a:pt x="280" y="698"/>
                    <a:pt x="273" y="699"/>
                  </a:cubicBezTo>
                  <a:cubicBezTo>
                    <a:pt x="262" y="702"/>
                    <a:pt x="259" y="719"/>
                    <a:pt x="255" y="733"/>
                  </a:cubicBezTo>
                  <a:cubicBezTo>
                    <a:pt x="253" y="747"/>
                    <a:pt x="250" y="759"/>
                    <a:pt x="239" y="759"/>
                  </a:cubicBezTo>
                  <a:cubicBezTo>
                    <a:pt x="239" y="760"/>
                    <a:pt x="236" y="762"/>
                    <a:pt x="234" y="769"/>
                  </a:cubicBezTo>
                  <a:cubicBezTo>
                    <a:pt x="230" y="787"/>
                    <a:pt x="232" y="816"/>
                    <a:pt x="244" y="832"/>
                  </a:cubicBezTo>
                  <a:cubicBezTo>
                    <a:pt x="267" y="863"/>
                    <a:pt x="270" y="889"/>
                    <a:pt x="270" y="911"/>
                  </a:cubicBezTo>
                  <a:cubicBezTo>
                    <a:pt x="270" y="921"/>
                    <a:pt x="275" y="928"/>
                    <a:pt x="280" y="937"/>
                  </a:cubicBezTo>
                  <a:cubicBezTo>
                    <a:pt x="287" y="948"/>
                    <a:pt x="294" y="962"/>
                    <a:pt x="288" y="980"/>
                  </a:cubicBezTo>
                  <a:cubicBezTo>
                    <a:pt x="285" y="989"/>
                    <a:pt x="284" y="999"/>
                    <a:pt x="282" y="1008"/>
                  </a:cubicBezTo>
                  <a:cubicBezTo>
                    <a:pt x="282" y="1012"/>
                    <a:pt x="281" y="1016"/>
                    <a:pt x="280" y="1019"/>
                  </a:cubicBezTo>
                  <a:cubicBezTo>
                    <a:pt x="280" y="1022"/>
                    <a:pt x="279" y="1025"/>
                    <a:pt x="278" y="1027"/>
                  </a:cubicBezTo>
                  <a:cubicBezTo>
                    <a:pt x="276" y="1035"/>
                    <a:pt x="272" y="1042"/>
                    <a:pt x="265" y="1047"/>
                  </a:cubicBezTo>
                  <a:cubicBezTo>
                    <a:pt x="262" y="1050"/>
                    <a:pt x="260" y="1055"/>
                    <a:pt x="259" y="1062"/>
                  </a:cubicBezTo>
                  <a:cubicBezTo>
                    <a:pt x="259" y="1064"/>
                    <a:pt x="259" y="1066"/>
                    <a:pt x="258" y="1069"/>
                  </a:cubicBezTo>
                  <a:cubicBezTo>
                    <a:pt x="257" y="1081"/>
                    <a:pt x="256" y="1096"/>
                    <a:pt x="242" y="1102"/>
                  </a:cubicBezTo>
                  <a:cubicBezTo>
                    <a:pt x="235" y="1105"/>
                    <a:pt x="240" y="1129"/>
                    <a:pt x="244" y="1145"/>
                  </a:cubicBezTo>
                  <a:cubicBezTo>
                    <a:pt x="249" y="1168"/>
                    <a:pt x="253" y="1189"/>
                    <a:pt x="243" y="1198"/>
                  </a:cubicBezTo>
                  <a:cubicBezTo>
                    <a:pt x="239" y="1201"/>
                    <a:pt x="234" y="1204"/>
                    <a:pt x="229" y="1207"/>
                  </a:cubicBezTo>
                  <a:cubicBezTo>
                    <a:pt x="211" y="1219"/>
                    <a:pt x="188" y="1233"/>
                    <a:pt x="188" y="1269"/>
                  </a:cubicBezTo>
                  <a:cubicBezTo>
                    <a:pt x="188" y="1290"/>
                    <a:pt x="189" y="1307"/>
                    <a:pt x="190" y="1322"/>
                  </a:cubicBezTo>
                  <a:cubicBezTo>
                    <a:pt x="192" y="1342"/>
                    <a:pt x="193" y="1358"/>
                    <a:pt x="190" y="1371"/>
                  </a:cubicBezTo>
                  <a:cubicBezTo>
                    <a:pt x="189" y="1375"/>
                    <a:pt x="190" y="1377"/>
                    <a:pt x="195" y="1381"/>
                  </a:cubicBezTo>
                  <a:cubicBezTo>
                    <a:pt x="202" y="1386"/>
                    <a:pt x="211" y="1394"/>
                    <a:pt x="208" y="1414"/>
                  </a:cubicBezTo>
                  <a:cubicBezTo>
                    <a:pt x="205" y="1435"/>
                    <a:pt x="188" y="1437"/>
                    <a:pt x="177" y="1439"/>
                  </a:cubicBezTo>
                  <a:cubicBezTo>
                    <a:pt x="167" y="1440"/>
                    <a:pt x="165" y="1441"/>
                    <a:pt x="165" y="1444"/>
                  </a:cubicBezTo>
                  <a:cubicBezTo>
                    <a:pt x="164" y="1449"/>
                    <a:pt x="165" y="1458"/>
                    <a:pt x="166" y="1466"/>
                  </a:cubicBezTo>
                  <a:cubicBezTo>
                    <a:pt x="168" y="1485"/>
                    <a:pt x="170" y="1504"/>
                    <a:pt x="155" y="1506"/>
                  </a:cubicBezTo>
                  <a:cubicBezTo>
                    <a:pt x="148" y="1507"/>
                    <a:pt x="140" y="1513"/>
                    <a:pt x="140" y="1548"/>
                  </a:cubicBezTo>
                  <a:cubicBezTo>
                    <a:pt x="140" y="1570"/>
                    <a:pt x="132" y="1580"/>
                    <a:pt x="126" y="1589"/>
                  </a:cubicBezTo>
                  <a:cubicBezTo>
                    <a:pt x="122" y="1593"/>
                    <a:pt x="120" y="1597"/>
                    <a:pt x="119" y="1602"/>
                  </a:cubicBezTo>
                  <a:cubicBezTo>
                    <a:pt x="118" y="1608"/>
                    <a:pt x="122" y="1616"/>
                    <a:pt x="126" y="1625"/>
                  </a:cubicBezTo>
                  <a:cubicBezTo>
                    <a:pt x="130" y="1634"/>
                    <a:pt x="135" y="1644"/>
                    <a:pt x="135" y="1654"/>
                  </a:cubicBezTo>
                  <a:cubicBezTo>
                    <a:pt x="135" y="1658"/>
                    <a:pt x="136" y="1665"/>
                    <a:pt x="137" y="1673"/>
                  </a:cubicBezTo>
                  <a:cubicBezTo>
                    <a:pt x="140" y="1712"/>
                    <a:pt x="142" y="1740"/>
                    <a:pt x="125" y="1742"/>
                  </a:cubicBezTo>
                  <a:cubicBezTo>
                    <a:pt x="124" y="1742"/>
                    <a:pt x="119" y="1748"/>
                    <a:pt x="115" y="1765"/>
                  </a:cubicBezTo>
                  <a:cubicBezTo>
                    <a:pt x="110" y="1788"/>
                    <a:pt x="112" y="1809"/>
                    <a:pt x="116" y="1811"/>
                  </a:cubicBezTo>
                  <a:cubicBezTo>
                    <a:pt x="134" y="1823"/>
                    <a:pt x="133" y="1845"/>
                    <a:pt x="125" y="1860"/>
                  </a:cubicBezTo>
                  <a:cubicBezTo>
                    <a:pt x="124" y="1862"/>
                    <a:pt x="128" y="1867"/>
                    <a:pt x="132" y="1871"/>
                  </a:cubicBezTo>
                  <a:cubicBezTo>
                    <a:pt x="139" y="1880"/>
                    <a:pt x="152" y="1894"/>
                    <a:pt x="136" y="1910"/>
                  </a:cubicBezTo>
                  <a:cubicBezTo>
                    <a:pt x="131" y="1915"/>
                    <a:pt x="128" y="1921"/>
                    <a:pt x="128" y="1926"/>
                  </a:cubicBezTo>
                  <a:cubicBezTo>
                    <a:pt x="128" y="1928"/>
                    <a:pt x="128" y="1930"/>
                    <a:pt x="129" y="1931"/>
                  </a:cubicBezTo>
                  <a:cubicBezTo>
                    <a:pt x="132" y="1939"/>
                    <a:pt x="142" y="1942"/>
                    <a:pt x="153" y="1939"/>
                  </a:cubicBezTo>
                  <a:cubicBezTo>
                    <a:pt x="155" y="1938"/>
                    <a:pt x="157" y="1938"/>
                    <a:pt x="159" y="1938"/>
                  </a:cubicBezTo>
                  <a:cubicBezTo>
                    <a:pt x="173" y="1938"/>
                    <a:pt x="183" y="1949"/>
                    <a:pt x="185" y="1961"/>
                  </a:cubicBezTo>
                  <a:cubicBezTo>
                    <a:pt x="185" y="1963"/>
                    <a:pt x="185" y="1965"/>
                    <a:pt x="185" y="1966"/>
                  </a:cubicBezTo>
                  <a:cubicBezTo>
                    <a:pt x="185" y="1971"/>
                    <a:pt x="184" y="1976"/>
                    <a:pt x="180" y="1979"/>
                  </a:cubicBezTo>
                  <a:cubicBezTo>
                    <a:pt x="178" y="1982"/>
                    <a:pt x="174" y="1985"/>
                    <a:pt x="166" y="1985"/>
                  </a:cubicBezTo>
                  <a:cubicBezTo>
                    <a:pt x="156" y="1985"/>
                    <a:pt x="141" y="1985"/>
                    <a:pt x="135" y="1987"/>
                  </a:cubicBezTo>
                  <a:cubicBezTo>
                    <a:pt x="136" y="1988"/>
                    <a:pt x="138" y="1989"/>
                    <a:pt x="140" y="1990"/>
                  </a:cubicBezTo>
                  <a:cubicBezTo>
                    <a:pt x="160" y="2006"/>
                    <a:pt x="170" y="2021"/>
                    <a:pt x="168" y="2032"/>
                  </a:cubicBezTo>
                  <a:cubicBezTo>
                    <a:pt x="167" y="2041"/>
                    <a:pt x="161" y="2047"/>
                    <a:pt x="150" y="2051"/>
                  </a:cubicBezTo>
                  <a:cubicBezTo>
                    <a:pt x="136" y="2056"/>
                    <a:pt x="137" y="2062"/>
                    <a:pt x="140" y="2075"/>
                  </a:cubicBezTo>
                  <a:cubicBezTo>
                    <a:pt x="142" y="2084"/>
                    <a:pt x="145" y="2094"/>
                    <a:pt x="142" y="2107"/>
                  </a:cubicBezTo>
                  <a:cubicBezTo>
                    <a:pt x="139" y="2117"/>
                    <a:pt x="142" y="2128"/>
                    <a:pt x="145" y="2137"/>
                  </a:cubicBezTo>
                  <a:cubicBezTo>
                    <a:pt x="148" y="2146"/>
                    <a:pt x="151" y="2155"/>
                    <a:pt x="147" y="2162"/>
                  </a:cubicBezTo>
                  <a:cubicBezTo>
                    <a:pt x="145" y="2166"/>
                    <a:pt x="141" y="2169"/>
                    <a:pt x="135" y="2170"/>
                  </a:cubicBezTo>
                  <a:cubicBezTo>
                    <a:pt x="132" y="2171"/>
                    <a:pt x="131" y="2174"/>
                    <a:pt x="131" y="2181"/>
                  </a:cubicBezTo>
                  <a:cubicBezTo>
                    <a:pt x="131" y="2183"/>
                    <a:pt x="131" y="2185"/>
                    <a:pt x="131" y="2188"/>
                  </a:cubicBezTo>
                  <a:cubicBezTo>
                    <a:pt x="132" y="2192"/>
                    <a:pt x="132" y="2195"/>
                    <a:pt x="132" y="2199"/>
                  </a:cubicBezTo>
                  <a:cubicBezTo>
                    <a:pt x="132" y="2209"/>
                    <a:pt x="129" y="2221"/>
                    <a:pt x="112" y="2223"/>
                  </a:cubicBezTo>
                  <a:cubicBezTo>
                    <a:pt x="101" y="2225"/>
                    <a:pt x="98" y="2229"/>
                    <a:pt x="97" y="2235"/>
                  </a:cubicBezTo>
                  <a:cubicBezTo>
                    <a:pt x="97" y="2238"/>
                    <a:pt x="96" y="2240"/>
                    <a:pt x="96" y="2243"/>
                  </a:cubicBezTo>
                  <a:cubicBezTo>
                    <a:pt x="95" y="2252"/>
                    <a:pt x="93" y="2264"/>
                    <a:pt x="82" y="2272"/>
                  </a:cubicBezTo>
                  <a:cubicBezTo>
                    <a:pt x="77" y="2276"/>
                    <a:pt x="79" y="2281"/>
                    <a:pt x="86" y="2293"/>
                  </a:cubicBezTo>
                  <a:cubicBezTo>
                    <a:pt x="92" y="2304"/>
                    <a:pt x="102" y="2321"/>
                    <a:pt x="84" y="2332"/>
                  </a:cubicBezTo>
                  <a:cubicBezTo>
                    <a:pt x="74" y="2339"/>
                    <a:pt x="73" y="2349"/>
                    <a:pt x="71" y="2360"/>
                  </a:cubicBezTo>
                  <a:cubicBezTo>
                    <a:pt x="69" y="2371"/>
                    <a:pt x="67" y="2386"/>
                    <a:pt x="49" y="2386"/>
                  </a:cubicBezTo>
                  <a:cubicBezTo>
                    <a:pt x="28" y="2386"/>
                    <a:pt x="16" y="2415"/>
                    <a:pt x="14" y="2431"/>
                  </a:cubicBezTo>
                  <a:cubicBezTo>
                    <a:pt x="13" y="2435"/>
                    <a:pt x="12" y="2439"/>
                    <a:pt x="11" y="2444"/>
                  </a:cubicBezTo>
                  <a:cubicBezTo>
                    <a:pt x="6" y="2461"/>
                    <a:pt x="0" y="2482"/>
                    <a:pt x="14" y="2497"/>
                  </a:cubicBezTo>
                  <a:cubicBezTo>
                    <a:pt x="27" y="2512"/>
                    <a:pt x="25" y="2525"/>
                    <a:pt x="23" y="2534"/>
                  </a:cubicBezTo>
                  <a:cubicBezTo>
                    <a:pt x="23" y="2536"/>
                    <a:pt x="23" y="2538"/>
                    <a:pt x="23" y="2539"/>
                  </a:cubicBezTo>
                  <a:cubicBezTo>
                    <a:pt x="22" y="2540"/>
                    <a:pt x="22" y="2541"/>
                    <a:pt x="23" y="2542"/>
                  </a:cubicBezTo>
                  <a:cubicBezTo>
                    <a:pt x="23" y="2544"/>
                    <a:pt x="24" y="2545"/>
                    <a:pt x="26" y="2547"/>
                  </a:cubicBezTo>
                  <a:cubicBezTo>
                    <a:pt x="30" y="2549"/>
                    <a:pt x="38" y="2549"/>
                    <a:pt x="47" y="2550"/>
                  </a:cubicBezTo>
                  <a:cubicBezTo>
                    <a:pt x="49" y="2550"/>
                    <a:pt x="52" y="2550"/>
                    <a:pt x="55" y="2550"/>
                  </a:cubicBezTo>
                  <a:cubicBezTo>
                    <a:pt x="74" y="2550"/>
                    <a:pt x="92" y="2551"/>
                    <a:pt x="99" y="2561"/>
                  </a:cubicBezTo>
                  <a:cubicBezTo>
                    <a:pt x="102" y="2565"/>
                    <a:pt x="102" y="2571"/>
                    <a:pt x="100" y="2577"/>
                  </a:cubicBezTo>
                  <a:cubicBezTo>
                    <a:pt x="92" y="2603"/>
                    <a:pt x="95" y="2651"/>
                    <a:pt x="101" y="2656"/>
                  </a:cubicBezTo>
                  <a:cubicBezTo>
                    <a:pt x="108" y="2656"/>
                    <a:pt x="113" y="2664"/>
                    <a:pt x="118" y="2672"/>
                  </a:cubicBezTo>
                  <a:cubicBezTo>
                    <a:pt x="123" y="2680"/>
                    <a:pt x="128" y="2688"/>
                    <a:pt x="134" y="2688"/>
                  </a:cubicBezTo>
                  <a:cubicBezTo>
                    <a:pt x="135" y="2688"/>
                    <a:pt x="136" y="2688"/>
                    <a:pt x="138" y="2688"/>
                  </a:cubicBezTo>
                  <a:cubicBezTo>
                    <a:pt x="152" y="2686"/>
                    <a:pt x="191" y="2682"/>
                    <a:pt x="227" y="2682"/>
                  </a:cubicBezTo>
                  <a:cubicBezTo>
                    <a:pt x="247" y="2682"/>
                    <a:pt x="262" y="2683"/>
                    <a:pt x="273" y="2686"/>
                  </a:cubicBezTo>
                  <a:cubicBezTo>
                    <a:pt x="276" y="2687"/>
                    <a:pt x="280" y="2688"/>
                    <a:pt x="284" y="2690"/>
                  </a:cubicBezTo>
                  <a:cubicBezTo>
                    <a:pt x="285" y="2690"/>
                    <a:pt x="286" y="2691"/>
                    <a:pt x="288" y="2692"/>
                  </a:cubicBezTo>
                  <a:cubicBezTo>
                    <a:pt x="290" y="2693"/>
                    <a:pt x="292" y="2694"/>
                    <a:pt x="294" y="2695"/>
                  </a:cubicBezTo>
                  <a:cubicBezTo>
                    <a:pt x="296" y="2696"/>
                    <a:pt x="297" y="2697"/>
                    <a:pt x="299" y="2698"/>
                  </a:cubicBezTo>
                  <a:cubicBezTo>
                    <a:pt x="301" y="2699"/>
                    <a:pt x="303" y="2700"/>
                    <a:pt x="305" y="2702"/>
                  </a:cubicBezTo>
                  <a:cubicBezTo>
                    <a:pt x="306" y="2703"/>
                    <a:pt x="308" y="2704"/>
                    <a:pt x="309" y="2705"/>
                  </a:cubicBezTo>
                  <a:cubicBezTo>
                    <a:pt x="311" y="2706"/>
                    <a:pt x="312" y="2707"/>
                    <a:pt x="314" y="2709"/>
                  </a:cubicBezTo>
                  <a:cubicBezTo>
                    <a:pt x="316" y="2708"/>
                    <a:pt x="319" y="2708"/>
                    <a:pt x="322" y="2708"/>
                  </a:cubicBezTo>
                  <a:cubicBezTo>
                    <a:pt x="332" y="2708"/>
                    <a:pt x="344" y="2712"/>
                    <a:pt x="356" y="2715"/>
                  </a:cubicBezTo>
                  <a:cubicBezTo>
                    <a:pt x="365" y="2718"/>
                    <a:pt x="373" y="2721"/>
                    <a:pt x="378" y="2721"/>
                  </a:cubicBezTo>
                  <a:cubicBezTo>
                    <a:pt x="380" y="2721"/>
                    <a:pt x="381" y="2721"/>
                    <a:pt x="381" y="2721"/>
                  </a:cubicBezTo>
                  <a:cubicBezTo>
                    <a:pt x="382" y="2716"/>
                    <a:pt x="368" y="2699"/>
                    <a:pt x="360" y="2690"/>
                  </a:cubicBezTo>
                  <a:cubicBezTo>
                    <a:pt x="346" y="2673"/>
                    <a:pt x="337" y="2662"/>
                    <a:pt x="338" y="2653"/>
                  </a:cubicBezTo>
                  <a:cubicBezTo>
                    <a:pt x="339" y="2646"/>
                    <a:pt x="337" y="2635"/>
                    <a:pt x="334" y="2625"/>
                  </a:cubicBezTo>
                  <a:cubicBezTo>
                    <a:pt x="332" y="2615"/>
                    <a:pt x="330" y="2605"/>
                    <a:pt x="330" y="2596"/>
                  </a:cubicBezTo>
                  <a:cubicBezTo>
                    <a:pt x="330" y="2593"/>
                    <a:pt x="329" y="2590"/>
                    <a:pt x="329" y="2586"/>
                  </a:cubicBezTo>
                  <a:cubicBezTo>
                    <a:pt x="328" y="2566"/>
                    <a:pt x="325" y="2536"/>
                    <a:pt x="347" y="2520"/>
                  </a:cubicBezTo>
                  <a:cubicBezTo>
                    <a:pt x="357" y="2514"/>
                    <a:pt x="362" y="2507"/>
                    <a:pt x="367" y="2502"/>
                  </a:cubicBezTo>
                  <a:cubicBezTo>
                    <a:pt x="374" y="2493"/>
                    <a:pt x="381" y="2486"/>
                    <a:pt x="393" y="2489"/>
                  </a:cubicBezTo>
                  <a:cubicBezTo>
                    <a:pt x="404" y="2491"/>
                    <a:pt x="431" y="2478"/>
                    <a:pt x="433" y="2440"/>
                  </a:cubicBezTo>
                  <a:cubicBezTo>
                    <a:pt x="435" y="2398"/>
                    <a:pt x="455" y="2381"/>
                    <a:pt x="488" y="2353"/>
                  </a:cubicBezTo>
                  <a:lnTo>
                    <a:pt x="489" y="2351"/>
                  </a:lnTo>
                  <a:cubicBezTo>
                    <a:pt x="503" y="2340"/>
                    <a:pt x="521" y="2328"/>
                    <a:pt x="536" y="2318"/>
                  </a:cubicBezTo>
                  <a:cubicBezTo>
                    <a:pt x="553" y="2307"/>
                    <a:pt x="577" y="2290"/>
                    <a:pt x="578" y="2284"/>
                  </a:cubicBezTo>
                  <a:cubicBezTo>
                    <a:pt x="571" y="2274"/>
                    <a:pt x="577" y="2255"/>
                    <a:pt x="584" y="2234"/>
                  </a:cubicBezTo>
                  <a:cubicBezTo>
                    <a:pt x="587" y="2224"/>
                    <a:pt x="590" y="2213"/>
                    <a:pt x="590" y="2207"/>
                  </a:cubicBezTo>
                  <a:cubicBezTo>
                    <a:pt x="590" y="2201"/>
                    <a:pt x="560" y="2199"/>
                    <a:pt x="549" y="2197"/>
                  </a:cubicBezTo>
                  <a:cubicBezTo>
                    <a:pt x="537" y="2196"/>
                    <a:pt x="525" y="2195"/>
                    <a:pt x="518" y="2192"/>
                  </a:cubicBezTo>
                  <a:cubicBezTo>
                    <a:pt x="503" y="2187"/>
                    <a:pt x="470" y="2163"/>
                    <a:pt x="457" y="2131"/>
                  </a:cubicBezTo>
                  <a:cubicBezTo>
                    <a:pt x="449" y="2110"/>
                    <a:pt x="451" y="2088"/>
                    <a:pt x="462" y="2067"/>
                  </a:cubicBezTo>
                  <a:cubicBezTo>
                    <a:pt x="479" y="2037"/>
                    <a:pt x="515" y="1999"/>
                    <a:pt x="592" y="1993"/>
                  </a:cubicBezTo>
                  <a:cubicBezTo>
                    <a:pt x="596" y="1993"/>
                    <a:pt x="598" y="1992"/>
                    <a:pt x="598" y="1981"/>
                  </a:cubicBezTo>
                  <a:cubicBezTo>
                    <a:pt x="598" y="1972"/>
                    <a:pt x="597" y="1960"/>
                    <a:pt x="608" y="1953"/>
                  </a:cubicBezTo>
                  <a:cubicBezTo>
                    <a:pt x="621" y="1945"/>
                    <a:pt x="626" y="1933"/>
                    <a:pt x="626" y="1906"/>
                  </a:cubicBezTo>
                  <a:cubicBezTo>
                    <a:pt x="626" y="1876"/>
                    <a:pt x="626" y="1826"/>
                    <a:pt x="662" y="1822"/>
                  </a:cubicBezTo>
                  <a:cubicBezTo>
                    <a:pt x="680" y="1820"/>
                    <a:pt x="686" y="1813"/>
                    <a:pt x="686" y="1811"/>
                  </a:cubicBezTo>
                  <a:cubicBezTo>
                    <a:pt x="687" y="1811"/>
                    <a:pt x="685" y="1809"/>
                    <a:pt x="681" y="1808"/>
                  </a:cubicBezTo>
                  <a:cubicBezTo>
                    <a:pt x="668" y="1805"/>
                    <a:pt x="659" y="1795"/>
                    <a:pt x="660" y="1785"/>
                  </a:cubicBezTo>
                  <a:cubicBezTo>
                    <a:pt x="660" y="1780"/>
                    <a:pt x="664" y="1769"/>
                    <a:pt x="685" y="1766"/>
                  </a:cubicBezTo>
                  <a:cubicBezTo>
                    <a:pt x="706" y="1764"/>
                    <a:pt x="712" y="1775"/>
                    <a:pt x="717" y="1783"/>
                  </a:cubicBezTo>
                  <a:cubicBezTo>
                    <a:pt x="720" y="1789"/>
                    <a:pt x="722" y="1792"/>
                    <a:pt x="728" y="1792"/>
                  </a:cubicBezTo>
                  <a:cubicBezTo>
                    <a:pt x="739" y="1792"/>
                    <a:pt x="757" y="1779"/>
                    <a:pt x="762" y="1764"/>
                  </a:cubicBezTo>
                  <a:cubicBezTo>
                    <a:pt x="765" y="1756"/>
                    <a:pt x="763" y="1749"/>
                    <a:pt x="755" y="1743"/>
                  </a:cubicBezTo>
                  <a:cubicBezTo>
                    <a:pt x="750" y="1739"/>
                    <a:pt x="745" y="1737"/>
                    <a:pt x="740" y="1737"/>
                  </a:cubicBezTo>
                  <a:cubicBezTo>
                    <a:pt x="734" y="1737"/>
                    <a:pt x="729" y="1741"/>
                    <a:pt x="724" y="1747"/>
                  </a:cubicBezTo>
                  <a:cubicBezTo>
                    <a:pt x="719" y="1751"/>
                    <a:pt x="714" y="1756"/>
                    <a:pt x="708" y="1758"/>
                  </a:cubicBezTo>
                  <a:cubicBezTo>
                    <a:pt x="697" y="1760"/>
                    <a:pt x="688" y="1753"/>
                    <a:pt x="680" y="1747"/>
                  </a:cubicBezTo>
                  <a:cubicBezTo>
                    <a:pt x="674" y="1742"/>
                    <a:pt x="669" y="1737"/>
                    <a:pt x="664" y="1737"/>
                  </a:cubicBezTo>
                  <a:cubicBezTo>
                    <a:pt x="659" y="1737"/>
                    <a:pt x="653" y="1735"/>
                    <a:pt x="650" y="1723"/>
                  </a:cubicBezTo>
                  <a:cubicBezTo>
                    <a:pt x="649" y="1717"/>
                    <a:pt x="649" y="1709"/>
                    <a:pt x="649" y="1701"/>
                  </a:cubicBezTo>
                  <a:cubicBezTo>
                    <a:pt x="649" y="1692"/>
                    <a:pt x="649" y="1681"/>
                    <a:pt x="647" y="1676"/>
                  </a:cubicBezTo>
                  <a:cubicBezTo>
                    <a:pt x="641" y="1663"/>
                    <a:pt x="628" y="1622"/>
                    <a:pt x="644" y="1599"/>
                  </a:cubicBezTo>
                  <a:cubicBezTo>
                    <a:pt x="647" y="1595"/>
                    <a:pt x="652" y="1593"/>
                    <a:pt x="659" y="1593"/>
                  </a:cubicBezTo>
                  <a:cubicBezTo>
                    <a:pt x="670" y="1593"/>
                    <a:pt x="685" y="1599"/>
                    <a:pt x="702" y="1607"/>
                  </a:cubicBezTo>
                  <a:cubicBezTo>
                    <a:pt x="724" y="1617"/>
                    <a:pt x="748" y="1628"/>
                    <a:pt x="771" y="1629"/>
                  </a:cubicBezTo>
                  <a:cubicBezTo>
                    <a:pt x="818" y="1632"/>
                    <a:pt x="853" y="1605"/>
                    <a:pt x="853" y="1591"/>
                  </a:cubicBezTo>
                  <a:cubicBezTo>
                    <a:pt x="853" y="1587"/>
                    <a:pt x="851" y="1581"/>
                    <a:pt x="849" y="1574"/>
                  </a:cubicBezTo>
                  <a:cubicBezTo>
                    <a:pt x="844" y="1556"/>
                    <a:pt x="836" y="1530"/>
                    <a:pt x="862" y="1513"/>
                  </a:cubicBezTo>
                  <a:cubicBezTo>
                    <a:pt x="869" y="1509"/>
                    <a:pt x="873" y="1504"/>
                    <a:pt x="874" y="1501"/>
                  </a:cubicBezTo>
                  <a:cubicBezTo>
                    <a:pt x="875" y="1498"/>
                    <a:pt x="872" y="1494"/>
                    <a:pt x="868" y="1488"/>
                  </a:cubicBezTo>
                  <a:cubicBezTo>
                    <a:pt x="864" y="1483"/>
                    <a:pt x="859" y="1475"/>
                    <a:pt x="856" y="1466"/>
                  </a:cubicBezTo>
                  <a:cubicBezTo>
                    <a:pt x="852" y="1454"/>
                    <a:pt x="854" y="1441"/>
                    <a:pt x="860" y="1433"/>
                  </a:cubicBezTo>
                  <a:cubicBezTo>
                    <a:pt x="869" y="1422"/>
                    <a:pt x="884" y="1420"/>
                    <a:pt x="893" y="1430"/>
                  </a:cubicBezTo>
                  <a:cubicBezTo>
                    <a:pt x="894" y="1430"/>
                    <a:pt x="899" y="1434"/>
                    <a:pt x="930" y="1434"/>
                  </a:cubicBezTo>
                  <a:cubicBezTo>
                    <a:pt x="969" y="1434"/>
                    <a:pt x="1029" y="1427"/>
                    <a:pt x="1084" y="1416"/>
                  </a:cubicBezTo>
                  <a:cubicBezTo>
                    <a:pt x="1167" y="1399"/>
                    <a:pt x="1221" y="1369"/>
                    <a:pt x="1225" y="1350"/>
                  </a:cubicBezTo>
                  <a:cubicBezTo>
                    <a:pt x="1229" y="1333"/>
                    <a:pt x="1251" y="1305"/>
                    <a:pt x="1271" y="1280"/>
                  </a:cubicBezTo>
                  <a:cubicBezTo>
                    <a:pt x="1281" y="1267"/>
                    <a:pt x="1291" y="1255"/>
                    <a:pt x="1295" y="1248"/>
                  </a:cubicBezTo>
                  <a:cubicBezTo>
                    <a:pt x="1300" y="1240"/>
                    <a:pt x="1300" y="1231"/>
                    <a:pt x="1297" y="1224"/>
                  </a:cubicBezTo>
                  <a:cubicBezTo>
                    <a:pt x="1292" y="1214"/>
                    <a:pt x="1282" y="1208"/>
                    <a:pt x="1267" y="120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2" name="Freeform 156">
              <a:extLst>
                <a:ext uri="{FF2B5EF4-FFF2-40B4-BE49-F238E27FC236}">
                  <a16:creationId xmlns:a16="http://schemas.microsoft.com/office/drawing/2014/main" id="{3BBE98FC-EF78-498D-9437-B40A07B41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0394" y="6183607"/>
              <a:ext cx="9396" cy="20669"/>
            </a:xfrm>
            <a:custGeom>
              <a:avLst/>
              <a:gdLst>
                <a:gd name="T0" fmla="*/ 22 w 24"/>
                <a:gd name="T1" fmla="*/ 23 h 47"/>
                <a:gd name="T2" fmla="*/ 2 w 24"/>
                <a:gd name="T3" fmla="*/ 0 h 47"/>
                <a:gd name="T4" fmla="*/ 2 w 24"/>
                <a:gd name="T5" fmla="*/ 9 h 47"/>
                <a:gd name="T6" fmla="*/ 0 w 24"/>
                <a:gd name="T7" fmla="*/ 38 h 47"/>
                <a:gd name="T8" fmla="*/ 0 w 24"/>
                <a:gd name="T9" fmla="*/ 46 h 47"/>
                <a:gd name="T10" fmla="*/ 21 w 24"/>
                <a:gd name="T11" fmla="*/ 27 h 47"/>
                <a:gd name="T12" fmla="*/ 22 w 24"/>
                <a:gd name="T1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7">
                  <a:moveTo>
                    <a:pt x="22" y="23"/>
                  </a:moveTo>
                  <a:cubicBezTo>
                    <a:pt x="22" y="16"/>
                    <a:pt x="12" y="5"/>
                    <a:pt x="2" y="0"/>
                  </a:cubicBezTo>
                  <a:cubicBezTo>
                    <a:pt x="2" y="3"/>
                    <a:pt x="2" y="6"/>
                    <a:pt x="2" y="9"/>
                  </a:cubicBezTo>
                  <a:cubicBezTo>
                    <a:pt x="1" y="19"/>
                    <a:pt x="1" y="29"/>
                    <a:pt x="0" y="38"/>
                  </a:cubicBezTo>
                  <a:cubicBezTo>
                    <a:pt x="0" y="41"/>
                    <a:pt x="0" y="43"/>
                    <a:pt x="0" y="46"/>
                  </a:cubicBezTo>
                  <a:cubicBezTo>
                    <a:pt x="5" y="38"/>
                    <a:pt x="14" y="31"/>
                    <a:pt x="21" y="27"/>
                  </a:cubicBezTo>
                  <a:cubicBezTo>
                    <a:pt x="22" y="27"/>
                    <a:pt x="23" y="26"/>
                    <a:pt x="22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3" name="Freeform 157">
              <a:extLst>
                <a:ext uri="{FF2B5EF4-FFF2-40B4-BE49-F238E27FC236}">
                  <a16:creationId xmlns:a16="http://schemas.microsoft.com/office/drawing/2014/main" id="{11A58F98-860D-4025-8361-0A5E3FF39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514" y="6211790"/>
              <a:ext cx="112742" cy="77039"/>
            </a:xfrm>
            <a:custGeom>
              <a:avLst/>
              <a:gdLst>
                <a:gd name="T0" fmla="*/ 71 w 264"/>
                <a:gd name="T1" fmla="*/ 51 h 182"/>
                <a:gd name="T2" fmla="*/ 54 w 264"/>
                <a:gd name="T3" fmla="*/ 37 h 182"/>
                <a:gd name="T4" fmla="*/ 36 w 264"/>
                <a:gd name="T5" fmla="*/ 10 h 182"/>
                <a:gd name="T6" fmla="*/ 29 w 264"/>
                <a:gd name="T7" fmla="*/ 2 h 182"/>
                <a:gd name="T8" fmla="*/ 21 w 264"/>
                <a:gd name="T9" fmla="*/ 3 h 182"/>
                <a:gd name="T10" fmla="*/ 3 w 264"/>
                <a:gd name="T11" fmla="*/ 0 h 182"/>
                <a:gd name="T12" fmla="*/ 2 w 264"/>
                <a:gd name="T13" fmla="*/ 151 h 182"/>
                <a:gd name="T14" fmla="*/ 2 w 264"/>
                <a:gd name="T15" fmla="*/ 152 h 182"/>
                <a:gd name="T16" fmla="*/ 2 w 264"/>
                <a:gd name="T17" fmla="*/ 158 h 182"/>
                <a:gd name="T18" fmla="*/ 3 w 264"/>
                <a:gd name="T19" fmla="*/ 160 h 182"/>
                <a:gd name="T20" fmla="*/ 3 w 264"/>
                <a:gd name="T21" fmla="*/ 164 h 182"/>
                <a:gd name="T22" fmla="*/ 3 w 264"/>
                <a:gd name="T23" fmla="*/ 165 h 182"/>
                <a:gd name="T24" fmla="*/ 4 w 264"/>
                <a:gd name="T25" fmla="*/ 169 h 182"/>
                <a:gd name="T26" fmla="*/ 26 w 264"/>
                <a:gd name="T27" fmla="*/ 168 h 182"/>
                <a:gd name="T28" fmla="*/ 73 w 264"/>
                <a:gd name="T29" fmla="*/ 166 h 182"/>
                <a:gd name="T30" fmla="*/ 93 w 264"/>
                <a:gd name="T31" fmla="*/ 167 h 182"/>
                <a:gd name="T32" fmla="*/ 98 w 264"/>
                <a:gd name="T33" fmla="*/ 167 h 182"/>
                <a:gd name="T34" fmla="*/ 110 w 264"/>
                <a:gd name="T35" fmla="*/ 169 h 182"/>
                <a:gd name="T36" fmla="*/ 115 w 264"/>
                <a:gd name="T37" fmla="*/ 170 h 182"/>
                <a:gd name="T38" fmla="*/ 123 w 264"/>
                <a:gd name="T39" fmla="*/ 172 h 182"/>
                <a:gd name="T40" fmla="*/ 127 w 264"/>
                <a:gd name="T41" fmla="*/ 174 h 182"/>
                <a:gd name="T42" fmla="*/ 132 w 264"/>
                <a:gd name="T43" fmla="*/ 176 h 182"/>
                <a:gd name="T44" fmla="*/ 137 w 264"/>
                <a:gd name="T45" fmla="*/ 178 h 182"/>
                <a:gd name="T46" fmla="*/ 151 w 264"/>
                <a:gd name="T47" fmla="*/ 181 h 182"/>
                <a:gd name="T48" fmla="*/ 151 w 264"/>
                <a:gd name="T49" fmla="*/ 181 h 182"/>
                <a:gd name="T50" fmla="*/ 160 w 264"/>
                <a:gd name="T51" fmla="*/ 177 h 182"/>
                <a:gd name="T52" fmla="*/ 210 w 264"/>
                <a:gd name="T53" fmla="*/ 162 h 182"/>
                <a:gd name="T54" fmla="*/ 256 w 264"/>
                <a:gd name="T55" fmla="*/ 151 h 182"/>
                <a:gd name="T56" fmla="*/ 263 w 264"/>
                <a:gd name="T57" fmla="*/ 145 h 182"/>
                <a:gd name="T58" fmla="*/ 208 w 264"/>
                <a:gd name="T59" fmla="*/ 138 h 182"/>
                <a:gd name="T60" fmla="*/ 71 w 264"/>
                <a:gd name="T61" fmla="*/ 5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182">
                  <a:moveTo>
                    <a:pt x="71" y="51"/>
                  </a:moveTo>
                  <a:cubicBezTo>
                    <a:pt x="64" y="45"/>
                    <a:pt x="58" y="40"/>
                    <a:pt x="54" y="37"/>
                  </a:cubicBezTo>
                  <a:cubicBezTo>
                    <a:pt x="41" y="27"/>
                    <a:pt x="38" y="17"/>
                    <a:pt x="36" y="10"/>
                  </a:cubicBezTo>
                  <a:cubicBezTo>
                    <a:pt x="34" y="3"/>
                    <a:pt x="34" y="2"/>
                    <a:pt x="29" y="2"/>
                  </a:cubicBezTo>
                  <a:cubicBezTo>
                    <a:pt x="27" y="2"/>
                    <a:pt x="24" y="2"/>
                    <a:pt x="21" y="3"/>
                  </a:cubicBezTo>
                  <a:cubicBezTo>
                    <a:pt x="11" y="4"/>
                    <a:pt x="6" y="3"/>
                    <a:pt x="3" y="0"/>
                  </a:cubicBezTo>
                  <a:cubicBezTo>
                    <a:pt x="1" y="70"/>
                    <a:pt x="0" y="124"/>
                    <a:pt x="2" y="151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5"/>
                    <a:pt x="2" y="157"/>
                    <a:pt x="2" y="158"/>
                  </a:cubicBezTo>
                  <a:cubicBezTo>
                    <a:pt x="2" y="159"/>
                    <a:pt x="2" y="159"/>
                    <a:pt x="3" y="160"/>
                  </a:cubicBezTo>
                  <a:cubicBezTo>
                    <a:pt x="3" y="162"/>
                    <a:pt x="3" y="163"/>
                    <a:pt x="3" y="164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4" y="167"/>
                    <a:pt x="4" y="168"/>
                    <a:pt x="4" y="169"/>
                  </a:cubicBezTo>
                  <a:cubicBezTo>
                    <a:pt x="8" y="169"/>
                    <a:pt x="16" y="169"/>
                    <a:pt x="26" y="168"/>
                  </a:cubicBezTo>
                  <a:cubicBezTo>
                    <a:pt x="39" y="167"/>
                    <a:pt x="56" y="166"/>
                    <a:pt x="73" y="166"/>
                  </a:cubicBezTo>
                  <a:cubicBezTo>
                    <a:pt x="80" y="166"/>
                    <a:pt x="87" y="166"/>
                    <a:pt x="93" y="167"/>
                  </a:cubicBezTo>
                  <a:cubicBezTo>
                    <a:pt x="95" y="167"/>
                    <a:pt x="97" y="167"/>
                    <a:pt x="98" y="167"/>
                  </a:cubicBezTo>
                  <a:cubicBezTo>
                    <a:pt x="102" y="168"/>
                    <a:pt x="106" y="168"/>
                    <a:pt x="110" y="169"/>
                  </a:cubicBezTo>
                  <a:cubicBezTo>
                    <a:pt x="112" y="169"/>
                    <a:pt x="113" y="169"/>
                    <a:pt x="115" y="170"/>
                  </a:cubicBezTo>
                  <a:cubicBezTo>
                    <a:pt x="117" y="170"/>
                    <a:pt x="120" y="171"/>
                    <a:pt x="123" y="172"/>
                  </a:cubicBezTo>
                  <a:cubicBezTo>
                    <a:pt x="124" y="172"/>
                    <a:pt x="125" y="173"/>
                    <a:pt x="127" y="174"/>
                  </a:cubicBezTo>
                  <a:cubicBezTo>
                    <a:pt x="129" y="174"/>
                    <a:pt x="131" y="175"/>
                    <a:pt x="132" y="176"/>
                  </a:cubicBezTo>
                  <a:cubicBezTo>
                    <a:pt x="134" y="177"/>
                    <a:pt x="135" y="177"/>
                    <a:pt x="137" y="178"/>
                  </a:cubicBezTo>
                  <a:cubicBezTo>
                    <a:pt x="142" y="180"/>
                    <a:pt x="147" y="181"/>
                    <a:pt x="151" y="181"/>
                  </a:cubicBezTo>
                  <a:lnTo>
                    <a:pt x="151" y="181"/>
                  </a:lnTo>
                  <a:cubicBezTo>
                    <a:pt x="155" y="181"/>
                    <a:pt x="157" y="180"/>
                    <a:pt x="160" y="177"/>
                  </a:cubicBezTo>
                  <a:cubicBezTo>
                    <a:pt x="170" y="166"/>
                    <a:pt x="189" y="164"/>
                    <a:pt x="210" y="162"/>
                  </a:cubicBezTo>
                  <a:cubicBezTo>
                    <a:pt x="227" y="160"/>
                    <a:pt x="244" y="158"/>
                    <a:pt x="256" y="151"/>
                  </a:cubicBezTo>
                  <a:cubicBezTo>
                    <a:pt x="262" y="147"/>
                    <a:pt x="263" y="145"/>
                    <a:pt x="263" y="145"/>
                  </a:cubicBezTo>
                  <a:cubicBezTo>
                    <a:pt x="262" y="145"/>
                    <a:pt x="254" y="140"/>
                    <a:pt x="208" y="138"/>
                  </a:cubicBezTo>
                  <a:cubicBezTo>
                    <a:pt x="171" y="137"/>
                    <a:pt x="108" y="83"/>
                    <a:pt x="71" y="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4" name="Freeform 158">
              <a:extLst>
                <a:ext uri="{FF2B5EF4-FFF2-40B4-BE49-F238E27FC236}">
                  <a16:creationId xmlns:a16="http://schemas.microsoft.com/office/drawing/2014/main" id="{0B84ECF2-1269-4A10-A7AB-F3130FADD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4885" y="6290709"/>
              <a:ext cx="7516" cy="1879"/>
            </a:xfrm>
            <a:custGeom>
              <a:avLst/>
              <a:gdLst>
                <a:gd name="T0" fmla="*/ 4 w 16"/>
                <a:gd name="T1" fmla="*/ 2 h 6"/>
                <a:gd name="T2" fmla="*/ 15 w 16"/>
                <a:gd name="T3" fmla="*/ 5 h 6"/>
                <a:gd name="T4" fmla="*/ 0 w 16"/>
                <a:gd name="T5" fmla="*/ 0 h 6"/>
                <a:gd name="T6" fmla="*/ 4 w 16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">
                  <a:moveTo>
                    <a:pt x="4" y="2"/>
                  </a:moveTo>
                  <a:cubicBezTo>
                    <a:pt x="7" y="3"/>
                    <a:pt x="11" y="4"/>
                    <a:pt x="15" y="5"/>
                  </a:cubicBezTo>
                  <a:lnTo>
                    <a:pt x="0" y="0"/>
                  </a:lnTo>
                  <a:cubicBezTo>
                    <a:pt x="1" y="1"/>
                    <a:pt x="2" y="1"/>
                    <a:pt x="4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5" name="Freeform 159">
              <a:extLst>
                <a:ext uri="{FF2B5EF4-FFF2-40B4-BE49-F238E27FC236}">
                  <a16:creationId xmlns:a16="http://schemas.microsoft.com/office/drawing/2014/main" id="{BFDA44C5-88B9-4589-B739-845E504C3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35" y="6176090"/>
              <a:ext cx="1879" cy="1879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1 h 2"/>
                <a:gd name="T4" fmla="*/ 5 w 6"/>
                <a:gd name="T5" fmla="*/ 1 h 2"/>
                <a:gd name="T6" fmla="*/ 0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0" y="1"/>
                  </a:lnTo>
                  <a:cubicBezTo>
                    <a:pt x="2" y="1"/>
                    <a:pt x="4" y="1"/>
                    <a:pt x="5" y="1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6" name="Freeform 160">
              <a:extLst>
                <a:ext uri="{FF2B5EF4-FFF2-40B4-BE49-F238E27FC236}">
                  <a16:creationId xmlns:a16="http://schemas.microsoft.com/office/drawing/2014/main" id="{C9AE0A01-CA25-4AFA-AA0D-A49CE5F2B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3032" y="4857037"/>
              <a:ext cx="274337" cy="1458099"/>
            </a:xfrm>
            <a:custGeom>
              <a:avLst/>
              <a:gdLst>
                <a:gd name="T0" fmla="*/ 456 w 645"/>
                <a:gd name="T1" fmla="*/ 3073 h 3421"/>
                <a:gd name="T2" fmla="*/ 257 w 645"/>
                <a:gd name="T3" fmla="*/ 3016 h 3421"/>
                <a:gd name="T4" fmla="*/ 164 w 645"/>
                <a:gd name="T5" fmla="*/ 2853 h 3421"/>
                <a:gd name="T6" fmla="*/ 233 w 645"/>
                <a:gd name="T7" fmla="*/ 2611 h 3421"/>
                <a:gd name="T8" fmla="*/ 292 w 645"/>
                <a:gd name="T9" fmla="*/ 2488 h 3421"/>
                <a:gd name="T10" fmla="*/ 281 w 645"/>
                <a:gd name="T11" fmla="*/ 2331 h 3421"/>
                <a:gd name="T12" fmla="*/ 281 w 645"/>
                <a:gd name="T13" fmla="*/ 2227 h 3421"/>
                <a:gd name="T14" fmla="*/ 273 w 645"/>
                <a:gd name="T15" fmla="*/ 1978 h 3421"/>
                <a:gd name="T16" fmla="*/ 311 w 645"/>
                <a:gd name="T17" fmla="*/ 1790 h 3421"/>
                <a:gd name="T18" fmla="*/ 381 w 645"/>
                <a:gd name="T19" fmla="*/ 1545 h 3421"/>
                <a:gd name="T20" fmla="*/ 435 w 645"/>
                <a:gd name="T21" fmla="*/ 1324 h 3421"/>
                <a:gd name="T22" fmla="*/ 428 w 645"/>
                <a:gd name="T23" fmla="*/ 1036 h 3421"/>
                <a:gd name="T24" fmla="*/ 529 w 645"/>
                <a:gd name="T25" fmla="*/ 761 h 3421"/>
                <a:gd name="T26" fmla="*/ 543 w 645"/>
                <a:gd name="T27" fmla="*/ 587 h 3421"/>
                <a:gd name="T28" fmla="*/ 629 w 645"/>
                <a:gd name="T29" fmla="*/ 426 h 3421"/>
                <a:gd name="T30" fmla="*/ 601 w 645"/>
                <a:gd name="T31" fmla="*/ 429 h 3421"/>
                <a:gd name="T32" fmla="*/ 594 w 645"/>
                <a:gd name="T33" fmla="*/ 404 h 3421"/>
                <a:gd name="T34" fmla="*/ 534 w 645"/>
                <a:gd name="T35" fmla="*/ 178 h 3421"/>
                <a:gd name="T36" fmla="*/ 467 w 645"/>
                <a:gd name="T37" fmla="*/ 1 h 3421"/>
                <a:gd name="T38" fmla="*/ 421 w 645"/>
                <a:gd name="T39" fmla="*/ 69 h 3421"/>
                <a:gd name="T40" fmla="*/ 397 w 645"/>
                <a:gd name="T41" fmla="*/ 557 h 3421"/>
                <a:gd name="T42" fmla="*/ 321 w 645"/>
                <a:gd name="T43" fmla="*/ 956 h 3421"/>
                <a:gd name="T44" fmla="*/ 293 w 645"/>
                <a:gd name="T45" fmla="*/ 1305 h 3421"/>
                <a:gd name="T46" fmla="*/ 155 w 645"/>
                <a:gd name="T47" fmla="*/ 1635 h 3421"/>
                <a:gd name="T48" fmla="*/ 151 w 645"/>
                <a:gd name="T49" fmla="*/ 1919 h 3421"/>
                <a:gd name="T50" fmla="*/ 128 w 645"/>
                <a:gd name="T51" fmla="*/ 2182 h 3421"/>
                <a:gd name="T52" fmla="*/ 210 w 645"/>
                <a:gd name="T53" fmla="*/ 2019 h 3421"/>
                <a:gd name="T54" fmla="*/ 213 w 645"/>
                <a:gd name="T55" fmla="*/ 2159 h 3421"/>
                <a:gd name="T56" fmla="*/ 193 w 645"/>
                <a:gd name="T57" fmla="*/ 2328 h 3421"/>
                <a:gd name="T58" fmla="*/ 153 w 645"/>
                <a:gd name="T59" fmla="*/ 2417 h 3421"/>
                <a:gd name="T60" fmla="*/ 102 w 645"/>
                <a:gd name="T61" fmla="*/ 2395 h 3421"/>
                <a:gd name="T62" fmla="*/ 52 w 645"/>
                <a:gd name="T63" fmla="*/ 2467 h 3421"/>
                <a:gd name="T64" fmla="*/ 54 w 645"/>
                <a:gd name="T65" fmla="*/ 2516 h 3421"/>
                <a:gd name="T66" fmla="*/ 98 w 645"/>
                <a:gd name="T67" fmla="*/ 2568 h 3421"/>
                <a:gd name="T68" fmla="*/ 144 w 645"/>
                <a:gd name="T69" fmla="*/ 2651 h 3421"/>
                <a:gd name="T70" fmla="*/ 3 w 645"/>
                <a:gd name="T71" fmla="*/ 2672 h 3421"/>
                <a:gd name="T72" fmla="*/ 79 w 645"/>
                <a:gd name="T73" fmla="*/ 2722 h 3421"/>
                <a:gd name="T74" fmla="*/ 56 w 645"/>
                <a:gd name="T75" fmla="*/ 2822 h 3421"/>
                <a:gd name="T76" fmla="*/ 101 w 645"/>
                <a:gd name="T77" fmla="*/ 2845 h 3421"/>
                <a:gd name="T78" fmla="*/ 48 w 645"/>
                <a:gd name="T79" fmla="*/ 2965 h 3421"/>
                <a:gd name="T80" fmla="*/ 131 w 645"/>
                <a:gd name="T81" fmla="*/ 2950 h 3421"/>
                <a:gd name="T82" fmla="*/ 159 w 645"/>
                <a:gd name="T83" fmla="*/ 3031 h 3421"/>
                <a:gd name="T84" fmla="*/ 136 w 645"/>
                <a:gd name="T85" fmla="*/ 3101 h 3421"/>
                <a:gd name="T86" fmla="*/ 280 w 645"/>
                <a:gd name="T87" fmla="*/ 3110 h 3421"/>
                <a:gd name="T88" fmla="*/ 162 w 645"/>
                <a:gd name="T89" fmla="*/ 3166 h 3421"/>
                <a:gd name="T90" fmla="*/ 328 w 645"/>
                <a:gd name="T91" fmla="*/ 3151 h 3421"/>
                <a:gd name="T92" fmla="*/ 146 w 645"/>
                <a:gd name="T93" fmla="*/ 3194 h 3421"/>
                <a:gd name="T94" fmla="*/ 224 w 645"/>
                <a:gd name="T95" fmla="*/ 3249 h 3421"/>
                <a:gd name="T96" fmla="*/ 246 w 645"/>
                <a:gd name="T97" fmla="*/ 3233 h 3421"/>
                <a:gd name="T98" fmla="*/ 406 w 645"/>
                <a:gd name="T99" fmla="*/ 3143 h 3421"/>
                <a:gd name="T100" fmla="*/ 425 w 645"/>
                <a:gd name="T101" fmla="*/ 3221 h 3421"/>
                <a:gd name="T102" fmla="*/ 376 w 645"/>
                <a:gd name="T103" fmla="*/ 3218 h 3421"/>
                <a:gd name="T104" fmla="*/ 327 w 645"/>
                <a:gd name="T105" fmla="*/ 3282 h 3421"/>
                <a:gd name="T106" fmla="*/ 377 w 645"/>
                <a:gd name="T107" fmla="*/ 3378 h 3421"/>
                <a:gd name="T108" fmla="*/ 478 w 645"/>
                <a:gd name="T109" fmla="*/ 3363 h 3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5" h="3421">
                  <a:moveTo>
                    <a:pt x="541" y="3362"/>
                  </a:moveTo>
                  <a:lnTo>
                    <a:pt x="541" y="3362"/>
                  </a:lnTo>
                  <a:cubicBezTo>
                    <a:pt x="535" y="3362"/>
                    <a:pt x="531" y="3362"/>
                    <a:pt x="529" y="3362"/>
                  </a:cubicBezTo>
                  <a:cubicBezTo>
                    <a:pt x="522" y="3360"/>
                    <a:pt x="511" y="3359"/>
                    <a:pt x="523" y="3109"/>
                  </a:cubicBezTo>
                  <a:cubicBezTo>
                    <a:pt x="521" y="3109"/>
                    <a:pt x="519" y="3109"/>
                    <a:pt x="516" y="3109"/>
                  </a:cubicBezTo>
                  <a:cubicBezTo>
                    <a:pt x="498" y="3110"/>
                    <a:pt x="471" y="3111"/>
                    <a:pt x="459" y="3096"/>
                  </a:cubicBezTo>
                  <a:cubicBezTo>
                    <a:pt x="455" y="3090"/>
                    <a:pt x="453" y="3082"/>
                    <a:pt x="456" y="3073"/>
                  </a:cubicBezTo>
                  <a:cubicBezTo>
                    <a:pt x="457" y="3069"/>
                    <a:pt x="458" y="3066"/>
                    <a:pt x="461" y="3063"/>
                  </a:cubicBezTo>
                  <a:cubicBezTo>
                    <a:pt x="450" y="3054"/>
                    <a:pt x="439" y="3048"/>
                    <a:pt x="428" y="3045"/>
                  </a:cubicBezTo>
                  <a:cubicBezTo>
                    <a:pt x="418" y="3043"/>
                    <a:pt x="404" y="3041"/>
                    <a:pt x="385" y="3041"/>
                  </a:cubicBezTo>
                  <a:cubicBezTo>
                    <a:pt x="350" y="3041"/>
                    <a:pt x="311" y="3046"/>
                    <a:pt x="298" y="3047"/>
                  </a:cubicBezTo>
                  <a:cubicBezTo>
                    <a:pt x="297" y="3048"/>
                    <a:pt x="295" y="3048"/>
                    <a:pt x="295" y="3048"/>
                  </a:cubicBezTo>
                  <a:cubicBezTo>
                    <a:pt x="280" y="3049"/>
                    <a:pt x="272" y="3037"/>
                    <a:pt x="266" y="3026"/>
                  </a:cubicBezTo>
                  <a:cubicBezTo>
                    <a:pt x="264" y="3023"/>
                    <a:pt x="259" y="3016"/>
                    <a:pt x="257" y="3016"/>
                  </a:cubicBezTo>
                  <a:cubicBezTo>
                    <a:pt x="255" y="3016"/>
                    <a:pt x="252" y="3015"/>
                    <a:pt x="249" y="3011"/>
                  </a:cubicBezTo>
                  <a:cubicBezTo>
                    <a:pt x="239" y="2997"/>
                    <a:pt x="239" y="2944"/>
                    <a:pt x="247" y="2921"/>
                  </a:cubicBezTo>
                  <a:cubicBezTo>
                    <a:pt x="248" y="2917"/>
                    <a:pt x="247" y="2916"/>
                    <a:pt x="247" y="2916"/>
                  </a:cubicBezTo>
                  <a:cubicBezTo>
                    <a:pt x="244" y="2911"/>
                    <a:pt x="226" y="2910"/>
                    <a:pt x="213" y="2910"/>
                  </a:cubicBezTo>
                  <a:cubicBezTo>
                    <a:pt x="199" y="2909"/>
                    <a:pt x="187" y="2909"/>
                    <a:pt x="179" y="2905"/>
                  </a:cubicBezTo>
                  <a:cubicBezTo>
                    <a:pt x="166" y="2899"/>
                    <a:pt x="168" y="2888"/>
                    <a:pt x="170" y="2880"/>
                  </a:cubicBezTo>
                  <a:cubicBezTo>
                    <a:pt x="171" y="2871"/>
                    <a:pt x="172" y="2863"/>
                    <a:pt x="164" y="2853"/>
                  </a:cubicBezTo>
                  <a:cubicBezTo>
                    <a:pt x="145" y="2833"/>
                    <a:pt x="152" y="2807"/>
                    <a:pt x="157" y="2789"/>
                  </a:cubicBezTo>
                  <a:cubicBezTo>
                    <a:pt x="158" y="2785"/>
                    <a:pt x="159" y="2781"/>
                    <a:pt x="160" y="2778"/>
                  </a:cubicBezTo>
                  <a:cubicBezTo>
                    <a:pt x="162" y="2759"/>
                    <a:pt x="177" y="2722"/>
                    <a:pt x="207" y="2722"/>
                  </a:cubicBezTo>
                  <a:cubicBezTo>
                    <a:pt x="214" y="2722"/>
                    <a:pt x="215" y="2719"/>
                    <a:pt x="217" y="2706"/>
                  </a:cubicBezTo>
                  <a:cubicBezTo>
                    <a:pt x="219" y="2694"/>
                    <a:pt x="221" y="2679"/>
                    <a:pt x="236" y="2670"/>
                  </a:cubicBezTo>
                  <a:cubicBezTo>
                    <a:pt x="243" y="2666"/>
                    <a:pt x="242" y="2661"/>
                    <a:pt x="234" y="2647"/>
                  </a:cubicBezTo>
                  <a:cubicBezTo>
                    <a:pt x="228" y="2637"/>
                    <a:pt x="219" y="2622"/>
                    <a:pt x="233" y="2611"/>
                  </a:cubicBezTo>
                  <a:cubicBezTo>
                    <a:pt x="240" y="2606"/>
                    <a:pt x="241" y="2598"/>
                    <a:pt x="242" y="2589"/>
                  </a:cubicBezTo>
                  <a:cubicBezTo>
                    <a:pt x="243" y="2578"/>
                    <a:pt x="245" y="2563"/>
                    <a:pt x="268" y="2559"/>
                  </a:cubicBezTo>
                  <a:cubicBezTo>
                    <a:pt x="279" y="2558"/>
                    <a:pt x="279" y="2553"/>
                    <a:pt x="277" y="2538"/>
                  </a:cubicBezTo>
                  <a:cubicBezTo>
                    <a:pt x="276" y="2527"/>
                    <a:pt x="275" y="2511"/>
                    <a:pt x="290" y="2507"/>
                  </a:cubicBezTo>
                  <a:cubicBezTo>
                    <a:pt x="292" y="2506"/>
                    <a:pt x="294" y="2505"/>
                    <a:pt x="295" y="2504"/>
                  </a:cubicBezTo>
                  <a:cubicBezTo>
                    <a:pt x="295" y="2503"/>
                    <a:pt x="295" y="2503"/>
                    <a:pt x="295" y="2501"/>
                  </a:cubicBezTo>
                  <a:cubicBezTo>
                    <a:pt x="295" y="2498"/>
                    <a:pt x="293" y="2493"/>
                    <a:pt x="292" y="2488"/>
                  </a:cubicBezTo>
                  <a:cubicBezTo>
                    <a:pt x="290" y="2481"/>
                    <a:pt x="287" y="2472"/>
                    <a:pt x="287" y="2462"/>
                  </a:cubicBezTo>
                  <a:cubicBezTo>
                    <a:pt x="287" y="2458"/>
                    <a:pt x="287" y="2455"/>
                    <a:pt x="288" y="2452"/>
                  </a:cubicBezTo>
                  <a:cubicBezTo>
                    <a:pt x="291" y="2442"/>
                    <a:pt x="289" y="2434"/>
                    <a:pt x="287" y="2426"/>
                  </a:cubicBezTo>
                  <a:cubicBezTo>
                    <a:pt x="284" y="2412"/>
                    <a:pt x="280" y="2397"/>
                    <a:pt x="303" y="2388"/>
                  </a:cubicBezTo>
                  <a:cubicBezTo>
                    <a:pt x="310" y="2385"/>
                    <a:pt x="314" y="2382"/>
                    <a:pt x="314" y="2379"/>
                  </a:cubicBezTo>
                  <a:cubicBezTo>
                    <a:pt x="315" y="2372"/>
                    <a:pt x="306" y="2360"/>
                    <a:pt x="290" y="2348"/>
                  </a:cubicBezTo>
                  <a:cubicBezTo>
                    <a:pt x="287" y="2345"/>
                    <a:pt x="278" y="2338"/>
                    <a:pt x="281" y="2331"/>
                  </a:cubicBezTo>
                  <a:cubicBezTo>
                    <a:pt x="284" y="2322"/>
                    <a:pt x="298" y="2321"/>
                    <a:pt x="324" y="2321"/>
                  </a:cubicBezTo>
                  <a:cubicBezTo>
                    <a:pt x="327" y="2321"/>
                    <a:pt x="329" y="2320"/>
                    <a:pt x="330" y="2319"/>
                  </a:cubicBezTo>
                  <a:cubicBezTo>
                    <a:pt x="331" y="2318"/>
                    <a:pt x="331" y="2316"/>
                    <a:pt x="331" y="2314"/>
                  </a:cubicBezTo>
                  <a:cubicBezTo>
                    <a:pt x="331" y="2306"/>
                    <a:pt x="323" y="2296"/>
                    <a:pt x="314" y="2298"/>
                  </a:cubicBezTo>
                  <a:cubicBezTo>
                    <a:pt x="297" y="2303"/>
                    <a:pt x="282" y="2297"/>
                    <a:pt x="276" y="2284"/>
                  </a:cubicBezTo>
                  <a:cubicBezTo>
                    <a:pt x="272" y="2273"/>
                    <a:pt x="275" y="2260"/>
                    <a:pt x="285" y="2250"/>
                  </a:cubicBezTo>
                  <a:cubicBezTo>
                    <a:pt x="293" y="2242"/>
                    <a:pt x="290" y="2237"/>
                    <a:pt x="281" y="2227"/>
                  </a:cubicBezTo>
                  <a:cubicBezTo>
                    <a:pt x="275" y="2220"/>
                    <a:pt x="268" y="2212"/>
                    <a:pt x="273" y="2203"/>
                  </a:cubicBezTo>
                  <a:cubicBezTo>
                    <a:pt x="278" y="2192"/>
                    <a:pt x="279" y="2177"/>
                    <a:pt x="268" y="2169"/>
                  </a:cubicBezTo>
                  <a:cubicBezTo>
                    <a:pt x="255" y="2161"/>
                    <a:pt x="257" y="2129"/>
                    <a:pt x="262" y="2109"/>
                  </a:cubicBezTo>
                  <a:cubicBezTo>
                    <a:pt x="265" y="2096"/>
                    <a:pt x="271" y="2080"/>
                    <a:pt x="282" y="2078"/>
                  </a:cubicBezTo>
                  <a:cubicBezTo>
                    <a:pt x="288" y="2075"/>
                    <a:pt x="284" y="2036"/>
                    <a:pt x="283" y="2023"/>
                  </a:cubicBezTo>
                  <a:cubicBezTo>
                    <a:pt x="282" y="2014"/>
                    <a:pt x="281" y="2007"/>
                    <a:pt x="281" y="2002"/>
                  </a:cubicBezTo>
                  <a:cubicBezTo>
                    <a:pt x="281" y="1994"/>
                    <a:pt x="277" y="1986"/>
                    <a:pt x="273" y="1978"/>
                  </a:cubicBezTo>
                  <a:cubicBezTo>
                    <a:pt x="269" y="1968"/>
                    <a:pt x="264" y="1958"/>
                    <a:pt x="265" y="1948"/>
                  </a:cubicBezTo>
                  <a:cubicBezTo>
                    <a:pt x="266" y="1940"/>
                    <a:pt x="270" y="1935"/>
                    <a:pt x="274" y="1930"/>
                  </a:cubicBezTo>
                  <a:cubicBezTo>
                    <a:pt x="280" y="1922"/>
                    <a:pt x="286" y="1914"/>
                    <a:pt x="286" y="1896"/>
                  </a:cubicBezTo>
                  <a:cubicBezTo>
                    <a:pt x="286" y="1891"/>
                    <a:pt x="286" y="1885"/>
                    <a:pt x="287" y="1879"/>
                  </a:cubicBezTo>
                  <a:cubicBezTo>
                    <a:pt x="288" y="1861"/>
                    <a:pt x="294" y="1845"/>
                    <a:pt x="311" y="1842"/>
                  </a:cubicBezTo>
                  <a:cubicBezTo>
                    <a:pt x="315" y="1842"/>
                    <a:pt x="313" y="1823"/>
                    <a:pt x="312" y="1816"/>
                  </a:cubicBezTo>
                  <a:cubicBezTo>
                    <a:pt x="311" y="1807"/>
                    <a:pt x="310" y="1797"/>
                    <a:pt x="311" y="1790"/>
                  </a:cubicBezTo>
                  <a:cubicBezTo>
                    <a:pt x="313" y="1778"/>
                    <a:pt x="325" y="1776"/>
                    <a:pt x="333" y="1775"/>
                  </a:cubicBezTo>
                  <a:cubicBezTo>
                    <a:pt x="345" y="1773"/>
                    <a:pt x="353" y="1772"/>
                    <a:pt x="355" y="1760"/>
                  </a:cubicBezTo>
                  <a:cubicBezTo>
                    <a:pt x="357" y="1747"/>
                    <a:pt x="352" y="1743"/>
                    <a:pt x="346" y="1738"/>
                  </a:cubicBezTo>
                  <a:cubicBezTo>
                    <a:pt x="340" y="1734"/>
                    <a:pt x="333" y="1728"/>
                    <a:pt x="336" y="1716"/>
                  </a:cubicBezTo>
                  <a:cubicBezTo>
                    <a:pt x="339" y="1705"/>
                    <a:pt x="338" y="1691"/>
                    <a:pt x="336" y="1671"/>
                  </a:cubicBezTo>
                  <a:cubicBezTo>
                    <a:pt x="335" y="1657"/>
                    <a:pt x="334" y="1639"/>
                    <a:pt x="334" y="1617"/>
                  </a:cubicBezTo>
                  <a:cubicBezTo>
                    <a:pt x="334" y="1574"/>
                    <a:pt x="362" y="1557"/>
                    <a:pt x="381" y="1545"/>
                  </a:cubicBezTo>
                  <a:cubicBezTo>
                    <a:pt x="386" y="1542"/>
                    <a:pt x="390" y="1539"/>
                    <a:pt x="393" y="1537"/>
                  </a:cubicBezTo>
                  <a:cubicBezTo>
                    <a:pt x="398" y="1532"/>
                    <a:pt x="393" y="1510"/>
                    <a:pt x="390" y="1495"/>
                  </a:cubicBezTo>
                  <a:cubicBezTo>
                    <a:pt x="385" y="1470"/>
                    <a:pt x="379" y="1446"/>
                    <a:pt x="395" y="1440"/>
                  </a:cubicBezTo>
                  <a:cubicBezTo>
                    <a:pt x="402" y="1436"/>
                    <a:pt x="403" y="1428"/>
                    <a:pt x="405" y="1415"/>
                  </a:cubicBezTo>
                  <a:cubicBezTo>
                    <a:pt x="406" y="1404"/>
                    <a:pt x="407" y="1392"/>
                    <a:pt x="417" y="1385"/>
                  </a:cubicBezTo>
                  <a:cubicBezTo>
                    <a:pt x="425" y="1379"/>
                    <a:pt x="426" y="1368"/>
                    <a:pt x="428" y="1354"/>
                  </a:cubicBezTo>
                  <a:cubicBezTo>
                    <a:pt x="430" y="1345"/>
                    <a:pt x="431" y="1335"/>
                    <a:pt x="435" y="1324"/>
                  </a:cubicBezTo>
                  <a:cubicBezTo>
                    <a:pt x="439" y="1311"/>
                    <a:pt x="434" y="1302"/>
                    <a:pt x="427" y="1291"/>
                  </a:cubicBezTo>
                  <a:cubicBezTo>
                    <a:pt x="422" y="1282"/>
                    <a:pt x="416" y="1272"/>
                    <a:pt x="416" y="1259"/>
                  </a:cubicBezTo>
                  <a:cubicBezTo>
                    <a:pt x="416" y="1235"/>
                    <a:pt x="412" y="1214"/>
                    <a:pt x="392" y="1187"/>
                  </a:cubicBezTo>
                  <a:cubicBezTo>
                    <a:pt x="375" y="1164"/>
                    <a:pt x="376" y="1122"/>
                    <a:pt x="384" y="1105"/>
                  </a:cubicBezTo>
                  <a:cubicBezTo>
                    <a:pt x="388" y="1097"/>
                    <a:pt x="393" y="1095"/>
                    <a:pt x="397" y="1095"/>
                  </a:cubicBezTo>
                  <a:cubicBezTo>
                    <a:pt x="399" y="1094"/>
                    <a:pt x="400" y="1085"/>
                    <a:pt x="402" y="1079"/>
                  </a:cubicBezTo>
                  <a:cubicBezTo>
                    <a:pt x="405" y="1062"/>
                    <a:pt x="410" y="1041"/>
                    <a:pt x="428" y="1036"/>
                  </a:cubicBezTo>
                  <a:cubicBezTo>
                    <a:pt x="431" y="1035"/>
                    <a:pt x="434" y="1033"/>
                    <a:pt x="435" y="1030"/>
                  </a:cubicBezTo>
                  <a:cubicBezTo>
                    <a:pt x="442" y="1018"/>
                    <a:pt x="431" y="988"/>
                    <a:pt x="424" y="966"/>
                  </a:cubicBezTo>
                  <a:cubicBezTo>
                    <a:pt x="416" y="945"/>
                    <a:pt x="425" y="939"/>
                    <a:pt x="435" y="934"/>
                  </a:cubicBezTo>
                  <a:cubicBezTo>
                    <a:pt x="441" y="932"/>
                    <a:pt x="444" y="930"/>
                    <a:pt x="444" y="923"/>
                  </a:cubicBezTo>
                  <a:cubicBezTo>
                    <a:pt x="444" y="895"/>
                    <a:pt x="459" y="859"/>
                    <a:pt x="482" y="848"/>
                  </a:cubicBezTo>
                  <a:cubicBezTo>
                    <a:pt x="496" y="842"/>
                    <a:pt x="501" y="814"/>
                    <a:pt x="501" y="790"/>
                  </a:cubicBezTo>
                  <a:cubicBezTo>
                    <a:pt x="501" y="776"/>
                    <a:pt x="515" y="768"/>
                    <a:pt x="529" y="761"/>
                  </a:cubicBezTo>
                  <a:cubicBezTo>
                    <a:pt x="536" y="757"/>
                    <a:pt x="544" y="753"/>
                    <a:pt x="549" y="749"/>
                  </a:cubicBezTo>
                  <a:cubicBezTo>
                    <a:pt x="552" y="746"/>
                    <a:pt x="551" y="743"/>
                    <a:pt x="545" y="733"/>
                  </a:cubicBezTo>
                  <a:cubicBezTo>
                    <a:pt x="540" y="726"/>
                    <a:pt x="535" y="718"/>
                    <a:pt x="537" y="710"/>
                  </a:cubicBezTo>
                  <a:cubicBezTo>
                    <a:pt x="538" y="705"/>
                    <a:pt x="542" y="701"/>
                    <a:pt x="548" y="697"/>
                  </a:cubicBezTo>
                  <a:cubicBezTo>
                    <a:pt x="557" y="693"/>
                    <a:pt x="551" y="677"/>
                    <a:pt x="543" y="656"/>
                  </a:cubicBezTo>
                  <a:cubicBezTo>
                    <a:pt x="537" y="639"/>
                    <a:pt x="531" y="623"/>
                    <a:pt x="540" y="616"/>
                  </a:cubicBezTo>
                  <a:cubicBezTo>
                    <a:pt x="546" y="610"/>
                    <a:pt x="545" y="599"/>
                    <a:pt x="543" y="587"/>
                  </a:cubicBezTo>
                  <a:cubicBezTo>
                    <a:pt x="542" y="580"/>
                    <a:pt x="542" y="572"/>
                    <a:pt x="542" y="565"/>
                  </a:cubicBezTo>
                  <a:cubicBezTo>
                    <a:pt x="544" y="552"/>
                    <a:pt x="563" y="540"/>
                    <a:pt x="594" y="520"/>
                  </a:cubicBezTo>
                  <a:cubicBezTo>
                    <a:pt x="609" y="510"/>
                    <a:pt x="627" y="499"/>
                    <a:pt x="630" y="494"/>
                  </a:cubicBezTo>
                  <a:cubicBezTo>
                    <a:pt x="635" y="484"/>
                    <a:pt x="641" y="452"/>
                    <a:pt x="644" y="419"/>
                  </a:cubicBezTo>
                  <a:cubicBezTo>
                    <a:pt x="642" y="420"/>
                    <a:pt x="641" y="420"/>
                    <a:pt x="639" y="421"/>
                  </a:cubicBezTo>
                  <a:cubicBezTo>
                    <a:pt x="637" y="422"/>
                    <a:pt x="636" y="423"/>
                    <a:pt x="634" y="424"/>
                  </a:cubicBezTo>
                  <a:cubicBezTo>
                    <a:pt x="632" y="425"/>
                    <a:pt x="630" y="426"/>
                    <a:pt x="629" y="426"/>
                  </a:cubicBezTo>
                  <a:cubicBezTo>
                    <a:pt x="626" y="427"/>
                    <a:pt x="624" y="428"/>
                    <a:pt x="622" y="429"/>
                  </a:cubicBezTo>
                  <a:cubicBezTo>
                    <a:pt x="621" y="429"/>
                    <a:pt x="620" y="430"/>
                    <a:pt x="618" y="430"/>
                  </a:cubicBezTo>
                  <a:cubicBezTo>
                    <a:pt x="616" y="431"/>
                    <a:pt x="614" y="431"/>
                    <a:pt x="611" y="431"/>
                  </a:cubicBezTo>
                  <a:lnTo>
                    <a:pt x="610" y="432"/>
                  </a:lnTo>
                  <a:cubicBezTo>
                    <a:pt x="608" y="432"/>
                    <a:pt x="606" y="431"/>
                    <a:pt x="605" y="431"/>
                  </a:cubicBezTo>
                  <a:cubicBezTo>
                    <a:pt x="604" y="431"/>
                    <a:pt x="603" y="430"/>
                    <a:pt x="602" y="429"/>
                  </a:cubicBezTo>
                  <a:lnTo>
                    <a:pt x="601" y="429"/>
                  </a:lnTo>
                  <a:cubicBezTo>
                    <a:pt x="600" y="428"/>
                    <a:pt x="600" y="428"/>
                    <a:pt x="599" y="427"/>
                  </a:cubicBezTo>
                  <a:lnTo>
                    <a:pt x="599" y="427"/>
                  </a:lnTo>
                  <a:cubicBezTo>
                    <a:pt x="598" y="426"/>
                    <a:pt x="598" y="425"/>
                    <a:pt x="598" y="425"/>
                  </a:cubicBezTo>
                  <a:cubicBezTo>
                    <a:pt x="598" y="425"/>
                    <a:pt x="598" y="425"/>
                    <a:pt x="598" y="424"/>
                  </a:cubicBezTo>
                  <a:lnTo>
                    <a:pt x="598" y="424"/>
                  </a:lnTo>
                  <a:cubicBezTo>
                    <a:pt x="597" y="422"/>
                    <a:pt x="596" y="419"/>
                    <a:pt x="595" y="415"/>
                  </a:cubicBezTo>
                  <a:cubicBezTo>
                    <a:pt x="595" y="412"/>
                    <a:pt x="594" y="408"/>
                    <a:pt x="594" y="404"/>
                  </a:cubicBezTo>
                  <a:cubicBezTo>
                    <a:pt x="594" y="402"/>
                    <a:pt x="594" y="399"/>
                    <a:pt x="594" y="396"/>
                  </a:cubicBezTo>
                  <a:cubicBezTo>
                    <a:pt x="593" y="377"/>
                    <a:pt x="592" y="354"/>
                    <a:pt x="581" y="343"/>
                  </a:cubicBezTo>
                  <a:cubicBezTo>
                    <a:pt x="569" y="331"/>
                    <a:pt x="567" y="315"/>
                    <a:pt x="566" y="301"/>
                  </a:cubicBezTo>
                  <a:cubicBezTo>
                    <a:pt x="564" y="286"/>
                    <a:pt x="562" y="277"/>
                    <a:pt x="556" y="274"/>
                  </a:cubicBezTo>
                  <a:cubicBezTo>
                    <a:pt x="539" y="267"/>
                    <a:pt x="521" y="242"/>
                    <a:pt x="519" y="223"/>
                  </a:cubicBezTo>
                  <a:cubicBezTo>
                    <a:pt x="517" y="211"/>
                    <a:pt x="523" y="204"/>
                    <a:pt x="527" y="201"/>
                  </a:cubicBezTo>
                  <a:cubicBezTo>
                    <a:pt x="534" y="196"/>
                    <a:pt x="534" y="189"/>
                    <a:pt x="534" y="178"/>
                  </a:cubicBezTo>
                  <a:cubicBezTo>
                    <a:pt x="533" y="167"/>
                    <a:pt x="533" y="155"/>
                    <a:pt x="543" y="147"/>
                  </a:cubicBezTo>
                  <a:cubicBezTo>
                    <a:pt x="545" y="145"/>
                    <a:pt x="546" y="143"/>
                    <a:pt x="546" y="143"/>
                  </a:cubicBezTo>
                  <a:cubicBezTo>
                    <a:pt x="545" y="142"/>
                    <a:pt x="540" y="139"/>
                    <a:pt x="536" y="136"/>
                  </a:cubicBezTo>
                  <a:cubicBezTo>
                    <a:pt x="529" y="130"/>
                    <a:pt x="520" y="123"/>
                    <a:pt x="510" y="112"/>
                  </a:cubicBezTo>
                  <a:cubicBezTo>
                    <a:pt x="498" y="97"/>
                    <a:pt x="500" y="81"/>
                    <a:pt x="502" y="66"/>
                  </a:cubicBezTo>
                  <a:cubicBezTo>
                    <a:pt x="504" y="50"/>
                    <a:pt x="504" y="40"/>
                    <a:pt x="493" y="32"/>
                  </a:cubicBezTo>
                  <a:cubicBezTo>
                    <a:pt x="478" y="21"/>
                    <a:pt x="471" y="8"/>
                    <a:pt x="467" y="1"/>
                  </a:cubicBezTo>
                  <a:lnTo>
                    <a:pt x="467" y="0"/>
                  </a:lnTo>
                  <a:cubicBezTo>
                    <a:pt x="467" y="0"/>
                    <a:pt x="467" y="0"/>
                    <a:pt x="466" y="0"/>
                  </a:cubicBezTo>
                  <a:cubicBezTo>
                    <a:pt x="466" y="3"/>
                    <a:pt x="464" y="7"/>
                    <a:pt x="463" y="11"/>
                  </a:cubicBezTo>
                  <a:cubicBezTo>
                    <a:pt x="459" y="28"/>
                    <a:pt x="452" y="50"/>
                    <a:pt x="434" y="60"/>
                  </a:cubicBezTo>
                  <a:cubicBezTo>
                    <a:pt x="433" y="60"/>
                    <a:pt x="431" y="62"/>
                    <a:pt x="428" y="63"/>
                  </a:cubicBezTo>
                  <a:cubicBezTo>
                    <a:pt x="428" y="64"/>
                    <a:pt x="427" y="65"/>
                    <a:pt x="426" y="65"/>
                  </a:cubicBezTo>
                  <a:cubicBezTo>
                    <a:pt x="424" y="66"/>
                    <a:pt x="423" y="68"/>
                    <a:pt x="421" y="69"/>
                  </a:cubicBezTo>
                  <a:cubicBezTo>
                    <a:pt x="421" y="75"/>
                    <a:pt x="420" y="81"/>
                    <a:pt x="420" y="87"/>
                  </a:cubicBezTo>
                  <a:cubicBezTo>
                    <a:pt x="418" y="103"/>
                    <a:pt x="417" y="121"/>
                    <a:pt x="421" y="133"/>
                  </a:cubicBezTo>
                  <a:cubicBezTo>
                    <a:pt x="432" y="160"/>
                    <a:pt x="437" y="284"/>
                    <a:pt x="427" y="332"/>
                  </a:cubicBezTo>
                  <a:cubicBezTo>
                    <a:pt x="416" y="381"/>
                    <a:pt x="406" y="420"/>
                    <a:pt x="396" y="448"/>
                  </a:cubicBezTo>
                  <a:cubicBezTo>
                    <a:pt x="392" y="460"/>
                    <a:pt x="397" y="466"/>
                    <a:pt x="402" y="471"/>
                  </a:cubicBezTo>
                  <a:cubicBezTo>
                    <a:pt x="407" y="476"/>
                    <a:pt x="415" y="484"/>
                    <a:pt x="405" y="495"/>
                  </a:cubicBezTo>
                  <a:cubicBezTo>
                    <a:pt x="396" y="503"/>
                    <a:pt x="397" y="526"/>
                    <a:pt x="397" y="557"/>
                  </a:cubicBezTo>
                  <a:cubicBezTo>
                    <a:pt x="398" y="567"/>
                    <a:pt x="398" y="579"/>
                    <a:pt x="398" y="592"/>
                  </a:cubicBezTo>
                  <a:cubicBezTo>
                    <a:pt x="398" y="626"/>
                    <a:pt x="386" y="673"/>
                    <a:pt x="376" y="711"/>
                  </a:cubicBezTo>
                  <a:cubicBezTo>
                    <a:pt x="370" y="735"/>
                    <a:pt x="365" y="756"/>
                    <a:pt x="364" y="767"/>
                  </a:cubicBezTo>
                  <a:cubicBezTo>
                    <a:pt x="363" y="780"/>
                    <a:pt x="358" y="792"/>
                    <a:pt x="353" y="803"/>
                  </a:cubicBezTo>
                  <a:cubicBezTo>
                    <a:pt x="348" y="816"/>
                    <a:pt x="342" y="829"/>
                    <a:pt x="344" y="845"/>
                  </a:cubicBezTo>
                  <a:cubicBezTo>
                    <a:pt x="347" y="879"/>
                    <a:pt x="329" y="899"/>
                    <a:pt x="308" y="916"/>
                  </a:cubicBezTo>
                  <a:cubicBezTo>
                    <a:pt x="301" y="922"/>
                    <a:pt x="312" y="940"/>
                    <a:pt x="321" y="956"/>
                  </a:cubicBezTo>
                  <a:cubicBezTo>
                    <a:pt x="330" y="973"/>
                    <a:pt x="340" y="990"/>
                    <a:pt x="339" y="1003"/>
                  </a:cubicBezTo>
                  <a:cubicBezTo>
                    <a:pt x="338" y="1016"/>
                    <a:pt x="331" y="1026"/>
                    <a:pt x="324" y="1035"/>
                  </a:cubicBezTo>
                  <a:cubicBezTo>
                    <a:pt x="315" y="1048"/>
                    <a:pt x="305" y="1061"/>
                    <a:pt x="310" y="1085"/>
                  </a:cubicBezTo>
                  <a:cubicBezTo>
                    <a:pt x="318" y="1128"/>
                    <a:pt x="314" y="1195"/>
                    <a:pt x="311" y="1231"/>
                  </a:cubicBezTo>
                  <a:cubicBezTo>
                    <a:pt x="311" y="1241"/>
                    <a:pt x="310" y="1249"/>
                    <a:pt x="310" y="1254"/>
                  </a:cubicBezTo>
                  <a:cubicBezTo>
                    <a:pt x="310" y="1263"/>
                    <a:pt x="305" y="1269"/>
                    <a:pt x="301" y="1274"/>
                  </a:cubicBezTo>
                  <a:cubicBezTo>
                    <a:pt x="296" y="1280"/>
                    <a:pt x="290" y="1287"/>
                    <a:pt x="293" y="1305"/>
                  </a:cubicBezTo>
                  <a:cubicBezTo>
                    <a:pt x="296" y="1325"/>
                    <a:pt x="289" y="1338"/>
                    <a:pt x="282" y="1351"/>
                  </a:cubicBezTo>
                  <a:cubicBezTo>
                    <a:pt x="276" y="1364"/>
                    <a:pt x="268" y="1378"/>
                    <a:pt x="266" y="1401"/>
                  </a:cubicBezTo>
                  <a:cubicBezTo>
                    <a:pt x="262" y="1440"/>
                    <a:pt x="240" y="1489"/>
                    <a:pt x="222" y="1529"/>
                  </a:cubicBezTo>
                  <a:cubicBezTo>
                    <a:pt x="216" y="1543"/>
                    <a:pt x="210" y="1555"/>
                    <a:pt x="206" y="1565"/>
                  </a:cubicBezTo>
                  <a:cubicBezTo>
                    <a:pt x="202" y="1576"/>
                    <a:pt x="199" y="1584"/>
                    <a:pt x="197" y="1592"/>
                  </a:cubicBezTo>
                  <a:cubicBezTo>
                    <a:pt x="190" y="1615"/>
                    <a:pt x="185" y="1630"/>
                    <a:pt x="165" y="1630"/>
                  </a:cubicBezTo>
                  <a:cubicBezTo>
                    <a:pt x="160" y="1630"/>
                    <a:pt x="157" y="1632"/>
                    <a:pt x="155" y="1635"/>
                  </a:cubicBezTo>
                  <a:cubicBezTo>
                    <a:pt x="150" y="1643"/>
                    <a:pt x="152" y="1659"/>
                    <a:pt x="161" y="1678"/>
                  </a:cubicBezTo>
                  <a:cubicBezTo>
                    <a:pt x="168" y="1695"/>
                    <a:pt x="166" y="1711"/>
                    <a:pt x="164" y="1726"/>
                  </a:cubicBezTo>
                  <a:cubicBezTo>
                    <a:pt x="163" y="1742"/>
                    <a:pt x="161" y="1757"/>
                    <a:pt x="170" y="1773"/>
                  </a:cubicBezTo>
                  <a:cubicBezTo>
                    <a:pt x="190" y="1807"/>
                    <a:pt x="186" y="1822"/>
                    <a:pt x="177" y="1848"/>
                  </a:cubicBezTo>
                  <a:lnTo>
                    <a:pt x="174" y="1856"/>
                  </a:lnTo>
                  <a:cubicBezTo>
                    <a:pt x="170" y="1870"/>
                    <a:pt x="165" y="1879"/>
                    <a:pt x="161" y="1886"/>
                  </a:cubicBezTo>
                  <a:cubicBezTo>
                    <a:pt x="155" y="1895"/>
                    <a:pt x="151" y="1902"/>
                    <a:pt x="151" y="1919"/>
                  </a:cubicBezTo>
                  <a:cubicBezTo>
                    <a:pt x="151" y="1931"/>
                    <a:pt x="147" y="1943"/>
                    <a:pt x="143" y="1954"/>
                  </a:cubicBezTo>
                  <a:cubicBezTo>
                    <a:pt x="138" y="1971"/>
                    <a:pt x="133" y="1987"/>
                    <a:pt x="140" y="2006"/>
                  </a:cubicBezTo>
                  <a:cubicBezTo>
                    <a:pt x="150" y="2030"/>
                    <a:pt x="152" y="2044"/>
                    <a:pt x="146" y="2052"/>
                  </a:cubicBezTo>
                  <a:cubicBezTo>
                    <a:pt x="142" y="2057"/>
                    <a:pt x="136" y="2060"/>
                    <a:pt x="128" y="2060"/>
                  </a:cubicBezTo>
                  <a:cubicBezTo>
                    <a:pt x="113" y="2060"/>
                    <a:pt x="106" y="2102"/>
                    <a:pt x="102" y="2138"/>
                  </a:cubicBezTo>
                  <a:cubicBezTo>
                    <a:pt x="99" y="2158"/>
                    <a:pt x="97" y="2177"/>
                    <a:pt x="101" y="2181"/>
                  </a:cubicBezTo>
                  <a:cubicBezTo>
                    <a:pt x="103" y="2184"/>
                    <a:pt x="113" y="2183"/>
                    <a:pt x="128" y="2182"/>
                  </a:cubicBezTo>
                  <a:lnTo>
                    <a:pt x="131" y="2182"/>
                  </a:lnTo>
                  <a:cubicBezTo>
                    <a:pt x="148" y="2180"/>
                    <a:pt x="148" y="2138"/>
                    <a:pt x="148" y="2106"/>
                  </a:cubicBezTo>
                  <a:cubicBezTo>
                    <a:pt x="148" y="2091"/>
                    <a:pt x="148" y="2077"/>
                    <a:pt x="150" y="2067"/>
                  </a:cubicBezTo>
                  <a:cubicBezTo>
                    <a:pt x="150" y="2061"/>
                    <a:pt x="153" y="2045"/>
                    <a:pt x="165" y="2045"/>
                  </a:cubicBezTo>
                  <a:cubicBezTo>
                    <a:pt x="173" y="2045"/>
                    <a:pt x="173" y="2044"/>
                    <a:pt x="174" y="2038"/>
                  </a:cubicBezTo>
                  <a:cubicBezTo>
                    <a:pt x="175" y="2031"/>
                    <a:pt x="176" y="2021"/>
                    <a:pt x="193" y="2016"/>
                  </a:cubicBezTo>
                  <a:cubicBezTo>
                    <a:pt x="201" y="2014"/>
                    <a:pt x="206" y="2015"/>
                    <a:pt x="210" y="2019"/>
                  </a:cubicBezTo>
                  <a:cubicBezTo>
                    <a:pt x="214" y="2023"/>
                    <a:pt x="213" y="2029"/>
                    <a:pt x="213" y="2034"/>
                  </a:cubicBezTo>
                  <a:cubicBezTo>
                    <a:pt x="213" y="2043"/>
                    <a:pt x="214" y="2044"/>
                    <a:pt x="216" y="2045"/>
                  </a:cubicBezTo>
                  <a:cubicBezTo>
                    <a:pt x="229" y="2049"/>
                    <a:pt x="237" y="2056"/>
                    <a:pt x="239" y="2065"/>
                  </a:cubicBezTo>
                  <a:cubicBezTo>
                    <a:pt x="239" y="2071"/>
                    <a:pt x="237" y="2080"/>
                    <a:pt x="223" y="2090"/>
                  </a:cubicBezTo>
                  <a:cubicBezTo>
                    <a:pt x="213" y="2096"/>
                    <a:pt x="215" y="2104"/>
                    <a:pt x="218" y="2119"/>
                  </a:cubicBezTo>
                  <a:cubicBezTo>
                    <a:pt x="221" y="2129"/>
                    <a:pt x="224" y="2142"/>
                    <a:pt x="218" y="2152"/>
                  </a:cubicBezTo>
                  <a:cubicBezTo>
                    <a:pt x="216" y="2154"/>
                    <a:pt x="215" y="2157"/>
                    <a:pt x="213" y="2159"/>
                  </a:cubicBezTo>
                  <a:cubicBezTo>
                    <a:pt x="202" y="2175"/>
                    <a:pt x="192" y="2191"/>
                    <a:pt x="199" y="2207"/>
                  </a:cubicBezTo>
                  <a:cubicBezTo>
                    <a:pt x="206" y="2222"/>
                    <a:pt x="201" y="2230"/>
                    <a:pt x="195" y="2237"/>
                  </a:cubicBezTo>
                  <a:cubicBezTo>
                    <a:pt x="191" y="2242"/>
                    <a:pt x="187" y="2248"/>
                    <a:pt x="186" y="2259"/>
                  </a:cubicBezTo>
                  <a:cubicBezTo>
                    <a:pt x="186" y="2272"/>
                    <a:pt x="189" y="2279"/>
                    <a:pt x="191" y="2283"/>
                  </a:cubicBezTo>
                  <a:cubicBezTo>
                    <a:pt x="194" y="2288"/>
                    <a:pt x="198" y="2295"/>
                    <a:pt x="187" y="2301"/>
                  </a:cubicBezTo>
                  <a:cubicBezTo>
                    <a:pt x="186" y="2303"/>
                    <a:pt x="189" y="2307"/>
                    <a:pt x="190" y="2310"/>
                  </a:cubicBezTo>
                  <a:cubicBezTo>
                    <a:pt x="193" y="2316"/>
                    <a:pt x="196" y="2322"/>
                    <a:pt x="193" y="2328"/>
                  </a:cubicBezTo>
                  <a:cubicBezTo>
                    <a:pt x="191" y="2331"/>
                    <a:pt x="188" y="2333"/>
                    <a:pt x="183" y="2334"/>
                  </a:cubicBezTo>
                  <a:cubicBezTo>
                    <a:pt x="180" y="2335"/>
                    <a:pt x="180" y="2336"/>
                    <a:pt x="180" y="2336"/>
                  </a:cubicBezTo>
                  <a:cubicBezTo>
                    <a:pt x="177" y="2343"/>
                    <a:pt x="186" y="2362"/>
                    <a:pt x="191" y="2371"/>
                  </a:cubicBezTo>
                  <a:cubicBezTo>
                    <a:pt x="192" y="2373"/>
                    <a:pt x="195" y="2380"/>
                    <a:pt x="192" y="2386"/>
                  </a:cubicBezTo>
                  <a:cubicBezTo>
                    <a:pt x="189" y="2392"/>
                    <a:pt x="181" y="2393"/>
                    <a:pt x="173" y="2394"/>
                  </a:cubicBezTo>
                  <a:cubicBezTo>
                    <a:pt x="165" y="2395"/>
                    <a:pt x="156" y="2396"/>
                    <a:pt x="150" y="2401"/>
                  </a:cubicBezTo>
                  <a:cubicBezTo>
                    <a:pt x="146" y="2404"/>
                    <a:pt x="147" y="2406"/>
                    <a:pt x="153" y="2417"/>
                  </a:cubicBezTo>
                  <a:cubicBezTo>
                    <a:pt x="159" y="2426"/>
                    <a:pt x="165" y="2438"/>
                    <a:pt x="159" y="2450"/>
                  </a:cubicBezTo>
                  <a:cubicBezTo>
                    <a:pt x="154" y="2457"/>
                    <a:pt x="148" y="2459"/>
                    <a:pt x="144" y="2459"/>
                  </a:cubicBezTo>
                  <a:cubicBezTo>
                    <a:pt x="131" y="2459"/>
                    <a:pt x="116" y="2445"/>
                    <a:pt x="106" y="2436"/>
                  </a:cubicBezTo>
                  <a:cubicBezTo>
                    <a:pt x="104" y="2434"/>
                    <a:pt x="102" y="2432"/>
                    <a:pt x="100" y="2431"/>
                  </a:cubicBezTo>
                  <a:cubicBezTo>
                    <a:pt x="98" y="2428"/>
                    <a:pt x="96" y="2425"/>
                    <a:pt x="96" y="2421"/>
                  </a:cubicBezTo>
                  <a:cubicBezTo>
                    <a:pt x="95" y="2414"/>
                    <a:pt x="102" y="2405"/>
                    <a:pt x="111" y="2396"/>
                  </a:cubicBezTo>
                  <a:cubicBezTo>
                    <a:pt x="108" y="2396"/>
                    <a:pt x="105" y="2396"/>
                    <a:pt x="102" y="2395"/>
                  </a:cubicBezTo>
                  <a:cubicBezTo>
                    <a:pt x="99" y="2395"/>
                    <a:pt x="96" y="2395"/>
                    <a:pt x="94" y="2395"/>
                  </a:cubicBezTo>
                  <a:cubicBezTo>
                    <a:pt x="90" y="2395"/>
                    <a:pt x="89" y="2396"/>
                    <a:pt x="89" y="2396"/>
                  </a:cubicBezTo>
                  <a:cubicBezTo>
                    <a:pt x="88" y="2396"/>
                    <a:pt x="88" y="2397"/>
                    <a:pt x="88" y="2399"/>
                  </a:cubicBezTo>
                  <a:cubicBezTo>
                    <a:pt x="90" y="2417"/>
                    <a:pt x="75" y="2422"/>
                    <a:pt x="64" y="2425"/>
                  </a:cubicBezTo>
                  <a:cubicBezTo>
                    <a:pt x="56" y="2427"/>
                    <a:pt x="48" y="2430"/>
                    <a:pt x="43" y="2435"/>
                  </a:cubicBezTo>
                  <a:cubicBezTo>
                    <a:pt x="39" y="2440"/>
                    <a:pt x="40" y="2444"/>
                    <a:pt x="46" y="2452"/>
                  </a:cubicBezTo>
                  <a:cubicBezTo>
                    <a:pt x="50" y="2457"/>
                    <a:pt x="54" y="2462"/>
                    <a:pt x="52" y="2467"/>
                  </a:cubicBezTo>
                  <a:cubicBezTo>
                    <a:pt x="51" y="2471"/>
                    <a:pt x="48" y="2473"/>
                    <a:pt x="43" y="2474"/>
                  </a:cubicBezTo>
                  <a:cubicBezTo>
                    <a:pt x="27" y="2479"/>
                    <a:pt x="2" y="2502"/>
                    <a:pt x="0" y="2515"/>
                  </a:cubicBezTo>
                  <a:cubicBezTo>
                    <a:pt x="0" y="2518"/>
                    <a:pt x="1" y="2520"/>
                    <a:pt x="2" y="2522"/>
                  </a:cubicBezTo>
                  <a:cubicBezTo>
                    <a:pt x="3" y="2522"/>
                    <a:pt x="4" y="2523"/>
                    <a:pt x="4" y="2523"/>
                  </a:cubicBezTo>
                  <a:cubicBezTo>
                    <a:pt x="7" y="2523"/>
                    <a:pt x="7" y="2519"/>
                    <a:pt x="7" y="2518"/>
                  </a:cubicBezTo>
                  <a:cubicBezTo>
                    <a:pt x="7" y="2506"/>
                    <a:pt x="16" y="2497"/>
                    <a:pt x="29" y="2497"/>
                  </a:cubicBezTo>
                  <a:cubicBezTo>
                    <a:pt x="38" y="2497"/>
                    <a:pt x="49" y="2502"/>
                    <a:pt x="54" y="2516"/>
                  </a:cubicBezTo>
                  <a:cubicBezTo>
                    <a:pt x="56" y="2522"/>
                    <a:pt x="58" y="2522"/>
                    <a:pt x="59" y="2522"/>
                  </a:cubicBezTo>
                  <a:cubicBezTo>
                    <a:pt x="61" y="2522"/>
                    <a:pt x="63" y="2521"/>
                    <a:pt x="66" y="2520"/>
                  </a:cubicBezTo>
                  <a:cubicBezTo>
                    <a:pt x="73" y="2518"/>
                    <a:pt x="83" y="2515"/>
                    <a:pt x="94" y="2517"/>
                  </a:cubicBezTo>
                  <a:cubicBezTo>
                    <a:pt x="110" y="2521"/>
                    <a:pt x="117" y="2536"/>
                    <a:pt x="116" y="2550"/>
                  </a:cubicBezTo>
                  <a:cubicBezTo>
                    <a:pt x="114" y="2560"/>
                    <a:pt x="108" y="2568"/>
                    <a:pt x="100" y="2568"/>
                  </a:cubicBezTo>
                  <a:lnTo>
                    <a:pt x="98" y="2568"/>
                  </a:lnTo>
                  <a:lnTo>
                    <a:pt x="98" y="2568"/>
                  </a:lnTo>
                  <a:cubicBezTo>
                    <a:pt x="95" y="2568"/>
                    <a:pt x="93" y="2569"/>
                    <a:pt x="90" y="2572"/>
                  </a:cubicBezTo>
                  <a:cubicBezTo>
                    <a:pt x="84" y="2579"/>
                    <a:pt x="79" y="2593"/>
                    <a:pt x="81" y="2608"/>
                  </a:cubicBezTo>
                  <a:cubicBezTo>
                    <a:pt x="82" y="2612"/>
                    <a:pt x="83" y="2615"/>
                    <a:pt x="92" y="2615"/>
                  </a:cubicBezTo>
                  <a:cubicBezTo>
                    <a:pt x="98" y="2615"/>
                    <a:pt x="106" y="2613"/>
                    <a:pt x="114" y="2612"/>
                  </a:cubicBezTo>
                  <a:cubicBezTo>
                    <a:pt x="127" y="2610"/>
                    <a:pt x="140" y="2607"/>
                    <a:pt x="149" y="2610"/>
                  </a:cubicBezTo>
                  <a:cubicBezTo>
                    <a:pt x="162" y="2615"/>
                    <a:pt x="167" y="2629"/>
                    <a:pt x="165" y="2641"/>
                  </a:cubicBezTo>
                  <a:cubicBezTo>
                    <a:pt x="163" y="2654"/>
                    <a:pt x="152" y="2659"/>
                    <a:pt x="144" y="2651"/>
                  </a:cubicBezTo>
                  <a:cubicBezTo>
                    <a:pt x="135" y="2641"/>
                    <a:pt x="121" y="2632"/>
                    <a:pt x="112" y="2632"/>
                  </a:cubicBezTo>
                  <a:cubicBezTo>
                    <a:pt x="108" y="2632"/>
                    <a:pt x="105" y="2634"/>
                    <a:pt x="103" y="2638"/>
                  </a:cubicBezTo>
                  <a:cubicBezTo>
                    <a:pt x="97" y="2647"/>
                    <a:pt x="89" y="2653"/>
                    <a:pt x="79" y="2653"/>
                  </a:cubicBezTo>
                  <a:cubicBezTo>
                    <a:pt x="70" y="2653"/>
                    <a:pt x="60" y="2648"/>
                    <a:pt x="52" y="2645"/>
                  </a:cubicBezTo>
                  <a:lnTo>
                    <a:pt x="49" y="2643"/>
                  </a:lnTo>
                  <a:cubicBezTo>
                    <a:pt x="49" y="2643"/>
                    <a:pt x="49" y="2643"/>
                    <a:pt x="47" y="2643"/>
                  </a:cubicBezTo>
                  <a:cubicBezTo>
                    <a:pt x="34" y="2643"/>
                    <a:pt x="7" y="2661"/>
                    <a:pt x="3" y="2672"/>
                  </a:cubicBezTo>
                  <a:cubicBezTo>
                    <a:pt x="3" y="2674"/>
                    <a:pt x="3" y="2675"/>
                    <a:pt x="5" y="2675"/>
                  </a:cubicBezTo>
                  <a:cubicBezTo>
                    <a:pt x="15" y="2683"/>
                    <a:pt x="20" y="2693"/>
                    <a:pt x="23" y="2700"/>
                  </a:cubicBezTo>
                  <a:cubicBezTo>
                    <a:pt x="25" y="2704"/>
                    <a:pt x="27" y="2708"/>
                    <a:pt x="29" y="2708"/>
                  </a:cubicBezTo>
                  <a:cubicBezTo>
                    <a:pt x="39" y="2707"/>
                    <a:pt x="56" y="2699"/>
                    <a:pt x="62" y="2688"/>
                  </a:cubicBezTo>
                  <a:cubicBezTo>
                    <a:pt x="66" y="2679"/>
                    <a:pt x="77" y="2669"/>
                    <a:pt x="87" y="2669"/>
                  </a:cubicBezTo>
                  <a:cubicBezTo>
                    <a:pt x="92" y="2669"/>
                    <a:pt x="104" y="2672"/>
                    <a:pt x="105" y="2693"/>
                  </a:cubicBezTo>
                  <a:cubicBezTo>
                    <a:pt x="106" y="2716"/>
                    <a:pt x="90" y="2720"/>
                    <a:pt x="79" y="2722"/>
                  </a:cubicBezTo>
                  <a:cubicBezTo>
                    <a:pt x="72" y="2723"/>
                    <a:pt x="67" y="2724"/>
                    <a:pt x="66" y="2728"/>
                  </a:cubicBezTo>
                  <a:cubicBezTo>
                    <a:pt x="59" y="2745"/>
                    <a:pt x="47" y="2759"/>
                    <a:pt x="23" y="2776"/>
                  </a:cubicBezTo>
                  <a:cubicBezTo>
                    <a:pt x="18" y="2780"/>
                    <a:pt x="16" y="2785"/>
                    <a:pt x="18" y="2790"/>
                  </a:cubicBezTo>
                  <a:cubicBezTo>
                    <a:pt x="20" y="2797"/>
                    <a:pt x="28" y="2802"/>
                    <a:pt x="34" y="2799"/>
                  </a:cubicBezTo>
                  <a:cubicBezTo>
                    <a:pt x="40" y="2795"/>
                    <a:pt x="44" y="2796"/>
                    <a:pt x="47" y="2799"/>
                  </a:cubicBezTo>
                  <a:cubicBezTo>
                    <a:pt x="50" y="2802"/>
                    <a:pt x="50" y="2806"/>
                    <a:pt x="49" y="2810"/>
                  </a:cubicBezTo>
                  <a:cubicBezTo>
                    <a:pt x="49" y="2818"/>
                    <a:pt x="49" y="2821"/>
                    <a:pt x="56" y="2822"/>
                  </a:cubicBezTo>
                  <a:cubicBezTo>
                    <a:pt x="64" y="2823"/>
                    <a:pt x="69" y="2821"/>
                    <a:pt x="72" y="2817"/>
                  </a:cubicBezTo>
                  <a:cubicBezTo>
                    <a:pt x="75" y="2813"/>
                    <a:pt x="75" y="2806"/>
                    <a:pt x="73" y="2799"/>
                  </a:cubicBezTo>
                  <a:cubicBezTo>
                    <a:pt x="70" y="2788"/>
                    <a:pt x="74" y="2772"/>
                    <a:pt x="82" y="2761"/>
                  </a:cubicBezTo>
                  <a:cubicBezTo>
                    <a:pt x="91" y="2749"/>
                    <a:pt x="104" y="2747"/>
                    <a:pt x="115" y="2757"/>
                  </a:cubicBezTo>
                  <a:cubicBezTo>
                    <a:pt x="132" y="2772"/>
                    <a:pt x="122" y="2788"/>
                    <a:pt x="114" y="2800"/>
                  </a:cubicBezTo>
                  <a:cubicBezTo>
                    <a:pt x="111" y="2805"/>
                    <a:pt x="107" y="2811"/>
                    <a:pt x="107" y="2816"/>
                  </a:cubicBezTo>
                  <a:cubicBezTo>
                    <a:pt x="107" y="2825"/>
                    <a:pt x="104" y="2835"/>
                    <a:pt x="101" y="2845"/>
                  </a:cubicBezTo>
                  <a:cubicBezTo>
                    <a:pt x="98" y="2855"/>
                    <a:pt x="95" y="2865"/>
                    <a:pt x="95" y="2873"/>
                  </a:cubicBezTo>
                  <a:cubicBezTo>
                    <a:pt x="95" y="2886"/>
                    <a:pt x="87" y="2890"/>
                    <a:pt x="81" y="2892"/>
                  </a:cubicBezTo>
                  <a:cubicBezTo>
                    <a:pt x="76" y="2894"/>
                    <a:pt x="74" y="2895"/>
                    <a:pt x="75" y="2902"/>
                  </a:cubicBezTo>
                  <a:cubicBezTo>
                    <a:pt x="76" y="2916"/>
                    <a:pt x="61" y="2919"/>
                    <a:pt x="51" y="2920"/>
                  </a:cubicBezTo>
                  <a:cubicBezTo>
                    <a:pt x="62" y="2931"/>
                    <a:pt x="55" y="2943"/>
                    <a:pt x="50" y="2951"/>
                  </a:cubicBezTo>
                  <a:cubicBezTo>
                    <a:pt x="45" y="2958"/>
                    <a:pt x="44" y="2962"/>
                    <a:pt x="46" y="2964"/>
                  </a:cubicBezTo>
                  <a:cubicBezTo>
                    <a:pt x="47" y="2965"/>
                    <a:pt x="48" y="2965"/>
                    <a:pt x="48" y="2965"/>
                  </a:cubicBezTo>
                  <a:cubicBezTo>
                    <a:pt x="49" y="2965"/>
                    <a:pt x="53" y="2962"/>
                    <a:pt x="56" y="2960"/>
                  </a:cubicBezTo>
                  <a:cubicBezTo>
                    <a:pt x="61" y="2955"/>
                    <a:pt x="68" y="2949"/>
                    <a:pt x="77" y="2949"/>
                  </a:cubicBezTo>
                  <a:cubicBezTo>
                    <a:pt x="80" y="2949"/>
                    <a:pt x="82" y="2950"/>
                    <a:pt x="84" y="2951"/>
                  </a:cubicBezTo>
                  <a:cubicBezTo>
                    <a:pt x="89" y="2952"/>
                    <a:pt x="92" y="2954"/>
                    <a:pt x="95" y="2955"/>
                  </a:cubicBezTo>
                  <a:cubicBezTo>
                    <a:pt x="99" y="2957"/>
                    <a:pt x="100" y="2958"/>
                    <a:pt x="102" y="2958"/>
                  </a:cubicBezTo>
                  <a:cubicBezTo>
                    <a:pt x="105" y="2958"/>
                    <a:pt x="110" y="2956"/>
                    <a:pt x="119" y="2952"/>
                  </a:cubicBezTo>
                  <a:cubicBezTo>
                    <a:pt x="123" y="2951"/>
                    <a:pt x="127" y="2950"/>
                    <a:pt x="131" y="2950"/>
                  </a:cubicBezTo>
                  <a:cubicBezTo>
                    <a:pt x="144" y="2950"/>
                    <a:pt x="152" y="2959"/>
                    <a:pt x="153" y="2968"/>
                  </a:cubicBezTo>
                  <a:cubicBezTo>
                    <a:pt x="155" y="2977"/>
                    <a:pt x="149" y="2986"/>
                    <a:pt x="138" y="2989"/>
                  </a:cubicBezTo>
                  <a:cubicBezTo>
                    <a:pt x="124" y="2993"/>
                    <a:pt x="109" y="3006"/>
                    <a:pt x="106" y="3013"/>
                  </a:cubicBezTo>
                  <a:cubicBezTo>
                    <a:pt x="108" y="3013"/>
                    <a:pt x="111" y="3012"/>
                    <a:pt x="114" y="3011"/>
                  </a:cubicBezTo>
                  <a:cubicBezTo>
                    <a:pt x="120" y="3009"/>
                    <a:pt x="127" y="3008"/>
                    <a:pt x="133" y="3008"/>
                  </a:cubicBezTo>
                  <a:cubicBezTo>
                    <a:pt x="143" y="3008"/>
                    <a:pt x="149" y="3013"/>
                    <a:pt x="152" y="3022"/>
                  </a:cubicBezTo>
                  <a:cubicBezTo>
                    <a:pt x="154" y="3029"/>
                    <a:pt x="157" y="3031"/>
                    <a:pt x="159" y="3031"/>
                  </a:cubicBezTo>
                  <a:cubicBezTo>
                    <a:pt x="161" y="3031"/>
                    <a:pt x="165" y="3026"/>
                    <a:pt x="166" y="3015"/>
                  </a:cubicBezTo>
                  <a:cubicBezTo>
                    <a:pt x="167" y="3005"/>
                    <a:pt x="173" y="2999"/>
                    <a:pt x="183" y="2999"/>
                  </a:cubicBezTo>
                  <a:cubicBezTo>
                    <a:pt x="200" y="2999"/>
                    <a:pt x="222" y="3015"/>
                    <a:pt x="227" y="3030"/>
                  </a:cubicBezTo>
                  <a:cubicBezTo>
                    <a:pt x="229" y="3036"/>
                    <a:pt x="228" y="3042"/>
                    <a:pt x="224" y="3047"/>
                  </a:cubicBezTo>
                  <a:cubicBezTo>
                    <a:pt x="212" y="3063"/>
                    <a:pt x="174" y="3069"/>
                    <a:pt x="152" y="3065"/>
                  </a:cubicBezTo>
                  <a:cubicBezTo>
                    <a:pt x="143" y="3063"/>
                    <a:pt x="136" y="3067"/>
                    <a:pt x="132" y="3074"/>
                  </a:cubicBezTo>
                  <a:cubicBezTo>
                    <a:pt x="129" y="3081"/>
                    <a:pt x="128" y="3091"/>
                    <a:pt x="136" y="3101"/>
                  </a:cubicBezTo>
                  <a:cubicBezTo>
                    <a:pt x="140" y="3106"/>
                    <a:pt x="143" y="3108"/>
                    <a:pt x="147" y="3108"/>
                  </a:cubicBezTo>
                  <a:cubicBezTo>
                    <a:pt x="157" y="3108"/>
                    <a:pt x="170" y="3096"/>
                    <a:pt x="181" y="3085"/>
                  </a:cubicBezTo>
                  <a:lnTo>
                    <a:pt x="183" y="3082"/>
                  </a:lnTo>
                  <a:cubicBezTo>
                    <a:pt x="195" y="3070"/>
                    <a:pt x="226" y="3069"/>
                    <a:pt x="238" y="3069"/>
                  </a:cubicBezTo>
                  <a:cubicBezTo>
                    <a:pt x="262" y="3069"/>
                    <a:pt x="304" y="3074"/>
                    <a:pt x="310" y="3091"/>
                  </a:cubicBezTo>
                  <a:cubicBezTo>
                    <a:pt x="312" y="3097"/>
                    <a:pt x="310" y="3101"/>
                    <a:pt x="308" y="3104"/>
                  </a:cubicBezTo>
                  <a:cubicBezTo>
                    <a:pt x="303" y="3111"/>
                    <a:pt x="291" y="3110"/>
                    <a:pt x="280" y="3110"/>
                  </a:cubicBezTo>
                  <a:cubicBezTo>
                    <a:pt x="277" y="3110"/>
                    <a:pt x="275" y="3110"/>
                    <a:pt x="273" y="3110"/>
                  </a:cubicBezTo>
                  <a:cubicBezTo>
                    <a:pt x="264" y="3110"/>
                    <a:pt x="262" y="3111"/>
                    <a:pt x="262" y="3111"/>
                  </a:cubicBezTo>
                  <a:cubicBezTo>
                    <a:pt x="257" y="3122"/>
                    <a:pt x="236" y="3129"/>
                    <a:pt x="223" y="3129"/>
                  </a:cubicBezTo>
                  <a:cubicBezTo>
                    <a:pt x="210" y="3129"/>
                    <a:pt x="205" y="3123"/>
                    <a:pt x="204" y="3119"/>
                  </a:cubicBezTo>
                  <a:cubicBezTo>
                    <a:pt x="204" y="3119"/>
                    <a:pt x="203" y="3118"/>
                    <a:pt x="201" y="3118"/>
                  </a:cubicBezTo>
                  <a:cubicBezTo>
                    <a:pt x="192" y="3118"/>
                    <a:pt x="174" y="3131"/>
                    <a:pt x="173" y="3144"/>
                  </a:cubicBezTo>
                  <a:cubicBezTo>
                    <a:pt x="172" y="3156"/>
                    <a:pt x="166" y="3162"/>
                    <a:pt x="162" y="3166"/>
                  </a:cubicBezTo>
                  <a:cubicBezTo>
                    <a:pt x="164" y="3167"/>
                    <a:pt x="166" y="3168"/>
                    <a:pt x="170" y="3169"/>
                  </a:cubicBezTo>
                  <a:cubicBezTo>
                    <a:pt x="180" y="3171"/>
                    <a:pt x="184" y="3168"/>
                    <a:pt x="191" y="3160"/>
                  </a:cubicBezTo>
                  <a:cubicBezTo>
                    <a:pt x="199" y="3151"/>
                    <a:pt x="210" y="3138"/>
                    <a:pt x="238" y="3140"/>
                  </a:cubicBezTo>
                  <a:cubicBezTo>
                    <a:pt x="259" y="3141"/>
                    <a:pt x="276" y="3132"/>
                    <a:pt x="290" y="3124"/>
                  </a:cubicBezTo>
                  <a:cubicBezTo>
                    <a:pt x="298" y="3119"/>
                    <a:pt x="306" y="3114"/>
                    <a:pt x="313" y="3114"/>
                  </a:cubicBezTo>
                  <a:cubicBezTo>
                    <a:pt x="320" y="3114"/>
                    <a:pt x="326" y="3118"/>
                    <a:pt x="330" y="3126"/>
                  </a:cubicBezTo>
                  <a:cubicBezTo>
                    <a:pt x="334" y="3134"/>
                    <a:pt x="333" y="3143"/>
                    <a:pt x="328" y="3151"/>
                  </a:cubicBezTo>
                  <a:cubicBezTo>
                    <a:pt x="321" y="3164"/>
                    <a:pt x="302" y="3173"/>
                    <a:pt x="285" y="3173"/>
                  </a:cubicBezTo>
                  <a:cubicBezTo>
                    <a:pt x="276" y="3173"/>
                    <a:pt x="268" y="3170"/>
                    <a:pt x="263" y="3165"/>
                  </a:cubicBezTo>
                  <a:cubicBezTo>
                    <a:pt x="257" y="3160"/>
                    <a:pt x="250" y="3161"/>
                    <a:pt x="244" y="3168"/>
                  </a:cubicBezTo>
                  <a:cubicBezTo>
                    <a:pt x="237" y="3175"/>
                    <a:pt x="233" y="3187"/>
                    <a:pt x="234" y="3198"/>
                  </a:cubicBezTo>
                  <a:cubicBezTo>
                    <a:pt x="234" y="3203"/>
                    <a:pt x="233" y="3206"/>
                    <a:pt x="230" y="3209"/>
                  </a:cubicBezTo>
                  <a:cubicBezTo>
                    <a:pt x="222" y="3218"/>
                    <a:pt x="201" y="3212"/>
                    <a:pt x="178" y="3203"/>
                  </a:cubicBezTo>
                  <a:cubicBezTo>
                    <a:pt x="166" y="3199"/>
                    <a:pt x="154" y="3195"/>
                    <a:pt x="146" y="3194"/>
                  </a:cubicBezTo>
                  <a:cubicBezTo>
                    <a:pt x="145" y="3194"/>
                    <a:pt x="144" y="3194"/>
                    <a:pt x="143" y="3194"/>
                  </a:cubicBezTo>
                  <a:cubicBezTo>
                    <a:pt x="141" y="3194"/>
                    <a:pt x="138" y="3194"/>
                    <a:pt x="137" y="3195"/>
                  </a:cubicBezTo>
                  <a:cubicBezTo>
                    <a:pt x="135" y="3200"/>
                    <a:pt x="141" y="3215"/>
                    <a:pt x="159" y="3235"/>
                  </a:cubicBezTo>
                  <a:cubicBezTo>
                    <a:pt x="167" y="3243"/>
                    <a:pt x="173" y="3244"/>
                    <a:pt x="177" y="3244"/>
                  </a:cubicBezTo>
                  <a:cubicBezTo>
                    <a:pt x="180" y="3244"/>
                    <a:pt x="184" y="3243"/>
                    <a:pt x="187" y="3243"/>
                  </a:cubicBezTo>
                  <a:cubicBezTo>
                    <a:pt x="191" y="3242"/>
                    <a:pt x="195" y="3241"/>
                    <a:pt x="200" y="3241"/>
                  </a:cubicBezTo>
                  <a:cubicBezTo>
                    <a:pt x="208" y="3241"/>
                    <a:pt x="216" y="3244"/>
                    <a:pt x="224" y="3249"/>
                  </a:cubicBezTo>
                  <a:cubicBezTo>
                    <a:pt x="235" y="3256"/>
                    <a:pt x="242" y="3263"/>
                    <a:pt x="247" y="3268"/>
                  </a:cubicBezTo>
                  <a:cubicBezTo>
                    <a:pt x="251" y="3272"/>
                    <a:pt x="254" y="3276"/>
                    <a:pt x="257" y="3276"/>
                  </a:cubicBezTo>
                  <a:cubicBezTo>
                    <a:pt x="258" y="3276"/>
                    <a:pt x="261" y="3275"/>
                    <a:pt x="266" y="3270"/>
                  </a:cubicBezTo>
                  <a:cubicBezTo>
                    <a:pt x="272" y="3264"/>
                    <a:pt x="273" y="3262"/>
                    <a:pt x="273" y="3262"/>
                  </a:cubicBezTo>
                  <a:cubicBezTo>
                    <a:pt x="272" y="3262"/>
                    <a:pt x="268" y="3261"/>
                    <a:pt x="266" y="3260"/>
                  </a:cubicBezTo>
                  <a:cubicBezTo>
                    <a:pt x="262" y="3258"/>
                    <a:pt x="258" y="3257"/>
                    <a:pt x="254" y="3254"/>
                  </a:cubicBezTo>
                  <a:cubicBezTo>
                    <a:pt x="247" y="3250"/>
                    <a:pt x="244" y="3241"/>
                    <a:pt x="246" y="3233"/>
                  </a:cubicBezTo>
                  <a:cubicBezTo>
                    <a:pt x="250" y="3218"/>
                    <a:pt x="269" y="3212"/>
                    <a:pt x="290" y="3222"/>
                  </a:cubicBezTo>
                  <a:cubicBezTo>
                    <a:pt x="305" y="3229"/>
                    <a:pt x="324" y="3224"/>
                    <a:pt x="334" y="3211"/>
                  </a:cubicBezTo>
                  <a:cubicBezTo>
                    <a:pt x="342" y="3201"/>
                    <a:pt x="344" y="3188"/>
                    <a:pt x="341" y="3174"/>
                  </a:cubicBezTo>
                  <a:cubicBezTo>
                    <a:pt x="328" y="3124"/>
                    <a:pt x="385" y="3104"/>
                    <a:pt x="412" y="3094"/>
                  </a:cubicBezTo>
                  <a:cubicBezTo>
                    <a:pt x="418" y="3092"/>
                    <a:pt x="423" y="3091"/>
                    <a:pt x="427" y="3091"/>
                  </a:cubicBezTo>
                  <a:cubicBezTo>
                    <a:pt x="438" y="3091"/>
                    <a:pt x="441" y="3099"/>
                    <a:pt x="441" y="3101"/>
                  </a:cubicBezTo>
                  <a:cubicBezTo>
                    <a:pt x="444" y="3114"/>
                    <a:pt x="426" y="3134"/>
                    <a:pt x="406" y="3143"/>
                  </a:cubicBezTo>
                  <a:cubicBezTo>
                    <a:pt x="397" y="3147"/>
                    <a:pt x="386" y="3152"/>
                    <a:pt x="384" y="3157"/>
                  </a:cubicBezTo>
                  <a:cubicBezTo>
                    <a:pt x="384" y="3161"/>
                    <a:pt x="388" y="3168"/>
                    <a:pt x="396" y="3177"/>
                  </a:cubicBezTo>
                  <a:cubicBezTo>
                    <a:pt x="404" y="3186"/>
                    <a:pt x="416" y="3183"/>
                    <a:pt x="428" y="3178"/>
                  </a:cubicBezTo>
                  <a:cubicBezTo>
                    <a:pt x="441" y="3174"/>
                    <a:pt x="456" y="3171"/>
                    <a:pt x="466" y="3180"/>
                  </a:cubicBezTo>
                  <a:cubicBezTo>
                    <a:pt x="470" y="3185"/>
                    <a:pt x="472" y="3190"/>
                    <a:pt x="471" y="3194"/>
                  </a:cubicBezTo>
                  <a:cubicBezTo>
                    <a:pt x="469" y="3202"/>
                    <a:pt x="460" y="3205"/>
                    <a:pt x="448" y="3208"/>
                  </a:cubicBezTo>
                  <a:cubicBezTo>
                    <a:pt x="439" y="3211"/>
                    <a:pt x="427" y="3215"/>
                    <a:pt x="425" y="3221"/>
                  </a:cubicBezTo>
                  <a:cubicBezTo>
                    <a:pt x="422" y="3226"/>
                    <a:pt x="426" y="3233"/>
                    <a:pt x="431" y="3240"/>
                  </a:cubicBezTo>
                  <a:cubicBezTo>
                    <a:pt x="436" y="3248"/>
                    <a:pt x="441" y="3256"/>
                    <a:pt x="438" y="3265"/>
                  </a:cubicBezTo>
                  <a:cubicBezTo>
                    <a:pt x="437" y="3270"/>
                    <a:pt x="432" y="3275"/>
                    <a:pt x="425" y="3278"/>
                  </a:cubicBezTo>
                  <a:cubicBezTo>
                    <a:pt x="422" y="3279"/>
                    <a:pt x="419" y="3280"/>
                    <a:pt x="416" y="3280"/>
                  </a:cubicBezTo>
                  <a:cubicBezTo>
                    <a:pt x="400" y="3280"/>
                    <a:pt x="397" y="3260"/>
                    <a:pt x="395" y="3242"/>
                  </a:cubicBezTo>
                  <a:cubicBezTo>
                    <a:pt x="394" y="3232"/>
                    <a:pt x="392" y="3217"/>
                    <a:pt x="388" y="3216"/>
                  </a:cubicBezTo>
                  <a:cubicBezTo>
                    <a:pt x="383" y="3213"/>
                    <a:pt x="378" y="3214"/>
                    <a:pt x="376" y="3218"/>
                  </a:cubicBezTo>
                  <a:cubicBezTo>
                    <a:pt x="374" y="3220"/>
                    <a:pt x="370" y="3231"/>
                    <a:pt x="381" y="3255"/>
                  </a:cubicBezTo>
                  <a:cubicBezTo>
                    <a:pt x="386" y="3267"/>
                    <a:pt x="387" y="3273"/>
                    <a:pt x="384" y="3278"/>
                  </a:cubicBezTo>
                  <a:cubicBezTo>
                    <a:pt x="382" y="3280"/>
                    <a:pt x="380" y="3281"/>
                    <a:pt x="377" y="3281"/>
                  </a:cubicBezTo>
                  <a:cubicBezTo>
                    <a:pt x="364" y="3281"/>
                    <a:pt x="339" y="3253"/>
                    <a:pt x="333" y="3248"/>
                  </a:cubicBezTo>
                  <a:cubicBezTo>
                    <a:pt x="328" y="3241"/>
                    <a:pt x="320" y="3243"/>
                    <a:pt x="317" y="3250"/>
                  </a:cubicBezTo>
                  <a:cubicBezTo>
                    <a:pt x="314" y="3256"/>
                    <a:pt x="316" y="3263"/>
                    <a:pt x="322" y="3268"/>
                  </a:cubicBezTo>
                  <a:cubicBezTo>
                    <a:pt x="324" y="3271"/>
                    <a:pt x="329" y="3276"/>
                    <a:pt x="327" y="3282"/>
                  </a:cubicBezTo>
                  <a:cubicBezTo>
                    <a:pt x="325" y="3288"/>
                    <a:pt x="318" y="3288"/>
                    <a:pt x="310" y="3289"/>
                  </a:cubicBezTo>
                  <a:cubicBezTo>
                    <a:pt x="293" y="3290"/>
                    <a:pt x="285" y="3293"/>
                    <a:pt x="285" y="3303"/>
                  </a:cubicBezTo>
                  <a:cubicBezTo>
                    <a:pt x="285" y="3313"/>
                    <a:pt x="287" y="3313"/>
                    <a:pt x="289" y="3313"/>
                  </a:cubicBezTo>
                  <a:cubicBezTo>
                    <a:pt x="292" y="3313"/>
                    <a:pt x="296" y="3312"/>
                    <a:pt x="301" y="3311"/>
                  </a:cubicBezTo>
                  <a:cubicBezTo>
                    <a:pt x="310" y="3309"/>
                    <a:pt x="324" y="3306"/>
                    <a:pt x="336" y="3309"/>
                  </a:cubicBezTo>
                  <a:cubicBezTo>
                    <a:pt x="356" y="3314"/>
                    <a:pt x="360" y="3332"/>
                    <a:pt x="364" y="3348"/>
                  </a:cubicBezTo>
                  <a:cubicBezTo>
                    <a:pt x="367" y="3360"/>
                    <a:pt x="369" y="3372"/>
                    <a:pt x="377" y="3378"/>
                  </a:cubicBezTo>
                  <a:cubicBezTo>
                    <a:pt x="378" y="3378"/>
                    <a:pt x="378" y="3379"/>
                    <a:pt x="378" y="3379"/>
                  </a:cubicBezTo>
                  <a:cubicBezTo>
                    <a:pt x="379" y="3375"/>
                    <a:pt x="380" y="3367"/>
                    <a:pt x="380" y="3361"/>
                  </a:cubicBezTo>
                  <a:cubicBezTo>
                    <a:pt x="382" y="3343"/>
                    <a:pt x="383" y="3321"/>
                    <a:pt x="399" y="3318"/>
                  </a:cubicBezTo>
                  <a:cubicBezTo>
                    <a:pt x="414" y="3315"/>
                    <a:pt x="418" y="3328"/>
                    <a:pt x="421" y="3342"/>
                  </a:cubicBezTo>
                  <a:cubicBezTo>
                    <a:pt x="425" y="3359"/>
                    <a:pt x="429" y="3380"/>
                    <a:pt x="456" y="3389"/>
                  </a:cubicBezTo>
                  <a:cubicBezTo>
                    <a:pt x="463" y="3391"/>
                    <a:pt x="469" y="3393"/>
                    <a:pt x="472" y="3393"/>
                  </a:cubicBezTo>
                  <a:cubicBezTo>
                    <a:pt x="469" y="3386"/>
                    <a:pt x="464" y="3373"/>
                    <a:pt x="478" y="3363"/>
                  </a:cubicBezTo>
                  <a:cubicBezTo>
                    <a:pt x="482" y="3360"/>
                    <a:pt x="486" y="3359"/>
                    <a:pt x="490" y="3359"/>
                  </a:cubicBezTo>
                  <a:cubicBezTo>
                    <a:pt x="504" y="3359"/>
                    <a:pt x="518" y="3375"/>
                    <a:pt x="532" y="3391"/>
                  </a:cubicBezTo>
                  <a:cubicBezTo>
                    <a:pt x="543" y="3404"/>
                    <a:pt x="554" y="3417"/>
                    <a:pt x="563" y="3419"/>
                  </a:cubicBezTo>
                  <a:cubicBezTo>
                    <a:pt x="567" y="3420"/>
                    <a:pt x="568" y="3420"/>
                    <a:pt x="568" y="3420"/>
                  </a:cubicBezTo>
                  <a:cubicBezTo>
                    <a:pt x="570" y="3416"/>
                    <a:pt x="562" y="3395"/>
                    <a:pt x="547" y="3378"/>
                  </a:cubicBezTo>
                  <a:cubicBezTo>
                    <a:pt x="543" y="3374"/>
                    <a:pt x="538" y="3368"/>
                    <a:pt x="541" y="336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7" name="Freeform 161">
              <a:extLst>
                <a:ext uri="{FF2B5EF4-FFF2-40B4-BE49-F238E27FC236}">
                  <a16:creationId xmlns:a16="http://schemas.microsoft.com/office/drawing/2014/main" id="{5EFF28C0-EE22-4EEB-A092-3332658A4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369" y="5847266"/>
              <a:ext cx="18790" cy="22548"/>
            </a:xfrm>
            <a:custGeom>
              <a:avLst/>
              <a:gdLst>
                <a:gd name="T0" fmla="*/ 33 w 43"/>
                <a:gd name="T1" fmla="*/ 54 h 55"/>
                <a:gd name="T2" fmla="*/ 37 w 43"/>
                <a:gd name="T3" fmla="*/ 48 h 55"/>
                <a:gd name="T4" fmla="*/ 36 w 43"/>
                <a:gd name="T5" fmla="*/ 22 h 55"/>
                <a:gd name="T6" fmla="*/ 9 w 43"/>
                <a:gd name="T7" fmla="*/ 0 h 55"/>
                <a:gd name="T8" fmla="*/ 4 w 43"/>
                <a:gd name="T9" fmla="*/ 1 h 55"/>
                <a:gd name="T10" fmla="*/ 0 w 43"/>
                <a:gd name="T11" fmla="*/ 4 h 55"/>
                <a:gd name="T12" fmla="*/ 13 w 43"/>
                <a:gd name="T13" fmla="*/ 23 h 55"/>
                <a:gd name="T14" fmla="*/ 33 w 43"/>
                <a:gd name="T1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5">
                  <a:moveTo>
                    <a:pt x="33" y="54"/>
                  </a:moveTo>
                  <a:cubicBezTo>
                    <a:pt x="34" y="52"/>
                    <a:pt x="36" y="50"/>
                    <a:pt x="37" y="48"/>
                  </a:cubicBezTo>
                  <a:cubicBezTo>
                    <a:pt x="42" y="42"/>
                    <a:pt x="41" y="32"/>
                    <a:pt x="36" y="22"/>
                  </a:cubicBezTo>
                  <a:cubicBezTo>
                    <a:pt x="30" y="9"/>
                    <a:pt x="19" y="0"/>
                    <a:pt x="9" y="0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7"/>
                    <a:pt x="8" y="16"/>
                    <a:pt x="13" y="23"/>
                  </a:cubicBezTo>
                  <a:cubicBezTo>
                    <a:pt x="22" y="33"/>
                    <a:pt x="31" y="43"/>
                    <a:pt x="33" y="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8" name="Freeform 162">
              <a:extLst>
                <a:ext uri="{FF2B5EF4-FFF2-40B4-BE49-F238E27FC236}">
                  <a16:creationId xmlns:a16="http://schemas.microsoft.com/office/drawing/2014/main" id="{64CDEE69-B8E5-4515-A43B-7EBF28CBF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306" y="6286952"/>
              <a:ext cx="30064" cy="9396"/>
            </a:xfrm>
            <a:custGeom>
              <a:avLst/>
              <a:gdLst>
                <a:gd name="T0" fmla="*/ 0 w 72"/>
                <a:gd name="T1" fmla="*/ 1 h 20"/>
                <a:gd name="T2" fmla="*/ 27 w 72"/>
                <a:gd name="T3" fmla="*/ 9 h 20"/>
                <a:gd name="T4" fmla="*/ 70 w 72"/>
                <a:gd name="T5" fmla="*/ 7 h 20"/>
                <a:gd name="T6" fmla="*/ 71 w 72"/>
                <a:gd name="T7" fmla="*/ 3 h 20"/>
                <a:gd name="T8" fmla="*/ 32 w 72"/>
                <a:gd name="T9" fmla="*/ 0 h 20"/>
                <a:gd name="T10" fmla="*/ 0 w 72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0">
                  <a:moveTo>
                    <a:pt x="0" y="1"/>
                  </a:moveTo>
                  <a:cubicBezTo>
                    <a:pt x="8" y="3"/>
                    <a:pt x="18" y="6"/>
                    <a:pt x="27" y="9"/>
                  </a:cubicBezTo>
                  <a:cubicBezTo>
                    <a:pt x="56" y="19"/>
                    <a:pt x="67" y="19"/>
                    <a:pt x="70" y="7"/>
                  </a:cubicBezTo>
                  <a:cubicBezTo>
                    <a:pt x="71" y="5"/>
                    <a:pt x="71" y="4"/>
                    <a:pt x="71" y="3"/>
                  </a:cubicBezTo>
                  <a:cubicBezTo>
                    <a:pt x="62" y="1"/>
                    <a:pt x="48" y="0"/>
                    <a:pt x="32" y="0"/>
                  </a:cubicBezTo>
                  <a:cubicBezTo>
                    <a:pt x="21" y="0"/>
                    <a:pt x="10" y="1"/>
                    <a:pt x="0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39" name="Freeform 163">
              <a:extLst>
                <a:ext uri="{FF2B5EF4-FFF2-40B4-BE49-F238E27FC236}">
                  <a16:creationId xmlns:a16="http://schemas.microsoft.com/office/drawing/2014/main" id="{B7DF7A72-85B2-4EED-9DFD-061874083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7691" y="4917163"/>
              <a:ext cx="276217" cy="281850"/>
            </a:xfrm>
            <a:custGeom>
              <a:avLst/>
              <a:gdLst>
                <a:gd name="T0" fmla="*/ 361 w 648"/>
                <a:gd name="T1" fmla="*/ 57 h 662"/>
                <a:gd name="T2" fmla="*/ 369 w 648"/>
                <a:gd name="T3" fmla="*/ 50 h 662"/>
                <a:gd name="T4" fmla="*/ 359 w 648"/>
                <a:gd name="T5" fmla="*/ 29 h 662"/>
                <a:gd name="T6" fmla="*/ 358 w 648"/>
                <a:gd name="T7" fmla="*/ 30 h 662"/>
                <a:gd name="T8" fmla="*/ 354 w 648"/>
                <a:gd name="T9" fmla="*/ 31 h 662"/>
                <a:gd name="T10" fmla="*/ 354 w 648"/>
                <a:gd name="T11" fmla="*/ 31 h 662"/>
                <a:gd name="T12" fmla="*/ 348 w 648"/>
                <a:gd name="T13" fmla="*/ 32 h 662"/>
                <a:gd name="T14" fmla="*/ 345 w 648"/>
                <a:gd name="T15" fmla="*/ 31 h 662"/>
                <a:gd name="T16" fmla="*/ 344 w 648"/>
                <a:gd name="T17" fmla="*/ 31 h 662"/>
                <a:gd name="T18" fmla="*/ 330 w 648"/>
                <a:gd name="T19" fmla="*/ 26 h 662"/>
                <a:gd name="T20" fmla="*/ 328 w 648"/>
                <a:gd name="T21" fmla="*/ 25 h 662"/>
                <a:gd name="T22" fmla="*/ 324 w 648"/>
                <a:gd name="T23" fmla="*/ 22 h 662"/>
                <a:gd name="T24" fmla="*/ 319 w 648"/>
                <a:gd name="T25" fmla="*/ 18 h 662"/>
                <a:gd name="T26" fmla="*/ 276 w 648"/>
                <a:gd name="T27" fmla="*/ 0 h 662"/>
                <a:gd name="T28" fmla="*/ 249 w 648"/>
                <a:gd name="T29" fmla="*/ 0 h 662"/>
                <a:gd name="T30" fmla="*/ 233 w 648"/>
                <a:gd name="T31" fmla="*/ 0 h 662"/>
                <a:gd name="T32" fmla="*/ 191 w 648"/>
                <a:gd name="T33" fmla="*/ 9 h 662"/>
                <a:gd name="T34" fmla="*/ 149 w 648"/>
                <a:gd name="T35" fmla="*/ 15 h 662"/>
                <a:gd name="T36" fmla="*/ 99 w 648"/>
                <a:gd name="T37" fmla="*/ 24 h 662"/>
                <a:gd name="T38" fmla="*/ 43 w 648"/>
                <a:gd name="T39" fmla="*/ 91 h 662"/>
                <a:gd name="T40" fmla="*/ 16 w 648"/>
                <a:gd name="T41" fmla="*/ 214 h 662"/>
                <a:gd name="T42" fmla="*/ 1 w 648"/>
                <a:gd name="T43" fmla="*/ 215 h 662"/>
                <a:gd name="T44" fmla="*/ 0 w 648"/>
                <a:gd name="T45" fmla="*/ 215 h 662"/>
                <a:gd name="T46" fmla="*/ 0 w 648"/>
                <a:gd name="T47" fmla="*/ 215 h 662"/>
                <a:gd name="T48" fmla="*/ 97 w 648"/>
                <a:gd name="T49" fmla="*/ 312 h 662"/>
                <a:gd name="T50" fmla="*/ 131 w 648"/>
                <a:gd name="T51" fmla="*/ 339 h 662"/>
                <a:gd name="T52" fmla="*/ 179 w 648"/>
                <a:gd name="T53" fmla="*/ 363 h 662"/>
                <a:gd name="T54" fmla="*/ 268 w 648"/>
                <a:gd name="T55" fmla="*/ 409 h 662"/>
                <a:gd name="T56" fmla="*/ 343 w 648"/>
                <a:gd name="T57" fmla="*/ 446 h 662"/>
                <a:gd name="T58" fmla="*/ 411 w 648"/>
                <a:gd name="T59" fmla="*/ 481 h 662"/>
                <a:gd name="T60" fmla="*/ 389 w 648"/>
                <a:gd name="T61" fmla="*/ 524 h 662"/>
                <a:gd name="T62" fmla="*/ 352 w 648"/>
                <a:gd name="T63" fmla="*/ 587 h 662"/>
                <a:gd name="T64" fmla="*/ 332 w 648"/>
                <a:gd name="T65" fmla="*/ 631 h 662"/>
                <a:gd name="T66" fmla="*/ 327 w 648"/>
                <a:gd name="T67" fmla="*/ 637 h 662"/>
                <a:gd name="T68" fmla="*/ 353 w 648"/>
                <a:gd name="T69" fmla="*/ 640 h 662"/>
                <a:gd name="T70" fmla="*/ 395 w 648"/>
                <a:gd name="T71" fmla="*/ 648 h 662"/>
                <a:gd name="T72" fmla="*/ 424 w 648"/>
                <a:gd name="T73" fmla="*/ 650 h 662"/>
                <a:gd name="T74" fmla="*/ 443 w 648"/>
                <a:gd name="T75" fmla="*/ 649 h 662"/>
                <a:gd name="T76" fmla="*/ 468 w 648"/>
                <a:gd name="T77" fmla="*/ 655 h 662"/>
                <a:gd name="T78" fmla="*/ 502 w 648"/>
                <a:gd name="T79" fmla="*/ 649 h 662"/>
                <a:gd name="T80" fmla="*/ 533 w 648"/>
                <a:gd name="T81" fmla="*/ 641 h 662"/>
                <a:gd name="T82" fmla="*/ 555 w 648"/>
                <a:gd name="T83" fmla="*/ 628 h 662"/>
                <a:gd name="T84" fmla="*/ 592 w 648"/>
                <a:gd name="T85" fmla="*/ 611 h 662"/>
                <a:gd name="T86" fmla="*/ 592 w 648"/>
                <a:gd name="T87" fmla="*/ 611 h 662"/>
                <a:gd name="T88" fmla="*/ 599 w 648"/>
                <a:gd name="T89" fmla="*/ 606 h 662"/>
                <a:gd name="T90" fmla="*/ 624 w 648"/>
                <a:gd name="T91" fmla="*/ 505 h 662"/>
                <a:gd name="T92" fmla="*/ 632 w 648"/>
                <a:gd name="T93" fmla="*/ 446 h 662"/>
                <a:gd name="T94" fmla="*/ 634 w 648"/>
                <a:gd name="T95" fmla="*/ 365 h 662"/>
                <a:gd name="T96" fmla="*/ 588 w 648"/>
                <a:gd name="T97" fmla="*/ 374 h 662"/>
                <a:gd name="T98" fmla="*/ 573 w 648"/>
                <a:gd name="T99" fmla="*/ 380 h 662"/>
                <a:gd name="T100" fmla="*/ 530 w 648"/>
                <a:gd name="T101" fmla="*/ 291 h 662"/>
                <a:gd name="T102" fmla="*/ 527 w 648"/>
                <a:gd name="T103" fmla="*/ 281 h 662"/>
                <a:gd name="T104" fmla="*/ 489 w 648"/>
                <a:gd name="T105" fmla="*/ 229 h 662"/>
                <a:gd name="T106" fmla="*/ 487 w 648"/>
                <a:gd name="T107" fmla="*/ 230 h 662"/>
                <a:gd name="T108" fmla="*/ 461 w 648"/>
                <a:gd name="T109" fmla="*/ 232 h 662"/>
                <a:gd name="T110" fmla="*/ 417 w 648"/>
                <a:gd name="T111" fmla="*/ 224 h 662"/>
                <a:gd name="T112" fmla="*/ 370 w 648"/>
                <a:gd name="T113" fmla="*/ 211 h 662"/>
                <a:gd name="T114" fmla="*/ 372 w 648"/>
                <a:gd name="T115" fmla="*/ 156 h 662"/>
                <a:gd name="T116" fmla="*/ 361 w 648"/>
                <a:gd name="T117" fmla="*/ 94 h 662"/>
                <a:gd name="T118" fmla="*/ 361 w 648"/>
                <a:gd name="T119" fmla="*/ 5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8" h="662">
                  <a:moveTo>
                    <a:pt x="361" y="57"/>
                  </a:moveTo>
                  <a:cubicBezTo>
                    <a:pt x="368" y="53"/>
                    <a:pt x="369" y="51"/>
                    <a:pt x="369" y="50"/>
                  </a:cubicBezTo>
                  <a:cubicBezTo>
                    <a:pt x="370" y="45"/>
                    <a:pt x="365" y="36"/>
                    <a:pt x="359" y="29"/>
                  </a:cubicBezTo>
                  <a:lnTo>
                    <a:pt x="358" y="30"/>
                  </a:lnTo>
                  <a:cubicBezTo>
                    <a:pt x="357" y="30"/>
                    <a:pt x="355" y="31"/>
                    <a:pt x="354" y="31"/>
                  </a:cubicBezTo>
                  <a:lnTo>
                    <a:pt x="354" y="31"/>
                  </a:lnTo>
                  <a:cubicBezTo>
                    <a:pt x="352" y="32"/>
                    <a:pt x="350" y="32"/>
                    <a:pt x="348" y="32"/>
                  </a:cubicBezTo>
                  <a:cubicBezTo>
                    <a:pt x="347" y="32"/>
                    <a:pt x="346" y="32"/>
                    <a:pt x="345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39" y="30"/>
                    <a:pt x="335" y="28"/>
                    <a:pt x="330" y="26"/>
                  </a:cubicBezTo>
                  <a:cubicBezTo>
                    <a:pt x="330" y="25"/>
                    <a:pt x="329" y="25"/>
                    <a:pt x="328" y="25"/>
                  </a:cubicBezTo>
                  <a:cubicBezTo>
                    <a:pt x="327" y="24"/>
                    <a:pt x="326" y="23"/>
                    <a:pt x="324" y="22"/>
                  </a:cubicBezTo>
                  <a:cubicBezTo>
                    <a:pt x="323" y="21"/>
                    <a:pt x="321" y="20"/>
                    <a:pt x="319" y="18"/>
                  </a:cubicBezTo>
                  <a:cubicBezTo>
                    <a:pt x="306" y="10"/>
                    <a:pt x="292" y="0"/>
                    <a:pt x="276" y="0"/>
                  </a:cubicBezTo>
                  <a:lnTo>
                    <a:pt x="249" y="0"/>
                  </a:lnTo>
                  <a:cubicBezTo>
                    <a:pt x="243" y="0"/>
                    <a:pt x="238" y="0"/>
                    <a:pt x="233" y="0"/>
                  </a:cubicBezTo>
                  <a:cubicBezTo>
                    <a:pt x="217" y="1"/>
                    <a:pt x="202" y="3"/>
                    <a:pt x="191" y="9"/>
                  </a:cubicBezTo>
                  <a:cubicBezTo>
                    <a:pt x="179" y="14"/>
                    <a:pt x="165" y="15"/>
                    <a:pt x="149" y="15"/>
                  </a:cubicBezTo>
                  <a:cubicBezTo>
                    <a:pt x="131" y="15"/>
                    <a:pt x="112" y="15"/>
                    <a:pt x="99" y="24"/>
                  </a:cubicBezTo>
                  <a:cubicBezTo>
                    <a:pt x="70" y="43"/>
                    <a:pt x="41" y="80"/>
                    <a:pt x="43" y="91"/>
                  </a:cubicBezTo>
                  <a:cubicBezTo>
                    <a:pt x="44" y="103"/>
                    <a:pt x="36" y="208"/>
                    <a:pt x="16" y="214"/>
                  </a:cubicBezTo>
                  <a:cubicBezTo>
                    <a:pt x="13" y="215"/>
                    <a:pt x="8" y="216"/>
                    <a:pt x="1" y="215"/>
                  </a:cubicBezTo>
                  <a:cubicBezTo>
                    <a:pt x="1" y="215"/>
                    <a:pt x="1" y="215"/>
                    <a:pt x="0" y="215"/>
                  </a:cubicBezTo>
                  <a:lnTo>
                    <a:pt x="0" y="215"/>
                  </a:lnTo>
                  <a:cubicBezTo>
                    <a:pt x="21" y="246"/>
                    <a:pt x="66" y="292"/>
                    <a:pt x="97" y="312"/>
                  </a:cubicBezTo>
                  <a:cubicBezTo>
                    <a:pt x="113" y="322"/>
                    <a:pt x="123" y="331"/>
                    <a:pt x="131" y="339"/>
                  </a:cubicBezTo>
                  <a:cubicBezTo>
                    <a:pt x="145" y="352"/>
                    <a:pt x="153" y="361"/>
                    <a:pt x="179" y="363"/>
                  </a:cubicBezTo>
                  <a:cubicBezTo>
                    <a:pt x="230" y="368"/>
                    <a:pt x="254" y="390"/>
                    <a:pt x="268" y="409"/>
                  </a:cubicBezTo>
                  <a:cubicBezTo>
                    <a:pt x="276" y="419"/>
                    <a:pt x="313" y="434"/>
                    <a:pt x="343" y="446"/>
                  </a:cubicBezTo>
                  <a:cubicBezTo>
                    <a:pt x="383" y="462"/>
                    <a:pt x="406" y="472"/>
                    <a:pt x="411" y="481"/>
                  </a:cubicBezTo>
                  <a:cubicBezTo>
                    <a:pt x="417" y="492"/>
                    <a:pt x="405" y="505"/>
                    <a:pt x="389" y="524"/>
                  </a:cubicBezTo>
                  <a:cubicBezTo>
                    <a:pt x="372" y="543"/>
                    <a:pt x="352" y="566"/>
                    <a:pt x="352" y="587"/>
                  </a:cubicBezTo>
                  <a:cubicBezTo>
                    <a:pt x="352" y="616"/>
                    <a:pt x="340" y="625"/>
                    <a:pt x="332" y="631"/>
                  </a:cubicBezTo>
                  <a:cubicBezTo>
                    <a:pt x="328" y="634"/>
                    <a:pt x="327" y="635"/>
                    <a:pt x="327" y="637"/>
                  </a:cubicBezTo>
                  <a:cubicBezTo>
                    <a:pt x="329" y="639"/>
                    <a:pt x="343" y="640"/>
                    <a:pt x="353" y="640"/>
                  </a:cubicBezTo>
                  <a:cubicBezTo>
                    <a:pt x="369" y="641"/>
                    <a:pt x="385" y="642"/>
                    <a:pt x="395" y="648"/>
                  </a:cubicBezTo>
                  <a:cubicBezTo>
                    <a:pt x="401" y="652"/>
                    <a:pt x="412" y="652"/>
                    <a:pt x="424" y="650"/>
                  </a:cubicBezTo>
                  <a:cubicBezTo>
                    <a:pt x="430" y="650"/>
                    <a:pt x="436" y="649"/>
                    <a:pt x="443" y="649"/>
                  </a:cubicBezTo>
                  <a:cubicBezTo>
                    <a:pt x="453" y="649"/>
                    <a:pt x="461" y="651"/>
                    <a:pt x="468" y="655"/>
                  </a:cubicBezTo>
                  <a:cubicBezTo>
                    <a:pt x="478" y="661"/>
                    <a:pt x="490" y="655"/>
                    <a:pt x="502" y="649"/>
                  </a:cubicBezTo>
                  <a:cubicBezTo>
                    <a:pt x="513" y="643"/>
                    <a:pt x="524" y="638"/>
                    <a:pt x="533" y="641"/>
                  </a:cubicBezTo>
                  <a:cubicBezTo>
                    <a:pt x="539" y="642"/>
                    <a:pt x="547" y="635"/>
                    <a:pt x="555" y="628"/>
                  </a:cubicBezTo>
                  <a:cubicBezTo>
                    <a:pt x="566" y="620"/>
                    <a:pt x="578" y="609"/>
                    <a:pt x="592" y="611"/>
                  </a:cubicBezTo>
                  <a:lnTo>
                    <a:pt x="592" y="611"/>
                  </a:lnTo>
                  <a:cubicBezTo>
                    <a:pt x="594" y="611"/>
                    <a:pt x="596" y="609"/>
                    <a:pt x="599" y="606"/>
                  </a:cubicBezTo>
                  <a:cubicBezTo>
                    <a:pt x="615" y="588"/>
                    <a:pt x="628" y="530"/>
                    <a:pt x="624" y="505"/>
                  </a:cubicBezTo>
                  <a:cubicBezTo>
                    <a:pt x="622" y="492"/>
                    <a:pt x="627" y="470"/>
                    <a:pt x="632" y="446"/>
                  </a:cubicBezTo>
                  <a:cubicBezTo>
                    <a:pt x="638" y="415"/>
                    <a:pt x="647" y="372"/>
                    <a:pt x="634" y="365"/>
                  </a:cubicBezTo>
                  <a:cubicBezTo>
                    <a:pt x="619" y="358"/>
                    <a:pt x="600" y="367"/>
                    <a:pt x="588" y="374"/>
                  </a:cubicBezTo>
                  <a:cubicBezTo>
                    <a:pt x="582" y="377"/>
                    <a:pt x="577" y="380"/>
                    <a:pt x="573" y="380"/>
                  </a:cubicBezTo>
                  <a:cubicBezTo>
                    <a:pt x="555" y="380"/>
                    <a:pt x="531" y="294"/>
                    <a:pt x="530" y="291"/>
                  </a:cubicBezTo>
                  <a:cubicBezTo>
                    <a:pt x="530" y="288"/>
                    <a:pt x="528" y="284"/>
                    <a:pt x="527" y="281"/>
                  </a:cubicBezTo>
                  <a:cubicBezTo>
                    <a:pt x="518" y="257"/>
                    <a:pt x="500" y="229"/>
                    <a:pt x="489" y="229"/>
                  </a:cubicBezTo>
                  <a:cubicBezTo>
                    <a:pt x="488" y="229"/>
                    <a:pt x="487" y="229"/>
                    <a:pt x="487" y="230"/>
                  </a:cubicBezTo>
                  <a:cubicBezTo>
                    <a:pt x="476" y="237"/>
                    <a:pt x="470" y="235"/>
                    <a:pt x="461" y="232"/>
                  </a:cubicBezTo>
                  <a:cubicBezTo>
                    <a:pt x="453" y="229"/>
                    <a:pt x="442" y="225"/>
                    <a:pt x="417" y="224"/>
                  </a:cubicBezTo>
                  <a:cubicBezTo>
                    <a:pt x="392" y="223"/>
                    <a:pt x="377" y="221"/>
                    <a:pt x="370" y="211"/>
                  </a:cubicBezTo>
                  <a:cubicBezTo>
                    <a:pt x="362" y="200"/>
                    <a:pt x="366" y="184"/>
                    <a:pt x="372" y="156"/>
                  </a:cubicBezTo>
                  <a:cubicBezTo>
                    <a:pt x="378" y="130"/>
                    <a:pt x="368" y="110"/>
                    <a:pt x="361" y="94"/>
                  </a:cubicBezTo>
                  <a:cubicBezTo>
                    <a:pt x="354" y="80"/>
                    <a:pt x="347" y="65"/>
                    <a:pt x="361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0" name="Freeform 164">
              <a:extLst>
                <a:ext uri="{FF2B5EF4-FFF2-40B4-BE49-F238E27FC236}">
                  <a16:creationId xmlns:a16="http://schemas.microsoft.com/office/drawing/2014/main" id="{CB862510-AAEA-42D6-B5E7-F6D5EBC39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322" y="3910022"/>
              <a:ext cx="99588" cy="82675"/>
            </a:xfrm>
            <a:custGeom>
              <a:avLst/>
              <a:gdLst>
                <a:gd name="T0" fmla="*/ 224 w 235"/>
                <a:gd name="T1" fmla="*/ 137 h 194"/>
                <a:gd name="T2" fmla="*/ 227 w 235"/>
                <a:gd name="T3" fmla="*/ 125 h 194"/>
                <a:gd name="T4" fmla="*/ 228 w 235"/>
                <a:gd name="T5" fmla="*/ 122 h 194"/>
                <a:gd name="T6" fmla="*/ 234 w 235"/>
                <a:gd name="T7" fmla="*/ 110 h 194"/>
                <a:gd name="T8" fmla="*/ 234 w 235"/>
                <a:gd name="T9" fmla="*/ 109 h 194"/>
                <a:gd name="T10" fmla="*/ 163 w 235"/>
                <a:gd name="T11" fmla="*/ 21 h 194"/>
                <a:gd name="T12" fmla="*/ 125 w 235"/>
                <a:gd name="T13" fmla="*/ 15 h 194"/>
                <a:gd name="T14" fmla="*/ 86 w 235"/>
                <a:gd name="T15" fmla="*/ 8 h 194"/>
                <a:gd name="T16" fmla="*/ 50 w 235"/>
                <a:gd name="T17" fmla="*/ 3 h 194"/>
                <a:gd name="T18" fmla="*/ 18 w 235"/>
                <a:gd name="T19" fmla="*/ 1 h 194"/>
                <a:gd name="T20" fmla="*/ 8 w 235"/>
                <a:gd name="T21" fmla="*/ 30 h 194"/>
                <a:gd name="T22" fmla="*/ 1 w 235"/>
                <a:gd name="T23" fmla="*/ 53 h 194"/>
                <a:gd name="T24" fmla="*/ 27 w 235"/>
                <a:gd name="T25" fmla="*/ 86 h 194"/>
                <a:gd name="T26" fmla="*/ 45 w 235"/>
                <a:gd name="T27" fmla="*/ 91 h 194"/>
                <a:gd name="T28" fmla="*/ 52 w 235"/>
                <a:gd name="T29" fmla="*/ 86 h 194"/>
                <a:gd name="T30" fmla="*/ 69 w 235"/>
                <a:gd name="T31" fmla="*/ 77 h 194"/>
                <a:gd name="T32" fmla="*/ 92 w 235"/>
                <a:gd name="T33" fmla="*/ 95 h 194"/>
                <a:gd name="T34" fmla="*/ 103 w 235"/>
                <a:gd name="T35" fmla="*/ 106 h 194"/>
                <a:gd name="T36" fmla="*/ 151 w 235"/>
                <a:gd name="T37" fmla="*/ 129 h 194"/>
                <a:gd name="T38" fmla="*/ 163 w 235"/>
                <a:gd name="T39" fmla="*/ 160 h 194"/>
                <a:gd name="T40" fmla="*/ 169 w 235"/>
                <a:gd name="T41" fmla="*/ 183 h 194"/>
                <a:gd name="T42" fmla="*/ 201 w 235"/>
                <a:gd name="T43" fmla="*/ 192 h 194"/>
                <a:gd name="T44" fmla="*/ 215 w 235"/>
                <a:gd name="T45" fmla="*/ 193 h 194"/>
                <a:gd name="T46" fmla="*/ 219 w 235"/>
                <a:gd name="T47" fmla="*/ 182 h 194"/>
                <a:gd name="T48" fmla="*/ 224 w 235"/>
                <a:gd name="T49" fmla="*/ 159 h 194"/>
                <a:gd name="T50" fmla="*/ 223 w 235"/>
                <a:gd name="T51" fmla="*/ 150 h 194"/>
                <a:gd name="T52" fmla="*/ 223 w 235"/>
                <a:gd name="T53" fmla="*/ 149 h 194"/>
                <a:gd name="T54" fmla="*/ 224 w 235"/>
                <a:gd name="T55" fmla="*/ 138 h 194"/>
                <a:gd name="T56" fmla="*/ 224 w 235"/>
                <a:gd name="T57" fmla="*/ 1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5" h="194">
                  <a:moveTo>
                    <a:pt x="224" y="137"/>
                  </a:moveTo>
                  <a:cubicBezTo>
                    <a:pt x="225" y="133"/>
                    <a:pt x="226" y="129"/>
                    <a:pt x="227" y="125"/>
                  </a:cubicBezTo>
                  <a:cubicBezTo>
                    <a:pt x="227" y="124"/>
                    <a:pt x="227" y="123"/>
                    <a:pt x="228" y="122"/>
                  </a:cubicBezTo>
                  <a:cubicBezTo>
                    <a:pt x="229" y="118"/>
                    <a:pt x="231" y="114"/>
                    <a:pt x="234" y="110"/>
                  </a:cubicBezTo>
                  <a:cubicBezTo>
                    <a:pt x="234" y="110"/>
                    <a:pt x="234" y="110"/>
                    <a:pt x="234" y="109"/>
                  </a:cubicBezTo>
                  <a:cubicBezTo>
                    <a:pt x="208" y="81"/>
                    <a:pt x="180" y="45"/>
                    <a:pt x="163" y="21"/>
                  </a:cubicBezTo>
                  <a:cubicBezTo>
                    <a:pt x="145" y="23"/>
                    <a:pt x="133" y="21"/>
                    <a:pt x="125" y="15"/>
                  </a:cubicBezTo>
                  <a:cubicBezTo>
                    <a:pt x="117" y="9"/>
                    <a:pt x="100" y="9"/>
                    <a:pt x="86" y="8"/>
                  </a:cubicBezTo>
                  <a:cubicBezTo>
                    <a:pt x="72" y="8"/>
                    <a:pt x="59" y="8"/>
                    <a:pt x="50" y="3"/>
                  </a:cubicBezTo>
                  <a:cubicBezTo>
                    <a:pt x="45" y="1"/>
                    <a:pt x="32" y="0"/>
                    <a:pt x="18" y="1"/>
                  </a:cubicBezTo>
                  <a:cubicBezTo>
                    <a:pt x="20" y="14"/>
                    <a:pt x="17" y="25"/>
                    <a:pt x="8" y="30"/>
                  </a:cubicBezTo>
                  <a:cubicBezTo>
                    <a:pt x="3" y="34"/>
                    <a:pt x="0" y="43"/>
                    <a:pt x="1" y="53"/>
                  </a:cubicBezTo>
                  <a:cubicBezTo>
                    <a:pt x="2" y="60"/>
                    <a:pt x="6" y="77"/>
                    <a:pt x="27" y="86"/>
                  </a:cubicBezTo>
                  <a:cubicBezTo>
                    <a:pt x="35" y="89"/>
                    <a:pt x="41" y="91"/>
                    <a:pt x="45" y="91"/>
                  </a:cubicBezTo>
                  <a:cubicBezTo>
                    <a:pt x="49" y="91"/>
                    <a:pt x="50" y="89"/>
                    <a:pt x="52" y="86"/>
                  </a:cubicBezTo>
                  <a:cubicBezTo>
                    <a:pt x="55" y="83"/>
                    <a:pt x="59" y="77"/>
                    <a:pt x="69" y="77"/>
                  </a:cubicBezTo>
                  <a:cubicBezTo>
                    <a:pt x="82" y="77"/>
                    <a:pt x="88" y="87"/>
                    <a:pt x="92" y="95"/>
                  </a:cubicBezTo>
                  <a:cubicBezTo>
                    <a:pt x="96" y="102"/>
                    <a:pt x="99" y="106"/>
                    <a:pt x="103" y="106"/>
                  </a:cubicBezTo>
                  <a:cubicBezTo>
                    <a:pt x="115" y="106"/>
                    <a:pt x="137" y="115"/>
                    <a:pt x="151" y="129"/>
                  </a:cubicBezTo>
                  <a:cubicBezTo>
                    <a:pt x="159" y="139"/>
                    <a:pt x="164" y="149"/>
                    <a:pt x="163" y="160"/>
                  </a:cubicBezTo>
                  <a:cubicBezTo>
                    <a:pt x="163" y="170"/>
                    <a:pt x="165" y="177"/>
                    <a:pt x="169" y="183"/>
                  </a:cubicBezTo>
                  <a:cubicBezTo>
                    <a:pt x="175" y="189"/>
                    <a:pt x="186" y="192"/>
                    <a:pt x="201" y="192"/>
                  </a:cubicBezTo>
                  <a:cubicBezTo>
                    <a:pt x="205" y="192"/>
                    <a:pt x="210" y="192"/>
                    <a:pt x="215" y="193"/>
                  </a:cubicBezTo>
                  <a:cubicBezTo>
                    <a:pt x="217" y="189"/>
                    <a:pt x="218" y="185"/>
                    <a:pt x="219" y="182"/>
                  </a:cubicBezTo>
                  <a:cubicBezTo>
                    <a:pt x="222" y="173"/>
                    <a:pt x="226" y="164"/>
                    <a:pt x="224" y="159"/>
                  </a:cubicBezTo>
                  <a:cubicBezTo>
                    <a:pt x="224" y="157"/>
                    <a:pt x="223" y="154"/>
                    <a:pt x="223" y="150"/>
                  </a:cubicBezTo>
                  <a:cubicBezTo>
                    <a:pt x="223" y="150"/>
                    <a:pt x="223" y="150"/>
                    <a:pt x="223" y="149"/>
                  </a:cubicBezTo>
                  <a:cubicBezTo>
                    <a:pt x="223" y="146"/>
                    <a:pt x="223" y="142"/>
                    <a:pt x="224" y="138"/>
                  </a:cubicBezTo>
                  <a:lnTo>
                    <a:pt x="224" y="13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1" name="Freeform 165">
              <a:extLst>
                <a:ext uri="{FF2B5EF4-FFF2-40B4-BE49-F238E27FC236}">
                  <a16:creationId xmlns:a16="http://schemas.microsoft.com/office/drawing/2014/main" id="{6C1111C7-60C1-47B2-BB4C-6EDDB2F92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8152" y="3953238"/>
              <a:ext cx="184145" cy="78917"/>
            </a:xfrm>
            <a:custGeom>
              <a:avLst/>
              <a:gdLst>
                <a:gd name="T0" fmla="*/ 152 w 432"/>
                <a:gd name="T1" fmla="*/ 177 h 187"/>
                <a:gd name="T2" fmla="*/ 166 w 432"/>
                <a:gd name="T3" fmla="*/ 186 h 187"/>
                <a:gd name="T4" fmla="*/ 201 w 432"/>
                <a:gd name="T5" fmla="*/ 162 h 187"/>
                <a:gd name="T6" fmla="*/ 193 w 432"/>
                <a:gd name="T7" fmla="*/ 146 h 187"/>
                <a:gd name="T8" fmla="*/ 178 w 432"/>
                <a:gd name="T9" fmla="*/ 123 h 187"/>
                <a:gd name="T10" fmla="*/ 197 w 432"/>
                <a:gd name="T11" fmla="*/ 101 h 187"/>
                <a:gd name="T12" fmla="*/ 219 w 432"/>
                <a:gd name="T13" fmla="*/ 84 h 187"/>
                <a:gd name="T14" fmla="*/ 288 w 432"/>
                <a:gd name="T15" fmla="*/ 49 h 187"/>
                <a:gd name="T16" fmla="*/ 312 w 432"/>
                <a:gd name="T17" fmla="*/ 53 h 187"/>
                <a:gd name="T18" fmla="*/ 346 w 432"/>
                <a:gd name="T19" fmla="*/ 84 h 187"/>
                <a:gd name="T20" fmla="*/ 336 w 432"/>
                <a:gd name="T21" fmla="*/ 114 h 187"/>
                <a:gd name="T22" fmla="*/ 376 w 432"/>
                <a:gd name="T23" fmla="*/ 182 h 187"/>
                <a:gd name="T24" fmla="*/ 384 w 432"/>
                <a:gd name="T25" fmla="*/ 174 h 187"/>
                <a:gd name="T26" fmla="*/ 390 w 432"/>
                <a:gd name="T27" fmla="*/ 167 h 187"/>
                <a:gd name="T28" fmla="*/ 399 w 432"/>
                <a:gd name="T29" fmla="*/ 159 h 187"/>
                <a:gd name="T30" fmla="*/ 405 w 432"/>
                <a:gd name="T31" fmla="*/ 153 h 187"/>
                <a:gd name="T32" fmla="*/ 412 w 432"/>
                <a:gd name="T33" fmla="*/ 146 h 187"/>
                <a:gd name="T34" fmla="*/ 416 w 432"/>
                <a:gd name="T35" fmla="*/ 142 h 187"/>
                <a:gd name="T36" fmla="*/ 424 w 432"/>
                <a:gd name="T37" fmla="*/ 135 h 187"/>
                <a:gd name="T38" fmla="*/ 426 w 432"/>
                <a:gd name="T39" fmla="*/ 134 h 187"/>
                <a:gd name="T40" fmla="*/ 426 w 432"/>
                <a:gd name="T41" fmla="*/ 133 h 187"/>
                <a:gd name="T42" fmla="*/ 428 w 432"/>
                <a:gd name="T43" fmla="*/ 130 h 187"/>
                <a:gd name="T44" fmla="*/ 429 w 432"/>
                <a:gd name="T45" fmla="*/ 129 h 187"/>
                <a:gd name="T46" fmla="*/ 430 w 432"/>
                <a:gd name="T47" fmla="*/ 125 h 187"/>
                <a:gd name="T48" fmla="*/ 431 w 432"/>
                <a:gd name="T49" fmla="*/ 122 h 187"/>
                <a:gd name="T50" fmla="*/ 431 w 432"/>
                <a:gd name="T51" fmla="*/ 119 h 187"/>
                <a:gd name="T52" fmla="*/ 392 w 432"/>
                <a:gd name="T53" fmla="*/ 69 h 187"/>
                <a:gd name="T54" fmla="*/ 386 w 432"/>
                <a:gd name="T55" fmla="*/ 60 h 187"/>
                <a:gd name="T56" fmla="*/ 314 w 432"/>
                <a:gd name="T57" fmla="*/ 21 h 187"/>
                <a:gd name="T58" fmla="*/ 282 w 432"/>
                <a:gd name="T59" fmla="*/ 11 h 187"/>
                <a:gd name="T60" fmla="*/ 180 w 432"/>
                <a:gd name="T61" fmla="*/ 51 h 187"/>
                <a:gd name="T62" fmla="*/ 126 w 432"/>
                <a:gd name="T63" fmla="*/ 72 h 187"/>
                <a:gd name="T64" fmla="*/ 51 w 432"/>
                <a:gd name="T65" fmla="*/ 48 h 187"/>
                <a:gd name="T66" fmla="*/ 15 w 432"/>
                <a:gd name="T67" fmla="*/ 17 h 187"/>
                <a:gd name="T68" fmla="*/ 9 w 432"/>
                <a:gd name="T69" fmla="*/ 55 h 187"/>
                <a:gd name="T70" fmla="*/ 3 w 432"/>
                <a:gd name="T71" fmla="*/ 85 h 187"/>
                <a:gd name="T72" fmla="*/ 0 w 432"/>
                <a:gd name="T73" fmla="*/ 94 h 187"/>
                <a:gd name="T74" fmla="*/ 96 w 432"/>
                <a:gd name="T75" fmla="*/ 139 h 187"/>
                <a:gd name="T76" fmla="*/ 124 w 432"/>
                <a:gd name="T77" fmla="*/ 157 h 187"/>
                <a:gd name="T78" fmla="*/ 152 w 432"/>
                <a:gd name="T79" fmla="*/ 1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2" h="187">
                  <a:moveTo>
                    <a:pt x="152" y="177"/>
                  </a:moveTo>
                  <a:cubicBezTo>
                    <a:pt x="155" y="183"/>
                    <a:pt x="160" y="186"/>
                    <a:pt x="166" y="186"/>
                  </a:cubicBezTo>
                  <a:cubicBezTo>
                    <a:pt x="180" y="186"/>
                    <a:pt x="196" y="172"/>
                    <a:pt x="201" y="162"/>
                  </a:cubicBezTo>
                  <a:cubicBezTo>
                    <a:pt x="203" y="157"/>
                    <a:pt x="201" y="154"/>
                    <a:pt x="193" y="146"/>
                  </a:cubicBezTo>
                  <a:cubicBezTo>
                    <a:pt x="187" y="140"/>
                    <a:pt x="180" y="134"/>
                    <a:pt x="178" y="123"/>
                  </a:cubicBezTo>
                  <a:cubicBezTo>
                    <a:pt x="176" y="110"/>
                    <a:pt x="188" y="105"/>
                    <a:pt x="197" y="101"/>
                  </a:cubicBezTo>
                  <a:cubicBezTo>
                    <a:pt x="207" y="98"/>
                    <a:pt x="216" y="94"/>
                    <a:pt x="219" y="84"/>
                  </a:cubicBezTo>
                  <a:cubicBezTo>
                    <a:pt x="225" y="62"/>
                    <a:pt x="259" y="49"/>
                    <a:pt x="288" y="49"/>
                  </a:cubicBezTo>
                  <a:cubicBezTo>
                    <a:pt x="297" y="49"/>
                    <a:pt x="305" y="50"/>
                    <a:pt x="312" y="53"/>
                  </a:cubicBezTo>
                  <a:cubicBezTo>
                    <a:pt x="332" y="61"/>
                    <a:pt x="343" y="72"/>
                    <a:pt x="346" y="84"/>
                  </a:cubicBezTo>
                  <a:cubicBezTo>
                    <a:pt x="348" y="94"/>
                    <a:pt x="345" y="104"/>
                    <a:pt x="336" y="114"/>
                  </a:cubicBezTo>
                  <a:cubicBezTo>
                    <a:pt x="323" y="129"/>
                    <a:pt x="356" y="163"/>
                    <a:pt x="376" y="182"/>
                  </a:cubicBezTo>
                  <a:cubicBezTo>
                    <a:pt x="379" y="179"/>
                    <a:pt x="381" y="177"/>
                    <a:pt x="384" y="174"/>
                  </a:cubicBezTo>
                  <a:cubicBezTo>
                    <a:pt x="386" y="172"/>
                    <a:pt x="388" y="169"/>
                    <a:pt x="390" y="167"/>
                  </a:cubicBezTo>
                  <a:cubicBezTo>
                    <a:pt x="394" y="164"/>
                    <a:pt x="396" y="161"/>
                    <a:pt x="399" y="159"/>
                  </a:cubicBezTo>
                  <a:cubicBezTo>
                    <a:pt x="401" y="157"/>
                    <a:pt x="403" y="155"/>
                    <a:pt x="405" y="153"/>
                  </a:cubicBezTo>
                  <a:cubicBezTo>
                    <a:pt x="408" y="150"/>
                    <a:pt x="410" y="148"/>
                    <a:pt x="412" y="146"/>
                  </a:cubicBezTo>
                  <a:cubicBezTo>
                    <a:pt x="413" y="145"/>
                    <a:pt x="415" y="143"/>
                    <a:pt x="416" y="142"/>
                  </a:cubicBezTo>
                  <a:cubicBezTo>
                    <a:pt x="419" y="139"/>
                    <a:pt x="422" y="137"/>
                    <a:pt x="424" y="135"/>
                  </a:cubicBezTo>
                  <a:cubicBezTo>
                    <a:pt x="425" y="135"/>
                    <a:pt x="425" y="134"/>
                    <a:pt x="426" y="134"/>
                  </a:cubicBezTo>
                  <a:cubicBezTo>
                    <a:pt x="426" y="133"/>
                    <a:pt x="426" y="133"/>
                    <a:pt x="426" y="133"/>
                  </a:cubicBezTo>
                  <a:cubicBezTo>
                    <a:pt x="427" y="132"/>
                    <a:pt x="427" y="131"/>
                    <a:pt x="428" y="130"/>
                  </a:cubicBezTo>
                  <a:cubicBezTo>
                    <a:pt x="428" y="130"/>
                    <a:pt x="428" y="129"/>
                    <a:pt x="429" y="129"/>
                  </a:cubicBezTo>
                  <a:cubicBezTo>
                    <a:pt x="429" y="128"/>
                    <a:pt x="429" y="126"/>
                    <a:pt x="430" y="125"/>
                  </a:cubicBezTo>
                  <a:cubicBezTo>
                    <a:pt x="430" y="124"/>
                    <a:pt x="430" y="123"/>
                    <a:pt x="431" y="122"/>
                  </a:cubicBezTo>
                  <a:cubicBezTo>
                    <a:pt x="431" y="121"/>
                    <a:pt x="431" y="120"/>
                    <a:pt x="431" y="119"/>
                  </a:cubicBezTo>
                  <a:cubicBezTo>
                    <a:pt x="419" y="111"/>
                    <a:pt x="407" y="92"/>
                    <a:pt x="392" y="69"/>
                  </a:cubicBezTo>
                  <a:lnTo>
                    <a:pt x="386" y="60"/>
                  </a:lnTo>
                  <a:cubicBezTo>
                    <a:pt x="368" y="33"/>
                    <a:pt x="341" y="27"/>
                    <a:pt x="314" y="21"/>
                  </a:cubicBezTo>
                  <a:cubicBezTo>
                    <a:pt x="302" y="18"/>
                    <a:pt x="291" y="15"/>
                    <a:pt x="282" y="11"/>
                  </a:cubicBezTo>
                  <a:cubicBezTo>
                    <a:pt x="256" y="0"/>
                    <a:pt x="220" y="14"/>
                    <a:pt x="180" y="51"/>
                  </a:cubicBezTo>
                  <a:cubicBezTo>
                    <a:pt x="164" y="65"/>
                    <a:pt x="146" y="72"/>
                    <a:pt x="126" y="72"/>
                  </a:cubicBezTo>
                  <a:cubicBezTo>
                    <a:pt x="97" y="72"/>
                    <a:pt x="69" y="58"/>
                    <a:pt x="51" y="48"/>
                  </a:cubicBezTo>
                  <a:cubicBezTo>
                    <a:pt x="42" y="43"/>
                    <a:pt x="31" y="33"/>
                    <a:pt x="15" y="17"/>
                  </a:cubicBezTo>
                  <a:cubicBezTo>
                    <a:pt x="7" y="32"/>
                    <a:pt x="7" y="49"/>
                    <a:pt x="9" y="55"/>
                  </a:cubicBezTo>
                  <a:cubicBezTo>
                    <a:pt x="11" y="63"/>
                    <a:pt x="8" y="73"/>
                    <a:pt x="3" y="85"/>
                  </a:cubicBezTo>
                  <a:cubicBezTo>
                    <a:pt x="2" y="88"/>
                    <a:pt x="1" y="91"/>
                    <a:pt x="0" y="94"/>
                  </a:cubicBezTo>
                  <a:cubicBezTo>
                    <a:pt x="32" y="99"/>
                    <a:pt x="74" y="113"/>
                    <a:pt x="96" y="139"/>
                  </a:cubicBezTo>
                  <a:cubicBezTo>
                    <a:pt x="107" y="153"/>
                    <a:pt x="116" y="155"/>
                    <a:pt x="124" y="157"/>
                  </a:cubicBezTo>
                  <a:cubicBezTo>
                    <a:pt x="134" y="159"/>
                    <a:pt x="143" y="161"/>
                    <a:pt x="152" y="1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2" name="Freeform 166">
              <a:extLst>
                <a:ext uri="{FF2B5EF4-FFF2-40B4-BE49-F238E27FC236}">
                  <a16:creationId xmlns:a16="http://schemas.microsoft.com/office/drawing/2014/main" id="{9186695D-A8F3-4435-A5B8-5AEC485DB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806" y="3861169"/>
              <a:ext cx="383322" cy="544908"/>
            </a:xfrm>
            <a:custGeom>
              <a:avLst/>
              <a:gdLst>
                <a:gd name="T0" fmla="*/ 816 w 898"/>
                <a:gd name="T1" fmla="*/ 824 h 1280"/>
                <a:gd name="T2" fmla="*/ 895 w 898"/>
                <a:gd name="T3" fmla="*/ 800 h 1280"/>
                <a:gd name="T4" fmla="*/ 897 w 898"/>
                <a:gd name="T5" fmla="*/ 796 h 1280"/>
                <a:gd name="T6" fmla="*/ 897 w 898"/>
                <a:gd name="T7" fmla="*/ 792 h 1280"/>
                <a:gd name="T8" fmla="*/ 897 w 898"/>
                <a:gd name="T9" fmla="*/ 785 h 1280"/>
                <a:gd name="T10" fmla="*/ 894 w 898"/>
                <a:gd name="T11" fmla="*/ 779 h 1280"/>
                <a:gd name="T12" fmla="*/ 889 w 898"/>
                <a:gd name="T13" fmla="*/ 772 h 1280"/>
                <a:gd name="T14" fmla="*/ 887 w 898"/>
                <a:gd name="T15" fmla="*/ 702 h 1280"/>
                <a:gd name="T16" fmla="*/ 875 w 898"/>
                <a:gd name="T17" fmla="*/ 504 h 1280"/>
                <a:gd name="T18" fmla="*/ 861 w 898"/>
                <a:gd name="T19" fmla="*/ 486 h 1280"/>
                <a:gd name="T20" fmla="*/ 791 w 898"/>
                <a:gd name="T21" fmla="*/ 490 h 1280"/>
                <a:gd name="T22" fmla="*/ 607 w 898"/>
                <a:gd name="T23" fmla="*/ 427 h 1280"/>
                <a:gd name="T24" fmla="*/ 510 w 898"/>
                <a:gd name="T25" fmla="*/ 416 h 1280"/>
                <a:gd name="T26" fmla="*/ 498 w 898"/>
                <a:gd name="T27" fmla="*/ 324 h 1280"/>
                <a:gd name="T28" fmla="*/ 445 w 898"/>
                <a:gd name="T29" fmla="*/ 263 h 1280"/>
                <a:gd name="T30" fmla="*/ 432 w 898"/>
                <a:gd name="T31" fmla="*/ 264 h 1280"/>
                <a:gd name="T32" fmla="*/ 427 w 898"/>
                <a:gd name="T33" fmla="*/ 263 h 1280"/>
                <a:gd name="T34" fmla="*/ 423 w 898"/>
                <a:gd name="T35" fmla="*/ 260 h 1280"/>
                <a:gd name="T36" fmla="*/ 431 w 898"/>
                <a:gd name="T37" fmla="*/ 232 h 1280"/>
                <a:gd name="T38" fmla="*/ 451 w 898"/>
                <a:gd name="T39" fmla="*/ 166 h 1280"/>
                <a:gd name="T40" fmla="*/ 530 w 898"/>
                <a:gd name="T41" fmla="*/ 67 h 1280"/>
                <a:gd name="T42" fmla="*/ 565 w 898"/>
                <a:gd name="T43" fmla="*/ 45 h 1280"/>
                <a:gd name="T44" fmla="*/ 541 w 898"/>
                <a:gd name="T45" fmla="*/ 24 h 1280"/>
                <a:gd name="T46" fmla="*/ 435 w 898"/>
                <a:gd name="T47" fmla="*/ 88 h 1280"/>
                <a:gd name="T48" fmla="*/ 358 w 898"/>
                <a:gd name="T49" fmla="*/ 120 h 1280"/>
                <a:gd name="T50" fmla="*/ 324 w 898"/>
                <a:gd name="T51" fmla="*/ 105 h 1280"/>
                <a:gd name="T52" fmla="*/ 263 w 898"/>
                <a:gd name="T53" fmla="*/ 175 h 1280"/>
                <a:gd name="T54" fmla="*/ 157 w 898"/>
                <a:gd name="T55" fmla="*/ 330 h 1280"/>
                <a:gd name="T56" fmla="*/ 83 w 898"/>
                <a:gd name="T57" fmla="*/ 404 h 1280"/>
                <a:gd name="T58" fmla="*/ 118 w 898"/>
                <a:gd name="T59" fmla="*/ 471 h 1280"/>
                <a:gd name="T60" fmla="*/ 132 w 898"/>
                <a:gd name="T61" fmla="*/ 644 h 1280"/>
                <a:gd name="T62" fmla="*/ 48 w 898"/>
                <a:gd name="T63" fmla="*/ 771 h 1280"/>
                <a:gd name="T64" fmla="*/ 0 w 898"/>
                <a:gd name="T65" fmla="*/ 843 h 1280"/>
                <a:gd name="T66" fmla="*/ 18 w 898"/>
                <a:gd name="T67" fmla="*/ 856 h 1280"/>
                <a:gd name="T68" fmla="*/ 37 w 898"/>
                <a:gd name="T69" fmla="*/ 869 h 1280"/>
                <a:gd name="T70" fmla="*/ 57 w 898"/>
                <a:gd name="T71" fmla="*/ 880 h 1280"/>
                <a:gd name="T72" fmla="*/ 73 w 898"/>
                <a:gd name="T73" fmla="*/ 888 h 1280"/>
                <a:gd name="T74" fmla="*/ 88 w 898"/>
                <a:gd name="T75" fmla="*/ 892 h 1280"/>
                <a:gd name="T76" fmla="*/ 167 w 898"/>
                <a:gd name="T77" fmla="*/ 936 h 1280"/>
                <a:gd name="T78" fmla="*/ 253 w 898"/>
                <a:gd name="T79" fmla="*/ 972 h 1280"/>
                <a:gd name="T80" fmla="*/ 265 w 898"/>
                <a:gd name="T81" fmla="*/ 971 h 1280"/>
                <a:gd name="T82" fmla="*/ 295 w 898"/>
                <a:gd name="T83" fmla="*/ 968 h 1280"/>
                <a:gd name="T84" fmla="*/ 321 w 898"/>
                <a:gd name="T85" fmla="*/ 973 h 1280"/>
                <a:gd name="T86" fmla="*/ 406 w 898"/>
                <a:gd name="T87" fmla="*/ 1060 h 1280"/>
                <a:gd name="T88" fmla="*/ 446 w 898"/>
                <a:gd name="T89" fmla="*/ 1138 h 1280"/>
                <a:gd name="T90" fmla="*/ 524 w 898"/>
                <a:gd name="T91" fmla="*/ 1143 h 1280"/>
                <a:gd name="T92" fmla="*/ 611 w 898"/>
                <a:gd name="T93" fmla="*/ 1133 h 1280"/>
                <a:gd name="T94" fmla="*/ 625 w 898"/>
                <a:gd name="T95" fmla="*/ 1134 h 1280"/>
                <a:gd name="T96" fmla="*/ 666 w 898"/>
                <a:gd name="T97" fmla="*/ 1211 h 1280"/>
                <a:gd name="T98" fmla="*/ 663 w 898"/>
                <a:gd name="T99" fmla="*/ 1260 h 1280"/>
                <a:gd name="T100" fmla="*/ 686 w 898"/>
                <a:gd name="T101" fmla="*/ 1278 h 1280"/>
                <a:gd name="T102" fmla="*/ 728 w 898"/>
                <a:gd name="T103" fmla="*/ 1075 h 1280"/>
                <a:gd name="T104" fmla="*/ 707 w 898"/>
                <a:gd name="T105" fmla="*/ 915 h 1280"/>
                <a:gd name="T106" fmla="*/ 742 w 898"/>
                <a:gd name="T107" fmla="*/ 896 h 1280"/>
                <a:gd name="T108" fmla="*/ 696 w 898"/>
                <a:gd name="T109" fmla="*/ 837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1280">
                  <a:moveTo>
                    <a:pt x="757" y="823"/>
                  </a:moveTo>
                  <a:cubicBezTo>
                    <a:pt x="771" y="823"/>
                    <a:pt x="784" y="824"/>
                    <a:pt x="796" y="824"/>
                  </a:cubicBezTo>
                  <a:cubicBezTo>
                    <a:pt x="804" y="824"/>
                    <a:pt x="811" y="824"/>
                    <a:pt x="816" y="824"/>
                  </a:cubicBezTo>
                  <a:cubicBezTo>
                    <a:pt x="836" y="824"/>
                    <a:pt x="873" y="811"/>
                    <a:pt x="889" y="803"/>
                  </a:cubicBezTo>
                  <a:cubicBezTo>
                    <a:pt x="891" y="802"/>
                    <a:pt x="892" y="801"/>
                    <a:pt x="894" y="801"/>
                  </a:cubicBezTo>
                  <a:cubicBezTo>
                    <a:pt x="894" y="800"/>
                    <a:pt x="894" y="800"/>
                    <a:pt x="895" y="800"/>
                  </a:cubicBezTo>
                  <a:cubicBezTo>
                    <a:pt x="895" y="800"/>
                    <a:pt x="896" y="799"/>
                    <a:pt x="897" y="799"/>
                  </a:cubicBezTo>
                  <a:cubicBezTo>
                    <a:pt x="897" y="799"/>
                    <a:pt x="897" y="799"/>
                    <a:pt x="897" y="798"/>
                  </a:cubicBezTo>
                  <a:cubicBezTo>
                    <a:pt x="897" y="798"/>
                    <a:pt x="897" y="797"/>
                    <a:pt x="897" y="796"/>
                  </a:cubicBezTo>
                  <a:cubicBezTo>
                    <a:pt x="897" y="796"/>
                    <a:pt x="897" y="796"/>
                    <a:pt x="897" y="795"/>
                  </a:cubicBezTo>
                  <a:cubicBezTo>
                    <a:pt x="897" y="794"/>
                    <a:pt x="897" y="794"/>
                    <a:pt x="897" y="793"/>
                  </a:cubicBezTo>
                  <a:lnTo>
                    <a:pt x="897" y="792"/>
                  </a:lnTo>
                  <a:cubicBezTo>
                    <a:pt x="897" y="791"/>
                    <a:pt x="897" y="790"/>
                    <a:pt x="897" y="789"/>
                  </a:cubicBezTo>
                  <a:lnTo>
                    <a:pt x="897" y="788"/>
                  </a:lnTo>
                  <a:cubicBezTo>
                    <a:pt x="897" y="787"/>
                    <a:pt x="897" y="786"/>
                    <a:pt x="897" y="785"/>
                  </a:cubicBezTo>
                  <a:cubicBezTo>
                    <a:pt x="896" y="785"/>
                    <a:pt x="896" y="784"/>
                    <a:pt x="896" y="783"/>
                  </a:cubicBezTo>
                  <a:cubicBezTo>
                    <a:pt x="896" y="782"/>
                    <a:pt x="896" y="782"/>
                    <a:pt x="895" y="781"/>
                  </a:cubicBezTo>
                  <a:cubicBezTo>
                    <a:pt x="895" y="780"/>
                    <a:pt x="894" y="779"/>
                    <a:pt x="894" y="779"/>
                  </a:cubicBezTo>
                  <a:cubicBezTo>
                    <a:pt x="894" y="778"/>
                    <a:pt x="893" y="777"/>
                    <a:pt x="893" y="777"/>
                  </a:cubicBezTo>
                  <a:cubicBezTo>
                    <a:pt x="892" y="776"/>
                    <a:pt x="891" y="775"/>
                    <a:pt x="890" y="774"/>
                  </a:cubicBezTo>
                  <a:cubicBezTo>
                    <a:pt x="890" y="773"/>
                    <a:pt x="890" y="773"/>
                    <a:pt x="889" y="772"/>
                  </a:cubicBezTo>
                  <a:cubicBezTo>
                    <a:pt x="888" y="771"/>
                    <a:pt x="886" y="769"/>
                    <a:pt x="885" y="768"/>
                  </a:cubicBezTo>
                  <a:cubicBezTo>
                    <a:pt x="876" y="761"/>
                    <a:pt x="871" y="753"/>
                    <a:pt x="870" y="743"/>
                  </a:cubicBezTo>
                  <a:cubicBezTo>
                    <a:pt x="868" y="727"/>
                    <a:pt x="878" y="712"/>
                    <a:pt x="887" y="702"/>
                  </a:cubicBezTo>
                  <a:cubicBezTo>
                    <a:pt x="895" y="692"/>
                    <a:pt x="888" y="683"/>
                    <a:pt x="869" y="663"/>
                  </a:cubicBezTo>
                  <a:cubicBezTo>
                    <a:pt x="865" y="659"/>
                    <a:pt x="861" y="655"/>
                    <a:pt x="857" y="651"/>
                  </a:cubicBezTo>
                  <a:cubicBezTo>
                    <a:pt x="834" y="626"/>
                    <a:pt x="852" y="542"/>
                    <a:pt x="875" y="504"/>
                  </a:cubicBezTo>
                  <a:cubicBezTo>
                    <a:pt x="876" y="502"/>
                    <a:pt x="878" y="498"/>
                    <a:pt x="878" y="495"/>
                  </a:cubicBezTo>
                  <a:cubicBezTo>
                    <a:pt x="878" y="494"/>
                    <a:pt x="878" y="493"/>
                    <a:pt x="878" y="492"/>
                  </a:cubicBezTo>
                  <a:cubicBezTo>
                    <a:pt x="877" y="491"/>
                    <a:pt x="873" y="487"/>
                    <a:pt x="861" y="486"/>
                  </a:cubicBezTo>
                  <a:cubicBezTo>
                    <a:pt x="859" y="486"/>
                    <a:pt x="857" y="485"/>
                    <a:pt x="855" y="485"/>
                  </a:cubicBezTo>
                  <a:cubicBezTo>
                    <a:pt x="853" y="485"/>
                    <a:pt x="850" y="485"/>
                    <a:pt x="847" y="485"/>
                  </a:cubicBezTo>
                  <a:cubicBezTo>
                    <a:pt x="829" y="485"/>
                    <a:pt x="807" y="488"/>
                    <a:pt x="791" y="490"/>
                  </a:cubicBezTo>
                  <a:cubicBezTo>
                    <a:pt x="747" y="495"/>
                    <a:pt x="708" y="478"/>
                    <a:pt x="679" y="441"/>
                  </a:cubicBezTo>
                  <a:cubicBezTo>
                    <a:pt x="669" y="429"/>
                    <a:pt x="658" y="423"/>
                    <a:pt x="641" y="423"/>
                  </a:cubicBezTo>
                  <a:cubicBezTo>
                    <a:pt x="631" y="423"/>
                    <a:pt x="619" y="425"/>
                    <a:pt x="607" y="427"/>
                  </a:cubicBezTo>
                  <a:cubicBezTo>
                    <a:pt x="591" y="429"/>
                    <a:pt x="574" y="431"/>
                    <a:pt x="553" y="432"/>
                  </a:cubicBezTo>
                  <a:lnTo>
                    <a:pt x="551" y="432"/>
                  </a:lnTo>
                  <a:cubicBezTo>
                    <a:pt x="533" y="432"/>
                    <a:pt x="519" y="426"/>
                    <a:pt x="510" y="416"/>
                  </a:cubicBezTo>
                  <a:cubicBezTo>
                    <a:pt x="492" y="395"/>
                    <a:pt x="493" y="362"/>
                    <a:pt x="496" y="339"/>
                  </a:cubicBezTo>
                  <a:cubicBezTo>
                    <a:pt x="496" y="336"/>
                    <a:pt x="497" y="333"/>
                    <a:pt x="497" y="330"/>
                  </a:cubicBezTo>
                  <a:lnTo>
                    <a:pt x="498" y="324"/>
                  </a:lnTo>
                  <a:cubicBezTo>
                    <a:pt x="499" y="312"/>
                    <a:pt x="490" y="305"/>
                    <a:pt x="481" y="298"/>
                  </a:cubicBezTo>
                  <a:cubicBezTo>
                    <a:pt x="473" y="292"/>
                    <a:pt x="464" y="286"/>
                    <a:pt x="464" y="275"/>
                  </a:cubicBezTo>
                  <a:cubicBezTo>
                    <a:pt x="464" y="269"/>
                    <a:pt x="463" y="263"/>
                    <a:pt x="445" y="263"/>
                  </a:cubicBezTo>
                  <a:cubicBezTo>
                    <a:pt x="442" y="263"/>
                    <a:pt x="438" y="264"/>
                    <a:pt x="435" y="264"/>
                  </a:cubicBezTo>
                  <a:cubicBezTo>
                    <a:pt x="434" y="264"/>
                    <a:pt x="433" y="264"/>
                    <a:pt x="432" y="264"/>
                  </a:cubicBezTo>
                  <a:lnTo>
                    <a:pt x="432" y="264"/>
                  </a:lnTo>
                  <a:lnTo>
                    <a:pt x="431" y="264"/>
                  </a:lnTo>
                  <a:cubicBezTo>
                    <a:pt x="430" y="264"/>
                    <a:pt x="429" y="264"/>
                    <a:pt x="429" y="263"/>
                  </a:cubicBezTo>
                  <a:cubicBezTo>
                    <a:pt x="428" y="263"/>
                    <a:pt x="427" y="263"/>
                    <a:pt x="427" y="263"/>
                  </a:cubicBezTo>
                  <a:cubicBezTo>
                    <a:pt x="426" y="262"/>
                    <a:pt x="426" y="262"/>
                    <a:pt x="425" y="262"/>
                  </a:cubicBezTo>
                  <a:lnTo>
                    <a:pt x="424" y="261"/>
                  </a:lnTo>
                  <a:lnTo>
                    <a:pt x="423" y="260"/>
                  </a:lnTo>
                  <a:cubicBezTo>
                    <a:pt x="423" y="260"/>
                    <a:pt x="423" y="259"/>
                    <a:pt x="422" y="259"/>
                  </a:cubicBezTo>
                  <a:lnTo>
                    <a:pt x="422" y="258"/>
                  </a:lnTo>
                  <a:cubicBezTo>
                    <a:pt x="419" y="252"/>
                    <a:pt x="423" y="244"/>
                    <a:pt x="431" y="232"/>
                  </a:cubicBezTo>
                  <a:cubicBezTo>
                    <a:pt x="434" y="228"/>
                    <a:pt x="437" y="224"/>
                    <a:pt x="441" y="219"/>
                  </a:cubicBezTo>
                  <a:cubicBezTo>
                    <a:pt x="450" y="207"/>
                    <a:pt x="450" y="198"/>
                    <a:pt x="451" y="173"/>
                  </a:cubicBezTo>
                  <a:lnTo>
                    <a:pt x="451" y="166"/>
                  </a:lnTo>
                  <a:cubicBezTo>
                    <a:pt x="452" y="144"/>
                    <a:pt x="472" y="125"/>
                    <a:pt x="491" y="106"/>
                  </a:cubicBezTo>
                  <a:cubicBezTo>
                    <a:pt x="501" y="97"/>
                    <a:pt x="512" y="87"/>
                    <a:pt x="519" y="76"/>
                  </a:cubicBezTo>
                  <a:cubicBezTo>
                    <a:pt x="522" y="73"/>
                    <a:pt x="526" y="70"/>
                    <a:pt x="530" y="67"/>
                  </a:cubicBezTo>
                  <a:cubicBezTo>
                    <a:pt x="531" y="66"/>
                    <a:pt x="533" y="65"/>
                    <a:pt x="535" y="65"/>
                  </a:cubicBezTo>
                  <a:cubicBezTo>
                    <a:pt x="537" y="63"/>
                    <a:pt x="540" y="62"/>
                    <a:pt x="543" y="60"/>
                  </a:cubicBezTo>
                  <a:cubicBezTo>
                    <a:pt x="547" y="52"/>
                    <a:pt x="554" y="47"/>
                    <a:pt x="565" y="45"/>
                  </a:cubicBezTo>
                  <a:cubicBezTo>
                    <a:pt x="585" y="41"/>
                    <a:pt x="595" y="32"/>
                    <a:pt x="596" y="26"/>
                  </a:cubicBezTo>
                  <a:cubicBezTo>
                    <a:pt x="596" y="20"/>
                    <a:pt x="591" y="14"/>
                    <a:pt x="581" y="8"/>
                  </a:cubicBezTo>
                  <a:cubicBezTo>
                    <a:pt x="567" y="0"/>
                    <a:pt x="555" y="11"/>
                    <a:pt x="541" y="24"/>
                  </a:cubicBezTo>
                  <a:cubicBezTo>
                    <a:pt x="529" y="35"/>
                    <a:pt x="516" y="47"/>
                    <a:pt x="499" y="50"/>
                  </a:cubicBezTo>
                  <a:cubicBezTo>
                    <a:pt x="478" y="52"/>
                    <a:pt x="468" y="61"/>
                    <a:pt x="458" y="71"/>
                  </a:cubicBezTo>
                  <a:cubicBezTo>
                    <a:pt x="451" y="77"/>
                    <a:pt x="444" y="83"/>
                    <a:pt x="435" y="88"/>
                  </a:cubicBezTo>
                  <a:cubicBezTo>
                    <a:pt x="424" y="93"/>
                    <a:pt x="410" y="94"/>
                    <a:pt x="398" y="96"/>
                  </a:cubicBezTo>
                  <a:cubicBezTo>
                    <a:pt x="380" y="97"/>
                    <a:pt x="369" y="99"/>
                    <a:pt x="369" y="105"/>
                  </a:cubicBezTo>
                  <a:cubicBezTo>
                    <a:pt x="368" y="115"/>
                    <a:pt x="364" y="120"/>
                    <a:pt x="358" y="120"/>
                  </a:cubicBezTo>
                  <a:cubicBezTo>
                    <a:pt x="353" y="120"/>
                    <a:pt x="349" y="117"/>
                    <a:pt x="343" y="114"/>
                  </a:cubicBezTo>
                  <a:cubicBezTo>
                    <a:pt x="338" y="111"/>
                    <a:pt x="332" y="107"/>
                    <a:pt x="326" y="105"/>
                  </a:cubicBezTo>
                  <a:cubicBezTo>
                    <a:pt x="325" y="105"/>
                    <a:pt x="325" y="105"/>
                    <a:pt x="324" y="105"/>
                  </a:cubicBezTo>
                  <a:cubicBezTo>
                    <a:pt x="314" y="105"/>
                    <a:pt x="294" y="117"/>
                    <a:pt x="280" y="133"/>
                  </a:cubicBezTo>
                  <a:cubicBezTo>
                    <a:pt x="268" y="145"/>
                    <a:pt x="262" y="157"/>
                    <a:pt x="262" y="165"/>
                  </a:cubicBezTo>
                  <a:cubicBezTo>
                    <a:pt x="262" y="168"/>
                    <a:pt x="263" y="172"/>
                    <a:pt x="263" y="175"/>
                  </a:cubicBezTo>
                  <a:cubicBezTo>
                    <a:pt x="265" y="196"/>
                    <a:pt x="268" y="221"/>
                    <a:pt x="232" y="243"/>
                  </a:cubicBezTo>
                  <a:cubicBezTo>
                    <a:pt x="206" y="260"/>
                    <a:pt x="188" y="287"/>
                    <a:pt x="173" y="308"/>
                  </a:cubicBezTo>
                  <a:cubicBezTo>
                    <a:pt x="167" y="317"/>
                    <a:pt x="162" y="324"/>
                    <a:pt x="157" y="330"/>
                  </a:cubicBezTo>
                  <a:cubicBezTo>
                    <a:pt x="153" y="336"/>
                    <a:pt x="147" y="338"/>
                    <a:pt x="141" y="338"/>
                  </a:cubicBezTo>
                  <a:cubicBezTo>
                    <a:pt x="138" y="348"/>
                    <a:pt x="134" y="355"/>
                    <a:pt x="129" y="359"/>
                  </a:cubicBezTo>
                  <a:cubicBezTo>
                    <a:pt x="120" y="365"/>
                    <a:pt x="97" y="389"/>
                    <a:pt x="83" y="404"/>
                  </a:cubicBezTo>
                  <a:lnTo>
                    <a:pt x="85" y="406"/>
                  </a:lnTo>
                  <a:cubicBezTo>
                    <a:pt x="92" y="413"/>
                    <a:pt x="98" y="419"/>
                    <a:pt x="103" y="424"/>
                  </a:cubicBezTo>
                  <a:cubicBezTo>
                    <a:pt x="120" y="442"/>
                    <a:pt x="119" y="459"/>
                    <a:pt x="118" y="471"/>
                  </a:cubicBezTo>
                  <a:cubicBezTo>
                    <a:pt x="118" y="476"/>
                    <a:pt x="118" y="481"/>
                    <a:pt x="119" y="484"/>
                  </a:cubicBezTo>
                  <a:cubicBezTo>
                    <a:pt x="131" y="508"/>
                    <a:pt x="131" y="526"/>
                    <a:pt x="117" y="534"/>
                  </a:cubicBezTo>
                  <a:cubicBezTo>
                    <a:pt x="109" y="543"/>
                    <a:pt x="118" y="628"/>
                    <a:pt x="132" y="644"/>
                  </a:cubicBezTo>
                  <a:cubicBezTo>
                    <a:pt x="147" y="660"/>
                    <a:pt x="138" y="676"/>
                    <a:pt x="126" y="697"/>
                  </a:cubicBezTo>
                  <a:cubicBezTo>
                    <a:pt x="123" y="703"/>
                    <a:pt x="120" y="709"/>
                    <a:pt x="116" y="716"/>
                  </a:cubicBezTo>
                  <a:cubicBezTo>
                    <a:pt x="100" y="749"/>
                    <a:pt x="83" y="769"/>
                    <a:pt x="48" y="771"/>
                  </a:cubicBezTo>
                  <a:cubicBezTo>
                    <a:pt x="34" y="771"/>
                    <a:pt x="29" y="785"/>
                    <a:pt x="23" y="801"/>
                  </a:cubicBezTo>
                  <a:cubicBezTo>
                    <a:pt x="20" y="811"/>
                    <a:pt x="17" y="820"/>
                    <a:pt x="9" y="820"/>
                  </a:cubicBezTo>
                  <a:cubicBezTo>
                    <a:pt x="7" y="820"/>
                    <a:pt x="2" y="829"/>
                    <a:pt x="0" y="843"/>
                  </a:cubicBezTo>
                  <a:cubicBezTo>
                    <a:pt x="2" y="844"/>
                    <a:pt x="4" y="846"/>
                    <a:pt x="6" y="847"/>
                  </a:cubicBezTo>
                  <a:cubicBezTo>
                    <a:pt x="7" y="848"/>
                    <a:pt x="9" y="850"/>
                    <a:pt x="11" y="851"/>
                  </a:cubicBezTo>
                  <a:cubicBezTo>
                    <a:pt x="13" y="853"/>
                    <a:pt x="15" y="854"/>
                    <a:pt x="18" y="856"/>
                  </a:cubicBezTo>
                  <a:cubicBezTo>
                    <a:pt x="20" y="858"/>
                    <a:pt x="22" y="859"/>
                    <a:pt x="24" y="860"/>
                  </a:cubicBezTo>
                  <a:cubicBezTo>
                    <a:pt x="26" y="862"/>
                    <a:pt x="28" y="863"/>
                    <a:pt x="31" y="865"/>
                  </a:cubicBezTo>
                  <a:cubicBezTo>
                    <a:pt x="33" y="866"/>
                    <a:pt x="35" y="867"/>
                    <a:pt x="37" y="869"/>
                  </a:cubicBezTo>
                  <a:cubicBezTo>
                    <a:pt x="39" y="870"/>
                    <a:pt x="42" y="871"/>
                    <a:pt x="44" y="873"/>
                  </a:cubicBezTo>
                  <a:cubicBezTo>
                    <a:pt x="46" y="874"/>
                    <a:pt x="48" y="875"/>
                    <a:pt x="50" y="876"/>
                  </a:cubicBezTo>
                  <a:cubicBezTo>
                    <a:pt x="52" y="878"/>
                    <a:pt x="55" y="879"/>
                    <a:pt x="57" y="880"/>
                  </a:cubicBezTo>
                  <a:cubicBezTo>
                    <a:pt x="59" y="881"/>
                    <a:pt x="61" y="882"/>
                    <a:pt x="62" y="883"/>
                  </a:cubicBezTo>
                  <a:cubicBezTo>
                    <a:pt x="65" y="884"/>
                    <a:pt x="67" y="885"/>
                    <a:pt x="69" y="886"/>
                  </a:cubicBezTo>
                  <a:cubicBezTo>
                    <a:pt x="70" y="886"/>
                    <a:pt x="72" y="887"/>
                    <a:pt x="73" y="888"/>
                  </a:cubicBezTo>
                  <a:cubicBezTo>
                    <a:pt x="75" y="889"/>
                    <a:pt x="77" y="889"/>
                    <a:pt x="79" y="890"/>
                  </a:cubicBezTo>
                  <a:cubicBezTo>
                    <a:pt x="80" y="890"/>
                    <a:pt x="81" y="891"/>
                    <a:pt x="82" y="891"/>
                  </a:cubicBezTo>
                  <a:cubicBezTo>
                    <a:pt x="85" y="892"/>
                    <a:pt x="87" y="892"/>
                    <a:pt x="88" y="892"/>
                  </a:cubicBezTo>
                  <a:cubicBezTo>
                    <a:pt x="100" y="892"/>
                    <a:pt x="108" y="901"/>
                    <a:pt x="117" y="910"/>
                  </a:cubicBezTo>
                  <a:cubicBezTo>
                    <a:pt x="124" y="917"/>
                    <a:pt x="130" y="924"/>
                    <a:pt x="139" y="928"/>
                  </a:cubicBezTo>
                  <a:cubicBezTo>
                    <a:pt x="147" y="933"/>
                    <a:pt x="157" y="936"/>
                    <a:pt x="167" y="936"/>
                  </a:cubicBezTo>
                  <a:cubicBezTo>
                    <a:pt x="179" y="936"/>
                    <a:pt x="187" y="933"/>
                    <a:pt x="189" y="930"/>
                  </a:cubicBezTo>
                  <a:cubicBezTo>
                    <a:pt x="192" y="927"/>
                    <a:pt x="195" y="926"/>
                    <a:pt x="198" y="926"/>
                  </a:cubicBezTo>
                  <a:cubicBezTo>
                    <a:pt x="210" y="926"/>
                    <a:pt x="225" y="941"/>
                    <a:pt x="253" y="972"/>
                  </a:cubicBezTo>
                  <a:lnTo>
                    <a:pt x="254" y="973"/>
                  </a:lnTo>
                  <a:lnTo>
                    <a:pt x="254" y="973"/>
                  </a:lnTo>
                  <a:cubicBezTo>
                    <a:pt x="258" y="973"/>
                    <a:pt x="262" y="972"/>
                    <a:pt x="265" y="971"/>
                  </a:cubicBezTo>
                  <a:cubicBezTo>
                    <a:pt x="269" y="971"/>
                    <a:pt x="273" y="970"/>
                    <a:pt x="276" y="969"/>
                  </a:cubicBezTo>
                  <a:cubicBezTo>
                    <a:pt x="280" y="969"/>
                    <a:pt x="284" y="969"/>
                    <a:pt x="287" y="968"/>
                  </a:cubicBezTo>
                  <a:cubicBezTo>
                    <a:pt x="290" y="968"/>
                    <a:pt x="293" y="968"/>
                    <a:pt x="295" y="968"/>
                  </a:cubicBezTo>
                  <a:cubicBezTo>
                    <a:pt x="299" y="968"/>
                    <a:pt x="302" y="968"/>
                    <a:pt x="305" y="968"/>
                  </a:cubicBezTo>
                  <a:cubicBezTo>
                    <a:pt x="307" y="969"/>
                    <a:pt x="309" y="969"/>
                    <a:pt x="310" y="969"/>
                  </a:cubicBezTo>
                  <a:cubicBezTo>
                    <a:pt x="315" y="970"/>
                    <a:pt x="318" y="971"/>
                    <a:pt x="321" y="973"/>
                  </a:cubicBezTo>
                  <a:cubicBezTo>
                    <a:pt x="332" y="980"/>
                    <a:pt x="337" y="993"/>
                    <a:pt x="341" y="1006"/>
                  </a:cubicBezTo>
                  <a:cubicBezTo>
                    <a:pt x="347" y="1024"/>
                    <a:pt x="352" y="1035"/>
                    <a:pt x="363" y="1036"/>
                  </a:cubicBezTo>
                  <a:cubicBezTo>
                    <a:pt x="380" y="1037"/>
                    <a:pt x="395" y="1046"/>
                    <a:pt x="406" y="1060"/>
                  </a:cubicBezTo>
                  <a:cubicBezTo>
                    <a:pt x="414" y="1070"/>
                    <a:pt x="418" y="1082"/>
                    <a:pt x="417" y="1090"/>
                  </a:cubicBezTo>
                  <a:cubicBezTo>
                    <a:pt x="416" y="1094"/>
                    <a:pt x="420" y="1098"/>
                    <a:pt x="427" y="1104"/>
                  </a:cubicBezTo>
                  <a:cubicBezTo>
                    <a:pt x="436" y="1112"/>
                    <a:pt x="448" y="1122"/>
                    <a:pt x="446" y="1138"/>
                  </a:cubicBezTo>
                  <a:cubicBezTo>
                    <a:pt x="446" y="1139"/>
                    <a:pt x="446" y="1140"/>
                    <a:pt x="447" y="1141"/>
                  </a:cubicBezTo>
                  <a:cubicBezTo>
                    <a:pt x="450" y="1144"/>
                    <a:pt x="462" y="1149"/>
                    <a:pt x="484" y="1149"/>
                  </a:cubicBezTo>
                  <a:cubicBezTo>
                    <a:pt x="506" y="1149"/>
                    <a:pt x="521" y="1145"/>
                    <a:pt x="524" y="1143"/>
                  </a:cubicBezTo>
                  <a:cubicBezTo>
                    <a:pt x="538" y="1133"/>
                    <a:pt x="562" y="1129"/>
                    <a:pt x="576" y="1137"/>
                  </a:cubicBezTo>
                  <a:cubicBezTo>
                    <a:pt x="580" y="1140"/>
                    <a:pt x="590" y="1138"/>
                    <a:pt x="598" y="1136"/>
                  </a:cubicBezTo>
                  <a:cubicBezTo>
                    <a:pt x="603" y="1135"/>
                    <a:pt x="607" y="1134"/>
                    <a:pt x="611" y="1133"/>
                  </a:cubicBezTo>
                  <a:cubicBezTo>
                    <a:pt x="612" y="1133"/>
                    <a:pt x="613" y="1133"/>
                    <a:pt x="614" y="1133"/>
                  </a:cubicBezTo>
                  <a:cubicBezTo>
                    <a:pt x="615" y="1133"/>
                    <a:pt x="617" y="1133"/>
                    <a:pt x="618" y="1133"/>
                  </a:cubicBezTo>
                  <a:cubicBezTo>
                    <a:pt x="621" y="1133"/>
                    <a:pt x="623" y="1133"/>
                    <a:pt x="625" y="1134"/>
                  </a:cubicBezTo>
                  <a:cubicBezTo>
                    <a:pt x="649" y="1144"/>
                    <a:pt x="680" y="1158"/>
                    <a:pt x="685" y="1174"/>
                  </a:cubicBezTo>
                  <a:cubicBezTo>
                    <a:pt x="687" y="1179"/>
                    <a:pt x="687" y="1184"/>
                    <a:pt x="684" y="1188"/>
                  </a:cubicBezTo>
                  <a:cubicBezTo>
                    <a:pt x="680" y="1195"/>
                    <a:pt x="673" y="1202"/>
                    <a:pt x="666" y="1211"/>
                  </a:cubicBezTo>
                  <a:cubicBezTo>
                    <a:pt x="657" y="1221"/>
                    <a:pt x="645" y="1235"/>
                    <a:pt x="644" y="1243"/>
                  </a:cubicBezTo>
                  <a:cubicBezTo>
                    <a:pt x="644" y="1244"/>
                    <a:pt x="644" y="1245"/>
                    <a:pt x="644" y="1246"/>
                  </a:cubicBezTo>
                  <a:cubicBezTo>
                    <a:pt x="647" y="1251"/>
                    <a:pt x="655" y="1256"/>
                    <a:pt x="663" y="1260"/>
                  </a:cubicBezTo>
                  <a:cubicBezTo>
                    <a:pt x="667" y="1263"/>
                    <a:pt x="671" y="1265"/>
                    <a:pt x="674" y="1268"/>
                  </a:cubicBezTo>
                  <a:cubicBezTo>
                    <a:pt x="675" y="1268"/>
                    <a:pt x="676" y="1268"/>
                    <a:pt x="676" y="1269"/>
                  </a:cubicBezTo>
                  <a:cubicBezTo>
                    <a:pt x="680" y="1272"/>
                    <a:pt x="683" y="1275"/>
                    <a:pt x="686" y="1278"/>
                  </a:cubicBezTo>
                  <a:cubicBezTo>
                    <a:pt x="686" y="1278"/>
                    <a:pt x="687" y="1278"/>
                    <a:pt x="687" y="1279"/>
                  </a:cubicBezTo>
                  <a:cubicBezTo>
                    <a:pt x="700" y="1275"/>
                    <a:pt x="712" y="1211"/>
                    <a:pt x="712" y="1181"/>
                  </a:cubicBezTo>
                  <a:cubicBezTo>
                    <a:pt x="712" y="1159"/>
                    <a:pt x="721" y="1099"/>
                    <a:pt x="728" y="1075"/>
                  </a:cubicBezTo>
                  <a:cubicBezTo>
                    <a:pt x="734" y="1054"/>
                    <a:pt x="721" y="1037"/>
                    <a:pt x="706" y="1016"/>
                  </a:cubicBezTo>
                  <a:cubicBezTo>
                    <a:pt x="693" y="997"/>
                    <a:pt x="678" y="977"/>
                    <a:pt x="678" y="953"/>
                  </a:cubicBezTo>
                  <a:cubicBezTo>
                    <a:pt x="678" y="920"/>
                    <a:pt x="690" y="917"/>
                    <a:pt x="707" y="915"/>
                  </a:cubicBezTo>
                  <a:cubicBezTo>
                    <a:pt x="715" y="914"/>
                    <a:pt x="724" y="914"/>
                    <a:pt x="733" y="907"/>
                  </a:cubicBezTo>
                  <a:cubicBezTo>
                    <a:pt x="740" y="902"/>
                    <a:pt x="742" y="898"/>
                    <a:pt x="742" y="897"/>
                  </a:cubicBezTo>
                  <a:cubicBezTo>
                    <a:pt x="742" y="896"/>
                    <a:pt x="742" y="896"/>
                    <a:pt x="742" y="896"/>
                  </a:cubicBezTo>
                  <a:cubicBezTo>
                    <a:pt x="741" y="895"/>
                    <a:pt x="737" y="890"/>
                    <a:pt x="720" y="886"/>
                  </a:cubicBezTo>
                  <a:cubicBezTo>
                    <a:pt x="713" y="885"/>
                    <a:pt x="706" y="879"/>
                    <a:pt x="701" y="871"/>
                  </a:cubicBezTo>
                  <a:cubicBezTo>
                    <a:pt x="695" y="860"/>
                    <a:pt x="693" y="846"/>
                    <a:pt x="696" y="837"/>
                  </a:cubicBezTo>
                  <a:cubicBezTo>
                    <a:pt x="698" y="829"/>
                    <a:pt x="710" y="823"/>
                    <a:pt x="757" y="8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3" name="Freeform 167">
              <a:extLst>
                <a:ext uri="{FF2B5EF4-FFF2-40B4-BE49-F238E27FC236}">
                  <a16:creationId xmlns:a16="http://schemas.microsoft.com/office/drawing/2014/main" id="{AB6E8FB1-080B-4A24-9900-AF207E7FF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2168" y="4221936"/>
              <a:ext cx="1879" cy="1879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3 h 4"/>
                <a:gd name="T4" fmla="*/ 0 w 1"/>
                <a:gd name="T5" fmla="*/ 3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4" name="Freeform 168">
              <a:extLst>
                <a:ext uri="{FF2B5EF4-FFF2-40B4-BE49-F238E27FC236}">
                  <a16:creationId xmlns:a16="http://schemas.microsoft.com/office/drawing/2014/main" id="{79FE1E8F-BDCC-44DA-BD2D-9132C070F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4088" y="4597734"/>
              <a:ext cx="390838" cy="437805"/>
            </a:xfrm>
            <a:custGeom>
              <a:avLst/>
              <a:gdLst>
                <a:gd name="T0" fmla="*/ 316 w 919"/>
                <a:gd name="T1" fmla="*/ 0 h 1029"/>
                <a:gd name="T2" fmla="*/ 256 w 919"/>
                <a:gd name="T3" fmla="*/ 7 h 1029"/>
                <a:gd name="T4" fmla="*/ 169 w 919"/>
                <a:gd name="T5" fmla="*/ 47 h 1029"/>
                <a:gd name="T6" fmla="*/ 105 w 919"/>
                <a:gd name="T7" fmla="*/ 80 h 1029"/>
                <a:gd name="T8" fmla="*/ 19 w 919"/>
                <a:gd name="T9" fmla="*/ 93 h 1029"/>
                <a:gd name="T10" fmla="*/ 23 w 919"/>
                <a:gd name="T11" fmla="*/ 101 h 1029"/>
                <a:gd name="T12" fmla="*/ 30 w 919"/>
                <a:gd name="T13" fmla="*/ 116 h 1029"/>
                <a:gd name="T14" fmla="*/ 38 w 919"/>
                <a:gd name="T15" fmla="*/ 131 h 1029"/>
                <a:gd name="T16" fmla="*/ 68 w 919"/>
                <a:gd name="T17" fmla="*/ 191 h 1029"/>
                <a:gd name="T18" fmla="*/ 46 w 919"/>
                <a:gd name="T19" fmla="*/ 238 h 1029"/>
                <a:gd name="T20" fmla="*/ 54 w 919"/>
                <a:gd name="T21" fmla="*/ 341 h 1029"/>
                <a:gd name="T22" fmla="*/ 34 w 919"/>
                <a:gd name="T23" fmla="*/ 400 h 1029"/>
                <a:gd name="T24" fmla="*/ 18 w 919"/>
                <a:gd name="T25" fmla="*/ 470 h 1029"/>
                <a:gd name="T26" fmla="*/ 48 w 919"/>
                <a:gd name="T27" fmla="*/ 506 h 1029"/>
                <a:gd name="T28" fmla="*/ 2 w 919"/>
                <a:gd name="T29" fmla="*/ 575 h 1029"/>
                <a:gd name="T30" fmla="*/ 0 w 919"/>
                <a:gd name="T31" fmla="*/ 580 h 1029"/>
                <a:gd name="T32" fmla="*/ 0 w 919"/>
                <a:gd name="T33" fmla="*/ 587 h 1029"/>
                <a:gd name="T34" fmla="*/ 0 w 919"/>
                <a:gd name="T35" fmla="*/ 595 h 1029"/>
                <a:gd name="T36" fmla="*/ 30 w 919"/>
                <a:gd name="T37" fmla="*/ 630 h 1029"/>
                <a:gd name="T38" fmla="*/ 42 w 919"/>
                <a:gd name="T39" fmla="*/ 675 h 1029"/>
                <a:gd name="T40" fmla="*/ 72 w 919"/>
                <a:gd name="T41" fmla="*/ 734 h 1029"/>
                <a:gd name="T42" fmla="*/ 80 w 919"/>
                <a:gd name="T43" fmla="*/ 764 h 1029"/>
                <a:gd name="T44" fmla="*/ 63 w 919"/>
                <a:gd name="T45" fmla="*/ 818 h 1029"/>
                <a:gd name="T46" fmla="*/ 89 w 919"/>
                <a:gd name="T47" fmla="*/ 871 h 1029"/>
                <a:gd name="T48" fmla="*/ 118 w 919"/>
                <a:gd name="T49" fmla="*/ 942 h 1029"/>
                <a:gd name="T50" fmla="*/ 135 w 919"/>
                <a:gd name="T51" fmla="*/ 1003 h 1029"/>
                <a:gd name="T52" fmla="*/ 138 w 919"/>
                <a:gd name="T53" fmla="*/ 1028 h 1029"/>
                <a:gd name="T54" fmla="*/ 232 w 919"/>
                <a:gd name="T55" fmla="*/ 965 h 1029"/>
                <a:gd name="T56" fmla="*/ 281 w 919"/>
                <a:gd name="T57" fmla="*/ 951 h 1029"/>
                <a:gd name="T58" fmla="*/ 304 w 919"/>
                <a:gd name="T59" fmla="*/ 961 h 1029"/>
                <a:gd name="T60" fmla="*/ 397 w 919"/>
                <a:gd name="T61" fmla="*/ 1000 h 1029"/>
                <a:gd name="T62" fmla="*/ 401 w 919"/>
                <a:gd name="T63" fmla="*/ 1006 h 1029"/>
                <a:gd name="T64" fmla="*/ 420 w 919"/>
                <a:gd name="T65" fmla="*/ 975 h 1029"/>
                <a:gd name="T66" fmla="*/ 459 w 919"/>
                <a:gd name="T67" fmla="*/ 947 h 1029"/>
                <a:gd name="T68" fmla="*/ 531 w 919"/>
                <a:gd name="T69" fmla="*/ 953 h 1029"/>
                <a:gd name="T70" fmla="*/ 555 w 919"/>
                <a:gd name="T71" fmla="*/ 851 h 1029"/>
                <a:gd name="T72" fmla="*/ 616 w 919"/>
                <a:gd name="T73" fmla="*/ 763 h 1029"/>
                <a:gd name="T74" fmla="*/ 709 w 919"/>
                <a:gd name="T75" fmla="*/ 747 h 1029"/>
                <a:gd name="T76" fmla="*/ 800 w 919"/>
                <a:gd name="T77" fmla="*/ 737 h 1029"/>
                <a:gd name="T78" fmla="*/ 872 w 919"/>
                <a:gd name="T79" fmla="*/ 769 h 1029"/>
                <a:gd name="T80" fmla="*/ 902 w 919"/>
                <a:gd name="T81" fmla="*/ 720 h 1029"/>
                <a:gd name="T82" fmla="*/ 912 w 919"/>
                <a:gd name="T83" fmla="*/ 621 h 1029"/>
                <a:gd name="T84" fmla="*/ 866 w 919"/>
                <a:gd name="T85" fmla="*/ 545 h 1029"/>
                <a:gd name="T86" fmla="*/ 809 w 919"/>
                <a:gd name="T87" fmla="*/ 512 h 1029"/>
                <a:gd name="T88" fmla="*/ 720 w 919"/>
                <a:gd name="T89" fmla="*/ 469 h 1029"/>
                <a:gd name="T90" fmla="*/ 714 w 919"/>
                <a:gd name="T91" fmla="*/ 400 h 1029"/>
                <a:gd name="T92" fmla="*/ 714 w 919"/>
                <a:gd name="T93" fmla="*/ 386 h 1029"/>
                <a:gd name="T94" fmla="*/ 699 w 919"/>
                <a:gd name="T95" fmla="*/ 345 h 1029"/>
                <a:gd name="T96" fmla="*/ 672 w 919"/>
                <a:gd name="T97" fmla="*/ 299 h 1029"/>
                <a:gd name="T98" fmla="*/ 637 w 919"/>
                <a:gd name="T99" fmla="*/ 295 h 1029"/>
                <a:gd name="T100" fmla="*/ 600 w 919"/>
                <a:gd name="T101" fmla="*/ 293 h 1029"/>
                <a:gd name="T102" fmla="*/ 529 w 919"/>
                <a:gd name="T103" fmla="*/ 253 h 1029"/>
                <a:gd name="T104" fmla="*/ 509 w 919"/>
                <a:gd name="T105" fmla="*/ 235 h 1029"/>
                <a:gd name="T106" fmla="*/ 473 w 919"/>
                <a:gd name="T107" fmla="*/ 219 h 1029"/>
                <a:gd name="T108" fmla="*/ 349 w 919"/>
                <a:gd name="T109" fmla="*/ 158 h 1029"/>
                <a:gd name="T110" fmla="*/ 323 w 919"/>
                <a:gd name="T111" fmla="*/ 1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9" h="1029">
                  <a:moveTo>
                    <a:pt x="323" y="1"/>
                  </a:moveTo>
                  <a:cubicBezTo>
                    <a:pt x="323" y="1"/>
                    <a:pt x="322" y="0"/>
                    <a:pt x="316" y="0"/>
                  </a:cubicBezTo>
                  <a:cubicBezTo>
                    <a:pt x="309" y="0"/>
                    <a:pt x="299" y="2"/>
                    <a:pt x="289" y="3"/>
                  </a:cubicBezTo>
                  <a:cubicBezTo>
                    <a:pt x="278" y="5"/>
                    <a:pt x="266" y="7"/>
                    <a:pt x="256" y="7"/>
                  </a:cubicBezTo>
                  <a:cubicBezTo>
                    <a:pt x="235" y="7"/>
                    <a:pt x="212" y="21"/>
                    <a:pt x="188" y="35"/>
                  </a:cubicBezTo>
                  <a:cubicBezTo>
                    <a:pt x="182" y="39"/>
                    <a:pt x="175" y="43"/>
                    <a:pt x="169" y="47"/>
                  </a:cubicBezTo>
                  <a:cubicBezTo>
                    <a:pt x="155" y="55"/>
                    <a:pt x="143" y="59"/>
                    <a:pt x="134" y="63"/>
                  </a:cubicBezTo>
                  <a:cubicBezTo>
                    <a:pt x="122" y="68"/>
                    <a:pt x="113" y="72"/>
                    <a:pt x="105" y="80"/>
                  </a:cubicBezTo>
                  <a:cubicBezTo>
                    <a:pt x="86" y="99"/>
                    <a:pt x="57" y="106"/>
                    <a:pt x="33" y="97"/>
                  </a:cubicBezTo>
                  <a:cubicBezTo>
                    <a:pt x="29" y="96"/>
                    <a:pt x="25" y="94"/>
                    <a:pt x="19" y="93"/>
                  </a:cubicBezTo>
                  <a:cubicBezTo>
                    <a:pt x="20" y="94"/>
                    <a:pt x="20" y="95"/>
                    <a:pt x="20" y="96"/>
                  </a:cubicBezTo>
                  <a:cubicBezTo>
                    <a:pt x="21" y="98"/>
                    <a:pt x="22" y="99"/>
                    <a:pt x="23" y="101"/>
                  </a:cubicBezTo>
                  <a:cubicBezTo>
                    <a:pt x="24" y="104"/>
                    <a:pt x="26" y="107"/>
                    <a:pt x="27" y="110"/>
                  </a:cubicBezTo>
                  <a:cubicBezTo>
                    <a:pt x="28" y="112"/>
                    <a:pt x="29" y="114"/>
                    <a:pt x="30" y="116"/>
                  </a:cubicBezTo>
                  <a:cubicBezTo>
                    <a:pt x="32" y="119"/>
                    <a:pt x="34" y="123"/>
                    <a:pt x="36" y="127"/>
                  </a:cubicBezTo>
                  <a:cubicBezTo>
                    <a:pt x="36" y="128"/>
                    <a:pt x="37" y="129"/>
                    <a:pt x="38" y="131"/>
                  </a:cubicBezTo>
                  <a:cubicBezTo>
                    <a:pt x="40" y="136"/>
                    <a:pt x="43" y="141"/>
                    <a:pt x="45" y="145"/>
                  </a:cubicBezTo>
                  <a:cubicBezTo>
                    <a:pt x="55" y="165"/>
                    <a:pt x="64" y="181"/>
                    <a:pt x="68" y="191"/>
                  </a:cubicBezTo>
                  <a:cubicBezTo>
                    <a:pt x="76" y="214"/>
                    <a:pt x="62" y="225"/>
                    <a:pt x="52" y="233"/>
                  </a:cubicBezTo>
                  <a:cubicBezTo>
                    <a:pt x="50" y="234"/>
                    <a:pt x="48" y="236"/>
                    <a:pt x="46" y="238"/>
                  </a:cubicBezTo>
                  <a:cubicBezTo>
                    <a:pt x="43" y="243"/>
                    <a:pt x="45" y="274"/>
                    <a:pt x="53" y="329"/>
                  </a:cubicBezTo>
                  <a:cubicBezTo>
                    <a:pt x="54" y="334"/>
                    <a:pt x="54" y="338"/>
                    <a:pt x="54" y="341"/>
                  </a:cubicBezTo>
                  <a:cubicBezTo>
                    <a:pt x="56" y="351"/>
                    <a:pt x="49" y="363"/>
                    <a:pt x="43" y="374"/>
                  </a:cubicBezTo>
                  <a:cubicBezTo>
                    <a:pt x="38" y="384"/>
                    <a:pt x="30" y="397"/>
                    <a:pt x="34" y="400"/>
                  </a:cubicBezTo>
                  <a:cubicBezTo>
                    <a:pt x="46" y="410"/>
                    <a:pt x="37" y="427"/>
                    <a:pt x="29" y="443"/>
                  </a:cubicBezTo>
                  <a:cubicBezTo>
                    <a:pt x="24" y="453"/>
                    <a:pt x="18" y="463"/>
                    <a:pt x="18" y="470"/>
                  </a:cubicBezTo>
                  <a:cubicBezTo>
                    <a:pt x="18" y="478"/>
                    <a:pt x="23" y="481"/>
                    <a:pt x="32" y="486"/>
                  </a:cubicBezTo>
                  <a:cubicBezTo>
                    <a:pt x="39" y="490"/>
                    <a:pt x="48" y="496"/>
                    <a:pt x="48" y="506"/>
                  </a:cubicBezTo>
                  <a:cubicBezTo>
                    <a:pt x="48" y="525"/>
                    <a:pt x="21" y="563"/>
                    <a:pt x="4" y="573"/>
                  </a:cubicBezTo>
                  <a:cubicBezTo>
                    <a:pt x="3" y="573"/>
                    <a:pt x="2" y="574"/>
                    <a:pt x="2" y="575"/>
                  </a:cubicBezTo>
                  <a:cubicBezTo>
                    <a:pt x="1" y="576"/>
                    <a:pt x="1" y="577"/>
                    <a:pt x="1" y="577"/>
                  </a:cubicBezTo>
                  <a:cubicBezTo>
                    <a:pt x="1" y="578"/>
                    <a:pt x="0" y="579"/>
                    <a:pt x="0" y="580"/>
                  </a:cubicBezTo>
                  <a:cubicBezTo>
                    <a:pt x="0" y="581"/>
                    <a:pt x="0" y="582"/>
                    <a:pt x="0" y="583"/>
                  </a:cubicBezTo>
                  <a:cubicBezTo>
                    <a:pt x="0" y="584"/>
                    <a:pt x="0" y="586"/>
                    <a:pt x="0" y="587"/>
                  </a:cubicBezTo>
                  <a:cubicBezTo>
                    <a:pt x="0" y="588"/>
                    <a:pt x="0" y="590"/>
                    <a:pt x="0" y="591"/>
                  </a:cubicBezTo>
                  <a:cubicBezTo>
                    <a:pt x="0" y="592"/>
                    <a:pt x="0" y="593"/>
                    <a:pt x="0" y="595"/>
                  </a:cubicBezTo>
                  <a:cubicBezTo>
                    <a:pt x="2" y="596"/>
                    <a:pt x="4" y="599"/>
                    <a:pt x="6" y="603"/>
                  </a:cubicBezTo>
                  <a:cubicBezTo>
                    <a:pt x="10" y="610"/>
                    <a:pt x="16" y="621"/>
                    <a:pt x="30" y="630"/>
                  </a:cubicBezTo>
                  <a:cubicBezTo>
                    <a:pt x="44" y="641"/>
                    <a:pt x="44" y="656"/>
                    <a:pt x="43" y="670"/>
                  </a:cubicBezTo>
                  <a:cubicBezTo>
                    <a:pt x="43" y="672"/>
                    <a:pt x="43" y="673"/>
                    <a:pt x="42" y="675"/>
                  </a:cubicBezTo>
                  <a:cubicBezTo>
                    <a:pt x="41" y="689"/>
                    <a:pt x="39" y="701"/>
                    <a:pt x="49" y="713"/>
                  </a:cubicBezTo>
                  <a:cubicBezTo>
                    <a:pt x="57" y="723"/>
                    <a:pt x="66" y="729"/>
                    <a:pt x="72" y="734"/>
                  </a:cubicBezTo>
                  <a:cubicBezTo>
                    <a:pt x="80" y="740"/>
                    <a:pt x="86" y="744"/>
                    <a:pt x="87" y="751"/>
                  </a:cubicBezTo>
                  <a:cubicBezTo>
                    <a:pt x="87" y="757"/>
                    <a:pt x="83" y="761"/>
                    <a:pt x="80" y="764"/>
                  </a:cubicBezTo>
                  <a:cubicBezTo>
                    <a:pt x="74" y="768"/>
                    <a:pt x="74" y="775"/>
                    <a:pt x="74" y="785"/>
                  </a:cubicBezTo>
                  <a:cubicBezTo>
                    <a:pt x="75" y="796"/>
                    <a:pt x="75" y="809"/>
                    <a:pt x="63" y="818"/>
                  </a:cubicBezTo>
                  <a:cubicBezTo>
                    <a:pt x="62" y="819"/>
                    <a:pt x="59" y="822"/>
                    <a:pt x="60" y="830"/>
                  </a:cubicBezTo>
                  <a:cubicBezTo>
                    <a:pt x="61" y="844"/>
                    <a:pt x="76" y="865"/>
                    <a:pt x="89" y="871"/>
                  </a:cubicBezTo>
                  <a:cubicBezTo>
                    <a:pt x="103" y="877"/>
                    <a:pt x="105" y="892"/>
                    <a:pt x="106" y="907"/>
                  </a:cubicBezTo>
                  <a:cubicBezTo>
                    <a:pt x="108" y="920"/>
                    <a:pt x="110" y="934"/>
                    <a:pt x="118" y="942"/>
                  </a:cubicBezTo>
                  <a:cubicBezTo>
                    <a:pt x="127" y="951"/>
                    <a:pt x="131" y="965"/>
                    <a:pt x="133" y="979"/>
                  </a:cubicBezTo>
                  <a:cubicBezTo>
                    <a:pt x="134" y="987"/>
                    <a:pt x="134" y="995"/>
                    <a:pt x="135" y="1003"/>
                  </a:cubicBezTo>
                  <a:cubicBezTo>
                    <a:pt x="135" y="1013"/>
                    <a:pt x="135" y="1023"/>
                    <a:pt x="137" y="1028"/>
                  </a:cubicBezTo>
                  <a:cubicBezTo>
                    <a:pt x="137" y="1028"/>
                    <a:pt x="137" y="1028"/>
                    <a:pt x="138" y="1028"/>
                  </a:cubicBezTo>
                  <a:cubicBezTo>
                    <a:pt x="138" y="1028"/>
                    <a:pt x="138" y="1028"/>
                    <a:pt x="139" y="1028"/>
                  </a:cubicBezTo>
                  <a:cubicBezTo>
                    <a:pt x="154" y="1028"/>
                    <a:pt x="200" y="999"/>
                    <a:pt x="232" y="965"/>
                  </a:cubicBezTo>
                  <a:cubicBezTo>
                    <a:pt x="245" y="951"/>
                    <a:pt x="255" y="944"/>
                    <a:pt x="264" y="944"/>
                  </a:cubicBezTo>
                  <a:cubicBezTo>
                    <a:pt x="271" y="944"/>
                    <a:pt x="276" y="948"/>
                    <a:pt x="281" y="951"/>
                  </a:cubicBezTo>
                  <a:cubicBezTo>
                    <a:pt x="286" y="954"/>
                    <a:pt x="291" y="957"/>
                    <a:pt x="297" y="959"/>
                  </a:cubicBezTo>
                  <a:cubicBezTo>
                    <a:pt x="299" y="960"/>
                    <a:pt x="302" y="961"/>
                    <a:pt x="304" y="961"/>
                  </a:cubicBezTo>
                  <a:cubicBezTo>
                    <a:pt x="309" y="961"/>
                    <a:pt x="313" y="962"/>
                    <a:pt x="318" y="963"/>
                  </a:cubicBezTo>
                  <a:cubicBezTo>
                    <a:pt x="348" y="966"/>
                    <a:pt x="382" y="970"/>
                    <a:pt x="397" y="1000"/>
                  </a:cubicBezTo>
                  <a:cubicBezTo>
                    <a:pt x="397" y="1001"/>
                    <a:pt x="398" y="1002"/>
                    <a:pt x="399" y="1003"/>
                  </a:cubicBezTo>
                  <a:cubicBezTo>
                    <a:pt x="400" y="1005"/>
                    <a:pt x="401" y="1006"/>
                    <a:pt x="401" y="1006"/>
                  </a:cubicBezTo>
                  <a:cubicBezTo>
                    <a:pt x="404" y="1006"/>
                    <a:pt x="409" y="997"/>
                    <a:pt x="414" y="989"/>
                  </a:cubicBezTo>
                  <a:cubicBezTo>
                    <a:pt x="416" y="984"/>
                    <a:pt x="419" y="979"/>
                    <a:pt x="420" y="975"/>
                  </a:cubicBezTo>
                  <a:cubicBezTo>
                    <a:pt x="425" y="966"/>
                    <a:pt x="428" y="958"/>
                    <a:pt x="432" y="954"/>
                  </a:cubicBezTo>
                  <a:cubicBezTo>
                    <a:pt x="436" y="949"/>
                    <a:pt x="445" y="947"/>
                    <a:pt x="459" y="947"/>
                  </a:cubicBezTo>
                  <a:cubicBezTo>
                    <a:pt x="472" y="947"/>
                    <a:pt x="488" y="949"/>
                    <a:pt x="502" y="950"/>
                  </a:cubicBezTo>
                  <a:cubicBezTo>
                    <a:pt x="513" y="951"/>
                    <a:pt x="524" y="953"/>
                    <a:pt x="531" y="953"/>
                  </a:cubicBezTo>
                  <a:cubicBezTo>
                    <a:pt x="535" y="953"/>
                    <a:pt x="536" y="952"/>
                    <a:pt x="536" y="952"/>
                  </a:cubicBezTo>
                  <a:cubicBezTo>
                    <a:pt x="544" y="946"/>
                    <a:pt x="554" y="879"/>
                    <a:pt x="555" y="851"/>
                  </a:cubicBezTo>
                  <a:cubicBezTo>
                    <a:pt x="555" y="847"/>
                    <a:pt x="555" y="843"/>
                    <a:pt x="555" y="841"/>
                  </a:cubicBezTo>
                  <a:cubicBezTo>
                    <a:pt x="552" y="821"/>
                    <a:pt x="590" y="781"/>
                    <a:pt x="616" y="763"/>
                  </a:cubicBezTo>
                  <a:cubicBezTo>
                    <a:pt x="633" y="752"/>
                    <a:pt x="654" y="752"/>
                    <a:pt x="673" y="752"/>
                  </a:cubicBezTo>
                  <a:cubicBezTo>
                    <a:pt x="687" y="752"/>
                    <a:pt x="701" y="751"/>
                    <a:pt x="709" y="747"/>
                  </a:cubicBezTo>
                  <a:cubicBezTo>
                    <a:pt x="726" y="739"/>
                    <a:pt x="746" y="737"/>
                    <a:pt x="773" y="737"/>
                  </a:cubicBezTo>
                  <a:lnTo>
                    <a:pt x="800" y="737"/>
                  </a:lnTo>
                  <a:cubicBezTo>
                    <a:pt x="820" y="737"/>
                    <a:pt x="836" y="749"/>
                    <a:pt x="849" y="758"/>
                  </a:cubicBezTo>
                  <a:cubicBezTo>
                    <a:pt x="858" y="763"/>
                    <a:pt x="866" y="769"/>
                    <a:pt x="872" y="769"/>
                  </a:cubicBezTo>
                  <a:cubicBezTo>
                    <a:pt x="878" y="769"/>
                    <a:pt x="885" y="765"/>
                    <a:pt x="891" y="758"/>
                  </a:cubicBezTo>
                  <a:cubicBezTo>
                    <a:pt x="898" y="749"/>
                    <a:pt x="905" y="735"/>
                    <a:pt x="902" y="720"/>
                  </a:cubicBezTo>
                  <a:cubicBezTo>
                    <a:pt x="900" y="707"/>
                    <a:pt x="904" y="692"/>
                    <a:pt x="908" y="677"/>
                  </a:cubicBezTo>
                  <a:cubicBezTo>
                    <a:pt x="913" y="658"/>
                    <a:pt x="918" y="639"/>
                    <a:pt x="912" y="621"/>
                  </a:cubicBezTo>
                  <a:cubicBezTo>
                    <a:pt x="907" y="608"/>
                    <a:pt x="898" y="599"/>
                    <a:pt x="890" y="591"/>
                  </a:cubicBezTo>
                  <a:cubicBezTo>
                    <a:pt x="878" y="579"/>
                    <a:pt x="866" y="567"/>
                    <a:pt x="866" y="545"/>
                  </a:cubicBezTo>
                  <a:cubicBezTo>
                    <a:pt x="866" y="517"/>
                    <a:pt x="860" y="512"/>
                    <a:pt x="827" y="512"/>
                  </a:cubicBezTo>
                  <a:cubicBezTo>
                    <a:pt x="822" y="512"/>
                    <a:pt x="816" y="512"/>
                    <a:pt x="809" y="512"/>
                  </a:cubicBezTo>
                  <a:cubicBezTo>
                    <a:pt x="805" y="513"/>
                    <a:pt x="801" y="513"/>
                    <a:pt x="797" y="513"/>
                  </a:cubicBezTo>
                  <a:cubicBezTo>
                    <a:pt x="736" y="513"/>
                    <a:pt x="721" y="489"/>
                    <a:pt x="720" y="469"/>
                  </a:cubicBezTo>
                  <a:cubicBezTo>
                    <a:pt x="719" y="458"/>
                    <a:pt x="714" y="448"/>
                    <a:pt x="710" y="439"/>
                  </a:cubicBezTo>
                  <a:cubicBezTo>
                    <a:pt x="703" y="426"/>
                    <a:pt x="695" y="409"/>
                    <a:pt x="714" y="400"/>
                  </a:cubicBezTo>
                  <a:cubicBezTo>
                    <a:pt x="716" y="398"/>
                    <a:pt x="717" y="397"/>
                    <a:pt x="718" y="396"/>
                  </a:cubicBezTo>
                  <a:cubicBezTo>
                    <a:pt x="718" y="394"/>
                    <a:pt x="716" y="390"/>
                    <a:pt x="714" y="386"/>
                  </a:cubicBezTo>
                  <a:cubicBezTo>
                    <a:pt x="713" y="385"/>
                    <a:pt x="712" y="384"/>
                    <a:pt x="711" y="382"/>
                  </a:cubicBezTo>
                  <a:cubicBezTo>
                    <a:pt x="705" y="372"/>
                    <a:pt x="697" y="360"/>
                    <a:pt x="699" y="345"/>
                  </a:cubicBezTo>
                  <a:cubicBezTo>
                    <a:pt x="703" y="324"/>
                    <a:pt x="691" y="315"/>
                    <a:pt x="677" y="303"/>
                  </a:cubicBezTo>
                  <a:lnTo>
                    <a:pt x="672" y="299"/>
                  </a:lnTo>
                  <a:cubicBezTo>
                    <a:pt x="668" y="295"/>
                    <a:pt x="654" y="295"/>
                    <a:pt x="649" y="295"/>
                  </a:cubicBezTo>
                  <a:cubicBezTo>
                    <a:pt x="645" y="295"/>
                    <a:pt x="641" y="295"/>
                    <a:pt x="637" y="295"/>
                  </a:cubicBezTo>
                  <a:cubicBezTo>
                    <a:pt x="632" y="295"/>
                    <a:pt x="628" y="296"/>
                    <a:pt x="624" y="296"/>
                  </a:cubicBezTo>
                  <a:cubicBezTo>
                    <a:pt x="613" y="296"/>
                    <a:pt x="605" y="295"/>
                    <a:pt x="600" y="293"/>
                  </a:cubicBezTo>
                  <a:cubicBezTo>
                    <a:pt x="589" y="289"/>
                    <a:pt x="586" y="282"/>
                    <a:pt x="586" y="276"/>
                  </a:cubicBezTo>
                  <a:cubicBezTo>
                    <a:pt x="586" y="259"/>
                    <a:pt x="556" y="253"/>
                    <a:pt x="529" y="253"/>
                  </a:cubicBezTo>
                  <a:cubicBezTo>
                    <a:pt x="525" y="253"/>
                    <a:pt x="522" y="252"/>
                    <a:pt x="520" y="251"/>
                  </a:cubicBezTo>
                  <a:cubicBezTo>
                    <a:pt x="512" y="248"/>
                    <a:pt x="510" y="240"/>
                    <a:pt x="509" y="235"/>
                  </a:cubicBezTo>
                  <a:cubicBezTo>
                    <a:pt x="507" y="227"/>
                    <a:pt x="505" y="225"/>
                    <a:pt x="498" y="226"/>
                  </a:cubicBezTo>
                  <a:cubicBezTo>
                    <a:pt x="484" y="227"/>
                    <a:pt x="478" y="223"/>
                    <a:pt x="473" y="219"/>
                  </a:cubicBezTo>
                  <a:cubicBezTo>
                    <a:pt x="466" y="216"/>
                    <a:pt x="460" y="212"/>
                    <a:pt x="444" y="214"/>
                  </a:cubicBezTo>
                  <a:cubicBezTo>
                    <a:pt x="407" y="219"/>
                    <a:pt x="385" y="201"/>
                    <a:pt x="349" y="158"/>
                  </a:cubicBezTo>
                  <a:cubicBezTo>
                    <a:pt x="312" y="114"/>
                    <a:pt x="315" y="29"/>
                    <a:pt x="323" y="4"/>
                  </a:cubicBezTo>
                  <a:cubicBezTo>
                    <a:pt x="323" y="2"/>
                    <a:pt x="323" y="1"/>
                    <a:pt x="323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5" name="Freeform 169">
              <a:extLst>
                <a:ext uri="{FF2B5EF4-FFF2-40B4-BE49-F238E27FC236}">
                  <a16:creationId xmlns:a16="http://schemas.microsoft.com/office/drawing/2014/main" id="{0D00F2E3-CEED-44BE-AD3C-8F3B83F83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886" y="4280184"/>
              <a:ext cx="413386" cy="601279"/>
            </a:xfrm>
            <a:custGeom>
              <a:avLst/>
              <a:gdLst>
                <a:gd name="T0" fmla="*/ 759 w 969"/>
                <a:gd name="T1" fmla="*/ 1334 h 1410"/>
                <a:gd name="T2" fmla="*/ 849 w 969"/>
                <a:gd name="T3" fmla="*/ 1401 h 1410"/>
                <a:gd name="T4" fmla="*/ 864 w 969"/>
                <a:gd name="T5" fmla="*/ 1403 h 1410"/>
                <a:gd name="T6" fmla="*/ 893 w 969"/>
                <a:gd name="T7" fmla="*/ 1344 h 1410"/>
                <a:gd name="T8" fmla="*/ 904 w 969"/>
                <a:gd name="T9" fmla="*/ 1308 h 1410"/>
                <a:gd name="T10" fmla="*/ 931 w 969"/>
                <a:gd name="T11" fmla="*/ 1242 h 1410"/>
                <a:gd name="T12" fmla="*/ 924 w 969"/>
                <a:gd name="T13" fmla="*/ 1183 h 1410"/>
                <a:gd name="T14" fmla="*/ 938 w 969"/>
                <a:gd name="T15" fmla="*/ 1115 h 1410"/>
                <a:gd name="T16" fmla="*/ 947 w 969"/>
                <a:gd name="T17" fmla="*/ 1077 h 1410"/>
                <a:gd name="T18" fmla="*/ 944 w 969"/>
                <a:gd name="T19" fmla="*/ 975 h 1410"/>
                <a:gd name="T20" fmla="*/ 963 w 969"/>
                <a:gd name="T21" fmla="*/ 941 h 1410"/>
                <a:gd name="T22" fmla="*/ 911 w 969"/>
                <a:gd name="T23" fmla="*/ 837 h 1410"/>
                <a:gd name="T24" fmla="*/ 828 w 969"/>
                <a:gd name="T25" fmla="*/ 837 h 1410"/>
                <a:gd name="T26" fmla="*/ 817 w 969"/>
                <a:gd name="T27" fmla="*/ 752 h 1410"/>
                <a:gd name="T28" fmla="*/ 818 w 969"/>
                <a:gd name="T29" fmla="*/ 732 h 1410"/>
                <a:gd name="T30" fmla="*/ 795 w 969"/>
                <a:gd name="T31" fmla="*/ 745 h 1410"/>
                <a:gd name="T32" fmla="*/ 734 w 969"/>
                <a:gd name="T33" fmla="*/ 761 h 1410"/>
                <a:gd name="T34" fmla="*/ 700 w 969"/>
                <a:gd name="T35" fmla="*/ 759 h 1410"/>
                <a:gd name="T36" fmla="*/ 669 w 969"/>
                <a:gd name="T37" fmla="*/ 717 h 1410"/>
                <a:gd name="T38" fmla="*/ 631 w 969"/>
                <a:gd name="T39" fmla="*/ 706 h 1410"/>
                <a:gd name="T40" fmla="*/ 604 w 969"/>
                <a:gd name="T41" fmla="*/ 636 h 1410"/>
                <a:gd name="T42" fmla="*/ 589 w 969"/>
                <a:gd name="T43" fmla="*/ 613 h 1410"/>
                <a:gd name="T44" fmla="*/ 575 w 969"/>
                <a:gd name="T45" fmla="*/ 531 h 1410"/>
                <a:gd name="T46" fmla="*/ 607 w 969"/>
                <a:gd name="T47" fmla="*/ 481 h 1410"/>
                <a:gd name="T48" fmla="*/ 629 w 969"/>
                <a:gd name="T49" fmla="*/ 419 h 1410"/>
                <a:gd name="T50" fmla="*/ 675 w 969"/>
                <a:gd name="T51" fmla="*/ 356 h 1410"/>
                <a:gd name="T52" fmla="*/ 763 w 969"/>
                <a:gd name="T53" fmla="*/ 319 h 1410"/>
                <a:gd name="T54" fmla="*/ 833 w 969"/>
                <a:gd name="T55" fmla="*/ 293 h 1410"/>
                <a:gd name="T56" fmla="*/ 842 w 969"/>
                <a:gd name="T57" fmla="*/ 291 h 1410"/>
                <a:gd name="T58" fmla="*/ 842 w 969"/>
                <a:gd name="T59" fmla="*/ 223 h 1410"/>
                <a:gd name="T60" fmla="*/ 859 w 969"/>
                <a:gd name="T61" fmla="*/ 198 h 1410"/>
                <a:gd name="T62" fmla="*/ 786 w 969"/>
                <a:gd name="T63" fmla="*/ 167 h 1410"/>
                <a:gd name="T64" fmla="*/ 742 w 969"/>
                <a:gd name="T65" fmla="*/ 164 h 1410"/>
                <a:gd name="T66" fmla="*/ 669 w 969"/>
                <a:gd name="T67" fmla="*/ 180 h 1410"/>
                <a:gd name="T68" fmla="*/ 623 w 969"/>
                <a:gd name="T69" fmla="*/ 169 h 1410"/>
                <a:gd name="T70" fmla="*/ 604 w 969"/>
                <a:gd name="T71" fmla="*/ 133 h 1410"/>
                <a:gd name="T72" fmla="*/ 582 w 969"/>
                <a:gd name="T73" fmla="*/ 88 h 1410"/>
                <a:gd name="T74" fmla="*/ 515 w 969"/>
                <a:gd name="T75" fmla="*/ 30 h 1410"/>
                <a:gd name="T76" fmla="*/ 482 w 969"/>
                <a:gd name="T77" fmla="*/ 0 h 1410"/>
                <a:gd name="T78" fmla="*/ 464 w 969"/>
                <a:gd name="T79" fmla="*/ 24 h 1410"/>
                <a:gd name="T80" fmla="*/ 468 w 969"/>
                <a:gd name="T81" fmla="*/ 33 h 1410"/>
                <a:gd name="T82" fmla="*/ 469 w 969"/>
                <a:gd name="T83" fmla="*/ 42 h 1410"/>
                <a:gd name="T84" fmla="*/ 459 w 969"/>
                <a:gd name="T85" fmla="*/ 59 h 1410"/>
                <a:gd name="T86" fmla="*/ 448 w 969"/>
                <a:gd name="T87" fmla="*/ 77 h 1410"/>
                <a:gd name="T88" fmla="*/ 278 w 969"/>
                <a:gd name="T89" fmla="*/ 215 h 1410"/>
                <a:gd name="T90" fmla="*/ 217 w 969"/>
                <a:gd name="T91" fmla="*/ 289 h 1410"/>
                <a:gd name="T92" fmla="*/ 199 w 969"/>
                <a:gd name="T93" fmla="*/ 337 h 1410"/>
                <a:gd name="T94" fmla="*/ 134 w 969"/>
                <a:gd name="T95" fmla="*/ 342 h 1410"/>
                <a:gd name="T96" fmla="*/ 111 w 969"/>
                <a:gd name="T97" fmla="*/ 334 h 1410"/>
                <a:gd name="T98" fmla="*/ 77 w 969"/>
                <a:gd name="T99" fmla="*/ 327 h 1410"/>
                <a:gd name="T100" fmla="*/ 76 w 969"/>
                <a:gd name="T101" fmla="*/ 280 h 1410"/>
                <a:gd name="T102" fmla="*/ 77 w 969"/>
                <a:gd name="T103" fmla="*/ 272 h 1410"/>
                <a:gd name="T104" fmla="*/ 73 w 969"/>
                <a:gd name="T105" fmla="*/ 264 h 1410"/>
                <a:gd name="T106" fmla="*/ 67 w 969"/>
                <a:gd name="T107" fmla="*/ 255 h 1410"/>
                <a:gd name="T108" fmla="*/ 8 w 969"/>
                <a:gd name="T109" fmla="*/ 313 h 1410"/>
                <a:gd name="T110" fmla="*/ 37 w 969"/>
                <a:gd name="T111" fmla="*/ 414 h 1410"/>
                <a:gd name="T112" fmla="*/ 23 w 969"/>
                <a:gd name="T113" fmla="*/ 433 h 1410"/>
                <a:gd name="T114" fmla="*/ 63 w 969"/>
                <a:gd name="T115" fmla="*/ 477 h 1410"/>
                <a:gd name="T116" fmla="*/ 139 w 969"/>
                <a:gd name="T117" fmla="*/ 557 h 1410"/>
                <a:gd name="T118" fmla="*/ 207 w 969"/>
                <a:gd name="T119" fmla="*/ 672 h 1410"/>
                <a:gd name="T120" fmla="*/ 344 w 969"/>
                <a:gd name="T121" fmla="*/ 945 h 1410"/>
                <a:gd name="T122" fmla="*/ 417 w 969"/>
                <a:gd name="T123" fmla="*/ 1112 h 1410"/>
                <a:gd name="T124" fmla="*/ 537 w 969"/>
                <a:gd name="T125" fmla="*/ 1196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9" h="1410">
                  <a:moveTo>
                    <a:pt x="537" y="1196"/>
                  </a:moveTo>
                  <a:cubicBezTo>
                    <a:pt x="670" y="1263"/>
                    <a:pt x="745" y="1309"/>
                    <a:pt x="759" y="1334"/>
                  </a:cubicBezTo>
                  <a:cubicBezTo>
                    <a:pt x="775" y="1361"/>
                    <a:pt x="824" y="1388"/>
                    <a:pt x="843" y="1398"/>
                  </a:cubicBezTo>
                  <a:lnTo>
                    <a:pt x="849" y="1401"/>
                  </a:lnTo>
                  <a:cubicBezTo>
                    <a:pt x="852" y="1403"/>
                    <a:pt x="854" y="1406"/>
                    <a:pt x="855" y="1409"/>
                  </a:cubicBezTo>
                  <a:cubicBezTo>
                    <a:pt x="858" y="1406"/>
                    <a:pt x="862" y="1404"/>
                    <a:pt x="864" y="1403"/>
                  </a:cubicBezTo>
                  <a:cubicBezTo>
                    <a:pt x="877" y="1396"/>
                    <a:pt x="883" y="1376"/>
                    <a:pt x="887" y="1362"/>
                  </a:cubicBezTo>
                  <a:cubicBezTo>
                    <a:pt x="889" y="1355"/>
                    <a:pt x="891" y="1348"/>
                    <a:pt x="893" y="1344"/>
                  </a:cubicBezTo>
                  <a:cubicBezTo>
                    <a:pt x="893" y="1343"/>
                    <a:pt x="894" y="1343"/>
                    <a:pt x="894" y="1342"/>
                  </a:cubicBezTo>
                  <a:cubicBezTo>
                    <a:pt x="893" y="1330"/>
                    <a:pt x="893" y="1315"/>
                    <a:pt x="904" y="1308"/>
                  </a:cubicBezTo>
                  <a:cubicBezTo>
                    <a:pt x="919" y="1300"/>
                    <a:pt x="942" y="1266"/>
                    <a:pt x="942" y="1252"/>
                  </a:cubicBezTo>
                  <a:cubicBezTo>
                    <a:pt x="942" y="1249"/>
                    <a:pt x="938" y="1246"/>
                    <a:pt x="931" y="1242"/>
                  </a:cubicBezTo>
                  <a:cubicBezTo>
                    <a:pt x="923" y="1237"/>
                    <a:pt x="912" y="1231"/>
                    <a:pt x="912" y="1216"/>
                  </a:cubicBezTo>
                  <a:cubicBezTo>
                    <a:pt x="912" y="1206"/>
                    <a:pt x="918" y="1195"/>
                    <a:pt x="924" y="1183"/>
                  </a:cubicBezTo>
                  <a:cubicBezTo>
                    <a:pt x="930" y="1172"/>
                    <a:pt x="937" y="1159"/>
                    <a:pt x="933" y="1155"/>
                  </a:cubicBezTo>
                  <a:cubicBezTo>
                    <a:pt x="921" y="1146"/>
                    <a:pt x="930" y="1130"/>
                    <a:pt x="938" y="1115"/>
                  </a:cubicBezTo>
                  <a:cubicBezTo>
                    <a:pt x="944" y="1105"/>
                    <a:pt x="949" y="1095"/>
                    <a:pt x="949" y="1088"/>
                  </a:cubicBezTo>
                  <a:cubicBezTo>
                    <a:pt x="948" y="1086"/>
                    <a:pt x="948" y="1082"/>
                    <a:pt x="947" y="1077"/>
                  </a:cubicBezTo>
                  <a:cubicBezTo>
                    <a:pt x="940" y="1025"/>
                    <a:pt x="937" y="998"/>
                    <a:pt x="940" y="985"/>
                  </a:cubicBezTo>
                  <a:cubicBezTo>
                    <a:pt x="940" y="980"/>
                    <a:pt x="942" y="977"/>
                    <a:pt x="944" y="975"/>
                  </a:cubicBezTo>
                  <a:cubicBezTo>
                    <a:pt x="946" y="973"/>
                    <a:pt x="948" y="971"/>
                    <a:pt x="951" y="969"/>
                  </a:cubicBezTo>
                  <a:cubicBezTo>
                    <a:pt x="961" y="962"/>
                    <a:pt x="968" y="956"/>
                    <a:pt x="963" y="941"/>
                  </a:cubicBezTo>
                  <a:cubicBezTo>
                    <a:pt x="959" y="932"/>
                    <a:pt x="950" y="915"/>
                    <a:pt x="941" y="897"/>
                  </a:cubicBezTo>
                  <a:cubicBezTo>
                    <a:pt x="930" y="877"/>
                    <a:pt x="919" y="854"/>
                    <a:pt x="911" y="837"/>
                  </a:cubicBezTo>
                  <a:cubicBezTo>
                    <a:pt x="886" y="834"/>
                    <a:pt x="858" y="835"/>
                    <a:pt x="844" y="841"/>
                  </a:cubicBezTo>
                  <a:cubicBezTo>
                    <a:pt x="838" y="843"/>
                    <a:pt x="832" y="842"/>
                    <a:pt x="828" y="837"/>
                  </a:cubicBezTo>
                  <a:cubicBezTo>
                    <a:pt x="823" y="833"/>
                    <a:pt x="821" y="825"/>
                    <a:pt x="819" y="816"/>
                  </a:cubicBezTo>
                  <a:cubicBezTo>
                    <a:pt x="816" y="799"/>
                    <a:pt x="817" y="777"/>
                    <a:pt x="817" y="752"/>
                  </a:cubicBezTo>
                  <a:cubicBezTo>
                    <a:pt x="818" y="746"/>
                    <a:pt x="818" y="740"/>
                    <a:pt x="818" y="736"/>
                  </a:cubicBezTo>
                  <a:cubicBezTo>
                    <a:pt x="818" y="734"/>
                    <a:pt x="818" y="733"/>
                    <a:pt x="818" y="732"/>
                  </a:cubicBezTo>
                  <a:cubicBezTo>
                    <a:pt x="817" y="728"/>
                    <a:pt x="816" y="726"/>
                    <a:pt x="815" y="726"/>
                  </a:cubicBezTo>
                  <a:cubicBezTo>
                    <a:pt x="810" y="726"/>
                    <a:pt x="800" y="733"/>
                    <a:pt x="795" y="745"/>
                  </a:cubicBezTo>
                  <a:cubicBezTo>
                    <a:pt x="789" y="760"/>
                    <a:pt x="771" y="762"/>
                    <a:pt x="757" y="762"/>
                  </a:cubicBezTo>
                  <a:cubicBezTo>
                    <a:pt x="750" y="762"/>
                    <a:pt x="742" y="761"/>
                    <a:pt x="734" y="761"/>
                  </a:cubicBezTo>
                  <a:cubicBezTo>
                    <a:pt x="726" y="760"/>
                    <a:pt x="717" y="760"/>
                    <a:pt x="709" y="760"/>
                  </a:cubicBezTo>
                  <a:cubicBezTo>
                    <a:pt x="705" y="760"/>
                    <a:pt x="703" y="759"/>
                    <a:pt x="700" y="759"/>
                  </a:cubicBezTo>
                  <a:cubicBezTo>
                    <a:pt x="683" y="755"/>
                    <a:pt x="679" y="740"/>
                    <a:pt x="676" y="729"/>
                  </a:cubicBezTo>
                  <a:cubicBezTo>
                    <a:pt x="674" y="719"/>
                    <a:pt x="673" y="717"/>
                    <a:pt x="669" y="717"/>
                  </a:cubicBezTo>
                  <a:cubicBezTo>
                    <a:pt x="666" y="717"/>
                    <a:pt x="664" y="717"/>
                    <a:pt x="661" y="717"/>
                  </a:cubicBezTo>
                  <a:cubicBezTo>
                    <a:pt x="648" y="717"/>
                    <a:pt x="638" y="713"/>
                    <a:pt x="631" y="706"/>
                  </a:cubicBezTo>
                  <a:cubicBezTo>
                    <a:pt x="625" y="700"/>
                    <a:pt x="623" y="691"/>
                    <a:pt x="624" y="681"/>
                  </a:cubicBezTo>
                  <a:cubicBezTo>
                    <a:pt x="625" y="666"/>
                    <a:pt x="616" y="653"/>
                    <a:pt x="604" y="636"/>
                  </a:cubicBezTo>
                  <a:cubicBezTo>
                    <a:pt x="601" y="631"/>
                    <a:pt x="597" y="625"/>
                    <a:pt x="593" y="619"/>
                  </a:cubicBezTo>
                  <a:lnTo>
                    <a:pt x="589" y="613"/>
                  </a:lnTo>
                  <a:cubicBezTo>
                    <a:pt x="574" y="589"/>
                    <a:pt x="558" y="565"/>
                    <a:pt x="573" y="547"/>
                  </a:cubicBezTo>
                  <a:cubicBezTo>
                    <a:pt x="577" y="542"/>
                    <a:pt x="577" y="538"/>
                    <a:pt x="575" y="531"/>
                  </a:cubicBezTo>
                  <a:cubicBezTo>
                    <a:pt x="574" y="522"/>
                    <a:pt x="571" y="510"/>
                    <a:pt x="585" y="497"/>
                  </a:cubicBezTo>
                  <a:cubicBezTo>
                    <a:pt x="593" y="489"/>
                    <a:pt x="601" y="485"/>
                    <a:pt x="607" y="481"/>
                  </a:cubicBezTo>
                  <a:cubicBezTo>
                    <a:pt x="617" y="476"/>
                    <a:pt x="620" y="475"/>
                    <a:pt x="617" y="462"/>
                  </a:cubicBezTo>
                  <a:cubicBezTo>
                    <a:pt x="613" y="445"/>
                    <a:pt x="621" y="431"/>
                    <a:pt x="629" y="419"/>
                  </a:cubicBezTo>
                  <a:cubicBezTo>
                    <a:pt x="635" y="409"/>
                    <a:pt x="641" y="400"/>
                    <a:pt x="642" y="388"/>
                  </a:cubicBezTo>
                  <a:cubicBezTo>
                    <a:pt x="643" y="367"/>
                    <a:pt x="659" y="361"/>
                    <a:pt x="675" y="356"/>
                  </a:cubicBezTo>
                  <a:cubicBezTo>
                    <a:pt x="687" y="352"/>
                    <a:pt x="699" y="348"/>
                    <a:pt x="712" y="338"/>
                  </a:cubicBezTo>
                  <a:cubicBezTo>
                    <a:pt x="729" y="325"/>
                    <a:pt x="747" y="322"/>
                    <a:pt x="763" y="319"/>
                  </a:cubicBezTo>
                  <a:cubicBezTo>
                    <a:pt x="778" y="317"/>
                    <a:pt x="792" y="315"/>
                    <a:pt x="804" y="305"/>
                  </a:cubicBezTo>
                  <a:cubicBezTo>
                    <a:pt x="813" y="297"/>
                    <a:pt x="823" y="293"/>
                    <a:pt x="833" y="293"/>
                  </a:cubicBezTo>
                  <a:cubicBezTo>
                    <a:pt x="839" y="293"/>
                    <a:pt x="845" y="294"/>
                    <a:pt x="850" y="296"/>
                  </a:cubicBezTo>
                  <a:cubicBezTo>
                    <a:pt x="847" y="294"/>
                    <a:pt x="844" y="292"/>
                    <a:pt x="842" y="291"/>
                  </a:cubicBezTo>
                  <a:cubicBezTo>
                    <a:pt x="832" y="285"/>
                    <a:pt x="823" y="279"/>
                    <a:pt x="819" y="271"/>
                  </a:cubicBezTo>
                  <a:cubicBezTo>
                    <a:pt x="812" y="257"/>
                    <a:pt x="827" y="240"/>
                    <a:pt x="842" y="223"/>
                  </a:cubicBezTo>
                  <a:cubicBezTo>
                    <a:pt x="849" y="215"/>
                    <a:pt x="856" y="208"/>
                    <a:pt x="859" y="202"/>
                  </a:cubicBezTo>
                  <a:cubicBezTo>
                    <a:pt x="860" y="201"/>
                    <a:pt x="860" y="200"/>
                    <a:pt x="859" y="198"/>
                  </a:cubicBezTo>
                  <a:cubicBezTo>
                    <a:pt x="857" y="193"/>
                    <a:pt x="848" y="182"/>
                    <a:pt x="806" y="165"/>
                  </a:cubicBezTo>
                  <a:cubicBezTo>
                    <a:pt x="801" y="163"/>
                    <a:pt x="794" y="165"/>
                    <a:pt x="786" y="167"/>
                  </a:cubicBezTo>
                  <a:cubicBezTo>
                    <a:pt x="775" y="170"/>
                    <a:pt x="763" y="172"/>
                    <a:pt x="755" y="168"/>
                  </a:cubicBezTo>
                  <a:cubicBezTo>
                    <a:pt x="751" y="166"/>
                    <a:pt x="747" y="164"/>
                    <a:pt x="742" y="164"/>
                  </a:cubicBezTo>
                  <a:cubicBezTo>
                    <a:pt x="731" y="164"/>
                    <a:pt x="722" y="169"/>
                    <a:pt x="716" y="173"/>
                  </a:cubicBezTo>
                  <a:cubicBezTo>
                    <a:pt x="709" y="178"/>
                    <a:pt x="687" y="180"/>
                    <a:pt x="669" y="180"/>
                  </a:cubicBezTo>
                  <a:cubicBezTo>
                    <a:pt x="665" y="180"/>
                    <a:pt x="661" y="180"/>
                    <a:pt x="656" y="180"/>
                  </a:cubicBezTo>
                  <a:cubicBezTo>
                    <a:pt x="643" y="179"/>
                    <a:pt x="630" y="176"/>
                    <a:pt x="623" y="169"/>
                  </a:cubicBezTo>
                  <a:cubicBezTo>
                    <a:pt x="620" y="165"/>
                    <a:pt x="619" y="161"/>
                    <a:pt x="619" y="157"/>
                  </a:cubicBezTo>
                  <a:cubicBezTo>
                    <a:pt x="620" y="147"/>
                    <a:pt x="612" y="140"/>
                    <a:pt x="604" y="133"/>
                  </a:cubicBezTo>
                  <a:cubicBezTo>
                    <a:pt x="596" y="126"/>
                    <a:pt x="588" y="119"/>
                    <a:pt x="590" y="108"/>
                  </a:cubicBezTo>
                  <a:cubicBezTo>
                    <a:pt x="591" y="103"/>
                    <a:pt x="588" y="95"/>
                    <a:pt x="582" y="88"/>
                  </a:cubicBezTo>
                  <a:cubicBezTo>
                    <a:pt x="573" y="76"/>
                    <a:pt x="560" y="69"/>
                    <a:pt x="547" y="67"/>
                  </a:cubicBezTo>
                  <a:cubicBezTo>
                    <a:pt x="527" y="66"/>
                    <a:pt x="521" y="47"/>
                    <a:pt x="515" y="30"/>
                  </a:cubicBezTo>
                  <a:cubicBezTo>
                    <a:pt x="511" y="18"/>
                    <a:pt x="507" y="8"/>
                    <a:pt x="500" y="3"/>
                  </a:cubicBezTo>
                  <a:cubicBezTo>
                    <a:pt x="497" y="1"/>
                    <a:pt x="493" y="0"/>
                    <a:pt x="482" y="0"/>
                  </a:cubicBezTo>
                  <a:cubicBezTo>
                    <a:pt x="473" y="0"/>
                    <a:pt x="462" y="1"/>
                    <a:pt x="448" y="4"/>
                  </a:cubicBezTo>
                  <a:cubicBezTo>
                    <a:pt x="455" y="11"/>
                    <a:pt x="460" y="18"/>
                    <a:pt x="464" y="24"/>
                  </a:cubicBezTo>
                  <a:cubicBezTo>
                    <a:pt x="464" y="24"/>
                    <a:pt x="464" y="24"/>
                    <a:pt x="464" y="25"/>
                  </a:cubicBezTo>
                  <a:cubicBezTo>
                    <a:pt x="466" y="28"/>
                    <a:pt x="467" y="30"/>
                    <a:pt x="468" y="33"/>
                  </a:cubicBezTo>
                  <a:cubicBezTo>
                    <a:pt x="468" y="33"/>
                    <a:pt x="468" y="33"/>
                    <a:pt x="468" y="34"/>
                  </a:cubicBezTo>
                  <a:cubicBezTo>
                    <a:pt x="469" y="36"/>
                    <a:pt x="470" y="39"/>
                    <a:pt x="469" y="42"/>
                  </a:cubicBezTo>
                  <a:cubicBezTo>
                    <a:pt x="469" y="48"/>
                    <a:pt x="465" y="53"/>
                    <a:pt x="459" y="59"/>
                  </a:cubicBezTo>
                  <a:lnTo>
                    <a:pt x="459" y="59"/>
                  </a:lnTo>
                  <a:cubicBezTo>
                    <a:pt x="453" y="64"/>
                    <a:pt x="451" y="67"/>
                    <a:pt x="449" y="71"/>
                  </a:cubicBezTo>
                  <a:cubicBezTo>
                    <a:pt x="449" y="73"/>
                    <a:pt x="448" y="74"/>
                    <a:pt x="448" y="77"/>
                  </a:cubicBezTo>
                  <a:cubicBezTo>
                    <a:pt x="445" y="87"/>
                    <a:pt x="442" y="103"/>
                    <a:pt x="417" y="135"/>
                  </a:cubicBezTo>
                  <a:cubicBezTo>
                    <a:pt x="379" y="187"/>
                    <a:pt x="316" y="204"/>
                    <a:pt x="278" y="215"/>
                  </a:cubicBezTo>
                  <a:cubicBezTo>
                    <a:pt x="273" y="216"/>
                    <a:pt x="268" y="217"/>
                    <a:pt x="264" y="219"/>
                  </a:cubicBezTo>
                  <a:cubicBezTo>
                    <a:pt x="243" y="225"/>
                    <a:pt x="229" y="256"/>
                    <a:pt x="217" y="289"/>
                  </a:cubicBezTo>
                  <a:cubicBezTo>
                    <a:pt x="216" y="293"/>
                    <a:pt x="214" y="298"/>
                    <a:pt x="212" y="303"/>
                  </a:cubicBezTo>
                  <a:cubicBezTo>
                    <a:pt x="208" y="315"/>
                    <a:pt x="204" y="326"/>
                    <a:pt x="199" y="337"/>
                  </a:cubicBezTo>
                  <a:cubicBezTo>
                    <a:pt x="190" y="359"/>
                    <a:pt x="180" y="370"/>
                    <a:pt x="169" y="370"/>
                  </a:cubicBezTo>
                  <a:cubicBezTo>
                    <a:pt x="156" y="370"/>
                    <a:pt x="145" y="357"/>
                    <a:pt x="134" y="342"/>
                  </a:cubicBezTo>
                  <a:cubicBezTo>
                    <a:pt x="129" y="334"/>
                    <a:pt x="124" y="333"/>
                    <a:pt x="120" y="333"/>
                  </a:cubicBezTo>
                  <a:cubicBezTo>
                    <a:pt x="118" y="333"/>
                    <a:pt x="115" y="334"/>
                    <a:pt x="111" y="334"/>
                  </a:cubicBezTo>
                  <a:cubicBezTo>
                    <a:pt x="108" y="335"/>
                    <a:pt x="103" y="336"/>
                    <a:pt x="99" y="336"/>
                  </a:cubicBezTo>
                  <a:cubicBezTo>
                    <a:pt x="91" y="336"/>
                    <a:pt x="84" y="333"/>
                    <a:pt x="77" y="327"/>
                  </a:cubicBezTo>
                  <a:cubicBezTo>
                    <a:pt x="57" y="309"/>
                    <a:pt x="58" y="302"/>
                    <a:pt x="69" y="289"/>
                  </a:cubicBezTo>
                  <a:cubicBezTo>
                    <a:pt x="71" y="286"/>
                    <a:pt x="73" y="284"/>
                    <a:pt x="76" y="280"/>
                  </a:cubicBezTo>
                  <a:cubicBezTo>
                    <a:pt x="77" y="279"/>
                    <a:pt x="77" y="277"/>
                    <a:pt x="77" y="275"/>
                  </a:cubicBezTo>
                  <a:cubicBezTo>
                    <a:pt x="77" y="274"/>
                    <a:pt x="77" y="273"/>
                    <a:pt x="77" y="272"/>
                  </a:cubicBezTo>
                  <a:cubicBezTo>
                    <a:pt x="76" y="271"/>
                    <a:pt x="76" y="269"/>
                    <a:pt x="75" y="268"/>
                  </a:cubicBezTo>
                  <a:cubicBezTo>
                    <a:pt x="75" y="266"/>
                    <a:pt x="74" y="265"/>
                    <a:pt x="73" y="264"/>
                  </a:cubicBezTo>
                  <a:cubicBezTo>
                    <a:pt x="73" y="263"/>
                    <a:pt x="72" y="261"/>
                    <a:pt x="70" y="259"/>
                  </a:cubicBezTo>
                  <a:cubicBezTo>
                    <a:pt x="69" y="258"/>
                    <a:pt x="68" y="256"/>
                    <a:pt x="67" y="255"/>
                  </a:cubicBezTo>
                  <a:cubicBezTo>
                    <a:pt x="66" y="254"/>
                    <a:pt x="65" y="252"/>
                    <a:pt x="64" y="251"/>
                  </a:cubicBezTo>
                  <a:cubicBezTo>
                    <a:pt x="43" y="258"/>
                    <a:pt x="21" y="287"/>
                    <a:pt x="8" y="313"/>
                  </a:cubicBezTo>
                  <a:cubicBezTo>
                    <a:pt x="0" y="331"/>
                    <a:pt x="15" y="364"/>
                    <a:pt x="26" y="388"/>
                  </a:cubicBezTo>
                  <a:cubicBezTo>
                    <a:pt x="31" y="399"/>
                    <a:pt x="36" y="408"/>
                    <a:pt x="37" y="414"/>
                  </a:cubicBezTo>
                  <a:cubicBezTo>
                    <a:pt x="38" y="418"/>
                    <a:pt x="39" y="424"/>
                    <a:pt x="36" y="428"/>
                  </a:cubicBezTo>
                  <a:cubicBezTo>
                    <a:pt x="33" y="432"/>
                    <a:pt x="27" y="432"/>
                    <a:pt x="23" y="433"/>
                  </a:cubicBezTo>
                  <a:cubicBezTo>
                    <a:pt x="16" y="433"/>
                    <a:pt x="14" y="433"/>
                    <a:pt x="14" y="437"/>
                  </a:cubicBezTo>
                  <a:cubicBezTo>
                    <a:pt x="12" y="446"/>
                    <a:pt x="44" y="466"/>
                    <a:pt x="63" y="477"/>
                  </a:cubicBezTo>
                  <a:cubicBezTo>
                    <a:pt x="75" y="484"/>
                    <a:pt x="86" y="491"/>
                    <a:pt x="94" y="497"/>
                  </a:cubicBezTo>
                  <a:cubicBezTo>
                    <a:pt x="111" y="510"/>
                    <a:pt x="125" y="533"/>
                    <a:pt x="139" y="557"/>
                  </a:cubicBezTo>
                  <a:cubicBezTo>
                    <a:pt x="150" y="574"/>
                    <a:pt x="161" y="592"/>
                    <a:pt x="171" y="603"/>
                  </a:cubicBezTo>
                  <a:cubicBezTo>
                    <a:pt x="190" y="623"/>
                    <a:pt x="196" y="641"/>
                    <a:pt x="207" y="672"/>
                  </a:cubicBezTo>
                  <a:cubicBezTo>
                    <a:pt x="212" y="685"/>
                    <a:pt x="218" y="701"/>
                    <a:pt x="227" y="722"/>
                  </a:cubicBezTo>
                  <a:cubicBezTo>
                    <a:pt x="253" y="786"/>
                    <a:pt x="307" y="898"/>
                    <a:pt x="344" y="945"/>
                  </a:cubicBezTo>
                  <a:cubicBezTo>
                    <a:pt x="363" y="969"/>
                    <a:pt x="405" y="1027"/>
                    <a:pt x="390" y="1050"/>
                  </a:cubicBezTo>
                  <a:cubicBezTo>
                    <a:pt x="384" y="1060"/>
                    <a:pt x="392" y="1094"/>
                    <a:pt x="417" y="1112"/>
                  </a:cubicBezTo>
                  <a:cubicBezTo>
                    <a:pt x="426" y="1117"/>
                    <a:pt x="434" y="1124"/>
                    <a:pt x="443" y="1132"/>
                  </a:cubicBezTo>
                  <a:cubicBezTo>
                    <a:pt x="463" y="1150"/>
                    <a:pt x="488" y="1171"/>
                    <a:pt x="537" y="119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6" name="Freeform 170">
              <a:extLst>
                <a:ext uri="{FF2B5EF4-FFF2-40B4-BE49-F238E27FC236}">
                  <a16:creationId xmlns:a16="http://schemas.microsoft.com/office/drawing/2014/main" id="{00AC347A-20B0-480A-A6BA-EE9AEF666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1950" y="3874321"/>
              <a:ext cx="441571" cy="372040"/>
            </a:xfrm>
            <a:custGeom>
              <a:avLst/>
              <a:gdLst>
                <a:gd name="T0" fmla="*/ 752 w 1036"/>
                <a:gd name="T1" fmla="*/ 619 h 871"/>
                <a:gd name="T2" fmla="*/ 802 w 1036"/>
                <a:gd name="T3" fmla="*/ 651 h 871"/>
                <a:gd name="T4" fmla="*/ 870 w 1036"/>
                <a:gd name="T5" fmla="*/ 606 h 871"/>
                <a:gd name="T6" fmla="*/ 975 w 1036"/>
                <a:gd name="T7" fmla="*/ 552 h 871"/>
                <a:gd name="T8" fmla="*/ 970 w 1036"/>
                <a:gd name="T9" fmla="*/ 539 h 871"/>
                <a:gd name="T10" fmla="*/ 957 w 1036"/>
                <a:gd name="T11" fmla="*/ 522 h 871"/>
                <a:gd name="T12" fmla="*/ 948 w 1036"/>
                <a:gd name="T13" fmla="*/ 511 h 871"/>
                <a:gd name="T14" fmla="*/ 939 w 1036"/>
                <a:gd name="T15" fmla="*/ 500 h 871"/>
                <a:gd name="T16" fmla="*/ 933 w 1036"/>
                <a:gd name="T17" fmla="*/ 494 h 871"/>
                <a:gd name="T18" fmla="*/ 936 w 1036"/>
                <a:gd name="T19" fmla="*/ 446 h 871"/>
                <a:gd name="T20" fmla="*/ 998 w 1036"/>
                <a:gd name="T21" fmla="*/ 393 h 871"/>
                <a:gd name="T22" fmla="*/ 1013 w 1036"/>
                <a:gd name="T23" fmla="*/ 311 h 871"/>
                <a:gd name="T24" fmla="*/ 1023 w 1036"/>
                <a:gd name="T25" fmla="*/ 301 h 871"/>
                <a:gd name="T26" fmla="*/ 1033 w 1036"/>
                <a:gd name="T27" fmla="*/ 287 h 871"/>
                <a:gd name="T28" fmla="*/ 934 w 1036"/>
                <a:gd name="T29" fmla="*/ 274 h 871"/>
                <a:gd name="T30" fmla="*/ 929 w 1036"/>
                <a:gd name="T31" fmla="*/ 243 h 871"/>
                <a:gd name="T32" fmla="*/ 839 w 1036"/>
                <a:gd name="T33" fmla="*/ 169 h 871"/>
                <a:gd name="T34" fmla="*/ 803 w 1036"/>
                <a:gd name="T35" fmla="*/ 107 h 871"/>
                <a:gd name="T36" fmla="*/ 625 w 1036"/>
                <a:gd name="T37" fmla="*/ 164 h 871"/>
                <a:gd name="T38" fmla="*/ 439 w 1036"/>
                <a:gd name="T39" fmla="*/ 130 h 871"/>
                <a:gd name="T40" fmla="*/ 377 w 1036"/>
                <a:gd name="T41" fmla="*/ 55 h 871"/>
                <a:gd name="T42" fmla="*/ 272 w 1036"/>
                <a:gd name="T43" fmla="*/ 0 h 871"/>
                <a:gd name="T44" fmla="*/ 252 w 1036"/>
                <a:gd name="T45" fmla="*/ 49 h 871"/>
                <a:gd name="T46" fmla="*/ 165 w 1036"/>
                <a:gd name="T47" fmla="*/ 149 h 871"/>
                <a:gd name="T48" fmla="*/ 85 w 1036"/>
                <a:gd name="T49" fmla="*/ 190 h 871"/>
                <a:gd name="T50" fmla="*/ 106 w 1036"/>
                <a:gd name="T51" fmla="*/ 44 h 871"/>
                <a:gd name="T52" fmla="*/ 30 w 1036"/>
                <a:gd name="T53" fmla="*/ 136 h 871"/>
                <a:gd name="T54" fmla="*/ 0 w 1036"/>
                <a:gd name="T55" fmla="*/ 221 h 871"/>
                <a:gd name="T56" fmla="*/ 43 w 1036"/>
                <a:gd name="T57" fmla="*/ 244 h 871"/>
                <a:gd name="T58" fmla="*/ 76 w 1036"/>
                <a:gd name="T59" fmla="*/ 301 h 871"/>
                <a:gd name="T60" fmla="*/ 120 w 1036"/>
                <a:gd name="T61" fmla="*/ 389 h 871"/>
                <a:gd name="T62" fmla="*/ 255 w 1036"/>
                <a:gd name="T63" fmla="*/ 403 h 871"/>
                <a:gd name="T64" fmla="*/ 455 w 1036"/>
                <a:gd name="T65" fmla="*/ 455 h 871"/>
                <a:gd name="T66" fmla="*/ 444 w 1036"/>
                <a:gd name="T67" fmla="*/ 624 h 871"/>
                <a:gd name="T68" fmla="*/ 459 w 1036"/>
                <a:gd name="T69" fmla="*/ 728 h 871"/>
                <a:gd name="T70" fmla="*/ 499 w 1036"/>
                <a:gd name="T71" fmla="*/ 822 h 871"/>
                <a:gd name="T72" fmla="*/ 551 w 1036"/>
                <a:gd name="T73" fmla="*/ 870 h 871"/>
                <a:gd name="T74" fmla="*/ 607 w 1036"/>
                <a:gd name="T75" fmla="*/ 861 h 871"/>
                <a:gd name="T76" fmla="*/ 652 w 1036"/>
                <a:gd name="T77" fmla="*/ 834 h 871"/>
                <a:gd name="T78" fmla="*/ 749 w 1036"/>
                <a:gd name="T79" fmla="*/ 766 h 871"/>
                <a:gd name="T80" fmla="*/ 746 w 1036"/>
                <a:gd name="T81" fmla="*/ 749 h 871"/>
                <a:gd name="T82" fmla="*/ 714 w 1036"/>
                <a:gd name="T83" fmla="*/ 731 h 871"/>
                <a:gd name="T84" fmla="*/ 667 w 1036"/>
                <a:gd name="T85" fmla="*/ 63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6" h="871">
                  <a:moveTo>
                    <a:pt x="691" y="603"/>
                  </a:moveTo>
                  <a:cubicBezTo>
                    <a:pt x="699" y="603"/>
                    <a:pt x="716" y="604"/>
                    <a:pt x="725" y="612"/>
                  </a:cubicBezTo>
                  <a:cubicBezTo>
                    <a:pt x="729" y="617"/>
                    <a:pt x="742" y="618"/>
                    <a:pt x="752" y="619"/>
                  </a:cubicBezTo>
                  <a:cubicBezTo>
                    <a:pt x="759" y="619"/>
                    <a:pt x="766" y="620"/>
                    <a:pt x="772" y="621"/>
                  </a:cubicBezTo>
                  <a:cubicBezTo>
                    <a:pt x="782" y="624"/>
                    <a:pt x="790" y="628"/>
                    <a:pt x="793" y="638"/>
                  </a:cubicBezTo>
                  <a:cubicBezTo>
                    <a:pt x="794" y="645"/>
                    <a:pt x="798" y="649"/>
                    <a:pt x="802" y="651"/>
                  </a:cubicBezTo>
                  <a:cubicBezTo>
                    <a:pt x="803" y="651"/>
                    <a:pt x="804" y="652"/>
                    <a:pt x="805" y="652"/>
                  </a:cubicBezTo>
                  <a:cubicBezTo>
                    <a:pt x="810" y="652"/>
                    <a:pt x="811" y="644"/>
                    <a:pt x="811" y="641"/>
                  </a:cubicBezTo>
                  <a:cubicBezTo>
                    <a:pt x="811" y="611"/>
                    <a:pt x="845" y="601"/>
                    <a:pt x="870" y="606"/>
                  </a:cubicBezTo>
                  <a:cubicBezTo>
                    <a:pt x="884" y="608"/>
                    <a:pt x="911" y="594"/>
                    <a:pt x="933" y="583"/>
                  </a:cubicBezTo>
                  <a:cubicBezTo>
                    <a:pt x="944" y="577"/>
                    <a:pt x="954" y="572"/>
                    <a:pt x="961" y="569"/>
                  </a:cubicBezTo>
                  <a:cubicBezTo>
                    <a:pt x="968" y="567"/>
                    <a:pt x="971" y="560"/>
                    <a:pt x="975" y="552"/>
                  </a:cubicBezTo>
                  <a:cubicBezTo>
                    <a:pt x="976" y="551"/>
                    <a:pt x="976" y="549"/>
                    <a:pt x="977" y="548"/>
                  </a:cubicBezTo>
                  <a:cubicBezTo>
                    <a:pt x="975" y="546"/>
                    <a:pt x="974" y="544"/>
                    <a:pt x="973" y="542"/>
                  </a:cubicBezTo>
                  <a:cubicBezTo>
                    <a:pt x="972" y="541"/>
                    <a:pt x="971" y="540"/>
                    <a:pt x="970" y="539"/>
                  </a:cubicBezTo>
                  <a:cubicBezTo>
                    <a:pt x="968" y="536"/>
                    <a:pt x="966" y="534"/>
                    <a:pt x="965" y="532"/>
                  </a:cubicBezTo>
                  <a:cubicBezTo>
                    <a:pt x="964" y="531"/>
                    <a:pt x="963" y="529"/>
                    <a:pt x="962" y="528"/>
                  </a:cubicBezTo>
                  <a:cubicBezTo>
                    <a:pt x="960" y="526"/>
                    <a:pt x="959" y="524"/>
                    <a:pt x="957" y="522"/>
                  </a:cubicBezTo>
                  <a:cubicBezTo>
                    <a:pt x="956" y="521"/>
                    <a:pt x="956" y="520"/>
                    <a:pt x="955" y="519"/>
                  </a:cubicBezTo>
                  <a:cubicBezTo>
                    <a:pt x="953" y="517"/>
                    <a:pt x="952" y="516"/>
                    <a:pt x="951" y="514"/>
                  </a:cubicBezTo>
                  <a:cubicBezTo>
                    <a:pt x="950" y="513"/>
                    <a:pt x="949" y="512"/>
                    <a:pt x="948" y="511"/>
                  </a:cubicBezTo>
                  <a:cubicBezTo>
                    <a:pt x="947" y="509"/>
                    <a:pt x="946" y="508"/>
                    <a:pt x="945" y="507"/>
                  </a:cubicBezTo>
                  <a:cubicBezTo>
                    <a:pt x="944" y="506"/>
                    <a:pt x="943" y="505"/>
                    <a:pt x="942" y="504"/>
                  </a:cubicBezTo>
                  <a:cubicBezTo>
                    <a:pt x="941" y="503"/>
                    <a:pt x="940" y="501"/>
                    <a:pt x="939" y="500"/>
                  </a:cubicBezTo>
                  <a:cubicBezTo>
                    <a:pt x="939" y="500"/>
                    <a:pt x="938" y="499"/>
                    <a:pt x="937" y="498"/>
                  </a:cubicBezTo>
                  <a:cubicBezTo>
                    <a:pt x="936" y="497"/>
                    <a:pt x="936" y="496"/>
                    <a:pt x="935" y="495"/>
                  </a:cubicBezTo>
                  <a:cubicBezTo>
                    <a:pt x="934" y="495"/>
                    <a:pt x="934" y="494"/>
                    <a:pt x="933" y="494"/>
                  </a:cubicBezTo>
                  <a:cubicBezTo>
                    <a:pt x="932" y="492"/>
                    <a:pt x="931" y="491"/>
                    <a:pt x="930" y="491"/>
                  </a:cubicBezTo>
                  <a:cubicBezTo>
                    <a:pt x="917" y="479"/>
                    <a:pt x="925" y="468"/>
                    <a:pt x="930" y="462"/>
                  </a:cubicBezTo>
                  <a:cubicBezTo>
                    <a:pt x="933" y="457"/>
                    <a:pt x="937" y="452"/>
                    <a:pt x="936" y="446"/>
                  </a:cubicBezTo>
                  <a:cubicBezTo>
                    <a:pt x="935" y="436"/>
                    <a:pt x="934" y="425"/>
                    <a:pt x="941" y="417"/>
                  </a:cubicBezTo>
                  <a:cubicBezTo>
                    <a:pt x="947" y="409"/>
                    <a:pt x="959" y="405"/>
                    <a:pt x="977" y="403"/>
                  </a:cubicBezTo>
                  <a:cubicBezTo>
                    <a:pt x="989" y="403"/>
                    <a:pt x="996" y="399"/>
                    <a:pt x="998" y="393"/>
                  </a:cubicBezTo>
                  <a:cubicBezTo>
                    <a:pt x="999" y="386"/>
                    <a:pt x="994" y="378"/>
                    <a:pt x="986" y="373"/>
                  </a:cubicBezTo>
                  <a:cubicBezTo>
                    <a:pt x="980" y="370"/>
                    <a:pt x="976" y="364"/>
                    <a:pt x="976" y="358"/>
                  </a:cubicBezTo>
                  <a:cubicBezTo>
                    <a:pt x="976" y="341"/>
                    <a:pt x="998" y="320"/>
                    <a:pt x="1013" y="311"/>
                  </a:cubicBezTo>
                  <a:cubicBezTo>
                    <a:pt x="1014" y="310"/>
                    <a:pt x="1016" y="309"/>
                    <a:pt x="1018" y="307"/>
                  </a:cubicBezTo>
                  <a:lnTo>
                    <a:pt x="1019" y="306"/>
                  </a:lnTo>
                  <a:cubicBezTo>
                    <a:pt x="1021" y="304"/>
                    <a:pt x="1022" y="303"/>
                    <a:pt x="1023" y="301"/>
                  </a:cubicBezTo>
                  <a:cubicBezTo>
                    <a:pt x="1024" y="300"/>
                    <a:pt x="1025" y="299"/>
                    <a:pt x="1026" y="298"/>
                  </a:cubicBezTo>
                  <a:cubicBezTo>
                    <a:pt x="1027" y="296"/>
                    <a:pt x="1029" y="294"/>
                    <a:pt x="1030" y="292"/>
                  </a:cubicBezTo>
                  <a:cubicBezTo>
                    <a:pt x="1031" y="290"/>
                    <a:pt x="1032" y="289"/>
                    <a:pt x="1033" y="287"/>
                  </a:cubicBezTo>
                  <a:cubicBezTo>
                    <a:pt x="1034" y="286"/>
                    <a:pt x="1035" y="284"/>
                    <a:pt x="1035" y="283"/>
                  </a:cubicBezTo>
                  <a:cubicBezTo>
                    <a:pt x="1011" y="275"/>
                    <a:pt x="981" y="273"/>
                    <a:pt x="959" y="273"/>
                  </a:cubicBezTo>
                  <a:cubicBezTo>
                    <a:pt x="949" y="273"/>
                    <a:pt x="940" y="274"/>
                    <a:pt x="934" y="274"/>
                  </a:cubicBezTo>
                  <a:lnTo>
                    <a:pt x="931" y="274"/>
                  </a:lnTo>
                  <a:cubicBezTo>
                    <a:pt x="930" y="274"/>
                    <a:pt x="922" y="274"/>
                    <a:pt x="919" y="269"/>
                  </a:cubicBezTo>
                  <a:cubicBezTo>
                    <a:pt x="916" y="262"/>
                    <a:pt x="921" y="254"/>
                    <a:pt x="929" y="243"/>
                  </a:cubicBezTo>
                  <a:cubicBezTo>
                    <a:pt x="937" y="231"/>
                    <a:pt x="947" y="218"/>
                    <a:pt x="948" y="205"/>
                  </a:cubicBezTo>
                  <a:cubicBezTo>
                    <a:pt x="949" y="186"/>
                    <a:pt x="895" y="178"/>
                    <a:pt x="863" y="173"/>
                  </a:cubicBezTo>
                  <a:cubicBezTo>
                    <a:pt x="854" y="172"/>
                    <a:pt x="846" y="171"/>
                    <a:pt x="839" y="169"/>
                  </a:cubicBezTo>
                  <a:cubicBezTo>
                    <a:pt x="820" y="165"/>
                    <a:pt x="814" y="152"/>
                    <a:pt x="814" y="143"/>
                  </a:cubicBezTo>
                  <a:cubicBezTo>
                    <a:pt x="815" y="130"/>
                    <a:pt x="827" y="117"/>
                    <a:pt x="849" y="115"/>
                  </a:cubicBezTo>
                  <a:cubicBezTo>
                    <a:pt x="840" y="111"/>
                    <a:pt x="823" y="107"/>
                    <a:pt x="803" y="107"/>
                  </a:cubicBezTo>
                  <a:cubicBezTo>
                    <a:pt x="798" y="107"/>
                    <a:pt x="792" y="108"/>
                    <a:pt x="787" y="108"/>
                  </a:cubicBezTo>
                  <a:cubicBezTo>
                    <a:pt x="742" y="115"/>
                    <a:pt x="679" y="140"/>
                    <a:pt x="642" y="160"/>
                  </a:cubicBezTo>
                  <a:cubicBezTo>
                    <a:pt x="637" y="163"/>
                    <a:pt x="631" y="164"/>
                    <a:pt x="625" y="164"/>
                  </a:cubicBezTo>
                  <a:cubicBezTo>
                    <a:pt x="607" y="164"/>
                    <a:pt x="587" y="152"/>
                    <a:pt x="566" y="140"/>
                  </a:cubicBezTo>
                  <a:cubicBezTo>
                    <a:pt x="541" y="126"/>
                    <a:pt x="515" y="111"/>
                    <a:pt x="497" y="118"/>
                  </a:cubicBezTo>
                  <a:cubicBezTo>
                    <a:pt x="479" y="125"/>
                    <a:pt x="458" y="130"/>
                    <a:pt x="439" y="130"/>
                  </a:cubicBezTo>
                  <a:cubicBezTo>
                    <a:pt x="426" y="130"/>
                    <a:pt x="407" y="127"/>
                    <a:pt x="397" y="116"/>
                  </a:cubicBezTo>
                  <a:cubicBezTo>
                    <a:pt x="391" y="111"/>
                    <a:pt x="389" y="103"/>
                    <a:pt x="389" y="95"/>
                  </a:cubicBezTo>
                  <a:cubicBezTo>
                    <a:pt x="390" y="79"/>
                    <a:pt x="386" y="64"/>
                    <a:pt x="377" y="55"/>
                  </a:cubicBezTo>
                  <a:cubicBezTo>
                    <a:pt x="367" y="45"/>
                    <a:pt x="354" y="41"/>
                    <a:pt x="336" y="42"/>
                  </a:cubicBezTo>
                  <a:cubicBezTo>
                    <a:pt x="309" y="44"/>
                    <a:pt x="301" y="29"/>
                    <a:pt x="293" y="17"/>
                  </a:cubicBezTo>
                  <a:cubicBezTo>
                    <a:pt x="287" y="6"/>
                    <a:pt x="283" y="0"/>
                    <a:pt x="272" y="0"/>
                  </a:cubicBezTo>
                  <a:cubicBezTo>
                    <a:pt x="269" y="0"/>
                    <a:pt x="265" y="0"/>
                    <a:pt x="264" y="2"/>
                  </a:cubicBezTo>
                  <a:cubicBezTo>
                    <a:pt x="262" y="4"/>
                    <a:pt x="262" y="11"/>
                    <a:pt x="263" y="17"/>
                  </a:cubicBezTo>
                  <a:cubicBezTo>
                    <a:pt x="264" y="27"/>
                    <a:pt x="266" y="42"/>
                    <a:pt x="252" y="49"/>
                  </a:cubicBezTo>
                  <a:cubicBezTo>
                    <a:pt x="247" y="51"/>
                    <a:pt x="239" y="54"/>
                    <a:pt x="230" y="57"/>
                  </a:cubicBezTo>
                  <a:cubicBezTo>
                    <a:pt x="202" y="67"/>
                    <a:pt x="156" y="83"/>
                    <a:pt x="152" y="103"/>
                  </a:cubicBezTo>
                  <a:cubicBezTo>
                    <a:pt x="150" y="115"/>
                    <a:pt x="158" y="133"/>
                    <a:pt x="165" y="149"/>
                  </a:cubicBezTo>
                  <a:cubicBezTo>
                    <a:pt x="176" y="173"/>
                    <a:pt x="187" y="197"/>
                    <a:pt x="177" y="217"/>
                  </a:cubicBezTo>
                  <a:cubicBezTo>
                    <a:pt x="172" y="228"/>
                    <a:pt x="162" y="234"/>
                    <a:pt x="149" y="234"/>
                  </a:cubicBezTo>
                  <a:cubicBezTo>
                    <a:pt x="126" y="234"/>
                    <a:pt x="97" y="214"/>
                    <a:pt x="85" y="190"/>
                  </a:cubicBezTo>
                  <a:cubicBezTo>
                    <a:pt x="75" y="169"/>
                    <a:pt x="91" y="144"/>
                    <a:pt x="105" y="122"/>
                  </a:cubicBezTo>
                  <a:cubicBezTo>
                    <a:pt x="112" y="110"/>
                    <a:pt x="122" y="95"/>
                    <a:pt x="119" y="90"/>
                  </a:cubicBezTo>
                  <a:cubicBezTo>
                    <a:pt x="117" y="85"/>
                    <a:pt x="105" y="64"/>
                    <a:pt x="106" y="44"/>
                  </a:cubicBezTo>
                  <a:cubicBezTo>
                    <a:pt x="102" y="46"/>
                    <a:pt x="98" y="49"/>
                    <a:pt x="96" y="53"/>
                  </a:cubicBezTo>
                  <a:cubicBezTo>
                    <a:pt x="88" y="64"/>
                    <a:pt x="77" y="74"/>
                    <a:pt x="66" y="84"/>
                  </a:cubicBezTo>
                  <a:cubicBezTo>
                    <a:pt x="48" y="102"/>
                    <a:pt x="30" y="118"/>
                    <a:pt x="30" y="136"/>
                  </a:cubicBezTo>
                  <a:lnTo>
                    <a:pt x="30" y="143"/>
                  </a:lnTo>
                  <a:cubicBezTo>
                    <a:pt x="29" y="169"/>
                    <a:pt x="29" y="181"/>
                    <a:pt x="17" y="196"/>
                  </a:cubicBezTo>
                  <a:cubicBezTo>
                    <a:pt x="5" y="211"/>
                    <a:pt x="1" y="218"/>
                    <a:pt x="0" y="221"/>
                  </a:cubicBezTo>
                  <a:lnTo>
                    <a:pt x="1" y="221"/>
                  </a:lnTo>
                  <a:cubicBezTo>
                    <a:pt x="4" y="221"/>
                    <a:pt x="8" y="220"/>
                    <a:pt x="12" y="220"/>
                  </a:cubicBezTo>
                  <a:cubicBezTo>
                    <a:pt x="38" y="220"/>
                    <a:pt x="43" y="233"/>
                    <a:pt x="43" y="244"/>
                  </a:cubicBezTo>
                  <a:cubicBezTo>
                    <a:pt x="43" y="248"/>
                    <a:pt x="47" y="252"/>
                    <a:pt x="55" y="258"/>
                  </a:cubicBezTo>
                  <a:cubicBezTo>
                    <a:pt x="65" y="265"/>
                    <a:pt x="78" y="276"/>
                    <a:pt x="76" y="295"/>
                  </a:cubicBezTo>
                  <a:lnTo>
                    <a:pt x="76" y="301"/>
                  </a:lnTo>
                  <a:cubicBezTo>
                    <a:pt x="73" y="321"/>
                    <a:pt x="69" y="358"/>
                    <a:pt x="86" y="377"/>
                  </a:cubicBezTo>
                  <a:cubicBezTo>
                    <a:pt x="93" y="385"/>
                    <a:pt x="104" y="389"/>
                    <a:pt x="118" y="389"/>
                  </a:cubicBezTo>
                  <a:lnTo>
                    <a:pt x="120" y="389"/>
                  </a:lnTo>
                  <a:cubicBezTo>
                    <a:pt x="140" y="389"/>
                    <a:pt x="157" y="386"/>
                    <a:pt x="172" y="384"/>
                  </a:cubicBezTo>
                  <a:cubicBezTo>
                    <a:pt x="185" y="382"/>
                    <a:pt x="197" y="381"/>
                    <a:pt x="208" y="381"/>
                  </a:cubicBezTo>
                  <a:cubicBezTo>
                    <a:pt x="229" y="381"/>
                    <a:pt x="243" y="387"/>
                    <a:pt x="255" y="403"/>
                  </a:cubicBezTo>
                  <a:cubicBezTo>
                    <a:pt x="282" y="437"/>
                    <a:pt x="317" y="452"/>
                    <a:pt x="357" y="447"/>
                  </a:cubicBezTo>
                  <a:cubicBezTo>
                    <a:pt x="373" y="445"/>
                    <a:pt x="395" y="442"/>
                    <a:pt x="414" y="442"/>
                  </a:cubicBezTo>
                  <a:cubicBezTo>
                    <a:pt x="437" y="442"/>
                    <a:pt x="450" y="446"/>
                    <a:pt x="455" y="455"/>
                  </a:cubicBezTo>
                  <a:cubicBezTo>
                    <a:pt x="459" y="462"/>
                    <a:pt x="458" y="470"/>
                    <a:pt x="452" y="480"/>
                  </a:cubicBezTo>
                  <a:cubicBezTo>
                    <a:pt x="430" y="516"/>
                    <a:pt x="416" y="593"/>
                    <a:pt x="433" y="612"/>
                  </a:cubicBezTo>
                  <a:cubicBezTo>
                    <a:pt x="437" y="616"/>
                    <a:pt x="440" y="620"/>
                    <a:pt x="444" y="624"/>
                  </a:cubicBezTo>
                  <a:cubicBezTo>
                    <a:pt x="462" y="642"/>
                    <a:pt x="479" y="660"/>
                    <a:pt x="463" y="679"/>
                  </a:cubicBezTo>
                  <a:cubicBezTo>
                    <a:pt x="453" y="690"/>
                    <a:pt x="448" y="702"/>
                    <a:pt x="449" y="711"/>
                  </a:cubicBezTo>
                  <a:cubicBezTo>
                    <a:pt x="449" y="717"/>
                    <a:pt x="453" y="723"/>
                    <a:pt x="459" y="728"/>
                  </a:cubicBezTo>
                  <a:cubicBezTo>
                    <a:pt x="469" y="735"/>
                    <a:pt x="480" y="750"/>
                    <a:pt x="475" y="772"/>
                  </a:cubicBezTo>
                  <a:cubicBezTo>
                    <a:pt x="474" y="774"/>
                    <a:pt x="473" y="776"/>
                    <a:pt x="468" y="779"/>
                  </a:cubicBezTo>
                  <a:cubicBezTo>
                    <a:pt x="482" y="794"/>
                    <a:pt x="491" y="809"/>
                    <a:pt x="499" y="822"/>
                  </a:cubicBezTo>
                  <a:cubicBezTo>
                    <a:pt x="507" y="834"/>
                    <a:pt x="513" y="844"/>
                    <a:pt x="520" y="850"/>
                  </a:cubicBezTo>
                  <a:cubicBezTo>
                    <a:pt x="523" y="852"/>
                    <a:pt x="526" y="855"/>
                    <a:pt x="529" y="857"/>
                  </a:cubicBezTo>
                  <a:cubicBezTo>
                    <a:pt x="539" y="865"/>
                    <a:pt x="545" y="870"/>
                    <a:pt x="551" y="870"/>
                  </a:cubicBezTo>
                  <a:cubicBezTo>
                    <a:pt x="553" y="870"/>
                    <a:pt x="556" y="870"/>
                    <a:pt x="559" y="868"/>
                  </a:cubicBezTo>
                  <a:cubicBezTo>
                    <a:pt x="571" y="861"/>
                    <a:pt x="580" y="856"/>
                    <a:pt x="590" y="856"/>
                  </a:cubicBezTo>
                  <a:cubicBezTo>
                    <a:pt x="596" y="856"/>
                    <a:pt x="601" y="857"/>
                    <a:pt x="607" y="861"/>
                  </a:cubicBezTo>
                  <a:cubicBezTo>
                    <a:pt x="609" y="863"/>
                    <a:pt x="612" y="863"/>
                    <a:pt x="615" y="862"/>
                  </a:cubicBezTo>
                  <a:cubicBezTo>
                    <a:pt x="624" y="860"/>
                    <a:pt x="636" y="849"/>
                    <a:pt x="648" y="838"/>
                  </a:cubicBezTo>
                  <a:lnTo>
                    <a:pt x="652" y="834"/>
                  </a:lnTo>
                  <a:cubicBezTo>
                    <a:pt x="663" y="824"/>
                    <a:pt x="674" y="823"/>
                    <a:pt x="684" y="822"/>
                  </a:cubicBezTo>
                  <a:cubicBezTo>
                    <a:pt x="694" y="821"/>
                    <a:pt x="698" y="820"/>
                    <a:pt x="701" y="812"/>
                  </a:cubicBezTo>
                  <a:cubicBezTo>
                    <a:pt x="709" y="784"/>
                    <a:pt x="723" y="771"/>
                    <a:pt x="749" y="766"/>
                  </a:cubicBezTo>
                  <a:cubicBezTo>
                    <a:pt x="761" y="764"/>
                    <a:pt x="765" y="756"/>
                    <a:pt x="764" y="751"/>
                  </a:cubicBezTo>
                  <a:cubicBezTo>
                    <a:pt x="764" y="749"/>
                    <a:pt x="763" y="746"/>
                    <a:pt x="759" y="746"/>
                  </a:cubicBezTo>
                  <a:cubicBezTo>
                    <a:pt x="755" y="746"/>
                    <a:pt x="751" y="748"/>
                    <a:pt x="746" y="749"/>
                  </a:cubicBezTo>
                  <a:cubicBezTo>
                    <a:pt x="740" y="751"/>
                    <a:pt x="735" y="753"/>
                    <a:pt x="730" y="753"/>
                  </a:cubicBezTo>
                  <a:cubicBezTo>
                    <a:pt x="724" y="753"/>
                    <a:pt x="720" y="750"/>
                    <a:pt x="718" y="747"/>
                  </a:cubicBezTo>
                  <a:cubicBezTo>
                    <a:pt x="716" y="743"/>
                    <a:pt x="714" y="738"/>
                    <a:pt x="714" y="731"/>
                  </a:cubicBezTo>
                  <a:cubicBezTo>
                    <a:pt x="714" y="718"/>
                    <a:pt x="710" y="714"/>
                    <a:pt x="705" y="709"/>
                  </a:cubicBezTo>
                  <a:cubicBezTo>
                    <a:pt x="700" y="704"/>
                    <a:pt x="694" y="697"/>
                    <a:pt x="694" y="683"/>
                  </a:cubicBezTo>
                  <a:cubicBezTo>
                    <a:pt x="694" y="657"/>
                    <a:pt x="691" y="645"/>
                    <a:pt x="667" y="631"/>
                  </a:cubicBezTo>
                  <a:cubicBezTo>
                    <a:pt x="659" y="626"/>
                    <a:pt x="656" y="621"/>
                    <a:pt x="658" y="616"/>
                  </a:cubicBezTo>
                  <a:cubicBezTo>
                    <a:pt x="661" y="604"/>
                    <a:pt x="684" y="603"/>
                    <a:pt x="691" y="60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7" name="Freeform 171">
              <a:extLst>
                <a:ext uri="{FF2B5EF4-FFF2-40B4-BE49-F238E27FC236}">
                  <a16:creationId xmlns:a16="http://schemas.microsoft.com/office/drawing/2014/main" id="{4A2BD257-DD1C-443A-8D6A-441D290BF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279" y="3990820"/>
              <a:ext cx="3758" cy="1879"/>
            </a:xfrm>
            <a:custGeom>
              <a:avLst/>
              <a:gdLst>
                <a:gd name="T0" fmla="*/ 6 w 7"/>
                <a:gd name="T1" fmla="*/ 2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6 w 7"/>
                <a:gd name="T9" fmla="*/ 3 h 4"/>
                <a:gd name="T10" fmla="*/ 6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6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2" y="1"/>
                    <a:pt x="4" y="2"/>
                    <a:pt x="6" y="3"/>
                  </a:cubicBezTo>
                  <a:lnTo>
                    <a:pt x="6" y="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8" name="Freeform 172">
              <a:extLst>
                <a:ext uri="{FF2B5EF4-FFF2-40B4-BE49-F238E27FC236}">
                  <a16:creationId xmlns:a16="http://schemas.microsoft.com/office/drawing/2014/main" id="{81F538F1-A347-4020-8DF9-E8F567A63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7408" y="4069737"/>
              <a:ext cx="129654" cy="140925"/>
            </a:xfrm>
            <a:custGeom>
              <a:avLst/>
              <a:gdLst>
                <a:gd name="T0" fmla="*/ 99 w 304"/>
                <a:gd name="T1" fmla="*/ 308 h 331"/>
                <a:gd name="T2" fmla="*/ 104 w 304"/>
                <a:gd name="T3" fmla="*/ 317 h 331"/>
                <a:gd name="T4" fmla="*/ 140 w 304"/>
                <a:gd name="T5" fmla="*/ 327 h 331"/>
                <a:gd name="T6" fmla="*/ 175 w 304"/>
                <a:gd name="T7" fmla="*/ 278 h 331"/>
                <a:gd name="T8" fmla="*/ 239 w 304"/>
                <a:gd name="T9" fmla="*/ 272 h 331"/>
                <a:gd name="T10" fmla="*/ 267 w 304"/>
                <a:gd name="T11" fmla="*/ 286 h 331"/>
                <a:gd name="T12" fmla="*/ 273 w 304"/>
                <a:gd name="T13" fmla="*/ 276 h 331"/>
                <a:gd name="T14" fmla="*/ 279 w 304"/>
                <a:gd name="T15" fmla="*/ 267 h 331"/>
                <a:gd name="T16" fmla="*/ 283 w 304"/>
                <a:gd name="T17" fmla="*/ 261 h 331"/>
                <a:gd name="T18" fmla="*/ 284 w 304"/>
                <a:gd name="T19" fmla="*/ 258 h 331"/>
                <a:gd name="T20" fmla="*/ 291 w 304"/>
                <a:gd name="T21" fmla="*/ 64 h 331"/>
                <a:gd name="T22" fmla="*/ 292 w 304"/>
                <a:gd name="T23" fmla="*/ 63 h 331"/>
                <a:gd name="T24" fmla="*/ 293 w 304"/>
                <a:gd name="T25" fmla="*/ 62 h 331"/>
                <a:gd name="T26" fmla="*/ 294 w 304"/>
                <a:gd name="T27" fmla="*/ 59 h 331"/>
                <a:gd name="T28" fmla="*/ 295 w 304"/>
                <a:gd name="T29" fmla="*/ 56 h 331"/>
                <a:gd name="T30" fmla="*/ 297 w 304"/>
                <a:gd name="T31" fmla="*/ 51 h 331"/>
                <a:gd name="T32" fmla="*/ 299 w 304"/>
                <a:gd name="T33" fmla="*/ 44 h 331"/>
                <a:gd name="T34" fmla="*/ 302 w 304"/>
                <a:gd name="T35" fmla="*/ 35 h 331"/>
                <a:gd name="T36" fmla="*/ 235 w 304"/>
                <a:gd name="T37" fmla="*/ 18 h 331"/>
                <a:gd name="T38" fmla="*/ 161 w 304"/>
                <a:gd name="T39" fmla="*/ 30 h 331"/>
                <a:gd name="T40" fmla="*/ 82 w 304"/>
                <a:gd name="T41" fmla="*/ 16 h 331"/>
                <a:gd name="T42" fmla="*/ 71 w 304"/>
                <a:gd name="T43" fmla="*/ 32 h 331"/>
                <a:gd name="T44" fmla="*/ 67 w 304"/>
                <a:gd name="T45" fmla="*/ 43 h 331"/>
                <a:gd name="T46" fmla="*/ 66 w 304"/>
                <a:gd name="T47" fmla="*/ 53 h 331"/>
                <a:gd name="T48" fmla="*/ 68 w 304"/>
                <a:gd name="T49" fmla="*/ 84 h 331"/>
                <a:gd name="T50" fmla="*/ 13 w 304"/>
                <a:gd name="T51" fmla="*/ 136 h 331"/>
                <a:gd name="T52" fmla="*/ 26 w 304"/>
                <a:gd name="T53" fmla="*/ 196 h 331"/>
                <a:gd name="T54" fmla="*/ 68 w 304"/>
                <a:gd name="T55" fmla="*/ 250 h 331"/>
                <a:gd name="T56" fmla="*/ 73 w 304"/>
                <a:gd name="T57" fmla="*/ 259 h 331"/>
                <a:gd name="T58" fmla="*/ 78 w 304"/>
                <a:gd name="T59" fmla="*/ 270 h 331"/>
                <a:gd name="T60" fmla="*/ 84 w 304"/>
                <a:gd name="T61" fmla="*/ 282 h 331"/>
                <a:gd name="T62" fmla="*/ 91 w 304"/>
                <a:gd name="T63" fmla="*/ 294 h 331"/>
                <a:gd name="T64" fmla="*/ 98 w 304"/>
                <a:gd name="T65" fmla="*/ 30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4" h="331">
                  <a:moveTo>
                    <a:pt x="98" y="305"/>
                  </a:moveTo>
                  <a:cubicBezTo>
                    <a:pt x="98" y="306"/>
                    <a:pt x="99" y="307"/>
                    <a:pt x="99" y="308"/>
                  </a:cubicBezTo>
                  <a:cubicBezTo>
                    <a:pt x="101" y="311"/>
                    <a:pt x="102" y="314"/>
                    <a:pt x="104" y="317"/>
                  </a:cubicBezTo>
                  <a:lnTo>
                    <a:pt x="104" y="317"/>
                  </a:lnTo>
                  <a:cubicBezTo>
                    <a:pt x="106" y="320"/>
                    <a:pt x="107" y="322"/>
                    <a:pt x="108" y="324"/>
                  </a:cubicBezTo>
                  <a:cubicBezTo>
                    <a:pt x="122" y="328"/>
                    <a:pt x="134" y="330"/>
                    <a:pt x="140" y="327"/>
                  </a:cubicBezTo>
                  <a:cubicBezTo>
                    <a:pt x="147" y="323"/>
                    <a:pt x="148" y="315"/>
                    <a:pt x="149" y="306"/>
                  </a:cubicBezTo>
                  <a:cubicBezTo>
                    <a:pt x="151" y="293"/>
                    <a:pt x="153" y="276"/>
                    <a:pt x="175" y="278"/>
                  </a:cubicBezTo>
                  <a:cubicBezTo>
                    <a:pt x="186" y="279"/>
                    <a:pt x="198" y="277"/>
                    <a:pt x="210" y="275"/>
                  </a:cubicBezTo>
                  <a:cubicBezTo>
                    <a:pt x="220" y="273"/>
                    <a:pt x="230" y="272"/>
                    <a:pt x="239" y="272"/>
                  </a:cubicBezTo>
                  <a:cubicBezTo>
                    <a:pt x="243" y="272"/>
                    <a:pt x="258" y="272"/>
                    <a:pt x="265" y="283"/>
                  </a:cubicBezTo>
                  <a:cubicBezTo>
                    <a:pt x="265" y="284"/>
                    <a:pt x="266" y="285"/>
                    <a:pt x="267" y="286"/>
                  </a:cubicBezTo>
                  <a:cubicBezTo>
                    <a:pt x="267" y="286"/>
                    <a:pt x="267" y="285"/>
                    <a:pt x="268" y="285"/>
                  </a:cubicBezTo>
                  <a:cubicBezTo>
                    <a:pt x="270" y="281"/>
                    <a:pt x="272" y="278"/>
                    <a:pt x="273" y="276"/>
                  </a:cubicBezTo>
                  <a:cubicBezTo>
                    <a:pt x="274" y="275"/>
                    <a:pt x="275" y="274"/>
                    <a:pt x="275" y="273"/>
                  </a:cubicBezTo>
                  <a:cubicBezTo>
                    <a:pt x="277" y="271"/>
                    <a:pt x="278" y="268"/>
                    <a:pt x="279" y="267"/>
                  </a:cubicBezTo>
                  <a:cubicBezTo>
                    <a:pt x="280" y="266"/>
                    <a:pt x="280" y="266"/>
                    <a:pt x="280" y="265"/>
                  </a:cubicBezTo>
                  <a:cubicBezTo>
                    <a:pt x="281" y="263"/>
                    <a:pt x="282" y="262"/>
                    <a:pt x="283" y="261"/>
                  </a:cubicBezTo>
                  <a:lnTo>
                    <a:pt x="283" y="260"/>
                  </a:lnTo>
                  <a:cubicBezTo>
                    <a:pt x="284" y="259"/>
                    <a:pt x="284" y="258"/>
                    <a:pt x="284" y="258"/>
                  </a:cubicBezTo>
                  <a:cubicBezTo>
                    <a:pt x="289" y="248"/>
                    <a:pt x="289" y="192"/>
                    <a:pt x="276" y="161"/>
                  </a:cubicBezTo>
                  <a:cubicBezTo>
                    <a:pt x="262" y="126"/>
                    <a:pt x="273" y="80"/>
                    <a:pt x="291" y="64"/>
                  </a:cubicBezTo>
                  <a:cubicBezTo>
                    <a:pt x="292" y="64"/>
                    <a:pt x="292" y="64"/>
                    <a:pt x="292" y="63"/>
                  </a:cubicBezTo>
                  <a:lnTo>
                    <a:pt x="292" y="63"/>
                  </a:lnTo>
                  <a:cubicBezTo>
                    <a:pt x="292" y="63"/>
                    <a:pt x="292" y="63"/>
                    <a:pt x="292" y="62"/>
                  </a:cubicBezTo>
                  <a:cubicBezTo>
                    <a:pt x="293" y="62"/>
                    <a:pt x="293" y="62"/>
                    <a:pt x="293" y="62"/>
                  </a:cubicBezTo>
                  <a:cubicBezTo>
                    <a:pt x="293" y="61"/>
                    <a:pt x="293" y="61"/>
                    <a:pt x="293" y="60"/>
                  </a:cubicBezTo>
                  <a:cubicBezTo>
                    <a:pt x="294" y="60"/>
                    <a:pt x="294" y="60"/>
                    <a:pt x="294" y="59"/>
                  </a:cubicBezTo>
                  <a:cubicBezTo>
                    <a:pt x="294" y="59"/>
                    <a:pt x="294" y="58"/>
                    <a:pt x="295" y="57"/>
                  </a:cubicBezTo>
                  <a:lnTo>
                    <a:pt x="295" y="56"/>
                  </a:lnTo>
                  <a:cubicBezTo>
                    <a:pt x="296" y="55"/>
                    <a:pt x="296" y="54"/>
                    <a:pt x="296" y="53"/>
                  </a:cubicBezTo>
                  <a:cubicBezTo>
                    <a:pt x="297" y="52"/>
                    <a:pt x="297" y="52"/>
                    <a:pt x="297" y="51"/>
                  </a:cubicBezTo>
                  <a:cubicBezTo>
                    <a:pt x="298" y="50"/>
                    <a:pt x="298" y="49"/>
                    <a:pt x="298" y="47"/>
                  </a:cubicBezTo>
                  <a:cubicBezTo>
                    <a:pt x="299" y="46"/>
                    <a:pt x="299" y="45"/>
                    <a:pt x="299" y="44"/>
                  </a:cubicBezTo>
                  <a:cubicBezTo>
                    <a:pt x="300" y="43"/>
                    <a:pt x="300" y="41"/>
                    <a:pt x="301" y="40"/>
                  </a:cubicBezTo>
                  <a:cubicBezTo>
                    <a:pt x="301" y="38"/>
                    <a:pt x="302" y="37"/>
                    <a:pt x="302" y="35"/>
                  </a:cubicBezTo>
                  <a:cubicBezTo>
                    <a:pt x="302" y="35"/>
                    <a:pt x="303" y="34"/>
                    <a:pt x="303" y="33"/>
                  </a:cubicBezTo>
                  <a:cubicBezTo>
                    <a:pt x="277" y="23"/>
                    <a:pt x="255" y="15"/>
                    <a:pt x="235" y="18"/>
                  </a:cubicBezTo>
                  <a:cubicBezTo>
                    <a:pt x="224" y="19"/>
                    <a:pt x="213" y="22"/>
                    <a:pt x="202" y="24"/>
                  </a:cubicBezTo>
                  <a:cubicBezTo>
                    <a:pt x="187" y="27"/>
                    <a:pt x="173" y="30"/>
                    <a:pt x="161" y="30"/>
                  </a:cubicBezTo>
                  <a:cubicBezTo>
                    <a:pt x="147" y="30"/>
                    <a:pt x="137" y="26"/>
                    <a:pt x="131" y="17"/>
                  </a:cubicBezTo>
                  <a:cubicBezTo>
                    <a:pt x="119" y="0"/>
                    <a:pt x="101" y="0"/>
                    <a:pt x="82" y="16"/>
                  </a:cubicBezTo>
                  <a:cubicBezTo>
                    <a:pt x="80" y="18"/>
                    <a:pt x="77" y="19"/>
                    <a:pt x="75" y="20"/>
                  </a:cubicBezTo>
                  <a:cubicBezTo>
                    <a:pt x="73" y="24"/>
                    <a:pt x="72" y="28"/>
                    <a:pt x="71" y="32"/>
                  </a:cubicBezTo>
                  <a:cubicBezTo>
                    <a:pt x="70" y="33"/>
                    <a:pt x="70" y="35"/>
                    <a:pt x="69" y="36"/>
                  </a:cubicBezTo>
                  <a:cubicBezTo>
                    <a:pt x="69" y="39"/>
                    <a:pt x="68" y="41"/>
                    <a:pt x="67" y="43"/>
                  </a:cubicBezTo>
                  <a:cubicBezTo>
                    <a:pt x="67" y="46"/>
                    <a:pt x="67" y="48"/>
                    <a:pt x="66" y="51"/>
                  </a:cubicBezTo>
                  <a:cubicBezTo>
                    <a:pt x="66" y="51"/>
                    <a:pt x="66" y="52"/>
                    <a:pt x="66" y="53"/>
                  </a:cubicBezTo>
                  <a:cubicBezTo>
                    <a:pt x="66" y="56"/>
                    <a:pt x="66" y="58"/>
                    <a:pt x="67" y="60"/>
                  </a:cubicBezTo>
                  <a:cubicBezTo>
                    <a:pt x="73" y="71"/>
                    <a:pt x="71" y="79"/>
                    <a:pt x="68" y="84"/>
                  </a:cubicBezTo>
                  <a:cubicBezTo>
                    <a:pt x="60" y="99"/>
                    <a:pt x="37" y="103"/>
                    <a:pt x="27" y="104"/>
                  </a:cubicBezTo>
                  <a:cubicBezTo>
                    <a:pt x="19" y="106"/>
                    <a:pt x="16" y="121"/>
                    <a:pt x="13" y="136"/>
                  </a:cubicBezTo>
                  <a:cubicBezTo>
                    <a:pt x="10" y="149"/>
                    <a:pt x="8" y="162"/>
                    <a:pt x="1" y="169"/>
                  </a:cubicBezTo>
                  <a:cubicBezTo>
                    <a:pt x="0" y="173"/>
                    <a:pt x="16" y="188"/>
                    <a:pt x="26" y="196"/>
                  </a:cubicBezTo>
                  <a:cubicBezTo>
                    <a:pt x="41" y="210"/>
                    <a:pt x="59" y="226"/>
                    <a:pt x="65" y="242"/>
                  </a:cubicBezTo>
                  <a:cubicBezTo>
                    <a:pt x="66" y="244"/>
                    <a:pt x="67" y="247"/>
                    <a:pt x="68" y="250"/>
                  </a:cubicBezTo>
                  <a:cubicBezTo>
                    <a:pt x="69" y="250"/>
                    <a:pt x="69" y="251"/>
                    <a:pt x="69" y="252"/>
                  </a:cubicBezTo>
                  <a:cubicBezTo>
                    <a:pt x="70" y="254"/>
                    <a:pt x="71" y="257"/>
                    <a:pt x="73" y="259"/>
                  </a:cubicBezTo>
                  <a:cubicBezTo>
                    <a:pt x="73" y="260"/>
                    <a:pt x="74" y="261"/>
                    <a:pt x="74" y="263"/>
                  </a:cubicBezTo>
                  <a:cubicBezTo>
                    <a:pt x="76" y="265"/>
                    <a:pt x="77" y="268"/>
                    <a:pt x="78" y="270"/>
                  </a:cubicBezTo>
                  <a:cubicBezTo>
                    <a:pt x="79" y="271"/>
                    <a:pt x="80" y="273"/>
                    <a:pt x="80" y="274"/>
                  </a:cubicBezTo>
                  <a:cubicBezTo>
                    <a:pt x="82" y="277"/>
                    <a:pt x="83" y="279"/>
                    <a:pt x="84" y="282"/>
                  </a:cubicBezTo>
                  <a:cubicBezTo>
                    <a:pt x="85" y="283"/>
                    <a:pt x="86" y="284"/>
                    <a:pt x="87" y="286"/>
                  </a:cubicBezTo>
                  <a:cubicBezTo>
                    <a:pt x="88" y="288"/>
                    <a:pt x="89" y="291"/>
                    <a:pt x="91" y="294"/>
                  </a:cubicBezTo>
                  <a:cubicBezTo>
                    <a:pt x="92" y="295"/>
                    <a:pt x="92" y="296"/>
                    <a:pt x="93" y="298"/>
                  </a:cubicBezTo>
                  <a:cubicBezTo>
                    <a:pt x="95" y="300"/>
                    <a:pt x="96" y="303"/>
                    <a:pt x="98" y="3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49" name="Freeform 173">
              <a:extLst>
                <a:ext uri="{FF2B5EF4-FFF2-40B4-BE49-F238E27FC236}">
                  <a16:creationId xmlns:a16="http://schemas.microsoft.com/office/drawing/2014/main" id="{FA8E5E20-AB2E-4A73-B013-D33B60026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819" y="4079133"/>
              <a:ext cx="1879" cy="1879"/>
            </a:xfrm>
            <a:custGeom>
              <a:avLst/>
              <a:gdLst>
                <a:gd name="T0" fmla="*/ 0 w 6"/>
                <a:gd name="T1" fmla="*/ 1 h 4"/>
                <a:gd name="T2" fmla="*/ 0 w 6"/>
                <a:gd name="T3" fmla="*/ 0 h 4"/>
                <a:gd name="T4" fmla="*/ 5 w 6"/>
                <a:gd name="T5" fmla="*/ 3 h 4"/>
                <a:gd name="T6" fmla="*/ 0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lnTo>
                    <a:pt x="5" y="3"/>
                  </a:ln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0" name="Freeform 175">
              <a:extLst>
                <a:ext uri="{FF2B5EF4-FFF2-40B4-BE49-F238E27FC236}">
                  <a16:creationId xmlns:a16="http://schemas.microsoft.com/office/drawing/2014/main" id="{9C939406-6673-4DE3-ABE0-28FD705C3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907" y="4084769"/>
              <a:ext cx="95830" cy="116499"/>
            </a:xfrm>
            <a:custGeom>
              <a:avLst/>
              <a:gdLst>
                <a:gd name="T0" fmla="*/ 60 w 223"/>
                <a:gd name="T1" fmla="*/ 266 h 272"/>
                <a:gd name="T2" fmla="*/ 92 w 223"/>
                <a:gd name="T3" fmla="*/ 262 h 272"/>
                <a:gd name="T4" fmla="*/ 100 w 223"/>
                <a:gd name="T5" fmla="*/ 262 h 272"/>
                <a:gd name="T6" fmla="*/ 136 w 223"/>
                <a:gd name="T7" fmla="*/ 236 h 272"/>
                <a:gd name="T8" fmla="*/ 222 w 223"/>
                <a:gd name="T9" fmla="*/ 118 h 272"/>
                <a:gd name="T10" fmla="*/ 179 w 223"/>
                <a:gd name="T11" fmla="*/ 80 h 272"/>
                <a:gd name="T12" fmla="*/ 99 w 223"/>
                <a:gd name="T13" fmla="*/ 20 h 272"/>
                <a:gd name="T14" fmla="*/ 40 w 223"/>
                <a:gd name="T15" fmla="*/ 0 h 272"/>
                <a:gd name="T16" fmla="*/ 25 w 223"/>
                <a:gd name="T17" fmla="*/ 36 h 272"/>
                <a:gd name="T18" fmla="*/ 13 w 223"/>
                <a:gd name="T19" fmla="*/ 120 h 272"/>
                <a:gd name="T20" fmla="*/ 21 w 223"/>
                <a:gd name="T21" fmla="*/ 226 h 272"/>
                <a:gd name="T22" fmla="*/ 1 w 223"/>
                <a:gd name="T23" fmla="*/ 258 h 272"/>
                <a:gd name="T24" fmla="*/ 33 w 223"/>
                <a:gd name="T25" fmla="*/ 271 h 272"/>
                <a:gd name="T26" fmla="*/ 60 w 223"/>
                <a:gd name="T27" fmla="*/ 26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72">
                  <a:moveTo>
                    <a:pt x="60" y="266"/>
                  </a:moveTo>
                  <a:cubicBezTo>
                    <a:pt x="73" y="262"/>
                    <a:pt x="83" y="262"/>
                    <a:pt x="92" y="262"/>
                  </a:cubicBezTo>
                  <a:cubicBezTo>
                    <a:pt x="95" y="262"/>
                    <a:pt x="98" y="262"/>
                    <a:pt x="100" y="262"/>
                  </a:cubicBezTo>
                  <a:cubicBezTo>
                    <a:pt x="116" y="262"/>
                    <a:pt x="126" y="265"/>
                    <a:pt x="136" y="236"/>
                  </a:cubicBezTo>
                  <a:cubicBezTo>
                    <a:pt x="150" y="194"/>
                    <a:pt x="200" y="140"/>
                    <a:pt x="222" y="118"/>
                  </a:cubicBezTo>
                  <a:cubicBezTo>
                    <a:pt x="209" y="110"/>
                    <a:pt x="195" y="96"/>
                    <a:pt x="179" y="80"/>
                  </a:cubicBezTo>
                  <a:cubicBezTo>
                    <a:pt x="155" y="54"/>
                    <a:pt x="126" y="25"/>
                    <a:pt x="99" y="20"/>
                  </a:cubicBezTo>
                  <a:cubicBezTo>
                    <a:pt x="79" y="16"/>
                    <a:pt x="59" y="8"/>
                    <a:pt x="40" y="0"/>
                  </a:cubicBezTo>
                  <a:cubicBezTo>
                    <a:pt x="32" y="27"/>
                    <a:pt x="28" y="33"/>
                    <a:pt x="25" y="36"/>
                  </a:cubicBezTo>
                  <a:cubicBezTo>
                    <a:pt x="11" y="47"/>
                    <a:pt x="0" y="88"/>
                    <a:pt x="13" y="120"/>
                  </a:cubicBezTo>
                  <a:cubicBezTo>
                    <a:pt x="27" y="152"/>
                    <a:pt x="28" y="212"/>
                    <a:pt x="21" y="226"/>
                  </a:cubicBezTo>
                  <a:cubicBezTo>
                    <a:pt x="19" y="230"/>
                    <a:pt x="12" y="241"/>
                    <a:pt x="1" y="258"/>
                  </a:cubicBezTo>
                  <a:cubicBezTo>
                    <a:pt x="10" y="267"/>
                    <a:pt x="20" y="271"/>
                    <a:pt x="33" y="271"/>
                  </a:cubicBezTo>
                  <a:cubicBezTo>
                    <a:pt x="41" y="271"/>
                    <a:pt x="50" y="269"/>
                    <a:pt x="60" y="2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1" name="Freeform 176">
              <a:extLst>
                <a:ext uri="{FF2B5EF4-FFF2-40B4-BE49-F238E27FC236}">
                  <a16:creationId xmlns:a16="http://schemas.microsoft.com/office/drawing/2014/main" id="{CB18B002-0AD1-4286-9A8B-0E7ECF8F8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7420" y="3500402"/>
              <a:ext cx="330710" cy="103344"/>
            </a:xfrm>
            <a:custGeom>
              <a:avLst/>
              <a:gdLst>
                <a:gd name="T0" fmla="*/ 124 w 774"/>
                <a:gd name="T1" fmla="*/ 30 h 244"/>
                <a:gd name="T2" fmla="*/ 153 w 774"/>
                <a:gd name="T3" fmla="*/ 19 h 244"/>
                <a:gd name="T4" fmla="*/ 208 w 774"/>
                <a:gd name="T5" fmla="*/ 64 h 244"/>
                <a:gd name="T6" fmla="*/ 331 w 774"/>
                <a:gd name="T7" fmla="*/ 89 h 244"/>
                <a:gd name="T8" fmla="*/ 422 w 774"/>
                <a:gd name="T9" fmla="*/ 132 h 244"/>
                <a:gd name="T10" fmla="*/ 494 w 774"/>
                <a:gd name="T11" fmla="*/ 174 h 244"/>
                <a:gd name="T12" fmla="*/ 532 w 774"/>
                <a:gd name="T13" fmla="*/ 194 h 244"/>
                <a:gd name="T14" fmla="*/ 528 w 774"/>
                <a:gd name="T15" fmla="*/ 220 h 244"/>
                <a:gd name="T16" fmla="*/ 525 w 774"/>
                <a:gd name="T17" fmla="*/ 231 h 244"/>
                <a:gd name="T18" fmla="*/ 532 w 774"/>
                <a:gd name="T19" fmla="*/ 235 h 244"/>
                <a:gd name="T20" fmla="*/ 635 w 774"/>
                <a:gd name="T21" fmla="*/ 243 h 244"/>
                <a:gd name="T22" fmla="*/ 635 w 774"/>
                <a:gd name="T23" fmla="*/ 243 h 244"/>
                <a:gd name="T24" fmla="*/ 773 w 774"/>
                <a:gd name="T25" fmla="*/ 230 h 244"/>
                <a:gd name="T26" fmla="*/ 767 w 774"/>
                <a:gd name="T27" fmla="*/ 222 h 244"/>
                <a:gd name="T28" fmla="*/ 635 w 774"/>
                <a:gd name="T29" fmla="*/ 155 h 244"/>
                <a:gd name="T30" fmla="*/ 511 w 774"/>
                <a:gd name="T31" fmla="*/ 105 h 244"/>
                <a:gd name="T32" fmla="*/ 265 w 774"/>
                <a:gd name="T33" fmla="*/ 6 h 244"/>
                <a:gd name="T34" fmla="*/ 207 w 774"/>
                <a:gd name="T35" fmla="*/ 0 h 244"/>
                <a:gd name="T36" fmla="*/ 6 w 774"/>
                <a:gd name="T37" fmla="*/ 81 h 244"/>
                <a:gd name="T38" fmla="*/ 0 w 774"/>
                <a:gd name="T39" fmla="*/ 92 h 244"/>
                <a:gd name="T40" fmla="*/ 10 w 774"/>
                <a:gd name="T41" fmla="*/ 96 h 244"/>
                <a:gd name="T42" fmla="*/ 110 w 774"/>
                <a:gd name="T43" fmla="*/ 40 h 244"/>
                <a:gd name="T44" fmla="*/ 124 w 774"/>
                <a:gd name="T45" fmla="*/ 3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4" h="244">
                  <a:moveTo>
                    <a:pt x="124" y="30"/>
                  </a:moveTo>
                  <a:cubicBezTo>
                    <a:pt x="133" y="23"/>
                    <a:pt x="143" y="19"/>
                    <a:pt x="153" y="19"/>
                  </a:cubicBezTo>
                  <a:cubicBezTo>
                    <a:pt x="183" y="19"/>
                    <a:pt x="205" y="49"/>
                    <a:pt x="208" y="64"/>
                  </a:cubicBezTo>
                  <a:cubicBezTo>
                    <a:pt x="208" y="67"/>
                    <a:pt x="218" y="84"/>
                    <a:pt x="331" y="89"/>
                  </a:cubicBezTo>
                  <a:cubicBezTo>
                    <a:pt x="375" y="91"/>
                    <a:pt x="399" y="112"/>
                    <a:pt x="422" y="132"/>
                  </a:cubicBezTo>
                  <a:cubicBezTo>
                    <a:pt x="441" y="149"/>
                    <a:pt x="461" y="167"/>
                    <a:pt x="494" y="174"/>
                  </a:cubicBezTo>
                  <a:cubicBezTo>
                    <a:pt x="515" y="179"/>
                    <a:pt x="527" y="185"/>
                    <a:pt x="532" y="194"/>
                  </a:cubicBezTo>
                  <a:cubicBezTo>
                    <a:pt x="536" y="203"/>
                    <a:pt x="532" y="212"/>
                    <a:pt x="528" y="220"/>
                  </a:cubicBezTo>
                  <a:cubicBezTo>
                    <a:pt x="526" y="224"/>
                    <a:pt x="524" y="228"/>
                    <a:pt x="525" y="231"/>
                  </a:cubicBezTo>
                  <a:cubicBezTo>
                    <a:pt x="526" y="232"/>
                    <a:pt x="528" y="234"/>
                    <a:pt x="532" y="235"/>
                  </a:cubicBezTo>
                  <a:cubicBezTo>
                    <a:pt x="546" y="240"/>
                    <a:pt x="585" y="243"/>
                    <a:pt x="635" y="243"/>
                  </a:cubicBezTo>
                  <a:lnTo>
                    <a:pt x="635" y="243"/>
                  </a:lnTo>
                  <a:cubicBezTo>
                    <a:pt x="710" y="243"/>
                    <a:pt x="766" y="237"/>
                    <a:pt x="773" y="230"/>
                  </a:cubicBezTo>
                  <a:cubicBezTo>
                    <a:pt x="773" y="230"/>
                    <a:pt x="772" y="228"/>
                    <a:pt x="767" y="222"/>
                  </a:cubicBezTo>
                  <a:cubicBezTo>
                    <a:pt x="747" y="197"/>
                    <a:pt x="673" y="155"/>
                    <a:pt x="635" y="155"/>
                  </a:cubicBezTo>
                  <a:cubicBezTo>
                    <a:pt x="612" y="155"/>
                    <a:pt x="567" y="133"/>
                    <a:pt x="511" y="105"/>
                  </a:cubicBezTo>
                  <a:cubicBezTo>
                    <a:pt x="439" y="70"/>
                    <a:pt x="350" y="25"/>
                    <a:pt x="265" y="6"/>
                  </a:cubicBezTo>
                  <a:cubicBezTo>
                    <a:pt x="246" y="2"/>
                    <a:pt x="227" y="0"/>
                    <a:pt x="207" y="0"/>
                  </a:cubicBezTo>
                  <a:cubicBezTo>
                    <a:pt x="105" y="0"/>
                    <a:pt x="27" y="55"/>
                    <a:pt x="6" y="81"/>
                  </a:cubicBezTo>
                  <a:cubicBezTo>
                    <a:pt x="1" y="87"/>
                    <a:pt x="0" y="91"/>
                    <a:pt x="0" y="92"/>
                  </a:cubicBezTo>
                  <a:cubicBezTo>
                    <a:pt x="2" y="94"/>
                    <a:pt x="4" y="96"/>
                    <a:pt x="10" y="96"/>
                  </a:cubicBezTo>
                  <a:cubicBezTo>
                    <a:pt x="34" y="96"/>
                    <a:pt x="80" y="62"/>
                    <a:pt x="110" y="40"/>
                  </a:cubicBezTo>
                  <a:cubicBezTo>
                    <a:pt x="115" y="36"/>
                    <a:pt x="120" y="33"/>
                    <a:pt x="124" y="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2" name="Freeform 179">
              <a:extLst>
                <a:ext uri="{FF2B5EF4-FFF2-40B4-BE49-F238E27FC236}">
                  <a16:creationId xmlns:a16="http://schemas.microsoft.com/office/drawing/2014/main" id="{03D967AE-CDD2-498B-893C-633BB44E2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4795" y="6129115"/>
              <a:ext cx="50734" cy="28186"/>
            </a:xfrm>
            <a:custGeom>
              <a:avLst/>
              <a:gdLst>
                <a:gd name="T0" fmla="*/ 96 w 120"/>
                <a:gd name="T1" fmla="*/ 0 h 64"/>
                <a:gd name="T2" fmla="*/ 4 w 120"/>
                <a:gd name="T3" fmla="*/ 53 h 64"/>
                <a:gd name="T4" fmla="*/ 0 w 120"/>
                <a:gd name="T5" fmla="*/ 61 h 64"/>
                <a:gd name="T6" fmla="*/ 11 w 120"/>
                <a:gd name="T7" fmla="*/ 63 h 64"/>
                <a:gd name="T8" fmla="*/ 117 w 120"/>
                <a:gd name="T9" fmla="*/ 17 h 64"/>
                <a:gd name="T10" fmla="*/ 118 w 120"/>
                <a:gd name="T11" fmla="*/ 12 h 64"/>
                <a:gd name="T12" fmla="*/ 96 w 1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64">
                  <a:moveTo>
                    <a:pt x="96" y="0"/>
                  </a:moveTo>
                  <a:cubicBezTo>
                    <a:pt x="65" y="0"/>
                    <a:pt x="18" y="32"/>
                    <a:pt x="4" y="53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62"/>
                    <a:pt x="6" y="63"/>
                    <a:pt x="11" y="63"/>
                  </a:cubicBezTo>
                  <a:cubicBezTo>
                    <a:pt x="44" y="63"/>
                    <a:pt x="106" y="36"/>
                    <a:pt x="117" y="17"/>
                  </a:cubicBezTo>
                  <a:cubicBezTo>
                    <a:pt x="119" y="14"/>
                    <a:pt x="118" y="12"/>
                    <a:pt x="118" y="12"/>
                  </a:cubicBezTo>
                  <a:cubicBezTo>
                    <a:pt x="114" y="4"/>
                    <a:pt x="107" y="0"/>
                    <a:pt x="9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3" name="Freeform 180">
              <a:extLst>
                <a:ext uri="{FF2B5EF4-FFF2-40B4-BE49-F238E27FC236}">
                  <a16:creationId xmlns:a16="http://schemas.microsoft.com/office/drawing/2014/main" id="{1BC605DD-734D-48A6-B0D4-B53F36699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699" y="6119720"/>
              <a:ext cx="41340" cy="33822"/>
            </a:xfrm>
            <a:custGeom>
              <a:avLst/>
              <a:gdLst>
                <a:gd name="T0" fmla="*/ 91 w 97"/>
                <a:gd name="T1" fmla="*/ 0 h 80"/>
                <a:gd name="T2" fmla="*/ 87 w 97"/>
                <a:gd name="T3" fmla="*/ 0 h 80"/>
                <a:gd name="T4" fmla="*/ 1 w 97"/>
                <a:gd name="T5" fmla="*/ 65 h 80"/>
                <a:gd name="T6" fmla="*/ 7 w 97"/>
                <a:gd name="T7" fmla="*/ 77 h 80"/>
                <a:gd name="T8" fmla="*/ 16 w 97"/>
                <a:gd name="T9" fmla="*/ 79 h 80"/>
                <a:gd name="T10" fmla="*/ 96 w 97"/>
                <a:gd name="T11" fmla="*/ 7 h 80"/>
                <a:gd name="T12" fmla="*/ 91 w 9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80">
                  <a:moveTo>
                    <a:pt x="91" y="0"/>
                  </a:moveTo>
                  <a:cubicBezTo>
                    <a:pt x="90" y="0"/>
                    <a:pt x="89" y="0"/>
                    <a:pt x="87" y="0"/>
                  </a:cubicBezTo>
                  <a:cubicBezTo>
                    <a:pt x="60" y="0"/>
                    <a:pt x="7" y="39"/>
                    <a:pt x="1" y="65"/>
                  </a:cubicBezTo>
                  <a:cubicBezTo>
                    <a:pt x="0" y="71"/>
                    <a:pt x="2" y="74"/>
                    <a:pt x="7" y="77"/>
                  </a:cubicBezTo>
                  <a:cubicBezTo>
                    <a:pt x="10" y="79"/>
                    <a:pt x="13" y="79"/>
                    <a:pt x="16" y="79"/>
                  </a:cubicBezTo>
                  <a:cubicBezTo>
                    <a:pt x="47" y="79"/>
                    <a:pt x="94" y="29"/>
                    <a:pt x="96" y="7"/>
                  </a:cubicBezTo>
                  <a:cubicBezTo>
                    <a:pt x="96" y="2"/>
                    <a:pt x="95" y="1"/>
                    <a:pt x="9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4" name="Freeform 181">
              <a:extLst>
                <a:ext uri="{FF2B5EF4-FFF2-40B4-BE49-F238E27FC236}">
                  <a16:creationId xmlns:a16="http://schemas.microsoft.com/office/drawing/2014/main" id="{9A9B61EB-6AC3-4C05-B52F-09606BC88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298" y="4265152"/>
              <a:ext cx="24427" cy="37581"/>
            </a:xfrm>
            <a:custGeom>
              <a:avLst/>
              <a:gdLst>
                <a:gd name="T0" fmla="*/ 27 w 59"/>
                <a:gd name="T1" fmla="*/ 0 h 87"/>
                <a:gd name="T2" fmla="*/ 13 w 59"/>
                <a:gd name="T3" fmla="*/ 11 h 87"/>
                <a:gd name="T4" fmla="*/ 11 w 59"/>
                <a:gd name="T5" fmla="*/ 59 h 87"/>
                <a:gd name="T6" fmla="*/ 45 w 59"/>
                <a:gd name="T7" fmla="*/ 86 h 87"/>
                <a:gd name="T8" fmla="*/ 51 w 59"/>
                <a:gd name="T9" fmla="*/ 83 h 87"/>
                <a:gd name="T10" fmla="*/ 42 w 59"/>
                <a:gd name="T11" fmla="*/ 14 h 87"/>
                <a:gd name="T12" fmla="*/ 27 w 5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87">
                  <a:moveTo>
                    <a:pt x="27" y="0"/>
                  </a:moveTo>
                  <a:cubicBezTo>
                    <a:pt x="23" y="0"/>
                    <a:pt x="18" y="4"/>
                    <a:pt x="13" y="11"/>
                  </a:cubicBezTo>
                  <a:cubicBezTo>
                    <a:pt x="0" y="31"/>
                    <a:pt x="5" y="48"/>
                    <a:pt x="11" y="59"/>
                  </a:cubicBezTo>
                  <a:cubicBezTo>
                    <a:pt x="19" y="76"/>
                    <a:pt x="35" y="86"/>
                    <a:pt x="45" y="86"/>
                  </a:cubicBezTo>
                  <a:cubicBezTo>
                    <a:pt x="48" y="86"/>
                    <a:pt x="50" y="84"/>
                    <a:pt x="51" y="83"/>
                  </a:cubicBezTo>
                  <a:cubicBezTo>
                    <a:pt x="58" y="70"/>
                    <a:pt x="54" y="35"/>
                    <a:pt x="42" y="14"/>
                  </a:cubicBezTo>
                  <a:cubicBezTo>
                    <a:pt x="38" y="5"/>
                    <a:pt x="32" y="0"/>
                    <a:pt x="2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5" name="Freeform 182">
              <a:extLst>
                <a:ext uri="{FF2B5EF4-FFF2-40B4-BE49-F238E27FC236}">
                  <a16:creationId xmlns:a16="http://schemas.microsoft.com/office/drawing/2014/main" id="{5C7353D2-FC7C-4F94-80A4-438792BDF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0160" y="4227573"/>
              <a:ext cx="184145" cy="204812"/>
            </a:xfrm>
            <a:custGeom>
              <a:avLst/>
              <a:gdLst>
                <a:gd name="T0" fmla="*/ 50 w 431"/>
                <a:gd name="T1" fmla="*/ 418 h 481"/>
                <a:gd name="T2" fmla="*/ 57 w 431"/>
                <a:gd name="T3" fmla="*/ 440 h 481"/>
                <a:gd name="T4" fmla="*/ 71 w 431"/>
                <a:gd name="T5" fmla="*/ 446 h 481"/>
                <a:gd name="T6" fmla="*/ 81 w 431"/>
                <a:gd name="T7" fmla="*/ 445 h 481"/>
                <a:gd name="T8" fmla="*/ 92 w 431"/>
                <a:gd name="T9" fmla="*/ 443 h 481"/>
                <a:gd name="T10" fmla="*/ 116 w 431"/>
                <a:gd name="T11" fmla="*/ 457 h 481"/>
                <a:gd name="T12" fmla="*/ 141 w 431"/>
                <a:gd name="T13" fmla="*/ 480 h 481"/>
                <a:gd name="T14" fmla="*/ 160 w 431"/>
                <a:gd name="T15" fmla="*/ 454 h 481"/>
                <a:gd name="T16" fmla="*/ 173 w 431"/>
                <a:gd name="T17" fmla="*/ 421 h 481"/>
                <a:gd name="T18" fmla="*/ 233 w 431"/>
                <a:gd name="T19" fmla="*/ 329 h 481"/>
                <a:gd name="T20" fmla="*/ 247 w 431"/>
                <a:gd name="T21" fmla="*/ 325 h 481"/>
                <a:gd name="T22" fmla="*/ 380 w 431"/>
                <a:gd name="T23" fmla="*/ 250 h 481"/>
                <a:gd name="T24" fmla="*/ 408 w 431"/>
                <a:gd name="T25" fmla="*/ 196 h 481"/>
                <a:gd name="T26" fmla="*/ 423 w 431"/>
                <a:gd name="T27" fmla="*/ 172 h 481"/>
                <a:gd name="T28" fmla="*/ 429 w 431"/>
                <a:gd name="T29" fmla="*/ 163 h 481"/>
                <a:gd name="T30" fmla="*/ 401 w 431"/>
                <a:gd name="T31" fmla="*/ 122 h 481"/>
                <a:gd name="T32" fmla="*/ 359 w 431"/>
                <a:gd name="T33" fmla="*/ 81 h 481"/>
                <a:gd name="T34" fmla="*/ 355 w 431"/>
                <a:gd name="T35" fmla="*/ 79 h 481"/>
                <a:gd name="T36" fmla="*/ 324 w 431"/>
                <a:gd name="T37" fmla="*/ 90 h 481"/>
                <a:gd name="T38" fmla="*/ 290 w 431"/>
                <a:gd name="T39" fmla="*/ 81 h 481"/>
                <a:gd name="T40" fmla="*/ 266 w 431"/>
                <a:gd name="T41" fmla="*/ 61 h 481"/>
                <a:gd name="T42" fmla="*/ 245 w 431"/>
                <a:gd name="T43" fmla="*/ 46 h 481"/>
                <a:gd name="T44" fmla="*/ 157 w 431"/>
                <a:gd name="T45" fmla="*/ 0 h 481"/>
                <a:gd name="T46" fmla="*/ 152 w 431"/>
                <a:gd name="T47" fmla="*/ 12 h 481"/>
                <a:gd name="T48" fmla="*/ 99 w 431"/>
                <a:gd name="T49" fmla="*/ 31 h 481"/>
                <a:gd name="T50" fmla="*/ 79 w 431"/>
                <a:gd name="T51" fmla="*/ 75 h 481"/>
                <a:gd name="T52" fmla="*/ 79 w 431"/>
                <a:gd name="T53" fmla="*/ 81 h 481"/>
                <a:gd name="T54" fmla="*/ 62 w 431"/>
                <a:gd name="T55" fmla="*/ 109 h 481"/>
                <a:gd name="T56" fmla="*/ 45 w 431"/>
                <a:gd name="T57" fmla="*/ 129 h 481"/>
                <a:gd name="T58" fmla="*/ 40 w 431"/>
                <a:gd name="T59" fmla="*/ 147 h 481"/>
                <a:gd name="T60" fmla="*/ 21 w 431"/>
                <a:gd name="T61" fmla="*/ 173 h 481"/>
                <a:gd name="T62" fmla="*/ 2 w 431"/>
                <a:gd name="T63" fmla="*/ 193 h 481"/>
                <a:gd name="T64" fmla="*/ 7 w 431"/>
                <a:gd name="T65" fmla="*/ 216 h 481"/>
                <a:gd name="T66" fmla="*/ 6 w 431"/>
                <a:gd name="T67" fmla="*/ 264 h 481"/>
                <a:gd name="T68" fmla="*/ 3 w 431"/>
                <a:gd name="T69" fmla="*/ 272 h 481"/>
                <a:gd name="T70" fmla="*/ 16 w 431"/>
                <a:gd name="T71" fmla="*/ 284 h 481"/>
                <a:gd name="T72" fmla="*/ 45 w 431"/>
                <a:gd name="T73" fmla="*/ 305 h 481"/>
                <a:gd name="T74" fmla="*/ 63 w 431"/>
                <a:gd name="T75" fmla="*/ 309 h 481"/>
                <a:gd name="T76" fmla="*/ 72 w 431"/>
                <a:gd name="T77" fmla="*/ 307 h 481"/>
                <a:gd name="T78" fmla="*/ 83 w 431"/>
                <a:gd name="T79" fmla="*/ 315 h 481"/>
                <a:gd name="T80" fmla="*/ 82 w 431"/>
                <a:gd name="T81" fmla="*/ 349 h 481"/>
                <a:gd name="T82" fmla="*/ 50 w 431"/>
                <a:gd name="T83" fmla="*/ 371 h 481"/>
                <a:gd name="T84" fmla="*/ 58 w 431"/>
                <a:gd name="T85" fmla="*/ 409 h 481"/>
                <a:gd name="T86" fmla="*/ 50 w 431"/>
                <a:gd name="T87" fmla="*/ 418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1" h="481">
                  <a:moveTo>
                    <a:pt x="50" y="418"/>
                  </a:moveTo>
                  <a:cubicBezTo>
                    <a:pt x="43" y="427"/>
                    <a:pt x="43" y="427"/>
                    <a:pt x="57" y="440"/>
                  </a:cubicBezTo>
                  <a:cubicBezTo>
                    <a:pt x="63" y="446"/>
                    <a:pt x="67" y="446"/>
                    <a:pt x="71" y="446"/>
                  </a:cubicBezTo>
                  <a:cubicBezTo>
                    <a:pt x="74" y="446"/>
                    <a:pt x="77" y="446"/>
                    <a:pt x="81" y="445"/>
                  </a:cubicBezTo>
                  <a:cubicBezTo>
                    <a:pt x="84" y="444"/>
                    <a:pt x="88" y="443"/>
                    <a:pt x="92" y="443"/>
                  </a:cubicBezTo>
                  <a:cubicBezTo>
                    <a:pt x="102" y="443"/>
                    <a:pt x="109" y="447"/>
                    <a:pt x="116" y="457"/>
                  </a:cubicBezTo>
                  <a:cubicBezTo>
                    <a:pt x="122" y="465"/>
                    <a:pt x="133" y="480"/>
                    <a:pt x="141" y="480"/>
                  </a:cubicBezTo>
                  <a:cubicBezTo>
                    <a:pt x="145" y="480"/>
                    <a:pt x="151" y="475"/>
                    <a:pt x="160" y="454"/>
                  </a:cubicBezTo>
                  <a:cubicBezTo>
                    <a:pt x="165" y="444"/>
                    <a:pt x="169" y="432"/>
                    <a:pt x="173" y="421"/>
                  </a:cubicBezTo>
                  <a:cubicBezTo>
                    <a:pt x="188" y="380"/>
                    <a:pt x="203" y="338"/>
                    <a:pt x="233" y="329"/>
                  </a:cubicBezTo>
                  <a:cubicBezTo>
                    <a:pt x="237" y="328"/>
                    <a:pt x="242" y="327"/>
                    <a:pt x="247" y="325"/>
                  </a:cubicBezTo>
                  <a:cubicBezTo>
                    <a:pt x="285" y="315"/>
                    <a:pt x="344" y="298"/>
                    <a:pt x="380" y="250"/>
                  </a:cubicBezTo>
                  <a:cubicBezTo>
                    <a:pt x="403" y="220"/>
                    <a:pt x="406" y="205"/>
                    <a:pt x="408" y="196"/>
                  </a:cubicBezTo>
                  <a:cubicBezTo>
                    <a:pt x="410" y="187"/>
                    <a:pt x="412" y="181"/>
                    <a:pt x="423" y="172"/>
                  </a:cubicBezTo>
                  <a:cubicBezTo>
                    <a:pt x="428" y="167"/>
                    <a:pt x="429" y="164"/>
                    <a:pt x="429" y="163"/>
                  </a:cubicBezTo>
                  <a:cubicBezTo>
                    <a:pt x="430" y="155"/>
                    <a:pt x="418" y="141"/>
                    <a:pt x="401" y="122"/>
                  </a:cubicBezTo>
                  <a:cubicBezTo>
                    <a:pt x="391" y="111"/>
                    <a:pt x="370" y="87"/>
                    <a:pt x="359" y="81"/>
                  </a:cubicBezTo>
                  <a:cubicBezTo>
                    <a:pt x="358" y="80"/>
                    <a:pt x="356" y="79"/>
                    <a:pt x="355" y="79"/>
                  </a:cubicBezTo>
                  <a:cubicBezTo>
                    <a:pt x="350" y="87"/>
                    <a:pt x="336" y="90"/>
                    <a:pt x="324" y="90"/>
                  </a:cubicBezTo>
                  <a:cubicBezTo>
                    <a:pt x="312" y="90"/>
                    <a:pt x="299" y="86"/>
                    <a:pt x="290" y="81"/>
                  </a:cubicBezTo>
                  <a:cubicBezTo>
                    <a:pt x="280" y="75"/>
                    <a:pt x="272" y="67"/>
                    <a:pt x="266" y="61"/>
                  </a:cubicBezTo>
                  <a:cubicBezTo>
                    <a:pt x="258" y="53"/>
                    <a:pt x="252" y="46"/>
                    <a:pt x="245" y="46"/>
                  </a:cubicBezTo>
                  <a:cubicBezTo>
                    <a:pt x="230" y="46"/>
                    <a:pt x="186" y="22"/>
                    <a:pt x="157" y="0"/>
                  </a:cubicBezTo>
                  <a:cubicBezTo>
                    <a:pt x="157" y="4"/>
                    <a:pt x="155" y="9"/>
                    <a:pt x="152" y="12"/>
                  </a:cubicBezTo>
                  <a:cubicBezTo>
                    <a:pt x="143" y="23"/>
                    <a:pt x="123" y="30"/>
                    <a:pt x="99" y="31"/>
                  </a:cubicBezTo>
                  <a:cubicBezTo>
                    <a:pt x="80" y="32"/>
                    <a:pt x="78" y="50"/>
                    <a:pt x="79" y="75"/>
                  </a:cubicBezTo>
                  <a:lnTo>
                    <a:pt x="79" y="81"/>
                  </a:lnTo>
                  <a:cubicBezTo>
                    <a:pt x="79" y="96"/>
                    <a:pt x="70" y="103"/>
                    <a:pt x="62" y="109"/>
                  </a:cubicBezTo>
                  <a:cubicBezTo>
                    <a:pt x="55" y="114"/>
                    <a:pt x="49" y="120"/>
                    <a:pt x="45" y="129"/>
                  </a:cubicBezTo>
                  <a:cubicBezTo>
                    <a:pt x="41" y="137"/>
                    <a:pt x="41" y="143"/>
                    <a:pt x="40" y="147"/>
                  </a:cubicBezTo>
                  <a:cubicBezTo>
                    <a:pt x="40" y="157"/>
                    <a:pt x="38" y="164"/>
                    <a:pt x="21" y="173"/>
                  </a:cubicBezTo>
                  <a:cubicBezTo>
                    <a:pt x="11" y="178"/>
                    <a:pt x="4" y="185"/>
                    <a:pt x="2" y="193"/>
                  </a:cubicBezTo>
                  <a:cubicBezTo>
                    <a:pt x="0" y="201"/>
                    <a:pt x="2" y="209"/>
                    <a:pt x="7" y="216"/>
                  </a:cubicBezTo>
                  <a:cubicBezTo>
                    <a:pt x="19" y="235"/>
                    <a:pt x="11" y="252"/>
                    <a:pt x="6" y="264"/>
                  </a:cubicBezTo>
                  <a:cubicBezTo>
                    <a:pt x="5" y="267"/>
                    <a:pt x="3" y="270"/>
                    <a:pt x="3" y="272"/>
                  </a:cubicBezTo>
                  <a:cubicBezTo>
                    <a:pt x="2" y="275"/>
                    <a:pt x="9" y="279"/>
                    <a:pt x="16" y="284"/>
                  </a:cubicBezTo>
                  <a:cubicBezTo>
                    <a:pt x="25" y="289"/>
                    <a:pt x="35" y="296"/>
                    <a:pt x="45" y="305"/>
                  </a:cubicBezTo>
                  <a:cubicBezTo>
                    <a:pt x="53" y="313"/>
                    <a:pt x="58" y="313"/>
                    <a:pt x="63" y="309"/>
                  </a:cubicBezTo>
                  <a:cubicBezTo>
                    <a:pt x="66" y="308"/>
                    <a:pt x="68" y="307"/>
                    <a:pt x="72" y="307"/>
                  </a:cubicBezTo>
                  <a:cubicBezTo>
                    <a:pt x="78" y="307"/>
                    <a:pt x="82" y="313"/>
                    <a:pt x="83" y="315"/>
                  </a:cubicBezTo>
                  <a:cubicBezTo>
                    <a:pt x="89" y="324"/>
                    <a:pt x="88" y="337"/>
                    <a:pt x="82" y="349"/>
                  </a:cubicBezTo>
                  <a:cubicBezTo>
                    <a:pt x="75" y="361"/>
                    <a:pt x="63" y="369"/>
                    <a:pt x="50" y="371"/>
                  </a:cubicBezTo>
                  <a:cubicBezTo>
                    <a:pt x="61" y="386"/>
                    <a:pt x="64" y="399"/>
                    <a:pt x="58" y="409"/>
                  </a:cubicBezTo>
                  <a:cubicBezTo>
                    <a:pt x="55" y="413"/>
                    <a:pt x="52" y="416"/>
                    <a:pt x="50" y="41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6" name="Freeform 183">
              <a:extLst>
                <a:ext uri="{FF2B5EF4-FFF2-40B4-BE49-F238E27FC236}">
                  <a16:creationId xmlns:a16="http://schemas.microsoft.com/office/drawing/2014/main" id="{3E42B307-B1E7-41FC-981F-7120E88B1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6378" y="542864"/>
              <a:ext cx="1986132" cy="1480648"/>
            </a:xfrm>
            <a:custGeom>
              <a:avLst/>
              <a:gdLst>
                <a:gd name="T0" fmla="*/ 3634 w 4663"/>
                <a:gd name="T1" fmla="*/ 2176 h 3475"/>
                <a:gd name="T2" fmla="*/ 3622 w 4663"/>
                <a:gd name="T3" fmla="*/ 2038 h 3475"/>
                <a:gd name="T4" fmla="*/ 3923 w 4663"/>
                <a:gd name="T5" fmla="*/ 2042 h 3475"/>
                <a:gd name="T6" fmla="*/ 3908 w 4663"/>
                <a:gd name="T7" fmla="*/ 1808 h 3475"/>
                <a:gd name="T8" fmla="*/ 3723 w 4663"/>
                <a:gd name="T9" fmla="*/ 1725 h 3475"/>
                <a:gd name="T10" fmla="*/ 4021 w 4663"/>
                <a:gd name="T11" fmla="*/ 1707 h 3475"/>
                <a:gd name="T12" fmla="*/ 4094 w 4663"/>
                <a:gd name="T13" fmla="*/ 1595 h 3475"/>
                <a:gd name="T14" fmla="*/ 4064 w 4663"/>
                <a:gd name="T15" fmla="*/ 1445 h 3475"/>
                <a:gd name="T16" fmla="*/ 3876 w 4663"/>
                <a:gd name="T17" fmla="*/ 1204 h 3475"/>
                <a:gd name="T18" fmla="*/ 4202 w 4663"/>
                <a:gd name="T19" fmla="*/ 1174 h 3475"/>
                <a:gd name="T20" fmla="*/ 4074 w 4663"/>
                <a:gd name="T21" fmla="*/ 1061 h 3475"/>
                <a:gd name="T22" fmla="*/ 3904 w 4663"/>
                <a:gd name="T23" fmla="*/ 1029 h 3475"/>
                <a:gd name="T24" fmla="*/ 4231 w 4663"/>
                <a:gd name="T25" fmla="*/ 698 h 3475"/>
                <a:gd name="T26" fmla="*/ 4330 w 4663"/>
                <a:gd name="T27" fmla="*/ 596 h 3475"/>
                <a:gd name="T28" fmla="*/ 4331 w 4663"/>
                <a:gd name="T29" fmla="*/ 519 h 3475"/>
                <a:gd name="T30" fmla="*/ 4221 w 4663"/>
                <a:gd name="T31" fmla="*/ 415 h 3475"/>
                <a:gd name="T32" fmla="*/ 3967 w 4663"/>
                <a:gd name="T33" fmla="*/ 417 h 3475"/>
                <a:gd name="T34" fmla="*/ 3829 w 4663"/>
                <a:gd name="T35" fmla="*/ 289 h 3475"/>
                <a:gd name="T36" fmla="*/ 3639 w 4663"/>
                <a:gd name="T37" fmla="*/ 322 h 3475"/>
                <a:gd name="T38" fmla="*/ 3503 w 4663"/>
                <a:gd name="T39" fmla="*/ 266 h 3475"/>
                <a:gd name="T40" fmla="*/ 3690 w 4663"/>
                <a:gd name="T41" fmla="*/ 122 h 3475"/>
                <a:gd name="T42" fmla="*/ 3151 w 4663"/>
                <a:gd name="T43" fmla="*/ 2 h 3475"/>
                <a:gd name="T44" fmla="*/ 2654 w 4663"/>
                <a:gd name="T45" fmla="*/ 56 h 3475"/>
                <a:gd name="T46" fmla="*/ 2482 w 4663"/>
                <a:gd name="T47" fmla="*/ 69 h 3475"/>
                <a:gd name="T48" fmla="*/ 2013 w 4663"/>
                <a:gd name="T49" fmla="*/ 101 h 3475"/>
                <a:gd name="T50" fmla="*/ 2158 w 4663"/>
                <a:gd name="T51" fmla="*/ 322 h 3475"/>
                <a:gd name="T52" fmla="*/ 1683 w 4663"/>
                <a:gd name="T53" fmla="*/ 204 h 3475"/>
                <a:gd name="T54" fmla="*/ 1670 w 4663"/>
                <a:gd name="T55" fmla="*/ 315 h 3475"/>
                <a:gd name="T56" fmla="*/ 1447 w 4663"/>
                <a:gd name="T57" fmla="*/ 399 h 3475"/>
                <a:gd name="T58" fmla="*/ 1183 w 4663"/>
                <a:gd name="T59" fmla="*/ 269 h 3475"/>
                <a:gd name="T60" fmla="*/ 976 w 4663"/>
                <a:gd name="T61" fmla="*/ 320 h 3475"/>
                <a:gd name="T62" fmla="*/ 746 w 4663"/>
                <a:gd name="T63" fmla="*/ 449 h 3475"/>
                <a:gd name="T64" fmla="*/ 608 w 4663"/>
                <a:gd name="T65" fmla="*/ 684 h 3475"/>
                <a:gd name="T66" fmla="*/ 77 w 4663"/>
                <a:gd name="T67" fmla="*/ 1010 h 3475"/>
                <a:gd name="T68" fmla="*/ 401 w 4663"/>
                <a:gd name="T69" fmla="*/ 1125 h 3475"/>
                <a:gd name="T70" fmla="*/ 239 w 4663"/>
                <a:gd name="T71" fmla="*/ 1189 h 3475"/>
                <a:gd name="T72" fmla="*/ 455 w 4663"/>
                <a:gd name="T73" fmla="*/ 1329 h 3475"/>
                <a:gd name="T74" fmla="*/ 634 w 4663"/>
                <a:gd name="T75" fmla="*/ 1286 h 3475"/>
                <a:gd name="T76" fmla="*/ 1099 w 4663"/>
                <a:gd name="T77" fmla="*/ 1419 h 3475"/>
                <a:gd name="T78" fmla="*/ 1348 w 4663"/>
                <a:gd name="T79" fmla="*/ 1863 h 3475"/>
                <a:gd name="T80" fmla="*/ 1474 w 4663"/>
                <a:gd name="T81" fmla="*/ 1949 h 3475"/>
                <a:gd name="T82" fmla="*/ 1662 w 4663"/>
                <a:gd name="T83" fmla="*/ 2159 h 3475"/>
                <a:gd name="T84" fmla="*/ 1693 w 4663"/>
                <a:gd name="T85" fmla="*/ 2257 h 3475"/>
                <a:gd name="T86" fmla="*/ 1519 w 4663"/>
                <a:gd name="T87" fmla="*/ 2456 h 3475"/>
                <a:gd name="T88" fmla="*/ 1471 w 4663"/>
                <a:gd name="T89" fmla="*/ 2703 h 3475"/>
                <a:gd name="T90" fmla="*/ 1636 w 4663"/>
                <a:gd name="T91" fmla="*/ 2985 h 3475"/>
                <a:gd name="T92" fmla="*/ 1801 w 4663"/>
                <a:gd name="T93" fmla="*/ 3248 h 3475"/>
                <a:gd name="T94" fmla="*/ 2019 w 4663"/>
                <a:gd name="T95" fmla="*/ 3381 h 3475"/>
                <a:gd name="T96" fmla="*/ 2335 w 4663"/>
                <a:gd name="T97" fmla="*/ 3261 h 3475"/>
                <a:gd name="T98" fmla="*/ 2448 w 4663"/>
                <a:gd name="T99" fmla="*/ 3026 h 3475"/>
                <a:gd name="T100" fmla="*/ 2437 w 4663"/>
                <a:gd name="T101" fmla="*/ 2856 h 3475"/>
                <a:gd name="T102" fmla="*/ 2649 w 4663"/>
                <a:gd name="T103" fmla="*/ 2726 h 3475"/>
                <a:gd name="T104" fmla="*/ 2704 w 4663"/>
                <a:gd name="T105" fmla="*/ 2759 h 3475"/>
                <a:gd name="T106" fmla="*/ 3140 w 4663"/>
                <a:gd name="T107" fmla="*/ 2443 h 3475"/>
                <a:gd name="T108" fmla="*/ 3644 w 4663"/>
                <a:gd name="T109" fmla="*/ 234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3" h="3475">
                  <a:moveTo>
                    <a:pt x="3861" y="2228"/>
                  </a:moveTo>
                  <a:cubicBezTo>
                    <a:pt x="3881" y="2215"/>
                    <a:pt x="3893" y="2205"/>
                    <a:pt x="3899" y="2198"/>
                  </a:cubicBezTo>
                  <a:cubicBezTo>
                    <a:pt x="3898" y="2199"/>
                    <a:pt x="3897" y="2199"/>
                    <a:pt x="3896" y="2200"/>
                  </a:cubicBezTo>
                  <a:cubicBezTo>
                    <a:pt x="3879" y="2209"/>
                    <a:pt x="3851" y="2214"/>
                    <a:pt x="3819" y="2214"/>
                  </a:cubicBezTo>
                  <a:cubicBezTo>
                    <a:pt x="3797" y="2214"/>
                    <a:pt x="3776" y="2212"/>
                    <a:pt x="3757" y="2207"/>
                  </a:cubicBezTo>
                  <a:cubicBezTo>
                    <a:pt x="3746" y="2204"/>
                    <a:pt x="3734" y="2200"/>
                    <a:pt x="3722" y="2196"/>
                  </a:cubicBezTo>
                  <a:cubicBezTo>
                    <a:pt x="3694" y="2187"/>
                    <a:pt x="3663" y="2176"/>
                    <a:pt x="3634" y="2176"/>
                  </a:cubicBezTo>
                  <a:cubicBezTo>
                    <a:pt x="3617" y="2176"/>
                    <a:pt x="3604" y="2179"/>
                    <a:pt x="3592" y="2186"/>
                  </a:cubicBezTo>
                  <a:cubicBezTo>
                    <a:pt x="3570" y="2198"/>
                    <a:pt x="3557" y="2195"/>
                    <a:pt x="3556" y="2182"/>
                  </a:cubicBezTo>
                  <a:cubicBezTo>
                    <a:pt x="3555" y="2164"/>
                    <a:pt x="3580" y="2130"/>
                    <a:pt x="3610" y="2125"/>
                  </a:cubicBezTo>
                  <a:cubicBezTo>
                    <a:pt x="3622" y="2123"/>
                    <a:pt x="3629" y="2121"/>
                    <a:pt x="3631" y="2117"/>
                  </a:cubicBezTo>
                  <a:cubicBezTo>
                    <a:pt x="3635" y="2111"/>
                    <a:pt x="3631" y="2100"/>
                    <a:pt x="3626" y="2085"/>
                  </a:cubicBezTo>
                  <a:cubicBezTo>
                    <a:pt x="3624" y="2078"/>
                    <a:pt x="3621" y="2070"/>
                    <a:pt x="3619" y="2060"/>
                  </a:cubicBezTo>
                  <a:cubicBezTo>
                    <a:pt x="3617" y="2051"/>
                    <a:pt x="3618" y="2044"/>
                    <a:pt x="3622" y="2038"/>
                  </a:cubicBezTo>
                  <a:cubicBezTo>
                    <a:pt x="3625" y="2035"/>
                    <a:pt x="3630" y="2031"/>
                    <a:pt x="3641" y="2031"/>
                  </a:cubicBezTo>
                  <a:cubicBezTo>
                    <a:pt x="3667" y="2031"/>
                    <a:pt x="3713" y="2056"/>
                    <a:pt x="3738" y="2092"/>
                  </a:cubicBezTo>
                  <a:cubicBezTo>
                    <a:pt x="3764" y="2129"/>
                    <a:pt x="3810" y="2152"/>
                    <a:pt x="3857" y="2152"/>
                  </a:cubicBezTo>
                  <a:cubicBezTo>
                    <a:pt x="3871" y="2152"/>
                    <a:pt x="3885" y="2150"/>
                    <a:pt x="3898" y="2146"/>
                  </a:cubicBezTo>
                  <a:cubicBezTo>
                    <a:pt x="3929" y="2137"/>
                    <a:pt x="3925" y="2121"/>
                    <a:pt x="3919" y="2098"/>
                  </a:cubicBezTo>
                  <a:cubicBezTo>
                    <a:pt x="3915" y="2082"/>
                    <a:pt x="3911" y="2063"/>
                    <a:pt x="3922" y="2046"/>
                  </a:cubicBezTo>
                  <a:cubicBezTo>
                    <a:pt x="3923" y="2046"/>
                    <a:pt x="3924" y="2044"/>
                    <a:pt x="3923" y="2042"/>
                  </a:cubicBezTo>
                  <a:cubicBezTo>
                    <a:pt x="3920" y="2023"/>
                    <a:pt x="3862" y="1984"/>
                    <a:pt x="3816" y="1952"/>
                  </a:cubicBezTo>
                  <a:cubicBezTo>
                    <a:pt x="3762" y="1916"/>
                    <a:pt x="3728" y="1892"/>
                    <a:pt x="3723" y="1876"/>
                  </a:cubicBezTo>
                  <a:cubicBezTo>
                    <a:pt x="3721" y="1868"/>
                    <a:pt x="3721" y="1861"/>
                    <a:pt x="3724" y="1857"/>
                  </a:cubicBezTo>
                  <a:cubicBezTo>
                    <a:pt x="3728" y="1852"/>
                    <a:pt x="3734" y="1850"/>
                    <a:pt x="3743" y="1850"/>
                  </a:cubicBezTo>
                  <a:cubicBezTo>
                    <a:pt x="3765" y="1850"/>
                    <a:pt x="3804" y="1865"/>
                    <a:pt x="3844" y="1882"/>
                  </a:cubicBezTo>
                  <a:cubicBezTo>
                    <a:pt x="3851" y="1885"/>
                    <a:pt x="3858" y="1887"/>
                    <a:pt x="3864" y="1887"/>
                  </a:cubicBezTo>
                  <a:cubicBezTo>
                    <a:pt x="3900" y="1887"/>
                    <a:pt x="3908" y="1830"/>
                    <a:pt x="3908" y="1808"/>
                  </a:cubicBezTo>
                  <a:cubicBezTo>
                    <a:pt x="3908" y="1799"/>
                    <a:pt x="3882" y="1790"/>
                    <a:pt x="3839" y="1790"/>
                  </a:cubicBezTo>
                  <a:cubicBezTo>
                    <a:pt x="3798" y="1790"/>
                    <a:pt x="3758" y="1798"/>
                    <a:pt x="3734" y="1811"/>
                  </a:cubicBezTo>
                  <a:cubicBezTo>
                    <a:pt x="3724" y="1817"/>
                    <a:pt x="3713" y="1820"/>
                    <a:pt x="3702" y="1820"/>
                  </a:cubicBezTo>
                  <a:cubicBezTo>
                    <a:pt x="3674" y="1820"/>
                    <a:pt x="3654" y="1801"/>
                    <a:pt x="3653" y="1784"/>
                  </a:cubicBezTo>
                  <a:cubicBezTo>
                    <a:pt x="3653" y="1777"/>
                    <a:pt x="3655" y="1756"/>
                    <a:pt x="3696" y="1751"/>
                  </a:cubicBezTo>
                  <a:cubicBezTo>
                    <a:pt x="3720" y="1748"/>
                    <a:pt x="3726" y="1743"/>
                    <a:pt x="3728" y="1740"/>
                  </a:cubicBezTo>
                  <a:cubicBezTo>
                    <a:pt x="3729" y="1737"/>
                    <a:pt x="3726" y="1731"/>
                    <a:pt x="3723" y="1725"/>
                  </a:cubicBezTo>
                  <a:cubicBezTo>
                    <a:pt x="3718" y="1715"/>
                    <a:pt x="3710" y="1701"/>
                    <a:pt x="3722" y="1689"/>
                  </a:cubicBezTo>
                  <a:cubicBezTo>
                    <a:pt x="3726" y="1686"/>
                    <a:pt x="3731" y="1684"/>
                    <a:pt x="3737" y="1684"/>
                  </a:cubicBezTo>
                  <a:cubicBezTo>
                    <a:pt x="3752" y="1684"/>
                    <a:pt x="3774" y="1695"/>
                    <a:pt x="3799" y="1708"/>
                  </a:cubicBezTo>
                  <a:cubicBezTo>
                    <a:pt x="3827" y="1722"/>
                    <a:pt x="3859" y="1739"/>
                    <a:pt x="3882" y="1739"/>
                  </a:cubicBezTo>
                  <a:cubicBezTo>
                    <a:pt x="3887" y="1739"/>
                    <a:pt x="3890" y="1738"/>
                    <a:pt x="3894" y="1737"/>
                  </a:cubicBezTo>
                  <a:cubicBezTo>
                    <a:pt x="3914" y="1731"/>
                    <a:pt x="3932" y="1730"/>
                    <a:pt x="3949" y="1729"/>
                  </a:cubicBezTo>
                  <a:cubicBezTo>
                    <a:pt x="3974" y="1727"/>
                    <a:pt x="3996" y="1726"/>
                    <a:pt x="4021" y="1707"/>
                  </a:cubicBezTo>
                  <a:cubicBezTo>
                    <a:pt x="4028" y="1701"/>
                    <a:pt x="4028" y="1697"/>
                    <a:pt x="4028" y="1696"/>
                  </a:cubicBezTo>
                  <a:cubicBezTo>
                    <a:pt x="4026" y="1683"/>
                    <a:pt x="3995" y="1667"/>
                    <a:pt x="3970" y="1654"/>
                  </a:cubicBezTo>
                  <a:cubicBezTo>
                    <a:pt x="3948" y="1642"/>
                    <a:pt x="3928" y="1632"/>
                    <a:pt x="3918" y="1620"/>
                  </a:cubicBezTo>
                  <a:cubicBezTo>
                    <a:pt x="3913" y="1614"/>
                    <a:pt x="3914" y="1609"/>
                    <a:pt x="3915" y="1606"/>
                  </a:cubicBezTo>
                  <a:cubicBezTo>
                    <a:pt x="3919" y="1598"/>
                    <a:pt x="3930" y="1591"/>
                    <a:pt x="3990" y="1591"/>
                  </a:cubicBezTo>
                  <a:cubicBezTo>
                    <a:pt x="4020" y="1591"/>
                    <a:pt x="4054" y="1593"/>
                    <a:pt x="4077" y="1594"/>
                  </a:cubicBezTo>
                  <a:lnTo>
                    <a:pt x="4094" y="1595"/>
                  </a:lnTo>
                  <a:cubicBezTo>
                    <a:pt x="4116" y="1595"/>
                    <a:pt x="4128" y="1576"/>
                    <a:pt x="4128" y="1562"/>
                  </a:cubicBezTo>
                  <a:cubicBezTo>
                    <a:pt x="4128" y="1554"/>
                    <a:pt x="4123" y="1551"/>
                    <a:pt x="4114" y="1554"/>
                  </a:cubicBezTo>
                  <a:cubicBezTo>
                    <a:pt x="4083" y="1566"/>
                    <a:pt x="3990" y="1529"/>
                    <a:pt x="3969" y="1491"/>
                  </a:cubicBezTo>
                  <a:cubicBezTo>
                    <a:pt x="3963" y="1480"/>
                    <a:pt x="3964" y="1469"/>
                    <a:pt x="3970" y="1460"/>
                  </a:cubicBezTo>
                  <a:cubicBezTo>
                    <a:pt x="3982" y="1442"/>
                    <a:pt x="3998" y="1440"/>
                    <a:pt x="4009" y="1440"/>
                  </a:cubicBezTo>
                  <a:cubicBezTo>
                    <a:pt x="4017" y="1440"/>
                    <a:pt x="4025" y="1441"/>
                    <a:pt x="4034" y="1442"/>
                  </a:cubicBezTo>
                  <a:cubicBezTo>
                    <a:pt x="4044" y="1444"/>
                    <a:pt x="4054" y="1445"/>
                    <a:pt x="4064" y="1445"/>
                  </a:cubicBezTo>
                  <a:cubicBezTo>
                    <a:pt x="4079" y="1445"/>
                    <a:pt x="4092" y="1442"/>
                    <a:pt x="4105" y="1435"/>
                  </a:cubicBezTo>
                  <a:cubicBezTo>
                    <a:pt x="4132" y="1421"/>
                    <a:pt x="4127" y="1387"/>
                    <a:pt x="4124" y="1373"/>
                  </a:cubicBezTo>
                  <a:cubicBezTo>
                    <a:pt x="4115" y="1338"/>
                    <a:pt x="4091" y="1307"/>
                    <a:pt x="4072" y="1307"/>
                  </a:cubicBezTo>
                  <a:cubicBezTo>
                    <a:pt x="4055" y="1307"/>
                    <a:pt x="3930" y="1298"/>
                    <a:pt x="3930" y="1267"/>
                  </a:cubicBezTo>
                  <a:cubicBezTo>
                    <a:pt x="3930" y="1261"/>
                    <a:pt x="3914" y="1252"/>
                    <a:pt x="3903" y="1246"/>
                  </a:cubicBezTo>
                  <a:cubicBezTo>
                    <a:pt x="3886" y="1237"/>
                    <a:pt x="3871" y="1229"/>
                    <a:pt x="3870" y="1217"/>
                  </a:cubicBezTo>
                  <a:cubicBezTo>
                    <a:pt x="3870" y="1214"/>
                    <a:pt x="3870" y="1209"/>
                    <a:pt x="3876" y="1204"/>
                  </a:cubicBezTo>
                  <a:cubicBezTo>
                    <a:pt x="3886" y="1195"/>
                    <a:pt x="3899" y="1196"/>
                    <a:pt x="3914" y="1200"/>
                  </a:cubicBezTo>
                  <a:cubicBezTo>
                    <a:pt x="3922" y="1203"/>
                    <a:pt x="3931" y="1205"/>
                    <a:pt x="3940" y="1205"/>
                  </a:cubicBezTo>
                  <a:cubicBezTo>
                    <a:pt x="3953" y="1205"/>
                    <a:pt x="3967" y="1200"/>
                    <a:pt x="3980" y="1190"/>
                  </a:cubicBezTo>
                  <a:cubicBezTo>
                    <a:pt x="3995" y="1179"/>
                    <a:pt x="4015" y="1173"/>
                    <a:pt x="4042" y="1173"/>
                  </a:cubicBezTo>
                  <a:cubicBezTo>
                    <a:pt x="4067" y="1173"/>
                    <a:pt x="4093" y="1178"/>
                    <a:pt x="4119" y="1183"/>
                  </a:cubicBezTo>
                  <a:cubicBezTo>
                    <a:pt x="4148" y="1188"/>
                    <a:pt x="4175" y="1192"/>
                    <a:pt x="4190" y="1189"/>
                  </a:cubicBezTo>
                  <a:cubicBezTo>
                    <a:pt x="4199" y="1187"/>
                    <a:pt x="4202" y="1183"/>
                    <a:pt x="4202" y="1174"/>
                  </a:cubicBezTo>
                  <a:cubicBezTo>
                    <a:pt x="4200" y="1152"/>
                    <a:pt x="4169" y="1117"/>
                    <a:pt x="4151" y="1117"/>
                  </a:cubicBezTo>
                  <a:cubicBezTo>
                    <a:pt x="4150" y="1117"/>
                    <a:pt x="4148" y="1118"/>
                    <a:pt x="4147" y="1119"/>
                  </a:cubicBezTo>
                  <a:cubicBezTo>
                    <a:pt x="4135" y="1126"/>
                    <a:pt x="4112" y="1130"/>
                    <a:pt x="4089" y="1130"/>
                  </a:cubicBezTo>
                  <a:cubicBezTo>
                    <a:pt x="4044" y="1130"/>
                    <a:pt x="4016" y="1114"/>
                    <a:pt x="4012" y="1087"/>
                  </a:cubicBezTo>
                  <a:cubicBezTo>
                    <a:pt x="4010" y="1079"/>
                    <a:pt x="4012" y="1072"/>
                    <a:pt x="4016" y="1067"/>
                  </a:cubicBezTo>
                  <a:cubicBezTo>
                    <a:pt x="4021" y="1061"/>
                    <a:pt x="4030" y="1058"/>
                    <a:pt x="4042" y="1058"/>
                  </a:cubicBezTo>
                  <a:cubicBezTo>
                    <a:pt x="4052" y="1058"/>
                    <a:pt x="4063" y="1060"/>
                    <a:pt x="4074" y="1061"/>
                  </a:cubicBezTo>
                  <a:cubicBezTo>
                    <a:pt x="4094" y="1064"/>
                    <a:pt x="4113" y="1066"/>
                    <a:pt x="4116" y="1060"/>
                  </a:cubicBezTo>
                  <a:cubicBezTo>
                    <a:pt x="4117" y="1060"/>
                    <a:pt x="4117" y="1059"/>
                    <a:pt x="4116" y="1058"/>
                  </a:cubicBezTo>
                  <a:cubicBezTo>
                    <a:pt x="4108" y="1044"/>
                    <a:pt x="4051" y="1018"/>
                    <a:pt x="4008" y="1018"/>
                  </a:cubicBezTo>
                  <a:cubicBezTo>
                    <a:pt x="3996" y="1018"/>
                    <a:pt x="3979" y="1020"/>
                    <a:pt x="3973" y="1033"/>
                  </a:cubicBezTo>
                  <a:cubicBezTo>
                    <a:pt x="3961" y="1057"/>
                    <a:pt x="3936" y="1066"/>
                    <a:pt x="3917" y="1066"/>
                  </a:cubicBezTo>
                  <a:cubicBezTo>
                    <a:pt x="3902" y="1066"/>
                    <a:pt x="3892" y="1061"/>
                    <a:pt x="3889" y="1053"/>
                  </a:cubicBezTo>
                  <a:cubicBezTo>
                    <a:pt x="3888" y="1047"/>
                    <a:pt x="3889" y="1039"/>
                    <a:pt x="3904" y="1029"/>
                  </a:cubicBezTo>
                  <a:cubicBezTo>
                    <a:pt x="3942" y="1005"/>
                    <a:pt x="3953" y="934"/>
                    <a:pt x="3948" y="893"/>
                  </a:cubicBezTo>
                  <a:cubicBezTo>
                    <a:pt x="3946" y="872"/>
                    <a:pt x="3976" y="861"/>
                    <a:pt x="4010" y="849"/>
                  </a:cubicBezTo>
                  <a:cubicBezTo>
                    <a:pt x="4058" y="833"/>
                    <a:pt x="4092" y="818"/>
                    <a:pt x="4084" y="790"/>
                  </a:cubicBezTo>
                  <a:cubicBezTo>
                    <a:pt x="4079" y="773"/>
                    <a:pt x="4081" y="757"/>
                    <a:pt x="4091" y="745"/>
                  </a:cubicBezTo>
                  <a:cubicBezTo>
                    <a:pt x="4118" y="709"/>
                    <a:pt x="4194" y="706"/>
                    <a:pt x="4216" y="706"/>
                  </a:cubicBezTo>
                  <a:cubicBezTo>
                    <a:pt x="4223" y="706"/>
                    <a:pt x="4227" y="704"/>
                    <a:pt x="4229" y="703"/>
                  </a:cubicBezTo>
                  <a:cubicBezTo>
                    <a:pt x="4231" y="702"/>
                    <a:pt x="4231" y="700"/>
                    <a:pt x="4231" y="698"/>
                  </a:cubicBezTo>
                  <a:cubicBezTo>
                    <a:pt x="4231" y="684"/>
                    <a:pt x="4198" y="652"/>
                    <a:pt x="4165" y="657"/>
                  </a:cubicBezTo>
                  <a:cubicBezTo>
                    <a:pt x="4145" y="659"/>
                    <a:pt x="4123" y="672"/>
                    <a:pt x="4104" y="682"/>
                  </a:cubicBezTo>
                  <a:cubicBezTo>
                    <a:pt x="4084" y="693"/>
                    <a:pt x="4067" y="703"/>
                    <a:pt x="4052" y="703"/>
                  </a:cubicBezTo>
                  <a:cubicBezTo>
                    <a:pt x="4045" y="703"/>
                    <a:pt x="4039" y="700"/>
                    <a:pt x="4034" y="696"/>
                  </a:cubicBezTo>
                  <a:cubicBezTo>
                    <a:pt x="4028" y="690"/>
                    <a:pt x="4026" y="683"/>
                    <a:pt x="4029" y="675"/>
                  </a:cubicBezTo>
                  <a:cubicBezTo>
                    <a:pt x="4039" y="650"/>
                    <a:pt x="4103" y="622"/>
                    <a:pt x="4142" y="622"/>
                  </a:cubicBezTo>
                  <a:cubicBezTo>
                    <a:pt x="4195" y="622"/>
                    <a:pt x="4295" y="617"/>
                    <a:pt x="4330" y="596"/>
                  </a:cubicBezTo>
                  <a:cubicBezTo>
                    <a:pt x="4335" y="593"/>
                    <a:pt x="4336" y="592"/>
                    <a:pt x="4336" y="592"/>
                  </a:cubicBezTo>
                  <a:cubicBezTo>
                    <a:pt x="4334" y="584"/>
                    <a:pt x="4291" y="571"/>
                    <a:pt x="4232" y="571"/>
                  </a:cubicBezTo>
                  <a:cubicBezTo>
                    <a:pt x="4218" y="571"/>
                    <a:pt x="4206" y="572"/>
                    <a:pt x="4194" y="573"/>
                  </a:cubicBezTo>
                  <a:cubicBezTo>
                    <a:pt x="4185" y="574"/>
                    <a:pt x="4177" y="575"/>
                    <a:pt x="4170" y="575"/>
                  </a:cubicBezTo>
                  <a:cubicBezTo>
                    <a:pt x="4143" y="575"/>
                    <a:pt x="4137" y="568"/>
                    <a:pt x="4137" y="561"/>
                  </a:cubicBezTo>
                  <a:cubicBezTo>
                    <a:pt x="4137" y="540"/>
                    <a:pt x="4208" y="537"/>
                    <a:pt x="4230" y="537"/>
                  </a:cubicBezTo>
                  <a:cubicBezTo>
                    <a:pt x="4291" y="535"/>
                    <a:pt x="4311" y="527"/>
                    <a:pt x="4331" y="519"/>
                  </a:cubicBezTo>
                  <a:cubicBezTo>
                    <a:pt x="4347" y="513"/>
                    <a:pt x="4363" y="507"/>
                    <a:pt x="4396" y="503"/>
                  </a:cubicBezTo>
                  <a:cubicBezTo>
                    <a:pt x="4436" y="498"/>
                    <a:pt x="4447" y="487"/>
                    <a:pt x="4456" y="478"/>
                  </a:cubicBezTo>
                  <a:cubicBezTo>
                    <a:pt x="4464" y="469"/>
                    <a:pt x="4472" y="461"/>
                    <a:pt x="4496" y="460"/>
                  </a:cubicBezTo>
                  <a:cubicBezTo>
                    <a:pt x="4548" y="457"/>
                    <a:pt x="4662" y="404"/>
                    <a:pt x="4662" y="387"/>
                  </a:cubicBezTo>
                  <a:cubicBezTo>
                    <a:pt x="4658" y="369"/>
                    <a:pt x="4496" y="318"/>
                    <a:pt x="4406" y="318"/>
                  </a:cubicBezTo>
                  <a:cubicBezTo>
                    <a:pt x="4306" y="318"/>
                    <a:pt x="4259" y="339"/>
                    <a:pt x="4256" y="385"/>
                  </a:cubicBezTo>
                  <a:cubicBezTo>
                    <a:pt x="4254" y="405"/>
                    <a:pt x="4243" y="415"/>
                    <a:pt x="4221" y="415"/>
                  </a:cubicBezTo>
                  <a:cubicBezTo>
                    <a:pt x="4207" y="415"/>
                    <a:pt x="4189" y="410"/>
                    <a:pt x="4170" y="405"/>
                  </a:cubicBezTo>
                  <a:cubicBezTo>
                    <a:pt x="4142" y="398"/>
                    <a:pt x="4112" y="392"/>
                    <a:pt x="4097" y="399"/>
                  </a:cubicBezTo>
                  <a:cubicBezTo>
                    <a:pt x="4090" y="402"/>
                    <a:pt x="4085" y="403"/>
                    <a:pt x="4080" y="403"/>
                  </a:cubicBezTo>
                  <a:cubicBezTo>
                    <a:pt x="4065" y="403"/>
                    <a:pt x="4059" y="392"/>
                    <a:pt x="4055" y="383"/>
                  </a:cubicBezTo>
                  <a:cubicBezTo>
                    <a:pt x="4051" y="374"/>
                    <a:pt x="4048" y="370"/>
                    <a:pt x="4042" y="370"/>
                  </a:cubicBezTo>
                  <a:cubicBezTo>
                    <a:pt x="4039" y="370"/>
                    <a:pt x="4035" y="371"/>
                    <a:pt x="4029" y="374"/>
                  </a:cubicBezTo>
                  <a:cubicBezTo>
                    <a:pt x="4010" y="384"/>
                    <a:pt x="3989" y="400"/>
                    <a:pt x="3967" y="417"/>
                  </a:cubicBezTo>
                  <a:cubicBezTo>
                    <a:pt x="3940" y="438"/>
                    <a:pt x="3911" y="461"/>
                    <a:pt x="3880" y="474"/>
                  </a:cubicBezTo>
                  <a:cubicBezTo>
                    <a:pt x="3854" y="484"/>
                    <a:pt x="3831" y="503"/>
                    <a:pt x="3810" y="520"/>
                  </a:cubicBezTo>
                  <a:cubicBezTo>
                    <a:pt x="3788" y="539"/>
                    <a:pt x="3769" y="555"/>
                    <a:pt x="3750" y="557"/>
                  </a:cubicBezTo>
                  <a:cubicBezTo>
                    <a:pt x="3741" y="559"/>
                    <a:pt x="3738" y="554"/>
                    <a:pt x="3737" y="552"/>
                  </a:cubicBezTo>
                  <a:cubicBezTo>
                    <a:pt x="3734" y="545"/>
                    <a:pt x="3729" y="532"/>
                    <a:pt x="3871" y="389"/>
                  </a:cubicBezTo>
                  <a:cubicBezTo>
                    <a:pt x="3894" y="366"/>
                    <a:pt x="3903" y="340"/>
                    <a:pt x="3894" y="319"/>
                  </a:cubicBezTo>
                  <a:cubicBezTo>
                    <a:pt x="3885" y="298"/>
                    <a:pt x="3861" y="286"/>
                    <a:pt x="3829" y="289"/>
                  </a:cubicBezTo>
                  <a:cubicBezTo>
                    <a:pt x="3789" y="293"/>
                    <a:pt x="3778" y="308"/>
                    <a:pt x="3768" y="323"/>
                  </a:cubicBezTo>
                  <a:cubicBezTo>
                    <a:pt x="3760" y="334"/>
                    <a:pt x="3751" y="346"/>
                    <a:pt x="3732" y="350"/>
                  </a:cubicBezTo>
                  <a:cubicBezTo>
                    <a:pt x="3719" y="353"/>
                    <a:pt x="3690" y="365"/>
                    <a:pt x="3656" y="379"/>
                  </a:cubicBezTo>
                  <a:cubicBezTo>
                    <a:pt x="3596" y="404"/>
                    <a:pt x="3529" y="432"/>
                    <a:pt x="3499" y="432"/>
                  </a:cubicBezTo>
                  <a:cubicBezTo>
                    <a:pt x="3487" y="432"/>
                    <a:pt x="3483" y="427"/>
                    <a:pt x="3482" y="422"/>
                  </a:cubicBezTo>
                  <a:cubicBezTo>
                    <a:pt x="3475" y="403"/>
                    <a:pt x="3513" y="384"/>
                    <a:pt x="3575" y="356"/>
                  </a:cubicBezTo>
                  <a:cubicBezTo>
                    <a:pt x="3600" y="345"/>
                    <a:pt x="3633" y="330"/>
                    <a:pt x="3639" y="322"/>
                  </a:cubicBezTo>
                  <a:cubicBezTo>
                    <a:pt x="3631" y="317"/>
                    <a:pt x="3586" y="310"/>
                    <a:pt x="3492" y="310"/>
                  </a:cubicBezTo>
                  <a:cubicBezTo>
                    <a:pt x="3432" y="310"/>
                    <a:pt x="3374" y="313"/>
                    <a:pt x="3337" y="318"/>
                  </a:cubicBezTo>
                  <a:cubicBezTo>
                    <a:pt x="3303" y="323"/>
                    <a:pt x="3261" y="333"/>
                    <a:pt x="3219" y="343"/>
                  </a:cubicBezTo>
                  <a:cubicBezTo>
                    <a:pt x="3167" y="355"/>
                    <a:pt x="3117" y="366"/>
                    <a:pt x="3090" y="366"/>
                  </a:cubicBezTo>
                  <a:cubicBezTo>
                    <a:pt x="3075" y="366"/>
                    <a:pt x="3067" y="362"/>
                    <a:pt x="3066" y="353"/>
                  </a:cubicBezTo>
                  <a:cubicBezTo>
                    <a:pt x="3063" y="314"/>
                    <a:pt x="3318" y="276"/>
                    <a:pt x="3365" y="270"/>
                  </a:cubicBezTo>
                  <a:cubicBezTo>
                    <a:pt x="3403" y="266"/>
                    <a:pt x="3452" y="266"/>
                    <a:pt x="3503" y="266"/>
                  </a:cubicBezTo>
                  <a:cubicBezTo>
                    <a:pt x="3588" y="265"/>
                    <a:pt x="3675" y="265"/>
                    <a:pt x="3722" y="246"/>
                  </a:cubicBezTo>
                  <a:cubicBezTo>
                    <a:pt x="3759" y="231"/>
                    <a:pt x="3804" y="222"/>
                    <a:pt x="3844" y="215"/>
                  </a:cubicBezTo>
                  <a:cubicBezTo>
                    <a:pt x="3885" y="207"/>
                    <a:pt x="3922" y="200"/>
                    <a:pt x="3932" y="189"/>
                  </a:cubicBezTo>
                  <a:cubicBezTo>
                    <a:pt x="3933" y="187"/>
                    <a:pt x="3933" y="186"/>
                    <a:pt x="3932" y="184"/>
                  </a:cubicBezTo>
                  <a:cubicBezTo>
                    <a:pt x="3923" y="166"/>
                    <a:pt x="3842" y="140"/>
                    <a:pt x="3794" y="142"/>
                  </a:cubicBezTo>
                  <a:cubicBezTo>
                    <a:pt x="3788" y="143"/>
                    <a:pt x="3782" y="143"/>
                    <a:pt x="3775" y="143"/>
                  </a:cubicBezTo>
                  <a:cubicBezTo>
                    <a:pt x="3744" y="143"/>
                    <a:pt x="3704" y="139"/>
                    <a:pt x="3690" y="122"/>
                  </a:cubicBezTo>
                  <a:cubicBezTo>
                    <a:pt x="3685" y="117"/>
                    <a:pt x="3683" y="111"/>
                    <a:pt x="3684" y="104"/>
                  </a:cubicBezTo>
                  <a:cubicBezTo>
                    <a:pt x="3686" y="94"/>
                    <a:pt x="3659" y="85"/>
                    <a:pt x="3639" y="78"/>
                  </a:cubicBezTo>
                  <a:cubicBezTo>
                    <a:pt x="3617" y="71"/>
                    <a:pt x="3597" y="64"/>
                    <a:pt x="3592" y="53"/>
                  </a:cubicBezTo>
                  <a:cubicBezTo>
                    <a:pt x="3587" y="46"/>
                    <a:pt x="3539" y="45"/>
                    <a:pt x="3503" y="44"/>
                  </a:cubicBezTo>
                  <a:cubicBezTo>
                    <a:pt x="3452" y="42"/>
                    <a:pt x="3400" y="41"/>
                    <a:pt x="3380" y="29"/>
                  </a:cubicBezTo>
                  <a:cubicBezTo>
                    <a:pt x="3354" y="12"/>
                    <a:pt x="3282" y="0"/>
                    <a:pt x="3205" y="0"/>
                  </a:cubicBezTo>
                  <a:cubicBezTo>
                    <a:pt x="3186" y="0"/>
                    <a:pt x="3168" y="1"/>
                    <a:pt x="3151" y="2"/>
                  </a:cubicBezTo>
                  <a:cubicBezTo>
                    <a:pt x="3102" y="6"/>
                    <a:pt x="3026" y="7"/>
                    <a:pt x="2958" y="8"/>
                  </a:cubicBezTo>
                  <a:cubicBezTo>
                    <a:pt x="2901" y="9"/>
                    <a:pt x="2853" y="9"/>
                    <a:pt x="2833" y="11"/>
                  </a:cubicBezTo>
                  <a:cubicBezTo>
                    <a:pt x="2816" y="13"/>
                    <a:pt x="2801" y="17"/>
                    <a:pt x="2786" y="21"/>
                  </a:cubicBezTo>
                  <a:cubicBezTo>
                    <a:pt x="2766" y="26"/>
                    <a:pt x="2747" y="31"/>
                    <a:pt x="2724" y="29"/>
                  </a:cubicBezTo>
                  <a:cubicBezTo>
                    <a:pt x="2722" y="29"/>
                    <a:pt x="2719" y="29"/>
                    <a:pt x="2716" y="29"/>
                  </a:cubicBezTo>
                  <a:cubicBezTo>
                    <a:pt x="2686" y="29"/>
                    <a:pt x="2656" y="38"/>
                    <a:pt x="2651" y="47"/>
                  </a:cubicBezTo>
                  <a:cubicBezTo>
                    <a:pt x="2651" y="48"/>
                    <a:pt x="2650" y="51"/>
                    <a:pt x="2654" y="56"/>
                  </a:cubicBezTo>
                  <a:cubicBezTo>
                    <a:pt x="2668" y="70"/>
                    <a:pt x="2667" y="82"/>
                    <a:pt x="2664" y="90"/>
                  </a:cubicBezTo>
                  <a:cubicBezTo>
                    <a:pt x="2657" y="105"/>
                    <a:pt x="2636" y="112"/>
                    <a:pt x="2619" y="112"/>
                  </a:cubicBezTo>
                  <a:cubicBezTo>
                    <a:pt x="2607" y="112"/>
                    <a:pt x="2598" y="109"/>
                    <a:pt x="2594" y="103"/>
                  </a:cubicBezTo>
                  <a:cubicBezTo>
                    <a:pt x="2590" y="99"/>
                    <a:pt x="2589" y="94"/>
                    <a:pt x="2590" y="88"/>
                  </a:cubicBezTo>
                  <a:cubicBezTo>
                    <a:pt x="2591" y="84"/>
                    <a:pt x="2590" y="81"/>
                    <a:pt x="2587" y="77"/>
                  </a:cubicBezTo>
                  <a:cubicBezTo>
                    <a:pt x="2578" y="66"/>
                    <a:pt x="2551" y="58"/>
                    <a:pt x="2524" y="58"/>
                  </a:cubicBezTo>
                  <a:cubicBezTo>
                    <a:pt x="2506" y="58"/>
                    <a:pt x="2490" y="62"/>
                    <a:pt x="2482" y="69"/>
                  </a:cubicBezTo>
                  <a:cubicBezTo>
                    <a:pt x="2475" y="75"/>
                    <a:pt x="2462" y="78"/>
                    <a:pt x="2444" y="78"/>
                  </a:cubicBezTo>
                  <a:cubicBezTo>
                    <a:pt x="2423" y="78"/>
                    <a:pt x="2395" y="74"/>
                    <a:pt x="2369" y="69"/>
                  </a:cubicBezTo>
                  <a:cubicBezTo>
                    <a:pt x="2343" y="65"/>
                    <a:pt x="2319" y="61"/>
                    <a:pt x="2301" y="61"/>
                  </a:cubicBezTo>
                  <a:cubicBezTo>
                    <a:pt x="2284" y="61"/>
                    <a:pt x="2278" y="65"/>
                    <a:pt x="2276" y="68"/>
                  </a:cubicBezTo>
                  <a:cubicBezTo>
                    <a:pt x="2260" y="88"/>
                    <a:pt x="2194" y="91"/>
                    <a:pt x="2103" y="94"/>
                  </a:cubicBezTo>
                  <a:cubicBezTo>
                    <a:pt x="2069" y="95"/>
                    <a:pt x="2036" y="96"/>
                    <a:pt x="2019" y="99"/>
                  </a:cubicBezTo>
                  <a:cubicBezTo>
                    <a:pt x="2016" y="100"/>
                    <a:pt x="2014" y="100"/>
                    <a:pt x="2013" y="101"/>
                  </a:cubicBezTo>
                  <a:cubicBezTo>
                    <a:pt x="2018" y="106"/>
                    <a:pt x="2036" y="115"/>
                    <a:pt x="2049" y="122"/>
                  </a:cubicBezTo>
                  <a:cubicBezTo>
                    <a:pt x="2083" y="139"/>
                    <a:pt x="2103" y="151"/>
                    <a:pt x="2101" y="165"/>
                  </a:cubicBezTo>
                  <a:cubicBezTo>
                    <a:pt x="2098" y="178"/>
                    <a:pt x="2074" y="180"/>
                    <a:pt x="2031" y="182"/>
                  </a:cubicBezTo>
                  <a:cubicBezTo>
                    <a:pt x="2006" y="183"/>
                    <a:pt x="1965" y="185"/>
                    <a:pt x="1961" y="194"/>
                  </a:cubicBezTo>
                  <a:cubicBezTo>
                    <a:pt x="1960" y="195"/>
                    <a:pt x="1962" y="197"/>
                    <a:pt x="1964" y="200"/>
                  </a:cubicBezTo>
                  <a:cubicBezTo>
                    <a:pt x="1980" y="219"/>
                    <a:pt x="2014" y="236"/>
                    <a:pt x="2050" y="254"/>
                  </a:cubicBezTo>
                  <a:cubicBezTo>
                    <a:pt x="2089" y="274"/>
                    <a:pt x="2131" y="294"/>
                    <a:pt x="2158" y="322"/>
                  </a:cubicBezTo>
                  <a:cubicBezTo>
                    <a:pt x="2172" y="336"/>
                    <a:pt x="2177" y="345"/>
                    <a:pt x="2174" y="352"/>
                  </a:cubicBezTo>
                  <a:cubicBezTo>
                    <a:pt x="2173" y="355"/>
                    <a:pt x="2169" y="359"/>
                    <a:pt x="2160" y="359"/>
                  </a:cubicBezTo>
                  <a:cubicBezTo>
                    <a:pt x="2139" y="359"/>
                    <a:pt x="2089" y="338"/>
                    <a:pt x="2051" y="313"/>
                  </a:cubicBezTo>
                  <a:cubicBezTo>
                    <a:pt x="2024" y="295"/>
                    <a:pt x="1993" y="289"/>
                    <a:pt x="1964" y="283"/>
                  </a:cubicBezTo>
                  <a:cubicBezTo>
                    <a:pt x="1931" y="276"/>
                    <a:pt x="1901" y="270"/>
                    <a:pt x="1881" y="249"/>
                  </a:cubicBezTo>
                  <a:cubicBezTo>
                    <a:pt x="1854" y="220"/>
                    <a:pt x="1770" y="198"/>
                    <a:pt x="1719" y="198"/>
                  </a:cubicBezTo>
                  <a:cubicBezTo>
                    <a:pt x="1698" y="198"/>
                    <a:pt x="1688" y="201"/>
                    <a:pt x="1683" y="204"/>
                  </a:cubicBezTo>
                  <a:cubicBezTo>
                    <a:pt x="1678" y="208"/>
                    <a:pt x="1678" y="210"/>
                    <a:pt x="1678" y="211"/>
                  </a:cubicBezTo>
                  <a:cubicBezTo>
                    <a:pt x="1678" y="222"/>
                    <a:pt x="1705" y="241"/>
                    <a:pt x="1727" y="256"/>
                  </a:cubicBezTo>
                  <a:cubicBezTo>
                    <a:pt x="1754" y="274"/>
                    <a:pt x="1778" y="290"/>
                    <a:pt x="1778" y="306"/>
                  </a:cubicBezTo>
                  <a:cubicBezTo>
                    <a:pt x="1778" y="314"/>
                    <a:pt x="1774" y="323"/>
                    <a:pt x="1752" y="323"/>
                  </a:cubicBezTo>
                  <a:cubicBezTo>
                    <a:pt x="1740" y="323"/>
                    <a:pt x="1725" y="321"/>
                    <a:pt x="1711" y="318"/>
                  </a:cubicBezTo>
                  <a:cubicBezTo>
                    <a:pt x="1698" y="316"/>
                    <a:pt x="1685" y="314"/>
                    <a:pt x="1677" y="314"/>
                  </a:cubicBezTo>
                  <a:cubicBezTo>
                    <a:pt x="1671" y="314"/>
                    <a:pt x="1670" y="315"/>
                    <a:pt x="1670" y="315"/>
                  </a:cubicBezTo>
                  <a:cubicBezTo>
                    <a:pt x="1660" y="322"/>
                    <a:pt x="1643" y="311"/>
                    <a:pt x="1611" y="287"/>
                  </a:cubicBezTo>
                  <a:cubicBezTo>
                    <a:pt x="1583" y="266"/>
                    <a:pt x="1549" y="239"/>
                    <a:pt x="1526" y="239"/>
                  </a:cubicBezTo>
                  <a:cubicBezTo>
                    <a:pt x="1518" y="239"/>
                    <a:pt x="1513" y="241"/>
                    <a:pt x="1512" y="243"/>
                  </a:cubicBezTo>
                  <a:cubicBezTo>
                    <a:pt x="1508" y="248"/>
                    <a:pt x="1512" y="260"/>
                    <a:pt x="1515" y="274"/>
                  </a:cubicBezTo>
                  <a:cubicBezTo>
                    <a:pt x="1520" y="289"/>
                    <a:pt x="1525" y="309"/>
                    <a:pt x="1525" y="330"/>
                  </a:cubicBezTo>
                  <a:cubicBezTo>
                    <a:pt x="1525" y="373"/>
                    <a:pt x="1479" y="405"/>
                    <a:pt x="1459" y="405"/>
                  </a:cubicBezTo>
                  <a:cubicBezTo>
                    <a:pt x="1451" y="405"/>
                    <a:pt x="1448" y="401"/>
                    <a:pt x="1447" y="399"/>
                  </a:cubicBezTo>
                  <a:cubicBezTo>
                    <a:pt x="1445" y="394"/>
                    <a:pt x="1446" y="387"/>
                    <a:pt x="1451" y="379"/>
                  </a:cubicBezTo>
                  <a:cubicBezTo>
                    <a:pt x="1464" y="359"/>
                    <a:pt x="1465" y="320"/>
                    <a:pt x="1453" y="284"/>
                  </a:cubicBezTo>
                  <a:cubicBezTo>
                    <a:pt x="1445" y="257"/>
                    <a:pt x="1430" y="238"/>
                    <a:pt x="1413" y="232"/>
                  </a:cubicBezTo>
                  <a:cubicBezTo>
                    <a:pt x="1408" y="230"/>
                    <a:pt x="1401" y="229"/>
                    <a:pt x="1392" y="229"/>
                  </a:cubicBezTo>
                  <a:cubicBezTo>
                    <a:pt x="1365" y="229"/>
                    <a:pt x="1328" y="239"/>
                    <a:pt x="1291" y="249"/>
                  </a:cubicBezTo>
                  <a:cubicBezTo>
                    <a:pt x="1254" y="258"/>
                    <a:pt x="1215" y="269"/>
                    <a:pt x="1187" y="269"/>
                  </a:cubicBezTo>
                  <a:lnTo>
                    <a:pt x="1183" y="269"/>
                  </a:lnTo>
                  <a:cubicBezTo>
                    <a:pt x="1180" y="269"/>
                    <a:pt x="1177" y="268"/>
                    <a:pt x="1174" y="268"/>
                  </a:cubicBezTo>
                  <a:cubicBezTo>
                    <a:pt x="1123" y="268"/>
                    <a:pt x="1082" y="281"/>
                    <a:pt x="1079" y="292"/>
                  </a:cubicBezTo>
                  <a:cubicBezTo>
                    <a:pt x="1078" y="296"/>
                    <a:pt x="1084" y="301"/>
                    <a:pt x="1094" y="307"/>
                  </a:cubicBezTo>
                  <a:cubicBezTo>
                    <a:pt x="1117" y="321"/>
                    <a:pt x="1120" y="332"/>
                    <a:pt x="1118" y="339"/>
                  </a:cubicBezTo>
                  <a:cubicBezTo>
                    <a:pt x="1116" y="347"/>
                    <a:pt x="1106" y="352"/>
                    <a:pt x="1092" y="352"/>
                  </a:cubicBezTo>
                  <a:cubicBezTo>
                    <a:pt x="1075" y="352"/>
                    <a:pt x="1054" y="345"/>
                    <a:pt x="1038" y="333"/>
                  </a:cubicBezTo>
                  <a:cubicBezTo>
                    <a:pt x="1026" y="324"/>
                    <a:pt x="1004" y="320"/>
                    <a:pt x="976" y="320"/>
                  </a:cubicBezTo>
                  <a:cubicBezTo>
                    <a:pt x="922" y="320"/>
                    <a:pt x="873" y="336"/>
                    <a:pt x="871" y="344"/>
                  </a:cubicBezTo>
                  <a:cubicBezTo>
                    <a:pt x="871" y="344"/>
                    <a:pt x="872" y="345"/>
                    <a:pt x="873" y="346"/>
                  </a:cubicBezTo>
                  <a:cubicBezTo>
                    <a:pt x="890" y="358"/>
                    <a:pt x="902" y="382"/>
                    <a:pt x="907" y="410"/>
                  </a:cubicBezTo>
                  <a:cubicBezTo>
                    <a:pt x="910" y="434"/>
                    <a:pt x="907" y="456"/>
                    <a:pt x="897" y="469"/>
                  </a:cubicBezTo>
                  <a:cubicBezTo>
                    <a:pt x="892" y="476"/>
                    <a:pt x="884" y="479"/>
                    <a:pt x="875" y="479"/>
                  </a:cubicBezTo>
                  <a:cubicBezTo>
                    <a:pt x="862" y="479"/>
                    <a:pt x="845" y="473"/>
                    <a:pt x="827" y="467"/>
                  </a:cubicBezTo>
                  <a:cubicBezTo>
                    <a:pt x="802" y="458"/>
                    <a:pt x="773" y="447"/>
                    <a:pt x="746" y="449"/>
                  </a:cubicBezTo>
                  <a:cubicBezTo>
                    <a:pt x="694" y="453"/>
                    <a:pt x="435" y="574"/>
                    <a:pt x="407" y="622"/>
                  </a:cubicBezTo>
                  <a:cubicBezTo>
                    <a:pt x="405" y="625"/>
                    <a:pt x="405" y="627"/>
                    <a:pt x="405" y="628"/>
                  </a:cubicBezTo>
                  <a:cubicBezTo>
                    <a:pt x="413" y="643"/>
                    <a:pt x="446" y="645"/>
                    <a:pt x="478" y="645"/>
                  </a:cubicBezTo>
                  <a:cubicBezTo>
                    <a:pt x="486" y="645"/>
                    <a:pt x="493" y="645"/>
                    <a:pt x="500" y="645"/>
                  </a:cubicBezTo>
                  <a:cubicBezTo>
                    <a:pt x="508" y="645"/>
                    <a:pt x="515" y="645"/>
                    <a:pt x="523" y="645"/>
                  </a:cubicBezTo>
                  <a:cubicBezTo>
                    <a:pt x="548" y="645"/>
                    <a:pt x="575" y="646"/>
                    <a:pt x="590" y="655"/>
                  </a:cubicBezTo>
                  <a:cubicBezTo>
                    <a:pt x="601" y="661"/>
                    <a:pt x="607" y="671"/>
                    <a:pt x="608" y="684"/>
                  </a:cubicBezTo>
                  <a:cubicBezTo>
                    <a:pt x="609" y="721"/>
                    <a:pt x="567" y="778"/>
                    <a:pt x="528" y="805"/>
                  </a:cubicBezTo>
                  <a:cubicBezTo>
                    <a:pt x="503" y="822"/>
                    <a:pt x="449" y="823"/>
                    <a:pt x="396" y="824"/>
                  </a:cubicBezTo>
                  <a:cubicBezTo>
                    <a:pt x="350" y="826"/>
                    <a:pt x="293" y="827"/>
                    <a:pt x="291" y="843"/>
                  </a:cubicBezTo>
                  <a:cubicBezTo>
                    <a:pt x="289" y="864"/>
                    <a:pt x="244" y="874"/>
                    <a:pt x="166" y="890"/>
                  </a:cubicBezTo>
                  <a:cubicBezTo>
                    <a:pt x="92" y="905"/>
                    <a:pt x="0" y="924"/>
                    <a:pt x="0" y="955"/>
                  </a:cubicBezTo>
                  <a:cubicBezTo>
                    <a:pt x="0" y="965"/>
                    <a:pt x="3" y="998"/>
                    <a:pt x="40" y="1006"/>
                  </a:cubicBezTo>
                  <a:cubicBezTo>
                    <a:pt x="52" y="1008"/>
                    <a:pt x="64" y="1009"/>
                    <a:pt x="77" y="1010"/>
                  </a:cubicBezTo>
                  <a:cubicBezTo>
                    <a:pt x="107" y="1012"/>
                    <a:pt x="143" y="1013"/>
                    <a:pt x="170" y="1044"/>
                  </a:cubicBezTo>
                  <a:cubicBezTo>
                    <a:pt x="188" y="1064"/>
                    <a:pt x="225" y="1076"/>
                    <a:pt x="272" y="1076"/>
                  </a:cubicBezTo>
                  <a:cubicBezTo>
                    <a:pt x="307" y="1076"/>
                    <a:pt x="342" y="1070"/>
                    <a:pt x="371" y="1058"/>
                  </a:cubicBezTo>
                  <a:cubicBezTo>
                    <a:pt x="416" y="1041"/>
                    <a:pt x="461" y="1046"/>
                    <a:pt x="484" y="1071"/>
                  </a:cubicBezTo>
                  <a:cubicBezTo>
                    <a:pt x="494" y="1081"/>
                    <a:pt x="499" y="1095"/>
                    <a:pt x="498" y="1109"/>
                  </a:cubicBezTo>
                  <a:cubicBezTo>
                    <a:pt x="497" y="1130"/>
                    <a:pt x="468" y="1130"/>
                    <a:pt x="459" y="1130"/>
                  </a:cubicBezTo>
                  <a:cubicBezTo>
                    <a:pt x="443" y="1130"/>
                    <a:pt x="422" y="1128"/>
                    <a:pt x="401" y="1125"/>
                  </a:cubicBezTo>
                  <a:cubicBezTo>
                    <a:pt x="378" y="1122"/>
                    <a:pt x="354" y="1120"/>
                    <a:pt x="333" y="1120"/>
                  </a:cubicBezTo>
                  <a:cubicBezTo>
                    <a:pt x="313" y="1120"/>
                    <a:pt x="299" y="1122"/>
                    <a:pt x="290" y="1127"/>
                  </a:cubicBezTo>
                  <a:cubicBezTo>
                    <a:pt x="266" y="1142"/>
                    <a:pt x="219" y="1144"/>
                    <a:pt x="178" y="1145"/>
                  </a:cubicBezTo>
                  <a:cubicBezTo>
                    <a:pt x="147" y="1146"/>
                    <a:pt x="112" y="1148"/>
                    <a:pt x="106" y="1155"/>
                  </a:cubicBezTo>
                  <a:cubicBezTo>
                    <a:pt x="106" y="1156"/>
                    <a:pt x="105" y="1156"/>
                    <a:pt x="106" y="1157"/>
                  </a:cubicBezTo>
                  <a:cubicBezTo>
                    <a:pt x="110" y="1175"/>
                    <a:pt x="145" y="1178"/>
                    <a:pt x="183" y="1182"/>
                  </a:cubicBezTo>
                  <a:cubicBezTo>
                    <a:pt x="202" y="1184"/>
                    <a:pt x="221" y="1185"/>
                    <a:pt x="239" y="1189"/>
                  </a:cubicBezTo>
                  <a:cubicBezTo>
                    <a:pt x="257" y="1192"/>
                    <a:pt x="267" y="1198"/>
                    <a:pt x="270" y="1206"/>
                  </a:cubicBezTo>
                  <a:cubicBezTo>
                    <a:pt x="273" y="1215"/>
                    <a:pt x="266" y="1225"/>
                    <a:pt x="258" y="1235"/>
                  </a:cubicBezTo>
                  <a:cubicBezTo>
                    <a:pt x="252" y="1242"/>
                    <a:pt x="246" y="1250"/>
                    <a:pt x="246" y="1256"/>
                  </a:cubicBezTo>
                  <a:cubicBezTo>
                    <a:pt x="245" y="1266"/>
                    <a:pt x="251" y="1269"/>
                    <a:pt x="276" y="1277"/>
                  </a:cubicBezTo>
                  <a:cubicBezTo>
                    <a:pt x="290" y="1282"/>
                    <a:pt x="310" y="1288"/>
                    <a:pt x="333" y="1300"/>
                  </a:cubicBezTo>
                  <a:cubicBezTo>
                    <a:pt x="367" y="1317"/>
                    <a:pt x="417" y="1331"/>
                    <a:pt x="443" y="1331"/>
                  </a:cubicBezTo>
                  <a:cubicBezTo>
                    <a:pt x="452" y="1331"/>
                    <a:pt x="454" y="1330"/>
                    <a:pt x="455" y="1329"/>
                  </a:cubicBezTo>
                  <a:cubicBezTo>
                    <a:pt x="454" y="1329"/>
                    <a:pt x="454" y="1327"/>
                    <a:pt x="450" y="1323"/>
                  </a:cubicBezTo>
                  <a:cubicBezTo>
                    <a:pt x="442" y="1315"/>
                    <a:pt x="440" y="1307"/>
                    <a:pt x="443" y="1301"/>
                  </a:cubicBezTo>
                  <a:cubicBezTo>
                    <a:pt x="448" y="1290"/>
                    <a:pt x="464" y="1288"/>
                    <a:pt x="478" y="1288"/>
                  </a:cubicBezTo>
                  <a:cubicBezTo>
                    <a:pt x="499" y="1288"/>
                    <a:pt x="526" y="1294"/>
                    <a:pt x="536" y="1306"/>
                  </a:cubicBezTo>
                  <a:cubicBezTo>
                    <a:pt x="541" y="1312"/>
                    <a:pt x="553" y="1306"/>
                    <a:pt x="567" y="1299"/>
                  </a:cubicBezTo>
                  <a:cubicBezTo>
                    <a:pt x="583" y="1292"/>
                    <a:pt x="600" y="1284"/>
                    <a:pt x="619" y="1284"/>
                  </a:cubicBezTo>
                  <a:cubicBezTo>
                    <a:pt x="624" y="1284"/>
                    <a:pt x="629" y="1285"/>
                    <a:pt x="634" y="1286"/>
                  </a:cubicBezTo>
                  <a:cubicBezTo>
                    <a:pt x="651" y="1290"/>
                    <a:pt x="665" y="1282"/>
                    <a:pt x="678" y="1274"/>
                  </a:cubicBezTo>
                  <a:cubicBezTo>
                    <a:pt x="687" y="1268"/>
                    <a:pt x="697" y="1262"/>
                    <a:pt x="708" y="1262"/>
                  </a:cubicBezTo>
                  <a:cubicBezTo>
                    <a:pt x="715" y="1262"/>
                    <a:pt x="721" y="1264"/>
                    <a:pt x="728" y="1269"/>
                  </a:cubicBezTo>
                  <a:cubicBezTo>
                    <a:pt x="744" y="1279"/>
                    <a:pt x="788" y="1288"/>
                    <a:pt x="835" y="1297"/>
                  </a:cubicBezTo>
                  <a:cubicBezTo>
                    <a:pt x="889" y="1307"/>
                    <a:pt x="945" y="1318"/>
                    <a:pt x="974" y="1334"/>
                  </a:cubicBezTo>
                  <a:cubicBezTo>
                    <a:pt x="990" y="1343"/>
                    <a:pt x="1009" y="1350"/>
                    <a:pt x="1027" y="1356"/>
                  </a:cubicBezTo>
                  <a:cubicBezTo>
                    <a:pt x="1067" y="1371"/>
                    <a:pt x="1104" y="1385"/>
                    <a:pt x="1099" y="1419"/>
                  </a:cubicBezTo>
                  <a:cubicBezTo>
                    <a:pt x="1092" y="1460"/>
                    <a:pt x="1150" y="1491"/>
                    <a:pt x="1201" y="1514"/>
                  </a:cubicBezTo>
                  <a:cubicBezTo>
                    <a:pt x="1275" y="1547"/>
                    <a:pt x="1276" y="1622"/>
                    <a:pt x="1275" y="1644"/>
                  </a:cubicBezTo>
                  <a:cubicBezTo>
                    <a:pt x="1274" y="1662"/>
                    <a:pt x="1292" y="1678"/>
                    <a:pt x="1307" y="1692"/>
                  </a:cubicBezTo>
                  <a:cubicBezTo>
                    <a:pt x="1323" y="1706"/>
                    <a:pt x="1336" y="1718"/>
                    <a:pt x="1328" y="1730"/>
                  </a:cubicBezTo>
                  <a:cubicBezTo>
                    <a:pt x="1318" y="1747"/>
                    <a:pt x="1330" y="1770"/>
                    <a:pt x="1365" y="1802"/>
                  </a:cubicBezTo>
                  <a:cubicBezTo>
                    <a:pt x="1373" y="1809"/>
                    <a:pt x="1377" y="1816"/>
                    <a:pt x="1377" y="1824"/>
                  </a:cubicBezTo>
                  <a:cubicBezTo>
                    <a:pt x="1377" y="1839"/>
                    <a:pt x="1362" y="1851"/>
                    <a:pt x="1348" y="1863"/>
                  </a:cubicBezTo>
                  <a:cubicBezTo>
                    <a:pt x="1329" y="1879"/>
                    <a:pt x="1321" y="1888"/>
                    <a:pt x="1328" y="1897"/>
                  </a:cubicBezTo>
                  <a:cubicBezTo>
                    <a:pt x="1339" y="1912"/>
                    <a:pt x="1335" y="1931"/>
                    <a:pt x="1332" y="1948"/>
                  </a:cubicBezTo>
                  <a:cubicBezTo>
                    <a:pt x="1329" y="1963"/>
                    <a:pt x="1326" y="1977"/>
                    <a:pt x="1332" y="1986"/>
                  </a:cubicBezTo>
                  <a:cubicBezTo>
                    <a:pt x="1337" y="1992"/>
                    <a:pt x="1346" y="1997"/>
                    <a:pt x="1360" y="1999"/>
                  </a:cubicBezTo>
                  <a:cubicBezTo>
                    <a:pt x="1366" y="2000"/>
                    <a:pt x="1371" y="2000"/>
                    <a:pt x="1376" y="2000"/>
                  </a:cubicBezTo>
                  <a:cubicBezTo>
                    <a:pt x="1401" y="2000"/>
                    <a:pt x="1412" y="1988"/>
                    <a:pt x="1423" y="1976"/>
                  </a:cubicBezTo>
                  <a:cubicBezTo>
                    <a:pt x="1434" y="1963"/>
                    <a:pt x="1447" y="1949"/>
                    <a:pt x="1474" y="1949"/>
                  </a:cubicBezTo>
                  <a:cubicBezTo>
                    <a:pt x="1488" y="1949"/>
                    <a:pt x="1496" y="1952"/>
                    <a:pt x="1501" y="1958"/>
                  </a:cubicBezTo>
                  <a:cubicBezTo>
                    <a:pt x="1507" y="1966"/>
                    <a:pt x="1505" y="1977"/>
                    <a:pt x="1502" y="1988"/>
                  </a:cubicBezTo>
                  <a:cubicBezTo>
                    <a:pt x="1498" y="2002"/>
                    <a:pt x="1495" y="2017"/>
                    <a:pt x="1506" y="2028"/>
                  </a:cubicBezTo>
                  <a:cubicBezTo>
                    <a:pt x="1518" y="2040"/>
                    <a:pt x="1537" y="2045"/>
                    <a:pt x="1559" y="2052"/>
                  </a:cubicBezTo>
                  <a:cubicBezTo>
                    <a:pt x="1586" y="2060"/>
                    <a:pt x="1620" y="2070"/>
                    <a:pt x="1652" y="2097"/>
                  </a:cubicBezTo>
                  <a:cubicBezTo>
                    <a:pt x="1676" y="2117"/>
                    <a:pt x="1686" y="2135"/>
                    <a:pt x="1681" y="2148"/>
                  </a:cubicBezTo>
                  <a:cubicBezTo>
                    <a:pt x="1679" y="2155"/>
                    <a:pt x="1672" y="2159"/>
                    <a:pt x="1662" y="2159"/>
                  </a:cubicBezTo>
                  <a:cubicBezTo>
                    <a:pt x="1648" y="2159"/>
                    <a:pt x="1631" y="2151"/>
                    <a:pt x="1613" y="2138"/>
                  </a:cubicBezTo>
                  <a:cubicBezTo>
                    <a:pt x="1591" y="2122"/>
                    <a:pt x="1543" y="2112"/>
                    <a:pt x="1487" y="2112"/>
                  </a:cubicBezTo>
                  <a:cubicBezTo>
                    <a:pt x="1450" y="2112"/>
                    <a:pt x="1427" y="2116"/>
                    <a:pt x="1420" y="2119"/>
                  </a:cubicBezTo>
                  <a:cubicBezTo>
                    <a:pt x="1435" y="2134"/>
                    <a:pt x="1561" y="2208"/>
                    <a:pt x="1609" y="2208"/>
                  </a:cubicBezTo>
                  <a:cubicBezTo>
                    <a:pt x="1612" y="2208"/>
                    <a:pt x="1615" y="2207"/>
                    <a:pt x="1617" y="2207"/>
                  </a:cubicBezTo>
                  <a:cubicBezTo>
                    <a:pt x="1621" y="2205"/>
                    <a:pt x="1625" y="2205"/>
                    <a:pt x="1629" y="2205"/>
                  </a:cubicBezTo>
                  <a:cubicBezTo>
                    <a:pt x="1655" y="2205"/>
                    <a:pt x="1683" y="2232"/>
                    <a:pt x="1693" y="2257"/>
                  </a:cubicBezTo>
                  <a:cubicBezTo>
                    <a:pt x="1700" y="2273"/>
                    <a:pt x="1699" y="2287"/>
                    <a:pt x="1691" y="2295"/>
                  </a:cubicBezTo>
                  <a:cubicBezTo>
                    <a:pt x="1677" y="2309"/>
                    <a:pt x="1677" y="2339"/>
                    <a:pt x="1678" y="2365"/>
                  </a:cubicBezTo>
                  <a:cubicBezTo>
                    <a:pt x="1678" y="2377"/>
                    <a:pt x="1678" y="2389"/>
                    <a:pt x="1676" y="2398"/>
                  </a:cubicBezTo>
                  <a:cubicBezTo>
                    <a:pt x="1675" y="2410"/>
                    <a:pt x="1666" y="2416"/>
                    <a:pt x="1650" y="2416"/>
                  </a:cubicBezTo>
                  <a:cubicBezTo>
                    <a:pt x="1641" y="2416"/>
                    <a:pt x="1630" y="2414"/>
                    <a:pt x="1619" y="2412"/>
                  </a:cubicBezTo>
                  <a:cubicBezTo>
                    <a:pt x="1603" y="2409"/>
                    <a:pt x="1587" y="2406"/>
                    <a:pt x="1574" y="2408"/>
                  </a:cubicBezTo>
                  <a:cubicBezTo>
                    <a:pt x="1534" y="2413"/>
                    <a:pt x="1519" y="2426"/>
                    <a:pt x="1519" y="2456"/>
                  </a:cubicBezTo>
                  <a:cubicBezTo>
                    <a:pt x="1519" y="2477"/>
                    <a:pt x="1504" y="2494"/>
                    <a:pt x="1488" y="2513"/>
                  </a:cubicBezTo>
                  <a:cubicBezTo>
                    <a:pt x="1474" y="2530"/>
                    <a:pt x="1458" y="2548"/>
                    <a:pt x="1455" y="2570"/>
                  </a:cubicBezTo>
                  <a:cubicBezTo>
                    <a:pt x="1451" y="2597"/>
                    <a:pt x="1468" y="2604"/>
                    <a:pt x="1495" y="2615"/>
                  </a:cubicBezTo>
                  <a:cubicBezTo>
                    <a:pt x="1506" y="2619"/>
                    <a:pt x="1518" y="2623"/>
                    <a:pt x="1527" y="2629"/>
                  </a:cubicBezTo>
                  <a:cubicBezTo>
                    <a:pt x="1533" y="2634"/>
                    <a:pt x="1536" y="2638"/>
                    <a:pt x="1536" y="2644"/>
                  </a:cubicBezTo>
                  <a:cubicBezTo>
                    <a:pt x="1536" y="2654"/>
                    <a:pt x="1523" y="2661"/>
                    <a:pt x="1508" y="2670"/>
                  </a:cubicBezTo>
                  <a:cubicBezTo>
                    <a:pt x="1492" y="2678"/>
                    <a:pt x="1473" y="2690"/>
                    <a:pt x="1471" y="2703"/>
                  </a:cubicBezTo>
                  <a:cubicBezTo>
                    <a:pt x="1467" y="2731"/>
                    <a:pt x="1542" y="2790"/>
                    <a:pt x="1574" y="2807"/>
                  </a:cubicBezTo>
                  <a:cubicBezTo>
                    <a:pt x="1595" y="2819"/>
                    <a:pt x="1592" y="2851"/>
                    <a:pt x="1590" y="2885"/>
                  </a:cubicBezTo>
                  <a:cubicBezTo>
                    <a:pt x="1588" y="2906"/>
                    <a:pt x="1586" y="2927"/>
                    <a:pt x="1590" y="2942"/>
                  </a:cubicBezTo>
                  <a:cubicBezTo>
                    <a:pt x="1595" y="2957"/>
                    <a:pt x="1603" y="2954"/>
                    <a:pt x="1611" y="2954"/>
                  </a:cubicBezTo>
                  <a:cubicBezTo>
                    <a:pt x="1613" y="2954"/>
                    <a:pt x="1616" y="2953"/>
                    <a:pt x="1618" y="2953"/>
                  </a:cubicBezTo>
                  <a:cubicBezTo>
                    <a:pt x="1621" y="2953"/>
                    <a:pt x="1627" y="2954"/>
                    <a:pt x="1631" y="2958"/>
                  </a:cubicBezTo>
                  <a:cubicBezTo>
                    <a:pt x="1636" y="2963"/>
                    <a:pt x="1637" y="2971"/>
                    <a:pt x="1636" y="2985"/>
                  </a:cubicBezTo>
                  <a:cubicBezTo>
                    <a:pt x="1633" y="3011"/>
                    <a:pt x="1644" y="3020"/>
                    <a:pt x="1655" y="3030"/>
                  </a:cubicBezTo>
                  <a:cubicBezTo>
                    <a:pt x="1664" y="3038"/>
                    <a:pt x="1673" y="3046"/>
                    <a:pt x="1674" y="3060"/>
                  </a:cubicBezTo>
                  <a:cubicBezTo>
                    <a:pt x="1675" y="3070"/>
                    <a:pt x="1687" y="3075"/>
                    <a:pt x="1700" y="3081"/>
                  </a:cubicBezTo>
                  <a:cubicBezTo>
                    <a:pt x="1719" y="3090"/>
                    <a:pt x="1742" y="3100"/>
                    <a:pt x="1733" y="3128"/>
                  </a:cubicBezTo>
                  <a:cubicBezTo>
                    <a:pt x="1723" y="3158"/>
                    <a:pt x="1741" y="3181"/>
                    <a:pt x="1758" y="3202"/>
                  </a:cubicBezTo>
                  <a:cubicBezTo>
                    <a:pt x="1761" y="3207"/>
                    <a:pt x="1765" y="3211"/>
                    <a:pt x="1768" y="3215"/>
                  </a:cubicBezTo>
                  <a:cubicBezTo>
                    <a:pt x="1774" y="3224"/>
                    <a:pt x="1787" y="3235"/>
                    <a:pt x="1801" y="3248"/>
                  </a:cubicBezTo>
                  <a:cubicBezTo>
                    <a:pt x="1823" y="3266"/>
                    <a:pt x="1847" y="3288"/>
                    <a:pt x="1854" y="3307"/>
                  </a:cubicBezTo>
                  <a:cubicBezTo>
                    <a:pt x="1865" y="3333"/>
                    <a:pt x="1891" y="3362"/>
                    <a:pt x="1920" y="3362"/>
                  </a:cubicBezTo>
                  <a:cubicBezTo>
                    <a:pt x="1924" y="3362"/>
                    <a:pt x="1929" y="3361"/>
                    <a:pt x="1933" y="3360"/>
                  </a:cubicBezTo>
                  <a:cubicBezTo>
                    <a:pt x="1938" y="3358"/>
                    <a:pt x="1944" y="3357"/>
                    <a:pt x="1949" y="3357"/>
                  </a:cubicBezTo>
                  <a:cubicBezTo>
                    <a:pt x="1964" y="3357"/>
                    <a:pt x="1973" y="3365"/>
                    <a:pt x="1982" y="3372"/>
                  </a:cubicBezTo>
                  <a:cubicBezTo>
                    <a:pt x="1990" y="3378"/>
                    <a:pt x="1997" y="3384"/>
                    <a:pt x="2008" y="3382"/>
                  </a:cubicBezTo>
                  <a:cubicBezTo>
                    <a:pt x="2012" y="3382"/>
                    <a:pt x="2015" y="3381"/>
                    <a:pt x="2019" y="3381"/>
                  </a:cubicBezTo>
                  <a:cubicBezTo>
                    <a:pt x="2052" y="3381"/>
                    <a:pt x="2096" y="3399"/>
                    <a:pt x="2105" y="3424"/>
                  </a:cubicBezTo>
                  <a:cubicBezTo>
                    <a:pt x="2112" y="3443"/>
                    <a:pt x="2192" y="3466"/>
                    <a:pt x="2233" y="3472"/>
                  </a:cubicBezTo>
                  <a:cubicBezTo>
                    <a:pt x="2245" y="3474"/>
                    <a:pt x="2251" y="3462"/>
                    <a:pt x="2259" y="3447"/>
                  </a:cubicBezTo>
                  <a:cubicBezTo>
                    <a:pt x="2266" y="3434"/>
                    <a:pt x="2274" y="3421"/>
                    <a:pt x="2286" y="3414"/>
                  </a:cubicBezTo>
                  <a:cubicBezTo>
                    <a:pt x="2296" y="3409"/>
                    <a:pt x="2300" y="3379"/>
                    <a:pt x="2303" y="3355"/>
                  </a:cubicBezTo>
                  <a:cubicBezTo>
                    <a:pt x="2307" y="3325"/>
                    <a:pt x="2311" y="3299"/>
                    <a:pt x="2326" y="3294"/>
                  </a:cubicBezTo>
                  <a:cubicBezTo>
                    <a:pt x="2329" y="3293"/>
                    <a:pt x="2334" y="3284"/>
                    <a:pt x="2335" y="3261"/>
                  </a:cubicBezTo>
                  <a:cubicBezTo>
                    <a:pt x="2337" y="3225"/>
                    <a:pt x="2327" y="3189"/>
                    <a:pt x="2318" y="3186"/>
                  </a:cubicBezTo>
                  <a:cubicBezTo>
                    <a:pt x="2307" y="3181"/>
                    <a:pt x="2301" y="3171"/>
                    <a:pt x="2303" y="3161"/>
                  </a:cubicBezTo>
                  <a:cubicBezTo>
                    <a:pt x="2306" y="3147"/>
                    <a:pt x="2322" y="3131"/>
                    <a:pt x="2360" y="3136"/>
                  </a:cubicBezTo>
                  <a:cubicBezTo>
                    <a:pt x="2385" y="3139"/>
                    <a:pt x="2390" y="3129"/>
                    <a:pt x="2396" y="3111"/>
                  </a:cubicBezTo>
                  <a:cubicBezTo>
                    <a:pt x="2399" y="3100"/>
                    <a:pt x="2403" y="3088"/>
                    <a:pt x="2416" y="3084"/>
                  </a:cubicBezTo>
                  <a:cubicBezTo>
                    <a:pt x="2425" y="3082"/>
                    <a:pt x="2428" y="3071"/>
                    <a:pt x="2431" y="3056"/>
                  </a:cubicBezTo>
                  <a:cubicBezTo>
                    <a:pt x="2433" y="3042"/>
                    <a:pt x="2436" y="3029"/>
                    <a:pt x="2448" y="3026"/>
                  </a:cubicBezTo>
                  <a:cubicBezTo>
                    <a:pt x="2451" y="3025"/>
                    <a:pt x="2453" y="3022"/>
                    <a:pt x="2455" y="3018"/>
                  </a:cubicBezTo>
                  <a:cubicBezTo>
                    <a:pt x="2458" y="3008"/>
                    <a:pt x="2455" y="2992"/>
                    <a:pt x="2447" y="2981"/>
                  </a:cubicBezTo>
                  <a:cubicBezTo>
                    <a:pt x="2439" y="2971"/>
                    <a:pt x="2440" y="2962"/>
                    <a:pt x="2442" y="2957"/>
                  </a:cubicBezTo>
                  <a:cubicBezTo>
                    <a:pt x="2446" y="2946"/>
                    <a:pt x="2460" y="2939"/>
                    <a:pt x="2480" y="2935"/>
                  </a:cubicBezTo>
                  <a:cubicBezTo>
                    <a:pt x="2487" y="2934"/>
                    <a:pt x="2491" y="2930"/>
                    <a:pt x="2491" y="2924"/>
                  </a:cubicBezTo>
                  <a:cubicBezTo>
                    <a:pt x="2492" y="2913"/>
                    <a:pt x="2483" y="2898"/>
                    <a:pt x="2463" y="2890"/>
                  </a:cubicBezTo>
                  <a:cubicBezTo>
                    <a:pt x="2442" y="2883"/>
                    <a:pt x="2435" y="2867"/>
                    <a:pt x="2437" y="2856"/>
                  </a:cubicBezTo>
                  <a:cubicBezTo>
                    <a:pt x="2440" y="2841"/>
                    <a:pt x="2459" y="2837"/>
                    <a:pt x="2480" y="2851"/>
                  </a:cubicBezTo>
                  <a:cubicBezTo>
                    <a:pt x="2497" y="2862"/>
                    <a:pt x="2515" y="2864"/>
                    <a:pt x="2519" y="2856"/>
                  </a:cubicBezTo>
                  <a:cubicBezTo>
                    <a:pt x="2521" y="2852"/>
                    <a:pt x="2519" y="2846"/>
                    <a:pt x="2514" y="2839"/>
                  </a:cubicBezTo>
                  <a:cubicBezTo>
                    <a:pt x="2506" y="2828"/>
                    <a:pt x="2508" y="2820"/>
                    <a:pt x="2510" y="2814"/>
                  </a:cubicBezTo>
                  <a:cubicBezTo>
                    <a:pt x="2519" y="2795"/>
                    <a:pt x="2559" y="2787"/>
                    <a:pt x="2591" y="2784"/>
                  </a:cubicBezTo>
                  <a:cubicBezTo>
                    <a:pt x="2616" y="2782"/>
                    <a:pt x="2635" y="2773"/>
                    <a:pt x="2644" y="2760"/>
                  </a:cubicBezTo>
                  <a:cubicBezTo>
                    <a:pt x="2650" y="2751"/>
                    <a:pt x="2652" y="2739"/>
                    <a:pt x="2649" y="2726"/>
                  </a:cubicBezTo>
                  <a:cubicBezTo>
                    <a:pt x="2646" y="2714"/>
                    <a:pt x="2649" y="2707"/>
                    <a:pt x="2653" y="2703"/>
                  </a:cubicBezTo>
                  <a:cubicBezTo>
                    <a:pt x="2658" y="2696"/>
                    <a:pt x="2667" y="2692"/>
                    <a:pt x="2676" y="2692"/>
                  </a:cubicBezTo>
                  <a:cubicBezTo>
                    <a:pt x="2686" y="2692"/>
                    <a:pt x="2694" y="2696"/>
                    <a:pt x="2699" y="2703"/>
                  </a:cubicBezTo>
                  <a:cubicBezTo>
                    <a:pt x="2701" y="2707"/>
                    <a:pt x="2703" y="2715"/>
                    <a:pt x="2698" y="2725"/>
                  </a:cubicBezTo>
                  <a:cubicBezTo>
                    <a:pt x="2689" y="2743"/>
                    <a:pt x="2690" y="2758"/>
                    <a:pt x="2693" y="2763"/>
                  </a:cubicBezTo>
                  <a:cubicBezTo>
                    <a:pt x="2694" y="2765"/>
                    <a:pt x="2695" y="2765"/>
                    <a:pt x="2695" y="2765"/>
                  </a:cubicBezTo>
                  <a:cubicBezTo>
                    <a:pt x="2696" y="2765"/>
                    <a:pt x="2699" y="2764"/>
                    <a:pt x="2704" y="2759"/>
                  </a:cubicBezTo>
                  <a:cubicBezTo>
                    <a:pt x="2718" y="2745"/>
                    <a:pt x="2737" y="2744"/>
                    <a:pt x="2763" y="2742"/>
                  </a:cubicBezTo>
                  <a:cubicBezTo>
                    <a:pt x="2785" y="2740"/>
                    <a:pt x="2813" y="2738"/>
                    <a:pt x="2849" y="2728"/>
                  </a:cubicBezTo>
                  <a:cubicBezTo>
                    <a:pt x="2925" y="2706"/>
                    <a:pt x="2997" y="2643"/>
                    <a:pt x="3014" y="2585"/>
                  </a:cubicBezTo>
                  <a:cubicBezTo>
                    <a:pt x="3024" y="2551"/>
                    <a:pt x="3054" y="2537"/>
                    <a:pt x="3078" y="2525"/>
                  </a:cubicBezTo>
                  <a:cubicBezTo>
                    <a:pt x="3101" y="2514"/>
                    <a:pt x="3113" y="2508"/>
                    <a:pt x="3109" y="2494"/>
                  </a:cubicBezTo>
                  <a:cubicBezTo>
                    <a:pt x="3105" y="2477"/>
                    <a:pt x="3106" y="2464"/>
                    <a:pt x="3113" y="2455"/>
                  </a:cubicBezTo>
                  <a:cubicBezTo>
                    <a:pt x="3117" y="2450"/>
                    <a:pt x="3125" y="2443"/>
                    <a:pt x="3140" y="2443"/>
                  </a:cubicBezTo>
                  <a:cubicBezTo>
                    <a:pt x="3153" y="2443"/>
                    <a:pt x="3170" y="2448"/>
                    <a:pt x="3190" y="2457"/>
                  </a:cubicBezTo>
                  <a:cubicBezTo>
                    <a:pt x="3201" y="2463"/>
                    <a:pt x="3208" y="2466"/>
                    <a:pt x="3212" y="2466"/>
                  </a:cubicBezTo>
                  <a:cubicBezTo>
                    <a:pt x="3214" y="2466"/>
                    <a:pt x="3214" y="2466"/>
                    <a:pt x="3217" y="2461"/>
                  </a:cubicBezTo>
                  <a:cubicBezTo>
                    <a:pt x="3222" y="2450"/>
                    <a:pt x="3229" y="2439"/>
                    <a:pt x="3261" y="2439"/>
                  </a:cubicBezTo>
                  <a:cubicBezTo>
                    <a:pt x="3293" y="2439"/>
                    <a:pt x="3305" y="2433"/>
                    <a:pt x="3317" y="2427"/>
                  </a:cubicBezTo>
                  <a:cubicBezTo>
                    <a:pt x="3330" y="2421"/>
                    <a:pt x="3343" y="2415"/>
                    <a:pt x="3374" y="2414"/>
                  </a:cubicBezTo>
                  <a:cubicBezTo>
                    <a:pt x="3439" y="2412"/>
                    <a:pt x="3592" y="2384"/>
                    <a:pt x="3644" y="2341"/>
                  </a:cubicBezTo>
                  <a:cubicBezTo>
                    <a:pt x="3678" y="2313"/>
                    <a:pt x="3734" y="2287"/>
                    <a:pt x="3784" y="2265"/>
                  </a:cubicBezTo>
                  <a:cubicBezTo>
                    <a:pt x="3815" y="2251"/>
                    <a:pt x="3843" y="2239"/>
                    <a:pt x="3861" y="222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7" name="Freeform 185">
              <a:extLst>
                <a:ext uri="{FF2B5EF4-FFF2-40B4-BE49-F238E27FC236}">
                  <a16:creationId xmlns:a16="http://schemas.microsoft.com/office/drawing/2014/main" id="{C074CEF5-0827-4053-8134-DFF675B4C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068" y="6247491"/>
              <a:ext cx="62008" cy="35700"/>
            </a:xfrm>
            <a:custGeom>
              <a:avLst/>
              <a:gdLst>
                <a:gd name="T0" fmla="*/ 2 w 144"/>
                <a:gd name="T1" fmla="*/ 0 h 85"/>
                <a:gd name="T2" fmla="*/ 0 w 144"/>
                <a:gd name="T3" fmla="*/ 0 h 85"/>
                <a:gd name="T4" fmla="*/ 23 w 144"/>
                <a:gd name="T5" fmla="*/ 16 h 85"/>
                <a:gd name="T6" fmla="*/ 63 w 144"/>
                <a:gd name="T7" fmla="*/ 36 h 85"/>
                <a:gd name="T8" fmla="*/ 82 w 144"/>
                <a:gd name="T9" fmla="*/ 56 h 85"/>
                <a:gd name="T10" fmla="*/ 119 w 144"/>
                <a:gd name="T11" fmla="*/ 84 h 85"/>
                <a:gd name="T12" fmla="*/ 140 w 144"/>
                <a:gd name="T13" fmla="*/ 67 h 85"/>
                <a:gd name="T14" fmla="*/ 140 w 144"/>
                <a:gd name="T15" fmla="*/ 54 h 85"/>
                <a:gd name="T16" fmla="*/ 2 w 14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85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10" y="12"/>
                    <a:pt x="23" y="16"/>
                  </a:cubicBezTo>
                  <a:cubicBezTo>
                    <a:pt x="34" y="20"/>
                    <a:pt x="49" y="24"/>
                    <a:pt x="63" y="36"/>
                  </a:cubicBezTo>
                  <a:cubicBezTo>
                    <a:pt x="69" y="42"/>
                    <a:pt x="76" y="49"/>
                    <a:pt x="82" y="56"/>
                  </a:cubicBezTo>
                  <a:cubicBezTo>
                    <a:pt x="94" y="69"/>
                    <a:pt x="108" y="84"/>
                    <a:pt x="119" y="84"/>
                  </a:cubicBezTo>
                  <a:cubicBezTo>
                    <a:pt x="126" y="84"/>
                    <a:pt x="133" y="78"/>
                    <a:pt x="140" y="67"/>
                  </a:cubicBezTo>
                  <a:cubicBezTo>
                    <a:pt x="143" y="63"/>
                    <a:pt x="143" y="59"/>
                    <a:pt x="140" y="54"/>
                  </a:cubicBezTo>
                  <a:cubicBezTo>
                    <a:pt x="125" y="26"/>
                    <a:pt x="33" y="0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8" name="Freeform 218">
              <a:extLst>
                <a:ext uri="{FF2B5EF4-FFF2-40B4-BE49-F238E27FC236}">
                  <a16:creationId xmlns:a16="http://schemas.microsoft.com/office/drawing/2014/main" id="{784B7442-CF54-400D-ADCD-147F91D7B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59" y="2269660"/>
              <a:ext cx="46976" cy="18790"/>
            </a:xfrm>
            <a:custGeom>
              <a:avLst/>
              <a:gdLst>
                <a:gd name="T0" fmla="*/ 100 w 110"/>
                <a:gd name="T1" fmla="*/ 2 h 44"/>
                <a:gd name="T2" fmla="*/ 89 w 110"/>
                <a:gd name="T3" fmla="*/ 0 h 44"/>
                <a:gd name="T4" fmla="*/ 0 w 110"/>
                <a:gd name="T5" fmla="*/ 41 h 44"/>
                <a:gd name="T6" fmla="*/ 1 w 110"/>
                <a:gd name="T7" fmla="*/ 41 h 44"/>
                <a:gd name="T8" fmla="*/ 27 w 110"/>
                <a:gd name="T9" fmla="*/ 33 h 44"/>
                <a:gd name="T10" fmla="*/ 61 w 110"/>
                <a:gd name="T11" fmla="*/ 21 h 44"/>
                <a:gd name="T12" fmla="*/ 109 w 110"/>
                <a:gd name="T13" fmla="*/ 7 h 44"/>
                <a:gd name="T14" fmla="*/ 100 w 110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4">
                  <a:moveTo>
                    <a:pt x="100" y="2"/>
                  </a:moveTo>
                  <a:cubicBezTo>
                    <a:pt x="97" y="1"/>
                    <a:pt x="93" y="0"/>
                    <a:pt x="89" y="0"/>
                  </a:cubicBezTo>
                  <a:cubicBezTo>
                    <a:pt x="55" y="0"/>
                    <a:pt x="5" y="31"/>
                    <a:pt x="0" y="41"/>
                  </a:cubicBezTo>
                  <a:lnTo>
                    <a:pt x="1" y="41"/>
                  </a:lnTo>
                  <a:cubicBezTo>
                    <a:pt x="11" y="43"/>
                    <a:pt x="18" y="38"/>
                    <a:pt x="27" y="33"/>
                  </a:cubicBezTo>
                  <a:cubicBezTo>
                    <a:pt x="36" y="27"/>
                    <a:pt x="46" y="21"/>
                    <a:pt x="61" y="21"/>
                  </a:cubicBezTo>
                  <a:cubicBezTo>
                    <a:pt x="82" y="21"/>
                    <a:pt x="107" y="12"/>
                    <a:pt x="109" y="7"/>
                  </a:cubicBezTo>
                  <a:cubicBezTo>
                    <a:pt x="109" y="7"/>
                    <a:pt x="108" y="5"/>
                    <a:pt x="10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59" name="Freeform 219">
              <a:extLst>
                <a:ext uri="{FF2B5EF4-FFF2-40B4-BE49-F238E27FC236}">
                  <a16:creationId xmlns:a16="http://schemas.microsoft.com/office/drawing/2014/main" id="{8F5940D5-33CC-4FA3-9389-CBF040A93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619" y="2010359"/>
              <a:ext cx="52612" cy="26306"/>
            </a:xfrm>
            <a:custGeom>
              <a:avLst/>
              <a:gdLst>
                <a:gd name="T0" fmla="*/ 89 w 124"/>
                <a:gd name="T1" fmla="*/ 16 h 60"/>
                <a:gd name="T2" fmla="*/ 72 w 124"/>
                <a:gd name="T3" fmla="*/ 22 h 60"/>
                <a:gd name="T4" fmla="*/ 58 w 124"/>
                <a:gd name="T5" fmla="*/ 7 h 60"/>
                <a:gd name="T6" fmla="*/ 46 w 124"/>
                <a:gd name="T7" fmla="*/ 0 h 60"/>
                <a:gd name="T8" fmla="*/ 4 w 124"/>
                <a:gd name="T9" fmla="*/ 19 h 60"/>
                <a:gd name="T10" fmla="*/ 2 w 124"/>
                <a:gd name="T11" fmla="*/ 28 h 60"/>
                <a:gd name="T12" fmla="*/ 81 w 124"/>
                <a:gd name="T13" fmla="*/ 59 h 60"/>
                <a:gd name="T14" fmla="*/ 81 w 124"/>
                <a:gd name="T15" fmla="*/ 59 h 60"/>
                <a:gd name="T16" fmla="*/ 101 w 124"/>
                <a:gd name="T17" fmla="*/ 56 h 60"/>
                <a:gd name="T18" fmla="*/ 122 w 124"/>
                <a:gd name="T19" fmla="*/ 35 h 60"/>
                <a:gd name="T20" fmla="*/ 114 w 124"/>
                <a:gd name="T21" fmla="*/ 14 h 60"/>
                <a:gd name="T22" fmla="*/ 89 w 124"/>
                <a:gd name="T23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60">
                  <a:moveTo>
                    <a:pt x="89" y="16"/>
                  </a:moveTo>
                  <a:cubicBezTo>
                    <a:pt x="83" y="19"/>
                    <a:pt x="77" y="22"/>
                    <a:pt x="72" y="22"/>
                  </a:cubicBezTo>
                  <a:cubicBezTo>
                    <a:pt x="67" y="22"/>
                    <a:pt x="60" y="20"/>
                    <a:pt x="58" y="7"/>
                  </a:cubicBezTo>
                  <a:cubicBezTo>
                    <a:pt x="57" y="2"/>
                    <a:pt x="53" y="0"/>
                    <a:pt x="46" y="0"/>
                  </a:cubicBezTo>
                  <a:cubicBezTo>
                    <a:pt x="31" y="0"/>
                    <a:pt x="11" y="9"/>
                    <a:pt x="4" y="19"/>
                  </a:cubicBezTo>
                  <a:cubicBezTo>
                    <a:pt x="0" y="24"/>
                    <a:pt x="1" y="27"/>
                    <a:pt x="2" y="28"/>
                  </a:cubicBezTo>
                  <a:cubicBezTo>
                    <a:pt x="7" y="45"/>
                    <a:pt x="50" y="59"/>
                    <a:pt x="81" y="59"/>
                  </a:cubicBezTo>
                  <a:lnTo>
                    <a:pt x="81" y="59"/>
                  </a:lnTo>
                  <a:cubicBezTo>
                    <a:pt x="89" y="59"/>
                    <a:pt x="96" y="58"/>
                    <a:pt x="101" y="56"/>
                  </a:cubicBezTo>
                  <a:cubicBezTo>
                    <a:pt x="112" y="53"/>
                    <a:pt x="120" y="45"/>
                    <a:pt x="122" y="35"/>
                  </a:cubicBezTo>
                  <a:cubicBezTo>
                    <a:pt x="123" y="27"/>
                    <a:pt x="121" y="20"/>
                    <a:pt x="114" y="14"/>
                  </a:cubicBezTo>
                  <a:cubicBezTo>
                    <a:pt x="108" y="8"/>
                    <a:pt x="98" y="12"/>
                    <a:pt x="89" y="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0" name="Freeform 220">
              <a:extLst>
                <a:ext uri="{FF2B5EF4-FFF2-40B4-BE49-F238E27FC236}">
                  <a16:creationId xmlns:a16="http://schemas.microsoft.com/office/drawing/2014/main" id="{CD2228C5-1F6A-40C7-B626-93D5C0239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861" y="2307238"/>
              <a:ext cx="28186" cy="26306"/>
            </a:xfrm>
            <a:custGeom>
              <a:avLst/>
              <a:gdLst>
                <a:gd name="T0" fmla="*/ 40 w 64"/>
                <a:gd name="T1" fmla="*/ 0 h 63"/>
                <a:gd name="T2" fmla="*/ 40 w 64"/>
                <a:gd name="T3" fmla="*/ 6 h 63"/>
                <a:gd name="T4" fmla="*/ 16 w 64"/>
                <a:gd name="T5" fmla="*/ 27 h 63"/>
                <a:gd name="T6" fmla="*/ 2 w 64"/>
                <a:gd name="T7" fmla="*/ 57 h 63"/>
                <a:gd name="T8" fmla="*/ 0 w 64"/>
                <a:gd name="T9" fmla="*/ 57 h 63"/>
                <a:gd name="T10" fmla="*/ 0 w 64"/>
                <a:gd name="T11" fmla="*/ 62 h 63"/>
                <a:gd name="T12" fmla="*/ 5 w 64"/>
                <a:gd name="T13" fmla="*/ 61 h 63"/>
                <a:gd name="T14" fmla="*/ 46 w 64"/>
                <a:gd name="T15" fmla="*/ 3 h 63"/>
                <a:gd name="T16" fmla="*/ 40 w 6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3">
                  <a:moveTo>
                    <a:pt x="40" y="0"/>
                  </a:moveTo>
                  <a:lnTo>
                    <a:pt x="40" y="6"/>
                  </a:lnTo>
                  <a:cubicBezTo>
                    <a:pt x="36" y="6"/>
                    <a:pt x="27" y="13"/>
                    <a:pt x="16" y="27"/>
                  </a:cubicBezTo>
                  <a:cubicBezTo>
                    <a:pt x="7" y="40"/>
                    <a:pt x="2" y="52"/>
                    <a:pt x="2" y="57"/>
                  </a:cubicBezTo>
                  <a:lnTo>
                    <a:pt x="0" y="57"/>
                  </a:lnTo>
                  <a:lnTo>
                    <a:pt x="0" y="62"/>
                  </a:lnTo>
                  <a:cubicBezTo>
                    <a:pt x="1" y="62"/>
                    <a:pt x="3" y="62"/>
                    <a:pt x="5" y="61"/>
                  </a:cubicBezTo>
                  <a:cubicBezTo>
                    <a:pt x="46" y="44"/>
                    <a:pt x="63" y="24"/>
                    <a:pt x="46" y="3"/>
                  </a:cubicBezTo>
                  <a:cubicBezTo>
                    <a:pt x="44" y="1"/>
                    <a:pt x="42" y="1"/>
                    <a:pt x="4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1" name="Freeform 221">
              <a:extLst>
                <a:ext uri="{FF2B5EF4-FFF2-40B4-BE49-F238E27FC236}">
                  <a16:creationId xmlns:a16="http://schemas.microsoft.com/office/drawing/2014/main" id="{15669CAD-FEA8-4FAF-8CD4-4CACBDC43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13" y="3536101"/>
              <a:ext cx="16912" cy="9396"/>
            </a:xfrm>
            <a:custGeom>
              <a:avLst/>
              <a:gdLst>
                <a:gd name="T0" fmla="*/ 16 w 39"/>
                <a:gd name="T1" fmla="*/ 0 h 23"/>
                <a:gd name="T2" fmla="*/ 0 w 39"/>
                <a:gd name="T3" fmla="*/ 4 h 23"/>
                <a:gd name="T4" fmla="*/ 3 w 39"/>
                <a:gd name="T5" fmla="*/ 9 h 23"/>
                <a:gd name="T6" fmla="*/ 25 w 39"/>
                <a:gd name="T7" fmla="*/ 22 h 23"/>
                <a:gd name="T8" fmla="*/ 38 w 39"/>
                <a:gd name="T9" fmla="*/ 8 h 23"/>
                <a:gd name="T10" fmla="*/ 37 w 39"/>
                <a:gd name="T11" fmla="*/ 6 h 23"/>
                <a:gd name="T12" fmla="*/ 16 w 3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6" y="0"/>
                    <a:pt x="1" y="3"/>
                    <a:pt x="0" y="4"/>
                  </a:cubicBezTo>
                  <a:cubicBezTo>
                    <a:pt x="0" y="4"/>
                    <a:pt x="0" y="6"/>
                    <a:pt x="3" y="9"/>
                  </a:cubicBezTo>
                  <a:cubicBezTo>
                    <a:pt x="11" y="18"/>
                    <a:pt x="19" y="22"/>
                    <a:pt x="25" y="22"/>
                  </a:cubicBezTo>
                  <a:cubicBezTo>
                    <a:pt x="32" y="22"/>
                    <a:pt x="36" y="15"/>
                    <a:pt x="38" y="8"/>
                  </a:cubicBezTo>
                  <a:cubicBezTo>
                    <a:pt x="38" y="7"/>
                    <a:pt x="38" y="7"/>
                    <a:pt x="37" y="6"/>
                  </a:cubicBezTo>
                  <a:cubicBezTo>
                    <a:pt x="35" y="3"/>
                    <a:pt x="27" y="0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2" name="Freeform 222">
              <a:extLst>
                <a:ext uri="{FF2B5EF4-FFF2-40B4-BE49-F238E27FC236}">
                  <a16:creationId xmlns:a16="http://schemas.microsoft.com/office/drawing/2014/main" id="{54201904-6C02-4F80-AF62-6B84C0ECA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949" y="1410960"/>
              <a:ext cx="1243915" cy="862458"/>
            </a:xfrm>
            <a:custGeom>
              <a:avLst/>
              <a:gdLst>
                <a:gd name="T0" fmla="*/ 2717 w 2921"/>
                <a:gd name="T1" fmla="*/ 1745 h 2022"/>
                <a:gd name="T2" fmla="*/ 2355 w 2921"/>
                <a:gd name="T3" fmla="*/ 1550 h 2022"/>
                <a:gd name="T4" fmla="*/ 2167 w 2921"/>
                <a:gd name="T5" fmla="*/ 1397 h 2022"/>
                <a:gd name="T6" fmla="*/ 2048 w 2921"/>
                <a:gd name="T7" fmla="*/ 1400 h 2022"/>
                <a:gd name="T8" fmla="*/ 1712 w 2921"/>
                <a:gd name="T9" fmla="*/ 187 h 2022"/>
                <a:gd name="T10" fmla="*/ 1239 w 2921"/>
                <a:gd name="T11" fmla="*/ 136 h 2022"/>
                <a:gd name="T12" fmla="*/ 1159 w 2921"/>
                <a:gd name="T13" fmla="*/ 73 h 2022"/>
                <a:gd name="T14" fmla="*/ 986 w 2921"/>
                <a:gd name="T15" fmla="*/ 38 h 2022"/>
                <a:gd name="T16" fmla="*/ 876 w 2921"/>
                <a:gd name="T17" fmla="*/ 7 h 2022"/>
                <a:gd name="T18" fmla="*/ 602 w 2921"/>
                <a:gd name="T19" fmla="*/ 94 h 2022"/>
                <a:gd name="T20" fmla="*/ 561 w 2921"/>
                <a:gd name="T21" fmla="*/ 133 h 2022"/>
                <a:gd name="T22" fmla="*/ 328 w 2921"/>
                <a:gd name="T23" fmla="*/ 309 h 2022"/>
                <a:gd name="T24" fmla="*/ 113 w 2921"/>
                <a:gd name="T25" fmla="*/ 402 h 2022"/>
                <a:gd name="T26" fmla="*/ 476 w 2921"/>
                <a:gd name="T27" fmla="*/ 641 h 2022"/>
                <a:gd name="T28" fmla="*/ 467 w 2921"/>
                <a:gd name="T29" fmla="*/ 694 h 2022"/>
                <a:gd name="T30" fmla="*/ 289 w 2921"/>
                <a:gd name="T31" fmla="*/ 669 h 2022"/>
                <a:gd name="T32" fmla="*/ 156 w 2921"/>
                <a:gd name="T33" fmla="*/ 715 h 2022"/>
                <a:gd name="T34" fmla="*/ 106 w 2921"/>
                <a:gd name="T35" fmla="*/ 805 h 2022"/>
                <a:gd name="T36" fmla="*/ 204 w 2921"/>
                <a:gd name="T37" fmla="*/ 908 h 2022"/>
                <a:gd name="T38" fmla="*/ 533 w 2921"/>
                <a:gd name="T39" fmla="*/ 884 h 2022"/>
                <a:gd name="T40" fmla="*/ 424 w 2921"/>
                <a:gd name="T41" fmla="*/ 1035 h 2022"/>
                <a:gd name="T42" fmla="*/ 272 w 2921"/>
                <a:gd name="T43" fmla="*/ 1067 h 2022"/>
                <a:gd name="T44" fmla="*/ 120 w 2921"/>
                <a:gd name="T45" fmla="*/ 1237 h 2022"/>
                <a:gd name="T46" fmla="*/ 268 w 2921"/>
                <a:gd name="T47" fmla="*/ 1438 h 2022"/>
                <a:gd name="T48" fmla="*/ 460 w 2921"/>
                <a:gd name="T49" fmla="*/ 1499 h 2022"/>
                <a:gd name="T50" fmla="*/ 634 w 2921"/>
                <a:gd name="T51" fmla="*/ 1582 h 2022"/>
                <a:gd name="T52" fmla="*/ 819 w 2921"/>
                <a:gd name="T53" fmla="*/ 1556 h 2022"/>
                <a:gd name="T54" fmla="*/ 674 w 2921"/>
                <a:gd name="T55" fmla="*/ 1815 h 2022"/>
                <a:gd name="T56" fmla="*/ 374 w 2921"/>
                <a:gd name="T57" fmla="*/ 2000 h 2022"/>
                <a:gd name="T58" fmla="*/ 548 w 2921"/>
                <a:gd name="T59" fmla="*/ 1930 h 2022"/>
                <a:gd name="T60" fmla="*/ 715 w 2921"/>
                <a:gd name="T61" fmla="*/ 1853 h 2022"/>
                <a:gd name="T62" fmla="*/ 1040 w 2921"/>
                <a:gd name="T63" fmla="*/ 1630 h 2022"/>
                <a:gd name="T64" fmla="*/ 1100 w 2921"/>
                <a:gd name="T65" fmla="*/ 1475 h 2022"/>
                <a:gd name="T66" fmla="*/ 1303 w 2921"/>
                <a:gd name="T67" fmla="*/ 1283 h 2022"/>
                <a:gd name="T68" fmla="*/ 1278 w 2921"/>
                <a:gd name="T69" fmla="*/ 1355 h 2022"/>
                <a:gd name="T70" fmla="*/ 1214 w 2921"/>
                <a:gd name="T71" fmla="*/ 1520 h 2022"/>
                <a:gd name="T72" fmla="*/ 1508 w 2921"/>
                <a:gd name="T73" fmla="*/ 1433 h 2022"/>
                <a:gd name="T74" fmla="*/ 1500 w 2921"/>
                <a:gd name="T75" fmla="*/ 1324 h 2022"/>
                <a:gd name="T76" fmla="*/ 1629 w 2921"/>
                <a:gd name="T77" fmla="*/ 1347 h 2022"/>
                <a:gd name="T78" fmla="*/ 1634 w 2921"/>
                <a:gd name="T79" fmla="*/ 1404 h 2022"/>
                <a:gd name="T80" fmla="*/ 1768 w 2921"/>
                <a:gd name="T81" fmla="*/ 1405 h 2022"/>
                <a:gd name="T82" fmla="*/ 2039 w 2921"/>
                <a:gd name="T83" fmla="*/ 1437 h 2022"/>
                <a:gd name="T84" fmla="*/ 2175 w 2921"/>
                <a:gd name="T85" fmla="*/ 1483 h 2022"/>
                <a:gd name="T86" fmla="*/ 2304 w 2921"/>
                <a:gd name="T87" fmla="*/ 1571 h 2022"/>
                <a:gd name="T88" fmla="*/ 2485 w 2921"/>
                <a:gd name="T89" fmla="*/ 1624 h 2022"/>
                <a:gd name="T90" fmla="*/ 2503 w 2921"/>
                <a:gd name="T91" fmla="*/ 1691 h 2022"/>
                <a:gd name="T92" fmla="*/ 2503 w 2921"/>
                <a:gd name="T93" fmla="*/ 1794 h 2022"/>
                <a:gd name="T94" fmla="*/ 2556 w 2921"/>
                <a:gd name="T95" fmla="*/ 1740 h 2022"/>
                <a:gd name="T96" fmla="*/ 2603 w 2921"/>
                <a:gd name="T97" fmla="*/ 1654 h 2022"/>
                <a:gd name="T98" fmla="*/ 2584 w 2921"/>
                <a:gd name="T99" fmla="*/ 1865 h 2022"/>
                <a:gd name="T100" fmla="*/ 2668 w 2921"/>
                <a:gd name="T101" fmla="*/ 1831 h 2022"/>
                <a:gd name="T102" fmla="*/ 2697 w 2921"/>
                <a:gd name="T103" fmla="*/ 1798 h 2022"/>
                <a:gd name="T104" fmla="*/ 2653 w 2921"/>
                <a:gd name="T105" fmla="*/ 1893 h 2022"/>
                <a:gd name="T106" fmla="*/ 2681 w 2921"/>
                <a:gd name="T107" fmla="*/ 2008 h 2022"/>
                <a:gd name="T108" fmla="*/ 2794 w 2921"/>
                <a:gd name="T109" fmla="*/ 1981 h 2022"/>
                <a:gd name="T110" fmla="*/ 2858 w 2921"/>
                <a:gd name="T111" fmla="*/ 2010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21" h="2022">
                  <a:moveTo>
                    <a:pt x="2868" y="2019"/>
                  </a:moveTo>
                  <a:cubicBezTo>
                    <a:pt x="2884" y="2008"/>
                    <a:pt x="2899" y="1997"/>
                    <a:pt x="2910" y="1989"/>
                  </a:cubicBezTo>
                  <a:cubicBezTo>
                    <a:pt x="2916" y="1986"/>
                    <a:pt x="2919" y="1982"/>
                    <a:pt x="2919" y="1979"/>
                  </a:cubicBezTo>
                  <a:cubicBezTo>
                    <a:pt x="2920" y="1974"/>
                    <a:pt x="2913" y="1968"/>
                    <a:pt x="2908" y="1962"/>
                  </a:cubicBezTo>
                  <a:cubicBezTo>
                    <a:pt x="2898" y="1952"/>
                    <a:pt x="2886" y="1939"/>
                    <a:pt x="2892" y="1922"/>
                  </a:cubicBezTo>
                  <a:cubicBezTo>
                    <a:pt x="2902" y="1897"/>
                    <a:pt x="2908" y="1882"/>
                    <a:pt x="2824" y="1849"/>
                  </a:cubicBezTo>
                  <a:cubicBezTo>
                    <a:pt x="2755" y="1822"/>
                    <a:pt x="2745" y="1801"/>
                    <a:pt x="2717" y="1745"/>
                  </a:cubicBezTo>
                  <a:cubicBezTo>
                    <a:pt x="2709" y="1729"/>
                    <a:pt x="2699" y="1710"/>
                    <a:pt x="2685" y="1686"/>
                  </a:cubicBezTo>
                  <a:cubicBezTo>
                    <a:pt x="2654" y="1631"/>
                    <a:pt x="2609" y="1593"/>
                    <a:pt x="2574" y="1562"/>
                  </a:cubicBezTo>
                  <a:cubicBezTo>
                    <a:pt x="2542" y="1535"/>
                    <a:pt x="2520" y="1516"/>
                    <a:pt x="2520" y="1496"/>
                  </a:cubicBezTo>
                  <a:cubicBezTo>
                    <a:pt x="2520" y="1481"/>
                    <a:pt x="2496" y="1474"/>
                    <a:pt x="2474" y="1474"/>
                  </a:cubicBezTo>
                  <a:cubicBezTo>
                    <a:pt x="2449" y="1474"/>
                    <a:pt x="2428" y="1482"/>
                    <a:pt x="2428" y="1491"/>
                  </a:cubicBezTo>
                  <a:cubicBezTo>
                    <a:pt x="2428" y="1516"/>
                    <a:pt x="2402" y="1528"/>
                    <a:pt x="2379" y="1538"/>
                  </a:cubicBezTo>
                  <a:cubicBezTo>
                    <a:pt x="2370" y="1542"/>
                    <a:pt x="2362" y="1546"/>
                    <a:pt x="2355" y="1550"/>
                  </a:cubicBezTo>
                  <a:cubicBezTo>
                    <a:pt x="2349" y="1554"/>
                    <a:pt x="2343" y="1556"/>
                    <a:pt x="2337" y="1556"/>
                  </a:cubicBezTo>
                  <a:cubicBezTo>
                    <a:pt x="2322" y="1556"/>
                    <a:pt x="2311" y="1542"/>
                    <a:pt x="2298" y="1524"/>
                  </a:cubicBezTo>
                  <a:cubicBezTo>
                    <a:pt x="2295" y="1520"/>
                    <a:pt x="2292" y="1515"/>
                    <a:pt x="2288" y="1511"/>
                  </a:cubicBezTo>
                  <a:cubicBezTo>
                    <a:pt x="2279" y="1498"/>
                    <a:pt x="2264" y="1486"/>
                    <a:pt x="2249" y="1474"/>
                  </a:cubicBezTo>
                  <a:cubicBezTo>
                    <a:pt x="2227" y="1457"/>
                    <a:pt x="2210" y="1443"/>
                    <a:pt x="2210" y="1430"/>
                  </a:cubicBezTo>
                  <a:cubicBezTo>
                    <a:pt x="2210" y="1417"/>
                    <a:pt x="2202" y="1393"/>
                    <a:pt x="2183" y="1393"/>
                  </a:cubicBezTo>
                  <a:cubicBezTo>
                    <a:pt x="2178" y="1393"/>
                    <a:pt x="2173" y="1395"/>
                    <a:pt x="2167" y="1397"/>
                  </a:cubicBezTo>
                  <a:cubicBezTo>
                    <a:pt x="2150" y="1406"/>
                    <a:pt x="2136" y="1406"/>
                    <a:pt x="2127" y="1406"/>
                  </a:cubicBezTo>
                  <a:cubicBezTo>
                    <a:pt x="2123" y="1406"/>
                    <a:pt x="2119" y="1406"/>
                    <a:pt x="2116" y="1406"/>
                  </a:cubicBezTo>
                  <a:cubicBezTo>
                    <a:pt x="2114" y="1406"/>
                    <a:pt x="2111" y="1406"/>
                    <a:pt x="2109" y="1406"/>
                  </a:cubicBezTo>
                  <a:cubicBezTo>
                    <a:pt x="2104" y="1406"/>
                    <a:pt x="2101" y="1407"/>
                    <a:pt x="2099" y="1409"/>
                  </a:cubicBezTo>
                  <a:cubicBezTo>
                    <a:pt x="2096" y="1414"/>
                    <a:pt x="2090" y="1416"/>
                    <a:pt x="2084" y="1416"/>
                  </a:cubicBezTo>
                  <a:cubicBezTo>
                    <a:pt x="2070" y="1416"/>
                    <a:pt x="2052" y="1403"/>
                    <a:pt x="2050" y="1402"/>
                  </a:cubicBezTo>
                  <a:lnTo>
                    <a:pt x="2048" y="1400"/>
                  </a:lnTo>
                  <a:lnTo>
                    <a:pt x="2048" y="233"/>
                  </a:lnTo>
                  <a:cubicBezTo>
                    <a:pt x="2035" y="231"/>
                    <a:pt x="2025" y="229"/>
                    <a:pt x="2017" y="226"/>
                  </a:cubicBezTo>
                  <a:cubicBezTo>
                    <a:pt x="2009" y="223"/>
                    <a:pt x="2000" y="219"/>
                    <a:pt x="1990" y="215"/>
                  </a:cubicBezTo>
                  <a:cubicBezTo>
                    <a:pt x="1952" y="200"/>
                    <a:pt x="1904" y="181"/>
                    <a:pt x="1872" y="181"/>
                  </a:cubicBezTo>
                  <a:cubicBezTo>
                    <a:pt x="1867" y="181"/>
                    <a:pt x="1863" y="181"/>
                    <a:pt x="1859" y="182"/>
                  </a:cubicBezTo>
                  <a:cubicBezTo>
                    <a:pt x="1832" y="188"/>
                    <a:pt x="1791" y="194"/>
                    <a:pt x="1758" y="194"/>
                  </a:cubicBezTo>
                  <a:cubicBezTo>
                    <a:pt x="1737" y="194"/>
                    <a:pt x="1721" y="191"/>
                    <a:pt x="1712" y="187"/>
                  </a:cubicBezTo>
                  <a:cubicBezTo>
                    <a:pt x="1695" y="178"/>
                    <a:pt x="1669" y="167"/>
                    <a:pt x="1630" y="167"/>
                  </a:cubicBezTo>
                  <a:cubicBezTo>
                    <a:pt x="1619" y="167"/>
                    <a:pt x="1607" y="168"/>
                    <a:pt x="1595" y="170"/>
                  </a:cubicBezTo>
                  <a:cubicBezTo>
                    <a:pt x="1590" y="171"/>
                    <a:pt x="1584" y="171"/>
                    <a:pt x="1579" y="171"/>
                  </a:cubicBezTo>
                  <a:cubicBezTo>
                    <a:pt x="1551" y="171"/>
                    <a:pt x="1528" y="161"/>
                    <a:pt x="1501" y="149"/>
                  </a:cubicBezTo>
                  <a:cubicBezTo>
                    <a:pt x="1481" y="140"/>
                    <a:pt x="1458" y="129"/>
                    <a:pt x="1430" y="123"/>
                  </a:cubicBezTo>
                  <a:cubicBezTo>
                    <a:pt x="1413" y="119"/>
                    <a:pt x="1394" y="117"/>
                    <a:pt x="1371" y="117"/>
                  </a:cubicBezTo>
                  <a:cubicBezTo>
                    <a:pt x="1316" y="117"/>
                    <a:pt x="1258" y="129"/>
                    <a:pt x="1239" y="136"/>
                  </a:cubicBezTo>
                  <a:cubicBezTo>
                    <a:pt x="1236" y="137"/>
                    <a:pt x="1233" y="138"/>
                    <a:pt x="1230" y="138"/>
                  </a:cubicBezTo>
                  <a:cubicBezTo>
                    <a:pt x="1220" y="138"/>
                    <a:pt x="1215" y="131"/>
                    <a:pt x="1211" y="125"/>
                  </a:cubicBezTo>
                  <a:cubicBezTo>
                    <a:pt x="1205" y="119"/>
                    <a:pt x="1201" y="113"/>
                    <a:pt x="1189" y="114"/>
                  </a:cubicBezTo>
                  <a:cubicBezTo>
                    <a:pt x="1186" y="115"/>
                    <a:pt x="1183" y="115"/>
                    <a:pt x="1181" y="115"/>
                  </a:cubicBezTo>
                  <a:cubicBezTo>
                    <a:pt x="1178" y="115"/>
                    <a:pt x="1172" y="114"/>
                    <a:pt x="1169" y="111"/>
                  </a:cubicBezTo>
                  <a:cubicBezTo>
                    <a:pt x="1165" y="107"/>
                    <a:pt x="1165" y="102"/>
                    <a:pt x="1165" y="97"/>
                  </a:cubicBezTo>
                  <a:cubicBezTo>
                    <a:pt x="1165" y="90"/>
                    <a:pt x="1166" y="82"/>
                    <a:pt x="1159" y="73"/>
                  </a:cubicBezTo>
                  <a:cubicBezTo>
                    <a:pt x="1155" y="67"/>
                    <a:pt x="1145" y="64"/>
                    <a:pt x="1128" y="64"/>
                  </a:cubicBezTo>
                  <a:cubicBezTo>
                    <a:pt x="1107" y="64"/>
                    <a:pt x="1081" y="69"/>
                    <a:pt x="1060" y="73"/>
                  </a:cubicBezTo>
                  <a:cubicBezTo>
                    <a:pt x="1049" y="75"/>
                    <a:pt x="1040" y="76"/>
                    <a:pt x="1033" y="77"/>
                  </a:cubicBezTo>
                  <a:cubicBezTo>
                    <a:pt x="1013" y="79"/>
                    <a:pt x="1002" y="72"/>
                    <a:pt x="997" y="67"/>
                  </a:cubicBezTo>
                  <a:cubicBezTo>
                    <a:pt x="991" y="60"/>
                    <a:pt x="988" y="50"/>
                    <a:pt x="989" y="40"/>
                  </a:cubicBezTo>
                  <a:cubicBezTo>
                    <a:pt x="989" y="39"/>
                    <a:pt x="989" y="39"/>
                    <a:pt x="989" y="39"/>
                  </a:cubicBezTo>
                  <a:cubicBezTo>
                    <a:pt x="989" y="38"/>
                    <a:pt x="988" y="38"/>
                    <a:pt x="986" y="38"/>
                  </a:cubicBezTo>
                  <a:cubicBezTo>
                    <a:pt x="979" y="38"/>
                    <a:pt x="968" y="43"/>
                    <a:pt x="961" y="54"/>
                  </a:cubicBezTo>
                  <a:cubicBezTo>
                    <a:pt x="954" y="67"/>
                    <a:pt x="938" y="75"/>
                    <a:pt x="920" y="75"/>
                  </a:cubicBezTo>
                  <a:cubicBezTo>
                    <a:pt x="909" y="75"/>
                    <a:pt x="899" y="72"/>
                    <a:pt x="893" y="65"/>
                  </a:cubicBezTo>
                  <a:cubicBezTo>
                    <a:pt x="888" y="61"/>
                    <a:pt x="888" y="57"/>
                    <a:pt x="888" y="54"/>
                  </a:cubicBezTo>
                  <a:cubicBezTo>
                    <a:pt x="890" y="47"/>
                    <a:pt x="898" y="43"/>
                    <a:pt x="906" y="38"/>
                  </a:cubicBezTo>
                  <a:cubicBezTo>
                    <a:pt x="912" y="35"/>
                    <a:pt x="921" y="30"/>
                    <a:pt x="921" y="27"/>
                  </a:cubicBezTo>
                  <a:cubicBezTo>
                    <a:pt x="922" y="22"/>
                    <a:pt x="907" y="15"/>
                    <a:pt x="876" y="7"/>
                  </a:cubicBezTo>
                  <a:cubicBezTo>
                    <a:pt x="872" y="6"/>
                    <a:pt x="868" y="5"/>
                    <a:pt x="865" y="4"/>
                  </a:cubicBezTo>
                  <a:cubicBezTo>
                    <a:pt x="850" y="0"/>
                    <a:pt x="820" y="26"/>
                    <a:pt x="791" y="52"/>
                  </a:cubicBezTo>
                  <a:cubicBezTo>
                    <a:pt x="769" y="71"/>
                    <a:pt x="740" y="81"/>
                    <a:pt x="701" y="81"/>
                  </a:cubicBezTo>
                  <a:cubicBezTo>
                    <a:pt x="688" y="81"/>
                    <a:pt x="675" y="80"/>
                    <a:pt x="666" y="79"/>
                  </a:cubicBezTo>
                  <a:cubicBezTo>
                    <a:pt x="661" y="78"/>
                    <a:pt x="656" y="78"/>
                    <a:pt x="650" y="78"/>
                  </a:cubicBezTo>
                  <a:cubicBezTo>
                    <a:pt x="629" y="78"/>
                    <a:pt x="610" y="83"/>
                    <a:pt x="603" y="89"/>
                  </a:cubicBezTo>
                  <a:cubicBezTo>
                    <a:pt x="602" y="91"/>
                    <a:pt x="601" y="93"/>
                    <a:pt x="602" y="94"/>
                  </a:cubicBezTo>
                  <a:cubicBezTo>
                    <a:pt x="602" y="99"/>
                    <a:pt x="606" y="102"/>
                    <a:pt x="612" y="105"/>
                  </a:cubicBezTo>
                  <a:cubicBezTo>
                    <a:pt x="618" y="109"/>
                    <a:pt x="625" y="113"/>
                    <a:pt x="626" y="121"/>
                  </a:cubicBezTo>
                  <a:cubicBezTo>
                    <a:pt x="627" y="127"/>
                    <a:pt x="624" y="133"/>
                    <a:pt x="617" y="140"/>
                  </a:cubicBezTo>
                  <a:cubicBezTo>
                    <a:pt x="612" y="145"/>
                    <a:pt x="606" y="147"/>
                    <a:pt x="601" y="147"/>
                  </a:cubicBezTo>
                  <a:cubicBezTo>
                    <a:pt x="593" y="147"/>
                    <a:pt x="586" y="141"/>
                    <a:pt x="581" y="136"/>
                  </a:cubicBezTo>
                  <a:cubicBezTo>
                    <a:pt x="577" y="132"/>
                    <a:pt x="572" y="128"/>
                    <a:pt x="569" y="128"/>
                  </a:cubicBezTo>
                  <a:cubicBezTo>
                    <a:pt x="567" y="128"/>
                    <a:pt x="564" y="130"/>
                    <a:pt x="561" y="133"/>
                  </a:cubicBezTo>
                  <a:cubicBezTo>
                    <a:pt x="541" y="155"/>
                    <a:pt x="492" y="157"/>
                    <a:pt x="473" y="157"/>
                  </a:cubicBezTo>
                  <a:cubicBezTo>
                    <a:pt x="461" y="157"/>
                    <a:pt x="450" y="156"/>
                    <a:pt x="444" y="155"/>
                  </a:cubicBezTo>
                  <a:lnTo>
                    <a:pt x="444" y="155"/>
                  </a:lnTo>
                  <a:cubicBezTo>
                    <a:pt x="430" y="155"/>
                    <a:pt x="385" y="201"/>
                    <a:pt x="369" y="218"/>
                  </a:cubicBezTo>
                  <a:cubicBezTo>
                    <a:pt x="365" y="222"/>
                    <a:pt x="362" y="225"/>
                    <a:pt x="359" y="228"/>
                  </a:cubicBezTo>
                  <a:cubicBezTo>
                    <a:pt x="355" y="232"/>
                    <a:pt x="355" y="236"/>
                    <a:pt x="356" y="244"/>
                  </a:cubicBezTo>
                  <a:cubicBezTo>
                    <a:pt x="357" y="257"/>
                    <a:pt x="358" y="276"/>
                    <a:pt x="328" y="309"/>
                  </a:cubicBezTo>
                  <a:cubicBezTo>
                    <a:pt x="302" y="336"/>
                    <a:pt x="250" y="351"/>
                    <a:pt x="173" y="351"/>
                  </a:cubicBezTo>
                  <a:cubicBezTo>
                    <a:pt x="161" y="351"/>
                    <a:pt x="150" y="350"/>
                    <a:pt x="142" y="350"/>
                  </a:cubicBezTo>
                  <a:cubicBezTo>
                    <a:pt x="137" y="350"/>
                    <a:pt x="133" y="350"/>
                    <a:pt x="130" y="350"/>
                  </a:cubicBezTo>
                  <a:cubicBezTo>
                    <a:pt x="128" y="350"/>
                    <a:pt x="125" y="350"/>
                    <a:pt x="124" y="351"/>
                  </a:cubicBezTo>
                  <a:cubicBezTo>
                    <a:pt x="121" y="353"/>
                    <a:pt x="121" y="359"/>
                    <a:pt x="122" y="365"/>
                  </a:cubicBezTo>
                  <a:cubicBezTo>
                    <a:pt x="122" y="374"/>
                    <a:pt x="122" y="385"/>
                    <a:pt x="115" y="395"/>
                  </a:cubicBezTo>
                  <a:cubicBezTo>
                    <a:pt x="112" y="398"/>
                    <a:pt x="112" y="400"/>
                    <a:pt x="113" y="402"/>
                  </a:cubicBezTo>
                  <a:cubicBezTo>
                    <a:pt x="116" y="410"/>
                    <a:pt x="132" y="422"/>
                    <a:pt x="196" y="439"/>
                  </a:cubicBezTo>
                  <a:cubicBezTo>
                    <a:pt x="267" y="459"/>
                    <a:pt x="316" y="551"/>
                    <a:pt x="325" y="575"/>
                  </a:cubicBezTo>
                  <a:cubicBezTo>
                    <a:pt x="326" y="577"/>
                    <a:pt x="330" y="581"/>
                    <a:pt x="349" y="581"/>
                  </a:cubicBezTo>
                  <a:cubicBezTo>
                    <a:pt x="362" y="581"/>
                    <a:pt x="378" y="579"/>
                    <a:pt x="393" y="577"/>
                  </a:cubicBezTo>
                  <a:cubicBezTo>
                    <a:pt x="415" y="575"/>
                    <a:pt x="436" y="573"/>
                    <a:pt x="449" y="575"/>
                  </a:cubicBezTo>
                  <a:cubicBezTo>
                    <a:pt x="472" y="578"/>
                    <a:pt x="470" y="598"/>
                    <a:pt x="469" y="612"/>
                  </a:cubicBezTo>
                  <a:cubicBezTo>
                    <a:pt x="467" y="627"/>
                    <a:pt x="467" y="637"/>
                    <a:pt x="476" y="641"/>
                  </a:cubicBezTo>
                  <a:cubicBezTo>
                    <a:pt x="485" y="645"/>
                    <a:pt x="495" y="646"/>
                    <a:pt x="503" y="646"/>
                  </a:cubicBezTo>
                  <a:cubicBezTo>
                    <a:pt x="508" y="646"/>
                    <a:pt x="512" y="646"/>
                    <a:pt x="516" y="646"/>
                  </a:cubicBezTo>
                  <a:cubicBezTo>
                    <a:pt x="520" y="645"/>
                    <a:pt x="524" y="645"/>
                    <a:pt x="527" y="645"/>
                  </a:cubicBezTo>
                  <a:cubicBezTo>
                    <a:pt x="536" y="645"/>
                    <a:pt x="555" y="645"/>
                    <a:pt x="561" y="662"/>
                  </a:cubicBezTo>
                  <a:cubicBezTo>
                    <a:pt x="563" y="668"/>
                    <a:pt x="561" y="672"/>
                    <a:pt x="560" y="674"/>
                  </a:cubicBezTo>
                  <a:cubicBezTo>
                    <a:pt x="555" y="681"/>
                    <a:pt x="543" y="681"/>
                    <a:pt x="526" y="682"/>
                  </a:cubicBezTo>
                  <a:cubicBezTo>
                    <a:pt x="507" y="682"/>
                    <a:pt x="483" y="682"/>
                    <a:pt x="467" y="694"/>
                  </a:cubicBezTo>
                  <a:cubicBezTo>
                    <a:pt x="443" y="712"/>
                    <a:pt x="428" y="723"/>
                    <a:pt x="415" y="723"/>
                  </a:cubicBezTo>
                  <a:cubicBezTo>
                    <a:pt x="407" y="723"/>
                    <a:pt x="400" y="719"/>
                    <a:pt x="395" y="711"/>
                  </a:cubicBezTo>
                  <a:cubicBezTo>
                    <a:pt x="392" y="708"/>
                    <a:pt x="385" y="703"/>
                    <a:pt x="365" y="703"/>
                  </a:cubicBezTo>
                  <a:cubicBezTo>
                    <a:pt x="350" y="703"/>
                    <a:pt x="332" y="706"/>
                    <a:pt x="317" y="708"/>
                  </a:cubicBezTo>
                  <a:cubicBezTo>
                    <a:pt x="312" y="709"/>
                    <a:pt x="306" y="710"/>
                    <a:pt x="302" y="710"/>
                  </a:cubicBezTo>
                  <a:cubicBezTo>
                    <a:pt x="291" y="711"/>
                    <a:pt x="287" y="708"/>
                    <a:pt x="285" y="704"/>
                  </a:cubicBezTo>
                  <a:cubicBezTo>
                    <a:pt x="279" y="696"/>
                    <a:pt x="284" y="683"/>
                    <a:pt x="289" y="669"/>
                  </a:cubicBezTo>
                  <a:cubicBezTo>
                    <a:pt x="292" y="662"/>
                    <a:pt x="295" y="655"/>
                    <a:pt x="295" y="651"/>
                  </a:cubicBezTo>
                  <a:cubicBezTo>
                    <a:pt x="295" y="651"/>
                    <a:pt x="295" y="649"/>
                    <a:pt x="294" y="647"/>
                  </a:cubicBezTo>
                  <a:cubicBezTo>
                    <a:pt x="291" y="644"/>
                    <a:pt x="283" y="641"/>
                    <a:pt x="271" y="641"/>
                  </a:cubicBezTo>
                  <a:cubicBezTo>
                    <a:pt x="253" y="641"/>
                    <a:pt x="231" y="648"/>
                    <a:pt x="209" y="660"/>
                  </a:cubicBezTo>
                  <a:cubicBezTo>
                    <a:pt x="171" y="682"/>
                    <a:pt x="171" y="682"/>
                    <a:pt x="172" y="687"/>
                  </a:cubicBezTo>
                  <a:cubicBezTo>
                    <a:pt x="172" y="690"/>
                    <a:pt x="172" y="695"/>
                    <a:pt x="170" y="702"/>
                  </a:cubicBezTo>
                  <a:cubicBezTo>
                    <a:pt x="167" y="711"/>
                    <a:pt x="163" y="715"/>
                    <a:pt x="156" y="715"/>
                  </a:cubicBezTo>
                  <a:cubicBezTo>
                    <a:pt x="151" y="715"/>
                    <a:pt x="147" y="714"/>
                    <a:pt x="142" y="712"/>
                  </a:cubicBezTo>
                  <a:cubicBezTo>
                    <a:pt x="130" y="707"/>
                    <a:pt x="115" y="704"/>
                    <a:pt x="101" y="713"/>
                  </a:cubicBezTo>
                  <a:cubicBezTo>
                    <a:pt x="88" y="721"/>
                    <a:pt x="71" y="728"/>
                    <a:pt x="55" y="735"/>
                  </a:cubicBezTo>
                  <a:cubicBezTo>
                    <a:pt x="31" y="746"/>
                    <a:pt x="6" y="758"/>
                    <a:pt x="0" y="769"/>
                  </a:cubicBezTo>
                  <a:cubicBezTo>
                    <a:pt x="0" y="770"/>
                    <a:pt x="0" y="771"/>
                    <a:pt x="0" y="772"/>
                  </a:cubicBezTo>
                  <a:cubicBezTo>
                    <a:pt x="7" y="786"/>
                    <a:pt x="73" y="799"/>
                    <a:pt x="98" y="803"/>
                  </a:cubicBezTo>
                  <a:lnTo>
                    <a:pt x="106" y="805"/>
                  </a:lnTo>
                  <a:cubicBezTo>
                    <a:pt x="109" y="806"/>
                    <a:pt x="118" y="807"/>
                    <a:pt x="120" y="814"/>
                  </a:cubicBezTo>
                  <a:cubicBezTo>
                    <a:pt x="121" y="822"/>
                    <a:pt x="113" y="828"/>
                    <a:pt x="103" y="834"/>
                  </a:cubicBezTo>
                  <a:cubicBezTo>
                    <a:pt x="100" y="836"/>
                    <a:pt x="95" y="840"/>
                    <a:pt x="92" y="842"/>
                  </a:cubicBezTo>
                  <a:cubicBezTo>
                    <a:pt x="93" y="842"/>
                    <a:pt x="93" y="842"/>
                    <a:pt x="93" y="842"/>
                  </a:cubicBezTo>
                  <a:cubicBezTo>
                    <a:pt x="108" y="847"/>
                    <a:pt x="113" y="856"/>
                    <a:pt x="118" y="866"/>
                  </a:cubicBezTo>
                  <a:cubicBezTo>
                    <a:pt x="124" y="876"/>
                    <a:pt x="130" y="888"/>
                    <a:pt x="152" y="899"/>
                  </a:cubicBezTo>
                  <a:cubicBezTo>
                    <a:pt x="163" y="905"/>
                    <a:pt x="181" y="908"/>
                    <a:pt x="204" y="908"/>
                  </a:cubicBezTo>
                  <a:cubicBezTo>
                    <a:pt x="230" y="908"/>
                    <a:pt x="257" y="904"/>
                    <a:pt x="279" y="901"/>
                  </a:cubicBezTo>
                  <a:cubicBezTo>
                    <a:pt x="293" y="899"/>
                    <a:pt x="304" y="898"/>
                    <a:pt x="311" y="898"/>
                  </a:cubicBezTo>
                  <a:cubicBezTo>
                    <a:pt x="322" y="898"/>
                    <a:pt x="332" y="903"/>
                    <a:pt x="342" y="907"/>
                  </a:cubicBezTo>
                  <a:cubicBezTo>
                    <a:pt x="356" y="914"/>
                    <a:pt x="367" y="918"/>
                    <a:pt x="376" y="908"/>
                  </a:cubicBezTo>
                  <a:cubicBezTo>
                    <a:pt x="394" y="889"/>
                    <a:pt x="445" y="848"/>
                    <a:pt x="486" y="848"/>
                  </a:cubicBezTo>
                  <a:cubicBezTo>
                    <a:pt x="500" y="848"/>
                    <a:pt x="511" y="852"/>
                    <a:pt x="520" y="861"/>
                  </a:cubicBezTo>
                  <a:cubicBezTo>
                    <a:pt x="530" y="869"/>
                    <a:pt x="534" y="877"/>
                    <a:pt x="533" y="884"/>
                  </a:cubicBezTo>
                  <a:cubicBezTo>
                    <a:pt x="531" y="895"/>
                    <a:pt x="519" y="900"/>
                    <a:pt x="509" y="904"/>
                  </a:cubicBezTo>
                  <a:cubicBezTo>
                    <a:pt x="505" y="906"/>
                    <a:pt x="498" y="909"/>
                    <a:pt x="497" y="911"/>
                  </a:cubicBezTo>
                  <a:cubicBezTo>
                    <a:pt x="497" y="911"/>
                    <a:pt x="497" y="912"/>
                    <a:pt x="498" y="913"/>
                  </a:cubicBezTo>
                  <a:cubicBezTo>
                    <a:pt x="514" y="930"/>
                    <a:pt x="530" y="961"/>
                    <a:pt x="527" y="987"/>
                  </a:cubicBezTo>
                  <a:cubicBezTo>
                    <a:pt x="526" y="1002"/>
                    <a:pt x="519" y="1015"/>
                    <a:pt x="506" y="1024"/>
                  </a:cubicBezTo>
                  <a:cubicBezTo>
                    <a:pt x="491" y="1034"/>
                    <a:pt x="476" y="1039"/>
                    <a:pt x="458" y="1039"/>
                  </a:cubicBezTo>
                  <a:cubicBezTo>
                    <a:pt x="445" y="1039"/>
                    <a:pt x="434" y="1037"/>
                    <a:pt x="424" y="1035"/>
                  </a:cubicBezTo>
                  <a:cubicBezTo>
                    <a:pt x="418" y="1033"/>
                    <a:pt x="413" y="1032"/>
                    <a:pt x="409" y="1032"/>
                  </a:cubicBezTo>
                  <a:lnTo>
                    <a:pt x="409" y="1032"/>
                  </a:lnTo>
                  <a:cubicBezTo>
                    <a:pt x="405" y="1032"/>
                    <a:pt x="403" y="1035"/>
                    <a:pt x="400" y="1047"/>
                  </a:cubicBezTo>
                  <a:cubicBezTo>
                    <a:pt x="396" y="1060"/>
                    <a:pt x="391" y="1079"/>
                    <a:pt x="372" y="1093"/>
                  </a:cubicBezTo>
                  <a:cubicBezTo>
                    <a:pt x="365" y="1099"/>
                    <a:pt x="358" y="1101"/>
                    <a:pt x="351" y="1101"/>
                  </a:cubicBezTo>
                  <a:cubicBezTo>
                    <a:pt x="338" y="1101"/>
                    <a:pt x="326" y="1093"/>
                    <a:pt x="314" y="1085"/>
                  </a:cubicBezTo>
                  <a:cubicBezTo>
                    <a:pt x="301" y="1076"/>
                    <a:pt x="288" y="1067"/>
                    <a:pt x="272" y="1067"/>
                  </a:cubicBezTo>
                  <a:cubicBezTo>
                    <a:pt x="265" y="1067"/>
                    <a:pt x="259" y="1069"/>
                    <a:pt x="255" y="1074"/>
                  </a:cubicBezTo>
                  <a:cubicBezTo>
                    <a:pt x="243" y="1086"/>
                    <a:pt x="246" y="1113"/>
                    <a:pt x="247" y="1131"/>
                  </a:cubicBezTo>
                  <a:lnTo>
                    <a:pt x="248" y="1139"/>
                  </a:lnTo>
                  <a:cubicBezTo>
                    <a:pt x="249" y="1154"/>
                    <a:pt x="234" y="1156"/>
                    <a:pt x="221" y="1158"/>
                  </a:cubicBezTo>
                  <a:cubicBezTo>
                    <a:pt x="203" y="1161"/>
                    <a:pt x="180" y="1164"/>
                    <a:pt x="171" y="1196"/>
                  </a:cubicBezTo>
                  <a:cubicBezTo>
                    <a:pt x="163" y="1230"/>
                    <a:pt x="141" y="1233"/>
                    <a:pt x="127" y="1235"/>
                  </a:cubicBezTo>
                  <a:cubicBezTo>
                    <a:pt x="125" y="1236"/>
                    <a:pt x="121" y="1236"/>
                    <a:pt x="120" y="1237"/>
                  </a:cubicBezTo>
                  <a:cubicBezTo>
                    <a:pt x="120" y="1237"/>
                    <a:pt x="121" y="1242"/>
                    <a:pt x="133" y="1259"/>
                  </a:cubicBezTo>
                  <a:cubicBezTo>
                    <a:pt x="157" y="1293"/>
                    <a:pt x="164" y="1293"/>
                    <a:pt x="172" y="1293"/>
                  </a:cubicBezTo>
                  <a:cubicBezTo>
                    <a:pt x="178" y="1293"/>
                    <a:pt x="187" y="1293"/>
                    <a:pt x="201" y="1304"/>
                  </a:cubicBezTo>
                  <a:cubicBezTo>
                    <a:pt x="224" y="1319"/>
                    <a:pt x="209" y="1342"/>
                    <a:pt x="199" y="1357"/>
                  </a:cubicBezTo>
                  <a:cubicBezTo>
                    <a:pt x="196" y="1362"/>
                    <a:pt x="190" y="1371"/>
                    <a:pt x="191" y="1374"/>
                  </a:cubicBezTo>
                  <a:cubicBezTo>
                    <a:pt x="191" y="1374"/>
                    <a:pt x="192" y="1375"/>
                    <a:pt x="196" y="1375"/>
                  </a:cubicBezTo>
                  <a:cubicBezTo>
                    <a:pt x="221" y="1380"/>
                    <a:pt x="246" y="1411"/>
                    <a:pt x="268" y="1438"/>
                  </a:cubicBezTo>
                  <a:cubicBezTo>
                    <a:pt x="278" y="1449"/>
                    <a:pt x="286" y="1460"/>
                    <a:pt x="293" y="1466"/>
                  </a:cubicBezTo>
                  <a:cubicBezTo>
                    <a:pt x="304" y="1477"/>
                    <a:pt x="319" y="1471"/>
                    <a:pt x="337" y="1463"/>
                  </a:cubicBezTo>
                  <a:cubicBezTo>
                    <a:pt x="350" y="1458"/>
                    <a:pt x="364" y="1452"/>
                    <a:pt x="379" y="1451"/>
                  </a:cubicBezTo>
                  <a:cubicBezTo>
                    <a:pt x="392" y="1451"/>
                    <a:pt x="396" y="1442"/>
                    <a:pt x="399" y="1430"/>
                  </a:cubicBezTo>
                  <a:cubicBezTo>
                    <a:pt x="401" y="1423"/>
                    <a:pt x="403" y="1415"/>
                    <a:pt x="411" y="1415"/>
                  </a:cubicBezTo>
                  <a:cubicBezTo>
                    <a:pt x="414" y="1415"/>
                    <a:pt x="418" y="1417"/>
                    <a:pt x="422" y="1421"/>
                  </a:cubicBezTo>
                  <a:cubicBezTo>
                    <a:pt x="438" y="1436"/>
                    <a:pt x="462" y="1474"/>
                    <a:pt x="460" y="1499"/>
                  </a:cubicBezTo>
                  <a:cubicBezTo>
                    <a:pt x="460" y="1509"/>
                    <a:pt x="455" y="1514"/>
                    <a:pt x="452" y="1516"/>
                  </a:cubicBezTo>
                  <a:cubicBezTo>
                    <a:pt x="442" y="1523"/>
                    <a:pt x="445" y="1543"/>
                    <a:pt x="446" y="1560"/>
                  </a:cubicBezTo>
                  <a:cubicBezTo>
                    <a:pt x="448" y="1571"/>
                    <a:pt x="449" y="1581"/>
                    <a:pt x="447" y="1589"/>
                  </a:cubicBezTo>
                  <a:cubicBezTo>
                    <a:pt x="449" y="1591"/>
                    <a:pt x="457" y="1594"/>
                    <a:pt x="469" y="1594"/>
                  </a:cubicBezTo>
                  <a:cubicBezTo>
                    <a:pt x="492" y="1594"/>
                    <a:pt x="517" y="1585"/>
                    <a:pt x="519" y="1576"/>
                  </a:cubicBezTo>
                  <a:cubicBezTo>
                    <a:pt x="522" y="1562"/>
                    <a:pt x="540" y="1552"/>
                    <a:pt x="565" y="1552"/>
                  </a:cubicBezTo>
                  <a:cubicBezTo>
                    <a:pt x="591" y="1552"/>
                    <a:pt x="617" y="1563"/>
                    <a:pt x="634" y="1582"/>
                  </a:cubicBezTo>
                  <a:cubicBezTo>
                    <a:pt x="653" y="1603"/>
                    <a:pt x="665" y="1614"/>
                    <a:pt x="670" y="1614"/>
                  </a:cubicBezTo>
                  <a:cubicBezTo>
                    <a:pt x="669" y="1614"/>
                    <a:pt x="671" y="1612"/>
                    <a:pt x="671" y="1601"/>
                  </a:cubicBezTo>
                  <a:cubicBezTo>
                    <a:pt x="671" y="1577"/>
                    <a:pt x="689" y="1547"/>
                    <a:pt x="703" y="1547"/>
                  </a:cubicBezTo>
                  <a:cubicBezTo>
                    <a:pt x="706" y="1547"/>
                    <a:pt x="714" y="1548"/>
                    <a:pt x="715" y="1562"/>
                  </a:cubicBezTo>
                  <a:cubicBezTo>
                    <a:pt x="715" y="1566"/>
                    <a:pt x="716" y="1579"/>
                    <a:pt x="738" y="1579"/>
                  </a:cubicBezTo>
                  <a:cubicBezTo>
                    <a:pt x="751" y="1579"/>
                    <a:pt x="769" y="1575"/>
                    <a:pt x="789" y="1565"/>
                  </a:cubicBezTo>
                  <a:cubicBezTo>
                    <a:pt x="809" y="1557"/>
                    <a:pt x="815" y="1556"/>
                    <a:pt x="819" y="1556"/>
                  </a:cubicBezTo>
                  <a:cubicBezTo>
                    <a:pt x="825" y="1556"/>
                    <a:pt x="827" y="1559"/>
                    <a:pt x="828" y="1560"/>
                  </a:cubicBezTo>
                  <a:cubicBezTo>
                    <a:pt x="832" y="1568"/>
                    <a:pt x="824" y="1578"/>
                    <a:pt x="805" y="1602"/>
                  </a:cubicBezTo>
                  <a:lnTo>
                    <a:pt x="798" y="1610"/>
                  </a:lnTo>
                  <a:cubicBezTo>
                    <a:pt x="779" y="1634"/>
                    <a:pt x="781" y="1664"/>
                    <a:pt x="783" y="1688"/>
                  </a:cubicBezTo>
                  <a:cubicBezTo>
                    <a:pt x="784" y="1711"/>
                    <a:pt x="785" y="1730"/>
                    <a:pt x="768" y="1734"/>
                  </a:cubicBezTo>
                  <a:cubicBezTo>
                    <a:pt x="759" y="1736"/>
                    <a:pt x="748" y="1750"/>
                    <a:pt x="737" y="1765"/>
                  </a:cubicBezTo>
                  <a:cubicBezTo>
                    <a:pt x="721" y="1787"/>
                    <a:pt x="702" y="1812"/>
                    <a:pt x="674" y="1815"/>
                  </a:cubicBezTo>
                  <a:cubicBezTo>
                    <a:pt x="634" y="1820"/>
                    <a:pt x="562" y="1898"/>
                    <a:pt x="550" y="1915"/>
                  </a:cubicBezTo>
                  <a:cubicBezTo>
                    <a:pt x="546" y="1919"/>
                    <a:pt x="539" y="1920"/>
                    <a:pt x="535" y="1920"/>
                  </a:cubicBezTo>
                  <a:cubicBezTo>
                    <a:pt x="527" y="1920"/>
                    <a:pt x="517" y="1918"/>
                    <a:pt x="505" y="1916"/>
                  </a:cubicBezTo>
                  <a:cubicBezTo>
                    <a:pt x="491" y="1914"/>
                    <a:pt x="476" y="1911"/>
                    <a:pt x="462" y="1911"/>
                  </a:cubicBezTo>
                  <a:cubicBezTo>
                    <a:pt x="439" y="1911"/>
                    <a:pt x="434" y="1919"/>
                    <a:pt x="432" y="1925"/>
                  </a:cubicBezTo>
                  <a:cubicBezTo>
                    <a:pt x="425" y="1945"/>
                    <a:pt x="408" y="1962"/>
                    <a:pt x="394" y="1976"/>
                  </a:cubicBezTo>
                  <a:cubicBezTo>
                    <a:pt x="384" y="1985"/>
                    <a:pt x="374" y="1995"/>
                    <a:pt x="374" y="2000"/>
                  </a:cubicBezTo>
                  <a:cubicBezTo>
                    <a:pt x="374" y="2000"/>
                    <a:pt x="374" y="2001"/>
                    <a:pt x="375" y="2001"/>
                  </a:cubicBezTo>
                  <a:cubicBezTo>
                    <a:pt x="375" y="2001"/>
                    <a:pt x="375" y="2001"/>
                    <a:pt x="376" y="2001"/>
                  </a:cubicBezTo>
                  <a:cubicBezTo>
                    <a:pt x="397" y="2001"/>
                    <a:pt x="454" y="1969"/>
                    <a:pt x="456" y="1956"/>
                  </a:cubicBezTo>
                  <a:cubicBezTo>
                    <a:pt x="458" y="1943"/>
                    <a:pt x="463" y="1937"/>
                    <a:pt x="471" y="1937"/>
                  </a:cubicBezTo>
                  <a:cubicBezTo>
                    <a:pt x="478" y="1937"/>
                    <a:pt x="485" y="1941"/>
                    <a:pt x="493" y="1951"/>
                  </a:cubicBezTo>
                  <a:cubicBezTo>
                    <a:pt x="495" y="1953"/>
                    <a:pt x="498" y="1954"/>
                    <a:pt x="502" y="1954"/>
                  </a:cubicBezTo>
                  <a:cubicBezTo>
                    <a:pt x="516" y="1954"/>
                    <a:pt x="537" y="1940"/>
                    <a:pt x="548" y="1930"/>
                  </a:cubicBezTo>
                  <a:cubicBezTo>
                    <a:pt x="556" y="1923"/>
                    <a:pt x="567" y="1920"/>
                    <a:pt x="581" y="1920"/>
                  </a:cubicBezTo>
                  <a:cubicBezTo>
                    <a:pt x="589" y="1920"/>
                    <a:pt x="596" y="1921"/>
                    <a:pt x="603" y="1921"/>
                  </a:cubicBezTo>
                  <a:lnTo>
                    <a:pt x="608" y="1922"/>
                  </a:lnTo>
                  <a:cubicBezTo>
                    <a:pt x="613" y="1922"/>
                    <a:pt x="616" y="1920"/>
                    <a:pt x="623" y="1916"/>
                  </a:cubicBezTo>
                  <a:cubicBezTo>
                    <a:pt x="632" y="1909"/>
                    <a:pt x="647" y="1900"/>
                    <a:pt x="674" y="1895"/>
                  </a:cubicBezTo>
                  <a:cubicBezTo>
                    <a:pt x="705" y="1889"/>
                    <a:pt x="707" y="1882"/>
                    <a:pt x="710" y="1869"/>
                  </a:cubicBezTo>
                  <a:cubicBezTo>
                    <a:pt x="711" y="1864"/>
                    <a:pt x="713" y="1859"/>
                    <a:pt x="715" y="1853"/>
                  </a:cubicBezTo>
                  <a:cubicBezTo>
                    <a:pt x="727" y="1825"/>
                    <a:pt x="841" y="1774"/>
                    <a:pt x="858" y="1770"/>
                  </a:cubicBezTo>
                  <a:cubicBezTo>
                    <a:pt x="864" y="1768"/>
                    <a:pt x="866" y="1763"/>
                    <a:pt x="868" y="1753"/>
                  </a:cubicBezTo>
                  <a:cubicBezTo>
                    <a:pt x="871" y="1744"/>
                    <a:pt x="874" y="1730"/>
                    <a:pt x="890" y="1729"/>
                  </a:cubicBezTo>
                  <a:cubicBezTo>
                    <a:pt x="911" y="1727"/>
                    <a:pt x="947" y="1698"/>
                    <a:pt x="971" y="1678"/>
                  </a:cubicBezTo>
                  <a:cubicBezTo>
                    <a:pt x="991" y="1661"/>
                    <a:pt x="1002" y="1660"/>
                    <a:pt x="1012" y="1659"/>
                  </a:cubicBezTo>
                  <a:cubicBezTo>
                    <a:pt x="1018" y="1658"/>
                    <a:pt x="1023" y="1658"/>
                    <a:pt x="1030" y="1655"/>
                  </a:cubicBezTo>
                  <a:cubicBezTo>
                    <a:pt x="1037" y="1652"/>
                    <a:pt x="1039" y="1643"/>
                    <a:pt x="1040" y="1630"/>
                  </a:cubicBezTo>
                  <a:cubicBezTo>
                    <a:pt x="1041" y="1617"/>
                    <a:pt x="1043" y="1601"/>
                    <a:pt x="1058" y="1599"/>
                  </a:cubicBezTo>
                  <a:cubicBezTo>
                    <a:pt x="1077" y="1596"/>
                    <a:pt x="1092" y="1581"/>
                    <a:pt x="1092" y="1566"/>
                  </a:cubicBezTo>
                  <a:cubicBezTo>
                    <a:pt x="1092" y="1560"/>
                    <a:pt x="1073" y="1555"/>
                    <a:pt x="1062" y="1552"/>
                  </a:cubicBezTo>
                  <a:cubicBezTo>
                    <a:pt x="1047" y="1548"/>
                    <a:pt x="1035" y="1545"/>
                    <a:pt x="1032" y="1538"/>
                  </a:cubicBezTo>
                  <a:cubicBezTo>
                    <a:pt x="1030" y="1533"/>
                    <a:pt x="1031" y="1527"/>
                    <a:pt x="1036" y="1520"/>
                  </a:cubicBezTo>
                  <a:cubicBezTo>
                    <a:pt x="1048" y="1503"/>
                    <a:pt x="1081" y="1475"/>
                    <a:pt x="1099" y="1475"/>
                  </a:cubicBezTo>
                  <a:lnTo>
                    <a:pt x="1100" y="1475"/>
                  </a:lnTo>
                  <a:cubicBezTo>
                    <a:pt x="1117" y="1476"/>
                    <a:pt x="1143" y="1459"/>
                    <a:pt x="1145" y="1435"/>
                  </a:cubicBezTo>
                  <a:cubicBezTo>
                    <a:pt x="1146" y="1415"/>
                    <a:pt x="1160" y="1405"/>
                    <a:pt x="1174" y="1395"/>
                  </a:cubicBezTo>
                  <a:cubicBezTo>
                    <a:pt x="1182" y="1389"/>
                    <a:pt x="1190" y="1383"/>
                    <a:pt x="1197" y="1375"/>
                  </a:cubicBezTo>
                  <a:cubicBezTo>
                    <a:pt x="1206" y="1366"/>
                    <a:pt x="1210" y="1358"/>
                    <a:pt x="1213" y="1350"/>
                  </a:cubicBezTo>
                  <a:cubicBezTo>
                    <a:pt x="1219" y="1339"/>
                    <a:pt x="1224" y="1329"/>
                    <a:pt x="1240" y="1328"/>
                  </a:cubicBezTo>
                  <a:cubicBezTo>
                    <a:pt x="1251" y="1327"/>
                    <a:pt x="1263" y="1316"/>
                    <a:pt x="1275" y="1305"/>
                  </a:cubicBezTo>
                  <a:cubicBezTo>
                    <a:pt x="1284" y="1297"/>
                    <a:pt x="1293" y="1289"/>
                    <a:pt x="1303" y="1283"/>
                  </a:cubicBezTo>
                  <a:cubicBezTo>
                    <a:pt x="1320" y="1274"/>
                    <a:pt x="1324" y="1283"/>
                    <a:pt x="1326" y="1288"/>
                  </a:cubicBezTo>
                  <a:cubicBezTo>
                    <a:pt x="1328" y="1293"/>
                    <a:pt x="1331" y="1300"/>
                    <a:pt x="1352" y="1301"/>
                  </a:cubicBezTo>
                  <a:cubicBezTo>
                    <a:pt x="1378" y="1302"/>
                    <a:pt x="1389" y="1315"/>
                    <a:pt x="1389" y="1326"/>
                  </a:cubicBezTo>
                  <a:cubicBezTo>
                    <a:pt x="1389" y="1335"/>
                    <a:pt x="1381" y="1345"/>
                    <a:pt x="1367" y="1345"/>
                  </a:cubicBezTo>
                  <a:cubicBezTo>
                    <a:pt x="1362" y="1345"/>
                    <a:pt x="1357" y="1343"/>
                    <a:pt x="1351" y="1341"/>
                  </a:cubicBezTo>
                  <a:cubicBezTo>
                    <a:pt x="1337" y="1335"/>
                    <a:pt x="1328" y="1332"/>
                    <a:pt x="1320" y="1332"/>
                  </a:cubicBezTo>
                  <a:cubicBezTo>
                    <a:pt x="1307" y="1332"/>
                    <a:pt x="1296" y="1338"/>
                    <a:pt x="1278" y="1355"/>
                  </a:cubicBezTo>
                  <a:cubicBezTo>
                    <a:pt x="1264" y="1369"/>
                    <a:pt x="1263" y="1377"/>
                    <a:pt x="1262" y="1387"/>
                  </a:cubicBezTo>
                  <a:cubicBezTo>
                    <a:pt x="1261" y="1396"/>
                    <a:pt x="1261" y="1407"/>
                    <a:pt x="1249" y="1424"/>
                  </a:cubicBezTo>
                  <a:cubicBezTo>
                    <a:pt x="1231" y="1448"/>
                    <a:pt x="1231" y="1458"/>
                    <a:pt x="1233" y="1462"/>
                  </a:cubicBezTo>
                  <a:cubicBezTo>
                    <a:pt x="1235" y="1466"/>
                    <a:pt x="1240" y="1469"/>
                    <a:pt x="1250" y="1470"/>
                  </a:cubicBezTo>
                  <a:cubicBezTo>
                    <a:pt x="1261" y="1471"/>
                    <a:pt x="1267" y="1475"/>
                    <a:pt x="1268" y="1482"/>
                  </a:cubicBezTo>
                  <a:cubicBezTo>
                    <a:pt x="1269" y="1497"/>
                    <a:pt x="1241" y="1510"/>
                    <a:pt x="1223" y="1515"/>
                  </a:cubicBezTo>
                  <a:cubicBezTo>
                    <a:pt x="1215" y="1518"/>
                    <a:pt x="1214" y="1520"/>
                    <a:pt x="1214" y="1520"/>
                  </a:cubicBezTo>
                  <a:cubicBezTo>
                    <a:pt x="1215" y="1522"/>
                    <a:pt x="1228" y="1529"/>
                    <a:pt x="1252" y="1529"/>
                  </a:cubicBezTo>
                  <a:cubicBezTo>
                    <a:pt x="1275" y="1529"/>
                    <a:pt x="1305" y="1508"/>
                    <a:pt x="1337" y="1486"/>
                  </a:cubicBezTo>
                  <a:cubicBezTo>
                    <a:pt x="1358" y="1472"/>
                    <a:pt x="1379" y="1457"/>
                    <a:pt x="1400" y="1447"/>
                  </a:cubicBezTo>
                  <a:cubicBezTo>
                    <a:pt x="1418" y="1438"/>
                    <a:pt x="1435" y="1434"/>
                    <a:pt x="1454" y="1434"/>
                  </a:cubicBezTo>
                  <a:cubicBezTo>
                    <a:pt x="1469" y="1434"/>
                    <a:pt x="1482" y="1437"/>
                    <a:pt x="1492" y="1439"/>
                  </a:cubicBezTo>
                  <a:cubicBezTo>
                    <a:pt x="1501" y="1441"/>
                    <a:pt x="1508" y="1443"/>
                    <a:pt x="1511" y="1442"/>
                  </a:cubicBezTo>
                  <a:cubicBezTo>
                    <a:pt x="1511" y="1440"/>
                    <a:pt x="1509" y="1436"/>
                    <a:pt x="1508" y="1433"/>
                  </a:cubicBezTo>
                  <a:cubicBezTo>
                    <a:pt x="1505" y="1426"/>
                    <a:pt x="1501" y="1419"/>
                    <a:pt x="1504" y="1412"/>
                  </a:cubicBezTo>
                  <a:cubicBezTo>
                    <a:pt x="1505" y="1408"/>
                    <a:pt x="1508" y="1405"/>
                    <a:pt x="1511" y="1403"/>
                  </a:cubicBezTo>
                  <a:cubicBezTo>
                    <a:pt x="1510" y="1402"/>
                    <a:pt x="1508" y="1401"/>
                    <a:pt x="1507" y="1400"/>
                  </a:cubicBezTo>
                  <a:cubicBezTo>
                    <a:pt x="1497" y="1393"/>
                    <a:pt x="1482" y="1383"/>
                    <a:pt x="1475" y="1365"/>
                  </a:cubicBezTo>
                  <a:cubicBezTo>
                    <a:pt x="1472" y="1355"/>
                    <a:pt x="1471" y="1349"/>
                    <a:pt x="1474" y="1344"/>
                  </a:cubicBezTo>
                  <a:cubicBezTo>
                    <a:pt x="1477" y="1338"/>
                    <a:pt x="1482" y="1336"/>
                    <a:pt x="1487" y="1335"/>
                  </a:cubicBezTo>
                  <a:cubicBezTo>
                    <a:pt x="1493" y="1333"/>
                    <a:pt x="1498" y="1332"/>
                    <a:pt x="1500" y="1324"/>
                  </a:cubicBezTo>
                  <a:cubicBezTo>
                    <a:pt x="1505" y="1307"/>
                    <a:pt x="1514" y="1304"/>
                    <a:pt x="1522" y="1304"/>
                  </a:cubicBezTo>
                  <a:cubicBezTo>
                    <a:pt x="1531" y="1304"/>
                    <a:pt x="1542" y="1310"/>
                    <a:pt x="1552" y="1317"/>
                  </a:cubicBezTo>
                  <a:cubicBezTo>
                    <a:pt x="1556" y="1320"/>
                    <a:pt x="1563" y="1320"/>
                    <a:pt x="1570" y="1319"/>
                  </a:cubicBezTo>
                  <a:cubicBezTo>
                    <a:pt x="1573" y="1319"/>
                    <a:pt x="1576" y="1319"/>
                    <a:pt x="1579" y="1319"/>
                  </a:cubicBezTo>
                  <a:cubicBezTo>
                    <a:pt x="1588" y="1319"/>
                    <a:pt x="1601" y="1321"/>
                    <a:pt x="1610" y="1340"/>
                  </a:cubicBezTo>
                  <a:cubicBezTo>
                    <a:pt x="1614" y="1349"/>
                    <a:pt x="1618" y="1349"/>
                    <a:pt x="1619" y="1349"/>
                  </a:cubicBezTo>
                  <a:cubicBezTo>
                    <a:pt x="1622" y="1349"/>
                    <a:pt x="1625" y="1348"/>
                    <a:pt x="1629" y="1347"/>
                  </a:cubicBezTo>
                  <a:cubicBezTo>
                    <a:pt x="1634" y="1345"/>
                    <a:pt x="1639" y="1343"/>
                    <a:pt x="1646" y="1343"/>
                  </a:cubicBezTo>
                  <a:cubicBezTo>
                    <a:pt x="1654" y="1343"/>
                    <a:pt x="1661" y="1346"/>
                    <a:pt x="1667" y="1351"/>
                  </a:cubicBezTo>
                  <a:cubicBezTo>
                    <a:pt x="1674" y="1357"/>
                    <a:pt x="1681" y="1364"/>
                    <a:pt x="1679" y="1371"/>
                  </a:cubicBezTo>
                  <a:cubicBezTo>
                    <a:pt x="1677" y="1380"/>
                    <a:pt x="1666" y="1381"/>
                    <a:pt x="1651" y="1383"/>
                  </a:cubicBezTo>
                  <a:cubicBezTo>
                    <a:pt x="1645" y="1384"/>
                    <a:pt x="1638" y="1385"/>
                    <a:pt x="1631" y="1387"/>
                  </a:cubicBezTo>
                  <a:cubicBezTo>
                    <a:pt x="1620" y="1390"/>
                    <a:pt x="1620" y="1398"/>
                    <a:pt x="1620" y="1400"/>
                  </a:cubicBezTo>
                  <a:cubicBezTo>
                    <a:pt x="1621" y="1406"/>
                    <a:pt x="1627" y="1410"/>
                    <a:pt x="1634" y="1404"/>
                  </a:cubicBezTo>
                  <a:cubicBezTo>
                    <a:pt x="1651" y="1390"/>
                    <a:pt x="1664" y="1381"/>
                    <a:pt x="1678" y="1381"/>
                  </a:cubicBezTo>
                  <a:cubicBezTo>
                    <a:pt x="1687" y="1381"/>
                    <a:pt x="1695" y="1385"/>
                    <a:pt x="1703" y="1392"/>
                  </a:cubicBezTo>
                  <a:cubicBezTo>
                    <a:pt x="1710" y="1398"/>
                    <a:pt x="1715" y="1401"/>
                    <a:pt x="1719" y="1401"/>
                  </a:cubicBezTo>
                  <a:cubicBezTo>
                    <a:pt x="1725" y="1401"/>
                    <a:pt x="1732" y="1394"/>
                    <a:pt x="1741" y="1385"/>
                  </a:cubicBezTo>
                  <a:cubicBezTo>
                    <a:pt x="1746" y="1380"/>
                    <a:pt x="1751" y="1377"/>
                    <a:pt x="1756" y="1377"/>
                  </a:cubicBezTo>
                  <a:cubicBezTo>
                    <a:pt x="1759" y="1377"/>
                    <a:pt x="1765" y="1379"/>
                    <a:pt x="1767" y="1389"/>
                  </a:cubicBezTo>
                  <a:cubicBezTo>
                    <a:pt x="1768" y="1394"/>
                    <a:pt x="1768" y="1400"/>
                    <a:pt x="1768" y="1405"/>
                  </a:cubicBezTo>
                  <a:cubicBezTo>
                    <a:pt x="1768" y="1413"/>
                    <a:pt x="1808" y="1419"/>
                    <a:pt x="1840" y="1425"/>
                  </a:cubicBezTo>
                  <a:lnTo>
                    <a:pt x="1849" y="1426"/>
                  </a:lnTo>
                  <a:cubicBezTo>
                    <a:pt x="1861" y="1428"/>
                    <a:pt x="1876" y="1429"/>
                    <a:pt x="1894" y="1429"/>
                  </a:cubicBezTo>
                  <a:cubicBezTo>
                    <a:pt x="1930" y="1429"/>
                    <a:pt x="1970" y="1425"/>
                    <a:pt x="1995" y="1423"/>
                  </a:cubicBezTo>
                  <a:cubicBezTo>
                    <a:pt x="2003" y="1422"/>
                    <a:pt x="2009" y="1421"/>
                    <a:pt x="2014" y="1421"/>
                  </a:cubicBezTo>
                  <a:lnTo>
                    <a:pt x="2015" y="1421"/>
                  </a:lnTo>
                  <a:cubicBezTo>
                    <a:pt x="2028" y="1421"/>
                    <a:pt x="2033" y="1429"/>
                    <a:pt x="2039" y="1437"/>
                  </a:cubicBezTo>
                  <a:cubicBezTo>
                    <a:pt x="2046" y="1448"/>
                    <a:pt x="2055" y="1461"/>
                    <a:pt x="2083" y="1467"/>
                  </a:cubicBezTo>
                  <a:cubicBezTo>
                    <a:pt x="2086" y="1467"/>
                    <a:pt x="2090" y="1468"/>
                    <a:pt x="2093" y="1468"/>
                  </a:cubicBezTo>
                  <a:cubicBezTo>
                    <a:pt x="2112" y="1468"/>
                    <a:pt x="2125" y="1457"/>
                    <a:pt x="2136" y="1447"/>
                  </a:cubicBezTo>
                  <a:cubicBezTo>
                    <a:pt x="2145" y="1439"/>
                    <a:pt x="2153" y="1431"/>
                    <a:pt x="2163" y="1431"/>
                  </a:cubicBezTo>
                  <a:cubicBezTo>
                    <a:pt x="2168" y="1431"/>
                    <a:pt x="2173" y="1433"/>
                    <a:pt x="2178" y="1438"/>
                  </a:cubicBezTo>
                  <a:cubicBezTo>
                    <a:pt x="2188" y="1445"/>
                    <a:pt x="2192" y="1452"/>
                    <a:pt x="2192" y="1459"/>
                  </a:cubicBezTo>
                  <a:cubicBezTo>
                    <a:pt x="2192" y="1469"/>
                    <a:pt x="2184" y="1476"/>
                    <a:pt x="2175" y="1483"/>
                  </a:cubicBezTo>
                  <a:cubicBezTo>
                    <a:pt x="2171" y="1486"/>
                    <a:pt x="2167" y="1490"/>
                    <a:pt x="2164" y="1493"/>
                  </a:cubicBezTo>
                  <a:cubicBezTo>
                    <a:pt x="2162" y="1496"/>
                    <a:pt x="2161" y="1497"/>
                    <a:pt x="2161" y="1497"/>
                  </a:cubicBezTo>
                  <a:cubicBezTo>
                    <a:pt x="2163" y="1500"/>
                    <a:pt x="2175" y="1503"/>
                    <a:pt x="2181" y="1505"/>
                  </a:cubicBezTo>
                  <a:cubicBezTo>
                    <a:pt x="2187" y="1507"/>
                    <a:pt x="2193" y="1509"/>
                    <a:pt x="2199" y="1511"/>
                  </a:cubicBezTo>
                  <a:cubicBezTo>
                    <a:pt x="2203" y="1513"/>
                    <a:pt x="2209" y="1515"/>
                    <a:pt x="2215" y="1517"/>
                  </a:cubicBezTo>
                  <a:cubicBezTo>
                    <a:pt x="2239" y="1526"/>
                    <a:pt x="2272" y="1538"/>
                    <a:pt x="2291" y="1556"/>
                  </a:cubicBezTo>
                  <a:cubicBezTo>
                    <a:pt x="2295" y="1561"/>
                    <a:pt x="2300" y="1566"/>
                    <a:pt x="2304" y="1571"/>
                  </a:cubicBezTo>
                  <a:cubicBezTo>
                    <a:pt x="2320" y="1589"/>
                    <a:pt x="2337" y="1607"/>
                    <a:pt x="2379" y="1628"/>
                  </a:cubicBezTo>
                  <a:cubicBezTo>
                    <a:pt x="2393" y="1635"/>
                    <a:pt x="2394" y="1632"/>
                    <a:pt x="2395" y="1631"/>
                  </a:cubicBezTo>
                  <a:cubicBezTo>
                    <a:pt x="2398" y="1628"/>
                    <a:pt x="2397" y="1618"/>
                    <a:pt x="2396" y="1611"/>
                  </a:cubicBezTo>
                  <a:cubicBezTo>
                    <a:pt x="2396" y="1601"/>
                    <a:pt x="2395" y="1592"/>
                    <a:pt x="2400" y="1587"/>
                  </a:cubicBezTo>
                  <a:cubicBezTo>
                    <a:pt x="2404" y="1582"/>
                    <a:pt x="2412" y="1583"/>
                    <a:pt x="2424" y="1591"/>
                  </a:cubicBezTo>
                  <a:cubicBezTo>
                    <a:pt x="2443" y="1605"/>
                    <a:pt x="2449" y="1606"/>
                    <a:pt x="2454" y="1606"/>
                  </a:cubicBezTo>
                  <a:cubicBezTo>
                    <a:pt x="2462" y="1607"/>
                    <a:pt x="2468" y="1608"/>
                    <a:pt x="2485" y="1624"/>
                  </a:cubicBezTo>
                  <a:cubicBezTo>
                    <a:pt x="2494" y="1632"/>
                    <a:pt x="2497" y="1632"/>
                    <a:pt x="2498" y="1632"/>
                  </a:cubicBezTo>
                  <a:cubicBezTo>
                    <a:pt x="2500" y="1626"/>
                    <a:pt x="2488" y="1584"/>
                    <a:pt x="2482" y="1566"/>
                  </a:cubicBezTo>
                  <a:cubicBezTo>
                    <a:pt x="2476" y="1545"/>
                    <a:pt x="2477" y="1539"/>
                    <a:pt x="2480" y="1535"/>
                  </a:cubicBezTo>
                  <a:cubicBezTo>
                    <a:pt x="2482" y="1533"/>
                    <a:pt x="2484" y="1532"/>
                    <a:pt x="2487" y="1532"/>
                  </a:cubicBezTo>
                  <a:cubicBezTo>
                    <a:pt x="2500" y="1532"/>
                    <a:pt x="2519" y="1561"/>
                    <a:pt x="2523" y="1567"/>
                  </a:cubicBezTo>
                  <a:cubicBezTo>
                    <a:pt x="2540" y="1594"/>
                    <a:pt x="2539" y="1641"/>
                    <a:pt x="2529" y="1672"/>
                  </a:cubicBezTo>
                  <a:cubicBezTo>
                    <a:pt x="2525" y="1684"/>
                    <a:pt x="2516" y="1691"/>
                    <a:pt x="2503" y="1691"/>
                  </a:cubicBezTo>
                  <a:cubicBezTo>
                    <a:pt x="2489" y="1691"/>
                    <a:pt x="2473" y="1683"/>
                    <a:pt x="2466" y="1673"/>
                  </a:cubicBezTo>
                  <a:cubicBezTo>
                    <a:pt x="2461" y="1666"/>
                    <a:pt x="2461" y="1661"/>
                    <a:pt x="2462" y="1657"/>
                  </a:cubicBezTo>
                  <a:cubicBezTo>
                    <a:pt x="2462" y="1657"/>
                    <a:pt x="2459" y="1655"/>
                    <a:pt x="2453" y="1655"/>
                  </a:cubicBezTo>
                  <a:cubicBezTo>
                    <a:pt x="2441" y="1655"/>
                    <a:pt x="2422" y="1662"/>
                    <a:pt x="2421" y="1673"/>
                  </a:cubicBezTo>
                  <a:cubicBezTo>
                    <a:pt x="2420" y="1692"/>
                    <a:pt x="2454" y="1736"/>
                    <a:pt x="2479" y="1741"/>
                  </a:cubicBezTo>
                  <a:cubicBezTo>
                    <a:pt x="2499" y="1745"/>
                    <a:pt x="2499" y="1764"/>
                    <a:pt x="2499" y="1777"/>
                  </a:cubicBezTo>
                  <a:cubicBezTo>
                    <a:pt x="2500" y="1786"/>
                    <a:pt x="2500" y="1793"/>
                    <a:pt x="2503" y="1794"/>
                  </a:cubicBezTo>
                  <a:cubicBezTo>
                    <a:pt x="2518" y="1798"/>
                    <a:pt x="2524" y="1814"/>
                    <a:pt x="2529" y="1826"/>
                  </a:cubicBezTo>
                  <a:cubicBezTo>
                    <a:pt x="2531" y="1831"/>
                    <a:pt x="2533" y="1837"/>
                    <a:pt x="2535" y="1838"/>
                  </a:cubicBezTo>
                  <a:cubicBezTo>
                    <a:pt x="2535" y="1838"/>
                    <a:pt x="2536" y="1836"/>
                    <a:pt x="2537" y="1832"/>
                  </a:cubicBezTo>
                  <a:cubicBezTo>
                    <a:pt x="2542" y="1817"/>
                    <a:pt x="2537" y="1781"/>
                    <a:pt x="2525" y="1764"/>
                  </a:cubicBezTo>
                  <a:cubicBezTo>
                    <a:pt x="2515" y="1748"/>
                    <a:pt x="2513" y="1727"/>
                    <a:pt x="2520" y="1713"/>
                  </a:cubicBezTo>
                  <a:cubicBezTo>
                    <a:pt x="2525" y="1704"/>
                    <a:pt x="2534" y="1701"/>
                    <a:pt x="2544" y="1704"/>
                  </a:cubicBezTo>
                  <a:cubicBezTo>
                    <a:pt x="2560" y="1709"/>
                    <a:pt x="2558" y="1727"/>
                    <a:pt x="2556" y="1740"/>
                  </a:cubicBezTo>
                  <a:cubicBezTo>
                    <a:pt x="2555" y="1748"/>
                    <a:pt x="2554" y="1757"/>
                    <a:pt x="2557" y="1760"/>
                  </a:cubicBezTo>
                  <a:lnTo>
                    <a:pt x="2558" y="1761"/>
                  </a:lnTo>
                  <a:cubicBezTo>
                    <a:pt x="2561" y="1761"/>
                    <a:pt x="2567" y="1756"/>
                    <a:pt x="2571" y="1751"/>
                  </a:cubicBezTo>
                  <a:cubicBezTo>
                    <a:pt x="2578" y="1746"/>
                    <a:pt x="2585" y="1739"/>
                    <a:pt x="2595" y="1733"/>
                  </a:cubicBezTo>
                  <a:cubicBezTo>
                    <a:pt x="2604" y="1728"/>
                    <a:pt x="2601" y="1717"/>
                    <a:pt x="2595" y="1700"/>
                  </a:cubicBezTo>
                  <a:cubicBezTo>
                    <a:pt x="2591" y="1687"/>
                    <a:pt x="2586" y="1674"/>
                    <a:pt x="2591" y="1663"/>
                  </a:cubicBezTo>
                  <a:cubicBezTo>
                    <a:pt x="2594" y="1655"/>
                    <a:pt x="2600" y="1654"/>
                    <a:pt x="2603" y="1654"/>
                  </a:cubicBezTo>
                  <a:cubicBezTo>
                    <a:pt x="2620" y="1654"/>
                    <a:pt x="2640" y="1691"/>
                    <a:pt x="2648" y="1716"/>
                  </a:cubicBezTo>
                  <a:cubicBezTo>
                    <a:pt x="2655" y="1742"/>
                    <a:pt x="2641" y="1752"/>
                    <a:pt x="2632" y="1759"/>
                  </a:cubicBezTo>
                  <a:cubicBezTo>
                    <a:pt x="2626" y="1764"/>
                    <a:pt x="2622" y="1766"/>
                    <a:pt x="2622" y="1770"/>
                  </a:cubicBezTo>
                  <a:cubicBezTo>
                    <a:pt x="2622" y="1787"/>
                    <a:pt x="2606" y="1789"/>
                    <a:pt x="2595" y="1790"/>
                  </a:cubicBezTo>
                  <a:cubicBezTo>
                    <a:pt x="2588" y="1791"/>
                    <a:pt x="2581" y="1792"/>
                    <a:pt x="2578" y="1795"/>
                  </a:cubicBezTo>
                  <a:cubicBezTo>
                    <a:pt x="2576" y="1798"/>
                    <a:pt x="2573" y="1816"/>
                    <a:pt x="2576" y="1838"/>
                  </a:cubicBezTo>
                  <a:cubicBezTo>
                    <a:pt x="2578" y="1856"/>
                    <a:pt x="2582" y="1864"/>
                    <a:pt x="2584" y="1865"/>
                  </a:cubicBezTo>
                  <a:cubicBezTo>
                    <a:pt x="2586" y="1863"/>
                    <a:pt x="2591" y="1853"/>
                    <a:pt x="2593" y="1847"/>
                  </a:cubicBezTo>
                  <a:cubicBezTo>
                    <a:pt x="2598" y="1837"/>
                    <a:pt x="2601" y="1829"/>
                    <a:pt x="2608" y="1829"/>
                  </a:cubicBezTo>
                  <a:cubicBezTo>
                    <a:pt x="2615" y="1829"/>
                    <a:pt x="2618" y="1838"/>
                    <a:pt x="2619" y="1842"/>
                  </a:cubicBezTo>
                  <a:cubicBezTo>
                    <a:pt x="2620" y="1844"/>
                    <a:pt x="2620" y="1845"/>
                    <a:pt x="2620" y="1845"/>
                  </a:cubicBezTo>
                  <a:cubicBezTo>
                    <a:pt x="2623" y="1845"/>
                    <a:pt x="2630" y="1838"/>
                    <a:pt x="2634" y="1834"/>
                  </a:cubicBezTo>
                  <a:cubicBezTo>
                    <a:pt x="2641" y="1827"/>
                    <a:pt x="2648" y="1820"/>
                    <a:pt x="2656" y="1820"/>
                  </a:cubicBezTo>
                  <a:cubicBezTo>
                    <a:pt x="2659" y="1820"/>
                    <a:pt x="2665" y="1822"/>
                    <a:pt x="2668" y="1831"/>
                  </a:cubicBezTo>
                  <a:cubicBezTo>
                    <a:pt x="2675" y="1853"/>
                    <a:pt x="2706" y="1879"/>
                    <a:pt x="2721" y="1879"/>
                  </a:cubicBezTo>
                  <a:cubicBezTo>
                    <a:pt x="2723" y="1879"/>
                    <a:pt x="2723" y="1879"/>
                    <a:pt x="2724" y="1878"/>
                  </a:cubicBezTo>
                  <a:cubicBezTo>
                    <a:pt x="2725" y="1878"/>
                    <a:pt x="2726" y="1878"/>
                    <a:pt x="2725" y="1875"/>
                  </a:cubicBezTo>
                  <a:cubicBezTo>
                    <a:pt x="2724" y="1867"/>
                    <a:pt x="2710" y="1854"/>
                    <a:pt x="2696" y="1853"/>
                  </a:cubicBezTo>
                  <a:cubicBezTo>
                    <a:pt x="2683" y="1852"/>
                    <a:pt x="2674" y="1841"/>
                    <a:pt x="2674" y="1827"/>
                  </a:cubicBezTo>
                  <a:cubicBezTo>
                    <a:pt x="2674" y="1814"/>
                    <a:pt x="2682" y="1800"/>
                    <a:pt x="2697" y="1798"/>
                  </a:cubicBezTo>
                  <a:lnTo>
                    <a:pt x="2697" y="1798"/>
                  </a:lnTo>
                  <a:cubicBezTo>
                    <a:pt x="2710" y="1798"/>
                    <a:pt x="2722" y="1809"/>
                    <a:pt x="2731" y="1818"/>
                  </a:cubicBezTo>
                  <a:cubicBezTo>
                    <a:pt x="2747" y="1836"/>
                    <a:pt x="2764" y="1865"/>
                    <a:pt x="2763" y="1881"/>
                  </a:cubicBezTo>
                  <a:cubicBezTo>
                    <a:pt x="2762" y="1896"/>
                    <a:pt x="2752" y="1902"/>
                    <a:pt x="2743" y="1908"/>
                  </a:cubicBezTo>
                  <a:cubicBezTo>
                    <a:pt x="2736" y="1912"/>
                    <a:pt x="2729" y="1916"/>
                    <a:pt x="2722" y="1923"/>
                  </a:cubicBezTo>
                  <a:cubicBezTo>
                    <a:pt x="2718" y="1928"/>
                    <a:pt x="2714" y="1930"/>
                    <a:pt x="2709" y="1930"/>
                  </a:cubicBezTo>
                  <a:cubicBezTo>
                    <a:pt x="2698" y="1930"/>
                    <a:pt x="2688" y="1920"/>
                    <a:pt x="2678" y="1910"/>
                  </a:cubicBezTo>
                  <a:cubicBezTo>
                    <a:pt x="2669" y="1902"/>
                    <a:pt x="2660" y="1893"/>
                    <a:pt x="2653" y="1893"/>
                  </a:cubicBezTo>
                  <a:cubicBezTo>
                    <a:pt x="2651" y="1893"/>
                    <a:pt x="2649" y="1894"/>
                    <a:pt x="2649" y="1895"/>
                  </a:cubicBezTo>
                  <a:cubicBezTo>
                    <a:pt x="2646" y="1899"/>
                    <a:pt x="2655" y="1918"/>
                    <a:pt x="2661" y="1929"/>
                  </a:cubicBezTo>
                  <a:cubicBezTo>
                    <a:pt x="2663" y="1934"/>
                    <a:pt x="2666" y="1939"/>
                    <a:pt x="2668" y="1944"/>
                  </a:cubicBezTo>
                  <a:cubicBezTo>
                    <a:pt x="2673" y="1956"/>
                    <a:pt x="2668" y="1970"/>
                    <a:pt x="2664" y="1981"/>
                  </a:cubicBezTo>
                  <a:cubicBezTo>
                    <a:pt x="2658" y="1998"/>
                    <a:pt x="2655" y="2008"/>
                    <a:pt x="2667" y="2016"/>
                  </a:cubicBezTo>
                  <a:cubicBezTo>
                    <a:pt x="2674" y="2020"/>
                    <a:pt x="2677" y="2021"/>
                    <a:pt x="2678" y="2021"/>
                  </a:cubicBezTo>
                  <a:cubicBezTo>
                    <a:pt x="2680" y="2021"/>
                    <a:pt x="2681" y="2013"/>
                    <a:pt x="2681" y="2008"/>
                  </a:cubicBezTo>
                  <a:cubicBezTo>
                    <a:pt x="2682" y="2003"/>
                    <a:pt x="2682" y="1998"/>
                    <a:pt x="2684" y="1994"/>
                  </a:cubicBezTo>
                  <a:cubicBezTo>
                    <a:pt x="2686" y="1988"/>
                    <a:pt x="2690" y="1985"/>
                    <a:pt x="2696" y="1985"/>
                  </a:cubicBezTo>
                  <a:cubicBezTo>
                    <a:pt x="2707" y="1985"/>
                    <a:pt x="2721" y="1995"/>
                    <a:pt x="2735" y="2006"/>
                  </a:cubicBezTo>
                  <a:cubicBezTo>
                    <a:pt x="2739" y="2005"/>
                    <a:pt x="2743" y="1988"/>
                    <a:pt x="2743" y="1969"/>
                  </a:cubicBezTo>
                  <a:cubicBezTo>
                    <a:pt x="2743" y="1960"/>
                    <a:pt x="2748" y="1955"/>
                    <a:pt x="2756" y="1955"/>
                  </a:cubicBezTo>
                  <a:cubicBezTo>
                    <a:pt x="2768" y="1955"/>
                    <a:pt x="2783" y="1965"/>
                    <a:pt x="2792" y="1979"/>
                  </a:cubicBezTo>
                  <a:cubicBezTo>
                    <a:pt x="2793" y="1980"/>
                    <a:pt x="2794" y="1981"/>
                    <a:pt x="2794" y="1981"/>
                  </a:cubicBezTo>
                  <a:cubicBezTo>
                    <a:pt x="2795" y="1980"/>
                    <a:pt x="2797" y="1977"/>
                    <a:pt x="2798" y="1975"/>
                  </a:cubicBezTo>
                  <a:cubicBezTo>
                    <a:pt x="2803" y="1967"/>
                    <a:pt x="2810" y="1955"/>
                    <a:pt x="2824" y="1958"/>
                  </a:cubicBezTo>
                  <a:cubicBezTo>
                    <a:pt x="2829" y="1958"/>
                    <a:pt x="2833" y="1961"/>
                    <a:pt x="2836" y="1965"/>
                  </a:cubicBezTo>
                  <a:cubicBezTo>
                    <a:pt x="2842" y="1974"/>
                    <a:pt x="2840" y="1987"/>
                    <a:pt x="2838" y="2001"/>
                  </a:cubicBezTo>
                  <a:cubicBezTo>
                    <a:pt x="2837" y="2007"/>
                    <a:pt x="2836" y="2013"/>
                    <a:pt x="2836" y="2017"/>
                  </a:cubicBezTo>
                  <a:cubicBezTo>
                    <a:pt x="2838" y="2017"/>
                    <a:pt x="2842" y="2015"/>
                    <a:pt x="2845" y="2014"/>
                  </a:cubicBezTo>
                  <a:cubicBezTo>
                    <a:pt x="2850" y="2012"/>
                    <a:pt x="2854" y="2010"/>
                    <a:pt x="2858" y="2010"/>
                  </a:cubicBezTo>
                  <a:cubicBezTo>
                    <a:pt x="2862" y="2010"/>
                    <a:pt x="2865" y="2012"/>
                    <a:pt x="2866" y="2013"/>
                  </a:cubicBezTo>
                  <a:cubicBezTo>
                    <a:pt x="2867" y="2015"/>
                    <a:pt x="2868" y="2017"/>
                    <a:pt x="2868" y="20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3" name="Freeform 223">
              <a:extLst>
                <a:ext uri="{FF2B5EF4-FFF2-40B4-BE49-F238E27FC236}">
                  <a16:creationId xmlns:a16="http://schemas.microsoft.com/office/drawing/2014/main" id="{9FCCD86B-F83D-4683-BC4F-E748B2BD5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87" y="3607504"/>
              <a:ext cx="31946" cy="35702"/>
            </a:xfrm>
            <a:custGeom>
              <a:avLst/>
              <a:gdLst>
                <a:gd name="T0" fmla="*/ 25 w 77"/>
                <a:gd name="T1" fmla="*/ 0 h 85"/>
                <a:gd name="T2" fmla="*/ 19 w 77"/>
                <a:gd name="T3" fmla="*/ 1 h 85"/>
                <a:gd name="T4" fmla="*/ 1 w 77"/>
                <a:gd name="T5" fmla="*/ 41 h 85"/>
                <a:gd name="T6" fmla="*/ 17 w 77"/>
                <a:gd name="T7" fmla="*/ 84 h 85"/>
                <a:gd name="T8" fmla="*/ 19 w 77"/>
                <a:gd name="T9" fmla="*/ 83 h 85"/>
                <a:gd name="T10" fmla="*/ 45 w 77"/>
                <a:gd name="T11" fmla="*/ 71 h 85"/>
                <a:gd name="T12" fmla="*/ 72 w 77"/>
                <a:gd name="T13" fmla="*/ 54 h 85"/>
                <a:gd name="T14" fmla="*/ 68 w 77"/>
                <a:gd name="T15" fmla="*/ 26 h 85"/>
                <a:gd name="T16" fmla="*/ 25 w 77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5">
                  <a:moveTo>
                    <a:pt x="25" y="0"/>
                  </a:moveTo>
                  <a:cubicBezTo>
                    <a:pt x="23" y="0"/>
                    <a:pt x="21" y="1"/>
                    <a:pt x="19" y="1"/>
                  </a:cubicBezTo>
                  <a:cubicBezTo>
                    <a:pt x="0" y="3"/>
                    <a:pt x="1" y="32"/>
                    <a:pt x="1" y="41"/>
                  </a:cubicBezTo>
                  <a:cubicBezTo>
                    <a:pt x="3" y="66"/>
                    <a:pt x="12" y="84"/>
                    <a:pt x="17" y="84"/>
                  </a:cubicBezTo>
                  <a:cubicBezTo>
                    <a:pt x="18" y="84"/>
                    <a:pt x="18" y="84"/>
                    <a:pt x="19" y="83"/>
                  </a:cubicBezTo>
                  <a:cubicBezTo>
                    <a:pt x="26" y="78"/>
                    <a:pt x="35" y="74"/>
                    <a:pt x="45" y="71"/>
                  </a:cubicBezTo>
                  <a:cubicBezTo>
                    <a:pt x="57" y="66"/>
                    <a:pt x="68" y="62"/>
                    <a:pt x="72" y="54"/>
                  </a:cubicBezTo>
                  <a:cubicBezTo>
                    <a:pt x="76" y="47"/>
                    <a:pt x="74" y="36"/>
                    <a:pt x="68" y="26"/>
                  </a:cubicBezTo>
                  <a:cubicBezTo>
                    <a:pt x="60" y="14"/>
                    <a:pt x="45" y="0"/>
                    <a:pt x="2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4" name="Freeform 224">
              <a:extLst>
                <a:ext uri="{FF2B5EF4-FFF2-40B4-BE49-F238E27FC236}">
                  <a16:creationId xmlns:a16="http://schemas.microsoft.com/office/drawing/2014/main" id="{B8752EE1-CE90-4BED-A47C-8A2E9C2A8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368" y="2096792"/>
              <a:ext cx="84558" cy="78917"/>
            </a:xfrm>
            <a:custGeom>
              <a:avLst/>
              <a:gdLst>
                <a:gd name="T0" fmla="*/ 177 w 199"/>
                <a:gd name="T1" fmla="*/ 5 h 186"/>
                <a:gd name="T2" fmla="*/ 176 w 199"/>
                <a:gd name="T3" fmla="*/ 1 h 186"/>
                <a:gd name="T4" fmla="*/ 173 w 199"/>
                <a:gd name="T5" fmla="*/ 0 h 186"/>
                <a:gd name="T6" fmla="*/ 128 w 199"/>
                <a:gd name="T7" fmla="*/ 32 h 186"/>
                <a:gd name="T8" fmla="*/ 92 w 199"/>
                <a:gd name="T9" fmla="*/ 69 h 186"/>
                <a:gd name="T10" fmla="*/ 62 w 199"/>
                <a:gd name="T11" fmla="*/ 107 h 186"/>
                <a:gd name="T12" fmla="*/ 38 w 199"/>
                <a:gd name="T13" fmla="*/ 120 h 186"/>
                <a:gd name="T14" fmla="*/ 27 w 199"/>
                <a:gd name="T15" fmla="*/ 120 h 186"/>
                <a:gd name="T16" fmla="*/ 5 w 199"/>
                <a:gd name="T17" fmla="*/ 128 h 186"/>
                <a:gd name="T18" fmla="*/ 11 w 199"/>
                <a:gd name="T19" fmla="*/ 173 h 186"/>
                <a:gd name="T20" fmla="*/ 29 w 199"/>
                <a:gd name="T21" fmla="*/ 180 h 186"/>
                <a:gd name="T22" fmla="*/ 63 w 199"/>
                <a:gd name="T23" fmla="*/ 176 h 186"/>
                <a:gd name="T24" fmla="*/ 73 w 199"/>
                <a:gd name="T25" fmla="*/ 179 h 186"/>
                <a:gd name="T26" fmla="*/ 168 w 199"/>
                <a:gd name="T27" fmla="*/ 111 h 186"/>
                <a:gd name="T28" fmla="*/ 155 w 199"/>
                <a:gd name="T29" fmla="*/ 89 h 186"/>
                <a:gd name="T30" fmla="*/ 138 w 199"/>
                <a:gd name="T31" fmla="*/ 69 h 186"/>
                <a:gd name="T32" fmla="*/ 171 w 199"/>
                <a:gd name="T33" fmla="*/ 46 h 186"/>
                <a:gd name="T34" fmla="*/ 195 w 199"/>
                <a:gd name="T35" fmla="*/ 38 h 186"/>
                <a:gd name="T36" fmla="*/ 198 w 199"/>
                <a:gd name="T37" fmla="*/ 36 h 186"/>
                <a:gd name="T38" fmla="*/ 192 w 199"/>
                <a:gd name="T39" fmla="*/ 31 h 186"/>
                <a:gd name="T40" fmla="*/ 177 w 199"/>
                <a:gd name="T41" fmla="*/ 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186">
                  <a:moveTo>
                    <a:pt x="177" y="5"/>
                  </a:moveTo>
                  <a:cubicBezTo>
                    <a:pt x="177" y="3"/>
                    <a:pt x="177" y="2"/>
                    <a:pt x="176" y="1"/>
                  </a:cubicBezTo>
                  <a:cubicBezTo>
                    <a:pt x="176" y="0"/>
                    <a:pt x="174" y="0"/>
                    <a:pt x="173" y="0"/>
                  </a:cubicBezTo>
                  <a:cubicBezTo>
                    <a:pt x="165" y="0"/>
                    <a:pt x="148" y="8"/>
                    <a:pt x="128" y="32"/>
                  </a:cubicBezTo>
                  <a:cubicBezTo>
                    <a:pt x="115" y="47"/>
                    <a:pt x="103" y="59"/>
                    <a:pt x="92" y="69"/>
                  </a:cubicBezTo>
                  <a:cubicBezTo>
                    <a:pt x="76" y="85"/>
                    <a:pt x="64" y="97"/>
                    <a:pt x="62" y="107"/>
                  </a:cubicBezTo>
                  <a:cubicBezTo>
                    <a:pt x="58" y="120"/>
                    <a:pt x="45" y="120"/>
                    <a:pt x="38" y="120"/>
                  </a:cubicBezTo>
                  <a:lnTo>
                    <a:pt x="27" y="120"/>
                  </a:lnTo>
                  <a:cubicBezTo>
                    <a:pt x="17" y="120"/>
                    <a:pt x="9" y="121"/>
                    <a:pt x="5" y="128"/>
                  </a:cubicBezTo>
                  <a:cubicBezTo>
                    <a:pt x="0" y="139"/>
                    <a:pt x="3" y="160"/>
                    <a:pt x="11" y="173"/>
                  </a:cubicBezTo>
                  <a:cubicBezTo>
                    <a:pt x="16" y="182"/>
                    <a:pt x="22" y="185"/>
                    <a:pt x="29" y="180"/>
                  </a:cubicBezTo>
                  <a:cubicBezTo>
                    <a:pt x="45" y="169"/>
                    <a:pt x="56" y="172"/>
                    <a:pt x="63" y="176"/>
                  </a:cubicBezTo>
                  <a:cubicBezTo>
                    <a:pt x="67" y="178"/>
                    <a:pt x="69" y="179"/>
                    <a:pt x="73" y="179"/>
                  </a:cubicBezTo>
                  <a:cubicBezTo>
                    <a:pt x="85" y="179"/>
                    <a:pt x="153" y="134"/>
                    <a:pt x="168" y="111"/>
                  </a:cubicBezTo>
                  <a:cubicBezTo>
                    <a:pt x="173" y="103"/>
                    <a:pt x="170" y="98"/>
                    <a:pt x="155" y="89"/>
                  </a:cubicBezTo>
                  <a:cubicBezTo>
                    <a:pt x="147" y="83"/>
                    <a:pt x="139" y="78"/>
                    <a:pt x="138" y="69"/>
                  </a:cubicBezTo>
                  <a:cubicBezTo>
                    <a:pt x="137" y="54"/>
                    <a:pt x="154" y="50"/>
                    <a:pt x="171" y="46"/>
                  </a:cubicBezTo>
                  <a:cubicBezTo>
                    <a:pt x="180" y="43"/>
                    <a:pt x="189" y="41"/>
                    <a:pt x="195" y="38"/>
                  </a:cubicBezTo>
                  <a:cubicBezTo>
                    <a:pt x="197" y="37"/>
                    <a:pt x="198" y="36"/>
                    <a:pt x="198" y="36"/>
                  </a:cubicBezTo>
                  <a:cubicBezTo>
                    <a:pt x="197" y="36"/>
                    <a:pt x="194" y="33"/>
                    <a:pt x="192" y="31"/>
                  </a:cubicBezTo>
                  <a:cubicBezTo>
                    <a:pt x="185" y="25"/>
                    <a:pt x="176" y="17"/>
                    <a:pt x="177" y="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5" name="Freeform 225">
              <a:extLst>
                <a:ext uri="{FF2B5EF4-FFF2-40B4-BE49-F238E27FC236}">
                  <a16:creationId xmlns:a16="http://schemas.microsoft.com/office/drawing/2014/main" id="{B3463B63-AB48-4A4D-889D-0FE309746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747" y="3558651"/>
              <a:ext cx="16910" cy="13153"/>
            </a:xfrm>
            <a:custGeom>
              <a:avLst/>
              <a:gdLst>
                <a:gd name="T0" fmla="*/ 10 w 41"/>
                <a:gd name="T1" fmla="*/ 0 h 33"/>
                <a:gd name="T2" fmla="*/ 0 w 41"/>
                <a:gd name="T3" fmla="*/ 2 h 33"/>
                <a:gd name="T4" fmla="*/ 2 w 41"/>
                <a:gd name="T5" fmla="*/ 7 h 33"/>
                <a:gd name="T6" fmla="*/ 39 w 41"/>
                <a:gd name="T7" fmla="*/ 15 h 33"/>
                <a:gd name="T8" fmla="*/ 40 w 41"/>
                <a:gd name="T9" fmla="*/ 11 h 33"/>
                <a:gd name="T10" fmla="*/ 10 w 41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3">
                  <a:moveTo>
                    <a:pt x="10" y="0"/>
                  </a:moveTo>
                  <a:cubicBezTo>
                    <a:pt x="3" y="0"/>
                    <a:pt x="0" y="2"/>
                    <a:pt x="0" y="2"/>
                  </a:cubicBezTo>
                  <a:cubicBezTo>
                    <a:pt x="0" y="2"/>
                    <a:pt x="0" y="4"/>
                    <a:pt x="2" y="7"/>
                  </a:cubicBezTo>
                  <a:cubicBezTo>
                    <a:pt x="16" y="28"/>
                    <a:pt x="28" y="32"/>
                    <a:pt x="39" y="15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36" y="5"/>
                    <a:pt x="22" y="0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6" name="Freeform 226">
              <a:extLst>
                <a:ext uri="{FF2B5EF4-FFF2-40B4-BE49-F238E27FC236}">
                  <a16:creationId xmlns:a16="http://schemas.microsoft.com/office/drawing/2014/main" id="{0A107F1A-F3BB-4D18-92BF-B5D6F8FC4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735" y="2506413"/>
              <a:ext cx="1880908" cy="924465"/>
            </a:xfrm>
            <a:custGeom>
              <a:avLst/>
              <a:gdLst>
                <a:gd name="T0" fmla="*/ 1277 w 4414"/>
                <a:gd name="T1" fmla="*/ 1607 h 2171"/>
                <a:gd name="T2" fmla="*/ 1541 w 4414"/>
                <a:gd name="T3" fmla="*/ 1751 h 2171"/>
                <a:gd name="T4" fmla="*/ 1709 w 4414"/>
                <a:gd name="T5" fmla="*/ 1768 h 2171"/>
                <a:gd name="T6" fmla="*/ 1935 w 4414"/>
                <a:gd name="T7" fmla="*/ 1984 h 2171"/>
                <a:gd name="T8" fmla="*/ 2002 w 4414"/>
                <a:gd name="T9" fmla="*/ 2071 h 2171"/>
                <a:gd name="T10" fmla="*/ 2057 w 4414"/>
                <a:gd name="T11" fmla="*/ 2026 h 2171"/>
                <a:gd name="T12" fmla="*/ 2143 w 4414"/>
                <a:gd name="T13" fmla="*/ 1891 h 2171"/>
                <a:gd name="T14" fmla="*/ 2266 w 4414"/>
                <a:gd name="T15" fmla="*/ 1793 h 2171"/>
                <a:gd name="T16" fmla="*/ 2369 w 4414"/>
                <a:gd name="T17" fmla="*/ 1766 h 2171"/>
                <a:gd name="T18" fmla="*/ 2468 w 4414"/>
                <a:gd name="T19" fmla="*/ 1789 h 2171"/>
                <a:gd name="T20" fmla="*/ 2594 w 4414"/>
                <a:gd name="T21" fmla="*/ 1815 h 2171"/>
                <a:gd name="T22" fmla="*/ 2665 w 4414"/>
                <a:gd name="T23" fmla="*/ 1802 h 2171"/>
                <a:gd name="T24" fmla="*/ 2673 w 4414"/>
                <a:gd name="T25" fmla="*/ 1766 h 2171"/>
                <a:gd name="T26" fmla="*/ 2792 w 4414"/>
                <a:gd name="T27" fmla="*/ 1712 h 2171"/>
                <a:gd name="T28" fmla="*/ 2929 w 4414"/>
                <a:gd name="T29" fmla="*/ 1718 h 2171"/>
                <a:gd name="T30" fmla="*/ 3104 w 4414"/>
                <a:gd name="T31" fmla="*/ 1744 h 2171"/>
                <a:gd name="T32" fmla="*/ 3206 w 4414"/>
                <a:gd name="T33" fmla="*/ 1927 h 2171"/>
                <a:gd name="T34" fmla="*/ 3322 w 4414"/>
                <a:gd name="T35" fmla="*/ 2150 h 2171"/>
                <a:gd name="T36" fmla="*/ 3361 w 4414"/>
                <a:gd name="T37" fmla="*/ 1922 h 2171"/>
                <a:gd name="T38" fmla="*/ 3428 w 4414"/>
                <a:gd name="T39" fmla="*/ 1514 h 2171"/>
                <a:gd name="T40" fmla="*/ 3561 w 4414"/>
                <a:gd name="T41" fmla="*/ 1420 h 2171"/>
                <a:gd name="T42" fmla="*/ 3649 w 4414"/>
                <a:gd name="T43" fmla="*/ 1288 h 2171"/>
                <a:gd name="T44" fmla="*/ 3703 w 4414"/>
                <a:gd name="T45" fmla="*/ 1232 h 2171"/>
                <a:gd name="T46" fmla="*/ 3688 w 4414"/>
                <a:gd name="T47" fmla="*/ 1125 h 2171"/>
                <a:gd name="T48" fmla="*/ 3672 w 4414"/>
                <a:gd name="T49" fmla="*/ 1032 h 2171"/>
                <a:gd name="T50" fmla="*/ 3716 w 4414"/>
                <a:gd name="T51" fmla="*/ 941 h 2171"/>
                <a:gd name="T52" fmla="*/ 3772 w 4414"/>
                <a:gd name="T53" fmla="*/ 992 h 2171"/>
                <a:gd name="T54" fmla="*/ 3797 w 4414"/>
                <a:gd name="T55" fmla="*/ 963 h 2171"/>
                <a:gd name="T56" fmla="*/ 3904 w 4414"/>
                <a:gd name="T57" fmla="*/ 824 h 2171"/>
                <a:gd name="T58" fmla="*/ 4009 w 4414"/>
                <a:gd name="T59" fmla="*/ 793 h 2171"/>
                <a:gd name="T60" fmla="*/ 4051 w 4414"/>
                <a:gd name="T61" fmla="*/ 727 h 2171"/>
                <a:gd name="T62" fmla="*/ 4109 w 4414"/>
                <a:gd name="T63" fmla="*/ 677 h 2171"/>
                <a:gd name="T64" fmla="*/ 4168 w 4414"/>
                <a:gd name="T65" fmla="*/ 543 h 2171"/>
                <a:gd name="T66" fmla="*/ 4282 w 4414"/>
                <a:gd name="T67" fmla="*/ 454 h 2171"/>
                <a:gd name="T68" fmla="*/ 4413 w 4414"/>
                <a:gd name="T69" fmla="*/ 425 h 2171"/>
                <a:gd name="T70" fmla="*/ 4245 w 4414"/>
                <a:gd name="T71" fmla="*/ 188 h 2171"/>
                <a:gd name="T72" fmla="*/ 3802 w 4414"/>
                <a:gd name="T73" fmla="*/ 428 h 2171"/>
                <a:gd name="T74" fmla="*/ 3500 w 4414"/>
                <a:gd name="T75" fmla="*/ 589 h 2171"/>
                <a:gd name="T76" fmla="*/ 3227 w 4414"/>
                <a:gd name="T77" fmla="*/ 764 h 2171"/>
                <a:gd name="T78" fmla="*/ 3227 w 4414"/>
                <a:gd name="T79" fmla="*/ 680 h 2171"/>
                <a:gd name="T80" fmla="*/ 3117 w 4414"/>
                <a:gd name="T81" fmla="*/ 558 h 2171"/>
                <a:gd name="T82" fmla="*/ 3071 w 4414"/>
                <a:gd name="T83" fmla="*/ 359 h 2171"/>
                <a:gd name="T84" fmla="*/ 2876 w 4414"/>
                <a:gd name="T85" fmla="*/ 722 h 2171"/>
                <a:gd name="T86" fmla="*/ 2832 w 4414"/>
                <a:gd name="T87" fmla="*/ 445 h 2171"/>
                <a:gd name="T88" fmla="*/ 3105 w 4414"/>
                <a:gd name="T89" fmla="*/ 301 h 2171"/>
                <a:gd name="T90" fmla="*/ 2992 w 4414"/>
                <a:gd name="T91" fmla="*/ 259 h 2171"/>
                <a:gd name="T92" fmla="*/ 2792 w 4414"/>
                <a:gd name="T93" fmla="*/ 238 h 2171"/>
                <a:gd name="T94" fmla="*/ 2724 w 4414"/>
                <a:gd name="T95" fmla="*/ 225 h 2171"/>
                <a:gd name="T96" fmla="*/ 2517 w 4414"/>
                <a:gd name="T97" fmla="*/ 261 h 2171"/>
                <a:gd name="T98" fmla="*/ 2673 w 4414"/>
                <a:gd name="T99" fmla="*/ 134 h 2171"/>
                <a:gd name="T100" fmla="*/ 2487 w 4414"/>
                <a:gd name="T101" fmla="*/ 104 h 2171"/>
                <a:gd name="T102" fmla="*/ 2336 w 4414"/>
                <a:gd name="T103" fmla="*/ 74 h 2171"/>
                <a:gd name="T104" fmla="*/ 2260 w 4414"/>
                <a:gd name="T105" fmla="*/ 32 h 2171"/>
                <a:gd name="T106" fmla="*/ 178 w 4414"/>
                <a:gd name="T107" fmla="*/ 131 h 2171"/>
                <a:gd name="T108" fmla="*/ 141 w 4414"/>
                <a:gd name="T109" fmla="*/ 145 h 2171"/>
                <a:gd name="T110" fmla="*/ 0 w 4414"/>
                <a:gd name="T111" fmla="*/ 103 h 2171"/>
                <a:gd name="T112" fmla="*/ 73 w 4414"/>
                <a:gd name="T113" fmla="*/ 307 h 2171"/>
                <a:gd name="T114" fmla="*/ 58 w 4414"/>
                <a:gd name="T115" fmla="*/ 371 h 2171"/>
                <a:gd name="T116" fmla="*/ 51 w 4414"/>
                <a:gd name="T117" fmla="*/ 801 h 2171"/>
                <a:gd name="T118" fmla="*/ 161 w 4414"/>
                <a:gd name="T119" fmla="*/ 1080 h 2171"/>
                <a:gd name="T120" fmla="*/ 220 w 4414"/>
                <a:gd name="T121" fmla="*/ 1214 h 2171"/>
                <a:gd name="T122" fmla="*/ 431 w 4414"/>
                <a:gd name="T123" fmla="*/ 1405 h 2171"/>
                <a:gd name="T124" fmla="*/ 757 w 4414"/>
                <a:gd name="T125" fmla="*/ 1527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14" h="2171">
                  <a:moveTo>
                    <a:pt x="759" y="1529"/>
                  </a:moveTo>
                  <a:cubicBezTo>
                    <a:pt x="759" y="1529"/>
                    <a:pt x="813" y="1566"/>
                    <a:pt x="842" y="1573"/>
                  </a:cubicBezTo>
                  <a:cubicBezTo>
                    <a:pt x="872" y="1580"/>
                    <a:pt x="1023" y="1636"/>
                    <a:pt x="1039" y="1642"/>
                  </a:cubicBezTo>
                  <a:lnTo>
                    <a:pt x="1252" y="1640"/>
                  </a:lnTo>
                  <a:lnTo>
                    <a:pt x="1277" y="1607"/>
                  </a:lnTo>
                  <a:lnTo>
                    <a:pt x="1402" y="1607"/>
                  </a:lnTo>
                  <a:lnTo>
                    <a:pt x="1403" y="1609"/>
                  </a:lnTo>
                  <a:cubicBezTo>
                    <a:pt x="1408" y="1613"/>
                    <a:pt x="1412" y="1618"/>
                    <a:pt x="1417" y="1622"/>
                  </a:cubicBezTo>
                  <a:cubicBezTo>
                    <a:pt x="1449" y="1653"/>
                    <a:pt x="1482" y="1683"/>
                    <a:pt x="1488" y="1685"/>
                  </a:cubicBezTo>
                  <a:cubicBezTo>
                    <a:pt x="1500" y="1689"/>
                    <a:pt x="1541" y="1725"/>
                    <a:pt x="1541" y="1751"/>
                  </a:cubicBezTo>
                  <a:cubicBezTo>
                    <a:pt x="1541" y="1771"/>
                    <a:pt x="1549" y="1787"/>
                    <a:pt x="1565" y="1794"/>
                  </a:cubicBezTo>
                  <a:cubicBezTo>
                    <a:pt x="1570" y="1797"/>
                    <a:pt x="1579" y="1802"/>
                    <a:pt x="1590" y="1808"/>
                  </a:cubicBezTo>
                  <a:cubicBezTo>
                    <a:pt x="1608" y="1819"/>
                    <a:pt x="1642" y="1839"/>
                    <a:pt x="1649" y="1839"/>
                  </a:cubicBezTo>
                  <a:cubicBezTo>
                    <a:pt x="1649" y="1838"/>
                    <a:pt x="1653" y="1830"/>
                    <a:pt x="1657" y="1823"/>
                  </a:cubicBezTo>
                  <a:cubicBezTo>
                    <a:pt x="1667" y="1801"/>
                    <a:pt x="1684" y="1768"/>
                    <a:pt x="1709" y="1768"/>
                  </a:cubicBezTo>
                  <a:lnTo>
                    <a:pt x="1710" y="1768"/>
                  </a:lnTo>
                  <a:cubicBezTo>
                    <a:pt x="1746" y="1770"/>
                    <a:pt x="1836" y="1797"/>
                    <a:pt x="1851" y="1850"/>
                  </a:cubicBezTo>
                  <a:cubicBezTo>
                    <a:pt x="1853" y="1856"/>
                    <a:pt x="1855" y="1862"/>
                    <a:pt x="1858" y="1868"/>
                  </a:cubicBezTo>
                  <a:cubicBezTo>
                    <a:pt x="1876" y="1909"/>
                    <a:pt x="1910" y="1941"/>
                    <a:pt x="1922" y="1950"/>
                  </a:cubicBezTo>
                  <a:cubicBezTo>
                    <a:pt x="1932" y="1958"/>
                    <a:pt x="1933" y="1971"/>
                    <a:pt x="1935" y="1984"/>
                  </a:cubicBezTo>
                  <a:cubicBezTo>
                    <a:pt x="1936" y="1994"/>
                    <a:pt x="1937" y="2003"/>
                    <a:pt x="1941" y="2010"/>
                  </a:cubicBezTo>
                  <a:cubicBezTo>
                    <a:pt x="1946" y="2017"/>
                    <a:pt x="1949" y="2027"/>
                    <a:pt x="1951" y="2036"/>
                  </a:cubicBezTo>
                  <a:cubicBezTo>
                    <a:pt x="1953" y="2043"/>
                    <a:pt x="1955" y="2054"/>
                    <a:pt x="1958" y="2054"/>
                  </a:cubicBezTo>
                  <a:cubicBezTo>
                    <a:pt x="1964" y="2054"/>
                    <a:pt x="1974" y="2059"/>
                    <a:pt x="1993" y="2067"/>
                  </a:cubicBezTo>
                  <a:cubicBezTo>
                    <a:pt x="1996" y="2069"/>
                    <a:pt x="1999" y="2070"/>
                    <a:pt x="2002" y="2071"/>
                  </a:cubicBezTo>
                  <a:cubicBezTo>
                    <a:pt x="2023" y="2081"/>
                    <a:pt x="2048" y="2092"/>
                    <a:pt x="2063" y="2092"/>
                  </a:cubicBezTo>
                  <a:lnTo>
                    <a:pt x="2066" y="2092"/>
                  </a:lnTo>
                  <a:cubicBezTo>
                    <a:pt x="2072" y="2092"/>
                    <a:pt x="2080" y="2094"/>
                    <a:pt x="2090" y="2099"/>
                  </a:cubicBezTo>
                  <a:cubicBezTo>
                    <a:pt x="2089" y="2078"/>
                    <a:pt x="2078" y="2065"/>
                    <a:pt x="2069" y="2053"/>
                  </a:cubicBezTo>
                  <a:cubicBezTo>
                    <a:pt x="2062" y="2044"/>
                    <a:pt x="2056" y="2036"/>
                    <a:pt x="2057" y="2026"/>
                  </a:cubicBezTo>
                  <a:cubicBezTo>
                    <a:pt x="2058" y="2019"/>
                    <a:pt x="2062" y="2013"/>
                    <a:pt x="2071" y="2006"/>
                  </a:cubicBezTo>
                  <a:cubicBezTo>
                    <a:pt x="2092" y="1990"/>
                    <a:pt x="2088" y="1976"/>
                    <a:pt x="2084" y="1963"/>
                  </a:cubicBezTo>
                  <a:cubicBezTo>
                    <a:pt x="2081" y="1953"/>
                    <a:pt x="2078" y="1941"/>
                    <a:pt x="2090" y="1933"/>
                  </a:cubicBezTo>
                  <a:cubicBezTo>
                    <a:pt x="2095" y="1930"/>
                    <a:pt x="2100" y="1927"/>
                    <a:pt x="2107" y="1923"/>
                  </a:cubicBezTo>
                  <a:cubicBezTo>
                    <a:pt x="2124" y="1914"/>
                    <a:pt x="2143" y="1903"/>
                    <a:pt x="2143" y="1891"/>
                  </a:cubicBezTo>
                  <a:cubicBezTo>
                    <a:pt x="2143" y="1867"/>
                    <a:pt x="2166" y="1867"/>
                    <a:pt x="2173" y="1867"/>
                  </a:cubicBezTo>
                  <a:cubicBezTo>
                    <a:pt x="2180" y="1867"/>
                    <a:pt x="2189" y="1867"/>
                    <a:pt x="2195" y="1868"/>
                  </a:cubicBezTo>
                  <a:cubicBezTo>
                    <a:pt x="2211" y="1870"/>
                    <a:pt x="2238" y="1851"/>
                    <a:pt x="2252" y="1833"/>
                  </a:cubicBezTo>
                  <a:cubicBezTo>
                    <a:pt x="2261" y="1823"/>
                    <a:pt x="2264" y="1816"/>
                    <a:pt x="2263" y="1813"/>
                  </a:cubicBezTo>
                  <a:cubicBezTo>
                    <a:pt x="2262" y="1807"/>
                    <a:pt x="2261" y="1799"/>
                    <a:pt x="2266" y="1793"/>
                  </a:cubicBezTo>
                  <a:cubicBezTo>
                    <a:pt x="2272" y="1786"/>
                    <a:pt x="2282" y="1785"/>
                    <a:pt x="2307" y="1790"/>
                  </a:cubicBezTo>
                  <a:cubicBezTo>
                    <a:pt x="2319" y="1793"/>
                    <a:pt x="2324" y="1787"/>
                    <a:pt x="2331" y="1775"/>
                  </a:cubicBezTo>
                  <a:cubicBezTo>
                    <a:pt x="2335" y="1768"/>
                    <a:pt x="2340" y="1759"/>
                    <a:pt x="2349" y="1759"/>
                  </a:cubicBezTo>
                  <a:cubicBezTo>
                    <a:pt x="2351" y="1759"/>
                    <a:pt x="2353" y="1760"/>
                    <a:pt x="2355" y="1760"/>
                  </a:cubicBezTo>
                  <a:cubicBezTo>
                    <a:pt x="2360" y="1762"/>
                    <a:pt x="2365" y="1764"/>
                    <a:pt x="2369" y="1766"/>
                  </a:cubicBezTo>
                  <a:cubicBezTo>
                    <a:pt x="2376" y="1768"/>
                    <a:pt x="2382" y="1771"/>
                    <a:pt x="2385" y="1771"/>
                  </a:cubicBezTo>
                  <a:cubicBezTo>
                    <a:pt x="2386" y="1771"/>
                    <a:pt x="2386" y="1770"/>
                    <a:pt x="2386" y="1769"/>
                  </a:cubicBezTo>
                  <a:cubicBezTo>
                    <a:pt x="2387" y="1759"/>
                    <a:pt x="2394" y="1754"/>
                    <a:pt x="2402" y="1754"/>
                  </a:cubicBezTo>
                  <a:cubicBezTo>
                    <a:pt x="2413" y="1754"/>
                    <a:pt x="2425" y="1762"/>
                    <a:pt x="2434" y="1774"/>
                  </a:cubicBezTo>
                  <a:cubicBezTo>
                    <a:pt x="2441" y="1783"/>
                    <a:pt x="2455" y="1789"/>
                    <a:pt x="2468" y="1789"/>
                  </a:cubicBezTo>
                  <a:cubicBezTo>
                    <a:pt x="2473" y="1789"/>
                    <a:pt x="2485" y="1788"/>
                    <a:pt x="2486" y="1779"/>
                  </a:cubicBezTo>
                  <a:cubicBezTo>
                    <a:pt x="2488" y="1765"/>
                    <a:pt x="2497" y="1764"/>
                    <a:pt x="2500" y="1764"/>
                  </a:cubicBezTo>
                  <a:cubicBezTo>
                    <a:pt x="2510" y="1764"/>
                    <a:pt x="2524" y="1774"/>
                    <a:pt x="2547" y="1799"/>
                  </a:cubicBezTo>
                  <a:cubicBezTo>
                    <a:pt x="2562" y="1815"/>
                    <a:pt x="2570" y="1815"/>
                    <a:pt x="2585" y="1815"/>
                  </a:cubicBezTo>
                  <a:lnTo>
                    <a:pt x="2594" y="1815"/>
                  </a:lnTo>
                  <a:cubicBezTo>
                    <a:pt x="2598" y="1815"/>
                    <a:pt x="2602" y="1815"/>
                    <a:pt x="2608" y="1816"/>
                  </a:cubicBezTo>
                  <a:cubicBezTo>
                    <a:pt x="2610" y="1816"/>
                    <a:pt x="2613" y="1816"/>
                    <a:pt x="2615" y="1816"/>
                  </a:cubicBezTo>
                  <a:cubicBezTo>
                    <a:pt x="2633" y="1816"/>
                    <a:pt x="2634" y="1813"/>
                    <a:pt x="2635" y="1795"/>
                  </a:cubicBezTo>
                  <a:cubicBezTo>
                    <a:pt x="2636" y="1785"/>
                    <a:pt x="2642" y="1785"/>
                    <a:pt x="2644" y="1785"/>
                  </a:cubicBezTo>
                  <a:cubicBezTo>
                    <a:pt x="2649" y="1785"/>
                    <a:pt x="2654" y="1790"/>
                    <a:pt x="2665" y="1802"/>
                  </a:cubicBezTo>
                  <a:cubicBezTo>
                    <a:pt x="2676" y="1815"/>
                    <a:pt x="2694" y="1834"/>
                    <a:pt x="2709" y="1836"/>
                  </a:cubicBezTo>
                  <a:cubicBezTo>
                    <a:pt x="2713" y="1836"/>
                    <a:pt x="2716" y="1836"/>
                    <a:pt x="2718" y="1836"/>
                  </a:cubicBezTo>
                  <a:cubicBezTo>
                    <a:pt x="2716" y="1833"/>
                    <a:pt x="2711" y="1825"/>
                    <a:pt x="2688" y="1808"/>
                  </a:cubicBezTo>
                  <a:cubicBezTo>
                    <a:pt x="2673" y="1796"/>
                    <a:pt x="2676" y="1785"/>
                    <a:pt x="2677" y="1778"/>
                  </a:cubicBezTo>
                  <a:cubicBezTo>
                    <a:pt x="2679" y="1773"/>
                    <a:pt x="2680" y="1770"/>
                    <a:pt x="2673" y="1766"/>
                  </a:cubicBezTo>
                  <a:cubicBezTo>
                    <a:pt x="2664" y="1759"/>
                    <a:pt x="2665" y="1752"/>
                    <a:pt x="2666" y="1748"/>
                  </a:cubicBezTo>
                  <a:cubicBezTo>
                    <a:pt x="2672" y="1731"/>
                    <a:pt x="2712" y="1720"/>
                    <a:pt x="2743" y="1721"/>
                  </a:cubicBezTo>
                  <a:cubicBezTo>
                    <a:pt x="2755" y="1721"/>
                    <a:pt x="2763" y="1723"/>
                    <a:pt x="2769" y="1724"/>
                  </a:cubicBezTo>
                  <a:cubicBezTo>
                    <a:pt x="2773" y="1724"/>
                    <a:pt x="2776" y="1725"/>
                    <a:pt x="2779" y="1725"/>
                  </a:cubicBezTo>
                  <a:cubicBezTo>
                    <a:pt x="2782" y="1725"/>
                    <a:pt x="2784" y="1724"/>
                    <a:pt x="2792" y="1712"/>
                  </a:cubicBezTo>
                  <a:cubicBezTo>
                    <a:pt x="2797" y="1703"/>
                    <a:pt x="2803" y="1699"/>
                    <a:pt x="2810" y="1699"/>
                  </a:cubicBezTo>
                  <a:cubicBezTo>
                    <a:pt x="2824" y="1699"/>
                    <a:pt x="2833" y="1718"/>
                    <a:pt x="2833" y="1735"/>
                  </a:cubicBezTo>
                  <a:cubicBezTo>
                    <a:pt x="2833" y="1735"/>
                    <a:pt x="2834" y="1736"/>
                    <a:pt x="2837" y="1736"/>
                  </a:cubicBezTo>
                  <a:cubicBezTo>
                    <a:pt x="2846" y="1736"/>
                    <a:pt x="2860" y="1732"/>
                    <a:pt x="2875" y="1728"/>
                  </a:cubicBezTo>
                  <a:cubicBezTo>
                    <a:pt x="2894" y="1723"/>
                    <a:pt x="2914" y="1718"/>
                    <a:pt x="2929" y="1718"/>
                  </a:cubicBezTo>
                  <a:cubicBezTo>
                    <a:pt x="2968" y="1718"/>
                    <a:pt x="3002" y="1751"/>
                    <a:pt x="3006" y="1773"/>
                  </a:cubicBezTo>
                  <a:cubicBezTo>
                    <a:pt x="3007" y="1783"/>
                    <a:pt x="3015" y="1789"/>
                    <a:pt x="3024" y="1789"/>
                  </a:cubicBezTo>
                  <a:cubicBezTo>
                    <a:pt x="3032" y="1789"/>
                    <a:pt x="3040" y="1785"/>
                    <a:pt x="3049" y="1778"/>
                  </a:cubicBezTo>
                  <a:cubicBezTo>
                    <a:pt x="3051" y="1776"/>
                    <a:pt x="3054" y="1773"/>
                    <a:pt x="3057" y="1771"/>
                  </a:cubicBezTo>
                  <a:cubicBezTo>
                    <a:pt x="3073" y="1757"/>
                    <a:pt x="3087" y="1744"/>
                    <a:pt x="3104" y="1744"/>
                  </a:cubicBezTo>
                  <a:cubicBezTo>
                    <a:pt x="3112" y="1744"/>
                    <a:pt x="3120" y="1747"/>
                    <a:pt x="3128" y="1755"/>
                  </a:cubicBezTo>
                  <a:cubicBezTo>
                    <a:pt x="3139" y="1766"/>
                    <a:pt x="3150" y="1779"/>
                    <a:pt x="3162" y="1793"/>
                  </a:cubicBezTo>
                  <a:cubicBezTo>
                    <a:pt x="3175" y="1809"/>
                    <a:pt x="3189" y="1824"/>
                    <a:pt x="3204" y="1839"/>
                  </a:cubicBezTo>
                  <a:cubicBezTo>
                    <a:pt x="3223" y="1858"/>
                    <a:pt x="3215" y="1880"/>
                    <a:pt x="3209" y="1897"/>
                  </a:cubicBezTo>
                  <a:cubicBezTo>
                    <a:pt x="3205" y="1909"/>
                    <a:pt x="3201" y="1919"/>
                    <a:pt x="3206" y="1927"/>
                  </a:cubicBezTo>
                  <a:cubicBezTo>
                    <a:pt x="3213" y="1936"/>
                    <a:pt x="3214" y="1947"/>
                    <a:pt x="3215" y="1958"/>
                  </a:cubicBezTo>
                  <a:cubicBezTo>
                    <a:pt x="3217" y="1974"/>
                    <a:pt x="3219" y="1988"/>
                    <a:pt x="3237" y="2001"/>
                  </a:cubicBezTo>
                  <a:cubicBezTo>
                    <a:pt x="3257" y="2016"/>
                    <a:pt x="3257" y="2037"/>
                    <a:pt x="3257" y="2055"/>
                  </a:cubicBezTo>
                  <a:cubicBezTo>
                    <a:pt x="3257" y="2071"/>
                    <a:pt x="3258" y="2078"/>
                    <a:pt x="3265" y="2080"/>
                  </a:cubicBezTo>
                  <a:cubicBezTo>
                    <a:pt x="3297" y="2088"/>
                    <a:pt x="3319" y="2134"/>
                    <a:pt x="3322" y="2150"/>
                  </a:cubicBezTo>
                  <a:cubicBezTo>
                    <a:pt x="3324" y="2158"/>
                    <a:pt x="3343" y="2170"/>
                    <a:pt x="3357" y="2170"/>
                  </a:cubicBezTo>
                  <a:cubicBezTo>
                    <a:pt x="3366" y="2170"/>
                    <a:pt x="3368" y="2165"/>
                    <a:pt x="3368" y="2161"/>
                  </a:cubicBezTo>
                  <a:cubicBezTo>
                    <a:pt x="3370" y="2145"/>
                    <a:pt x="3378" y="2129"/>
                    <a:pt x="3386" y="2113"/>
                  </a:cubicBezTo>
                  <a:cubicBezTo>
                    <a:pt x="3393" y="2098"/>
                    <a:pt x="3400" y="2084"/>
                    <a:pt x="3402" y="2071"/>
                  </a:cubicBezTo>
                  <a:cubicBezTo>
                    <a:pt x="3405" y="2047"/>
                    <a:pt x="3383" y="1952"/>
                    <a:pt x="3361" y="1922"/>
                  </a:cubicBezTo>
                  <a:cubicBezTo>
                    <a:pt x="3349" y="1905"/>
                    <a:pt x="3350" y="1894"/>
                    <a:pt x="3350" y="1885"/>
                  </a:cubicBezTo>
                  <a:cubicBezTo>
                    <a:pt x="3351" y="1875"/>
                    <a:pt x="3352" y="1866"/>
                    <a:pt x="3339" y="1849"/>
                  </a:cubicBezTo>
                  <a:cubicBezTo>
                    <a:pt x="3311" y="1813"/>
                    <a:pt x="3294" y="1750"/>
                    <a:pt x="3295" y="1696"/>
                  </a:cubicBezTo>
                  <a:cubicBezTo>
                    <a:pt x="3297" y="1644"/>
                    <a:pt x="3356" y="1560"/>
                    <a:pt x="3387" y="1533"/>
                  </a:cubicBezTo>
                  <a:cubicBezTo>
                    <a:pt x="3401" y="1520"/>
                    <a:pt x="3416" y="1517"/>
                    <a:pt x="3428" y="1514"/>
                  </a:cubicBezTo>
                  <a:cubicBezTo>
                    <a:pt x="3443" y="1510"/>
                    <a:pt x="3450" y="1508"/>
                    <a:pt x="3453" y="1497"/>
                  </a:cubicBezTo>
                  <a:cubicBezTo>
                    <a:pt x="3460" y="1468"/>
                    <a:pt x="3498" y="1432"/>
                    <a:pt x="3521" y="1432"/>
                  </a:cubicBezTo>
                  <a:cubicBezTo>
                    <a:pt x="3525" y="1432"/>
                    <a:pt x="3528" y="1432"/>
                    <a:pt x="3531" y="1432"/>
                  </a:cubicBezTo>
                  <a:cubicBezTo>
                    <a:pt x="3534" y="1432"/>
                    <a:pt x="3537" y="1432"/>
                    <a:pt x="3540" y="1432"/>
                  </a:cubicBezTo>
                  <a:cubicBezTo>
                    <a:pt x="3555" y="1432"/>
                    <a:pt x="3560" y="1429"/>
                    <a:pt x="3561" y="1420"/>
                  </a:cubicBezTo>
                  <a:cubicBezTo>
                    <a:pt x="3565" y="1393"/>
                    <a:pt x="3604" y="1365"/>
                    <a:pt x="3647" y="1359"/>
                  </a:cubicBezTo>
                  <a:cubicBezTo>
                    <a:pt x="3662" y="1357"/>
                    <a:pt x="3666" y="1353"/>
                    <a:pt x="3667" y="1351"/>
                  </a:cubicBezTo>
                  <a:cubicBezTo>
                    <a:pt x="3669" y="1346"/>
                    <a:pt x="3662" y="1336"/>
                    <a:pt x="3657" y="1327"/>
                  </a:cubicBezTo>
                  <a:cubicBezTo>
                    <a:pt x="3654" y="1324"/>
                    <a:pt x="3652" y="1320"/>
                    <a:pt x="3650" y="1317"/>
                  </a:cubicBezTo>
                  <a:cubicBezTo>
                    <a:pt x="3644" y="1308"/>
                    <a:pt x="3644" y="1297"/>
                    <a:pt x="3649" y="1288"/>
                  </a:cubicBezTo>
                  <a:cubicBezTo>
                    <a:pt x="3656" y="1275"/>
                    <a:pt x="3672" y="1273"/>
                    <a:pt x="3679" y="1284"/>
                  </a:cubicBezTo>
                  <a:cubicBezTo>
                    <a:pt x="3685" y="1293"/>
                    <a:pt x="3709" y="1295"/>
                    <a:pt x="3723" y="1285"/>
                  </a:cubicBezTo>
                  <a:cubicBezTo>
                    <a:pt x="3744" y="1271"/>
                    <a:pt x="3755" y="1256"/>
                    <a:pt x="3754" y="1253"/>
                  </a:cubicBezTo>
                  <a:cubicBezTo>
                    <a:pt x="3754" y="1253"/>
                    <a:pt x="3753" y="1251"/>
                    <a:pt x="3744" y="1250"/>
                  </a:cubicBezTo>
                  <a:cubicBezTo>
                    <a:pt x="3720" y="1249"/>
                    <a:pt x="3705" y="1243"/>
                    <a:pt x="3703" y="1232"/>
                  </a:cubicBezTo>
                  <a:cubicBezTo>
                    <a:pt x="3703" y="1228"/>
                    <a:pt x="3703" y="1220"/>
                    <a:pt x="3719" y="1214"/>
                  </a:cubicBezTo>
                  <a:cubicBezTo>
                    <a:pt x="3723" y="1212"/>
                    <a:pt x="3725" y="1208"/>
                    <a:pt x="3724" y="1202"/>
                  </a:cubicBezTo>
                  <a:cubicBezTo>
                    <a:pt x="3723" y="1190"/>
                    <a:pt x="3710" y="1174"/>
                    <a:pt x="3693" y="1173"/>
                  </a:cubicBezTo>
                  <a:cubicBezTo>
                    <a:pt x="3685" y="1172"/>
                    <a:pt x="3673" y="1169"/>
                    <a:pt x="3669" y="1160"/>
                  </a:cubicBezTo>
                  <a:cubicBezTo>
                    <a:pt x="3666" y="1150"/>
                    <a:pt x="3674" y="1139"/>
                    <a:pt x="3688" y="1125"/>
                  </a:cubicBezTo>
                  <a:cubicBezTo>
                    <a:pt x="3690" y="1123"/>
                    <a:pt x="3691" y="1121"/>
                    <a:pt x="3691" y="1119"/>
                  </a:cubicBezTo>
                  <a:cubicBezTo>
                    <a:pt x="3689" y="1104"/>
                    <a:pt x="3658" y="1082"/>
                    <a:pt x="3642" y="1072"/>
                  </a:cubicBezTo>
                  <a:lnTo>
                    <a:pt x="3640" y="1070"/>
                  </a:lnTo>
                  <a:cubicBezTo>
                    <a:pt x="3632" y="1065"/>
                    <a:pt x="3629" y="1059"/>
                    <a:pt x="3630" y="1054"/>
                  </a:cubicBezTo>
                  <a:cubicBezTo>
                    <a:pt x="3632" y="1044"/>
                    <a:pt x="3645" y="1038"/>
                    <a:pt x="3672" y="1032"/>
                  </a:cubicBezTo>
                  <a:cubicBezTo>
                    <a:pt x="3677" y="1029"/>
                    <a:pt x="3677" y="999"/>
                    <a:pt x="3677" y="983"/>
                  </a:cubicBezTo>
                  <a:cubicBezTo>
                    <a:pt x="3676" y="962"/>
                    <a:pt x="3676" y="945"/>
                    <a:pt x="3680" y="936"/>
                  </a:cubicBezTo>
                  <a:cubicBezTo>
                    <a:pt x="3685" y="924"/>
                    <a:pt x="3697" y="918"/>
                    <a:pt x="3706" y="918"/>
                  </a:cubicBezTo>
                  <a:cubicBezTo>
                    <a:pt x="3711" y="918"/>
                    <a:pt x="3716" y="921"/>
                    <a:pt x="3718" y="925"/>
                  </a:cubicBezTo>
                  <a:cubicBezTo>
                    <a:pt x="3720" y="928"/>
                    <a:pt x="3721" y="933"/>
                    <a:pt x="3716" y="941"/>
                  </a:cubicBezTo>
                  <a:cubicBezTo>
                    <a:pt x="3702" y="963"/>
                    <a:pt x="3690" y="988"/>
                    <a:pt x="3709" y="1009"/>
                  </a:cubicBezTo>
                  <a:cubicBezTo>
                    <a:pt x="3732" y="1036"/>
                    <a:pt x="3739" y="1065"/>
                    <a:pt x="3730" y="1105"/>
                  </a:cubicBezTo>
                  <a:cubicBezTo>
                    <a:pt x="3729" y="1112"/>
                    <a:pt x="3728" y="1117"/>
                    <a:pt x="3728" y="1120"/>
                  </a:cubicBezTo>
                  <a:cubicBezTo>
                    <a:pt x="3732" y="1115"/>
                    <a:pt x="3741" y="1104"/>
                    <a:pt x="3753" y="1079"/>
                  </a:cubicBezTo>
                  <a:cubicBezTo>
                    <a:pt x="3773" y="1039"/>
                    <a:pt x="3778" y="1005"/>
                    <a:pt x="3772" y="992"/>
                  </a:cubicBezTo>
                  <a:cubicBezTo>
                    <a:pt x="3771" y="989"/>
                    <a:pt x="3769" y="988"/>
                    <a:pt x="3768" y="988"/>
                  </a:cubicBezTo>
                  <a:cubicBezTo>
                    <a:pt x="3755" y="984"/>
                    <a:pt x="3751" y="964"/>
                    <a:pt x="3753" y="952"/>
                  </a:cubicBezTo>
                  <a:cubicBezTo>
                    <a:pt x="3755" y="939"/>
                    <a:pt x="3762" y="938"/>
                    <a:pt x="3765" y="938"/>
                  </a:cubicBezTo>
                  <a:cubicBezTo>
                    <a:pt x="3769" y="938"/>
                    <a:pt x="3774" y="941"/>
                    <a:pt x="3778" y="946"/>
                  </a:cubicBezTo>
                  <a:cubicBezTo>
                    <a:pt x="3786" y="957"/>
                    <a:pt x="3792" y="963"/>
                    <a:pt x="3797" y="963"/>
                  </a:cubicBezTo>
                  <a:cubicBezTo>
                    <a:pt x="3802" y="963"/>
                    <a:pt x="3810" y="957"/>
                    <a:pt x="3823" y="943"/>
                  </a:cubicBezTo>
                  <a:cubicBezTo>
                    <a:pt x="3849" y="915"/>
                    <a:pt x="3870" y="878"/>
                    <a:pt x="3868" y="862"/>
                  </a:cubicBezTo>
                  <a:cubicBezTo>
                    <a:pt x="3867" y="859"/>
                    <a:pt x="3866" y="858"/>
                    <a:pt x="3865" y="857"/>
                  </a:cubicBezTo>
                  <a:cubicBezTo>
                    <a:pt x="3855" y="851"/>
                    <a:pt x="3856" y="844"/>
                    <a:pt x="3857" y="841"/>
                  </a:cubicBezTo>
                  <a:cubicBezTo>
                    <a:pt x="3860" y="828"/>
                    <a:pt x="3884" y="824"/>
                    <a:pt x="3904" y="824"/>
                  </a:cubicBezTo>
                  <a:cubicBezTo>
                    <a:pt x="3906" y="824"/>
                    <a:pt x="3909" y="824"/>
                    <a:pt x="3911" y="824"/>
                  </a:cubicBezTo>
                  <a:cubicBezTo>
                    <a:pt x="3912" y="824"/>
                    <a:pt x="3913" y="824"/>
                    <a:pt x="3914" y="824"/>
                  </a:cubicBezTo>
                  <a:cubicBezTo>
                    <a:pt x="3950" y="824"/>
                    <a:pt x="4011" y="804"/>
                    <a:pt x="4017" y="797"/>
                  </a:cubicBezTo>
                  <a:cubicBezTo>
                    <a:pt x="4018" y="795"/>
                    <a:pt x="4018" y="795"/>
                    <a:pt x="4018" y="795"/>
                  </a:cubicBezTo>
                  <a:cubicBezTo>
                    <a:pt x="4017" y="794"/>
                    <a:pt x="4015" y="793"/>
                    <a:pt x="4009" y="793"/>
                  </a:cubicBezTo>
                  <a:cubicBezTo>
                    <a:pt x="3996" y="793"/>
                    <a:pt x="3978" y="797"/>
                    <a:pt x="3960" y="800"/>
                  </a:cubicBezTo>
                  <a:cubicBezTo>
                    <a:pt x="3936" y="805"/>
                    <a:pt x="3915" y="808"/>
                    <a:pt x="3906" y="805"/>
                  </a:cubicBezTo>
                  <a:cubicBezTo>
                    <a:pt x="3902" y="803"/>
                    <a:pt x="3900" y="800"/>
                    <a:pt x="3900" y="796"/>
                  </a:cubicBezTo>
                  <a:cubicBezTo>
                    <a:pt x="3900" y="769"/>
                    <a:pt x="3999" y="752"/>
                    <a:pt x="4029" y="751"/>
                  </a:cubicBezTo>
                  <a:cubicBezTo>
                    <a:pt x="4045" y="750"/>
                    <a:pt x="4049" y="740"/>
                    <a:pt x="4051" y="727"/>
                  </a:cubicBezTo>
                  <a:cubicBezTo>
                    <a:pt x="4052" y="720"/>
                    <a:pt x="4053" y="714"/>
                    <a:pt x="4060" y="714"/>
                  </a:cubicBezTo>
                  <a:cubicBezTo>
                    <a:pt x="4064" y="714"/>
                    <a:pt x="4067" y="717"/>
                    <a:pt x="4071" y="721"/>
                  </a:cubicBezTo>
                  <a:cubicBezTo>
                    <a:pt x="4084" y="738"/>
                    <a:pt x="4105" y="739"/>
                    <a:pt x="4127" y="725"/>
                  </a:cubicBezTo>
                  <a:cubicBezTo>
                    <a:pt x="4135" y="720"/>
                    <a:pt x="4135" y="713"/>
                    <a:pt x="4135" y="707"/>
                  </a:cubicBezTo>
                  <a:cubicBezTo>
                    <a:pt x="4133" y="695"/>
                    <a:pt x="4123" y="680"/>
                    <a:pt x="4109" y="677"/>
                  </a:cubicBezTo>
                  <a:cubicBezTo>
                    <a:pt x="4106" y="676"/>
                    <a:pt x="4098" y="674"/>
                    <a:pt x="4097" y="667"/>
                  </a:cubicBezTo>
                  <a:cubicBezTo>
                    <a:pt x="4095" y="660"/>
                    <a:pt x="4100" y="655"/>
                    <a:pt x="4106" y="649"/>
                  </a:cubicBezTo>
                  <a:cubicBezTo>
                    <a:pt x="4111" y="644"/>
                    <a:pt x="4117" y="638"/>
                    <a:pt x="4115" y="635"/>
                  </a:cubicBezTo>
                  <a:cubicBezTo>
                    <a:pt x="4110" y="625"/>
                    <a:pt x="4115" y="605"/>
                    <a:pt x="4122" y="590"/>
                  </a:cubicBezTo>
                  <a:cubicBezTo>
                    <a:pt x="4126" y="580"/>
                    <a:pt x="4143" y="549"/>
                    <a:pt x="4168" y="543"/>
                  </a:cubicBezTo>
                  <a:cubicBezTo>
                    <a:pt x="4182" y="540"/>
                    <a:pt x="4185" y="535"/>
                    <a:pt x="4188" y="530"/>
                  </a:cubicBezTo>
                  <a:cubicBezTo>
                    <a:pt x="4192" y="523"/>
                    <a:pt x="4197" y="516"/>
                    <a:pt x="4213" y="516"/>
                  </a:cubicBezTo>
                  <a:cubicBezTo>
                    <a:pt x="4227" y="516"/>
                    <a:pt x="4233" y="507"/>
                    <a:pt x="4244" y="490"/>
                  </a:cubicBezTo>
                  <a:cubicBezTo>
                    <a:pt x="4250" y="481"/>
                    <a:pt x="4256" y="471"/>
                    <a:pt x="4265" y="462"/>
                  </a:cubicBezTo>
                  <a:cubicBezTo>
                    <a:pt x="4270" y="457"/>
                    <a:pt x="4276" y="454"/>
                    <a:pt x="4282" y="454"/>
                  </a:cubicBezTo>
                  <a:cubicBezTo>
                    <a:pt x="4291" y="454"/>
                    <a:pt x="4300" y="459"/>
                    <a:pt x="4310" y="464"/>
                  </a:cubicBezTo>
                  <a:cubicBezTo>
                    <a:pt x="4319" y="469"/>
                    <a:pt x="4329" y="474"/>
                    <a:pt x="4339" y="474"/>
                  </a:cubicBezTo>
                  <a:lnTo>
                    <a:pt x="4339" y="474"/>
                  </a:lnTo>
                  <a:cubicBezTo>
                    <a:pt x="4347" y="474"/>
                    <a:pt x="4354" y="471"/>
                    <a:pt x="4360" y="465"/>
                  </a:cubicBezTo>
                  <a:cubicBezTo>
                    <a:pt x="4374" y="452"/>
                    <a:pt x="4393" y="438"/>
                    <a:pt x="4413" y="425"/>
                  </a:cubicBezTo>
                  <a:cubicBezTo>
                    <a:pt x="4343" y="330"/>
                    <a:pt x="4348" y="262"/>
                    <a:pt x="4350" y="229"/>
                  </a:cubicBezTo>
                  <a:cubicBezTo>
                    <a:pt x="4351" y="223"/>
                    <a:pt x="4351" y="218"/>
                    <a:pt x="4351" y="215"/>
                  </a:cubicBezTo>
                  <a:cubicBezTo>
                    <a:pt x="4350" y="209"/>
                    <a:pt x="4333" y="208"/>
                    <a:pt x="4317" y="207"/>
                  </a:cubicBezTo>
                  <a:cubicBezTo>
                    <a:pt x="4295" y="205"/>
                    <a:pt x="4269" y="203"/>
                    <a:pt x="4252" y="190"/>
                  </a:cubicBezTo>
                  <a:cubicBezTo>
                    <a:pt x="4250" y="188"/>
                    <a:pt x="4248" y="188"/>
                    <a:pt x="4245" y="188"/>
                  </a:cubicBezTo>
                  <a:cubicBezTo>
                    <a:pt x="4219" y="188"/>
                    <a:pt x="4175" y="278"/>
                    <a:pt x="4164" y="322"/>
                  </a:cubicBezTo>
                  <a:cubicBezTo>
                    <a:pt x="4152" y="371"/>
                    <a:pt x="4070" y="423"/>
                    <a:pt x="4067" y="425"/>
                  </a:cubicBezTo>
                  <a:lnTo>
                    <a:pt x="4065" y="426"/>
                  </a:lnTo>
                  <a:lnTo>
                    <a:pt x="4064" y="426"/>
                  </a:lnTo>
                  <a:cubicBezTo>
                    <a:pt x="4061" y="426"/>
                    <a:pt x="3822" y="428"/>
                    <a:pt x="3802" y="428"/>
                  </a:cubicBezTo>
                  <a:cubicBezTo>
                    <a:pt x="3795" y="428"/>
                    <a:pt x="3767" y="447"/>
                    <a:pt x="3707" y="500"/>
                  </a:cubicBezTo>
                  <a:cubicBezTo>
                    <a:pt x="3707" y="500"/>
                    <a:pt x="3707" y="500"/>
                    <a:pt x="3708" y="500"/>
                  </a:cubicBezTo>
                  <a:cubicBezTo>
                    <a:pt x="3714" y="512"/>
                    <a:pt x="3714" y="523"/>
                    <a:pt x="3708" y="533"/>
                  </a:cubicBezTo>
                  <a:cubicBezTo>
                    <a:pt x="3691" y="564"/>
                    <a:pt x="3618" y="581"/>
                    <a:pt x="3554" y="584"/>
                  </a:cubicBezTo>
                  <a:cubicBezTo>
                    <a:pt x="3532" y="584"/>
                    <a:pt x="3515" y="586"/>
                    <a:pt x="3500" y="589"/>
                  </a:cubicBezTo>
                  <a:cubicBezTo>
                    <a:pt x="3503" y="599"/>
                    <a:pt x="3504" y="608"/>
                    <a:pt x="3503" y="614"/>
                  </a:cubicBezTo>
                  <a:cubicBezTo>
                    <a:pt x="3502" y="621"/>
                    <a:pt x="3495" y="628"/>
                    <a:pt x="3479" y="637"/>
                  </a:cubicBezTo>
                  <a:cubicBezTo>
                    <a:pt x="3465" y="660"/>
                    <a:pt x="3403" y="693"/>
                    <a:pt x="3328" y="732"/>
                  </a:cubicBezTo>
                  <a:cubicBezTo>
                    <a:pt x="3319" y="737"/>
                    <a:pt x="3310" y="741"/>
                    <a:pt x="3302" y="745"/>
                  </a:cubicBezTo>
                  <a:cubicBezTo>
                    <a:pt x="3280" y="757"/>
                    <a:pt x="3253" y="764"/>
                    <a:pt x="3227" y="764"/>
                  </a:cubicBezTo>
                  <a:cubicBezTo>
                    <a:pt x="3204" y="764"/>
                    <a:pt x="3183" y="759"/>
                    <a:pt x="3168" y="749"/>
                  </a:cubicBezTo>
                  <a:cubicBezTo>
                    <a:pt x="3151" y="739"/>
                    <a:pt x="3141" y="724"/>
                    <a:pt x="3141" y="706"/>
                  </a:cubicBezTo>
                  <a:cubicBezTo>
                    <a:pt x="3141" y="675"/>
                    <a:pt x="3158" y="664"/>
                    <a:pt x="3174" y="664"/>
                  </a:cubicBezTo>
                  <a:cubicBezTo>
                    <a:pt x="3189" y="664"/>
                    <a:pt x="3205" y="674"/>
                    <a:pt x="3210" y="687"/>
                  </a:cubicBezTo>
                  <a:cubicBezTo>
                    <a:pt x="3214" y="688"/>
                    <a:pt x="3221" y="683"/>
                    <a:pt x="3227" y="680"/>
                  </a:cubicBezTo>
                  <a:cubicBezTo>
                    <a:pt x="3217" y="666"/>
                    <a:pt x="3213" y="647"/>
                    <a:pt x="3217" y="624"/>
                  </a:cubicBezTo>
                  <a:cubicBezTo>
                    <a:pt x="3209" y="617"/>
                    <a:pt x="3210" y="602"/>
                    <a:pt x="3210" y="585"/>
                  </a:cubicBezTo>
                  <a:cubicBezTo>
                    <a:pt x="3211" y="562"/>
                    <a:pt x="3212" y="536"/>
                    <a:pt x="3193" y="529"/>
                  </a:cubicBezTo>
                  <a:cubicBezTo>
                    <a:pt x="3176" y="524"/>
                    <a:pt x="3155" y="537"/>
                    <a:pt x="3139" y="547"/>
                  </a:cubicBezTo>
                  <a:cubicBezTo>
                    <a:pt x="3130" y="553"/>
                    <a:pt x="3123" y="558"/>
                    <a:pt x="3117" y="558"/>
                  </a:cubicBezTo>
                  <a:cubicBezTo>
                    <a:pt x="3114" y="558"/>
                    <a:pt x="3112" y="556"/>
                    <a:pt x="3110" y="554"/>
                  </a:cubicBezTo>
                  <a:cubicBezTo>
                    <a:pt x="3107" y="551"/>
                    <a:pt x="3106" y="545"/>
                    <a:pt x="3108" y="536"/>
                  </a:cubicBezTo>
                  <a:cubicBezTo>
                    <a:pt x="3110" y="520"/>
                    <a:pt x="3119" y="505"/>
                    <a:pt x="3128" y="490"/>
                  </a:cubicBezTo>
                  <a:cubicBezTo>
                    <a:pt x="3145" y="462"/>
                    <a:pt x="3161" y="436"/>
                    <a:pt x="3139" y="402"/>
                  </a:cubicBezTo>
                  <a:cubicBezTo>
                    <a:pt x="3122" y="375"/>
                    <a:pt x="3096" y="359"/>
                    <a:pt x="3071" y="359"/>
                  </a:cubicBezTo>
                  <a:cubicBezTo>
                    <a:pt x="3051" y="359"/>
                    <a:pt x="3036" y="369"/>
                    <a:pt x="3031" y="387"/>
                  </a:cubicBezTo>
                  <a:cubicBezTo>
                    <a:pt x="3023" y="413"/>
                    <a:pt x="3003" y="419"/>
                    <a:pt x="2986" y="424"/>
                  </a:cubicBezTo>
                  <a:cubicBezTo>
                    <a:pt x="2972" y="428"/>
                    <a:pt x="2959" y="432"/>
                    <a:pt x="2953" y="445"/>
                  </a:cubicBezTo>
                  <a:cubicBezTo>
                    <a:pt x="2936" y="478"/>
                    <a:pt x="2920" y="552"/>
                    <a:pt x="2933" y="603"/>
                  </a:cubicBezTo>
                  <a:cubicBezTo>
                    <a:pt x="2948" y="665"/>
                    <a:pt x="2924" y="693"/>
                    <a:pt x="2876" y="722"/>
                  </a:cubicBezTo>
                  <a:cubicBezTo>
                    <a:pt x="2856" y="734"/>
                    <a:pt x="2837" y="731"/>
                    <a:pt x="2824" y="715"/>
                  </a:cubicBezTo>
                  <a:cubicBezTo>
                    <a:pt x="2803" y="689"/>
                    <a:pt x="2797" y="632"/>
                    <a:pt x="2810" y="570"/>
                  </a:cubicBezTo>
                  <a:cubicBezTo>
                    <a:pt x="2814" y="547"/>
                    <a:pt x="2821" y="525"/>
                    <a:pt x="2828" y="506"/>
                  </a:cubicBezTo>
                  <a:cubicBezTo>
                    <a:pt x="2836" y="480"/>
                    <a:pt x="2844" y="454"/>
                    <a:pt x="2839" y="447"/>
                  </a:cubicBezTo>
                  <a:cubicBezTo>
                    <a:pt x="2838" y="447"/>
                    <a:pt x="2837" y="445"/>
                    <a:pt x="2832" y="445"/>
                  </a:cubicBezTo>
                  <a:cubicBezTo>
                    <a:pt x="2821" y="445"/>
                    <a:pt x="2819" y="437"/>
                    <a:pt x="2818" y="435"/>
                  </a:cubicBezTo>
                  <a:cubicBezTo>
                    <a:pt x="2816" y="412"/>
                    <a:pt x="2884" y="350"/>
                    <a:pt x="2946" y="335"/>
                  </a:cubicBezTo>
                  <a:cubicBezTo>
                    <a:pt x="2976" y="328"/>
                    <a:pt x="3009" y="325"/>
                    <a:pt x="3038" y="322"/>
                  </a:cubicBezTo>
                  <a:cubicBezTo>
                    <a:pt x="3061" y="320"/>
                    <a:pt x="3101" y="317"/>
                    <a:pt x="3101" y="310"/>
                  </a:cubicBezTo>
                  <a:cubicBezTo>
                    <a:pt x="3101" y="307"/>
                    <a:pt x="3102" y="304"/>
                    <a:pt x="3105" y="301"/>
                  </a:cubicBezTo>
                  <a:cubicBezTo>
                    <a:pt x="3094" y="293"/>
                    <a:pt x="3083" y="286"/>
                    <a:pt x="3074" y="280"/>
                  </a:cubicBezTo>
                  <a:cubicBezTo>
                    <a:pt x="3072" y="283"/>
                    <a:pt x="3069" y="286"/>
                    <a:pt x="3066" y="288"/>
                  </a:cubicBezTo>
                  <a:cubicBezTo>
                    <a:pt x="3061" y="292"/>
                    <a:pt x="3056" y="294"/>
                    <a:pt x="3051" y="294"/>
                  </a:cubicBezTo>
                  <a:cubicBezTo>
                    <a:pt x="3043" y="294"/>
                    <a:pt x="3037" y="287"/>
                    <a:pt x="3032" y="280"/>
                  </a:cubicBezTo>
                  <a:cubicBezTo>
                    <a:pt x="3024" y="270"/>
                    <a:pt x="3015" y="259"/>
                    <a:pt x="2992" y="259"/>
                  </a:cubicBezTo>
                  <a:cubicBezTo>
                    <a:pt x="2971" y="259"/>
                    <a:pt x="2950" y="267"/>
                    <a:pt x="2930" y="275"/>
                  </a:cubicBezTo>
                  <a:cubicBezTo>
                    <a:pt x="2909" y="283"/>
                    <a:pt x="2890" y="291"/>
                    <a:pt x="2872" y="291"/>
                  </a:cubicBezTo>
                  <a:cubicBezTo>
                    <a:pt x="2863" y="291"/>
                    <a:pt x="2854" y="288"/>
                    <a:pt x="2847" y="285"/>
                  </a:cubicBezTo>
                  <a:cubicBezTo>
                    <a:pt x="2826" y="274"/>
                    <a:pt x="2819" y="262"/>
                    <a:pt x="2815" y="253"/>
                  </a:cubicBezTo>
                  <a:cubicBezTo>
                    <a:pt x="2810" y="243"/>
                    <a:pt x="2808" y="238"/>
                    <a:pt x="2792" y="238"/>
                  </a:cubicBezTo>
                  <a:cubicBezTo>
                    <a:pt x="2785" y="238"/>
                    <a:pt x="2780" y="236"/>
                    <a:pt x="2777" y="232"/>
                  </a:cubicBezTo>
                  <a:cubicBezTo>
                    <a:pt x="2771" y="224"/>
                    <a:pt x="2775" y="211"/>
                    <a:pt x="2778" y="201"/>
                  </a:cubicBezTo>
                  <a:cubicBezTo>
                    <a:pt x="2779" y="198"/>
                    <a:pt x="2781" y="193"/>
                    <a:pt x="2781" y="191"/>
                  </a:cubicBezTo>
                  <a:cubicBezTo>
                    <a:pt x="2779" y="191"/>
                    <a:pt x="2775" y="193"/>
                    <a:pt x="2768" y="197"/>
                  </a:cubicBezTo>
                  <a:cubicBezTo>
                    <a:pt x="2755" y="204"/>
                    <a:pt x="2740" y="214"/>
                    <a:pt x="2724" y="225"/>
                  </a:cubicBezTo>
                  <a:cubicBezTo>
                    <a:pt x="2686" y="251"/>
                    <a:pt x="2647" y="278"/>
                    <a:pt x="2616" y="278"/>
                  </a:cubicBezTo>
                  <a:cubicBezTo>
                    <a:pt x="2605" y="278"/>
                    <a:pt x="2596" y="274"/>
                    <a:pt x="2588" y="267"/>
                  </a:cubicBezTo>
                  <a:cubicBezTo>
                    <a:pt x="2579" y="259"/>
                    <a:pt x="2570" y="255"/>
                    <a:pt x="2559" y="255"/>
                  </a:cubicBezTo>
                  <a:cubicBezTo>
                    <a:pt x="2552" y="255"/>
                    <a:pt x="2544" y="257"/>
                    <a:pt x="2538" y="258"/>
                  </a:cubicBezTo>
                  <a:cubicBezTo>
                    <a:pt x="2531" y="260"/>
                    <a:pt x="2524" y="261"/>
                    <a:pt x="2517" y="261"/>
                  </a:cubicBezTo>
                  <a:cubicBezTo>
                    <a:pt x="2506" y="261"/>
                    <a:pt x="2497" y="258"/>
                    <a:pt x="2490" y="250"/>
                  </a:cubicBezTo>
                  <a:cubicBezTo>
                    <a:pt x="2484" y="244"/>
                    <a:pt x="2483" y="236"/>
                    <a:pt x="2486" y="227"/>
                  </a:cubicBezTo>
                  <a:cubicBezTo>
                    <a:pt x="2501" y="191"/>
                    <a:pt x="2598" y="139"/>
                    <a:pt x="2647" y="142"/>
                  </a:cubicBezTo>
                  <a:lnTo>
                    <a:pt x="2649" y="142"/>
                  </a:lnTo>
                  <a:cubicBezTo>
                    <a:pt x="2657" y="142"/>
                    <a:pt x="2665" y="139"/>
                    <a:pt x="2673" y="134"/>
                  </a:cubicBezTo>
                  <a:cubicBezTo>
                    <a:pt x="2651" y="126"/>
                    <a:pt x="2620" y="116"/>
                    <a:pt x="2599" y="116"/>
                  </a:cubicBezTo>
                  <a:cubicBezTo>
                    <a:pt x="2590" y="116"/>
                    <a:pt x="2584" y="117"/>
                    <a:pt x="2581" y="121"/>
                  </a:cubicBezTo>
                  <a:cubicBezTo>
                    <a:pt x="2573" y="131"/>
                    <a:pt x="2563" y="136"/>
                    <a:pt x="2552" y="136"/>
                  </a:cubicBezTo>
                  <a:cubicBezTo>
                    <a:pt x="2533" y="136"/>
                    <a:pt x="2516" y="122"/>
                    <a:pt x="2506" y="110"/>
                  </a:cubicBezTo>
                  <a:cubicBezTo>
                    <a:pt x="2501" y="103"/>
                    <a:pt x="2495" y="103"/>
                    <a:pt x="2487" y="104"/>
                  </a:cubicBezTo>
                  <a:cubicBezTo>
                    <a:pt x="2475" y="104"/>
                    <a:pt x="2460" y="105"/>
                    <a:pt x="2443" y="85"/>
                  </a:cubicBezTo>
                  <a:cubicBezTo>
                    <a:pt x="2435" y="75"/>
                    <a:pt x="2426" y="71"/>
                    <a:pt x="2417" y="71"/>
                  </a:cubicBezTo>
                  <a:cubicBezTo>
                    <a:pt x="2407" y="71"/>
                    <a:pt x="2397" y="76"/>
                    <a:pt x="2389" y="80"/>
                  </a:cubicBezTo>
                  <a:cubicBezTo>
                    <a:pt x="2386" y="82"/>
                    <a:pt x="2383" y="83"/>
                    <a:pt x="2380" y="84"/>
                  </a:cubicBezTo>
                  <a:cubicBezTo>
                    <a:pt x="2368" y="90"/>
                    <a:pt x="2353" y="83"/>
                    <a:pt x="2336" y="74"/>
                  </a:cubicBezTo>
                  <a:cubicBezTo>
                    <a:pt x="2329" y="70"/>
                    <a:pt x="2320" y="66"/>
                    <a:pt x="2310" y="62"/>
                  </a:cubicBezTo>
                  <a:cubicBezTo>
                    <a:pt x="2291" y="55"/>
                    <a:pt x="2290" y="40"/>
                    <a:pt x="2289" y="29"/>
                  </a:cubicBezTo>
                  <a:cubicBezTo>
                    <a:pt x="2288" y="18"/>
                    <a:pt x="2287" y="10"/>
                    <a:pt x="2277" y="3"/>
                  </a:cubicBezTo>
                  <a:cubicBezTo>
                    <a:pt x="2275" y="1"/>
                    <a:pt x="2273" y="0"/>
                    <a:pt x="2271" y="0"/>
                  </a:cubicBezTo>
                  <a:cubicBezTo>
                    <a:pt x="2265" y="0"/>
                    <a:pt x="2261" y="19"/>
                    <a:pt x="2260" y="32"/>
                  </a:cubicBezTo>
                  <a:lnTo>
                    <a:pt x="2260" y="38"/>
                  </a:lnTo>
                  <a:lnTo>
                    <a:pt x="2255" y="38"/>
                  </a:lnTo>
                  <a:lnTo>
                    <a:pt x="163" y="49"/>
                  </a:lnTo>
                  <a:cubicBezTo>
                    <a:pt x="180" y="68"/>
                    <a:pt x="178" y="84"/>
                    <a:pt x="177" y="100"/>
                  </a:cubicBezTo>
                  <a:cubicBezTo>
                    <a:pt x="176" y="109"/>
                    <a:pt x="175" y="120"/>
                    <a:pt x="178" y="131"/>
                  </a:cubicBezTo>
                  <a:cubicBezTo>
                    <a:pt x="184" y="154"/>
                    <a:pt x="183" y="188"/>
                    <a:pt x="169" y="205"/>
                  </a:cubicBezTo>
                  <a:cubicBezTo>
                    <a:pt x="164" y="213"/>
                    <a:pt x="157" y="216"/>
                    <a:pt x="148" y="216"/>
                  </a:cubicBezTo>
                  <a:cubicBezTo>
                    <a:pt x="132" y="216"/>
                    <a:pt x="123" y="207"/>
                    <a:pt x="121" y="197"/>
                  </a:cubicBezTo>
                  <a:cubicBezTo>
                    <a:pt x="118" y="185"/>
                    <a:pt x="124" y="173"/>
                    <a:pt x="135" y="166"/>
                  </a:cubicBezTo>
                  <a:cubicBezTo>
                    <a:pt x="142" y="163"/>
                    <a:pt x="143" y="153"/>
                    <a:pt x="141" y="145"/>
                  </a:cubicBezTo>
                  <a:cubicBezTo>
                    <a:pt x="139" y="138"/>
                    <a:pt x="134" y="130"/>
                    <a:pt x="128" y="130"/>
                  </a:cubicBezTo>
                  <a:cubicBezTo>
                    <a:pt x="123" y="130"/>
                    <a:pt x="119" y="128"/>
                    <a:pt x="115" y="125"/>
                  </a:cubicBezTo>
                  <a:cubicBezTo>
                    <a:pt x="111" y="120"/>
                    <a:pt x="108" y="113"/>
                    <a:pt x="107" y="104"/>
                  </a:cubicBezTo>
                  <a:cubicBezTo>
                    <a:pt x="95" y="107"/>
                    <a:pt x="81" y="108"/>
                    <a:pt x="66" y="108"/>
                  </a:cubicBezTo>
                  <a:cubicBezTo>
                    <a:pt x="46" y="108"/>
                    <a:pt x="25" y="106"/>
                    <a:pt x="0" y="103"/>
                  </a:cubicBezTo>
                  <a:cubicBezTo>
                    <a:pt x="2" y="123"/>
                    <a:pt x="12" y="166"/>
                    <a:pt x="38" y="200"/>
                  </a:cubicBezTo>
                  <a:cubicBezTo>
                    <a:pt x="52" y="219"/>
                    <a:pt x="54" y="234"/>
                    <a:pt x="56" y="246"/>
                  </a:cubicBezTo>
                  <a:cubicBezTo>
                    <a:pt x="58" y="258"/>
                    <a:pt x="59" y="264"/>
                    <a:pt x="70" y="270"/>
                  </a:cubicBezTo>
                  <a:cubicBezTo>
                    <a:pt x="85" y="278"/>
                    <a:pt x="93" y="288"/>
                    <a:pt x="91" y="296"/>
                  </a:cubicBezTo>
                  <a:cubicBezTo>
                    <a:pt x="90" y="299"/>
                    <a:pt x="87" y="307"/>
                    <a:pt x="73" y="307"/>
                  </a:cubicBezTo>
                  <a:lnTo>
                    <a:pt x="73" y="307"/>
                  </a:lnTo>
                  <a:cubicBezTo>
                    <a:pt x="71" y="307"/>
                    <a:pt x="69" y="306"/>
                    <a:pt x="66" y="306"/>
                  </a:cubicBezTo>
                  <a:cubicBezTo>
                    <a:pt x="63" y="306"/>
                    <a:pt x="61" y="306"/>
                    <a:pt x="61" y="306"/>
                  </a:cubicBezTo>
                  <a:cubicBezTo>
                    <a:pt x="59" y="307"/>
                    <a:pt x="60" y="316"/>
                    <a:pt x="60" y="322"/>
                  </a:cubicBezTo>
                  <a:cubicBezTo>
                    <a:pt x="60" y="333"/>
                    <a:pt x="61" y="349"/>
                    <a:pt x="58" y="371"/>
                  </a:cubicBezTo>
                  <a:cubicBezTo>
                    <a:pt x="53" y="399"/>
                    <a:pt x="51" y="445"/>
                    <a:pt x="50" y="485"/>
                  </a:cubicBezTo>
                  <a:cubicBezTo>
                    <a:pt x="49" y="517"/>
                    <a:pt x="48" y="544"/>
                    <a:pt x="46" y="558"/>
                  </a:cubicBezTo>
                  <a:cubicBezTo>
                    <a:pt x="44" y="569"/>
                    <a:pt x="39" y="582"/>
                    <a:pt x="34" y="595"/>
                  </a:cubicBezTo>
                  <a:cubicBezTo>
                    <a:pt x="23" y="622"/>
                    <a:pt x="11" y="652"/>
                    <a:pt x="25" y="673"/>
                  </a:cubicBezTo>
                  <a:cubicBezTo>
                    <a:pt x="52" y="714"/>
                    <a:pt x="62" y="762"/>
                    <a:pt x="51" y="801"/>
                  </a:cubicBezTo>
                  <a:cubicBezTo>
                    <a:pt x="39" y="843"/>
                    <a:pt x="41" y="866"/>
                    <a:pt x="59" y="896"/>
                  </a:cubicBezTo>
                  <a:cubicBezTo>
                    <a:pt x="68" y="913"/>
                    <a:pt x="69" y="935"/>
                    <a:pt x="71" y="954"/>
                  </a:cubicBezTo>
                  <a:cubicBezTo>
                    <a:pt x="71" y="972"/>
                    <a:pt x="72" y="989"/>
                    <a:pt x="80" y="994"/>
                  </a:cubicBezTo>
                  <a:cubicBezTo>
                    <a:pt x="99" y="1005"/>
                    <a:pt x="118" y="1027"/>
                    <a:pt x="140" y="1062"/>
                  </a:cubicBezTo>
                  <a:cubicBezTo>
                    <a:pt x="148" y="1075"/>
                    <a:pt x="155" y="1078"/>
                    <a:pt x="161" y="1080"/>
                  </a:cubicBezTo>
                  <a:cubicBezTo>
                    <a:pt x="171" y="1084"/>
                    <a:pt x="178" y="1089"/>
                    <a:pt x="180" y="1107"/>
                  </a:cubicBezTo>
                  <a:lnTo>
                    <a:pt x="180" y="1109"/>
                  </a:lnTo>
                  <a:cubicBezTo>
                    <a:pt x="183" y="1137"/>
                    <a:pt x="183" y="1139"/>
                    <a:pt x="206" y="1149"/>
                  </a:cubicBezTo>
                  <a:cubicBezTo>
                    <a:pt x="231" y="1160"/>
                    <a:pt x="226" y="1184"/>
                    <a:pt x="222" y="1200"/>
                  </a:cubicBezTo>
                  <a:cubicBezTo>
                    <a:pt x="221" y="1205"/>
                    <a:pt x="220" y="1210"/>
                    <a:pt x="220" y="1214"/>
                  </a:cubicBezTo>
                  <a:cubicBezTo>
                    <a:pt x="220" y="1227"/>
                    <a:pt x="255" y="1258"/>
                    <a:pt x="291" y="1290"/>
                  </a:cubicBezTo>
                  <a:lnTo>
                    <a:pt x="298" y="1296"/>
                  </a:lnTo>
                  <a:cubicBezTo>
                    <a:pt x="323" y="1319"/>
                    <a:pt x="324" y="1339"/>
                    <a:pt x="324" y="1353"/>
                  </a:cubicBezTo>
                  <a:cubicBezTo>
                    <a:pt x="324" y="1365"/>
                    <a:pt x="324" y="1365"/>
                    <a:pt x="333" y="1365"/>
                  </a:cubicBezTo>
                  <a:cubicBezTo>
                    <a:pt x="368" y="1365"/>
                    <a:pt x="401" y="1387"/>
                    <a:pt x="431" y="1405"/>
                  </a:cubicBezTo>
                  <a:cubicBezTo>
                    <a:pt x="449" y="1417"/>
                    <a:pt x="460" y="1417"/>
                    <a:pt x="472" y="1417"/>
                  </a:cubicBezTo>
                  <a:cubicBezTo>
                    <a:pt x="479" y="1416"/>
                    <a:pt x="486" y="1417"/>
                    <a:pt x="493" y="1418"/>
                  </a:cubicBezTo>
                  <a:cubicBezTo>
                    <a:pt x="518" y="1424"/>
                    <a:pt x="560" y="1474"/>
                    <a:pt x="569" y="1507"/>
                  </a:cubicBezTo>
                  <a:cubicBezTo>
                    <a:pt x="573" y="1523"/>
                    <a:pt x="578" y="1537"/>
                    <a:pt x="584" y="1550"/>
                  </a:cubicBezTo>
                  <a:lnTo>
                    <a:pt x="757" y="1527"/>
                  </a:lnTo>
                  <a:lnTo>
                    <a:pt x="759" y="152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7" name="Freeform 227">
              <a:extLst>
                <a:ext uri="{FF2B5EF4-FFF2-40B4-BE49-F238E27FC236}">
                  <a16:creationId xmlns:a16="http://schemas.microsoft.com/office/drawing/2014/main" id="{4069056D-C496-4E3D-86AA-82762CC9D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996" y="3581198"/>
              <a:ext cx="11274" cy="11274"/>
            </a:xfrm>
            <a:custGeom>
              <a:avLst/>
              <a:gdLst>
                <a:gd name="T0" fmla="*/ 13 w 28"/>
                <a:gd name="T1" fmla="*/ 0 h 28"/>
                <a:gd name="T2" fmla="*/ 8 w 28"/>
                <a:gd name="T3" fmla="*/ 0 h 28"/>
                <a:gd name="T4" fmla="*/ 1 w 28"/>
                <a:gd name="T5" fmla="*/ 12 h 28"/>
                <a:gd name="T6" fmla="*/ 9 w 28"/>
                <a:gd name="T7" fmla="*/ 27 h 28"/>
                <a:gd name="T8" fmla="*/ 12 w 28"/>
                <a:gd name="T9" fmla="*/ 27 h 28"/>
                <a:gd name="T10" fmla="*/ 25 w 28"/>
                <a:gd name="T11" fmla="*/ 5 h 28"/>
                <a:gd name="T12" fmla="*/ 13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3" y="0"/>
                  </a:moveTo>
                  <a:cubicBezTo>
                    <a:pt x="12" y="0"/>
                    <a:pt x="10" y="0"/>
                    <a:pt x="8" y="0"/>
                  </a:cubicBezTo>
                  <a:cubicBezTo>
                    <a:pt x="1" y="1"/>
                    <a:pt x="0" y="7"/>
                    <a:pt x="1" y="12"/>
                  </a:cubicBezTo>
                  <a:cubicBezTo>
                    <a:pt x="1" y="21"/>
                    <a:pt x="6" y="27"/>
                    <a:pt x="9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24" y="18"/>
                    <a:pt x="27" y="10"/>
                    <a:pt x="25" y="5"/>
                  </a:cubicBezTo>
                  <a:cubicBezTo>
                    <a:pt x="24" y="2"/>
                    <a:pt x="19" y="0"/>
                    <a:pt x="1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8" name="Freeform 228">
              <a:extLst>
                <a:ext uri="{FF2B5EF4-FFF2-40B4-BE49-F238E27FC236}">
                  <a16:creationId xmlns:a16="http://schemas.microsoft.com/office/drawing/2014/main" id="{3774B12A-A49E-4BB7-BED9-CC303F286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8339" y="2739408"/>
              <a:ext cx="407750" cy="293123"/>
            </a:xfrm>
            <a:custGeom>
              <a:avLst/>
              <a:gdLst>
                <a:gd name="T0" fmla="*/ 188 w 955"/>
                <a:gd name="T1" fmla="*/ 595 h 686"/>
                <a:gd name="T2" fmla="*/ 277 w 955"/>
                <a:gd name="T3" fmla="*/ 682 h 686"/>
                <a:gd name="T4" fmla="*/ 292 w 955"/>
                <a:gd name="T5" fmla="*/ 659 h 686"/>
                <a:gd name="T6" fmla="*/ 324 w 955"/>
                <a:gd name="T7" fmla="*/ 654 h 686"/>
                <a:gd name="T8" fmla="*/ 357 w 955"/>
                <a:gd name="T9" fmla="*/ 647 h 686"/>
                <a:gd name="T10" fmla="*/ 456 w 955"/>
                <a:gd name="T11" fmla="*/ 626 h 686"/>
                <a:gd name="T12" fmla="*/ 557 w 955"/>
                <a:gd name="T13" fmla="*/ 602 h 686"/>
                <a:gd name="T14" fmla="*/ 644 w 955"/>
                <a:gd name="T15" fmla="*/ 519 h 686"/>
                <a:gd name="T16" fmla="*/ 678 w 955"/>
                <a:gd name="T17" fmla="*/ 470 h 686"/>
                <a:gd name="T18" fmla="*/ 697 w 955"/>
                <a:gd name="T19" fmla="*/ 431 h 686"/>
                <a:gd name="T20" fmla="*/ 746 w 955"/>
                <a:gd name="T21" fmla="*/ 290 h 686"/>
                <a:gd name="T22" fmla="*/ 840 w 955"/>
                <a:gd name="T23" fmla="*/ 221 h 686"/>
                <a:gd name="T24" fmla="*/ 922 w 955"/>
                <a:gd name="T25" fmla="*/ 177 h 686"/>
                <a:gd name="T26" fmla="*/ 930 w 955"/>
                <a:gd name="T27" fmla="*/ 125 h 686"/>
                <a:gd name="T28" fmla="*/ 877 w 955"/>
                <a:gd name="T29" fmla="*/ 122 h 686"/>
                <a:gd name="T30" fmla="*/ 783 w 955"/>
                <a:gd name="T31" fmla="*/ 99 h 686"/>
                <a:gd name="T32" fmla="*/ 757 w 955"/>
                <a:gd name="T33" fmla="*/ 86 h 686"/>
                <a:gd name="T34" fmla="*/ 688 w 955"/>
                <a:gd name="T35" fmla="*/ 97 h 686"/>
                <a:gd name="T36" fmla="*/ 614 w 955"/>
                <a:gd name="T37" fmla="*/ 61 h 686"/>
                <a:gd name="T38" fmla="*/ 573 w 955"/>
                <a:gd name="T39" fmla="*/ 41 h 686"/>
                <a:gd name="T40" fmla="*/ 442 w 955"/>
                <a:gd name="T41" fmla="*/ 26 h 686"/>
                <a:gd name="T42" fmla="*/ 316 w 955"/>
                <a:gd name="T43" fmla="*/ 25 h 686"/>
                <a:gd name="T44" fmla="*/ 190 w 955"/>
                <a:gd name="T45" fmla="*/ 24 h 686"/>
                <a:gd name="T46" fmla="*/ 97 w 955"/>
                <a:gd name="T47" fmla="*/ 0 h 686"/>
                <a:gd name="T48" fmla="*/ 34 w 955"/>
                <a:gd name="T49" fmla="*/ 40 h 686"/>
                <a:gd name="T50" fmla="*/ 21 w 955"/>
                <a:gd name="T51" fmla="*/ 84 h 686"/>
                <a:gd name="T52" fmla="*/ 47 w 955"/>
                <a:gd name="T53" fmla="*/ 151 h 686"/>
                <a:gd name="T54" fmla="*/ 85 w 955"/>
                <a:gd name="T55" fmla="*/ 158 h 686"/>
                <a:gd name="T56" fmla="*/ 115 w 955"/>
                <a:gd name="T57" fmla="*/ 163 h 686"/>
                <a:gd name="T58" fmla="*/ 141 w 955"/>
                <a:gd name="T59" fmla="*/ 168 h 686"/>
                <a:gd name="T60" fmla="*/ 152 w 955"/>
                <a:gd name="T61" fmla="*/ 164 h 686"/>
                <a:gd name="T62" fmla="*/ 208 w 955"/>
                <a:gd name="T63" fmla="*/ 177 h 686"/>
                <a:gd name="T64" fmla="*/ 234 w 955"/>
                <a:gd name="T65" fmla="*/ 194 h 686"/>
                <a:gd name="T66" fmla="*/ 197 w 955"/>
                <a:gd name="T67" fmla="*/ 233 h 686"/>
                <a:gd name="T68" fmla="*/ 183 w 955"/>
                <a:gd name="T69" fmla="*/ 270 h 686"/>
                <a:gd name="T70" fmla="*/ 177 w 955"/>
                <a:gd name="T71" fmla="*/ 356 h 686"/>
                <a:gd name="T72" fmla="*/ 164 w 955"/>
                <a:gd name="T73" fmla="*/ 381 h 686"/>
                <a:gd name="T74" fmla="*/ 142 w 955"/>
                <a:gd name="T75" fmla="*/ 390 h 686"/>
                <a:gd name="T76" fmla="*/ 179 w 955"/>
                <a:gd name="T77" fmla="*/ 442 h 686"/>
                <a:gd name="T78" fmla="*/ 167 w 955"/>
                <a:gd name="T79" fmla="*/ 452 h 686"/>
                <a:gd name="T80" fmla="*/ 152 w 955"/>
                <a:gd name="T81" fmla="*/ 483 h 686"/>
                <a:gd name="T82" fmla="*/ 181 w 955"/>
                <a:gd name="T83" fmla="*/ 520 h 686"/>
                <a:gd name="T84" fmla="*/ 140 w 955"/>
                <a:gd name="T85" fmla="*/ 572 h 686"/>
                <a:gd name="T86" fmla="*/ 162 w 955"/>
                <a:gd name="T87" fmla="*/ 589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5" h="686">
                  <a:moveTo>
                    <a:pt x="162" y="589"/>
                  </a:moveTo>
                  <a:cubicBezTo>
                    <a:pt x="172" y="589"/>
                    <a:pt x="180" y="591"/>
                    <a:pt x="188" y="595"/>
                  </a:cubicBezTo>
                  <a:cubicBezTo>
                    <a:pt x="202" y="601"/>
                    <a:pt x="213" y="619"/>
                    <a:pt x="225" y="637"/>
                  </a:cubicBezTo>
                  <a:cubicBezTo>
                    <a:pt x="240" y="661"/>
                    <a:pt x="256" y="685"/>
                    <a:pt x="277" y="682"/>
                  </a:cubicBezTo>
                  <a:cubicBezTo>
                    <a:pt x="284" y="681"/>
                    <a:pt x="284" y="680"/>
                    <a:pt x="285" y="674"/>
                  </a:cubicBezTo>
                  <a:cubicBezTo>
                    <a:pt x="286" y="670"/>
                    <a:pt x="287" y="664"/>
                    <a:pt x="292" y="659"/>
                  </a:cubicBezTo>
                  <a:cubicBezTo>
                    <a:pt x="298" y="653"/>
                    <a:pt x="305" y="653"/>
                    <a:pt x="310" y="653"/>
                  </a:cubicBezTo>
                  <a:cubicBezTo>
                    <a:pt x="314" y="653"/>
                    <a:pt x="319" y="653"/>
                    <a:pt x="324" y="654"/>
                  </a:cubicBezTo>
                  <a:cubicBezTo>
                    <a:pt x="329" y="654"/>
                    <a:pt x="335" y="655"/>
                    <a:pt x="340" y="655"/>
                  </a:cubicBezTo>
                  <a:cubicBezTo>
                    <a:pt x="345" y="655"/>
                    <a:pt x="350" y="652"/>
                    <a:pt x="357" y="647"/>
                  </a:cubicBezTo>
                  <a:cubicBezTo>
                    <a:pt x="367" y="639"/>
                    <a:pt x="382" y="629"/>
                    <a:pt x="410" y="628"/>
                  </a:cubicBezTo>
                  <a:cubicBezTo>
                    <a:pt x="427" y="628"/>
                    <a:pt x="442" y="627"/>
                    <a:pt x="456" y="626"/>
                  </a:cubicBezTo>
                  <a:cubicBezTo>
                    <a:pt x="475" y="625"/>
                    <a:pt x="491" y="624"/>
                    <a:pt x="507" y="625"/>
                  </a:cubicBezTo>
                  <a:cubicBezTo>
                    <a:pt x="533" y="626"/>
                    <a:pt x="551" y="617"/>
                    <a:pt x="557" y="602"/>
                  </a:cubicBezTo>
                  <a:cubicBezTo>
                    <a:pt x="565" y="579"/>
                    <a:pt x="590" y="562"/>
                    <a:pt x="621" y="557"/>
                  </a:cubicBezTo>
                  <a:cubicBezTo>
                    <a:pt x="640" y="554"/>
                    <a:pt x="642" y="539"/>
                    <a:pt x="644" y="519"/>
                  </a:cubicBezTo>
                  <a:cubicBezTo>
                    <a:pt x="644" y="515"/>
                    <a:pt x="644" y="511"/>
                    <a:pt x="644" y="508"/>
                  </a:cubicBezTo>
                  <a:cubicBezTo>
                    <a:pt x="646" y="496"/>
                    <a:pt x="662" y="483"/>
                    <a:pt x="678" y="470"/>
                  </a:cubicBezTo>
                  <a:cubicBezTo>
                    <a:pt x="687" y="463"/>
                    <a:pt x="700" y="453"/>
                    <a:pt x="701" y="449"/>
                  </a:cubicBezTo>
                  <a:cubicBezTo>
                    <a:pt x="702" y="446"/>
                    <a:pt x="699" y="438"/>
                    <a:pt x="697" y="431"/>
                  </a:cubicBezTo>
                  <a:cubicBezTo>
                    <a:pt x="691" y="408"/>
                    <a:pt x="680" y="370"/>
                    <a:pt x="703" y="335"/>
                  </a:cubicBezTo>
                  <a:cubicBezTo>
                    <a:pt x="718" y="312"/>
                    <a:pt x="734" y="299"/>
                    <a:pt x="746" y="290"/>
                  </a:cubicBezTo>
                  <a:cubicBezTo>
                    <a:pt x="759" y="280"/>
                    <a:pt x="765" y="274"/>
                    <a:pt x="765" y="264"/>
                  </a:cubicBezTo>
                  <a:cubicBezTo>
                    <a:pt x="765" y="234"/>
                    <a:pt x="805" y="225"/>
                    <a:pt x="840" y="221"/>
                  </a:cubicBezTo>
                  <a:cubicBezTo>
                    <a:pt x="862" y="218"/>
                    <a:pt x="875" y="208"/>
                    <a:pt x="888" y="198"/>
                  </a:cubicBezTo>
                  <a:cubicBezTo>
                    <a:pt x="898" y="191"/>
                    <a:pt x="908" y="183"/>
                    <a:pt x="922" y="177"/>
                  </a:cubicBezTo>
                  <a:cubicBezTo>
                    <a:pt x="945" y="168"/>
                    <a:pt x="954" y="151"/>
                    <a:pt x="951" y="125"/>
                  </a:cubicBezTo>
                  <a:cubicBezTo>
                    <a:pt x="944" y="125"/>
                    <a:pt x="937" y="125"/>
                    <a:pt x="930" y="125"/>
                  </a:cubicBezTo>
                  <a:cubicBezTo>
                    <a:pt x="924" y="125"/>
                    <a:pt x="918" y="125"/>
                    <a:pt x="912" y="125"/>
                  </a:cubicBezTo>
                  <a:cubicBezTo>
                    <a:pt x="901" y="125"/>
                    <a:pt x="888" y="125"/>
                    <a:pt x="877" y="122"/>
                  </a:cubicBezTo>
                  <a:cubicBezTo>
                    <a:pt x="870" y="121"/>
                    <a:pt x="860" y="119"/>
                    <a:pt x="850" y="118"/>
                  </a:cubicBezTo>
                  <a:cubicBezTo>
                    <a:pt x="823" y="114"/>
                    <a:pt x="794" y="110"/>
                    <a:pt x="783" y="99"/>
                  </a:cubicBezTo>
                  <a:cubicBezTo>
                    <a:pt x="774" y="90"/>
                    <a:pt x="763" y="84"/>
                    <a:pt x="759" y="84"/>
                  </a:cubicBezTo>
                  <a:cubicBezTo>
                    <a:pt x="758" y="84"/>
                    <a:pt x="757" y="85"/>
                    <a:pt x="757" y="86"/>
                  </a:cubicBezTo>
                  <a:cubicBezTo>
                    <a:pt x="757" y="99"/>
                    <a:pt x="744" y="107"/>
                    <a:pt x="724" y="107"/>
                  </a:cubicBezTo>
                  <a:cubicBezTo>
                    <a:pt x="711" y="107"/>
                    <a:pt x="698" y="103"/>
                    <a:pt x="688" y="97"/>
                  </a:cubicBezTo>
                  <a:cubicBezTo>
                    <a:pt x="677" y="90"/>
                    <a:pt x="663" y="84"/>
                    <a:pt x="649" y="78"/>
                  </a:cubicBezTo>
                  <a:cubicBezTo>
                    <a:pt x="635" y="72"/>
                    <a:pt x="622" y="67"/>
                    <a:pt x="614" y="61"/>
                  </a:cubicBezTo>
                  <a:cubicBezTo>
                    <a:pt x="608" y="58"/>
                    <a:pt x="599" y="53"/>
                    <a:pt x="589" y="49"/>
                  </a:cubicBezTo>
                  <a:cubicBezTo>
                    <a:pt x="584" y="46"/>
                    <a:pt x="578" y="43"/>
                    <a:pt x="573" y="41"/>
                  </a:cubicBezTo>
                  <a:cubicBezTo>
                    <a:pt x="561" y="42"/>
                    <a:pt x="543" y="39"/>
                    <a:pt x="522" y="34"/>
                  </a:cubicBezTo>
                  <a:cubicBezTo>
                    <a:pt x="496" y="29"/>
                    <a:pt x="466" y="23"/>
                    <a:pt x="442" y="26"/>
                  </a:cubicBezTo>
                  <a:cubicBezTo>
                    <a:pt x="434" y="27"/>
                    <a:pt x="422" y="28"/>
                    <a:pt x="405" y="28"/>
                  </a:cubicBezTo>
                  <a:cubicBezTo>
                    <a:pt x="380" y="28"/>
                    <a:pt x="348" y="26"/>
                    <a:pt x="316" y="25"/>
                  </a:cubicBezTo>
                  <a:cubicBezTo>
                    <a:pt x="284" y="24"/>
                    <a:pt x="251" y="23"/>
                    <a:pt x="224" y="23"/>
                  </a:cubicBezTo>
                  <a:cubicBezTo>
                    <a:pt x="210" y="23"/>
                    <a:pt x="199" y="23"/>
                    <a:pt x="190" y="24"/>
                  </a:cubicBezTo>
                  <a:cubicBezTo>
                    <a:pt x="154" y="27"/>
                    <a:pt x="138" y="17"/>
                    <a:pt x="125" y="9"/>
                  </a:cubicBezTo>
                  <a:cubicBezTo>
                    <a:pt x="116" y="4"/>
                    <a:pt x="109" y="0"/>
                    <a:pt x="97" y="0"/>
                  </a:cubicBezTo>
                  <a:cubicBezTo>
                    <a:pt x="86" y="0"/>
                    <a:pt x="83" y="6"/>
                    <a:pt x="77" y="14"/>
                  </a:cubicBezTo>
                  <a:cubicBezTo>
                    <a:pt x="71" y="25"/>
                    <a:pt x="62" y="39"/>
                    <a:pt x="34" y="40"/>
                  </a:cubicBezTo>
                  <a:cubicBezTo>
                    <a:pt x="17" y="40"/>
                    <a:pt x="5" y="45"/>
                    <a:pt x="3" y="53"/>
                  </a:cubicBezTo>
                  <a:cubicBezTo>
                    <a:pt x="0" y="61"/>
                    <a:pt x="7" y="73"/>
                    <a:pt x="21" y="84"/>
                  </a:cubicBezTo>
                  <a:cubicBezTo>
                    <a:pt x="41" y="100"/>
                    <a:pt x="40" y="130"/>
                    <a:pt x="38" y="156"/>
                  </a:cubicBezTo>
                  <a:cubicBezTo>
                    <a:pt x="42" y="155"/>
                    <a:pt x="45" y="153"/>
                    <a:pt x="47" y="151"/>
                  </a:cubicBezTo>
                  <a:cubicBezTo>
                    <a:pt x="54" y="143"/>
                    <a:pt x="62" y="138"/>
                    <a:pt x="69" y="138"/>
                  </a:cubicBezTo>
                  <a:cubicBezTo>
                    <a:pt x="76" y="138"/>
                    <a:pt x="85" y="143"/>
                    <a:pt x="85" y="158"/>
                  </a:cubicBezTo>
                  <a:cubicBezTo>
                    <a:pt x="85" y="159"/>
                    <a:pt x="85" y="164"/>
                    <a:pt x="102" y="164"/>
                  </a:cubicBezTo>
                  <a:cubicBezTo>
                    <a:pt x="106" y="164"/>
                    <a:pt x="111" y="163"/>
                    <a:pt x="115" y="163"/>
                  </a:cubicBezTo>
                  <a:cubicBezTo>
                    <a:pt x="119" y="163"/>
                    <a:pt x="122" y="163"/>
                    <a:pt x="126" y="163"/>
                  </a:cubicBezTo>
                  <a:cubicBezTo>
                    <a:pt x="134" y="163"/>
                    <a:pt x="138" y="166"/>
                    <a:pt x="141" y="168"/>
                  </a:cubicBezTo>
                  <a:cubicBezTo>
                    <a:pt x="142" y="168"/>
                    <a:pt x="143" y="169"/>
                    <a:pt x="143" y="169"/>
                  </a:cubicBezTo>
                  <a:cubicBezTo>
                    <a:pt x="144" y="169"/>
                    <a:pt x="146" y="169"/>
                    <a:pt x="152" y="164"/>
                  </a:cubicBezTo>
                  <a:cubicBezTo>
                    <a:pt x="160" y="158"/>
                    <a:pt x="170" y="155"/>
                    <a:pt x="180" y="155"/>
                  </a:cubicBezTo>
                  <a:cubicBezTo>
                    <a:pt x="197" y="155"/>
                    <a:pt x="208" y="164"/>
                    <a:pt x="208" y="177"/>
                  </a:cubicBezTo>
                  <a:cubicBezTo>
                    <a:pt x="208" y="180"/>
                    <a:pt x="213" y="181"/>
                    <a:pt x="219" y="183"/>
                  </a:cubicBezTo>
                  <a:cubicBezTo>
                    <a:pt x="225" y="185"/>
                    <a:pt x="232" y="188"/>
                    <a:pt x="234" y="194"/>
                  </a:cubicBezTo>
                  <a:cubicBezTo>
                    <a:pt x="235" y="201"/>
                    <a:pt x="230" y="207"/>
                    <a:pt x="226" y="211"/>
                  </a:cubicBezTo>
                  <a:cubicBezTo>
                    <a:pt x="216" y="221"/>
                    <a:pt x="206" y="228"/>
                    <a:pt x="197" y="233"/>
                  </a:cubicBezTo>
                  <a:cubicBezTo>
                    <a:pt x="185" y="240"/>
                    <a:pt x="178" y="245"/>
                    <a:pt x="178" y="251"/>
                  </a:cubicBezTo>
                  <a:cubicBezTo>
                    <a:pt x="178" y="255"/>
                    <a:pt x="181" y="262"/>
                    <a:pt x="183" y="270"/>
                  </a:cubicBezTo>
                  <a:cubicBezTo>
                    <a:pt x="189" y="287"/>
                    <a:pt x="198" y="311"/>
                    <a:pt x="182" y="327"/>
                  </a:cubicBezTo>
                  <a:cubicBezTo>
                    <a:pt x="174" y="335"/>
                    <a:pt x="175" y="346"/>
                    <a:pt x="177" y="356"/>
                  </a:cubicBezTo>
                  <a:cubicBezTo>
                    <a:pt x="178" y="364"/>
                    <a:pt x="179" y="371"/>
                    <a:pt x="174" y="376"/>
                  </a:cubicBezTo>
                  <a:cubicBezTo>
                    <a:pt x="172" y="379"/>
                    <a:pt x="169" y="381"/>
                    <a:pt x="164" y="381"/>
                  </a:cubicBezTo>
                  <a:cubicBezTo>
                    <a:pt x="151" y="381"/>
                    <a:pt x="143" y="384"/>
                    <a:pt x="142" y="387"/>
                  </a:cubicBezTo>
                  <a:cubicBezTo>
                    <a:pt x="141" y="388"/>
                    <a:pt x="141" y="389"/>
                    <a:pt x="142" y="390"/>
                  </a:cubicBezTo>
                  <a:cubicBezTo>
                    <a:pt x="142" y="393"/>
                    <a:pt x="145" y="396"/>
                    <a:pt x="149" y="401"/>
                  </a:cubicBezTo>
                  <a:cubicBezTo>
                    <a:pt x="171" y="423"/>
                    <a:pt x="180" y="434"/>
                    <a:pt x="179" y="442"/>
                  </a:cubicBezTo>
                  <a:cubicBezTo>
                    <a:pt x="179" y="444"/>
                    <a:pt x="179" y="445"/>
                    <a:pt x="179" y="446"/>
                  </a:cubicBezTo>
                  <a:cubicBezTo>
                    <a:pt x="177" y="449"/>
                    <a:pt x="174" y="452"/>
                    <a:pt x="167" y="452"/>
                  </a:cubicBezTo>
                  <a:cubicBezTo>
                    <a:pt x="162" y="452"/>
                    <a:pt x="157" y="457"/>
                    <a:pt x="153" y="466"/>
                  </a:cubicBezTo>
                  <a:cubicBezTo>
                    <a:pt x="150" y="474"/>
                    <a:pt x="150" y="482"/>
                    <a:pt x="152" y="483"/>
                  </a:cubicBezTo>
                  <a:cubicBezTo>
                    <a:pt x="153" y="484"/>
                    <a:pt x="155" y="486"/>
                    <a:pt x="158" y="488"/>
                  </a:cubicBezTo>
                  <a:cubicBezTo>
                    <a:pt x="170" y="498"/>
                    <a:pt x="184" y="509"/>
                    <a:pt x="181" y="520"/>
                  </a:cubicBezTo>
                  <a:cubicBezTo>
                    <a:pt x="179" y="526"/>
                    <a:pt x="174" y="530"/>
                    <a:pt x="165" y="531"/>
                  </a:cubicBezTo>
                  <a:cubicBezTo>
                    <a:pt x="142" y="536"/>
                    <a:pt x="140" y="552"/>
                    <a:pt x="140" y="572"/>
                  </a:cubicBezTo>
                  <a:cubicBezTo>
                    <a:pt x="140" y="574"/>
                    <a:pt x="141" y="580"/>
                    <a:pt x="148" y="591"/>
                  </a:cubicBezTo>
                  <a:cubicBezTo>
                    <a:pt x="153" y="590"/>
                    <a:pt x="158" y="589"/>
                    <a:pt x="162" y="5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69" name="Freeform 229">
              <a:extLst>
                <a:ext uri="{FF2B5EF4-FFF2-40B4-BE49-F238E27FC236}">
                  <a16:creationId xmlns:a16="http://schemas.microsoft.com/office/drawing/2014/main" id="{1DBF1D29-A4B9-4FBC-A1F6-0EA856506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1662" y="2889727"/>
              <a:ext cx="24427" cy="16912"/>
            </a:xfrm>
            <a:custGeom>
              <a:avLst/>
              <a:gdLst>
                <a:gd name="T0" fmla="*/ 0 w 59"/>
                <a:gd name="T1" fmla="*/ 27 h 39"/>
                <a:gd name="T2" fmla="*/ 34 w 59"/>
                <a:gd name="T3" fmla="*/ 38 h 39"/>
                <a:gd name="T4" fmla="*/ 53 w 59"/>
                <a:gd name="T5" fmla="*/ 31 h 39"/>
                <a:gd name="T6" fmla="*/ 57 w 59"/>
                <a:gd name="T7" fmla="*/ 9 h 39"/>
                <a:gd name="T8" fmla="*/ 46 w 59"/>
                <a:gd name="T9" fmla="*/ 0 h 39"/>
                <a:gd name="T10" fmla="*/ 0 w 59"/>
                <a:gd name="T1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39">
                  <a:moveTo>
                    <a:pt x="0" y="27"/>
                  </a:moveTo>
                  <a:cubicBezTo>
                    <a:pt x="11" y="34"/>
                    <a:pt x="23" y="38"/>
                    <a:pt x="34" y="38"/>
                  </a:cubicBezTo>
                  <a:cubicBezTo>
                    <a:pt x="40" y="38"/>
                    <a:pt x="48" y="37"/>
                    <a:pt x="53" y="31"/>
                  </a:cubicBezTo>
                  <a:cubicBezTo>
                    <a:pt x="57" y="26"/>
                    <a:pt x="58" y="19"/>
                    <a:pt x="57" y="9"/>
                  </a:cubicBezTo>
                  <a:cubicBezTo>
                    <a:pt x="56" y="3"/>
                    <a:pt x="53" y="0"/>
                    <a:pt x="46" y="0"/>
                  </a:cubicBezTo>
                  <a:cubicBezTo>
                    <a:pt x="26" y="0"/>
                    <a:pt x="0" y="21"/>
                    <a:pt x="0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0" name="Freeform 230">
              <a:extLst>
                <a:ext uri="{FF2B5EF4-FFF2-40B4-BE49-F238E27FC236}">
                  <a16:creationId xmlns:a16="http://schemas.microsoft.com/office/drawing/2014/main" id="{C0E28463-0D4B-4DB1-A83A-5C1AFDE2F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9886" y="2609758"/>
              <a:ext cx="105225" cy="54490"/>
            </a:xfrm>
            <a:custGeom>
              <a:avLst/>
              <a:gdLst>
                <a:gd name="T0" fmla="*/ 0 w 245"/>
                <a:gd name="T1" fmla="*/ 109 h 129"/>
                <a:gd name="T2" fmla="*/ 32 w 245"/>
                <a:gd name="T3" fmla="*/ 104 h 129"/>
                <a:gd name="T4" fmla="*/ 46 w 245"/>
                <a:gd name="T5" fmla="*/ 106 h 129"/>
                <a:gd name="T6" fmla="*/ 61 w 245"/>
                <a:gd name="T7" fmla="*/ 128 h 129"/>
                <a:gd name="T8" fmla="*/ 108 w 245"/>
                <a:gd name="T9" fmla="*/ 118 h 129"/>
                <a:gd name="T10" fmla="*/ 137 w 245"/>
                <a:gd name="T11" fmla="*/ 120 h 129"/>
                <a:gd name="T12" fmla="*/ 151 w 245"/>
                <a:gd name="T13" fmla="*/ 123 h 129"/>
                <a:gd name="T14" fmla="*/ 153 w 245"/>
                <a:gd name="T15" fmla="*/ 123 h 129"/>
                <a:gd name="T16" fmla="*/ 185 w 245"/>
                <a:gd name="T17" fmla="*/ 86 h 129"/>
                <a:gd name="T18" fmla="*/ 188 w 245"/>
                <a:gd name="T19" fmla="*/ 73 h 129"/>
                <a:gd name="T20" fmla="*/ 203 w 245"/>
                <a:gd name="T21" fmla="*/ 49 h 129"/>
                <a:gd name="T22" fmla="*/ 244 w 245"/>
                <a:gd name="T23" fmla="*/ 21 h 129"/>
                <a:gd name="T24" fmla="*/ 231 w 245"/>
                <a:gd name="T25" fmla="*/ 0 h 129"/>
                <a:gd name="T26" fmla="*/ 226 w 245"/>
                <a:gd name="T27" fmla="*/ 2 h 129"/>
                <a:gd name="T28" fmla="*/ 180 w 245"/>
                <a:gd name="T29" fmla="*/ 16 h 129"/>
                <a:gd name="T30" fmla="*/ 137 w 245"/>
                <a:gd name="T31" fmla="*/ 31 h 129"/>
                <a:gd name="T32" fmla="*/ 114 w 245"/>
                <a:gd name="T33" fmla="*/ 40 h 129"/>
                <a:gd name="T34" fmla="*/ 81 w 245"/>
                <a:gd name="T35" fmla="*/ 34 h 129"/>
                <a:gd name="T36" fmla="*/ 29 w 245"/>
                <a:gd name="T37" fmla="*/ 25 h 129"/>
                <a:gd name="T38" fmla="*/ 4 w 245"/>
                <a:gd name="T39" fmla="*/ 23 h 129"/>
                <a:gd name="T40" fmla="*/ 3 w 245"/>
                <a:gd name="T41" fmla="*/ 33 h 129"/>
                <a:gd name="T42" fmla="*/ 2 w 245"/>
                <a:gd name="T43" fmla="*/ 40 h 129"/>
                <a:gd name="T44" fmla="*/ 1 w 245"/>
                <a:gd name="T45" fmla="*/ 63 h 129"/>
                <a:gd name="T46" fmla="*/ 1 w 245"/>
                <a:gd name="T47" fmla="*/ 65 h 129"/>
                <a:gd name="T48" fmla="*/ 0 w 245"/>
                <a:gd name="T49" fmla="*/ 88 h 129"/>
                <a:gd name="T50" fmla="*/ 0 w 245"/>
                <a:gd name="T51" fmla="*/ 96 h 129"/>
                <a:gd name="T52" fmla="*/ 0 w 245"/>
                <a:gd name="T53" fmla="*/ 10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5" h="129">
                  <a:moveTo>
                    <a:pt x="0" y="109"/>
                  </a:moveTo>
                  <a:cubicBezTo>
                    <a:pt x="11" y="106"/>
                    <a:pt x="23" y="104"/>
                    <a:pt x="32" y="104"/>
                  </a:cubicBezTo>
                  <a:cubicBezTo>
                    <a:pt x="37" y="104"/>
                    <a:pt x="42" y="104"/>
                    <a:pt x="46" y="106"/>
                  </a:cubicBezTo>
                  <a:cubicBezTo>
                    <a:pt x="55" y="110"/>
                    <a:pt x="59" y="119"/>
                    <a:pt x="61" y="128"/>
                  </a:cubicBezTo>
                  <a:cubicBezTo>
                    <a:pt x="85" y="124"/>
                    <a:pt x="102" y="121"/>
                    <a:pt x="108" y="118"/>
                  </a:cubicBezTo>
                  <a:cubicBezTo>
                    <a:pt x="116" y="116"/>
                    <a:pt x="127" y="118"/>
                    <a:pt x="137" y="120"/>
                  </a:cubicBezTo>
                  <a:cubicBezTo>
                    <a:pt x="143" y="122"/>
                    <a:pt x="148" y="123"/>
                    <a:pt x="151" y="123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5" y="115"/>
                    <a:pt x="166" y="86"/>
                    <a:pt x="185" y="86"/>
                  </a:cubicBezTo>
                  <a:cubicBezTo>
                    <a:pt x="187" y="85"/>
                    <a:pt x="188" y="77"/>
                    <a:pt x="188" y="73"/>
                  </a:cubicBezTo>
                  <a:cubicBezTo>
                    <a:pt x="190" y="63"/>
                    <a:pt x="192" y="50"/>
                    <a:pt x="203" y="49"/>
                  </a:cubicBezTo>
                  <a:cubicBezTo>
                    <a:pt x="210" y="48"/>
                    <a:pt x="230" y="33"/>
                    <a:pt x="244" y="21"/>
                  </a:cubicBezTo>
                  <a:cubicBezTo>
                    <a:pt x="239" y="12"/>
                    <a:pt x="234" y="3"/>
                    <a:pt x="231" y="0"/>
                  </a:cubicBezTo>
                  <a:cubicBezTo>
                    <a:pt x="230" y="0"/>
                    <a:pt x="228" y="2"/>
                    <a:pt x="226" y="2"/>
                  </a:cubicBezTo>
                  <a:cubicBezTo>
                    <a:pt x="217" y="8"/>
                    <a:pt x="202" y="16"/>
                    <a:pt x="180" y="16"/>
                  </a:cubicBezTo>
                  <a:cubicBezTo>
                    <a:pt x="163" y="16"/>
                    <a:pt x="149" y="24"/>
                    <a:pt x="137" y="31"/>
                  </a:cubicBezTo>
                  <a:cubicBezTo>
                    <a:pt x="128" y="36"/>
                    <a:pt x="121" y="40"/>
                    <a:pt x="114" y="40"/>
                  </a:cubicBezTo>
                  <a:cubicBezTo>
                    <a:pt x="107" y="40"/>
                    <a:pt x="96" y="37"/>
                    <a:pt x="81" y="34"/>
                  </a:cubicBezTo>
                  <a:cubicBezTo>
                    <a:pt x="64" y="30"/>
                    <a:pt x="44" y="26"/>
                    <a:pt x="29" y="25"/>
                  </a:cubicBezTo>
                  <a:cubicBezTo>
                    <a:pt x="21" y="24"/>
                    <a:pt x="12" y="24"/>
                    <a:pt x="4" y="23"/>
                  </a:cubicBezTo>
                  <a:cubicBezTo>
                    <a:pt x="4" y="26"/>
                    <a:pt x="3" y="29"/>
                    <a:pt x="3" y="33"/>
                  </a:cubicBezTo>
                  <a:cubicBezTo>
                    <a:pt x="3" y="35"/>
                    <a:pt x="3" y="38"/>
                    <a:pt x="2" y="40"/>
                  </a:cubicBezTo>
                  <a:cubicBezTo>
                    <a:pt x="2" y="48"/>
                    <a:pt x="1" y="55"/>
                    <a:pt x="1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0" y="72"/>
                    <a:pt x="0" y="80"/>
                    <a:pt x="0" y="88"/>
                  </a:cubicBezTo>
                  <a:cubicBezTo>
                    <a:pt x="0" y="91"/>
                    <a:pt x="0" y="93"/>
                    <a:pt x="0" y="96"/>
                  </a:cubicBezTo>
                  <a:cubicBezTo>
                    <a:pt x="0" y="100"/>
                    <a:pt x="0" y="105"/>
                    <a:pt x="0" y="10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1" name="Freeform 231">
              <a:extLst>
                <a:ext uri="{FF2B5EF4-FFF2-40B4-BE49-F238E27FC236}">
                  <a16:creationId xmlns:a16="http://schemas.microsoft.com/office/drawing/2014/main" id="{474B5458-BFA8-4EFD-AB26-652CFB204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70" y="2816449"/>
              <a:ext cx="201058" cy="195416"/>
            </a:xfrm>
            <a:custGeom>
              <a:avLst/>
              <a:gdLst>
                <a:gd name="T0" fmla="*/ 471 w 472"/>
                <a:gd name="T1" fmla="*/ 23 h 459"/>
                <a:gd name="T2" fmla="*/ 439 w 472"/>
                <a:gd name="T3" fmla="*/ 9 h 459"/>
                <a:gd name="T4" fmla="*/ 405 w 472"/>
                <a:gd name="T5" fmla="*/ 35 h 459"/>
                <a:gd name="T6" fmla="*/ 321 w 472"/>
                <a:gd name="T7" fmla="*/ 21 h 459"/>
                <a:gd name="T8" fmla="*/ 225 w 472"/>
                <a:gd name="T9" fmla="*/ 20 h 459"/>
                <a:gd name="T10" fmla="*/ 160 w 472"/>
                <a:gd name="T11" fmla="*/ 56 h 459"/>
                <a:gd name="T12" fmla="*/ 146 w 472"/>
                <a:gd name="T13" fmla="*/ 56 h 459"/>
                <a:gd name="T14" fmla="*/ 114 w 472"/>
                <a:gd name="T15" fmla="*/ 78 h 459"/>
                <a:gd name="T16" fmla="*/ 80 w 472"/>
                <a:gd name="T17" fmla="*/ 80 h 459"/>
                <a:gd name="T18" fmla="*/ 38 w 472"/>
                <a:gd name="T19" fmla="*/ 127 h 459"/>
                <a:gd name="T20" fmla="*/ 16 w 472"/>
                <a:gd name="T21" fmla="*/ 158 h 459"/>
                <a:gd name="T22" fmla="*/ 0 w 472"/>
                <a:gd name="T23" fmla="*/ 190 h 459"/>
                <a:gd name="T24" fmla="*/ 47 w 472"/>
                <a:gd name="T25" fmla="*/ 275 h 459"/>
                <a:gd name="T26" fmla="*/ 108 w 472"/>
                <a:gd name="T27" fmla="*/ 266 h 459"/>
                <a:gd name="T28" fmla="*/ 166 w 472"/>
                <a:gd name="T29" fmla="*/ 303 h 459"/>
                <a:gd name="T30" fmla="*/ 137 w 472"/>
                <a:gd name="T31" fmla="*/ 311 h 459"/>
                <a:gd name="T32" fmla="*/ 82 w 472"/>
                <a:gd name="T33" fmla="*/ 315 h 459"/>
                <a:gd name="T34" fmla="*/ 86 w 472"/>
                <a:gd name="T35" fmla="*/ 343 h 459"/>
                <a:gd name="T36" fmla="*/ 107 w 472"/>
                <a:gd name="T37" fmla="*/ 407 h 459"/>
                <a:gd name="T38" fmla="*/ 135 w 472"/>
                <a:gd name="T39" fmla="*/ 421 h 459"/>
                <a:gd name="T40" fmla="*/ 202 w 472"/>
                <a:gd name="T41" fmla="*/ 456 h 459"/>
                <a:gd name="T42" fmla="*/ 186 w 472"/>
                <a:gd name="T43" fmla="*/ 381 h 459"/>
                <a:gd name="T44" fmla="*/ 210 w 472"/>
                <a:gd name="T45" fmla="*/ 379 h 459"/>
                <a:gd name="T46" fmla="*/ 243 w 472"/>
                <a:gd name="T47" fmla="*/ 369 h 459"/>
                <a:gd name="T48" fmla="*/ 210 w 472"/>
                <a:gd name="T49" fmla="*/ 358 h 459"/>
                <a:gd name="T50" fmla="*/ 195 w 472"/>
                <a:gd name="T51" fmla="*/ 352 h 459"/>
                <a:gd name="T52" fmla="*/ 220 w 472"/>
                <a:gd name="T53" fmla="*/ 326 h 459"/>
                <a:gd name="T54" fmla="*/ 277 w 472"/>
                <a:gd name="T55" fmla="*/ 331 h 459"/>
                <a:gd name="T56" fmla="*/ 295 w 472"/>
                <a:gd name="T57" fmla="*/ 313 h 459"/>
                <a:gd name="T58" fmla="*/ 253 w 472"/>
                <a:gd name="T59" fmla="*/ 272 h 459"/>
                <a:gd name="T60" fmla="*/ 220 w 472"/>
                <a:gd name="T61" fmla="*/ 286 h 459"/>
                <a:gd name="T62" fmla="*/ 190 w 472"/>
                <a:gd name="T63" fmla="*/ 255 h 459"/>
                <a:gd name="T64" fmla="*/ 223 w 472"/>
                <a:gd name="T65" fmla="*/ 230 h 459"/>
                <a:gd name="T66" fmla="*/ 162 w 472"/>
                <a:gd name="T67" fmla="*/ 148 h 459"/>
                <a:gd name="T68" fmla="*/ 186 w 472"/>
                <a:gd name="T69" fmla="*/ 107 h 459"/>
                <a:gd name="T70" fmla="*/ 237 w 472"/>
                <a:gd name="T71" fmla="*/ 132 h 459"/>
                <a:gd name="T72" fmla="*/ 264 w 472"/>
                <a:gd name="T73" fmla="*/ 112 h 459"/>
                <a:gd name="T74" fmla="*/ 300 w 472"/>
                <a:gd name="T75" fmla="*/ 64 h 459"/>
                <a:gd name="T76" fmla="*/ 330 w 472"/>
                <a:gd name="T77" fmla="*/ 83 h 459"/>
                <a:gd name="T78" fmla="*/ 385 w 472"/>
                <a:gd name="T79" fmla="*/ 55 h 459"/>
                <a:gd name="T80" fmla="*/ 438 w 472"/>
                <a:gd name="T81" fmla="*/ 75 h 459"/>
                <a:gd name="T82" fmla="*/ 460 w 472"/>
                <a:gd name="T83" fmla="*/ 4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2" h="459">
                  <a:moveTo>
                    <a:pt x="460" y="41"/>
                  </a:moveTo>
                  <a:cubicBezTo>
                    <a:pt x="466" y="36"/>
                    <a:pt x="471" y="31"/>
                    <a:pt x="471" y="23"/>
                  </a:cubicBezTo>
                  <a:cubicBezTo>
                    <a:pt x="471" y="17"/>
                    <a:pt x="468" y="8"/>
                    <a:pt x="466" y="0"/>
                  </a:cubicBezTo>
                  <a:cubicBezTo>
                    <a:pt x="451" y="2"/>
                    <a:pt x="441" y="7"/>
                    <a:pt x="439" y="9"/>
                  </a:cubicBezTo>
                  <a:cubicBezTo>
                    <a:pt x="441" y="14"/>
                    <a:pt x="441" y="19"/>
                    <a:pt x="438" y="23"/>
                  </a:cubicBezTo>
                  <a:cubicBezTo>
                    <a:pt x="433" y="30"/>
                    <a:pt x="420" y="35"/>
                    <a:pt x="405" y="35"/>
                  </a:cubicBezTo>
                  <a:cubicBezTo>
                    <a:pt x="402" y="35"/>
                    <a:pt x="347" y="31"/>
                    <a:pt x="325" y="23"/>
                  </a:cubicBezTo>
                  <a:cubicBezTo>
                    <a:pt x="323" y="22"/>
                    <a:pt x="322" y="21"/>
                    <a:pt x="321" y="21"/>
                  </a:cubicBezTo>
                  <a:cubicBezTo>
                    <a:pt x="319" y="20"/>
                    <a:pt x="311" y="17"/>
                    <a:pt x="285" y="17"/>
                  </a:cubicBezTo>
                  <a:cubicBezTo>
                    <a:pt x="264" y="17"/>
                    <a:pt x="240" y="19"/>
                    <a:pt x="225" y="20"/>
                  </a:cubicBezTo>
                  <a:cubicBezTo>
                    <a:pt x="225" y="20"/>
                    <a:pt x="225" y="21"/>
                    <a:pt x="224" y="21"/>
                  </a:cubicBezTo>
                  <a:cubicBezTo>
                    <a:pt x="218" y="31"/>
                    <a:pt x="181" y="51"/>
                    <a:pt x="160" y="56"/>
                  </a:cubicBezTo>
                  <a:cubicBezTo>
                    <a:pt x="157" y="57"/>
                    <a:pt x="154" y="57"/>
                    <a:pt x="152" y="57"/>
                  </a:cubicBezTo>
                  <a:cubicBezTo>
                    <a:pt x="149" y="57"/>
                    <a:pt x="147" y="57"/>
                    <a:pt x="146" y="56"/>
                  </a:cubicBezTo>
                  <a:cubicBezTo>
                    <a:pt x="144" y="56"/>
                    <a:pt x="141" y="59"/>
                    <a:pt x="139" y="61"/>
                  </a:cubicBezTo>
                  <a:cubicBezTo>
                    <a:pt x="134" y="67"/>
                    <a:pt x="126" y="75"/>
                    <a:pt x="114" y="78"/>
                  </a:cubicBezTo>
                  <a:cubicBezTo>
                    <a:pt x="106" y="80"/>
                    <a:pt x="97" y="81"/>
                    <a:pt x="88" y="81"/>
                  </a:cubicBezTo>
                  <a:lnTo>
                    <a:pt x="80" y="80"/>
                  </a:lnTo>
                  <a:cubicBezTo>
                    <a:pt x="77" y="80"/>
                    <a:pt x="69" y="80"/>
                    <a:pt x="66" y="82"/>
                  </a:cubicBezTo>
                  <a:cubicBezTo>
                    <a:pt x="63" y="92"/>
                    <a:pt x="49" y="116"/>
                    <a:pt x="38" y="127"/>
                  </a:cubicBezTo>
                  <a:cubicBezTo>
                    <a:pt x="34" y="131"/>
                    <a:pt x="33" y="135"/>
                    <a:pt x="32" y="140"/>
                  </a:cubicBezTo>
                  <a:cubicBezTo>
                    <a:pt x="31" y="146"/>
                    <a:pt x="29" y="155"/>
                    <a:pt x="16" y="158"/>
                  </a:cubicBezTo>
                  <a:cubicBezTo>
                    <a:pt x="10" y="159"/>
                    <a:pt x="5" y="174"/>
                    <a:pt x="1" y="186"/>
                  </a:cubicBezTo>
                  <a:cubicBezTo>
                    <a:pt x="1" y="187"/>
                    <a:pt x="1" y="189"/>
                    <a:pt x="0" y="190"/>
                  </a:cubicBezTo>
                  <a:cubicBezTo>
                    <a:pt x="28" y="200"/>
                    <a:pt x="46" y="232"/>
                    <a:pt x="43" y="261"/>
                  </a:cubicBezTo>
                  <a:cubicBezTo>
                    <a:pt x="42" y="267"/>
                    <a:pt x="43" y="271"/>
                    <a:pt x="47" y="275"/>
                  </a:cubicBezTo>
                  <a:cubicBezTo>
                    <a:pt x="56" y="285"/>
                    <a:pt x="77" y="285"/>
                    <a:pt x="86" y="274"/>
                  </a:cubicBezTo>
                  <a:cubicBezTo>
                    <a:pt x="92" y="269"/>
                    <a:pt x="99" y="266"/>
                    <a:pt x="108" y="266"/>
                  </a:cubicBezTo>
                  <a:cubicBezTo>
                    <a:pt x="124" y="266"/>
                    <a:pt x="139" y="275"/>
                    <a:pt x="145" y="279"/>
                  </a:cubicBezTo>
                  <a:cubicBezTo>
                    <a:pt x="151" y="283"/>
                    <a:pt x="166" y="293"/>
                    <a:pt x="166" y="303"/>
                  </a:cubicBezTo>
                  <a:cubicBezTo>
                    <a:pt x="166" y="305"/>
                    <a:pt x="165" y="313"/>
                    <a:pt x="154" y="313"/>
                  </a:cubicBezTo>
                  <a:cubicBezTo>
                    <a:pt x="149" y="313"/>
                    <a:pt x="144" y="312"/>
                    <a:pt x="137" y="311"/>
                  </a:cubicBezTo>
                  <a:cubicBezTo>
                    <a:pt x="128" y="309"/>
                    <a:pt x="119" y="308"/>
                    <a:pt x="109" y="308"/>
                  </a:cubicBezTo>
                  <a:cubicBezTo>
                    <a:pt x="97" y="308"/>
                    <a:pt x="89" y="310"/>
                    <a:pt x="82" y="315"/>
                  </a:cubicBezTo>
                  <a:cubicBezTo>
                    <a:pt x="78" y="318"/>
                    <a:pt x="76" y="321"/>
                    <a:pt x="75" y="323"/>
                  </a:cubicBezTo>
                  <a:cubicBezTo>
                    <a:pt x="75" y="329"/>
                    <a:pt x="81" y="336"/>
                    <a:pt x="86" y="343"/>
                  </a:cubicBezTo>
                  <a:cubicBezTo>
                    <a:pt x="95" y="352"/>
                    <a:pt x="104" y="363"/>
                    <a:pt x="100" y="376"/>
                  </a:cubicBezTo>
                  <a:cubicBezTo>
                    <a:pt x="97" y="385"/>
                    <a:pt x="100" y="397"/>
                    <a:pt x="107" y="407"/>
                  </a:cubicBezTo>
                  <a:cubicBezTo>
                    <a:pt x="114" y="416"/>
                    <a:pt x="123" y="421"/>
                    <a:pt x="133" y="421"/>
                  </a:cubicBezTo>
                  <a:lnTo>
                    <a:pt x="135" y="421"/>
                  </a:lnTo>
                  <a:cubicBezTo>
                    <a:pt x="150" y="421"/>
                    <a:pt x="164" y="433"/>
                    <a:pt x="177" y="442"/>
                  </a:cubicBezTo>
                  <a:cubicBezTo>
                    <a:pt x="187" y="450"/>
                    <a:pt x="198" y="458"/>
                    <a:pt x="202" y="456"/>
                  </a:cubicBezTo>
                  <a:cubicBezTo>
                    <a:pt x="207" y="454"/>
                    <a:pt x="196" y="425"/>
                    <a:pt x="193" y="416"/>
                  </a:cubicBezTo>
                  <a:cubicBezTo>
                    <a:pt x="186" y="397"/>
                    <a:pt x="183" y="387"/>
                    <a:pt x="186" y="381"/>
                  </a:cubicBezTo>
                  <a:cubicBezTo>
                    <a:pt x="188" y="379"/>
                    <a:pt x="191" y="376"/>
                    <a:pt x="196" y="376"/>
                  </a:cubicBezTo>
                  <a:cubicBezTo>
                    <a:pt x="200" y="376"/>
                    <a:pt x="205" y="378"/>
                    <a:pt x="210" y="379"/>
                  </a:cubicBezTo>
                  <a:cubicBezTo>
                    <a:pt x="221" y="383"/>
                    <a:pt x="234" y="385"/>
                    <a:pt x="240" y="378"/>
                  </a:cubicBezTo>
                  <a:cubicBezTo>
                    <a:pt x="244" y="373"/>
                    <a:pt x="243" y="370"/>
                    <a:pt x="243" y="369"/>
                  </a:cubicBezTo>
                  <a:cubicBezTo>
                    <a:pt x="240" y="363"/>
                    <a:pt x="226" y="358"/>
                    <a:pt x="212" y="358"/>
                  </a:cubicBezTo>
                  <a:lnTo>
                    <a:pt x="210" y="358"/>
                  </a:lnTo>
                  <a:lnTo>
                    <a:pt x="210" y="358"/>
                  </a:lnTo>
                  <a:cubicBezTo>
                    <a:pt x="200" y="358"/>
                    <a:pt x="197" y="354"/>
                    <a:pt x="195" y="352"/>
                  </a:cubicBezTo>
                  <a:cubicBezTo>
                    <a:pt x="193" y="348"/>
                    <a:pt x="193" y="343"/>
                    <a:pt x="196" y="339"/>
                  </a:cubicBezTo>
                  <a:cubicBezTo>
                    <a:pt x="199" y="333"/>
                    <a:pt x="208" y="326"/>
                    <a:pt x="220" y="326"/>
                  </a:cubicBezTo>
                  <a:cubicBezTo>
                    <a:pt x="227" y="326"/>
                    <a:pt x="233" y="328"/>
                    <a:pt x="240" y="332"/>
                  </a:cubicBezTo>
                  <a:cubicBezTo>
                    <a:pt x="255" y="341"/>
                    <a:pt x="266" y="337"/>
                    <a:pt x="277" y="331"/>
                  </a:cubicBezTo>
                  <a:cubicBezTo>
                    <a:pt x="281" y="328"/>
                    <a:pt x="286" y="325"/>
                    <a:pt x="291" y="324"/>
                  </a:cubicBezTo>
                  <a:cubicBezTo>
                    <a:pt x="291" y="324"/>
                    <a:pt x="294" y="321"/>
                    <a:pt x="295" y="313"/>
                  </a:cubicBezTo>
                  <a:cubicBezTo>
                    <a:pt x="296" y="299"/>
                    <a:pt x="288" y="280"/>
                    <a:pt x="265" y="274"/>
                  </a:cubicBezTo>
                  <a:cubicBezTo>
                    <a:pt x="261" y="273"/>
                    <a:pt x="257" y="272"/>
                    <a:pt x="253" y="272"/>
                  </a:cubicBezTo>
                  <a:cubicBezTo>
                    <a:pt x="244" y="272"/>
                    <a:pt x="239" y="276"/>
                    <a:pt x="234" y="280"/>
                  </a:cubicBezTo>
                  <a:cubicBezTo>
                    <a:pt x="230" y="283"/>
                    <a:pt x="226" y="286"/>
                    <a:pt x="220" y="286"/>
                  </a:cubicBezTo>
                  <a:cubicBezTo>
                    <a:pt x="214" y="286"/>
                    <a:pt x="207" y="283"/>
                    <a:pt x="199" y="275"/>
                  </a:cubicBezTo>
                  <a:cubicBezTo>
                    <a:pt x="194" y="269"/>
                    <a:pt x="189" y="262"/>
                    <a:pt x="190" y="255"/>
                  </a:cubicBezTo>
                  <a:cubicBezTo>
                    <a:pt x="192" y="247"/>
                    <a:pt x="200" y="244"/>
                    <a:pt x="207" y="242"/>
                  </a:cubicBezTo>
                  <a:cubicBezTo>
                    <a:pt x="217" y="238"/>
                    <a:pt x="223" y="236"/>
                    <a:pt x="223" y="230"/>
                  </a:cubicBezTo>
                  <a:cubicBezTo>
                    <a:pt x="223" y="216"/>
                    <a:pt x="204" y="196"/>
                    <a:pt x="187" y="178"/>
                  </a:cubicBezTo>
                  <a:cubicBezTo>
                    <a:pt x="178" y="168"/>
                    <a:pt x="169" y="157"/>
                    <a:pt x="162" y="148"/>
                  </a:cubicBezTo>
                  <a:cubicBezTo>
                    <a:pt x="153" y="136"/>
                    <a:pt x="156" y="126"/>
                    <a:pt x="158" y="122"/>
                  </a:cubicBezTo>
                  <a:cubicBezTo>
                    <a:pt x="162" y="113"/>
                    <a:pt x="174" y="107"/>
                    <a:pt x="186" y="107"/>
                  </a:cubicBezTo>
                  <a:cubicBezTo>
                    <a:pt x="197" y="107"/>
                    <a:pt x="207" y="112"/>
                    <a:pt x="211" y="120"/>
                  </a:cubicBezTo>
                  <a:cubicBezTo>
                    <a:pt x="217" y="130"/>
                    <a:pt x="228" y="132"/>
                    <a:pt x="237" y="132"/>
                  </a:cubicBezTo>
                  <a:cubicBezTo>
                    <a:pt x="246" y="132"/>
                    <a:pt x="256" y="130"/>
                    <a:pt x="265" y="126"/>
                  </a:cubicBezTo>
                  <a:cubicBezTo>
                    <a:pt x="267" y="125"/>
                    <a:pt x="267" y="123"/>
                    <a:pt x="264" y="112"/>
                  </a:cubicBezTo>
                  <a:cubicBezTo>
                    <a:pt x="260" y="99"/>
                    <a:pt x="254" y="78"/>
                    <a:pt x="279" y="69"/>
                  </a:cubicBezTo>
                  <a:cubicBezTo>
                    <a:pt x="287" y="66"/>
                    <a:pt x="294" y="64"/>
                    <a:pt x="300" y="64"/>
                  </a:cubicBezTo>
                  <a:cubicBezTo>
                    <a:pt x="314" y="64"/>
                    <a:pt x="320" y="72"/>
                    <a:pt x="324" y="78"/>
                  </a:cubicBezTo>
                  <a:cubicBezTo>
                    <a:pt x="327" y="80"/>
                    <a:pt x="328" y="83"/>
                    <a:pt x="330" y="83"/>
                  </a:cubicBezTo>
                  <a:cubicBezTo>
                    <a:pt x="332" y="83"/>
                    <a:pt x="336" y="79"/>
                    <a:pt x="338" y="77"/>
                  </a:cubicBezTo>
                  <a:cubicBezTo>
                    <a:pt x="348" y="68"/>
                    <a:pt x="361" y="55"/>
                    <a:pt x="385" y="55"/>
                  </a:cubicBezTo>
                  <a:cubicBezTo>
                    <a:pt x="404" y="55"/>
                    <a:pt x="421" y="66"/>
                    <a:pt x="436" y="77"/>
                  </a:cubicBezTo>
                  <a:cubicBezTo>
                    <a:pt x="437" y="76"/>
                    <a:pt x="437" y="76"/>
                    <a:pt x="438" y="75"/>
                  </a:cubicBezTo>
                  <a:cubicBezTo>
                    <a:pt x="445" y="68"/>
                    <a:pt x="449" y="64"/>
                    <a:pt x="449" y="59"/>
                  </a:cubicBezTo>
                  <a:cubicBezTo>
                    <a:pt x="449" y="51"/>
                    <a:pt x="455" y="46"/>
                    <a:pt x="460" y="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2" name="Freeform 232">
              <a:extLst>
                <a:ext uri="{FF2B5EF4-FFF2-40B4-BE49-F238E27FC236}">
                  <a16:creationId xmlns:a16="http://schemas.microsoft.com/office/drawing/2014/main" id="{3D756B23-DD72-4EB7-A64C-E56824D31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8717" y="3051321"/>
              <a:ext cx="86436" cy="18790"/>
            </a:xfrm>
            <a:custGeom>
              <a:avLst/>
              <a:gdLst>
                <a:gd name="T0" fmla="*/ 162 w 205"/>
                <a:gd name="T1" fmla="*/ 19 h 44"/>
                <a:gd name="T2" fmla="*/ 137 w 205"/>
                <a:gd name="T3" fmla="*/ 16 h 44"/>
                <a:gd name="T4" fmla="*/ 119 w 205"/>
                <a:gd name="T5" fmla="*/ 16 h 44"/>
                <a:gd name="T6" fmla="*/ 97 w 205"/>
                <a:gd name="T7" fmla="*/ 17 h 44"/>
                <a:gd name="T8" fmla="*/ 40 w 205"/>
                <a:gd name="T9" fmla="*/ 4 h 44"/>
                <a:gd name="T10" fmla="*/ 28 w 205"/>
                <a:gd name="T11" fmla="*/ 0 h 44"/>
                <a:gd name="T12" fmla="*/ 0 w 205"/>
                <a:gd name="T13" fmla="*/ 14 h 44"/>
                <a:gd name="T14" fmla="*/ 35 w 205"/>
                <a:gd name="T15" fmla="*/ 25 h 44"/>
                <a:gd name="T16" fmla="*/ 110 w 205"/>
                <a:gd name="T17" fmla="*/ 43 h 44"/>
                <a:gd name="T18" fmla="*/ 113 w 205"/>
                <a:gd name="T19" fmla="*/ 43 h 44"/>
                <a:gd name="T20" fmla="*/ 113 w 205"/>
                <a:gd name="T21" fmla="*/ 43 h 44"/>
                <a:gd name="T22" fmla="*/ 204 w 205"/>
                <a:gd name="T23" fmla="*/ 19 h 44"/>
                <a:gd name="T24" fmla="*/ 197 w 205"/>
                <a:gd name="T25" fmla="*/ 20 h 44"/>
                <a:gd name="T26" fmla="*/ 162 w 205"/>
                <a:gd name="T2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44">
                  <a:moveTo>
                    <a:pt x="162" y="19"/>
                  </a:moveTo>
                  <a:cubicBezTo>
                    <a:pt x="157" y="16"/>
                    <a:pt x="142" y="16"/>
                    <a:pt x="137" y="16"/>
                  </a:cubicBezTo>
                  <a:cubicBezTo>
                    <a:pt x="132" y="16"/>
                    <a:pt x="125" y="16"/>
                    <a:pt x="119" y="16"/>
                  </a:cubicBezTo>
                  <a:cubicBezTo>
                    <a:pt x="111" y="17"/>
                    <a:pt x="104" y="17"/>
                    <a:pt x="97" y="17"/>
                  </a:cubicBezTo>
                  <a:cubicBezTo>
                    <a:pt x="75" y="17"/>
                    <a:pt x="51" y="15"/>
                    <a:pt x="40" y="4"/>
                  </a:cubicBezTo>
                  <a:cubicBezTo>
                    <a:pt x="37" y="1"/>
                    <a:pt x="33" y="0"/>
                    <a:pt x="28" y="0"/>
                  </a:cubicBezTo>
                  <a:cubicBezTo>
                    <a:pt x="16" y="0"/>
                    <a:pt x="3" y="9"/>
                    <a:pt x="0" y="14"/>
                  </a:cubicBezTo>
                  <a:cubicBezTo>
                    <a:pt x="11" y="16"/>
                    <a:pt x="22" y="20"/>
                    <a:pt x="35" y="25"/>
                  </a:cubicBezTo>
                  <a:cubicBezTo>
                    <a:pt x="58" y="33"/>
                    <a:pt x="83" y="42"/>
                    <a:pt x="110" y="43"/>
                  </a:cubicBezTo>
                  <a:lnTo>
                    <a:pt x="113" y="43"/>
                  </a:lnTo>
                  <a:lnTo>
                    <a:pt x="113" y="43"/>
                  </a:lnTo>
                  <a:cubicBezTo>
                    <a:pt x="151" y="43"/>
                    <a:pt x="193" y="28"/>
                    <a:pt x="204" y="19"/>
                  </a:cubicBezTo>
                  <a:cubicBezTo>
                    <a:pt x="202" y="20"/>
                    <a:pt x="200" y="20"/>
                    <a:pt x="197" y="20"/>
                  </a:cubicBezTo>
                  <a:cubicBezTo>
                    <a:pt x="186" y="23"/>
                    <a:pt x="171" y="24"/>
                    <a:pt x="162" y="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3" name="Freeform 233">
              <a:extLst>
                <a:ext uri="{FF2B5EF4-FFF2-40B4-BE49-F238E27FC236}">
                  <a16:creationId xmlns:a16="http://schemas.microsoft.com/office/drawing/2014/main" id="{5E483214-7F29-48AB-B4CC-77EA3AADB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8215" y="3041927"/>
              <a:ext cx="7516" cy="3758"/>
            </a:xfrm>
            <a:custGeom>
              <a:avLst/>
              <a:gdLst>
                <a:gd name="T0" fmla="*/ 15 w 16"/>
                <a:gd name="T1" fmla="*/ 0 h 11"/>
                <a:gd name="T2" fmla="*/ 8 w 16"/>
                <a:gd name="T3" fmla="*/ 5 h 11"/>
                <a:gd name="T4" fmla="*/ 0 w 16"/>
                <a:gd name="T5" fmla="*/ 10 h 11"/>
                <a:gd name="T6" fmla="*/ 3 w 16"/>
                <a:gd name="T7" fmla="*/ 9 h 11"/>
                <a:gd name="T8" fmla="*/ 15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5" y="0"/>
                  </a:moveTo>
                  <a:cubicBezTo>
                    <a:pt x="14" y="1"/>
                    <a:pt x="11" y="2"/>
                    <a:pt x="8" y="5"/>
                  </a:cubicBezTo>
                  <a:cubicBezTo>
                    <a:pt x="5" y="6"/>
                    <a:pt x="3" y="8"/>
                    <a:pt x="0" y="10"/>
                  </a:cubicBezTo>
                  <a:cubicBezTo>
                    <a:pt x="1" y="10"/>
                    <a:pt x="2" y="10"/>
                    <a:pt x="3" y="9"/>
                  </a:cubicBezTo>
                  <a:cubicBezTo>
                    <a:pt x="12" y="6"/>
                    <a:pt x="15" y="1"/>
                    <a:pt x="1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4" name="Freeform 234">
              <a:extLst>
                <a:ext uri="{FF2B5EF4-FFF2-40B4-BE49-F238E27FC236}">
                  <a16:creationId xmlns:a16="http://schemas.microsoft.com/office/drawing/2014/main" id="{700CB622-E36B-4CE9-B173-A730A6731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4330" y="3049442"/>
              <a:ext cx="60128" cy="31942"/>
            </a:xfrm>
            <a:custGeom>
              <a:avLst/>
              <a:gdLst>
                <a:gd name="T0" fmla="*/ 138 w 139"/>
                <a:gd name="T1" fmla="*/ 0 h 73"/>
                <a:gd name="T2" fmla="*/ 47 w 139"/>
                <a:gd name="T3" fmla="*/ 22 h 73"/>
                <a:gd name="T4" fmla="*/ 2 w 139"/>
                <a:gd name="T5" fmla="*/ 44 h 73"/>
                <a:gd name="T6" fmla="*/ 15 w 139"/>
                <a:gd name="T7" fmla="*/ 65 h 73"/>
                <a:gd name="T8" fmla="*/ 44 w 139"/>
                <a:gd name="T9" fmla="*/ 72 h 73"/>
                <a:gd name="T10" fmla="*/ 109 w 139"/>
                <a:gd name="T11" fmla="*/ 47 h 73"/>
                <a:gd name="T12" fmla="*/ 138 w 139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73">
                  <a:moveTo>
                    <a:pt x="138" y="0"/>
                  </a:moveTo>
                  <a:cubicBezTo>
                    <a:pt x="117" y="11"/>
                    <a:pt x="85" y="20"/>
                    <a:pt x="47" y="22"/>
                  </a:cubicBezTo>
                  <a:cubicBezTo>
                    <a:pt x="19" y="23"/>
                    <a:pt x="4" y="34"/>
                    <a:pt x="2" y="44"/>
                  </a:cubicBezTo>
                  <a:cubicBezTo>
                    <a:pt x="0" y="51"/>
                    <a:pt x="4" y="59"/>
                    <a:pt x="15" y="65"/>
                  </a:cubicBezTo>
                  <a:cubicBezTo>
                    <a:pt x="23" y="70"/>
                    <a:pt x="33" y="72"/>
                    <a:pt x="44" y="72"/>
                  </a:cubicBezTo>
                  <a:cubicBezTo>
                    <a:pt x="76" y="72"/>
                    <a:pt x="108" y="53"/>
                    <a:pt x="109" y="47"/>
                  </a:cubicBezTo>
                  <a:cubicBezTo>
                    <a:pt x="107" y="34"/>
                    <a:pt x="119" y="14"/>
                    <a:pt x="1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5" name="Freeform 235">
              <a:extLst>
                <a:ext uri="{FF2B5EF4-FFF2-40B4-BE49-F238E27FC236}">
                  <a16:creationId xmlns:a16="http://schemas.microsoft.com/office/drawing/2014/main" id="{1DF49229-3A9B-4A8E-9FDB-F89E85AB2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674" y="1683414"/>
              <a:ext cx="340104" cy="163474"/>
            </a:xfrm>
            <a:custGeom>
              <a:avLst/>
              <a:gdLst>
                <a:gd name="T0" fmla="*/ 719 w 800"/>
                <a:gd name="T1" fmla="*/ 246 h 384"/>
                <a:gd name="T2" fmla="*/ 742 w 800"/>
                <a:gd name="T3" fmla="*/ 227 h 384"/>
                <a:gd name="T4" fmla="*/ 794 w 800"/>
                <a:gd name="T5" fmla="*/ 174 h 384"/>
                <a:gd name="T6" fmla="*/ 760 w 800"/>
                <a:gd name="T7" fmla="*/ 119 h 384"/>
                <a:gd name="T8" fmla="*/ 713 w 800"/>
                <a:gd name="T9" fmla="*/ 74 h 384"/>
                <a:gd name="T10" fmla="*/ 699 w 800"/>
                <a:gd name="T11" fmla="*/ 30 h 384"/>
                <a:gd name="T12" fmla="*/ 659 w 800"/>
                <a:gd name="T13" fmla="*/ 37 h 384"/>
                <a:gd name="T14" fmla="*/ 614 w 800"/>
                <a:gd name="T15" fmla="*/ 19 h 384"/>
                <a:gd name="T16" fmla="*/ 577 w 800"/>
                <a:gd name="T17" fmla="*/ 25 h 384"/>
                <a:gd name="T18" fmla="*/ 563 w 800"/>
                <a:gd name="T19" fmla="*/ 53 h 384"/>
                <a:gd name="T20" fmla="*/ 532 w 800"/>
                <a:gd name="T21" fmla="*/ 47 h 384"/>
                <a:gd name="T22" fmla="*/ 490 w 800"/>
                <a:gd name="T23" fmla="*/ 52 h 384"/>
                <a:gd name="T24" fmla="*/ 458 w 800"/>
                <a:gd name="T25" fmla="*/ 51 h 384"/>
                <a:gd name="T26" fmla="*/ 454 w 800"/>
                <a:gd name="T27" fmla="*/ 64 h 384"/>
                <a:gd name="T28" fmla="*/ 419 w 800"/>
                <a:gd name="T29" fmla="*/ 53 h 384"/>
                <a:gd name="T30" fmla="*/ 376 w 800"/>
                <a:gd name="T31" fmla="*/ 55 h 384"/>
                <a:gd name="T32" fmla="*/ 364 w 800"/>
                <a:gd name="T33" fmla="*/ 91 h 384"/>
                <a:gd name="T34" fmla="*/ 325 w 800"/>
                <a:gd name="T35" fmla="*/ 63 h 384"/>
                <a:gd name="T36" fmla="*/ 300 w 800"/>
                <a:gd name="T37" fmla="*/ 81 h 384"/>
                <a:gd name="T38" fmla="*/ 282 w 800"/>
                <a:gd name="T39" fmla="*/ 124 h 384"/>
                <a:gd name="T40" fmla="*/ 231 w 800"/>
                <a:gd name="T41" fmla="*/ 150 h 384"/>
                <a:gd name="T42" fmla="*/ 212 w 800"/>
                <a:gd name="T43" fmla="*/ 76 h 384"/>
                <a:gd name="T44" fmla="*/ 99 w 800"/>
                <a:gd name="T45" fmla="*/ 10 h 384"/>
                <a:gd name="T46" fmla="*/ 114 w 800"/>
                <a:gd name="T47" fmla="*/ 42 h 384"/>
                <a:gd name="T48" fmla="*/ 112 w 800"/>
                <a:gd name="T49" fmla="*/ 64 h 384"/>
                <a:gd name="T50" fmla="*/ 37 w 800"/>
                <a:gd name="T51" fmla="*/ 67 h 384"/>
                <a:gd name="T52" fmla="*/ 0 w 800"/>
                <a:gd name="T53" fmla="*/ 115 h 384"/>
                <a:gd name="T54" fmla="*/ 39 w 800"/>
                <a:gd name="T55" fmla="*/ 132 h 384"/>
                <a:gd name="T56" fmla="*/ 122 w 800"/>
                <a:gd name="T57" fmla="*/ 115 h 384"/>
                <a:gd name="T58" fmla="*/ 170 w 800"/>
                <a:gd name="T59" fmla="*/ 141 h 384"/>
                <a:gd name="T60" fmla="*/ 147 w 800"/>
                <a:gd name="T61" fmla="*/ 164 h 384"/>
                <a:gd name="T62" fmla="*/ 158 w 800"/>
                <a:gd name="T63" fmla="*/ 184 h 384"/>
                <a:gd name="T64" fmla="*/ 91 w 800"/>
                <a:gd name="T65" fmla="*/ 197 h 384"/>
                <a:gd name="T66" fmla="*/ 36 w 800"/>
                <a:gd name="T67" fmla="*/ 213 h 384"/>
                <a:gd name="T68" fmla="*/ 115 w 800"/>
                <a:gd name="T69" fmla="*/ 207 h 384"/>
                <a:gd name="T70" fmla="*/ 136 w 800"/>
                <a:gd name="T71" fmla="*/ 221 h 384"/>
                <a:gd name="T72" fmla="*/ 179 w 800"/>
                <a:gd name="T73" fmla="*/ 256 h 384"/>
                <a:gd name="T74" fmla="*/ 192 w 800"/>
                <a:gd name="T75" fmla="*/ 286 h 384"/>
                <a:gd name="T76" fmla="*/ 115 w 800"/>
                <a:gd name="T77" fmla="*/ 321 h 384"/>
                <a:gd name="T78" fmla="*/ 143 w 800"/>
                <a:gd name="T79" fmla="*/ 335 h 384"/>
                <a:gd name="T80" fmla="*/ 210 w 800"/>
                <a:gd name="T81" fmla="*/ 322 h 384"/>
                <a:gd name="T82" fmla="*/ 307 w 800"/>
                <a:gd name="T83" fmla="*/ 354 h 384"/>
                <a:gd name="T84" fmla="*/ 387 w 800"/>
                <a:gd name="T85" fmla="*/ 383 h 384"/>
                <a:gd name="T86" fmla="*/ 531 w 800"/>
                <a:gd name="T87" fmla="*/ 327 h 384"/>
                <a:gd name="T88" fmla="*/ 680 w 800"/>
                <a:gd name="T89" fmla="*/ 276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0" h="384">
                  <a:moveTo>
                    <a:pt x="680" y="276"/>
                  </a:moveTo>
                  <a:cubicBezTo>
                    <a:pt x="703" y="274"/>
                    <a:pt x="711" y="259"/>
                    <a:pt x="719" y="246"/>
                  </a:cubicBezTo>
                  <a:cubicBezTo>
                    <a:pt x="725" y="236"/>
                    <a:pt x="730" y="227"/>
                    <a:pt x="740" y="227"/>
                  </a:cubicBezTo>
                  <a:lnTo>
                    <a:pt x="742" y="227"/>
                  </a:lnTo>
                  <a:lnTo>
                    <a:pt x="742" y="227"/>
                  </a:lnTo>
                  <a:cubicBezTo>
                    <a:pt x="756" y="227"/>
                    <a:pt x="782" y="198"/>
                    <a:pt x="794" y="174"/>
                  </a:cubicBezTo>
                  <a:cubicBezTo>
                    <a:pt x="799" y="165"/>
                    <a:pt x="797" y="152"/>
                    <a:pt x="789" y="139"/>
                  </a:cubicBezTo>
                  <a:cubicBezTo>
                    <a:pt x="781" y="127"/>
                    <a:pt x="770" y="119"/>
                    <a:pt x="760" y="119"/>
                  </a:cubicBezTo>
                  <a:cubicBezTo>
                    <a:pt x="743" y="119"/>
                    <a:pt x="726" y="111"/>
                    <a:pt x="717" y="99"/>
                  </a:cubicBezTo>
                  <a:cubicBezTo>
                    <a:pt x="712" y="91"/>
                    <a:pt x="710" y="82"/>
                    <a:pt x="713" y="74"/>
                  </a:cubicBezTo>
                  <a:cubicBezTo>
                    <a:pt x="715" y="67"/>
                    <a:pt x="710" y="58"/>
                    <a:pt x="706" y="49"/>
                  </a:cubicBezTo>
                  <a:cubicBezTo>
                    <a:pt x="702" y="42"/>
                    <a:pt x="699" y="36"/>
                    <a:pt x="699" y="30"/>
                  </a:cubicBezTo>
                  <a:cubicBezTo>
                    <a:pt x="698" y="30"/>
                    <a:pt x="697" y="30"/>
                    <a:pt x="696" y="30"/>
                  </a:cubicBezTo>
                  <a:cubicBezTo>
                    <a:pt x="687" y="30"/>
                    <a:pt x="671" y="34"/>
                    <a:pt x="659" y="37"/>
                  </a:cubicBezTo>
                  <a:lnTo>
                    <a:pt x="654" y="38"/>
                  </a:lnTo>
                  <a:cubicBezTo>
                    <a:pt x="643" y="41"/>
                    <a:pt x="629" y="30"/>
                    <a:pt x="614" y="19"/>
                  </a:cubicBezTo>
                  <a:cubicBezTo>
                    <a:pt x="602" y="10"/>
                    <a:pt x="588" y="0"/>
                    <a:pt x="582" y="2"/>
                  </a:cubicBezTo>
                  <a:cubicBezTo>
                    <a:pt x="575" y="6"/>
                    <a:pt x="576" y="14"/>
                    <a:pt x="577" y="25"/>
                  </a:cubicBezTo>
                  <a:cubicBezTo>
                    <a:pt x="578" y="32"/>
                    <a:pt x="578" y="39"/>
                    <a:pt x="576" y="45"/>
                  </a:cubicBezTo>
                  <a:cubicBezTo>
                    <a:pt x="575" y="48"/>
                    <a:pt x="572" y="53"/>
                    <a:pt x="563" y="53"/>
                  </a:cubicBezTo>
                  <a:cubicBezTo>
                    <a:pt x="558" y="53"/>
                    <a:pt x="551" y="52"/>
                    <a:pt x="545" y="50"/>
                  </a:cubicBezTo>
                  <a:cubicBezTo>
                    <a:pt x="540" y="49"/>
                    <a:pt x="535" y="47"/>
                    <a:pt x="532" y="47"/>
                  </a:cubicBezTo>
                  <a:cubicBezTo>
                    <a:pt x="531" y="58"/>
                    <a:pt x="524" y="66"/>
                    <a:pt x="514" y="66"/>
                  </a:cubicBezTo>
                  <a:cubicBezTo>
                    <a:pt x="506" y="66"/>
                    <a:pt x="497" y="61"/>
                    <a:pt x="490" y="52"/>
                  </a:cubicBezTo>
                  <a:cubicBezTo>
                    <a:pt x="486" y="46"/>
                    <a:pt x="479" y="45"/>
                    <a:pt x="475" y="45"/>
                  </a:cubicBezTo>
                  <a:cubicBezTo>
                    <a:pt x="468" y="45"/>
                    <a:pt x="462" y="47"/>
                    <a:pt x="458" y="51"/>
                  </a:cubicBezTo>
                  <a:cubicBezTo>
                    <a:pt x="458" y="52"/>
                    <a:pt x="457" y="53"/>
                    <a:pt x="457" y="54"/>
                  </a:cubicBezTo>
                  <a:cubicBezTo>
                    <a:pt x="457" y="58"/>
                    <a:pt x="456" y="62"/>
                    <a:pt x="454" y="64"/>
                  </a:cubicBezTo>
                  <a:cubicBezTo>
                    <a:pt x="453" y="65"/>
                    <a:pt x="451" y="67"/>
                    <a:pt x="448" y="67"/>
                  </a:cubicBezTo>
                  <a:cubicBezTo>
                    <a:pt x="442" y="67"/>
                    <a:pt x="434" y="62"/>
                    <a:pt x="419" y="53"/>
                  </a:cubicBezTo>
                  <a:lnTo>
                    <a:pt x="408" y="46"/>
                  </a:lnTo>
                  <a:cubicBezTo>
                    <a:pt x="398" y="40"/>
                    <a:pt x="385" y="44"/>
                    <a:pt x="376" y="55"/>
                  </a:cubicBezTo>
                  <a:cubicBezTo>
                    <a:pt x="369" y="63"/>
                    <a:pt x="366" y="71"/>
                    <a:pt x="367" y="75"/>
                  </a:cubicBezTo>
                  <a:cubicBezTo>
                    <a:pt x="368" y="82"/>
                    <a:pt x="366" y="88"/>
                    <a:pt x="364" y="91"/>
                  </a:cubicBezTo>
                  <a:cubicBezTo>
                    <a:pt x="362" y="94"/>
                    <a:pt x="359" y="95"/>
                    <a:pt x="356" y="95"/>
                  </a:cubicBezTo>
                  <a:cubicBezTo>
                    <a:pt x="347" y="95"/>
                    <a:pt x="337" y="85"/>
                    <a:pt x="325" y="63"/>
                  </a:cubicBezTo>
                  <a:cubicBezTo>
                    <a:pt x="317" y="50"/>
                    <a:pt x="308" y="48"/>
                    <a:pt x="302" y="58"/>
                  </a:cubicBezTo>
                  <a:cubicBezTo>
                    <a:pt x="298" y="66"/>
                    <a:pt x="297" y="75"/>
                    <a:pt x="300" y="81"/>
                  </a:cubicBezTo>
                  <a:cubicBezTo>
                    <a:pt x="308" y="95"/>
                    <a:pt x="310" y="111"/>
                    <a:pt x="304" y="120"/>
                  </a:cubicBezTo>
                  <a:cubicBezTo>
                    <a:pt x="300" y="128"/>
                    <a:pt x="291" y="130"/>
                    <a:pt x="282" y="124"/>
                  </a:cubicBezTo>
                  <a:cubicBezTo>
                    <a:pt x="270" y="117"/>
                    <a:pt x="249" y="131"/>
                    <a:pt x="240" y="145"/>
                  </a:cubicBezTo>
                  <a:cubicBezTo>
                    <a:pt x="238" y="148"/>
                    <a:pt x="235" y="150"/>
                    <a:pt x="231" y="150"/>
                  </a:cubicBezTo>
                  <a:cubicBezTo>
                    <a:pt x="219" y="150"/>
                    <a:pt x="206" y="128"/>
                    <a:pt x="202" y="113"/>
                  </a:cubicBezTo>
                  <a:cubicBezTo>
                    <a:pt x="197" y="95"/>
                    <a:pt x="201" y="82"/>
                    <a:pt x="212" y="76"/>
                  </a:cubicBezTo>
                  <a:cubicBezTo>
                    <a:pt x="213" y="75"/>
                    <a:pt x="213" y="73"/>
                    <a:pt x="211" y="70"/>
                  </a:cubicBezTo>
                  <a:cubicBezTo>
                    <a:pt x="195" y="48"/>
                    <a:pt x="124" y="10"/>
                    <a:pt x="99" y="10"/>
                  </a:cubicBezTo>
                  <a:cubicBezTo>
                    <a:pt x="89" y="10"/>
                    <a:pt x="88" y="12"/>
                    <a:pt x="88" y="12"/>
                  </a:cubicBezTo>
                  <a:cubicBezTo>
                    <a:pt x="87" y="14"/>
                    <a:pt x="92" y="25"/>
                    <a:pt x="114" y="42"/>
                  </a:cubicBezTo>
                  <a:cubicBezTo>
                    <a:pt x="117" y="45"/>
                    <a:pt x="125" y="51"/>
                    <a:pt x="123" y="58"/>
                  </a:cubicBezTo>
                  <a:cubicBezTo>
                    <a:pt x="122" y="61"/>
                    <a:pt x="119" y="64"/>
                    <a:pt x="112" y="64"/>
                  </a:cubicBezTo>
                  <a:cubicBezTo>
                    <a:pt x="103" y="64"/>
                    <a:pt x="86" y="59"/>
                    <a:pt x="77" y="48"/>
                  </a:cubicBezTo>
                  <a:cubicBezTo>
                    <a:pt x="68" y="37"/>
                    <a:pt x="49" y="47"/>
                    <a:pt x="37" y="67"/>
                  </a:cubicBezTo>
                  <a:cubicBezTo>
                    <a:pt x="31" y="77"/>
                    <a:pt x="23" y="86"/>
                    <a:pt x="16" y="93"/>
                  </a:cubicBezTo>
                  <a:cubicBezTo>
                    <a:pt x="8" y="101"/>
                    <a:pt x="1" y="109"/>
                    <a:pt x="0" y="115"/>
                  </a:cubicBezTo>
                  <a:cubicBezTo>
                    <a:pt x="0" y="117"/>
                    <a:pt x="1" y="119"/>
                    <a:pt x="2" y="120"/>
                  </a:cubicBezTo>
                  <a:cubicBezTo>
                    <a:pt x="7" y="126"/>
                    <a:pt x="22" y="132"/>
                    <a:pt x="39" y="132"/>
                  </a:cubicBezTo>
                  <a:cubicBezTo>
                    <a:pt x="48" y="132"/>
                    <a:pt x="57" y="131"/>
                    <a:pt x="65" y="127"/>
                  </a:cubicBezTo>
                  <a:cubicBezTo>
                    <a:pt x="84" y="119"/>
                    <a:pt x="104" y="115"/>
                    <a:pt x="122" y="115"/>
                  </a:cubicBezTo>
                  <a:cubicBezTo>
                    <a:pt x="140" y="115"/>
                    <a:pt x="155" y="119"/>
                    <a:pt x="164" y="128"/>
                  </a:cubicBezTo>
                  <a:cubicBezTo>
                    <a:pt x="168" y="132"/>
                    <a:pt x="170" y="136"/>
                    <a:pt x="170" y="141"/>
                  </a:cubicBezTo>
                  <a:cubicBezTo>
                    <a:pt x="169" y="148"/>
                    <a:pt x="162" y="153"/>
                    <a:pt x="155" y="158"/>
                  </a:cubicBezTo>
                  <a:cubicBezTo>
                    <a:pt x="153" y="160"/>
                    <a:pt x="148" y="162"/>
                    <a:pt x="147" y="164"/>
                  </a:cubicBezTo>
                  <a:cubicBezTo>
                    <a:pt x="148" y="164"/>
                    <a:pt x="148" y="164"/>
                    <a:pt x="149" y="165"/>
                  </a:cubicBezTo>
                  <a:cubicBezTo>
                    <a:pt x="159" y="173"/>
                    <a:pt x="160" y="180"/>
                    <a:pt x="158" y="184"/>
                  </a:cubicBezTo>
                  <a:cubicBezTo>
                    <a:pt x="155" y="195"/>
                    <a:pt x="137" y="200"/>
                    <a:pt x="105" y="197"/>
                  </a:cubicBezTo>
                  <a:cubicBezTo>
                    <a:pt x="101" y="197"/>
                    <a:pt x="96" y="197"/>
                    <a:pt x="91" y="197"/>
                  </a:cubicBezTo>
                  <a:cubicBezTo>
                    <a:pt x="51" y="197"/>
                    <a:pt x="25" y="207"/>
                    <a:pt x="24" y="212"/>
                  </a:cubicBezTo>
                  <a:cubicBezTo>
                    <a:pt x="24" y="212"/>
                    <a:pt x="26" y="213"/>
                    <a:pt x="36" y="213"/>
                  </a:cubicBezTo>
                  <a:cubicBezTo>
                    <a:pt x="47" y="213"/>
                    <a:pt x="62" y="212"/>
                    <a:pt x="77" y="210"/>
                  </a:cubicBezTo>
                  <a:cubicBezTo>
                    <a:pt x="91" y="208"/>
                    <a:pt x="105" y="207"/>
                    <a:pt x="115" y="207"/>
                  </a:cubicBezTo>
                  <a:cubicBezTo>
                    <a:pt x="121" y="207"/>
                    <a:pt x="135" y="207"/>
                    <a:pt x="135" y="217"/>
                  </a:cubicBezTo>
                  <a:lnTo>
                    <a:pt x="136" y="221"/>
                  </a:lnTo>
                  <a:cubicBezTo>
                    <a:pt x="137" y="241"/>
                    <a:pt x="140" y="246"/>
                    <a:pt x="154" y="240"/>
                  </a:cubicBezTo>
                  <a:cubicBezTo>
                    <a:pt x="177" y="230"/>
                    <a:pt x="179" y="248"/>
                    <a:pt x="179" y="256"/>
                  </a:cubicBezTo>
                  <a:cubicBezTo>
                    <a:pt x="179" y="261"/>
                    <a:pt x="179" y="265"/>
                    <a:pt x="181" y="266"/>
                  </a:cubicBezTo>
                  <a:cubicBezTo>
                    <a:pt x="189" y="269"/>
                    <a:pt x="194" y="277"/>
                    <a:pt x="192" y="286"/>
                  </a:cubicBezTo>
                  <a:cubicBezTo>
                    <a:pt x="190" y="297"/>
                    <a:pt x="179" y="311"/>
                    <a:pt x="153" y="312"/>
                  </a:cubicBezTo>
                  <a:cubicBezTo>
                    <a:pt x="118" y="314"/>
                    <a:pt x="115" y="321"/>
                    <a:pt x="115" y="321"/>
                  </a:cubicBezTo>
                  <a:cubicBezTo>
                    <a:pt x="115" y="321"/>
                    <a:pt x="115" y="323"/>
                    <a:pt x="119" y="327"/>
                  </a:cubicBezTo>
                  <a:cubicBezTo>
                    <a:pt x="124" y="332"/>
                    <a:pt x="132" y="335"/>
                    <a:pt x="143" y="335"/>
                  </a:cubicBezTo>
                  <a:cubicBezTo>
                    <a:pt x="158" y="335"/>
                    <a:pt x="176" y="330"/>
                    <a:pt x="195" y="326"/>
                  </a:cubicBezTo>
                  <a:cubicBezTo>
                    <a:pt x="200" y="324"/>
                    <a:pt x="205" y="323"/>
                    <a:pt x="210" y="322"/>
                  </a:cubicBezTo>
                  <a:cubicBezTo>
                    <a:pt x="214" y="321"/>
                    <a:pt x="218" y="321"/>
                    <a:pt x="222" y="321"/>
                  </a:cubicBezTo>
                  <a:cubicBezTo>
                    <a:pt x="248" y="321"/>
                    <a:pt x="278" y="338"/>
                    <a:pt x="307" y="354"/>
                  </a:cubicBezTo>
                  <a:cubicBezTo>
                    <a:pt x="323" y="363"/>
                    <a:pt x="338" y="372"/>
                    <a:pt x="353" y="377"/>
                  </a:cubicBezTo>
                  <a:cubicBezTo>
                    <a:pt x="362" y="381"/>
                    <a:pt x="374" y="383"/>
                    <a:pt x="387" y="383"/>
                  </a:cubicBezTo>
                  <a:cubicBezTo>
                    <a:pt x="428" y="383"/>
                    <a:pt x="471" y="365"/>
                    <a:pt x="477" y="350"/>
                  </a:cubicBezTo>
                  <a:cubicBezTo>
                    <a:pt x="483" y="334"/>
                    <a:pt x="506" y="331"/>
                    <a:pt x="531" y="327"/>
                  </a:cubicBezTo>
                  <a:cubicBezTo>
                    <a:pt x="547" y="325"/>
                    <a:pt x="564" y="323"/>
                    <a:pt x="574" y="316"/>
                  </a:cubicBezTo>
                  <a:cubicBezTo>
                    <a:pt x="601" y="297"/>
                    <a:pt x="635" y="278"/>
                    <a:pt x="680" y="2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6" name="Freeform 236">
              <a:extLst>
                <a:ext uri="{FF2B5EF4-FFF2-40B4-BE49-F238E27FC236}">
                  <a16:creationId xmlns:a16="http://schemas.microsoft.com/office/drawing/2014/main" id="{DE0FEBA3-D2D9-4300-B4CE-ED52FCEF2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639" y="2252750"/>
              <a:ext cx="139048" cy="157837"/>
            </a:xfrm>
            <a:custGeom>
              <a:avLst/>
              <a:gdLst>
                <a:gd name="T0" fmla="*/ 72 w 325"/>
                <a:gd name="T1" fmla="*/ 368 h 369"/>
                <a:gd name="T2" fmla="*/ 200 w 325"/>
                <a:gd name="T3" fmla="*/ 315 h 369"/>
                <a:gd name="T4" fmla="*/ 242 w 325"/>
                <a:gd name="T5" fmla="*/ 296 h 369"/>
                <a:gd name="T6" fmla="*/ 259 w 325"/>
                <a:gd name="T7" fmla="*/ 298 h 369"/>
                <a:gd name="T8" fmla="*/ 275 w 325"/>
                <a:gd name="T9" fmla="*/ 300 h 369"/>
                <a:gd name="T10" fmla="*/ 295 w 325"/>
                <a:gd name="T11" fmla="*/ 295 h 369"/>
                <a:gd name="T12" fmla="*/ 292 w 325"/>
                <a:gd name="T13" fmla="*/ 126 h 369"/>
                <a:gd name="T14" fmla="*/ 290 w 325"/>
                <a:gd name="T15" fmla="*/ 114 h 369"/>
                <a:gd name="T16" fmla="*/ 282 w 325"/>
                <a:gd name="T17" fmla="*/ 107 h 369"/>
                <a:gd name="T18" fmla="*/ 277 w 325"/>
                <a:gd name="T19" fmla="*/ 104 h 369"/>
                <a:gd name="T20" fmla="*/ 267 w 325"/>
                <a:gd name="T21" fmla="*/ 92 h 369"/>
                <a:gd name="T22" fmla="*/ 259 w 325"/>
                <a:gd name="T23" fmla="*/ 85 h 369"/>
                <a:gd name="T24" fmla="*/ 247 w 325"/>
                <a:gd name="T25" fmla="*/ 78 h 369"/>
                <a:gd name="T26" fmla="*/ 235 w 325"/>
                <a:gd name="T27" fmla="*/ 94 h 369"/>
                <a:gd name="T28" fmla="*/ 233 w 325"/>
                <a:gd name="T29" fmla="*/ 103 h 369"/>
                <a:gd name="T30" fmla="*/ 219 w 325"/>
                <a:gd name="T31" fmla="*/ 116 h 369"/>
                <a:gd name="T32" fmla="*/ 196 w 325"/>
                <a:gd name="T33" fmla="*/ 106 h 369"/>
                <a:gd name="T34" fmla="*/ 178 w 325"/>
                <a:gd name="T35" fmla="*/ 98 h 369"/>
                <a:gd name="T36" fmla="*/ 167 w 325"/>
                <a:gd name="T37" fmla="*/ 88 h 369"/>
                <a:gd name="T38" fmla="*/ 193 w 325"/>
                <a:gd name="T39" fmla="*/ 43 h 369"/>
                <a:gd name="T40" fmla="*/ 197 w 325"/>
                <a:gd name="T41" fmla="*/ 38 h 369"/>
                <a:gd name="T42" fmla="*/ 198 w 325"/>
                <a:gd name="T43" fmla="*/ 36 h 369"/>
                <a:gd name="T44" fmla="*/ 201 w 325"/>
                <a:gd name="T45" fmla="*/ 31 h 369"/>
                <a:gd name="T46" fmla="*/ 203 w 325"/>
                <a:gd name="T47" fmla="*/ 27 h 369"/>
                <a:gd name="T48" fmla="*/ 206 w 325"/>
                <a:gd name="T49" fmla="*/ 20 h 369"/>
                <a:gd name="T50" fmla="*/ 208 w 325"/>
                <a:gd name="T51" fmla="*/ 15 h 369"/>
                <a:gd name="T52" fmla="*/ 209 w 325"/>
                <a:gd name="T53" fmla="*/ 9 h 369"/>
                <a:gd name="T54" fmla="*/ 205 w 325"/>
                <a:gd name="T55" fmla="*/ 8 h 369"/>
                <a:gd name="T56" fmla="*/ 167 w 325"/>
                <a:gd name="T57" fmla="*/ 0 h 369"/>
                <a:gd name="T58" fmla="*/ 137 w 325"/>
                <a:gd name="T59" fmla="*/ 19 h 369"/>
                <a:gd name="T60" fmla="*/ 153 w 325"/>
                <a:gd name="T61" fmla="*/ 36 h 369"/>
                <a:gd name="T62" fmla="*/ 173 w 325"/>
                <a:gd name="T63" fmla="*/ 54 h 369"/>
                <a:gd name="T64" fmla="*/ 143 w 325"/>
                <a:gd name="T65" fmla="*/ 77 h 369"/>
                <a:gd name="T66" fmla="*/ 108 w 325"/>
                <a:gd name="T67" fmla="*/ 91 h 369"/>
                <a:gd name="T68" fmla="*/ 61 w 325"/>
                <a:gd name="T69" fmla="*/ 93 h 369"/>
                <a:gd name="T70" fmla="*/ 39 w 325"/>
                <a:gd name="T71" fmla="*/ 89 h 369"/>
                <a:gd name="T72" fmla="*/ 26 w 325"/>
                <a:gd name="T73" fmla="*/ 92 h 369"/>
                <a:gd name="T74" fmla="*/ 22 w 325"/>
                <a:gd name="T75" fmla="*/ 96 h 369"/>
                <a:gd name="T76" fmla="*/ 29 w 325"/>
                <a:gd name="T77" fmla="*/ 105 h 369"/>
                <a:gd name="T78" fmla="*/ 37 w 325"/>
                <a:gd name="T79" fmla="*/ 148 h 369"/>
                <a:gd name="T80" fmla="*/ 31 w 325"/>
                <a:gd name="T81" fmla="*/ 163 h 369"/>
                <a:gd name="T82" fmla="*/ 47 w 325"/>
                <a:gd name="T83" fmla="*/ 177 h 369"/>
                <a:gd name="T84" fmla="*/ 71 w 325"/>
                <a:gd name="T85" fmla="*/ 194 h 369"/>
                <a:gd name="T86" fmla="*/ 85 w 325"/>
                <a:gd name="T87" fmla="*/ 215 h 369"/>
                <a:gd name="T88" fmla="*/ 69 w 325"/>
                <a:gd name="T89" fmla="*/ 238 h 369"/>
                <a:gd name="T90" fmla="*/ 53 w 325"/>
                <a:gd name="T91" fmla="*/ 263 h 369"/>
                <a:gd name="T92" fmla="*/ 22 w 325"/>
                <a:gd name="T93" fmla="*/ 300 h 369"/>
                <a:gd name="T94" fmla="*/ 2 w 325"/>
                <a:gd name="T95" fmla="*/ 315 h 369"/>
                <a:gd name="T96" fmla="*/ 6 w 325"/>
                <a:gd name="T97" fmla="*/ 331 h 369"/>
                <a:gd name="T98" fmla="*/ 72 w 325"/>
                <a:gd name="T99" fmla="*/ 36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5" h="369">
                  <a:moveTo>
                    <a:pt x="72" y="368"/>
                  </a:moveTo>
                  <a:cubicBezTo>
                    <a:pt x="96" y="368"/>
                    <a:pt x="161" y="352"/>
                    <a:pt x="200" y="315"/>
                  </a:cubicBezTo>
                  <a:cubicBezTo>
                    <a:pt x="214" y="302"/>
                    <a:pt x="227" y="296"/>
                    <a:pt x="242" y="296"/>
                  </a:cubicBezTo>
                  <a:cubicBezTo>
                    <a:pt x="248" y="296"/>
                    <a:pt x="254" y="297"/>
                    <a:pt x="259" y="298"/>
                  </a:cubicBezTo>
                  <a:cubicBezTo>
                    <a:pt x="265" y="299"/>
                    <a:pt x="270" y="300"/>
                    <a:pt x="275" y="300"/>
                  </a:cubicBezTo>
                  <a:cubicBezTo>
                    <a:pt x="282" y="300"/>
                    <a:pt x="288" y="298"/>
                    <a:pt x="295" y="295"/>
                  </a:cubicBezTo>
                  <a:cubicBezTo>
                    <a:pt x="324" y="280"/>
                    <a:pt x="306" y="152"/>
                    <a:pt x="292" y="126"/>
                  </a:cubicBezTo>
                  <a:cubicBezTo>
                    <a:pt x="290" y="122"/>
                    <a:pt x="289" y="118"/>
                    <a:pt x="290" y="114"/>
                  </a:cubicBezTo>
                  <a:cubicBezTo>
                    <a:pt x="287" y="112"/>
                    <a:pt x="284" y="109"/>
                    <a:pt x="282" y="107"/>
                  </a:cubicBezTo>
                  <a:cubicBezTo>
                    <a:pt x="280" y="106"/>
                    <a:pt x="279" y="105"/>
                    <a:pt x="277" y="104"/>
                  </a:cubicBezTo>
                  <a:cubicBezTo>
                    <a:pt x="273" y="100"/>
                    <a:pt x="270" y="96"/>
                    <a:pt x="267" y="92"/>
                  </a:cubicBezTo>
                  <a:cubicBezTo>
                    <a:pt x="264" y="89"/>
                    <a:pt x="262" y="87"/>
                    <a:pt x="259" y="85"/>
                  </a:cubicBezTo>
                  <a:cubicBezTo>
                    <a:pt x="253" y="79"/>
                    <a:pt x="249" y="78"/>
                    <a:pt x="247" y="78"/>
                  </a:cubicBezTo>
                  <a:cubicBezTo>
                    <a:pt x="241" y="78"/>
                    <a:pt x="237" y="86"/>
                    <a:pt x="235" y="94"/>
                  </a:cubicBezTo>
                  <a:cubicBezTo>
                    <a:pt x="234" y="97"/>
                    <a:pt x="233" y="100"/>
                    <a:pt x="233" y="103"/>
                  </a:cubicBezTo>
                  <a:cubicBezTo>
                    <a:pt x="231" y="114"/>
                    <a:pt x="223" y="116"/>
                    <a:pt x="219" y="116"/>
                  </a:cubicBezTo>
                  <a:cubicBezTo>
                    <a:pt x="213" y="116"/>
                    <a:pt x="205" y="111"/>
                    <a:pt x="196" y="106"/>
                  </a:cubicBezTo>
                  <a:cubicBezTo>
                    <a:pt x="190" y="103"/>
                    <a:pt x="183" y="99"/>
                    <a:pt x="178" y="98"/>
                  </a:cubicBezTo>
                  <a:cubicBezTo>
                    <a:pt x="172" y="97"/>
                    <a:pt x="168" y="93"/>
                    <a:pt x="167" y="88"/>
                  </a:cubicBezTo>
                  <a:cubicBezTo>
                    <a:pt x="164" y="73"/>
                    <a:pt x="183" y="49"/>
                    <a:pt x="193" y="43"/>
                  </a:cubicBezTo>
                  <a:cubicBezTo>
                    <a:pt x="194" y="42"/>
                    <a:pt x="195" y="40"/>
                    <a:pt x="197" y="38"/>
                  </a:cubicBezTo>
                  <a:cubicBezTo>
                    <a:pt x="197" y="38"/>
                    <a:pt x="198" y="37"/>
                    <a:pt x="198" y="36"/>
                  </a:cubicBezTo>
                  <a:cubicBezTo>
                    <a:pt x="199" y="35"/>
                    <a:pt x="200" y="33"/>
                    <a:pt x="201" y="31"/>
                  </a:cubicBezTo>
                  <a:cubicBezTo>
                    <a:pt x="202" y="30"/>
                    <a:pt x="203" y="28"/>
                    <a:pt x="203" y="27"/>
                  </a:cubicBezTo>
                  <a:cubicBezTo>
                    <a:pt x="204" y="25"/>
                    <a:pt x="205" y="23"/>
                    <a:pt x="206" y="20"/>
                  </a:cubicBezTo>
                  <a:cubicBezTo>
                    <a:pt x="207" y="18"/>
                    <a:pt x="207" y="16"/>
                    <a:pt x="208" y="15"/>
                  </a:cubicBezTo>
                  <a:cubicBezTo>
                    <a:pt x="208" y="13"/>
                    <a:pt x="209" y="11"/>
                    <a:pt x="209" y="9"/>
                  </a:cubicBezTo>
                  <a:cubicBezTo>
                    <a:pt x="208" y="9"/>
                    <a:pt x="206" y="8"/>
                    <a:pt x="205" y="8"/>
                  </a:cubicBezTo>
                  <a:cubicBezTo>
                    <a:pt x="193" y="3"/>
                    <a:pt x="179" y="0"/>
                    <a:pt x="167" y="0"/>
                  </a:cubicBezTo>
                  <a:cubicBezTo>
                    <a:pt x="156" y="0"/>
                    <a:pt x="137" y="3"/>
                    <a:pt x="137" y="19"/>
                  </a:cubicBezTo>
                  <a:cubicBezTo>
                    <a:pt x="136" y="29"/>
                    <a:pt x="142" y="32"/>
                    <a:pt x="153" y="36"/>
                  </a:cubicBezTo>
                  <a:cubicBezTo>
                    <a:pt x="161" y="38"/>
                    <a:pt x="172" y="42"/>
                    <a:pt x="173" y="54"/>
                  </a:cubicBezTo>
                  <a:cubicBezTo>
                    <a:pt x="174" y="69"/>
                    <a:pt x="159" y="73"/>
                    <a:pt x="143" y="77"/>
                  </a:cubicBezTo>
                  <a:cubicBezTo>
                    <a:pt x="131" y="80"/>
                    <a:pt x="119" y="84"/>
                    <a:pt x="108" y="91"/>
                  </a:cubicBezTo>
                  <a:cubicBezTo>
                    <a:pt x="95" y="100"/>
                    <a:pt x="77" y="98"/>
                    <a:pt x="61" y="93"/>
                  </a:cubicBezTo>
                  <a:cubicBezTo>
                    <a:pt x="53" y="91"/>
                    <a:pt x="46" y="89"/>
                    <a:pt x="39" y="89"/>
                  </a:cubicBezTo>
                  <a:cubicBezTo>
                    <a:pt x="34" y="89"/>
                    <a:pt x="30" y="90"/>
                    <a:pt x="26" y="92"/>
                  </a:cubicBezTo>
                  <a:cubicBezTo>
                    <a:pt x="22" y="94"/>
                    <a:pt x="22" y="96"/>
                    <a:pt x="22" y="96"/>
                  </a:cubicBezTo>
                  <a:cubicBezTo>
                    <a:pt x="22" y="97"/>
                    <a:pt x="26" y="103"/>
                    <a:pt x="29" y="105"/>
                  </a:cubicBezTo>
                  <a:cubicBezTo>
                    <a:pt x="38" y="115"/>
                    <a:pt x="51" y="130"/>
                    <a:pt x="37" y="148"/>
                  </a:cubicBezTo>
                  <a:cubicBezTo>
                    <a:pt x="32" y="155"/>
                    <a:pt x="30" y="160"/>
                    <a:pt x="31" y="163"/>
                  </a:cubicBezTo>
                  <a:cubicBezTo>
                    <a:pt x="31" y="167"/>
                    <a:pt x="38" y="171"/>
                    <a:pt x="47" y="177"/>
                  </a:cubicBezTo>
                  <a:cubicBezTo>
                    <a:pt x="54" y="181"/>
                    <a:pt x="62" y="187"/>
                    <a:pt x="71" y="194"/>
                  </a:cubicBezTo>
                  <a:cubicBezTo>
                    <a:pt x="80" y="201"/>
                    <a:pt x="84" y="208"/>
                    <a:pt x="85" y="215"/>
                  </a:cubicBezTo>
                  <a:cubicBezTo>
                    <a:pt x="85" y="224"/>
                    <a:pt x="77" y="232"/>
                    <a:pt x="69" y="238"/>
                  </a:cubicBezTo>
                  <a:cubicBezTo>
                    <a:pt x="61" y="246"/>
                    <a:pt x="53" y="253"/>
                    <a:pt x="53" y="263"/>
                  </a:cubicBezTo>
                  <a:cubicBezTo>
                    <a:pt x="53" y="284"/>
                    <a:pt x="36" y="293"/>
                    <a:pt x="22" y="300"/>
                  </a:cubicBezTo>
                  <a:cubicBezTo>
                    <a:pt x="13" y="304"/>
                    <a:pt x="5" y="309"/>
                    <a:pt x="2" y="315"/>
                  </a:cubicBezTo>
                  <a:cubicBezTo>
                    <a:pt x="0" y="319"/>
                    <a:pt x="2" y="325"/>
                    <a:pt x="6" y="331"/>
                  </a:cubicBezTo>
                  <a:cubicBezTo>
                    <a:pt x="17" y="349"/>
                    <a:pt x="47" y="368"/>
                    <a:pt x="72" y="3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7" name="Freeform 237">
              <a:extLst>
                <a:ext uri="{FF2B5EF4-FFF2-40B4-BE49-F238E27FC236}">
                  <a16:creationId xmlns:a16="http://schemas.microsoft.com/office/drawing/2014/main" id="{04FFB30A-6623-45C6-A4E6-3C69FD192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865" y="2096792"/>
              <a:ext cx="28186" cy="30063"/>
            </a:xfrm>
            <a:custGeom>
              <a:avLst/>
              <a:gdLst>
                <a:gd name="T0" fmla="*/ 0 w 67"/>
                <a:gd name="T1" fmla="*/ 69 h 70"/>
                <a:gd name="T2" fmla="*/ 51 w 67"/>
                <a:gd name="T3" fmla="*/ 2 h 70"/>
                <a:gd name="T4" fmla="*/ 47 w 67"/>
                <a:gd name="T5" fmla="*/ 0 h 70"/>
                <a:gd name="T6" fmla="*/ 47 w 67"/>
                <a:gd name="T7" fmla="*/ 6 h 70"/>
                <a:gd name="T8" fmla="*/ 20 w 67"/>
                <a:gd name="T9" fmla="*/ 30 h 70"/>
                <a:gd name="T10" fmla="*/ 1 w 67"/>
                <a:gd name="T11" fmla="*/ 64 h 70"/>
                <a:gd name="T12" fmla="*/ 1 w 67"/>
                <a:gd name="T13" fmla="*/ 64 h 70"/>
                <a:gd name="T14" fmla="*/ 0 w 67"/>
                <a:gd name="T15" fmla="*/ 64 h 70"/>
                <a:gd name="T16" fmla="*/ 0 w 67"/>
                <a:gd name="T17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0">
                  <a:moveTo>
                    <a:pt x="0" y="69"/>
                  </a:moveTo>
                  <a:cubicBezTo>
                    <a:pt x="31" y="68"/>
                    <a:pt x="66" y="16"/>
                    <a:pt x="51" y="2"/>
                  </a:cubicBezTo>
                  <a:cubicBezTo>
                    <a:pt x="50" y="0"/>
                    <a:pt x="48" y="0"/>
                    <a:pt x="47" y="0"/>
                  </a:cubicBezTo>
                  <a:lnTo>
                    <a:pt x="47" y="6"/>
                  </a:lnTo>
                  <a:cubicBezTo>
                    <a:pt x="43" y="6"/>
                    <a:pt x="32" y="14"/>
                    <a:pt x="20" y="30"/>
                  </a:cubicBezTo>
                  <a:cubicBezTo>
                    <a:pt x="8" y="45"/>
                    <a:pt x="1" y="59"/>
                    <a:pt x="1" y="64"/>
                  </a:cubicBezTo>
                  <a:lnTo>
                    <a:pt x="1" y="64"/>
                  </a:lnTo>
                  <a:lnTo>
                    <a:pt x="0" y="64"/>
                  </a:lnTo>
                  <a:lnTo>
                    <a:pt x="0" y="6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8" name="Freeform 238">
              <a:extLst>
                <a:ext uri="{FF2B5EF4-FFF2-40B4-BE49-F238E27FC236}">
                  <a16:creationId xmlns:a16="http://schemas.microsoft.com/office/drawing/2014/main" id="{6278F985-808D-4E9C-BE3B-7D5FE9D65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7799" y="2247112"/>
              <a:ext cx="77040" cy="50733"/>
            </a:xfrm>
            <a:custGeom>
              <a:avLst/>
              <a:gdLst>
                <a:gd name="T0" fmla="*/ 23 w 181"/>
                <a:gd name="T1" fmla="*/ 66 h 119"/>
                <a:gd name="T2" fmla="*/ 2 w 181"/>
                <a:gd name="T3" fmla="*/ 99 h 119"/>
                <a:gd name="T4" fmla="*/ 3 w 181"/>
                <a:gd name="T5" fmla="*/ 100 h 119"/>
                <a:gd name="T6" fmla="*/ 25 w 181"/>
                <a:gd name="T7" fmla="*/ 110 h 119"/>
                <a:gd name="T8" fmla="*/ 42 w 181"/>
                <a:gd name="T9" fmla="*/ 118 h 119"/>
                <a:gd name="T10" fmla="*/ 44 w 181"/>
                <a:gd name="T11" fmla="*/ 115 h 119"/>
                <a:gd name="T12" fmla="*/ 99 w 181"/>
                <a:gd name="T13" fmla="*/ 99 h 119"/>
                <a:gd name="T14" fmla="*/ 118 w 181"/>
                <a:gd name="T15" fmla="*/ 117 h 119"/>
                <a:gd name="T16" fmla="*/ 143 w 181"/>
                <a:gd name="T17" fmla="*/ 102 h 119"/>
                <a:gd name="T18" fmla="*/ 174 w 181"/>
                <a:gd name="T19" fmla="*/ 84 h 119"/>
                <a:gd name="T20" fmla="*/ 180 w 181"/>
                <a:gd name="T21" fmla="*/ 72 h 119"/>
                <a:gd name="T22" fmla="*/ 131 w 181"/>
                <a:gd name="T23" fmla="*/ 7 h 119"/>
                <a:gd name="T24" fmla="*/ 113 w 181"/>
                <a:gd name="T25" fmla="*/ 0 h 119"/>
                <a:gd name="T26" fmla="*/ 79 w 181"/>
                <a:gd name="T27" fmla="*/ 11 h 119"/>
                <a:gd name="T28" fmla="*/ 45 w 181"/>
                <a:gd name="T29" fmla="*/ 24 h 119"/>
                <a:gd name="T30" fmla="*/ 23 w 181"/>
                <a:gd name="T31" fmla="*/ 6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19">
                  <a:moveTo>
                    <a:pt x="23" y="66"/>
                  </a:moveTo>
                  <a:cubicBezTo>
                    <a:pt x="14" y="73"/>
                    <a:pt x="0" y="92"/>
                    <a:pt x="2" y="99"/>
                  </a:cubicBezTo>
                  <a:cubicBezTo>
                    <a:pt x="2" y="100"/>
                    <a:pt x="2" y="100"/>
                    <a:pt x="3" y="100"/>
                  </a:cubicBezTo>
                  <a:cubicBezTo>
                    <a:pt x="10" y="101"/>
                    <a:pt x="18" y="106"/>
                    <a:pt x="25" y="110"/>
                  </a:cubicBezTo>
                  <a:cubicBezTo>
                    <a:pt x="31" y="114"/>
                    <a:pt x="39" y="118"/>
                    <a:pt x="42" y="118"/>
                  </a:cubicBezTo>
                  <a:cubicBezTo>
                    <a:pt x="43" y="118"/>
                    <a:pt x="44" y="117"/>
                    <a:pt x="44" y="115"/>
                  </a:cubicBezTo>
                  <a:cubicBezTo>
                    <a:pt x="50" y="78"/>
                    <a:pt x="73" y="68"/>
                    <a:pt x="99" y="99"/>
                  </a:cubicBezTo>
                  <a:cubicBezTo>
                    <a:pt x="103" y="104"/>
                    <a:pt x="110" y="110"/>
                    <a:pt x="118" y="117"/>
                  </a:cubicBezTo>
                  <a:cubicBezTo>
                    <a:pt x="123" y="110"/>
                    <a:pt x="133" y="106"/>
                    <a:pt x="143" y="102"/>
                  </a:cubicBezTo>
                  <a:cubicBezTo>
                    <a:pt x="154" y="97"/>
                    <a:pt x="166" y="92"/>
                    <a:pt x="174" y="84"/>
                  </a:cubicBezTo>
                  <a:cubicBezTo>
                    <a:pt x="178" y="81"/>
                    <a:pt x="180" y="76"/>
                    <a:pt x="180" y="72"/>
                  </a:cubicBezTo>
                  <a:cubicBezTo>
                    <a:pt x="179" y="54"/>
                    <a:pt x="154" y="29"/>
                    <a:pt x="131" y="7"/>
                  </a:cubicBezTo>
                  <a:cubicBezTo>
                    <a:pt x="126" y="2"/>
                    <a:pt x="120" y="0"/>
                    <a:pt x="113" y="0"/>
                  </a:cubicBezTo>
                  <a:cubicBezTo>
                    <a:pt x="103" y="0"/>
                    <a:pt x="90" y="6"/>
                    <a:pt x="79" y="11"/>
                  </a:cubicBezTo>
                  <a:cubicBezTo>
                    <a:pt x="67" y="17"/>
                    <a:pt x="56" y="23"/>
                    <a:pt x="45" y="24"/>
                  </a:cubicBezTo>
                  <a:cubicBezTo>
                    <a:pt x="39" y="45"/>
                    <a:pt x="31" y="60"/>
                    <a:pt x="23" y="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79" name="Freeform 240">
              <a:extLst>
                <a:ext uri="{FF2B5EF4-FFF2-40B4-BE49-F238E27FC236}">
                  <a16:creationId xmlns:a16="http://schemas.microsoft.com/office/drawing/2014/main" id="{B4A7849E-A430-4C78-8D29-1F9F8624B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3887" y="1987810"/>
              <a:ext cx="13154" cy="30063"/>
            </a:xfrm>
            <a:custGeom>
              <a:avLst/>
              <a:gdLst>
                <a:gd name="T0" fmla="*/ 23 w 29"/>
                <a:gd name="T1" fmla="*/ 2 h 71"/>
                <a:gd name="T2" fmla="*/ 21 w 29"/>
                <a:gd name="T3" fmla="*/ 0 h 71"/>
                <a:gd name="T4" fmla="*/ 18 w 29"/>
                <a:gd name="T5" fmla="*/ 1 h 71"/>
                <a:gd name="T6" fmla="*/ 7 w 29"/>
                <a:gd name="T7" fmla="*/ 15 h 71"/>
                <a:gd name="T8" fmla="*/ 4 w 29"/>
                <a:gd name="T9" fmla="*/ 70 h 71"/>
                <a:gd name="T10" fmla="*/ 23 w 29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71">
                  <a:moveTo>
                    <a:pt x="23" y="2"/>
                  </a:move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3" y="2"/>
                    <a:pt x="9" y="7"/>
                    <a:pt x="7" y="15"/>
                  </a:cubicBezTo>
                  <a:cubicBezTo>
                    <a:pt x="0" y="33"/>
                    <a:pt x="2" y="59"/>
                    <a:pt x="4" y="70"/>
                  </a:cubicBezTo>
                  <a:cubicBezTo>
                    <a:pt x="17" y="52"/>
                    <a:pt x="28" y="15"/>
                    <a:pt x="23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0" name="Freeform 241">
              <a:extLst>
                <a:ext uri="{FF2B5EF4-FFF2-40B4-BE49-F238E27FC236}">
                  <a16:creationId xmlns:a16="http://schemas.microsoft.com/office/drawing/2014/main" id="{BEC6F689-B82D-4226-857A-D46A64DDE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7273" y="2211412"/>
              <a:ext cx="43218" cy="58248"/>
            </a:xfrm>
            <a:custGeom>
              <a:avLst/>
              <a:gdLst>
                <a:gd name="T0" fmla="*/ 2 w 102"/>
                <a:gd name="T1" fmla="*/ 44 h 138"/>
                <a:gd name="T2" fmla="*/ 35 w 102"/>
                <a:gd name="T3" fmla="*/ 84 h 138"/>
                <a:gd name="T4" fmla="*/ 43 w 102"/>
                <a:gd name="T5" fmla="*/ 101 h 138"/>
                <a:gd name="T6" fmla="*/ 9 w 102"/>
                <a:gd name="T7" fmla="*/ 115 h 138"/>
                <a:gd name="T8" fmla="*/ 7 w 102"/>
                <a:gd name="T9" fmla="*/ 114 h 138"/>
                <a:gd name="T10" fmla="*/ 8 w 102"/>
                <a:gd name="T11" fmla="*/ 121 h 138"/>
                <a:gd name="T12" fmla="*/ 32 w 102"/>
                <a:gd name="T13" fmla="*/ 137 h 138"/>
                <a:gd name="T14" fmla="*/ 34 w 102"/>
                <a:gd name="T15" fmla="*/ 137 h 138"/>
                <a:gd name="T16" fmla="*/ 62 w 102"/>
                <a:gd name="T17" fmla="*/ 117 h 138"/>
                <a:gd name="T18" fmla="*/ 79 w 102"/>
                <a:gd name="T19" fmla="*/ 81 h 138"/>
                <a:gd name="T20" fmla="*/ 89 w 102"/>
                <a:gd name="T21" fmla="*/ 40 h 138"/>
                <a:gd name="T22" fmla="*/ 99 w 102"/>
                <a:gd name="T23" fmla="*/ 1 h 138"/>
                <a:gd name="T24" fmla="*/ 93 w 102"/>
                <a:gd name="T25" fmla="*/ 9 h 138"/>
                <a:gd name="T26" fmla="*/ 78 w 102"/>
                <a:gd name="T27" fmla="*/ 21 h 138"/>
                <a:gd name="T28" fmla="*/ 76 w 102"/>
                <a:gd name="T29" fmla="*/ 21 h 138"/>
                <a:gd name="T30" fmla="*/ 59 w 102"/>
                <a:gd name="T31" fmla="*/ 4 h 138"/>
                <a:gd name="T32" fmla="*/ 57 w 102"/>
                <a:gd name="T33" fmla="*/ 0 h 138"/>
                <a:gd name="T34" fmla="*/ 35 w 102"/>
                <a:gd name="T35" fmla="*/ 12 h 138"/>
                <a:gd name="T36" fmla="*/ 26 w 102"/>
                <a:gd name="T37" fmla="*/ 10 h 138"/>
                <a:gd name="T38" fmla="*/ 7 w 102"/>
                <a:gd name="T39" fmla="*/ 22 h 138"/>
                <a:gd name="T40" fmla="*/ 2 w 102"/>
                <a:gd name="T41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8">
                  <a:moveTo>
                    <a:pt x="2" y="44"/>
                  </a:moveTo>
                  <a:cubicBezTo>
                    <a:pt x="5" y="63"/>
                    <a:pt x="26" y="78"/>
                    <a:pt x="35" y="84"/>
                  </a:cubicBezTo>
                  <a:cubicBezTo>
                    <a:pt x="45" y="90"/>
                    <a:pt x="44" y="98"/>
                    <a:pt x="43" y="101"/>
                  </a:cubicBezTo>
                  <a:cubicBezTo>
                    <a:pt x="40" y="112"/>
                    <a:pt x="24" y="118"/>
                    <a:pt x="9" y="115"/>
                  </a:cubicBezTo>
                  <a:cubicBezTo>
                    <a:pt x="8" y="114"/>
                    <a:pt x="7" y="114"/>
                    <a:pt x="7" y="114"/>
                  </a:cubicBezTo>
                  <a:cubicBezTo>
                    <a:pt x="6" y="115"/>
                    <a:pt x="6" y="117"/>
                    <a:pt x="8" y="121"/>
                  </a:cubicBezTo>
                  <a:cubicBezTo>
                    <a:pt x="12" y="127"/>
                    <a:pt x="20" y="135"/>
                    <a:pt x="32" y="137"/>
                  </a:cubicBezTo>
                  <a:cubicBezTo>
                    <a:pt x="32" y="137"/>
                    <a:pt x="33" y="137"/>
                    <a:pt x="34" y="137"/>
                  </a:cubicBezTo>
                  <a:cubicBezTo>
                    <a:pt x="43" y="137"/>
                    <a:pt x="53" y="130"/>
                    <a:pt x="62" y="117"/>
                  </a:cubicBezTo>
                  <a:cubicBezTo>
                    <a:pt x="75" y="101"/>
                    <a:pt x="80" y="85"/>
                    <a:pt x="79" y="81"/>
                  </a:cubicBezTo>
                  <a:cubicBezTo>
                    <a:pt x="77" y="74"/>
                    <a:pt x="82" y="61"/>
                    <a:pt x="89" y="40"/>
                  </a:cubicBezTo>
                  <a:cubicBezTo>
                    <a:pt x="93" y="27"/>
                    <a:pt x="101" y="6"/>
                    <a:pt x="99" y="1"/>
                  </a:cubicBezTo>
                  <a:cubicBezTo>
                    <a:pt x="99" y="3"/>
                    <a:pt x="95" y="6"/>
                    <a:pt x="93" y="9"/>
                  </a:cubicBezTo>
                  <a:cubicBezTo>
                    <a:pt x="89" y="14"/>
                    <a:pt x="85" y="20"/>
                    <a:pt x="78" y="21"/>
                  </a:cubicBezTo>
                  <a:lnTo>
                    <a:pt x="76" y="21"/>
                  </a:lnTo>
                  <a:cubicBezTo>
                    <a:pt x="69" y="21"/>
                    <a:pt x="64" y="13"/>
                    <a:pt x="59" y="4"/>
                  </a:cubicBezTo>
                  <a:cubicBezTo>
                    <a:pt x="59" y="3"/>
                    <a:pt x="58" y="1"/>
                    <a:pt x="57" y="0"/>
                  </a:cubicBezTo>
                  <a:cubicBezTo>
                    <a:pt x="55" y="11"/>
                    <a:pt x="47" y="14"/>
                    <a:pt x="35" y="12"/>
                  </a:cubicBezTo>
                  <a:cubicBezTo>
                    <a:pt x="32" y="11"/>
                    <a:pt x="29" y="10"/>
                    <a:pt x="26" y="10"/>
                  </a:cubicBezTo>
                  <a:cubicBezTo>
                    <a:pt x="21" y="10"/>
                    <a:pt x="15" y="12"/>
                    <a:pt x="7" y="22"/>
                  </a:cubicBezTo>
                  <a:cubicBezTo>
                    <a:pt x="2" y="29"/>
                    <a:pt x="0" y="37"/>
                    <a:pt x="2" y="4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1" name="Freeform 242">
              <a:extLst>
                <a:ext uri="{FF2B5EF4-FFF2-40B4-BE49-F238E27FC236}">
                  <a16:creationId xmlns:a16="http://schemas.microsoft.com/office/drawing/2014/main" id="{65D3488C-0B87-4658-BA0A-EAF8D6A59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2049" y="2132495"/>
              <a:ext cx="90194" cy="131529"/>
            </a:xfrm>
            <a:custGeom>
              <a:avLst/>
              <a:gdLst>
                <a:gd name="T0" fmla="*/ 81 w 212"/>
                <a:gd name="T1" fmla="*/ 95 h 309"/>
                <a:gd name="T2" fmla="*/ 64 w 212"/>
                <a:gd name="T3" fmla="*/ 83 h 309"/>
                <a:gd name="T4" fmla="*/ 44 w 212"/>
                <a:gd name="T5" fmla="*/ 69 h 309"/>
                <a:gd name="T6" fmla="*/ 21 w 212"/>
                <a:gd name="T7" fmla="*/ 98 h 309"/>
                <a:gd name="T8" fmla="*/ 11 w 212"/>
                <a:gd name="T9" fmla="*/ 122 h 309"/>
                <a:gd name="T10" fmla="*/ 11 w 212"/>
                <a:gd name="T11" fmla="*/ 200 h 309"/>
                <a:gd name="T12" fmla="*/ 12 w 212"/>
                <a:gd name="T13" fmla="*/ 205 h 309"/>
                <a:gd name="T14" fmla="*/ 27 w 212"/>
                <a:gd name="T15" fmla="*/ 233 h 309"/>
                <a:gd name="T16" fmla="*/ 41 w 212"/>
                <a:gd name="T17" fmla="*/ 274 h 309"/>
                <a:gd name="T18" fmla="*/ 50 w 212"/>
                <a:gd name="T19" fmla="*/ 300 h 309"/>
                <a:gd name="T20" fmla="*/ 118 w 212"/>
                <a:gd name="T21" fmla="*/ 307 h 309"/>
                <a:gd name="T22" fmla="*/ 134 w 212"/>
                <a:gd name="T23" fmla="*/ 307 h 309"/>
                <a:gd name="T24" fmla="*/ 125 w 212"/>
                <a:gd name="T25" fmla="*/ 298 h 309"/>
                <a:gd name="T26" fmla="*/ 108 w 212"/>
                <a:gd name="T27" fmla="*/ 270 h 309"/>
                <a:gd name="T28" fmla="*/ 123 w 212"/>
                <a:gd name="T29" fmla="*/ 257 h 309"/>
                <a:gd name="T30" fmla="*/ 158 w 212"/>
                <a:gd name="T31" fmla="*/ 274 h 309"/>
                <a:gd name="T32" fmla="*/ 186 w 212"/>
                <a:gd name="T33" fmla="*/ 284 h 309"/>
                <a:gd name="T34" fmla="*/ 202 w 212"/>
                <a:gd name="T35" fmla="*/ 277 h 309"/>
                <a:gd name="T36" fmla="*/ 192 w 212"/>
                <a:gd name="T37" fmla="*/ 238 h 309"/>
                <a:gd name="T38" fmla="*/ 187 w 212"/>
                <a:gd name="T39" fmla="*/ 235 h 309"/>
                <a:gd name="T40" fmla="*/ 183 w 212"/>
                <a:gd name="T41" fmla="*/ 236 h 309"/>
                <a:gd name="T42" fmla="*/ 141 w 212"/>
                <a:gd name="T43" fmla="*/ 229 h 309"/>
                <a:gd name="T44" fmla="*/ 150 w 212"/>
                <a:gd name="T45" fmla="*/ 196 h 309"/>
                <a:gd name="T46" fmla="*/ 162 w 212"/>
                <a:gd name="T47" fmla="*/ 177 h 309"/>
                <a:gd name="T48" fmla="*/ 192 w 212"/>
                <a:gd name="T49" fmla="*/ 158 h 309"/>
                <a:gd name="T50" fmla="*/ 210 w 212"/>
                <a:gd name="T51" fmla="*/ 150 h 309"/>
                <a:gd name="T52" fmla="*/ 177 w 212"/>
                <a:gd name="T53" fmla="*/ 122 h 309"/>
                <a:gd name="T54" fmla="*/ 163 w 212"/>
                <a:gd name="T55" fmla="*/ 95 h 309"/>
                <a:gd name="T56" fmla="*/ 173 w 212"/>
                <a:gd name="T57" fmla="*/ 59 h 309"/>
                <a:gd name="T58" fmla="*/ 185 w 212"/>
                <a:gd name="T59" fmla="*/ 23 h 309"/>
                <a:gd name="T60" fmla="*/ 181 w 212"/>
                <a:gd name="T61" fmla="*/ 2 h 309"/>
                <a:gd name="T62" fmla="*/ 172 w 212"/>
                <a:gd name="T63" fmla="*/ 0 h 309"/>
                <a:gd name="T64" fmla="*/ 136 w 212"/>
                <a:gd name="T65" fmla="*/ 29 h 309"/>
                <a:gd name="T66" fmla="*/ 99 w 212"/>
                <a:gd name="T67" fmla="*/ 56 h 309"/>
                <a:gd name="T68" fmla="*/ 89 w 212"/>
                <a:gd name="T69" fmla="*/ 56 h 309"/>
                <a:gd name="T70" fmla="*/ 92 w 212"/>
                <a:gd name="T71" fmla="*/ 61 h 309"/>
                <a:gd name="T72" fmla="*/ 92 w 212"/>
                <a:gd name="T73" fmla="*/ 90 h 309"/>
                <a:gd name="T74" fmla="*/ 81 w 212"/>
                <a:gd name="T75" fmla="*/ 9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309">
                  <a:moveTo>
                    <a:pt x="81" y="95"/>
                  </a:moveTo>
                  <a:cubicBezTo>
                    <a:pt x="74" y="95"/>
                    <a:pt x="69" y="89"/>
                    <a:pt x="64" y="83"/>
                  </a:cubicBezTo>
                  <a:cubicBezTo>
                    <a:pt x="58" y="77"/>
                    <a:pt x="53" y="70"/>
                    <a:pt x="44" y="69"/>
                  </a:cubicBezTo>
                  <a:cubicBezTo>
                    <a:pt x="33" y="68"/>
                    <a:pt x="28" y="81"/>
                    <a:pt x="21" y="98"/>
                  </a:cubicBezTo>
                  <a:cubicBezTo>
                    <a:pt x="18" y="106"/>
                    <a:pt x="15" y="115"/>
                    <a:pt x="11" y="122"/>
                  </a:cubicBezTo>
                  <a:cubicBezTo>
                    <a:pt x="0" y="138"/>
                    <a:pt x="7" y="175"/>
                    <a:pt x="11" y="200"/>
                  </a:cubicBezTo>
                  <a:lnTo>
                    <a:pt x="12" y="205"/>
                  </a:lnTo>
                  <a:cubicBezTo>
                    <a:pt x="13" y="215"/>
                    <a:pt x="20" y="224"/>
                    <a:pt x="27" y="233"/>
                  </a:cubicBezTo>
                  <a:cubicBezTo>
                    <a:pt x="37" y="246"/>
                    <a:pt x="46" y="258"/>
                    <a:pt x="41" y="274"/>
                  </a:cubicBezTo>
                  <a:cubicBezTo>
                    <a:pt x="38" y="281"/>
                    <a:pt x="43" y="290"/>
                    <a:pt x="50" y="300"/>
                  </a:cubicBezTo>
                  <a:cubicBezTo>
                    <a:pt x="70" y="300"/>
                    <a:pt x="103" y="302"/>
                    <a:pt x="118" y="307"/>
                  </a:cubicBezTo>
                  <a:cubicBezTo>
                    <a:pt x="120" y="307"/>
                    <a:pt x="125" y="308"/>
                    <a:pt x="134" y="307"/>
                  </a:cubicBezTo>
                  <a:cubicBezTo>
                    <a:pt x="131" y="304"/>
                    <a:pt x="128" y="301"/>
                    <a:pt x="125" y="298"/>
                  </a:cubicBezTo>
                  <a:cubicBezTo>
                    <a:pt x="116" y="289"/>
                    <a:pt x="107" y="280"/>
                    <a:pt x="108" y="270"/>
                  </a:cubicBezTo>
                  <a:cubicBezTo>
                    <a:pt x="109" y="262"/>
                    <a:pt x="115" y="257"/>
                    <a:pt x="123" y="257"/>
                  </a:cubicBezTo>
                  <a:cubicBezTo>
                    <a:pt x="136" y="257"/>
                    <a:pt x="153" y="270"/>
                    <a:pt x="158" y="274"/>
                  </a:cubicBezTo>
                  <a:cubicBezTo>
                    <a:pt x="164" y="280"/>
                    <a:pt x="176" y="284"/>
                    <a:pt x="186" y="284"/>
                  </a:cubicBezTo>
                  <a:cubicBezTo>
                    <a:pt x="193" y="284"/>
                    <a:pt x="201" y="282"/>
                    <a:pt x="202" y="277"/>
                  </a:cubicBezTo>
                  <a:cubicBezTo>
                    <a:pt x="203" y="270"/>
                    <a:pt x="200" y="247"/>
                    <a:pt x="192" y="238"/>
                  </a:cubicBezTo>
                  <a:cubicBezTo>
                    <a:pt x="190" y="235"/>
                    <a:pt x="188" y="235"/>
                    <a:pt x="187" y="235"/>
                  </a:cubicBezTo>
                  <a:cubicBezTo>
                    <a:pt x="186" y="235"/>
                    <a:pt x="185" y="235"/>
                    <a:pt x="183" y="236"/>
                  </a:cubicBezTo>
                  <a:cubicBezTo>
                    <a:pt x="158" y="249"/>
                    <a:pt x="148" y="240"/>
                    <a:pt x="141" y="229"/>
                  </a:cubicBezTo>
                  <a:cubicBezTo>
                    <a:pt x="134" y="219"/>
                    <a:pt x="142" y="207"/>
                    <a:pt x="150" y="196"/>
                  </a:cubicBezTo>
                  <a:cubicBezTo>
                    <a:pt x="155" y="190"/>
                    <a:pt x="160" y="183"/>
                    <a:pt x="162" y="177"/>
                  </a:cubicBezTo>
                  <a:cubicBezTo>
                    <a:pt x="165" y="164"/>
                    <a:pt x="180" y="161"/>
                    <a:pt x="192" y="158"/>
                  </a:cubicBezTo>
                  <a:cubicBezTo>
                    <a:pt x="200" y="156"/>
                    <a:pt x="209" y="154"/>
                    <a:pt x="210" y="150"/>
                  </a:cubicBezTo>
                  <a:cubicBezTo>
                    <a:pt x="211" y="148"/>
                    <a:pt x="211" y="139"/>
                    <a:pt x="177" y="122"/>
                  </a:cubicBezTo>
                  <a:cubicBezTo>
                    <a:pt x="167" y="117"/>
                    <a:pt x="164" y="100"/>
                    <a:pt x="163" y="95"/>
                  </a:cubicBezTo>
                  <a:cubicBezTo>
                    <a:pt x="162" y="83"/>
                    <a:pt x="164" y="67"/>
                    <a:pt x="173" y="59"/>
                  </a:cubicBezTo>
                  <a:cubicBezTo>
                    <a:pt x="179" y="54"/>
                    <a:pt x="185" y="39"/>
                    <a:pt x="185" y="23"/>
                  </a:cubicBezTo>
                  <a:cubicBezTo>
                    <a:pt x="186" y="11"/>
                    <a:pt x="183" y="4"/>
                    <a:pt x="181" y="2"/>
                  </a:cubicBezTo>
                  <a:cubicBezTo>
                    <a:pt x="179" y="0"/>
                    <a:pt x="176" y="0"/>
                    <a:pt x="172" y="0"/>
                  </a:cubicBezTo>
                  <a:cubicBezTo>
                    <a:pt x="158" y="0"/>
                    <a:pt x="138" y="10"/>
                    <a:pt x="136" y="29"/>
                  </a:cubicBezTo>
                  <a:cubicBezTo>
                    <a:pt x="133" y="55"/>
                    <a:pt x="112" y="55"/>
                    <a:pt x="99" y="56"/>
                  </a:cubicBezTo>
                  <a:cubicBezTo>
                    <a:pt x="96" y="56"/>
                    <a:pt x="91" y="56"/>
                    <a:pt x="89" y="56"/>
                  </a:cubicBezTo>
                  <a:cubicBezTo>
                    <a:pt x="90" y="58"/>
                    <a:pt x="91" y="59"/>
                    <a:pt x="92" y="61"/>
                  </a:cubicBezTo>
                  <a:cubicBezTo>
                    <a:pt x="96" y="67"/>
                    <a:pt x="104" y="79"/>
                    <a:pt x="92" y="90"/>
                  </a:cubicBezTo>
                  <a:cubicBezTo>
                    <a:pt x="89" y="93"/>
                    <a:pt x="85" y="95"/>
                    <a:pt x="81" y="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2" name="Freeform 243">
              <a:extLst>
                <a:ext uri="{FF2B5EF4-FFF2-40B4-BE49-F238E27FC236}">
                  <a16:creationId xmlns:a16="http://schemas.microsoft.com/office/drawing/2014/main" id="{17DFB0C9-1A7F-4624-8B4E-55DBD1320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726" y="2123098"/>
              <a:ext cx="30064" cy="43218"/>
            </a:xfrm>
            <a:custGeom>
              <a:avLst/>
              <a:gdLst>
                <a:gd name="T0" fmla="*/ 62 w 69"/>
                <a:gd name="T1" fmla="*/ 0 h 100"/>
                <a:gd name="T2" fmla="*/ 11 w 69"/>
                <a:gd name="T3" fmla="*/ 99 h 100"/>
                <a:gd name="T4" fmla="*/ 12 w 69"/>
                <a:gd name="T5" fmla="*/ 99 h 100"/>
                <a:gd name="T6" fmla="*/ 12 w 69"/>
                <a:gd name="T7" fmla="*/ 94 h 100"/>
                <a:gd name="T8" fmla="*/ 68 w 69"/>
                <a:gd name="T9" fmla="*/ 10 h 100"/>
                <a:gd name="T10" fmla="*/ 63 w 69"/>
                <a:gd name="T11" fmla="*/ 5 h 100"/>
                <a:gd name="T12" fmla="*/ 63 w 69"/>
                <a:gd name="T13" fmla="*/ 0 h 100"/>
                <a:gd name="T14" fmla="*/ 62 w 69"/>
                <a:gd name="T1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100">
                  <a:moveTo>
                    <a:pt x="62" y="0"/>
                  </a:moveTo>
                  <a:cubicBezTo>
                    <a:pt x="20" y="1"/>
                    <a:pt x="0" y="85"/>
                    <a:pt x="11" y="99"/>
                  </a:cubicBezTo>
                  <a:lnTo>
                    <a:pt x="12" y="99"/>
                  </a:lnTo>
                  <a:lnTo>
                    <a:pt x="12" y="94"/>
                  </a:lnTo>
                  <a:cubicBezTo>
                    <a:pt x="22" y="91"/>
                    <a:pt x="68" y="34"/>
                    <a:pt x="68" y="10"/>
                  </a:cubicBezTo>
                  <a:cubicBezTo>
                    <a:pt x="68" y="7"/>
                    <a:pt x="68" y="5"/>
                    <a:pt x="63" y="5"/>
                  </a:cubicBezTo>
                  <a:lnTo>
                    <a:pt x="63" y="0"/>
                  </a:lnTo>
                  <a:cubicBezTo>
                    <a:pt x="63" y="0"/>
                    <a:pt x="63" y="0"/>
                    <a:pt x="6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3" name="Freeform 244">
              <a:extLst>
                <a:ext uri="{FF2B5EF4-FFF2-40B4-BE49-F238E27FC236}">
                  <a16:creationId xmlns:a16="http://schemas.microsoft.com/office/drawing/2014/main" id="{30400041-154B-46F6-A902-472AC1527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9153" y="1540611"/>
              <a:ext cx="400233" cy="697107"/>
            </a:xfrm>
            <a:custGeom>
              <a:avLst/>
              <a:gdLst>
                <a:gd name="T0" fmla="*/ 23 w 940"/>
                <a:gd name="T1" fmla="*/ 1256 h 1636"/>
                <a:gd name="T2" fmla="*/ 8 w 940"/>
                <a:gd name="T3" fmla="*/ 1251 h 1636"/>
                <a:gd name="T4" fmla="*/ 1 w 940"/>
                <a:gd name="T5" fmla="*/ 1253 h 1636"/>
                <a:gd name="T6" fmla="*/ 60 w 940"/>
                <a:gd name="T7" fmla="*/ 1405 h 1636"/>
                <a:gd name="T8" fmla="*/ 114 w 940"/>
                <a:gd name="T9" fmla="*/ 1537 h 1636"/>
                <a:gd name="T10" fmla="*/ 135 w 940"/>
                <a:gd name="T11" fmla="*/ 1591 h 1636"/>
                <a:gd name="T12" fmla="*/ 156 w 940"/>
                <a:gd name="T13" fmla="*/ 1632 h 1636"/>
                <a:gd name="T14" fmla="*/ 214 w 940"/>
                <a:gd name="T15" fmla="*/ 1600 h 1636"/>
                <a:gd name="T16" fmla="*/ 238 w 940"/>
                <a:gd name="T17" fmla="*/ 1561 h 1636"/>
                <a:gd name="T18" fmla="*/ 321 w 940"/>
                <a:gd name="T19" fmla="*/ 1554 h 1636"/>
                <a:gd name="T20" fmla="*/ 374 w 940"/>
                <a:gd name="T21" fmla="*/ 1521 h 1636"/>
                <a:gd name="T22" fmla="*/ 418 w 940"/>
                <a:gd name="T23" fmla="*/ 1449 h 1636"/>
                <a:gd name="T24" fmla="*/ 375 w 940"/>
                <a:gd name="T25" fmla="*/ 1476 h 1636"/>
                <a:gd name="T26" fmla="*/ 399 w 940"/>
                <a:gd name="T27" fmla="*/ 1303 h 1636"/>
                <a:gd name="T28" fmla="*/ 511 w 940"/>
                <a:gd name="T29" fmla="*/ 1196 h 1636"/>
                <a:gd name="T30" fmla="*/ 486 w 940"/>
                <a:gd name="T31" fmla="*/ 1057 h 1636"/>
                <a:gd name="T32" fmla="*/ 429 w 940"/>
                <a:gd name="T33" fmla="*/ 1035 h 1636"/>
                <a:gd name="T34" fmla="*/ 448 w 940"/>
                <a:gd name="T35" fmla="*/ 877 h 1636"/>
                <a:gd name="T36" fmla="*/ 484 w 940"/>
                <a:gd name="T37" fmla="*/ 800 h 1636"/>
                <a:gd name="T38" fmla="*/ 561 w 940"/>
                <a:gd name="T39" fmla="*/ 718 h 1636"/>
                <a:gd name="T40" fmla="*/ 748 w 940"/>
                <a:gd name="T41" fmla="*/ 591 h 1636"/>
                <a:gd name="T42" fmla="*/ 757 w 940"/>
                <a:gd name="T43" fmla="*/ 481 h 1636"/>
                <a:gd name="T44" fmla="*/ 820 w 940"/>
                <a:gd name="T45" fmla="*/ 415 h 1636"/>
                <a:gd name="T46" fmla="*/ 903 w 940"/>
                <a:gd name="T47" fmla="*/ 405 h 1636"/>
                <a:gd name="T48" fmla="*/ 908 w 940"/>
                <a:gd name="T49" fmla="*/ 336 h 1636"/>
                <a:gd name="T50" fmla="*/ 921 w 940"/>
                <a:gd name="T51" fmla="*/ 275 h 1636"/>
                <a:gd name="T52" fmla="*/ 894 w 940"/>
                <a:gd name="T53" fmla="*/ 142 h 1636"/>
                <a:gd name="T54" fmla="*/ 791 w 940"/>
                <a:gd name="T55" fmla="*/ 69 h 1636"/>
                <a:gd name="T56" fmla="*/ 694 w 940"/>
                <a:gd name="T57" fmla="*/ 1 h 1636"/>
                <a:gd name="T58" fmla="*/ 636 w 940"/>
                <a:gd name="T59" fmla="*/ 88 h 1636"/>
                <a:gd name="T60" fmla="*/ 571 w 940"/>
                <a:gd name="T61" fmla="*/ 68 h 1636"/>
                <a:gd name="T62" fmla="*/ 516 w 940"/>
                <a:gd name="T63" fmla="*/ 60 h 1636"/>
                <a:gd name="T64" fmla="*/ 515 w 940"/>
                <a:gd name="T65" fmla="*/ 92 h 1636"/>
                <a:gd name="T66" fmla="*/ 401 w 940"/>
                <a:gd name="T67" fmla="*/ 176 h 1636"/>
                <a:gd name="T68" fmla="*/ 358 w 940"/>
                <a:gd name="T69" fmla="*/ 275 h 1636"/>
                <a:gd name="T70" fmla="*/ 317 w 940"/>
                <a:gd name="T71" fmla="*/ 344 h 1636"/>
                <a:gd name="T72" fmla="*/ 247 w 940"/>
                <a:gd name="T73" fmla="*/ 390 h 1636"/>
                <a:gd name="T74" fmla="*/ 193 w 940"/>
                <a:gd name="T75" fmla="*/ 556 h 1636"/>
                <a:gd name="T76" fmla="*/ 208 w 940"/>
                <a:gd name="T77" fmla="*/ 587 h 1636"/>
                <a:gd name="T78" fmla="*/ 187 w 940"/>
                <a:gd name="T79" fmla="*/ 654 h 1636"/>
                <a:gd name="T80" fmla="*/ 151 w 940"/>
                <a:gd name="T81" fmla="*/ 645 h 1636"/>
                <a:gd name="T82" fmla="*/ 78 w 940"/>
                <a:gd name="T83" fmla="*/ 764 h 1636"/>
                <a:gd name="T84" fmla="*/ 79 w 940"/>
                <a:gd name="T85" fmla="*/ 889 h 1636"/>
                <a:gd name="T86" fmla="*/ 125 w 940"/>
                <a:gd name="T87" fmla="*/ 969 h 1636"/>
                <a:gd name="T88" fmla="*/ 87 w 940"/>
                <a:gd name="T89" fmla="*/ 1019 h 1636"/>
                <a:gd name="T90" fmla="*/ 70 w 940"/>
                <a:gd name="T91" fmla="*/ 1132 h 1636"/>
                <a:gd name="T92" fmla="*/ 43 w 940"/>
                <a:gd name="T93" fmla="*/ 1198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0" h="1636">
                  <a:moveTo>
                    <a:pt x="43" y="1198"/>
                  </a:moveTo>
                  <a:cubicBezTo>
                    <a:pt x="43" y="1199"/>
                    <a:pt x="43" y="1200"/>
                    <a:pt x="43" y="1202"/>
                  </a:cubicBezTo>
                  <a:cubicBezTo>
                    <a:pt x="42" y="1216"/>
                    <a:pt x="40" y="1256"/>
                    <a:pt x="23" y="1256"/>
                  </a:cubicBezTo>
                  <a:cubicBezTo>
                    <a:pt x="20" y="1256"/>
                    <a:pt x="18" y="1255"/>
                    <a:pt x="15" y="1253"/>
                  </a:cubicBezTo>
                  <a:cubicBezTo>
                    <a:pt x="14" y="1253"/>
                    <a:pt x="12" y="1252"/>
                    <a:pt x="10" y="1251"/>
                  </a:cubicBezTo>
                  <a:cubicBezTo>
                    <a:pt x="9" y="1251"/>
                    <a:pt x="9" y="1251"/>
                    <a:pt x="8" y="1251"/>
                  </a:cubicBezTo>
                  <a:cubicBezTo>
                    <a:pt x="6" y="1251"/>
                    <a:pt x="4" y="1251"/>
                    <a:pt x="1" y="1251"/>
                  </a:cubicBezTo>
                  <a:lnTo>
                    <a:pt x="1" y="1251"/>
                  </a:lnTo>
                  <a:cubicBezTo>
                    <a:pt x="1" y="1251"/>
                    <a:pt x="1" y="1252"/>
                    <a:pt x="1" y="1253"/>
                  </a:cubicBezTo>
                  <a:cubicBezTo>
                    <a:pt x="0" y="1281"/>
                    <a:pt x="11" y="1307"/>
                    <a:pt x="32" y="1325"/>
                  </a:cubicBezTo>
                  <a:cubicBezTo>
                    <a:pt x="47" y="1337"/>
                    <a:pt x="49" y="1352"/>
                    <a:pt x="50" y="1367"/>
                  </a:cubicBezTo>
                  <a:cubicBezTo>
                    <a:pt x="50" y="1380"/>
                    <a:pt x="51" y="1393"/>
                    <a:pt x="60" y="1405"/>
                  </a:cubicBezTo>
                  <a:cubicBezTo>
                    <a:pt x="70" y="1418"/>
                    <a:pt x="74" y="1430"/>
                    <a:pt x="78" y="1441"/>
                  </a:cubicBezTo>
                  <a:cubicBezTo>
                    <a:pt x="82" y="1453"/>
                    <a:pt x="85" y="1463"/>
                    <a:pt x="97" y="1473"/>
                  </a:cubicBezTo>
                  <a:cubicBezTo>
                    <a:pt x="122" y="1494"/>
                    <a:pt x="126" y="1508"/>
                    <a:pt x="114" y="1537"/>
                  </a:cubicBezTo>
                  <a:cubicBezTo>
                    <a:pt x="111" y="1547"/>
                    <a:pt x="114" y="1548"/>
                    <a:pt x="122" y="1552"/>
                  </a:cubicBezTo>
                  <a:cubicBezTo>
                    <a:pt x="127" y="1555"/>
                    <a:pt x="136" y="1559"/>
                    <a:pt x="136" y="1569"/>
                  </a:cubicBezTo>
                  <a:cubicBezTo>
                    <a:pt x="137" y="1575"/>
                    <a:pt x="136" y="1583"/>
                    <a:pt x="135" y="1591"/>
                  </a:cubicBezTo>
                  <a:cubicBezTo>
                    <a:pt x="134" y="1605"/>
                    <a:pt x="132" y="1622"/>
                    <a:pt x="137" y="1631"/>
                  </a:cubicBezTo>
                  <a:cubicBezTo>
                    <a:pt x="138" y="1634"/>
                    <a:pt x="140" y="1635"/>
                    <a:pt x="142" y="1635"/>
                  </a:cubicBezTo>
                  <a:cubicBezTo>
                    <a:pt x="146" y="1635"/>
                    <a:pt x="150" y="1634"/>
                    <a:pt x="156" y="1632"/>
                  </a:cubicBezTo>
                  <a:cubicBezTo>
                    <a:pt x="164" y="1630"/>
                    <a:pt x="176" y="1627"/>
                    <a:pt x="191" y="1627"/>
                  </a:cubicBezTo>
                  <a:cubicBezTo>
                    <a:pt x="201" y="1626"/>
                    <a:pt x="207" y="1625"/>
                    <a:pt x="210" y="1621"/>
                  </a:cubicBezTo>
                  <a:cubicBezTo>
                    <a:pt x="214" y="1617"/>
                    <a:pt x="214" y="1609"/>
                    <a:pt x="214" y="1600"/>
                  </a:cubicBezTo>
                  <a:cubicBezTo>
                    <a:pt x="213" y="1596"/>
                    <a:pt x="213" y="1591"/>
                    <a:pt x="214" y="1587"/>
                  </a:cubicBezTo>
                  <a:cubicBezTo>
                    <a:pt x="214" y="1571"/>
                    <a:pt x="224" y="1568"/>
                    <a:pt x="230" y="1566"/>
                  </a:cubicBezTo>
                  <a:cubicBezTo>
                    <a:pt x="235" y="1564"/>
                    <a:pt x="237" y="1564"/>
                    <a:pt x="238" y="1561"/>
                  </a:cubicBezTo>
                  <a:cubicBezTo>
                    <a:pt x="241" y="1551"/>
                    <a:pt x="254" y="1544"/>
                    <a:pt x="273" y="1544"/>
                  </a:cubicBezTo>
                  <a:cubicBezTo>
                    <a:pt x="285" y="1544"/>
                    <a:pt x="298" y="1547"/>
                    <a:pt x="309" y="1552"/>
                  </a:cubicBezTo>
                  <a:cubicBezTo>
                    <a:pt x="313" y="1553"/>
                    <a:pt x="317" y="1554"/>
                    <a:pt x="321" y="1554"/>
                  </a:cubicBezTo>
                  <a:cubicBezTo>
                    <a:pt x="337" y="1554"/>
                    <a:pt x="342" y="1534"/>
                    <a:pt x="345" y="1521"/>
                  </a:cubicBezTo>
                  <a:cubicBezTo>
                    <a:pt x="345" y="1517"/>
                    <a:pt x="347" y="1506"/>
                    <a:pt x="356" y="1506"/>
                  </a:cubicBezTo>
                  <a:cubicBezTo>
                    <a:pt x="363" y="1506"/>
                    <a:pt x="369" y="1513"/>
                    <a:pt x="374" y="1521"/>
                  </a:cubicBezTo>
                  <a:cubicBezTo>
                    <a:pt x="376" y="1523"/>
                    <a:pt x="378" y="1526"/>
                    <a:pt x="380" y="1527"/>
                  </a:cubicBezTo>
                  <a:cubicBezTo>
                    <a:pt x="386" y="1523"/>
                    <a:pt x="403" y="1491"/>
                    <a:pt x="415" y="1459"/>
                  </a:cubicBezTo>
                  <a:cubicBezTo>
                    <a:pt x="416" y="1455"/>
                    <a:pt x="417" y="1452"/>
                    <a:pt x="418" y="1449"/>
                  </a:cubicBezTo>
                  <a:cubicBezTo>
                    <a:pt x="414" y="1452"/>
                    <a:pt x="408" y="1458"/>
                    <a:pt x="398" y="1470"/>
                  </a:cubicBezTo>
                  <a:cubicBezTo>
                    <a:pt x="391" y="1477"/>
                    <a:pt x="387" y="1480"/>
                    <a:pt x="382" y="1480"/>
                  </a:cubicBezTo>
                  <a:cubicBezTo>
                    <a:pt x="379" y="1480"/>
                    <a:pt x="377" y="1478"/>
                    <a:pt x="375" y="1476"/>
                  </a:cubicBezTo>
                  <a:cubicBezTo>
                    <a:pt x="367" y="1463"/>
                    <a:pt x="383" y="1418"/>
                    <a:pt x="387" y="1410"/>
                  </a:cubicBezTo>
                  <a:cubicBezTo>
                    <a:pt x="393" y="1396"/>
                    <a:pt x="395" y="1361"/>
                    <a:pt x="396" y="1336"/>
                  </a:cubicBezTo>
                  <a:cubicBezTo>
                    <a:pt x="397" y="1321"/>
                    <a:pt x="397" y="1309"/>
                    <a:pt x="399" y="1303"/>
                  </a:cubicBezTo>
                  <a:cubicBezTo>
                    <a:pt x="402" y="1290"/>
                    <a:pt x="408" y="1260"/>
                    <a:pt x="446" y="1252"/>
                  </a:cubicBezTo>
                  <a:cubicBezTo>
                    <a:pt x="470" y="1247"/>
                    <a:pt x="499" y="1224"/>
                    <a:pt x="508" y="1206"/>
                  </a:cubicBezTo>
                  <a:cubicBezTo>
                    <a:pt x="511" y="1202"/>
                    <a:pt x="512" y="1198"/>
                    <a:pt x="511" y="1196"/>
                  </a:cubicBezTo>
                  <a:cubicBezTo>
                    <a:pt x="506" y="1183"/>
                    <a:pt x="520" y="1170"/>
                    <a:pt x="535" y="1156"/>
                  </a:cubicBezTo>
                  <a:cubicBezTo>
                    <a:pt x="544" y="1148"/>
                    <a:pt x="555" y="1137"/>
                    <a:pt x="555" y="1132"/>
                  </a:cubicBezTo>
                  <a:cubicBezTo>
                    <a:pt x="555" y="1119"/>
                    <a:pt x="506" y="1069"/>
                    <a:pt x="486" y="1057"/>
                  </a:cubicBezTo>
                  <a:cubicBezTo>
                    <a:pt x="479" y="1052"/>
                    <a:pt x="466" y="1051"/>
                    <a:pt x="456" y="1051"/>
                  </a:cubicBezTo>
                  <a:cubicBezTo>
                    <a:pt x="443" y="1050"/>
                    <a:pt x="435" y="1050"/>
                    <a:pt x="431" y="1044"/>
                  </a:cubicBezTo>
                  <a:cubicBezTo>
                    <a:pt x="429" y="1042"/>
                    <a:pt x="428" y="1039"/>
                    <a:pt x="429" y="1035"/>
                  </a:cubicBezTo>
                  <a:cubicBezTo>
                    <a:pt x="431" y="1027"/>
                    <a:pt x="428" y="996"/>
                    <a:pt x="420" y="952"/>
                  </a:cubicBezTo>
                  <a:cubicBezTo>
                    <a:pt x="417" y="937"/>
                    <a:pt x="426" y="922"/>
                    <a:pt x="435" y="908"/>
                  </a:cubicBezTo>
                  <a:cubicBezTo>
                    <a:pt x="442" y="897"/>
                    <a:pt x="448" y="886"/>
                    <a:pt x="448" y="877"/>
                  </a:cubicBezTo>
                  <a:lnTo>
                    <a:pt x="448" y="873"/>
                  </a:lnTo>
                  <a:cubicBezTo>
                    <a:pt x="448" y="850"/>
                    <a:pt x="448" y="821"/>
                    <a:pt x="472" y="813"/>
                  </a:cubicBezTo>
                  <a:cubicBezTo>
                    <a:pt x="480" y="810"/>
                    <a:pt x="481" y="806"/>
                    <a:pt x="484" y="800"/>
                  </a:cubicBezTo>
                  <a:cubicBezTo>
                    <a:pt x="487" y="792"/>
                    <a:pt x="491" y="782"/>
                    <a:pt x="509" y="777"/>
                  </a:cubicBezTo>
                  <a:cubicBezTo>
                    <a:pt x="520" y="775"/>
                    <a:pt x="525" y="766"/>
                    <a:pt x="531" y="753"/>
                  </a:cubicBezTo>
                  <a:cubicBezTo>
                    <a:pt x="537" y="740"/>
                    <a:pt x="544" y="725"/>
                    <a:pt x="561" y="718"/>
                  </a:cubicBezTo>
                  <a:cubicBezTo>
                    <a:pt x="576" y="712"/>
                    <a:pt x="584" y="706"/>
                    <a:pt x="593" y="700"/>
                  </a:cubicBezTo>
                  <a:cubicBezTo>
                    <a:pt x="603" y="693"/>
                    <a:pt x="613" y="686"/>
                    <a:pt x="633" y="676"/>
                  </a:cubicBezTo>
                  <a:cubicBezTo>
                    <a:pt x="676" y="656"/>
                    <a:pt x="738" y="611"/>
                    <a:pt x="748" y="591"/>
                  </a:cubicBezTo>
                  <a:cubicBezTo>
                    <a:pt x="751" y="584"/>
                    <a:pt x="747" y="577"/>
                    <a:pt x="740" y="566"/>
                  </a:cubicBezTo>
                  <a:cubicBezTo>
                    <a:pt x="731" y="552"/>
                    <a:pt x="718" y="533"/>
                    <a:pt x="742" y="516"/>
                  </a:cubicBezTo>
                  <a:cubicBezTo>
                    <a:pt x="757" y="504"/>
                    <a:pt x="757" y="492"/>
                    <a:pt x="757" y="481"/>
                  </a:cubicBezTo>
                  <a:cubicBezTo>
                    <a:pt x="758" y="470"/>
                    <a:pt x="758" y="458"/>
                    <a:pt x="772" y="453"/>
                  </a:cubicBezTo>
                  <a:cubicBezTo>
                    <a:pt x="792" y="445"/>
                    <a:pt x="800" y="436"/>
                    <a:pt x="814" y="422"/>
                  </a:cubicBezTo>
                  <a:lnTo>
                    <a:pt x="820" y="415"/>
                  </a:lnTo>
                  <a:cubicBezTo>
                    <a:pt x="829" y="405"/>
                    <a:pt x="839" y="404"/>
                    <a:pt x="846" y="404"/>
                  </a:cubicBezTo>
                  <a:cubicBezTo>
                    <a:pt x="851" y="404"/>
                    <a:pt x="856" y="405"/>
                    <a:pt x="862" y="405"/>
                  </a:cubicBezTo>
                  <a:cubicBezTo>
                    <a:pt x="874" y="406"/>
                    <a:pt x="889" y="407"/>
                    <a:pt x="903" y="405"/>
                  </a:cubicBezTo>
                  <a:cubicBezTo>
                    <a:pt x="915" y="403"/>
                    <a:pt x="927" y="403"/>
                    <a:pt x="939" y="405"/>
                  </a:cubicBezTo>
                  <a:cubicBezTo>
                    <a:pt x="937" y="391"/>
                    <a:pt x="933" y="382"/>
                    <a:pt x="931" y="379"/>
                  </a:cubicBezTo>
                  <a:cubicBezTo>
                    <a:pt x="930" y="379"/>
                    <a:pt x="902" y="351"/>
                    <a:pt x="908" y="336"/>
                  </a:cubicBezTo>
                  <a:cubicBezTo>
                    <a:pt x="909" y="334"/>
                    <a:pt x="912" y="329"/>
                    <a:pt x="920" y="329"/>
                  </a:cubicBezTo>
                  <a:cubicBezTo>
                    <a:pt x="923" y="329"/>
                    <a:pt x="928" y="324"/>
                    <a:pt x="930" y="314"/>
                  </a:cubicBezTo>
                  <a:cubicBezTo>
                    <a:pt x="933" y="299"/>
                    <a:pt x="931" y="280"/>
                    <a:pt x="921" y="275"/>
                  </a:cubicBezTo>
                  <a:cubicBezTo>
                    <a:pt x="907" y="268"/>
                    <a:pt x="907" y="250"/>
                    <a:pt x="908" y="233"/>
                  </a:cubicBezTo>
                  <a:cubicBezTo>
                    <a:pt x="908" y="222"/>
                    <a:pt x="909" y="210"/>
                    <a:pt x="903" y="206"/>
                  </a:cubicBezTo>
                  <a:cubicBezTo>
                    <a:pt x="884" y="195"/>
                    <a:pt x="889" y="167"/>
                    <a:pt x="894" y="142"/>
                  </a:cubicBezTo>
                  <a:cubicBezTo>
                    <a:pt x="895" y="137"/>
                    <a:pt x="896" y="132"/>
                    <a:pt x="896" y="128"/>
                  </a:cubicBezTo>
                  <a:cubicBezTo>
                    <a:pt x="899" y="112"/>
                    <a:pt x="852" y="94"/>
                    <a:pt x="821" y="81"/>
                  </a:cubicBezTo>
                  <a:cubicBezTo>
                    <a:pt x="810" y="77"/>
                    <a:pt x="800" y="73"/>
                    <a:pt x="791" y="69"/>
                  </a:cubicBezTo>
                  <a:cubicBezTo>
                    <a:pt x="768" y="58"/>
                    <a:pt x="752" y="44"/>
                    <a:pt x="737" y="31"/>
                  </a:cubicBezTo>
                  <a:cubicBezTo>
                    <a:pt x="725" y="21"/>
                    <a:pt x="714" y="11"/>
                    <a:pt x="700" y="3"/>
                  </a:cubicBezTo>
                  <a:cubicBezTo>
                    <a:pt x="698" y="2"/>
                    <a:pt x="696" y="1"/>
                    <a:pt x="694" y="1"/>
                  </a:cubicBezTo>
                  <a:cubicBezTo>
                    <a:pt x="693" y="0"/>
                    <a:pt x="691" y="0"/>
                    <a:pt x="689" y="0"/>
                  </a:cubicBezTo>
                  <a:cubicBezTo>
                    <a:pt x="673" y="0"/>
                    <a:pt x="665" y="33"/>
                    <a:pt x="665" y="56"/>
                  </a:cubicBezTo>
                  <a:cubicBezTo>
                    <a:pt x="665" y="75"/>
                    <a:pt x="654" y="88"/>
                    <a:pt x="636" y="88"/>
                  </a:cubicBezTo>
                  <a:cubicBezTo>
                    <a:pt x="626" y="88"/>
                    <a:pt x="614" y="83"/>
                    <a:pt x="605" y="75"/>
                  </a:cubicBezTo>
                  <a:cubicBezTo>
                    <a:pt x="596" y="68"/>
                    <a:pt x="586" y="67"/>
                    <a:pt x="575" y="68"/>
                  </a:cubicBezTo>
                  <a:cubicBezTo>
                    <a:pt x="573" y="68"/>
                    <a:pt x="572" y="68"/>
                    <a:pt x="571" y="68"/>
                  </a:cubicBezTo>
                  <a:cubicBezTo>
                    <a:pt x="568" y="68"/>
                    <a:pt x="564" y="68"/>
                    <a:pt x="561" y="68"/>
                  </a:cubicBezTo>
                  <a:cubicBezTo>
                    <a:pt x="552" y="68"/>
                    <a:pt x="540" y="67"/>
                    <a:pt x="526" y="61"/>
                  </a:cubicBezTo>
                  <a:cubicBezTo>
                    <a:pt x="518" y="58"/>
                    <a:pt x="517" y="59"/>
                    <a:pt x="516" y="60"/>
                  </a:cubicBezTo>
                  <a:cubicBezTo>
                    <a:pt x="515" y="61"/>
                    <a:pt x="514" y="62"/>
                    <a:pt x="514" y="65"/>
                  </a:cubicBezTo>
                  <a:cubicBezTo>
                    <a:pt x="514" y="67"/>
                    <a:pt x="514" y="71"/>
                    <a:pt x="514" y="74"/>
                  </a:cubicBezTo>
                  <a:cubicBezTo>
                    <a:pt x="515" y="80"/>
                    <a:pt x="515" y="87"/>
                    <a:pt x="515" y="92"/>
                  </a:cubicBezTo>
                  <a:cubicBezTo>
                    <a:pt x="516" y="99"/>
                    <a:pt x="517" y="105"/>
                    <a:pt x="517" y="110"/>
                  </a:cubicBezTo>
                  <a:cubicBezTo>
                    <a:pt x="517" y="138"/>
                    <a:pt x="477" y="138"/>
                    <a:pt x="453" y="138"/>
                  </a:cubicBezTo>
                  <a:cubicBezTo>
                    <a:pt x="433" y="138"/>
                    <a:pt x="401" y="155"/>
                    <a:pt x="401" y="176"/>
                  </a:cubicBezTo>
                  <a:cubicBezTo>
                    <a:pt x="401" y="190"/>
                    <a:pt x="392" y="201"/>
                    <a:pt x="385" y="210"/>
                  </a:cubicBezTo>
                  <a:cubicBezTo>
                    <a:pt x="377" y="220"/>
                    <a:pt x="375" y="223"/>
                    <a:pt x="378" y="226"/>
                  </a:cubicBezTo>
                  <a:cubicBezTo>
                    <a:pt x="394" y="248"/>
                    <a:pt x="367" y="268"/>
                    <a:pt x="358" y="275"/>
                  </a:cubicBezTo>
                  <a:cubicBezTo>
                    <a:pt x="351" y="280"/>
                    <a:pt x="343" y="294"/>
                    <a:pt x="336" y="307"/>
                  </a:cubicBezTo>
                  <a:cubicBezTo>
                    <a:pt x="330" y="317"/>
                    <a:pt x="324" y="327"/>
                    <a:pt x="319" y="332"/>
                  </a:cubicBezTo>
                  <a:cubicBezTo>
                    <a:pt x="317" y="335"/>
                    <a:pt x="317" y="338"/>
                    <a:pt x="317" y="344"/>
                  </a:cubicBezTo>
                  <a:cubicBezTo>
                    <a:pt x="318" y="353"/>
                    <a:pt x="319" y="366"/>
                    <a:pt x="304" y="376"/>
                  </a:cubicBezTo>
                  <a:cubicBezTo>
                    <a:pt x="291" y="385"/>
                    <a:pt x="277" y="386"/>
                    <a:pt x="266" y="386"/>
                  </a:cubicBezTo>
                  <a:cubicBezTo>
                    <a:pt x="257" y="386"/>
                    <a:pt x="250" y="387"/>
                    <a:pt x="247" y="390"/>
                  </a:cubicBezTo>
                  <a:cubicBezTo>
                    <a:pt x="242" y="394"/>
                    <a:pt x="243" y="404"/>
                    <a:pt x="244" y="417"/>
                  </a:cubicBezTo>
                  <a:cubicBezTo>
                    <a:pt x="245" y="428"/>
                    <a:pt x="246" y="441"/>
                    <a:pt x="245" y="455"/>
                  </a:cubicBezTo>
                  <a:cubicBezTo>
                    <a:pt x="241" y="488"/>
                    <a:pt x="218" y="523"/>
                    <a:pt x="193" y="556"/>
                  </a:cubicBezTo>
                  <a:cubicBezTo>
                    <a:pt x="189" y="561"/>
                    <a:pt x="185" y="569"/>
                    <a:pt x="187" y="574"/>
                  </a:cubicBezTo>
                  <a:cubicBezTo>
                    <a:pt x="189" y="581"/>
                    <a:pt x="200" y="584"/>
                    <a:pt x="206" y="586"/>
                  </a:cubicBezTo>
                  <a:lnTo>
                    <a:pt x="208" y="587"/>
                  </a:lnTo>
                  <a:cubicBezTo>
                    <a:pt x="213" y="588"/>
                    <a:pt x="216" y="592"/>
                    <a:pt x="218" y="597"/>
                  </a:cubicBezTo>
                  <a:cubicBezTo>
                    <a:pt x="222" y="607"/>
                    <a:pt x="220" y="622"/>
                    <a:pt x="212" y="639"/>
                  </a:cubicBezTo>
                  <a:cubicBezTo>
                    <a:pt x="207" y="649"/>
                    <a:pt x="198" y="654"/>
                    <a:pt x="187" y="654"/>
                  </a:cubicBezTo>
                  <a:cubicBezTo>
                    <a:pt x="179" y="654"/>
                    <a:pt x="170" y="651"/>
                    <a:pt x="163" y="648"/>
                  </a:cubicBezTo>
                  <a:cubicBezTo>
                    <a:pt x="160" y="647"/>
                    <a:pt x="157" y="646"/>
                    <a:pt x="154" y="645"/>
                  </a:cubicBezTo>
                  <a:cubicBezTo>
                    <a:pt x="153" y="645"/>
                    <a:pt x="152" y="645"/>
                    <a:pt x="151" y="645"/>
                  </a:cubicBezTo>
                  <a:cubicBezTo>
                    <a:pt x="136" y="645"/>
                    <a:pt x="103" y="662"/>
                    <a:pt x="84" y="693"/>
                  </a:cubicBezTo>
                  <a:cubicBezTo>
                    <a:pt x="82" y="698"/>
                    <a:pt x="80" y="702"/>
                    <a:pt x="78" y="706"/>
                  </a:cubicBezTo>
                  <a:cubicBezTo>
                    <a:pt x="65" y="734"/>
                    <a:pt x="72" y="750"/>
                    <a:pt x="78" y="764"/>
                  </a:cubicBezTo>
                  <a:cubicBezTo>
                    <a:pt x="81" y="773"/>
                    <a:pt x="79" y="783"/>
                    <a:pt x="76" y="792"/>
                  </a:cubicBezTo>
                  <a:cubicBezTo>
                    <a:pt x="72" y="805"/>
                    <a:pt x="68" y="820"/>
                    <a:pt x="77" y="840"/>
                  </a:cubicBezTo>
                  <a:cubicBezTo>
                    <a:pt x="89" y="864"/>
                    <a:pt x="84" y="877"/>
                    <a:pt x="79" y="889"/>
                  </a:cubicBezTo>
                  <a:cubicBezTo>
                    <a:pt x="76" y="897"/>
                    <a:pt x="73" y="904"/>
                    <a:pt x="74" y="914"/>
                  </a:cubicBezTo>
                  <a:cubicBezTo>
                    <a:pt x="76" y="926"/>
                    <a:pt x="85" y="931"/>
                    <a:pt x="97" y="937"/>
                  </a:cubicBezTo>
                  <a:cubicBezTo>
                    <a:pt x="109" y="944"/>
                    <a:pt x="123" y="951"/>
                    <a:pt x="125" y="969"/>
                  </a:cubicBezTo>
                  <a:cubicBezTo>
                    <a:pt x="127" y="987"/>
                    <a:pt x="122" y="998"/>
                    <a:pt x="116" y="1004"/>
                  </a:cubicBezTo>
                  <a:cubicBezTo>
                    <a:pt x="110" y="1011"/>
                    <a:pt x="100" y="1015"/>
                    <a:pt x="90" y="1015"/>
                  </a:cubicBezTo>
                  <a:cubicBezTo>
                    <a:pt x="89" y="1015"/>
                    <a:pt x="88" y="1015"/>
                    <a:pt x="87" y="1019"/>
                  </a:cubicBezTo>
                  <a:cubicBezTo>
                    <a:pt x="86" y="1025"/>
                    <a:pt x="90" y="1037"/>
                    <a:pt x="96" y="1040"/>
                  </a:cubicBezTo>
                  <a:cubicBezTo>
                    <a:pt x="116" y="1050"/>
                    <a:pt x="110" y="1107"/>
                    <a:pt x="103" y="1121"/>
                  </a:cubicBezTo>
                  <a:cubicBezTo>
                    <a:pt x="98" y="1131"/>
                    <a:pt x="84" y="1131"/>
                    <a:pt x="70" y="1132"/>
                  </a:cubicBezTo>
                  <a:cubicBezTo>
                    <a:pt x="65" y="1132"/>
                    <a:pt x="55" y="1132"/>
                    <a:pt x="53" y="1134"/>
                  </a:cubicBezTo>
                  <a:cubicBezTo>
                    <a:pt x="56" y="1147"/>
                    <a:pt x="51" y="1163"/>
                    <a:pt x="48" y="1176"/>
                  </a:cubicBezTo>
                  <a:cubicBezTo>
                    <a:pt x="45" y="1185"/>
                    <a:pt x="43" y="1193"/>
                    <a:pt x="43" y="119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4" name="Freeform 245">
              <a:extLst>
                <a:ext uri="{FF2B5EF4-FFF2-40B4-BE49-F238E27FC236}">
                  <a16:creationId xmlns:a16="http://schemas.microsoft.com/office/drawing/2014/main" id="{8DEA268C-67EA-4885-B228-DD35189F5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498" y="2085518"/>
              <a:ext cx="33822" cy="28186"/>
            </a:xfrm>
            <a:custGeom>
              <a:avLst/>
              <a:gdLst>
                <a:gd name="T0" fmla="*/ 1 w 81"/>
                <a:gd name="T1" fmla="*/ 46 h 66"/>
                <a:gd name="T2" fmla="*/ 2 w 81"/>
                <a:gd name="T3" fmla="*/ 59 h 66"/>
                <a:gd name="T4" fmla="*/ 2 w 81"/>
                <a:gd name="T5" fmla="*/ 65 h 66"/>
                <a:gd name="T6" fmla="*/ 2 w 81"/>
                <a:gd name="T7" fmla="*/ 59 h 66"/>
                <a:gd name="T8" fmla="*/ 78 w 81"/>
                <a:gd name="T9" fmla="*/ 9 h 66"/>
                <a:gd name="T10" fmla="*/ 79 w 81"/>
                <a:gd name="T11" fmla="*/ 5 h 66"/>
                <a:gd name="T12" fmla="*/ 61 w 81"/>
                <a:gd name="T13" fmla="*/ 0 h 66"/>
                <a:gd name="T14" fmla="*/ 35 w 81"/>
                <a:gd name="T15" fmla="*/ 4 h 66"/>
                <a:gd name="T16" fmla="*/ 1 w 81"/>
                <a:gd name="T17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66">
                  <a:moveTo>
                    <a:pt x="1" y="46"/>
                  </a:moveTo>
                  <a:cubicBezTo>
                    <a:pt x="0" y="54"/>
                    <a:pt x="2" y="59"/>
                    <a:pt x="2" y="59"/>
                  </a:cubicBezTo>
                  <a:lnTo>
                    <a:pt x="2" y="65"/>
                  </a:lnTo>
                  <a:lnTo>
                    <a:pt x="2" y="59"/>
                  </a:lnTo>
                  <a:cubicBezTo>
                    <a:pt x="20" y="58"/>
                    <a:pt x="63" y="23"/>
                    <a:pt x="78" y="9"/>
                  </a:cubicBezTo>
                  <a:cubicBezTo>
                    <a:pt x="79" y="8"/>
                    <a:pt x="80" y="6"/>
                    <a:pt x="79" y="5"/>
                  </a:cubicBezTo>
                  <a:cubicBezTo>
                    <a:pt x="78" y="3"/>
                    <a:pt x="73" y="0"/>
                    <a:pt x="61" y="0"/>
                  </a:cubicBezTo>
                  <a:cubicBezTo>
                    <a:pt x="53" y="0"/>
                    <a:pt x="44" y="1"/>
                    <a:pt x="35" y="4"/>
                  </a:cubicBezTo>
                  <a:cubicBezTo>
                    <a:pt x="11" y="11"/>
                    <a:pt x="2" y="33"/>
                    <a:pt x="1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5" name="Freeform 246">
              <a:extLst>
                <a:ext uri="{FF2B5EF4-FFF2-40B4-BE49-F238E27FC236}">
                  <a16:creationId xmlns:a16="http://schemas.microsoft.com/office/drawing/2014/main" id="{0046030A-8B93-4E64-8DE2-3638DE5BB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6838" y="2038544"/>
              <a:ext cx="150322" cy="93950"/>
            </a:xfrm>
            <a:custGeom>
              <a:avLst/>
              <a:gdLst>
                <a:gd name="T0" fmla="*/ 314 w 351"/>
                <a:gd name="T1" fmla="*/ 73 h 219"/>
                <a:gd name="T2" fmla="*/ 317 w 351"/>
                <a:gd name="T3" fmla="*/ 69 h 219"/>
                <a:gd name="T4" fmla="*/ 328 w 351"/>
                <a:gd name="T5" fmla="*/ 52 h 219"/>
                <a:gd name="T6" fmla="*/ 341 w 351"/>
                <a:gd name="T7" fmla="*/ 35 h 219"/>
                <a:gd name="T8" fmla="*/ 345 w 351"/>
                <a:gd name="T9" fmla="*/ 30 h 219"/>
                <a:gd name="T10" fmla="*/ 346 w 351"/>
                <a:gd name="T11" fmla="*/ 29 h 219"/>
                <a:gd name="T12" fmla="*/ 349 w 351"/>
                <a:gd name="T13" fmla="*/ 25 h 219"/>
                <a:gd name="T14" fmla="*/ 349 w 351"/>
                <a:gd name="T15" fmla="*/ 24 h 219"/>
                <a:gd name="T16" fmla="*/ 350 w 351"/>
                <a:gd name="T17" fmla="*/ 20 h 219"/>
                <a:gd name="T18" fmla="*/ 350 w 351"/>
                <a:gd name="T19" fmla="*/ 19 h 219"/>
                <a:gd name="T20" fmla="*/ 347 w 351"/>
                <a:gd name="T21" fmla="*/ 13 h 219"/>
                <a:gd name="T22" fmla="*/ 347 w 351"/>
                <a:gd name="T23" fmla="*/ 13 h 219"/>
                <a:gd name="T24" fmla="*/ 334 w 351"/>
                <a:gd name="T25" fmla="*/ 18 h 219"/>
                <a:gd name="T26" fmla="*/ 263 w 351"/>
                <a:gd name="T27" fmla="*/ 11 h 219"/>
                <a:gd name="T28" fmla="*/ 189 w 351"/>
                <a:gd name="T29" fmla="*/ 4 h 219"/>
                <a:gd name="T30" fmla="*/ 142 w 351"/>
                <a:gd name="T31" fmla="*/ 10 h 219"/>
                <a:gd name="T32" fmla="*/ 50 w 351"/>
                <a:gd name="T33" fmla="*/ 30 h 219"/>
                <a:gd name="T34" fmla="*/ 19 w 351"/>
                <a:gd name="T35" fmla="*/ 50 h 219"/>
                <a:gd name="T36" fmla="*/ 0 w 351"/>
                <a:gd name="T37" fmla="*/ 61 h 219"/>
                <a:gd name="T38" fmla="*/ 3 w 351"/>
                <a:gd name="T39" fmla="*/ 65 h 219"/>
                <a:gd name="T40" fmla="*/ 15 w 351"/>
                <a:gd name="T41" fmla="*/ 95 h 219"/>
                <a:gd name="T42" fmla="*/ 20 w 351"/>
                <a:gd name="T43" fmla="*/ 115 h 219"/>
                <a:gd name="T44" fmla="*/ 59 w 351"/>
                <a:gd name="T45" fmla="*/ 139 h 219"/>
                <a:gd name="T46" fmla="*/ 92 w 351"/>
                <a:gd name="T47" fmla="*/ 149 h 219"/>
                <a:gd name="T48" fmla="*/ 88 w 351"/>
                <a:gd name="T49" fmla="*/ 169 h 219"/>
                <a:gd name="T50" fmla="*/ 137 w 351"/>
                <a:gd name="T51" fmla="*/ 167 h 219"/>
                <a:gd name="T52" fmla="*/ 161 w 351"/>
                <a:gd name="T53" fmla="*/ 170 h 219"/>
                <a:gd name="T54" fmla="*/ 165 w 351"/>
                <a:gd name="T55" fmla="*/ 173 h 219"/>
                <a:gd name="T56" fmla="*/ 232 w 351"/>
                <a:gd name="T57" fmla="*/ 214 h 219"/>
                <a:gd name="T58" fmla="*/ 244 w 351"/>
                <a:gd name="T59" fmla="*/ 213 h 219"/>
                <a:gd name="T60" fmla="*/ 299 w 351"/>
                <a:gd name="T61" fmla="*/ 218 h 219"/>
                <a:gd name="T62" fmla="*/ 299 w 351"/>
                <a:gd name="T63" fmla="*/ 217 h 219"/>
                <a:gd name="T64" fmla="*/ 299 w 351"/>
                <a:gd name="T65" fmla="*/ 214 h 219"/>
                <a:gd name="T66" fmla="*/ 300 w 351"/>
                <a:gd name="T67" fmla="*/ 209 h 219"/>
                <a:gd name="T68" fmla="*/ 301 w 351"/>
                <a:gd name="T69" fmla="*/ 207 h 219"/>
                <a:gd name="T70" fmla="*/ 306 w 351"/>
                <a:gd name="T71" fmla="*/ 199 h 219"/>
                <a:gd name="T72" fmla="*/ 306 w 351"/>
                <a:gd name="T73" fmla="*/ 199 h 219"/>
                <a:gd name="T74" fmla="*/ 306 w 351"/>
                <a:gd name="T75" fmla="*/ 199 h 219"/>
                <a:gd name="T76" fmla="*/ 319 w 351"/>
                <a:gd name="T77" fmla="*/ 192 h 219"/>
                <a:gd name="T78" fmla="*/ 328 w 351"/>
                <a:gd name="T79" fmla="*/ 187 h 219"/>
                <a:gd name="T80" fmla="*/ 325 w 351"/>
                <a:gd name="T81" fmla="*/ 182 h 219"/>
                <a:gd name="T82" fmla="*/ 323 w 351"/>
                <a:gd name="T83" fmla="*/ 178 h 219"/>
                <a:gd name="T84" fmla="*/ 307 w 351"/>
                <a:gd name="T85" fmla="*/ 138 h 219"/>
                <a:gd name="T86" fmla="*/ 304 w 351"/>
                <a:gd name="T87" fmla="*/ 118 h 219"/>
                <a:gd name="T88" fmla="*/ 302 w 351"/>
                <a:gd name="T89" fmla="*/ 93 h 219"/>
                <a:gd name="T90" fmla="*/ 314 w 351"/>
                <a:gd name="T91" fmla="*/ 7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1" h="219">
                  <a:moveTo>
                    <a:pt x="314" y="73"/>
                  </a:moveTo>
                  <a:cubicBezTo>
                    <a:pt x="315" y="72"/>
                    <a:pt x="316" y="70"/>
                    <a:pt x="317" y="69"/>
                  </a:cubicBezTo>
                  <a:cubicBezTo>
                    <a:pt x="321" y="65"/>
                    <a:pt x="325" y="60"/>
                    <a:pt x="328" y="52"/>
                  </a:cubicBezTo>
                  <a:cubicBezTo>
                    <a:pt x="332" y="45"/>
                    <a:pt x="337" y="39"/>
                    <a:pt x="341" y="35"/>
                  </a:cubicBezTo>
                  <a:cubicBezTo>
                    <a:pt x="343" y="33"/>
                    <a:pt x="344" y="32"/>
                    <a:pt x="345" y="30"/>
                  </a:cubicBezTo>
                  <a:cubicBezTo>
                    <a:pt x="346" y="30"/>
                    <a:pt x="346" y="30"/>
                    <a:pt x="346" y="29"/>
                  </a:cubicBezTo>
                  <a:cubicBezTo>
                    <a:pt x="347" y="28"/>
                    <a:pt x="348" y="27"/>
                    <a:pt x="349" y="25"/>
                  </a:cubicBezTo>
                  <a:cubicBezTo>
                    <a:pt x="349" y="25"/>
                    <a:pt x="349" y="25"/>
                    <a:pt x="349" y="24"/>
                  </a:cubicBezTo>
                  <a:cubicBezTo>
                    <a:pt x="350" y="23"/>
                    <a:pt x="350" y="21"/>
                    <a:pt x="350" y="20"/>
                  </a:cubicBezTo>
                  <a:lnTo>
                    <a:pt x="350" y="19"/>
                  </a:lnTo>
                  <a:cubicBezTo>
                    <a:pt x="349" y="17"/>
                    <a:pt x="349" y="15"/>
                    <a:pt x="347" y="13"/>
                  </a:cubicBezTo>
                  <a:lnTo>
                    <a:pt x="347" y="13"/>
                  </a:lnTo>
                  <a:cubicBezTo>
                    <a:pt x="344" y="15"/>
                    <a:pt x="339" y="17"/>
                    <a:pt x="334" y="18"/>
                  </a:cubicBezTo>
                  <a:cubicBezTo>
                    <a:pt x="318" y="23"/>
                    <a:pt x="291" y="18"/>
                    <a:pt x="263" y="11"/>
                  </a:cubicBezTo>
                  <a:cubicBezTo>
                    <a:pt x="236" y="6"/>
                    <a:pt x="207" y="0"/>
                    <a:pt x="189" y="4"/>
                  </a:cubicBezTo>
                  <a:cubicBezTo>
                    <a:pt x="176" y="6"/>
                    <a:pt x="159" y="8"/>
                    <a:pt x="142" y="10"/>
                  </a:cubicBezTo>
                  <a:cubicBezTo>
                    <a:pt x="106" y="13"/>
                    <a:pt x="62" y="18"/>
                    <a:pt x="50" y="30"/>
                  </a:cubicBezTo>
                  <a:cubicBezTo>
                    <a:pt x="42" y="39"/>
                    <a:pt x="30" y="45"/>
                    <a:pt x="19" y="50"/>
                  </a:cubicBezTo>
                  <a:cubicBezTo>
                    <a:pt x="12" y="53"/>
                    <a:pt x="1" y="59"/>
                    <a:pt x="0" y="61"/>
                  </a:cubicBezTo>
                  <a:cubicBezTo>
                    <a:pt x="0" y="62"/>
                    <a:pt x="1" y="63"/>
                    <a:pt x="3" y="65"/>
                  </a:cubicBezTo>
                  <a:cubicBezTo>
                    <a:pt x="17" y="77"/>
                    <a:pt x="16" y="87"/>
                    <a:pt x="15" y="95"/>
                  </a:cubicBezTo>
                  <a:cubicBezTo>
                    <a:pt x="15" y="101"/>
                    <a:pt x="14" y="107"/>
                    <a:pt x="20" y="115"/>
                  </a:cubicBezTo>
                  <a:cubicBezTo>
                    <a:pt x="36" y="137"/>
                    <a:pt x="42" y="142"/>
                    <a:pt x="59" y="139"/>
                  </a:cubicBezTo>
                  <a:cubicBezTo>
                    <a:pt x="75" y="135"/>
                    <a:pt x="88" y="139"/>
                    <a:pt x="92" y="149"/>
                  </a:cubicBezTo>
                  <a:cubicBezTo>
                    <a:pt x="94" y="153"/>
                    <a:pt x="94" y="160"/>
                    <a:pt x="88" y="169"/>
                  </a:cubicBezTo>
                  <a:cubicBezTo>
                    <a:pt x="104" y="168"/>
                    <a:pt x="123" y="167"/>
                    <a:pt x="137" y="167"/>
                  </a:cubicBezTo>
                  <a:cubicBezTo>
                    <a:pt x="154" y="167"/>
                    <a:pt x="159" y="168"/>
                    <a:pt x="161" y="170"/>
                  </a:cubicBezTo>
                  <a:lnTo>
                    <a:pt x="165" y="173"/>
                  </a:lnTo>
                  <a:cubicBezTo>
                    <a:pt x="210" y="207"/>
                    <a:pt x="226" y="214"/>
                    <a:pt x="232" y="214"/>
                  </a:cubicBezTo>
                  <a:cubicBezTo>
                    <a:pt x="235" y="214"/>
                    <a:pt x="239" y="213"/>
                    <a:pt x="244" y="213"/>
                  </a:cubicBezTo>
                  <a:cubicBezTo>
                    <a:pt x="258" y="213"/>
                    <a:pt x="280" y="216"/>
                    <a:pt x="299" y="218"/>
                  </a:cubicBezTo>
                  <a:cubicBezTo>
                    <a:pt x="299" y="217"/>
                    <a:pt x="299" y="217"/>
                    <a:pt x="299" y="217"/>
                  </a:cubicBezTo>
                  <a:cubicBezTo>
                    <a:pt x="299" y="216"/>
                    <a:pt x="299" y="215"/>
                    <a:pt x="299" y="214"/>
                  </a:cubicBezTo>
                  <a:cubicBezTo>
                    <a:pt x="299" y="212"/>
                    <a:pt x="300" y="211"/>
                    <a:pt x="300" y="209"/>
                  </a:cubicBezTo>
                  <a:cubicBezTo>
                    <a:pt x="300" y="208"/>
                    <a:pt x="301" y="207"/>
                    <a:pt x="301" y="207"/>
                  </a:cubicBezTo>
                  <a:cubicBezTo>
                    <a:pt x="302" y="204"/>
                    <a:pt x="304" y="201"/>
                    <a:pt x="306" y="199"/>
                  </a:cubicBezTo>
                  <a:lnTo>
                    <a:pt x="306" y="199"/>
                  </a:lnTo>
                  <a:lnTo>
                    <a:pt x="306" y="199"/>
                  </a:lnTo>
                  <a:cubicBezTo>
                    <a:pt x="310" y="196"/>
                    <a:pt x="315" y="194"/>
                    <a:pt x="319" y="192"/>
                  </a:cubicBezTo>
                  <a:cubicBezTo>
                    <a:pt x="322" y="191"/>
                    <a:pt x="327" y="189"/>
                    <a:pt x="328" y="187"/>
                  </a:cubicBezTo>
                  <a:cubicBezTo>
                    <a:pt x="328" y="187"/>
                    <a:pt x="328" y="186"/>
                    <a:pt x="325" y="182"/>
                  </a:cubicBezTo>
                  <a:lnTo>
                    <a:pt x="323" y="178"/>
                  </a:lnTo>
                  <a:cubicBezTo>
                    <a:pt x="313" y="164"/>
                    <a:pt x="309" y="159"/>
                    <a:pt x="307" y="138"/>
                  </a:cubicBezTo>
                  <a:cubicBezTo>
                    <a:pt x="307" y="130"/>
                    <a:pt x="305" y="123"/>
                    <a:pt x="304" y="118"/>
                  </a:cubicBezTo>
                  <a:cubicBezTo>
                    <a:pt x="303" y="109"/>
                    <a:pt x="301" y="102"/>
                    <a:pt x="302" y="93"/>
                  </a:cubicBezTo>
                  <a:cubicBezTo>
                    <a:pt x="303" y="84"/>
                    <a:pt x="308" y="79"/>
                    <a:pt x="314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6" name="Freeform 247">
              <a:extLst>
                <a:ext uri="{FF2B5EF4-FFF2-40B4-BE49-F238E27FC236}">
                  <a16:creationId xmlns:a16="http://schemas.microsoft.com/office/drawing/2014/main" id="{8DF0736D-FFD7-4DDD-932C-97E905ECC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895" y="2068608"/>
              <a:ext cx="16910" cy="5636"/>
            </a:xfrm>
            <a:custGeom>
              <a:avLst/>
              <a:gdLst>
                <a:gd name="T0" fmla="*/ 38 w 39"/>
                <a:gd name="T1" fmla="*/ 2 h 12"/>
                <a:gd name="T2" fmla="*/ 26 w 39"/>
                <a:gd name="T3" fmla="*/ 0 h 12"/>
                <a:gd name="T4" fmla="*/ 0 w 39"/>
                <a:gd name="T5" fmla="*/ 5 h 12"/>
                <a:gd name="T6" fmla="*/ 18 w 39"/>
                <a:gd name="T7" fmla="*/ 11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7" y="1"/>
                    <a:pt x="33" y="0"/>
                    <a:pt x="26" y="0"/>
                  </a:cubicBezTo>
                  <a:cubicBezTo>
                    <a:pt x="14" y="0"/>
                    <a:pt x="3" y="3"/>
                    <a:pt x="0" y="5"/>
                  </a:cubicBezTo>
                  <a:cubicBezTo>
                    <a:pt x="5" y="9"/>
                    <a:pt x="11" y="11"/>
                    <a:pt x="18" y="11"/>
                  </a:cubicBezTo>
                  <a:cubicBezTo>
                    <a:pt x="27" y="11"/>
                    <a:pt x="35" y="8"/>
                    <a:pt x="38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7" name="Freeform 250">
              <a:extLst>
                <a:ext uri="{FF2B5EF4-FFF2-40B4-BE49-F238E27FC236}">
                  <a16:creationId xmlns:a16="http://schemas.microsoft.com/office/drawing/2014/main" id="{325FE67A-271B-4C84-838F-DFC4B796C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247" y="2668006"/>
              <a:ext cx="559951" cy="328826"/>
            </a:xfrm>
            <a:custGeom>
              <a:avLst/>
              <a:gdLst>
                <a:gd name="T0" fmla="*/ 4 w 1314"/>
                <a:gd name="T1" fmla="*/ 379 h 771"/>
                <a:gd name="T2" fmla="*/ 20 w 1314"/>
                <a:gd name="T3" fmla="*/ 384 h 771"/>
                <a:gd name="T4" fmla="*/ 48 w 1314"/>
                <a:gd name="T5" fmla="*/ 388 h 771"/>
                <a:gd name="T6" fmla="*/ 68 w 1314"/>
                <a:gd name="T7" fmla="*/ 358 h 771"/>
                <a:gd name="T8" fmla="*/ 145 w 1314"/>
                <a:gd name="T9" fmla="*/ 295 h 771"/>
                <a:gd name="T10" fmla="*/ 182 w 1314"/>
                <a:gd name="T11" fmla="*/ 269 h 771"/>
                <a:gd name="T12" fmla="*/ 293 w 1314"/>
                <a:gd name="T13" fmla="*/ 298 h 771"/>
                <a:gd name="T14" fmla="*/ 413 w 1314"/>
                <a:gd name="T15" fmla="*/ 393 h 771"/>
                <a:gd name="T16" fmla="*/ 476 w 1314"/>
                <a:gd name="T17" fmla="*/ 447 h 771"/>
                <a:gd name="T18" fmla="*/ 543 w 1314"/>
                <a:gd name="T19" fmla="*/ 534 h 771"/>
                <a:gd name="T20" fmla="*/ 717 w 1314"/>
                <a:gd name="T21" fmla="*/ 647 h 771"/>
                <a:gd name="T22" fmla="*/ 751 w 1314"/>
                <a:gd name="T23" fmla="*/ 668 h 771"/>
                <a:gd name="T24" fmla="*/ 828 w 1314"/>
                <a:gd name="T25" fmla="*/ 739 h 771"/>
                <a:gd name="T26" fmla="*/ 871 w 1314"/>
                <a:gd name="T27" fmla="*/ 750 h 771"/>
                <a:gd name="T28" fmla="*/ 902 w 1314"/>
                <a:gd name="T29" fmla="*/ 762 h 771"/>
                <a:gd name="T30" fmla="*/ 915 w 1314"/>
                <a:gd name="T31" fmla="*/ 768 h 771"/>
                <a:gd name="T32" fmla="*/ 917 w 1314"/>
                <a:gd name="T33" fmla="*/ 769 h 771"/>
                <a:gd name="T34" fmla="*/ 925 w 1314"/>
                <a:gd name="T35" fmla="*/ 728 h 771"/>
                <a:gd name="T36" fmla="*/ 937 w 1314"/>
                <a:gd name="T37" fmla="*/ 709 h 771"/>
                <a:gd name="T38" fmla="*/ 939 w 1314"/>
                <a:gd name="T39" fmla="*/ 632 h 771"/>
                <a:gd name="T40" fmla="*/ 941 w 1314"/>
                <a:gd name="T41" fmla="*/ 548 h 771"/>
                <a:gd name="T42" fmla="*/ 995 w 1314"/>
                <a:gd name="T43" fmla="*/ 498 h 771"/>
                <a:gd name="T44" fmla="*/ 1059 w 1314"/>
                <a:gd name="T45" fmla="*/ 449 h 771"/>
                <a:gd name="T46" fmla="*/ 1130 w 1314"/>
                <a:gd name="T47" fmla="*/ 428 h 771"/>
                <a:gd name="T48" fmla="*/ 1148 w 1314"/>
                <a:gd name="T49" fmla="*/ 438 h 771"/>
                <a:gd name="T50" fmla="*/ 1148 w 1314"/>
                <a:gd name="T51" fmla="*/ 444 h 771"/>
                <a:gd name="T52" fmla="*/ 1146 w 1314"/>
                <a:gd name="T53" fmla="*/ 453 h 771"/>
                <a:gd name="T54" fmla="*/ 1140 w 1314"/>
                <a:gd name="T55" fmla="*/ 469 h 771"/>
                <a:gd name="T56" fmla="*/ 1128 w 1314"/>
                <a:gd name="T57" fmla="*/ 490 h 771"/>
                <a:gd name="T58" fmla="*/ 1230 w 1314"/>
                <a:gd name="T59" fmla="*/ 479 h 771"/>
                <a:gd name="T60" fmla="*/ 1307 w 1314"/>
                <a:gd name="T61" fmla="*/ 449 h 771"/>
                <a:gd name="T62" fmla="*/ 1211 w 1314"/>
                <a:gd name="T63" fmla="*/ 388 h 771"/>
                <a:gd name="T64" fmla="*/ 1138 w 1314"/>
                <a:gd name="T65" fmla="*/ 393 h 771"/>
                <a:gd name="T66" fmla="*/ 1112 w 1314"/>
                <a:gd name="T67" fmla="*/ 370 h 771"/>
                <a:gd name="T68" fmla="*/ 1097 w 1314"/>
                <a:gd name="T69" fmla="*/ 368 h 771"/>
                <a:gd name="T70" fmla="*/ 1079 w 1314"/>
                <a:gd name="T71" fmla="*/ 371 h 771"/>
                <a:gd name="T72" fmla="*/ 966 w 1314"/>
                <a:gd name="T73" fmla="*/ 458 h 771"/>
                <a:gd name="T74" fmla="*/ 891 w 1314"/>
                <a:gd name="T75" fmla="*/ 407 h 771"/>
                <a:gd name="T76" fmla="*/ 801 w 1314"/>
                <a:gd name="T77" fmla="*/ 350 h 771"/>
                <a:gd name="T78" fmla="*/ 764 w 1314"/>
                <a:gd name="T79" fmla="*/ 238 h 771"/>
                <a:gd name="T80" fmla="*/ 550 w 1314"/>
                <a:gd name="T81" fmla="*/ 187 h 771"/>
                <a:gd name="T82" fmla="*/ 512 w 1314"/>
                <a:gd name="T83" fmla="*/ 192 h 771"/>
                <a:gd name="T84" fmla="*/ 447 w 1314"/>
                <a:gd name="T85" fmla="*/ 189 h 771"/>
                <a:gd name="T86" fmla="*/ 436 w 1314"/>
                <a:gd name="T87" fmla="*/ 173 h 771"/>
                <a:gd name="T88" fmla="*/ 421 w 1314"/>
                <a:gd name="T89" fmla="*/ 156 h 771"/>
                <a:gd name="T90" fmla="*/ 402 w 1314"/>
                <a:gd name="T91" fmla="*/ 135 h 771"/>
                <a:gd name="T92" fmla="*/ 382 w 1314"/>
                <a:gd name="T93" fmla="*/ 115 h 771"/>
                <a:gd name="T94" fmla="*/ 366 w 1314"/>
                <a:gd name="T95" fmla="*/ 100 h 771"/>
                <a:gd name="T96" fmla="*/ 242 w 1314"/>
                <a:gd name="T97" fmla="*/ 105 h 771"/>
                <a:gd name="T98" fmla="*/ 226 w 1314"/>
                <a:gd name="T99" fmla="*/ 58 h 771"/>
                <a:gd name="T100" fmla="*/ 187 w 1314"/>
                <a:gd name="T10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14" h="771">
                  <a:moveTo>
                    <a:pt x="9" y="47"/>
                  </a:moveTo>
                  <a:lnTo>
                    <a:pt x="0" y="377"/>
                  </a:lnTo>
                  <a:cubicBezTo>
                    <a:pt x="2" y="378"/>
                    <a:pt x="3" y="378"/>
                    <a:pt x="4" y="379"/>
                  </a:cubicBezTo>
                  <a:cubicBezTo>
                    <a:pt x="5" y="380"/>
                    <a:pt x="7" y="380"/>
                    <a:pt x="8" y="381"/>
                  </a:cubicBezTo>
                  <a:cubicBezTo>
                    <a:pt x="11" y="381"/>
                    <a:pt x="13" y="382"/>
                    <a:pt x="15" y="383"/>
                  </a:cubicBezTo>
                  <a:cubicBezTo>
                    <a:pt x="17" y="383"/>
                    <a:pt x="19" y="383"/>
                    <a:pt x="20" y="384"/>
                  </a:cubicBezTo>
                  <a:cubicBezTo>
                    <a:pt x="23" y="384"/>
                    <a:pt x="26" y="385"/>
                    <a:pt x="29" y="385"/>
                  </a:cubicBezTo>
                  <a:cubicBezTo>
                    <a:pt x="30" y="386"/>
                    <a:pt x="32" y="386"/>
                    <a:pt x="33" y="386"/>
                  </a:cubicBezTo>
                  <a:cubicBezTo>
                    <a:pt x="38" y="387"/>
                    <a:pt x="43" y="387"/>
                    <a:pt x="48" y="388"/>
                  </a:cubicBezTo>
                  <a:cubicBezTo>
                    <a:pt x="55" y="388"/>
                    <a:pt x="61" y="387"/>
                    <a:pt x="64" y="384"/>
                  </a:cubicBezTo>
                  <a:cubicBezTo>
                    <a:pt x="68" y="379"/>
                    <a:pt x="68" y="370"/>
                    <a:pt x="68" y="361"/>
                  </a:cubicBezTo>
                  <a:lnTo>
                    <a:pt x="68" y="358"/>
                  </a:lnTo>
                  <a:cubicBezTo>
                    <a:pt x="68" y="337"/>
                    <a:pt x="104" y="309"/>
                    <a:pt x="129" y="311"/>
                  </a:cubicBezTo>
                  <a:cubicBezTo>
                    <a:pt x="131" y="311"/>
                    <a:pt x="133" y="311"/>
                    <a:pt x="135" y="310"/>
                  </a:cubicBezTo>
                  <a:cubicBezTo>
                    <a:pt x="140" y="308"/>
                    <a:pt x="142" y="302"/>
                    <a:pt x="145" y="295"/>
                  </a:cubicBezTo>
                  <a:cubicBezTo>
                    <a:pt x="146" y="290"/>
                    <a:pt x="148" y="285"/>
                    <a:pt x="151" y="283"/>
                  </a:cubicBezTo>
                  <a:cubicBezTo>
                    <a:pt x="152" y="282"/>
                    <a:pt x="154" y="282"/>
                    <a:pt x="155" y="282"/>
                  </a:cubicBezTo>
                  <a:cubicBezTo>
                    <a:pt x="161" y="282"/>
                    <a:pt x="177" y="278"/>
                    <a:pt x="182" y="269"/>
                  </a:cubicBezTo>
                  <a:cubicBezTo>
                    <a:pt x="184" y="266"/>
                    <a:pt x="188" y="262"/>
                    <a:pt x="198" y="262"/>
                  </a:cubicBezTo>
                  <a:cubicBezTo>
                    <a:pt x="214" y="262"/>
                    <a:pt x="236" y="272"/>
                    <a:pt x="245" y="281"/>
                  </a:cubicBezTo>
                  <a:cubicBezTo>
                    <a:pt x="254" y="290"/>
                    <a:pt x="276" y="294"/>
                    <a:pt x="293" y="298"/>
                  </a:cubicBezTo>
                  <a:lnTo>
                    <a:pt x="301" y="300"/>
                  </a:lnTo>
                  <a:cubicBezTo>
                    <a:pt x="327" y="306"/>
                    <a:pt x="332" y="375"/>
                    <a:pt x="333" y="386"/>
                  </a:cubicBezTo>
                  <a:cubicBezTo>
                    <a:pt x="341" y="391"/>
                    <a:pt x="392" y="393"/>
                    <a:pt x="413" y="393"/>
                  </a:cubicBezTo>
                  <a:cubicBezTo>
                    <a:pt x="426" y="394"/>
                    <a:pt x="436" y="394"/>
                    <a:pt x="441" y="395"/>
                  </a:cubicBezTo>
                  <a:cubicBezTo>
                    <a:pt x="453" y="396"/>
                    <a:pt x="458" y="408"/>
                    <a:pt x="463" y="421"/>
                  </a:cubicBezTo>
                  <a:cubicBezTo>
                    <a:pt x="466" y="429"/>
                    <a:pt x="470" y="439"/>
                    <a:pt x="476" y="447"/>
                  </a:cubicBezTo>
                  <a:cubicBezTo>
                    <a:pt x="492" y="467"/>
                    <a:pt x="503" y="493"/>
                    <a:pt x="510" y="509"/>
                  </a:cubicBezTo>
                  <a:lnTo>
                    <a:pt x="511" y="511"/>
                  </a:lnTo>
                  <a:cubicBezTo>
                    <a:pt x="513" y="517"/>
                    <a:pt x="529" y="526"/>
                    <a:pt x="543" y="534"/>
                  </a:cubicBezTo>
                  <a:cubicBezTo>
                    <a:pt x="561" y="545"/>
                    <a:pt x="579" y="555"/>
                    <a:pt x="587" y="566"/>
                  </a:cubicBezTo>
                  <a:cubicBezTo>
                    <a:pt x="599" y="585"/>
                    <a:pt x="640" y="605"/>
                    <a:pt x="672" y="616"/>
                  </a:cubicBezTo>
                  <a:cubicBezTo>
                    <a:pt x="688" y="622"/>
                    <a:pt x="704" y="635"/>
                    <a:pt x="717" y="647"/>
                  </a:cubicBezTo>
                  <a:cubicBezTo>
                    <a:pt x="727" y="656"/>
                    <a:pt x="738" y="665"/>
                    <a:pt x="745" y="667"/>
                  </a:cubicBezTo>
                  <a:cubicBezTo>
                    <a:pt x="746" y="668"/>
                    <a:pt x="747" y="668"/>
                    <a:pt x="748" y="668"/>
                  </a:cubicBezTo>
                  <a:cubicBezTo>
                    <a:pt x="749" y="668"/>
                    <a:pt x="750" y="668"/>
                    <a:pt x="751" y="668"/>
                  </a:cubicBezTo>
                  <a:cubicBezTo>
                    <a:pt x="772" y="668"/>
                    <a:pt x="817" y="690"/>
                    <a:pt x="819" y="691"/>
                  </a:cubicBezTo>
                  <a:lnTo>
                    <a:pt x="822" y="692"/>
                  </a:lnTo>
                  <a:lnTo>
                    <a:pt x="828" y="739"/>
                  </a:lnTo>
                  <a:lnTo>
                    <a:pt x="828" y="739"/>
                  </a:lnTo>
                  <a:cubicBezTo>
                    <a:pt x="831" y="738"/>
                    <a:pt x="835" y="737"/>
                    <a:pt x="839" y="737"/>
                  </a:cubicBezTo>
                  <a:cubicBezTo>
                    <a:pt x="852" y="737"/>
                    <a:pt x="862" y="744"/>
                    <a:pt x="871" y="750"/>
                  </a:cubicBezTo>
                  <a:cubicBezTo>
                    <a:pt x="878" y="755"/>
                    <a:pt x="885" y="760"/>
                    <a:pt x="892" y="760"/>
                  </a:cubicBezTo>
                  <a:cubicBezTo>
                    <a:pt x="895" y="760"/>
                    <a:pt x="897" y="761"/>
                    <a:pt x="899" y="761"/>
                  </a:cubicBezTo>
                  <a:cubicBezTo>
                    <a:pt x="900" y="761"/>
                    <a:pt x="901" y="762"/>
                    <a:pt x="902" y="762"/>
                  </a:cubicBezTo>
                  <a:cubicBezTo>
                    <a:pt x="903" y="763"/>
                    <a:pt x="905" y="763"/>
                    <a:pt x="907" y="764"/>
                  </a:cubicBezTo>
                  <a:cubicBezTo>
                    <a:pt x="908" y="764"/>
                    <a:pt x="908" y="765"/>
                    <a:pt x="909" y="765"/>
                  </a:cubicBezTo>
                  <a:cubicBezTo>
                    <a:pt x="911" y="766"/>
                    <a:pt x="913" y="767"/>
                    <a:pt x="915" y="768"/>
                  </a:cubicBezTo>
                  <a:cubicBezTo>
                    <a:pt x="915" y="769"/>
                    <a:pt x="916" y="769"/>
                    <a:pt x="917" y="769"/>
                  </a:cubicBezTo>
                  <a:cubicBezTo>
                    <a:pt x="917" y="769"/>
                    <a:pt x="917" y="769"/>
                    <a:pt x="917" y="770"/>
                  </a:cubicBezTo>
                  <a:cubicBezTo>
                    <a:pt x="917" y="769"/>
                    <a:pt x="917" y="769"/>
                    <a:pt x="917" y="769"/>
                  </a:cubicBezTo>
                  <a:cubicBezTo>
                    <a:pt x="917" y="761"/>
                    <a:pt x="918" y="755"/>
                    <a:pt x="919" y="749"/>
                  </a:cubicBezTo>
                  <a:cubicBezTo>
                    <a:pt x="919" y="747"/>
                    <a:pt x="920" y="746"/>
                    <a:pt x="920" y="745"/>
                  </a:cubicBezTo>
                  <a:cubicBezTo>
                    <a:pt x="921" y="739"/>
                    <a:pt x="923" y="733"/>
                    <a:pt x="925" y="728"/>
                  </a:cubicBezTo>
                  <a:cubicBezTo>
                    <a:pt x="926" y="727"/>
                    <a:pt x="926" y="726"/>
                    <a:pt x="927" y="725"/>
                  </a:cubicBezTo>
                  <a:cubicBezTo>
                    <a:pt x="929" y="720"/>
                    <a:pt x="932" y="715"/>
                    <a:pt x="936" y="711"/>
                  </a:cubicBezTo>
                  <a:cubicBezTo>
                    <a:pt x="936" y="710"/>
                    <a:pt x="937" y="710"/>
                    <a:pt x="937" y="709"/>
                  </a:cubicBezTo>
                  <a:cubicBezTo>
                    <a:pt x="941" y="704"/>
                    <a:pt x="946" y="700"/>
                    <a:pt x="951" y="696"/>
                  </a:cubicBezTo>
                  <a:cubicBezTo>
                    <a:pt x="958" y="690"/>
                    <a:pt x="955" y="684"/>
                    <a:pt x="948" y="668"/>
                  </a:cubicBezTo>
                  <a:cubicBezTo>
                    <a:pt x="943" y="657"/>
                    <a:pt x="937" y="645"/>
                    <a:pt x="939" y="632"/>
                  </a:cubicBezTo>
                  <a:cubicBezTo>
                    <a:pt x="941" y="623"/>
                    <a:pt x="929" y="614"/>
                    <a:pt x="916" y="606"/>
                  </a:cubicBezTo>
                  <a:cubicBezTo>
                    <a:pt x="903" y="596"/>
                    <a:pt x="889" y="587"/>
                    <a:pt x="892" y="573"/>
                  </a:cubicBezTo>
                  <a:cubicBezTo>
                    <a:pt x="896" y="556"/>
                    <a:pt x="919" y="552"/>
                    <a:pt x="941" y="548"/>
                  </a:cubicBezTo>
                  <a:cubicBezTo>
                    <a:pt x="951" y="546"/>
                    <a:pt x="961" y="545"/>
                    <a:pt x="968" y="542"/>
                  </a:cubicBezTo>
                  <a:cubicBezTo>
                    <a:pt x="974" y="539"/>
                    <a:pt x="975" y="532"/>
                    <a:pt x="977" y="522"/>
                  </a:cubicBezTo>
                  <a:cubicBezTo>
                    <a:pt x="978" y="513"/>
                    <a:pt x="979" y="498"/>
                    <a:pt x="995" y="498"/>
                  </a:cubicBezTo>
                  <a:cubicBezTo>
                    <a:pt x="1010" y="498"/>
                    <a:pt x="1018" y="484"/>
                    <a:pt x="1025" y="462"/>
                  </a:cubicBezTo>
                  <a:cubicBezTo>
                    <a:pt x="1030" y="448"/>
                    <a:pt x="1043" y="448"/>
                    <a:pt x="1049" y="448"/>
                  </a:cubicBezTo>
                  <a:cubicBezTo>
                    <a:pt x="1052" y="448"/>
                    <a:pt x="1056" y="448"/>
                    <a:pt x="1059" y="449"/>
                  </a:cubicBezTo>
                  <a:cubicBezTo>
                    <a:pt x="1063" y="449"/>
                    <a:pt x="1067" y="449"/>
                    <a:pt x="1070" y="449"/>
                  </a:cubicBezTo>
                  <a:cubicBezTo>
                    <a:pt x="1078" y="449"/>
                    <a:pt x="1083" y="448"/>
                    <a:pt x="1086" y="445"/>
                  </a:cubicBezTo>
                  <a:cubicBezTo>
                    <a:pt x="1098" y="437"/>
                    <a:pt x="1116" y="428"/>
                    <a:pt x="1130" y="428"/>
                  </a:cubicBezTo>
                  <a:cubicBezTo>
                    <a:pt x="1140" y="428"/>
                    <a:pt x="1144" y="432"/>
                    <a:pt x="1147" y="436"/>
                  </a:cubicBezTo>
                  <a:cubicBezTo>
                    <a:pt x="1147" y="436"/>
                    <a:pt x="1147" y="437"/>
                    <a:pt x="1148" y="438"/>
                  </a:cubicBezTo>
                  <a:lnTo>
                    <a:pt x="1148" y="438"/>
                  </a:lnTo>
                  <a:cubicBezTo>
                    <a:pt x="1148" y="439"/>
                    <a:pt x="1148" y="439"/>
                    <a:pt x="1148" y="440"/>
                  </a:cubicBezTo>
                  <a:cubicBezTo>
                    <a:pt x="1148" y="441"/>
                    <a:pt x="1148" y="441"/>
                    <a:pt x="1148" y="442"/>
                  </a:cubicBezTo>
                  <a:cubicBezTo>
                    <a:pt x="1148" y="442"/>
                    <a:pt x="1148" y="443"/>
                    <a:pt x="1148" y="444"/>
                  </a:cubicBezTo>
                  <a:cubicBezTo>
                    <a:pt x="1148" y="445"/>
                    <a:pt x="1148" y="446"/>
                    <a:pt x="1148" y="446"/>
                  </a:cubicBezTo>
                  <a:cubicBezTo>
                    <a:pt x="1148" y="448"/>
                    <a:pt x="1148" y="449"/>
                    <a:pt x="1147" y="450"/>
                  </a:cubicBezTo>
                  <a:cubicBezTo>
                    <a:pt x="1147" y="451"/>
                    <a:pt x="1147" y="452"/>
                    <a:pt x="1146" y="453"/>
                  </a:cubicBezTo>
                  <a:cubicBezTo>
                    <a:pt x="1146" y="455"/>
                    <a:pt x="1145" y="456"/>
                    <a:pt x="1145" y="458"/>
                  </a:cubicBezTo>
                  <a:cubicBezTo>
                    <a:pt x="1144" y="459"/>
                    <a:pt x="1143" y="461"/>
                    <a:pt x="1143" y="462"/>
                  </a:cubicBezTo>
                  <a:cubicBezTo>
                    <a:pt x="1142" y="464"/>
                    <a:pt x="1141" y="467"/>
                    <a:pt x="1140" y="469"/>
                  </a:cubicBezTo>
                  <a:cubicBezTo>
                    <a:pt x="1139" y="471"/>
                    <a:pt x="1138" y="473"/>
                    <a:pt x="1137" y="475"/>
                  </a:cubicBezTo>
                  <a:cubicBezTo>
                    <a:pt x="1136" y="477"/>
                    <a:pt x="1134" y="480"/>
                    <a:pt x="1133" y="483"/>
                  </a:cubicBezTo>
                  <a:cubicBezTo>
                    <a:pt x="1131" y="485"/>
                    <a:pt x="1130" y="487"/>
                    <a:pt x="1128" y="490"/>
                  </a:cubicBezTo>
                  <a:cubicBezTo>
                    <a:pt x="1127" y="492"/>
                    <a:pt x="1127" y="493"/>
                    <a:pt x="1126" y="495"/>
                  </a:cubicBezTo>
                  <a:cubicBezTo>
                    <a:pt x="1160" y="493"/>
                    <a:pt x="1193" y="487"/>
                    <a:pt x="1198" y="482"/>
                  </a:cubicBezTo>
                  <a:cubicBezTo>
                    <a:pt x="1204" y="476"/>
                    <a:pt x="1216" y="477"/>
                    <a:pt x="1230" y="479"/>
                  </a:cubicBezTo>
                  <a:cubicBezTo>
                    <a:pt x="1237" y="480"/>
                    <a:pt x="1243" y="482"/>
                    <a:pt x="1250" y="482"/>
                  </a:cubicBezTo>
                  <a:cubicBezTo>
                    <a:pt x="1260" y="482"/>
                    <a:pt x="1266" y="478"/>
                    <a:pt x="1270" y="471"/>
                  </a:cubicBezTo>
                  <a:cubicBezTo>
                    <a:pt x="1278" y="455"/>
                    <a:pt x="1295" y="451"/>
                    <a:pt x="1307" y="449"/>
                  </a:cubicBezTo>
                  <a:cubicBezTo>
                    <a:pt x="1309" y="449"/>
                    <a:pt x="1311" y="448"/>
                    <a:pt x="1313" y="448"/>
                  </a:cubicBezTo>
                  <a:cubicBezTo>
                    <a:pt x="1312" y="446"/>
                    <a:pt x="1309" y="443"/>
                    <a:pt x="1304" y="439"/>
                  </a:cubicBezTo>
                  <a:cubicBezTo>
                    <a:pt x="1275" y="415"/>
                    <a:pt x="1229" y="388"/>
                    <a:pt x="1211" y="388"/>
                  </a:cubicBezTo>
                  <a:cubicBezTo>
                    <a:pt x="1211" y="388"/>
                    <a:pt x="1209" y="388"/>
                    <a:pt x="1208" y="388"/>
                  </a:cubicBezTo>
                  <a:cubicBezTo>
                    <a:pt x="1204" y="400"/>
                    <a:pt x="1190" y="407"/>
                    <a:pt x="1173" y="407"/>
                  </a:cubicBezTo>
                  <a:cubicBezTo>
                    <a:pt x="1158" y="407"/>
                    <a:pt x="1145" y="402"/>
                    <a:pt x="1138" y="393"/>
                  </a:cubicBezTo>
                  <a:lnTo>
                    <a:pt x="1134" y="389"/>
                  </a:lnTo>
                  <a:cubicBezTo>
                    <a:pt x="1128" y="381"/>
                    <a:pt x="1122" y="374"/>
                    <a:pt x="1113" y="370"/>
                  </a:cubicBezTo>
                  <a:lnTo>
                    <a:pt x="1112" y="370"/>
                  </a:lnTo>
                  <a:cubicBezTo>
                    <a:pt x="1110" y="369"/>
                    <a:pt x="1108" y="369"/>
                    <a:pt x="1107" y="368"/>
                  </a:cubicBezTo>
                  <a:cubicBezTo>
                    <a:pt x="1105" y="368"/>
                    <a:pt x="1104" y="368"/>
                    <a:pt x="1102" y="368"/>
                  </a:cubicBezTo>
                  <a:cubicBezTo>
                    <a:pt x="1101" y="368"/>
                    <a:pt x="1099" y="368"/>
                    <a:pt x="1097" y="368"/>
                  </a:cubicBezTo>
                  <a:cubicBezTo>
                    <a:pt x="1095" y="368"/>
                    <a:pt x="1092" y="368"/>
                    <a:pt x="1090" y="369"/>
                  </a:cubicBezTo>
                  <a:cubicBezTo>
                    <a:pt x="1089" y="369"/>
                    <a:pt x="1087" y="369"/>
                    <a:pt x="1086" y="369"/>
                  </a:cubicBezTo>
                  <a:cubicBezTo>
                    <a:pt x="1084" y="370"/>
                    <a:pt x="1082" y="371"/>
                    <a:pt x="1079" y="371"/>
                  </a:cubicBezTo>
                  <a:cubicBezTo>
                    <a:pt x="1077" y="372"/>
                    <a:pt x="1075" y="373"/>
                    <a:pt x="1072" y="374"/>
                  </a:cubicBezTo>
                  <a:cubicBezTo>
                    <a:pt x="1024" y="393"/>
                    <a:pt x="1000" y="416"/>
                    <a:pt x="998" y="429"/>
                  </a:cubicBezTo>
                  <a:cubicBezTo>
                    <a:pt x="995" y="444"/>
                    <a:pt x="979" y="458"/>
                    <a:pt x="966" y="458"/>
                  </a:cubicBezTo>
                  <a:cubicBezTo>
                    <a:pt x="957" y="458"/>
                    <a:pt x="951" y="452"/>
                    <a:pt x="950" y="441"/>
                  </a:cubicBezTo>
                  <a:cubicBezTo>
                    <a:pt x="947" y="424"/>
                    <a:pt x="921" y="415"/>
                    <a:pt x="900" y="409"/>
                  </a:cubicBezTo>
                  <a:cubicBezTo>
                    <a:pt x="897" y="409"/>
                    <a:pt x="894" y="408"/>
                    <a:pt x="891" y="407"/>
                  </a:cubicBezTo>
                  <a:cubicBezTo>
                    <a:pt x="884" y="405"/>
                    <a:pt x="874" y="405"/>
                    <a:pt x="865" y="405"/>
                  </a:cubicBezTo>
                  <a:cubicBezTo>
                    <a:pt x="845" y="405"/>
                    <a:pt x="823" y="405"/>
                    <a:pt x="820" y="384"/>
                  </a:cubicBezTo>
                  <a:cubicBezTo>
                    <a:pt x="819" y="374"/>
                    <a:pt x="810" y="362"/>
                    <a:pt x="801" y="350"/>
                  </a:cubicBezTo>
                  <a:cubicBezTo>
                    <a:pt x="791" y="336"/>
                    <a:pt x="780" y="321"/>
                    <a:pt x="778" y="306"/>
                  </a:cubicBezTo>
                  <a:cubicBezTo>
                    <a:pt x="777" y="298"/>
                    <a:pt x="777" y="290"/>
                    <a:pt x="777" y="282"/>
                  </a:cubicBezTo>
                  <a:cubicBezTo>
                    <a:pt x="777" y="258"/>
                    <a:pt x="776" y="242"/>
                    <a:pt x="764" y="238"/>
                  </a:cubicBezTo>
                  <a:cubicBezTo>
                    <a:pt x="751" y="235"/>
                    <a:pt x="741" y="224"/>
                    <a:pt x="731" y="213"/>
                  </a:cubicBezTo>
                  <a:cubicBezTo>
                    <a:pt x="722" y="203"/>
                    <a:pt x="714" y="193"/>
                    <a:pt x="705" y="193"/>
                  </a:cubicBezTo>
                  <a:cubicBezTo>
                    <a:pt x="642" y="193"/>
                    <a:pt x="563" y="192"/>
                    <a:pt x="550" y="187"/>
                  </a:cubicBezTo>
                  <a:cubicBezTo>
                    <a:pt x="549" y="187"/>
                    <a:pt x="548" y="187"/>
                    <a:pt x="546" y="187"/>
                  </a:cubicBezTo>
                  <a:cubicBezTo>
                    <a:pt x="544" y="187"/>
                    <a:pt x="542" y="187"/>
                    <a:pt x="539" y="187"/>
                  </a:cubicBezTo>
                  <a:cubicBezTo>
                    <a:pt x="532" y="188"/>
                    <a:pt x="522" y="190"/>
                    <a:pt x="512" y="192"/>
                  </a:cubicBezTo>
                  <a:cubicBezTo>
                    <a:pt x="510" y="193"/>
                    <a:pt x="508" y="193"/>
                    <a:pt x="505" y="194"/>
                  </a:cubicBezTo>
                  <a:cubicBezTo>
                    <a:pt x="491" y="197"/>
                    <a:pt x="477" y="199"/>
                    <a:pt x="467" y="199"/>
                  </a:cubicBezTo>
                  <a:cubicBezTo>
                    <a:pt x="456" y="199"/>
                    <a:pt x="449" y="196"/>
                    <a:pt x="447" y="189"/>
                  </a:cubicBezTo>
                  <a:cubicBezTo>
                    <a:pt x="446" y="188"/>
                    <a:pt x="445" y="186"/>
                    <a:pt x="443" y="183"/>
                  </a:cubicBezTo>
                  <a:cubicBezTo>
                    <a:pt x="442" y="182"/>
                    <a:pt x="441" y="181"/>
                    <a:pt x="441" y="180"/>
                  </a:cubicBezTo>
                  <a:cubicBezTo>
                    <a:pt x="439" y="178"/>
                    <a:pt x="438" y="176"/>
                    <a:pt x="436" y="173"/>
                  </a:cubicBezTo>
                  <a:cubicBezTo>
                    <a:pt x="435" y="172"/>
                    <a:pt x="433" y="170"/>
                    <a:pt x="432" y="169"/>
                  </a:cubicBezTo>
                  <a:cubicBezTo>
                    <a:pt x="430" y="166"/>
                    <a:pt x="428" y="164"/>
                    <a:pt x="426" y="162"/>
                  </a:cubicBezTo>
                  <a:cubicBezTo>
                    <a:pt x="425" y="160"/>
                    <a:pt x="423" y="158"/>
                    <a:pt x="421" y="156"/>
                  </a:cubicBezTo>
                  <a:cubicBezTo>
                    <a:pt x="419" y="154"/>
                    <a:pt x="417" y="151"/>
                    <a:pt x="415" y="149"/>
                  </a:cubicBezTo>
                  <a:cubicBezTo>
                    <a:pt x="413" y="147"/>
                    <a:pt x="411" y="144"/>
                    <a:pt x="409" y="142"/>
                  </a:cubicBezTo>
                  <a:cubicBezTo>
                    <a:pt x="406" y="140"/>
                    <a:pt x="404" y="137"/>
                    <a:pt x="402" y="135"/>
                  </a:cubicBezTo>
                  <a:cubicBezTo>
                    <a:pt x="400" y="133"/>
                    <a:pt x="398" y="131"/>
                    <a:pt x="395" y="128"/>
                  </a:cubicBezTo>
                  <a:cubicBezTo>
                    <a:pt x="393" y="126"/>
                    <a:pt x="391" y="124"/>
                    <a:pt x="388" y="121"/>
                  </a:cubicBezTo>
                  <a:cubicBezTo>
                    <a:pt x="386" y="119"/>
                    <a:pt x="384" y="117"/>
                    <a:pt x="382" y="115"/>
                  </a:cubicBezTo>
                  <a:cubicBezTo>
                    <a:pt x="380" y="113"/>
                    <a:pt x="377" y="111"/>
                    <a:pt x="375" y="109"/>
                  </a:cubicBezTo>
                  <a:cubicBezTo>
                    <a:pt x="373" y="107"/>
                    <a:pt x="371" y="105"/>
                    <a:pt x="369" y="103"/>
                  </a:cubicBezTo>
                  <a:cubicBezTo>
                    <a:pt x="368" y="102"/>
                    <a:pt x="367" y="101"/>
                    <a:pt x="366" y="100"/>
                  </a:cubicBezTo>
                  <a:cubicBezTo>
                    <a:pt x="361" y="111"/>
                    <a:pt x="354" y="121"/>
                    <a:pt x="344" y="128"/>
                  </a:cubicBezTo>
                  <a:cubicBezTo>
                    <a:pt x="303" y="157"/>
                    <a:pt x="258" y="164"/>
                    <a:pt x="244" y="142"/>
                  </a:cubicBezTo>
                  <a:cubicBezTo>
                    <a:pt x="239" y="136"/>
                    <a:pt x="235" y="124"/>
                    <a:pt x="242" y="105"/>
                  </a:cubicBezTo>
                  <a:cubicBezTo>
                    <a:pt x="257" y="66"/>
                    <a:pt x="260" y="25"/>
                    <a:pt x="249" y="10"/>
                  </a:cubicBezTo>
                  <a:cubicBezTo>
                    <a:pt x="247" y="7"/>
                    <a:pt x="243" y="5"/>
                    <a:pt x="239" y="5"/>
                  </a:cubicBezTo>
                  <a:cubicBezTo>
                    <a:pt x="229" y="5"/>
                    <a:pt x="227" y="35"/>
                    <a:pt x="226" y="58"/>
                  </a:cubicBezTo>
                  <a:cubicBezTo>
                    <a:pt x="225" y="86"/>
                    <a:pt x="224" y="111"/>
                    <a:pt x="209" y="115"/>
                  </a:cubicBezTo>
                  <a:cubicBezTo>
                    <a:pt x="204" y="117"/>
                    <a:pt x="199" y="117"/>
                    <a:pt x="193" y="108"/>
                  </a:cubicBezTo>
                  <a:cubicBezTo>
                    <a:pt x="181" y="90"/>
                    <a:pt x="177" y="37"/>
                    <a:pt x="187" y="0"/>
                  </a:cubicBezTo>
                  <a:lnTo>
                    <a:pt x="9" y="4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8" name="Freeform 251">
              <a:extLst>
                <a:ext uri="{FF2B5EF4-FFF2-40B4-BE49-F238E27FC236}">
                  <a16:creationId xmlns:a16="http://schemas.microsoft.com/office/drawing/2014/main" id="{04982A76-546C-48B5-A626-5DBCA73ED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4340" y="1414718"/>
              <a:ext cx="832411" cy="695230"/>
            </a:xfrm>
            <a:custGeom>
              <a:avLst/>
              <a:gdLst>
                <a:gd name="T0" fmla="*/ 11 w 1954"/>
                <a:gd name="T1" fmla="*/ 1311 h 1631"/>
                <a:gd name="T2" fmla="*/ 36 w 1954"/>
                <a:gd name="T3" fmla="*/ 1387 h 1631"/>
                <a:gd name="T4" fmla="*/ 108 w 1954"/>
                <a:gd name="T5" fmla="*/ 1409 h 1631"/>
                <a:gd name="T6" fmla="*/ 18 w 1954"/>
                <a:gd name="T7" fmla="*/ 1436 h 1631"/>
                <a:gd name="T8" fmla="*/ 98 w 1954"/>
                <a:gd name="T9" fmla="*/ 1491 h 1631"/>
                <a:gd name="T10" fmla="*/ 123 w 1954"/>
                <a:gd name="T11" fmla="*/ 1605 h 1631"/>
                <a:gd name="T12" fmla="*/ 387 w 1954"/>
                <a:gd name="T13" fmla="*/ 1518 h 1631"/>
                <a:gd name="T14" fmla="*/ 480 w 1954"/>
                <a:gd name="T15" fmla="*/ 1533 h 1631"/>
                <a:gd name="T16" fmla="*/ 549 w 1954"/>
                <a:gd name="T17" fmla="*/ 1414 h 1631"/>
                <a:gd name="T18" fmla="*/ 570 w 1954"/>
                <a:gd name="T19" fmla="*/ 1242 h 1631"/>
                <a:gd name="T20" fmla="*/ 630 w 1954"/>
                <a:gd name="T21" fmla="*/ 927 h 1631"/>
                <a:gd name="T22" fmla="*/ 682 w 1954"/>
                <a:gd name="T23" fmla="*/ 892 h 1631"/>
                <a:gd name="T24" fmla="*/ 776 w 1954"/>
                <a:gd name="T25" fmla="*/ 661 h 1631"/>
                <a:gd name="T26" fmla="*/ 868 w 1954"/>
                <a:gd name="T27" fmla="*/ 470 h 1631"/>
                <a:gd name="T28" fmla="*/ 1091 w 1954"/>
                <a:gd name="T29" fmla="*/ 360 h 1631"/>
                <a:gd name="T30" fmla="*/ 1282 w 1954"/>
                <a:gd name="T31" fmla="*/ 283 h 1631"/>
                <a:gd name="T32" fmla="*/ 1463 w 1954"/>
                <a:gd name="T33" fmla="*/ 323 h 1631"/>
                <a:gd name="T34" fmla="*/ 1541 w 1954"/>
                <a:gd name="T35" fmla="*/ 290 h 1631"/>
                <a:gd name="T36" fmla="*/ 1647 w 1954"/>
                <a:gd name="T37" fmla="*/ 162 h 1631"/>
                <a:gd name="T38" fmla="*/ 1826 w 1954"/>
                <a:gd name="T39" fmla="*/ 245 h 1631"/>
                <a:gd name="T40" fmla="*/ 1883 w 1954"/>
                <a:gd name="T41" fmla="*/ 221 h 1631"/>
                <a:gd name="T42" fmla="*/ 1938 w 1954"/>
                <a:gd name="T43" fmla="*/ 205 h 1631"/>
                <a:gd name="T44" fmla="*/ 1948 w 1954"/>
                <a:gd name="T45" fmla="*/ 195 h 1631"/>
                <a:gd name="T46" fmla="*/ 1865 w 1954"/>
                <a:gd name="T47" fmla="*/ 197 h 1631"/>
                <a:gd name="T48" fmla="*/ 1938 w 1954"/>
                <a:gd name="T49" fmla="*/ 116 h 1631"/>
                <a:gd name="T50" fmla="*/ 1808 w 1954"/>
                <a:gd name="T51" fmla="*/ 38 h 1631"/>
                <a:gd name="T52" fmla="*/ 1750 w 1954"/>
                <a:gd name="T53" fmla="*/ 34 h 1631"/>
                <a:gd name="T54" fmla="*/ 1617 w 1954"/>
                <a:gd name="T55" fmla="*/ 102 h 1631"/>
                <a:gd name="T56" fmla="*/ 1490 w 1954"/>
                <a:gd name="T57" fmla="*/ 128 h 1631"/>
                <a:gd name="T58" fmla="*/ 1523 w 1954"/>
                <a:gd name="T59" fmla="*/ 35 h 1631"/>
                <a:gd name="T60" fmla="*/ 1447 w 1954"/>
                <a:gd name="T61" fmla="*/ 81 h 1631"/>
                <a:gd name="T62" fmla="*/ 1353 w 1954"/>
                <a:gd name="T63" fmla="*/ 163 h 1631"/>
                <a:gd name="T64" fmla="*/ 1365 w 1954"/>
                <a:gd name="T65" fmla="*/ 59 h 1631"/>
                <a:gd name="T66" fmla="*/ 1294 w 1954"/>
                <a:gd name="T67" fmla="*/ 63 h 1631"/>
                <a:gd name="T68" fmla="*/ 1224 w 1954"/>
                <a:gd name="T69" fmla="*/ 129 h 1631"/>
                <a:gd name="T70" fmla="*/ 1220 w 1954"/>
                <a:gd name="T71" fmla="*/ 167 h 1631"/>
                <a:gd name="T72" fmla="*/ 1171 w 1954"/>
                <a:gd name="T73" fmla="*/ 216 h 1631"/>
                <a:gd name="T74" fmla="*/ 1097 w 1954"/>
                <a:gd name="T75" fmla="*/ 165 h 1631"/>
                <a:gd name="T76" fmla="*/ 1035 w 1954"/>
                <a:gd name="T77" fmla="*/ 157 h 1631"/>
                <a:gd name="T78" fmla="*/ 966 w 1954"/>
                <a:gd name="T79" fmla="*/ 218 h 1631"/>
                <a:gd name="T80" fmla="*/ 931 w 1954"/>
                <a:gd name="T81" fmla="*/ 267 h 1631"/>
                <a:gd name="T82" fmla="*/ 887 w 1954"/>
                <a:gd name="T83" fmla="*/ 340 h 1631"/>
                <a:gd name="T84" fmla="*/ 820 w 1954"/>
                <a:gd name="T85" fmla="*/ 292 h 1631"/>
                <a:gd name="T86" fmla="*/ 746 w 1954"/>
                <a:gd name="T87" fmla="*/ 330 h 1631"/>
                <a:gd name="T88" fmla="*/ 793 w 1954"/>
                <a:gd name="T89" fmla="*/ 375 h 1631"/>
                <a:gd name="T90" fmla="*/ 867 w 1954"/>
                <a:gd name="T91" fmla="*/ 419 h 1631"/>
                <a:gd name="T92" fmla="*/ 729 w 1954"/>
                <a:gd name="T93" fmla="*/ 508 h 1631"/>
                <a:gd name="T94" fmla="*/ 607 w 1954"/>
                <a:gd name="T95" fmla="*/ 681 h 1631"/>
                <a:gd name="T96" fmla="*/ 565 w 1954"/>
                <a:gd name="T97" fmla="*/ 797 h 1631"/>
                <a:gd name="T98" fmla="*/ 506 w 1954"/>
                <a:gd name="T99" fmla="*/ 864 h 1631"/>
                <a:gd name="T100" fmla="*/ 364 w 1954"/>
                <a:gd name="T101" fmla="*/ 960 h 1631"/>
                <a:gd name="T102" fmla="*/ 270 w 1954"/>
                <a:gd name="T103" fmla="*/ 989 h 1631"/>
                <a:gd name="T104" fmla="*/ 164 w 1954"/>
                <a:gd name="T105" fmla="*/ 1080 h 1631"/>
                <a:gd name="T106" fmla="*/ 94 w 1954"/>
                <a:gd name="T107" fmla="*/ 1139 h 1631"/>
                <a:gd name="T108" fmla="*/ 2 w 1954"/>
                <a:gd name="T109" fmla="*/ 1212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54" h="1631">
                  <a:moveTo>
                    <a:pt x="18" y="1232"/>
                  </a:moveTo>
                  <a:cubicBezTo>
                    <a:pt x="26" y="1238"/>
                    <a:pt x="33" y="1242"/>
                    <a:pt x="32" y="1249"/>
                  </a:cubicBezTo>
                  <a:cubicBezTo>
                    <a:pt x="31" y="1255"/>
                    <a:pt x="27" y="1259"/>
                    <a:pt x="22" y="1264"/>
                  </a:cubicBezTo>
                  <a:cubicBezTo>
                    <a:pt x="20" y="1266"/>
                    <a:pt x="17" y="1269"/>
                    <a:pt x="16" y="1270"/>
                  </a:cubicBezTo>
                  <a:cubicBezTo>
                    <a:pt x="17" y="1271"/>
                    <a:pt x="17" y="1271"/>
                    <a:pt x="18" y="1271"/>
                  </a:cubicBezTo>
                  <a:cubicBezTo>
                    <a:pt x="30" y="1274"/>
                    <a:pt x="32" y="1281"/>
                    <a:pt x="33" y="1284"/>
                  </a:cubicBezTo>
                  <a:cubicBezTo>
                    <a:pt x="34" y="1295"/>
                    <a:pt x="22" y="1306"/>
                    <a:pt x="11" y="1311"/>
                  </a:cubicBezTo>
                  <a:cubicBezTo>
                    <a:pt x="8" y="1312"/>
                    <a:pt x="6" y="1314"/>
                    <a:pt x="5" y="1317"/>
                  </a:cubicBezTo>
                  <a:cubicBezTo>
                    <a:pt x="4" y="1322"/>
                    <a:pt x="7" y="1329"/>
                    <a:pt x="14" y="1337"/>
                  </a:cubicBezTo>
                  <a:cubicBezTo>
                    <a:pt x="23" y="1349"/>
                    <a:pt x="15" y="1358"/>
                    <a:pt x="10" y="1363"/>
                  </a:cubicBezTo>
                  <a:cubicBezTo>
                    <a:pt x="5" y="1370"/>
                    <a:pt x="1" y="1374"/>
                    <a:pt x="8" y="1384"/>
                  </a:cubicBezTo>
                  <a:cubicBezTo>
                    <a:pt x="14" y="1392"/>
                    <a:pt x="18" y="1392"/>
                    <a:pt x="19" y="1392"/>
                  </a:cubicBezTo>
                  <a:cubicBezTo>
                    <a:pt x="21" y="1392"/>
                    <a:pt x="24" y="1391"/>
                    <a:pt x="27" y="1390"/>
                  </a:cubicBezTo>
                  <a:cubicBezTo>
                    <a:pt x="29" y="1389"/>
                    <a:pt x="32" y="1387"/>
                    <a:pt x="36" y="1387"/>
                  </a:cubicBezTo>
                  <a:cubicBezTo>
                    <a:pt x="41" y="1387"/>
                    <a:pt x="46" y="1391"/>
                    <a:pt x="48" y="1398"/>
                  </a:cubicBezTo>
                  <a:cubicBezTo>
                    <a:pt x="50" y="1402"/>
                    <a:pt x="52" y="1402"/>
                    <a:pt x="54" y="1402"/>
                  </a:cubicBezTo>
                  <a:cubicBezTo>
                    <a:pt x="63" y="1402"/>
                    <a:pt x="83" y="1385"/>
                    <a:pt x="93" y="1375"/>
                  </a:cubicBezTo>
                  <a:cubicBezTo>
                    <a:pt x="99" y="1370"/>
                    <a:pt x="104" y="1367"/>
                    <a:pt x="109" y="1367"/>
                  </a:cubicBezTo>
                  <a:cubicBezTo>
                    <a:pt x="121" y="1367"/>
                    <a:pt x="128" y="1379"/>
                    <a:pt x="128" y="1390"/>
                  </a:cubicBezTo>
                  <a:cubicBezTo>
                    <a:pt x="128" y="1401"/>
                    <a:pt x="121" y="1409"/>
                    <a:pt x="111" y="1409"/>
                  </a:cubicBezTo>
                  <a:lnTo>
                    <a:pt x="108" y="1409"/>
                  </a:lnTo>
                  <a:cubicBezTo>
                    <a:pt x="97" y="1409"/>
                    <a:pt x="85" y="1414"/>
                    <a:pt x="80" y="1420"/>
                  </a:cubicBezTo>
                  <a:cubicBezTo>
                    <a:pt x="77" y="1424"/>
                    <a:pt x="76" y="1429"/>
                    <a:pt x="77" y="1433"/>
                  </a:cubicBezTo>
                  <a:cubicBezTo>
                    <a:pt x="78" y="1441"/>
                    <a:pt x="76" y="1445"/>
                    <a:pt x="74" y="1448"/>
                  </a:cubicBezTo>
                  <a:cubicBezTo>
                    <a:pt x="67" y="1456"/>
                    <a:pt x="50" y="1455"/>
                    <a:pt x="42" y="1446"/>
                  </a:cubicBezTo>
                  <a:cubicBezTo>
                    <a:pt x="37" y="1441"/>
                    <a:pt x="34" y="1434"/>
                    <a:pt x="35" y="1427"/>
                  </a:cubicBezTo>
                  <a:cubicBezTo>
                    <a:pt x="35" y="1423"/>
                    <a:pt x="34" y="1423"/>
                    <a:pt x="34" y="1423"/>
                  </a:cubicBezTo>
                  <a:cubicBezTo>
                    <a:pt x="30" y="1423"/>
                    <a:pt x="21" y="1429"/>
                    <a:pt x="18" y="1436"/>
                  </a:cubicBezTo>
                  <a:cubicBezTo>
                    <a:pt x="16" y="1442"/>
                    <a:pt x="18" y="1445"/>
                    <a:pt x="19" y="1446"/>
                  </a:cubicBezTo>
                  <a:cubicBezTo>
                    <a:pt x="32" y="1460"/>
                    <a:pt x="25" y="1472"/>
                    <a:pt x="20" y="1480"/>
                  </a:cubicBezTo>
                  <a:cubicBezTo>
                    <a:pt x="17" y="1485"/>
                    <a:pt x="15" y="1490"/>
                    <a:pt x="15" y="1495"/>
                  </a:cubicBezTo>
                  <a:cubicBezTo>
                    <a:pt x="15" y="1496"/>
                    <a:pt x="15" y="1500"/>
                    <a:pt x="22" y="1500"/>
                  </a:cubicBezTo>
                  <a:cubicBezTo>
                    <a:pt x="30" y="1500"/>
                    <a:pt x="41" y="1495"/>
                    <a:pt x="47" y="1486"/>
                  </a:cubicBezTo>
                  <a:cubicBezTo>
                    <a:pt x="53" y="1476"/>
                    <a:pt x="62" y="1471"/>
                    <a:pt x="71" y="1471"/>
                  </a:cubicBezTo>
                  <a:cubicBezTo>
                    <a:pt x="82" y="1471"/>
                    <a:pt x="93" y="1479"/>
                    <a:pt x="98" y="1491"/>
                  </a:cubicBezTo>
                  <a:cubicBezTo>
                    <a:pt x="99" y="1495"/>
                    <a:pt x="101" y="1500"/>
                    <a:pt x="99" y="1504"/>
                  </a:cubicBezTo>
                  <a:cubicBezTo>
                    <a:pt x="97" y="1509"/>
                    <a:pt x="92" y="1510"/>
                    <a:pt x="88" y="1512"/>
                  </a:cubicBezTo>
                  <a:cubicBezTo>
                    <a:pt x="83" y="1513"/>
                    <a:pt x="79" y="1515"/>
                    <a:pt x="79" y="1524"/>
                  </a:cubicBezTo>
                  <a:cubicBezTo>
                    <a:pt x="79" y="1542"/>
                    <a:pt x="71" y="1544"/>
                    <a:pt x="62" y="1544"/>
                  </a:cubicBezTo>
                  <a:cubicBezTo>
                    <a:pt x="56" y="1544"/>
                    <a:pt x="52" y="1544"/>
                    <a:pt x="46" y="1551"/>
                  </a:cubicBezTo>
                  <a:cubicBezTo>
                    <a:pt x="46" y="1552"/>
                    <a:pt x="45" y="1553"/>
                    <a:pt x="46" y="1556"/>
                  </a:cubicBezTo>
                  <a:cubicBezTo>
                    <a:pt x="52" y="1573"/>
                    <a:pt x="103" y="1600"/>
                    <a:pt x="123" y="1605"/>
                  </a:cubicBezTo>
                  <a:cubicBezTo>
                    <a:pt x="131" y="1607"/>
                    <a:pt x="138" y="1611"/>
                    <a:pt x="146" y="1615"/>
                  </a:cubicBezTo>
                  <a:cubicBezTo>
                    <a:pt x="159" y="1622"/>
                    <a:pt x="175" y="1630"/>
                    <a:pt x="196" y="1630"/>
                  </a:cubicBezTo>
                  <a:cubicBezTo>
                    <a:pt x="200" y="1630"/>
                    <a:pt x="205" y="1629"/>
                    <a:pt x="210" y="1629"/>
                  </a:cubicBezTo>
                  <a:cubicBezTo>
                    <a:pt x="252" y="1622"/>
                    <a:pt x="338" y="1540"/>
                    <a:pt x="348" y="1526"/>
                  </a:cubicBezTo>
                  <a:cubicBezTo>
                    <a:pt x="354" y="1518"/>
                    <a:pt x="363" y="1517"/>
                    <a:pt x="369" y="1517"/>
                  </a:cubicBezTo>
                  <a:cubicBezTo>
                    <a:pt x="372" y="1517"/>
                    <a:pt x="375" y="1517"/>
                    <a:pt x="378" y="1518"/>
                  </a:cubicBezTo>
                  <a:cubicBezTo>
                    <a:pt x="381" y="1518"/>
                    <a:pt x="384" y="1518"/>
                    <a:pt x="387" y="1518"/>
                  </a:cubicBezTo>
                  <a:cubicBezTo>
                    <a:pt x="394" y="1518"/>
                    <a:pt x="399" y="1517"/>
                    <a:pt x="402" y="1514"/>
                  </a:cubicBezTo>
                  <a:cubicBezTo>
                    <a:pt x="410" y="1508"/>
                    <a:pt x="411" y="1496"/>
                    <a:pt x="412" y="1485"/>
                  </a:cubicBezTo>
                  <a:cubicBezTo>
                    <a:pt x="413" y="1473"/>
                    <a:pt x="414" y="1462"/>
                    <a:pt x="423" y="1458"/>
                  </a:cubicBezTo>
                  <a:cubicBezTo>
                    <a:pt x="424" y="1457"/>
                    <a:pt x="426" y="1456"/>
                    <a:pt x="428" y="1456"/>
                  </a:cubicBezTo>
                  <a:cubicBezTo>
                    <a:pt x="438" y="1456"/>
                    <a:pt x="443" y="1468"/>
                    <a:pt x="448" y="1481"/>
                  </a:cubicBezTo>
                  <a:cubicBezTo>
                    <a:pt x="451" y="1487"/>
                    <a:pt x="455" y="1498"/>
                    <a:pt x="458" y="1499"/>
                  </a:cubicBezTo>
                  <a:cubicBezTo>
                    <a:pt x="471" y="1504"/>
                    <a:pt x="478" y="1515"/>
                    <a:pt x="480" y="1533"/>
                  </a:cubicBezTo>
                  <a:cubicBezTo>
                    <a:pt x="488" y="1532"/>
                    <a:pt x="496" y="1534"/>
                    <a:pt x="501" y="1538"/>
                  </a:cubicBezTo>
                  <a:cubicBezTo>
                    <a:pt x="505" y="1536"/>
                    <a:pt x="509" y="1518"/>
                    <a:pt x="510" y="1500"/>
                  </a:cubicBezTo>
                  <a:cubicBezTo>
                    <a:pt x="510" y="1497"/>
                    <a:pt x="510" y="1495"/>
                    <a:pt x="510" y="1492"/>
                  </a:cubicBezTo>
                  <a:cubicBezTo>
                    <a:pt x="510" y="1485"/>
                    <a:pt x="512" y="1476"/>
                    <a:pt x="515" y="1467"/>
                  </a:cubicBezTo>
                  <a:cubicBezTo>
                    <a:pt x="519" y="1455"/>
                    <a:pt x="523" y="1441"/>
                    <a:pt x="521" y="1431"/>
                  </a:cubicBezTo>
                  <a:cubicBezTo>
                    <a:pt x="520" y="1426"/>
                    <a:pt x="522" y="1423"/>
                    <a:pt x="523" y="1421"/>
                  </a:cubicBezTo>
                  <a:cubicBezTo>
                    <a:pt x="528" y="1415"/>
                    <a:pt x="538" y="1414"/>
                    <a:pt x="549" y="1414"/>
                  </a:cubicBezTo>
                  <a:cubicBezTo>
                    <a:pt x="557" y="1414"/>
                    <a:pt x="569" y="1413"/>
                    <a:pt x="571" y="1410"/>
                  </a:cubicBezTo>
                  <a:cubicBezTo>
                    <a:pt x="579" y="1395"/>
                    <a:pt x="579" y="1350"/>
                    <a:pt x="570" y="1345"/>
                  </a:cubicBezTo>
                  <a:cubicBezTo>
                    <a:pt x="558" y="1339"/>
                    <a:pt x="552" y="1321"/>
                    <a:pt x="555" y="1310"/>
                  </a:cubicBezTo>
                  <a:cubicBezTo>
                    <a:pt x="557" y="1302"/>
                    <a:pt x="562" y="1298"/>
                    <a:pt x="569" y="1298"/>
                  </a:cubicBezTo>
                  <a:cubicBezTo>
                    <a:pt x="576" y="1298"/>
                    <a:pt x="582" y="1295"/>
                    <a:pt x="587" y="1290"/>
                  </a:cubicBezTo>
                  <a:cubicBezTo>
                    <a:pt x="592" y="1284"/>
                    <a:pt x="594" y="1275"/>
                    <a:pt x="592" y="1264"/>
                  </a:cubicBezTo>
                  <a:cubicBezTo>
                    <a:pt x="591" y="1253"/>
                    <a:pt x="581" y="1248"/>
                    <a:pt x="570" y="1242"/>
                  </a:cubicBezTo>
                  <a:cubicBezTo>
                    <a:pt x="558" y="1235"/>
                    <a:pt x="544" y="1228"/>
                    <a:pt x="542" y="1210"/>
                  </a:cubicBezTo>
                  <a:cubicBezTo>
                    <a:pt x="540" y="1197"/>
                    <a:pt x="544" y="1187"/>
                    <a:pt x="547" y="1179"/>
                  </a:cubicBezTo>
                  <a:cubicBezTo>
                    <a:pt x="552" y="1168"/>
                    <a:pt x="555" y="1159"/>
                    <a:pt x="546" y="1139"/>
                  </a:cubicBezTo>
                  <a:cubicBezTo>
                    <a:pt x="535" y="1115"/>
                    <a:pt x="539" y="1097"/>
                    <a:pt x="543" y="1083"/>
                  </a:cubicBezTo>
                  <a:cubicBezTo>
                    <a:pt x="546" y="1075"/>
                    <a:pt x="548" y="1068"/>
                    <a:pt x="546" y="1063"/>
                  </a:cubicBezTo>
                  <a:cubicBezTo>
                    <a:pt x="538" y="1042"/>
                    <a:pt x="532" y="1019"/>
                    <a:pt x="553" y="981"/>
                  </a:cubicBezTo>
                  <a:cubicBezTo>
                    <a:pt x="574" y="946"/>
                    <a:pt x="612" y="927"/>
                    <a:pt x="630" y="927"/>
                  </a:cubicBezTo>
                  <a:cubicBezTo>
                    <a:pt x="632" y="927"/>
                    <a:pt x="634" y="928"/>
                    <a:pt x="636" y="928"/>
                  </a:cubicBezTo>
                  <a:cubicBezTo>
                    <a:pt x="639" y="929"/>
                    <a:pt x="642" y="930"/>
                    <a:pt x="646" y="931"/>
                  </a:cubicBezTo>
                  <a:cubicBezTo>
                    <a:pt x="652" y="933"/>
                    <a:pt x="660" y="936"/>
                    <a:pt x="666" y="936"/>
                  </a:cubicBezTo>
                  <a:cubicBezTo>
                    <a:pt x="673" y="936"/>
                    <a:pt x="677" y="933"/>
                    <a:pt x="680" y="927"/>
                  </a:cubicBezTo>
                  <a:cubicBezTo>
                    <a:pt x="688" y="911"/>
                    <a:pt x="689" y="900"/>
                    <a:pt x="687" y="895"/>
                  </a:cubicBezTo>
                  <a:cubicBezTo>
                    <a:pt x="686" y="893"/>
                    <a:pt x="684" y="892"/>
                    <a:pt x="683" y="892"/>
                  </a:cubicBezTo>
                  <a:lnTo>
                    <a:pt x="682" y="892"/>
                  </a:lnTo>
                  <a:cubicBezTo>
                    <a:pt x="674" y="889"/>
                    <a:pt x="658" y="884"/>
                    <a:pt x="654" y="872"/>
                  </a:cubicBezTo>
                  <a:cubicBezTo>
                    <a:pt x="652" y="863"/>
                    <a:pt x="654" y="854"/>
                    <a:pt x="662" y="843"/>
                  </a:cubicBezTo>
                  <a:cubicBezTo>
                    <a:pt x="686" y="811"/>
                    <a:pt x="709" y="778"/>
                    <a:pt x="712" y="748"/>
                  </a:cubicBezTo>
                  <a:cubicBezTo>
                    <a:pt x="714" y="735"/>
                    <a:pt x="712" y="723"/>
                    <a:pt x="712" y="712"/>
                  </a:cubicBezTo>
                  <a:cubicBezTo>
                    <a:pt x="710" y="696"/>
                    <a:pt x="709" y="684"/>
                    <a:pt x="717" y="676"/>
                  </a:cubicBezTo>
                  <a:cubicBezTo>
                    <a:pt x="724" y="669"/>
                    <a:pt x="734" y="669"/>
                    <a:pt x="744" y="668"/>
                  </a:cubicBezTo>
                  <a:cubicBezTo>
                    <a:pt x="755" y="668"/>
                    <a:pt x="766" y="667"/>
                    <a:pt x="776" y="661"/>
                  </a:cubicBezTo>
                  <a:cubicBezTo>
                    <a:pt x="786" y="654"/>
                    <a:pt x="785" y="647"/>
                    <a:pt x="785" y="639"/>
                  </a:cubicBezTo>
                  <a:cubicBezTo>
                    <a:pt x="784" y="632"/>
                    <a:pt x="783" y="624"/>
                    <a:pt x="790" y="618"/>
                  </a:cubicBezTo>
                  <a:cubicBezTo>
                    <a:pt x="794" y="614"/>
                    <a:pt x="799" y="605"/>
                    <a:pt x="805" y="595"/>
                  </a:cubicBezTo>
                  <a:cubicBezTo>
                    <a:pt x="813" y="581"/>
                    <a:pt x="821" y="566"/>
                    <a:pt x="830" y="559"/>
                  </a:cubicBezTo>
                  <a:cubicBezTo>
                    <a:pt x="853" y="542"/>
                    <a:pt x="851" y="533"/>
                    <a:pt x="847" y="528"/>
                  </a:cubicBezTo>
                  <a:cubicBezTo>
                    <a:pt x="839" y="517"/>
                    <a:pt x="847" y="506"/>
                    <a:pt x="855" y="497"/>
                  </a:cubicBezTo>
                  <a:cubicBezTo>
                    <a:pt x="861" y="488"/>
                    <a:pt x="868" y="480"/>
                    <a:pt x="868" y="470"/>
                  </a:cubicBezTo>
                  <a:cubicBezTo>
                    <a:pt x="868" y="441"/>
                    <a:pt x="906" y="420"/>
                    <a:pt x="932" y="420"/>
                  </a:cubicBezTo>
                  <a:cubicBezTo>
                    <a:pt x="950" y="420"/>
                    <a:pt x="984" y="420"/>
                    <a:pt x="984" y="404"/>
                  </a:cubicBezTo>
                  <a:cubicBezTo>
                    <a:pt x="984" y="400"/>
                    <a:pt x="983" y="394"/>
                    <a:pt x="982" y="388"/>
                  </a:cubicBezTo>
                  <a:cubicBezTo>
                    <a:pt x="981" y="371"/>
                    <a:pt x="979" y="355"/>
                    <a:pt x="986" y="346"/>
                  </a:cubicBezTo>
                  <a:cubicBezTo>
                    <a:pt x="991" y="340"/>
                    <a:pt x="999" y="340"/>
                    <a:pt x="1010" y="345"/>
                  </a:cubicBezTo>
                  <a:cubicBezTo>
                    <a:pt x="1026" y="352"/>
                    <a:pt x="1039" y="350"/>
                    <a:pt x="1050" y="350"/>
                  </a:cubicBezTo>
                  <a:cubicBezTo>
                    <a:pt x="1064" y="350"/>
                    <a:pt x="1078" y="349"/>
                    <a:pt x="1091" y="360"/>
                  </a:cubicBezTo>
                  <a:cubicBezTo>
                    <a:pt x="1099" y="366"/>
                    <a:pt x="1108" y="370"/>
                    <a:pt x="1115" y="370"/>
                  </a:cubicBezTo>
                  <a:cubicBezTo>
                    <a:pt x="1126" y="370"/>
                    <a:pt x="1132" y="363"/>
                    <a:pt x="1132" y="350"/>
                  </a:cubicBezTo>
                  <a:cubicBezTo>
                    <a:pt x="1132" y="327"/>
                    <a:pt x="1140" y="282"/>
                    <a:pt x="1168" y="282"/>
                  </a:cubicBezTo>
                  <a:cubicBezTo>
                    <a:pt x="1174" y="282"/>
                    <a:pt x="1179" y="284"/>
                    <a:pt x="1185" y="287"/>
                  </a:cubicBezTo>
                  <a:cubicBezTo>
                    <a:pt x="1186" y="287"/>
                    <a:pt x="1186" y="288"/>
                    <a:pt x="1187" y="288"/>
                  </a:cubicBezTo>
                  <a:cubicBezTo>
                    <a:pt x="1199" y="265"/>
                    <a:pt x="1220" y="251"/>
                    <a:pt x="1241" y="254"/>
                  </a:cubicBezTo>
                  <a:cubicBezTo>
                    <a:pt x="1257" y="256"/>
                    <a:pt x="1269" y="269"/>
                    <a:pt x="1282" y="283"/>
                  </a:cubicBezTo>
                  <a:cubicBezTo>
                    <a:pt x="1295" y="297"/>
                    <a:pt x="1308" y="312"/>
                    <a:pt x="1325" y="315"/>
                  </a:cubicBezTo>
                  <a:cubicBezTo>
                    <a:pt x="1332" y="317"/>
                    <a:pt x="1340" y="319"/>
                    <a:pt x="1348" y="321"/>
                  </a:cubicBezTo>
                  <a:cubicBezTo>
                    <a:pt x="1363" y="324"/>
                    <a:pt x="1376" y="327"/>
                    <a:pt x="1387" y="327"/>
                  </a:cubicBezTo>
                  <a:cubicBezTo>
                    <a:pt x="1397" y="327"/>
                    <a:pt x="1400" y="324"/>
                    <a:pt x="1402" y="322"/>
                  </a:cubicBezTo>
                  <a:cubicBezTo>
                    <a:pt x="1405" y="316"/>
                    <a:pt x="1410" y="313"/>
                    <a:pt x="1417" y="313"/>
                  </a:cubicBezTo>
                  <a:cubicBezTo>
                    <a:pt x="1423" y="313"/>
                    <a:pt x="1430" y="315"/>
                    <a:pt x="1437" y="318"/>
                  </a:cubicBezTo>
                  <a:cubicBezTo>
                    <a:pt x="1446" y="322"/>
                    <a:pt x="1456" y="325"/>
                    <a:pt x="1463" y="323"/>
                  </a:cubicBezTo>
                  <a:cubicBezTo>
                    <a:pt x="1465" y="322"/>
                    <a:pt x="1467" y="322"/>
                    <a:pt x="1469" y="322"/>
                  </a:cubicBezTo>
                  <a:cubicBezTo>
                    <a:pt x="1479" y="322"/>
                    <a:pt x="1485" y="329"/>
                    <a:pt x="1489" y="336"/>
                  </a:cubicBezTo>
                  <a:cubicBezTo>
                    <a:pt x="1491" y="338"/>
                    <a:pt x="1494" y="343"/>
                    <a:pt x="1496" y="343"/>
                  </a:cubicBezTo>
                  <a:cubicBezTo>
                    <a:pt x="1496" y="343"/>
                    <a:pt x="1498" y="343"/>
                    <a:pt x="1504" y="336"/>
                  </a:cubicBezTo>
                  <a:cubicBezTo>
                    <a:pt x="1512" y="325"/>
                    <a:pt x="1512" y="316"/>
                    <a:pt x="1513" y="309"/>
                  </a:cubicBezTo>
                  <a:cubicBezTo>
                    <a:pt x="1514" y="300"/>
                    <a:pt x="1514" y="289"/>
                    <a:pt x="1533" y="289"/>
                  </a:cubicBezTo>
                  <a:cubicBezTo>
                    <a:pt x="1535" y="289"/>
                    <a:pt x="1538" y="289"/>
                    <a:pt x="1541" y="290"/>
                  </a:cubicBezTo>
                  <a:cubicBezTo>
                    <a:pt x="1550" y="291"/>
                    <a:pt x="1553" y="288"/>
                    <a:pt x="1554" y="287"/>
                  </a:cubicBezTo>
                  <a:cubicBezTo>
                    <a:pt x="1558" y="282"/>
                    <a:pt x="1555" y="267"/>
                    <a:pt x="1553" y="255"/>
                  </a:cubicBezTo>
                  <a:cubicBezTo>
                    <a:pt x="1551" y="247"/>
                    <a:pt x="1549" y="238"/>
                    <a:pt x="1549" y="230"/>
                  </a:cubicBezTo>
                  <a:cubicBezTo>
                    <a:pt x="1549" y="214"/>
                    <a:pt x="1564" y="205"/>
                    <a:pt x="1577" y="198"/>
                  </a:cubicBezTo>
                  <a:cubicBezTo>
                    <a:pt x="1587" y="192"/>
                    <a:pt x="1597" y="187"/>
                    <a:pt x="1597" y="180"/>
                  </a:cubicBezTo>
                  <a:cubicBezTo>
                    <a:pt x="1597" y="162"/>
                    <a:pt x="1621" y="162"/>
                    <a:pt x="1637" y="162"/>
                  </a:cubicBezTo>
                  <a:lnTo>
                    <a:pt x="1647" y="162"/>
                  </a:lnTo>
                  <a:cubicBezTo>
                    <a:pt x="1653" y="162"/>
                    <a:pt x="1671" y="162"/>
                    <a:pt x="1674" y="158"/>
                  </a:cubicBezTo>
                  <a:cubicBezTo>
                    <a:pt x="1682" y="148"/>
                    <a:pt x="1698" y="140"/>
                    <a:pt x="1713" y="140"/>
                  </a:cubicBezTo>
                  <a:cubicBezTo>
                    <a:pt x="1727" y="140"/>
                    <a:pt x="1739" y="147"/>
                    <a:pt x="1745" y="159"/>
                  </a:cubicBezTo>
                  <a:cubicBezTo>
                    <a:pt x="1752" y="169"/>
                    <a:pt x="1770" y="177"/>
                    <a:pt x="1786" y="184"/>
                  </a:cubicBezTo>
                  <a:cubicBezTo>
                    <a:pt x="1805" y="193"/>
                    <a:pt x="1824" y="201"/>
                    <a:pt x="1826" y="215"/>
                  </a:cubicBezTo>
                  <a:cubicBezTo>
                    <a:pt x="1827" y="223"/>
                    <a:pt x="1827" y="233"/>
                    <a:pt x="1826" y="243"/>
                  </a:cubicBezTo>
                  <a:cubicBezTo>
                    <a:pt x="1826" y="244"/>
                    <a:pt x="1826" y="245"/>
                    <a:pt x="1826" y="245"/>
                  </a:cubicBezTo>
                  <a:cubicBezTo>
                    <a:pt x="1828" y="244"/>
                    <a:pt x="1830" y="243"/>
                    <a:pt x="1831" y="242"/>
                  </a:cubicBezTo>
                  <a:cubicBezTo>
                    <a:pt x="1832" y="242"/>
                    <a:pt x="1833" y="241"/>
                    <a:pt x="1834" y="241"/>
                  </a:cubicBezTo>
                  <a:cubicBezTo>
                    <a:pt x="1836" y="240"/>
                    <a:pt x="1837" y="239"/>
                    <a:pt x="1838" y="239"/>
                  </a:cubicBezTo>
                  <a:cubicBezTo>
                    <a:pt x="1840" y="238"/>
                    <a:pt x="1842" y="238"/>
                    <a:pt x="1843" y="237"/>
                  </a:cubicBezTo>
                  <a:cubicBezTo>
                    <a:pt x="1844" y="237"/>
                    <a:pt x="1846" y="236"/>
                    <a:pt x="1847" y="236"/>
                  </a:cubicBezTo>
                  <a:cubicBezTo>
                    <a:pt x="1849" y="236"/>
                    <a:pt x="1852" y="235"/>
                    <a:pt x="1855" y="235"/>
                  </a:cubicBezTo>
                  <a:cubicBezTo>
                    <a:pt x="1864" y="235"/>
                    <a:pt x="1873" y="228"/>
                    <a:pt x="1883" y="221"/>
                  </a:cubicBezTo>
                  <a:cubicBezTo>
                    <a:pt x="1894" y="212"/>
                    <a:pt x="1907" y="203"/>
                    <a:pt x="1920" y="206"/>
                  </a:cubicBezTo>
                  <a:cubicBezTo>
                    <a:pt x="1923" y="207"/>
                    <a:pt x="1926" y="207"/>
                    <a:pt x="1929" y="207"/>
                  </a:cubicBezTo>
                  <a:cubicBezTo>
                    <a:pt x="1930" y="207"/>
                    <a:pt x="1931" y="207"/>
                    <a:pt x="1932" y="207"/>
                  </a:cubicBezTo>
                  <a:lnTo>
                    <a:pt x="1933" y="207"/>
                  </a:lnTo>
                  <a:cubicBezTo>
                    <a:pt x="1934" y="207"/>
                    <a:pt x="1935" y="207"/>
                    <a:pt x="1935" y="206"/>
                  </a:cubicBezTo>
                  <a:cubicBezTo>
                    <a:pt x="1936" y="206"/>
                    <a:pt x="1936" y="206"/>
                    <a:pt x="1936" y="206"/>
                  </a:cubicBezTo>
                  <a:cubicBezTo>
                    <a:pt x="1937" y="206"/>
                    <a:pt x="1938" y="206"/>
                    <a:pt x="1938" y="205"/>
                  </a:cubicBezTo>
                  <a:cubicBezTo>
                    <a:pt x="1939" y="205"/>
                    <a:pt x="1939" y="205"/>
                    <a:pt x="1940" y="205"/>
                  </a:cubicBezTo>
                  <a:cubicBezTo>
                    <a:pt x="1940" y="204"/>
                    <a:pt x="1941" y="204"/>
                    <a:pt x="1941" y="203"/>
                  </a:cubicBezTo>
                  <a:cubicBezTo>
                    <a:pt x="1942" y="203"/>
                    <a:pt x="1942" y="203"/>
                    <a:pt x="1943" y="202"/>
                  </a:cubicBezTo>
                  <a:lnTo>
                    <a:pt x="1944" y="201"/>
                  </a:lnTo>
                  <a:cubicBezTo>
                    <a:pt x="1945" y="200"/>
                    <a:pt x="1945" y="200"/>
                    <a:pt x="1945" y="199"/>
                  </a:cubicBezTo>
                  <a:cubicBezTo>
                    <a:pt x="1946" y="198"/>
                    <a:pt x="1946" y="198"/>
                    <a:pt x="1947" y="197"/>
                  </a:cubicBezTo>
                  <a:cubicBezTo>
                    <a:pt x="1947" y="196"/>
                    <a:pt x="1947" y="195"/>
                    <a:pt x="1948" y="195"/>
                  </a:cubicBezTo>
                  <a:cubicBezTo>
                    <a:pt x="1948" y="194"/>
                    <a:pt x="1949" y="193"/>
                    <a:pt x="1949" y="192"/>
                  </a:cubicBezTo>
                  <a:cubicBezTo>
                    <a:pt x="1949" y="191"/>
                    <a:pt x="1950" y="190"/>
                    <a:pt x="1950" y="189"/>
                  </a:cubicBezTo>
                  <a:cubicBezTo>
                    <a:pt x="1950" y="189"/>
                    <a:pt x="1950" y="188"/>
                    <a:pt x="1950" y="187"/>
                  </a:cubicBezTo>
                  <a:cubicBezTo>
                    <a:pt x="1943" y="184"/>
                    <a:pt x="1933" y="182"/>
                    <a:pt x="1924" y="182"/>
                  </a:cubicBezTo>
                  <a:cubicBezTo>
                    <a:pt x="1914" y="182"/>
                    <a:pt x="1907" y="184"/>
                    <a:pt x="1906" y="188"/>
                  </a:cubicBezTo>
                  <a:cubicBezTo>
                    <a:pt x="1903" y="198"/>
                    <a:pt x="1895" y="204"/>
                    <a:pt x="1884" y="204"/>
                  </a:cubicBezTo>
                  <a:cubicBezTo>
                    <a:pt x="1876" y="204"/>
                    <a:pt x="1869" y="201"/>
                    <a:pt x="1865" y="197"/>
                  </a:cubicBezTo>
                  <a:cubicBezTo>
                    <a:pt x="1862" y="193"/>
                    <a:pt x="1860" y="188"/>
                    <a:pt x="1860" y="183"/>
                  </a:cubicBezTo>
                  <a:cubicBezTo>
                    <a:pt x="1861" y="177"/>
                    <a:pt x="1842" y="167"/>
                    <a:pt x="1832" y="162"/>
                  </a:cubicBezTo>
                  <a:cubicBezTo>
                    <a:pt x="1819" y="155"/>
                    <a:pt x="1813" y="152"/>
                    <a:pt x="1811" y="147"/>
                  </a:cubicBezTo>
                  <a:cubicBezTo>
                    <a:pt x="1810" y="144"/>
                    <a:pt x="1811" y="141"/>
                    <a:pt x="1812" y="139"/>
                  </a:cubicBezTo>
                  <a:cubicBezTo>
                    <a:pt x="1818" y="131"/>
                    <a:pt x="1841" y="134"/>
                    <a:pt x="1858" y="143"/>
                  </a:cubicBezTo>
                  <a:cubicBezTo>
                    <a:pt x="1872" y="152"/>
                    <a:pt x="1880" y="149"/>
                    <a:pt x="1902" y="128"/>
                  </a:cubicBezTo>
                  <a:cubicBezTo>
                    <a:pt x="1914" y="117"/>
                    <a:pt x="1928" y="116"/>
                    <a:pt x="1938" y="116"/>
                  </a:cubicBezTo>
                  <a:cubicBezTo>
                    <a:pt x="1949" y="115"/>
                    <a:pt x="1951" y="115"/>
                    <a:pt x="1952" y="111"/>
                  </a:cubicBezTo>
                  <a:cubicBezTo>
                    <a:pt x="1953" y="105"/>
                    <a:pt x="1940" y="97"/>
                    <a:pt x="1931" y="91"/>
                  </a:cubicBezTo>
                  <a:cubicBezTo>
                    <a:pt x="1923" y="86"/>
                    <a:pt x="1916" y="82"/>
                    <a:pt x="1913" y="77"/>
                  </a:cubicBezTo>
                  <a:cubicBezTo>
                    <a:pt x="1908" y="69"/>
                    <a:pt x="1884" y="57"/>
                    <a:pt x="1862" y="61"/>
                  </a:cubicBezTo>
                  <a:cubicBezTo>
                    <a:pt x="1840" y="65"/>
                    <a:pt x="1832" y="57"/>
                    <a:pt x="1824" y="48"/>
                  </a:cubicBezTo>
                  <a:cubicBezTo>
                    <a:pt x="1822" y="46"/>
                    <a:pt x="1819" y="43"/>
                    <a:pt x="1816" y="40"/>
                  </a:cubicBezTo>
                  <a:cubicBezTo>
                    <a:pt x="1814" y="38"/>
                    <a:pt x="1810" y="38"/>
                    <a:pt x="1808" y="38"/>
                  </a:cubicBezTo>
                  <a:cubicBezTo>
                    <a:pt x="1792" y="38"/>
                    <a:pt x="1766" y="55"/>
                    <a:pt x="1766" y="76"/>
                  </a:cubicBezTo>
                  <a:cubicBezTo>
                    <a:pt x="1766" y="95"/>
                    <a:pt x="1757" y="104"/>
                    <a:pt x="1748" y="104"/>
                  </a:cubicBezTo>
                  <a:cubicBezTo>
                    <a:pt x="1743" y="104"/>
                    <a:pt x="1738" y="101"/>
                    <a:pt x="1736" y="97"/>
                  </a:cubicBezTo>
                  <a:cubicBezTo>
                    <a:pt x="1733" y="92"/>
                    <a:pt x="1734" y="86"/>
                    <a:pt x="1737" y="80"/>
                  </a:cubicBezTo>
                  <a:cubicBezTo>
                    <a:pt x="1740" y="75"/>
                    <a:pt x="1739" y="69"/>
                    <a:pt x="1737" y="62"/>
                  </a:cubicBezTo>
                  <a:cubicBezTo>
                    <a:pt x="1736" y="57"/>
                    <a:pt x="1735" y="52"/>
                    <a:pt x="1736" y="47"/>
                  </a:cubicBezTo>
                  <a:cubicBezTo>
                    <a:pt x="1737" y="41"/>
                    <a:pt x="1742" y="36"/>
                    <a:pt x="1750" y="34"/>
                  </a:cubicBezTo>
                  <a:cubicBezTo>
                    <a:pt x="1755" y="33"/>
                    <a:pt x="1757" y="31"/>
                    <a:pt x="1756" y="27"/>
                  </a:cubicBezTo>
                  <a:cubicBezTo>
                    <a:pt x="1756" y="18"/>
                    <a:pt x="1744" y="5"/>
                    <a:pt x="1719" y="3"/>
                  </a:cubicBezTo>
                  <a:cubicBezTo>
                    <a:pt x="1696" y="1"/>
                    <a:pt x="1682" y="13"/>
                    <a:pt x="1677" y="24"/>
                  </a:cubicBezTo>
                  <a:cubicBezTo>
                    <a:pt x="1674" y="30"/>
                    <a:pt x="1675" y="34"/>
                    <a:pt x="1677" y="36"/>
                  </a:cubicBezTo>
                  <a:cubicBezTo>
                    <a:pt x="1681" y="41"/>
                    <a:pt x="1681" y="49"/>
                    <a:pt x="1677" y="59"/>
                  </a:cubicBezTo>
                  <a:cubicBezTo>
                    <a:pt x="1668" y="77"/>
                    <a:pt x="1643" y="106"/>
                    <a:pt x="1627" y="106"/>
                  </a:cubicBezTo>
                  <a:cubicBezTo>
                    <a:pt x="1622" y="106"/>
                    <a:pt x="1619" y="104"/>
                    <a:pt x="1617" y="102"/>
                  </a:cubicBezTo>
                  <a:cubicBezTo>
                    <a:pt x="1612" y="94"/>
                    <a:pt x="1615" y="81"/>
                    <a:pt x="1618" y="65"/>
                  </a:cubicBezTo>
                  <a:cubicBezTo>
                    <a:pt x="1620" y="54"/>
                    <a:pt x="1623" y="44"/>
                    <a:pt x="1622" y="36"/>
                  </a:cubicBezTo>
                  <a:cubicBezTo>
                    <a:pt x="1622" y="31"/>
                    <a:pt x="1621" y="30"/>
                    <a:pt x="1621" y="30"/>
                  </a:cubicBezTo>
                  <a:cubicBezTo>
                    <a:pt x="1619" y="30"/>
                    <a:pt x="1610" y="37"/>
                    <a:pt x="1584" y="66"/>
                  </a:cubicBezTo>
                  <a:cubicBezTo>
                    <a:pt x="1578" y="73"/>
                    <a:pt x="1572" y="80"/>
                    <a:pt x="1566" y="87"/>
                  </a:cubicBezTo>
                  <a:cubicBezTo>
                    <a:pt x="1541" y="116"/>
                    <a:pt x="1524" y="137"/>
                    <a:pt x="1508" y="140"/>
                  </a:cubicBezTo>
                  <a:cubicBezTo>
                    <a:pt x="1499" y="141"/>
                    <a:pt x="1492" y="137"/>
                    <a:pt x="1490" y="128"/>
                  </a:cubicBezTo>
                  <a:cubicBezTo>
                    <a:pt x="1486" y="114"/>
                    <a:pt x="1496" y="92"/>
                    <a:pt x="1517" y="80"/>
                  </a:cubicBezTo>
                  <a:cubicBezTo>
                    <a:pt x="1531" y="73"/>
                    <a:pt x="1538" y="59"/>
                    <a:pt x="1544" y="46"/>
                  </a:cubicBezTo>
                  <a:cubicBezTo>
                    <a:pt x="1550" y="33"/>
                    <a:pt x="1557" y="21"/>
                    <a:pt x="1570" y="21"/>
                  </a:cubicBezTo>
                  <a:cubicBezTo>
                    <a:pt x="1573" y="21"/>
                    <a:pt x="1577" y="20"/>
                    <a:pt x="1577" y="17"/>
                  </a:cubicBezTo>
                  <a:cubicBezTo>
                    <a:pt x="1578" y="13"/>
                    <a:pt x="1572" y="6"/>
                    <a:pt x="1559" y="3"/>
                  </a:cubicBezTo>
                  <a:cubicBezTo>
                    <a:pt x="1545" y="0"/>
                    <a:pt x="1538" y="9"/>
                    <a:pt x="1531" y="23"/>
                  </a:cubicBezTo>
                  <a:cubicBezTo>
                    <a:pt x="1528" y="28"/>
                    <a:pt x="1526" y="32"/>
                    <a:pt x="1523" y="35"/>
                  </a:cubicBezTo>
                  <a:cubicBezTo>
                    <a:pt x="1521" y="38"/>
                    <a:pt x="1517" y="39"/>
                    <a:pt x="1512" y="39"/>
                  </a:cubicBezTo>
                  <a:cubicBezTo>
                    <a:pt x="1504" y="39"/>
                    <a:pt x="1493" y="36"/>
                    <a:pt x="1483" y="33"/>
                  </a:cubicBezTo>
                  <a:cubicBezTo>
                    <a:pt x="1479" y="31"/>
                    <a:pt x="1473" y="29"/>
                    <a:pt x="1470" y="29"/>
                  </a:cubicBezTo>
                  <a:cubicBezTo>
                    <a:pt x="1468" y="33"/>
                    <a:pt x="1464" y="36"/>
                    <a:pt x="1461" y="38"/>
                  </a:cubicBezTo>
                  <a:cubicBezTo>
                    <a:pt x="1454" y="44"/>
                    <a:pt x="1453" y="45"/>
                    <a:pt x="1456" y="51"/>
                  </a:cubicBezTo>
                  <a:cubicBezTo>
                    <a:pt x="1461" y="58"/>
                    <a:pt x="1462" y="67"/>
                    <a:pt x="1459" y="73"/>
                  </a:cubicBezTo>
                  <a:cubicBezTo>
                    <a:pt x="1456" y="78"/>
                    <a:pt x="1452" y="81"/>
                    <a:pt x="1447" y="81"/>
                  </a:cubicBezTo>
                  <a:cubicBezTo>
                    <a:pt x="1443" y="81"/>
                    <a:pt x="1435" y="79"/>
                    <a:pt x="1429" y="68"/>
                  </a:cubicBezTo>
                  <a:cubicBezTo>
                    <a:pt x="1421" y="54"/>
                    <a:pt x="1398" y="66"/>
                    <a:pt x="1386" y="86"/>
                  </a:cubicBezTo>
                  <a:cubicBezTo>
                    <a:pt x="1380" y="97"/>
                    <a:pt x="1372" y="103"/>
                    <a:pt x="1367" y="107"/>
                  </a:cubicBezTo>
                  <a:cubicBezTo>
                    <a:pt x="1367" y="107"/>
                    <a:pt x="1367" y="107"/>
                    <a:pt x="1366" y="108"/>
                  </a:cubicBezTo>
                  <a:cubicBezTo>
                    <a:pt x="1375" y="113"/>
                    <a:pt x="1379" y="124"/>
                    <a:pt x="1378" y="136"/>
                  </a:cubicBezTo>
                  <a:cubicBezTo>
                    <a:pt x="1376" y="149"/>
                    <a:pt x="1368" y="159"/>
                    <a:pt x="1357" y="162"/>
                  </a:cubicBezTo>
                  <a:cubicBezTo>
                    <a:pt x="1355" y="163"/>
                    <a:pt x="1354" y="163"/>
                    <a:pt x="1353" y="163"/>
                  </a:cubicBezTo>
                  <a:cubicBezTo>
                    <a:pt x="1339" y="163"/>
                    <a:pt x="1336" y="145"/>
                    <a:pt x="1333" y="130"/>
                  </a:cubicBezTo>
                  <a:cubicBezTo>
                    <a:pt x="1332" y="124"/>
                    <a:pt x="1330" y="114"/>
                    <a:pt x="1328" y="112"/>
                  </a:cubicBezTo>
                  <a:cubicBezTo>
                    <a:pt x="1327" y="113"/>
                    <a:pt x="1326" y="113"/>
                    <a:pt x="1324" y="113"/>
                  </a:cubicBezTo>
                  <a:cubicBezTo>
                    <a:pt x="1320" y="113"/>
                    <a:pt x="1317" y="112"/>
                    <a:pt x="1315" y="108"/>
                  </a:cubicBezTo>
                  <a:cubicBezTo>
                    <a:pt x="1312" y="102"/>
                    <a:pt x="1314" y="94"/>
                    <a:pt x="1318" y="88"/>
                  </a:cubicBezTo>
                  <a:cubicBezTo>
                    <a:pt x="1323" y="78"/>
                    <a:pt x="1333" y="72"/>
                    <a:pt x="1343" y="72"/>
                  </a:cubicBezTo>
                  <a:cubicBezTo>
                    <a:pt x="1350" y="72"/>
                    <a:pt x="1358" y="67"/>
                    <a:pt x="1365" y="59"/>
                  </a:cubicBezTo>
                  <a:cubicBezTo>
                    <a:pt x="1374" y="51"/>
                    <a:pt x="1378" y="42"/>
                    <a:pt x="1378" y="39"/>
                  </a:cubicBezTo>
                  <a:cubicBezTo>
                    <a:pt x="1377" y="36"/>
                    <a:pt x="1373" y="36"/>
                    <a:pt x="1372" y="36"/>
                  </a:cubicBezTo>
                  <a:cubicBezTo>
                    <a:pt x="1368" y="36"/>
                    <a:pt x="1362" y="38"/>
                    <a:pt x="1362" y="45"/>
                  </a:cubicBezTo>
                  <a:cubicBezTo>
                    <a:pt x="1362" y="64"/>
                    <a:pt x="1335" y="64"/>
                    <a:pt x="1324" y="64"/>
                  </a:cubicBezTo>
                  <a:cubicBezTo>
                    <a:pt x="1317" y="64"/>
                    <a:pt x="1309" y="64"/>
                    <a:pt x="1302" y="63"/>
                  </a:cubicBezTo>
                  <a:lnTo>
                    <a:pt x="1294" y="63"/>
                  </a:lnTo>
                  <a:lnTo>
                    <a:pt x="1294" y="63"/>
                  </a:lnTo>
                  <a:cubicBezTo>
                    <a:pt x="1288" y="63"/>
                    <a:pt x="1282" y="64"/>
                    <a:pt x="1280" y="71"/>
                  </a:cubicBezTo>
                  <a:cubicBezTo>
                    <a:pt x="1278" y="79"/>
                    <a:pt x="1285" y="93"/>
                    <a:pt x="1302" y="103"/>
                  </a:cubicBezTo>
                  <a:cubicBezTo>
                    <a:pt x="1317" y="111"/>
                    <a:pt x="1318" y="119"/>
                    <a:pt x="1317" y="124"/>
                  </a:cubicBezTo>
                  <a:cubicBezTo>
                    <a:pt x="1315" y="131"/>
                    <a:pt x="1306" y="136"/>
                    <a:pt x="1295" y="136"/>
                  </a:cubicBezTo>
                  <a:cubicBezTo>
                    <a:pt x="1287" y="136"/>
                    <a:pt x="1279" y="133"/>
                    <a:pt x="1273" y="128"/>
                  </a:cubicBezTo>
                  <a:cubicBezTo>
                    <a:pt x="1269" y="124"/>
                    <a:pt x="1262" y="122"/>
                    <a:pt x="1254" y="122"/>
                  </a:cubicBezTo>
                  <a:cubicBezTo>
                    <a:pt x="1243" y="122"/>
                    <a:pt x="1232" y="126"/>
                    <a:pt x="1224" y="129"/>
                  </a:cubicBezTo>
                  <a:cubicBezTo>
                    <a:pt x="1228" y="133"/>
                    <a:pt x="1237" y="138"/>
                    <a:pt x="1244" y="142"/>
                  </a:cubicBezTo>
                  <a:cubicBezTo>
                    <a:pt x="1259" y="150"/>
                    <a:pt x="1267" y="156"/>
                    <a:pt x="1269" y="162"/>
                  </a:cubicBezTo>
                  <a:cubicBezTo>
                    <a:pt x="1269" y="165"/>
                    <a:pt x="1268" y="168"/>
                    <a:pt x="1267" y="169"/>
                  </a:cubicBezTo>
                  <a:cubicBezTo>
                    <a:pt x="1266" y="170"/>
                    <a:pt x="1264" y="172"/>
                    <a:pt x="1261" y="172"/>
                  </a:cubicBezTo>
                  <a:cubicBezTo>
                    <a:pt x="1257" y="172"/>
                    <a:pt x="1253" y="170"/>
                    <a:pt x="1247" y="168"/>
                  </a:cubicBezTo>
                  <a:cubicBezTo>
                    <a:pt x="1241" y="166"/>
                    <a:pt x="1235" y="163"/>
                    <a:pt x="1231" y="163"/>
                  </a:cubicBezTo>
                  <a:cubicBezTo>
                    <a:pt x="1229" y="165"/>
                    <a:pt x="1226" y="167"/>
                    <a:pt x="1220" y="167"/>
                  </a:cubicBezTo>
                  <a:cubicBezTo>
                    <a:pt x="1205" y="167"/>
                    <a:pt x="1182" y="153"/>
                    <a:pt x="1180" y="135"/>
                  </a:cubicBezTo>
                  <a:cubicBezTo>
                    <a:pt x="1180" y="134"/>
                    <a:pt x="1180" y="133"/>
                    <a:pt x="1177" y="133"/>
                  </a:cubicBezTo>
                  <a:cubicBezTo>
                    <a:pt x="1170" y="133"/>
                    <a:pt x="1161" y="139"/>
                    <a:pt x="1159" y="142"/>
                  </a:cubicBezTo>
                  <a:cubicBezTo>
                    <a:pt x="1159" y="142"/>
                    <a:pt x="1160" y="142"/>
                    <a:pt x="1163" y="143"/>
                  </a:cubicBezTo>
                  <a:cubicBezTo>
                    <a:pt x="1189" y="149"/>
                    <a:pt x="1188" y="166"/>
                    <a:pt x="1186" y="183"/>
                  </a:cubicBezTo>
                  <a:cubicBezTo>
                    <a:pt x="1186" y="188"/>
                    <a:pt x="1185" y="193"/>
                    <a:pt x="1185" y="198"/>
                  </a:cubicBezTo>
                  <a:cubicBezTo>
                    <a:pt x="1185" y="211"/>
                    <a:pt x="1177" y="216"/>
                    <a:pt x="1171" y="216"/>
                  </a:cubicBezTo>
                  <a:cubicBezTo>
                    <a:pt x="1164" y="216"/>
                    <a:pt x="1157" y="211"/>
                    <a:pt x="1152" y="205"/>
                  </a:cubicBezTo>
                  <a:cubicBezTo>
                    <a:pt x="1147" y="197"/>
                    <a:pt x="1145" y="189"/>
                    <a:pt x="1148" y="181"/>
                  </a:cubicBezTo>
                  <a:cubicBezTo>
                    <a:pt x="1149" y="177"/>
                    <a:pt x="1148" y="175"/>
                    <a:pt x="1148" y="175"/>
                  </a:cubicBezTo>
                  <a:cubicBezTo>
                    <a:pt x="1148" y="174"/>
                    <a:pt x="1146" y="174"/>
                    <a:pt x="1143" y="174"/>
                  </a:cubicBezTo>
                  <a:cubicBezTo>
                    <a:pt x="1136" y="174"/>
                    <a:pt x="1124" y="178"/>
                    <a:pt x="1113" y="184"/>
                  </a:cubicBezTo>
                  <a:cubicBezTo>
                    <a:pt x="1105" y="189"/>
                    <a:pt x="1100" y="189"/>
                    <a:pt x="1097" y="185"/>
                  </a:cubicBezTo>
                  <a:cubicBezTo>
                    <a:pt x="1094" y="180"/>
                    <a:pt x="1095" y="174"/>
                    <a:pt x="1097" y="165"/>
                  </a:cubicBezTo>
                  <a:cubicBezTo>
                    <a:pt x="1100" y="156"/>
                    <a:pt x="1103" y="144"/>
                    <a:pt x="1099" y="138"/>
                  </a:cubicBezTo>
                  <a:cubicBezTo>
                    <a:pt x="1097" y="133"/>
                    <a:pt x="1095" y="133"/>
                    <a:pt x="1093" y="133"/>
                  </a:cubicBezTo>
                  <a:cubicBezTo>
                    <a:pt x="1088" y="133"/>
                    <a:pt x="1082" y="135"/>
                    <a:pt x="1075" y="138"/>
                  </a:cubicBezTo>
                  <a:cubicBezTo>
                    <a:pt x="1069" y="141"/>
                    <a:pt x="1061" y="144"/>
                    <a:pt x="1053" y="145"/>
                  </a:cubicBezTo>
                  <a:lnTo>
                    <a:pt x="1049" y="146"/>
                  </a:lnTo>
                  <a:cubicBezTo>
                    <a:pt x="1041" y="148"/>
                    <a:pt x="1032" y="149"/>
                    <a:pt x="1030" y="151"/>
                  </a:cubicBezTo>
                  <a:cubicBezTo>
                    <a:pt x="1030" y="151"/>
                    <a:pt x="1031" y="153"/>
                    <a:pt x="1035" y="157"/>
                  </a:cubicBezTo>
                  <a:cubicBezTo>
                    <a:pt x="1044" y="168"/>
                    <a:pt x="1048" y="182"/>
                    <a:pt x="1044" y="192"/>
                  </a:cubicBezTo>
                  <a:cubicBezTo>
                    <a:pt x="1041" y="200"/>
                    <a:pt x="1033" y="204"/>
                    <a:pt x="1022" y="202"/>
                  </a:cubicBezTo>
                  <a:cubicBezTo>
                    <a:pt x="1014" y="200"/>
                    <a:pt x="1008" y="200"/>
                    <a:pt x="1006" y="202"/>
                  </a:cubicBezTo>
                  <a:cubicBezTo>
                    <a:pt x="1005" y="203"/>
                    <a:pt x="1004" y="206"/>
                    <a:pt x="1005" y="213"/>
                  </a:cubicBezTo>
                  <a:cubicBezTo>
                    <a:pt x="1005" y="221"/>
                    <a:pt x="1003" y="225"/>
                    <a:pt x="1000" y="228"/>
                  </a:cubicBezTo>
                  <a:cubicBezTo>
                    <a:pt x="997" y="232"/>
                    <a:pt x="991" y="234"/>
                    <a:pt x="985" y="234"/>
                  </a:cubicBezTo>
                  <a:cubicBezTo>
                    <a:pt x="975" y="234"/>
                    <a:pt x="967" y="228"/>
                    <a:pt x="966" y="218"/>
                  </a:cubicBezTo>
                  <a:cubicBezTo>
                    <a:pt x="965" y="215"/>
                    <a:pt x="960" y="214"/>
                    <a:pt x="954" y="214"/>
                  </a:cubicBezTo>
                  <a:cubicBezTo>
                    <a:pt x="944" y="214"/>
                    <a:pt x="930" y="219"/>
                    <a:pt x="925" y="227"/>
                  </a:cubicBezTo>
                  <a:cubicBezTo>
                    <a:pt x="920" y="235"/>
                    <a:pt x="913" y="241"/>
                    <a:pt x="905" y="248"/>
                  </a:cubicBezTo>
                  <a:cubicBezTo>
                    <a:pt x="895" y="257"/>
                    <a:pt x="884" y="266"/>
                    <a:pt x="886" y="275"/>
                  </a:cubicBezTo>
                  <a:cubicBezTo>
                    <a:pt x="886" y="277"/>
                    <a:pt x="887" y="277"/>
                    <a:pt x="887" y="277"/>
                  </a:cubicBezTo>
                  <a:cubicBezTo>
                    <a:pt x="889" y="277"/>
                    <a:pt x="894" y="275"/>
                    <a:pt x="898" y="273"/>
                  </a:cubicBezTo>
                  <a:cubicBezTo>
                    <a:pt x="907" y="268"/>
                    <a:pt x="920" y="264"/>
                    <a:pt x="931" y="267"/>
                  </a:cubicBezTo>
                  <a:cubicBezTo>
                    <a:pt x="947" y="273"/>
                    <a:pt x="944" y="283"/>
                    <a:pt x="942" y="288"/>
                  </a:cubicBezTo>
                  <a:cubicBezTo>
                    <a:pt x="941" y="293"/>
                    <a:pt x="941" y="294"/>
                    <a:pt x="943" y="295"/>
                  </a:cubicBezTo>
                  <a:cubicBezTo>
                    <a:pt x="951" y="303"/>
                    <a:pt x="954" y="316"/>
                    <a:pt x="951" y="323"/>
                  </a:cubicBezTo>
                  <a:cubicBezTo>
                    <a:pt x="947" y="332"/>
                    <a:pt x="938" y="333"/>
                    <a:pt x="928" y="324"/>
                  </a:cubicBezTo>
                  <a:cubicBezTo>
                    <a:pt x="921" y="318"/>
                    <a:pt x="913" y="314"/>
                    <a:pt x="908" y="314"/>
                  </a:cubicBezTo>
                  <a:cubicBezTo>
                    <a:pt x="906" y="314"/>
                    <a:pt x="900" y="314"/>
                    <a:pt x="899" y="325"/>
                  </a:cubicBezTo>
                  <a:cubicBezTo>
                    <a:pt x="897" y="337"/>
                    <a:pt x="891" y="340"/>
                    <a:pt x="887" y="340"/>
                  </a:cubicBezTo>
                  <a:cubicBezTo>
                    <a:pt x="879" y="340"/>
                    <a:pt x="872" y="331"/>
                    <a:pt x="860" y="316"/>
                  </a:cubicBezTo>
                  <a:cubicBezTo>
                    <a:pt x="858" y="313"/>
                    <a:pt x="856" y="310"/>
                    <a:pt x="854" y="308"/>
                  </a:cubicBezTo>
                  <a:cubicBezTo>
                    <a:pt x="853" y="307"/>
                    <a:pt x="853" y="307"/>
                    <a:pt x="853" y="307"/>
                  </a:cubicBezTo>
                  <a:cubicBezTo>
                    <a:pt x="851" y="307"/>
                    <a:pt x="845" y="314"/>
                    <a:pt x="842" y="317"/>
                  </a:cubicBezTo>
                  <a:cubicBezTo>
                    <a:pt x="836" y="324"/>
                    <a:pt x="830" y="332"/>
                    <a:pt x="822" y="332"/>
                  </a:cubicBezTo>
                  <a:cubicBezTo>
                    <a:pt x="819" y="332"/>
                    <a:pt x="816" y="331"/>
                    <a:pt x="813" y="329"/>
                  </a:cubicBezTo>
                  <a:cubicBezTo>
                    <a:pt x="802" y="320"/>
                    <a:pt x="811" y="305"/>
                    <a:pt x="820" y="292"/>
                  </a:cubicBezTo>
                  <a:cubicBezTo>
                    <a:pt x="826" y="282"/>
                    <a:pt x="834" y="270"/>
                    <a:pt x="830" y="265"/>
                  </a:cubicBezTo>
                  <a:cubicBezTo>
                    <a:pt x="829" y="262"/>
                    <a:pt x="828" y="262"/>
                    <a:pt x="828" y="262"/>
                  </a:cubicBezTo>
                  <a:cubicBezTo>
                    <a:pt x="826" y="263"/>
                    <a:pt x="820" y="270"/>
                    <a:pt x="816" y="276"/>
                  </a:cubicBezTo>
                  <a:cubicBezTo>
                    <a:pt x="810" y="283"/>
                    <a:pt x="803" y="293"/>
                    <a:pt x="794" y="302"/>
                  </a:cubicBezTo>
                  <a:cubicBezTo>
                    <a:pt x="781" y="315"/>
                    <a:pt x="766" y="321"/>
                    <a:pt x="755" y="326"/>
                  </a:cubicBezTo>
                  <a:cubicBezTo>
                    <a:pt x="752" y="327"/>
                    <a:pt x="748" y="329"/>
                    <a:pt x="746" y="330"/>
                  </a:cubicBezTo>
                  <a:lnTo>
                    <a:pt x="746" y="330"/>
                  </a:lnTo>
                  <a:cubicBezTo>
                    <a:pt x="750" y="334"/>
                    <a:pt x="750" y="338"/>
                    <a:pt x="750" y="341"/>
                  </a:cubicBezTo>
                  <a:cubicBezTo>
                    <a:pt x="749" y="348"/>
                    <a:pt x="742" y="352"/>
                    <a:pt x="734" y="357"/>
                  </a:cubicBezTo>
                  <a:cubicBezTo>
                    <a:pt x="726" y="363"/>
                    <a:pt x="717" y="369"/>
                    <a:pt x="714" y="377"/>
                  </a:cubicBezTo>
                  <a:cubicBezTo>
                    <a:pt x="713" y="382"/>
                    <a:pt x="710" y="385"/>
                    <a:pt x="707" y="389"/>
                  </a:cubicBezTo>
                  <a:cubicBezTo>
                    <a:pt x="726" y="377"/>
                    <a:pt x="749" y="366"/>
                    <a:pt x="764" y="366"/>
                  </a:cubicBezTo>
                  <a:cubicBezTo>
                    <a:pt x="769" y="366"/>
                    <a:pt x="772" y="367"/>
                    <a:pt x="775" y="369"/>
                  </a:cubicBezTo>
                  <a:cubicBezTo>
                    <a:pt x="779" y="372"/>
                    <a:pt x="785" y="375"/>
                    <a:pt x="793" y="375"/>
                  </a:cubicBezTo>
                  <a:cubicBezTo>
                    <a:pt x="800" y="375"/>
                    <a:pt x="807" y="372"/>
                    <a:pt x="812" y="364"/>
                  </a:cubicBezTo>
                  <a:cubicBezTo>
                    <a:pt x="822" y="350"/>
                    <a:pt x="833" y="347"/>
                    <a:pt x="840" y="347"/>
                  </a:cubicBezTo>
                  <a:cubicBezTo>
                    <a:pt x="849" y="347"/>
                    <a:pt x="859" y="352"/>
                    <a:pt x="868" y="360"/>
                  </a:cubicBezTo>
                  <a:cubicBezTo>
                    <a:pt x="872" y="362"/>
                    <a:pt x="874" y="366"/>
                    <a:pt x="874" y="369"/>
                  </a:cubicBezTo>
                  <a:cubicBezTo>
                    <a:pt x="874" y="376"/>
                    <a:pt x="870" y="380"/>
                    <a:pt x="865" y="385"/>
                  </a:cubicBezTo>
                  <a:cubicBezTo>
                    <a:pt x="858" y="393"/>
                    <a:pt x="857" y="395"/>
                    <a:pt x="862" y="400"/>
                  </a:cubicBezTo>
                  <a:cubicBezTo>
                    <a:pt x="870" y="409"/>
                    <a:pt x="869" y="416"/>
                    <a:pt x="867" y="419"/>
                  </a:cubicBezTo>
                  <a:cubicBezTo>
                    <a:pt x="864" y="427"/>
                    <a:pt x="854" y="431"/>
                    <a:pt x="846" y="431"/>
                  </a:cubicBezTo>
                  <a:cubicBezTo>
                    <a:pt x="842" y="431"/>
                    <a:pt x="839" y="430"/>
                    <a:pt x="836" y="428"/>
                  </a:cubicBezTo>
                  <a:cubicBezTo>
                    <a:pt x="832" y="425"/>
                    <a:pt x="830" y="422"/>
                    <a:pt x="830" y="417"/>
                  </a:cubicBezTo>
                  <a:cubicBezTo>
                    <a:pt x="830" y="407"/>
                    <a:pt x="815" y="397"/>
                    <a:pt x="811" y="405"/>
                  </a:cubicBezTo>
                  <a:cubicBezTo>
                    <a:pt x="807" y="413"/>
                    <a:pt x="792" y="438"/>
                    <a:pt x="770" y="440"/>
                  </a:cubicBezTo>
                  <a:cubicBezTo>
                    <a:pt x="760" y="441"/>
                    <a:pt x="745" y="463"/>
                    <a:pt x="745" y="489"/>
                  </a:cubicBezTo>
                  <a:cubicBezTo>
                    <a:pt x="745" y="502"/>
                    <a:pt x="740" y="508"/>
                    <a:pt x="729" y="508"/>
                  </a:cubicBezTo>
                  <a:cubicBezTo>
                    <a:pt x="728" y="508"/>
                    <a:pt x="726" y="508"/>
                    <a:pt x="725" y="508"/>
                  </a:cubicBezTo>
                  <a:cubicBezTo>
                    <a:pt x="724" y="508"/>
                    <a:pt x="723" y="508"/>
                    <a:pt x="722" y="508"/>
                  </a:cubicBezTo>
                  <a:cubicBezTo>
                    <a:pt x="719" y="508"/>
                    <a:pt x="717" y="508"/>
                    <a:pt x="717" y="514"/>
                  </a:cubicBezTo>
                  <a:cubicBezTo>
                    <a:pt x="714" y="544"/>
                    <a:pt x="666" y="593"/>
                    <a:pt x="645" y="613"/>
                  </a:cubicBezTo>
                  <a:cubicBezTo>
                    <a:pt x="629" y="629"/>
                    <a:pt x="631" y="636"/>
                    <a:pt x="634" y="644"/>
                  </a:cubicBezTo>
                  <a:cubicBezTo>
                    <a:pt x="636" y="651"/>
                    <a:pt x="639" y="658"/>
                    <a:pt x="634" y="668"/>
                  </a:cubicBezTo>
                  <a:cubicBezTo>
                    <a:pt x="627" y="681"/>
                    <a:pt x="612" y="681"/>
                    <a:pt x="607" y="681"/>
                  </a:cubicBezTo>
                  <a:cubicBezTo>
                    <a:pt x="602" y="681"/>
                    <a:pt x="597" y="680"/>
                    <a:pt x="592" y="680"/>
                  </a:cubicBezTo>
                  <a:cubicBezTo>
                    <a:pt x="588" y="679"/>
                    <a:pt x="584" y="679"/>
                    <a:pt x="580" y="679"/>
                  </a:cubicBezTo>
                  <a:cubicBezTo>
                    <a:pt x="575" y="679"/>
                    <a:pt x="573" y="680"/>
                    <a:pt x="572" y="680"/>
                  </a:cubicBezTo>
                  <a:cubicBezTo>
                    <a:pt x="569" y="682"/>
                    <a:pt x="570" y="696"/>
                    <a:pt x="571" y="704"/>
                  </a:cubicBezTo>
                  <a:cubicBezTo>
                    <a:pt x="573" y="721"/>
                    <a:pt x="574" y="740"/>
                    <a:pt x="563" y="750"/>
                  </a:cubicBezTo>
                  <a:cubicBezTo>
                    <a:pt x="555" y="757"/>
                    <a:pt x="557" y="765"/>
                    <a:pt x="561" y="778"/>
                  </a:cubicBezTo>
                  <a:cubicBezTo>
                    <a:pt x="563" y="784"/>
                    <a:pt x="565" y="791"/>
                    <a:pt x="565" y="797"/>
                  </a:cubicBezTo>
                  <a:cubicBezTo>
                    <a:pt x="565" y="800"/>
                    <a:pt x="564" y="809"/>
                    <a:pt x="551" y="809"/>
                  </a:cubicBezTo>
                  <a:cubicBezTo>
                    <a:pt x="547" y="809"/>
                    <a:pt x="541" y="808"/>
                    <a:pt x="536" y="807"/>
                  </a:cubicBezTo>
                  <a:cubicBezTo>
                    <a:pt x="531" y="805"/>
                    <a:pt x="526" y="804"/>
                    <a:pt x="522" y="804"/>
                  </a:cubicBezTo>
                  <a:cubicBezTo>
                    <a:pt x="519" y="804"/>
                    <a:pt x="518" y="805"/>
                    <a:pt x="518" y="805"/>
                  </a:cubicBezTo>
                  <a:cubicBezTo>
                    <a:pt x="515" y="821"/>
                    <a:pt x="494" y="823"/>
                    <a:pt x="477" y="824"/>
                  </a:cubicBezTo>
                  <a:cubicBezTo>
                    <a:pt x="472" y="825"/>
                    <a:pt x="467" y="825"/>
                    <a:pt x="464" y="826"/>
                  </a:cubicBezTo>
                  <a:cubicBezTo>
                    <a:pt x="466" y="830"/>
                    <a:pt x="476" y="840"/>
                    <a:pt x="506" y="864"/>
                  </a:cubicBezTo>
                  <a:cubicBezTo>
                    <a:pt x="515" y="871"/>
                    <a:pt x="514" y="878"/>
                    <a:pt x="513" y="881"/>
                  </a:cubicBezTo>
                  <a:cubicBezTo>
                    <a:pt x="511" y="889"/>
                    <a:pt x="501" y="893"/>
                    <a:pt x="492" y="893"/>
                  </a:cubicBezTo>
                  <a:cubicBezTo>
                    <a:pt x="482" y="893"/>
                    <a:pt x="475" y="888"/>
                    <a:pt x="473" y="880"/>
                  </a:cubicBezTo>
                  <a:cubicBezTo>
                    <a:pt x="468" y="879"/>
                    <a:pt x="458" y="885"/>
                    <a:pt x="448" y="891"/>
                  </a:cubicBezTo>
                  <a:cubicBezTo>
                    <a:pt x="438" y="898"/>
                    <a:pt x="426" y="905"/>
                    <a:pt x="413" y="911"/>
                  </a:cubicBezTo>
                  <a:cubicBezTo>
                    <a:pt x="398" y="918"/>
                    <a:pt x="393" y="928"/>
                    <a:pt x="389" y="938"/>
                  </a:cubicBezTo>
                  <a:cubicBezTo>
                    <a:pt x="385" y="948"/>
                    <a:pt x="381" y="959"/>
                    <a:pt x="364" y="960"/>
                  </a:cubicBezTo>
                  <a:cubicBezTo>
                    <a:pt x="353" y="960"/>
                    <a:pt x="350" y="970"/>
                    <a:pt x="345" y="986"/>
                  </a:cubicBezTo>
                  <a:cubicBezTo>
                    <a:pt x="342" y="997"/>
                    <a:pt x="339" y="1009"/>
                    <a:pt x="330" y="1016"/>
                  </a:cubicBezTo>
                  <a:cubicBezTo>
                    <a:pt x="326" y="1019"/>
                    <a:pt x="323" y="1020"/>
                    <a:pt x="320" y="1020"/>
                  </a:cubicBezTo>
                  <a:cubicBezTo>
                    <a:pt x="312" y="1020"/>
                    <a:pt x="308" y="1012"/>
                    <a:pt x="304" y="1004"/>
                  </a:cubicBezTo>
                  <a:cubicBezTo>
                    <a:pt x="299" y="993"/>
                    <a:pt x="294" y="985"/>
                    <a:pt x="284" y="985"/>
                  </a:cubicBezTo>
                  <a:lnTo>
                    <a:pt x="282" y="985"/>
                  </a:lnTo>
                  <a:cubicBezTo>
                    <a:pt x="277" y="985"/>
                    <a:pt x="271" y="986"/>
                    <a:pt x="270" y="989"/>
                  </a:cubicBezTo>
                  <a:cubicBezTo>
                    <a:pt x="267" y="993"/>
                    <a:pt x="269" y="1003"/>
                    <a:pt x="280" y="1018"/>
                  </a:cubicBezTo>
                  <a:cubicBezTo>
                    <a:pt x="283" y="1023"/>
                    <a:pt x="287" y="1029"/>
                    <a:pt x="284" y="1034"/>
                  </a:cubicBezTo>
                  <a:cubicBezTo>
                    <a:pt x="281" y="1041"/>
                    <a:pt x="274" y="1041"/>
                    <a:pt x="265" y="1042"/>
                  </a:cubicBezTo>
                  <a:cubicBezTo>
                    <a:pt x="256" y="1043"/>
                    <a:pt x="244" y="1044"/>
                    <a:pt x="238" y="1051"/>
                  </a:cubicBezTo>
                  <a:cubicBezTo>
                    <a:pt x="229" y="1064"/>
                    <a:pt x="210" y="1066"/>
                    <a:pt x="195" y="1069"/>
                  </a:cubicBezTo>
                  <a:cubicBezTo>
                    <a:pt x="182" y="1070"/>
                    <a:pt x="170" y="1072"/>
                    <a:pt x="165" y="1078"/>
                  </a:cubicBezTo>
                  <a:cubicBezTo>
                    <a:pt x="164" y="1079"/>
                    <a:pt x="164" y="1080"/>
                    <a:pt x="164" y="1080"/>
                  </a:cubicBezTo>
                  <a:cubicBezTo>
                    <a:pt x="165" y="1082"/>
                    <a:pt x="175" y="1086"/>
                    <a:pt x="180" y="1087"/>
                  </a:cubicBezTo>
                  <a:cubicBezTo>
                    <a:pt x="191" y="1091"/>
                    <a:pt x="202" y="1095"/>
                    <a:pt x="206" y="1103"/>
                  </a:cubicBezTo>
                  <a:cubicBezTo>
                    <a:pt x="209" y="1107"/>
                    <a:pt x="207" y="1111"/>
                    <a:pt x="206" y="1113"/>
                  </a:cubicBezTo>
                  <a:cubicBezTo>
                    <a:pt x="203" y="1117"/>
                    <a:pt x="197" y="1119"/>
                    <a:pt x="186" y="1119"/>
                  </a:cubicBezTo>
                  <a:cubicBezTo>
                    <a:pt x="170" y="1119"/>
                    <a:pt x="148" y="1115"/>
                    <a:pt x="134" y="1112"/>
                  </a:cubicBezTo>
                  <a:cubicBezTo>
                    <a:pt x="127" y="1111"/>
                    <a:pt x="124" y="1114"/>
                    <a:pt x="119" y="1123"/>
                  </a:cubicBezTo>
                  <a:cubicBezTo>
                    <a:pt x="115" y="1131"/>
                    <a:pt x="109" y="1143"/>
                    <a:pt x="94" y="1139"/>
                  </a:cubicBezTo>
                  <a:cubicBezTo>
                    <a:pt x="80" y="1137"/>
                    <a:pt x="65" y="1146"/>
                    <a:pt x="62" y="1154"/>
                  </a:cubicBezTo>
                  <a:cubicBezTo>
                    <a:pt x="60" y="1158"/>
                    <a:pt x="61" y="1161"/>
                    <a:pt x="64" y="1164"/>
                  </a:cubicBezTo>
                  <a:cubicBezTo>
                    <a:pt x="71" y="1172"/>
                    <a:pt x="71" y="1177"/>
                    <a:pt x="70" y="1181"/>
                  </a:cubicBezTo>
                  <a:cubicBezTo>
                    <a:pt x="68" y="1186"/>
                    <a:pt x="62" y="1188"/>
                    <a:pt x="53" y="1188"/>
                  </a:cubicBezTo>
                  <a:cubicBezTo>
                    <a:pt x="45" y="1188"/>
                    <a:pt x="35" y="1186"/>
                    <a:pt x="28" y="1181"/>
                  </a:cubicBezTo>
                  <a:cubicBezTo>
                    <a:pt x="27" y="1180"/>
                    <a:pt x="26" y="1180"/>
                    <a:pt x="24" y="1180"/>
                  </a:cubicBezTo>
                  <a:cubicBezTo>
                    <a:pt x="17" y="1180"/>
                    <a:pt x="8" y="1194"/>
                    <a:pt x="2" y="1212"/>
                  </a:cubicBezTo>
                  <a:cubicBezTo>
                    <a:pt x="0" y="1219"/>
                    <a:pt x="8" y="1225"/>
                    <a:pt x="18" y="1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89" name="Freeform 252">
              <a:extLst>
                <a:ext uri="{FF2B5EF4-FFF2-40B4-BE49-F238E27FC236}">
                  <a16:creationId xmlns:a16="http://schemas.microsoft.com/office/drawing/2014/main" id="{4E508554-1299-45E9-83B1-F960BDBF1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846" y="909268"/>
              <a:ext cx="41340" cy="39459"/>
            </a:xfrm>
            <a:custGeom>
              <a:avLst/>
              <a:gdLst>
                <a:gd name="T0" fmla="*/ 52 w 96"/>
                <a:gd name="T1" fmla="*/ 58 h 93"/>
                <a:gd name="T2" fmla="*/ 80 w 96"/>
                <a:gd name="T3" fmla="*/ 79 h 93"/>
                <a:gd name="T4" fmla="*/ 95 w 96"/>
                <a:gd name="T5" fmla="*/ 92 h 93"/>
                <a:gd name="T6" fmla="*/ 49 w 96"/>
                <a:gd name="T7" fmla="*/ 39 h 93"/>
                <a:gd name="T8" fmla="*/ 33 w 96"/>
                <a:gd name="T9" fmla="*/ 17 h 93"/>
                <a:gd name="T10" fmla="*/ 14 w 96"/>
                <a:gd name="T11" fmla="*/ 0 h 93"/>
                <a:gd name="T12" fmla="*/ 4 w 96"/>
                <a:gd name="T13" fmla="*/ 2 h 93"/>
                <a:gd name="T14" fmla="*/ 0 w 96"/>
                <a:gd name="T15" fmla="*/ 6 h 93"/>
                <a:gd name="T16" fmla="*/ 52 w 96"/>
                <a:gd name="T17" fmla="*/ 5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3">
                  <a:moveTo>
                    <a:pt x="52" y="58"/>
                  </a:moveTo>
                  <a:cubicBezTo>
                    <a:pt x="63" y="61"/>
                    <a:pt x="72" y="70"/>
                    <a:pt x="80" y="79"/>
                  </a:cubicBezTo>
                  <a:cubicBezTo>
                    <a:pt x="85" y="84"/>
                    <a:pt x="90" y="89"/>
                    <a:pt x="95" y="92"/>
                  </a:cubicBezTo>
                  <a:cubicBezTo>
                    <a:pt x="88" y="83"/>
                    <a:pt x="75" y="66"/>
                    <a:pt x="49" y="39"/>
                  </a:cubicBezTo>
                  <a:cubicBezTo>
                    <a:pt x="42" y="31"/>
                    <a:pt x="37" y="23"/>
                    <a:pt x="33" y="17"/>
                  </a:cubicBezTo>
                  <a:cubicBezTo>
                    <a:pt x="26" y="5"/>
                    <a:pt x="22" y="0"/>
                    <a:pt x="14" y="0"/>
                  </a:cubicBezTo>
                  <a:cubicBezTo>
                    <a:pt x="11" y="0"/>
                    <a:pt x="8" y="1"/>
                    <a:pt x="4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1"/>
                    <a:pt x="37" y="54"/>
                    <a:pt x="52" y="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0" name="Freeform 253">
              <a:extLst>
                <a:ext uri="{FF2B5EF4-FFF2-40B4-BE49-F238E27FC236}">
                  <a16:creationId xmlns:a16="http://schemas.microsoft.com/office/drawing/2014/main" id="{7F5CCA11-0447-464E-A76A-D3A1BBD15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4122" y="819075"/>
              <a:ext cx="437813" cy="248027"/>
            </a:xfrm>
            <a:custGeom>
              <a:avLst/>
              <a:gdLst>
                <a:gd name="T0" fmla="*/ 95 w 1029"/>
                <a:gd name="T1" fmla="*/ 133 h 581"/>
                <a:gd name="T2" fmla="*/ 55 w 1029"/>
                <a:gd name="T3" fmla="*/ 215 h 581"/>
                <a:gd name="T4" fmla="*/ 183 w 1029"/>
                <a:gd name="T5" fmla="*/ 309 h 581"/>
                <a:gd name="T6" fmla="*/ 276 w 1029"/>
                <a:gd name="T7" fmla="*/ 239 h 581"/>
                <a:gd name="T8" fmla="*/ 312 w 1029"/>
                <a:gd name="T9" fmla="*/ 206 h 581"/>
                <a:gd name="T10" fmla="*/ 323 w 1029"/>
                <a:gd name="T11" fmla="*/ 266 h 581"/>
                <a:gd name="T12" fmla="*/ 421 w 1029"/>
                <a:gd name="T13" fmla="*/ 238 h 581"/>
                <a:gd name="T14" fmla="*/ 331 w 1029"/>
                <a:gd name="T15" fmla="*/ 321 h 581"/>
                <a:gd name="T16" fmla="*/ 204 w 1029"/>
                <a:gd name="T17" fmla="*/ 376 h 581"/>
                <a:gd name="T18" fmla="*/ 386 w 1029"/>
                <a:gd name="T19" fmla="*/ 370 h 581"/>
                <a:gd name="T20" fmla="*/ 358 w 1029"/>
                <a:gd name="T21" fmla="*/ 402 h 581"/>
                <a:gd name="T22" fmla="*/ 296 w 1029"/>
                <a:gd name="T23" fmla="*/ 431 h 581"/>
                <a:gd name="T24" fmla="*/ 244 w 1029"/>
                <a:gd name="T25" fmla="*/ 431 h 581"/>
                <a:gd name="T26" fmla="*/ 299 w 1029"/>
                <a:gd name="T27" fmla="*/ 498 h 581"/>
                <a:gd name="T28" fmla="*/ 370 w 1029"/>
                <a:gd name="T29" fmla="*/ 503 h 581"/>
                <a:gd name="T30" fmla="*/ 339 w 1029"/>
                <a:gd name="T31" fmla="*/ 539 h 581"/>
                <a:gd name="T32" fmla="*/ 435 w 1029"/>
                <a:gd name="T33" fmla="*/ 570 h 581"/>
                <a:gd name="T34" fmla="*/ 556 w 1029"/>
                <a:gd name="T35" fmla="*/ 384 h 581"/>
                <a:gd name="T36" fmla="*/ 593 w 1029"/>
                <a:gd name="T37" fmla="*/ 336 h 581"/>
                <a:gd name="T38" fmla="*/ 672 w 1029"/>
                <a:gd name="T39" fmla="*/ 241 h 581"/>
                <a:gd name="T40" fmla="*/ 731 w 1029"/>
                <a:gd name="T41" fmla="*/ 261 h 581"/>
                <a:gd name="T42" fmla="*/ 764 w 1029"/>
                <a:gd name="T43" fmla="*/ 330 h 581"/>
                <a:gd name="T44" fmla="*/ 788 w 1029"/>
                <a:gd name="T45" fmla="*/ 350 h 581"/>
                <a:gd name="T46" fmla="*/ 766 w 1029"/>
                <a:gd name="T47" fmla="*/ 436 h 581"/>
                <a:gd name="T48" fmla="*/ 872 w 1029"/>
                <a:gd name="T49" fmla="*/ 441 h 581"/>
                <a:gd name="T50" fmla="*/ 1011 w 1029"/>
                <a:gd name="T51" fmla="*/ 387 h 581"/>
                <a:gd name="T52" fmla="*/ 982 w 1029"/>
                <a:gd name="T53" fmla="*/ 369 h 581"/>
                <a:gd name="T54" fmla="*/ 913 w 1029"/>
                <a:gd name="T55" fmla="*/ 344 h 581"/>
                <a:gd name="T56" fmla="*/ 894 w 1029"/>
                <a:gd name="T57" fmla="*/ 324 h 581"/>
                <a:gd name="T58" fmla="*/ 846 w 1029"/>
                <a:gd name="T59" fmla="*/ 286 h 581"/>
                <a:gd name="T60" fmla="*/ 784 w 1029"/>
                <a:gd name="T61" fmla="*/ 253 h 581"/>
                <a:gd name="T62" fmla="*/ 747 w 1029"/>
                <a:gd name="T63" fmla="*/ 192 h 581"/>
                <a:gd name="T64" fmla="*/ 708 w 1029"/>
                <a:gd name="T65" fmla="*/ 168 h 581"/>
                <a:gd name="T66" fmla="*/ 657 w 1029"/>
                <a:gd name="T67" fmla="*/ 157 h 581"/>
                <a:gd name="T68" fmla="*/ 591 w 1029"/>
                <a:gd name="T69" fmla="*/ 149 h 581"/>
                <a:gd name="T70" fmla="*/ 526 w 1029"/>
                <a:gd name="T71" fmla="*/ 103 h 581"/>
                <a:gd name="T72" fmla="*/ 502 w 1029"/>
                <a:gd name="T73" fmla="*/ 76 h 581"/>
                <a:gd name="T74" fmla="*/ 457 w 1029"/>
                <a:gd name="T75" fmla="*/ 29 h 581"/>
                <a:gd name="T76" fmla="*/ 415 w 1029"/>
                <a:gd name="T77" fmla="*/ 21 h 581"/>
                <a:gd name="T78" fmla="*/ 381 w 1029"/>
                <a:gd name="T79" fmla="*/ 38 h 581"/>
                <a:gd name="T80" fmla="*/ 423 w 1029"/>
                <a:gd name="T81" fmla="*/ 184 h 581"/>
                <a:gd name="T82" fmla="*/ 293 w 1029"/>
                <a:gd name="T83" fmla="*/ 43 h 581"/>
                <a:gd name="T84" fmla="*/ 256 w 1029"/>
                <a:gd name="T85" fmla="*/ 106 h 581"/>
                <a:gd name="T86" fmla="*/ 224 w 1029"/>
                <a:gd name="T87" fmla="*/ 122 h 581"/>
                <a:gd name="T88" fmla="*/ 190 w 1029"/>
                <a:gd name="T89" fmla="*/ 61 h 581"/>
                <a:gd name="T90" fmla="*/ 213 w 1029"/>
                <a:gd name="T91" fmla="*/ 38 h 581"/>
                <a:gd name="T92" fmla="*/ 158 w 1029"/>
                <a:gd name="T93" fmla="*/ 46 h 581"/>
                <a:gd name="T94" fmla="*/ 114 w 1029"/>
                <a:gd name="T95" fmla="*/ 61 h 581"/>
                <a:gd name="T96" fmla="*/ 44 w 1029"/>
                <a:gd name="T97" fmla="*/ 62 h 581"/>
                <a:gd name="T98" fmla="*/ 19 w 1029"/>
                <a:gd name="T99" fmla="*/ 14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9" h="581">
                  <a:moveTo>
                    <a:pt x="35" y="155"/>
                  </a:moveTo>
                  <a:cubicBezTo>
                    <a:pt x="41" y="155"/>
                    <a:pt x="48" y="151"/>
                    <a:pt x="55" y="146"/>
                  </a:cubicBezTo>
                  <a:cubicBezTo>
                    <a:pt x="66" y="138"/>
                    <a:pt x="80" y="130"/>
                    <a:pt x="95" y="133"/>
                  </a:cubicBezTo>
                  <a:cubicBezTo>
                    <a:pt x="101" y="134"/>
                    <a:pt x="105" y="137"/>
                    <a:pt x="107" y="142"/>
                  </a:cubicBezTo>
                  <a:cubicBezTo>
                    <a:pt x="110" y="152"/>
                    <a:pt x="99" y="162"/>
                    <a:pt x="86" y="176"/>
                  </a:cubicBezTo>
                  <a:cubicBezTo>
                    <a:pt x="73" y="188"/>
                    <a:pt x="59" y="202"/>
                    <a:pt x="55" y="215"/>
                  </a:cubicBezTo>
                  <a:cubicBezTo>
                    <a:pt x="49" y="234"/>
                    <a:pt x="77" y="254"/>
                    <a:pt x="102" y="272"/>
                  </a:cubicBezTo>
                  <a:cubicBezTo>
                    <a:pt x="112" y="280"/>
                    <a:pt x="121" y="286"/>
                    <a:pt x="129" y="293"/>
                  </a:cubicBezTo>
                  <a:cubicBezTo>
                    <a:pt x="139" y="303"/>
                    <a:pt x="159" y="309"/>
                    <a:pt x="183" y="309"/>
                  </a:cubicBezTo>
                  <a:cubicBezTo>
                    <a:pt x="202" y="309"/>
                    <a:pt x="220" y="305"/>
                    <a:pt x="230" y="299"/>
                  </a:cubicBezTo>
                  <a:cubicBezTo>
                    <a:pt x="238" y="294"/>
                    <a:pt x="241" y="283"/>
                    <a:pt x="245" y="272"/>
                  </a:cubicBezTo>
                  <a:cubicBezTo>
                    <a:pt x="250" y="257"/>
                    <a:pt x="256" y="239"/>
                    <a:pt x="276" y="239"/>
                  </a:cubicBezTo>
                  <a:lnTo>
                    <a:pt x="280" y="239"/>
                  </a:lnTo>
                  <a:cubicBezTo>
                    <a:pt x="289" y="239"/>
                    <a:pt x="290" y="236"/>
                    <a:pt x="293" y="228"/>
                  </a:cubicBezTo>
                  <a:cubicBezTo>
                    <a:pt x="295" y="221"/>
                    <a:pt x="299" y="210"/>
                    <a:pt x="312" y="206"/>
                  </a:cubicBezTo>
                  <a:cubicBezTo>
                    <a:pt x="324" y="201"/>
                    <a:pt x="334" y="205"/>
                    <a:pt x="338" y="214"/>
                  </a:cubicBezTo>
                  <a:cubicBezTo>
                    <a:pt x="344" y="226"/>
                    <a:pt x="338" y="246"/>
                    <a:pt x="325" y="261"/>
                  </a:cubicBezTo>
                  <a:cubicBezTo>
                    <a:pt x="323" y="264"/>
                    <a:pt x="323" y="266"/>
                    <a:pt x="323" y="266"/>
                  </a:cubicBezTo>
                  <a:cubicBezTo>
                    <a:pt x="323" y="266"/>
                    <a:pt x="325" y="267"/>
                    <a:pt x="331" y="267"/>
                  </a:cubicBezTo>
                  <a:cubicBezTo>
                    <a:pt x="346" y="267"/>
                    <a:pt x="368" y="260"/>
                    <a:pt x="383" y="246"/>
                  </a:cubicBezTo>
                  <a:cubicBezTo>
                    <a:pt x="399" y="230"/>
                    <a:pt x="413" y="228"/>
                    <a:pt x="421" y="238"/>
                  </a:cubicBezTo>
                  <a:cubicBezTo>
                    <a:pt x="429" y="249"/>
                    <a:pt x="425" y="271"/>
                    <a:pt x="423" y="277"/>
                  </a:cubicBezTo>
                  <a:cubicBezTo>
                    <a:pt x="419" y="294"/>
                    <a:pt x="399" y="298"/>
                    <a:pt x="379" y="301"/>
                  </a:cubicBezTo>
                  <a:cubicBezTo>
                    <a:pt x="360" y="305"/>
                    <a:pt x="340" y="308"/>
                    <a:pt x="331" y="321"/>
                  </a:cubicBezTo>
                  <a:cubicBezTo>
                    <a:pt x="319" y="338"/>
                    <a:pt x="296" y="340"/>
                    <a:pt x="271" y="343"/>
                  </a:cubicBezTo>
                  <a:cubicBezTo>
                    <a:pt x="248" y="345"/>
                    <a:pt x="224" y="347"/>
                    <a:pt x="210" y="362"/>
                  </a:cubicBezTo>
                  <a:cubicBezTo>
                    <a:pt x="205" y="368"/>
                    <a:pt x="202" y="374"/>
                    <a:pt x="204" y="376"/>
                  </a:cubicBezTo>
                  <a:cubicBezTo>
                    <a:pt x="205" y="380"/>
                    <a:pt x="214" y="384"/>
                    <a:pt x="234" y="384"/>
                  </a:cubicBezTo>
                  <a:cubicBezTo>
                    <a:pt x="247" y="384"/>
                    <a:pt x="261" y="382"/>
                    <a:pt x="274" y="380"/>
                  </a:cubicBezTo>
                  <a:cubicBezTo>
                    <a:pt x="304" y="374"/>
                    <a:pt x="349" y="370"/>
                    <a:pt x="386" y="370"/>
                  </a:cubicBezTo>
                  <a:cubicBezTo>
                    <a:pt x="405" y="370"/>
                    <a:pt x="419" y="371"/>
                    <a:pt x="429" y="373"/>
                  </a:cubicBezTo>
                  <a:cubicBezTo>
                    <a:pt x="433" y="374"/>
                    <a:pt x="444" y="376"/>
                    <a:pt x="443" y="384"/>
                  </a:cubicBezTo>
                  <a:cubicBezTo>
                    <a:pt x="441" y="401"/>
                    <a:pt x="362" y="402"/>
                    <a:pt x="358" y="402"/>
                  </a:cubicBezTo>
                  <a:cubicBezTo>
                    <a:pt x="318" y="402"/>
                    <a:pt x="305" y="411"/>
                    <a:pt x="301" y="416"/>
                  </a:cubicBezTo>
                  <a:cubicBezTo>
                    <a:pt x="299" y="418"/>
                    <a:pt x="298" y="421"/>
                    <a:pt x="298" y="424"/>
                  </a:cubicBezTo>
                  <a:cubicBezTo>
                    <a:pt x="298" y="426"/>
                    <a:pt x="298" y="429"/>
                    <a:pt x="296" y="431"/>
                  </a:cubicBezTo>
                  <a:cubicBezTo>
                    <a:pt x="293" y="434"/>
                    <a:pt x="288" y="434"/>
                    <a:pt x="284" y="434"/>
                  </a:cubicBezTo>
                  <a:cubicBezTo>
                    <a:pt x="280" y="434"/>
                    <a:pt x="274" y="434"/>
                    <a:pt x="267" y="433"/>
                  </a:cubicBezTo>
                  <a:cubicBezTo>
                    <a:pt x="260" y="432"/>
                    <a:pt x="252" y="431"/>
                    <a:pt x="244" y="431"/>
                  </a:cubicBezTo>
                  <a:cubicBezTo>
                    <a:pt x="225" y="431"/>
                    <a:pt x="224" y="438"/>
                    <a:pt x="224" y="440"/>
                  </a:cubicBezTo>
                  <a:cubicBezTo>
                    <a:pt x="222" y="454"/>
                    <a:pt x="245" y="465"/>
                    <a:pt x="265" y="474"/>
                  </a:cubicBezTo>
                  <a:cubicBezTo>
                    <a:pt x="281" y="482"/>
                    <a:pt x="295" y="489"/>
                    <a:pt x="299" y="498"/>
                  </a:cubicBezTo>
                  <a:cubicBezTo>
                    <a:pt x="301" y="502"/>
                    <a:pt x="307" y="504"/>
                    <a:pt x="317" y="504"/>
                  </a:cubicBezTo>
                  <a:cubicBezTo>
                    <a:pt x="323" y="504"/>
                    <a:pt x="330" y="503"/>
                    <a:pt x="336" y="503"/>
                  </a:cubicBezTo>
                  <a:cubicBezTo>
                    <a:pt x="350" y="501"/>
                    <a:pt x="363" y="501"/>
                    <a:pt x="370" y="503"/>
                  </a:cubicBezTo>
                  <a:cubicBezTo>
                    <a:pt x="377" y="506"/>
                    <a:pt x="378" y="510"/>
                    <a:pt x="378" y="512"/>
                  </a:cubicBezTo>
                  <a:cubicBezTo>
                    <a:pt x="379" y="520"/>
                    <a:pt x="369" y="525"/>
                    <a:pt x="353" y="532"/>
                  </a:cubicBezTo>
                  <a:cubicBezTo>
                    <a:pt x="349" y="534"/>
                    <a:pt x="342" y="537"/>
                    <a:pt x="339" y="539"/>
                  </a:cubicBezTo>
                  <a:cubicBezTo>
                    <a:pt x="343" y="542"/>
                    <a:pt x="351" y="545"/>
                    <a:pt x="357" y="547"/>
                  </a:cubicBezTo>
                  <a:cubicBezTo>
                    <a:pt x="374" y="554"/>
                    <a:pt x="393" y="562"/>
                    <a:pt x="399" y="572"/>
                  </a:cubicBezTo>
                  <a:cubicBezTo>
                    <a:pt x="404" y="580"/>
                    <a:pt x="427" y="579"/>
                    <a:pt x="435" y="570"/>
                  </a:cubicBezTo>
                  <a:cubicBezTo>
                    <a:pt x="438" y="567"/>
                    <a:pt x="439" y="564"/>
                    <a:pt x="439" y="560"/>
                  </a:cubicBezTo>
                  <a:cubicBezTo>
                    <a:pt x="436" y="530"/>
                    <a:pt x="475" y="438"/>
                    <a:pt x="530" y="417"/>
                  </a:cubicBezTo>
                  <a:cubicBezTo>
                    <a:pt x="560" y="406"/>
                    <a:pt x="559" y="398"/>
                    <a:pt x="556" y="384"/>
                  </a:cubicBezTo>
                  <a:cubicBezTo>
                    <a:pt x="555" y="377"/>
                    <a:pt x="553" y="368"/>
                    <a:pt x="555" y="357"/>
                  </a:cubicBezTo>
                  <a:cubicBezTo>
                    <a:pt x="560" y="338"/>
                    <a:pt x="577" y="337"/>
                    <a:pt x="587" y="336"/>
                  </a:cubicBezTo>
                  <a:cubicBezTo>
                    <a:pt x="589" y="336"/>
                    <a:pt x="591" y="336"/>
                    <a:pt x="593" y="336"/>
                  </a:cubicBezTo>
                  <a:cubicBezTo>
                    <a:pt x="593" y="335"/>
                    <a:pt x="592" y="334"/>
                    <a:pt x="592" y="332"/>
                  </a:cubicBezTo>
                  <a:cubicBezTo>
                    <a:pt x="578" y="305"/>
                    <a:pt x="588" y="292"/>
                    <a:pt x="620" y="261"/>
                  </a:cubicBezTo>
                  <a:cubicBezTo>
                    <a:pt x="640" y="242"/>
                    <a:pt x="656" y="242"/>
                    <a:pt x="672" y="241"/>
                  </a:cubicBezTo>
                  <a:cubicBezTo>
                    <a:pt x="684" y="241"/>
                    <a:pt x="697" y="240"/>
                    <a:pt x="713" y="233"/>
                  </a:cubicBezTo>
                  <a:cubicBezTo>
                    <a:pt x="736" y="222"/>
                    <a:pt x="760" y="228"/>
                    <a:pt x="761" y="242"/>
                  </a:cubicBezTo>
                  <a:cubicBezTo>
                    <a:pt x="761" y="250"/>
                    <a:pt x="753" y="259"/>
                    <a:pt x="731" y="261"/>
                  </a:cubicBezTo>
                  <a:cubicBezTo>
                    <a:pt x="722" y="262"/>
                    <a:pt x="717" y="265"/>
                    <a:pt x="716" y="271"/>
                  </a:cubicBezTo>
                  <a:cubicBezTo>
                    <a:pt x="714" y="282"/>
                    <a:pt x="727" y="300"/>
                    <a:pt x="745" y="307"/>
                  </a:cubicBezTo>
                  <a:cubicBezTo>
                    <a:pt x="763" y="314"/>
                    <a:pt x="764" y="322"/>
                    <a:pt x="764" y="330"/>
                  </a:cubicBezTo>
                  <a:cubicBezTo>
                    <a:pt x="764" y="331"/>
                    <a:pt x="764" y="332"/>
                    <a:pt x="764" y="332"/>
                  </a:cubicBezTo>
                  <a:cubicBezTo>
                    <a:pt x="764" y="332"/>
                    <a:pt x="764" y="333"/>
                    <a:pt x="771" y="334"/>
                  </a:cubicBezTo>
                  <a:cubicBezTo>
                    <a:pt x="779" y="336"/>
                    <a:pt x="786" y="341"/>
                    <a:pt x="788" y="350"/>
                  </a:cubicBezTo>
                  <a:cubicBezTo>
                    <a:pt x="794" y="367"/>
                    <a:pt x="783" y="393"/>
                    <a:pt x="760" y="417"/>
                  </a:cubicBezTo>
                  <a:cubicBezTo>
                    <a:pt x="752" y="426"/>
                    <a:pt x="751" y="431"/>
                    <a:pt x="751" y="432"/>
                  </a:cubicBezTo>
                  <a:cubicBezTo>
                    <a:pt x="752" y="434"/>
                    <a:pt x="756" y="436"/>
                    <a:pt x="766" y="436"/>
                  </a:cubicBezTo>
                  <a:cubicBezTo>
                    <a:pt x="781" y="436"/>
                    <a:pt x="803" y="431"/>
                    <a:pt x="827" y="422"/>
                  </a:cubicBezTo>
                  <a:cubicBezTo>
                    <a:pt x="851" y="413"/>
                    <a:pt x="863" y="413"/>
                    <a:pt x="869" y="420"/>
                  </a:cubicBezTo>
                  <a:cubicBezTo>
                    <a:pt x="874" y="425"/>
                    <a:pt x="873" y="433"/>
                    <a:pt x="872" y="441"/>
                  </a:cubicBezTo>
                  <a:cubicBezTo>
                    <a:pt x="871" y="449"/>
                    <a:pt x="870" y="458"/>
                    <a:pt x="875" y="463"/>
                  </a:cubicBezTo>
                  <a:cubicBezTo>
                    <a:pt x="888" y="476"/>
                    <a:pt x="935" y="451"/>
                    <a:pt x="963" y="417"/>
                  </a:cubicBezTo>
                  <a:cubicBezTo>
                    <a:pt x="978" y="399"/>
                    <a:pt x="997" y="392"/>
                    <a:pt x="1011" y="387"/>
                  </a:cubicBezTo>
                  <a:cubicBezTo>
                    <a:pt x="1023" y="383"/>
                    <a:pt x="1028" y="381"/>
                    <a:pt x="1028" y="378"/>
                  </a:cubicBezTo>
                  <a:cubicBezTo>
                    <a:pt x="1027" y="368"/>
                    <a:pt x="1014" y="364"/>
                    <a:pt x="1004" y="364"/>
                  </a:cubicBezTo>
                  <a:cubicBezTo>
                    <a:pt x="997" y="364"/>
                    <a:pt x="989" y="366"/>
                    <a:pt x="982" y="369"/>
                  </a:cubicBezTo>
                  <a:cubicBezTo>
                    <a:pt x="971" y="374"/>
                    <a:pt x="957" y="374"/>
                    <a:pt x="950" y="374"/>
                  </a:cubicBezTo>
                  <a:cubicBezTo>
                    <a:pt x="944" y="374"/>
                    <a:pt x="913" y="374"/>
                    <a:pt x="907" y="360"/>
                  </a:cubicBezTo>
                  <a:cubicBezTo>
                    <a:pt x="906" y="357"/>
                    <a:pt x="905" y="351"/>
                    <a:pt x="913" y="344"/>
                  </a:cubicBezTo>
                  <a:cubicBezTo>
                    <a:pt x="923" y="335"/>
                    <a:pt x="924" y="329"/>
                    <a:pt x="923" y="327"/>
                  </a:cubicBezTo>
                  <a:cubicBezTo>
                    <a:pt x="923" y="325"/>
                    <a:pt x="916" y="322"/>
                    <a:pt x="904" y="324"/>
                  </a:cubicBezTo>
                  <a:cubicBezTo>
                    <a:pt x="901" y="324"/>
                    <a:pt x="897" y="324"/>
                    <a:pt x="894" y="324"/>
                  </a:cubicBezTo>
                  <a:cubicBezTo>
                    <a:pt x="877" y="324"/>
                    <a:pt x="834" y="318"/>
                    <a:pt x="832" y="303"/>
                  </a:cubicBezTo>
                  <a:cubicBezTo>
                    <a:pt x="831" y="300"/>
                    <a:pt x="831" y="294"/>
                    <a:pt x="842" y="290"/>
                  </a:cubicBezTo>
                  <a:cubicBezTo>
                    <a:pt x="846" y="289"/>
                    <a:pt x="846" y="287"/>
                    <a:pt x="846" y="286"/>
                  </a:cubicBezTo>
                  <a:cubicBezTo>
                    <a:pt x="844" y="276"/>
                    <a:pt x="819" y="259"/>
                    <a:pt x="803" y="259"/>
                  </a:cubicBezTo>
                  <a:cubicBezTo>
                    <a:pt x="801" y="260"/>
                    <a:pt x="800" y="260"/>
                    <a:pt x="800" y="260"/>
                  </a:cubicBezTo>
                  <a:cubicBezTo>
                    <a:pt x="793" y="260"/>
                    <a:pt x="788" y="257"/>
                    <a:pt x="784" y="253"/>
                  </a:cubicBezTo>
                  <a:cubicBezTo>
                    <a:pt x="776" y="245"/>
                    <a:pt x="778" y="230"/>
                    <a:pt x="780" y="217"/>
                  </a:cubicBezTo>
                  <a:cubicBezTo>
                    <a:pt x="780" y="214"/>
                    <a:pt x="780" y="211"/>
                    <a:pt x="780" y="209"/>
                  </a:cubicBezTo>
                  <a:cubicBezTo>
                    <a:pt x="781" y="203"/>
                    <a:pt x="756" y="195"/>
                    <a:pt x="747" y="192"/>
                  </a:cubicBezTo>
                  <a:cubicBezTo>
                    <a:pt x="732" y="187"/>
                    <a:pt x="725" y="184"/>
                    <a:pt x="725" y="178"/>
                  </a:cubicBezTo>
                  <a:cubicBezTo>
                    <a:pt x="724" y="177"/>
                    <a:pt x="725" y="174"/>
                    <a:pt x="727" y="172"/>
                  </a:cubicBezTo>
                  <a:cubicBezTo>
                    <a:pt x="723" y="170"/>
                    <a:pt x="716" y="168"/>
                    <a:pt x="708" y="168"/>
                  </a:cubicBezTo>
                  <a:cubicBezTo>
                    <a:pt x="703" y="168"/>
                    <a:pt x="700" y="169"/>
                    <a:pt x="698" y="171"/>
                  </a:cubicBezTo>
                  <a:cubicBezTo>
                    <a:pt x="689" y="183"/>
                    <a:pt x="672" y="184"/>
                    <a:pt x="663" y="175"/>
                  </a:cubicBezTo>
                  <a:cubicBezTo>
                    <a:pt x="659" y="170"/>
                    <a:pt x="657" y="164"/>
                    <a:pt x="657" y="157"/>
                  </a:cubicBezTo>
                  <a:cubicBezTo>
                    <a:pt x="657" y="151"/>
                    <a:pt x="645" y="148"/>
                    <a:pt x="624" y="148"/>
                  </a:cubicBezTo>
                  <a:cubicBezTo>
                    <a:pt x="613" y="148"/>
                    <a:pt x="603" y="149"/>
                    <a:pt x="595" y="149"/>
                  </a:cubicBezTo>
                  <a:lnTo>
                    <a:pt x="591" y="149"/>
                  </a:lnTo>
                  <a:cubicBezTo>
                    <a:pt x="576" y="149"/>
                    <a:pt x="573" y="134"/>
                    <a:pt x="570" y="120"/>
                  </a:cubicBezTo>
                  <a:cubicBezTo>
                    <a:pt x="568" y="108"/>
                    <a:pt x="566" y="95"/>
                    <a:pt x="558" y="89"/>
                  </a:cubicBezTo>
                  <a:cubicBezTo>
                    <a:pt x="549" y="83"/>
                    <a:pt x="537" y="93"/>
                    <a:pt x="526" y="103"/>
                  </a:cubicBezTo>
                  <a:cubicBezTo>
                    <a:pt x="516" y="112"/>
                    <a:pt x="506" y="119"/>
                    <a:pt x="497" y="117"/>
                  </a:cubicBezTo>
                  <a:cubicBezTo>
                    <a:pt x="492" y="116"/>
                    <a:pt x="490" y="113"/>
                    <a:pt x="489" y="111"/>
                  </a:cubicBezTo>
                  <a:cubicBezTo>
                    <a:pt x="486" y="102"/>
                    <a:pt x="493" y="91"/>
                    <a:pt x="502" y="76"/>
                  </a:cubicBezTo>
                  <a:cubicBezTo>
                    <a:pt x="506" y="69"/>
                    <a:pt x="511" y="61"/>
                    <a:pt x="513" y="55"/>
                  </a:cubicBezTo>
                  <a:cubicBezTo>
                    <a:pt x="514" y="55"/>
                    <a:pt x="514" y="54"/>
                    <a:pt x="513" y="51"/>
                  </a:cubicBezTo>
                  <a:cubicBezTo>
                    <a:pt x="506" y="41"/>
                    <a:pt x="476" y="29"/>
                    <a:pt x="457" y="29"/>
                  </a:cubicBezTo>
                  <a:cubicBezTo>
                    <a:pt x="450" y="29"/>
                    <a:pt x="446" y="30"/>
                    <a:pt x="445" y="32"/>
                  </a:cubicBezTo>
                  <a:cubicBezTo>
                    <a:pt x="442" y="39"/>
                    <a:pt x="438" y="41"/>
                    <a:pt x="435" y="41"/>
                  </a:cubicBezTo>
                  <a:cubicBezTo>
                    <a:pt x="427" y="41"/>
                    <a:pt x="422" y="33"/>
                    <a:pt x="415" y="21"/>
                  </a:cubicBezTo>
                  <a:cubicBezTo>
                    <a:pt x="410" y="13"/>
                    <a:pt x="402" y="2"/>
                    <a:pt x="397" y="0"/>
                  </a:cubicBezTo>
                  <a:cubicBezTo>
                    <a:pt x="395" y="1"/>
                    <a:pt x="395" y="8"/>
                    <a:pt x="395" y="11"/>
                  </a:cubicBezTo>
                  <a:cubicBezTo>
                    <a:pt x="394" y="21"/>
                    <a:pt x="393" y="35"/>
                    <a:pt x="381" y="38"/>
                  </a:cubicBezTo>
                  <a:cubicBezTo>
                    <a:pt x="373" y="40"/>
                    <a:pt x="365" y="45"/>
                    <a:pt x="364" y="50"/>
                  </a:cubicBezTo>
                  <a:cubicBezTo>
                    <a:pt x="363" y="55"/>
                    <a:pt x="369" y="60"/>
                    <a:pt x="373" y="62"/>
                  </a:cubicBezTo>
                  <a:cubicBezTo>
                    <a:pt x="401" y="81"/>
                    <a:pt x="427" y="169"/>
                    <a:pt x="423" y="184"/>
                  </a:cubicBezTo>
                  <a:cubicBezTo>
                    <a:pt x="422" y="188"/>
                    <a:pt x="419" y="190"/>
                    <a:pt x="415" y="190"/>
                  </a:cubicBezTo>
                  <a:cubicBezTo>
                    <a:pt x="397" y="190"/>
                    <a:pt x="330" y="120"/>
                    <a:pt x="327" y="87"/>
                  </a:cubicBezTo>
                  <a:cubicBezTo>
                    <a:pt x="325" y="63"/>
                    <a:pt x="305" y="43"/>
                    <a:pt x="293" y="43"/>
                  </a:cubicBezTo>
                  <a:cubicBezTo>
                    <a:pt x="291" y="43"/>
                    <a:pt x="288" y="44"/>
                    <a:pt x="286" y="49"/>
                  </a:cubicBezTo>
                  <a:cubicBezTo>
                    <a:pt x="282" y="60"/>
                    <a:pt x="274" y="68"/>
                    <a:pt x="268" y="75"/>
                  </a:cubicBezTo>
                  <a:cubicBezTo>
                    <a:pt x="257" y="87"/>
                    <a:pt x="252" y="94"/>
                    <a:pt x="256" y="106"/>
                  </a:cubicBezTo>
                  <a:cubicBezTo>
                    <a:pt x="260" y="119"/>
                    <a:pt x="256" y="127"/>
                    <a:pt x="253" y="131"/>
                  </a:cubicBezTo>
                  <a:cubicBezTo>
                    <a:pt x="247" y="140"/>
                    <a:pt x="234" y="141"/>
                    <a:pt x="228" y="134"/>
                  </a:cubicBezTo>
                  <a:cubicBezTo>
                    <a:pt x="226" y="132"/>
                    <a:pt x="224" y="128"/>
                    <a:pt x="224" y="122"/>
                  </a:cubicBezTo>
                  <a:cubicBezTo>
                    <a:pt x="224" y="106"/>
                    <a:pt x="186" y="83"/>
                    <a:pt x="171" y="82"/>
                  </a:cubicBezTo>
                  <a:cubicBezTo>
                    <a:pt x="165" y="81"/>
                    <a:pt x="164" y="78"/>
                    <a:pt x="163" y="75"/>
                  </a:cubicBezTo>
                  <a:cubicBezTo>
                    <a:pt x="163" y="69"/>
                    <a:pt x="168" y="68"/>
                    <a:pt x="190" y="61"/>
                  </a:cubicBezTo>
                  <a:cubicBezTo>
                    <a:pt x="205" y="57"/>
                    <a:pt x="222" y="52"/>
                    <a:pt x="234" y="47"/>
                  </a:cubicBezTo>
                  <a:cubicBezTo>
                    <a:pt x="237" y="45"/>
                    <a:pt x="238" y="44"/>
                    <a:pt x="238" y="44"/>
                  </a:cubicBezTo>
                  <a:cubicBezTo>
                    <a:pt x="237" y="43"/>
                    <a:pt x="227" y="38"/>
                    <a:pt x="213" y="38"/>
                  </a:cubicBezTo>
                  <a:cubicBezTo>
                    <a:pt x="206" y="38"/>
                    <a:pt x="200" y="39"/>
                    <a:pt x="195" y="42"/>
                  </a:cubicBezTo>
                  <a:cubicBezTo>
                    <a:pt x="189" y="46"/>
                    <a:pt x="182" y="48"/>
                    <a:pt x="174" y="48"/>
                  </a:cubicBezTo>
                  <a:cubicBezTo>
                    <a:pt x="168" y="48"/>
                    <a:pt x="163" y="47"/>
                    <a:pt x="158" y="46"/>
                  </a:cubicBezTo>
                  <a:cubicBezTo>
                    <a:pt x="154" y="46"/>
                    <a:pt x="150" y="45"/>
                    <a:pt x="146" y="45"/>
                  </a:cubicBezTo>
                  <a:cubicBezTo>
                    <a:pt x="139" y="45"/>
                    <a:pt x="136" y="47"/>
                    <a:pt x="133" y="51"/>
                  </a:cubicBezTo>
                  <a:cubicBezTo>
                    <a:pt x="128" y="58"/>
                    <a:pt x="121" y="61"/>
                    <a:pt x="114" y="61"/>
                  </a:cubicBezTo>
                  <a:cubicBezTo>
                    <a:pt x="107" y="61"/>
                    <a:pt x="100" y="58"/>
                    <a:pt x="93" y="55"/>
                  </a:cubicBezTo>
                  <a:cubicBezTo>
                    <a:pt x="87" y="52"/>
                    <a:pt x="81" y="49"/>
                    <a:pt x="74" y="48"/>
                  </a:cubicBezTo>
                  <a:cubicBezTo>
                    <a:pt x="64" y="46"/>
                    <a:pt x="54" y="54"/>
                    <a:pt x="44" y="62"/>
                  </a:cubicBezTo>
                  <a:cubicBezTo>
                    <a:pt x="33" y="71"/>
                    <a:pt x="22" y="79"/>
                    <a:pt x="12" y="75"/>
                  </a:cubicBezTo>
                  <a:cubicBezTo>
                    <a:pt x="8" y="74"/>
                    <a:pt x="7" y="76"/>
                    <a:pt x="6" y="78"/>
                  </a:cubicBezTo>
                  <a:cubicBezTo>
                    <a:pt x="1" y="87"/>
                    <a:pt x="0" y="113"/>
                    <a:pt x="19" y="142"/>
                  </a:cubicBezTo>
                  <a:cubicBezTo>
                    <a:pt x="27" y="155"/>
                    <a:pt x="33" y="155"/>
                    <a:pt x="35" y="1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1" name="Freeform 254">
              <a:extLst>
                <a:ext uri="{FF2B5EF4-FFF2-40B4-BE49-F238E27FC236}">
                  <a16:creationId xmlns:a16="http://schemas.microsoft.com/office/drawing/2014/main" id="{44F61427-0157-478B-8C4B-627CC0C7A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3643" y="1593222"/>
              <a:ext cx="15033" cy="9396"/>
            </a:xfrm>
            <a:custGeom>
              <a:avLst/>
              <a:gdLst>
                <a:gd name="T0" fmla="*/ 0 w 34"/>
                <a:gd name="T1" fmla="*/ 20 h 21"/>
                <a:gd name="T2" fmla="*/ 27 w 34"/>
                <a:gd name="T3" fmla="*/ 7 h 21"/>
                <a:gd name="T4" fmla="*/ 33 w 34"/>
                <a:gd name="T5" fmla="*/ 0 h 21"/>
                <a:gd name="T6" fmla="*/ 8 w 34"/>
                <a:gd name="T7" fmla="*/ 13 h 21"/>
                <a:gd name="T8" fmla="*/ 0 w 34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0" y="20"/>
                  </a:moveTo>
                  <a:cubicBezTo>
                    <a:pt x="6" y="20"/>
                    <a:pt x="19" y="15"/>
                    <a:pt x="27" y="7"/>
                  </a:cubicBezTo>
                  <a:cubicBezTo>
                    <a:pt x="29" y="4"/>
                    <a:pt x="31" y="2"/>
                    <a:pt x="33" y="0"/>
                  </a:cubicBezTo>
                  <a:cubicBezTo>
                    <a:pt x="24" y="4"/>
                    <a:pt x="16" y="8"/>
                    <a:pt x="8" y="13"/>
                  </a:cubicBezTo>
                  <a:cubicBezTo>
                    <a:pt x="4" y="16"/>
                    <a:pt x="1" y="18"/>
                    <a:pt x="0" y="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2" name="Freeform 255">
              <a:extLst>
                <a:ext uri="{FF2B5EF4-FFF2-40B4-BE49-F238E27FC236}">
                  <a16:creationId xmlns:a16="http://schemas.microsoft.com/office/drawing/2014/main" id="{25E87332-8E2A-43BB-9920-AD807246F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726" y="787133"/>
              <a:ext cx="298766" cy="93950"/>
            </a:xfrm>
            <a:custGeom>
              <a:avLst/>
              <a:gdLst>
                <a:gd name="T0" fmla="*/ 37 w 703"/>
                <a:gd name="T1" fmla="*/ 73 h 220"/>
                <a:gd name="T2" fmla="*/ 43 w 703"/>
                <a:gd name="T3" fmla="*/ 83 h 220"/>
                <a:gd name="T4" fmla="*/ 33 w 703"/>
                <a:gd name="T5" fmla="*/ 94 h 220"/>
                <a:gd name="T6" fmla="*/ 27 w 703"/>
                <a:gd name="T7" fmla="*/ 99 h 220"/>
                <a:gd name="T8" fmla="*/ 29 w 703"/>
                <a:gd name="T9" fmla="*/ 102 h 220"/>
                <a:gd name="T10" fmla="*/ 109 w 703"/>
                <a:gd name="T11" fmla="*/ 122 h 220"/>
                <a:gd name="T12" fmla="*/ 219 w 703"/>
                <a:gd name="T13" fmla="*/ 112 h 220"/>
                <a:gd name="T14" fmla="*/ 285 w 703"/>
                <a:gd name="T15" fmla="*/ 106 h 220"/>
                <a:gd name="T16" fmla="*/ 305 w 703"/>
                <a:gd name="T17" fmla="*/ 109 h 220"/>
                <a:gd name="T18" fmla="*/ 311 w 703"/>
                <a:gd name="T19" fmla="*/ 119 h 220"/>
                <a:gd name="T20" fmla="*/ 233 w 703"/>
                <a:gd name="T21" fmla="*/ 145 h 220"/>
                <a:gd name="T22" fmla="*/ 150 w 703"/>
                <a:gd name="T23" fmla="*/ 168 h 220"/>
                <a:gd name="T24" fmla="*/ 291 w 703"/>
                <a:gd name="T25" fmla="*/ 191 h 220"/>
                <a:gd name="T26" fmla="*/ 318 w 703"/>
                <a:gd name="T27" fmla="*/ 188 h 220"/>
                <a:gd name="T28" fmla="*/ 329 w 703"/>
                <a:gd name="T29" fmla="*/ 184 h 220"/>
                <a:gd name="T30" fmla="*/ 353 w 703"/>
                <a:gd name="T31" fmla="*/ 194 h 220"/>
                <a:gd name="T32" fmla="*/ 415 w 703"/>
                <a:gd name="T33" fmla="*/ 217 h 220"/>
                <a:gd name="T34" fmla="*/ 463 w 703"/>
                <a:gd name="T35" fmla="*/ 207 h 220"/>
                <a:gd name="T36" fmla="*/ 500 w 703"/>
                <a:gd name="T37" fmla="*/ 195 h 220"/>
                <a:gd name="T38" fmla="*/ 593 w 703"/>
                <a:gd name="T39" fmla="*/ 158 h 220"/>
                <a:gd name="T40" fmla="*/ 639 w 703"/>
                <a:gd name="T41" fmla="*/ 123 h 220"/>
                <a:gd name="T42" fmla="*/ 698 w 703"/>
                <a:gd name="T43" fmla="*/ 74 h 220"/>
                <a:gd name="T44" fmla="*/ 632 w 703"/>
                <a:gd name="T45" fmla="*/ 56 h 220"/>
                <a:gd name="T46" fmla="*/ 615 w 703"/>
                <a:gd name="T47" fmla="*/ 57 h 220"/>
                <a:gd name="T48" fmla="*/ 599 w 703"/>
                <a:gd name="T49" fmla="*/ 57 h 220"/>
                <a:gd name="T50" fmla="*/ 550 w 703"/>
                <a:gd name="T51" fmla="*/ 51 h 220"/>
                <a:gd name="T52" fmla="*/ 467 w 703"/>
                <a:gd name="T53" fmla="*/ 28 h 220"/>
                <a:gd name="T54" fmla="*/ 445 w 703"/>
                <a:gd name="T55" fmla="*/ 36 h 220"/>
                <a:gd name="T56" fmla="*/ 409 w 703"/>
                <a:gd name="T57" fmla="*/ 64 h 220"/>
                <a:gd name="T58" fmla="*/ 393 w 703"/>
                <a:gd name="T59" fmla="*/ 58 h 220"/>
                <a:gd name="T60" fmla="*/ 387 w 703"/>
                <a:gd name="T61" fmla="*/ 37 h 220"/>
                <a:gd name="T62" fmla="*/ 368 w 703"/>
                <a:gd name="T63" fmla="*/ 8 h 220"/>
                <a:gd name="T64" fmla="*/ 355 w 703"/>
                <a:gd name="T65" fmla="*/ 10 h 220"/>
                <a:gd name="T66" fmla="*/ 338 w 703"/>
                <a:gd name="T67" fmla="*/ 22 h 220"/>
                <a:gd name="T68" fmla="*/ 343 w 703"/>
                <a:gd name="T69" fmla="*/ 59 h 220"/>
                <a:gd name="T70" fmla="*/ 343 w 703"/>
                <a:gd name="T71" fmla="*/ 84 h 220"/>
                <a:gd name="T72" fmla="*/ 333 w 703"/>
                <a:gd name="T73" fmla="*/ 86 h 220"/>
                <a:gd name="T74" fmla="*/ 273 w 703"/>
                <a:gd name="T75" fmla="*/ 46 h 220"/>
                <a:gd name="T76" fmla="*/ 272 w 703"/>
                <a:gd name="T77" fmla="*/ 45 h 220"/>
                <a:gd name="T78" fmla="*/ 253 w 703"/>
                <a:gd name="T79" fmla="*/ 50 h 220"/>
                <a:gd name="T80" fmla="*/ 228 w 703"/>
                <a:gd name="T81" fmla="*/ 57 h 220"/>
                <a:gd name="T82" fmla="*/ 210 w 703"/>
                <a:gd name="T83" fmla="*/ 43 h 220"/>
                <a:gd name="T84" fmla="*/ 137 w 703"/>
                <a:gd name="T85" fmla="*/ 0 h 220"/>
                <a:gd name="T86" fmla="*/ 138 w 703"/>
                <a:gd name="T87" fmla="*/ 3 h 220"/>
                <a:gd name="T88" fmla="*/ 143 w 703"/>
                <a:gd name="T89" fmla="*/ 31 h 220"/>
                <a:gd name="T90" fmla="*/ 131 w 703"/>
                <a:gd name="T91" fmla="*/ 38 h 220"/>
                <a:gd name="T92" fmla="*/ 100 w 703"/>
                <a:gd name="T93" fmla="*/ 27 h 220"/>
                <a:gd name="T94" fmla="*/ 84 w 703"/>
                <a:gd name="T95" fmla="*/ 20 h 220"/>
                <a:gd name="T96" fmla="*/ 87 w 703"/>
                <a:gd name="T97" fmla="*/ 28 h 220"/>
                <a:gd name="T98" fmla="*/ 89 w 703"/>
                <a:gd name="T99" fmla="*/ 58 h 220"/>
                <a:gd name="T100" fmla="*/ 81 w 703"/>
                <a:gd name="T101" fmla="*/ 63 h 220"/>
                <a:gd name="T102" fmla="*/ 59 w 703"/>
                <a:gd name="T103" fmla="*/ 46 h 220"/>
                <a:gd name="T104" fmla="*/ 27 w 703"/>
                <a:gd name="T105" fmla="*/ 21 h 220"/>
                <a:gd name="T106" fmla="*/ 13 w 703"/>
                <a:gd name="T107" fmla="*/ 33 h 220"/>
                <a:gd name="T108" fmla="*/ 0 w 703"/>
                <a:gd name="T109" fmla="*/ 48 h 220"/>
                <a:gd name="T110" fmla="*/ 18 w 703"/>
                <a:gd name="T111" fmla="*/ 60 h 220"/>
                <a:gd name="T112" fmla="*/ 37 w 703"/>
                <a:gd name="T113" fmla="*/ 7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3" h="220">
                  <a:moveTo>
                    <a:pt x="37" y="73"/>
                  </a:moveTo>
                  <a:cubicBezTo>
                    <a:pt x="38" y="74"/>
                    <a:pt x="43" y="77"/>
                    <a:pt x="43" y="83"/>
                  </a:cubicBezTo>
                  <a:cubicBezTo>
                    <a:pt x="42" y="89"/>
                    <a:pt x="37" y="92"/>
                    <a:pt x="33" y="94"/>
                  </a:cubicBezTo>
                  <a:cubicBezTo>
                    <a:pt x="31" y="96"/>
                    <a:pt x="27" y="98"/>
                    <a:pt x="27" y="99"/>
                  </a:cubicBezTo>
                  <a:cubicBezTo>
                    <a:pt x="27" y="99"/>
                    <a:pt x="27" y="100"/>
                    <a:pt x="29" y="102"/>
                  </a:cubicBezTo>
                  <a:cubicBezTo>
                    <a:pt x="42" y="115"/>
                    <a:pt x="69" y="122"/>
                    <a:pt x="109" y="122"/>
                  </a:cubicBezTo>
                  <a:cubicBezTo>
                    <a:pt x="144" y="122"/>
                    <a:pt x="184" y="117"/>
                    <a:pt x="219" y="112"/>
                  </a:cubicBezTo>
                  <a:cubicBezTo>
                    <a:pt x="246" y="109"/>
                    <a:pt x="269" y="106"/>
                    <a:pt x="285" y="106"/>
                  </a:cubicBezTo>
                  <a:cubicBezTo>
                    <a:pt x="295" y="106"/>
                    <a:pt x="301" y="107"/>
                    <a:pt x="305" y="109"/>
                  </a:cubicBezTo>
                  <a:cubicBezTo>
                    <a:pt x="311" y="113"/>
                    <a:pt x="311" y="117"/>
                    <a:pt x="311" y="119"/>
                  </a:cubicBezTo>
                  <a:cubicBezTo>
                    <a:pt x="309" y="128"/>
                    <a:pt x="294" y="133"/>
                    <a:pt x="233" y="145"/>
                  </a:cubicBezTo>
                  <a:cubicBezTo>
                    <a:pt x="205" y="151"/>
                    <a:pt x="158" y="161"/>
                    <a:pt x="150" y="168"/>
                  </a:cubicBezTo>
                  <a:cubicBezTo>
                    <a:pt x="160" y="177"/>
                    <a:pt x="235" y="191"/>
                    <a:pt x="291" y="191"/>
                  </a:cubicBezTo>
                  <a:cubicBezTo>
                    <a:pt x="314" y="191"/>
                    <a:pt x="318" y="188"/>
                    <a:pt x="318" y="188"/>
                  </a:cubicBezTo>
                  <a:cubicBezTo>
                    <a:pt x="321" y="185"/>
                    <a:pt x="325" y="184"/>
                    <a:pt x="329" y="184"/>
                  </a:cubicBezTo>
                  <a:cubicBezTo>
                    <a:pt x="336" y="184"/>
                    <a:pt x="343" y="188"/>
                    <a:pt x="353" y="194"/>
                  </a:cubicBezTo>
                  <a:cubicBezTo>
                    <a:pt x="368" y="203"/>
                    <a:pt x="388" y="215"/>
                    <a:pt x="415" y="217"/>
                  </a:cubicBezTo>
                  <a:cubicBezTo>
                    <a:pt x="442" y="219"/>
                    <a:pt x="452" y="213"/>
                    <a:pt x="463" y="207"/>
                  </a:cubicBezTo>
                  <a:cubicBezTo>
                    <a:pt x="472" y="201"/>
                    <a:pt x="482" y="196"/>
                    <a:pt x="500" y="195"/>
                  </a:cubicBezTo>
                  <a:cubicBezTo>
                    <a:pt x="542" y="193"/>
                    <a:pt x="591" y="174"/>
                    <a:pt x="593" y="158"/>
                  </a:cubicBezTo>
                  <a:cubicBezTo>
                    <a:pt x="594" y="146"/>
                    <a:pt x="610" y="137"/>
                    <a:pt x="639" y="123"/>
                  </a:cubicBezTo>
                  <a:cubicBezTo>
                    <a:pt x="667" y="109"/>
                    <a:pt x="702" y="91"/>
                    <a:pt x="698" y="74"/>
                  </a:cubicBezTo>
                  <a:cubicBezTo>
                    <a:pt x="694" y="59"/>
                    <a:pt x="662" y="56"/>
                    <a:pt x="632" y="56"/>
                  </a:cubicBezTo>
                  <a:cubicBezTo>
                    <a:pt x="626" y="56"/>
                    <a:pt x="620" y="57"/>
                    <a:pt x="615" y="57"/>
                  </a:cubicBezTo>
                  <a:cubicBezTo>
                    <a:pt x="609" y="57"/>
                    <a:pt x="604" y="57"/>
                    <a:pt x="599" y="57"/>
                  </a:cubicBezTo>
                  <a:cubicBezTo>
                    <a:pt x="577" y="57"/>
                    <a:pt x="560" y="56"/>
                    <a:pt x="550" y="51"/>
                  </a:cubicBezTo>
                  <a:cubicBezTo>
                    <a:pt x="532" y="41"/>
                    <a:pt x="494" y="28"/>
                    <a:pt x="467" y="28"/>
                  </a:cubicBezTo>
                  <a:cubicBezTo>
                    <a:pt x="459" y="28"/>
                    <a:pt x="448" y="30"/>
                    <a:pt x="445" y="36"/>
                  </a:cubicBezTo>
                  <a:cubicBezTo>
                    <a:pt x="436" y="53"/>
                    <a:pt x="422" y="64"/>
                    <a:pt x="409" y="64"/>
                  </a:cubicBezTo>
                  <a:cubicBezTo>
                    <a:pt x="403" y="64"/>
                    <a:pt x="397" y="62"/>
                    <a:pt x="393" y="58"/>
                  </a:cubicBezTo>
                  <a:cubicBezTo>
                    <a:pt x="389" y="53"/>
                    <a:pt x="388" y="46"/>
                    <a:pt x="387" y="37"/>
                  </a:cubicBezTo>
                  <a:cubicBezTo>
                    <a:pt x="385" y="19"/>
                    <a:pt x="382" y="8"/>
                    <a:pt x="368" y="8"/>
                  </a:cubicBezTo>
                  <a:cubicBezTo>
                    <a:pt x="365" y="8"/>
                    <a:pt x="360" y="9"/>
                    <a:pt x="355" y="10"/>
                  </a:cubicBezTo>
                  <a:cubicBezTo>
                    <a:pt x="346" y="13"/>
                    <a:pt x="341" y="17"/>
                    <a:pt x="338" y="22"/>
                  </a:cubicBezTo>
                  <a:cubicBezTo>
                    <a:pt x="333" y="33"/>
                    <a:pt x="338" y="47"/>
                    <a:pt x="343" y="59"/>
                  </a:cubicBezTo>
                  <a:cubicBezTo>
                    <a:pt x="347" y="70"/>
                    <a:pt x="350" y="79"/>
                    <a:pt x="343" y="84"/>
                  </a:cubicBezTo>
                  <a:cubicBezTo>
                    <a:pt x="340" y="86"/>
                    <a:pt x="337" y="86"/>
                    <a:pt x="333" y="86"/>
                  </a:cubicBezTo>
                  <a:cubicBezTo>
                    <a:pt x="314" y="86"/>
                    <a:pt x="276" y="70"/>
                    <a:pt x="273" y="46"/>
                  </a:cubicBezTo>
                  <a:cubicBezTo>
                    <a:pt x="273" y="45"/>
                    <a:pt x="272" y="45"/>
                    <a:pt x="272" y="45"/>
                  </a:cubicBezTo>
                  <a:cubicBezTo>
                    <a:pt x="267" y="45"/>
                    <a:pt x="260" y="47"/>
                    <a:pt x="253" y="50"/>
                  </a:cubicBezTo>
                  <a:cubicBezTo>
                    <a:pt x="245" y="53"/>
                    <a:pt x="235" y="57"/>
                    <a:pt x="228" y="57"/>
                  </a:cubicBezTo>
                  <a:cubicBezTo>
                    <a:pt x="219" y="57"/>
                    <a:pt x="212" y="52"/>
                    <a:pt x="210" y="43"/>
                  </a:cubicBezTo>
                  <a:cubicBezTo>
                    <a:pt x="205" y="20"/>
                    <a:pt x="155" y="2"/>
                    <a:pt x="137" y="0"/>
                  </a:cubicBezTo>
                  <a:cubicBezTo>
                    <a:pt x="137" y="1"/>
                    <a:pt x="138" y="2"/>
                    <a:pt x="138" y="3"/>
                  </a:cubicBezTo>
                  <a:cubicBezTo>
                    <a:pt x="143" y="10"/>
                    <a:pt x="150" y="21"/>
                    <a:pt x="143" y="31"/>
                  </a:cubicBezTo>
                  <a:cubicBezTo>
                    <a:pt x="141" y="34"/>
                    <a:pt x="138" y="38"/>
                    <a:pt x="131" y="38"/>
                  </a:cubicBezTo>
                  <a:cubicBezTo>
                    <a:pt x="122" y="38"/>
                    <a:pt x="110" y="32"/>
                    <a:pt x="100" y="27"/>
                  </a:cubicBezTo>
                  <a:cubicBezTo>
                    <a:pt x="94" y="24"/>
                    <a:pt x="88" y="21"/>
                    <a:pt x="84" y="20"/>
                  </a:cubicBezTo>
                  <a:cubicBezTo>
                    <a:pt x="85" y="22"/>
                    <a:pt x="86" y="25"/>
                    <a:pt x="87" y="28"/>
                  </a:cubicBezTo>
                  <a:cubicBezTo>
                    <a:pt x="90" y="38"/>
                    <a:pt x="94" y="49"/>
                    <a:pt x="89" y="58"/>
                  </a:cubicBezTo>
                  <a:cubicBezTo>
                    <a:pt x="88" y="61"/>
                    <a:pt x="85" y="63"/>
                    <a:pt x="81" y="63"/>
                  </a:cubicBezTo>
                  <a:cubicBezTo>
                    <a:pt x="75" y="63"/>
                    <a:pt x="68" y="57"/>
                    <a:pt x="59" y="46"/>
                  </a:cubicBezTo>
                  <a:cubicBezTo>
                    <a:pt x="50" y="35"/>
                    <a:pt x="36" y="21"/>
                    <a:pt x="27" y="21"/>
                  </a:cubicBezTo>
                  <a:cubicBezTo>
                    <a:pt x="18" y="21"/>
                    <a:pt x="16" y="25"/>
                    <a:pt x="13" y="33"/>
                  </a:cubicBezTo>
                  <a:cubicBezTo>
                    <a:pt x="10" y="38"/>
                    <a:pt x="7" y="45"/>
                    <a:pt x="0" y="48"/>
                  </a:cubicBezTo>
                  <a:cubicBezTo>
                    <a:pt x="5" y="52"/>
                    <a:pt x="13" y="57"/>
                    <a:pt x="18" y="60"/>
                  </a:cubicBezTo>
                  <a:cubicBezTo>
                    <a:pt x="25" y="65"/>
                    <a:pt x="32" y="69"/>
                    <a:pt x="37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3" name="Freeform 256">
              <a:extLst>
                <a:ext uri="{FF2B5EF4-FFF2-40B4-BE49-F238E27FC236}">
                  <a16:creationId xmlns:a16="http://schemas.microsoft.com/office/drawing/2014/main" id="{BAF26230-4E57-4EA5-AFF5-DFCD0641C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0506" y="1491757"/>
              <a:ext cx="1879" cy="1879"/>
            </a:xfrm>
            <a:custGeom>
              <a:avLst/>
              <a:gdLst>
                <a:gd name="T0" fmla="*/ 4 w 5"/>
                <a:gd name="T1" fmla="*/ 2 h 3"/>
                <a:gd name="T2" fmla="*/ 0 w 5"/>
                <a:gd name="T3" fmla="*/ 0 h 3"/>
                <a:gd name="T4" fmla="*/ 4 w 5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0" y="0"/>
                  </a:lnTo>
                  <a:cubicBezTo>
                    <a:pt x="2" y="0"/>
                    <a:pt x="3" y="1"/>
                    <a:pt x="4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4" name="Freeform 257">
              <a:extLst>
                <a:ext uri="{FF2B5EF4-FFF2-40B4-BE49-F238E27FC236}">
                  <a16:creationId xmlns:a16="http://schemas.microsoft.com/office/drawing/2014/main" id="{CFB0B908-B294-4A6C-B4B9-7F1A47960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5220" y="1852523"/>
              <a:ext cx="95830" cy="26306"/>
            </a:xfrm>
            <a:custGeom>
              <a:avLst/>
              <a:gdLst>
                <a:gd name="T0" fmla="*/ 101 w 227"/>
                <a:gd name="T1" fmla="*/ 0 h 62"/>
                <a:gd name="T2" fmla="*/ 95 w 227"/>
                <a:gd name="T3" fmla="*/ 1 h 62"/>
                <a:gd name="T4" fmla="*/ 49 w 227"/>
                <a:gd name="T5" fmla="*/ 10 h 62"/>
                <a:gd name="T6" fmla="*/ 0 w 227"/>
                <a:gd name="T7" fmla="*/ 20 h 62"/>
                <a:gd name="T8" fmla="*/ 1 w 227"/>
                <a:gd name="T9" fmla="*/ 21 h 62"/>
                <a:gd name="T10" fmla="*/ 60 w 227"/>
                <a:gd name="T11" fmla="*/ 34 h 62"/>
                <a:gd name="T12" fmla="*/ 142 w 227"/>
                <a:gd name="T13" fmla="*/ 52 h 62"/>
                <a:gd name="T14" fmla="*/ 180 w 227"/>
                <a:gd name="T15" fmla="*/ 61 h 62"/>
                <a:gd name="T16" fmla="*/ 213 w 227"/>
                <a:gd name="T17" fmla="*/ 54 h 62"/>
                <a:gd name="T18" fmla="*/ 226 w 227"/>
                <a:gd name="T19" fmla="*/ 43 h 62"/>
                <a:gd name="T20" fmla="*/ 101 w 227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62">
                  <a:moveTo>
                    <a:pt x="101" y="0"/>
                  </a:moveTo>
                  <a:cubicBezTo>
                    <a:pt x="96" y="0"/>
                    <a:pt x="95" y="1"/>
                    <a:pt x="95" y="1"/>
                  </a:cubicBezTo>
                  <a:cubicBezTo>
                    <a:pt x="88" y="6"/>
                    <a:pt x="73" y="7"/>
                    <a:pt x="49" y="10"/>
                  </a:cubicBezTo>
                  <a:cubicBezTo>
                    <a:pt x="33" y="12"/>
                    <a:pt x="4" y="15"/>
                    <a:pt x="0" y="20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9" y="30"/>
                    <a:pt x="35" y="32"/>
                    <a:pt x="60" y="34"/>
                  </a:cubicBezTo>
                  <a:cubicBezTo>
                    <a:pt x="89" y="37"/>
                    <a:pt x="122" y="40"/>
                    <a:pt x="142" y="52"/>
                  </a:cubicBezTo>
                  <a:cubicBezTo>
                    <a:pt x="153" y="58"/>
                    <a:pt x="166" y="61"/>
                    <a:pt x="180" y="61"/>
                  </a:cubicBezTo>
                  <a:cubicBezTo>
                    <a:pt x="192" y="61"/>
                    <a:pt x="204" y="59"/>
                    <a:pt x="213" y="54"/>
                  </a:cubicBezTo>
                  <a:cubicBezTo>
                    <a:pt x="222" y="50"/>
                    <a:pt x="226" y="46"/>
                    <a:pt x="226" y="43"/>
                  </a:cubicBezTo>
                  <a:cubicBezTo>
                    <a:pt x="222" y="32"/>
                    <a:pt x="136" y="0"/>
                    <a:pt x="10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5" name="Freeform 258">
              <a:extLst>
                <a:ext uri="{FF2B5EF4-FFF2-40B4-BE49-F238E27FC236}">
                  <a16:creationId xmlns:a16="http://schemas.microsoft.com/office/drawing/2014/main" id="{1259C5C2-6FE3-417E-AA34-8EB0836BE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9924" y="2677403"/>
              <a:ext cx="210452" cy="154077"/>
            </a:xfrm>
            <a:custGeom>
              <a:avLst/>
              <a:gdLst>
                <a:gd name="T0" fmla="*/ 69 w 496"/>
                <a:gd name="T1" fmla="*/ 213 h 363"/>
                <a:gd name="T2" fmla="*/ 50 w 496"/>
                <a:gd name="T3" fmla="*/ 215 h 363"/>
                <a:gd name="T4" fmla="*/ 42 w 496"/>
                <a:gd name="T5" fmla="*/ 228 h 363"/>
                <a:gd name="T6" fmla="*/ 22 w 496"/>
                <a:gd name="T7" fmla="*/ 260 h 363"/>
                <a:gd name="T8" fmla="*/ 1 w 496"/>
                <a:gd name="T9" fmla="*/ 281 h 363"/>
                <a:gd name="T10" fmla="*/ 9 w 496"/>
                <a:gd name="T11" fmla="*/ 295 h 363"/>
                <a:gd name="T12" fmla="*/ 14 w 496"/>
                <a:gd name="T13" fmla="*/ 349 h 363"/>
                <a:gd name="T14" fmla="*/ 12 w 496"/>
                <a:gd name="T15" fmla="*/ 360 h 363"/>
                <a:gd name="T16" fmla="*/ 11 w 496"/>
                <a:gd name="T17" fmla="*/ 362 h 363"/>
                <a:gd name="T18" fmla="*/ 40 w 496"/>
                <a:gd name="T19" fmla="*/ 339 h 363"/>
                <a:gd name="T20" fmla="*/ 59 w 496"/>
                <a:gd name="T21" fmla="*/ 329 h 363"/>
                <a:gd name="T22" fmla="*/ 74 w 496"/>
                <a:gd name="T23" fmla="*/ 333 h 363"/>
                <a:gd name="T24" fmla="*/ 79 w 496"/>
                <a:gd name="T25" fmla="*/ 334 h 363"/>
                <a:gd name="T26" fmla="*/ 79 w 496"/>
                <a:gd name="T27" fmla="*/ 332 h 363"/>
                <a:gd name="T28" fmla="*/ 59 w 496"/>
                <a:gd name="T29" fmla="*/ 310 h 363"/>
                <a:gd name="T30" fmla="*/ 34 w 496"/>
                <a:gd name="T31" fmla="*/ 277 h 363"/>
                <a:gd name="T32" fmla="*/ 49 w 496"/>
                <a:gd name="T33" fmla="*/ 262 h 363"/>
                <a:gd name="T34" fmla="*/ 65 w 496"/>
                <a:gd name="T35" fmla="*/ 265 h 363"/>
                <a:gd name="T36" fmla="*/ 100 w 496"/>
                <a:gd name="T37" fmla="*/ 265 h 363"/>
                <a:gd name="T38" fmla="*/ 132 w 496"/>
                <a:gd name="T39" fmla="*/ 259 h 363"/>
                <a:gd name="T40" fmla="*/ 222 w 496"/>
                <a:gd name="T41" fmla="*/ 293 h 363"/>
                <a:gd name="T42" fmla="*/ 248 w 496"/>
                <a:gd name="T43" fmla="*/ 308 h 363"/>
                <a:gd name="T44" fmla="*/ 262 w 496"/>
                <a:gd name="T45" fmla="*/ 278 h 363"/>
                <a:gd name="T46" fmla="*/ 378 w 496"/>
                <a:gd name="T47" fmla="*/ 222 h 363"/>
                <a:gd name="T48" fmla="*/ 421 w 496"/>
                <a:gd name="T49" fmla="*/ 207 h 363"/>
                <a:gd name="T50" fmla="*/ 415 w 496"/>
                <a:gd name="T51" fmla="*/ 196 h 363"/>
                <a:gd name="T52" fmla="*/ 411 w 496"/>
                <a:gd name="T53" fmla="*/ 189 h 363"/>
                <a:gd name="T54" fmla="*/ 455 w 496"/>
                <a:gd name="T55" fmla="*/ 139 h 363"/>
                <a:gd name="T56" fmla="*/ 495 w 496"/>
                <a:gd name="T57" fmla="*/ 101 h 363"/>
                <a:gd name="T58" fmla="*/ 481 w 496"/>
                <a:gd name="T59" fmla="*/ 109 h 363"/>
                <a:gd name="T60" fmla="*/ 442 w 496"/>
                <a:gd name="T61" fmla="*/ 127 h 363"/>
                <a:gd name="T62" fmla="*/ 428 w 496"/>
                <a:gd name="T63" fmla="*/ 121 h 363"/>
                <a:gd name="T64" fmla="*/ 419 w 496"/>
                <a:gd name="T65" fmla="*/ 116 h 363"/>
                <a:gd name="T66" fmla="*/ 394 w 496"/>
                <a:gd name="T67" fmla="*/ 126 h 363"/>
                <a:gd name="T68" fmla="*/ 357 w 496"/>
                <a:gd name="T69" fmla="*/ 141 h 363"/>
                <a:gd name="T70" fmla="*/ 352 w 496"/>
                <a:gd name="T71" fmla="*/ 141 h 363"/>
                <a:gd name="T72" fmla="*/ 184 w 496"/>
                <a:gd name="T73" fmla="*/ 16 h 363"/>
                <a:gd name="T74" fmla="*/ 159 w 496"/>
                <a:gd name="T75" fmla="*/ 0 h 363"/>
                <a:gd name="T76" fmla="*/ 141 w 496"/>
                <a:gd name="T77" fmla="*/ 12 h 363"/>
                <a:gd name="T78" fmla="*/ 144 w 496"/>
                <a:gd name="T79" fmla="*/ 32 h 363"/>
                <a:gd name="T80" fmla="*/ 148 w 496"/>
                <a:gd name="T81" fmla="*/ 79 h 363"/>
                <a:gd name="T82" fmla="*/ 141 w 496"/>
                <a:gd name="T83" fmla="*/ 115 h 363"/>
                <a:gd name="T84" fmla="*/ 126 w 496"/>
                <a:gd name="T85" fmla="*/ 158 h 363"/>
                <a:gd name="T86" fmla="*/ 118 w 496"/>
                <a:gd name="T87" fmla="*/ 181 h 363"/>
                <a:gd name="T88" fmla="*/ 114 w 496"/>
                <a:gd name="T89" fmla="*/ 199 h 363"/>
                <a:gd name="T90" fmla="*/ 69 w 496"/>
                <a:gd name="T91" fmla="*/ 21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6" h="363">
                  <a:moveTo>
                    <a:pt x="69" y="213"/>
                  </a:moveTo>
                  <a:cubicBezTo>
                    <a:pt x="62" y="214"/>
                    <a:pt x="56" y="214"/>
                    <a:pt x="50" y="215"/>
                  </a:cubicBezTo>
                  <a:cubicBezTo>
                    <a:pt x="42" y="217"/>
                    <a:pt x="42" y="219"/>
                    <a:pt x="42" y="228"/>
                  </a:cubicBezTo>
                  <a:cubicBezTo>
                    <a:pt x="42" y="237"/>
                    <a:pt x="42" y="252"/>
                    <a:pt x="22" y="260"/>
                  </a:cubicBezTo>
                  <a:cubicBezTo>
                    <a:pt x="9" y="266"/>
                    <a:pt x="1" y="273"/>
                    <a:pt x="1" y="281"/>
                  </a:cubicBezTo>
                  <a:cubicBezTo>
                    <a:pt x="0" y="287"/>
                    <a:pt x="3" y="292"/>
                    <a:pt x="9" y="295"/>
                  </a:cubicBezTo>
                  <a:cubicBezTo>
                    <a:pt x="26" y="304"/>
                    <a:pt x="20" y="329"/>
                    <a:pt x="14" y="349"/>
                  </a:cubicBezTo>
                  <a:cubicBezTo>
                    <a:pt x="13" y="353"/>
                    <a:pt x="13" y="356"/>
                    <a:pt x="12" y="360"/>
                  </a:cubicBezTo>
                  <a:cubicBezTo>
                    <a:pt x="12" y="361"/>
                    <a:pt x="12" y="361"/>
                    <a:pt x="11" y="362"/>
                  </a:cubicBezTo>
                  <a:cubicBezTo>
                    <a:pt x="17" y="360"/>
                    <a:pt x="28" y="352"/>
                    <a:pt x="40" y="339"/>
                  </a:cubicBezTo>
                  <a:cubicBezTo>
                    <a:pt x="45" y="333"/>
                    <a:pt x="52" y="329"/>
                    <a:pt x="59" y="329"/>
                  </a:cubicBezTo>
                  <a:cubicBezTo>
                    <a:pt x="65" y="329"/>
                    <a:pt x="70" y="331"/>
                    <a:pt x="74" y="333"/>
                  </a:cubicBezTo>
                  <a:cubicBezTo>
                    <a:pt x="75" y="333"/>
                    <a:pt x="78" y="334"/>
                    <a:pt x="79" y="334"/>
                  </a:cubicBezTo>
                  <a:cubicBezTo>
                    <a:pt x="79" y="334"/>
                    <a:pt x="79" y="333"/>
                    <a:pt x="79" y="332"/>
                  </a:cubicBezTo>
                  <a:cubicBezTo>
                    <a:pt x="81" y="325"/>
                    <a:pt x="70" y="317"/>
                    <a:pt x="59" y="310"/>
                  </a:cubicBezTo>
                  <a:cubicBezTo>
                    <a:pt x="47" y="301"/>
                    <a:pt x="32" y="291"/>
                    <a:pt x="34" y="277"/>
                  </a:cubicBezTo>
                  <a:cubicBezTo>
                    <a:pt x="35" y="267"/>
                    <a:pt x="40" y="262"/>
                    <a:pt x="49" y="262"/>
                  </a:cubicBezTo>
                  <a:cubicBezTo>
                    <a:pt x="54" y="262"/>
                    <a:pt x="59" y="264"/>
                    <a:pt x="65" y="265"/>
                  </a:cubicBezTo>
                  <a:cubicBezTo>
                    <a:pt x="76" y="268"/>
                    <a:pt x="91" y="270"/>
                    <a:pt x="100" y="265"/>
                  </a:cubicBezTo>
                  <a:cubicBezTo>
                    <a:pt x="109" y="261"/>
                    <a:pt x="119" y="259"/>
                    <a:pt x="132" y="259"/>
                  </a:cubicBezTo>
                  <a:cubicBezTo>
                    <a:pt x="162" y="259"/>
                    <a:pt x="198" y="272"/>
                    <a:pt x="222" y="293"/>
                  </a:cubicBezTo>
                  <a:cubicBezTo>
                    <a:pt x="234" y="303"/>
                    <a:pt x="242" y="308"/>
                    <a:pt x="248" y="308"/>
                  </a:cubicBezTo>
                  <a:cubicBezTo>
                    <a:pt x="254" y="308"/>
                    <a:pt x="258" y="299"/>
                    <a:pt x="262" y="278"/>
                  </a:cubicBezTo>
                  <a:cubicBezTo>
                    <a:pt x="270" y="237"/>
                    <a:pt x="330" y="222"/>
                    <a:pt x="378" y="222"/>
                  </a:cubicBezTo>
                  <a:cubicBezTo>
                    <a:pt x="406" y="222"/>
                    <a:pt x="419" y="214"/>
                    <a:pt x="421" y="207"/>
                  </a:cubicBezTo>
                  <a:cubicBezTo>
                    <a:pt x="422" y="203"/>
                    <a:pt x="419" y="199"/>
                    <a:pt x="415" y="196"/>
                  </a:cubicBezTo>
                  <a:cubicBezTo>
                    <a:pt x="413" y="194"/>
                    <a:pt x="411" y="192"/>
                    <a:pt x="411" y="189"/>
                  </a:cubicBezTo>
                  <a:cubicBezTo>
                    <a:pt x="411" y="178"/>
                    <a:pt x="427" y="164"/>
                    <a:pt x="455" y="139"/>
                  </a:cubicBezTo>
                  <a:cubicBezTo>
                    <a:pt x="469" y="127"/>
                    <a:pt x="490" y="109"/>
                    <a:pt x="495" y="101"/>
                  </a:cubicBezTo>
                  <a:cubicBezTo>
                    <a:pt x="491" y="103"/>
                    <a:pt x="485" y="106"/>
                    <a:pt x="481" y="109"/>
                  </a:cubicBezTo>
                  <a:cubicBezTo>
                    <a:pt x="468" y="118"/>
                    <a:pt x="454" y="127"/>
                    <a:pt x="442" y="127"/>
                  </a:cubicBezTo>
                  <a:cubicBezTo>
                    <a:pt x="436" y="127"/>
                    <a:pt x="431" y="125"/>
                    <a:pt x="428" y="121"/>
                  </a:cubicBezTo>
                  <a:cubicBezTo>
                    <a:pt x="425" y="118"/>
                    <a:pt x="423" y="116"/>
                    <a:pt x="419" y="116"/>
                  </a:cubicBezTo>
                  <a:cubicBezTo>
                    <a:pt x="413" y="116"/>
                    <a:pt x="404" y="121"/>
                    <a:pt x="394" y="126"/>
                  </a:cubicBezTo>
                  <a:cubicBezTo>
                    <a:pt x="383" y="132"/>
                    <a:pt x="371" y="138"/>
                    <a:pt x="357" y="141"/>
                  </a:cubicBezTo>
                  <a:cubicBezTo>
                    <a:pt x="355" y="141"/>
                    <a:pt x="354" y="141"/>
                    <a:pt x="352" y="141"/>
                  </a:cubicBezTo>
                  <a:cubicBezTo>
                    <a:pt x="311" y="141"/>
                    <a:pt x="209" y="55"/>
                    <a:pt x="184" y="16"/>
                  </a:cubicBezTo>
                  <a:cubicBezTo>
                    <a:pt x="177" y="6"/>
                    <a:pt x="168" y="0"/>
                    <a:pt x="159" y="0"/>
                  </a:cubicBezTo>
                  <a:cubicBezTo>
                    <a:pt x="151" y="0"/>
                    <a:pt x="144" y="5"/>
                    <a:pt x="141" y="12"/>
                  </a:cubicBezTo>
                  <a:cubicBezTo>
                    <a:pt x="138" y="18"/>
                    <a:pt x="139" y="25"/>
                    <a:pt x="144" y="32"/>
                  </a:cubicBezTo>
                  <a:cubicBezTo>
                    <a:pt x="159" y="52"/>
                    <a:pt x="154" y="65"/>
                    <a:pt x="148" y="79"/>
                  </a:cubicBezTo>
                  <a:cubicBezTo>
                    <a:pt x="145" y="89"/>
                    <a:pt x="141" y="99"/>
                    <a:pt x="141" y="115"/>
                  </a:cubicBezTo>
                  <a:cubicBezTo>
                    <a:pt x="141" y="138"/>
                    <a:pt x="132" y="149"/>
                    <a:pt x="126" y="158"/>
                  </a:cubicBezTo>
                  <a:cubicBezTo>
                    <a:pt x="120" y="166"/>
                    <a:pt x="116" y="171"/>
                    <a:pt x="118" y="181"/>
                  </a:cubicBezTo>
                  <a:cubicBezTo>
                    <a:pt x="119" y="189"/>
                    <a:pt x="118" y="195"/>
                    <a:pt x="114" y="199"/>
                  </a:cubicBezTo>
                  <a:cubicBezTo>
                    <a:pt x="106" y="210"/>
                    <a:pt x="87" y="212"/>
                    <a:pt x="69" y="2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6" name="Freeform 259">
              <a:extLst>
                <a:ext uri="{FF2B5EF4-FFF2-40B4-BE49-F238E27FC236}">
                  <a16:creationId xmlns:a16="http://schemas.microsoft.com/office/drawing/2014/main" id="{019EB0BE-D7AD-4980-8DC3-05DFB8AC0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918" y="2844633"/>
              <a:ext cx="364530" cy="283729"/>
            </a:xfrm>
            <a:custGeom>
              <a:avLst/>
              <a:gdLst>
                <a:gd name="T0" fmla="*/ 324 w 855"/>
                <a:gd name="T1" fmla="*/ 491 h 666"/>
                <a:gd name="T2" fmla="*/ 216 w 855"/>
                <a:gd name="T3" fmla="*/ 518 h 666"/>
                <a:gd name="T4" fmla="*/ 158 w 855"/>
                <a:gd name="T5" fmla="*/ 509 h 666"/>
                <a:gd name="T6" fmla="*/ 132 w 855"/>
                <a:gd name="T7" fmla="*/ 523 h 666"/>
                <a:gd name="T8" fmla="*/ 0 w 855"/>
                <a:gd name="T9" fmla="*/ 625 h 666"/>
                <a:gd name="T10" fmla="*/ 56 w 855"/>
                <a:gd name="T11" fmla="*/ 633 h 666"/>
                <a:gd name="T12" fmla="*/ 291 w 855"/>
                <a:gd name="T13" fmla="*/ 573 h 666"/>
                <a:gd name="T14" fmla="*/ 332 w 855"/>
                <a:gd name="T15" fmla="*/ 584 h 666"/>
                <a:gd name="T16" fmla="*/ 328 w 855"/>
                <a:gd name="T17" fmla="*/ 646 h 666"/>
                <a:gd name="T18" fmla="*/ 408 w 855"/>
                <a:gd name="T19" fmla="*/ 638 h 666"/>
                <a:gd name="T20" fmla="*/ 444 w 855"/>
                <a:gd name="T21" fmla="*/ 604 h 666"/>
                <a:gd name="T22" fmla="*/ 425 w 855"/>
                <a:gd name="T23" fmla="*/ 570 h 666"/>
                <a:gd name="T24" fmla="*/ 467 w 855"/>
                <a:gd name="T25" fmla="*/ 576 h 666"/>
                <a:gd name="T26" fmla="*/ 554 w 855"/>
                <a:gd name="T27" fmla="*/ 569 h 666"/>
                <a:gd name="T28" fmla="*/ 594 w 855"/>
                <a:gd name="T29" fmla="*/ 561 h 666"/>
                <a:gd name="T30" fmla="*/ 615 w 855"/>
                <a:gd name="T31" fmla="*/ 571 h 666"/>
                <a:gd name="T32" fmla="*/ 659 w 855"/>
                <a:gd name="T33" fmla="*/ 520 h 666"/>
                <a:gd name="T34" fmla="*/ 681 w 855"/>
                <a:gd name="T35" fmla="*/ 541 h 666"/>
                <a:gd name="T36" fmla="*/ 741 w 855"/>
                <a:gd name="T37" fmla="*/ 460 h 666"/>
                <a:gd name="T38" fmla="*/ 766 w 855"/>
                <a:gd name="T39" fmla="*/ 298 h 666"/>
                <a:gd name="T40" fmla="*/ 837 w 855"/>
                <a:gd name="T41" fmla="*/ 207 h 666"/>
                <a:gd name="T42" fmla="*/ 799 w 855"/>
                <a:gd name="T43" fmla="*/ 8 h 666"/>
                <a:gd name="T44" fmla="*/ 731 w 855"/>
                <a:gd name="T45" fmla="*/ 29 h 666"/>
                <a:gd name="T46" fmla="*/ 689 w 855"/>
                <a:gd name="T47" fmla="*/ 90 h 666"/>
                <a:gd name="T48" fmla="*/ 687 w 855"/>
                <a:gd name="T49" fmla="*/ 185 h 666"/>
                <a:gd name="T50" fmla="*/ 635 w 855"/>
                <a:gd name="T51" fmla="*/ 288 h 666"/>
                <a:gd name="T52" fmla="*/ 580 w 855"/>
                <a:gd name="T53" fmla="*/ 350 h 666"/>
                <a:gd name="T54" fmla="*/ 487 w 855"/>
                <a:gd name="T55" fmla="*/ 371 h 666"/>
                <a:gd name="T56" fmla="*/ 457 w 855"/>
                <a:gd name="T57" fmla="*/ 360 h 666"/>
                <a:gd name="T58" fmla="*/ 403 w 855"/>
                <a:gd name="T59" fmla="*/ 460 h 666"/>
                <a:gd name="T60" fmla="*/ 392 w 855"/>
                <a:gd name="T61" fmla="*/ 494 h 666"/>
                <a:gd name="T62" fmla="*/ 335 w 855"/>
                <a:gd name="T63" fmla="*/ 505 h 666"/>
                <a:gd name="T64" fmla="*/ 332 w 855"/>
                <a:gd name="T65" fmla="*/ 492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5" h="666">
                  <a:moveTo>
                    <a:pt x="332" y="492"/>
                  </a:moveTo>
                  <a:cubicBezTo>
                    <a:pt x="332" y="492"/>
                    <a:pt x="330" y="491"/>
                    <a:pt x="324" y="491"/>
                  </a:cubicBezTo>
                  <a:cubicBezTo>
                    <a:pt x="310" y="491"/>
                    <a:pt x="285" y="498"/>
                    <a:pt x="248" y="512"/>
                  </a:cubicBezTo>
                  <a:cubicBezTo>
                    <a:pt x="237" y="516"/>
                    <a:pt x="227" y="518"/>
                    <a:pt x="216" y="518"/>
                  </a:cubicBezTo>
                  <a:cubicBezTo>
                    <a:pt x="203" y="518"/>
                    <a:pt x="191" y="516"/>
                    <a:pt x="181" y="513"/>
                  </a:cubicBezTo>
                  <a:cubicBezTo>
                    <a:pt x="172" y="511"/>
                    <a:pt x="165" y="509"/>
                    <a:pt x="158" y="509"/>
                  </a:cubicBezTo>
                  <a:cubicBezTo>
                    <a:pt x="150" y="509"/>
                    <a:pt x="143" y="512"/>
                    <a:pt x="137" y="518"/>
                  </a:cubicBezTo>
                  <a:lnTo>
                    <a:pt x="132" y="523"/>
                  </a:lnTo>
                  <a:cubicBezTo>
                    <a:pt x="101" y="554"/>
                    <a:pt x="54" y="601"/>
                    <a:pt x="17" y="607"/>
                  </a:cubicBezTo>
                  <a:cubicBezTo>
                    <a:pt x="2" y="610"/>
                    <a:pt x="0" y="618"/>
                    <a:pt x="0" y="625"/>
                  </a:cubicBezTo>
                  <a:cubicBezTo>
                    <a:pt x="1" y="634"/>
                    <a:pt x="8" y="642"/>
                    <a:pt x="12" y="642"/>
                  </a:cubicBezTo>
                  <a:cubicBezTo>
                    <a:pt x="26" y="635"/>
                    <a:pt x="41" y="634"/>
                    <a:pt x="56" y="633"/>
                  </a:cubicBezTo>
                  <a:cubicBezTo>
                    <a:pt x="73" y="633"/>
                    <a:pt x="88" y="632"/>
                    <a:pt x="94" y="623"/>
                  </a:cubicBezTo>
                  <a:cubicBezTo>
                    <a:pt x="110" y="599"/>
                    <a:pt x="226" y="575"/>
                    <a:pt x="291" y="573"/>
                  </a:cubicBezTo>
                  <a:cubicBezTo>
                    <a:pt x="293" y="573"/>
                    <a:pt x="295" y="573"/>
                    <a:pt x="297" y="573"/>
                  </a:cubicBezTo>
                  <a:cubicBezTo>
                    <a:pt x="316" y="573"/>
                    <a:pt x="327" y="576"/>
                    <a:pt x="332" y="584"/>
                  </a:cubicBezTo>
                  <a:cubicBezTo>
                    <a:pt x="339" y="592"/>
                    <a:pt x="336" y="604"/>
                    <a:pt x="333" y="616"/>
                  </a:cubicBezTo>
                  <a:cubicBezTo>
                    <a:pt x="330" y="625"/>
                    <a:pt x="327" y="636"/>
                    <a:pt x="328" y="646"/>
                  </a:cubicBezTo>
                  <a:cubicBezTo>
                    <a:pt x="330" y="663"/>
                    <a:pt x="345" y="665"/>
                    <a:pt x="354" y="665"/>
                  </a:cubicBezTo>
                  <a:cubicBezTo>
                    <a:pt x="373" y="665"/>
                    <a:pt x="394" y="654"/>
                    <a:pt x="408" y="638"/>
                  </a:cubicBezTo>
                  <a:cubicBezTo>
                    <a:pt x="418" y="627"/>
                    <a:pt x="428" y="619"/>
                    <a:pt x="435" y="613"/>
                  </a:cubicBezTo>
                  <a:cubicBezTo>
                    <a:pt x="439" y="610"/>
                    <a:pt x="444" y="606"/>
                    <a:pt x="444" y="604"/>
                  </a:cubicBezTo>
                  <a:cubicBezTo>
                    <a:pt x="444" y="604"/>
                    <a:pt x="444" y="602"/>
                    <a:pt x="436" y="595"/>
                  </a:cubicBezTo>
                  <a:cubicBezTo>
                    <a:pt x="422" y="584"/>
                    <a:pt x="424" y="574"/>
                    <a:pt x="425" y="570"/>
                  </a:cubicBezTo>
                  <a:cubicBezTo>
                    <a:pt x="427" y="563"/>
                    <a:pt x="434" y="559"/>
                    <a:pt x="441" y="559"/>
                  </a:cubicBezTo>
                  <a:cubicBezTo>
                    <a:pt x="451" y="559"/>
                    <a:pt x="460" y="565"/>
                    <a:pt x="467" y="576"/>
                  </a:cubicBezTo>
                  <a:cubicBezTo>
                    <a:pt x="475" y="587"/>
                    <a:pt x="490" y="593"/>
                    <a:pt x="507" y="593"/>
                  </a:cubicBezTo>
                  <a:cubicBezTo>
                    <a:pt x="527" y="593"/>
                    <a:pt x="545" y="584"/>
                    <a:pt x="554" y="569"/>
                  </a:cubicBezTo>
                  <a:cubicBezTo>
                    <a:pt x="562" y="557"/>
                    <a:pt x="569" y="552"/>
                    <a:pt x="576" y="552"/>
                  </a:cubicBezTo>
                  <a:cubicBezTo>
                    <a:pt x="583" y="552"/>
                    <a:pt x="589" y="557"/>
                    <a:pt x="594" y="561"/>
                  </a:cubicBezTo>
                  <a:cubicBezTo>
                    <a:pt x="600" y="566"/>
                    <a:pt x="606" y="571"/>
                    <a:pt x="614" y="571"/>
                  </a:cubicBezTo>
                  <a:lnTo>
                    <a:pt x="615" y="571"/>
                  </a:lnTo>
                  <a:cubicBezTo>
                    <a:pt x="627" y="570"/>
                    <a:pt x="638" y="549"/>
                    <a:pt x="645" y="536"/>
                  </a:cubicBezTo>
                  <a:cubicBezTo>
                    <a:pt x="651" y="525"/>
                    <a:pt x="653" y="520"/>
                    <a:pt x="659" y="520"/>
                  </a:cubicBezTo>
                  <a:cubicBezTo>
                    <a:pt x="666" y="520"/>
                    <a:pt x="667" y="528"/>
                    <a:pt x="667" y="531"/>
                  </a:cubicBezTo>
                  <a:cubicBezTo>
                    <a:pt x="667" y="538"/>
                    <a:pt x="672" y="541"/>
                    <a:pt x="681" y="541"/>
                  </a:cubicBezTo>
                  <a:cubicBezTo>
                    <a:pt x="693" y="541"/>
                    <a:pt x="713" y="533"/>
                    <a:pt x="729" y="516"/>
                  </a:cubicBezTo>
                  <a:cubicBezTo>
                    <a:pt x="742" y="502"/>
                    <a:pt x="741" y="480"/>
                    <a:pt x="741" y="460"/>
                  </a:cubicBezTo>
                  <a:cubicBezTo>
                    <a:pt x="740" y="441"/>
                    <a:pt x="739" y="423"/>
                    <a:pt x="748" y="409"/>
                  </a:cubicBezTo>
                  <a:cubicBezTo>
                    <a:pt x="766" y="382"/>
                    <a:pt x="783" y="328"/>
                    <a:pt x="766" y="298"/>
                  </a:cubicBezTo>
                  <a:cubicBezTo>
                    <a:pt x="751" y="268"/>
                    <a:pt x="782" y="247"/>
                    <a:pt x="809" y="228"/>
                  </a:cubicBezTo>
                  <a:cubicBezTo>
                    <a:pt x="819" y="221"/>
                    <a:pt x="829" y="214"/>
                    <a:pt x="837" y="207"/>
                  </a:cubicBezTo>
                  <a:cubicBezTo>
                    <a:pt x="854" y="192"/>
                    <a:pt x="833" y="126"/>
                    <a:pt x="818" y="78"/>
                  </a:cubicBezTo>
                  <a:cubicBezTo>
                    <a:pt x="808" y="49"/>
                    <a:pt x="800" y="23"/>
                    <a:pt x="799" y="8"/>
                  </a:cubicBezTo>
                  <a:cubicBezTo>
                    <a:pt x="799" y="0"/>
                    <a:pt x="795" y="0"/>
                    <a:pt x="792" y="0"/>
                  </a:cubicBezTo>
                  <a:cubicBezTo>
                    <a:pt x="777" y="0"/>
                    <a:pt x="749" y="17"/>
                    <a:pt x="731" y="29"/>
                  </a:cubicBezTo>
                  <a:cubicBezTo>
                    <a:pt x="723" y="34"/>
                    <a:pt x="716" y="38"/>
                    <a:pt x="711" y="41"/>
                  </a:cubicBezTo>
                  <a:cubicBezTo>
                    <a:pt x="701" y="45"/>
                    <a:pt x="691" y="67"/>
                    <a:pt x="689" y="90"/>
                  </a:cubicBezTo>
                  <a:cubicBezTo>
                    <a:pt x="687" y="110"/>
                    <a:pt x="690" y="125"/>
                    <a:pt x="699" y="132"/>
                  </a:cubicBezTo>
                  <a:cubicBezTo>
                    <a:pt x="716" y="146"/>
                    <a:pt x="701" y="166"/>
                    <a:pt x="687" y="185"/>
                  </a:cubicBezTo>
                  <a:cubicBezTo>
                    <a:pt x="675" y="201"/>
                    <a:pt x="661" y="220"/>
                    <a:pt x="662" y="238"/>
                  </a:cubicBezTo>
                  <a:cubicBezTo>
                    <a:pt x="664" y="265"/>
                    <a:pt x="649" y="277"/>
                    <a:pt x="635" y="288"/>
                  </a:cubicBezTo>
                  <a:cubicBezTo>
                    <a:pt x="626" y="296"/>
                    <a:pt x="617" y="302"/>
                    <a:pt x="615" y="314"/>
                  </a:cubicBezTo>
                  <a:cubicBezTo>
                    <a:pt x="610" y="336"/>
                    <a:pt x="597" y="342"/>
                    <a:pt x="580" y="350"/>
                  </a:cubicBezTo>
                  <a:cubicBezTo>
                    <a:pt x="570" y="355"/>
                    <a:pt x="557" y="361"/>
                    <a:pt x="543" y="372"/>
                  </a:cubicBezTo>
                  <a:cubicBezTo>
                    <a:pt x="520" y="389"/>
                    <a:pt x="498" y="388"/>
                    <a:pt x="487" y="371"/>
                  </a:cubicBezTo>
                  <a:cubicBezTo>
                    <a:pt x="481" y="363"/>
                    <a:pt x="480" y="352"/>
                    <a:pt x="483" y="343"/>
                  </a:cubicBezTo>
                  <a:cubicBezTo>
                    <a:pt x="477" y="344"/>
                    <a:pt x="466" y="351"/>
                    <a:pt x="457" y="360"/>
                  </a:cubicBezTo>
                  <a:cubicBezTo>
                    <a:pt x="448" y="369"/>
                    <a:pt x="438" y="384"/>
                    <a:pt x="439" y="403"/>
                  </a:cubicBezTo>
                  <a:cubicBezTo>
                    <a:pt x="440" y="433"/>
                    <a:pt x="419" y="449"/>
                    <a:pt x="403" y="460"/>
                  </a:cubicBezTo>
                  <a:cubicBezTo>
                    <a:pt x="388" y="470"/>
                    <a:pt x="388" y="472"/>
                    <a:pt x="390" y="476"/>
                  </a:cubicBezTo>
                  <a:cubicBezTo>
                    <a:pt x="395" y="482"/>
                    <a:pt x="395" y="488"/>
                    <a:pt x="392" y="494"/>
                  </a:cubicBezTo>
                  <a:cubicBezTo>
                    <a:pt x="386" y="505"/>
                    <a:pt x="368" y="511"/>
                    <a:pt x="354" y="511"/>
                  </a:cubicBezTo>
                  <a:cubicBezTo>
                    <a:pt x="345" y="511"/>
                    <a:pt x="339" y="509"/>
                    <a:pt x="335" y="505"/>
                  </a:cubicBezTo>
                  <a:cubicBezTo>
                    <a:pt x="333" y="502"/>
                    <a:pt x="332" y="499"/>
                    <a:pt x="332" y="495"/>
                  </a:cubicBezTo>
                  <a:cubicBezTo>
                    <a:pt x="332" y="494"/>
                    <a:pt x="332" y="493"/>
                    <a:pt x="332" y="49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7" name="Freeform 260">
              <a:extLst>
                <a:ext uri="{FF2B5EF4-FFF2-40B4-BE49-F238E27FC236}">
                  <a16:creationId xmlns:a16="http://schemas.microsoft.com/office/drawing/2014/main" id="{C1F040D5-2772-4E55-BE4F-17524F60F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1699" y="3128361"/>
              <a:ext cx="77040" cy="92069"/>
            </a:xfrm>
            <a:custGeom>
              <a:avLst/>
              <a:gdLst>
                <a:gd name="T0" fmla="*/ 67 w 181"/>
                <a:gd name="T1" fmla="*/ 202 h 218"/>
                <a:gd name="T2" fmla="*/ 87 w 181"/>
                <a:gd name="T3" fmla="*/ 215 h 218"/>
                <a:gd name="T4" fmla="*/ 129 w 181"/>
                <a:gd name="T5" fmla="*/ 156 h 218"/>
                <a:gd name="T6" fmla="*/ 169 w 181"/>
                <a:gd name="T7" fmla="*/ 89 h 218"/>
                <a:gd name="T8" fmla="*/ 180 w 181"/>
                <a:gd name="T9" fmla="*/ 69 h 218"/>
                <a:gd name="T10" fmla="*/ 171 w 181"/>
                <a:gd name="T11" fmla="*/ 63 h 218"/>
                <a:gd name="T12" fmla="*/ 152 w 181"/>
                <a:gd name="T13" fmla="*/ 43 h 218"/>
                <a:gd name="T14" fmla="*/ 130 w 181"/>
                <a:gd name="T15" fmla="*/ 28 h 218"/>
                <a:gd name="T16" fmla="*/ 100 w 181"/>
                <a:gd name="T17" fmla="*/ 5 h 218"/>
                <a:gd name="T18" fmla="*/ 93 w 181"/>
                <a:gd name="T19" fmla="*/ 0 h 218"/>
                <a:gd name="T20" fmla="*/ 40 w 181"/>
                <a:gd name="T21" fmla="*/ 25 h 218"/>
                <a:gd name="T22" fmla="*/ 31 w 181"/>
                <a:gd name="T23" fmla="*/ 32 h 218"/>
                <a:gd name="T24" fmla="*/ 10 w 181"/>
                <a:gd name="T25" fmla="*/ 72 h 218"/>
                <a:gd name="T26" fmla="*/ 19 w 181"/>
                <a:gd name="T27" fmla="*/ 79 h 218"/>
                <a:gd name="T28" fmla="*/ 42 w 181"/>
                <a:gd name="T29" fmla="*/ 50 h 218"/>
                <a:gd name="T30" fmla="*/ 53 w 181"/>
                <a:gd name="T31" fmla="*/ 40 h 218"/>
                <a:gd name="T32" fmla="*/ 64 w 181"/>
                <a:gd name="T33" fmla="*/ 48 h 218"/>
                <a:gd name="T34" fmla="*/ 64 w 181"/>
                <a:gd name="T35" fmla="*/ 131 h 218"/>
                <a:gd name="T36" fmla="*/ 67 w 181"/>
                <a:gd name="T37" fmla="*/ 20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" h="218">
                  <a:moveTo>
                    <a:pt x="67" y="202"/>
                  </a:moveTo>
                  <a:cubicBezTo>
                    <a:pt x="73" y="212"/>
                    <a:pt x="80" y="217"/>
                    <a:pt x="87" y="215"/>
                  </a:cubicBezTo>
                  <a:cubicBezTo>
                    <a:pt x="97" y="213"/>
                    <a:pt x="114" y="183"/>
                    <a:pt x="129" y="156"/>
                  </a:cubicBezTo>
                  <a:cubicBezTo>
                    <a:pt x="141" y="132"/>
                    <a:pt x="155" y="107"/>
                    <a:pt x="169" y="89"/>
                  </a:cubicBezTo>
                  <a:cubicBezTo>
                    <a:pt x="180" y="75"/>
                    <a:pt x="180" y="70"/>
                    <a:pt x="180" y="69"/>
                  </a:cubicBezTo>
                  <a:cubicBezTo>
                    <a:pt x="179" y="66"/>
                    <a:pt x="175" y="65"/>
                    <a:pt x="171" y="63"/>
                  </a:cubicBezTo>
                  <a:cubicBezTo>
                    <a:pt x="163" y="60"/>
                    <a:pt x="152" y="56"/>
                    <a:pt x="152" y="43"/>
                  </a:cubicBezTo>
                  <a:cubicBezTo>
                    <a:pt x="152" y="36"/>
                    <a:pt x="143" y="33"/>
                    <a:pt x="130" y="28"/>
                  </a:cubicBezTo>
                  <a:cubicBezTo>
                    <a:pt x="117" y="24"/>
                    <a:pt x="102" y="19"/>
                    <a:pt x="100" y="5"/>
                  </a:cubicBezTo>
                  <a:cubicBezTo>
                    <a:pt x="100" y="3"/>
                    <a:pt x="99" y="0"/>
                    <a:pt x="93" y="0"/>
                  </a:cubicBezTo>
                  <a:cubicBezTo>
                    <a:pt x="81" y="0"/>
                    <a:pt x="61" y="10"/>
                    <a:pt x="40" y="25"/>
                  </a:cubicBezTo>
                  <a:lnTo>
                    <a:pt x="31" y="32"/>
                  </a:lnTo>
                  <a:cubicBezTo>
                    <a:pt x="3" y="52"/>
                    <a:pt x="0" y="54"/>
                    <a:pt x="10" y="72"/>
                  </a:cubicBezTo>
                  <a:cubicBezTo>
                    <a:pt x="12" y="75"/>
                    <a:pt x="15" y="79"/>
                    <a:pt x="19" y="79"/>
                  </a:cubicBezTo>
                  <a:cubicBezTo>
                    <a:pt x="26" y="79"/>
                    <a:pt x="36" y="66"/>
                    <a:pt x="42" y="50"/>
                  </a:cubicBezTo>
                  <a:cubicBezTo>
                    <a:pt x="45" y="42"/>
                    <a:pt x="49" y="40"/>
                    <a:pt x="53" y="40"/>
                  </a:cubicBezTo>
                  <a:cubicBezTo>
                    <a:pt x="57" y="40"/>
                    <a:pt x="60" y="43"/>
                    <a:pt x="64" y="48"/>
                  </a:cubicBezTo>
                  <a:cubicBezTo>
                    <a:pt x="73" y="64"/>
                    <a:pt x="78" y="103"/>
                    <a:pt x="64" y="131"/>
                  </a:cubicBezTo>
                  <a:cubicBezTo>
                    <a:pt x="52" y="155"/>
                    <a:pt x="57" y="185"/>
                    <a:pt x="67" y="2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8" name="Freeform 261">
              <a:extLst>
                <a:ext uri="{FF2B5EF4-FFF2-40B4-BE49-F238E27FC236}">
                  <a16:creationId xmlns:a16="http://schemas.microsoft.com/office/drawing/2014/main" id="{593F7094-B94F-436A-A41B-989C2D513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3772" y="3103933"/>
              <a:ext cx="71402" cy="56369"/>
            </a:xfrm>
            <a:custGeom>
              <a:avLst/>
              <a:gdLst>
                <a:gd name="T0" fmla="*/ 32 w 169"/>
                <a:gd name="T1" fmla="*/ 132 h 133"/>
                <a:gd name="T2" fmla="*/ 50 w 169"/>
                <a:gd name="T3" fmla="*/ 112 h 133"/>
                <a:gd name="T4" fmla="*/ 100 w 169"/>
                <a:gd name="T5" fmla="*/ 78 h 133"/>
                <a:gd name="T6" fmla="*/ 124 w 169"/>
                <a:gd name="T7" fmla="*/ 83 h 133"/>
                <a:gd name="T8" fmla="*/ 129 w 169"/>
                <a:gd name="T9" fmla="*/ 84 h 133"/>
                <a:gd name="T10" fmla="*/ 154 w 169"/>
                <a:gd name="T11" fmla="*/ 64 h 133"/>
                <a:gd name="T12" fmla="*/ 168 w 169"/>
                <a:gd name="T13" fmla="*/ 21 h 133"/>
                <a:gd name="T14" fmla="*/ 134 w 169"/>
                <a:gd name="T15" fmla="*/ 0 h 133"/>
                <a:gd name="T16" fmla="*/ 102 w 169"/>
                <a:gd name="T17" fmla="*/ 14 h 133"/>
                <a:gd name="T18" fmla="*/ 57 w 169"/>
                <a:gd name="T19" fmla="*/ 35 h 133"/>
                <a:gd name="T20" fmla="*/ 26 w 169"/>
                <a:gd name="T21" fmla="*/ 38 h 133"/>
                <a:gd name="T22" fmla="*/ 2 w 169"/>
                <a:gd name="T23" fmla="*/ 82 h 133"/>
                <a:gd name="T24" fmla="*/ 15 w 169"/>
                <a:gd name="T25" fmla="*/ 128 h 133"/>
                <a:gd name="T26" fmla="*/ 32 w 169"/>
                <a:gd name="T27" fmla="*/ 1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33">
                  <a:moveTo>
                    <a:pt x="32" y="132"/>
                  </a:moveTo>
                  <a:cubicBezTo>
                    <a:pt x="39" y="132"/>
                    <a:pt x="46" y="129"/>
                    <a:pt x="50" y="112"/>
                  </a:cubicBezTo>
                  <a:cubicBezTo>
                    <a:pt x="56" y="89"/>
                    <a:pt x="80" y="78"/>
                    <a:pt x="100" y="78"/>
                  </a:cubicBezTo>
                  <a:cubicBezTo>
                    <a:pt x="109" y="78"/>
                    <a:pt x="117" y="80"/>
                    <a:pt x="124" y="83"/>
                  </a:cubicBezTo>
                  <a:cubicBezTo>
                    <a:pt x="126" y="84"/>
                    <a:pt x="127" y="84"/>
                    <a:pt x="129" y="84"/>
                  </a:cubicBezTo>
                  <a:cubicBezTo>
                    <a:pt x="137" y="84"/>
                    <a:pt x="146" y="77"/>
                    <a:pt x="154" y="64"/>
                  </a:cubicBezTo>
                  <a:cubicBezTo>
                    <a:pt x="162" y="51"/>
                    <a:pt x="168" y="34"/>
                    <a:pt x="168" y="21"/>
                  </a:cubicBezTo>
                  <a:cubicBezTo>
                    <a:pt x="168" y="5"/>
                    <a:pt x="147" y="0"/>
                    <a:pt x="134" y="0"/>
                  </a:cubicBezTo>
                  <a:cubicBezTo>
                    <a:pt x="119" y="0"/>
                    <a:pt x="105" y="6"/>
                    <a:pt x="102" y="14"/>
                  </a:cubicBezTo>
                  <a:cubicBezTo>
                    <a:pt x="95" y="34"/>
                    <a:pt x="77" y="35"/>
                    <a:pt x="57" y="35"/>
                  </a:cubicBezTo>
                  <a:cubicBezTo>
                    <a:pt x="48" y="36"/>
                    <a:pt x="37" y="36"/>
                    <a:pt x="26" y="38"/>
                  </a:cubicBezTo>
                  <a:cubicBezTo>
                    <a:pt x="10" y="41"/>
                    <a:pt x="3" y="64"/>
                    <a:pt x="2" y="82"/>
                  </a:cubicBezTo>
                  <a:cubicBezTo>
                    <a:pt x="0" y="105"/>
                    <a:pt x="6" y="125"/>
                    <a:pt x="15" y="128"/>
                  </a:cubicBezTo>
                  <a:cubicBezTo>
                    <a:pt x="22" y="130"/>
                    <a:pt x="28" y="132"/>
                    <a:pt x="32" y="1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599" name="Freeform 262">
              <a:extLst>
                <a:ext uri="{FF2B5EF4-FFF2-40B4-BE49-F238E27FC236}">
                  <a16:creationId xmlns:a16="http://schemas.microsoft.com/office/drawing/2014/main" id="{CE703752-B299-4CDC-A128-AE4DF89C3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61" y="2333547"/>
              <a:ext cx="1942914" cy="1264563"/>
            </a:xfrm>
            <a:custGeom>
              <a:avLst/>
              <a:gdLst>
                <a:gd name="T0" fmla="*/ 981 w 4561"/>
                <a:gd name="T1" fmla="*/ 433 h 2967"/>
                <a:gd name="T2" fmla="*/ 813 w 4561"/>
                <a:gd name="T3" fmla="*/ 653 h 2967"/>
                <a:gd name="T4" fmla="*/ 665 w 4561"/>
                <a:gd name="T5" fmla="*/ 820 h 2967"/>
                <a:gd name="T6" fmla="*/ 499 w 4561"/>
                <a:gd name="T7" fmla="*/ 920 h 2967"/>
                <a:gd name="T8" fmla="*/ 491 w 4561"/>
                <a:gd name="T9" fmla="*/ 1093 h 2967"/>
                <a:gd name="T10" fmla="*/ 290 w 4561"/>
                <a:gd name="T11" fmla="*/ 1217 h 2967"/>
                <a:gd name="T12" fmla="*/ 82 w 4561"/>
                <a:gd name="T13" fmla="*/ 1268 h 2967"/>
                <a:gd name="T14" fmla="*/ 88 w 4561"/>
                <a:gd name="T15" fmla="*/ 1472 h 2967"/>
                <a:gd name="T16" fmla="*/ 169 w 4561"/>
                <a:gd name="T17" fmla="*/ 1621 h 2967"/>
                <a:gd name="T18" fmla="*/ 260 w 4561"/>
                <a:gd name="T19" fmla="*/ 1697 h 2967"/>
                <a:gd name="T20" fmla="*/ 382 w 4561"/>
                <a:gd name="T21" fmla="*/ 1844 h 2967"/>
                <a:gd name="T22" fmla="*/ 357 w 4561"/>
                <a:gd name="T23" fmla="*/ 1982 h 2967"/>
                <a:gd name="T24" fmla="*/ 594 w 4561"/>
                <a:gd name="T25" fmla="*/ 2141 h 2967"/>
                <a:gd name="T26" fmla="*/ 1045 w 4561"/>
                <a:gd name="T27" fmla="*/ 2351 h 2967"/>
                <a:gd name="T28" fmla="*/ 1168 w 4561"/>
                <a:gd name="T29" fmla="*/ 2327 h 2967"/>
                <a:gd name="T30" fmla="*/ 1392 w 4561"/>
                <a:gd name="T31" fmla="*/ 2304 h 2967"/>
                <a:gd name="T32" fmla="*/ 1631 w 4561"/>
                <a:gd name="T33" fmla="*/ 2265 h 2967"/>
                <a:gd name="T34" fmla="*/ 1804 w 4561"/>
                <a:gd name="T35" fmla="*/ 2437 h 2967"/>
                <a:gd name="T36" fmla="*/ 1803 w 4561"/>
                <a:gd name="T37" fmla="*/ 2682 h 2967"/>
                <a:gd name="T38" fmla="*/ 1899 w 4561"/>
                <a:gd name="T39" fmla="*/ 2848 h 2967"/>
                <a:gd name="T40" fmla="*/ 2011 w 4561"/>
                <a:gd name="T41" fmla="*/ 2808 h 2967"/>
                <a:gd name="T42" fmla="*/ 2199 w 4561"/>
                <a:gd name="T43" fmla="*/ 2772 h 2967"/>
                <a:gd name="T44" fmla="*/ 2407 w 4561"/>
                <a:gd name="T45" fmla="*/ 2797 h 2967"/>
                <a:gd name="T46" fmla="*/ 2596 w 4561"/>
                <a:gd name="T47" fmla="*/ 2875 h 2967"/>
                <a:gd name="T48" fmla="*/ 2673 w 4561"/>
                <a:gd name="T49" fmla="*/ 2934 h 2967"/>
                <a:gd name="T50" fmla="*/ 3183 w 4561"/>
                <a:gd name="T51" fmla="*/ 2718 h 2967"/>
                <a:gd name="T52" fmla="*/ 3394 w 4561"/>
                <a:gd name="T53" fmla="*/ 2540 h 2967"/>
                <a:gd name="T54" fmla="*/ 3481 w 4561"/>
                <a:gd name="T55" fmla="*/ 2368 h 2967"/>
                <a:gd name="T56" fmla="*/ 3540 w 4561"/>
                <a:gd name="T57" fmla="*/ 2172 h 2967"/>
                <a:gd name="T58" fmla="*/ 3530 w 4561"/>
                <a:gd name="T59" fmla="*/ 2070 h 2967"/>
                <a:gd name="T60" fmla="*/ 3567 w 4561"/>
                <a:gd name="T61" fmla="*/ 2021 h 2967"/>
                <a:gd name="T62" fmla="*/ 3434 w 4561"/>
                <a:gd name="T63" fmla="*/ 1663 h 2967"/>
                <a:gd name="T64" fmla="*/ 3582 w 4561"/>
                <a:gd name="T65" fmla="*/ 1533 h 2967"/>
                <a:gd name="T66" fmla="*/ 3312 w 4561"/>
                <a:gd name="T67" fmla="*/ 1481 h 2967"/>
                <a:gd name="T68" fmla="*/ 3456 w 4561"/>
                <a:gd name="T69" fmla="*/ 1287 h 2967"/>
                <a:gd name="T70" fmla="*/ 3530 w 4561"/>
                <a:gd name="T71" fmla="*/ 1415 h 2967"/>
                <a:gd name="T72" fmla="*/ 3972 w 4561"/>
                <a:gd name="T73" fmla="*/ 1145 h 2967"/>
                <a:gd name="T74" fmla="*/ 4099 w 4561"/>
                <a:gd name="T75" fmla="*/ 1121 h 2967"/>
                <a:gd name="T76" fmla="*/ 4295 w 4561"/>
                <a:gd name="T77" fmla="*/ 1038 h 2967"/>
                <a:gd name="T78" fmla="*/ 4356 w 4561"/>
                <a:gd name="T79" fmla="*/ 813 h 2967"/>
                <a:gd name="T80" fmla="*/ 4445 w 4561"/>
                <a:gd name="T81" fmla="*/ 796 h 2967"/>
                <a:gd name="T82" fmla="*/ 4529 w 4561"/>
                <a:gd name="T83" fmla="*/ 533 h 2967"/>
                <a:gd name="T84" fmla="*/ 4322 w 4561"/>
                <a:gd name="T85" fmla="*/ 587 h 2967"/>
                <a:gd name="T86" fmla="*/ 4131 w 4561"/>
                <a:gd name="T87" fmla="*/ 422 h 2967"/>
                <a:gd name="T88" fmla="*/ 3967 w 4561"/>
                <a:gd name="T89" fmla="*/ 231 h 2967"/>
                <a:gd name="T90" fmla="*/ 3816 w 4561"/>
                <a:gd name="T91" fmla="*/ 30 h 2967"/>
                <a:gd name="T92" fmla="*/ 3541 w 4561"/>
                <a:gd name="T93" fmla="*/ 10 h 2967"/>
                <a:gd name="T94" fmla="*/ 3422 w 4561"/>
                <a:gd name="T95" fmla="*/ 244 h 2967"/>
                <a:gd name="T96" fmla="*/ 3348 w 4561"/>
                <a:gd name="T97" fmla="*/ 361 h 2967"/>
                <a:gd name="T98" fmla="*/ 3185 w 4561"/>
                <a:gd name="T99" fmla="*/ 368 h 2967"/>
                <a:gd name="T100" fmla="*/ 3185 w 4561"/>
                <a:gd name="T101" fmla="*/ 560 h 2967"/>
                <a:gd name="T102" fmla="*/ 3350 w 4561"/>
                <a:gd name="T103" fmla="*/ 685 h 2967"/>
                <a:gd name="T104" fmla="*/ 2856 w 4561"/>
                <a:gd name="T105" fmla="*/ 853 h 2967"/>
                <a:gd name="T106" fmla="*/ 2553 w 4561"/>
                <a:gd name="T107" fmla="*/ 1091 h 2967"/>
                <a:gd name="T108" fmla="*/ 2098 w 4561"/>
                <a:gd name="T109" fmla="*/ 1113 h 2967"/>
                <a:gd name="T110" fmla="*/ 1621 w 4561"/>
                <a:gd name="T111" fmla="*/ 1050 h 2967"/>
                <a:gd name="T112" fmla="*/ 1240 w 4561"/>
                <a:gd name="T113" fmla="*/ 798 h 2967"/>
                <a:gd name="T114" fmla="*/ 1031 w 4561"/>
                <a:gd name="T115" fmla="*/ 438 h 2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61" h="2967">
                  <a:moveTo>
                    <a:pt x="1030" y="433"/>
                  </a:moveTo>
                  <a:cubicBezTo>
                    <a:pt x="1027" y="433"/>
                    <a:pt x="1024" y="432"/>
                    <a:pt x="1021" y="431"/>
                  </a:cubicBezTo>
                  <a:cubicBezTo>
                    <a:pt x="1015" y="430"/>
                    <a:pt x="1009" y="429"/>
                    <a:pt x="1006" y="429"/>
                  </a:cubicBezTo>
                  <a:cubicBezTo>
                    <a:pt x="1004" y="429"/>
                    <a:pt x="1001" y="429"/>
                    <a:pt x="999" y="428"/>
                  </a:cubicBezTo>
                  <a:lnTo>
                    <a:pt x="999" y="428"/>
                  </a:lnTo>
                  <a:cubicBezTo>
                    <a:pt x="995" y="426"/>
                    <a:pt x="991" y="424"/>
                    <a:pt x="988" y="421"/>
                  </a:cubicBezTo>
                  <a:cubicBezTo>
                    <a:pt x="988" y="422"/>
                    <a:pt x="988" y="422"/>
                    <a:pt x="987" y="423"/>
                  </a:cubicBezTo>
                  <a:cubicBezTo>
                    <a:pt x="986" y="425"/>
                    <a:pt x="984" y="428"/>
                    <a:pt x="983" y="430"/>
                  </a:cubicBezTo>
                  <a:cubicBezTo>
                    <a:pt x="982" y="431"/>
                    <a:pt x="982" y="432"/>
                    <a:pt x="981" y="433"/>
                  </a:cubicBezTo>
                  <a:cubicBezTo>
                    <a:pt x="979" y="435"/>
                    <a:pt x="977" y="438"/>
                    <a:pt x="976" y="440"/>
                  </a:cubicBezTo>
                  <a:cubicBezTo>
                    <a:pt x="970" y="447"/>
                    <a:pt x="965" y="453"/>
                    <a:pt x="965" y="460"/>
                  </a:cubicBezTo>
                  <a:cubicBezTo>
                    <a:pt x="965" y="482"/>
                    <a:pt x="955" y="508"/>
                    <a:pt x="926" y="508"/>
                  </a:cubicBezTo>
                  <a:cubicBezTo>
                    <a:pt x="907" y="508"/>
                    <a:pt x="884" y="522"/>
                    <a:pt x="882" y="560"/>
                  </a:cubicBezTo>
                  <a:cubicBezTo>
                    <a:pt x="881" y="579"/>
                    <a:pt x="887" y="589"/>
                    <a:pt x="891" y="597"/>
                  </a:cubicBezTo>
                  <a:cubicBezTo>
                    <a:pt x="893" y="601"/>
                    <a:pt x="895" y="604"/>
                    <a:pt x="896" y="609"/>
                  </a:cubicBezTo>
                  <a:cubicBezTo>
                    <a:pt x="897" y="613"/>
                    <a:pt x="896" y="619"/>
                    <a:pt x="892" y="624"/>
                  </a:cubicBezTo>
                  <a:cubicBezTo>
                    <a:pt x="882" y="641"/>
                    <a:pt x="847" y="656"/>
                    <a:pt x="826" y="656"/>
                  </a:cubicBezTo>
                  <a:cubicBezTo>
                    <a:pt x="820" y="656"/>
                    <a:pt x="816" y="655"/>
                    <a:pt x="813" y="653"/>
                  </a:cubicBezTo>
                  <a:cubicBezTo>
                    <a:pt x="804" y="649"/>
                    <a:pt x="790" y="649"/>
                    <a:pt x="775" y="649"/>
                  </a:cubicBezTo>
                  <a:cubicBezTo>
                    <a:pt x="765" y="649"/>
                    <a:pt x="754" y="649"/>
                    <a:pt x="744" y="647"/>
                  </a:cubicBezTo>
                  <a:cubicBezTo>
                    <a:pt x="742" y="647"/>
                    <a:pt x="740" y="647"/>
                    <a:pt x="737" y="646"/>
                  </a:cubicBezTo>
                  <a:cubicBezTo>
                    <a:pt x="730" y="644"/>
                    <a:pt x="724" y="640"/>
                    <a:pt x="719" y="637"/>
                  </a:cubicBezTo>
                  <a:cubicBezTo>
                    <a:pt x="714" y="634"/>
                    <a:pt x="708" y="631"/>
                    <a:pt x="706" y="631"/>
                  </a:cubicBezTo>
                  <a:cubicBezTo>
                    <a:pt x="702" y="631"/>
                    <a:pt x="700" y="639"/>
                    <a:pt x="699" y="643"/>
                  </a:cubicBezTo>
                  <a:cubicBezTo>
                    <a:pt x="696" y="656"/>
                    <a:pt x="687" y="679"/>
                    <a:pt x="677" y="703"/>
                  </a:cubicBezTo>
                  <a:cubicBezTo>
                    <a:pt x="666" y="730"/>
                    <a:pt x="647" y="777"/>
                    <a:pt x="651" y="784"/>
                  </a:cubicBezTo>
                  <a:cubicBezTo>
                    <a:pt x="661" y="793"/>
                    <a:pt x="669" y="809"/>
                    <a:pt x="665" y="820"/>
                  </a:cubicBezTo>
                  <a:cubicBezTo>
                    <a:pt x="663" y="824"/>
                    <a:pt x="659" y="830"/>
                    <a:pt x="647" y="830"/>
                  </a:cubicBezTo>
                  <a:cubicBezTo>
                    <a:pt x="618" y="830"/>
                    <a:pt x="598" y="825"/>
                    <a:pt x="588" y="814"/>
                  </a:cubicBezTo>
                  <a:cubicBezTo>
                    <a:pt x="587" y="814"/>
                    <a:pt x="586" y="813"/>
                    <a:pt x="584" y="813"/>
                  </a:cubicBezTo>
                  <a:cubicBezTo>
                    <a:pt x="579" y="813"/>
                    <a:pt x="570" y="817"/>
                    <a:pt x="560" y="820"/>
                  </a:cubicBezTo>
                  <a:cubicBezTo>
                    <a:pt x="548" y="825"/>
                    <a:pt x="534" y="830"/>
                    <a:pt x="522" y="830"/>
                  </a:cubicBezTo>
                  <a:lnTo>
                    <a:pt x="520" y="830"/>
                  </a:lnTo>
                  <a:lnTo>
                    <a:pt x="520" y="830"/>
                  </a:lnTo>
                  <a:cubicBezTo>
                    <a:pt x="510" y="830"/>
                    <a:pt x="484" y="843"/>
                    <a:pt x="479" y="849"/>
                  </a:cubicBezTo>
                  <a:cubicBezTo>
                    <a:pt x="497" y="859"/>
                    <a:pt x="499" y="890"/>
                    <a:pt x="499" y="920"/>
                  </a:cubicBezTo>
                  <a:cubicBezTo>
                    <a:pt x="499" y="922"/>
                    <a:pt x="500" y="923"/>
                    <a:pt x="500" y="926"/>
                  </a:cubicBezTo>
                  <a:cubicBezTo>
                    <a:pt x="501" y="928"/>
                    <a:pt x="502" y="930"/>
                    <a:pt x="503" y="932"/>
                  </a:cubicBezTo>
                  <a:cubicBezTo>
                    <a:pt x="505" y="938"/>
                    <a:pt x="509" y="945"/>
                    <a:pt x="513" y="952"/>
                  </a:cubicBezTo>
                  <a:cubicBezTo>
                    <a:pt x="522" y="971"/>
                    <a:pt x="532" y="990"/>
                    <a:pt x="530" y="1002"/>
                  </a:cubicBezTo>
                  <a:cubicBezTo>
                    <a:pt x="530" y="1004"/>
                    <a:pt x="530" y="1005"/>
                    <a:pt x="529" y="1007"/>
                  </a:cubicBezTo>
                  <a:cubicBezTo>
                    <a:pt x="526" y="1015"/>
                    <a:pt x="518" y="1022"/>
                    <a:pt x="510" y="1030"/>
                  </a:cubicBezTo>
                  <a:cubicBezTo>
                    <a:pt x="500" y="1041"/>
                    <a:pt x="489" y="1052"/>
                    <a:pt x="489" y="1062"/>
                  </a:cubicBezTo>
                  <a:cubicBezTo>
                    <a:pt x="489" y="1068"/>
                    <a:pt x="490" y="1074"/>
                    <a:pt x="490" y="1080"/>
                  </a:cubicBezTo>
                  <a:cubicBezTo>
                    <a:pt x="491" y="1085"/>
                    <a:pt x="491" y="1089"/>
                    <a:pt x="491" y="1093"/>
                  </a:cubicBezTo>
                  <a:lnTo>
                    <a:pt x="491" y="1093"/>
                  </a:lnTo>
                  <a:lnTo>
                    <a:pt x="491" y="1106"/>
                  </a:lnTo>
                  <a:lnTo>
                    <a:pt x="490" y="1105"/>
                  </a:lnTo>
                  <a:cubicBezTo>
                    <a:pt x="488" y="1109"/>
                    <a:pt x="486" y="1113"/>
                    <a:pt x="480" y="1115"/>
                  </a:cubicBezTo>
                  <a:lnTo>
                    <a:pt x="477" y="1117"/>
                  </a:lnTo>
                  <a:cubicBezTo>
                    <a:pt x="463" y="1123"/>
                    <a:pt x="430" y="1136"/>
                    <a:pt x="414" y="1148"/>
                  </a:cubicBezTo>
                  <a:cubicBezTo>
                    <a:pt x="406" y="1154"/>
                    <a:pt x="396" y="1158"/>
                    <a:pt x="387" y="1161"/>
                  </a:cubicBezTo>
                  <a:cubicBezTo>
                    <a:pt x="374" y="1165"/>
                    <a:pt x="362" y="1170"/>
                    <a:pt x="356" y="1180"/>
                  </a:cubicBezTo>
                  <a:cubicBezTo>
                    <a:pt x="347" y="1199"/>
                    <a:pt x="330" y="1222"/>
                    <a:pt x="290" y="1217"/>
                  </a:cubicBezTo>
                  <a:lnTo>
                    <a:pt x="281" y="1216"/>
                  </a:lnTo>
                  <a:cubicBezTo>
                    <a:pt x="258" y="1213"/>
                    <a:pt x="246" y="1210"/>
                    <a:pt x="225" y="1235"/>
                  </a:cubicBezTo>
                  <a:cubicBezTo>
                    <a:pt x="210" y="1254"/>
                    <a:pt x="201" y="1257"/>
                    <a:pt x="193" y="1260"/>
                  </a:cubicBezTo>
                  <a:cubicBezTo>
                    <a:pt x="188" y="1261"/>
                    <a:pt x="184" y="1262"/>
                    <a:pt x="179" y="1267"/>
                  </a:cubicBezTo>
                  <a:cubicBezTo>
                    <a:pt x="174" y="1270"/>
                    <a:pt x="169" y="1272"/>
                    <a:pt x="164" y="1272"/>
                  </a:cubicBezTo>
                  <a:cubicBezTo>
                    <a:pt x="154" y="1272"/>
                    <a:pt x="145" y="1265"/>
                    <a:pt x="137" y="1260"/>
                  </a:cubicBezTo>
                  <a:cubicBezTo>
                    <a:pt x="133" y="1257"/>
                    <a:pt x="129" y="1254"/>
                    <a:pt x="126" y="1252"/>
                  </a:cubicBezTo>
                  <a:cubicBezTo>
                    <a:pt x="121" y="1250"/>
                    <a:pt x="113" y="1255"/>
                    <a:pt x="105" y="1259"/>
                  </a:cubicBezTo>
                  <a:cubicBezTo>
                    <a:pt x="97" y="1264"/>
                    <a:pt x="89" y="1268"/>
                    <a:pt x="82" y="1268"/>
                  </a:cubicBezTo>
                  <a:cubicBezTo>
                    <a:pt x="77" y="1268"/>
                    <a:pt x="71" y="1273"/>
                    <a:pt x="65" y="1279"/>
                  </a:cubicBezTo>
                  <a:cubicBezTo>
                    <a:pt x="58" y="1285"/>
                    <a:pt x="51" y="1292"/>
                    <a:pt x="41" y="1295"/>
                  </a:cubicBezTo>
                  <a:cubicBezTo>
                    <a:pt x="36" y="1296"/>
                    <a:pt x="32" y="1297"/>
                    <a:pt x="27" y="1298"/>
                  </a:cubicBezTo>
                  <a:cubicBezTo>
                    <a:pt x="15" y="1299"/>
                    <a:pt x="12" y="1300"/>
                    <a:pt x="12" y="1309"/>
                  </a:cubicBezTo>
                  <a:cubicBezTo>
                    <a:pt x="12" y="1318"/>
                    <a:pt x="10" y="1335"/>
                    <a:pt x="0" y="1349"/>
                  </a:cubicBezTo>
                  <a:lnTo>
                    <a:pt x="11" y="1409"/>
                  </a:lnTo>
                  <a:cubicBezTo>
                    <a:pt x="29" y="1415"/>
                    <a:pt x="84" y="1436"/>
                    <a:pt x="87" y="1461"/>
                  </a:cubicBezTo>
                  <a:cubicBezTo>
                    <a:pt x="87" y="1464"/>
                    <a:pt x="87" y="1467"/>
                    <a:pt x="88" y="1470"/>
                  </a:cubicBezTo>
                  <a:cubicBezTo>
                    <a:pt x="88" y="1471"/>
                    <a:pt x="88" y="1471"/>
                    <a:pt x="88" y="1472"/>
                  </a:cubicBezTo>
                  <a:cubicBezTo>
                    <a:pt x="88" y="1473"/>
                    <a:pt x="88" y="1473"/>
                    <a:pt x="88" y="1474"/>
                  </a:cubicBezTo>
                  <a:cubicBezTo>
                    <a:pt x="89" y="1476"/>
                    <a:pt x="89" y="1479"/>
                    <a:pt x="90" y="1481"/>
                  </a:cubicBezTo>
                  <a:cubicBezTo>
                    <a:pt x="90" y="1485"/>
                    <a:pt x="91" y="1490"/>
                    <a:pt x="91" y="1494"/>
                  </a:cubicBezTo>
                  <a:lnTo>
                    <a:pt x="91" y="1494"/>
                  </a:lnTo>
                  <a:cubicBezTo>
                    <a:pt x="96" y="1524"/>
                    <a:pt x="101" y="1561"/>
                    <a:pt x="102" y="1563"/>
                  </a:cubicBezTo>
                  <a:lnTo>
                    <a:pt x="102" y="1563"/>
                  </a:lnTo>
                  <a:cubicBezTo>
                    <a:pt x="103" y="1564"/>
                    <a:pt x="104" y="1565"/>
                    <a:pt x="105" y="1566"/>
                  </a:cubicBezTo>
                  <a:cubicBezTo>
                    <a:pt x="113" y="1571"/>
                    <a:pt x="120" y="1577"/>
                    <a:pt x="127" y="1582"/>
                  </a:cubicBezTo>
                  <a:cubicBezTo>
                    <a:pt x="158" y="1604"/>
                    <a:pt x="169" y="1612"/>
                    <a:pt x="169" y="1621"/>
                  </a:cubicBezTo>
                  <a:cubicBezTo>
                    <a:pt x="169" y="1629"/>
                    <a:pt x="172" y="1657"/>
                    <a:pt x="205" y="1673"/>
                  </a:cubicBezTo>
                  <a:cubicBezTo>
                    <a:pt x="210" y="1675"/>
                    <a:pt x="215" y="1678"/>
                    <a:pt x="220" y="1680"/>
                  </a:cubicBezTo>
                  <a:cubicBezTo>
                    <a:pt x="222" y="1681"/>
                    <a:pt x="223" y="1682"/>
                    <a:pt x="225" y="1683"/>
                  </a:cubicBezTo>
                  <a:cubicBezTo>
                    <a:pt x="228" y="1684"/>
                    <a:pt x="232" y="1686"/>
                    <a:pt x="235" y="1688"/>
                  </a:cubicBezTo>
                  <a:cubicBezTo>
                    <a:pt x="237" y="1689"/>
                    <a:pt x="239" y="1690"/>
                    <a:pt x="241" y="1691"/>
                  </a:cubicBezTo>
                  <a:cubicBezTo>
                    <a:pt x="244" y="1693"/>
                    <a:pt x="247" y="1694"/>
                    <a:pt x="250" y="1696"/>
                  </a:cubicBezTo>
                  <a:cubicBezTo>
                    <a:pt x="252" y="1697"/>
                    <a:pt x="253" y="1698"/>
                    <a:pt x="255" y="1699"/>
                  </a:cubicBezTo>
                  <a:cubicBezTo>
                    <a:pt x="256" y="1700"/>
                    <a:pt x="258" y="1700"/>
                    <a:pt x="259" y="1701"/>
                  </a:cubicBezTo>
                  <a:lnTo>
                    <a:pt x="260" y="1697"/>
                  </a:lnTo>
                  <a:lnTo>
                    <a:pt x="296" y="1694"/>
                  </a:lnTo>
                  <a:lnTo>
                    <a:pt x="298" y="1695"/>
                  </a:lnTo>
                  <a:cubicBezTo>
                    <a:pt x="298" y="1695"/>
                    <a:pt x="304" y="1698"/>
                    <a:pt x="310" y="1704"/>
                  </a:cubicBezTo>
                  <a:cubicBezTo>
                    <a:pt x="326" y="1680"/>
                    <a:pt x="372" y="1658"/>
                    <a:pt x="399" y="1659"/>
                  </a:cubicBezTo>
                  <a:cubicBezTo>
                    <a:pt x="424" y="1660"/>
                    <a:pt x="471" y="1695"/>
                    <a:pt x="487" y="1719"/>
                  </a:cubicBezTo>
                  <a:cubicBezTo>
                    <a:pt x="492" y="1727"/>
                    <a:pt x="494" y="1734"/>
                    <a:pt x="492" y="1740"/>
                  </a:cubicBezTo>
                  <a:cubicBezTo>
                    <a:pt x="486" y="1758"/>
                    <a:pt x="437" y="1829"/>
                    <a:pt x="412" y="1835"/>
                  </a:cubicBezTo>
                  <a:cubicBezTo>
                    <a:pt x="405" y="1836"/>
                    <a:pt x="396" y="1837"/>
                    <a:pt x="383" y="1838"/>
                  </a:cubicBezTo>
                  <a:cubicBezTo>
                    <a:pt x="382" y="1840"/>
                    <a:pt x="382" y="1842"/>
                    <a:pt x="382" y="1844"/>
                  </a:cubicBezTo>
                  <a:cubicBezTo>
                    <a:pt x="380" y="1850"/>
                    <a:pt x="379" y="1856"/>
                    <a:pt x="379" y="1859"/>
                  </a:cubicBezTo>
                  <a:cubicBezTo>
                    <a:pt x="379" y="1866"/>
                    <a:pt x="389" y="1878"/>
                    <a:pt x="398" y="1890"/>
                  </a:cubicBezTo>
                  <a:cubicBezTo>
                    <a:pt x="405" y="1900"/>
                    <a:pt x="414" y="1911"/>
                    <a:pt x="420" y="1923"/>
                  </a:cubicBezTo>
                  <a:cubicBezTo>
                    <a:pt x="426" y="1932"/>
                    <a:pt x="426" y="1942"/>
                    <a:pt x="421" y="1950"/>
                  </a:cubicBezTo>
                  <a:cubicBezTo>
                    <a:pt x="415" y="1960"/>
                    <a:pt x="403" y="1966"/>
                    <a:pt x="390" y="1966"/>
                  </a:cubicBezTo>
                  <a:cubicBezTo>
                    <a:pt x="381" y="1966"/>
                    <a:pt x="373" y="1963"/>
                    <a:pt x="366" y="1957"/>
                  </a:cubicBezTo>
                  <a:cubicBezTo>
                    <a:pt x="364" y="1955"/>
                    <a:pt x="361" y="1954"/>
                    <a:pt x="359" y="1954"/>
                  </a:cubicBezTo>
                  <a:cubicBezTo>
                    <a:pt x="357" y="1954"/>
                    <a:pt x="356" y="1956"/>
                    <a:pt x="355" y="1958"/>
                  </a:cubicBezTo>
                  <a:cubicBezTo>
                    <a:pt x="352" y="1964"/>
                    <a:pt x="352" y="1976"/>
                    <a:pt x="357" y="1982"/>
                  </a:cubicBezTo>
                  <a:cubicBezTo>
                    <a:pt x="362" y="1989"/>
                    <a:pt x="365" y="2001"/>
                    <a:pt x="367" y="2012"/>
                  </a:cubicBezTo>
                  <a:cubicBezTo>
                    <a:pt x="370" y="2028"/>
                    <a:pt x="372" y="2039"/>
                    <a:pt x="380" y="2040"/>
                  </a:cubicBezTo>
                  <a:cubicBezTo>
                    <a:pt x="392" y="2042"/>
                    <a:pt x="402" y="2053"/>
                    <a:pt x="412" y="2064"/>
                  </a:cubicBezTo>
                  <a:cubicBezTo>
                    <a:pt x="422" y="2074"/>
                    <a:pt x="432" y="2085"/>
                    <a:pt x="442" y="2085"/>
                  </a:cubicBezTo>
                  <a:cubicBezTo>
                    <a:pt x="467" y="2085"/>
                    <a:pt x="488" y="2119"/>
                    <a:pt x="492" y="2126"/>
                  </a:cubicBezTo>
                  <a:cubicBezTo>
                    <a:pt x="501" y="2132"/>
                    <a:pt x="524" y="2148"/>
                    <a:pt x="527" y="2162"/>
                  </a:cubicBezTo>
                  <a:cubicBezTo>
                    <a:pt x="545" y="2160"/>
                    <a:pt x="559" y="2158"/>
                    <a:pt x="560" y="2152"/>
                  </a:cubicBezTo>
                  <a:cubicBezTo>
                    <a:pt x="563" y="2145"/>
                    <a:pt x="571" y="2140"/>
                    <a:pt x="583" y="2140"/>
                  </a:cubicBezTo>
                  <a:cubicBezTo>
                    <a:pt x="586" y="2140"/>
                    <a:pt x="590" y="2141"/>
                    <a:pt x="594" y="2141"/>
                  </a:cubicBezTo>
                  <a:cubicBezTo>
                    <a:pt x="606" y="2144"/>
                    <a:pt x="619" y="2150"/>
                    <a:pt x="631" y="2162"/>
                  </a:cubicBezTo>
                  <a:cubicBezTo>
                    <a:pt x="644" y="2175"/>
                    <a:pt x="681" y="2200"/>
                    <a:pt x="717" y="2225"/>
                  </a:cubicBezTo>
                  <a:cubicBezTo>
                    <a:pt x="745" y="2244"/>
                    <a:pt x="771" y="2262"/>
                    <a:pt x="786" y="2275"/>
                  </a:cubicBezTo>
                  <a:cubicBezTo>
                    <a:pt x="821" y="2302"/>
                    <a:pt x="899" y="2333"/>
                    <a:pt x="928" y="2333"/>
                  </a:cubicBezTo>
                  <a:lnTo>
                    <a:pt x="930" y="2332"/>
                  </a:lnTo>
                  <a:cubicBezTo>
                    <a:pt x="944" y="2332"/>
                    <a:pt x="957" y="2336"/>
                    <a:pt x="972" y="2341"/>
                  </a:cubicBezTo>
                  <a:cubicBezTo>
                    <a:pt x="988" y="2346"/>
                    <a:pt x="1007" y="2352"/>
                    <a:pt x="1030" y="2351"/>
                  </a:cubicBezTo>
                  <a:lnTo>
                    <a:pt x="1035" y="2351"/>
                  </a:lnTo>
                  <a:cubicBezTo>
                    <a:pt x="1039" y="2351"/>
                    <a:pt x="1042" y="2351"/>
                    <a:pt x="1045" y="2351"/>
                  </a:cubicBezTo>
                  <a:cubicBezTo>
                    <a:pt x="1048" y="2349"/>
                    <a:pt x="1051" y="2348"/>
                    <a:pt x="1054" y="2346"/>
                  </a:cubicBezTo>
                  <a:cubicBezTo>
                    <a:pt x="1059" y="2344"/>
                    <a:pt x="1063" y="2341"/>
                    <a:pt x="1067" y="2335"/>
                  </a:cubicBezTo>
                  <a:cubicBezTo>
                    <a:pt x="1072" y="2329"/>
                    <a:pt x="1076" y="2327"/>
                    <a:pt x="1080" y="2327"/>
                  </a:cubicBezTo>
                  <a:cubicBezTo>
                    <a:pt x="1083" y="2327"/>
                    <a:pt x="1088" y="2329"/>
                    <a:pt x="1093" y="2335"/>
                  </a:cubicBezTo>
                  <a:cubicBezTo>
                    <a:pt x="1101" y="2344"/>
                    <a:pt x="1106" y="2363"/>
                    <a:pt x="1102" y="2379"/>
                  </a:cubicBezTo>
                  <a:cubicBezTo>
                    <a:pt x="1101" y="2385"/>
                    <a:pt x="1101" y="2391"/>
                    <a:pt x="1102" y="2398"/>
                  </a:cubicBezTo>
                  <a:cubicBezTo>
                    <a:pt x="1106" y="2391"/>
                    <a:pt x="1109" y="2384"/>
                    <a:pt x="1112" y="2377"/>
                  </a:cubicBezTo>
                  <a:cubicBezTo>
                    <a:pt x="1124" y="2348"/>
                    <a:pt x="1141" y="2340"/>
                    <a:pt x="1155" y="2334"/>
                  </a:cubicBezTo>
                  <a:cubicBezTo>
                    <a:pt x="1160" y="2332"/>
                    <a:pt x="1165" y="2330"/>
                    <a:pt x="1168" y="2327"/>
                  </a:cubicBezTo>
                  <a:cubicBezTo>
                    <a:pt x="1175" y="2322"/>
                    <a:pt x="1182" y="2319"/>
                    <a:pt x="1190" y="2319"/>
                  </a:cubicBezTo>
                  <a:cubicBezTo>
                    <a:pt x="1202" y="2319"/>
                    <a:pt x="1216" y="2325"/>
                    <a:pt x="1237" y="2336"/>
                  </a:cubicBezTo>
                  <a:cubicBezTo>
                    <a:pt x="1246" y="2341"/>
                    <a:pt x="1255" y="2341"/>
                    <a:pt x="1264" y="2339"/>
                  </a:cubicBezTo>
                  <a:cubicBezTo>
                    <a:pt x="1269" y="2339"/>
                    <a:pt x="1273" y="2338"/>
                    <a:pt x="1278" y="2338"/>
                  </a:cubicBezTo>
                  <a:cubicBezTo>
                    <a:pt x="1293" y="2338"/>
                    <a:pt x="1307" y="2344"/>
                    <a:pt x="1324" y="2359"/>
                  </a:cubicBezTo>
                  <a:cubicBezTo>
                    <a:pt x="1340" y="2352"/>
                    <a:pt x="1346" y="2351"/>
                    <a:pt x="1349" y="2351"/>
                  </a:cubicBezTo>
                  <a:cubicBezTo>
                    <a:pt x="1353" y="2351"/>
                    <a:pt x="1362" y="2341"/>
                    <a:pt x="1368" y="2333"/>
                  </a:cubicBezTo>
                  <a:cubicBezTo>
                    <a:pt x="1372" y="2329"/>
                    <a:pt x="1377" y="2324"/>
                    <a:pt x="1381" y="2319"/>
                  </a:cubicBezTo>
                  <a:cubicBezTo>
                    <a:pt x="1386" y="2314"/>
                    <a:pt x="1389" y="2309"/>
                    <a:pt x="1392" y="2304"/>
                  </a:cubicBezTo>
                  <a:cubicBezTo>
                    <a:pt x="1396" y="2295"/>
                    <a:pt x="1401" y="2285"/>
                    <a:pt x="1417" y="2287"/>
                  </a:cubicBezTo>
                  <a:cubicBezTo>
                    <a:pt x="1424" y="2289"/>
                    <a:pt x="1430" y="2283"/>
                    <a:pt x="1439" y="2275"/>
                  </a:cubicBezTo>
                  <a:cubicBezTo>
                    <a:pt x="1448" y="2267"/>
                    <a:pt x="1461" y="2256"/>
                    <a:pt x="1479" y="2246"/>
                  </a:cubicBezTo>
                  <a:cubicBezTo>
                    <a:pt x="1489" y="2241"/>
                    <a:pt x="1499" y="2238"/>
                    <a:pt x="1511" y="2238"/>
                  </a:cubicBezTo>
                  <a:cubicBezTo>
                    <a:pt x="1522" y="2238"/>
                    <a:pt x="1533" y="2241"/>
                    <a:pt x="1542" y="2243"/>
                  </a:cubicBezTo>
                  <a:cubicBezTo>
                    <a:pt x="1554" y="2246"/>
                    <a:pt x="1563" y="2248"/>
                    <a:pt x="1569" y="2244"/>
                  </a:cubicBezTo>
                  <a:cubicBezTo>
                    <a:pt x="1581" y="2234"/>
                    <a:pt x="1594" y="2227"/>
                    <a:pt x="1603" y="2227"/>
                  </a:cubicBezTo>
                  <a:cubicBezTo>
                    <a:pt x="1612" y="2227"/>
                    <a:pt x="1618" y="2233"/>
                    <a:pt x="1618" y="2242"/>
                  </a:cubicBezTo>
                  <a:cubicBezTo>
                    <a:pt x="1618" y="2248"/>
                    <a:pt x="1624" y="2257"/>
                    <a:pt x="1631" y="2265"/>
                  </a:cubicBezTo>
                  <a:cubicBezTo>
                    <a:pt x="1638" y="2274"/>
                    <a:pt x="1644" y="2282"/>
                    <a:pt x="1647" y="2291"/>
                  </a:cubicBezTo>
                  <a:cubicBezTo>
                    <a:pt x="1651" y="2301"/>
                    <a:pt x="1671" y="2308"/>
                    <a:pt x="1685" y="2311"/>
                  </a:cubicBezTo>
                  <a:cubicBezTo>
                    <a:pt x="1691" y="2308"/>
                    <a:pt x="1694" y="2306"/>
                    <a:pt x="1695" y="2305"/>
                  </a:cubicBezTo>
                  <a:cubicBezTo>
                    <a:pt x="1701" y="2301"/>
                    <a:pt x="1708" y="2299"/>
                    <a:pt x="1715" y="2299"/>
                  </a:cubicBezTo>
                  <a:cubicBezTo>
                    <a:pt x="1727" y="2299"/>
                    <a:pt x="1740" y="2304"/>
                    <a:pt x="1747" y="2313"/>
                  </a:cubicBezTo>
                  <a:cubicBezTo>
                    <a:pt x="1752" y="2318"/>
                    <a:pt x="1755" y="2324"/>
                    <a:pt x="1755" y="2332"/>
                  </a:cubicBezTo>
                  <a:cubicBezTo>
                    <a:pt x="1755" y="2357"/>
                    <a:pt x="1758" y="2368"/>
                    <a:pt x="1766" y="2368"/>
                  </a:cubicBezTo>
                  <a:cubicBezTo>
                    <a:pt x="1785" y="2368"/>
                    <a:pt x="1802" y="2371"/>
                    <a:pt x="1802" y="2411"/>
                  </a:cubicBezTo>
                  <a:cubicBezTo>
                    <a:pt x="1802" y="2419"/>
                    <a:pt x="1803" y="2428"/>
                    <a:pt x="1804" y="2437"/>
                  </a:cubicBezTo>
                  <a:cubicBezTo>
                    <a:pt x="1806" y="2466"/>
                    <a:pt x="1809" y="2500"/>
                    <a:pt x="1782" y="2527"/>
                  </a:cubicBezTo>
                  <a:cubicBezTo>
                    <a:pt x="1746" y="2563"/>
                    <a:pt x="1716" y="2615"/>
                    <a:pt x="1721" y="2626"/>
                  </a:cubicBezTo>
                  <a:cubicBezTo>
                    <a:pt x="1722" y="2628"/>
                    <a:pt x="1722" y="2630"/>
                    <a:pt x="1722" y="2632"/>
                  </a:cubicBezTo>
                  <a:cubicBezTo>
                    <a:pt x="1724" y="2639"/>
                    <a:pt x="1723" y="2645"/>
                    <a:pt x="1722" y="2652"/>
                  </a:cubicBezTo>
                  <a:cubicBezTo>
                    <a:pt x="1722" y="2655"/>
                    <a:pt x="1721" y="2660"/>
                    <a:pt x="1722" y="2662"/>
                  </a:cubicBezTo>
                  <a:cubicBezTo>
                    <a:pt x="1723" y="2662"/>
                    <a:pt x="1724" y="2661"/>
                    <a:pt x="1726" y="2660"/>
                  </a:cubicBezTo>
                  <a:cubicBezTo>
                    <a:pt x="1735" y="2656"/>
                    <a:pt x="1747" y="2655"/>
                    <a:pt x="1755" y="2655"/>
                  </a:cubicBezTo>
                  <a:cubicBezTo>
                    <a:pt x="1774" y="2655"/>
                    <a:pt x="1798" y="2661"/>
                    <a:pt x="1804" y="2671"/>
                  </a:cubicBezTo>
                  <a:cubicBezTo>
                    <a:pt x="1806" y="2675"/>
                    <a:pt x="1806" y="2679"/>
                    <a:pt x="1803" y="2682"/>
                  </a:cubicBezTo>
                  <a:cubicBezTo>
                    <a:pt x="1799" y="2689"/>
                    <a:pt x="1801" y="2708"/>
                    <a:pt x="1808" y="2723"/>
                  </a:cubicBezTo>
                  <a:cubicBezTo>
                    <a:pt x="1811" y="2727"/>
                    <a:pt x="1816" y="2735"/>
                    <a:pt x="1822" y="2736"/>
                  </a:cubicBezTo>
                  <a:cubicBezTo>
                    <a:pt x="1837" y="2737"/>
                    <a:pt x="1848" y="2742"/>
                    <a:pt x="1854" y="2751"/>
                  </a:cubicBezTo>
                  <a:cubicBezTo>
                    <a:pt x="1857" y="2756"/>
                    <a:pt x="1861" y="2765"/>
                    <a:pt x="1856" y="2778"/>
                  </a:cubicBezTo>
                  <a:lnTo>
                    <a:pt x="1855" y="2782"/>
                  </a:lnTo>
                  <a:cubicBezTo>
                    <a:pt x="1851" y="2794"/>
                    <a:pt x="1844" y="2814"/>
                    <a:pt x="1848" y="2820"/>
                  </a:cubicBezTo>
                  <a:cubicBezTo>
                    <a:pt x="1848" y="2820"/>
                    <a:pt x="1848" y="2820"/>
                    <a:pt x="1851" y="2820"/>
                  </a:cubicBezTo>
                  <a:cubicBezTo>
                    <a:pt x="1866" y="2820"/>
                    <a:pt x="1886" y="2820"/>
                    <a:pt x="1895" y="2831"/>
                  </a:cubicBezTo>
                  <a:cubicBezTo>
                    <a:pt x="1899" y="2835"/>
                    <a:pt x="1900" y="2841"/>
                    <a:pt x="1899" y="2848"/>
                  </a:cubicBezTo>
                  <a:cubicBezTo>
                    <a:pt x="1898" y="2854"/>
                    <a:pt x="1899" y="2860"/>
                    <a:pt x="1903" y="2864"/>
                  </a:cubicBezTo>
                  <a:cubicBezTo>
                    <a:pt x="1909" y="2872"/>
                    <a:pt x="1923" y="2873"/>
                    <a:pt x="1938" y="2867"/>
                  </a:cubicBezTo>
                  <a:cubicBezTo>
                    <a:pt x="1943" y="2865"/>
                    <a:pt x="1946" y="2863"/>
                    <a:pt x="1950" y="2862"/>
                  </a:cubicBezTo>
                  <a:cubicBezTo>
                    <a:pt x="1964" y="2856"/>
                    <a:pt x="1972" y="2853"/>
                    <a:pt x="1978" y="2859"/>
                  </a:cubicBezTo>
                  <a:cubicBezTo>
                    <a:pt x="1986" y="2861"/>
                    <a:pt x="1990" y="2868"/>
                    <a:pt x="1994" y="2875"/>
                  </a:cubicBezTo>
                  <a:cubicBezTo>
                    <a:pt x="1999" y="2884"/>
                    <a:pt x="2004" y="2893"/>
                    <a:pt x="2014" y="2895"/>
                  </a:cubicBezTo>
                  <a:cubicBezTo>
                    <a:pt x="2016" y="2896"/>
                    <a:pt x="2017" y="2897"/>
                    <a:pt x="2019" y="2893"/>
                  </a:cubicBezTo>
                  <a:cubicBezTo>
                    <a:pt x="2024" y="2881"/>
                    <a:pt x="2016" y="2850"/>
                    <a:pt x="2011" y="2845"/>
                  </a:cubicBezTo>
                  <a:cubicBezTo>
                    <a:pt x="2003" y="2837"/>
                    <a:pt x="2007" y="2818"/>
                    <a:pt x="2011" y="2808"/>
                  </a:cubicBezTo>
                  <a:cubicBezTo>
                    <a:pt x="2015" y="2797"/>
                    <a:pt x="2021" y="2794"/>
                    <a:pt x="2025" y="2794"/>
                  </a:cubicBezTo>
                  <a:cubicBezTo>
                    <a:pt x="2026" y="2794"/>
                    <a:pt x="2029" y="2795"/>
                    <a:pt x="2032" y="2797"/>
                  </a:cubicBezTo>
                  <a:cubicBezTo>
                    <a:pt x="2037" y="2802"/>
                    <a:pt x="2060" y="2796"/>
                    <a:pt x="2074" y="2780"/>
                  </a:cubicBezTo>
                  <a:cubicBezTo>
                    <a:pt x="2078" y="2774"/>
                    <a:pt x="2084" y="2772"/>
                    <a:pt x="2091" y="2772"/>
                  </a:cubicBezTo>
                  <a:cubicBezTo>
                    <a:pt x="2097" y="2772"/>
                    <a:pt x="2104" y="2774"/>
                    <a:pt x="2110" y="2776"/>
                  </a:cubicBezTo>
                  <a:cubicBezTo>
                    <a:pt x="2119" y="2779"/>
                    <a:pt x="2127" y="2781"/>
                    <a:pt x="2131" y="2774"/>
                  </a:cubicBezTo>
                  <a:cubicBezTo>
                    <a:pt x="2135" y="2768"/>
                    <a:pt x="2140" y="2765"/>
                    <a:pt x="2147" y="2765"/>
                  </a:cubicBezTo>
                  <a:cubicBezTo>
                    <a:pt x="2153" y="2765"/>
                    <a:pt x="2159" y="2767"/>
                    <a:pt x="2166" y="2770"/>
                  </a:cubicBezTo>
                  <a:cubicBezTo>
                    <a:pt x="2177" y="2774"/>
                    <a:pt x="2189" y="2778"/>
                    <a:pt x="2199" y="2772"/>
                  </a:cubicBezTo>
                  <a:cubicBezTo>
                    <a:pt x="2212" y="2765"/>
                    <a:pt x="2226" y="2767"/>
                    <a:pt x="2235" y="2769"/>
                  </a:cubicBezTo>
                  <a:cubicBezTo>
                    <a:pt x="2238" y="2770"/>
                    <a:pt x="2240" y="2771"/>
                    <a:pt x="2242" y="2771"/>
                  </a:cubicBezTo>
                  <a:cubicBezTo>
                    <a:pt x="2243" y="2771"/>
                    <a:pt x="2245" y="2771"/>
                    <a:pt x="2248" y="2765"/>
                  </a:cubicBezTo>
                  <a:cubicBezTo>
                    <a:pt x="2259" y="2747"/>
                    <a:pt x="2291" y="2721"/>
                    <a:pt x="2309" y="2721"/>
                  </a:cubicBezTo>
                  <a:cubicBezTo>
                    <a:pt x="2313" y="2721"/>
                    <a:pt x="2316" y="2723"/>
                    <a:pt x="2318" y="2725"/>
                  </a:cubicBezTo>
                  <a:cubicBezTo>
                    <a:pt x="2320" y="2727"/>
                    <a:pt x="2321" y="2729"/>
                    <a:pt x="2323" y="2731"/>
                  </a:cubicBezTo>
                  <a:cubicBezTo>
                    <a:pt x="2330" y="2740"/>
                    <a:pt x="2340" y="2752"/>
                    <a:pt x="2378" y="2756"/>
                  </a:cubicBezTo>
                  <a:cubicBezTo>
                    <a:pt x="2395" y="2759"/>
                    <a:pt x="2405" y="2763"/>
                    <a:pt x="2409" y="2771"/>
                  </a:cubicBezTo>
                  <a:cubicBezTo>
                    <a:pt x="2414" y="2779"/>
                    <a:pt x="2410" y="2789"/>
                    <a:pt x="2407" y="2797"/>
                  </a:cubicBezTo>
                  <a:cubicBezTo>
                    <a:pt x="2406" y="2801"/>
                    <a:pt x="2404" y="2805"/>
                    <a:pt x="2404" y="2808"/>
                  </a:cubicBezTo>
                  <a:cubicBezTo>
                    <a:pt x="2404" y="2818"/>
                    <a:pt x="2453" y="2856"/>
                    <a:pt x="2474" y="2859"/>
                  </a:cubicBezTo>
                  <a:cubicBezTo>
                    <a:pt x="2479" y="2860"/>
                    <a:pt x="2484" y="2863"/>
                    <a:pt x="2491" y="2870"/>
                  </a:cubicBezTo>
                  <a:cubicBezTo>
                    <a:pt x="2495" y="2869"/>
                    <a:pt x="2500" y="2869"/>
                    <a:pt x="2505" y="2869"/>
                  </a:cubicBezTo>
                  <a:lnTo>
                    <a:pt x="2515" y="2869"/>
                  </a:lnTo>
                  <a:cubicBezTo>
                    <a:pt x="2526" y="2869"/>
                    <a:pt x="2529" y="2867"/>
                    <a:pt x="2530" y="2863"/>
                  </a:cubicBezTo>
                  <a:cubicBezTo>
                    <a:pt x="2534" y="2852"/>
                    <a:pt x="2542" y="2846"/>
                    <a:pt x="2553" y="2846"/>
                  </a:cubicBezTo>
                  <a:cubicBezTo>
                    <a:pt x="2564" y="2846"/>
                    <a:pt x="2576" y="2853"/>
                    <a:pt x="2583" y="2864"/>
                  </a:cubicBezTo>
                  <a:cubicBezTo>
                    <a:pt x="2588" y="2874"/>
                    <a:pt x="2593" y="2875"/>
                    <a:pt x="2596" y="2875"/>
                  </a:cubicBezTo>
                  <a:cubicBezTo>
                    <a:pt x="2601" y="2875"/>
                    <a:pt x="2608" y="2871"/>
                    <a:pt x="2617" y="2863"/>
                  </a:cubicBezTo>
                  <a:cubicBezTo>
                    <a:pt x="2623" y="2858"/>
                    <a:pt x="2628" y="2856"/>
                    <a:pt x="2633" y="2856"/>
                  </a:cubicBezTo>
                  <a:cubicBezTo>
                    <a:pt x="2641" y="2856"/>
                    <a:pt x="2648" y="2861"/>
                    <a:pt x="2651" y="2871"/>
                  </a:cubicBezTo>
                  <a:cubicBezTo>
                    <a:pt x="2655" y="2881"/>
                    <a:pt x="2654" y="2896"/>
                    <a:pt x="2646" y="2903"/>
                  </a:cubicBezTo>
                  <a:cubicBezTo>
                    <a:pt x="2642" y="2906"/>
                    <a:pt x="2641" y="2911"/>
                    <a:pt x="2641" y="2915"/>
                  </a:cubicBezTo>
                  <a:cubicBezTo>
                    <a:pt x="2641" y="2927"/>
                    <a:pt x="2648" y="2947"/>
                    <a:pt x="2663" y="2961"/>
                  </a:cubicBezTo>
                  <a:cubicBezTo>
                    <a:pt x="2668" y="2965"/>
                    <a:pt x="2670" y="2966"/>
                    <a:pt x="2670" y="2966"/>
                  </a:cubicBezTo>
                  <a:cubicBezTo>
                    <a:pt x="2671" y="2966"/>
                    <a:pt x="2671" y="2966"/>
                    <a:pt x="2671" y="2965"/>
                  </a:cubicBezTo>
                  <a:cubicBezTo>
                    <a:pt x="2675" y="2960"/>
                    <a:pt x="2676" y="2946"/>
                    <a:pt x="2673" y="2934"/>
                  </a:cubicBezTo>
                  <a:cubicBezTo>
                    <a:pt x="2668" y="2911"/>
                    <a:pt x="2699" y="2891"/>
                    <a:pt x="2784" y="2863"/>
                  </a:cubicBezTo>
                  <a:cubicBezTo>
                    <a:pt x="2855" y="2839"/>
                    <a:pt x="2925" y="2790"/>
                    <a:pt x="2929" y="2780"/>
                  </a:cubicBezTo>
                  <a:cubicBezTo>
                    <a:pt x="2930" y="2777"/>
                    <a:pt x="2932" y="2773"/>
                    <a:pt x="2939" y="2773"/>
                  </a:cubicBezTo>
                  <a:cubicBezTo>
                    <a:pt x="2943" y="2773"/>
                    <a:pt x="2949" y="2775"/>
                    <a:pt x="2957" y="2777"/>
                  </a:cubicBezTo>
                  <a:cubicBezTo>
                    <a:pt x="2973" y="2782"/>
                    <a:pt x="2996" y="2787"/>
                    <a:pt x="3006" y="2779"/>
                  </a:cubicBezTo>
                  <a:cubicBezTo>
                    <a:pt x="3026" y="2763"/>
                    <a:pt x="3085" y="2759"/>
                    <a:pt x="3134" y="2757"/>
                  </a:cubicBezTo>
                  <a:lnTo>
                    <a:pt x="3141" y="2756"/>
                  </a:lnTo>
                  <a:cubicBezTo>
                    <a:pt x="3152" y="2756"/>
                    <a:pt x="3155" y="2751"/>
                    <a:pt x="3162" y="2741"/>
                  </a:cubicBezTo>
                  <a:cubicBezTo>
                    <a:pt x="3167" y="2735"/>
                    <a:pt x="3173" y="2726"/>
                    <a:pt x="3183" y="2718"/>
                  </a:cubicBezTo>
                  <a:cubicBezTo>
                    <a:pt x="3192" y="2711"/>
                    <a:pt x="3196" y="2706"/>
                    <a:pt x="3200" y="2701"/>
                  </a:cubicBezTo>
                  <a:cubicBezTo>
                    <a:pt x="3207" y="2693"/>
                    <a:pt x="3212" y="2686"/>
                    <a:pt x="3230" y="2681"/>
                  </a:cubicBezTo>
                  <a:cubicBezTo>
                    <a:pt x="3256" y="2673"/>
                    <a:pt x="3270" y="2650"/>
                    <a:pt x="3270" y="2640"/>
                  </a:cubicBezTo>
                  <a:cubicBezTo>
                    <a:pt x="3270" y="2629"/>
                    <a:pt x="3284" y="2624"/>
                    <a:pt x="3299" y="2619"/>
                  </a:cubicBezTo>
                  <a:cubicBezTo>
                    <a:pt x="3306" y="2616"/>
                    <a:pt x="3322" y="2611"/>
                    <a:pt x="3322" y="2608"/>
                  </a:cubicBezTo>
                  <a:cubicBezTo>
                    <a:pt x="3323" y="2598"/>
                    <a:pt x="3333" y="2592"/>
                    <a:pt x="3343" y="2587"/>
                  </a:cubicBezTo>
                  <a:cubicBezTo>
                    <a:pt x="3351" y="2582"/>
                    <a:pt x="3360" y="2577"/>
                    <a:pt x="3360" y="2571"/>
                  </a:cubicBezTo>
                  <a:cubicBezTo>
                    <a:pt x="3360" y="2557"/>
                    <a:pt x="3371" y="2552"/>
                    <a:pt x="3380" y="2549"/>
                  </a:cubicBezTo>
                  <a:cubicBezTo>
                    <a:pt x="3386" y="2546"/>
                    <a:pt x="3391" y="2544"/>
                    <a:pt x="3394" y="2540"/>
                  </a:cubicBezTo>
                  <a:cubicBezTo>
                    <a:pt x="3397" y="2535"/>
                    <a:pt x="3396" y="2525"/>
                    <a:pt x="3395" y="2516"/>
                  </a:cubicBezTo>
                  <a:cubicBezTo>
                    <a:pt x="3394" y="2501"/>
                    <a:pt x="3393" y="2483"/>
                    <a:pt x="3407" y="2479"/>
                  </a:cubicBezTo>
                  <a:cubicBezTo>
                    <a:pt x="3409" y="2478"/>
                    <a:pt x="3410" y="2478"/>
                    <a:pt x="3410" y="2478"/>
                  </a:cubicBezTo>
                  <a:cubicBezTo>
                    <a:pt x="3410" y="2475"/>
                    <a:pt x="3404" y="2466"/>
                    <a:pt x="3401" y="2462"/>
                  </a:cubicBezTo>
                  <a:cubicBezTo>
                    <a:pt x="3398" y="2457"/>
                    <a:pt x="3395" y="2453"/>
                    <a:pt x="3393" y="2449"/>
                  </a:cubicBezTo>
                  <a:cubicBezTo>
                    <a:pt x="3392" y="2447"/>
                    <a:pt x="3393" y="2444"/>
                    <a:pt x="3394" y="2442"/>
                  </a:cubicBezTo>
                  <a:cubicBezTo>
                    <a:pt x="3397" y="2435"/>
                    <a:pt x="3407" y="2433"/>
                    <a:pt x="3420" y="2429"/>
                  </a:cubicBezTo>
                  <a:cubicBezTo>
                    <a:pt x="3430" y="2426"/>
                    <a:pt x="3441" y="2422"/>
                    <a:pt x="3449" y="2417"/>
                  </a:cubicBezTo>
                  <a:cubicBezTo>
                    <a:pt x="3466" y="2406"/>
                    <a:pt x="3478" y="2389"/>
                    <a:pt x="3481" y="2368"/>
                  </a:cubicBezTo>
                  <a:cubicBezTo>
                    <a:pt x="3485" y="2344"/>
                    <a:pt x="3519" y="2324"/>
                    <a:pt x="3534" y="2318"/>
                  </a:cubicBezTo>
                  <a:cubicBezTo>
                    <a:pt x="3545" y="2314"/>
                    <a:pt x="3551" y="2287"/>
                    <a:pt x="3546" y="2262"/>
                  </a:cubicBezTo>
                  <a:cubicBezTo>
                    <a:pt x="3543" y="2245"/>
                    <a:pt x="3553" y="2238"/>
                    <a:pt x="3559" y="2235"/>
                  </a:cubicBezTo>
                  <a:cubicBezTo>
                    <a:pt x="3555" y="2231"/>
                    <a:pt x="3553" y="2225"/>
                    <a:pt x="3555" y="2218"/>
                  </a:cubicBezTo>
                  <a:cubicBezTo>
                    <a:pt x="3558" y="2203"/>
                    <a:pt x="3576" y="2186"/>
                    <a:pt x="3596" y="2180"/>
                  </a:cubicBezTo>
                  <a:lnTo>
                    <a:pt x="3596" y="2180"/>
                  </a:lnTo>
                  <a:cubicBezTo>
                    <a:pt x="3589" y="2178"/>
                    <a:pt x="3574" y="2177"/>
                    <a:pt x="3569" y="2181"/>
                  </a:cubicBezTo>
                  <a:cubicBezTo>
                    <a:pt x="3567" y="2183"/>
                    <a:pt x="3564" y="2184"/>
                    <a:pt x="3561" y="2184"/>
                  </a:cubicBezTo>
                  <a:cubicBezTo>
                    <a:pt x="3553" y="2184"/>
                    <a:pt x="3546" y="2178"/>
                    <a:pt x="3540" y="2172"/>
                  </a:cubicBezTo>
                  <a:cubicBezTo>
                    <a:pt x="3536" y="2168"/>
                    <a:pt x="3531" y="2163"/>
                    <a:pt x="3529" y="2163"/>
                  </a:cubicBezTo>
                  <a:cubicBezTo>
                    <a:pt x="3528" y="2163"/>
                    <a:pt x="3527" y="2164"/>
                    <a:pt x="3526" y="2164"/>
                  </a:cubicBezTo>
                  <a:cubicBezTo>
                    <a:pt x="3522" y="2169"/>
                    <a:pt x="3517" y="2172"/>
                    <a:pt x="3509" y="2172"/>
                  </a:cubicBezTo>
                  <a:cubicBezTo>
                    <a:pt x="3497" y="2172"/>
                    <a:pt x="3482" y="2163"/>
                    <a:pt x="3481" y="2153"/>
                  </a:cubicBezTo>
                  <a:cubicBezTo>
                    <a:pt x="3480" y="2150"/>
                    <a:pt x="3481" y="2142"/>
                    <a:pt x="3493" y="2139"/>
                  </a:cubicBezTo>
                  <a:cubicBezTo>
                    <a:pt x="3507" y="2136"/>
                    <a:pt x="3526" y="2125"/>
                    <a:pt x="3543" y="2115"/>
                  </a:cubicBezTo>
                  <a:cubicBezTo>
                    <a:pt x="3555" y="2108"/>
                    <a:pt x="3566" y="2102"/>
                    <a:pt x="3573" y="2100"/>
                  </a:cubicBezTo>
                  <a:cubicBezTo>
                    <a:pt x="3573" y="2100"/>
                    <a:pt x="3572" y="2096"/>
                    <a:pt x="3566" y="2090"/>
                  </a:cubicBezTo>
                  <a:cubicBezTo>
                    <a:pt x="3557" y="2080"/>
                    <a:pt x="3540" y="2070"/>
                    <a:pt x="3530" y="2070"/>
                  </a:cubicBezTo>
                  <a:lnTo>
                    <a:pt x="3528" y="2064"/>
                  </a:lnTo>
                  <a:lnTo>
                    <a:pt x="3528" y="2070"/>
                  </a:lnTo>
                  <a:cubicBezTo>
                    <a:pt x="3515" y="2070"/>
                    <a:pt x="3503" y="2057"/>
                    <a:pt x="3491" y="2043"/>
                  </a:cubicBezTo>
                  <a:cubicBezTo>
                    <a:pt x="3481" y="2032"/>
                    <a:pt x="3470" y="2020"/>
                    <a:pt x="3461" y="2020"/>
                  </a:cubicBezTo>
                  <a:cubicBezTo>
                    <a:pt x="3458" y="2020"/>
                    <a:pt x="3456" y="2020"/>
                    <a:pt x="3454" y="2019"/>
                  </a:cubicBezTo>
                  <a:cubicBezTo>
                    <a:pt x="3450" y="2018"/>
                    <a:pt x="3448" y="2015"/>
                    <a:pt x="3448" y="2012"/>
                  </a:cubicBezTo>
                  <a:cubicBezTo>
                    <a:pt x="3448" y="2000"/>
                    <a:pt x="3478" y="2000"/>
                    <a:pt x="3479" y="2000"/>
                  </a:cubicBezTo>
                  <a:cubicBezTo>
                    <a:pt x="3486" y="2000"/>
                    <a:pt x="3497" y="2001"/>
                    <a:pt x="3507" y="2006"/>
                  </a:cubicBezTo>
                  <a:cubicBezTo>
                    <a:pt x="3537" y="2022"/>
                    <a:pt x="3561" y="2028"/>
                    <a:pt x="3567" y="2021"/>
                  </a:cubicBezTo>
                  <a:cubicBezTo>
                    <a:pt x="3568" y="2017"/>
                    <a:pt x="3551" y="1995"/>
                    <a:pt x="3504" y="1958"/>
                  </a:cubicBezTo>
                  <a:cubicBezTo>
                    <a:pt x="3490" y="1947"/>
                    <a:pt x="3491" y="1933"/>
                    <a:pt x="3492" y="1924"/>
                  </a:cubicBezTo>
                  <a:cubicBezTo>
                    <a:pt x="3493" y="1916"/>
                    <a:pt x="3493" y="1913"/>
                    <a:pt x="3490" y="1912"/>
                  </a:cubicBezTo>
                  <a:cubicBezTo>
                    <a:pt x="3476" y="1901"/>
                    <a:pt x="3448" y="1840"/>
                    <a:pt x="3439" y="1816"/>
                  </a:cubicBezTo>
                  <a:cubicBezTo>
                    <a:pt x="3435" y="1804"/>
                    <a:pt x="3419" y="1797"/>
                    <a:pt x="3403" y="1790"/>
                  </a:cubicBezTo>
                  <a:cubicBezTo>
                    <a:pt x="3390" y="1784"/>
                    <a:pt x="3378" y="1779"/>
                    <a:pt x="3372" y="1770"/>
                  </a:cubicBezTo>
                  <a:cubicBezTo>
                    <a:pt x="3367" y="1762"/>
                    <a:pt x="3366" y="1749"/>
                    <a:pt x="3370" y="1736"/>
                  </a:cubicBezTo>
                  <a:cubicBezTo>
                    <a:pt x="3376" y="1716"/>
                    <a:pt x="3391" y="1699"/>
                    <a:pt x="3411" y="1690"/>
                  </a:cubicBezTo>
                  <a:cubicBezTo>
                    <a:pt x="3429" y="1683"/>
                    <a:pt x="3432" y="1672"/>
                    <a:pt x="3434" y="1663"/>
                  </a:cubicBezTo>
                  <a:cubicBezTo>
                    <a:pt x="3436" y="1657"/>
                    <a:pt x="3439" y="1647"/>
                    <a:pt x="3451" y="1649"/>
                  </a:cubicBezTo>
                  <a:cubicBezTo>
                    <a:pt x="3453" y="1650"/>
                    <a:pt x="3455" y="1650"/>
                    <a:pt x="3457" y="1650"/>
                  </a:cubicBezTo>
                  <a:cubicBezTo>
                    <a:pt x="3464" y="1650"/>
                    <a:pt x="3474" y="1647"/>
                    <a:pt x="3486" y="1623"/>
                  </a:cubicBezTo>
                  <a:cubicBezTo>
                    <a:pt x="3495" y="1605"/>
                    <a:pt x="3508" y="1604"/>
                    <a:pt x="3518" y="1603"/>
                  </a:cubicBezTo>
                  <a:cubicBezTo>
                    <a:pt x="3525" y="1602"/>
                    <a:pt x="3530" y="1602"/>
                    <a:pt x="3533" y="1598"/>
                  </a:cubicBezTo>
                  <a:cubicBezTo>
                    <a:pt x="3541" y="1590"/>
                    <a:pt x="3559" y="1587"/>
                    <a:pt x="3579" y="1583"/>
                  </a:cubicBezTo>
                  <a:cubicBezTo>
                    <a:pt x="3596" y="1580"/>
                    <a:pt x="3613" y="1577"/>
                    <a:pt x="3621" y="1571"/>
                  </a:cubicBezTo>
                  <a:cubicBezTo>
                    <a:pt x="3622" y="1571"/>
                    <a:pt x="3625" y="1568"/>
                    <a:pt x="3623" y="1561"/>
                  </a:cubicBezTo>
                  <a:cubicBezTo>
                    <a:pt x="3619" y="1548"/>
                    <a:pt x="3596" y="1530"/>
                    <a:pt x="3582" y="1533"/>
                  </a:cubicBezTo>
                  <a:cubicBezTo>
                    <a:pt x="3576" y="1535"/>
                    <a:pt x="3570" y="1536"/>
                    <a:pt x="3565" y="1536"/>
                  </a:cubicBezTo>
                  <a:cubicBezTo>
                    <a:pt x="3540" y="1536"/>
                    <a:pt x="3516" y="1523"/>
                    <a:pt x="3501" y="1501"/>
                  </a:cubicBezTo>
                  <a:cubicBezTo>
                    <a:pt x="3499" y="1498"/>
                    <a:pt x="3498" y="1497"/>
                    <a:pt x="3496" y="1497"/>
                  </a:cubicBezTo>
                  <a:cubicBezTo>
                    <a:pt x="3487" y="1497"/>
                    <a:pt x="3470" y="1515"/>
                    <a:pt x="3454" y="1530"/>
                  </a:cubicBezTo>
                  <a:cubicBezTo>
                    <a:pt x="3438" y="1546"/>
                    <a:pt x="3422" y="1562"/>
                    <a:pt x="3407" y="1569"/>
                  </a:cubicBezTo>
                  <a:cubicBezTo>
                    <a:pt x="3388" y="1578"/>
                    <a:pt x="3370" y="1572"/>
                    <a:pt x="3358" y="1555"/>
                  </a:cubicBezTo>
                  <a:cubicBezTo>
                    <a:pt x="3347" y="1539"/>
                    <a:pt x="3345" y="1517"/>
                    <a:pt x="3352" y="1501"/>
                  </a:cubicBezTo>
                  <a:cubicBezTo>
                    <a:pt x="3354" y="1495"/>
                    <a:pt x="3354" y="1491"/>
                    <a:pt x="3352" y="1489"/>
                  </a:cubicBezTo>
                  <a:cubicBezTo>
                    <a:pt x="3347" y="1481"/>
                    <a:pt x="3321" y="1481"/>
                    <a:pt x="3312" y="1481"/>
                  </a:cubicBezTo>
                  <a:cubicBezTo>
                    <a:pt x="3302" y="1481"/>
                    <a:pt x="3290" y="1481"/>
                    <a:pt x="3278" y="1482"/>
                  </a:cubicBezTo>
                  <a:lnTo>
                    <a:pt x="3276" y="1482"/>
                  </a:lnTo>
                  <a:cubicBezTo>
                    <a:pt x="3256" y="1482"/>
                    <a:pt x="3243" y="1468"/>
                    <a:pt x="3241" y="1444"/>
                  </a:cubicBezTo>
                  <a:cubicBezTo>
                    <a:pt x="3239" y="1415"/>
                    <a:pt x="3254" y="1378"/>
                    <a:pt x="3276" y="1375"/>
                  </a:cubicBezTo>
                  <a:cubicBezTo>
                    <a:pt x="3286" y="1374"/>
                    <a:pt x="3297" y="1376"/>
                    <a:pt x="3307" y="1378"/>
                  </a:cubicBezTo>
                  <a:cubicBezTo>
                    <a:pt x="3315" y="1379"/>
                    <a:pt x="3323" y="1380"/>
                    <a:pt x="3331" y="1380"/>
                  </a:cubicBezTo>
                  <a:cubicBezTo>
                    <a:pt x="3343" y="1380"/>
                    <a:pt x="3357" y="1377"/>
                    <a:pt x="3366" y="1351"/>
                  </a:cubicBezTo>
                  <a:cubicBezTo>
                    <a:pt x="3377" y="1318"/>
                    <a:pt x="3393" y="1315"/>
                    <a:pt x="3409" y="1313"/>
                  </a:cubicBezTo>
                  <a:cubicBezTo>
                    <a:pt x="3422" y="1311"/>
                    <a:pt x="3438" y="1309"/>
                    <a:pt x="3456" y="1287"/>
                  </a:cubicBezTo>
                  <a:cubicBezTo>
                    <a:pt x="3482" y="1258"/>
                    <a:pt x="3520" y="1223"/>
                    <a:pt x="3558" y="1223"/>
                  </a:cubicBezTo>
                  <a:cubicBezTo>
                    <a:pt x="3571" y="1223"/>
                    <a:pt x="3584" y="1227"/>
                    <a:pt x="3594" y="1235"/>
                  </a:cubicBezTo>
                  <a:cubicBezTo>
                    <a:pt x="3602" y="1241"/>
                    <a:pt x="3606" y="1249"/>
                    <a:pt x="3607" y="1257"/>
                  </a:cubicBezTo>
                  <a:cubicBezTo>
                    <a:pt x="3608" y="1276"/>
                    <a:pt x="3588" y="1297"/>
                    <a:pt x="3569" y="1316"/>
                  </a:cubicBezTo>
                  <a:cubicBezTo>
                    <a:pt x="3558" y="1327"/>
                    <a:pt x="3548" y="1338"/>
                    <a:pt x="3544" y="1346"/>
                  </a:cubicBezTo>
                  <a:cubicBezTo>
                    <a:pt x="3539" y="1357"/>
                    <a:pt x="3541" y="1364"/>
                    <a:pt x="3542" y="1372"/>
                  </a:cubicBezTo>
                  <a:cubicBezTo>
                    <a:pt x="3544" y="1382"/>
                    <a:pt x="3546" y="1393"/>
                    <a:pt x="3532" y="1407"/>
                  </a:cubicBezTo>
                  <a:cubicBezTo>
                    <a:pt x="3527" y="1411"/>
                    <a:pt x="3526" y="1413"/>
                    <a:pt x="3526" y="1414"/>
                  </a:cubicBezTo>
                  <a:cubicBezTo>
                    <a:pt x="3527" y="1414"/>
                    <a:pt x="3528" y="1415"/>
                    <a:pt x="3530" y="1415"/>
                  </a:cubicBezTo>
                  <a:cubicBezTo>
                    <a:pt x="3539" y="1415"/>
                    <a:pt x="3556" y="1410"/>
                    <a:pt x="3577" y="1396"/>
                  </a:cubicBezTo>
                  <a:cubicBezTo>
                    <a:pt x="3624" y="1367"/>
                    <a:pt x="3677" y="1334"/>
                    <a:pt x="3719" y="1317"/>
                  </a:cubicBezTo>
                  <a:cubicBezTo>
                    <a:pt x="3730" y="1313"/>
                    <a:pt x="3741" y="1311"/>
                    <a:pt x="3754" y="1311"/>
                  </a:cubicBezTo>
                  <a:cubicBezTo>
                    <a:pt x="3761" y="1293"/>
                    <a:pt x="3769" y="1283"/>
                    <a:pt x="3777" y="1279"/>
                  </a:cubicBezTo>
                  <a:cubicBezTo>
                    <a:pt x="3783" y="1276"/>
                    <a:pt x="3790" y="1272"/>
                    <a:pt x="3799" y="1268"/>
                  </a:cubicBezTo>
                  <a:cubicBezTo>
                    <a:pt x="3809" y="1264"/>
                    <a:pt x="3820" y="1258"/>
                    <a:pt x="3832" y="1252"/>
                  </a:cubicBezTo>
                  <a:cubicBezTo>
                    <a:pt x="3868" y="1235"/>
                    <a:pt x="3909" y="1213"/>
                    <a:pt x="3918" y="1202"/>
                  </a:cubicBezTo>
                  <a:cubicBezTo>
                    <a:pt x="3921" y="1197"/>
                    <a:pt x="3925" y="1191"/>
                    <a:pt x="3929" y="1185"/>
                  </a:cubicBezTo>
                  <a:cubicBezTo>
                    <a:pt x="3941" y="1165"/>
                    <a:pt x="3954" y="1145"/>
                    <a:pt x="3972" y="1145"/>
                  </a:cubicBezTo>
                  <a:cubicBezTo>
                    <a:pt x="3983" y="1145"/>
                    <a:pt x="3989" y="1151"/>
                    <a:pt x="3994" y="1155"/>
                  </a:cubicBezTo>
                  <a:cubicBezTo>
                    <a:pt x="4001" y="1160"/>
                    <a:pt x="4007" y="1165"/>
                    <a:pt x="4021" y="1165"/>
                  </a:cubicBezTo>
                  <a:cubicBezTo>
                    <a:pt x="4028" y="1165"/>
                    <a:pt x="4035" y="1166"/>
                    <a:pt x="4042" y="1166"/>
                  </a:cubicBezTo>
                  <a:cubicBezTo>
                    <a:pt x="4048" y="1167"/>
                    <a:pt x="4054" y="1167"/>
                    <a:pt x="4058" y="1167"/>
                  </a:cubicBezTo>
                  <a:cubicBezTo>
                    <a:pt x="4066" y="1167"/>
                    <a:pt x="4067" y="1166"/>
                    <a:pt x="4068" y="1166"/>
                  </a:cubicBezTo>
                  <a:cubicBezTo>
                    <a:pt x="4068" y="1166"/>
                    <a:pt x="4068" y="1164"/>
                    <a:pt x="4065" y="1159"/>
                  </a:cubicBezTo>
                  <a:cubicBezTo>
                    <a:pt x="4059" y="1149"/>
                    <a:pt x="4055" y="1141"/>
                    <a:pt x="4059" y="1134"/>
                  </a:cubicBezTo>
                  <a:cubicBezTo>
                    <a:pt x="4063" y="1126"/>
                    <a:pt x="4074" y="1124"/>
                    <a:pt x="4094" y="1122"/>
                  </a:cubicBezTo>
                  <a:lnTo>
                    <a:pt x="4099" y="1121"/>
                  </a:lnTo>
                  <a:cubicBezTo>
                    <a:pt x="4114" y="1119"/>
                    <a:pt x="4120" y="1110"/>
                    <a:pt x="4126" y="1100"/>
                  </a:cubicBezTo>
                  <a:cubicBezTo>
                    <a:pt x="4132" y="1092"/>
                    <a:pt x="4139" y="1082"/>
                    <a:pt x="4154" y="1082"/>
                  </a:cubicBezTo>
                  <a:cubicBezTo>
                    <a:pt x="4161" y="1082"/>
                    <a:pt x="4165" y="1072"/>
                    <a:pt x="4170" y="1056"/>
                  </a:cubicBezTo>
                  <a:cubicBezTo>
                    <a:pt x="4175" y="1040"/>
                    <a:pt x="4181" y="1023"/>
                    <a:pt x="4198" y="1023"/>
                  </a:cubicBezTo>
                  <a:cubicBezTo>
                    <a:pt x="4211" y="1023"/>
                    <a:pt x="4220" y="1030"/>
                    <a:pt x="4228" y="1037"/>
                  </a:cubicBezTo>
                  <a:cubicBezTo>
                    <a:pt x="4238" y="1045"/>
                    <a:pt x="4247" y="1052"/>
                    <a:pt x="4260" y="1047"/>
                  </a:cubicBezTo>
                  <a:cubicBezTo>
                    <a:pt x="4266" y="1045"/>
                    <a:pt x="4273" y="1046"/>
                    <a:pt x="4282" y="1049"/>
                  </a:cubicBezTo>
                  <a:cubicBezTo>
                    <a:pt x="4286" y="1046"/>
                    <a:pt x="4291" y="1042"/>
                    <a:pt x="4295" y="1039"/>
                  </a:cubicBezTo>
                  <a:cubicBezTo>
                    <a:pt x="4295" y="1039"/>
                    <a:pt x="4295" y="1039"/>
                    <a:pt x="4295" y="1038"/>
                  </a:cubicBezTo>
                  <a:cubicBezTo>
                    <a:pt x="4294" y="1027"/>
                    <a:pt x="4294" y="1017"/>
                    <a:pt x="4294" y="1007"/>
                  </a:cubicBezTo>
                  <a:cubicBezTo>
                    <a:pt x="4294" y="992"/>
                    <a:pt x="4294" y="979"/>
                    <a:pt x="4290" y="971"/>
                  </a:cubicBezTo>
                  <a:cubicBezTo>
                    <a:pt x="4283" y="954"/>
                    <a:pt x="4285" y="939"/>
                    <a:pt x="4286" y="927"/>
                  </a:cubicBezTo>
                  <a:cubicBezTo>
                    <a:pt x="4286" y="919"/>
                    <a:pt x="4287" y="913"/>
                    <a:pt x="4286" y="908"/>
                  </a:cubicBezTo>
                  <a:cubicBezTo>
                    <a:pt x="4284" y="902"/>
                    <a:pt x="4282" y="892"/>
                    <a:pt x="4282" y="881"/>
                  </a:cubicBezTo>
                  <a:cubicBezTo>
                    <a:pt x="4282" y="870"/>
                    <a:pt x="4284" y="860"/>
                    <a:pt x="4289" y="853"/>
                  </a:cubicBezTo>
                  <a:cubicBezTo>
                    <a:pt x="4292" y="848"/>
                    <a:pt x="4297" y="846"/>
                    <a:pt x="4303" y="846"/>
                  </a:cubicBezTo>
                  <a:cubicBezTo>
                    <a:pt x="4308" y="846"/>
                    <a:pt x="4315" y="839"/>
                    <a:pt x="4322" y="832"/>
                  </a:cubicBezTo>
                  <a:cubicBezTo>
                    <a:pt x="4333" y="823"/>
                    <a:pt x="4343" y="813"/>
                    <a:pt x="4356" y="813"/>
                  </a:cubicBezTo>
                  <a:cubicBezTo>
                    <a:pt x="4360" y="813"/>
                    <a:pt x="4365" y="815"/>
                    <a:pt x="4369" y="818"/>
                  </a:cubicBezTo>
                  <a:cubicBezTo>
                    <a:pt x="4380" y="825"/>
                    <a:pt x="4397" y="830"/>
                    <a:pt x="4411" y="830"/>
                  </a:cubicBezTo>
                  <a:cubicBezTo>
                    <a:pt x="4412" y="830"/>
                    <a:pt x="4415" y="830"/>
                    <a:pt x="4418" y="830"/>
                  </a:cubicBezTo>
                  <a:cubicBezTo>
                    <a:pt x="4418" y="829"/>
                    <a:pt x="4419" y="829"/>
                    <a:pt x="4419" y="829"/>
                  </a:cubicBezTo>
                  <a:cubicBezTo>
                    <a:pt x="4421" y="829"/>
                    <a:pt x="4422" y="828"/>
                    <a:pt x="4424" y="828"/>
                  </a:cubicBezTo>
                  <a:lnTo>
                    <a:pt x="4424" y="827"/>
                  </a:lnTo>
                  <a:cubicBezTo>
                    <a:pt x="4425" y="827"/>
                    <a:pt x="4426" y="826"/>
                    <a:pt x="4426" y="826"/>
                  </a:cubicBezTo>
                  <a:cubicBezTo>
                    <a:pt x="4427" y="825"/>
                    <a:pt x="4428" y="824"/>
                    <a:pt x="4428" y="822"/>
                  </a:cubicBezTo>
                  <a:cubicBezTo>
                    <a:pt x="4428" y="810"/>
                    <a:pt x="4437" y="803"/>
                    <a:pt x="4445" y="796"/>
                  </a:cubicBezTo>
                  <a:cubicBezTo>
                    <a:pt x="4454" y="790"/>
                    <a:pt x="4462" y="784"/>
                    <a:pt x="4464" y="772"/>
                  </a:cubicBezTo>
                  <a:cubicBezTo>
                    <a:pt x="4467" y="755"/>
                    <a:pt x="4478" y="746"/>
                    <a:pt x="4489" y="737"/>
                  </a:cubicBezTo>
                  <a:cubicBezTo>
                    <a:pt x="4498" y="730"/>
                    <a:pt x="4506" y="723"/>
                    <a:pt x="4509" y="713"/>
                  </a:cubicBezTo>
                  <a:cubicBezTo>
                    <a:pt x="4510" y="709"/>
                    <a:pt x="4511" y="705"/>
                    <a:pt x="4512" y="700"/>
                  </a:cubicBezTo>
                  <a:cubicBezTo>
                    <a:pt x="4520" y="670"/>
                    <a:pt x="4531" y="625"/>
                    <a:pt x="4552" y="612"/>
                  </a:cubicBezTo>
                  <a:cubicBezTo>
                    <a:pt x="4560" y="607"/>
                    <a:pt x="4560" y="606"/>
                    <a:pt x="4555" y="595"/>
                  </a:cubicBezTo>
                  <a:cubicBezTo>
                    <a:pt x="4551" y="586"/>
                    <a:pt x="4546" y="573"/>
                    <a:pt x="4547" y="554"/>
                  </a:cubicBezTo>
                  <a:cubicBezTo>
                    <a:pt x="4548" y="546"/>
                    <a:pt x="4546" y="541"/>
                    <a:pt x="4543" y="537"/>
                  </a:cubicBezTo>
                  <a:cubicBezTo>
                    <a:pt x="4540" y="534"/>
                    <a:pt x="4535" y="533"/>
                    <a:pt x="4529" y="533"/>
                  </a:cubicBezTo>
                  <a:cubicBezTo>
                    <a:pt x="4517" y="533"/>
                    <a:pt x="4503" y="538"/>
                    <a:pt x="4496" y="543"/>
                  </a:cubicBezTo>
                  <a:cubicBezTo>
                    <a:pt x="4488" y="548"/>
                    <a:pt x="4477" y="549"/>
                    <a:pt x="4465" y="551"/>
                  </a:cubicBezTo>
                  <a:cubicBezTo>
                    <a:pt x="4448" y="552"/>
                    <a:pt x="4430" y="554"/>
                    <a:pt x="4423" y="568"/>
                  </a:cubicBezTo>
                  <a:cubicBezTo>
                    <a:pt x="4414" y="585"/>
                    <a:pt x="4402" y="588"/>
                    <a:pt x="4391" y="588"/>
                  </a:cubicBezTo>
                  <a:cubicBezTo>
                    <a:pt x="4387" y="588"/>
                    <a:pt x="4383" y="587"/>
                    <a:pt x="4378" y="587"/>
                  </a:cubicBezTo>
                  <a:cubicBezTo>
                    <a:pt x="4370" y="586"/>
                    <a:pt x="4361" y="585"/>
                    <a:pt x="4351" y="587"/>
                  </a:cubicBezTo>
                  <a:cubicBezTo>
                    <a:pt x="4347" y="588"/>
                    <a:pt x="4342" y="588"/>
                    <a:pt x="4337" y="588"/>
                  </a:cubicBezTo>
                  <a:cubicBezTo>
                    <a:pt x="4335" y="588"/>
                    <a:pt x="4332" y="588"/>
                    <a:pt x="4329" y="588"/>
                  </a:cubicBezTo>
                  <a:cubicBezTo>
                    <a:pt x="4327" y="587"/>
                    <a:pt x="4324" y="587"/>
                    <a:pt x="4322" y="587"/>
                  </a:cubicBezTo>
                  <a:cubicBezTo>
                    <a:pt x="4304" y="584"/>
                    <a:pt x="4285" y="578"/>
                    <a:pt x="4276" y="568"/>
                  </a:cubicBezTo>
                  <a:cubicBezTo>
                    <a:pt x="4272" y="564"/>
                    <a:pt x="4270" y="560"/>
                    <a:pt x="4270" y="555"/>
                  </a:cubicBezTo>
                  <a:cubicBezTo>
                    <a:pt x="4270" y="554"/>
                    <a:pt x="4270" y="553"/>
                    <a:pt x="4270" y="551"/>
                  </a:cubicBezTo>
                  <a:cubicBezTo>
                    <a:pt x="4271" y="543"/>
                    <a:pt x="4267" y="534"/>
                    <a:pt x="4263" y="524"/>
                  </a:cubicBezTo>
                  <a:cubicBezTo>
                    <a:pt x="4258" y="513"/>
                    <a:pt x="4253" y="500"/>
                    <a:pt x="4254" y="486"/>
                  </a:cubicBezTo>
                  <a:cubicBezTo>
                    <a:pt x="4255" y="478"/>
                    <a:pt x="4251" y="476"/>
                    <a:pt x="4237" y="472"/>
                  </a:cubicBezTo>
                  <a:cubicBezTo>
                    <a:pt x="4226" y="469"/>
                    <a:pt x="4213" y="466"/>
                    <a:pt x="4201" y="454"/>
                  </a:cubicBezTo>
                  <a:cubicBezTo>
                    <a:pt x="4182" y="435"/>
                    <a:pt x="4146" y="421"/>
                    <a:pt x="4133" y="421"/>
                  </a:cubicBezTo>
                  <a:cubicBezTo>
                    <a:pt x="4132" y="421"/>
                    <a:pt x="4131" y="422"/>
                    <a:pt x="4131" y="422"/>
                  </a:cubicBezTo>
                  <a:cubicBezTo>
                    <a:pt x="4130" y="422"/>
                    <a:pt x="4128" y="423"/>
                    <a:pt x="4127" y="423"/>
                  </a:cubicBezTo>
                  <a:cubicBezTo>
                    <a:pt x="4122" y="422"/>
                    <a:pt x="4115" y="419"/>
                    <a:pt x="4106" y="414"/>
                  </a:cubicBezTo>
                  <a:cubicBezTo>
                    <a:pt x="4093" y="407"/>
                    <a:pt x="4075" y="396"/>
                    <a:pt x="4054" y="395"/>
                  </a:cubicBezTo>
                  <a:cubicBezTo>
                    <a:pt x="4038" y="394"/>
                    <a:pt x="4027" y="389"/>
                    <a:pt x="4021" y="381"/>
                  </a:cubicBezTo>
                  <a:cubicBezTo>
                    <a:pt x="4017" y="376"/>
                    <a:pt x="4016" y="369"/>
                    <a:pt x="4016" y="363"/>
                  </a:cubicBezTo>
                  <a:cubicBezTo>
                    <a:pt x="4016" y="357"/>
                    <a:pt x="4018" y="350"/>
                    <a:pt x="4019" y="345"/>
                  </a:cubicBezTo>
                  <a:cubicBezTo>
                    <a:pt x="4021" y="338"/>
                    <a:pt x="4010" y="316"/>
                    <a:pt x="4001" y="300"/>
                  </a:cubicBezTo>
                  <a:cubicBezTo>
                    <a:pt x="3993" y="284"/>
                    <a:pt x="3984" y="268"/>
                    <a:pt x="3981" y="255"/>
                  </a:cubicBezTo>
                  <a:cubicBezTo>
                    <a:pt x="3979" y="246"/>
                    <a:pt x="3973" y="240"/>
                    <a:pt x="3967" y="231"/>
                  </a:cubicBezTo>
                  <a:cubicBezTo>
                    <a:pt x="3959" y="222"/>
                    <a:pt x="3949" y="210"/>
                    <a:pt x="3942" y="189"/>
                  </a:cubicBezTo>
                  <a:cubicBezTo>
                    <a:pt x="3940" y="182"/>
                    <a:pt x="3938" y="174"/>
                    <a:pt x="3936" y="165"/>
                  </a:cubicBezTo>
                  <a:cubicBezTo>
                    <a:pt x="3930" y="134"/>
                    <a:pt x="3919" y="126"/>
                    <a:pt x="3910" y="119"/>
                  </a:cubicBezTo>
                  <a:cubicBezTo>
                    <a:pt x="3905" y="115"/>
                    <a:pt x="3899" y="111"/>
                    <a:pt x="3899" y="102"/>
                  </a:cubicBezTo>
                  <a:cubicBezTo>
                    <a:pt x="3898" y="99"/>
                    <a:pt x="3899" y="96"/>
                    <a:pt x="3900" y="92"/>
                  </a:cubicBezTo>
                  <a:cubicBezTo>
                    <a:pt x="3903" y="79"/>
                    <a:pt x="3890" y="70"/>
                    <a:pt x="3872" y="58"/>
                  </a:cubicBezTo>
                  <a:cubicBezTo>
                    <a:pt x="3864" y="52"/>
                    <a:pt x="3856" y="47"/>
                    <a:pt x="3851" y="41"/>
                  </a:cubicBezTo>
                  <a:cubicBezTo>
                    <a:pt x="3847" y="35"/>
                    <a:pt x="3835" y="33"/>
                    <a:pt x="3822" y="31"/>
                  </a:cubicBezTo>
                  <a:cubicBezTo>
                    <a:pt x="3820" y="31"/>
                    <a:pt x="3818" y="30"/>
                    <a:pt x="3816" y="30"/>
                  </a:cubicBezTo>
                  <a:cubicBezTo>
                    <a:pt x="3798" y="28"/>
                    <a:pt x="3778" y="25"/>
                    <a:pt x="3761" y="15"/>
                  </a:cubicBezTo>
                  <a:cubicBezTo>
                    <a:pt x="3744" y="7"/>
                    <a:pt x="3731" y="6"/>
                    <a:pt x="3720" y="6"/>
                  </a:cubicBezTo>
                  <a:lnTo>
                    <a:pt x="3706" y="6"/>
                  </a:lnTo>
                  <a:cubicBezTo>
                    <a:pt x="3697" y="6"/>
                    <a:pt x="3687" y="6"/>
                    <a:pt x="3676" y="2"/>
                  </a:cubicBezTo>
                  <a:cubicBezTo>
                    <a:pt x="3671" y="1"/>
                    <a:pt x="3663" y="0"/>
                    <a:pt x="3655" y="0"/>
                  </a:cubicBezTo>
                  <a:cubicBezTo>
                    <a:pt x="3631" y="0"/>
                    <a:pt x="3601" y="6"/>
                    <a:pt x="3583" y="9"/>
                  </a:cubicBezTo>
                  <a:cubicBezTo>
                    <a:pt x="3572" y="11"/>
                    <a:pt x="3567" y="12"/>
                    <a:pt x="3565" y="12"/>
                  </a:cubicBezTo>
                  <a:cubicBezTo>
                    <a:pt x="3564" y="12"/>
                    <a:pt x="3562" y="11"/>
                    <a:pt x="3559" y="11"/>
                  </a:cubicBezTo>
                  <a:cubicBezTo>
                    <a:pt x="3555" y="11"/>
                    <a:pt x="3549" y="10"/>
                    <a:pt x="3541" y="10"/>
                  </a:cubicBezTo>
                  <a:cubicBezTo>
                    <a:pt x="3511" y="10"/>
                    <a:pt x="3487" y="20"/>
                    <a:pt x="3473" y="41"/>
                  </a:cubicBezTo>
                  <a:cubicBezTo>
                    <a:pt x="3456" y="63"/>
                    <a:pt x="3458" y="69"/>
                    <a:pt x="3459" y="70"/>
                  </a:cubicBezTo>
                  <a:cubicBezTo>
                    <a:pt x="3459" y="71"/>
                    <a:pt x="3463" y="72"/>
                    <a:pt x="3470" y="72"/>
                  </a:cubicBezTo>
                  <a:lnTo>
                    <a:pt x="3474" y="72"/>
                  </a:lnTo>
                  <a:cubicBezTo>
                    <a:pt x="3491" y="72"/>
                    <a:pt x="3498" y="102"/>
                    <a:pt x="3503" y="131"/>
                  </a:cubicBezTo>
                  <a:cubicBezTo>
                    <a:pt x="3503" y="133"/>
                    <a:pt x="3503" y="136"/>
                    <a:pt x="3503" y="138"/>
                  </a:cubicBezTo>
                  <a:cubicBezTo>
                    <a:pt x="3499" y="155"/>
                    <a:pt x="3475" y="172"/>
                    <a:pt x="3465" y="176"/>
                  </a:cubicBezTo>
                  <a:cubicBezTo>
                    <a:pt x="3458" y="179"/>
                    <a:pt x="3434" y="215"/>
                    <a:pt x="3424" y="236"/>
                  </a:cubicBezTo>
                  <a:cubicBezTo>
                    <a:pt x="3423" y="239"/>
                    <a:pt x="3422" y="242"/>
                    <a:pt x="3422" y="244"/>
                  </a:cubicBezTo>
                  <a:cubicBezTo>
                    <a:pt x="3420" y="252"/>
                    <a:pt x="3413" y="264"/>
                    <a:pt x="3405" y="277"/>
                  </a:cubicBezTo>
                  <a:cubicBezTo>
                    <a:pt x="3396" y="291"/>
                    <a:pt x="3383" y="313"/>
                    <a:pt x="3385" y="320"/>
                  </a:cubicBezTo>
                  <a:cubicBezTo>
                    <a:pt x="3387" y="326"/>
                    <a:pt x="3386" y="333"/>
                    <a:pt x="3382" y="339"/>
                  </a:cubicBezTo>
                  <a:cubicBezTo>
                    <a:pt x="3380" y="342"/>
                    <a:pt x="3378" y="345"/>
                    <a:pt x="3375" y="347"/>
                  </a:cubicBezTo>
                  <a:cubicBezTo>
                    <a:pt x="3374" y="349"/>
                    <a:pt x="3372" y="350"/>
                    <a:pt x="3370" y="351"/>
                  </a:cubicBezTo>
                  <a:cubicBezTo>
                    <a:pt x="3369" y="352"/>
                    <a:pt x="3368" y="353"/>
                    <a:pt x="3366" y="354"/>
                  </a:cubicBezTo>
                  <a:cubicBezTo>
                    <a:pt x="3365" y="355"/>
                    <a:pt x="3363" y="355"/>
                    <a:pt x="3362" y="356"/>
                  </a:cubicBezTo>
                  <a:cubicBezTo>
                    <a:pt x="3360" y="357"/>
                    <a:pt x="3358" y="358"/>
                    <a:pt x="3356" y="359"/>
                  </a:cubicBezTo>
                  <a:cubicBezTo>
                    <a:pt x="3353" y="360"/>
                    <a:pt x="3351" y="360"/>
                    <a:pt x="3348" y="361"/>
                  </a:cubicBezTo>
                  <a:lnTo>
                    <a:pt x="3347" y="361"/>
                  </a:lnTo>
                  <a:cubicBezTo>
                    <a:pt x="3342" y="362"/>
                    <a:pt x="3332" y="367"/>
                    <a:pt x="3323" y="372"/>
                  </a:cubicBezTo>
                  <a:cubicBezTo>
                    <a:pt x="3317" y="376"/>
                    <a:pt x="3311" y="380"/>
                    <a:pt x="3305" y="383"/>
                  </a:cubicBezTo>
                  <a:cubicBezTo>
                    <a:pt x="3292" y="391"/>
                    <a:pt x="3282" y="397"/>
                    <a:pt x="3275" y="399"/>
                  </a:cubicBezTo>
                  <a:cubicBezTo>
                    <a:pt x="3273" y="400"/>
                    <a:pt x="3268" y="401"/>
                    <a:pt x="3263" y="401"/>
                  </a:cubicBezTo>
                  <a:cubicBezTo>
                    <a:pt x="3250" y="401"/>
                    <a:pt x="3222" y="397"/>
                    <a:pt x="3205" y="387"/>
                  </a:cubicBezTo>
                  <a:cubicBezTo>
                    <a:pt x="3200" y="384"/>
                    <a:pt x="3196" y="380"/>
                    <a:pt x="3194" y="376"/>
                  </a:cubicBezTo>
                  <a:cubicBezTo>
                    <a:pt x="3193" y="375"/>
                    <a:pt x="3193" y="374"/>
                    <a:pt x="3192" y="373"/>
                  </a:cubicBezTo>
                  <a:cubicBezTo>
                    <a:pt x="3190" y="372"/>
                    <a:pt x="3188" y="370"/>
                    <a:pt x="3185" y="368"/>
                  </a:cubicBezTo>
                  <a:lnTo>
                    <a:pt x="3127" y="485"/>
                  </a:lnTo>
                  <a:lnTo>
                    <a:pt x="3122" y="527"/>
                  </a:lnTo>
                  <a:lnTo>
                    <a:pt x="3118" y="528"/>
                  </a:lnTo>
                  <a:cubicBezTo>
                    <a:pt x="3114" y="529"/>
                    <a:pt x="3103" y="533"/>
                    <a:pt x="3102" y="539"/>
                  </a:cubicBezTo>
                  <a:cubicBezTo>
                    <a:pt x="3100" y="545"/>
                    <a:pt x="3106" y="552"/>
                    <a:pt x="3110" y="557"/>
                  </a:cubicBezTo>
                  <a:cubicBezTo>
                    <a:pt x="3122" y="568"/>
                    <a:pt x="3128" y="570"/>
                    <a:pt x="3132" y="570"/>
                  </a:cubicBezTo>
                  <a:cubicBezTo>
                    <a:pt x="3137" y="570"/>
                    <a:pt x="3141" y="569"/>
                    <a:pt x="3147" y="567"/>
                  </a:cubicBezTo>
                  <a:cubicBezTo>
                    <a:pt x="3154" y="565"/>
                    <a:pt x="3162" y="562"/>
                    <a:pt x="3173" y="561"/>
                  </a:cubicBezTo>
                  <a:cubicBezTo>
                    <a:pt x="3177" y="561"/>
                    <a:pt x="3181" y="560"/>
                    <a:pt x="3185" y="560"/>
                  </a:cubicBezTo>
                  <a:cubicBezTo>
                    <a:pt x="3207" y="560"/>
                    <a:pt x="3223" y="568"/>
                    <a:pt x="3234" y="574"/>
                  </a:cubicBezTo>
                  <a:cubicBezTo>
                    <a:pt x="3240" y="577"/>
                    <a:pt x="3246" y="579"/>
                    <a:pt x="3249" y="579"/>
                  </a:cubicBezTo>
                  <a:cubicBezTo>
                    <a:pt x="3250" y="579"/>
                    <a:pt x="3251" y="579"/>
                    <a:pt x="3253" y="574"/>
                  </a:cubicBezTo>
                  <a:cubicBezTo>
                    <a:pt x="3260" y="557"/>
                    <a:pt x="3280" y="544"/>
                    <a:pt x="3299" y="544"/>
                  </a:cubicBezTo>
                  <a:cubicBezTo>
                    <a:pt x="3309" y="544"/>
                    <a:pt x="3324" y="547"/>
                    <a:pt x="3337" y="562"/>
                  </a:cubicBezTo>
                  <a:cubicBezTo>
                    <a:pt x="3346" y="573"/>
                    <a:pt x="3361" y="586"/>
                    <a:pt x="3377" y="599"/>
                  </a:cubicBezTo>
                  <a:cubicBezTo>
                    <a:pt x="3410" y="626"/>
                    <a:pt x="3440" y="652"/>
                    <a:pt x="3437" y="671"/>
                  </a:cubicBezTo>
                  <a:cubicBezTo>
                    <a:pt x="3435" y="679"/>
                    <a:pt x="3428" y="693"/>
                    <a:pt x="3397" y="693"/>
                  </a:cubicBezTo>
                  <a:cubicBezTo>
                    <a:pt x="3383" y="693"/>
                    <a:pt x="3366" y="690"/>
                    <a:pt x="3350" y="685"/>
                  </a:cubicBezTo>
                  <a:cubicBezTo>
                    <a:pt x="3336" y="680"/>
                    <a:pt x="3316" y="687"/>
                    <a:pt x="3297" y="694"/>
                  </a:cubicBezTo>
                  <a:cubicBezTo>
                    <a:pt x="3282" y="699"/>
                    <a:pt x="3267" y="705"/>
                    <a:pt x="3254" y="705"/>
                  </a:cubicBezTo>
                  <a:cubicBezTo>
                    <a:pt x="3230" y="705"/>
                    <a:pt x="3196" y="712"/>
                    <a:pt x="3165" y="743"/>
                  </a:cubicBezTo>
                  <a:cubicBezTo>
                    <a:pt x="3155" y="752"/>
                    <a:pt x="3149" y="762"/>
                    <a:pt x="3144" y="771"/>
                  </a:cubicBezTo>
                  <a:cubicBezTo>
                    <a:pt x="3133" y="789"/>
                    <a:pt x="3124" y="805"/>
                    <a:pt x="3092" y="808"/>
                  </a:cubicBezTo>
                  <a:cubicBezTo>
                    <a:pt x="3084" y="809"/>
                    <a:pt x="3077" y="810"/>
                    <a:pt x="3071" y="810"/>
                  </a:cubicBezTo>
                  <a:cubicBezTo>
                    <a:pt x="3041" y="813"/>
                    <a:pt x="3021" y="814"/>
                    <a:pt x="2982" y="842"/>
                  </a:cubicBezTo>
                  <a:cubicBezTo>
                    <a:pt x="2960" y="857"/>
                    <a:pt x="2936" y="864"/>
                    <a:pt x="2910" y="864"/>
                  </a:cubicBezTo>
                  <a:cubicBezTo>
                    <a:pt x="2884" y="864"/>
                    <a:pt x="2864" y="857"/>
                    <a:pt x="2856" y="853"/>
                  </a:cubicBezTo>
                  <a:cubicBezTo>
                    <a:pt x="2855" y="853"/>
                    <a:pt x="2854" y="852"/>
                    <a:pt x="2853" y="852"/>
                  </a:cubicBezTo>
                  <a:cubicBezTo>
                    <a:pt x="2848" y="849"/>
                    <a:pt x="2838" y="845"/>
                    <a:pt x="2826" y="845"/>
                  </a:cubicBezTo>
                  <a:cubicBezTo>
                    <a:pt x="2809" y="845"/>
                    <a:pt x="2796" y="853"/>
                    <a:pt x="2787" y="869"/>
                  </a:cubicBezTo>
                  <a:cubicBezTo>
                    <a:pt x="2778" y="885"/>
                    <a:pt x="2784" y="895"/>
                    <a:pt x="2793" y="909"/>
                  </a:cubicBezTo>
                  <a:cubicBezTo>
                    <a:pt x="2801" y="921"/>
                    <a:pt x="2810" y="935"/>
                    <a:pt x="2807" y="955"/>
                  </a:cubicBezTo>
                  <a:cubicBezTo>
                    <a:pt x="2804" y="980"/>
                    <a:pt x="2786" y="988"/>
                    <a:pt x="2766" y="997"/>
                  </a:cubicBezTo>
                  <a:cubicBezTo>
                    <a:pt x="2749" y="1005"/>
                    <a:pt x="2730" y="1013"/>
                    <a:pt x="2713" y="1032"/>
                  </a:cubicBezTo>
                  <a:cubicBezTo>
                    <a:pt x="2672" y="1078"/>
                    <a:pt x="2606" y="1099"/>
                    <a:pt x="2570" y="1093"/>
                  </a:cubicBezTo>
                  <a:cubicBezTo>
                    <a:pt x="2565" y="1093"/>
                    <a:pt x="2559" y="1092"/>
                    <a:pt x="2553" y="1091"/>
                  </a:cubicBezTo>
                  <a:cubicBezTo>
                    <a:pt x="2533" y="1087"/>
                    <a:pt x="2506" y="1082"/>
                    <a:pt x="2478" y="1082"/>
                  </a:cubicBezTo>
                  <a:cubicBezTo>
                    <a:pt x="2449" y="1082"/>
                    <a:pt x="2423" y="1087"/>
                    <a:pt x="2401" y="1098"/>
                  </a:cubicBezTo>
                  <a:cubicBezTo>
                    <a:pt x="2374" y="1110"/>
                    <a:pt x="2351" y="1125"/>
                    <a:pt x="2330" y="1139"/>
                  </a:cubicBezTo>
                  <a:cubicBezTo>
                    <a:pt x="2302" y="1157"/>
                    <a:pt x="2280" y="1170"/>
                    <a:pt x="2264" y="1167"/>
                  </a:cubicBezTo>
                  <a:cubicBezTo>
                    <a:pt x="2252" y="1165"/>
                    <a:pt x="2245" y="1157"/>
                    <a:pt x="2239" y="1151"/>
                  </a:cubicBezTo>
                  <a:cubicBezTo>
                    <a:pt x="2231" y="1142"/>
                    <a:pt x="2224" y="1135"/>
                    <a:pt x="2207" y="1138"/>
                  </a:cubicBezTo>
                  <a:cubicBezTo>
                    <a:pt x="2201" y="1138"/>
                    <a:pt x="2195" y="1139"/>
                    <a:pt x="2190" y="1139"/>
                  </a:cubicBezTo>
                  <a:cubicBezTo>
                    <a:pt x="2163" y="1139"/>
                    <a:pt x="2146" y="1129"/>
                    <a:pt x="2125" y="1117"/>
                  </a:cubicBezTo>
                  <a:cubicBezTo>
                    <a:pt x="2118" y="1113"/>
                    <a:pt x="2109" y="1113"/>
                    <a:pt x="2098" y="1113"/>
                  </a:cubicBezTo>
                  <a:cubicBezTo>
                    <a:pt x="2095" y="1114"/>
                    <a:pt x="2091" y="1114"/>
                    <a:pt x="2087" y="1114"/>
                  </a:cubicBezTo>
                  <a:cubicBezTo>
                    <a:pt x="2076" y="1114"/>
                    <a:pt x="2061" y="1112"/>
                    <a:pt x="2041" y="1097"/>
                  </a:cubicBezTo>
                  <a:cubicBezTo>
                    <a:pt x="2013" y="1076"/>
                    <a:pt x="1968" y="1073"/>
                    <a:pt x="1935" y="1071"/>
                  </a:cubicBezTo>
                  <a:cubicBezTo>
                    <a:pt x="1924" y="1071"/>
                    <a:pt x="1914" y="1070"/>
                    <a:pt x="1906" y="1069"/>
                  </a:cubicBezTo>
                  <a:cubicBezTo>
                    <a:pt x="1891" y="1066"/>
                    <a:pt x="1855" y="1066"/>
                    <a:pt x="1819" y="1066"/>
                  </a:cubicBezTo>
                  <a:cubicBezTo>
                    <a:pt x="1782" y="1066"/>
                    <a:pt x="1744" y="1066"/>
                    <a:pt x="1724" y="1064"/>
                  </a:cubicBezTo>
                  <a:cubicBezTo>
                    <a:pt x="1712" y="1062"/>
                    <a:pt x="1694" y="1063"/>
                    <a:pt x="1678" y="1064"/>
                  </a:cubicBezTo>
                  <a:cubicBezTo>
                    <a:pt x="1670" y="1064"/>
                    <a:pt x="1662" y="1065"/>
                    <a:pt x="1655" y="1065"/>
                  </a:cubicBezTo>
                  <a:cubicBezTo>
                    <a:pt x="1640" y="1065"/>
                    <a:pt x="1624" y="1063"/>
                    <a:pt x="1621" y="1050"/>
                  </a:cubicBezTo>
                  <a:cubicBezTo>
                    <a:pt x="1619" y="1043"/>
                    <a:pt x="1614" y="1037"/>
                    <a:pt x="1607" y="1029"/>
                  </a:cubicBezTo>
                  <a:cubicBezTo>
                    <a:pt x="1596" y="1015"/>
                    <a:pt x="1583" y="999"/>
                    <a:pt x="1576" y="971"/>
                  </a:cubicBezTo>
                  <a:cubicBezTo>
                    <a:pt x="1575" y="966"/>
                    <a:pt x="1574" y="962"/>
                    <a:pt x="1573" y="959"/>
                  </a:cubicBezTo>
                  <a:cubicBezTo>
                    <a:pt x="1564" y="932"/>
                    <a:pt x="1548" y="917"/>
                    <a:pt x="1522" y="911"/>
                  </a:cubicBezTo>
                  <a:cubicBezTo>
                    <a:pt x="1507" y="908"/>
                    <a:pt x="1500" y="899"/>
                    <a:pt x="1493" y="891"/>
                  </a:cubicBezTo>
                  <a:cubicBezTo>
                    <a:pt x="1487" y="884"/>
                    <a:pt x="1482" y="878"/>
                    <a:pt x="1473" y="877"/>
                  </a:cubicBezTo>
                  <a:cubicBezTo>
                    <a:pt x="1468" y="876"/>
                    <a:pt x="1463" y="871"/>
                    <a:pt x="1458" y="865"/>
                  </a:cubicBezTo>
                  <a:cubicBezTo>
                    <a:pt x="1448" y="855"/>
                    <a:pt x="1437" y="843"/>
                    <a:pt x="1417" y="843"/>
                  </a:cubicBezTo>
                  <a:cubicBezTo>
                    <a:pt x="1390" y="843"/>
                    <a:pt x="1260" y="831"/>
                    <a:pt x="1240" y="798"/>
                  </a:cubicBezTo>
                  <a:cubicBezTo>
                    <a:pt x="1228" y="778"/>
                    <a:pt x="1238" y="766"/>
                    <a:pt x="1245" y="756"/>
                  </a:cubicBezTo>
                  <a:cubicBezTo>
                    <a:pt x="1251" y="749"/>
                    <a:pt x="1256" y="742"/>
                    <a:pt x="1256" y="732"/>
                  </a:cubicBezTo>
                  <a:cubicBezTo>
                    <a:pt x="1256" y="721"/>
                    <a:pt x="1259" y="708"/>
                    <a:pt x="1262" y="696"/>
                  </a:cubicBezTo>
                  <a:cubicBezTo>
                    <a:pt x="1265" y="681"/>
                    <a:pt x="1269" y="665"/>
                    <a:pt x="1263" y="660"/>
                  </a:cubicBezTo>
                  <a:cubicBezTo>
                    <a:pt x="1248" y="648"/>
                    <a:pt x="1224" y="622"/>
                    <a:pt x="1220" y="599"/>
                  </a:cubicBezTo>
                  <a:cubicBezTo>
                    <a:pt x="1218" y="580"/>
                    <a:pt x="1183" y="552"/>
                    <a:pt x="1160" y="550"/>
                  </a:cubicBezTo>
                  <a:cubicBezTo>
                    <a:pt x="1133" y="549"/>
                    <a:pt x="1112" y="532"/>
                    <a:pt x="1088" y="512"/>
                  </a:cubicBezTo>
                  <a:cubicBezTo>
                    <a:pt x="1082" y="507"/>
                    <a:pt x="1077" y="503"/>
                    <a:pt x="1071" y="500"/>
                  </a:cubicBezTo>
                  <a:cubicBezTo>
                    <a:pt x="1055" y="489"/>
                    <a:pt x="1039" y="479"/>
                    <a:pt x="1031" y="438"/>
                  </a:cubicBezTo>
                  <a:cubicBezTo>
                    <a:pt x="1031" y="436"/>
                    <a:pt x="1031" y="435"/>
                    <a:pt x="1030" y="43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0" name="Freeform 263">
              <a:extLst>
                <a:ext uri="{FF2B5EF4-FFF2-40B4-BE49-F238E27FC236}">
                  <a16:creationId xmlns:a16="http://schemas.microsoft.com/office/drawing/2014/main" id="{028988F9-8DF0-4208-BEEE-E24C8475B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6023" y="3434636"/>
              <a:ext cx="62008" cy="99587"/>
            </a:xfrm>
            <a:custGeom>
              <a:avLst/>
              <a:gdLst>
                <a:gd name="T0" fmla="*/ 48 w 144"/>
                <a:gd name="T1" fmla="*/ 232 h 233"/>
                <a:gd name="T2" fmla="*/ 141 w 144"/>
                <a:gd name="T3" fmla="*/ 26 h 233"/>
                <a:gd name="T4" fmla="*/ 140 w 144"/>
                <a:gd name="T5" fmla="*/ 5 h 233"/>
                <a:gd name="T6" fmla="*/ 125 w 144"/>
                <a:gd name="T7" fmla="*/ 0 h 233"/>
                <a:gd name="T8" fmla="*/ 15 w 144"/>
                <a:gd name="T9" fmla="*/ 108 h 233"/>
                <a:gd name="T10" fmla="*/ 27 w 144"/>
                <a:gd name="T11" fmla="*/ 213 h 233"/>
                <a:gd name="T12" fmla="*/ 48 w 144"/>
                <a:gd name="T13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33">
                  <a:moveTo>
                    <a:pt x="48" y="232"/>
                  </a:moveTo>
                  <a:cubicBezTo>
                    <a:pt x="65" y="216"/>
                    <a:pt x="131" y="86"/>
                    <a:pt x="141" y="26"/>
                  </a:cubicBezTo>
                  <a:cubicBezTo>
                    <a:pt x="143" y="11"/>
                    <a:pt x="141" y="6"/>
                    <a:pt x="140" y="5"/>
                  </a:cubicBezTo>
                  <a:cubicBezTo>
                    <a:pt x="136" y="1"/>
                    <a:pt x="130" y="0"/>
                    <a:pt x="125" y="0"/>
                  </a:cubicBezTo>
                  <a:cubicBezTo>
                    <a:pt x="92" y="0"/>
                    <a:pt x="34" y="41"/>
                    <a:pt x="15" y="108"/>
                  </a:cubicBezTo>
                  <a:cubicBezTo>
                    <a:pt x="0" y="162"/>
                    <a:pt x="16" y="197"/>
                    <a:pt x="27" y="213"/>
                  </a:cubicBezTo>
                  <a:cubicBezTo>
                    <a:pt x="36" y="226"/>
                    <a:pt x="44" y="231"/>
                    <a:pt x="48" y="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1" name="Freeform 264">
              <a:extLst>
                <a:ext uri="{FF2B5EF4-FFF2-40B4-BE49-F238E27FC236}">
                  <a16:creationId xmlns:a16="http://schemas.microsoft.com/office/drawing/2014/main" id="{95E0C608-2F2A-45D8-A4A3-167A4FDDA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3975" y="3613142"/>
              <a:ext cx="73282" cy="54490"/>
            </a:xfrm>
            <a:custGeom>
              <a:avLst/>
              <a:gdLst>
                <a:gd name="T0" fmla="*/ 139 w 171"/>
                <a:gd name="T1" fmla="*/ 0 h 127"/>
                <a:gd name="T2" fmla="*/ 106 w 171"/>
                <a:gd name="T3" fmla="*/ 2 h 127"/>
                <a:gd name="T4" fmla="*/ 79 w 171"/>
                <a:gd name="T5" fmla="*/ 3 h 127"/>
                <a:gd name="T6" fmla="*/ 12 w 171"/>
                <a:gd name="T7" fmla="*/ 44 h 127"/>
                <a:gd name="T8" fmla="*/ 9 w 171"/>
                <a:gd name="T9" fmla="*/ 98 h 127"/>
                <a:gd name="T10" fmla="*/ 59 w 171"/>
                <a:gd name="T11" fmla="*/ 126 h 127"/>
                <a:gd name="T12" fmla="*/ 59 w 171"/>
                <a:gd name="T13" fmla="*/ 126 h 127"/>
                <a:gd name="T14" fmla="*/ 127 w 171"/>
                <a:gd name="T15" fmla="*/ 93 h 127"/>
                <a:gd name="T16" fmla="*/ 149 w 171"/>
                <a:gd name="T17" fmla="*/ 46 h 127"/>
                <a:gd name="T18" fmla="*/ 168 w 171"/>
                <a:gd name="T19" fmla="*/ 5 h 127"/>
                <a:gd name="T20" fmla="*/ 139 w 171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27">
                  <a:moveTo>
                    <a:pt x="139" y="0"/>
                  </a:moveTo>
                  <a:cubicBezTo>
                    <a:pt x="129" y="0"/>
                    <a:pt x="117" y="1"/>
                    <a:pt x="106" y="2"/>
                  </a:cubicBezTo>
                  <a:cubicBezTo>
                    <a:pt x="96" y="2"/>
                    <a:pt x="86" y="3"/>
                    <a:pt x="79" y="3"/>
                  </a:cubicBezTo>
                  <a:cubicBezTo>
                    <a:pt x="62" y="3"/>
                    <a:pt x="28" y="19"/>
                    <a:pt x="12" y="44"/>
                  </a:cubicBezTo>
                  <a:cubicBezTo>
                    <a:pt x="1" y="61"/>
                    <a:pt x="0" y="79"/>
                    <a:pt x="9" y="98"/>
                  </a:cubicBezTo>
                  <a:cubicBezTo>
                    <a:pt x="21" y="121"/>
                    <a:pt x="42" y="126"/>
                    <a:pt x="59" y="126"/>
                  </a:cubicBezTo>
                  <a:lnTo>
                    <a:pt x="59" y="126"/>
                  </a:lnTo>
                  <a:cubicBezTo>
                    <a:pt x="92" y="126"/>
                    <a:pt x="126" y="106"/>
                    <a:pt x="127" y="93"/>
                  </a:cubicBezTo>
                  <a:cubicBezTo>
                    <a:pt x="128" y="79"/>
                    <a:pt x="139" y="62"/>
                    <a:pt x="149" y="46"/>
                  </a:cubicBezTo>
                  <a:cubicBezTo>
                    <a:pt x="159" y="31"/>
                    <a:pt x="170" y="14"/>
                    <a:pt x="168" y="5"/>
                  </a:cubicBezTo>
                  <a:cubicBezTo>
                    <a:pt x="168" y="5"/>
                    <a:pt x="166" y="0"/>
                    <a:pt x="13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2" name="Freeform 265">
              <a:extLst>
                <a:ext uri="{FF2B5EF4-FFF2-40B4-BE49-F238E27FC236}">
                  <a16:creationId xmlns:a16="http://schemas.microsoft.com/office/drawing/2014/main" id="{B5998A07-7038-4D15-9736-7BCE52D7D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4274" y="3953238"/>
              <a:ext cx="154080" cy="140925"/>
            </a:xfrm>
            <a:custGeom>
              <a:avLst/>
              <a:gdLst>
                <a:gd name="T0" fmla="*/ 328 w 363"/>
                <a:gd name="T1" fmla="*/ 36 h 331"/>
                <a:gd name="T2" fmla="*/ 283 w 363"/>
                <a:gd name="T3" fmla="*/ 15 h 331"/>
                <a:gd name="T4" fmla="*/ 285 w 363"/>
                <a:gd name="T5" fmla="*/ 29 h 331"/>
                <a:gd name="T6" fmla="*/ 288 w 363"/>
                <a:gd name="T7" fmla="*/ 49 h 331"/>
                <a:gd name="T8" fmla="*/ 267 w 363"/>
                <a:gd name="T9" fmla="*/ 58 h 331"/>
                <a:gd name="T10" fmla="*/ 242 w 363"/>
                <a:gd name="T11" fmla="*/ 73 h 331"/>
                <a:gd name="T12" fmla="*/ 210 w 363"/>
                <a:gd name="T13" fmla="*/ 98 h 331"/>
                <a:gd name="T14" fmla="*/ 198 w 363"/>
                <a:gd name="T15" fmla="*/ 100 h 331"/>
                <a:gd name="T16" fmla="*/ 197 w 363"/>
                <a:gd name="T17" fmla="*/ 106 h 331"/>
                <a:gd name="T18" fmla="*/ 194 w 363"/>
                <a:gd name="T19" fmla="*/ 119 h 331"/>
                <a:gd name="T20" fmla="*/ 182 w 363"/>
                <a:gd name="T21" fmla="*/ 124 h 331"/>
                <a:gd name="T22" fmla="*/ 120 w 363"/>
                <a:gd name="T23" fmla="*/ 95 h 331"/>
                <a:gd name="T24" fmla="*/ 83 w 363"/>
                <a:gd name="T25" fmla="*/ 116 h 331"/>
                <a:gd name="T26" fmla="*/ 37 w 363"/>
                <a:gd name="T27" fmla="*/ 148 h 331"/>
                <a:gd name="T28" fmla="*/ 3 w 363"/>
                <a:gd name="T29" fmla="*/ 210 h 331"/>
                <a:gd name="T30" fmla="*/ 5 w 363"/>
                <a:gd name="T31" fmla="*/ 215 h 331"/>
                <a:gd name="T32" fmla="*/ 35 w 363"/>
                <a:gd name="T33" fmla="*/ 198 h 331"/>
                <a:gd name="T34" fmla="*/ 75 w 363"/>
                <a:gd name="T35" fmla="*/ 179 h 331"/>
                <a:gd name="T36" fmla="*/ 92 w 363"/>
                <a:gd name="T37" fmla="*/ 171 h 331"/>
                <a:gd name="T38" fmla="*/ 120 w 363"/>
                <a:gd name="T39" fmla="*/ 158 h 331"/>
                <a:gd name="T40" fmla="*/ 132 w 363"/>
                <a:gd name="T41" fmla="*/ 159 h 331"/>
                <a:gd name="T42" fmla="*/ 162 w 363"/>
                <a:gd name="T43" fmla="*/ 222 h 331"/>
                <a:gd name="T44" fmla="*/ 195 w 363"/>
                <a:gd name="T45" fmla="*/ 290 h 331"/>
                <a:gd name="T46" fmla="*/ 251 w 363"/>
                <a:gd name="T47" fmla="*/ 318 h 331"/>
                <a:gd name="T48" fmla="*/ 273 w 363"/>
                <a:gd name="T49" fmla="*/ 330 h 331"/>
                <a:gd name="T50" fmla="*/ 275 w 363"/>
                <a:gd name="T51" fmla="*/ 330 h 331"/>
                <a:gd name="T52" fmla="*/ 270 w 363"/>
                <a:gd name="T53" fmla="*/ 280 h 331"/>
                <a:gd name="T54" fmla="*/ 265 w 363"/>
                <a:gd name="T55" fmla="*/ 239 h 331"/>
                <a:gd name="T56" fmla="*/ 299 w 363"/>
                <a:gd name="T57" fmla="*/ 219 h 331"/>
                <a:gd name="T58" fmla="*/ 347 w 363"/>
                <a:gd name="T59" fmla="*/ 202 h 331"/>
                <a:gd name="T60" fmla="*/ 342 w 363"/>
                <a:gd name="T61" fmla="*/ 110 h 331"/>
                <a:gd name="T62" fmla="*/ 328 w 363"/>
                <a:gd name="T63" fmla="*/ 3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331">
                  <a:moveTo>
                    <a:pt x="328" y="36"/>
                  </a:moveTo>
                  <a:cubicBezTo>
                    <a:pt x="328" y="0"/>
                    <a:pt x="291" y="3"/>
                    <a:pt x="283" y="15"/>
                  </a:cubicBezTo>
                  <a:cubicBezTo>
                    <a:pt x="281" y="19"/>
                    <a:pt x="282" y="24"/>
                    <a:pt x="285" y="29"/>
                  </a:cubicBezTo>
                  <a:cubicBezTo>
                    <a:pt x="288" y="34"/>
                    <a:pt x="292" y="42"/>
                    <a:pt x="288" y="49"/>
                  </a:cubicBezTo>
                  <a:cubicBezTo>
                    <a:pt x="285" y="56"/>
                    <a:pt x="276" y="57"/>
                    <a:pt x="267" y="58"/>
                  </a:cubicBezTo>
                  <a:cubicBezTo>
                    <a:pt x="253" y="60"/>
                    <a:pt x="244" y="62"/>
                    <a:pt x="242" y="73"/>
                  </a:cubicBezTo>
                  <a:cubicBezTo>
                    <a:pt x="239" y="96"/>
                    <a:pt x="222" y="97"/>
                    <a:pt x="210" y="98"/>
                  </a:cubicBezTo>
                  <a:cubicBezTo>
                    <a:pt x="205" y="98"/>
                    <a:pt x="200" y="99"/>
                    <a:pt x="198" y="100"/>
                  </a:cubicBezTo>
                  <a:cubicBezTo>
                    <a:pt x="197" y="102"/>
                    <a:pt x="197" y="104"/>
                    <a:pt x="197" y="106"/>
                  </a:cubicBezTo>
                  <a:cubicBezTo>
                    <a:pt x="198" y="111"/>
                    <a:pt x="197" y="116"/>
                    <a:pt x="194" y="119"/>
                  </a:cubicBezTo>
                  <a:cubicBezTo>
                    <a:pt x="191" y="122"/>
                    <a:pt x="187" y="124"/>
                    <a:pt x="182" y="124"/>
                  </a:cubicBezTo>
                  <a:cubicBezTo>
                    <a:pt x="162" y="124"/>
                    <a:pt x="127" y="100"/>
                    <a:pt x="120" y="95"/>
                  </a:cubicBezTo>
                  <a:cubicBezTo>
                    <a:pt x="111" y="89"/>
                    <a:pt x="97" y="103"/>
                    <a:pt x="83" y="116"/>
                  </a:cubicBezTo>
                  <a:cubicBezTo>
                    <a:pt x="68" y="130"/>
                    <a:pt x="54" y="144"/>
                    <a:pt x="37" y="148"/>
                  </a:cubicBezTo>
                  <a:cubicBezTo>
                    <a:pt x="15" y="154"/>
                    <a:pt x="0" y="193"/>
                    <a:pt x="3" y="210"/>
                  </a:cubicBezTo>
                  <a:cubicBezTo>
                    <a:pt x="3" y="212"/>
                    <a:pt x="4" y="215"/>
                    <a:pt x="5" y="215"/>
                  </a:cubicBezTo>
                  <a:cubicBezTo>
                    <a:pt x="17" y="214"/>
                    <a:pt x="26" y="207"/>
                    <a:pt x="35" y="198"/>
                  </a:cubicBezTo>
                  <a:cubicBezTo>
                    <a:pt x="46" y="188"/>
                    <a:pt x="58" y="178"/>
                    <a:pt x="75" y="179"/>
                  </a:cubicBezTo>
                  <a:cubicBezTo>
                    <a:pt x="84" y="180"/>
                    <a:pt x="87" y="177"/>
                    <a:pt x="92" y="171"/>
                  </a:cubicBezTo>
                  <a:cubicBezTo>
                    <a:pt x="97" y="165"/>
                    <a:pt x="104" y="158"/>
                    <a:pt x="120" y="158"/>
                  </a:cubicBezTo>
                  <a:cubicBezTo>
                    <a:pt x="123" y="158"/>
                    <a:pt x="127" y="158"/>
                    <a:pt x="132" y="159"/>
                  </a:cubicBezTo>
                  <a:cubicBezTo>
                    <a:pt x="154" y="163"/>
                    <a:pt x="158" y="191"/>
                    <a:pt x="162" y="222"/>
                  </a:cubicBezTo>
                  <a:cubicBezTo>
                    <a:pt x="166" y="253"/>
                    <a:pt x="171" y="286"/>
                    <a:pt x="195" y="290"/>
                  </a:cubicBezTo>
                  <a:cubicBezTo>
                    <a:pt x="226" y="295"/>
                    <a:pt x="240" y="309"/>
                    <a:pt x="251" y="318"/>
                  </a:cubicBezTo>
                  <a:cubicBezTo>
                    <a:pt x="259" y="326"/>
                    <a:pt x="264" y="330"/>
                    <a:pt x="273" y="330"/>
                  </a:cubicBezTo>
                  <a:cubicBezTo>
                    <a:pt x="274" y="330"/>
                    <a:pt x="275" y="330"/>
                    <a:pt x="275" y="330"/>
                  </a:cubicBezTo>
                  <a:cubicBezTo>
                    <a:pt x="280" y="323"/>
                    <a:pt x="274" y="297"/>
                    <a:pt x="270" y="280"/>
                  </a:cubicBezTo>
                  <a:cubicBezTo>
                    <a:pt x="267" y="264"/>
                    <a:pt x="264" y="249"/>
                    <a:pt x="265" y="239"/>
                  </a:cubicBezTo>
                  <a:cubicBezTo>
                    <a:pt x="266" y="222"/>
                    <a:pt x="283" y="220"/>
                    <a:pt x="299" y="219"/>
                  </a:cubicBezTo>
                  <a:cubicBezTo>
                    <a:pt x="316" y="218"/>
                    <a:pt x="335" y="216"/>
                    <a:pt x="347" y="202"/>
                  </a:cubicBezTo>
                  <a:cubicBezTo>
                    <a:pt x="362" y="185"/>
                    <a:pt x="351" y="147"/>
                    <a:pt x="342" y="110"/>
                  </a:cubicBezTo>
                  <a:cubicBezTo>
                    <a:pt x="335" y="84"/>
                    <a:pt x="328" y="58"/>
                    <a:pt x="328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3" name="Freeform 266">
              <a:extLst>
                <a:ext uri="{FF2B5EF4-FFF2-40B4-BE49-F238E27FC236}">
                  <a16:creationId xmlns:a16="http://schemas.microsoft.com/office/drawing/2014/main" id="{B382C522-9167-4252-9EDD-AB60DD40B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507" y="3663874"/>
              <a:ext cx="189782" cy="279971"/>
            </a:xfrm>
            <a:custGeom>
              <a:avLst/>
              <a:gdLst>
                <a:gd name="T0" fmla="*/ 4 w 445"/>
                <a:gd name="T1" fmla="*/ 176 h 658"/>
                <a:gd name="T2" fmla="*/ 16 w 445"/>
                <a:gd name="T3" fmla="*/ 266 h 658"/>
                <a:gd name="T4" fmla="*/ 19 w 445"/>
                <a:gd name="T5" fmla="*/ 270 h 658"/>
                <a:gd name="T6" fmla="*/ 42 w 445"/>
                <a:gd name="T7" fmla="*/ 282 h 658"/>
                <a:gd name="T8" fmla="*/ 45 w 445"/>
                <a:gd name="T9" fmla="*/ 337 h 658"/>
                <a:gd name="T10" fmla="*/ 46 w 445"/>
                <a:gd name="T11" fmla="*/ 354 h 658"/>
                <a:gd name="T12" fmla="*/ 72 w 445"/>
                <a:gd name="T13" fmla="*/ 362 h 658"/>
                <a:gd name="T14" fmla="*/ 114 w 445"/>
                <a:gd name="T15" fmla="*/ 354 h 658"/>
                <a:gd name="T16" fmla="*/ 132 w 445"/>
                <a:gd name="T17" fmla="*/ 350 h 658"/>
                <a:gd name="T18" fmla="*/ 157 w 445"/>
                <a:gd name="T19" fmla="*/ 365 h 658"/>
                <a:gd name="T20" fmla="*/ 185 w 445"/>
                <a:gd name="T21" fmla="*/ 376 h 658"/>
                <a:gd name="T22" fmla="*/ 279 w 445"/>
                <a:gd name="T23" fmla="*/ 426 h 658"/>
                <a:gd name="T24" fmla="*/ 284 w 445"/>
                <a:gd name="T25" fmla="*/ 452 h 658"/>
                <a:gd name="T26" fmla="*/ 290 w 445"/>
                <a:gd name="T27" fmla="*/ 511 h 658"/>
                <a:gd name="T28" fmla="*/ 297 w 445"/>
                <a:gd name="T29" fmla="*/ 513 h 658"/>
                <a:gd name="T30" fmla="*/ 318 w 445"/>
                <a:gd name="T31" fmla="*/ 505 h 658"/>
                <a:gd name="T32" fmla="*/ 342 w 445"/>
                <a:gd name="T33" fmla="*/ 520 h 658"/>
                <a:gd name="T34" fmla="*/ 338 w 445"/>
                <a:gd name="T35" fmla="*/ 555 h 658"/>
                <a:gd name="T36" fmla="*/ 353 w 445"/>
                <a:gd name="T37" fmla="*/ 601 h 658"/>
                <a:gd name="T38" fmla="*/ 377 w 445"/>
                <a:gd name="T39" fmla="*/ 645 h 658"/>
                <a:gd name="T40" fmla="*/ 382 w 445"/>
                <a:gd name="T41" fmla="*/ 657 h 658"/>
                <a:gd name="T42" fmla="*/ 385 w 445"/>
                <a:gd name="T43" fmla="*/ 654 h 658"/>
                <a:gd name="T44" fmla="*/ 390 w 445"/>
                <a:gd name="T45" fmla="*/ 627 h 658"/>
                <a:gd name="T46" fmla="*/ 411 w 445"/>
                <a:gd name="T47" fmla="*/ 586 h 658"/>
                <a:gd name="T48" fmla="*/ 427 w 445"/>
                <a:gd name="T49" fmla="*/ 576 h 658"/>
                <a:gd name="T50" fmla="*/ 418 w 445"/>
                <a:gd name="T51" fmla="*/ 517 h 658"/>
                <a:gd name="T52" fmla="*/ 404 w 445"/>
                <a:gd name="T53" fmla="*/ 491 h 658"/>
                <a:gd name="T54" fmla="*/ 360 w 445"/>
                <a:gd name="T55" fmla="*/ 463 h 658"/>
                <a:gd name="T56" fmla="*/ 318 w 445"/>
                <a:gd name="T57" fmla="*/ 427 h 658"/>
                <a:gd name="T58" fmla="*/ 289 w 445"/>
                <a:gd name="T59" fmla="*/ 388 h 658"/>
                <a:gd name="T60" fmla="*/ 266 w 445"/>
                <a:gd name="T61" fmla="*/ 360 h 658"/>
                <a:gd name="T62" fmla="*/ 207 w 445"/>
                <a:gd name="T63" fmla="*/ 338 h 658"/>
                <a:gd name="T64" fmla="*/ 169 w 445"/>
                <a:gd name="T65" fmla="*/ 347 h 658"/>
                <a:gd name="T66" fmla="*/ 153 w 445"/>
                <a:gd name="T67" fmla="*/ 352 h 658"/>
                <a:gd name="T68" fmla="*/ 136 w 445"/>
                <a:gd name="T69" fmla="*/ 320 h 658"/>
                <a:gd name="T70" fmla="*/ 123 w 445"/>
                <a:gd name="T71" fmla="*/ 276 h 658"/>
                <a:gd name="T72" fmla="*/ 162 w 445"/>
                <a:gd name="T73" fmla="*/ 174 h 658"/>
                <a:gd name="T74" fmla="*/ 175 w 445"/>
                <a:gd name="T75" fmla="*/ 159 h 658"/>
                <a:gd name="T76" fmla="*/ 176 w 445"/>
                <a:gd name="T77" fmla="*/ 80 h 658"/>
                <a:gd name="T78" fmla="*/ 169 w 445"/>
                <a:gd name="T79" fmla="*/ 38 h 658"/>
                <a:gd name="T80" fmla="*/ 170 w 445"/>
                <a:gd name="T81" fmla="*/ 14 h 658"/>
                <a:gd name="T82" fmla="*/ 164 w 445"/>
                <a:gd name="T83" fmla="*/ 17 h 658"/>
                <a:gd name="T84" fmla="*/ 120 w 445"/>
                <a:gd name="T85" fmla="*/ 13 h 658"/>
                <a:gd name="T86" fmla="*/ 54 w 445"/>
                <a:gd name="T87" fmla="*/ 8 h 658"/>
                <a:gd name="T88" fmla="*/ 44 w 445"/>
                <a:gd name="T89" fmla="*/ 117 h 658"/>
                <a:gd name="T90" fmla="*/ 39 w 445"/>
                <a:gd name="T91" fmla="*/ 186 h 658"/>
                <a:gd name="T92" fmla="*/ 29 w 445"/>
                <a:gd name="T93" fmla="*/ 190 h 658"/>
                <a:gd name="T94" fmla="*/ 9 w 445"/>
                <a:gd name="T95" fmla="*/ 179 h 658"/>
                <a:gd name="T96" fmla="*/ 4 w 445"/>
                <a:gd name="T97" fmla="*/ 17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5" h="658">
                  <a:moveTo>
                    <a:pt x="4" y="176"/>
                  </a:moveTo>
                  <a:cubicBezTo>
                    <a:pt x="0" y="193"/>
                    <a:pt x="5" y="248"/>
                    <a:pt x="16" y="266"/>
                  </a:cubicBezTo>
                  <a:cubicBezTo>
                    <a:pt x="18" y="270"/>
                    <a:pt x="19" y="270"/>
                    <a:pt x="19" y="270"/>
                  </a:cubicBezTo>
                  <a:cubicBezTo>
                    <a:pt x="28" y="270"/>
                    <a:pt x="36" y="274"/>
                    <a:pt x="42" y="282"/>
                  </a:cubicBezTo>
                  <a:cubicBezTo>
                    <a:pt x="51" y="295"/>
                    <a:pt x="52" y="315"/>
                    <a:pt x="45" y="337"/>
                  </a:cubicBezTo>
                  <a:cubicBezTo>
                    <a:pt x="43" y="344"/>
                    <a:pt x="43" y="350"/>
                    <a:pt x="46" y="354"/>
                  </a:cubicBezTo>
                  <a:cubicBezTo>
                    <a:pt x="50" y="359"/>
                    <a:pt x="60" y="362"/>
                    <a:pt x="72" y="362"/>
                  </a:cubicBezTo>
                  <a:cubicBezTo>
                    <a:pt x="85" y="362"/>
                    <a:pt x="100" y="359"/>
                    <a:pt x="114" y="354"/>
                  </a:cubicBezTo>
                  <a:cubicBezTo>
                    <a:pt x="121" y="352"/>
                    <a:pt x="127" y="350"/>
                    <a:pt x="132" y="350"/>
                  </a:cubicBezTo>
                  <a:cubicBezTo>
                    <a:pt x="145" y="350"/>
                    <a:pt x="151" y="358"/>
                    <a:pt x="157" y="365"/>
                  </a:cubicBezTo>
                  <a:cubicBezTo>
                    <a:pt x="163" y="373"/>
                    <a:pt x="168" y="379"/>
                    <a:pt x="185" y="376"/>
                  </a:cubicBezTo>
                  <a:cubicBezTo>
                    <a:pt x="218" y="371"/>
                    <a:pt x="261" y="399"/>
                    <a:pt x="279" y="426"/>
                  </a:cubicBezTo>
                  <a:cubicBezTo>
                    <a:pt x="285" y="436"/>
                    <a:pt x="287" y="445"/>
                    <a:pt x="284" y="452"/>
                  </a:cubicBezTo>
                  <a:cubicBezTo>
                    <a:pt x="279" y="465"/>
                    <a:pt x="282" y="498"/>
                    <a:pt x="290" y="511"/>
                  </a:cubicBezTo>
                  <a:cubicBezTo>
                    <a:pt x="294" y="516"/>
                    <a:pt x="295" y="515"/>
                    <a:pt x="297" y="513"/>
                  </a:cubicBezTo>
                  <a:cubicBezTo>
                    <a:pt x="303" y="508"/>
                    <a:pt x="310" y="505"/>
                    <a:pt x="318" y="505"/>
                  </a:cubicBezTo>
                  <a:cubicBezTo>
                    <a:pt x="328" y="505"/>
                    <a:pt x="338" y="511"/>
                    <a:pt x="342" y="520"/>
                  </a:cubicBezTo>
                  <a:cubicBezTo>
                    <a:pt x="348" y="530"/>
                    <a:pt x="346" y="543"/>
                    <a:pt x="338" y="555"/>
                  </a:cubicBezTo>
                  <a:cubicBezTo>
                    <a:pt x="329" y="568"/>
                    <a:pt x="338" y="581"/>
                    <a:pt x="353" y="601"/>
                  </a:cubicBezTo>
                  <a:cubicBezTo>
                    <a:pt x="363" y="615"/>
                    <a:pt x="374" y="629"/>
                    <a:pt x="377" y="645"/>
                  </a:cubicBezTo>
                  <a:cubicBezTo>
                    <a:pt x="379" y="654"/>
                    <a:pt x="381" y="657"/>
                    <a:pt x="382" y="657"/>
                  </a:cubicBezTo>
                  <a:cubicBezTo>
                    <a:pt x="382" y="657"/>
                    <a:pt x="383" y="656"/>
                    <a:pt x="385" y="654"/>
                  </a:cubicBezTo>
                  <a:cubicBezTo>
                    <a:pt x="389" y="649"/>
                    <a:pt x="392" y="638"/>
                    <a:pt x="390" y="627"/>
                  </a:cubicBezTo>
                  <a:cubicBezTo>
                    <a:pt x="386" y="602"/>
                    <a:pt x="394" y="597"/>
                    <a:pt x="411" y="586"/>
                  </a:cubicBezTo>
                  <a:cubicBezTo>
                    <a:pt x="415" y="583"/>
                    <a:pt x="421" y="580"/>
                    <a:pt x="427" y="576"/>
                  </a:cubicBezTo>
                  <a:cubicBezTo>
                    <a:pt x="444" y="564"/>
                    <a:pt x="435" y="547"/>
                    <a:pt x="418" y="517"/>
                  </a:cubicBezTo>
                  <a:cubicBezTo>
                    <a:pt x="414" y="509"/>
                    <a:pt x="409" y="500"/>
                    <a:pt x="404" y="491"/>
                  </a:cubicBezTo>
                  <a:cubicBezTo>
                    <a:pt x="397" y="475"/>
                    <a:pt x="378" y="469"/>
                    <a:pt x="360" y="463"/>
                  </a:cubicBezTo>
                  <a:cubicBezTo>
                    <a:pt x="339" y="457"/>
                    <a:pt x="318" y="450"/>
                    <a:pt x="318" y="427"/>
                  </a:cubicBezTo>
                  <a:cubicBezTo>
                    <a:pt x="318" y="409"/>
                    <a:pt x="303" y="398"/>
                    <a:pt x="289" y="388"/>
                  </a:cubicBezTo>
                  <a:cubicBezTo>
                    <a:pt x="278" y="379"/>
                    <a:pt x="267" y="371"/>
                    <a:pt x="266" y="360"/>
                  </a:cubicBezTo>
                  <a:cubicBezTo>
                    <a:pt x="265" y="351"/>
                    <a:pt x="238" y="338"/>
                    <a:pt x="207" y="338"/>
                  </a:cubicBezTo>
                  <a:cubicBezTo>
                    <a:pt x="192" y="338"/>
                    <a:pt x="179" y="341"/>
                    <a:pt x="169" y="347"/>
                  </a:cubicBezTo>
                  <a:cubicBezTo>
                    <a:pt x="162" y="351"/>
                    <a:pt x="157" y="352"/>
                    <a:pt x="153" y="352"/>
                  </a:cubicBezTo>
                  <a:cubicBezTo>
                    <a:pt x="138" y="352"/>
                    <a:pt x="137" y="336"/>
                    <a:pt x="136" y="320"/>
                  </a:cubicBezTo>
                  <a:cubicBezTo>
                    <a:pt x="135" y="306"/>
                    <a:pt x="134" y="287"/>
                    <a:pt x="123" y="276"/>
                  </a:cubicBezTo>
                  <a:cubicBezTo>
                    <a:pt x="96" y="246"/>
                    <a:pt x="131" y="208"/>
                    <a:pt x="162" y="174"/>
                  </a:cubicBezTo>
                  <a:cubicBezTo>
                    <a:pt x="166" y="169"/>
                    <a:pt x="171" y="164"/>
                    <a:pt x="175" y="159"/>
                  </a:cubicBezTo>
                  <a:cubicBezTo>
                    <a:pt x="193" y="139"/>
                    <a:pt x="184" y="107"/>
                    <a:pt x="176" y="80"/>
                  </a:cubicBezTo>
                  <a:cubicBezTo>
                    <a:pt x="171" y="63"/>
                    <a:pt x="167" y="49"/>
                    <a:pt x="169" y="38"/>
                  </a:cubicBezTo>
                  <a:cubicBezTo>
                    <a:pt x="172" y="19"/>
                    <a:pt x="171" y="15"/>
                    <a:pt x="170" y="14"/>
                  </a:cubicBezTo>
                  <a:cubicBezTo>
                    <a:pt x="170" y="15"/>
                    <a:pt x="169" y="15"/>
                    <a:pt x="164" y="17"/>
                  </a:cubicBezTo>
                  <a:cubicBezTo>
                    <a:pt x="156" y="22"/>
                    <a:pt x="140" y="18"/>
                    <a:pt x="120" y="13"/>
                  </a:cubicBezTo>
                  <a:cubicBezTo>
                    <a:pt x="96" y="6"/>
                    <a:pt x="67" y="0"/>
                    <a:pt x="54" y="8"/>
                  </a:cubicBezTo>
                  <a:cubicBezTo>
                    <a:pt x="39" y="17"/>
                    <a:pt x="42" y="78"/>
                    <a:pt x="44" y="117"/>
                  </a:cubicBezTo>
                  <a:cubicBezTo>
                    <a:pt x="46" y="163"/>
                    <a:pt x="46" y="180"/>
                    <a:pt x="39" y="186"/>
                  </a:cubicBezTo>
                  <a:cubicBezTo>
                    <a:pt x="36" y="188"/>
                    <a:pt x="33" y="190"/>
                    <a:pt x="29" y="190"/>
                  </a:cubicBezTo>
                  <a:cubicBezTo>
                    <a:pt x="22" y="190"/>
                    <a:pt x="15" y="184"/>
                    <a:pt x="9" y="179"/>
                  </a:cubicBezTo>
                  <a:cubicBezTo>
                    <a:pt x="8" y="178"/>
                    <a:pt x="6" y="177"/>
                    <a:pt x="4" y="1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4" name="Freeform 267">
              <a:extLst>
                <a:ext uri="{FF2B5EF4-FFF2-40B4-BE49-F238E27FC236}">
                  <a16:creationId xmlns:a16="http://schemas.microsoft.com/office/drawing/2014/main" id="{DAD5447A-83A1-4109-BCD5-62B6A84AC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0038" y="3949481"/>
              <a:ext cx="22549" cy="16912"/>
            </a:xfrm>
            <a:custGeom>
              <a:avLst/>
              <a:gdLst>
                <a:gd name="T0" fmla="*/ 8 w 51"/>
                <a:gd name="T1" fmla="*/ 38 h 39"/>
                <a:gd name="T2" fmla="*/ 48 w 51"/>
                <a:gd name="T3" fmla="*/ 14 h 39"/>
                <a:gd name="T4" fmla="*/ 47 w 51"/>
                <a:gd name="T5" fmla="*/ 4 h 39"/>
                <a:gd name="T6" fmla="*/ 38 w 51"/>
                <a:gd name="T7" fmla="*/ 0 h 39"/>
                <a:gd name="T8" fmla="*/ 5 w 51"/>
                <a:gd name="T9" fmla="*/ 22 h 39"/>
                <a:gd name="T10" fmla="*/ 1 w 51"/>
                <a:gd name="T11" fmla="*/ 34 h 39"/>
                <a:gd name="T12" fmla="*/ 8 w 51"/>
                <a:gd name="T1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9">
                  <a:moveTo>
                    <a:pt x="8" y="38"/>
                  </a:moveTo>
                  <a:cubicBezTo>
                    <a:pt x="22" y="38"/>
                    <a:pt x="42" y="25"/>
                    <a:pt x="48" y="14"/>
                  </a:cubicBezTo>
                  <a:cubicBezTo>
                    <a:pt x="50" y="9"/>
                    <a:pt x="49" y="6"/>
                    <a:pt x="47" y="4"/>
                  </a:cubicBezTo>
                  <a:cubicBezTo>
                    <a:pt x="45" y="1"/>
                    <a:pt x="42" y="0"/>
                    <a:pt x="38" y="0"/>
                  </a:cubicBezTo>
                  <a:cubicBezTo>
                    <a:pt x="27" y="0"/>
                    <a:pt x="12" y="11"/>
                    <a:pt x="5" y="22"/>
                  </a:cubicBezTo>
                  <a:cubicBezTo>
                    <a:pt x="1" y="28"/>
                    <a:pt x="0" y="32"/>
                    <a:pt x="1" y="34"/>
                  </a:cubicBezTo>
                  <a:cubicBezTo>
                    <a:pt x="1" y="35"/>
                    <a:pt x="2" y="38"/>
                    <a:pt x="8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5" name="Freeform 268">
              <a:extLst>
                <a:ext uri="{FF2B5EF4-FFF2-40B4-BE49-F238E27FC236}">
                  <a16:creationId xmlns:a16="http://schemas.microsoft.com/office/drawing/2014/main" id="{A75DFC8F-7A81-45DF-BD9F-0114BEB2B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9176" y="3836741"/>
              <a:ext cx="30064" cy="31945"/>
            </a:xfrm>
            <a:custGeom>
              <a:avLst/>
              <a:gdLst>
                <a:gd name="T0" fmla="*/ 0 w 72"/>
                <a:gd name="T1" fmla="*/ 0 h 75"/>
                <a:gd name="T2" fmla="*/ 50 w 72"/>
                <a:gd name="T3" fmla="*/ 74 h 75"/>
                <a:gd name="T4" fmla="*/ 63 w 72"/>
                <a:gd name="T5" fmla="*/ 72 h 75"/>
                <a:gd name="T6" fmla="*/ 70 w 72"/>
                <a:gd name="T7" fmla="*/ 63 h 75"/>
                <a:gd name="T8" fmla="*/ 0 w 7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5">
                  <a:moveTo>
                    <a:pt x="0" y="0"/>
                  </a:moveTo>
                  <a:cubicBezTo>
                    <a:pt x="7" y="33"/>
                    <a:pt x="20" y="74"/>
                    <a:pt x="50" y="74"/>
                  </a:cubicBezTo>
                  <a:cubicBezTo>
                    <a:pt x="54" y="74"/>
                    <a:pt x="59" y="74"/>
                    <a:pt x="63" y="72"/>
                  </a:cubicBezTo>
                  <a:cubicBezTo>
                    <a:pt x="71" y="70"/>
                    <a:pt x="71" y="66"/>
                    <a:pt x="70" y="63"/>
                  </a:cubicBezTo>
                  <a:cubicBezTo>
                    <a:pt x="67" y="43"/>
                    <a:pt x="17" y="6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6" name="Freeform 269">
              <a:extLst>
                <a:ext uri="{FF2B5EF4-FFF2-40B4-BE49-F238E27FC236}">
                  <a16:creationId xmlns:a16="http://schemas.microsoft.com/office/drawing/2014/main" id="{0295A748-1F5A-4DA8-A252-135C7D5CC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0515" y="3885596"/>
              <a:ext cx="67646" cy="93950"/>
            </a:xfrm>
            <a:custGeom>
              <a:avLst/>
              <a:gdLst>
                <a:gd name="T0" fmla="*/ 116 w 160"/>
                <a:gd name="T1" fmla="*/ 65 h 222"/>
                <a:gd name="T2" fmla="*/ 18 w 160"/>
                <a:gd name="T3" fmla="*/ 4 h 222"/>
                <a:gd name="T4" fmla="*/ 2 w 160"/>
                <a:gd name="T5" fmla="*/ 57 h 222"/>
                <a:gd name="T6" fmla="*/ 19 w 160"/>
                <a:gd name="T7" fmla="*/ 97 h 222"/>
                <a:gd name="T8" fmla="*/ 28 w 160"/>
                <a:gd name="T9" fmla="*/ 96 h 222"/>
                <a:gd name="T10" fmla="*/ 56 w 160"/>
                <a:gd name="T11" fmla="*/ 79 h 222"/>
                <a:gd name="T12" fmla="*/ 64 w 160"/>
                <a:gd name="T13" fmla="*/ 69 h 222"/>
                <a:gd name="T14" fmla="*/ 76 w 160"/>
                <a:gd name="T15" fmla="*/ 81 h 222"/>
                <a:gd name="T16" fmla="*/ 73 w 160"/>
                <a:gd name="T17" fmla="*/ 145 h 222"/>
                <a:gd name="T18" fmla="*/ 63 w 160"/>
                <a:gd name="T19" fmla="*/ 199 h 222"/>
                <a:gd name="T20" fmla="*/ 81 w 160"/>
                <a:gd name="T21" fmla="*/ 219 h 222"/>
                <a:gd name="T22" fmla="*/ 126 w 160"/>
                <a:gd name="T23" fmla="*/ 177 h 222"/>
                <a:gd name="T24" fmla="*/ 156 w 160"/>
                <a:gd name="T25" fmla="*/ 105 h 222"/>
                <a:gd name="T26" fmla="*/ 151 w 160"/>
                <a:gd name="T27" fmla="*/ 102 h 222"/>
                <a:gd name="T28" fmla="*/ 143 w 160"/>
                <a:gd name="T29" fmla="*/ 104 h 222"/>
                <a:gd name="T30" fmla="*/ 134 w 160"/>
                <a:gd name="T31" fmla="*/ 106 h 222"/>
                <a:gd name="T32" fmla="*/ 127 w 160"/>
                <a:gd name="T33" fmla="*/ 103 h 222"/>
                <a:gd name="T34" fmla="*/ 126 w 160"/>
                <a:gd name="T35" fmla="*/ 88 h 222"/>
                <a:gd name="T36" fmla="*/ 116 w 160"/>
                <a:gd name="T37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22">
                  <a:moveTo>
                    <a:pt x="116" y="65"/>
                  </a:moveTo>
                  <a:cubicBezTo>
                    <a:pt x="94" y="37"/>
                    <a:pt x="40" y="0"/>
                    <a:pt x="18" y="4"/>
                  </a:cubicBezTo>
                  <a:cubicBezTo>
                    <a:pt x="5" y="7"/>
                    <a:pt x="0" y="34"/>
                    <a:pt x="2" y="57"/>
                  </a:cubicBezTo>
                  <a:cubicBezTo>
                    <a:pt x="5" y="81"/>
                    <a:pt x="13" y="97"/>
                    <a:pt x="19" y="97"/>
                  </a:cubicBezTo>
                  <a:cubicBezTo>
                    <a:pt x="22" y="96"/>
                    <a:pt x="25" y="96"/>
                    <a:pt x="28" y="96"/>
                  </a:cubicBezTo>
                  <a:cubicBezTo>
                    <a:pt x="43" y="94"/>
                    <a:pt x="55" y="92"/>
                    <a:pt x="56" y="79"/>
                  </a:cubicBezTo>
                  <a:cubicBezTo>
                    <a:pt x="57" y="70"/>
                    <a:pt x="61" y="69"/>
                    <a:pt x="64" y="69"/>
                  </a:cubicBezTo>
                  <a:cubicBezTo>
                    <a:pt x="69" y="69"/>
                    <a:pt x="72" y="73"/>
                    <a:pt x="76" y="81"/>
                  </a:cubicBezTo>
                  <a:cubicBezTo>
                    <a:pt x="83" y="98"/>
                    <a:pt x="88" y="130"/>
                    <a:pt x="73" y="145"/>
                  </a:cubicBezTo>
                  <a:cubicBezTo>
                    <a:pt x="62" y="156"/>
                    <a:pt x="57" y="180"/>
                    <a:pt x="63" y="199"/>
                  </a:cubicBezTo>
                  <a:cubicBezTo>
                    <a:pt x="65" y="206"/>
                    <a:pt x="70" y="216"/>
                    <a:pt x="81" y="219"/>
                  </a:cubicBezTo>
                  <a:cubicBezTo>
                    <a:pt x="91" y="221"/>
                    <a:pt x="109" y="204"/>
                    <a:pt x="126" y="177"/>
                  </a:cubicBezTo>
                  <a:cubicBezTo>
                    <a:pt x="149" y="143"/>
                    <a:pt x="159" y="112"/>
                    <a:pt x="156" y="105"/>
                  </a:cubicBezTo>
                  <a:cubicBezTo>
                    <a:pt x="154" y="102"/>
                    <a:pt x="153" y="102"/>
                    <a:pt x="151" y="102"/>
                  </a:cubicBezTo>
                  <a:cubicBezTo>
                    <a:pt x="149" y="102"/>
                    <a:pt x="146" y="103"/>
                    <a:pt x="143" y="104"/>
                  </a:cubicBezTo>
                  <a:cubicBezTo>
                    <a:pt x="140" y="105"/>
                    <a:pt x="137" y="106"/>
                    <a:pt x="134" y="106"/>
                  </a:cubicBezTo>
                  <a:cubicBezTo>
                    <a:pt x="130" y="106"/>
                    <a:pt x="128" y="104"/>
                    <a:pt x="127" y="103"/>
                  </a:cubicBezTo>
                  <a:cubicBezTo>
                    <a:pt x="124" y="99"/>
                    <a:pt x="125" y="93"/>
                    <a:pt x="126" y="88"/>
                  </a:cubicBezTo>
                  <a:cubicBezTo>
                    <a:pt x="127" y="83"/>
                    <a:pt x="123" y="75"/>
                    <a:pt x="116" y="6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7" name="Freeform 270">
              <a:extLst>
                <a:ext uri="{FF2B5EF4-FFF2-40B4-BE49-F238E27FC236}">
                  <a16:creationId xmlns:a16="http://schemas.microsoft.com/office/drawing/2014/main" id="{8AA01F9B-DABE-4956-BBA0-78F26CC87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5830" y="3911902"/>
              <a:ext cx="73282" cy="88313"/>
            </a:xfrm>
            <a:custGeom>
              <a:avLst/>
              <a:gdLst>
                <a:gd name="T0" fmla="*/ 71 w 173"/>
                <a:gd name="T1" fmla="*/ 142 h 208"/>
                <a:gd name="T2" fmla="*/ 134 w 173"/>
                <a:gd name="T3" fmla="*/ 76 h 208"/>
                <a:gd name="T4" fmla="*/ 153 w 173"/>
                <a:gd name="T5" fmla="*/ 3 h 208"/>
                <a:gd name="T6" fmla="*/ 151 w 173"/>
                <a:gd name="T7" fmla="*/ 0 h 208"/>
                <a:gd name="T8" fmla="*/ 134 w 173"/>
                <a:gd name="T9" fmla="*/ 31 h 208"/>
                <a:gd name="T10" fmla="*/ 102 w 173"/>
                <a:gd name="T11" fmla="*/ 87 h 208"/>
                <a:gd name="T12" fmla="*/ 61 w 173"/>
                <a:gd name="T13" fmla="*/ 133 h 208"/>
                <a:gd name="T14" fmla="*/ 5 w 173"/>
                <a:gd name="T15" fmla="*/ 207 h 208"/>
                <a:gd name="T16" fmla="*/ 5 w 173"/>
                <a:gd name="T17" fmla="*/ 207 h 208"/>
                <a:gd name="T18" fmla="*/ 71 w 173"/>
                <a:gd name="T19" fmla="*/ 1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208">
                  <a:moveTo>
                    <a:pt x="71" y="142"/>
                  </a:moveTo>
                  <a:cubicBezTo>
                    <a:pt x="94" y="116"/>
                    <a:pt x="117" y="88"/>
                    <a:pt x="134" y="76"/>
                  </a:cubicBezTo>
                  <a:cubicBezTo>
                    <a:pt x="172" y="49"/>
                    <a:pt x="165" y="28"/>
                    <a:pt x="153" y="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8" y="1"/>
                    <a:pt x="140" y="18"/>
                    <a:pt x="134" y="31"/>
                  </a:cubicBezTo>
                  <a:cubicBezTo>
                    <a:pt x="125" y="48"/>
                    <a:pt x="115" y="70"/>
                    <a:pt x="102" y="87"/>
                  </a:cubicBezTo>
                  <a:cubicBezTo>
                    <a:pt x="91" y="100"/>
                    <a:pt x="77" y="116"/>
                    <a:pt x="61" y="133"/>
                  </a:cubicBezTo>
                  <a:cubicBezTo>
                    <a:pt x="40" y="156"/>
                    <a:pt x="0" y="198"/>
                    <a:pt x="5" y="207"/>
                  </a:cubicBezTo>
                  <a:lnTo>
                    <a:pt x="5" y="207"/>
                  </a:lnTo>
                  <a:cubicBezTo>
                    <a:pt x="15" y="207"/>
                    <a:pt x="47" y="170"/>
                    <a:pt x="71" y="14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8" name="Freeform 271">
              <a:extLst>
                <a:ext uri="{FF2B5EF4-FFF2-40B4-BE49-F238E27FC236}">
                  <a16:creationId xmlns:a16="http://schemas.microsoft.com/office/drawing/2014/main" id="{5AF00C0F-74AC-439B-9288-B5545E826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0158" y="4396683"/>
              <a:ext cx="30064" cy="35702"/>
            </a:xfrm>
            <a:custGeom>
              <a:avLst/>
              <a:gdLst>
                <a:gd name="T0" fmla="*/ 44 w 72"/>
                <a:gd name="T1" fmla="*/ 71 h 83"/>
                <a:gd name="T2" fmla="*/ 49 w 72"/>
                <a:gd name="T3" fmla="*/ 82 h 83"/>
                <a:gd name="T4" fmla="*/ 53 w 72"/>
                <a:gd name="T5" fmla="*/ 81 h 83"/>
                <a:gd name="T6" fmla="*/ 69 w 72"/>
                <a:gd name="T7" fmla="*/ 69 h 83"/>
                <a:gd name="T8" fmla="*/ 26 w 72"/>
                <a:gd name="T9" fmla="*/ 15 h 83"/>
                <a:gd name="T10" fmla="*/ 0 w 72"/>
                <a:gd name="T11" fmla="*/ 0 h 83"/>
                <a:gd name="T12" fmla="*/ 11 w 72"/>
                <a:gd name="T13" fmla="*/ 11 h 83"/>
                <a:gd name="T14" fmla="*/ 44 w 72"/>
                <a:gd name="T15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83">
                  <a:moveTo>
                    <a:pt x="44" y="71"/>
                  </a:moveTo>
                  <a:cubicBezTo>
                    <a:pt x="46" y="82"/>
                    <a:pt x="47" y="82"/>
                    <a:pt x="49" y="82"/>
                  </a:cubicBezTo>
                  <a:cubicBezTo>
                    <a:pt x="50" y="82"/>
                    <a:pt x="51" y="82"/>
                    <a:pt x="53" y="81"/>
                  </a:cubicBezTo>
                  <a:cubicBezTo>
                    <a:pt x="63" y="79"/>
                    <a:pt x="68" y="75"/>
                    <a:pt x="69" y="69"/>
                  </a:cubicBezTo>
                  <a:cubicBezTo>
                    <a:pt x="71" y="55"/>
                    <a:pt x="52" y="32"/>
                    <a:pt x="26" y="15"/>
                  </a:cubicBezTo>
                  <a:cubicBezTo>
                    <a:pt x="15" y="8"/>
                    <a:pt x="6" y="3"/>
                    <a:pt x="0" y="0"/>
                  </a:cubicBezTo>
                  <a:cubicBezTo>
                    <a:pt x="3" y="3"/>
                    <a:pt x="7" y="6"/>
                    <a:pt x="11" y="11"/>
                  </a:cubicBezTo>
                  <a:cubicBezTo>
                    <a:pt x="36" y="35"/>
                    <a:pt x="41" y="57"/>
                    <a:pt x="44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09" name="Freeform 274">
              <a:extLst>
                <a:ext uri="{FF2B5EF4-FFF2-40B4-BE49-F238E27FC236}">
                  <a16:creationId xmlns:a16="http://schemas.microsoft.com/office/drawing/2014/main" id="{F70AF2A5-E8DC-44C7-A240-88172C145E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230" y="4573307"/>
              <a:ext cx="1879" cy="1879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0" name="Freeform 275">
              <a:extLst>
                <a:ext uri="{FF2B5EF4-FFF2-40B4-BE49-F238E27FC236}">
                  <a16:creationId xmlns:a16="http://schemas.microsoft.com/office/drawing/2014/main" id="{EE1F95D9-C65D-4CAA-BA85-862C5C9AF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6406" y="3958877"/>
              <a:ext cx="65764" cy="120256"/>
            </a:xfrm>
            <a:custGeom>
              <a:avLst/>
              <a:gdLst>
                <a:gd name="T0" fmla="*/ 33 w 154"/>
                <a:gd name="T1" fmla="*/ 0 h 282"/>
                <a:gd name="T2" fmla="*/ 19 w 154"/>
                <a:gd name="T3" fmla="*/ 33 h 282"/>
                <a:gd name="T4" fmla="*/ 11 w 154"/>
                <a:gd name="T5" fmla="*/ 68 h 282"/>
                <a:gd name="T6" fmla="*/ 7 w 154"/>
                <a:gd name="T7" fmla="*/ 167 h 282"/>
                <a:gd name="T8" fmla="*/ 8 w 154"/>
                <a:gd name="T9" fmla="*/ 190 h 282"/>
                <a:gd name="T10" fmla="*/ 42 w 154"/>
                <a:gd name="T11" fmla="*/ 276 h 282"/>
                <a:gd name="T12" fmla="*/ 61 w 154"/>
                <a:gd name="T13" fmla="*/ 281 h 282"/>
                <a:gd name="T14" fmla="*/ 150 w 154"/>
                <a:gd name="T15" fmla="*/ 172 h 282"/>
                <a:gd name="T16" fmla="*/ 33 w 154"/>
                <a:gd name="T17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282">
                  <a:moveTo>
                    <a:pt x="33" y="0"/>
                  </a:moveTo>
                  <a:cubicBezTo>
                    <a:pt x="25" y="1"/>
                    <a:pt x="22" y="13"/>
                    <a:pt x="19" y="33"/>
                  </a:cubicBezTo>
                  <a:cubicBezTo>
                    <a:pt x="17" y="45"/>
                    <a:pt x="15" y="57"/>
                    <a:pt x="11" y="68"/>
                  </a:cubicBezTo>
                  <a:cubicBezTo>
                    <a:pt x="0" y="96"/>
                    <a:pt x="2" y="124"/>
                    <a:pt x="7" y="167"/>
                  </a:cubicBezTo>
                  <a:cubicBezTo>
                    <a:pt x="7" y="175"/>
                    <a:pt x="8" y="182"/>
                    <a:pt x="8" y="190"/>
                  </a:cubicBezTo>
                  <a:cubicBezTo>
                    <a:pt x="11" y="224"/>
                    <a:pt x="13" y="257"/>
                    <a:pt x="42" y="276"/>
                  </a:cubicBezTo>
                  <a:cubicBezTo>
                    <a:pt x="48" y="279"/>
                    <a:pt x="54" y="281"/>
                    <a:pt x="61" y="281"/>
                  </a:cubicBezTo>
                  <a:cubicBezTo>
                    <a:pt x="100" y="281"/>
                    <a:pt x="149" y="222"/>
                    <a:pt x="150" y="172"/>
                  </a:cubicBezTo>
                  <a:cubicBezTo>
                    <a:pt x="153" y="111"/>
                    <a:pt x="48" y="2"/>
                    <a:pt x="3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1" name="Freeform 276">
              <a:extLst>
                <a:ext uri="{FF2B5EF4-FFF2-40B4-BE49-F238E27FC236}">
                  <a16:creationId xmlns:a16="http://schemas.microsoft.com/office/drawing/2014/main" id="{8AC9D1C2-EEBC-4DDF-9847-CEE076119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8191" y="4665379"/>
              <a:ext cx="234878" cy="456596"/>
            </a:xfrm>
            <a:custGeom>
              <a:avLst/>
              <a:gdLst>
                <a:gd name="T0" fmla="*/ 520 w 553"/>
                <a:gd name="T1" fmla="*/ 131 h 1070"/>
                <a:gd name="T2" fmla="*/ 484 w 553"/>
                <a:gd name="T3" fmla="*/ 41 h 1070"/>
                <a:gd name="T4" fmla="*/ 466 w 553"/>
                <a:gd name="T5" fmla="*/ 6 h 1070"/>
                <a:gd name="T6" fmla="*/ 464 w 553"/>
                <a:gd name="T7" fmla="*/ 0 h 1070"/>
                <a:gd name="T8" fmla="*/ 458 w 553"/>
                <a:gd name="T9" fmla="*/ 12 h 1070"/>
                <a:gd name="T10" fmla="*/ 449 w 553"/>
                <a:gd name="T11" fmla="*/ 31 h 1070"/>
                <a:gd name="T12" fmla="*/ 439 w 553"/>
                <a:gd name="T13" fmla="*/ 80 h 1070"/>
                <a:gd name="T14" fmla="*/ 431 w 553"/>
                <a:gd name="T15" fmla="*/ 102 h 1070"/>
                <a:gd name="T16" fmla="*/ 387 w 553"/>
                <a:gd name="T17" fmla="*/ 121 h 1070"/>
                <a:gd name="T18" fmla="*/ 356 w 553"/>
                <a:gd name="T19" fmla="*/ 132 h 1070"/>
                <a:gd name="T20" fmla="*/ 355 w 553"/>
                <a:gd name="T21" fmla="*/ 147 h 1070"/>
                <a:gd name="T22" fmla="*/ 352 w 553"/>
                <a:gd name="T23" fmla="*/ 174 h 1070"/>
                <a:gd name="T24" fmla="*/ 352 w 553"/>
                <a:gd name="T25" fmla="*/ 187 h 1070"/>
                <a:gd name="T26" fmla="*/ 352 w 553"/>
                <a:gd name="T27" fmla="*/ 210 h 1070"/>
                <a:gd name="T28" fmla="*/ 291 w 553"/>
                <a:gd name="T29" fmla="*/ 243 h 1070"/>
                <a:gd name="T30" fmla="*/ 247 w 553"/>
                <a:gd name="T31" fmla="*/ 268 h 1070"/>
                <a:gd name="T32" fmla="*/ 184 w 553"/>
                <a:gd name="T33" fmla="*/ 297 h 1070"/>
                <a:gd name="T34" fmla="*/ 135 w 553"/>
                <a:gd name="T35" fmla="*/ 306 h 1070"/>
                <a:gd name="T36" fmla="*/ 87 w 553"/>
                <a:gd name="T37" fmla="*/ 315 h 1070"/>
                <a:gd name="T38" fmla="*/ 85 w 553"/>
                <a:gd name="T39" fmla="*/ 315 h 1070"/>
                <a:gd name="T40" fmla="*/ 75 w 553"/>
                <a:gd name="T41" fmla="*/ 350 h 1070"/>
                <a:gd name="T42" fmla="*/ 61 w 553"/>
                <a:gd name="T43" fmla="*/ 414 h 1070"/>
                <a:gd name="T44" fmla="*/ 71 w 553"/>
                <a:gd name="T45" fmla="*/ 546 h 1070"/>
                <a:gd name="T46" fmla="*/ 52 w 553"/>
                <a:gd name="T47" fmla="*/ 708 h 1070"/>
                <a:gd name="T48" fmla="*/ 23 w 553"/>
                <a:gd name="T49" fmla="*/ 884 h 1070"/>
                <a:gd name="T50" fmla="*/ 42 w 553"/>
                <a:gd name="T51" fmla="*/ 947 h 1070"/>
                <a:gd name="T52" fmla="*/ 72 w 553"/>
                <a:gd name="T53" fmla="*/ 1027 h 1070"/>
                <a:gd name="T54" fmla="*/ 172 w 553"/>
                <a:gd name="T55" fmla="*/ 1069 h 1070"/>
                <a:gd name="T56" fmla="*/ 199 w 553"/>
                <a:gd name="T57" fmla="*/ 1061 h 1070"/>
                <a:gd name="T58" fmla="*/ 238 w 553"/>
                <a:gd name="T59" fmla="*/ 1047 h 1070"/>
                <a:gd name="T60" fmla="*/ 277 w 553"/>
                <a:gd name="T61" fmla="*/ 1032 h 1070"/>
                <a:gd name="T62" fmla="*/ 350 w 553"/>
                <a:gd name="T63" fmla="*/ 829 h 1070"/>
                <a:gd name="T64" fmla="*/ 387 w 553"/>
                <a:gd name="T65" fmla="*/ 713 h 1070"/>
                <a:gd name="T66" fmla="*/ 470 w 553"/>
                <a:gd name="T67" fmla="*/ 418 h 1070"/>
                <a:gd name="T68" fmla="*/ 479 w 553"/>
                <a:gd name="T69" fmla="*/ 377 h 1070"/>
                <a:gd name="T70" fmla="*/ 484 w 553"/>
                <a:gd name="T71" fmla="*/ 334 h 1070"/>
                <a:gd name="T72" fmla="*/ 486 w 553"/>
                <a:gd name="T73" fmla="*/ 277 h 1070"/>
                <a:gd name="T74" fmla="*/ 515 w 553"/>
                <a:gd name="T75" fmla="*/ 281 h 1070"/>
                <a:gd name="T76" fmla="*/ 534 w 553"/>
                <a:gd name="T77" fmla="*/ 298 h 1070"/>
                <a:gd name="T78" fmla="*/ 549 w 553"/>
                <a:gd name="T79" fmla="*/ 274 h 1070"/>
                <a:gd name="T80" fmla="*/ 536 w 553"/>
                <a:gd name="T81" fmla="*/ 206 h 1070"/>
                <a:gd name="T82" fmla="*/ 520 w 553"/>
                <a:gd name="T83" fmla="*/ 131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3" h="1070">
                  <a:moveTo>
                    <a:pt x="520" y="131"/>
                  </a:moveTo>
                  <a:cubicBezTo>
                    <a:pt x="518" y="99"/>
                    <a:pt x="499" y="67"/>
                    <a:pt x="484" y="41"/>
                  </a:cubicBezTo>
                  <a:cubicBezTo>
                    <a:pt x="475" y="27"/>
                    <a:pt x="468" y="15"/>
                    <a:pt x="466" y="6"/>
                  </a:cubicBezTo>
                  <a:cubicBezTo>
                    <a:pt x="465" y="3"/>
                    <a:pt x="464" y="1"/>
                    <a:pt x="464" y="0"/>
                  </a:cubicBezTo>
                  <a:cubicBezTo>
                    <a:pt x="462" y="3"/>
                    <a:pt x="460" y="8"/>
                    <a:pt x="458" y="12"/>
                  </a:cubicBezTo>
                  <a:cubicBezTo>
                    <a:pt x="455" y="20"/>
                    <a:pt x="453" y="28"/>
                    <a:pt x="449" y="31"/>
                  </a:cubicBezTo>
                  <a:cubicBezTo>
                    <a:pt x="443" y="39"/>
                    <a:pt x="437" y="63"/>
                    <a:pt x="439" y="80"/>
                  </a:cubicBezTo>
                  <a:cubicBezTo>
                    <a:pt x="440" y="88"/>
                    <a:pt x="437" y="95"/>
                    <a:pt x="431" y="102"/>
                  </a:cubicBezTo>
                  <a:cubicBezTo>
                    <a:pt x="420" y="114"/>
                    <a:pt x="401" y="123"/>
                    <a:pt x="387" y="121"/>
                  </a:cubicBezTo>
                  <a:cubicBezTo>
                    <a:pt x="377" y="120"/>
                    <a:pt x="363" y="123"/>
                    <a:pt x="356" y="132"/>
                  </a:cubicBezTo>
                  <a:cubicBezTo>
                    <a:pt x="353" y="136"/>
                    <a:pt x="353" y="141"/>
                    <a:pt x="355" y="147"/>
                  </a:cubicBezTo>
                  <a:cubicBezTo>
                    <a:pt x="360" y="161"/>
                    <a:pt x="357" y="168"/>
                    <a:pt x="352" y="174"/>
                  </a:cubicBezTo>
                  <a:cubicBezTo>
                    <a:pt x="350" y="178"/>
                    <a:pt x="349" y="180"/>
                    <a:pt x="352" y="187"/>
                  </a:cubicBezTo>
                  <a:cubicBezTo>
                    <a:pt x="356" y="194"/>
                    <a:pt x="356" y="202"/>
                    <a:pt x="352" y="210"/>
                  </a:cubicBezTo>
                  <a:cubicBezTo>
                    <a:pt x="343" y="227"/>
                    <a:pt x="316" y="241"/>
                    <a:pt x="291" y="243"/>
                  </a:cubicBezTo>
                  <a:cubicBezTo>
                    <a:pt x="279" y="244"/>
                    <a:pt x="262" y="256"/>
                    <a:pt x="247" y="268"/>
                  </a:cubicBezTo>
                  <a:cubicBezTo>
                    <a:pt x="226" y="284"/>
                    <a:pt x="205" y="300"/>
                    <a:pt x="184" y="297"/>
                  </a:cubicBezTo>
                  <a:cubicBezTo>
                    <a:pt x="168" y="295"/>
                    <a:pt x="151" y="301"/>
                    <a:pt x="135" y="306"/>
                  </a:cubicBezTo>
                  <a:cubicBezTo>
                    <a:pt x="118" y="312"/>
                    <a:pt x="102" y="317"/>
                    <a:pt x="87" y="315"/>
                  </a:cubicBezTo>
                  <a:cubicBezTo>
                    <a:pt x="86" y="315"/>
                    <a:pt x="86" y="315"/>
                    <a:pt x="85" y="315"/>
                  </a:cubicBezTo>
                  <a:cubicBezTo>
                    <a:pt x="78" y="315"/>
                    <a:pt x="76" y="328"/>
                    <a:pt x="75" y="350"/>
                  </a:cubicBezTo>
                  <a:cubicBezTo>
                    <a:pt x="74" y="369"/>
                    <a:pt x="72" y="394"/>
                    <a:pt x="61" y="414"/>
                  </a:cubicBezTo>
                  <a:cubicBezTo>
                    <a:pt x="39" y="455"/>
                    <a:pt x="53" y="504"/>
                    <a:pt x="71" y="546"/>
                  </a:cubicBezTo>
                  <a:cubicBezTo>
                    <a:pt x="91" y="596"/>
                    <a:pt x="109" y="639"/>
                    <a:pt x="52" y="708"/>
                  </a:cubicBezTo>
                  <a:cubicBezTo>
                    <a:pt x="0" y="770"/>
                    <a:pt x="3" y="840"/>
                    <a:pt x="23" y="884"/>
                  </a:cubicBezTo>
                  <a:cubicBezTo>
                    <a:pt x="32" y="903"/>
                    <a:pt x="37" y="926"/>
                    <a:pt x="42" y="947"/>
                  </a:cubicBezTo>
                  <a:cubicBezTo>
                    <a:pt x="49" y="979"/>
                    <a:pt x="55" y="1010"/>
                    <a:pt x="72" y="1027"/>
                  </a:cubicBezTo>
                  <a:cubicBezTo>
                    <a:pt x="92" y="1049"/>
                    <a:pt x="139" y="1069"/>
                    <a:pt x="172" y="1069"/>
                  </a:cubicBezTo>
                  <a:cubicBezTo>
                    <a:pt x="184" y="1069"/>
                    <a:pt x="193" y="1066"/>
                    <a:pt x="199" y="1061"/>
                  </a:cubicBezTo>
                  <a:cubicBezTo>
                    <a:pt x="212" y="1048"/>
                    <a:pt x="226" y="1048"/>
                    <a:pt x="238" y="1047"/>
                  </a:cubicBezTo>
                  <a:cubicBezTo>
                    <a:pt x="252" y="1047"/>
                    <a:pt x="264" y="1047"/>
                    <a:pt x="277" y="1032"/>
                  </a:cubicBezTo>
                  <a:cubicBezTo>
                    <a:pt x="295" y="1011"/>
                    <a:pt x="323" y="919"/>
                    <a:pt x="350" y="829"/>
                  </a:cubicBezTo>
                  <a:cubicBezTo>
                    <a:pt x="363" y="790"/>
                    <a:pt x="375" y="749"/>
                    <a:pt x="387" y="713"/>
                  </a:cubicBezTo>
                  <a:cubicBezTo>
                    <a:pt x="417" y="621"/>
                    <a:pt x="475" y="450"/>
                    <a:pt x="470" y="418"/>
                  </a:cubicBezTo>
                  <a:cubicBezTo>
                    <a:pt x="468" y="403"/>
                    <a:pt x="473" y="390"/>
                    <a:pt x="479" y="377"/>
                  </a:cubicBezTo>
                  <a:cubicBezTo>
                    <a:pt x="485" y="363"/>
                    <a:pt x="491" y="350"/>
                    <a:pt x="484" y="334"/>
                  </a:cubicBezTo>
                  <a:cubicBezTo>
                    <a:pt x="475" y="312"/>
                    <a:pt x="478" y="289"/>
                    <a:pt x="486" y="277"/>
                  </a:cubicBezTo>
                  <a:cubicBezTo>
                    <a:pt x="494" y="266"/>
                    <a:pt x="507" y="267"/>
                    <a:pt x="515" y="281"/>
                  </a:cubicBezTo>
                  <a:cubicBezTo>
                    <a:pt x="521" y="292"/>
                    <a:pt x="528" y="298"/>
                    <a:pt x="534" y="298"/>
                  </a:cubicBezTo>
                  <a:cubicBezTo>
                    <a:pt x="541" y="298"/>
                    <a:pt x="546" y="289"/>
                    <a:pt x="549" y="274"/>
                  </a:cubicBezTo>
                  <a:cubicBezTo>
                    <a:pt x="552" y="257"/>
                    <a:pt x="545" y="232"/>
                    <a:pt x="536" y="206"/>
                  </a:cubicBezTo>
                  <a:cubicBezTo>
                    <a:pt x="529" y="182"/>
                    <a:pt x="521" y="156"/>
                    <a:pt x="520" y="1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2" name="Freeform 277">
              <a:extLst>
                <a:ext uri="{FF2B5EF4-FFF2-40B4-BE49-F238E27FC236}">
                  <a16:creationId xmlns:a16="http://schemas.microsoft.com/office/drawing/2014/main" id="{0BA3AB12-AB03-4C11-A41F-CB4609D46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0174" y="3857411"/>
              <a:ext cx="30064" cy="9394"/>
            </a:xfrm>
            <a:custGeom>
              <a:avLst/>
              <a:gdLst>
                <a:gd name="T0" fmla="*/ 0 w 69"/>
                <a:gd name="T1" fmla="*/ 7 h 22"/>
                <a:gd name="T2" fmla="*/ 3 w 69"/>
                <a:gd name="T3" fmla="*/ 12 h 22"/>
                <a:gd name="T4" fmla="*/ 25 w 69"/>
                <a:gd name="T5" fmla="*/ 21 h 22"/>
                <a:gd name="T6" fmla="*/ 68 w 69"/>
                <a:gd name="T7" fmla="*/ 3 h 22"/>
                <a:gd name="T8" fmla="*/ 37 w 69"/>
                <a:gd name="T9" fmla="*/ 0 h 22"/>
                <a:gd name="T10" fmla="*/ 0 w 69"/>
                <a:gd name="T1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2">
                  <a:moveTo>
                    <a:pt x="0" y="7"/>
                  </a:moveTo>
                  <a:cubicBezTo>
                    <a:pt x="0" y="8"/>
                    <a:pt x="0" y="9"/>
                    <a:pt x="3" y="12"/>
                  </a:cubicBezTo>
                  <a:cubicBezTo>
                    <a:pt x="8" y="18"/>
                    <a:pt x="16" y="21"/>
                    <a:pt x="25" y="21"/>
                  </a:cubicBezTo>
                  <a:cubicBezTo>
                    <a:pt x="43" y="21"/>
                    <a:pt x="62" y="10"/>
                    <a:pt x="68" y="3"/>
                  </a:cubicBezTo>
                  <a:cubicBezTo>
                    <a:pt x="63" y="2"/>
                    <a:pt x="52" y="0"/>
                    <a:pt x="37" y="0"/>
                  </a:cubicBezTo>
                  <a:cubicBezTo>
                    <a:pt x="14" y="0"/>
                    <a:pt x="1" y="4"/>
                    <a:pt x="0" y="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3" name="Freeform 278">
              <a:extLst>
                <a:ext uri="{FF2B5EF4-FFF2-40B4-BE49-F238E27FC236}">
                  <a16:creationId xmlns:a16="http://schemas.microsoft.com/office/drawing/2014/main" id="{B66E4C52-B25F-4757-9363-5A4BAB67C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6916" y="3643205"/>
              <a:ext cx="341983" cy="204810"/>
            </a:xfrm>
            <a:custGeom>
              <a:avLst/>
              <a:gdLst>
                <a:gd name="T0" fmla="*/ 642 w 801"/>
                <a:gd name="T1" fmla="*/ 20 h 482"/>
                <a:gd name="T2" fmla="*/ 549 w 801"/>
                <a:gd name="T3" fmla="*/ 25 h 482"/>
                <a:gd name="T4" fmla="*/ 493 w 801"/>
                <a:gd name="T5" fmla="*/ 28 h 482"/>
                <a:gd name="T6" fmla="*/ 378 w 801"/>
                <a:gd name="T7" fmla="*/ 128 h 482"/>
                <a:gd name="T8" fmla="*/ 341 w 801"/>
                <a:gd name="T9" fmla="*/ 159 h 482"/>
                <a:gd name="T10" fmla="*/ 316 w 801"/>
                <a:gd name="T11" fmla="*/ 150 h 482"/>
                <a:gd name="T12" fmla="*/ 247 w 801"/>
                <a:gd name="T13" fmla="*/ 138 h 482"/>
                <a:gd name="T14" fmla="*/ 209 w 801"/>
                <a:gd name="T15" fmla="*/ 132 h 482"/>
                <a:gd name="T16" fmla="*/ 142 w 801"/>
                <a:gd name="T17" fmla="*/ 123 h 482"/>
                <a:gd name="T18" fmla="*/ 120 w 801"/>
                <a:gd name="T19" fmla="*/ 125 h 482"/>
                <a:gd name="T20" fmla="*/ 80 w 801"/>
                <a:gd name="T21" fmla="*/ 119 h 482"/>
                <a:gd name="T22" fmla="*/ 65 w 801"/>
                <a:gd name="T23" fmla="*/ 116 h 482"/>
                <a:gd name="T24" fmla="*/ 35 w 801"/>
                <a:gd name="T25" fmla="*/ 142 h 482"/>
                <a:gd name="T26" fmla="*/ 36 w 801"/>
                <a:gd name="T27" fmla="*/ 160 h 482"/>
                <a:gd name="T28" fmla="*/ 38 w 801"/>
                <a:gd name="T29" fmla="*/ 182 h 482"/>
                <a:gd name="T30" fmla="*/ 4 w 801"/>
                <a:gd name="T31" fmla="*/ 202 h 482"/>
                <a:gd name="T32" fmla="*/ 9 w 801"/>
                <a:gd name="T33" fmla="*/ 248 h 482"/>
                <a:gd name="T34" fmla="*/ 31 w 801"/>
                <a:gd name="T35" fmla="*/ 365 h 482"/>
                <a:gd name="T36" fmla="*/ 51 w 801"/>
                <a:gd name="T37" fmla="*/ 443 h 482"/>
                <a:gd name="T38" fmla="*/ 56 w 801"/>
                <a:gd name="T39" fmla="*/ 476 h 482"/>
                <a:gd name="T40" fmla="*/ 91 w 801"/>
                <a:gd name="T41" fmla="*/ 481 h 482"/>
                <a:gd name="T42" fmla="*/ 187 w 801"/>
                <a:gd name="T43" fmla="*/ 459 h 482"/>
                <a:gd name="T44" fmla="*/ 289 w 801"/>
                <a:gd name="T45" fmla="*/ 427 h 482"/>
                <a:gd name="T46" fmla="*/ 368 w 801"/>
                <a:gd name="T47" fmla="*/ 389 h 482"/>
                <a:gd name="T48" fmla="*/ 429 w 801"/>
                <a:gd name="T49" fmla="*/ 374 h 482"/>
                <a:gd name="T50" fmla="*/ 449 w 801"/>
                <a:gd name="T51" fmla="*/ 374 h 482"/>
                <a:gd name="T52" fmla="*/ 498 w 801"/>
                <a:gd name="T53" fmla="*/ 341 h 482"/>
                <a:gd name="T54" fmla="*/ 504 w 801"/>
                <a:gd name="T55" fmla="*/ 336 h 482"/>
                <a:gd name="T56" fmla="*/ 597 w 801"/>
                <a:gd name="T57" fmla="*/ 300 h 482"/>
                <a:gd name="T58" fmla="*/ 667 w 801"/>
                <a:gd name="T59" fmla="*/ 281 h 482"/>
                <a:gd name="T60" fmla="*/ 727 w 801"/>
                <a:gd name="T61" fmla="*/ 229 h 482"/>
                <a:gd name="T62" fmla="*/ 738 w 801"/>
                <a:gd name="T63" fmla="*/ 206 h 482"/>
                <a:gd name="T64" fmla="*/ 775 w 801"/>
                <a:gd name="T65" fmla="*/ 189 h 482"/>
                <a:gd name="T66" fmla="*/ 800 w 801"/>
                <a:gd name="T67" fmla="*/ 182 h 482"/>
                <a:gd name="T68" fmla="*/ 711 w 801"/>
                <a:gd name="T69" fmla="*/ 0 h 482"/>
                <a:gd name="T70" fmla="*/ 642 w 801"/>
                <a:gd name="T71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1" h="482">
                  <a:moveTo>
                    <a:pt x="642" y="20"/>
                  </a:moveTo>
                  <a:cubicBezTo>
                    <a:pt x="620" y="25"/>
                    <a:pt x="583" y="25"/>
                    <a:pt x="549" y="25"/>
                  </a:cubicBezTo>
                  <a:cubicBezTo>
                    <a:pt x="526" y="25"/>
                    <a:pt x="498" y="26"/>
                    <a:pt x="493" y="28"/>
                  </a:cubicBezTo>
                  <a:cubicBezTo>
                    <a:pt x="479" y="35"/>
                    <a:pt x="390" y="99"/>
                    <a:pt x="378" y="128"/>
                  </a:cubicBezTo>
                  <a:cubicBezTo>
                    <a:pt x="367" y="154"/>
                    <a:pt x="352" y="159"/>
                    <a:pt x="341" y="159"/>
                  </a:cubicBezTo>
                  <a:cubicBezTo>
                    <a:pt x="333" y="159"/>
                    <a:pt x="325" y="156"/>
                    <a:pt x="316" y="150"/>
                  </a:cubicBezTo>
                  <a:cubicBezTo>
                    <a:pt x="306" y="141"/>
                    <a:pt x="271" y="139"/>
                    <a:pt x="247" y="138"/>
                  </a:cubicBezTo>
                  <a:cubicBezTo>
                    <a:pt x="221" y="136"/>
                    <a:pt x="213" y="135"/>
                    <a:pt x="209" y="132"/>
                  </a:cubicBezTo>
                  <a:cubicBezTo>
                    <a:pt x="205" y="128"/>
                    <a:pt x="172" y="123"/>
                    <a:pt x="142" y="123"/>
                  </a:cubicBezTo>
                  <a:cubicBezTo>
                    <a:pt x="133" y="123"/>
                    <a:pt x="126" y="124"/>
                    <a:pt x="120" y="125"/>
                  </a:cubicBezTo>
                  <a:cubicBezTo>
                    <a:pt x="103" y="127"/>
                    <a:pt x="90" y="122"/>
                    <a:pt x="80" y="119"/>
                  </a:cubicBezTo>
                  <a:cubicBezTo>
                    <a:pt x="74" y="116"/>
                    <a:pt x="68" y="114"/>
                    <a:pt x="65" y="116"/>
                  </a:cubicBezTo>
                  <a:cubicBezTo>
                    <a:pt x="52" y="120"/>
                    <a:pt x="39" y="137"/>
                    <a:pt x="35" y="142"/>
                  </a:cubicBezTo>
                  <a:cubicBezTo>
                    <a:pt x="33" y="144"/>
                    <a:pt x="35" y="153"/>
                    <a:pt x="36" y="160"/>
                  </a:cubicBezTo>
                  <a:cubicBezTo>
                    <a:pt x="39" y="168"/>
                    <a:pt x="40" y="176"/>
                    <a:pt x="38" y="182"/>
                  </a:cubicBezTo>
                  <a:cubicBezTo>
                    <a:pt x="36" y="185"/>
                    <a:pt x="35" y="187"/>
                    <a:pt x="4" y="202"/>
                  </a:cubicBezTo>
                  <a:cubicBezTo>
                    <a:pt x="11" y="221"/>
                    <a:pt x="13" y="237"/>
                    <a:pt x="9" y="248"/>
                  </a:cubicBezTo>
                  <a:cubicBezTo>
                    <a:pt x="0" y="273"/>
                    <a:pt x="9" y="332"/>
                    <a:pt x="31" y="365"/>
                  </a:cubicBezTo>
                  <a:cubicBezTo>
                    <a:pt x="46" y="386"/>
                    <a:pt x="48" y="418"/>
                    <a:pt x="51" y="443"/>
                  </a:cubicBezTo>
                  <a:cubicBezTo>
                    <a:pt x="52" y="457"/>
                    <a:pt x="53" y="472"/>
                    <a:pt x="56" y="476"/>
                  </a:cubicBezTo>
                  <a:cubicBezTo>
                    <a:pt x="58" y="478"/>
                    <a:pt x="69" y="481"/>
                    <a:pt x="91" y="481"/>
                  </a:cubicBezTo>
                  <a:cubicBezTo>
                    <a:pt x="122" y="481"/>
                    <a:pt x="164" y="474"/>
                    <a:pt x="187" y="459"/>
                  </a:cubicBezTo>
                  <a:cubicBezTo>
                    <a:pt x="227" y="433"/>
                    <a:pt x="256" y="427"/>
                    <a:pt x="289" y="427"/>
                  </a:cubicBezTo>
                  <a:cubicBezTo>
                    <a:pt x="318" y="427"/>
                    <a:pt x="358" y="402"/>
                    <a:pt x="368" y="389"/>
                  </a:cubicBezTo>
                  <a:cubicBezTo>
                    <a:pt x="378" y="375"/>
                    <a:pt x="414" y="374"/>
                    <a:pt x="429" y="374"/>
                  </a:cubicBezTo>
                  <a:cubicBezTo>
                    <a:pt x="436" y="374"/>
                    <a:pt x="443" y="374"/>
                    <a:pt x="449" y="374"/>
                  </a:cubicBezTo>
                  <a:cubicBezTo>
                    <a:pt x="463" y="376"/>
                    <a:pt x="480" y="359"/>
                    <a:pt x="498" y="341"/>
                  </a:cubicBezTo>
                  <a:lnTo>
                    <a:pt x="504" y="336"/>
                  </a:lnTo>
                  <a:cubicBezTo>
                    <a:pt x="519" y="320"/>
                    <a:pt x="553" y="311"/>
                    <a:pt x="597" y="300"/>
                  </a:cubicBezTo>
                  <a:cubicBezTo>
                    <a:pt x="619" y="295"/>
                    <a:pt x="643" y="289"/>
                    <a:pt x="667" y="281"/>
                  </a:cubicBezTo>
                  <a:cubicBezTo>
                    <a:pt x="716" y="266"/>
                    <a:pt x="722" y="246"/>
                    <a:pt x="727" y="229"/>
                  </a:cubicBezTo>
                  <a:cubicBezTo>
                    <a:pt x="730" y="221"/>
                    <a:pt x="732" y="213"/>
                    <a:pt x="738" y="206"/>
                  </a:cubicBezTo>
                  <a:cubicBezTo>
                    <a:pt x="748" y="194"/>
                    <a:pt x="760" y="192"/>
                    <a:pt x="775" y="189"/>
                  </a:cubicBezTo>
                  <a:cubicBezTo>
                    <a:pt x="782" y="187"/>
                    <a:pt x="790" y="185"/>
                    <a:pt x="800" y="182"/>
                  </a:cubicBezTo>
                  <a:cubicBezTo>
                    <a:pt x="766" y="115"/>
                    <a:pt x="731" y="40"/>
                    <a:pt x="711" y="0"/>
                  </a:cubicBezTo>
                  <a:cubicBezTo>
                    <a:pt x="675" y="11"/>
                    <a:pt x="652" y="18"/>
                    <a:pt x="642" y="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4" name="Freeform 279">
              <a:extLst>
                <a:ext uri="{FF2B5EF4-FFF2-40B4-BE49-F238E27FC236}">
                  <a16:creationId xmlns:a16="http://schemas.microsoft.com/office/drawing/2014/main" id="{1732B3FC-15CC-4250-9A85-4D5FBE7DE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8721" y="6020134"/>
              <a:ext cx="63888" cy="37581"/>
            </a:xfrm>
            <a:custGeom>
              <a:avLst/>
              <a:gdLst>
                <a:gd name="T0" fmla="*/ 91 w 148"/>
                <a:gd name="T1" fmla="*/ 22 h 87"/>
                <a:gd name="T2" fmla="*/ 43 w 148"/>
                <a:gd name="T3" fmla="*/ 0 h 87"/>
                <a:gd name="T4" fmla="*/ 42 w 148"/>
                <a:gd name="T5" fmla="*/ 0 h 87"/>
                <a:gd name="T6" fmla="*/ 3 w 148"/>
                <a:gd name="T7" fmla="*/ 43 h 87"/>
                <a:gd name="T8" fmla="*/ 24 w 148"/>
                <a:gd name="T9" fmla="*/ 78 h 87"/>
                <a:gd name="T10" fmla="*/ 55 w 148"/>
                <a:gd name="T11" fmla="*/ 77 h 87"/>
                <a:gd name="T12" fmla="*/ 71 w 148"/>
                <a:gd name="T13" fmla="*/ 73 h 87"/>
                <a:gd name="T14" fmla="*/ 88 w 148"/>
                <a:gd name="T15" fmla="*/ 79 h 87"/>
                <a:gd name="T16" fmla="*/ 109 w 148"/>
                <a:gd name="T17" fmla="*/ 86 h 87"/>
                <a:gd name="T18" fmla="*/ 145 w 148"/>
                <a:gd name="T19" fmla="*/ 53 h 87"/>
                <a:gd name="T20" fmla="*/ 91 w 148"/>
                <a:gd name="T21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87">
                  <a:moveTo>
                    <a:pt x="91" y="22"/>
                  </a:moveTo>
                  <a:cubicBezTo>
                    <a:pt x="68" y="17"/>
                    <a:pt x="48" y="12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1" y="0"/>
                    <a:pt x="8" y="20"/>
                    <a:pt x="3" y="43"/>
                  </a:cubicBezTo>
                  <a:cubicBezTo>
                    <a:pt x="0" y="59"/>
                    <a:pt x="7" y="71"/>
                    <a:pt x="24" y="78"/>
                  </a:cubicBezTo>
                  <a:cubicBezTo>
                    <a:pt x="35" y="83"/>
                    <a:pt x="46" y="80"/>
                    <a:pt x="55" y="77"/>
                  </a:cubicBezTo>
                  <a:cubicBezTo>
                    <a:pt x="60" y="75"/>
                    <a:pt x="66" y="73"/>
                    <a:pt x="71" y="73"/>
                  </a:cubicBezTo>
                  <a:cubicBezTo>
                    <a:pt x="77" y="73"/>
                    <a:pt x="83" y="75"/>
                    <a:pt x="88" y="79"/>
                  </a:cubicBezTo>
                  <a:cubicBezTo>
                    <a:pt x="94" y="84"/>
                    <a:pt x="101" y="86"/>
                    <a:pt x="109" y="86"/>
                  </a:cubicBezTo>
                  <a:cubicBezTo>
                    <a:pt x="123" y="86"/>
                    <a:pt x="140" y="77"/>
                    <a:pt x="145" y="53"/>
                  </a:cubicBezTo>
                  <a:cubicBezTo>
                    <a:pt x="147" y="37"/>
                    <a:pt x="124" y="30"/>
                    <a:pt x="91" y="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5" name="Freeform 282">
              <a:extLst>
                <a:ext uri="{FF2B5EF4-FFF2-40B4-BE49-F238E27FC236}">
                  <a16:creationId xmlns:a16="http://schemas.microsoft.com/office/drawing/2014/main" id="{2DD957C0-19CB-49F5-BA22-8372EA968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0801" y="4597734"/>
              <a:ext cx="5636" cy="3758"/>
            </a:xfrm>
            <a:custGeom>
              <a:avLst/>
              <a:gdLst>
                <a:gd name="T0" fmla="*/ 5 w 13"/>
                <a:gd name="T1" fmla="*/ 0 h 7"/>
                <a:gd name="T2" fmla="*/ 0 w 13"/>
                <a:gd name="T3" fmla="*/ 4 h 7"/>
                <a:gd name="T4" fmla="*/ 5 w 13"/>
                <a:gd name="T5" fmla="*/ 6 h 7"/>
                <a:gd name="T6" fmla="*/ 5 w 13"/>
                <a:gd name="T7" fmla="*/ 6 h 7"/>
                <a:gd name="T8" fmla="*/ 5 w 13"/>
                <a:gd name="T9" fmla="*/ 4 h 7"/>
                <a:gd name="T10" fmla="*/ 6 w 13"/>
                <a:gd name="T11" fmla="*/ 4 h 7"/>
                <a:gd name="T12" fmla="*/ 12 w 13"/>
                <a:gd name="T13" fmla="*/ 4 h 7"/>
                <a:gd name="T14" fmla="*/ 6 w 13"/>
                <a:gd name="T15" fmla="*/ 4 h 7"/>
                <a:gd name="T16" fmla="*/ 5 w 13"/>
                <a:gd name="T17" fmla="*/ 4 h 7"/>
                <a:gd name="T18" fmla="*/ 5 w 1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2" y="0"/>
                    <a:pt x="1" y="3"/>
                    <a:pt x="0" y="4"/>
                  </a:cubicBezTo>
                  <a:cubicBezTo>
                    <a:pt x="2" y="5"/>
                    <a:pt x="4" y="6"/>
                    <a:pt x="5" y="6"/>
                  </a:cubicBezTo>
                  <a:lnTo>
                    <a:pt x="5" y="6"/>
                  </a:lnTo>
                  <a:lnTo>
                    <a:pt x="5" y="4"/>
                  </a:lnTo>
                  <a:lnTo>
                    <a:pt x="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6" name="Freeform 283">
              <a:extLst>
                <a:ext uri="{FF2B5EF4-FFF2-40B4-BE49-F238E27FC236}">
                  <a16:creationId xmlns:a16="http://schemas.microsoft.com/office/drawing/2014/main" id="{E8B689E2-8AD5-49D0-963A-320D673DF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4844" y="4501906"/>
              <a:ext cx="22549" cy="18790"/>
            </a:xfrm>
            <a:custGeom>
              <a:avLst/>
              <a:gdLst>
                <a:gd name="T0" fmla="*/ 0 w 52"/>
                <a:gd name="T1" fmla="*/ 0 h 43"/>
                <a:gd name="T2" fmla="*/ 51 w 52"/>
                <a:gd name="T3" fmla="*/ 42 h 43"/>
                <a:gd name="T4" fmla="*/ 0 w 52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3">
                  <a:moveTo>
                    <a:pt x="0" y="0"/>
                  </a:moveTo>
                  <a:cubicBezTo>
                    <a:pt x="8" y="11"/>
                    <a:pt x="38" y="39"/>
                    <a:pt x="51" y="42"/>
                  </a:cubicBezTo>
                  <a:cubicBezTo>
                    <a:pt x="45" y="31"/>
                    <a:pt x="14" y="5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7" name="Freeform 286">
              <a:extLst>
                <a:ext uri="{FF2B5EF4-FFF2-40B4-BE49-F238E27FC236}">
                  <a16:creationId xmlns:a16="http://schemas.microsoft.com/office/drawing/2014/main" id="{27513B33-E4C6-4D3D-B2EC-76FF3D27B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6310" y="4586462"/>
              <a:ext cx="30064" cy="22548"/>
            </a:xfrm>
            <a:custGeom>
              <a:avLst/>
              <a:gdLst>
                <a:gd name="T0" fmla="*/ 2 w 70"/>
                <a:gd name="T1" fmla="*/ 0 h 51"/>
                <a:gd name="T2" fmla="*/ 0 w 70"/>
                <a:gd name="T3" fmla="*/ 0 h 51"/>
                <a:gd name="T4" fmla="*/ 0 w 70"/>
                <a:gd name="T5" fmla="*/ 3 h 51"/>
                <a:gd name="T6" fmla="*/ 69 w 70"/>
                <a:gd name="T7" fmla="*/ 41 h 51"/>
                <a:gd name="T8" fmla="*/ 2 w 7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6" y="34"/>
                    <a:pt x="54" y="50"/>
                    <a:pt x="69" y="41"/>
                  </a:cubicBezTo>
                  <a:cubicBezTo>
                    <a:pt x="69" y="33"/>
                    <a:pt x="23" y="0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8" name="Freeform 289">
              <a:extLst>
                <a:ext uri="{FF2B5EF4-FFF2-40B4-BE49-F238E27FC236}">
                  <a16:creationId xmlns:a16="http://schemas.microsoft.com/office/drawing/2014/main" id="{1C967E3B-FE2B-4B63-8D46-D7521A02E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7790" y="5503412"/>
              <a:ext cx="33822" cy="9394"/>
            </a:xfrm>
            <a:custGeom>
              <a:avLst/>
              <a:gdLst>
                <a:gd name="T0" fmla="*/ 0 w 81"/>
                <a:gd name="T1" fmla="*/ 14 h 22"/>
                <a:gd name="T2" fmla="*/ 31 w 81"/>
                <a:gd name="T3" fmla="*/ 21 h 22"/>
                <a:gd name="T4" fmla="*/ 80 w 81"/>
                <a:gd name="T5" fmla="*/ 3 h 22"/>
                <a:gd name="T6" fmla="*/ 64 w 81"/>
                <a:gd name="T7" fmla="*/ 0 h 22"/>
                <a:gd name="T8" fmla="*/ 0 w 81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2">
                  <a:moveTo>
                    <a:pt x="0" y="14"/>
                  </a:moveTo>
                  <a:cubicBezTo>
                    <a:pt x="6" y="18"/>
                    <a:pt x="18" y="21"/>
                    <a:pt x="31" y="21"/>
                  </a:cubicBezTo>
                  <a:cubicBezTo>
                    <a:pt x="55" y="21"/>
                    <a:pt x="76" y="13"/>
                    <a:pt x="80" y="3"/>
                  </a:cubicBezTo>
                  <a:cubicBezTo>
                    <a:pt x="80" y="2"/>
                    <a:pt x="76" y="0"/>
                    <a:pt x="64" y="0"/>
                  </a:cubicBezTo>
                  <a:cubicBezTo>
                    <a:pt x="38" y="0"/>
                    <a:pt x="7" y="8"/>
                    <a:pt x="0" y="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19" name="Freeform 290">
              <a:extLst>
                <a:ext uri="{FF2B5EF4-FFF2-40B4-BE49-F238E27FC236}">
                  <a16:creationId xmlns:a16="http://schemas.microsoft.com/office/drawing/2014/main" id="{E91D5865-0EAF-41A5-A640-1B2B191F0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2974" y="4655982"/>
              <a:ext cx="39460" cy="11274"/>
            </a:xfrm>
            <a:custGeom>
              <a:avLst/>
              <a:gdLst>
                <a:gd name="T0" fmla="*/ 1 w 91"/>
                <a:gd name="T1" fmla="*/ 21 h 26"/>
                <a:gd name="T2" fmla="*/ 20 w 91"/>
                <a:gd name="T3" fmla="*/ 25 h 26"/>
                <a:gd name="T4" fmla="*/ 20 w 91"/>
                <a:gd name="T5" fmla="*/ 25 h 26"/>
                <a:gd name="T6" fmla="*/ 89 w 91"/>
                <a:gd name="T7" fmla="*/ 6 h 26"/>
                <a:gd name="T8" fmla="*/ 90 w 91"/>
                <a:gd name="T9" fmla="*/ 3 h 26"/>
                <a:gd name="T10" fmla="*/ 72 w 91"/>
                <a:gd name="T11" fmla="*/ 0 h 26"/>
                <a:gd name="T12" fmla="*/ 0 w 91"/>
                <a:gd name="T13" fmla="*/ 20 h 26"/>
                <a:gd name="T14" fmla="*/ 0 w 91"/>
                <a:gd name="T15" fmla="*/ 20 h 26"/>
                <a:gd name="T16" fmla="*/ 1 w 91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6">
                  <a:moveTo>
                    <a:pt x="1" y="21"/>
                  </a:moveTo>
                  <a:cubicBezTo>
                    <a:pt x="2" y="22"/>
                    <a:pt x="7" y="25"/>
                    <a:pt x="20" y="25"/>
                  </a:cubicBezTo>
                  <a:lnTo>
                    <a:pt x="20" y="25"/>
                  </a:lnTo>
                  <a:cubicBezTo>
                    <a:pt x="47" y="25"/>
                    <a:pt x="80" y="16"/>
                    <a:pt x="89" y="6"/>
                  </a:cubicBezTo>
                  <a:cubicBezTo>
                    <a:pt x="89" y="5"/>
                    <a:pt x="90" y="4"/>
                    <a:pt x="90" y="3"/>
                  </a:cubicBezTo>
                  <a:cubicBezTo>
                    <a:pt x="90" y="3"/>
                    <a:pt x="89" y="0"/>
                    <a:pt x="72" y="0"/>
                  </a:cubicBezTo>
                  <a:cubicBezTo>
                    <a:pt x="40" y="0"/>
                    <a:pt x="1" y="13"/>
                    <a:pt x="0" y="20"/>
                  </a:cubicBezTo>
                  <a:lnTo>
                    <a:pt x="0" y="20"/>
                  </a:lnTo>
                  <a:cubicBezTo>
                    <a:pt x="0" y="20"/>
                    <a:pt x="0" y="21"/>
                    <a:pt x="1" y="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0" name="Freeform 293">
              <a:extLst>
                <a:ext uri="{FF2B5EF4-FFF2-40B4-BE49-F238E27FC236}">
                  <a16:creationId xmlns:a16="http://schemas.microsoft.com/office/drawing/2014/main" id="{EC79DD92-4C4F-470A-9A12-010D87615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8100" y="5939338"/>
              <a:ext cx="15033" cy="13152"/>
            </a:xfrm>
            <a:custGeom>
              <a:avLst/>
              <a:gdLst>
                <a:gd name="T0" fmla="*/ 19 w 36"/>
                <a:gd name="T1" fmla="*/ 0 h 31"/>
                <a:gd name="T2" fmla="*/ 1 w 36"/>
                <a:gd name="T3" fmla="*/ 20 h 31"/>
                <a:gd name="T4" fmla="*/ 6 w 36"/>
                <a:gd name="T5" fmla="*/ 30 h 31"/>
                <a:gd name="T6" fmla="*/ 10 w 36"/>
                <a:gd name="T7" fmla="*/ 30 h 31"/>
                <a:gd name="T8" fmla="*/ 34 w 36"/>
                <a:gd name="T9" fmla="*/ 20 h 31"/>
                <a:gd name="T10" fmla="*/ 29 w 36"/>
                <a:gd name="T11" fmla="*/ 5 h 31"/>
                <a:gd name="T12" fmla="*/ 19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9" y="0"/>
                  </a:moveTo>
                  <a:cubicBezTo>
                    <a:pt x="11" y="0"/>
                    <a:pt x="2" y="11"/>
                    <a:pt x="1" y="20"/>
                  </a:cubicBezTo>
                  <a:cubicBezTo>
                    <a:pt x="0" y="27"/>
                    <a:pt x="3" y="29"/>
                    <a:pt x="6" y="30"/>
                  </a:cubicBezTo>
                  <a:cubicBezTo>
                    <a:pt x="7" y="30"/>
                    <a:pt x="8" y="30"/>
                    <a:pt x="10" y="30"/>
                  </a:cubicBezTo>
                  <a:cubicBezTo>
                    <a:pt x="19" y="30"/>
                    <a:pt x="31" y="26"/>
                    <a:pt x="34" y="20"/>
                  </a:cubicBezTo>
                  <a:cubicBezTo>
                    <a:pt x="35" y="16"/>
                    <a:pt x="34" y="11"/>
                    <a:pt x="29" y="5"/>
                  </a:cubicBezTo>
                  <a:cubicBezTo>
                    <a:pt x="26" y="2"/>
                    <a:pt x="23" y="0"/>
                    <a:pt x="1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1" name="Freeform 296">
              <a:extLst>
                <a:ext uri="{FF2B5EF4-FFF2-40B4-BE49-F238E27FC236}">
                  <a16:creationId xmlns:a16="http://schemas.microsoft.com/office/drawing/2014/main" id="{01194924-3297-4787-9EE8-C4516FD95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3263" y="2784504"/>
              <a:ext cx="456605" cy="281850"/>
            </a:xfrm>
            <a:custGeom>
              <a:avLst/>
              <a:gdLst>
                <a:gd name="T0" fmla="*/ 98 w 1072"/>
                <a:gd name="T1" fmla="*/ 466 h 663"/>
                <a:gd name="T2" fmla="*/ 116 w 1072"/>
                <a:gd name="T3" fmla="*/ 465 h 663"/>
                <a:gd name="T4" fmla="*/ 131 w 1072"/>
                <a:gd name="T5" fmla="*/ 463 h 663"/>
                <a:gd name="T6" fmla="*/ 138 w 1072"/>
                <a:gd name="T7" fmla="*/ 460 h 663"/>
                <a:gd name="T8" fmla="*/ 143 w 1072"/>
                <a:gd name="T9" fmla="*/ 458 h 663"/>
                <a:gd name="T10" fmla="*/ 216 w 1072"/>
                <a:gd name="T11" fmla="*/ 407 h 663"/>
                <a:gd name="T12" fmla="*/ 266 w 1072"/>
                <a:gd name="T13" fmla="*/ 403 h 663"/>
                <a:gd name="T14" fmla="*/ 415 w 1072"/>
                <a:gd name="T15" fmla="*/ 427 h 663"/>
                <a:gd name="T16" fmla="*/ 451 w 1072"/>
                <a:gd name="T17" fmla="*/ 446 h 663"/>
                <a:gd name="T18" fmla="*/ 550 w 1072"/>
                <a:gd name="T19" fmla="*/ 493 h 663"/>
                <a:gd name="T20" fmla="*/ 622 w 1072"/>
                <a:gd name="T21" fmla="*/ 535 h 663"/>
                <a:gd name="T22" fmla="*/ 663 w 1072"/>
                <a:gd name="T23" fmla="*/ 559 h 663"/>
                <a:gd name="T24" fmla="*/ 664 w 1072"/>
                <a:gd name="T25" fmla="*/ 575 h 663"/>
                <a:gd name="T26" fmla="*/ 666 w 1072"/>
                <a:gd name="T27" fmla="*/ 593 h 663"/>
                <a:gd name="T28" fmla="*/ 669 w 1072"/>
                <a:gd name="T29" fmla="*/ 614 h 663"/>
                <a:gd name="T30" fmla="*/ 673 w 1072"/>
                <a:gd name="T31" fmla="*/ 633 h 663"/>
                <a:gd name="T32" fmla="*/ 675 w 1072"/>
                <a:gd name="T33" fmla="*/ 636 h 663"/>
                <a:gd name="T34" fmla="*/ 689 w 1072"/>
                <a:gd name="T35" fmla="*/ 638 h 663"/>
                <a:gd name="T36" fmla="*/ 699 w 1072"/>
                <a:gd name="T37" fmla="*/ 639 h 663"/>
                <a:gd name="T38" fmla="*/ 762 w 1072"/>
                <a:gd name="T39" fmla="*/ 662 h 663"/>
                <a:gd name="T40" fmla="*/ 801 w 1072"/>
                <a:gd name="T41" fmla="*/ 634 h 663"/>
                <a:gd name="T42" fmla="*/ 913 w 1072"/>
                <a:gd name="T43" fmla="*/ 558 h 663"/>
                <a:gd name="T44" fmla="*/ 963 w 1072"/>
                <a:gd name="T45" fmla="*/ 489 h 663"/>
                <a:gd name="T46" fmla="*/ 1044 w 1072"/>
                <a:gd name="T47" fmla="*/ 460 h 663"/>
                <a:gd name="T48" fmla="*/ 1054 w 1072"/>
                <a:gd name="T49" fmla="*/ 464 h 663"/>
                <a:gd name="T50" fmla="*/ 1071 w 1072"/>
                <a:gd name="T51" fmla="*/ 467 h 663"/>
                <a:gd name="T52" fmla="*/ 1003 w 1072"/>
                <a:gd name="T53" fmla="*/ 406 h 663"/>
                <a:gd name="T54" fmla="*/ 832 w 1072"/>
                <a:gd name="T55" fmla="*/ 299 h 663"/>
                <a:gd name="T56" fmla="*/ 754 w 1072"/>
                <a:gd name="T57" fmla="*/ 240 h 663"/>
                <a:gd name="T58" fmla="*/ 694 w 1072"/>
                <a:gd name="T59" fmla="*/ 132 h 663"/>
                <a:gd name="T60" fmla="*/ 554 w 1072"/>
                <a:gd name="T61" fmla="*/ 38 h 663"/>
                <a:gd name="T62" fmla="*/ 453 w 1072"/>
                <a:gd name="T63" fmla="*/ 0 h 663"/>
                <a:gd name="T64" fmla="*/ 411 w 1072"/>
                <a:gd name="T65" fmla="*/ 24 h 663"/>
                <a:gd name="T66" fmla="*/ 335 w 1072"/>
                <a:gd name="T67" fmla="*/ 87 h 663"/>
                <a:gd name="T68" fmla="*/ 249 w 1072"/>
                <a:gd name="T69" fmla="*/ 114 h 663"/>
                <a:gd name="T70" fmla="*/ 228 w 1072"/>
                <a:gd name="T71" fmla="*/ 120 h 663"/>
                <a:gd name="T72" fmla="*/ 120 w 1072"/>
                <a:gd name="T73" fmla="*/ 33 h 663"/>
                <a:gd name="T74" fmla="*/ 27 w 1072"/>
                <a:gd name="T75" fmla="*/ 51 h 663"/>
                <a:gd name="T76" fmla="*/ 118 w 1072"/>
                <a:gd name="T77" fmla="*/ 114 h 663"/>
                <a:gd name="T78" fmla="*/ 121 w 1072"/>
                <a:gd name="T79" fmla="*/ 179 h 663"/>
                <a:gd name="T80" fmla="*/ 58 w 1072"/>
                <a:gd name="T81" fmla="*/ 180 h 663"/>
                <a:gd name="T82" fmla="*/ 11 w 1072"/>
                <a:gd name="T83" fmla="*/ 186 h 663"/>
                <a:gd name="T84" fmla="*/ 52 w 1072"/>
                <a:gd name="T85" fmla="*/ 250 h 663"/>
                <a:gd name="T86" fmla="*/ 36 w 1072"/>
                <a:gd name="T87" fmla="*/ 295 h 663"/>
                <a:gd name="T88" fmla="*/ 84 w 1072"/>
                <a:gd name="T89" fmla="*/ 325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2" h="663">
                  <a:moveTo>
                    <a:pt x="90" y="453"/>
                  </a:moveTo>
                  <a:cubicBezTo>
                    <a:pt x="91" y="457"/>
                    <a:pt x="91" y="462"/>
                    <a:pt x="91" y="466"/>
                  </a:cubicBezTo>
                  <a:cubicBezTo>
                    <a:pt x="93" y="466"/>
                    <a:pt x="96" y="466"/>
                    <a:pt x="98" y="466"/>
                  </a:cubicBezTo>
                  <a:cubicBezTo>
                    <a:pt x="100" y="466"/>
                    <a:pt x="102" y="466"/>
                    <a:pt x="104" y="466"/>
                  </a:cubicBezTo>
                  <a:cubicBezTo>
                    <a:pt x="107" y="466"/>
                    <a:pt x="109" y="466"/>
                    <a:pt x="112" y="465"/>
                  </a:cubicBezTo>
                  <a:cubicBezTo>
                    <a:pt x="113" y="465"/>
                    <a:pt x="115" y="465"/>
                    <a:pt x="116" y="465"/>
                  </a:cubicBezTo>
                  <a:cubicBezTo>
                    <a:pt x="119" y="465"/>
                    <a:pt x="121" y="464"/>
                    <a:pt x="122" y="464"/>
                  </a:cubicBezTo>
                  <a:cubicBezTo>
                    <a:pt x="124" y="464"/>
                    <a:pt x="125" y="464"/>
                    <a:pt x="126" y="464"/>
                  </a:cubicBezTo>
                  <a:cubicBezTo>
                    <a:pt x="128" y="463"/>
                    <a:pt x="129" y="463"/>
                    <a:pt x="131" y="463"/>
                  </a:cubicBezTo>
                  <a:cubicBezTo>
                    <a:pt x="131" y="462"/>
                    <a:pt x="132" y="462"/>
                    <a:pt x="133" y="462"/>
                  </a:cubicBezTo>
                  <a:cubicBezTo>
                    <a:pt x="134" y="462"/>
                    <a:pt x="135" y="461"/>
                    <a:pt x="136" y="461"/>
                  </a:cubicBezTo>
                  <a:cubicBezTo>
                    <a:pt x="137" y="461"/>
                    <a:pt x="138" y="461"/>
                    <a:pt x="138" y="460"/>
                  </a:cubicBezTo>
                  <a:cubicBezTo>
                    <a:pt x="139" y="460"/>
                    <a:pt x="140" y="460"/>
                    <a:pt x="140" y="460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59"/>
                    <a:pt x="142" y="458"/>
                    <a:pt x="143" y="458"/>
                  </a:cubicBezTo>
                  <a:lnTo>
                    <a:pt x="143" y="458"/>
                  </a:lnTo>
                  <a:cubicBezTo>
                    <a:pt x="143" y="457"/>
                    <a:pt x="144" y="457"/>
                    <a:pt x="144" y="457"/>
                  </a:cubicBezTo>
                  <a:cubicBezTo>
                    <a:pt x="155" y="442"/>
                    <a:pt x="192" y="407"/>
                    <a:pt x="216" y="407"/>
                  </a:cubicBezTo>
                  <a:cubicBezTo>
                    <a:pt x="222" y="407"/>
                    <a:pt x="228" y="408"/>
                    <a:pt x="234" y="408"/>
                  </a:cubicBezTo>
                  <a:cubicBezTo>
                    <a:pt x="239" y="409"/>
                    <a:pt x="244" y="410"/>
                    <a:pt x="249" y="410"/>
                  </a:cubicBezTo>
                  <a:cubicBezTo>
                    <a:pt x="257" y="410"/>
                    <a:pt x="262" y="408"/>
                    <a:pt x="266" y="403"/>
                  </a:cubicBezTo>
                  <a:cubicBezTo>
                    <a:pt x="273" y="392"/>
                    <a:pt x="296" y="390"/>
                    <a:pt x="308" y="390"/>
                  </a:cubicBezTo>
                  <a:cubicBezTo>
                    <a:pt x="329" y="390"/>
                    <a:pt x="355" y="395"/>
                    <a:pt x="363" y="405"/>
                  </a:cubicBezTo>
                  <a:cubicBezTo>
                    <a:pt x="373" y="417"/>
                    <a:pt x="407" y="427"/>
                    <a:pt x="415" y="427"/>
                  </a:cubicBezTo>
                  <a:cubicBezTo>
                    <a:pt x="421" y="427"/>
                    <a:pt x="425" y="432"/>
                    <a:pt x="429" y="436"/>
                  </a:cubicBezTo>
                  <a:cubicBezTo>
                    <a:pt x="430" y="437"/>
                    <a:pt x="432" y="439"/>
                    <a:pt x="434" y="440"/>
                  </a:cubicBezTo>
                  <a:cubicBezTo>
                    <a:pt x="438" y="444"/>
                    <a:pt x="443" y="446"/>
                    <a:pt x="451" y="446"/>
                  </a:cubicBezTo>
                  <a:cubicBezTo>
                    <a:pt x="453" y="445"/>
                    <a:pt x="456" y="445"/>
                    <a:pt x="459" y="445"/>
                  </a:cubicBezTo>
                  <a:cubicBezTo>
                    <a:pt x="481" y="445"/>
                    <a:pt x="522" y="453"/>
                    <a:pt x="522" y="472"/>
                  </a:cubicBezTo>
                  <a:cubicBezTo>
                    <a:pt x="522" y="481"/>
                    <a:pt x="535" y="493"/>
                    <a:pt x="550" y="493"/>
                  </a:cubicBezTo>
                  <a:cubicBezTo>
                    <a:pt x="562" y="493"/>
                    <a:pt x="571" y="505"/>
                    <a:pt x="580" y="517"/>
                  </a:cubicBezTo>
                  <a:cubicBezTo>
                    <a:pt x="587" y="525"/>
                    <a:pt x="595" y="536"/>
                    <a:pt x="601" y="536"/>
                  </a:cubicBezTo>
                  <a:cubicBezTo>
                    <a:pt x="608" y="535"/>
                    <a:pt x="615" y="535"/>
                    <a:pt x="622" y="535"/>
                  </a:cubicBezTo>
                  <a:cubicBezTo>
                    <a:pt x="649" y="535"/>
                    <a:pt x="662" y="540"/>
                    <a:pt x="662" y="551"/>
                  </a:cubicBezTo>
                  <a:cubicBezTo>
                    <a:pt x="662" y="552"/>
                    <a:pt x="662" y="554"/>
                    <a:pt x="662" y="556"/>
                  </a:cubicBezTo>
                  <a:cubicBezTo>
                    <a:pt x="663" y="557"/>
                    <a:pt x="663" y="558"/>
                    <a:pt x="663" y="559"/>
                  </a:cubicBezTo>
                  <a:cubicBezTo>
                    <a:pt x="663" y="561"/>
                    <a:pt x="663" y="563"/>
                    <a:pt x="663" y="565"/>
                  </a:cubicBezTo>
                  <a:cubicBezTo>
                    <a:pt x="663" y="566"/>
                    <a:pt x="663" y="568"/>
                    <a:pt x="663" y="569"/>
                  </a:cubicBezTo>
                  <a:cubicBezTo>
                    <a:pt x="663" y="571"/>
                    <a:pt x="664" y="573"/>
                    <a:pt x="664" y="575"/>
                  </a:cubicBezTo>
                  <a:cubicBezTo>
                    <a:pt x="664" y="577"/>
                    <a:pt x="664" y="579"/>
                    <a:pt x="664" y="581"/>
                  </a:cubicBezTo>
                  <a:cubicBezTo>
                    <a:pt x="665" y="583"/>
                    <a:pt x="665" y="585"/>
                    <a:pt x="665" y="588"/>
                  </a:cubicBezTo>
                  <a:cubicBezTo>
                    <a:pt x="665" y="590"/>
                    <a:pt x="666" y="591"/>
                    <a:pt x="666" y="593"/>
                  </a:cubicBezTo>
                  <a:cubicBezTo>
                    <a:pt x="666" y="596"/>
                    <a:pt x="666" y="598"/>
                    <a:pt x="667" y="601"/>
                  </a:cubicBezTo>
                  <a:cubicBezTo>
                    <a:pt x="667" y="603"/>
                    <a:pt x="667" y="605"/>
                    <a:pt x="668" y="607"/>
                  </a:cubicBezTo>
                  <a:cubicBezTo>
                    <a:pt x="668" y="609"/>
                    <a:pt x="669" y="612"/>
                    <a:pt x="669" y="614"/>
                  </a:cubicBezTo>
                  <a:cubicBezTo>
                    <a:pt x="669" y="616"/>
                    <a:pt x="670" y="618"/>
                    <a:pt x="670" y="620"/>
                  </a:cubicBezTo>
                  <a:cubicBezTo>
                    <a:pt x="671" y="623"/>
                    <a:pt x="671" y="625"/>
                    <a:pt x="672" y="627"/>
                  </a:cubicBezTo>
                  <a:cubicBezTo>
                    <a:pt x="672" y="629"/>
                    <a:pt x="672" y="631"/>
                    <a:pt x="673" y="633"/>
                  </a:cubicBezTo>
                  <a:cubicBezTo>
                    <a:pt x="673" y="634"/>
                    <a:pt x="674" y="635"/>
                    <a:pt x="674" y="636"/>
                  </a:cubicBezTo>
                  <a:lnTo>
                    <a:pt x="674" y="636"/>
                  </a:lnTo>
                  <a:lnTo>
                    <a:pt x="675" y="636"/>
                  </a:lnTo>
                  <a:cubicBezTo>
                    <a:pt x="677" y="636"/>
                    <a:pt x="680" y="635"/>
                    <a:pt x="682" y="635"/>
                  </a:cubicBezTo>
                  <a:lnTo>
                    <a:pt x="682" y="635"/>
                  </a:lnTo>
                  <a:cubicBezTo>
                    <a:pt x="685" y="636"/>
                    <a:pt x="687" y="636"/>
                    <a:pt x="689" y="638"/>
                  </a:cubicBezTo>
                  <a:lnTo>
                    <a:pt x="689" y="638"/>
                  </a:lnTo>
                  <a:cubicBezTo>
                    <a:pt x="690" y="638"/>
                    <a:pt x="691" y="638"/>
                    <a:pt x="695" y="638"/>
                  </a:cubicBezTo>
                  <a:cubicBezTo>
                    <a:pt x="696" y="639"/>
                    <a:pt x="697" y="639"/>
                    <a:pt x="699" y="639"/>
                  </a:cubicBezTo>
                  <a:lnTo>
                    <a:pt x="710" y="638"/>
                  </a:lnTo>
                  <a:cubicBezTo>
                    <a:pt x="720" y="638"/>
                    <a:pt x="741" y="638"/>
                    <a:pt x="746" y="656"/>
                  </a:cubicBezTo>
                  <a:cubicBezTo>
                    <a:pt x="747" y="660"/>
                    <a:pt x="753" y="662"/>
                    <a:pt x="762" y="662"/>
                  </a:cubicBezTo>
                  <a:cubicBezTo>
                    <a:pt x="765" y="662"/>
                    <a:pt x="768" y="662"/>
                    <a:pt x="771" y="661"/>
                  </a:cubicBezTo>
                  <a:cubicBezTo>
                    <a:pt x="781" y="659"/>
                    <a:pt x="790" y="655"/>
                    <a:pt x="795" y="649"/>
                  </a:cubicBezTo>
                  <a:cubicBezTo>
                    <a:pt x="800" y="644"/>
                    <a:pt x="801" y="639"/>
                    <a:pt x="801" y="634"/>
                  </a:cubicBezTo>
                  <a:cubicBezTo>
                    <a:pt x="799" y="612"/>
                    <a:pt x="829" y="603"/>
                    <a:pt x="859" y="594"/>
                  </a:cubicBezTo>
                  <a:cubicBezTo>
                    <a:pt x="881" y="587"/>
                    <a:pt x="906" y="580"/>
                    <a:pt x="910" y="569"/>
                  </a:cubicBezTo>
                  <a:cubicBezTo>
                    <a:pt x="911" y="565"/>
                    <a:pt x="912" y="562"/>
                    <a:pt x="913" y="558"/>
                  </a:cubicBezTo>
                  <a:cubicBezTo>
                    <a:pt x="919" y="534"/>
                    <a:pt x="927" y="507"/>
                    <a:pt x="940" y="495"/>
                  </a:cubicBezTo>
                  <a:cubicBezTo>
                    <a:pt x="945" y="490"/>
                    <a:pt x="950" y="488"/>
                    <a:pt x="955" y="488"/>
                  </a:cubicBezTo>
                  <a:cubicBezTo>
                    <a:pt x="958" y="488"/>
                    <a:pt x="960" y="488"/>
                    <a:pt x="963" y="489"/>
                  </a:cubicBezTo>
                  <a:cubicBezTo>
                    <a:pt x="972" y="493"/>
                    <a:pt x="980" y="483"/>
                    <a:pt x="989" y="473"/>
                  </a:cubicBezTo>
                  <a:cubicBezTo>
                    <a:pt x="999" y="462"/>
                    <a:pt x="1009" y="451"/>
                    <a:pt x="1022" y="453"/>
                  </a:cubicBezTo>
                  <a:cubicBezTo>
                    <a:pt x="1030" y="454"/>
                    <a:pt x="1037" y="457"/>
                    <a:pt x="1044" y="460"/>
                  </a:cubicBezTo>
                  <a:cubicBezTo>
                    <a:pt x="1046" y="461"/>
                    <a:pt x="1048" y="462"/>
                    <a:pt x="1050" y="463"/>
                  </a:cubicBezTo>
                  <a:lnTo>
                    <a:pt x="1050" y="463"/>
                  </a:lnTo>
                  <a:cubicBezTo>
                    <a:pt x="1052" y="463"/>
                    <a:pt x="1053" y="464"/>
                    <a:pt x="1054" y="464"/>
                  </a:cubicBezTo>
                  <a:cubicBezTo>
                    <a:pt x="1057" y="465"/>
                    <a:pt x="1059" y="466"/>
                    <a:pt x="1062" y="466"/>
                  </a:cubicBezTo>
                  <a:lnTo>
                    <a:pt x="1062" y="467"/>
                  </a:lnTo>
                  <a:cubicBezTo>
                    <a:pt x="1065" y="467"/>
                    <a:pt x="1068" y="467"/>
                    <a:pt x="1071" y="467"/>
                  </a:cubicBezTo>
                  <a:lnTo>
                    <a:pt x="1066" y="426"/>
                  </a:lnTo>
                  <a:cubicBezTo>
                    <a:pt x="1051" y="419"/>
                    <a:pt x="1018" y="404"/>
                    <a:pt x="1005" y="405"/>
                  </a:cubicBezTo>
                  <a:lnTo>
                    <a:pt x="1003" y="406"/>
                  </a:lnTo>
                  <a:cubicBezTo>
                    <a:pt x="991" y="406"/>
                    <a:pt x="979" y="395"/>
                    <a:pt x="965" y="382"/>
                  </a:cubicBezTo>
                  <a:cubicBezTo>
                    <a:pt x="952" y="371"/>
                    <a:pt x="937" y="358"/>
                    <a:pt x="923" y="353"/>
                  </a:cubicBezTo>
                  <a:cubicBezTo>
                    <a:pt x="888" y="341"/>
                    <a:pt x="846" y="320"/>
                    <a:pt x="832" y="299"/>
                  </a:cubicBezTo>
                  <a:cubicBezTo>
                    <a:pt x="826" y="290"/>
                    <a:pt x="808" y="280"/>
                    <a:pt x="793" y="271"/>
                  </a:cubicBezTo>
                  <a:cubicBezTo>
                    <a:pt x="774" y="260"/>
                    <a:pt x="759" y="251"/>
                    <a:pt x="755" y="242"/>
                  </a:cubicBezTo>
                  <a:lnTo>
                    <a:pt x="754" y="240"/>
                  </a:lnTo>
                  <a:cubicBezTo>
                    <a:pt x="747" y="224"/>
                    <a:pt x="736" y="199"/>
                    <a:pt x="722" y="180"/>
                  </a:cubicBezTo>
                  <a:cubicBezTo>
                    <a:pt x="715" y="171"/>
                    <a:pt x="711" y="160"/>
                    <a:pt x="707" y="152"/>
                  </a:cubicBezTo>
                  <a:cubicBezTo>
                    <a:pt x="702" y="140"/>
                    <a:pt x="699" y="133"/>
                    <a:pt x="694" y="132"/>
                  </a:cubicBezTo>
                  <a:cubicBezTo>
                    <a:pt x="690" y="132"/>
                    <a:pt x="680" y="132"/>
                    <a:pt x="668" y="131"/>
                  </a:cubicBezTo>
                  <a:cubicBezTo>
                    <a:pt x="600" y="129"/>
                    <a:pt x="576" y="126"/>
                    <a:pt x="576" y="113"/>
                  </a:cubicBezTo>
                  <a:cubicBezTo>
                    <a:pt x="576" y="93"/>
                    <a:pt x="567" y="41"/>
                    <a:pt x="554" y="38"/>
                  </a:cubicBezTo>
                  <a:lnTo>
                    <a:pt x="545" y="36"/>
                  </a:lnTo>
                  <a:cubicBezTo>
                    <a:pt x="526" y="31"/>
                    <a:pt x="503" y="27"/>
                    <a:pt x="492" y="16"/>
                  </a:cubicBezTo>
                  <a:cubicBezTo>
                    <a:pt x="485" y="9"/>
                    <a:pt x="465" y="0"/>
                    <a:pt x="453" y="0"/>
                  </a:cubicBezTo>
                  <a:cubicBezTo>
                    <a:pt x="449" y="0"/>
                    <a:pt x="447" y="0"/>
                    <a:pt x="447" y="1"/>
                  </a:cubicBezTo>
                  <a:cubicBezTo>
                    <a:pt x="440" y="13"/>
                    <a:pt x="422" y="19"/>
                    <a:pt x="413" y="19"/>
                  </a:cubicBezTo>
                  <a:cubicBezTo>
                    <a:pt x="412" y="21"/>
                    <a:pt x="411" y="23"/>
                    <a:pt x="411" y="24"/>
                  </a:cubicBezTo>
                  <a:cubicBezTo>
                    <a:pt x="408" y="33"/>
                    <a:pt x="402" y="51"/>
                    <a:pt x="383" y="49"/>
                  </a:cubicBezTo>
                  <a:cubicBezTo>
                    <a:pt x="363" y="47"/>
                    <a:pt x="335" y="72"/>
                    <a:pt x="335" y="84"/>
                  </a:cubicBezTo>
                  <a:lnTo>
                    <a:pt x="335" y="87"/>
                  </a:lnTo>
                  <a:cubicBezTo>
                    <a:pt x="335" y="97"/>
                    <a:pt x="335" y="110"/>
                    <a:pt x="327" y="118"/>
                  </a:cubicBezTo>
                  <a:cubicBezTo>
                    <a:pt x="321" y="124"/>
                    <a:pt x="313" y="127"/>
                    <a:pt x="302" y="126"/>
                  </a:cubicBezTo>
                  <a:cubicBezTo>
                    <a:pt x="280" y="124"/>
                    <a:pt x="263" y="120"/>
                    <a:pt x="249" y="114"/>
                  </a:cubicBezTo>
                  <a:cubicBezTo>
                    <a:pt x="246" y="115"/>
                    <a:pt x="243" y="117"/>
                    <a:pt x="238" y="119"/>
                  </a:cubicBezTo>
                  <a:lnTo>
                    <a:pt x="238" y="119"/>
                  </a:lnTo>
                  <a:cubicBezTo>
                    <a:pt x="235" y="120"/>
                    <a:pt x="231" y="120"/>
                    <a:pt x="228" y="120"/>
                  </a:cubicBezTo>
                  <a:cubicBezTo>
                    <a:pt x="214" y="120"/>
                    <a:pt x="201" y="113"/>
                    <a:pt x="190" y="98"/>
                  </a:cubicBezTo>
                  <a:cubicBezTo>
                    <a:pt x="171" y="73"/>
                    <a:pt x="148" y="50"/>
                    <a:pt x="128" y="38"/>
                  </a:cubicBezTo>
                  <a:cubicBezTo>
                    <a:pt x="125" y="36"/>
                    <a:pt x="123" y="35"/>
                    <a:pt x="120" y="33"/>
                  </a:cubicBezTo>
                  <a:cubicBezTo>
                    <a:pt x="113" y="30"/>
                    <a:pt x="107" y="28"/>
                    <a:pt x="102" y="28"/>
                  </a:cubicBezTo>
                  <a:cubicBezTo>
                    <a:pt x="60" y="28"/>
                    <a:pt x="36" y="34"/>
                    <a:pt x="28" y="45"/>
                  </a:cubicBezTo>
                  <a:cubicBezTo>
                    <a:pt x="27" y="46"/>
                    <a:pt x="27" y="49"/>
                    <a:pt x="27" y="51"/>
                  </a:cubicBezTo>
                  <a:cubicBezTo>
                    <a:pt x="34" y="45"/>
                    <a:pt x="45" y="43"/>
                    <a:pt x="59" y="44"/>
                  </a:cubicBezTo>
                  <a:cubicBezTo>
                    <a:pt x="94" y="47"/>
                    <a:pt x="100" y="73"/>
                    <a:pt x="105" y="92"/>
                  </a:cubicBezTo>
                  <a:cubicBezTo>
                    <a:pt x="108" y="107"/>
                    <a:pt x="110" y="113"/>
                    <a:pt x="118" y="114"/>
                  </a:cubicBezTo>
                  <a:cubicBezTo>
                    <a:pt x="142" y="116"/>
                    <a:pt x="170" y="143"/>
                    <a:pt x="169" y="159"/>
                  </a:cubicBezTo>
                  <a:cubicBezTo>
                    <a:pt x="169" y="165"/>
                    <a:pt x="165" y="172"/>
                    <a:pt x="153" y="171"/>
                  </a:cubicBezTo>
                  <a:cubicBezTo>
                    <a:pt x="142" y="170"/>
                    <a:pt x="132" y="174"/>
                    <a:pt x="121" y="179"/>
                  </a:cubicBezTo>
                  <a:cubicBezTo>
                    <a:pt x="110" y="184"/>
                    <a:pt x="100" y="188"/>
                    <a:pt x="88" y="188"/>
                  </a:cubicBezTo>
                  <a:cubicBezTo>
                    <a:pt x="83" y="188"/>
                    <a:pt x="79" y="188"/>
                    <a:pt x="75" y="186"/>
                  </a:cubicBezTo>
                  <a:cubicBezTo>
                    <a:pt x="69" y="185"/>
                    <a:pt x="63" y="182"/>
                    <a:pt x="58" y="180"/>
                  </a:cubicBezTo>
                  <a:cubicBezTo>
                    <a:pt x="46" y="175"/>
                    <a:pt x="35" y="170"/>
                    <a:pt x="26" y="170"/>
                  </a:cubicBezTo>
                  <a:cubicBezTo>
                    <a:pt x="21" y="170"/>
                    <a:pt x="15" y="172"/>
                    <a:pt x="12" y="182"/>
                  </a:cubicBezTo>
                  <a:lnTo>
                    <a:pt x="11" y="186"/>
                  </a:lnTo>
                  <a:cubicBezTo>
                    <a:pt x="6" y="205"/>
                    <a:pt x="0" y="225"/>
                    <a:pt x="6" y="234"/>
                  </a:cubicBezTo>
                  <a:cubicBezTo>
                    <a:pt x="9" y="237"/>
                    <a:pt x="14" y="238"/>
                    <a:pt x="22" y="238"/>
                  </a:cubicBezTo>
                  <a:cubicBezTo>
                    <a:pt x="42" y="237"/>
                    <a:pt x="50" y="244"/>
                    <a:pt x="52" y="250"/>
                  </a:cubicBezTo>
                  <a:cubicBezTo>
                    <a:pt x="58" y="265"/>
                    <a:pt x="42" y="284"/>
                    <a:pt x="31" y="295"/>
                  </a:cubicBezTo>
                  <a:cubicBezTo>
                    <a:pt x="31" y="295"/>
                    <a:pt x="31" y="296"/>
                    <a:pt x="31" y="296"/>
                  </a:cubicBezTo>
                  <a:cubicBezTo>
                    <a:pt x="32" y="296"/>
                    <a:pt x="34" y="295"/>
                    <a:pt x="36" y="295"/>
                  </a:cubicBezTo>
                  <a:cubicBezTo>
                    <a:pt x="41" y="295"/>
                    <a:pt x="47" y="294"/>
                    <a:pt x="52" y="294"/>
                  </a:cubicBezTo>
                  <a:cubicBezTo>
                    <a:pt x="66" y="294"/>
                    <a:pt x="74" y="299"/>
                    <a:pt x="76" y="308"/>
                  </a:cubicBezTo>
                  <a:cubicBezTo>
                    <a:pt x="77" y="315"/>
                    <a:pt x="80" y="320"/>
                    <a:pt x="84" y="325"/>
                  </a:cubicBezTo>
                  <a:cubicBezTo>
                    <a:pt x="90" y="335"/>
                    <a:pt x="98" y="346"/>
                    <a:pt x="91" y="372"/>
                  </a:cubicBezTo>
                  <a:cubicBezTo>
                    <a:pt x="87" y="389"/>
                    <a:pt x="89" y="423"/>
                    <a:pt x="90" y="4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2" name="Freeform 297">
              <a:extLst>
                <a:ext uri="{FF2B5EF4-FFF2-40B4-BE49-F238E27FC236}">
                  <a16:creationId xmlns:a16="http://schemas.microsoft.com/office/drawing/2014/main" id="{3A027254-9CBA-4177-B1CB-4898DEDB6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9529" y="2891608"/>
              <a:ext cx="631353" cy="537392"/>
            </a:xfrm>
            <a:custGeom>
              <a:avLst/>
              <a:gdLst>
                <a:gd name="T0" fmla="*/ 1392 w 1480"/>
                <a:gd name="T1" fmla="*/ 1168 h 1259"/>
                <a:gd name="T2" fmla="*/ 1478 w 1480"/>
                <a:gd name="T3" fmla="*/ 1135 h 1259"/>
                <a:gd name="T4" fmla="*/ 1439 w 1480"/>
                <a:gd name="T5" fmla="*/ 1060 h 1259"/>
                <a:gd name="T6" fmla="*/ 1336 w 1480"/>
                <a:gd name="T7" fmla="*/ 940 h 1259"/>
                <a:gd name="T8" fmla="*/ 1298 w 1480"/>
                <a:gd name="T9" fmla="*/ 898 h 1259"/>
                <a:gd name="T10" fmla="*/ 1291 w 1480"/>
                <a:gd name="T11" fmla="*/ 891 h 1259"/>
                <a:gd name="T12" fmla="*/ 1285 w 1480"/>
                <a:gd name="T13" fmla="*/ 879 h 1259"/>
                <a:gd name="T14" fmla="*/ 1284 w 1480"/>
                <a:gd name="T15" fmla="*/ 871 h 1259"/>
                <a:gd name="T16" fmla="*/ 1314 w 1480"/>
                <a:gd name="T17" fmla="*/ 835 h 1259"/>
                <a:gd name="T18" fmla="*/ 1288 w 1480"/>
                <a:gd name="T19" fmla="*/ 727 h 1259"/>
                <a:gd name="T20" fmla="*/ 1275 w 1480"/>
                <a:gd name="T21" fmla="*/ 585 h 1259"/>
                <a:gd name="T22" fmla="*/ 1284 w 1480"/>
                <a:gd name="T23" fmla="*/ 488 h 1259"/>
                <a:gd name="T24" fmla="*/ 1315 w 1480"/>
                <a:gd name="T25" fmla="*/ 417 h 1259"/>
                <a:gd name="T26" fmla="*/ 1318 w 1480"/>
                <a:gd name="T27" fmla="*/ 405 h 1259"/>
                <a:gd name="T28" fmla="*/ 1330 w 1480"/>
                <a:gd name="T29" fmla="*/ 392 h 1259"/>
                <a:gd name="T30" fmla="*/ 1270 w 1480"/>
                <a:gd name="T31" fmla="*/ 298 h 1259"/>
                <a:gd name="T32" fmla="*/ 1217 w 1480"/>
                <a:gd name="T33" fmla="*/ 255 h 1259"/>
                <a:gd name="T34" fmla="*/ 1119 w 1480"/>
                <a:gd name="T35" fmla="*/ 207 h 1259"/>
                <a:gd name="T36" fmla="*/ 1021 w 1480"/>
                <a:gd name="T37" fmla="*/ 162 h 1259"/>
                <a:gd name="T38" fmla="*/ 916 w 1480"/>
                <a:gd name="T39" fmla="*/ 172 h 1259"/>
                <a:gd name="T40" fmla="*/ 821 w 1480"/>
                <a:gd name="T41" fmla="*/ 214 h 1259"/>
                <a:gd name="T42" fmla="*/ 586 w 1480"/>
                <a:gd name="T43" fmla="*/ 304 h 1259"/>
                <a:gd name="T44" fmla="*/ 446 w 1480"/>
                <a:gd name="T45" fmla="*/ 221 h 1259"/>
                <a:gd name="T46" fmla="*/ 340 w 1480"/>
                <a:gd name="T47" fmla="*/ 126 h 1259"/>
                <a:gd name="T48" fmla="*/ 326 w 1480"/>
                <a:gd name="T49" fmla="*/ 119 h 1259"/>
                <a:gd name="T50" fmla="*/ 314 w 1480"/>
                <a:gd name="T51" fmla="*/ 112 h 1259"/>
                <a:gd name="T52" fmla="*/ 303 w 1480"/>
                <a:gd name="T53" fmla="*/ 104 h 1259"/>
                <a:gd name="T54" fmla="*/ 296 w 1480"/>
                <a:gd name="T55" fmla="*/ 96 h 1259"/>
                <a:gd name="T56" fmla="*/ 298 w 1480"/>
                <a:gd name="T57" fmla="*/ 22 h 1259"/>
                <a:gd name="T58" fmla="*/ 255 w 1480"/>
                <a:gd name="T59" fmla="*/ 42 h 1259"/>
                <a:gd name="T60" fmla="*/ 212 w 1480"/>
                <a:gd name="T61" fmla="*/ 70 h 1259"/>
                <a:gd name="T62" fmla="*/ 195 w 1480"/>
                <a:gd name="T63" fmla="*/ 78 h 1259"/>
                <a:gd name="T64" fmla="*/ 190 w 1480"/>
                <a:gd name="T65" fmla="*/ 80 h 1259"/>
                <a:gd name="T66" fmla="*/ 189 w 1480"/>
                <a:gd name="T67" fmla="*/ 80 h 1259"/>
                <a:gd name="T68" fmla="*/ 170 w 1480"/>
                <a:gd name="T69" fmla="*/ 86 h 1259"/>
                <a:gd name="T70" fmla="*/ 148 w 1480"/>
                <a:gd name="T71" fmla="*/ 89 h 1259"/>
                <a:gd name="T72" fmla="*/ 143 w 1480"/>
                <a:gd name="T73" fmla="*/ 89 h 1259"/>
                <a:gd name="T74" fmla="*/ 129 w 1480"/>
                <a:gd name="T75" fmla="*/ 88 h 1259"/>
                <a:gd name="T76" fmla="*/ 86 w 1480"/>
                <a:gd name="T77" fmla="*/ 67 h 1259"/>
                <a:gd name="T78" fmla="*/ 52 w 1480"/>
                <a:gd name="T79" fmla="*/ 28 h 1259"/>
                <a:gd name="T80" fmla="*/ 48 w 1480"/>
                <a:gd name="T81" fmla="*/ 14 h 1259"/>
                <a:gd name="T82" fmla="*/ 45 w 1480"/>
                <a:gd name="T83" fmla="*/ 8 h 1259"/>
                <a:gd name="T84" fmla="*/ 36 w 1480"/>
                <a:gd name="T85" fmla="*/ 2 h 1259"/>
                <a:gd name="T86" fmla="*/ 24 w 1480"/>
                <a:gd name="T87" fmla="*/ 1 h 1259"/>
                <a:gd name="T88" fmla="*/ 15 w 1480"/>
                <a:gd name="T89" fmla="*/ 95 h 1259"/>
                <a:gd name="T90" fmla="*/ 40 w 1480"/>
                <a:gd name="T91" fmla="*/ 207 h 1259"/>
                <a:gd name="T92" fmla="*/ 79 w 1480"/>
                <a:gd name="T93" fmla="*/ 299 h 1259"/>
                <a:gd name="T94" fmla="*/ 151 w 1480"/>
                <a:gd name="T95" fmla="*/ 373 h 1259"/>
                <a:gd name="T96" fmla="*/ 136 w 1480"/>
                <a:gd name="T97" fmla="*/ 423 h 1259"/>
                <a:gd name="T98" fmla="*/ 105 w 1480"/>
                <a:gd name="T99" fmla="*/ 500 h 1259"/>
                <a:gd name="T100" fmla="*/ 187 w 1480"/>
                <a:gd name="T101" fmla="*/ 619 h 1259"/>
                <a:gd name="T102" fmla="*/ 276 w 1480"/>
                <a:gd name="T103" fmla="*/ 687 h 1259"/>
                <a:gd name="T104" fmla="*/ 281 w 1480"/>
                <a:gd name="T105" fmla="*/ 756 h 1259"/>
                <a:gd name="T106" fmla="*/ 337 w 1480"/>
                <a:gd name="T107" fmla="*/ 847 h 1259"/>
                <a:gd name="T108" fmla="*/ 380 w 1480"/>
                <a:gd name="T109" fmla="*/ 831 h 1259"/>
                <a:gd name="T110" fmla="*/ 442 w 1480"/>
                <a:gd name="T111" fmla="*/ 833 h 1259"/>
                <a:gd name="T112" fmla="*/ 567 w 1480"/>
                <a:gd name="T113" fmla="*/ 1024 h 1259"/>
                <a:gd name="T114" fmla="*/ 831 w 1480"/>
                <a:gd name="T115" fmla="*/ 1135 h 1259"/>
                <a:gd name="T116" fmla="*/ 939 w 1480"/>
                <a:gd name="T117" fmla="*/ 1100 h 1259"/>
                <a:gd name="T118" fmla="*/ 1017 w 1480"/>
                <a:gd name="T119" fmla="*/ 1204 h 1259"/>
                <a:gd name="T120" fmla="*/ 1352 w 1480"/>
                <a:gd name="T121" fmla="*/ 1258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0" h="1259">
                  <a:moveTo>
                    <a:pt x="1351" y="1254"/>
                  </a:moveTo>
                  <a:cubicBezTo>
                    <a:pt x="1351" y="1251"/>
                    <a:pt x="1351" y="1248"/>
                    <a:pt x="1350" y="1246"/>
                  </a:cubicBezTo>
                  <a:cubicBezTo>
                    <a:pt x="1347" y="1212"/>
                    <a:pt x="1368" y="1183"/>
                    <a:pt x="1392" y="1168"/>
                  </a:cubicBezTo>
                  <a:cubicBezTo>
                    <a:pt x="1395" y="1165"/>
                    <a:pt x="1398" y="1163"/>
                    <a:pt x="1402" y="1162"/>
                  </a:cubicBezTo>
                  <a:cubicBezTo>
                    <a:pt x="1426" y="1150"/>
                    <a:pt x="1447" y="1143"/>
                    <a:pt x="1473" y="1140"/>
                  </a:cubicBezTo>
                  <a:cubicBezTo>
                    <a:pt x="1476" y="1140"/>
                    <a:pt x="1478" y="1139"/>
                    <a:pt x="1478" y="1135"/>
                  </a:cubicBezTo>
                  <a:cubicBezTo>
                    <a:pt x="1479" y="1123"/>
                    <a:pt x="1464" y="1098"/>
                    <a:pt x="1454" y="1094"/>
                  </a:cubicBezTo>
                  <a:cubicBezTo>
                    <a:pt x="1451" y="1093"/>
                    <a:pt x="1449" y="1092"/>
                    <a:pt x="1447" y="1090"/>
                  </a:cubicBezTo>
                  <a:cubicBezTo>
                    <a:pt x="1442" y="1083"/>
                    <a:pt x="1441" y="1072"/>
                    <a:pt x="1439" y="1060"/>
                  </a:cubicBezTo>
                  <a:cubicBezTo>
                    <a:pt x="1438" y="1045"/>
                    <a:pt x="1436" y="1028"/>
                    <a:pt x="1428" y="1018"/>
                  </a:cubicBezTo>
                  <a:cubicBezTo>
                    <a:pt x="1425" y="1014"/>
                    <a:pt x="1422" y="1012"/>
                    <a:pt x="1417" y="1010"/>
                  </a:cubicBezTo>
                  <a:cubicBezTo>
                    <a:pt x="1376" y="993"/>
                    <a:pt x="1346" y="967"/>
                    <a:pt x="1336" y="940"/>
                  </a:cubicBezTo>
                  <a:cubicBezTo>
                    <a:pt x="1332" y="930"/>
                    <a:pt x="1321" y="920"/>
                    <a:pt x="1310" y="909"/>
                  </a:cubicBezTo>
                  <a:cubicBezTo>
                    <a:pt x="1308" y="908"/>
                    <a:pt x="1306" y="906"/>
                    <a:pt x="1304" y="904"/>
                  </a:cubicBezTo>
                  <a:cubicBezTo>
                    <a:pt x="1302" y="902"/>
                    <a:pt x="1300" y="900"/>
                    <a:pt x="1298" y="898"/>
                  </a:cubicBezTo>
                  <a:lnTo>
                    <a:pt x="1290" y="891"/>
                  </a:lnTo>
                  <a:lnTo>
                    <a:pt x="1291" y="891"/>
                  </a:lnTo>
                  <a:lnTo>
                    <a:pt x="1291" y="891"/>
                  </a:lnTo>
                  <a:cubicBezTo>
                    <a:pt x="1290" y="889"/>
                    <a:pt x="1289" y="887"/>
                    <a:pt x="1288" y="886"/>
                  </a:cubicBezTo>
                  <a:lnTo>
                    <a:pt x="1288" y="886"/>
                  </a:lnTo>
                  <a:cubicBezTo>
                    <a:pt x="1286" y="883"/>
                    <a:pt x="1285" y="881"/>
                    <a:pt x="1285" y="879"/>
                  </a:cubicBezTo>
                  <a:cubicBezTo>
                    <a:pt x="1285" y="878"/>
                    <a:pt x="1285" y="878"/>
                    <a:pt x="1284" y="877"/>
                  </a:cubicBezTo>
                  <a:cubicBezTo>
                    <a:pt x="1284" y="875"/>
                    <a:pt x="1284" y="873"/>
                    <a:pt x="1284" y="871"/>
                  </a:cubicBezTo>
                  <a:lnTo>
                    <a:pt x="1284" y="871"/>
                  </a:lnTo>
                  <a:cubicBezTo>
                    <a:pt x="1285" y="865"/>
                    <a:pt x="1291" y="857"/>
                    <a:pt x="1302" y="847"/>
                  </a:cubicBezTo>
                  <a:lnTo>
                    <a:pt x="1302" y="847"/>
                  </a:lnTo>
                  <a:cubicBezTo>
                    <a:pt x="1306" y="843"/>
                    <a:pt x="1310" y="839"/>
                    <a:pt x="1314" y="835"/>
                  </a:cubicBezTo>
                  <a:cubicBezTo>
                    <a:pt x="1337" y="813"/>
                    <a:pt x="1369" y="783"/>
                    <a:pt x="1363" y="765"/>
                  </a:cubicBezTo>
                  <a:cubicBezTo>
                    <a:pt x="1356" y="748"/>
                    <a:pt x="1333" y="743"/>
                    <a:pt x="1315" y="739"/>
                  </a:cubicBezTo>
                  <a:cubicBezTo>
                    <a:pt x="1301" y="736"/>
                    <a:pt x="1291" y="734"/>
                    <a:pt x="1288" y="727"/>
                  </a:cubicBezTo>
                  <a:cubicBezTo>
                    <a:pt x="1285" y="721"/>
                    <a:pt x="1285" y="712"/>
                    <a:pt x="1285" y="699"/>
                  </a:cubicBezTo>
                  <a:cubicBezTo>
                    <a:pt x="1284" y="681"/>
                    <a:pt x="1284" y="658"/>
                    <a:pt x="1276" y="639"/>
                  </a:cubicBezTo>
                  <a:cubicBezTo>
                    <a:pt x="1267" y="619"/>
                    <a:pt x="1271" y="601"/>
                    <a:pt x="1275" y="585"/>
                  </a:cubicBezTo>
                  <a:cubicBezTo>
                    <a:pt x="1278" y="574"/>
                    <a:pt x="1280" y="565"/>
                    <a:pt x="1276" y="559"/>
                  </a:cubicBezTo>
                  <a:cubicBezTo>
                    <a:pt x="1265" y="542"/>
                    <a:pt x="1274" y="515"/>
                    <a:pt x="1281" y="498"/>
                  </a:cubicBezTo>
                  <a:cubicBezTo>
                    <a:pt x="1282" y="494"/>
                    <a:pt x="1284" y="490"/>
                    <a:pt x="1284" y="488"/>
                  </a:cubicBezTo>
                  <a:cubicBezTo>
                    <a:pt x="1286" y="482"/>
                    <a:pt x="1290" y="477"/>
                    <a:pt x="1295" y="471"/>
                  </a:cubicBezTo>
                  <a:cubicBezTo>
                    <a:pt x="1305" y="460"/>
                    <a:pt x="1316" y="447"/>
                    <a:pt x="1314" y="429"/>
                  </a:cubicBezTo>
                  <a:cubicBezTo>
                    <a:pt x="1314" y="425"/>
                    <a:pt x="1314" y="421"/>
                    <a:pt x="1315" y="417"/>
                  </a:cubicBezTo>
                  <a:cubicBezTo>
                    <a:pt x="1315" y="417"/>
                    <a:pt x="1315" y="416"/>
                    <a:pt x="1315" y="415"/>
                  </a:cubicBezTo>
                  <a:cubicBezTo>
                    <a:pt x="1316" y="412"/>
                    <a:pt x="1317" y="409"/>
                    <a:pt x="1318" y="407"/>
                  </a:cubicBezTo>
                  <a:cubicBezTo>
                    <a:pt x="1318" y="406"/>
                    <a:pt x="1318" y="406"/>
                    <a:pt x="1318" y="405"/>
                  </a:cubicBezTo>
                  <a:cubicBezTo>
                    <a:pt x="1320" y="402"/>
                    <a:pt x="1322" y="399"/>
                    <a:pt x="1324" y="397"/>
                  </a:cubicBezTo>
                  <a:cubicBezTo>
                    <a:pt x="1325" y="396"/>
                    <a:pt x="1326" y="395"/>
                    <a:pt x="1328" y="394"/>
                  </a:cubicBezTo>
                  <a:cubicBezTo>
                    <a:pt x="1328" y="393"/>
                    <a:pt x="1329" y="392"/>
                    <a:pt x="1330" y="392"/>
                  </a:cubicBezTo>
                  <a:cubicBezTo>
                    <a:pt x="1320" y="358"/>
                    <a:pt x="1317" y="307"/>
                    <a:pt x="1317" y="301"/>
                  </a:cubicBezTo>
                  <a:cubicBezTo>
                    <a:pt x="1317" y="300"/>
                    <a:pt x="1310" y="297"/>
                    <a:pt x="1289" y="297"/>
                  </a:cubicBezTo>
                  <a:cubicBezTo>
                    <a:pt x="1283" y="297"/>
                    <a:pt x="1276" y="297"/>
                    <a:pt x="1270" y="298"/>
                  </a:cubicBezTo>
                  <a:lnTo>
                    <a:pt x="1268" y="298"/>
                  </a:lnTo>
                  <a:cubicBezTo>
                    <a:pt x="1256" y="298"/>
                    <a:pt x="1247" y="286"/>
                    <a:pt x="1238" y="274"/>
                  </a:cubicBezTo>
                  <a:cubicBezTo>
                    <a:pt x="1231" y="265"/>
                    <a:pt x="1223" y="255"/>
                    <a:pt x="1217" y="255"/>
                  </a:cubicBezTo>
                  <a:cubicBezTo>
                    <a:pt x="1197" y="255"/>
                    <a:pt x="1178" y="239"/>
                    <a:pt x="1178" y="222"/>
                  </a:cubicBezTo>
                  <a:cubicBezTo>
                    <a:pt x="1178" y="217"/>
                    <a:pt x="1153" y="207"/>
                    <a:pt x="1126" y="207"/>
                  </a:cubicBezTo>
                  <a:cubicBezTo>
                    <a:pt x="1123" y="207"/>
                    <a:pt x="1121" y="207"/>
                    <a:pt x="1119" y="207"/>
                  </a:cubicBezTo>
                  <a:cubicBezTo>
                    <a:pt x="1101" y="209"/>
                    <a:pt x="1093" y="200"/>
                    <a:pt x="1087" y="194"/>
                  </a:cubicBezTo>
                  <a:cubicBezTo>
                    <a:pt x="1086" y="192"/>
                    <a:pt x="1083" y="189"/>
                    <a:pt x="1082" y="189"/>
                  </a:cubicBezTo>
                  <a:cubicBezTo>
                    <a:pt x="1071" y="189"/>
                    <a:pt x="1034" y="177"/>
                    <a:pt x="1021" y="162"/>
                  </a:cubicBezTo>
                  <a:cubicBezTo>
                    <a:pt x="1017" y="157"/>
                    <a:pt x="997" y="152"/>
                    <a:pt x="975" y="152"/>
                  </a:cubicBezTo>
                  <a:cubicBezTo>
                    <a:pt x="956" y="152"/>
                    <a:pt x="945" y="156"/>
                    <a:pt x="942" y="160"/>
                  </a:cubicBezTo>
                  <a:cubicBezTo>
                    <a:pt x="935" y="170"/>
                    <a:pt x="924" y="172"/>
                    <a:pt x="916" y="172"/>
                  </a:cubicBezTo>
                  <a:cubicBezTo>
                    <a:pt x="911" y="172"/>
                    <a:pt x="905" y="171"/>
                    <a:pt x="899" y="170"/>
                  </a:cubicBezTo>
                  <a:cubicBezTo>
                    <a:pt x="894" y="170"/>
                    <a:pt x="889" y="169"/>
                    <a:pt x="883" y="169"/>
                  </a:cubicBezTo>
                  <a:cubicBezTo>
                    <a:pt x="866" y="169"/>
                    <a:pt x="831" y="199"/>
                    <a:pt x="821" y="214"/>
                  </a:cubicBezTo>
                  <a:cubicBezTo>
                    <a:pt x="816" y="220"/>
                    <a:pt x="806" y="227"/>
                    <a:pt x="759" y="228"/>
                  </a:cubicBezTo>
                  <a:cubicBezTo>
                    <a:pt x="760" y="250"/>
                    <a:pt x="759" y="261"/>
                    <a:pt x="755" y="266"/>
                  </a:cubicBezTo>
                  <a:cubicBezTo>
                    <a:pt x="741" y="287"/>
                    <a:pt x="646" y="302"/>
                    <a:pt x="586" y="304"/>
                  </a:cubicBezTo>
                  <a:lnTo>
                    <a:pt x="583" y="304"/>
                  </a:lnTo>
                  <a:cubicBezTo>
                    <a:pt x="549" y="304"/>
                    <a:pt x="531" y="283"/>
                    <a:pt x="513" y="262"/>
                  </a:cubicBezTo>
                  <a:cubicBezTo>
                    <a:pt x="495" y="241"/>
                    <a:pt x="478" y="221"/>
                    <a:pt x="446" y="221"/>
                  </a:cubicBezTo>
                  <a:cubicBezTo>
                    <a:pt x="392" y="221"/>
                    <a:pt x="352" y="174"/>
                    <a:pt x="348" y="129"/>
                  </a:cubicBezTo>
                  <a:cubicBezTo>
                    <a:pt x="347" y="129"/>
                    <a:pt x="346" y="128"/>
                    <a:pt x="345" y="128"/>
                  </a:cubicBezTo>
                  <a:cubicBezTo>
                    <a:pt x="343" y="127"/>
                    <a:pt x="342" y="127"/>
                    <a:pt x="340" y="126"/>
                  </a:cubicBezTo>
                  <a:cubicBezTo>
                    <a:pt x="339" y="125"/>
                    <a:pt x="337" y="124"/>
                    <a:pt x="336" y="124"/>
                  </a:cubicBezTo>
                  <a:cubicBezTo>
                    <a:pt x="334" y="123"/>
                    <a:pt x="333" y="122"/>
                    <a:pt x="331" y="122"/>
                  </a:cubicBezTo>
                  <a:cubicBezTo>
                    <a:pt x="330" y="121"/>
                    <a:pt x="328" y="120"/>
                    <a:pt x="326" y="119"/>
                  </a:cubicBezTo>
                  <a:cubicBezTo>
                    <a:pt x="325" y="118"/>
                    <a:pt x="324" y="118"/>
                    <a:pt x="322" y="117"/>
                  </a:cubicBezTo>
                  <a:cubicBezTo>
                    <a:pt x="321" y="116"/>
                    <a:pt x="319" y="115"/>
                    <a:pt x="318" y="114"/>
                  </a:cubicBezTo>
                  <a:cubicBezTo>
                    <a:pt x="317" y="113"/>
                    <a:pt x="315" y="113"/>
                    <a:pt x="314" y="112"/>
                  </a:cubicBezTo>
                  <a:cubicBezTo>
                    <a:pt x="313" y="111"/>
                    <a:pt x="311" y="110"/>
                    <a:pt x="310" y="109"/>
                  </a:cubicBezTo>
                  <a:cubicBezTo>
                    <a:pt x="309" y="108"/>
                    <a:pt x="308" y="107"/>
                    <a:pt x="307" y="107"/>
                  </a:cubicBezTo>
                  <a:cubicBezTo>
                    <a:pt x="305" y="106"/>
                    <a:pt x="304" y="105"/>
                    <a:pt x="303" y="104"/>
                  </a:cubicBezTo>
                  <a:cubicBezTo>
                    <a:pt x="302" y="103"/>
                    <a:pt x="301" y="102"/>
                    <a:pt x="301" y="101"/>
                  </a:cubicBezTo>
                  <a:cubicBezTo>
                    <a:pt x="299" y="100"/>
                    <a:pt x="299" y="99"/>
                    <a:pt x="298" y="98"/>
                  </a:cubicBezTo>
                  <a:cubicBezTo>
                    <a:pt x="297" y="97"/>
                    <a:pt x="296" y="97"/>
                    <a:pt x="296" y="96"/>
                  </a:cubicBezTo>
                  <a:cubicBezTo>
                    <a:pt x="295" y="95"/>
                    <a:pt x="294" y="93"/>
                    <a:pt x="293" y="92"/>
                  </a:cubicBezTo>
                  <a:cubicBezTo>
                    <a:pt x="292" y="88"/>
                    <a:pt x="292" y="84"/>
                    <a:pt x="293" y="83"/>
                  </a:cubicBezTo>
                  <a:cubicBezTo>
                    <a:pt x="298" y="74"/>
                    <a:pt x="305" y="34"/>
                    <a:pt x="298" y="22"/>
                  </a:cubicBezTo>
                  <a:cubicBezTo>
                    <a:pt x="294" y="16"/>
                    <a:pt x="291" y="19"/>
                    <a:pt x="286" y="21"/>
                  </a:cubicBezTo>
                  <a:cubicBezTo>
                    <a:pt x="284" y="23"/>
                    <a:pt x="281" y="24"/>
                    <a:pt x="278" y="26"/>
                  </a:cubicBezTo>
                  <a:cubicBezTo>
                    <a:pt x="271" y="30"/>
                    <a:pt x="263" y="36"/>
                    <a:pt x="255" y="42"/>
                  </a:cubicBezTo>
                  <a:cubicBezTo>
                    <a:pt x="246" y="48"/>
                    <a:pt x="237" y="55"/>
                    <a:pt x="227" y="61"/>
                  </a:cubicBezTo>
                  <a:lnTo>
                    <a:pt x="226" y="61"/>
                  </a:lnTo>
                  <a:cubicBezTo>
                    <a:pt x="221" y="64"/>
                    <a:pt x="217" y="67"/>
                    <a:pt x="212" y="70"/>
                  </a:cubicBezTo>
                  <a:cubicBezTo>
                    <a:pt x="211" y="70"/>
                    <a:pt x="211" y="70"/>
                    <a:pt x="210" y="70"/>
                  </a:cubicBezTo>
                  <a:cubicBezTo>
                    <a:pt x="207" y="72"/>
                    <a:pt x="204" y="74"/>
                    <a:pt x="200" y="75"/>
                  </a:cubicBezTo>
                  <a:cubicBezTo>
                    <a:pt x="198" y="76"/>
                    <a:pt x="197" y="77"/>
                    <a:pt x="195" y="78"/>
                  </a:cubicBezTo>
                  <a:lnTo>
                    <a:pt x="194" y="78"/>
                  </a:lnTo>
                  <a:lnTo>
                    <a:pt x="193" y="79"/>
                  </a:lnTo>
                  <a:cubicBezTo>
                    <a:pt x="192" y="79"/>
                    <a:pt x="191" y="80"/>
                    <a:pt x="190" y="80"/>
                  </a:cubicBezTo>
                  <a:lnTo>
                    <a:pt x="190" y="80"/>
                  </a:lnTo>
                  <a:lnTo>
                    <a:pt x="190" y="80"/>
                  </a:lnTo>
                  <a:lnTo>
                    <a:pt x="189" y="80"/>
                  </a:lnTo>
                  <a:cubicBezTo>
                    <a:pt x="188" y="81"/>
                    <a:pt x="186" y="81"/>
                    <a:pt x="184" y="82"/>
                  </a:cubicBezTo>
                  <a:cubicBezTo>
                    <a:pt x="183" y="82"/>
                    <a:pt x="182" y="83"/>
                    <a:pt x="181" y="83"/>
                  </a:cubicBezTo>
                  <a:cubicBezTo>
                    <a:pt x="177" y="84"/>
                    <a:pt x="174" y="85"/>
                    <a:pt x="170" y="86"/>
                  </a:cubicBezTo>
                  <a:cubicBezTo>
                    <a:pt x="169" y="86"/>
                    <a:pt x="169" y="86"/>
                    <a:pt x="168" y="86"/>
                  </a:cubicBezTo>
                  <a:cubicBezTo>
                    <a:pt x="161" y="88"/>
                    <a:pt x="155" y="89"/>
                    <a:pt x="148" y="89"/>
                  </a:cubicBezTo>
                  <a:lnTo>
                    <a:pt x="148" y="89"/>
                  </a:lnTo>
                  <a:lnTo>
                    <a:pt x="148" y="89"/>
                  </a:lnTo>
                  <a:lnTo>
                    <a:pt x="147" y="89"/>
                  </a:lnTo>
                  <a:lnTo>
                    <a:pt x="143" y="89"/>
                  </a:lnTo>
                  <a:lnTo>
                    <a:pt x="143" y="89"/>
                  </a:lnTo>
                  <a:cubicBezTo>
                    <a:pt x="141" y="89"/>
                    <a:pt x="138" y="89"/>
                    <a:pt x="136" y="89"/>
                  </a:cubicBezTo>
                  <a:cubicBezTo>
                    <a:pt x="134" y="89"/>
                    <a:pt x="132" y="89"/>
                    <a:pt x="129" y="88"/>
                  </a:cubicBezTo>
                  <a:lnTo>
                    <a:pt x="129" y="88"/>
                  </a:lnTo>
                  <a:cubicBezTo>
                    <a:pt x="102" y="85"/>
                    <a:pt x="91" y="81"/>
                    <a:pt x="87" y="75"/>
                  </a:cubicBezTo>
                  <a:cubicBezTo>
                    <a:pt x="86" y="72"/>
                    <a:pt x="86" y="70"/>
                    <a:pt x="86" y="67"/>
                  </a:cubicBezTo>
                  <a:cubicBezTo>
                    <a:pt x="86" y="66"/>
                    <a:pt x="86" y="66"/>
                    <a:pt x="86" y="65"/>
                  </a:cubicBezTo>
                  <a:cubicBezTo>
                    <a:pt x="86" y="63"/>
                    <a:pt x="84" y="61"/>
                    <a:pt x="76" y="58"/>
                  </a:cubicBezTo>
                  <a:cubicBezTo>
                    <a:pt x="60" y="50"/>
                    <a:pt x="55" y="39"/>
                    <a:pt x="52" y="28"/>
                  </a:cubicBezTo>
                  <a:cubicBezTo>
                    <a:pt x="52" y="26"/>
                    <a:pt x="51" y="24"/>
                    <a:pt x="50" y="22"/>
                  </a:cubicBezTo>
                  <a:cubicBezTo>
                    <a:pt x="50" y="20"/>
                    <a:pt x="49" y="17"/>
                    <a:pt x="48" y="14"/>
                  </a:cubicBezTo>
                  <a:lnTo>
                    <a:pt x="48" y="14"/>
                  </a:lnTo>
                  <a:lnTo>
                    <a:pt x="48" y="14"/>
                  </a:lnTo>
                  <a:cubicBezTo>
                    <a:pt x="47" y="12"/>
                    <a:pt x="46" y="10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6"/>
                    <a:pt x="42" y="5"/>
                    <a:pt x="41" y="4"/>
                  </a:cubicBezTo>
                  <a:cubicBezTo>
                    <a:pt x="41" y="4"/>
                    <a:pt x="40" y="4"/>
                    <a:pt x="40" y="3"/>
                  </a:cubicBezTo>
                  <a:cubicBezTo>
                    <a:pt x="39" y="3"/>
                    <a:pt x="38" y="2"/>
                    <a:pt x="36" y="2"/>
                  </a:cubicBezTo>
                  <a:cubicBezTo>
                    <a:pt x="35" y="1"/>
                    <a:pt x="34" y="1"/>
                    <a:pt x="32" y="1"/>
                  </a:cubicBezTo>
                  <a:cubicBezTo>
                    <a:pt x="30" y="0"/>
                    <a:pt x="29" y="1"/>
                    <a:pt x="27" y="1"/>
                  </a:cubicBezTo>
                  <a:lnTo>
                    <a:pt x="24" y="1"/>
                  </a:lnTo>
                  <a:cubicBezTo>
                    <a:pt x="21" y="3"/>
                    <a:pt x="20" y="7"/>
                    <a:pt x="20" y="17"/>
                  </a:cubicBezTo>
                  <a:cubicBezTo>
                    <a:pt x="20" y="26"/>
                    <a:pt x="20" y="40"/>
                    <a:pt x="6" y="40"/>
                  </a:cubicBezTo>
                  <a:cubicBezTo>
                    <a:pt x="0" y="49"/>
                    <a:pt x="9" y="83"/>
                    <a:pt x="15" y="95"/>
                  </a:cubicBezTo>
                  <a:cubicBezTo>
                    <a:pt x="18" y="101"/>
                    <a:pt x="17" y="114"/>
                    <a:pt x="14" y="135"/>
                  </a:cubicBezTo>
                  <a:cubicBezTo>
                    <a:pt x="12" y="148"/>
                    <a:pt x="10" y="168"/>
                    <a:pt x="12" y="173"/>
                  </a:cubicBezTo>
                  <a:cubicBezTo>
                    <a:pt x="23" y="177"/>
                    <a:pt x="36" y="200"/>
                    <a:pt x="40" y="207"/>
                  </a:cubicBezTo>
                  <a:cubicBezTo>
                    <a:pt x="47" y="219"/>
                    <a:pt x="54" y="234"/>
                    <a:pt x="51" y="241"/>
                  </a:cubicBezTo>
                  <a:cubicBezTo>
                    <a:pt x="51" y="243"/>
                    <a:pt x="57" y="252"/>
                    <a:pt x="61" y="258"/>
                  </a:cubicBezTo>
                  <a:cubicBezTo>
                    <a:pt x="69" y="271"/>
                    <a:pt x="79" y="286"/>
                    <a:pt x="79" y="299"/>
                  </a:cubicBezTo>
                  <a:cubicBezTo>
                    <a:pt x="79" y="317"/>
                    <a:pt x="103" y="339"/>
                    <a:pt x="115" y="339"/>
                  </a:cubicBezTo>
                  <a:cubicBezTo>
                    <a:pt x="126" y="339"/>
                    <a:pt x="141" y="343"/>
                    <a:pt x="148" y="353"/>
                  </a:cubicBezTo>
                  <a:cubicBezTo>
                    <a:pt x="152" y="359"/>
                    <a:pt x="153" y="366"/>
                    <a:pt x="151" y="373"/>
                  </a:cubicBezTo>
                  <a:cubicBezTo>
                    <a:pt x="149" y="379"/>
                    <a:pt x="149" y="388"/>
                    <a:pt x="150" y="395"/>
                  </a:cubicBezTo>
                  <a:cubicBezTo>
                    <a:pt x="151" y="404"/>
                    <a:pt x="152" y="413"/>
                    <a:pt x="147" y="418"/>
                  </a:cubicBezTo>
                  <a:cubicBezTo>
                    <a:pt x="145" y="421"/>
                    <a:pt x="141" y="423"/>
                    <a:pt x="136" y="423"/>
                  </a:cubicBezTo>
                  <a:cubicBezTo>
                    <a:pt x="131" y="423"/>
                    <a:pt x="127" y="438"/>
                    <a:pt x="125" y="448"/>
                  </a:cubicBezTo>
                  <a:cubicBezTo>
                    <a:pt x="121" y="463"/>
                    <a:pt x="118" y="477"/>
                    <a:pt x="109" y="482"/>
                  </a:cubicBezTo>
                  <a:cubicBezTo>
                    <a:pt x="107" y="483"/>
                    <a:pt x="104" y="489"/>
                    <a:pt x="105" y="500"/>
                  </a:cubicBezTo>
                  <a:cubicBezTo>
                    <a:pt x="106" y="520"/>
                    <a:pt x="114" y="539"/>
                    <a:pt x="118" y="541"/>
                  </a:cubicBezTo>
                  <a:cubicBezTo>
                    <a:pt x="153" y="559"/>
                    <a:pt x="159" y="577"/>
                    <a:pt x="157" y="589"/>
                  </a:cubicBezTo>
                  <a:cubicBezTo>
                    <a:pt x="156" y="595"/>
                    <a:pt x="165" y="606"/>
                    <a:pt x="187" y="619"/>
                  </a:cubicBezTo>
                  <a:cubicBezTo>
                    <a:pt x="206" y="630"/>
                    <a:pt x="227" y="639"/>
                    <a:pt x="236" y="640"/>
                  </a:cubicBezTo>
                  <a:cubicBezTo>
                    <a:pt x="253" y="642"/>
                    <a:pt x="260" y="657"/>
                    <a:pt x="266" y="670"/>
                  </a:cubicBezTo>
                  <a:cubicBezTo>
                    <a:pt x="269" y="677"/>
                    <a:pt x="272" y="683"/>
                    <a:pt x="276" y="687"/>
                  </a:cubicBezTo>
                  <a:cubicBezTo>
                    <a:pt x="285" y="697"/>
                    <a:pt x="280" y="710"/>
                    <a:pt x="276" y="722"/>
                  </a:cubicBezTo>
                  <a:cubicBezTo>
                    <a:pt x="273" y="729"/>
                    <a:pt x="270" y="736"/>
                    <a:pt x="271" y="741"/>
                  </a:cubicBezTo>
                  <a:cubicBezTo>
                    <a:pt x="272" y="745"/>
                    <a:pt x="277" y="750"/>
                    <a:pt x="281" y="756"/>
                  </a:cubicBezTo>
                  <a:cubicBezTo>
                    <a:pt x="290" y="765"/>
                    <a:pt x="301" y="777"/>
                    <a:pt x="298" y="794"/>
                  </a:cubicBezTo>
                  <a:cubicBezTo>
                    <a:pt x="297" y="805"/>
                    <a:pt x="320" y="829"/>
                    <a:pt x="337" y="846"/>
                  </a:cubicBezTo>
                  <a:lnTo>
                    <a:pt x="337" y="847"/>
                  </a:lnTo>
                  <a:cubicBezTo>
                    <a:pt x="344" y="845"/>
                    <a:pt x="349" y="844"/>
                    <a:pt x="354" y="844"/>
                  </a:cubicBezTo>
                  <a:cubicBezTo>
                    <a:pt x="361" y="844"/>
                    <a:pt x="364" y="841"/>
                    <a:pt x="368" y="838"/>
                  </a:cubicBezTo>
                  <a:cubicBezTo>
                    <a:pt x="371" y="834"/>
                    <a:pt x="375" y="831"/>
                    <a:pt x="380" y="831"/>
                  </a:cubicBezTo>
                  <a:cubicBezTo>
                    <a:pt x="384" y="831"/>
                    <a:pt x="388" y="833"/>
                    <a:pt x="393" y="837"/>
                  </a:cubicBezTo>
                  <a:cubicBezTo>
                    <a:pt x="401" y="843"/>
                    <a:pt x="413" y="841"/>
                    <a:pt x="424" y="837"/>
                  </a:cubicBezTo>
                  <a:cubicBezTo>
                    <a:pt x="431" y="835"/>
                    <a:pt x="436" y="833"/>
                    <a:pt x="442" y="833"/>
                  </a:cubicBezTo>
                  <a:cubicBezTo>
                    <a:pt x="463" y="833"/>
                    <a:pt x="503" y="910"/>
                    <a:pt x="525" y="956"/>
                  </a:cubicBezTo>
                  <a:cubicBezTo>
                    <a:pt x="531" y="967"/>
                    <a:pt x="534" y="976"/>
                    <a:pt x="537" y="983"/>
                  </a:cubicBezTo>
                  <a:cubicBezTo>
                    <a:pt x="546" y="1003"/>
                    <a:pt x="550" y="1012"/>
                    <a:pt x="567" y="1024"/>
                  </a:cubicBezTo>
                  <a:cubicBezTo>
                    <a:pt x="576" y="1029"/>
                    <a:pt x="585" y="1032"/>
                    <a:pt x="596" y="1035"/>
                  </a:cubicBezTo>
                  <a:cubicBezTo>
                    <a:pt x="615" y="1040"/>
                    <a:pt x="636" y="1045"/>
                    <a:pt x="661" y="1071"/>
                  </a:cubicBezTo>
                  <a:cubicBezTo>
                    <a:pt x="696" y="1107"/>
                    <a:pt x="791" y="1133"/>
                    <a:pt x="831" y="1135"/>
                  </a:cubicBezTo>
                  <a:lnTo>
                    <a:pt x="833" y="1135"/>
                  </a:lnTo>
                  <a:cubicBezTo>
                    <a:pt x="849" y="1135"/>
                    <a:pt x="863" y="1128"/>
                    <a:pt x="878" y="1120"/>
                  </a:cubicBezTo>
                  <a:cubicBezTo>
                    <a:pt x="896" y="1110"/>
                    <a:pt x="915" y="1100"/>
                    <a:pt x="939" y="1100"/>
                  </a:cubicBezTo>
                  <a:cubicBezTo>
                    <a:pt x="944" y="1100"/>
                    <a:pt x="949" y="1101"/>
                    <a:pt x="954" y="1102"/>
                  </a:cubicBezTo>
                  <a:cubicBezTo>
                    <a:pt x="992" y="1109"/>
                    <a:pt x="999" y="1143"/>
                    <a:pt x="1005" y="1171"/>
                  </a:cubicBezTo>
                  <a:cubicBezTo>
                    <a:pt x="1008" y="1184"/>
                    <a:pt x="1011" y="1197"/>
                    <a:pt x="1017" y="1204"/>
                  </a:cubicBezTo>
                  <a:cubicBezTo>
                    <a:pt x="1028" y="1218"/>
                    <a:pt x="1133" y="1231"/>
                    <a:pt x="1196" y="1239"/>
                  </a:cubicBezTo>
                  <a:cubicBezTo>
                    <a:pt x="1236" y="1244"/>
                    <a:pt x="1267" y="1248"/>
                    <a:pt x="1280" y="1252"/>
                  </a:cubicBezTo>
                  <a:cubicBezTo>
                    <a:pt x="1291" y="1255"/>
                    <a:pt x="1317" y="1257"/>
                    <a:pt x="1352" y="1258"/>
                  </a:cubicBezTo>
                  <a:cubicBezTo>
                    <a:pt x="1351" y="1257"/>
                    <a:pt x="1351" y="1256"/>
                    <a:pt x="1351" y="1255"/>
                  </a:cubicBezTo>
                  <a:lnTo>
                    <a:pt x="1351" y="125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3" name="Freeform 298">
              <a:extLst>
                <a:ext uri="{FF2B5EF4-FFF2-40B4-BE49-F238E27FC236}">
                  <a16:creationId xmlns:a16="http://schemas.microsoft.com/office/drawing/2014/main" id="{C15BE473-A60B-45A6-AECE-8A4ADB73B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8270" y="3432758"/>
              <a:ext cx="3758" cy="1879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7 w 8"/>
                <a:gd name="T5" fmla="*/ 1 h 2"/>
                <a:gd name="T6" fmla="*/ 7 w 8"/>
                <a:gd name="T7" fmla="*/ 0 h 2"/>
                <a:gd name="T8" fmla="*/ 0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7" y="1"/>
                  </a:lnTo>
                  <a:lnTo>
                    <a:pt x="7" y="0"/>
                  </a:lnTo>
                  <a:cubicBezTo>
                    <a:pt x="5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4" name="Freeform 299">
              <a:extLst>
                <a:ext uri="{FF2B5EF4-FFF2-40B4-BE49-F238E27FC236}">
                  <a16:creationId xmlns:a16="http://schemas.microsoft.com/office/drawing/2014/main" id="{1B8A5EAA-9ED0-4DCD-8C27-12D971650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207" y="2247112"/>
              <a:ext cx="1317199" cy="610673"/>
            </a:xfrm>
            <a:custGeom>
              <a:avLst/>
              <a:gdLst>
                <a:gd name="T0" fmla="*/ 159 w 3093"/>
                <a:gd name="T1" fmla="*/ 872 h 1434"/>
                <a:gd name="T2" fmla="*/ 355 w 3093"/>
                <a:gd name="T3" fmla="*/ 839 h 1434"/>
                <a:gd name="T4" fmla="*/ 513 w 3093"/>
                <a:gd name="T5" fmla="*/ 944 h 1434"/>
                <a:gd name="T6" fmla="*/ 344 w 3093"/>
                <a:gd name="T7" fmla="*/ 1032 h 1434"/>
                <a:gd name="T8" fmla="*/ 303 w 3093"/>
                <a:gd name="T9" fmla="*/ 1080 h 1434"/>
                <a:gd name="T10" fmla="*/ 377 w 3093"/>
                <a:gd name="T11" fmla="*/ 1207 h 1434"/>
                <a:gd name="T12" fmla="*/ 464 w 3093"/>
                <a:gd name="T13" fmla="*/ 1335 h 1434"/>
                <a:gd name="T14" fmla="*/ 674 w 3093"/>
                <a:gd name="T15" fmla="*/ 1352 h 1434"/>
                <a:gd name="T16" fmla="*/ 961 w 3093"/>
                <a:gd name="T17" fmla="*/ 942 h 1434"/>
                <a:gd name="T18" fmla="*/ 1050 w 3093"/>
                <a:gd name="T19" fmla="*/ 971 h 1434"/>
                <a:gd name="T20" fmla="*/ 1239 w 3093"/>
                <a:gd name="T21" fmla="*/ 1168 h 1434"/>
                <a:gd name="T22" fmla="*/ 1518 w 3093"/>
                <a:gd name="T23" fmla="*/ 1269 h 1434"/>
                <a:gd name="T24" fmla="*/ 1690 w 3093"/>
                <a:gd name="T25" fmla="*/ 1427 h 1434"/>
                <a:gd name="T26" fmla="*/ 1908 w 3093"/>
                <a:gd name="T27" fmla="*/ 1256 h 1434"/>
                <a:gd name="T28" fmla="*/ 2145 w 3093"/>
                <a:gd name="T29" fmla="*/ 1202 h 1434"/>
                <a:gd name="T30" fmla="*/ 2307 w 3093"/>
                <a:gd name="T31" fmla="*/ 1231 h 1434"/>
                <a:gd name="T32" fmla="*/ 2570 w 3093"/>
                <a:gd name="T33" fmla="*/ 1281 h 1434"/>
                <a:gd name="T34" fmla="*/ 2615 w 3093"/>
                <a:gd name="T35" fmla="*/ 1162 h 1434"/>
                <a:gd name="T36" fmla="*/ 2669 w 3093"/>
                <a:gd name="T37" fmla="*/ 1013 h 1434"/>
                <a:gd name="T38" fmla="*/ 2801 w 3093"/>
                <a:gd name="T39" fmla="*/ 844 h 1434"/>
                <a:gd name="T40" fmla="*/ 2939 w 3093"/>
                <a:gd name="T41" fmla="*/ 848 h 1434"/>
                <a:gd name="T42" fmla="*/ 3079 w 3093"/>
                <a:gd name="T43" fmla="*/ 636 h 1434"/>
                <a:gd name="T44" fmla="*/ 3081 w 3093"/>
                <a:gd name="T45" fmla="*/ 600 h 1434"/>
                <a:gd name="T46" fmla="*/ 2988 w 3093"/>
                <a:gd name="T47" fmla="*/ 601 h 1434"/>
                <a:gd name="T48" fmla="*/ 2835 w 3093"/>
                <a:gd name="T49" fmla="*/ 460 h 1434"/>
                <a:gd name="T50" fmla="*/ 2660 w 3093"/>
                <a:gd name="T51" fmla="*/ 447 h 1434"/>
                <a:gd name="T52" fmla="*/ 2505 w 3093"/>
                <a:gd name="T53" fmla="*/ 339 h 1434"/>
                <a:gd name="T54" fmla="*/ 2320 w 3093"/>
                <a:gd name="T55" fmla="*/ 106 h 1434"/>
                <a:gd name="T56" fmla="*/ 2193 w 3093"/>
                <a:gd name="T57" fmla="*/ 170 h 1434"/>
                <a:gd name="T58" fmla="*/ 2076 w 3093"/>
                <a:gd name="T59" fmla="*/ 183 h 1434"/>
                <a:gd name="T60" fmla="*/ 2073 w 3093"/>
                <a:gd name="T61" fmla="*/ 146 h 1434"/>
                <a:gd name="T62" fmla="*/ 2042 w 3093"/>
                <a:gd name="T63" fmla="*/ 140 h 1434"/>
                <a:gd name="T64" fmla="*/ 2033 w 3093"/>
                <a:gd name="T65" fmla="*/ 148 h 1434"/>
                <a:gd name="T66" fmla="*/ 2010 w 3093"/>
                <a:gd name="T67" fmla="*/ 129 h 1434"/>
                <a:gd name="T68" fmla="*/ 1914 w 3093"/>
                <a:gd name="T69" fmla="*/ 101 h 1434"/>
                <a:gd name="T70" fmla="*/ 1847 w 3093"/>
                <a:gd name="T71" fmla="*/ 14 h 1434"/>
                <a:gd name="T72" fmla="*/ 1495 w 3093"/>
                <a:gd name="T73" fmla="*/ 82 h 1434"/>
                <a:gd name="T74" fmla="*/ 1235 w 3093"/>
                <a:gd name="T75" fmla="*/ 139 h 1434"/>
                <a:gd name="T76" fmla="*/ 1140 w 3093"/>
                <a:gd name="T77" fmla="*/ 157 h 1434"/>
                <a:gd name="T78" fmla="*/ 1216 w 3093"/>
                <a:gd name="T79" fmla="*/ 241 h 1434"/>
                <a:gd name="T80" fmla="*/ 1122 w 3093"/>
                <a:gd name="T81" fmla="*/ 301 h 1434"/>
                <a:gd name="T82" fmla="*/ 1122 w 3093"/>
                <a:gd name="T83" fmla="*/ 388 h 1434"/>
                <a:gd name="T84" fmla="*/ 1058 w 3093"/>
                <a:gd name="T85" fmla="*/ 465 h 1434"/>
                <a:gd name="T86" fmla="*/ 1019 w 3093"/>
                <a:gd name="T87" fmla="*/ 499 h 1434"/>
                <a:gd name="T88" fmla="*/ 908 w 3093"/>
                <a:gd name="T89" fmla="*/ 438 h 1434"/>
                <a:gd name="T90" fmla="*/ 810 w 3093"/>
                <a:gd name="T91" fmla="*/ 444 h 1434"/>
                <a:gd name="T92" fmla="*/ 638 w 3093"/>
                <a:gd name="T93" fmla="*/ 487 h 1434"/>
                <a:gd name="T94" fmla="*/ 619 w 3093"/>
                <a:gd name="T95" fmla="*/ 483 h 1434"/>
                <a:gd name="T96" fmla="*/ 604 w 3093"/>
                <a:gd name="T97" fmla="*/ 453 h 1434"/>
                <a:gd name="T98" fmla="*/ 434 w 3093"/>
                <a:gd name="T99" fmla="*/ 373 h 1434"/>
                <a:gd name="T100" fmla="*/ 327 w 3093"/>
                <a:gd name="T101" fmla="*/ 397 h 1434"/>
                <a:gd name="T102" fmla="*/ 191 w 3093"/>
                <a:gd name="T103" fmla="*/ 478 h 1434"/>
                <a:gd name="T104" fmla="*/ 164 w 3093"/>
                <a:gd name="T105" fmla="*/ 566 h 1434"/>
                <a:gd name="T106" fmla="*/ 63 w 3093"/>
                <a:gd name="T107" fmla="*/ 537 h 1434"/>
                <a:gd name="T108" fmla="*/ 22 w 3093"/>
                <a:gd name="T109" fmla="*/ 647 h 1434"/>
                <a:gd name="T110" fmla="*/ 44 w 3093"/>
                <a:gd name="T111" fmla="*/ 749 h 1434"/>
                <a:gd name="T112" fmla="*/ 108 w 3093"/>
                <a:gd name="T113" fmla="*/ 754 h 1434"/>
                <a:gd name="T114" fmla="*/ 2259 w 3093"/>
                <a:gd name="T115" fmla="*/ 870 h 1434"/>
                <a:gd name="T116" fmla="*/ 2432 w 3093"/>
                <a:gd name="T117" fmla="*/ 915 h 1434"/>
                <a:gd name="T118" fmla="*/ 2130 w 3093"/>
                <a:gd name="T119" fmla="*/ 1042 h 1434"/>
                <a:gd name="T120" fmla="*/ 1156 w 3093"/>
                <a:gd name="T121" fmla="*/ 921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3" h="1434">
                  <a:moveTo>
                    <a:pt x="167" y="867"/>
                  </a:moveTo>
                  <a:cubicBezTo>
                    <a:pt x="165" y="868"/>
                    <a:pt x="164" y="869"/>
                    <a:pt x="163" y="869"/>
                  </a:cubicBezTo>
                  <a:cubicBezTo>
                    <a:pt x="162" y="869"/>
                    <a:pt x="162" y="870"/>
                    <a:pt x="161" y="870"/>
                  </a:cubicBezTo>
                  <a:lnTo>
                    <a:pt x="160" y="870"/>
                  </a:lnTo>
                  <a:cubicBezTo>
                    <a:pt x="160" y="871"/>
                    <a:pt x="160" y="871"/>
                    <a:pt x="159" y="871"/>
                  </a:cubicBezTo>
                  <a:cubicBezTo>
                    <a:pt x="159" y="871"/>
                    <a:pt x="159" y="871"/>
                    <a:pt x="159" y="872"/>
                  </a:cubicBezTo>
                  <a:lnTo>
                    <a:pt x="159" y="872"/>
                  </a:lnTo>
                  <a:cubicBezTo>
                    <a:pt x="158" y="873"/>
                    <a:pt x="162" y="880"/>
                    <a:pt x="185" y="890"/>
                  </a:cubicBezTo>
                  <a:cubicBezTo>
                    <a:pt x="188" y="892"/>
                    <a:pt x="192" y="893"/>
                    <a:pt x="196" y="896"/>
                  </a:cubicBezTo>
                  <a:cubicBezTo>
                    <a:pt x="199" y="898"/>
                    <a:pt x="203" y="900"/>
                    <a:pt x="207" y="903"/>
                  </a:cubicBezTo>
                  <a:cubicBezTo>
                    <a:pt x="210" y="901"/>
                    <a:pt x="214" y="898"/>
                    <a:pt x="217" y="896"/>
                  </a:cubicBezTo>
                  <a:cubicBezTo>
                    <a:pt x="248" y="868"/>
                    <a:pt x="304" y="839"/>
                    <a:pt x="355" y="839"/>
                  </a:cubicBezTo>
                  <a:cubicBezTo>
                    <a:pt x="365" y="839"/>
                    <a:pt x="374" y="840"/>
                    <a:pt x="383" y="842"/>
                  </a:cubicBezTo>
                  <a:cubicBezTo>
                    <a:pt x="399" y="847"/>
                    <a:pt x="414" y="847"/>
                    <a:pt x="425" y="847"/>
                  </a:cubicBezTo>
                  <a:cubicBezTo>
                    <a:pt x="430" y="847"/>
                    <a:pt x="434" y="847"/>
                    <a:pt x="439" y="847"/>
                  </a:cubicBezTo>
                  <a:cubicBezTo>
                    <a:pt x="443" y="847"/>
                    <a:pt x="447" y="847"/>
                    <a:pt x="451" y="847"/>
                  </a:cubicBezTo>
                  <a:cubicBezTo>
                    <a:pt x="470" y="847"/>
                    <a:pt x="490" y="848"/>
                    <a:pt x="503" y="867"/>
                  </a:cubicBezTo>
                  <a:cubicBezTo>
                    <a:pt x="518" y="888"/>
                    <a:pt x="515" y="918"/>
                    <a:pt x="513" y="944"/>
                  </a:cubicBezTo>
                  <a:cubicBezTo>
                    <a:pt x="511" y="959"/>
                    <a:pt x="510" y="974"/>
                    <a:pt x="513" y="981"/>
                  </a:cubicBezTo>
                  <a:cubicBezTo>
                    <a:pt x="516" y="989"/>
                    <a:pt x="514" y="994"/>
                    <a:pt x="512" y="998"/>
                  </a:cubicBezTo>
                  <a:cubicBezTo>
                    <a:pt x="504" y="1009"/>
                    <a:pt x="480" y="1012"/>
                    <a:pt x="462" y="1012"/>
                  </a:cubicBezTo>
                  <a:cubicBezTo>
                    <a:pt x="452" y="1012"/>
                    <a:pt x="442" y="1011"/>
                    <a:pt x="432" y="1010"/>
                  </a:cubicBezTo>
                  <a:cubicBezTo>
                    <a:pt x="429" y="1009"/>
                    <a:pt x="425" y="1009"/>
                    <a:pt x="421" y="1009"/>
                  </a:cubicBezTo>
                  <a:cubicBezTo>
                    <a:pt x="391" y="1009"/>
                    <a:pt x="351" y="1021"/>
                    <a:pt x="344" y="1032"/>
                  </a:cubicBezTo>
                  <a:cubicBezTo>
                    <a:pt x="343" y="1034"/>
                    <a:pt x="343" y="1035"/>
                    <a:pt x="344" y="1035"/>
                  </a:cubicBezTo>
                  <a:lnTo>
                    <a:pt x="346" y="1041"/>
                  </a:lnTo>
                  <a:cubicBezTo>
                    <a:pt x="356" y="1062"/>
                    <a:pt x="363" y="1079"/>
                    <a:pt x="357" y="1088"/>
                  </a:cubicBezTo>
                  <a:cubicBezTo>
                    <a:pt x="356" y="1090"/>
                    <a:pt x="353" y="1094"/>
                    <a:pt x="346" y="1094"/>
                  </a:cubicBezTo>
                  <a:cubicBezTo>
                    <a:pt x="341" y="1094"/>
                    <a:pt x="334" y="1091"/>
                    <a:pt x="324" y="1086"/>
                  </a:cubicBezTo>
                  <a:cubicBezTo>
                    <a:pt x="317" y="1082"/>
                    <a:pt x="310" y="1080"/>
                    <a:pt x="303" y="1080"/>
                  </a:cubicBezTo>
                  <a:cubicBezTo>
                    <a:pt x="291" y="1080"/>
                    <a:pt x="283" y="1089"/>
                    <a:pt x="283" y="1095"/>
                  </a:cubicBezTo>
                  <a:cubicBezTo>
                    <a:pt x="283" y="1097"/>
                    <a:pt x="284" y="1100"/>
                    <a:pt x="289" y="1100"/>
                  </a:cubicBezTo>
                  <a:cubicBezTo>
                    <a:pt x="316" y="1100"/>
                    <a:pt x="353" y="1131"/>
                    <a:pt x="353" y="1155"/>
                  </a:cubicBezTo>
                  <a:cubicBezTo>
                    <a:pt x="353" y="1188"/>
                    <a:pt x="359" y="1209"/>
                    <a:pt x="368" y="1209"/>
                  </a:cubicBezTo>
                  <a:cubicBezTo>
                    <a:pt x="369" y="1209"/>
                    <a:pt x="369" y="1208"/>
                    <a:pt x="370" y="1208"/>
                  </a:cubicBezTo>
                  <a:cubicBezTo>
                    <a:pt x="373" y="1207"/>
                    <a:pt x="375" y="1207"/>
                    <a:pt x="377" y="1207"/>
                  </a:cubicBezTo>
                  <a:cubicBezTo>
                    <a:pt x="388" y="1207"/>
                    <a:pt x="394" y="1215"/>
                    <a:pt x="400" y="1223"/>
                  </a:cubicBezTo>
                  <a:cubicBezTo>
                    <a:pt x="406" y="1232"/>
                    <a:pt x="412" y="1240"/>
                    <a:pt x="424" y="1240"/>
                  </a:cubicBezTo>
                  <a:lnTo>
                    <a:pt x="426" y="1239"/>
                  </a:lnTo>
                  <a:cubicBezTo>
                    <a:pt x="451" y="1238"/>
                    <a:pt x="470" y="1244"/>
                    <a:pt x="476" y="1256"/>
                  </a:cubicBezTo>
                  <a:cubicBezTo>
                    <a:pt x="480" y="1265"/>
                    <a:pt x="477" y="1276"/>
                    <a:pt x="467" y="1288"/>
                  </a:cubicBezTo>
                  <a:cubicBezTo>
                    <a:pt x="459" y="1297"/>
                    <a:pt x="458" y="1314"/>
                    <a:pt x="464" y="1335"/>
                  </a:cubicBezTo>
                  <a:cubicBezTo>
                    <a:pt x="469" y="1354"/>
                    <a:pt x="478" y="1368"/>
                    <a:pt x="483" y="1372"/>
                  </a:cubicBezTo>
                  <a:cubicBezTo>
                    <a:pt x="484" y="1368"/>
                    <a:pt x="484" y="1362"/>
                    <a:pt x="485" y="1355"/>
                  </a:cubicBezTo>
                  <a:cubicBezTo>
                    <a:pt x="485" y="1345"/>
                    <a:pt x="486" y="1334"/>
                    <a:pt x="490" y="1324"/>
                  </a:cubicBezTo>
                  <a:cubicBezTo>
                    <a:pt x="487" y="1315"/>
                    <a:pt x="488" y="1306"/>
                    <a:pt x="492" y="1299"/>
                  </a:cubicBezTo>
                  <a:cubicBezTo>
                    <a:pt x="505" y="1279"/>
                    <a:pt x="546" y="1277"/>
                    <a:pt x="576" y="1277"/>
                  </a:cubicBezTo>
                  <a:cubicBezTo>
                    <a:pt x="603" y="1277"/>
                    <a:pt x="647" y="1316"/>
                    <a:pt x="674" y="1352"/>
                  </a:cubicBezTo>
                  <a:cubicBezTo>
                    <a:pt x="683" y="1363"/>
                    <a:pt x="692" y="1369"/>
                    <a:pt x="702" y="1369"/>
                  </a:cubicBezTo>
                  <a:cubicBezTo>
                    <a:pt x="709" y="1369"/>
                    <a:pt x="715" y="1366"/>
                    <a:pt x="717" y="1364"/>
                  </a:cubicBezTo>
                  <a:lnTo>
                    <a:pt x="727" y="1025"/>
                  </a:lnTo>
                  <a:lnTo>
                    <a:pt x="921" y="973"/>
                  </a:lnTo>
                  <a:cubicBezTo>
                    <a:pt x="923" y="969"/>
                    <a:pt x="925" y="965"/>
                    <a:pt x="927" y="962"/>
                  </a:cubicBezTo>
                  <a:cubicBezTo>
                    <a:pt x="936" y="949"/>
                    <a:pt x="947" y="942"/>
                    <a:pt x="961" y="942"/>
                  </a:cubicBezTo>
                  <a:cubicBezTo>
                    <a:pt x="978" y="942"/>
                    <a:pt x="994" y="954"/>
                    <a:pt x="1002" y="961"/>
                  </a:cubicBezTo>
                  <a:cubicBezTo>
                    <a:pt x="1003" y="959"/>
                    <a:pt x="1003" y="958"/>
                    <a:pt x="1004" y="956"/>
                  </a:cubicBezTo>
                  <a:cubicBezTo>
                    <a:pt x="1007" y="944"/>
                    <a:pt x="1013" y="924"/>
                    <a:pt x="1034" y="926"/>
                  </a:cubicBezTo>
                  <a:cubicBezTo>
                    <a:pt x="1040" y="926"/>
                    <a:pt x="1044" y="929"/>
                    <a:pt x="1047" y="932"/>
                  </a:cubicBezTo>
                  <a:cubicBezTo>
                    <a:pt x="1053" y="939"/>
                    <a:pt x="1052" y="949"/>
                    <a:pt x="1051" y="958"/>
                  </a:cubicBezTo>
                  <a:cubicBezTo>
                    <a:pt x="1050" y="962"/>
                    <a:pt x="1049" y="969"/>
                    <a:pt x="1050" y="971"/>
                  </a:cubicBezTo>
                  <a:cubicBezTo>
                    <a:pt x="1060" y="971"/>
                    <a:pt x="1069" y="980"/>
                    <a:pt x="1075" y="987"/>
                  </a:cubicBezTo>
                  <a:cubicBezTo>
                    <a:pt x="1091" y="1008"/>
                    <a:pt x="1105" y="1044"/>
                    <a:pt x="1099" y="1075"/>
                  </a:cubicBezTo>
                  <a:cubicBezTo>
                    <a:pt x="1128" y="1100"/>
                    <a:pt x="1181" y="1156"/>
                    <a:pt x="1187" y="1173"/>
                  </a:cubicBezTo>
                  <a:cubicBezTo>
                    <a:pt x="1187" y="1173"/>
                    <a:pt x="1189" y="1174"/>
                    <a:pt x="1196" y="1174"/>
                  </a:cubicBezTo>
                  <a:cubicBezTo>
                    <a:pt x="1199" y="1174"/>
                    <a:pt x="1202" y="1174"/>
                    <a:pt x="1205" y="1174"/>
                  </a:cubicBezTo>
                  <a:cubicBezTo>
                    <a:pt x="1215" y="1173"/>
                    <a:pt x="1227" y="1170"/>
                    <a:pt x="1239" y="1168"/>
                  </a:cubicBezTo>
                  <a:cubicBezTo>
                    <a:pt x="1253" y="1165"/>
                    <a:pt x="1266" y="1162"/>
                    <a:pt x="1275" y="1162"/>
                  </a:cubicBezTo>
                  <a:cubicBezTo>
                    <a:pt x="1278" y="1162"/>
                    <a:pt x="1281" y="1162"/>
                    <a:pt x="1283" y="1163"/>
                  </a:cubicBezTo>
                  <a:cubicBezTo>
                    <a:pt x="1286" y="1164"/>
                    <a:pt x="1307" y="1169"/>
                    <a:pt x="1435" y="1169"/>
                  </a:cubicBezTo>
                  <a:cubicBezTo>
                    <a:pt x="1448" y="1169"/>
                    <a:pt x="1459" y="1180"/>
                    <a:pt x="1469" y="1192"/>
                  </a:cubicBezTo>
                  <a:cubicBezTo>
                    <a:pt x="1477" y="1201"/>
                    <a:pt x="1486" y="1211"/>
                    <a:pt x="1496" y="1214"/>
                  </a:cubicBezTo>
                  <a:cubicBezTo>
                    <a:pt x="1518" y="1220"/>
                    <a:pt x="1518" y="1246"/>
                    <a:pt x="1518" y="1269"/>
                  </a:cubicBezTo>
                  <a:cubicBezTo>
                    <a:pt x="1518" y="1276"/>
                    <a:pt x="1518" y="1284"/>
                    <a:pt x="1519" y="1291"/>
                  </a:cubicBezTo>
                  <a:cubicBezTo>
                    <a:pt x="1520" y="1304"/>
                    <a:pt x="1530" y="1317"/>
                    <a:pt x="1540" y="1330"/>
                  </a:cubicBezTo>
                  <a:cubicBezTo>
                    <a:pt x="1550" y="1344"/>
                    <a:pt x="1559" y="1356"/>
                    <a:pt x="1561" y="1370"/>
                  </a:cubicBezTo>
                  <a:cubicBezTo>
                    <a:pt x="1562" y="1379"/>
                    <a:pt x="1572" y="1381"/>
                    <a:pt x="1594" y="1381"/>
                  </a:cubicBezTo>
                  <a:cubicBezTo>
                    <a:pt x="1604" y="1381"/>
                    <a:pt x="1614" y="1381"/>
                    <a:pt x="1623" y="1383"/>
                  </a:cubicBezTo>
                  <a:cubicBezTo>
                    <a:pt x="1648" y="1389"/>
                    <a:pt x="1687" y="1399"/>
                    <a:pt x="1690" y="1427"/>
                  </a:cubicBezTo>
                  <a:cubicBezTo>
                    <a:pt x="1691" y="1433"/>
                    <a:pt x="1694" y="1433"/>
                    <a:pt x="1695" y="1433"/>
                  </a:cubicBezTo>
                  <a:cubicBezTo>
                    <a:pt x="1702" y="1433"/>
                    <a:pt x="1713" y="1424"/>
                    <a:pt x="1715" y="1415"/>
                  </a:cubicBezTo>
                  <a:cubicBezTo>
                    <a:pt x="1718" y="1394"/>
                    <a:pt x="1751" y="1368"/>
                    <a:pt x="1797" y="1350"/>
                  </a:cubicBezTo>
                  <a:cubicBezTo>
                    <a:pt x="1814" y="1343"/>
                    <a:pt x="1828" y="1341"/>
                    <a:pt x="1840" y="1344"/>
                  </a:cubicBezTo>
                  <a:cubicBezTo>
                    <a:pt x="1852" y="1312"/>
                    <a:pt x="1859" y="1305"/>
                    <a:pt x="1864" y="1303"/>
                  </a:cubicBezTo>
                  <a:cubicBezTo>
                    <a:pt x="1878" y="1297"/>
                    <a:pt x="1906" y="1276"/>
                    <a:pt x="1908" y="1256"/>
                  </a:cubicBezTo>
                  <a:cubicBezTo>
                    <a:pt x="1909" y="1242"/>
                    <a:pt x="1926" y="1234"/>
                    <a:pt x="1953" y="1234"/>
                  </a:cubicBezTo>
                  <a:cubicBezTo>
                    <a:pt x="1975" y="1234"/>
                    <a:pt x="2000" y="1239"/>
                    <a:pt x="2020" y="1249"/>
                  </a:cubicBezTo>
                  <a:cubicBezTo>
                    <a:pt x="2038" y="1258"/>
                    <a:pt x="2052" y="1263"/>
                    <a:pt x="2062" y="1263"/>
                  </a:cubicBezTo>
                  <a:cubicBezTo>
                    <a:pt x="2070" y="1263"/>
                    <a:pt x="2078" y="1260"/>
                    <a:pt x="2079" y="1243"/>
                  </a:cubicBezTo>
                  <a:cubicBezTo>
                    <a:pt x="2079" y="1239"/>
                    <a:pt x="2080" y="1236"/>
                    <a:pt x="2082" y="1233"/>
                  </a:cubicBezTo>
                  <a:cubicBezTo>
                    <a:pt x="2091" y="1211"/>
                    <a:pt x="2124" y="1202"/>
                    <a:pt x="2145" y="1202"/>
                  </a:cubicBezTo>
                  <a:cubicBezTo>
                    <a:pt x="2151" y="1202"/>
                    <a:pt x="2160" y="1203"/>
                    <a:pt x="2167" y="1206"/>
                  </a:cubicBezTo>
                  <a:lnTo>
                    <a:pt x="2173" y="1209"/>
                  </a:lnTo>
                  <a:cubicBezTo>
                    <a:pt x="2184" y="1215"/>
                    <a:pt x="2202" y="1225"/>
                    <a:pt x="2221" y="1231"/>
                  </a:cubicBezTo>
                  <a:cubicBezTo>
                    <a:pt x="2232" y="1235"/>
                    <a:pt x="2243" y="1237"/>
                    <a:pt x="2252" y="1237"/>
                  </a:cubicBezTo>
                  <a:cubicBezTo>
                    <a:pt x="2256" y="1237"/>
                    <a:pt x="2260" y="1237"/>
                    <a:pt x="2263" y="1235"/>
                  </a:cubicBezTo>
                  <a:cubicBezTo>
                    <a:pt x="2271" y="1232"/>
                    <a:pt x="2285" y="1231"/>
                    <a:pt x="2307" y="1231"/>
                  </a:cubicBezTo>
                  <a:cubicBezTo>
                    <a:pt x="2357" y="1231"/>
                    <a:pt x="2438" y="1240"/>
                    <a:pt x="2463" y="1246"/>
                  </a:cubicBezTo>
                  <a:cubicBezTo>
                    <a:pt x="2473" y="1249"/>
                    <a:pt x="2483" y="1249"/>
                    <a:pt x="2491" y="1248"/>
                  </a:cubicBezTo>
                  <a:cubicBezTo>
                    <a:pt x="2494" y="1247"/>
                    <a:pt x="2498" y="1247"/>
                    <a:pt x="2501" y="1247"/>
                  </a:cubicBezTo>
                  <a:cubicBezTo>
                    <a:pt x="2514" y="1247"/>
                    <a:pt x="2525" y="1253"/>
                    <a:pt x="2539" y="1269"/>
                  </a:cubicBezTo>
                  <a:cubicBezTo>
                    <a:pt x="2549" y="1280"/>
                    <a:pt x="2556" y="1281"/>
                    <a:pt x="2564" y="1281"/>
                  </a:cubicBezTo>
                  <a:lnTo>
                    <a:pt x="2570" y="1281"/>
                  </a:lnTo>
                  <a:cubicBezTo>
                    <a:pt x="2576" y="1281"/>
                    <a:pt x="2583" y="1282"/>
                    <a:pt x="2591" y="1286"/>
                  </a:cubicBezTo>
                  <a:lnTo>
                    <a:pt x="2591" y="1285"/>
                  </a:lnTo>
                  <a:cubicBezTo>
                    <a:pt x="2591" y="1279"/>
                    <a:pt x="2590" y="1273"/>
                    <a:pt x="2590" y="1266"/>
                  </a:cubicBezTo>
                  <a:cubicBezTo>
                    <a:pt x="2590" y="1251"/>
                    <a:pt x="2603" y="1238"/>
                    <a:pt x="2615" y="1226"/>
                  </a:cubicBezTo>
                  <a:cubicBezTo>
                    <a:pt x="2622" y="1219"/>
                    <a:pt x="2629" y="1212"/>
                    <a:pt x="2631" y="1206"/>
                  </a:cubicBezTo>
                  <a:cubicBezTo>
                    <a:pt x="2634" y="1199"/>
                    <a:pt x="2623" y="1177"/>
                    <a:pt x="2615" y="1162"/>
                  </a:cubicBezTo>
                  <a:cubicBezTo>
                    <a:pt x="2607" y="1146"/>
                    <a:pt x="2600" y="1133"/>
                    <a:pt x="2600" y="1124"/>
                  </a:cubicBezTo>
                  <a:cubicBezTo>
                    <a:pt x="2600" y="1111"/>
                    <a:pt x="2600" y="1070"/>
                    <a:pt x="2587" y="1063"/>
                  </a:cubicBezTo>
                  <a:cubicBezTo>
                    <a:pt x="2579" y="1059"/>
                    <a:pt x="2580" y="1053"/>
                    <a:pt x="2580" y="1051"/>
                  </a:cubicBezTo>
                  <a:cubicBezTo>
                    <a:pt x="2583" y="1037"/>
                    <a:pt x="2621" y="1022"/>
                    <a:pt x="2633" y="1022"/>
                  </a:cubicBezTo>
                  <a:lnTo>
                    <a:pt x="2635" y="1022"/>
                  </a:lnTo>
                  <a:cubicBezTo>
                    <a:pt x="2645" y="1022"/>
                    <a:pt x="2658" y="1017"/>
                    <a:pt x="2669" y="1013"/>
                  </a:cubicBezTo>
                  <a:cubicBezTo>
                    <a:pt x="2686" y="1007"/>
                    <a:pt x="2702" y="1002"/>
                    <a:pt x="2709" y="1010"/>
                  </a:cubicBezTo>
                  <a:cubicBezTo>
                    <a:pt x="2717" y="1018"/>
                    <a:pt x="2735" y="1022"/>
                    <a:pt x="2760" y="1022"/>
                  </a:cubicBezTo>
                  <a:cubicBezTo>
                    <a:pt x="2764" y="1022"/>
                    <a:pt x="2766" y="1021"/>
                    <a:pt x="2767" y="1020"/>
                  </a:cubicBezTo>
                  <a:cubicBezTo>
                    <a:pt x="2768" y="1015"/>
                    <a:pt x="2763" y="1003"/>
                    <a:pt x="2756" y="997"/>
                  </a:cubicBezTo>
                  <a:cubicBezTo>
                    <a:pt x="2746" y="988"/>
                    <a:pt x="2755" y="961"/>
                    <a:pt x="2779" y="902"/>
                  </a:cubicBezTo>
                  <a:cubicBezTo>
                    <a:pt x="2789" y="879"/>
                    <a:pt x="2798" y="857"/>
                    <a:pt x="2801" y="844"/>
                  </a:cubicBezTo>
                  <a:cubicBezTo>
                    <a:pt x="2802" y="839"/>
                    <a:pt x="2805" y="824"/>
                    <a:pt x="2819" y="824"/>
                  </a:cubicBezTo>
                  <a:cubicBezTo>
                    <a:pt x="2825" y="824"/>
                    <a:pt x="2831" y="827"/>
                    <a:pt x="2837" y="831"/>
                  </a:cubicBezTo>
                  <a:cubicBezTo>
                    <a:pt x="2844" y="834"/>
                    <a:pt x="2851" y="839"/>
                    <a:pt x="2859" y="840"/>
                  </a:cubicBezTo>
                  <a:cubicBezTo>
                    <a:pt x="2868" y="841"/>
                    <a:pt x="2878" y="841"/>
                    <a:pt x="2888" y="841"/>
                  </a:cubicBezTo>
                  <a:cubicBezTo>
                    <a:pt x="2904" y="841"/>
                    <a:pt x="2920" y="841"/>
                    <a:pt x="2931" y="846"/>
                  </a:cubicBezTo>
                  <a:cubicBezTo>
                    <a:pt x="2932" y="847"/>
                    <a:pt x="2935" y="848"/>
                    <a:pt x="2939" y="848"/>
                  </a:cubicBezTo>
                  <a:cubicBezTo>
                    <a:pt x="2957" y="848"/>
                    <a:pt x="2988" y="834"/>
                    <a:pt x="2995" y="822"/>
                  </a:cubicBezTo>
                  <a:cubicBezTo>
                    <a:pt x="2999" y="817"/>
                    <a:pt x="2998" y="814"/>
                    <a:pt x="2993" y="806"/>
                  </a:cubicBezTo>
                  <a:cubicBezTo>
                    <a:pt x="2989" y="798"/>
                    <a:pt x="2983" y="786"/>
                    <a:pt x="2983" y="764"/>
                  </a:cubicBezTo>
                  <a:cubicBezTo>
                    <a:pt x="2985" y="720"/>
                    <a:pt x="3013" y="700"/>
                    <a:pt x="3039" y="700"/>
                  </a:cubicBezTo>
                  <a:cubicBezTo>
                    <a:pt x="3064" y="700"/>
                    <a:pt x="3066" y="673"/>
                    <a:pt x="3066" y="664"/>
                  </a:cubicBezTo>
                  <a:cubicBezTo>
                    <a:pt x="3066" y="653"/>
                    <a:pt x="3073" y="645"/>
                    <a:pt x="3079" y="636"/>
                  </a:cubicBezTo>
                  <a:cubicBezTo>
                    <a:pt x="3084" y="630"/>
                    <a:pt x="3089" y="624"/>
                    <a:pt x="3092" y="617"/>
                  </a:cubicBezTo>
                  <a:cubicBezTo>
                    <a:pt x="3091" y="616"/>
                    <a:pt x="3091" y="616"/>
                    <a:pt x="3091" y="615"/>
                  </a:cubicBezTo>
                  <a:cubicBezTo>
                    <a:pt x="3089" y="613"/>
                    <a:pt x="3088" y="611"/>
                    <a:pt x="3086" y="609"/>
                  </a:cubicBezTo>
                  <a:cubicBezTo>
                    <a:pt x="3086" y="609"/>
                    <a:pt x="3086" y="609"/>
                    <a:pt x="3086" y="608"/>
                  </a:cubicBezTo>
                  <a:cubicBezTo>
                    <a:pt x="3084" y="606"/>
                    <a:pt x="3083" y="604"/>
                    <a:pt x="3082" y="602"/>
                  </a:cubicBezTo>
                  <a:cubicBezTo>
                    <a:pt x="3081" y="601"/>
                    <a:pt x="3081" y="601"/>
                    <a:pt x="3081" y="600"/>
                  </a:cubicBezTo>
                  <a:cubicBezTo>
                    <a:pt x="3080" y="598"/>
                    <a:pt x="3079" y="596"/>
                    <a:pt x="3078" y="594"/>
                  </a:cubicBezTo>
                  <a:cubicBezTo>
                    <a:pt x="3078" y="592"/>
                    <a:pt x="3077" y="589"/>
                    <a:pt x="3077" y="587"/>
                  </a:cubicBezTo>
                  <a:cubicBezTo>
                    <a:pt x="3076" y="583"/>
                    <a:pt x="3075" y="583"/>
                    <a:pt x="3074" y="583"/>
                  </a:cubicBezTo>
                  <a:cubicBezTo>
                    <a:pt x="3069" y="583"/>
                    <a:pt x="3061" y="587"/>
                    <a:pt x="3058" y="589"/>
                  </a:cubicBezTo>
                  <a:cubicBezTo>
                    <a:pt x="3045" y="597"/>
                    <a:pt x="3007" y="601"/>
                    <a:pt x="2994" y="601"/>
                  </a:cubicBezTo>
                  <a:cubicBezTo>
                    <a:pt x="2993" y="601"/>
                    <a:pt x="2990" y="601"/>
                    <a:pt x="2988" y="601"/>
                  </a:cubicBezTo>
                  <a:cubicBezTo>
                    <a:pt x="2972" y="597"/>
                    <a:pt x="2950" y="580"/>
                    <a:pt x="2950" y="564"/>
                  </a:cubicBezTo>
                  <a:cubicBezTo>
                    <a:pt x="2950" y="549"/>
                    <a:pt x="2947" y="541"/>
                    <a:pt x="2940" y="541"/>
                  </a:cubicBezTo>
                  <a:cubicBezTo>
                    <a:pt x="2927" y="541"/>
                    <a:pt x="2902" y="536"/>
                    <a:pt x="2887" y="498"/>
                  </a:cubicBezTo>
                  <a:cubicBezTo>
                    <a:pt x="2877" y="476"/>
                    <a:pt x="2865" y="471"/>
                    <a:pt x="2852" y="466"/>
                  </a:cubicBezTo>
                  <a:cubicBezTo>
                    <a:pt x="2848" y="464"/>
                    <a:pt x="2844" y="463"/>
                    <a:pt x="2840" y="461"/>
                  </a:cubicBezTo>
                  <a:cubicBezTo>
                    <a:pt x="2839" y="460"/>
                    <a:pt x="2837" y="460"/>
                    <a:pt x="2835" y="460"/>
                  </a:cubicBezTo>
                  <a:cubicBezTo>
                    <a:pt x="2823" y="460"/>
                    <a:pt x="2802" y="469"/>
                    <a:pt x="2786" y="476"/>
                  </a:cubicBezTo>
                  <a:cubicBezTo>
                    <a:pt x="2780" y="479"/>
                    <a:pt x="2774" y="481"/>
                    <a:pt x="2769" y="483"/>
                  </a:cubicBezTo>
                  <a:cubicBezTo>
                    <a:pt x="2766" y="484"/>
                    <a:pt x="2762" y="485"/>
                    <a:pt x="2757" y="485"/>
                  </a:cubicBezTo>
                  <a:cubicBezTo>
                    <a:pt x="2744" y="485"/>
                    <a:pt x="2727" y="481"/>
                    <a:pt x="2712" y="477"/>
                  </a:cubicBezTo>
                  <a:cubicBezTo>
                    <a:pt x="2704" y="475"/>
                    <a:pt x="2698" y="473"/>
                    <a:pt x="2691" y="471"/>
                  </a:cubicBezTo>
                  <a:cubicBezTo>
                    <a:pt x="2678" y="469"/>
                    <a:pt x="2669" y="458"/>
                    <a:pt x="2660" y="447"/>
                  </a:cubicBezTo>
                  <a:cubicBezTo>
                    <a:pt x="2653" y="439"/>
                    <a:pt x="2647" y="432"/>
                    <a:pt x="2641" y="430"/>
                  </a:cubicBezTo>
                  <a:cubicBezTo>
                    <a:pt x="2639" y="429"/>
                    <a:pt x="2637" y="429"/>
                    <a:pt x="2635" y="429"/>
                  </a:cubicBezTo>
                  <a:cubicBezTo>
                    <a:pt x="2626" y="431"/>
                    <a:pt x="2620" y="443"/>
                    <a:pt x="2614" y="454"/>
                  </a:cubicBezTo>
                  <a:cubicBezTo>
                    <a:pt x="2607" y="466"/>
                    <a:pt x="2601" y="478"/>
                    <a:pt x="2589" y="478"/>
                  </a:cubicBezTo>
                  <a:cubicBezTo>
                    <a:pt x="2576" y="478"/>
                    <a:pt x="2564" y="455"/>
                    <a:pt x="2543" y="410"/>
                  </a:cubicBezTo>
                  <a:cubicBezTo>
                    <a:pt x="2531" y="386"/>
                    <a:pt x="2518" y="359"/>
                    <a:pt x="2505" y="339"/>
                  </a:cubicBezTo>
                  <a:cubicBezTo>
                    <a:pt x="2501" y="333"/>
                    <a:pt x="2497" y="326"/>
                    <a:pt x="2492" y="319"/>
                  </a:cubicBezTo>
                  <a:cubicBezTo>
                    <a:pt x="2460" y="268"/>
                    <a:pt x="2410" y="191"/>
                    <a:pt x="2367" y="175"/>
                  </a:cubicBezTo>
                  <a:cubicBezTo>
                    <a:pt x="2345" y="167"/>
                    <a:pt x="2332" y="156"/>
                    <a:pt x="2329" y="143"/>
                  </a:cubicBezTo>
                  <a:cubicBezTo>
                    <a:pt x="2326" y="132"/>
                    <a:pt x="2331" y="120"/>
                    <a:pt x="2343" y="108"/>
                  </a:cubicBezTo>
                  <a:cubicBezTo>
                    <a:pt x="2341" y="107"/>
                    <a:pt x="2336" y="106"/>
                    <a:pt x="2328" y="106"/>
                  </a:cubicBezTo>
                  <a:cubicBezTo>
                    <a:pt x="2326" y="106"/>
                    <a:pt x="2323" y="106"/>
                    <a:pt x="2320" y="106"/>
                  </a:cubicBezTo>
                  <a:cubicBezTo>
                    <a:pt x="2312" y="107"/>
                    <a:pt x="2305" y="109"/>
                    <a:pt x="2300" y="112"/>
                  </a:cubicBezTo>
                  <a:cubicBezTo>
                    <a:pt x="2294" y="116"/>
                    <a:pt x="2287" y="120"/>
                    <a:pt x="2281" y="124"/>
                  </a:cubicBezTo>
                  <a:cubicBezTo>
                    <a:pt x="2277" y="127"/>
                    <a:pt x="2274" y="129"/>
                    <a:pt x="2270" y="131"/>
                  </a:cubicBezTo>
                  <a:cubicBezTo>
                    <a:pt x="2257" y="140"/>
                    <a:pt x="2242" y="149"/>
                    <a:pt x="2228" y="152"/>
                  </a:cubicBezTo>
                  <a:cubicBezTo>
                    <a:pt x="2220" y="153"/>
                    <a:pt x="2210" y="160"/>
                    <a:pt x="2199" y="167"/>
                  </a:cubicBezTo>
                  <a:cubicBezTo>
                    <a:pt x="2197" y="168"/>
                    <a:pt x="2195" y="169"/>
                    <a:pt x="2193" y="170"/>
                  </a:cubicBezTo>
                  <a:cubicBezTo>
                    <a:pt x="2180" y="179"/>
                    <a:pt x="2166" y="187"/>
                    <a:pt x="2152" y="187"/>
                  </a:cubicBezTo>
                  <a:cubicBezTo>
                    <a:pt x="2149" y="187"/>
                    <a:pt x="2145" y="186"/>
                    <a:pt x="2142" y="185"/>
                  </a:cubicBezTo>
                  <a:cubicBezTo>
                    <a:pt x="2134" y="182"/>
                    <a:pt x="2126" y="188"/>
                    <a:pt x="2118" y="194"/>
                  </a:cubicBezTo>
                  <a:cubicBezTo>
                    <a:pt x="2112" y="199"/>
                    <a:pt x="2106" y="204"/>
                    <a:pt x="2098" y="204"/>
                  </a:cubicBezTo>
                  <a:cubicBezTo>
                    <a:pt x="2092" y="204"/>
                    <a:pt x="2087" y="202"/>
                    <a:pt x="2083" y="198"/>
                  </a:cubicBezTo>
                  <a:cubicBezTo>
                    <a:pt x="2078" y="193"/>
                    <a:pt x="2076" y="188"/>
                    <a:pt x="2076" y="183"/>
                  </a:cubicBezTo>
                  <a:cubicBezTo>
                    <a:pt x="2076" y="174"/>
                    <a:pt x="2085" y="166"/>
                    <a:pt x="2094" y="159"/>
                  </a:cubicBezTo>
                  <a:cubicBezTo>
                    <a:pt x="2100" y="154"/>
                    <a:pt x="2108" y="148"/>
                    <a:pt x="2108" y="144"/>
                  </a:cubicBezTo>
                  <a:cubicBezTo>
                    <a:pt x="2108" y="144"/>
                    <a:pt x="2108" y="143"/>
                    <a:pt x="2107" y="143"/>
                  </a:cubicBezTo>
                  <a:cubicBezTo>
                    <a:pt x="2104" y="143"/>
                    <a:pt x="2100" y="144"/>
                    <a:pt x="2096" y="145"/>
                  </a:cubicBezTo>
                  <a:cubicBezTo>
                    <a:pt x="2088" y="147"/>
                    <a:pt x="2080" y="148"/>
                    <a:pt x="2074" y="146"/>
                  </a:cubicBezTo>
                  <a:cubicBezTo>
                    <a:pt x="2074" y="146"/>
                    <a:pt x="2074" y="146"/>
                    <a:pt x="2073" y="146"/>
                  </a:cubicBezTo>
                  <a:lnTo>
                    <a:pt x="2073" y="146"/>
                  </a:lnTo>
                  <a:cubicBezTo>
                    <a:pt x="2071" y="145"/>
                    <a:pt x="2070" y="144"/>
                    <a:pt x="2069" y="143"/>
                  </a:cubicBezTo>
                  <a:cubicBezTo>
                    <a:pt x="2065" y="139"/>
                    <a:pt x="2058" y="135"/>
                    <a:pt x="2052" y="133"/>
                  </a:cubicBezTo>
                  <a:cubicBezTo>
                    <a:pt x="2050" y="133"/>
                    <a:pt x="2048" y="132"/>
                    <a:pt x="2046" y="132"/>
                  </a:cubicBezTo>
                  <a:cubicBezTo>
                    <a:pt x="2044" y="132"/>
                    <a:pt x="2044" y="133"/>
                    <a:pt x="2044" y="134"/>
                  </a:cubicBezTo>
                  <a:cubicBezTo>
                    <a:pt x="2044" y="136"/>
                    <a:pt x="2043" y="138"/>
                    <a:pt x="2042" y="140"/>
                  </a:cubicBezTo>
                  <a:lnTo>
                    <a:pt x="2042" y="141"/>
                  </a:lnTo>
                  <a:cubicBezTo>
                    <a:pt x="2041" y="142"/>
                    <a:pt x="2041" y="143"/>
                    <a:pt x="2040" y="144"/>
                  </a:cubicBezTo>
                  <a:cubicBezTo>
                    <a:pt x="2039" y="145"/>
                    <a:pt x="2039" y="145"/>
                    <a:pt x="2039" y="145"/>
                  </a:cubicBezTo>
                  <a:cubicBezTo>
                    <a:pt x="2038" y="146"/>
                    <a:pt x="2037" y="146"/>
                    <a:pt x="2036" y="147"/>
                  </a:cubicBezTo>
                  <a:cubicBezTo>
                    <a:pt x="2035" y="147"/>
                    <a:pt x="2035" y="147"/>
                    <a:pt x="2034" y="147"/>
                  </a:cubicBezTo>
                  <a:cubicBezTo>
                    <a:pt x="2034" y="148"/>
                    <a:pt x="2033" y="148"/>
                    <a:pt x="2033" y="148"/>
                  </a:cubicBezTo>
                  <a:cubicBezTo>
                    <a:pt x="2032" y="148"/>
                    <a:pt x="2031" y="148"/>
                    <a:pt x="2030" y="148"/>
                  </a:cubicBezTo>
                  <a:cubicBezTo>
                    <a:pt x="2030" y="148"/>
                    <a:pt x="2030" y="148"/>
                    <a:pt x="2029" y="148"/>
                  </a:cubicBezTo>
                  <a:cubicBezTo>
                    <a:pt x="2028" y="148"/>
                    <a:pt x="2026" y="147"/>
                    <a:pt x="2024" y="147"/>
                  </a:cubicBezTo>
                  <a:cubicBezTo>
                    <a:pt x="2023" y="147"/>
                    <a:pt x="2023" y="146"/>
                    <a:pt x="2022" y="146"/>
                  </a:cubicBezTo>
                  <a:cubicBezTo>
                    <a:pt x="2020" y="145"/>
                    <a:pt x="2018" y="144"/>
                    <a:pt x="2017" y="143"/>
                  </a:cubicBezTo>
                  <a:cubicBezTo>
                    <a:pt x="2013" y="139"/>
                    <a:pt x="2010" y="134"/>
                    <a:pt x="2010" y="129"/>
                  </a:cubicBezTo>
                  <a:cubicBezTo>
                    <a:pt x="2010" y="122"/>
                    <a:pt x="2002" y="111"/>
                    <a:pt x="1997" y="111"/>
                  </a:cubicBezTo>
                  <a:cubicBezTo>
                    <a:pt x="1995" y="111"/>
                    <a:pt x="1993" y="112"/>
                    <a:pt x="1991" y="114"/>
                  </a:cubicBezTo>
                  <a:cubicBezTo>
                    <a:pt x="1985" y="122"/>
                    <a:pt x="1972" y="128"/>
                    <a:pt x="1959" y="131"/>
                  </a:cubicBezTo>
                  <a:cubicBezTo>
                    <a:pt x="1951" y="133"/>
                    <a:pt x="1943" y="134"/>
                    <a:pt x="1936" y="134"/>
                  </a:cubicBezTo>
                  <a:cubicBezTo>
                    <a:pt x="1925" y="134"/>
                    <a:pt x="1917" y="131"/>
                    <a:pt x="1913" y="126"/>
                  </a:cubicBezTo>
                  <a:cubicBezTo>
                    <a:pt x="1904" y="116"/>
                    <a:pt x="1910" y="107"/>
                    <a:pt x="1914" y="101"/>
                  </a:cubicBezTo>
                  <a:cubicBezTo>
                    <a:pt x="1917" y="98"/>
                    <a:pt x="1919" y="94"/>
                    <a:pt x="1920" y="89"/>
                  </a:cubicBezTo>
                  <a:cubicBezTo>
                    <a:pt x="1921" y="84"/>
                    <a:pt x="1917" y="77"/>
                    <a:pt x="1914" y="69"/>
                  </a:cubicBezTo>
                  <a:cubicBezTo>
                    <a:pt x="1909" y="58"/>
                    <a:pt x="1904" y="47"/>
                    <a:pt x="1907" y="35"/>
                  </a:cubicBezTo>
                  <a:cubicBezTo>
                    <a:pt x="1907" y="31"/>
                    <a:pt x="1905" y="27"/>
                    <a:pt x="1903" y="25"/>
                  </a:cubicBezTo>
                  <a:cubicBezTo>
                    <a:pt x="1894" y="15"/>
                    <a:pt x="1874" y="7"/>
                    <a:pt x="1865" y="11"/>
                  </a:cubicBezTo>
                  <a:cubicBezTo>
                    <a:pt x="1860" y="13"/>
                    <a:pt x="1854" y="14"/>
                    <a:pt x="1847" y="14"/>
                  </a:cubicBezTo>
                  <a:cubicBezTo>
                    <a:pt x="1831" y="14"/>
                    <a:pt x="1813" y="8"/>
                    <a:pt x="1802" y="2"/>
                  </a:cubicBezTo>
                  <a:cubicBezTo>
                    <a:pt x="1800" y="2"/>
                    <a:pt x="1796" y="0"/>
                    <a:pt x="1786" y="0"/>
                  </a:cubicBezTo>
                  <a:cubicBezTo>
                    <a:pt x="1754" y="0"/>
                    <a:pt x="1716" y="13"/>
                    <a:pt x="1715" y="20"/>
                  </a:cubicBezTo>
                  <a:cubicBezTo>
                    <a:pt x="1712" y="33"/>
                    <a:pt x="1687" y="41"/>
                    <a:pt x="1630" y="54"/>
                  </a:cubicBezTo>
                  <a:cubicBezTo>
                    <a:pt x="1616" y="57"/>
                    <a:pt x="1604" y="60"/>
                    <a:pt x="1600" y="62"/>
                  </a:cubicBezTo>
                  <a:cubicBezTo>
                    <a:pt x="1583" y="68"/>
                    <a:pt x="1520" y="78"/>
                    <a:pt x="1495" y="82"/>
                  </a:cubicBezTo>
                  <a:cubicBezTo>
                    <a:pt x="1493" y="82"/>
                    <a:pt x="1491" y="82"/>
                    <a:pt x="1490" y="82"/>
                  </a:cubicBezTo>
                  <a:cubicBezTo>
                    <a:pt x="1481" y="84"/>
                    <a:pt x="1471" y="88"/>
                    <a:pt x="1461" y="92"/>
                  </a:cubicBezTo>
                  <a:cubicBezTo>
                    <a:pt x="1447" y="99"/>
                    <a:pt x="1430" y="106"/>
                    <a:pt x="1411" y="106"/>
                  </a:cubicBezTo>
                  <a:cubicBezTo>
                    <a:pt x="1392" y="106"/>
                    <a:pt x="1328" y="108"/>
                    <a:pt x="1300" y="129"/>
                  </a:cubicBezTo>
                  <a:cubicBezTo>
                    <a:pt x="1286" y="139"/>
                    <a:pt x="1269" y="140"/>
                    <a:pt x="1257" y="140"/>
                  </a:cubicBezTo>
                  <a:cubicBezTo>
                    <a:pt x="1250" y="140"/>
                    <a:pt x="1242" y="140"/>
                    <a:pt x="1235" y="139"/>
                  </a:cubicBezTo>
                  <a:cubicBezTo>
                    <a:pt x="1223" y="138"/>
                    <a:pt x="1212" y="138"/>
                    <a:pt x="1207" y="140"/>
                  </a:cubicBezTo>
                  <a:cubicBezTo>
                    <a:pt x="1201" y="142"/>
                    <a:pt x="1194" y="142"/>
                    <a:pt x="1186" y="142"/>
                  </a:cubicBezTo>
                  <a:cubicBezTo>
                    <a:pt x="1180" y="142"/>
                    <a:pt x="1174" y="142"/>
                    <a:pt x="1168" y="142"/>
                  </a:cubicBezTo>
                  <a:cubicBezTo>
                    <a:pt x="1163" y="141"/>
                    <a:pt x="1158" y="141"/>
                    <a:pt x="1154" y="141"/>
                  </a:cubicBezTo>
                  <a:cubicBezTo>
                    <a:pt x="1147" y="141"/>
                    <a:pt x="1145" y="142"/>
                    <a:pt x="1144" y="142"/>
                  </a:cubicBezTo>
                  <a:cubicBezTo>
                    <a:pt x="1142" y="144"/>
                    <a:pt x="1140" y="150"/>
                    <a:pt x="1140" y="157"/>
                  </a:cubicBezTo>
                  <a:cubicBezTo>
                    <a:pt x="1140" y="170"/>
                    <a:pt x="1143" y="188"/>
                    <a:pt x="1149" y="199"/>
                  </a:cubicBezTo>
                  <a:cubicBezTo>
                    <a:pt x="1152" y="204"/>
                    <a:pt x="1164" y="209"/>
                    <a:pt x="1176" y="213"/>
                  </a:cubicBezTo>
                  <a:cubicBezTo>
                    <a:pt x="1179" y="215"/>
                    <a:pt x="1183" y="216"/>
                    <a:pt x="1187" y="217"/>
                  </a:cubicBezTo>
                  <a:cubicBezTo>
                    <a:pt x="1192" y="219"/>
                    <a:pt x="1196" y="220"/>
                    <a:pt x="1200" y="222"/>
                  </a:cubicBezTo>
                  <a:cubicBezTo>
                    <a:pt x="1210" y="225"/>
                    <a:pt x="1216" y="229"/>
                    <a:pt x="1217" y="234"/>
                  </a:cubicBezTo>
                  <a:cubicBezTo>
                    <a:pt x="1218" y="236"/>
                    <a:pt x="1218" y="239"/>
                    <a:pt x="1216" y="241"/>
                  </a:cubicBezTo>
                  <a:cubicBezTo>
                    <a:pt x="1211" y="248"/>
                    <a:pt x="1195" y="250"/>
                    <a:pt x="1158" y="253"/>
                  </a:cubicBezTo>
                  <a:cubicBezTo>
                    <a:pt x="1148" y="253"/>
                    <a:pt x="1139" y="254"/>
                    <a:pt x="1131" y="255"/>
                  </a:cubicBezTo>
                  <a:cubicBezTo>
                    <a:pt x="1126" y="256"/>
                    <a:pt x="1122" y="258"/>
                    <a:pt x="1120" y="262"/>
                  </a:cubicBezTo>
                  <a:cubicBezTo>
                    <a:pt x="1118" y="264"/>
                    <a:pt x="1117" y="267"/>
                    <a:pt x="1117" y="270"/>
                  </a:cubicBezTo>
                  <a:cubicBezTo>
                    <a:pt x="1117" y="273"/>
                    <a:pt x="1117" y="276"/>
                    <a:pt x="1117" y="280"/>
                  </a:cubicBezTo>
                  <a:cubicBezTo>
                    <a:pt x="1118" y="287"/>
                    <a:pt x="1120" y="294"/>
                    <a:pt x="1122" y="301"/>
                  </a:cubicBezTo>
                  <a:cubicBezTo>
                    <a:pt x="1123" y="303"/>
                    <a:pt x="1124" y="306"/>
                    <a:pt x="1124" y="308"/>
                  </a:cubicBezTo>
                  <a:cubicBezTo>
                    <a:pt x="1124" y="311"/>
                    <a:pt x="1123" y="314"/>
                    <a:pt x="1122" y="316"/>
                  </a:cubicBezTo>
                  <a:cubicBezTo>
                    <a:pt x="1113" y="335"/>
                    <a:pt x="1076" y="348"/>
                    <a:pt x="1071" y="350"/>
                  </a:cubicBezTo>
                  <a:cubicBezTo>
                    <a:pt x="1069" y="350"/>
                    <a:pt x="1066" y="352"/>
                    <a:pt x="1067" y="357"/>
                  </a:cubicBezTo>
                  <a:cubicBezTo>
                    <a:pt x="1069" y="366"/>
                    <a:pt x="1080" y="379"/>
                    <a:pt x="1090" y="379"/>
                  </a:cubicBezTo>
                  <a:cubicBezTo>
                    <a:pt x="1102" y="379"/>
                    <a:pt x="1113" y="384"/>
                    <a:pt x="1122" y="388"/>
                  </a:cubicBezTo>
                  <a:cubicBezTo>
                    <a:pt x="1130" y="392"/>
                    <a:pt x="1137" y="395"/>
                    <a:pt x="1144" y="395"/>
                  </a:cubicBezTo>
                  <a:cubicBezTo>
                    <a:pt x="1147" y="395"/>
                    <a:pt x="1149" y="396"/>
                    <a:pt x="1152" y="397"/>
                  </a:cubicBezTo>
                  <a:cubicBezTo>
                    <a:pt x="1168" y="405"/>
                    <a:pt x="1170" y="436"/>
                    <a:pt x="1170" y="456"/>
                  </a:cubicBezTo>
                  <a:cubicBezTo>
                    <a:pt x="1170" y="471"/>
                    <a:pt x="1161" y="489"/>
                    <a:pt x="1117" y="489"/>
                  </a:cubicBezTo>
                  <a:cubicBezTo>
                    <a:pt x="1099" y="489"/>
                    <a:pt x="1086" y="480"/>
                    <a:pt x="1076" y="474"/>
                  </a:cubicBezTo>
                  <a:cubicBezTo>
                    <a:pt x="1069" y="469"/>
                    <a:pt x="1064" y="466"/>
                    <a:pt x="1058" y="465"/>
                  </a:cubicBezTo>
                  <a:lnTo>
                    <a:pt x="1058" y="465"/>
                  </a:lnTo>
                  <a:cubicBezTo>
                    <a:pt x="1054" y="465"/>
                    <a:pt x="1052" y="471"/>
                    <a:pt x="1049" y="479"/>
                  </a:cubicBezTo>
                  <a:cubicBezTo>
                    <a:pt x="1046" y="487"/>
                    <a:pt x="1043" y="497"/>
                    <a:pt x="1035" y="501"/>
                  </a:cubicBezTo>
                  <a:cubicBezTo>
                    <a:pt x="1033" y="503"/>
                    <a:pt x="1031" y="503"/>
                    <a:pt x="1028" y="503"/>
                  </a:cubicBezTo>
                  <a:cubicBezTo>
                    <a:pt x="1027" y="503"/>
                    <a:pt x="1025" y="503"/>
                    <a:pt x="1023" y="502"/>
                  </a:cubicBezTo>
                  <a:cubicBezTo>
                    <a:pt x="1022" y="501"/>
                    <a:pt x="1020" y="500"/>
                    <a:pt x="1019" y="499"/>
                  </a:cubicBezTo>
                  <a:cubicBezTo>
                    <a:pt x="1016" y="497"/>
                    <a:pt x="1014" y="494"/>
                    <a:pt x="1012" y="491"/>
                  </a:cubicBezTo>
                  <a:cubicBezTo>
                    <a:pt x="1009" y="487"/>
                    <a:pt x="1007" y="484"/>
                    <a:pt x="1004" y="482"/>
                  </a:cubicBezTo>
                  <a:cubicBezTo>
                    <a:pt x="1003" y="481"/>
                    <a:pt x="1002" y="481"/>
                    <a:pt x="1002" y="480"/>
                  </a:cubicBezTo>
                  <a:cubicBezTo>
                    <a:pt x="1000" y="479"/>
                    <a:pt x="998" y="478"/>
                    <a:pt x="995" y="478"/>
                  </a:cubicBezTo>
                  <a:cubicBezTo>
                    <a:pt x="983" y="478"/>
                    <a:pt x="948" y="478"/>
                    <a:pt x="939" y="451"/>
                  </a:cubicBezTo>
                  <a:cubicBezTo>
                    <a:pt x="936" y="443"/>
                    <a:pt x="924" y="438"/>
                    <a:pt x="908" y="438"/>
                  </a:cubicBezTo>
                  <a:cubicBezTo>
                    <a:pt x="894" y="438"/>
                    <a:pt x="881" y="442"/>
                    <a:pt x="874" y="450"/>
                  </a:cubicBezTo>
                  <a:cubicBezTo>
                    <a:pt x="865" y="459"/>
                    <a:pt x="858" y="463"/>
                    <a:pt x="850" y="463"/>
                  </a:cubicBezTo>
                  <a:cubicBezTo>
                    <a:pt x="845" y="463"/>
                    <a:pt x="840" y="460"/>
                    <a:pt x="835" y="457"/>
                  </a:cubicBezTo>
                  <a:cubicBezTo>
                    <a:pt x="833" y="455"/>
                    <a:pt x="830" y="453"/>
                    <a:pt x="827" y="451"/>
                  </a:cubicBezTo>
                  <a:lnTo>
                    <a:pt x="822" y="447"/>
                  </a:lnTo>
                  <a:cubicBezTo>
                    <a:pt x="820" y="445"/>
                    <a:pt x="815" y="444"/>
                    <a:pt x="810" y="444"/>
                  </a:cubicBezTo>
                  <a:cubicBezTo>
                    <a:pt x="789" y="444"/>
                    <a:pt x="761" y="458"/>
                    <a:pt x="757" y="468"/>
                  </a:cubicBezTo>
                  <a:cubicBezTo>
                    <a:pt x="752" y="480"/>
                    <a:pt x="736" y="488"/>
                    <a:pt x="715" y="488"/>
                  </a:cubicBezTo>
                  <a:cubicBezTo>
                    <a:pt x="702" y="488"/>
                    <a:pt x="688" y="484"/>
                    <a:pt x="677" y="478"/>
                  </a:cubicBezTo>
                  <a:cubicBezTo>
                    <a:pt x="666" y="471"/>
                    <a:pt x="653" y="463"/>
                    <a:pt x="646" y="463"/>
                  </a:cubicBezTo>
                  <a:cubicBezTo>
                    <a:pt x="645" y="463"/>
                    <a:pt x="642" y="463"/>
                    <a:pt x="642" y="472"/>
                  </a:cubicBezTo>
                  <a:cubicBezTo>
                    <a:pt x="642" y="480"/>
                    <a:pt x="640" y="484"/>
                    <a:pt x="638" y="487"/>
                  </a:cubicBezTo>
                  <a:cubicBezTo>
                    <a:pt x="635" y="489"/>
                    <a:pt x="633" y="489"/>
                    <a:pt x="631" y="489"/>
                  </a:cubicBezTo>
                  <a:cubicBezTo>
                    <a:pt x="629" y="489"/>
                    <a:pt x="628" y="489"/>
                    <a:pt x="626" y="488"/>
                  </a:cubicBezTo>
                  <a:cubicBezTo>
                    <a:pt x="626" y="488"/>
                    <a:pt x="626" y="488"/>
                    <a:pt x="625" y="488"/>
                  </a:cubicBezTo>
                  <a:cubicBezTo>
                    <a:pt x="624" y="487"/>
                    <a:pt x="623" y="487"/>
                    <a:pt x="622" y="486"/>
                  </a:cubicBezTo>
                  <a:cubicBezTo>
                    <a:pt x="622" y="486"/>
                    <a:pt x="622" y="485"/>
                    <a:pt x="621" y="485"/>
                  </a:cubicBezTo>
                  <a:cubicBezTo>
                    <a:pt x="620" y="484"/>
                    <a:pt x="620" y="484"/>
                    <a:pt x="619" y="483"/>
                  </a:cubicBezTo>
                  <a:cubicBezTo>
                    <a:pt x="618" y="482"/>
                    <a:pt x="618" y="482"/>
                    <a:pt x="618" y="481"/>
                  </a:cubicBezTo>
                  <a:cubicBezTo>
                    <a:pt x="615" y="478"/>
                    <a:pt x="613" y="475"/>
                    <a:pt x="612" y="471"/>
                  </a:cubicBezTo>
                  <a:cubicBezTo>
                    <a:pt x="612" y="471"/>
                    <a:pt x="612" y="471"/>
                    <a:pt x="612" y="470"/>
                  </a:cubicBezTo>
                  <a:cubicBezTo>
                    <a:pt x="611" y="468"/>
                    <a:pt x="610" y="465"/>
                    <a:pt x="610" y="462"/>
                  </a:cubicBezTo>
                  <a:lnTo>
                    <a:pt x="610" y="462"/>
                  </a:lnTo>
                  <a:cubicBezTo>
                    <a:pt x="610" y="460"/>
                    <a:pt x="608" y="457"/>
                    <a:pt x="604" y="453"/>
                  </a:cubicBezTo>
                  <a:cubicBezTo>
                    <a:pt x="592" y="442"/>
                    <a:pt x="567" y="426"/>
                    <a:pt x="557" y="419"/>
                  </a:cubicBezTo>
                  <a:lnTo>
                    <a:pt x="552" y="415"/>
                  </a:lnTo>
                  <a:lnTo>
                    <a:pt x="548" y="413"/>
                  </a:lnTo>
                  <a:cubicBezTo>
                    <a:pt x="540" y="407"/>
                    <a:pt x="521" y="404"/>
                    <a:pt x="504" y="401"/>
                  </a:cubicBezTo>
                  <a:cubicBezTo>
                    <a:pt x="476" y="396"/>
                    <a:pt x="460" y="393"/>
                    <a:pt x="458" y="383"/>
                  </a:cubicBezTo>
                  <a:cubicBezTo>
                    <a:pt x="457" y="379"/>
                    <a:pt x="446" y="373"/>
                    <a:pt x="434" y="373"/>
                  </a:cubicBezTo>
                  <a:cubicBezTo>
                    <a:pt x="429" y="373"/>
                    <a:pt x="419" y="374"/>
                    <a:pt x="415" y="383"/>
                  </a:cubicBezTo>
                  <a:cubicBezTo>
                    <a:pt x="410" y="394"/>
                    <a:pt x="404" y="399"/>
                    <a:pt x="395" y="399"/>
                  </a:cubicBezTo>
                  <a:cubicBezTo>
                    <a:pt x="388" y="399"/>
                    <a:pt x="380" y="395"/>
                    <a:pt x="373" y="391"/>
                  </a:cubicBezTo>
                  <a:cubicBezTo>
                    <a:pt x="371" y="389"/>
                    <a:pt x="368" y="388"/>
                    <a:pt x="366" y="386"/>
                  </a:cubicBezTo>
                  <a:cubicBezTo>
                    <a:pt x="365" y="386"/>
                    <a:pt x="363" y="385"/>
                    <a:pt x="361" y="385"/>
                  </a:cubicBezTo>
                  <a:cubicBezTo>
                    <a:pt x="352" y="385"/>
                    <a:pt x="338" y="391"/>
                    <a:pt x="327" y="397"/>
                  </a:cubicBezTo>
                  <a:cubicBezTo>
                    <a:pt x="324" y="398"/>
                    <a:pt x="321" y="400"/>
                    <a:pt x="318" y="401"/>
                  </a:cubicBezTo>
                  <a:lnTo>
                    <a:pt x="314" y="403"/>
                  </a:lnTo>
                  <a:cubicBezTo>
                    <a:pt x="311" y="405"/>
                    <a:pt x="306" y="408"/>
                    <a:pt x="301" y="411"/>
                  </a:cubicBezTo>
                  <a:cubicBezTo>
                    <a:pt x="280" y="423"/>
                    <a:pt x="250" y="441"/>
                    <a:pt x="230" y="441"/>
                  </a:cubicBezTo>
                  <a:cubicBezTo>
                    <a:pt x="223" y="441"/>
                    <a:pt x="222" y="444"/>
                    <a:pt x="218" y="453"/>
                  </a:cubicBezTo>
                  <a:cubicBezTo>
                    <a:pt x="215" y="462"/>
                    <a:pt x="210" y="474"/>
                    <a:pt x="191" y="478"/>
                  </a:cubicBezTo>
                  <a:cubicBezTo>
                    <a:pt x="182" y="480"/>
                    <a:pt x="177" y="483"/>
                    <a:pt x="174" y="488"/>
                  </a:cubicBezTo>
                  <a:cubicBezTo>
                    <a:pt x="170" y="494"/>
                    <a:pt x="172" y="502"/>
                    <a:pt x="174" y="510"/>
                  </a:cubicBezTo>
                  <a:lnTo>
                    <a:pt x="175" y="512"/>
                  </a:lnTo>
                  <a:cubicBezTo>
                    <a:pt x="175" y="514"/>
                    <a:pt x="177" y="517"/>
                    <a:pt x="178" y="520"/>
                  </a:cubicBezTo>
                  <a:cubicBezTo>
                    <a:pt x="181" y="529"/>
                    <a:pt x="186" y="541"/>
                    <a:pt x="181" y="552"/>
                  </a:cubicBezTo>
                  <a:cubicBezTo>
                    <a:pt x="179" y="558"/>
                    <a:pt x="173" y="563"/>
                    <a:pt x="164" y="566"/>
                  </a:cubicBezTo>
                  <a:cubicBezTo>
                    <a:pt x="161" y="567"/>
                    <a:pt x="158" y="568"/>
                    <a:pt x="155" y="568"/>
                  </a:cubicBezTo>
                  <a:cubicBezTo>
                    <a:pt x="141" y="568"/>
                    <a:pt x="131" y="557"/>
                    <a:pt x="123" y="544"/>
                  </a:cubicBezTo>
                  <a:cubicBezTo>
                    <a:pt x="121" y="543"/>
                    <a:pt x="120" y="541"/>
                    <a:pt x="119" y="539"/>
                  </a:cubicBezTo>
                  <a:cubicBezTo>
                    <a:pt x="113" y="530"/>
                    <a:pt x="106" y="520"/>
                    <a:pt x="98" y="515"/>
                  </a:cubicBezTo>
                  <a:cubicBezTo>
                    <a:pt x="93" y="511"/>
                    <a:pt x="88" y="509"/>
                    <a:pt x="84" y="509"/>
                  </a:cubicBezTo>
                  <a:cubicBezTo>
                    <a:pt x="73" y="509"/>
                    <a:pt x="63" y="522"/>
                    <a:pt x="63" y="537"/>
                  </a:cubicBezTo>
                  <a:cubicBezTo>
                    <a:pt x="63" y="551"/>
                    <a:pt x="55" y="559"/>
                    <a:pt x="46" y="565"/>
                  </a:cubicBezTo>
                  <a:cubicBezTo>
                    <a:pt x="45" y="566"/>
                    <a:pt x="44" y="567"/>
                    <a:pt x="42" y="568"/>
                  </a:cubicBezTo>
                  <a:cubicBezTo>
                    <a:pt x="35" y="573"/>
                    <a:pt x="27" y="578"/>
                    <a:pt x="22" y="587"/>
                  </a:cubicBezTo>
                  <a:cubicBezTo>
                    <a:pt x="17" y="596"/>
                    <a:pt x="20" y="599"/>
                    <a:pt x="33" y="607"/>
                  </a:cubicBezTo>
                  <a:cubicBezTo>
                    <a:pt x="40" y="610"/>
                    <a:pt x="46" y="614"/>
                    <a:pt x="46" y="621"/>
                  </a:cubicBezTo>
                  <a:cubicBezTo>
                    <a:pt x="46" y="632"/>
                    <a:pt x="34" y="641"/>
                    <a:pt x="22" y="647"/>
                  </a:cubicBezTo>
                  <a:cubicBezTo>
                    <a:pt x="20" y="648"/>
                    <a:pt x="18" y="649"/>
                    <a:pt x="16" y="650"/>
                  </a:cubicBezTo>
                  <a:cubicBezTo>
                    <a:pt x="13" y="652"/>
                    <a:pt x="4" y="668"/>
                    <a:pt x="1" y="681"/>
                  </a:cubicBezTo>
                  <a:cubicBezTo>
                    <a:pt x="0" y="686"/>
                    <a:pt x="1" y="688"/>
                    <a:pt x="1" y="689"/>
                  </a:cubicBezTo>
                  <a:cubicBezTo>
                    <a:pt x="3" y="691"/>
                    <a:pt x="10" y="693"/>
                    <a:pt x="15" y="694"/>
                  </a:cubicBezTo>
                  <a:cubicBezTo>
                    <a:pt x="29" y="698"/>
                    <a:pt x="49" y="704"/>
                    <a:pt x="46" y="724"/>
                  </a:cubicBezTo>
                  <a:cubicBezTo>
                    <a:pt x="45" y="732"/>
                    <a:pt x="44" y="742"/>
                    <a:pt x="44" y="749"/>
                  </a:cubicBezTo>
                  <a:cubicBezTo>
                    <a:pt x="44" y="751"/>
                    <a:pt x="44" y="752"/>
                    <a:pt x="44" y="754"/>
                  </a:cubicBezTo>
                  <a:cubicBezTo>
                    <a:pt x="45" y="756"/>
                    <a:pt x="45" y="757"/>
                    <a:pt x="46" y="758"/>
                  </a:cubicBezTo>
                  <a:cubicBezTo>
                    <a:pt x="46" y="759"/>
                    <a:pt x="48" y="759"/>
                    <a:pt x="52" y="758"/>
                  </a:cubicBezTo>
                  <a:cubicBezTo>
                    <a:pt x="61" y="755"/>
                    <a:pt x="72" y="753"/>
                    <a:pt x="84" y="753"/>
                  </a:cubicBezTo>
                  <a:cubicBezTo>
                    <a:pt x="89" y="753"/>
                    <a:pt x="94" y="754"/>
                    <a:pt x="98" y="754"/>
                  </a:cubicBezTo>
                  <a:cubicBezTo>
                    <a:pt x="102" y="754"/>
                    <a:pt x="105" y="754"/>
                    <a:pt x="108" y="754"/>
                  </a:cubicBezTo>
                  <a:cubicBezTo>
                    <a:pt x="120" y="754"/>
                    <a:pt x="128" y="766"/>
                    <a:pt x="138" y="782"/>
                  </a:cubicBezTo>
                  <a:cubicBezTo>
                    <a:pt x="144" y="790"/>
                    <a:pt x="151" y="800"/>
                    <a:pt x="160" y="810"/>
                  </a:cubicBezTo>
                  <a:cubicBezTo>
                    <a:pt x="177" y="830"/>
                    <a:pt x="188" y="843"/>
                    <a:pt x="185" y="854"/>
                  </a:cubicBezTo>
                  <a:cubicBezTo>
                    <a:pt x="182" y="862"/>
                    <a:pt x="174" y="866"/>
                    <a:pt x="167" y="867"/>
                  </a:cubicBezTo>
                  <a:close/>
                  <a:moveTo>
                    <a:pt x="2119" y="907"/>
                  </a:moveTo>
                  <a:cubicBezTo>
                    <a:pt x="2145" y="881"/>
                    <a:pt x="2210" y="870"/>
                    <a:pt x="2259" y="870"/>
                  </a:cubicBezTo>
                  <a:cubicBezTo>
                    <a:pt x="2282" y="870"/>
                    <a:pt x="2303" y="872"/>
                    <a:pt x="2321" y="876"/>
                  </a:cubicBezTo>
                  <a:cubicBezTo>
                    <a:pt x="2333" y="879"/>
                    <a:pt x="2348" y="881"/>
                    <a:pt x="2366" y="881"/>
                  </a:cubicBezTo>
                  <a:cubicBezTo>
                    <a:pt x="2400" y="881"/>
                    <a:pt x="2438" y="875"/>
                    <a:pt x="2466" y="871"/>
                  </a:cubicBezTo>
                  <a:cubicBezTo>
                    <a:pt x="2490" y="868"/>
                    <a:pt x="2506" y="865"/>
                    <a:pt x="2513" y="867"/>
                  </a:cubicBezTo>
                  <a:cubicBezTo>
                    <a:pt x="2519" y="869"/>
                    <a:pt x="2522" y="874"/>
                    <a:pt x="2521" y="879"/>
                  </a:cubicBezTo>
                  <a:cubicBezTo>
                    <a:pt x="2519" y="894"/>
                    <a:pt x="2484" y="915"/>
                    <a:pt x="2432" y="915"/>
                  </a:cubicBezTo>
                  <a:cubicBezTo>
                    <a:pt x="2418" y="915"/>
                    <a:pt x="2400" y="913"/>
                    <a:pt x="2379" y="912"/>
                  </a:cubicBezTo>
                  <a:cubicBezTo>
                    <a:pt x="2354" y="909"/>
                    <a:pt x="2326" y="907"/>
                    <a:pt x="2298" y="907"/>
                  </a:cubicBezTo>
                  <a:cubicBezTo>
                    <a:pt x="2239" y="907"/>
                    <a:pt x="2200" y="919"/>
                    <a:pt x="2177" y="943"/>
                  </a:cubicBezTo>
                  <a:cubicBezTo>
                    <a:pt x="2145" y="978"/>
                    <a:pt x="2146" y="1001"/>
                    <a:pt x="2147" y="1017"/>
                  </a:cubicBezTo>
                  <a:cubicBezTo>
                    <a:pt x="2148" y="1027"/>
                    <a:pt x="2148" y="1039"/>
                    <a:pt x="2133" y="1041"/>
                  </a:cubicBezTo>
                  <a:cubicBezTo>
                    <a:pt x="2132" y="1042"/>
                    <a:pt x="2131" y="1042"/>
                    <a:pt x="2130" y="1042"/>
                  </a:cubicBezTo>
                  <a:cubicBezTo>
                    <a:pt x="2124" y="1042"/>
                    <a:pt x="2115" y="1038"/>
                    <a:pt x="2108" y="1021"/>
                  </a:cubicBezTo>
                  <a:cubicBezTo>
                    <a:pt x="2096" y="991"/>
                    <a:pt x="2094" y="932"/>
                    <a:pt x="2119" y="907"/>
                  </a:cubicBezTo>
                  <a:close/>
                  <a:moveTo>
                    <a:pt x="1041" y="882"/>
                  </a:moveTo>
                  <a:cubicBezTo>
                    <a:pt x="1044" y="877"/>
                    <a:pt x="1051" y="875"/>
                    <a:pt x="1064" y="875"/>
                  </a:cubicBezTo>
                  <a:cubicBezTo>
                    <a:pt x="1091" y="875"/>
                    <a:pt x="1148" y="886"/>
                    <a:pt x="1157" y="905"/>
                  </a:cubicBezTo>
                  <a:cubicBezTo>
                    <a:pt x="1160" y="910"/>
                    <a:pt x="1159" y="916"/>
                    <a:pt x="1156" y="921"/>
                  </a:cubicBezTo>
                  <a:cubicBezTo>
                    <a:pt x="1153" y="925"/>
                    <a:pt x="1147" y="927"/>
                    <a:pt x="1138" y="927"/>
                  </a:cubicBezTo>
                  <a:cubicBezTo>
                    <a:pt x="1111" y="927"/>
                    <a:pt x="1048" y="910"/>
                    <a:pt x="1040" y="891"/>
                  </a:cubicBezTo>
                  <a:cubicBezTo>
                    <a:pt x="1039" y="887"/>
                    <a:pt x="1039" y="884"/>
                    <a:pt x="1041" y="88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5" name="Freeform 300">
              <a:extLst>
                <a:ext uri="{FF2B5EF4-FFF2-40B4-BE49-F238E27FC236}">
                  <a16:creationId xmlns:a16="http://schemas.microsoft.com/office/drawing/2014/main" id="{A2A56DBF-94B6-41B5-9889-52FA6BC2B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8641" y="2637942"/>
              <a:ext cx="1879" cy="1879"/>
            </a:xfrm>
            <a:custGeom>
              <a:avLst/>
              <a:gdLst>
                <a:gd name="T0" fmla="*/ 4 w 5"/>
                <a:gd name="T1" fmla="*/ 0 h 4"/>
                <a:gd name="T2" fmla="*/ 4 w 5"/>
                <a:gd name="T3" fmla="*/ 0 h 4"/>
                <a:gd name="T4" fmla="*/ 0 w 5"/>
                <a:gd name="T5" fmla="*/ 2 h 4"/>
                <a:gd name="T6" fmla="*/ 0 w 5"/>
                <a:gd name="T7" fmla="*/ 3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4" y="0"/>
                  </a:lnTo>
                  <a:cubicBezTo>
                    <a:pt x="3" y="1"/>
                    <a:pt x="1" y="2"/>
                    <a:pt x="0" y="2"/>
                  </a:cubicBez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6" name="Freeform 301">
              <a:extLst>
                <a:ext uri="{FF2B5EF4-FFF2-40B4-BE49-F238E27FC236}">
                  <a16:creationId xmlns:a16="http://schemas.microsoft.com/office/drawing/2014/main" id="{D5C0FAA4-7721-4773-8A47-850CDAFAC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7978" y="819075"/>
              <a:ext cx="184145" cy="93950"/>
            </a:xfrm>
            <a:custGeom>
              <a:avLst/>
              <a:gdLst>
                <a:gd name="T0" fmla="*/ 234 w 434"/>
                <a:gd name="T1" fmla="*/ 0 h 222"/>
                <a:gd name="T2" fmla="*/ 56 w 434"/>
                <a:gd name="T3" fmla="*/ 46 h 222"/>
                <a:gd name="T4" fmla="*/ 23 w 434"/>
                <a:gd name="T5" fmla="*/ 85 h 222"/>
                <a:gd name="T6" fmla="*/ 0 w 434"/>
                <a:gd name="T7" fmla="*/ 107 h 222"/>
                <a:gd name="T8" fmla="*/ 2 w 434"/>
                <a:gd name="T9" fmla="*/ 109 h 222"/>
                <a:gd name="T10" fmla="*/ 37 w 434"/>
                <a:gd name="T11" fmla="*/ 121 h 222"/>
                <a:gd name="T12" fmla="*/ 56 w 434"/>
                <a:gd name="T13" fmla="*/ 124 h 222"/>
                <a:gd name="T14" fmla="*/ 83 w 434"/>
                <a:gd name="T15" fmla="*/ 148 h 222"/>
                <a:gd name="T16" fmla="*/ 128 w 434"/>
                <a:gd name="T17" fmla="*/ 176 h 222"/>
                <a:gd name="T18" fmla="*/ 140 w 434"/>
                <a:gd name="T19" fmla="*/ 175 h 222"/>
                <a:gd name="T20" fmla="*/ 232 w 434"/>
                <a:gd name="T21" fmla="*/ 196 h 222"/>
                <a:gd name="T22" fmla="*/ 346 w 434"/>
                <a:gd name="T23" fmla="*/ 221 h 222"/>
                <a:gd name="T24" fmla="*/ 402 w 434"/>
                <a:gd name="T25" fmla="*/ 186 h 222"/>
                <a:gd name="T26" fmla="*/ 397 w 434"/>
                <a:gd name="T27" fmla="*/ 176 h 222"/>
                <a:gd name="T28" fmla="*/ 384 w 434"/>
                <a:gd name="T29" fmla="*/ 168 h 222"/>
                <a:gd name="T30" fmla="*/ 427 w 434"/>
                <a:gd name="T31" fmla="*/ 81 h 222"/>
                <a:gd name="T32" fmla="*/ 429 w 434"/>
                <a:gd name="T33" fmla="*/ 59 h 222"/>
                <a:gd name="T34" fmla="*/ 348 w 434"/>
                <a:gd name="T35" fmla="*/ 24 h 222"/>
                <a:gd name="T36" fmla="*/ 325 w 434"/>
                <a:gd name="T37" fmla="*/ 35 h 222"/>
                <a:gd name="T38" fmla="*/ 310 w 434"/>
                <a:gd name="T39" fmla="*/ 56 h 222"/>
                <a:gd name="T40" fmla="*/ 257 w 434"/>
                <a:gd name="T41" fmla="*/ 4 h 222"/>
                <a:gd name="T42" fmla="*/ 234 w 434"/>
                <a:gd name="T4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4" h="222">
                  <a:moveTo>
                    <a:pt x="234" y="0"/>
                  </a:moveTo>
                  <a:cubicBezTo>
                    <a:pt x="170" y="0"/>
                    <a:pt x="60" y="33"/>
                    <a:pt x="56" y="46"/>
                  </a:cubicBezTo>
                  <a:cubicBezTo>
                    <a:pt x="56" y="61"/>
                    <a:pt x="39" y="73"/>
                    <a:pt x="23" y="85"/>
                  </a:cubicBezTo>
                  <a:cubicBezTo>
                    <a:pt x="14" y="92"/>
                    <a:pt x="1" y="102"/>
                    <a:pt x="0" y="107"/>
                  </a:cubicBezTo>
                  <a:cubicBezTo>
                    <a:pt x="0" y="107"/>
                    <a:pt x="0" y="108"/>
                    <a:pt x="2" y="109"/>
                  </a:cubicBezTo>
                  <a:cubicBezTo>
                    <a:pt x="13" y="119"/>
                    <a:pt x="24" y="120"/>
                    <a:pt x="37" y="121"/>
                  </a:cubicBezTo>
                  <a:cubicBezTo>
                    <a:pt x="42" y="122"/>
                    <a:pt x="49" y="122"/>
                    <a:pt x="56" y="124"/>
                  </a:cubicBezTo>
                  <a:cubicBezTo>
                    <a:pt x="67" y="126"/>
                    <a:pt x="75" y="137"/>
                    <a:pt x="83" y="148"/>
                  </a:cubicBezTo>
                  <a:cubicBezTo>
                    <a:pt x="95" y="164"/>
                    <a:pt x="108" y="180"/>
                    <a:pt x="128" y="176"/>
                  </a:cubicBezTo>
                  <a:cubicBezTo>
                    <a:pt x="131" y="175"/>
                    <a:pt x="135" y="175"/>
                    <a:pt x="140" y="175"/>
                  </a:cubicBezTo>
                  <a:cubicBezTo>
                    <a:pt x="162" y="175"/>
                    <a:pt x="196" y="185"/>
                    <a:pt x="232" y="196"/>
                  </a:cubicBezTo>
                  <a:cubicBezTo>
                    <a:pt x="273" y="208"/>
                    <a:pt x="314" y="221"/>
                    <a:pt x="346" y="221"/>
                  </a:cubicBezTo>
                  <a:cubicBezTo>
                    <a:pt x="385" y="221"/>
                    <a:pt x="401" y="200"/>
                    <a:pt x="402" y="186"/>
                  </a:cubicBezTo>
                  <a:cubicBezTo>
                    <a:pt x="402" y="182"/>
                    <a:pt x="401" y="177"/>
                    <a:pt x="397" y="176"/>
                  </a:cubicBezTo>
                  <a:cubicBezTo>
                    <a:pt x="389" y="175"/>
                    <a:pt x="386" y="171"/>
                    <a:pt x="384" y="168"/>
                  </a:cubicBezTo>
                  <a:cubicBezTo>
                    <a:pt x="379" y="156"/>
                    <a:pt x="389" y="135"/>
                    <a:pt x="427" y="81"/>
                  </a:cubicBezTo>
                  <a:cubicBezTo>
                    <a:pt x="432" y="74"/>
                    <a:pt x="433" y="66"/>
                    <a:pt x="429" y="59"/>
                  </a:cubicBezTo>
                  <a:cubicBezTo>
                    <a:pt x="418" y="39"/>
                    <a:pt x="377" y="24"/>
                    <a:pt x="348" y="24"/>
                  </a:cubicBezTo>
                  <a:cubicBezTo>
                    <a:pt x="341" y="24"/>
                    <a:pt x="325" y="25"/>
                    <a:pt x="325" y="35"/>
                  </a:cubicBezTo>
                  <a:cubicBezTo>
                    <a:pt x="325" y="54"/>
                    <a:pt x="316" y="56"/>
                    <a:pt x="310" y="56"/>
                  </a:cubicBezTo>
                  <a:cubicBezTo>
                    <a:pt x="293" y="56"/>
                    <a:pt x="265" y="19"/>
                    <a:pt x="257" y="4"/>
                  </a:cubicBezTo>
                  <a:cubicBezTo>
                    <a:pt x="257" y="4"/>
                    <a:pt x="254" y="0"/>
                    <a:pt x="23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7" name="Freeform 302">
              <a:extLst>
                <a:ext uri="{FF2B5EF4-FFF2-40B4-BE49-F238E27FC236}">
                  <a16:creationId xmlns:a16="http://schemas.microsoft.com/office/drawing/2014/main" id="{DB243D87-B9B6-45DE-B9B6-3EE35A2F3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7090" y="869808"/>
              <a:ext cx="199176" cy="105223"/>
            </a:xfrm>
            <a:custGeom>
              <a:avLst/>
              <a:gdLst>
                <a:gd name="T0" fmla="*/ 1 w 466"/>
                <a:gd name="T1" fmla="*/ 235 h 245"/>
                <a:gd name="T2" fmla="*/ 6 w 466"/>
                <a:gd name="T3" fmla="*/ 240 h 245"/>
                <a:gd name="T4" fmla="*/ 27 w 466"/>
                <a:gd name="T5" fmla="*/ 244 h 245"/>
                <a:gd name="T6" fmla="*/ 101 w 466"/>
                <a:gd name="T7" fmla="*/ 233 h 245"/>
                <a:gd name="T8" fmla="*/ 204 w 466"/>
                <a:gd name="T9" fmla="*/ 219 h 245"/>
                <a:gd name="T10" fmla="*/ 208 w 466"/>
                <a:gd name="T11" fmla="*/ 219 h 245"/>
                <a:gd name="T12" fmla="*/ 462 w 466"/>
                <a:gd name="T13" fmla="*/ 136 h 245"/>
                <a:gd name="T14" fmla="*/ 420 w 466"/>
                <a:gd name="T15" fmla="*/ 105 h 245"/>
                <a:gd name="T16" fmla="*/ 364 w 466"/>
                <a:gd name="T17" fmla="*/ 76 h 245"/>
                <a:gd name="T18" fmla="*/ 332 w 466"/>
                <a:gd name="T19" fmla="*/ 63 h 245"/>
                <a:gd name="T20" fmla="*/ 263 w 466"/>
                <a:gd name="T21" fmla="*/ 97 h 245"/>
                <a:gd name="T22" fmla="*/ 245 w 466"/>
                <a:gd name="T23" fmla="*/ 111 h 245"/>
                <a:gd name="T24" fmla="*/ 235 w 466"/>
                <a:gd name="T25" fmla="*/ 105 h 245"/>
                <a:gd name="T26" fmla="*/ 263 w 466"/>
                <a:gd name="T27" fmla="*/ 49 h 245"/>
                <a:gd name="T28" fmla="*/ 271 w 466"/>
                <a:gd name="T29" fmla="*/ 22 h 245"/>
                <a:gd name="T30" fmla="*/ 236 w 466"/>
                <a:gd name="T31" fmla="*/ 0 h 245"/>
                <a:gd name="T32" fmla="*/ 228 w 466"/>
                <a:gd name="T33" fmla="*/ 4 h 245"/>
                <a:gd name="T34" fmla="*/ 179 w 466"/>
                <a:gd name="T35" fmla="*/ 25 h 245"/>
                <a:gd name="T36" fmla="*/ 146 w 466"/>
                <a:gd name="T37" fmla="*/ 33 h 245"/>
                <a:gd name="T38" fmla="*/ 131 w 466"/>
                <a:gd name="T39" fmla="*/ 67 h 245"/>
                <a:gd name="T40" fmla="*/ 119 w 466"/>
                <a:gd name="T41" fmla="*/ 94 h 245"/>
                <a:gd name="T42" fmla="*/ 116 w 466"/>
                <a:gd name="T43" fmla="*/ 105 h 245"/>
                <a:gd name="T44" fmla="*/ 99 w 466"/>
                <a:gd name="T45" fmla="*/ 110 h 245"/>
                <a:gd name="T46" fmla="*/ 91 w 466"/>
                <a:gd name="T47" fmla="*/ 110 h 245"/>
                <a:gd name="T48" fmla="*/ 63 w 466"/>
                <a:gd name="T49" fmla="*/ 137 h 245"/>
                <a:gd name="T50" fmla="*/ 20 w 466"/>
                <a:gd name="T51" fmla="*/ 210 h 245"/>
                <a:gd name="T52" fmla="*/ 1 w 466"/>
                <a:gd name="T53" fmla="*/ 23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6" h="245">
                  <a:moveTo>
                    <a:pt x="1" y="235"/>
                  </a:moveTo>
                  <a:cubicBezTo>
                    <a:pt x="1" y="237"/>
                    <a:pt x="4" y="239"/>
                    <a:pt x="6" y="240"/>
                  </a:cubicBezTo>
                  <a:cubicBezTo>
                    <a:pt x="10" y="243"/>
                    <a:pt x="17" y="244"/>
                    <a:pt x="27" y="244"/>
                  </a:cubicBezTo>
                  <a:cubicBezTo>
                    <a:pt x="46" y="244"/>
                    <a:pt x="72" y="239"/>
                    <a:pt x="101" y="233"/>
                  </a:cubicBezTo>
                  <a:cubicBezTo>
                    <a:pt x="136" y="226"/>
                    <a:pt x="173" y="218"/>
                    <a:pt x="204" y="219"/>
                  </a:cubicBezTo>
                  <a:lnTo>
                    <a:pt x="208" y="219"/>
                  </a:lnTo>
                  <a:cubicBezTo>
                    <a:pt x="279" y="219"/>
                    <a:pt x="456" y="165"/>
                    <a:pt x="462" y="136"/>
                  </a:cubicBezTo>
                  <a:cubicBezTo>
                    <a:pt x="465" y="121"/>
                    <a:pt x="448" y="114"/>
                    <a:pt x="420" y="105"/>
                  </a:cubicBezTo>
                  <a:cubicBezTo>
                    <a:pt x="400" y="98"/>
                    <a:pt x="378" y="90"/>
                    <a:pt x="364" y="76"/>
                  </a:cubicBezTo>
                  <a:cubicBezTo>
                    <a:pt x="356" y="67"/>
                    <a:pt x="346" y="63"/>
                    <a:pt x="332" y="63"/>
                  </a:cubicBezTo>
                  <a:cubicBezTo>
                    <a:pt x="304" y="63"/>
                    <a:pt x="272" y="81"/>
                    <a:pt x="263" y="97"/>
                  </a:cubicBezTo>
                  <a:cubicBezTo>
                    <a:pt x="258" y="106"/>
                    <a:pt x="251" y="111"/>
                    <a:pt x="245" y="111"/>
                  </a:cubicBezTo>
                  <a:cubicBezTo>
                    <a:pt x="241" y="111"/>
                    <a:pt x="237" y="109"/>
                    <a:pt x="235" y="105"/>
                  </a:cubicBezTo>
                  <a:cubicBezTo>
                    <a:pt x="232" y="96"/>
                    <a:pt x="236" y="76"/>
                    <a:pt x="263" y="49"/>
                  </a:cubicBezTo>
                  <a:cubicBezTo>
                    <a:pt x="272" y="40"/>
                    <a:pt x="275" y="31"/>
                    <a:pt x="271" y="22"/>
                  </a:cubicBezTo>
                  <a:cubicBezTo>
                    <a:pt x="266" y="10"/>
                    <a:pt x="248" y="0"/>
                    <a:pt x="236" y="0"/>
                  </a:cubicBezTo>
                  <a:cubicBezTo>
                    <a:pt x="228" y="0"/>
                    <a:pt x="228" y="3"/>
                    <a:pt x="228" y="4"/>
                  </a:cubicBezTo>
                  <a:cubicBezTo>
                    <a:pt x="226" y="23"/>
                    <a:pt x="201" y="25"/>
                    <a:pt x="179" y="25"/>
                  </a:cubicBezTo>
                  <a:cubicBezTo>
                    <a:pt x="165" y="26"/>
                    <a:pt x="146" y="27"/>
                    <a:pt x="146" y="33"/>
                  </a:cubicBezTo>
                  <a:cubicBezTo>
                    <a:pt x="146" y="47"/>
                    <a:pt x="138" y="58"/>
                    <a:pt x="131" y="67"/>
                  </a:cubicBezTo>
                  <a:cubicBezTo>
                    <a:pt x="124" y="76"/>
                    <a:pt x="118" y="83"/>
                    <a:pt x="119" y="94"/>
                  </a:cubicBezTo>
                  <a:cubicBezTo>
                    <a:pt x="120" y="98"/>
                    <a:pt x="119" y="102"/>
                    <a:pt x="116" y="105"/>
                  </a:cubicBezTo>
                  <a:cubicBezTo>
                    <a:pt x="112" y="109"/>
                    <a:pt x="105" y="110"/>
                    <a:pt x="99" y="110"/>
                  </a:cubicBezTo>
                  <a:lnTo>
                    <a:pt x="91" y="110"/>
                  </a:lnTo>
                  <a:cubicBezTo>
                    <a:pt x="76" y="110"/>
                    <a:pt x="64" y="112"/>
                    <a:pt x="63" y="137"/>
                  </a:cubicBezTo>
                  <a:cubicBezTo>
                    <a:pt x="62" y="168"/>
                    <a:pt x="39" y="191"/>
                    <a:pt x="20" y="210"/>
                  </a:cubicBezTo>
                  <a:cubicBezTo>
                    <a:pt x="11" y="220"/>
                    <a:pt x="0" y="230"/>
                    <a:pt x="1" y="2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8" name="Freeform 303">
              <a:extLst>
                <a:ext uri="{FF2B5EF4-FFF2-40B4-BE49-F238E27FC236}">
                  <a16:creationId xmlns:a16="http://schemas.microsoft.com/office/drawing/2014/main" id="{F106A73A-7BBB-4627-A96C-74B7BD419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968" y="730764"/>
              <a:ext cx="176628" cy="125893"/>
            </a:xfrm>
            <a:custGeom>
              <a:avLst/>
              <a:gdLst>
                <a:gd name="T0" fmla="*/ 79 w 415"/>
                <a:gd name="T1" fmla="*/ 188 h 296"/>
                <a:gd name="T2" fmla="*/ 107 w 415"/>
                <a:gd name="T3" fmla="*/ 213 h 296"/>
                <a:gd name="T4" fmla="*/ 58 w 415"/>
                <a:gd name="T5" fmla="*/ 228 h 296"/>
                <a:gd name="T6" fmla="*/ 0 w 415"/>
                <a:gd name="T7" fmla="*/ 241 h 296"/>
                <a:gd name="T8" fmla="*/ 6 w 415"/>
                <a:gd name="T9" fmla="*/ 244 h 296"/>
                <a:gd name="T10" fmla="*/ 28 w 415"/>
                <a:gd name="T11" fmla="*/ 261 h 296"/>
                <a:gd name="T12" fmla="*/ 73 w 415"/>
                <a:gd name="T13" fmla="*/ 289 h 296"/>
                <a:gd name="T14" fmla="*/ 147 w 415"/>
                <a:gd name="T15" fmla="*/ 264 h 296"/>
                <a:gd name="T16" fmla="*/ 156 w 415"/>
                <a:gd name="T17" fmla="*/ 241 h 296"/>
                <a:gd name="T18" fmla="*/ 324 w 415"/>
                <a:gd name="T19" fmla="*/ 181 h 296"/>
                <a:gd name="T20" fmla="*/ 371 w 415"/>
                <a:gd name="T21" fmla="*/ 171 h 296"/>
                <a:gd name="T22" fmla="*/ 381 w 415"/>
                <a:gd name="T23" fmla="*/ 166 h 296"/>
                <a:gd name="T24" fmla="*/ 375 w 415"/>
                <a:gd name="T25" fmla="*/ 146 h 296"/>
                <a:gd name="T26" fmla="*/ 370 w 415"/>
                <a:gd name="T27" fmla="*/ 118 h 296"/>
                <a:gd name="T28" fmla="*/ 392 w 415"/>
                <a:gd name="T29" fmla="*/ 108 h 296"/>
                <a:gd name="T30" fmla="*/ 414 w 415"/>
                <a:gd name="T31" fmla="*/ 102 h 296"/>
                <a:gd name="T32" fmla="*/ 360 w 415"/>
                <a:gd name="T33" fmla="*/ 84 h 296"/>
                <a:gd name="T34" fmla="*/ 309 w 415"/>
                <a:gd name="T35" fmla="*/ 28 h 296"/>
                <a:gd name="T36" fmla="*/ 300 w 415"/>
                <a:gd name="T37" fmla="*/ 3 h 296"/>
                <a:gd name="T38" fmla="*/ 294 w 415"/>
                <a:gd name="T39" fmla="*/ 0 h 296"/>
                <a:gd name="T40" fmla="*/ 276 w 415"/>
                <a:gd name="T41" fmla="*/ 9 h 296"/>
                <a:gd name="T42" fmla="*/ 195 w 415"/>
                <a:gd name="T43" fmla="*/ 43 h 296"/>
                <a:gd name="T44" fmla="*/ 103 w 415"/>
                <a:gd name="T45" fmla="*/ 77 h 296"/>
                <a:gd name="T46" fmla="*/ 111 w 415"/>
                <a:gd name="T47" fmla="*/ 84 h 296"/>
                <a:gd name="T48" fmla="*/ 126 w 415"/>
                <a:gd name="T49" fmla="*/ 113 h 296"/>
                <a:gd name="T50" fmla="*/ 74 w 415"/>
                <a:gd name="T51" fmla="*/ 147 h 296"/>
                <a:gd name="T52" fmla="*/ 53 w 415"/>
                <a:gd name="T53" fmla="*/ 158 h 296"/>
                <a:gd name="T54" fmla="*/ 79 w 415"/>
                <a:gd name="T55" fmla="*/ 18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96">
                  <a:moveTo>
                    <a:pt x="79" y="188"/>
                  </a:moveTo>
                  <a:cubicBezTo>
                    <a:pt x="100" y="197"/>
                    <a:pt x="109" y="205"/>
                    <a:pt x="107" y="213"/>
                  </a:cubicBezTo>
                  <a:cubicBezTo>
                    <a:pt x="107" y="217"/>
                    <a:pt x="104" y="228"/>
                    <a:pt x="58" y="228"/>
                  </a:cubicBezTo>
                  <a:cubicBezTo>
                    <a:pt x="26" y="228"/>
                    <a:pt x="3" y="236"/>
                    <a:pt x="0" y="241"/>
                  </a:cubicBezTo>
                  <a:cubicBezTo>
                    <a:pt x="0" y="241"/>
                    <a:pt x="2" y="242"/>
                    <a:pt x="6" y="244"/>
                  </a:cubicBezTo>
                  <a:cubicBezTo>
                    <a:pt x="17" y="248"/>
                    <a:pt x="22" y="255"/>
                    <a:pt x="28" y="261"/>
                  </a:cubicBezTo>
                  <a:cubicBezTo>
                    <a:pt x="36" y="271"/>
                    <a:pt x="46" y="282"/>
                    <a:pt x="73" y="289"/>
                  </a:cubicBezTo>
                  <a:cubicBezTo>
                    <a:pt x="99" y="295"/>
                    <a:pt x="131" y="284"/>
                    <a:pt x="147" y="264"/>
                  </a:cubicBezTo>
                  <a:cubicBezTo>
                    <a:pt x="154" y="256"/>
                    <a:pt x="157" y="248"/>
                    <a:pt x="156" y="241"/>
                  </a:cubicBezTo>
                  <a:cubicBezTo>
                    <a:pt x="153" y="219"/>
                    <a:pt x="207" y="204"/>
                    <a:pt x="324" y="181"/>
                  </a:cubicBezTo>
                  <a:cubicBezTo>
                    <a:pt x="343" y="177"/>
                    <a:pt x="360" y="174"/>
                    <a:pt x="371" y="171"/>
                  </a:cubicBezTo>
                  <a:cubicBezTo>
                    <a:pt x="375" y="170"/>
                    <a:pt x="379" y="169"/>
                    <a:pt x="381" y="166"/>
                  </a:cubicBezTo>
                  <a:cubicBezTo>
                    <a:pt x="383" y="161"/>
                    <a:pt x="379" y="153"/>
                    <a:pt x="375" y="146"/>
                  </a:cubicBezTo>
                  <a:cubicBezTo>
                    <a:pt x="371" y="136"/>
                    <a:pt x="366" y="126"/>
                    <a:pt x="370" y="118"/>
                  </a:cubicBezTo>
                  <a:cubicBezTo>
                    <a:pt x="375" y="111"/>
                    <a:pt x="385" y="109"/>
                    <a:pt x="392" y="108"/>
                  </a:cubicBezTo>
                  <a:cubicBezTo>
                    <a:pt x="411" y="106"/>
                    <a:pt x="414" y="102"/>
                    <a:pt x="414" y="102"/>
                  </a:cubicBezTo>
                  <a:cubicBezTo>
                    <a:pt x="414" y="100"/>
                    <a:pt x="399" y="90"/>
                    <a:pt x="360" y="84"/>
                  </a:cubicBezTo>
                  <a:cubicBezTo>
                    <a:pt x="316" y="77"/>
                    <a:pt x="312" y="49"/>
                    <a:pt x="309" y="28"/>
                  </a:cubicBezTo>
                  <a:cubicBezTo>
                    <a:pt x="307" y="17"/>
                    <a:pt x="306" y="8"/>
                    <a:pt x="300" y="3"/>
                  </a:cubicBezTo>
                  <a:cubicBezTo>
                    <a:pt x="297" y="1"/>
                    <a:pt x="295" y="0"/>
                    <a:pt x="294" y="0"/>
                  </a:cubicBezTo>
                  <a:cubicBezTo>
                    <a:pt x="290" y="0"/>
                    <a:pt x="284" y="4"/>
                    <a:pt x="276" y="9"/>
                  </a:cubicBezTo>
                  <a:cubicBezTo>
                    <a:pt x="260" y="20"/>
                    <a:pt x="237" y="35"/>
                    <a:pt x="195" y="43"/>
                  </a:cubicBezTo>
                  <a:cubicBezTo>
                    <a:pt x="124" y="57"/>
                    <a:pt x="104" y="72"/>
                    <a:pt x="103" y="77"/>
                  </a:cubicBezTo>
                  <a:cubicBezTo>
                    <a:pt x="103" y="78"/>
                    <a:pt x="105" y="81"/>
                    <a:pt x="111" y="84"/>
                  </a:cubicBezTo>
                  <a:cubicBezTo>
                    <a:pt x="123" y="90"/>
                    <a:pt x="129" y="101"/>
                    <a:pt x="126" y="113"/>
                  </a:cubicBezTo>
                  <a:cubicBezTo>
                    <a:pt x="122" y="132"/>
                    <a:pt x="97" y="149"/>
                    <a:pt x="74" y="147"/>
                  </a:cubicBezTo>
                  <a:cubicBezTo>
                    <a:pt x="62" y="146"/>
                    <a:pt x="54" y="151"/>
                    <a:pt x="53" y="158"/>
                  </a:cubicBezTo>
                  <a:cubicBezTo>
                    <a:pt x="51" y="167"/>
                    <a:pt x="58" y="179"/>
                    <a:pt x="79" y="18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29" name="Freeform 304">
              <a:extLst>
                <a:ext uri="{FF2B5EF4-FFF2-40B4-BE49-F238E27FC236}">
                  <a16:creationId xmlns:a16="http://schemas.microsoft.com/office/drawing/2014/main" id="{66AAD991-7327-4DD2-96B4-20D526B27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9320" y="1230576"/>
              <a:ext cx="31943" cy="15033"/>
            </a:xfrm>
            <a:custGeom>
              <a:avLst/>
              <a:gdLst>
                <a:gd name="T0" fmla="*/ 73 w 74"/>
                <a:gd name="T1" fmla="*/ 6 h 37"/>
                <a:gd name="T2" fmla="*/ 60 w 74"/>
                <a:gd name="T3" fmla="*/ 0 h 37"/>
                <a:gd name="T4" fmla="*/ 1 w 74"/>
                <a:gd name="T5" fmla="*/ 25 h 37"/>
                <a:gd name="T6" fmla="*/ 9 w 74"/>
                <a:gd name="T7" fmla="*/ 30 h 37"/>
                <a:gd name="T8" fmla="*/ 62 w 74"/>
                <a:gd name="T9" fmla="*/ 27 h 37"/>
                <a:gd name="T10" fmla="*/ 73 w 74"/>
                <a:gd name="T1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7">
                  <a:moveTo>
                    <a:pt x="73" y="6"/>
                  </a:moveTo>
                  <a:cubicBezTo>
                    <a:pt x="73" y="2"/>
                    <a:pt x="69" y="0"/>
                    <a:pt x="60" y="0"/>
                  </a:cubicBezTo>
                  <a:cubicBezTo>
                    <a:pt x="35" y="0"/>
                    <a:pt x="2" y="16"/>
                    <a:pt x="1" y="25"/>
                  </a:cubicBezTo>
                  <a:cubicBezTo>
                    <a:pt x="0" y="26"/>
                    <a:pt x="2" y="28"/>
                    <a:pt x="9" y="30"/>
                  </a:cubicBezTo>
                  <a:cubicBezTo>
                    <a:pt x="26" y="36"/>
                    <a:pt x="49" y="34"/>
                    <a:pt x="62" y="27"/>
                  </a:cubicBezTo>
                  <a:cubicBezTo>
                    <a:pt x="69" y="22"/>
                    <a:pt x="73" y="15"/>
                    <a:pt x="73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0" name="Freeform 305">
              <a:extLst>
                <a:ext uri="{FF2B5EF4-FFF2-40B4-BE49-F238E27FC236}">
                  <a16:creationId xmlns:a16="http://schemas.microsoft.com/office/drawing/2014/main" id="{EE61EADA-451B-4C14-B7B2-BCD139C4D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7615" y="1303856"/>
              <a:ext cx="24427" cy="16912"/>
            </a:xfrm>
            <a:custGeom>
              <a:avLst/>
              <a:gdLst>
                <a:gd name="T0" fmla="*/ 3 w 56"/>
                <a:gd name="T1" fmla="*/ 27 h 40"/>
                <a:gd name="T2" fmla="*/ 49 w 56"/>
                <a:gd name="T3" fmla="*/ 30 h 40"/>
                <a:gd name="T4" fmla="*/ 53 w 56"/>
                <a:gd name="T5" fmla="*/ 8 h 40"/>
                <a:gd name="T6" fmla="*/ 43 w 56"/>
                <a:gd name="T7" fmla="*/ 0 h 40"/>
                <a:gd name="T8" fmla="*/ 1 w 56"/>
                <a:gd name="T9" fmla="*/ 23 h 40"/>
                <a:gd name="T10" fmla="*/ 3 w 56"/>
                <a:gd name="T1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0">
                  <a:moveTo>
                    <a:pt x="3" y="27"/>
                  </a:moveTo>
                  <a:cubicBezTo>
                    <a:pt x="24" y="37"/>
                    <a:pt x="42" y="39"/>
                    <a:pt x="49" y="30"/>
                  </a:cubicBezTo>
                  <a:cubicBezTo>
                    <a:pt x="53" y="26"/>
                    <a:pt x="55" y="18"/>
                    <a:pt x="53" y="8"/>
                  </a:cubicBezTo>
                  <a:cubicBezTo>
                    <a:pt x="53" y="4"/>
                    <a:pt x="51" y="0"/>
                    <a:pt x="43" y="0"/>
                  </a:cubicBezTo>
                  <a:cubicBezTo>
                    <a:pt x="27" y="0"/>
                    <a:pt x="3" y="14"/>
                    <a:pt x="1" y="23"/>
                  </a:cubicBezTo>
                  <a:cubicBezTo>
                    <a:pt x="1" y="24"/>
                    <a:pt x="0" y="25"/>
                    <a:pt x="3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1" name="Freeform 306">
              <a:extLst>
                <a:ext uri="{FF2B5EF4-FFF2-40B4-BE49-F238E27FC236}">
                  <a16:creationId xmlns:a16="http://schemas.microsoft.com/office/drawing/2014/main" id="{442D54B3-61C8-41FC-BDE4-39EFDF809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3881" y="1281307"/>
              <a:ext cx="52612" cy="22548"/>
            </a:xfrm>
            <a:custGeom>
              <a:avLst/>
              <a:gdLst>
                <a:gd name="T0" fmla="*/ 10 w 123"/>
                <a:gd name="T1" fmla="*/ 49 h 51"/>
                <a:gd name="T2" fmla="*/ 21 w 123"/>
                <a:gd name="T3" fmla="*/ 50 h 51"/>
                <a:gd name="T4" fmla="*/ 121 w 123"/>
                <a:gd name="T5" fmla="*/ 25 h 51"/>
                <a:gd name="T6" fmla="*/ 121 w 123"/>
                <a:gd name="T7" fmla="*/ 21 h 51"/>
                <a:gd name="T8" fmla="*/ 43 w 123"/>
                <a:gd name="T9" fmla="*/ 0 h 51"/>
                <a:gd name="T10" fmla="*/ 1 w 123"/>
                <a:gd name="T11" fmla="*/ 33 h 51"/>
                <a:gd name="T12" fmla="*/ 10 w 123"/>
                <a:gd name="T13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1">
                  <a:moveTo>
                    <a:pt x="10" y="49"/>
                  </a:moveTo>
                  <a:cubicBezTo>
                    <a:pt x="13" y="50"/>
                    <a:pt x="17" y="50"/>
                    <a:pt x="21" y="50"/>
                  </a:cubicBezTo>
                  <a:cubicBezTo>
                    <a:pt x="57" y="50"/>
                    <a:pt x="115" y="36"/>
                    <a:pt x="121" y="25"/>
                  </a:cubicBezTo>
                  <a:cubicBezTo>
                    <a:pt x="122" y="24"/>
                    <a:pt x="122" y="23"/>
                    <a:pt x="121" y="21"/>
                  </a:cubicBezTo>
                  <a:cubicBezTo>
                    <a:pt x="116" y="13"/>
                    <a:pt x="86" y="0"/>
                    <a:pt x="43" y="0"/>
                  </a:cubicBezTo>
                  <a:cubicBezTo>
                    <a:pt x="15" y="0"/>
                    <a:pt x="2" y="17"/>
                    <a:pt x="1" y="33"/>
                  </a:cubicBezTo>
                  <a:cubicBezTo>
                    <a:pt x="0" y="40"/>
                    <a:pt x="2" y="48"/>
                    <a:pt x="10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2" name="Freeform 307">
              <a:extLst>
                <a:ext uri="{FF2B5EF4-FFF2-40B4-BE49-F238E27FC236}">
                  <a16:creationId xmlns:a16="http://schemas.microsoft.com/office/drawing/2014/main" id="{6E7ECB83-9C48-4211-8C1F-201B553FF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0268" y="738280"/>
              <a:ext cx="41340" cy="13152"/>
            </a:xfrm>
            <a:custGeom>
              <a:avLst/>
              <a:gdLst>
                <a:gd name="T0" fmla="*/ 5 w 98"/>
                <a:gd name="T1" fmla="*/ 22 h 32"/>
                <a:gd name="T2" fmla="*/ 50 w 98"/>
                <a:gd name="T3" fmla="*/ 31 h 32"/>
                <a:gd name="T4" fmla="*/ 97 w 98"/>
                <a:gd name="T5" fmla="*/ 11 h 32"/>
                <a:gd name="T6" fmla="*/ 96 w 98"/>
                <a:gd name="T7" fmla="*/ 8 h 32"/>
                <a:gd name="T8" fmla="*/ 60 w 98"/>
                <a:gd name="T9" fmla="*/ 0 h 32"/>
                <a:gd name="T10" fmla="*/ 1 w 98"/>
                <a:gd name="T11" fmla="*/ 15 h 32"/>
                <a:gd name="T12" fmla="*/ 5 w 98"/>
                <a:gd name="T13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2">
                  <a:moveTo>
                    <a:pt x="5" y="22"/>
                  </a:moveTo>
                  <a:cubicBezTo>
                    <a:pt x="9" y="25"/>
                    <a:pt x="28" y="31"/>
                    <a:pt x="50" y="31"/>
                  </a:cubicBezTo>
                  <a:cubicBezTo>
                    <a:pt x="60" y="31"/>
                    <a:pt x="92" y="29"/>
                    <a:pt x="97" y="11"/>
                  </a:cubicBezTo>
                  <a:cubicBezTo>
                    <a:pt x="97" y="10"/>
                    <a:pt x="97" y="9"/>
                    <a:pt x="96" y="8"/>
                  </a:cubicBezTo>
                  <a:cubicBezTo>
                    <a:pt x="93" y="4"/>
                    <a:pt x="82" y="0"/>
                    <a:pt x="60" y="0"/>
                  </a:cubicBezTo>
                  <a:cubicBezTo>
                    <a:pt x="30" y="0"/>
                    <a:pt x="3" y="8"/>
                    <a:pt x="1" y="15"/>
                  </a:cubicBezTo>
                  <a:cubicBezTo>
                    <a:pt x="0" y="17"/>
                    <a:pt x="3" y="20"/>
                    <a:pt x="5" y="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3" name="Freeform 308">
              <a:extLst>
                <a:ext uri="{FF2B5EF4-FFF2-40B4-BE49-F238E27FC236}">
                  <a16:creationId xmlns:a16="http://schemas.microsoft.com/office/drawing/2014/main" id="{2D60322B-AF7F-4B8D-BE61-79F5A3513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0054" y="2301605"/>
              <a:ext cx="86436" cy="351372"/>
            </a:xfrm>
            <a:custGeom>
              <a:avLst/>
              <a:gdLst>
                <a:gd name="T0" fmla="*/ 40 w 205"/>
                <a:gd name="T1" fmla="*/ 307 h 826"/>
                <a:gd name="T2" fmla="*/ 37 w 205"/>
                <a:gd name="T3" fmla="*/ 459 h 826"/>
                <a:gd name="T4" fmla="*/ 33 w 205"/>
                <a:gd name="T5" fmla="*/ 600 h 826"/>
                <a:gd name="T6" fmla="*/ 27 w 205"/>
                <a:gd name="T7" fmla="*/ 726 h 826"/>
                <a:gd name="T8" fmla="*/ 19 w 205"/>
                <a:gd name="T9" fmla="*/ 813 h 826"/>
                <a:gd name="T10" fmla="*/ 24 w 205"/>
                <a:gd name="T11" fmla="*/ 818 h 826"/>
                <a:gd name="T12" fmla="*/ 28 w 205"/>
                <a:gd name="T13" fmla="*/ 806 h 826"/>
                <a:gd name="T14" fmla="*/ 63 w 205"/>
                <a:gd name="T15" fmla="*/ 762 h 826"/>
                <a:gd name="T16" fmla="*/ 71 w 205"/>
                <a:gd name="T17" fmla="*/ 761 h 826"/>
                <a:gd name="T18" fmla="*/ 113 w 205"/>
                <a:gd name="T19" fmla="*/ 795 h 826"/>
                <a:gd name="T20" fmla="*/ 132 w 205"/>
                <a:gd name="T21" fmla="*/ 818 h 826"/>
                <a:gd name="T22" fmla="*/ 134 w 205"/>
                <a:gd name="T23" fmla="*/ 819 h 826"/>
                <a:gd name="T24" fmla="*/ 134 w 205"/>
                <a:gd name="T25" fmla="*/ 825 h 826"/>
                <a:gd name="T26" fmla="*/ 134 w 205"/>
                <a:gd name="T27" fmla="*/ 819 h 826"/>
                <a:gd name="T28" fmla="*/ 133 w 205"/>
                <a:gd name="T29" fmla="*/ 787 h 826"/>
                <a:gd name="T30" fmla="*/ 118 w 205"/>
                <a:gd name="T31" fmla="*/ 762 h 826"/>
                <a:gd name="T32" fmla="*/ 114 w 205"/>
                <a:gd name="T33" fmla="*/ 762 h 826"/>
                <a:gd name="T34" fmla="*/ 59 w 205"/>
                <a:gd name="T35" fmla="*/ 669 h 826"/>
                <a:gd name="T36" fmla="*/ 58 w 205"/>
                <a:gd name="T37" fmla="*/ 668 h 826"/>
                <a:gd name="T38" fmla="*/ 68 w 205"/>
                <a:gd name="T39" fmla="*/ 599 h 826"/>
                <a:gd name="T40" fmla="*/ 81 w 205"/>
                <a:gd name="T41" fmla="*/ 542 h 826"/>
                <a:gd name="T42" fmla="*/ 122 w 205"/>
                <a:gd name="T43" fmla="*/ 502 h 826"/>
                <a:gd name="T44" fmla="*/ 181 w 205"/>
                <a:gd name="T45" fmla="*/ 528 h 826"/>
                <a:gd name="T46" fmla="*/ 203 w 205"/>
                <a:gd name="T47" fmla="*/ 544 h 826"/>
                <a:gd name="T48" fmla="*/ 197 w 205"/>
                <a:gd name="T49" fmla="*/ 522 h 826"/>
                <a:gd name="T50" fmla="*/ 160 w 205"/>
                <a:gd name="T51" fmla="*/ 401 h 826"/>
                <a:gd name="T52" fmla="*/ 115 w 205"/>
                <a:gd name="T53" fmla="*/ 250 h 826"/>
                <a:gd name="T54" fmla="*/ 116 w 205"/>
                <a:gd name="T55" fmla="*/ 160 h 826"/>
                <a:gd name="T56" fmla="*/ 108 w 205"/>
                <a:gd name="T57" fmla="*/ 91 h 826"/>
                <a:gd name="T58" fmla="*/ 71 w 205"/>
                <a:gd name="T59" fmla="*/ 18 h 826"/>
                <a:gd name="T60" fmla="*/ 66 w 205"/>
                <a:gd name="T61" fmla="*/ 0 h 826"/>
                <a:gd name="T62" fmla="*/ 65 w 205"/>
                <a:gd name="T63" fmla="*/ 1 h 826"/>
                <a:gd name="T64" fmla="*/ 55 w 205"/>
                <a:gd name="T65" fmla="*/ 32 h 826"/>
                <a:gd name="T66" fmla="*/ 27 w 205"/>
                <a:gd name="T67" fmla="*/ 81 h 826"/>
                <a:gd name="T68" fmla="*/ 16 w 205"/>
                <a:gd name="T69" fmla="*/ 85 h 826"/>
                <a:gd name="T70" fmla="*/ 16 w 205"/>
                <a:gd name="T71" fmla="*/ 106 h 826"/>
                <a:gd name="T72" fmla="*/ 16 w 205"/>
                <a:gd name="T73" fmla="*/ 160 h 826"/>
                <a:gd name="T74" fmla="*/ 40 w 205"/>
                <a:gd name="T75" fmla="*/ 307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826">
                  <a:moveTo>
                    <a:pt x="40" y="307"/>
                  </a:moveTo>
                  <a:cubicBezTo>
                    <a:pt x="50" y="329"/>
                    <a:pt x="44" y="392"/>
                    <a:pt x="37" y="459"/>
                  </a:cubicBezTo>
                  <a:cubicBezTo>
                    <a:pt x="32" y="517"/>
                    <a:pt x="25" y="584"/>
                    <a:pt x="33" y="600"/>
                  </a:cubicBezTo>
                  <a:cubicBezTo>
                    <a:pt x="44" y="621"/>
                    <a:pt x="35" y="674"/>
                    <a:pt x="27" y="726"/>
                  </a:cubicBezTo>
                  <a:cubicBezTo>
                    <a:pt x="21" y="760"/>
                    <a:pt x="13" y="807"/>
                    <a:pt x="19" y="813"/>
                  </a:cubicBezTo>
                  <a:cubicBezTo>
                    <a:pt x="22" y="816"/>
                    <a:pt x="23" y="818"/>
                    <a:pt x="24" y="818"/>
                  </a:cubicBezTo>
                  <a:cubicBezTo>
                    <a:pt x="26" y="816"/>
                    <a:pt x="27" y="811"/>
                    <a:pt x="28" y="806"/>
                  </a:cubicBezTo>
                  <a:cubicBezTo>
                    <a:pt x="32" y="790"/>
                    <a:pt x="38" y="766"/>
                    <a:pt x="63" y="762"/>
                  </a:cubicBezTo>
                  <a:cubicBezTo>
                    <a:pt x="66" y="761"/>
                    <a:pt x="69" y="761"/>
                    <a:pt x="71" y="761"/>
                  </a:cubicBezTo>
                  <a:cubicBezTo>
                    <a:pt x="94" y="761"/>
                    <a:pt x="104" y="779"/>
                    <a:pt x="113" y="795"/>
                  </a:cubicBezTo>
                  <a:cubicBezTo>
                    <a:pt x="119" y="805"/>
                    <a:pt x="124" y="815"/>
                    <a:pt x="132" y="818"/>
                  </a:cubicBezTo>
                  <a:cubicBezTo>
                    <a:pt x="133" y="819"/>
                    <a:pt x="134" y="819"/>
                    <a:pt x="134" y="819"/>
                  </a:cubicBezTo>
                  <a:lnTo>
                    <a:pt x="134" y="825"/>
                  </a:lnTo>
                  <a:lnTo>
                    <a:pt x="134" y="819"/>
                  </a:lnTo>
                  <a:cubicBezTo>
                    <a:pt x="136" y="818"/>
                    <a:pt x="138" y="805"/>
                    <a:pt x="133" y="787"/>
                  </a:cubicBezTo>
                  <a:cubicBezTo>
                    <a:pt x="129" y="771"/>
                    <a:pt x="122" y="762"/>
                    <a:pt x="118" y="762"/>
                  </a:cubicBezTo>
                  <a:cubicBezTo>
                    <a:pt x="116" y="762"/>
                    <a:pt x="115" y="762"/>
                    <a:pt x="114" y="762"/>
                  </a:cubicBezTo>
                  <a:cubicBezTo>
                    <a:pt x="90" y="762"/>
                    <a:pt x="74" y="718"/>
                    <a:pt x="59" y="669"/>
                  </a:cubicBezTo>
                  <a:lnTo>
                    <a:pt x="58" y="668"/>
                  </a:lnTo>
                  <a:cubicBezTo>
                    <a:pt x="52" y="646"/>
                    <a:pt x="59" y="623"/>
                    <a:pt x="68" y="599"/>
                  </a:cubicBezTo>
                  <a:cubicBezTo>
                    <a:pt x="74" y="580"/>
                    <a:pt x="81" y="561"/>
                    <a:pt x="81" y="542"/>
                  </a:cubicBezTo>
                  <a:cubicBezTo>
                    <a:pt x="81" y="517"/>
                    <a:pt x="96" y="502"/>
                    <a:pt x="122" y="502"/>
                  </a:cubicBezTo>
                  <a:cubicBezTo>
                    <a:pt x="142" y="502"/>
                    <a:pt x="165" y="512"/>
                    <a:pt x="181" y="528"/>
                  </a:cubicBezTo>
                  <a:cubicBezTo>
                    <a:pt x="196" y="543"/>
                    <a:pt x="202" y="544"/>
                    <a:pt x="203" y="544"/>
                  </a:cubicBezTo>
                  <a:cubicBezTo>
                    <a:pt x="203" y="543"/>
                    <a:pt x="204" y="535"/>
                    <a:pt x="197" y="522"/>
                  </a:cubicBezTo>
                  <a:cubicBezTo>
                    <a:pt x="189" y="509"/>
                    <a:pt x="176" y="459"/>
                    <a:pt x="160" y="401"/>
                  </a:cubicBezTo>
                  <a:cubicBezTo>
                    <a:pt x="145" y="346"/>
                    <a:pt x="127" y="283"/>
                    <a:pt x="115" y="250"/>
                  </a:cubicBezTo>
                  <a:cubicBezTo>
                    <a:pt x="103" y="218"/>
                    <a:pt x="110" y="187"/>
                    <a:pt x="116" y="160"/>
                  </a:cubicBezTo>
                  <a:cubicBezTo>
                    <a:pt x="123" y="130"/>
                    <a:pt x="129" y="106"/>
                    <a:pt x="108" y="91"/>
                  </a:cubicBezTo>
                  <a:cubicBezTo>
                    <a:pt x="81" y="71"/>
                    <a:pt x="75" y="39"/>
                    <a:pt x="71" y="18"/>
                  </a:cubicBezTo>
                  <a:cubicBezTo>
                    <a:pt x="70" y="11"/>
                    <a:pt x="68" y="2"/>
                    <a:pt x="66" y="0"/>
                  </a:cubicBezTo>
                  <a:cubicBezTo>
                    <a:pt x="66" y="0"/>
                    <a:pt x="66" y="0"/>
                    <a:pt x="65" y="1"/>
                  </a:cubicBezTo>
                  <a:cubicBezTo>
                    <a:pt x="58" y="5"/>
                    <a:pt x="57" y="19"/>
                    <a:pt x="55" y="32"/>
                  </a:cubicBezTo>
                  <a:cubicBezTo>
                    <a:pt x="54" y="52"/>
                    <a:pt x="52" y="77"/>
                    <a:pt x="27" y="81"/>
                  </a:cubicBezTo>
                  <a:cubicBezTo>
                    <a:pt x="21" y="81"/>
                    <a:pt x="17" y="83"/>
                    <a:pt x="16" y="85"/>
                  </a:cubicBezTo>
                  <a:cubicBezTo>
                    <a:pt x="13" y="88"/>
                    <a:pt x="15" y="97"/>
                    <a:pt x="16" y="106"/>
                  </a:cubicBezTo>
                  <a:cubicBezTo>
                    <a:pt x="19" y="121"/>
                    <a:pt x="22" y="139"/>
                    <a:pt x="16" y="160"/>
                  </a:cubicBezTo>
                  <a:cubicBezTo>
                    <a:pt x="0" y="211"/>
                    <a:pt x="31" y="285"/>
                    <a:pt x="40" y="30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4" name="Freeform 309">
              <a:extLst>
                <a:ext uri="{FF2B5EF4-FFF2-40B4-BE49-F238E27FC236}">
                  <a16:creationId xmlns:a16="http://schemas.microsoft.com/office/drawing/2014/main" id="{A275EE1C-C7C3-4F84-AE22-A5703ED3B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0337" y="2243354"/>
              <a:ext cx="95830" cy="39459"/>
            </a:xfrm>
            <a:custGeom>
              <a:avLst/>
              <a:gdLst>
                <a:gd name="T0" fmla="*/ 32 w 226"/>
                <a:gd name="T1" fmla="*/ 80 h 93"/>
                <a:gd name="T2" fmla="*/ 38 w 226"/>
                <a:gd name="T3" fmla="*/ 81 h 93"/>
                <a:gd name="T4" fmla="*/ 177 w 226"/>
                <a:gd name="T5" fmla="*/ 92 h 93"/>
                <a:gd name="T6" fmla="*/ 222 w 226"/>
                <a:gd name="T7" fmla="*/ 89 h 93"/>
                <a:gd name="T8" fmla="*/ 224 w 226"/>
                <a:gd name="T9" fmla="*/ 60 h 93"/>
                <a:gd name="T10" fmla="*/ 225 w 226"/>
                <a:gd name="T11" fmla="*/ 43 h 93"/>
                <a:gd name="T12" fmla="*/ 194 w 226"/>
                <a:gd name="T13" fmla="*/ 23 h 93"/>
                <a:gd name="T14" fmla="*/ 192 w 226"/>
                <a:gd name="T15" fmla="*/ 23 h 93"/>
                <a:gd name="T16" fmla="*/ 182 w 226"/>
                <a:gd name="T17" fmla="*/ 25 h 93"/>
                <a:gd name="T18" fmla="*/ 138 w 226"/>
                <a:gd name="T19" fmla="*/ 5 h 93"/>
                <a:gd name="T20" fmla="*/ 111 w 226"/>
                <a:gd name="T21" fmla="*/ 2 h 93"/>
                <a:gd name="T22" fmla="*/ 114 w 226"/>
                <a:gd name="T23" fmla="*/ 6 h 93"/>
                <a:gd name="T24" fmla="*/ 99 w 226"/>
                <a:gd name="T25" fmla="*/ 32 h 93"/>
                <a:gd name="T26" fmla="*/ 87 w 226"/>
                <a:gd name="T27" fmla="*/ 42 h 93"/>
                <a:gd name="T28" fmla="*/ 89 w 226"/>
                <a:gd name="T29" fmla="*/ 47 h 93"/>
                <a:gd name="T30" fmla="*/ 92 w 226"/>
                <a:gd name="T31" fmla="*/ 63 h 93"/>
                <a:gd name="T32" fmla="*/ 71 w 226"/>
                <a:gd name="T33" fmla="*/ 73 h 93"/>
                <a:gd name="T34" fmla="*/ 52 w 226"/>
                <a:gd name="T35" fmla="*/ 68 h 93"/>
                <a:gd name="T36" fmla="*/ 42 w 226"/>
                <a:gd name="T37" fmla="*/ 50 h 93"/>
                <a:gd name="T38" fmla="*/ 28 w 226"/>
                <a:gd name="T39" fmla="*/ 43 h 93"/>
                <a:gd name="T40" fmla="*/ 2 w 226"/>
                <a:gd name="T41" fmla="*/ 53 h 93"/>
                <a:gd name="T42" fmla="*/ 0 w 226"/>
                <a:gd name="T43" fmla="*/ 68 h 93"/>
                <a:gd name="T44" fmla="*/ 32 w 226"/>
                <a:gd name="T45" fmla="*/ 8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6" h="93">
                  <a:moveTo>
                    <a:pt x="32" y="80"/>
                  </a:moveTo>
                  <a:cubicBezTo>
                    <a:pt x="33" y="81"/>
                    <a:pt x="35" y="81"/>
                    <a:pt x="38" y="81"/>
                  </a:cubicBezTo>
                  <a:cubicBezTo>
                    <a:pt x="58" y="85"/>
                    <a:pt x="124" y="92"/>
                    <a:pt x="177" y="92"/>
                  </a:cubicBezTo>
                  <a:cubicBezTo>
                    <a:pt x="195" y="92"/>
                    <a:pt x="210" y="91"/>
                    <a:pt x="222" y="89"/>
                  </a:cubicBezTo>
                  <a:cubicBezTo>
                    <a:pt x="221" y="82"/>
                    <a:pt x="222" y="72"/>
                    <a:pt x="224" y="60"/>
                  </a:cubicBezTo>
                  <a:cubicBezTo>
                    <a:pt x="224" y="54"/>
                    <a:pt x="225" y="47"/>
                    <a:pt x="225" y="43"/>
                  </a:cubicBezTo>
                  <a:cubicBezTo>
                    <a:pt x="225" y="36"/>
                    <a:pt x="205" y="23"/>
                    <a:pt x="194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89" y="25"/>
                    <a:pt x="186" y="25"/>
                    <a:pt x="182" y="25"/>
                  </a:cubicBezTo>
                  <a:cubicBezTo>
                    <a:pt x="168" y="25"/>
                    <a:pt x="147" y="17"/>
                    <a:pt x="138" y="5"/>
                  </a:cubicBezTo>
                  <a:cubicBezTo>
                    <a:pt x="136" y="1"/>
                    <a:pt x="124" y="0"/>
                    <a:pt x="111" y="2"/>
                  </a:cubicBezTo>
                  <a:cubicBezTo>
                    <a:pt x="112" y="3"/>
                    <a:pt x="113" y="4"/>
                    <a:pt x="114" y="6"/>
                  </a:cubicBezTo>
                  <a:cubicBezTo>
                    <a:pt x="122" y="19"/>
                    <a:pt x="108" y="27"/>
                    <a:pt x="99" y="32"/>
                  </a:cubicBezTo>
                  <a:cubicBezTo>
                    <a:pt x="94" y="35"/>
                    <a:pt x="88" y="39"/>
                    <a:pt x="87" y="42"/>
                  </a:cubicBezTo>
                  <a:cubicBezTo>
                    <a:pt x="87" y="43"/>
                    <a:pt x="88" y="45"/>
                    <a:pt x="89" y="47"/>
                  </a:cubicBezTo>
                  <a:cubicBezTo>
                    <a:pt x="95" y="55"/>
                    <a:pt x="93" y="61"/>
                    <a:pt x="92" y="63"/>
                  </a:cubicBezTo>
                  <a:cubicBezTo>
                    <a:pt x="89" y="69"/>
                    <a:pt x="81" y="73"/>
                    <a:pt x="71" y="73"/>
                  </a:cubicBezTo>
                  <a:cubicBezTo>
                    <a:pt x="65" y="73"/>
                    <a:pt x="58" y="71"/>
                    <a:pt x="52" y="68"/>
                  </a:cubicBezTo>
                  <a:cubicBezTo>
                    <a:pt x="46" y="64"/>
                    <a:pt x="42" y="57"/>
                    <a:pt x="42" y="50"/>
                  </a:cubicBezTo>
                  <a:cubicBezTo>
                    <a:pt x="42" y="44"/>
                    <a:pt x="32" y="43"/>
                    <a:pt x="28" y="43"/>
                  </a:cubicBezTo>
                  <a:cubicBezTo>
                    <a:pt x="14" y="43"/>
                    <a:pt x="2" y="50"/>
                    <a:pt x="2" y="53"/>
                  </a:cubicBezTo>
                  <a:cubicBezTo>
                    <a:pt x="3" y="58"/>
                    <a:pt x="2" y="63"/>
                    <a:pt x="0" y="68"/>
                  </a:cubicBezTo>
                  <a:cubicBezTo>
                    <a:pt x="13" y="73"/>
                    <a:pt x="26" y="78"/>
                    <a:pt x="32" y="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5" name="Freeform 310">
              <a:extLst>
                <a:ext uri="{FF2B5EF4-FFF2-40B4-BE49-F238E27FC236}">
                  <a16:creationId xmlns:a16="http://schemas.microsoft.com/office/drawing/2014/main" id="{F26202B2-70FA-4815-A24E-8EDE45E20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230" y="1256881"/>
              <a:ext cx="97710" cy="37581"/>
            </a:xfrm>
            <a:custGeom>
              <a:avLst/>
              <a:gdLst>
                <a:gd name="T0" fmla="*/ 219 w 228"/>
                <a:gd name="T1" fmla="*/ 84 h 88"/>
                <a:gd name="T2" fmla="*/ 227 w 228"/>
                <a:gd name="T3" fmla="*/ 77 h 88"/>
                <a:gd name="T4" fmla="*/ 120 w 228"/>
                <a:gd name="T5" fmla="*/ 1 h 88"/>
                <a:gd name="T6" fmla="*/ 103 w 228"/>
                <a:gd name="T7" fmla="*/ 0 h 88"/>
                <a:gd name="T8" fmla="*/ 8 w 228"/>
                <a:gd name="T9" fmla="*/ 40 h 88"/>
                <a:gd name="T10" fmla="*/ 0 w 228"/>
                <a:gd name="T11" fmla="*/ 51 h 88"/>
                <a:gd name="T12" fmla="*/ 186 w 228"/>
                <a:gd name="T13" fmla="*/ 87 h 88"/>
                <a:gd name="T14" fmla="*/ 219 w 228"/>
                <a:gd name="T15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88">
                  <a:moveTo>
                    <a:pt x="219" y="84"/>
                  </a:moveTo>
                  <a:cubicBezTo>
                    <a:pt x="227" y="83"/>
                    <a:pt x="227" y="79"/>
                    <a:pt x="227" y="77"/>
                  </a:cubicBezTo>
                  <a:cubicBezTo>
                    <a:pt x="226" y="58"/>
                    <a:pt x="175" y="10"/>
                    <a:pt x="120" y="1"/>
                  </a:cubicBezTo>
                  <a:cubicBezTo>
                    <a:pt x="115" y="0"/>
                    <a:pt x="109" y="0"/>
                    <a:pt x="103" y="0"/>
                  </a:cubicBezTo>
                  <a:cubicBezTo>
                    <a:pt x="63" y="0"/>
                    <a:pt x="26" y="20"/>
                    <a:pt x="8" y="40"/>
                  </a:cubicBezTo>
                  <a:cubicBezTo>
                    <a:pt x="1" y="46"/>
                    <a:pt x="0" y="50"/>
                    <a:pt x="0" y="51"/>
                  </a:cubicBezTo>
                  <a:cubicBezTo>
                    <a:pt x="13" y="70"/>
                    <a:pt x="115" y="87"/>
                    <a:pt x="186" y="87"/>
                  </a:cubicBezTo>
                  <a:cubicBezTo>
                    <a:pt x="201" y="87"/>
                    <a:pt x="212" y="86"/>
                    <a:pt x="219" y="8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6" name="Freeform 311">
              <a:extLst>
                <a:ext uri="{FF2B5EF4-FFF2-40B4-BE49-F238E27FC236}">
                  <a16:creationId xmlns:a16="http://schemas.microsoft.com/office/drawing/2014/main" id="{8D60B111-31A2-4933-B0CE-4D0316C43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9005" y="743916"/>
              <a:ext cx="80796" cy="26306"/>
            </a:xfrm>
            <a:custGeom>
              <a:avLst/>
              <a:gdLst>
                <a:gd name="T0" fmla="*/ 46 w 188"/>
                <a:gd name="T1" fmla="*/ 61 h 62"/>
                <a:gd name="T2" fmla="*/ 104 w 188"/>
                <a:gd name="T3" fmla="*/ 57 h 62"/>
                <a:gd name="T4" fmla="*/ 123 w 188"/>
                <a:gd name="T5" fmla="*/ 55 h 62"/>
                <a:gd name="T6" fmla="*/ 186 w 188"/>
                <a:gd name="T7" fmla="*/ 22 h 62"/>
                <a:gd name="T8" fmla="*/ 160 w 188"/>
                <a:gd name="T9" fmla="*/ 1 h 62"/>
                <a:gd name="T10" fmla="*/ 148 w 188"/>
                <a:gd name="T11" fmla="*/ 0 h 62"/>
                <a:gd name="T12" fmla="*/ 114 w 188"/>
                <a:gd name="T13" fmla="*/ 14 h 62"/>
                <a:gd name="T14" fmla="*/ 87 w 188"/>
                <a:gd name="T15" fmla="*/ 26 h 62"/>
                <a:gd name="T16" fmla="*/ 82 w 188"/>
                <a:gd name="T17" fmla="*/ 26 h 62"/>
                <a:gd name="T18" fmla="*/ 1 w 188"/>
                <a:gd name="T19" fmla="*/ 48 h 62"/>
                <a:gd name="T20" fmla="*/ 1 w 188"/>
                <a:gd name="T21" fmla="*/ 50 h 62"/>
                <a:gd name="T22" fmla="*/ 46 w 188"/>
                <a:gd name="T23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62">
                  <a:moveTo>
                    <a:pt x="46" y="61"/>
                  </a:moveTo>
                  <a:cubicBezTo>
                    <a:pt x="65" y="61"/>
                    <a:pt x="86" y="59"/>
                    <a:pt x="104" y="57"/>
                  </a:cubicBezTo>
                  <a:cubicBezTo>
                    <a:pt x="111" y="56"/>
                    <a:pt x="117" y="55"/>
                    <a:pt x="123" y="55"/>
                  </a:cubicBezTo>
                  <a:cubicBezTo>
                    <a:pt x="166" y="50"/>
                    <a:pt x="186" y="35"/>
                    <a:pt x="186" y="22"/>
                  </a:cubicBezTo>
                  <a:cubicBezTo>
                    <a:pt x="187" y="13"/>
                    <a:pt x="176" y="4"/>
                    <a:pt x="160" y="1"/>
                  </a:cubicBezTo>
                  <a:cubicBezTo>
                    <a:pt x="156" y="0"/>
                    <a:pt x="152" y="0"/>
                    <a:pt x="148" y="0"/>
                  </a:cubicBezTo>
                  <a:cubicBezTo>
                    <a:pt x="132" y="0"/>
                    <a:pt x="123" y="7"/>
                    <a:pt x="114" y="14"/>
                  </a:cubicBezTo>
                  <a:cubicBezTo>
                    <a:pt x="106" y="20"/>
                    <a:pt x="98" y="27"/>
                    <a:pt x="87" y="26"/>
                  </a:cubicBezTo>
                  <a:cubicBezTo>
                    <a:pt x="85" y="26"/>
                    <a:pt x="84" y="26"/>
                    <a:pt x="82" y="26"/>
                  </a:cubicBezTo>
                  <a:cubicBezTo>
                    <a:pt x="55" y="26"/>
                    <a:pt x="5" y="38"/>
                    <a:pt x="1" y="48"/>
                  </a:cubicBezTo>
                  <a:cubicBezTo>
                    <a:pt x="0" y="48"/>
                    <a:pt x="0" y="49"/>
                    <a:pt x="1" y="50"/>
                  </a:cubicBezTo>
                  <a:cubicBezTo>
                    <a:pt x="8" y="57"/>
                    <a:pt x="23" y="61"/>
                    <a:pt x="46" y="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7" name="Freeform 312">
              <a:extLst>
                <a:ext uri="{FF2B5EF4-FFF2-40B4-BE49-F238E27FC236}">
                  <a16:creationId xmlns:a16="http://schemas.microsoft.com/office/drawing/2014/main" id="{63DCF130-07CB-4108-AF57-FF5F8D64E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5443" y="1211788"/>
              <a:ext cx="54493" cy="22548"/>
            </a:xfrm>
            <a:custGeom>
              <a:avLst/>
              <a:gdLst>
                <a:gd name="T0" fmla="*/ 47 w 130"/>
                <a:gd name="T1" fmla="*/ 10 h 54"/>
                <a:gd name="T2" fmla="*/ 17 w 130"/>
                <a:gd name="T3" fmla="*/ 30 h 54"/>
                <a:gd name="T4" fmla="*/ 0 w 130"/>
                <a:gd name="T5" fmla="*/ 38 h 54"/>
                <a:gd name="T6" fmla="*/ 1 w 130"/>
                <a:gd name="T7" fmla="*/ 40 h 54"/>
                <a:gd name="T8" fmla="*/ 47 w 130"/>
                <a:gd name="T9" fmla="*/ 53 h 54"/>
                <a:gd name="T10" fmla="*/ 128 w 130"/>
                <a:gd name="T11" fmla="*/ 21 h 54"/>
                <a:gd name="T12" fmla="*/ 125 w 130"/>
                <a:gd name="T13" fmla="*/ 11 h 54"/>
                <a:gd name="T14" fmla="*/ 87 w 130"/>
                <a:gd name="T15" fmla="*/ 0 h 54"/>
                <a:gd name="T16" fmla="*/ 47 w 130"/>
                <a:gd name="T17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54">
                  <a:moveTo>
                    <a:pt x="47" y="10"/>
                  </a:moveTo>
                  <a:cubicBezTo>
                    <a:pt x="42" y="20"/>
                    <a:pt x="29" y="26"/>
                    <a:pt x="17" y="30"/>
                  </a:cubicBezTo>
                  <a:cubicBezTo>
                    <a:pt x="11" y="32"/>
                    <a:pt x="1" y="36"/>
                    <a:pt x="0" y="38"/>
                  </a:cubicBezTo>
                  <a:cubicBezTo>
                    <a:pt x="0" y="38"/>
                    <a:pt x="1" y="39"/>
                    <a:pt x="1" y="40"/>
                  </a:cubicBezTo>
                  <a:cubicBezTo>
                    <a:pt x="8" y="48"/>
                    <a:pt x="25" y="53"/>
                    <a:pt x="47" y="53"/>
                  </a:cubicBezTo>
                  <a:cubicBezTo>
                    <a:pt x="88" y="53"/>
                    <a:pt x="127" y="37"/>
                    <a:pt x="128" y="21"/>
                  </a:cubicBezTo>
                  <a:cubicBezTo>
                    <a:pt x="129" y="17"/>
                    <a:pt x="127" y="13"/>
                    <a:pt x="125" y="11"/>
                  </a:cubicBezTo>
                  <a:cubicBezTo>
                    <a:pt x="118" y="4"/>
                    <a:pt x="104" y="0"/>
                    <a:pt x="87" y="0"/>
                  </a:cubicBezTo>
                  <a:cubicBezTo>
                    <a:pt x="64" y="0"/>
                    <a:pt x="49" y="6"/>
                    <a:pt x="47" y="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8" name="Freeform 313">
              <a:extLst>
                <a:ext uri="{FF2B5EF4-FFF2-40B4-BE49-F238E27FC236}">
                  <a16:creationId xmlns:a16="http://schemas.microsoft.com/office/drawing/2014/main" id="{BD6D6975-16C0-4661-AAFE-8EF1CA5CD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1421" y="1407202"/>
              <a:ext cx="122136" cy="37581"/>
            </a:xfrm>
            <a:custGeom>
              <a:avLst/>
              <a:gdLst>
                <a:gd name="T0" fmla="*/ 8 w 286"/>
                <a:gd name="T1" fmla="*/ 76 h 87"/>
                <a:gd name="T2" fmla="*/ 61 w 286"/>
                <a:gd name="T3" fmla="*/ 74 h 87"/>
                <a:gd name="T4" fmla="*/ 92 w 286"/>
                <a:gd name="T5" fmla="*/ 66 h 87"/>
                <a:gd name="T6" fmla="*/ 117 w 286"/>
                <a:gd name="T7" fmla="*/ 75 h 87"/>
                <a:gd name="T8" fmla="*/ 149 w 286"/>
                <a:gd name="T9" fmla="*/ 82 h 87"/>
                <a:gd name="T10" fmla="*/ 149 w 286"/>
                <a:gd name="T11" fmla="*/ 82 h 87"/>
                <a:gd name="T12" fmla="*/ 239 w 286"/>
                <a:gd name="T13" fmla="*/ 64 h 87"/>
                <a:gd name="T14" fmla="*/ 273 w 286"/>
                <a:gd name="T15" fmla="*/ 56 h 87"/>
                <a:gd name="T16" fmla="*/ 285 w 286"/>
                <a:gd name="T17" fmla="*/ 46 h 87"/>
                <a:gd name="T18" fmla="*/ 189 w 286"/>
                <a:gd name="T19" fmla="*/ 2 h 87"/>
                <a:gd name="T20" fmla="*/ 165 w 286"/>
                <a:gd name="T21" fmla="*/ 0 h 87"/>
                <a:gd name="T22" fmla="*/ 1 w 286"/>
                <a:gd name="T23" fmla="*/ 66 h 87"/>
                <a:gd name="T24" fmla="*/ 8 w 286"/>
                <a:gd name="T2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87">
                  <a:moveTo>
                    <a:pt x="8" y="76"/>
                  </a:moveTo>
                  <a:cubicBezTo>
                    <a:pt x="26" y="86"/>
                    <a:pt x="44" y="81"/>
                    <a:pt x="61" y="74"/>
                  </a:cubicBezTo>
                  <a:cubicBezTo>
                    <a:pt x="71" y="70"/>
                    <a:pt x="81" y="66"/>
                    <a:pt x="92" y="66"/>
                  </a:cubicBezTo>
                  <a:cubicBezTo>
                    <a:pt x="101" y="66"/>
                    <a:pt x="109" y="69"/>
                    <a:pt x="117" y="75"/>
                  </a:cubicBezTo>
                  <a:cubicBezTo>
                    <a:pt x="124" y="80"/>
                    <a:pt x="135" y="82"/>
                    <a:pt x="149" y="82"/>
                  </a:cubicBezTo>
                  <a:lnTo>
                    <a:pt x="149" y="82"/>
                  </a:lnTo>
                  <a:cubicBezTo>
                    <a:pt x="176" y="82"/>
                    <a:pt x="211" y="72"/>
                    <a:pt x="239" y="64"/>
                  </a:cubicBezTo>
                  <a:cubicBezTo>
                    <a:pt x="252" y="61"/>
                    <a:pt x="264" y="57"/>
                    <a:pt x="273" y="56"/>
                  </a:cubicBezTo>
                  <a:cubicBezTo>
                    <a:pt x="276" y="55"/>
                    <a:pt x="285" y="53"/>
                    <a:pt x="285" y="46"/>
                  </a:cubicBezTo>
                  <a:cubicBezTo>
                    <a:pt x="285" y="36"/>
                    <a:pt x="261" y="11"/>
                    <a:pt x="189" y="2"/>
                  </a:cubicBezTo>
                  <a:cubicBezTo>
                    <a:pt x="182" y="1"/>
                    <a:pt x="173" y="0"/>
                    <a:pt x="165" y="0"/>
                  </a:cubicBezTo>
                  <a:cubicBezTo>
                    <a:pt x="88" y="0"/>
                    <a:pt x="7" y="41"/>
                    <a:pt x="1" y="66"/>
                  </a:cubicBezTo>
                  <a:cubicBezTo>
                    <a:pt x="1" y="68"/>
                    <a:pt x="0" y="72"/>
                    <a:pt x="8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39" name="Freeform 314">
              <a:extLst>
                <a:ext uri="{FF2B5EF4-FFF2-40B4-BE49-F238E27FC236}">
                  <a16:creationId xmlns:a16="http://schemas.microsoft.com/office/drawing/2014/main" id="{F26481B9-AF35-4FFF-B970-9C8D78D52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1611" y="1099047"/>
              <a:ext cx="257425" cy="95829"/>
            </a:xfrm>
            <a:custGeom>
              <a:avLst/>
              <a:gdLst>
                <a:gd name="T0" fmla="*/ 20 w 605"/>
                <a:gd name="T1" fmla="*/ 168 h 224"/>
                <a:gd name="T2" fmla="*/ 73 w 605"/>
                <a:gd name="T3" fmla="*/ 209 h 224"/>
                <a:gd name="T4" fmla="*/ 82 w 605"/>
                <a:gd name="T5" fmla="*/ 219 h 224"/>
                <a:gd name="T6" fmla="*/ 98 w 605"/>
                <a:gd name="T7" fmla="*/ 223 h 224"/>
                <a:gd name="T8" fmla="*/ 177 w 605"/>
                <a:gd name="T9" fmla="*/ 203 h 224"/>
                <a:gd name="T10" fmla="*/ 189 w 605"/>
                <a:gd name="T11" fmla="*/ 199 h 224"/>
                <a:gd name="T12" fmla="*/ 197 w 605"/>
                <a:gd name="T13" fmla="*/ 198 h 224"/>
                <a:gd name="T14" fmla="*/ 220 w 605"/>
                <a:gd name="T15" fmla="*/ 210 h 224"/>
                <a:gd name="T16" fmla="*/ 240 w 605"/>
                <a:gd name="T17" fmla="*/ 221 h 224"/>
                <a:gd name="T18" fmla="*/ 260 w 605"/>
                <a:gd name="T19" fmla="*/ 213 h 224"/>
                <a:gd name="T20" fmla="*/ 328 w 605"/>
                <a:gd name="T21" fmla="*/ 195 h 224"/>
                <a:gd name="T22" fmla="*/ 362 w 605"/>
                <a:gd name="T23" fmla="*/ 197 h 224"/>
                <a:gd name="T24" fmla="*/ 398 w 605"/>
                <a:gd name="T25" fmla="*/ 199 h 224"/>
                <a:gd name="T26" fmla="*/ 411 w 605"/>
                <a:gd name="T27" fmla="*/ 195 h 224"/>
                <a:gd name="T28" fmla="*/ 400 w 605"/>
                <a:gd name="T29" fmla="*/ 158 h 224"/>
                <a:gd name="T30" fmla="*/ 386 w 605"/>
                <a:gd name="T31" fmla="*/ 116 h 224"/>
                <a:gd name="T32" fmla="*/ 409 w 605"/>
                <a:gd name="T33" fmla="*/ 97 h 224"/>
                <a:gd name="T34" fmla="*/ 440 w 605"/>
                <a:gd name="T35" fmla="*/ 114 h 224"/>
                <a:gd name="T36" fmla="*/ 437 w 605"/>
                <a:gd name="T37" fmla="*/ 134 h 224"/>
                <a:gd name="T38" fmla="*/ 437 w 605"/>
                <a:gd name="T39" fmla="*/ 153 h 224"/>
                <a:gd name="T40" fmla="*/ 531 w 605"/>
                <a:gd name="T41" fmla="*/ 194 h 224"/>
                <a:gd name="T42" fmla="*/ 566 w 605"/>
                <a:gd name="T43" fmla="*/ 165 h 224"/>
                <a:gd name="T44" fmla="*/ 583 w 605"/>
                <a:gd name="T45" fmla="*/ 129 h 224"/>
                <a:gd name="T46" fmla="*/ 603 w 605"/>
                <a:gd name="T47" fmla="*/ 113 h 224"/>
                <a:gd name="T48" fmla="*/ 562 w 605"/>
                <a:gd name="T49" fmla="*/ 74 h 224"/>
                <a:gd name="T50" fmla="*/ 470 w 605"/>
                <a:gd name="T51" fmla="*/ 55 h 224"/>
                <a:gd name="T52" fmla="*/ 398 w 605"/>
                <a:gd name="T53" fmla="*/ 43 h 224"/>
                <a:gd name="T54" fmla="*/ 342 w 605"/>
                <a:gd name="T55" fmla="*/ 30 h 224"/>
                <a:gd name="T56" fmla="*/ 298 w 605"/>
                <a:gd name="T57" fmla="*/ 65 h 224"/>
                <a:gd name="T58" fmla="*/ 282 w 605"/>
                <a:gd name="T59" fmla="*/ 84 h 224"/>
                <a:gd name="T60" fmla="*/ 213 w 605"/>
                <a:gd name="T61" fmla="*/ 44 h 224"/>
                <a:gd name="T62" fmla="*/ 144 w 605"/>
                <a:gd name="T63" fmla="*/ 1 h 224"/>
                <a:gd name="T64" fmla="*/ 138 w 605"/>
                <a:gd name="T65" fmla="*/ 0 h 224"/>
                <a:gd name="T66" fmla="*/ 4 w 605"/>
                <a:gd name="T67" fmla="*/ 129 h 224"/>
                <a:gd name="T68" fmla="*/ 20 w 605"/>
                <a:gd name="T69" fmla="*/ 16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5" h="224">
                  <a:moveTo>
                    <a:pt x="20" y="168"/>
                  </a:moveTo>
                  <a:cubicBezTo>
                    <a:pt x="46" y="181"/>
                    <a:pt x="59" y="195"/>
                    <a:pt x="73" y="209"/>
                  </a:cubicBezTo>
                  <a:cubicBezTo>
                    <a:pt x="76" y="212"/>
                    <a:pt x="79" y="215"/>
                    <a:pt x="82" y="219"/>
                  </a:cubicBezTo>
                  <a:cubicBezTo>
                    <a:pt x="85" y="222"/>
                    <a:pt x="90" y="223"/>
                    <a:pt x="98" y="223"/>
                  </a:cubicBezTo>
                  <a:cubicBezTo>
                    <a:pt x="121" y="223"/>
                    <a:pt x="155" y="211"/>
                    <a:pt x="177" y="203"/>
                  </a:cubicBezTo>
                  <a:cubicBezTo>
                    <a:pt x="182" y="202"/>
                    <a:pt x="185" y="200"/>
                    <a:pt x="189" y="199"/>
                  </a:cubicBezTo>
                  <a:cubicBezTo>
                    <a:pt x="192" y="198"/>
                    <a:pt x="194" y="198"/>
                    <a:pt x="197" y="198"/>
                  </a:cubicBezTo>
                  <a:cubicBezTo>
                    <a:pt x="207" y="198"/>
                    <a:pt x="214" y="204"/>
                    <a:pt x="220" y="210"/>
                  </a:cubicBezTo>
                  <a:cubicBezTo>
                    <a:pt x="227" y="216"/>
                    <a:pt x="232" y="221"/>
                    <a:pt x="240" y="221"/>
                  </a:cubicBezTo>
                  <a:cubicBezTo>
                    <a:pt x="245" y="221"/>
                    <a:pt x="252" y="218"/>
                    <a:pt x="260" y="213"/>
                  </a:cubicBezTo>
                  <a:cubicBezTo>
                    <a:pt x="285" y="197"/>
                    <a:pt x="309" y="195"/>
                    <a:pt x="328" y="195"/>
                  </a:cubicBezTo>
                  <a:cubicBezTo>
                    <a:pt x="339" y="195"/>
                    <a:pt x="350" y="196"/>
                    <a:pt x="362" y="197"/>
                  </a:cubicBezTo>
                  <a:cubicBezTo>
                    <a:pt x="374" y="198"/>
                    <a:pt x="386" y="199"/>
                    <a:pt x="398" y="199"/>
                  </a:cubicBezTo>
                  <a:cubicBezTo>
                    <a:pt x="405" y="199"/>
                    <a:pt x="410" y="197"/>
                    <a:pt x="411" y="195"/>
                  </a:cubicBezTo>
                  <a:cubicBezTo>
                    <a:pt x="415" y="189"/>
                    <a:pt x="407" y="171"/>
                    <a:pt x="400" y="158"/>
                  </a:cubicBezTo>
                  <a:cubicBezTo>
                    <a:pt x="392" y="142"/>
                    <a:pt x="385" y="128"/>
                    <a:pt x="386" y="116"/>
                  </a:cubicBezTo>
                  <a:cubicBezTo>
                    <a:pt x="387" y="105"/>
                    <a:pt x="396" y="97"/>
                    <a:pt x="409" y="97"/>
                  </a:cubicBezTo>
                  <a:cubicBezTo>
                    <a:pt x="420" y="97"/>
                    <a:pt x="435" y="103"/>
                    <a:pt x="440" y="114"/>
                  </a:cubicBezTo>
                  <a:cubicBezTo>
                    <a:pt x="443" y="120"/>
                    <a:pt x="442" y="128"/>
                    <a:pt x="437" y="134"/>
                  </a:cubicBezTo>
                  <a:cubicBezTo>
                    <a:pt x="432" y="140"/>
                    <a:pt x="435" y="148"/>
                    <a:pt x="437" y="153"/>
                  </a:cubicBezTo>
                  <a:cubicBezTo>
                    <a:pt x="448" y="175"/>
                    <a:pt x="484" y="197"/>
                    <a:pt x="531" y="194"/>
                  </a:cubicBezTo>
                  <a:cubicBezTo>
                    <a:pt x="567" y="192"/>
                    <a:pt x="567" y="181"/>
                    <a:pt x="566" y="165"/>
                  </a:cubicBezTo>
                  <a:cubicBezTo>
                    <a:pt x="565" y="154"/>
                    <a:pt x="564" y="138"/>
                    <a:pt x="583" y="129"/>
                  </a:cubicBezTo>
                  <a:cubicBezTo>
                    <a:pt x="596" y="124"/>
                    <a:pt x="603" y="118"/>
                    <a:pt x="603" y="113"/>
                  </a:cubicBezTo>
                  <a:cubicBezTo>
                    <a:pt x="604" y="104"/>
                    <a:pt x="590" y="91"/>
                    <a:pt x="562" y="74"/>
                  </a:cubicBezTo>
                  <a:cubicBezTo>
                    <a:pt x="535" y="58"/>
                    <a:pt x="502" y="56"/>
                    <a:pt x="470" y="55"/>
                  </a:cubicBezTo>
                  <a:cubicBezTo>
                    <a:pt x="444" y="54"/>
                    <a:pt x="419" y="53"/>
                    <a:pt x="398" y="43"/>
                  </a:cubicBezTo>
                  <a:cubicBezTo>
                    <a:pt x="379" y="34"/>
                    <a:pt x="359" y="30"/>
                    <a:pt x="342" y="30"/>
                  </a:cubicBezTo>
                  <a:cubicBezTo>
                    <a:pt x="323" y="30"/>
                    <a:pt x="300" y="36"/>
                    <a:pt x="298" y="65"/>
                  </a:cubicBezTo>
                  <a:cubicBezTo>
                    <a:pt x="297" y="82"/>
                    <a:pt x="286" y="84"/>
                    <a:pt x="282" y="84"/>
                  </a:cubicBezTo>
                  <a:cubicBezTo>
                    <a:pt x="266" y="84"/>
                    <a:pt x="242" y="66"/>
                    <a:pt x="213" y="44"/>
                  </a:cubicBezTo>
                  <a:cubicBezTo>
                    <a:pt x="188" y="26"/>
                    <a:pt x="162" y="6"/>
                    <a:pt x="144" y="1"/>
                  </a:cubicBezTo>
                  <a:cubicBezTo>
                    <a:pt x="142" y="0"/>
                    <a:pt x="140" y="0"/>
                    <a:pt x="138" y="0"/>
                  </a:cubicBezTo>
                  <a:cubicBezTo>
                    <a:pt x="101" y="0"/>
                    <a:pt x="17" y="74"/>
                    <a:pt x="4" y="129"/>
                  </a:cubicBezTo>
                  <a:cubicBezTo>
                    <a:pt x="0" y="148"/>
                    <a:pt x="5" y="161"/>
                    <a:pt x="20" y="1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0" name="Freeform 315">
              <a:extLst>
                <a:ext uri="{FF2B5EF4-FFF2-40B4-BE49-F238E27FC236}">
                  <a16:creationId xmlns:a16="http://schemas.microsoft.com/office/drawing/2014/main" id="{735C81E8-D1B9-43EA-AE54-0D8A7305D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0376" y="1149779"/>
              <a:ext cx="155960" cy="48854"/>
            </a:xfrm>
            <a:custGeom>
              <a:avLst/>
              <a:gdLst>
                <a:gd name="T0" fmla="*/ 65 w 365"/>
                <a:gd name="T1" fmla="*/ 71 h 113"/>
                <a:gd name="T2" fmla="*/ 187 w 365"/>
                <a:gd name="T3" fmla="*/ 110 h 113"/>
                <a:gd name="T4" fmla="*/ 227 w 365"/>
                <a:gd name="T5" fmla="*/ 112 h 113"/>
                <a:gd name="T6" fmla="*/ 364 w 365"/>
                <a:gd name="T7" fmla="*/ 79 h 113"/>
                <a:gd name="T8" fmla="*/ 361 w 365"/>
                <a:gd name="T9" fmla="*/ 74 h 113"/>
                <a:gd name="T10" fmla="*/ 269 w 365"/>
                <a:gd name="T11" fmla="*/ 43 h 113"/>
                <a:gd name="T12" fmla="*/ 249 w 365"/>
                <a:gd name="T13" fmla="*/ 47 h 113"/>
                <a:gd name="T14" fmla="*/ 232 w 365"/>
                <a:gd name="T15" fmla="*/ 52 h 113"/>
                <a:gd name="T16" fmla="*/ 200 w 365"/>
                <a:gd name="T17" fmla="*/ 40 h 113"/>
                <a:gd name="T18" fmla="*/ 159 w 365"/>
                <a:gd name="T19" fmla="*/ 29 h 113"/>
                <a:gd name="T20" fmla="*/ 117 w 365"/>
                <a:gd name="T21" fmla="*/ 36 h 113"/>
                <a:gd name="T22" fmla="*/ 48 w 365"/>
                <a:gd name="T23" fmla="*/ 4 h 113"/>
                <a:gd name="T24" fmla="*/ 42 w 365"/>
                <a:gd name="T25" fmla="*/ 0 h 113"/>
                <a:gd name="T26" fmla="*/ 5 w 365"/>
                <a:gd name="T27" fmla="*/ 33 h 113"/>
                <a:gd name="T28" fmla="*/ 1 w 365"/>
                <a:gd name="T29" fmla="*/ 47 h 113"/>
                <a:gd name="T30" fmla="*/ 65 w 365"/>
                <a:gd name="T3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113">
                  <a:moveTo>
                    <a:pt x="65" y="71"/>
                  </a:moveTo>
                  <a:cubicBezTo>
                    <a:pt x="95" y="88"/>
                    <a:pt x="128" y="106"/>
                    <a:pt x="187" y="110"/>
                  </a:cubicBezTo>
                  <a:cubicBezTo>
                    <a:pt x="200" y="111"/>
                    <a:pt x="214" y="112"/>
                    <a:pt x="227" y="112"/>
                  </a:cubicBezTo>
                  <a:cubicBezTo>
                    <a:pt x="313" y="112"/>
                    <a:pt x="362" y="93"/>
                    <a:pt x="364" y="79"/>
                  </a:cubicBezTo>
                  <a:cubicBezTo>
                    <a:pt x="364" y="78"/>
                    <a:pt x="363" y="76"/>
                    <a:pt x="361" y="74"/>
                  </a:cubicBezTo>
                  <a:cubicBezTo>
                    <a:pt x="348" y="60"/>
                    <a:pt x="303" y="43"/>
                    <a:pt x="269" y="43"/>
                  </a:cubicBezTo>
                  <a:cubicBezTo>
                    <a:pt x="260" y="43"/>
                    <a:pt x="253" y="44"/>
                    <a:pt x="249" y="47"/>
                  </a:cubicBezTo>
                  <a:cubicBezTo>
                    <a:pt x="243" y="50"/>
                    <a:pt x="237" y="52"/>
                    <a:pt x="232" y="52"/>
                  </a:cubicBezTo>
                  <a:cubicBezTo>
                    <a:pt x="220" y="52"/>
                    <a:pt x="210" y="46"/>
                    <a:pt x="200" y="40"/>
                  </a:cubicBezTo>
                  <a:cubicBezTo>
                    <a:pt x="187" y="32"/>
                    <a:pt x="173" y="25"/>
                    <a:pt x="159" y="29"/>
                  </a:cubicBezTo>
                  <a:cubicBezTo>
                    <a:pt x="146" y="34"/>
                    <a:pt x="131" y="36"/>
                    <a:pt x="117" y="36"/>
                  </a:cubicBezTo>
                  <a:cubicBezTo>
                    <a:pt x="84" y="36"/>
                    <a:pt x="60" y="25"/>
                    <a:pt x="48" y="4"/>
                  </a:cubicBezTo>
                  <a:cubicBezTo>
                    <a:pt x="46" y="0"/>
                    <a:pt x="44" y="0"/>
                    <a:pt x="42" y="0"/>
                  </a:cubicBezTo>
                  <a:cubicBezTo>
                    <a:pt x="32" y="0"/>
                    <a:pt x="15" y="15"/>
                    <a:pt x="5" y="33"/>
                  </a:cubicBezTo>
                  <a:cubicBezTo>
                    <a:pt x="0" y="42"/>
                    <a:pt x="1" y="46"/>
                    <a:pt x="1" y="47"/>
                  </a:cubicBezTo>
                  <a:cubicBezTo>
                    <a:pt x="26" y="49"/>
                    <a:pt x="44" y="59"/>
                    <a:pt x="65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1" name="Freeform 316">
              <a:extLst>
                <a:ext uri="{FF2B5EF4-FFF2-40B4-BE49-F238E27FC236}">
                  <a16:creationId xmlns:a16="http://schemas.microsoft.com/office/drawing/2014/main" id="{B703E8DD-C457-41F4-8EC5-7A4D87CAE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6506" y="764585"/>
              <a:ext cx="103346" cy="24427"/>
            </a:xfrm>
            <a:custGeom>
              <a:avLst/>
              <a:gdLst>
                <a:gd name="T0" fmla="*/ 60 w 243"/>
                <a:gd name="T1" fmla="*/ 57 h 58"/>
                <a:gd name="T2" fmla="*/ 115 w 243"/>
                <a:gd name="T3" fmla="*/ 35 h 58"/>
                <a:gd name="T4" fmla="*/ 182 w 243"/>
                <a:gd name="T5" fmla="*/ 11 h 58"/>
                <a:gd name="T6" fmla="*/ 215 w 243"/>
                <a:gd name="T7" fmla="*/ 14 h 58"/>
                <a:gd name="T8" fmla="*/ 233 w 243"/>
                <a:gd name="T9" fmla="*/ 16 h 58"/>
                <a:gd name="T10" fmla="*/ 242 w 243"/>
                <a:gd name="T11" fmla="*/ 13 h 58"/>
                <a:gd name="T12" fmla="*/ 181 w 243"/>
                <a:gd name="T13" fmla="*/ 0 h 58"/>
                <a:gd name="T14" fmla="*/ 115 w 243"/>
                <a:gd name="T15" fmla="*/ 11 h 58"/>
                <a:gd name="T16" fmla="*/ 43 w 243"/>
                <a:gd name="T17" fmla="*/ 24 h 58"/>
                <a:gd name="T18" fmla="*/ 0 w 243"/>
                <a:gd name="T19" fmla="*/ 31 h 58"/>
                <a:gd name="T20" fmla="*/ 1 w 243"/>
                <a:gd name="T21" fmla="*/ 33 h 58"/>
                <a:gd name="T22" fmla="*/ 60 w 243"/>
                <a:gd name="T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" h="58">
                  <a:moveTo>
                    <a:pt x="60" y="57"/>
                  </a:moveTo>
                  <a:cubicBezTo>
                    <a:pt x="81" y="57"/>
                    <a:pt x="99" y="50"/>
                    <a:pt x="115" y="35"/>
                  </a:cubicBezTo>
                  <a:cubicBezTo>
                    <a:pt x="133" y="19"/>
                    <a:pt x="155" y="11"/>
                    <a:pt x="182" y="11"/>
                  </a:cubicBezTo>
                  <a:cubicBezTo>
                    <a:pt x="194" y="11"/>
                    <a:pt x="205" y="13"/>
                    <a:pt x="215" y="14"/>
                  </a:cubicBezTo>
                  <a:cubicBezTo>
                    <a:pt x="222" y="15"/>
                    <a:pt x="228" y="16"/>
                    <a:pt x="233" y="16"/>
                  </a:cubicBezTo>
                  <a:cubicBezTo>
                    <a:pt x="241" y="16"/>
                    <a:pt x="242" y="14"/>
                    <a:pt x="242" y="13"/>
                  </a:cubicBezTo>
                  <a:cubicBezTo>
                    <a:pt x="238" y="6"/>
                    <a:pt x="214" y="0"/>
                    <a:pt x="181" y="0"/>
                  </a:cubicBezTo>
                  <a:cubicBezTo>
                    <a:pt x="153" y="0"/>
                    <a:pt x="129" y="4"/>
                    <a:pt x="115" y="11"/>
                  </a:cubicBezTo>
                  <a:cubicBezTo>
                    <a:pt x="97" y="21"/>
                    <a:pt x="68" y="23"/>
                    <a:pt x="43" y="24"/>
                  </a:cubicBezTo>
                  <a:cubicBezTo>
                    <a:pt x="26" y="25"/>
                    <a:pt x="3" y="27"/>
                    <a:pt x="0" y="31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4" y="40"/>
                    <a:pt x="30" y="57"/>
                    <a:pt x="60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2" name="Freeform 317">
              <a:extLst>
                <a:ext uri="{FF2B5EF4-FFF2-40B4-BE49-F238E27FC236}">
                  <a16:creationId xmlns:a16="http://schemas.microsoft.com/office/drawing/2014/main" id="{A116D774-8B43-4E3E-9E59-51774F211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4149" y="755188"/>
              <a:ext cx="135292" cy="58251"/>
            </a:xfrm>
            <a:custGeom>
              <a:avLst/>
              <a:gdLst>
                <a:gd name="T0" fmla="*/ 133 w 318"/>
                <a:gd name="T1" fmla="*/ 67 h 138"/>
                <a:gd name="T2" fmla="*/ 73 w 318"/>
                <a:gd name="T3" fmla="*/ 83 h 138"/>
                <a:gd name="T4" fmla="*/ 29 w 318"/>
                <a:gd name="T5" fmla="*/ 103 h 138"/>
                <a:gd name="T6" fmla="*/ 1 w 318"/>
                <a:gd name="T7" fmla="*/ 113 h 138"/>
                <a:gd name="T8" fmla="*/ 2 w 318"/>
                <a:gd name="T9" fmla="*/ 118 h 138"/>
                <a:gd name="T10" fmla="*/ 73 w 318"/>
                <a:gd name="T11" fmla="*/ 137 h 138"/>
                <a:gd name="T12" fmla="*/ 73 w 318"/>
                <a:gd name="T13" fmla="*/ 137 h 138"/>
                <a:gd name="T14" fmla="*/ 106 w 318"/>
                <a:gd name="T15" fmla="*/ 133 h 138"/>
                <a:gd name="T16" fmla="*/ 117 w 318"/>
                <a:gd name="T17" fmla="*/ 127 h 138"/>
                <a:gd name="T18" fmla="*/ 153 w 318"/>
                <a:gd name="T19" fmla="*/ 109 h 138"/>
                <a:gd name="T20" fmla="*/ 178 w 318"/>
                <a:gd name="T21" fmla="*/ 104 h 138"/>
                <a:gd name="T22" fmla="*/ 273 w 318"/>
                <a:gd name="T23" fmla="*/ 51 h 138"/>
                <a:gd name="T24" fmla="*/ 316 w 318"/>
                <a:gd name="T25" fmla="*/ 39 h 138"/>
                <a:gd name="T26" fmla="*/ 276 w 318"/>
                <a:gd name="T27" fmla="*/ 9 h 138"/>
                <a:gd name="T28" fmla="*/ 237 w 318"/>
                <a:gd name="T29" fmla="*/ 0 h 138"/>
                <a:gd name="T30" fmla="*/ 171 w 318"/>
                <a:gd name="T31" fmla="*/ 27 h 138"/>
                <a:gd name="T32" fmla="*/ 176 w 318"/>
                <a:gd name="T33" fmla="*/ 37 h 138"/>
                <a:gd name="T34" fmla="*/ 183 w 318"/>
                <a:gd name="T35" fmla="*/ 50 h 138"/>
                <a:gd name="T36" fmla="*/ 133 w 318"/>
                <a:gd name="T37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138">
                  <a:moveTo>
                    <a:pt x="133" y="67"/>
                  </a:moveTo>
                  <a:cubicBezTo>
                    <a:pt x="110" y="71"/>
                    <a:pt x="79" y="75"/>
                    <a:pt x="73" y="83"/>
                  </a:cubicBezTo>
                  <a:cubicBezTo>
                    <a:pt x="65" y="95"/>
                    <a:pt x="46" y="99"/>
                    <a:pt x="29" y="103"/>
                  </a:cubicBezTo>
                  <a:cubicBezTo>
                    <a:pt x="17" y="106"/>
                    <a:pt x="3" y="109"/>
                    <a:pt x="1" y="113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7" y="128"/>
                    <a:pt x="38" y="137"/>
                    <a:pt x="73" y="137"/>
                  </a:cubicBezTo>
                  <a:lnTo>
                    <a:pt x="73" y="137"/>
                  </a:lnTo>
                  <a:cubicBezTo>
                    <a:pt x="86" y="137"/>
                    <a:pt x="98" y="135"/>
                    <a:pt x="106" y="133"/>
                  </a:cubicBezTo>
                  <a:cubicBezTo>
                    <a:pt x="115" y="131"/>
                    <a:pt x="117" y="128"/>
                    <a:pt x="117" y="127"/>
                  </a:cubicBezTo>
                  <a:cubicBezTo>
                    <a:pt x="117" y="110"/>
                    <a:pt x="137" y="109"/>
                    <a:pt x="153" y="109"/>
                  </a:cubicBezTo>
                  <a:cubicBezTo>
                    <a:pt x="163" y="109"/>
                    <a:pt x="177" y="109"/>
                    <a:pt x="178" y="104"/>
                  </a:cubicBezTo>
                  <a:cubicBezTo>
                    <a:pt x="179" y="93"/>
                    <a:pt x="189" y="57"/>
                    <a:pt x="273" y="51"/>
                  </a:cubicBezTo>
                  <a:cubicBezTo>
                    <a:pt x="305" y="49"/>
                    <a:pt x="315" y="42"/>
                    <a:pt x="316" y="39"/>
                  </a:cubicBezTo>
                  <a:cubicBezTo>
                    <a:pt x="317" y="35"/>
                    <a:pt x="309" y="24"/>
                    <a:pt x="276" y="9"/>
                  </a:cubicBezTo>
                  <a:cubicBezTo>
                    <a:pt x="264" y="3"/>
                    <a:pt x="251" y="0"/>
                    <a:pt x="237" y="0"/>
                  </a:cubicBezTo>
                  <a:cubicBezTo>
                    <a:pt x="202" y="0"/>
                    <a:pt x="175" y="16"/>
                    <a:pt x="171" y="27"/>
                  </a:cubicBezTo>
                  <a:cubicBezTo>
                    <a:pt x="171" y="30"/>
                    <a:pt x="170" y="33"/>
                    <a:pt x="176" y="37"/>
                  </a:cubicBezTo>
                  <a:cubicBezTo>
                    <a:pt x="182" y="41"/>
                    <a:pt x="184" y="46"/>
                    <a:pt x="183" y="50"/>
                  </a:cubicBezTo>
                  <a:cubicBezTo>
                    <a:pt x="181" y="60"/>
                    <a:pt x="165" y="63"/>
                    <a:pt x="133" y="6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3" name="Freeform 318">
              <a:extLst>
                <a:ext uri="{FF2B5EF4-FFF2-40B4-BE49-F238E27FC236}">
                  <a16:creationId xmlns:a16="http://schemas.microsoft.com/office/drawing/2014/main" id="{54E1F5E9-0570-4F1E-86B0-90BE77AC4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5399" y="715732"/>
              <a:ext cx="97710" cy="22548"/>
            </a:xfrm>
            <a:custGeom>
              <a:avLst/>
              <a:gdLst>
                <a:gd name="T0" fmla="*/ 131 w 229"/>
                <a:gd name="T1" fmla="*/ 35 h 52"/>
                <a:gd name="T2" fmla="*/ 165 w 229"/>
                <a:gd name="T3" fmla="*/ 22 h 52"/>
                <a:gd name="T4" fmla="*/ 193 w 229"/>
                <a:gd name="T5" fmla="*/ 23 h 52"/>
                <a:gd name="T6" fmla="*/ 227 w 229"/>
                <a:gd name="T7" fmla="*/ 17 h 52"/>
                <a:gd name="T8" fmla="*/ 225 w 229"/>
                <a:gd name="T9" fmla="*/ 11 h 52"/>
                <a:gd name="T10" fmla="*/ 166 w 229"/>
                <a:gd name="T11" fmla="*/ 0 h 52"/>
                <a:gd name="T12" fmla="*/ 99 w 229"/>
                <a:gd name="T13" fmla="*/ 9 h 52"/>
                <a:gd name="T14" fmla="*/ 100 w 229"/>
                <a:gd name="T15" fmla="*/ 18 h 52"/>
                <a:gd name="T16" fmla="*/ 26 w 229"/>
                <a:gd name="T17" fmla="*/ 32 h 52"/>
                <a:gd name="T18" fmla="*/ 0 w 229"/>
                <a:gd name="T19" fmla="*/ 33 h 52"/>
                <a:gd name="T20" fmla="*/ 89 w 229"/>
                <a:gd name="T21" fmla="*/ 51 h 52"/>
                <a:gd name="T22" fmla="*/ 131 w 229"/>
                <a:gd name="T23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52">
                  <a:moveTo>
                    <a:pt x="131" y="35"/>
                  </a:moveTo>
                  <a:cubicBezTo>
                    <a:pt x="137" y="27"/>
                    <a:pt x="144" y="19"/>
                    <a:pt x="165" y="22"/>
                  </a:cubicBezTo>
                  <a:cubicBezTo>
                    <a:pt x="174" y="23"/>
                    <a:pt x="184" y="23"/>
                    <a:pt x="193" y="23"/>
                  </a:cubicBezTo>
                  <a:cubicBezTo>
                    <a:pt x="217" y="23"/>
                    <a:pt x="226" y="19"/>
                    <a:pt x="227" y="17"/>
                  </a:cubicBezTo>
                  <a:cubicBezTo>
                    <a:pt x="228" y="16"/>
                    <a:pt x="227" y="13"/>
                    <a:pt x="225" y="11"/>
                  </a:cubicBezTo>
                  <a:cubicBezTo>
                    <a:pt x="220" y="5"/>
                    <a:pt x="200" y="0"/>
                    <a:pt x="166" y="0"/>
                  </a:cubicBezTo>
                  <a:cubicBezTo>
                    <a:pt x="132" y="0"/>
                    <a:pt x="105" y="5"/>
                    <a:pt x="99" y="9"/>
                  </a:cubicBezTo>
                  <a:cubicBezTo>
                    <a:pt x="101" y="12"/>
                    <a:pt x="101" y="15"/>
                    <a:pt x="100" y="18"/>
                  </a:cubicBezTo>
                  <a:cubicBezTo>
                    <a:pt x="95" y="28"/>
                    <a:pt x="73" y="30"/>
                    <a:pt x="26" y="32"/>
                  </a:cubicBezTo>
                  <a:cubicBezTo>
                    <a:pt x="17" y="32"/>
                    <a:pt x="7" y="32"/>
                    <a:pt x="0" y="33"/>
                  </a:cubicBezTo>
                  <a:cubicBezTo>
                    <a:pt x="12" y="41"/>
                    <a:pt x="43" y="51"/>
                    <a:pt x="89" y="51"/>
                  </a:cubicBezTo>
                  <a:cubicBezTo>
                    <a:pt x="116" y="51"/>
                    <a:pt x="123" y="43"/>
                    <a:pt x="131" y="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4" name="Freeform 319">
              <a:extLst>
                <a:ext uri="{FF2B5EF4-FFF2-40B4-BE49-F238E27FC236}">
                  <a16:creationId xmlns:a16="http://schemas.microsoft.com/office/drawing/2014/main" id="{704FD537-6C0F-40C5-91DA-287B9F247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641" y="790891"/>
              <a:ext cx="105225" cy="31942"/>
            </a:xfrm>
            <a:custGeom>
              <a:avLst/>
              <a:gdLst>
                <a:gd name="T0" fmla="*/ 113 w 249"/>
                <a:gd name="T1" fmla="*/ 3 h 76"/>
                <a:gd name="T2" fmla="*/ 111 w 249"/>
                <a:gd name="T3" fmla="*/ 18 h 76"/>
                <a:gd name="T4" fmla="*/ 50 w 249"/>
                <a:gd name="T5" fmla="*/ 29 h 76"/>
                <a:gd name="T6" fmla="*/ 2 w 249"/>
                <a:gd name="T7" fmla="*/ 48 h 76"/>
                <a:gd name="T8" fmla="*/ 9 w 249"/>
                <a:gd name="T9" fmla="*/ 63 h 76"/>
                <a:gd name="T10" fmla="*/ 67 w 249"/>
                <a:gd name="T11" fmla="*/ 75 h 76"/>
                <a:gd name="T12" fmla="*/ 167 w 249"/>
                <a:gd name="T13" fmla="*/ 51 h 76"/>
                <a:gd name="T14" fmla="*/ 216 w 249"/>
                <a:gd name="T15" fmla="*/ 33 h 76"/>
                <a:gd name="T16" fmla="*/ 248 w 249"/>
                <a:gd name="T17" fmla="*/ 21 h 76"/>
                <a:gd name="T18" fmla="*/ 144 w 249"/>
                <a:gd name="T19" fmla="*/ 0 h 76"/>
                <a:gd name="T20" fmla="*/ 113 w 249"/>
                <a:gd name="T2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" h="76">
                  <a:moveTo>
                    <a:pt x="113" y="3"/>
                  </a:moveTo>
                  <a:cubicBezTo>
                    <a:pt x="115" y="9"/>
                    <a:pt x="114" y="14"/>
                    <a:pt x="111" y="18"/>
                  </a:cubicBezTo>
                  <a:cubicBezTo>
                    <a:pt x="105" y="27"/>
                    <a:pt x="87" y="29"/>
                    <a:pt x="50" y="29"/>
                  </a:cubicBezTo>
                  <a:cubicBezTo>
                    <a:pt x="23" y="29"/>
                    <a:pt x="6" y="39"/>
                    <a:pt x="2" y="48"/>
                  </a:cubicBezTo>
                  <a:cubicBezTo>
                    <a:pt x="0" y="54"/>
                    <a:pt x="5" y="60"/>
                    <a:pt x="9" y="63"/>
                  </a:cubicBezTo>
                  <a:cubicBezTo>
                    <a:pt x="17" y="71"/>
                    <a:pt x="39" y="75"/>
                    <a:pt x="67" y="75"/>
                  </a:cubicBezTo>
                  <a:cubicBezTo>
                    <a:pt x="113" y="75"/>
                    <a:pt x="157" y="64"/>
                    <a:pt x="167" y="51"/>
                  </a:cubicBezTo>
                  <a:cubicBezTo>
                    <a:pt x="179" y="35"/>
                    <a:pt x="199" y="34"/>
                    <a:pt x="216" y="33"/>
                  </a:cubicBezTo>
                  <a:cubicBezTo>
                    <a:pt x="234" y="32"/>
                    <a:pt x="245" y="30"/>
                    <a:pt x="248" y="21"/>
                  </a:cubicBezTo>
                  <a:cubicBezTo>
                    <a:pt x="240" y="10"/>
                    <a:pt x="189" y="0"/>
                    <a:pt x="144" y="0"/>
                  </a:cubicBezTo>
                  <a:cubicBezTo>
                    <a:pt x="124" y="0"/>
                    <a:pt x="116" y="2"/>
                    <a:pt x="113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5" name="Freeform 320">
              <a:extLst>
                <a:ext uri="{FF2B5EF4-FFF2-40B4-BE49-F238E27FC236}">
                  <a16:creationId xmlns:a16="http://schemas.microsoft.com/office/drawing/2014/main" id="{B6A9160A-F055-4313-86BA-4A1A83F50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7149" y="740158"/>
              <a:ext cx="110862" cy="37581"/>
            </a:xfrm>
            <a:custGeom>
              <a:avLst/>
              <a:gdLst>
                <a:gd name="T0" fmla="*/ 100 w 259"/>
                <a:gd name="T1" fmla="*/ 87 h 88"/>
                <a:gd name="T2" fmla="*/ 257 w 259"/>
                <a:gd name="T3" fmla="*/ 44 h 88"/>
                <a:gd name="T4" fmla="*/ 255 w 259"/>
                <a:gd name="T5" fmla="*/ 31 h 88"/>
                <a:gd name="T6" fmla="*/ 228 w 259"/>
                <a:gd name="T7" fmla="*/ 25 h 88"/>
                <a:gd name="T8" fmla="*/ 211 w 259"/>
                <a:gd name="T9" fmla="*/ 26 h 88"/>
                <a:gd name="T10" fmla="*/ 189 w 259"/>
                <a:gd name="T11" fmla="*/ 26 h 88"/>
                <a:gd name="T12" fmla="*/ 129 w 259"/>
                <a:gd name="T13" fmla="*/ 16 h 88"/>
                <a:gd name="T14" fmla="*/ 72 w 259"/>
                <a:gd name="T15" fmla="*/ 0 h 88"/>
                <a:gd name="T16" fmla="*/ 67 w 259"/>
                <a:gd name="T17" fmla="*/ 1 h 88"/>
                <a:gd name="T18" fmla="*/ 82 w 259"/>
                <a:gd name="T19" fmla="*/ 18 h 88"/>
                <a:gd name="T20" fmla="*/ 85 w 259"/>
                <a:gd name="T21" fmla="*/ 27 h 88"/>
                <a:gd name="T22" fmla="*/ 41 w 259"/>
                <a:gd name="T23" fmla="*/ 49 h 88"/>
                <a:gd name="T24" fmla="*/ 0 w 259"/>
                <a:gd name="T25" fmla="*/ 66 h 88"/>
                <a:gd name="T26" fmla="*/ 100 w 259"/>
                <a:gd name="T27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88">
                  <a:moveTo>
                    <a:pt x="100" y="87"/>
                  </a:moveTo>
                  <a:cubicBezTo>
                    <a:pt x="179" y="87"/>
                    <a:pt x="254" y="66"/>
                    <a:pt x="257" y="44"/>
                  </a:cubicBezTo>
                  <a:cubicBezTo>
                    <a:pt x="258" y="38"/>
                    <a:pt x="257" y="34"/>
                    <a:pt x="255" y="31"/>
                  </a:cubicBezTo>
                  <a:cubicBezTo>
                    <a:pt x="250" y="26"/>
                    <a:pt x="238" y="25"/>
                    <a:pt x="228" y="25"/>
                  </a:cubicBezTo>
                  <a:cubicBezTo>
                    <a:pt x="222" y="25"/>
                    <a:pt x="217" y="25"/>
                    <a:pt x="211" y="26"/>
                  </a:cubicBezTo>
                  <a:cubicBezTo>
                    <a:pt x="204" y="26"/>
                    <a:pt x="196" y="26"/>
                    <a:pt x="189" y="26"/>
                  </a:cubicBezTo>
                  <a:cubicBezTo>
                    <a:pt x="172" y="26"/>
                    <a:pt x="150" y="25"/>
                    <a:pt x="129" y="16"/>
                  </a:cubicBezTo>
                  <a:cubicBezTo>
                    <a:pt x="105" y="6"/>
                    <a:pt x="84" y="0"/>
                    <a:pt x="72" y="0"/>
                  </a:cubicBezTo>
                  <a:cubicBezTo>
                    <a:pt x="68" y="0"/>
                    <a:pt x="67" y="1"/>
                    <a:pt x="67" y="1"/>
                  </a:cubicBezTo>
                  <a:cubicBezTo>
                    <a:pt x="67" y="1"/>
                    <a:pt x="68" y="6"/>
                    <a:pt x="82" y="18"/>
                  </a:cubicBezTo>
                  <a:cubicBezTo>
                    <a:pt x="86" y="21"/>
                    <a:pt x="86" y="25"/>
                    <a:pt x="85" y="27"/>
                  </a:cubicBezTo>
                  <a:cubicBezTo>
                    <a:pt x="83" y="36"/>
                    <a:pt x="69" y="41"/>
                    <a:pt x="41" y="49"/>
                  </a:cubicBezTo>
                  <a:cubicBezTo>
                    <a:pt x="27" y="54"/>
                    <a:pt x="2" y="61"/>
                    <a:pt x="0" y="66"/>
                  </a:cubicBezTo>
                  <a:cubicBezTo>
                    <a:pt x="14" y="79"/>
                    <a:pt x="51" y="87"/>
                    <a:pt x="100" y="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6" name="Freeform 321">
              <a:extLst>
                <a:ext uri="{FF2B5EF4-FFF2-40B4-BE49-F238E27FC236}">
                  <a16:creationId xmlns:a16="http://schemas.microsoft.com/office/drawing/2014/main" id="{C4F08DBA-9DF3-4D80-A93E-4093A0574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021" y="751431"/>
              <a:ext cx="92070" cy="39459"/>
            </a:xfrm>
            <a:custGeom>
              <a:avLst/>
              <a:gdLst>
                <a:gd name="T0" fmla="*/ 64 w 215"/>
                <a:gd name="T1" fmla="*/ 90 h 91"/>
                <a:gd name="T2" fmla="*/ 212 w 215"/>
                <a:gd name="T3" fmla="*/ 48 h 91"/>
                <a:gd name="T4" fmla="*/ 214 w 215"/>
                <a:gd name="T5" fmla="*/ 44 h 91"/>
                <a:gd name="T6" fmla="*/ 201 w 215"/>
                <a:gd name="T7" fmla="*/ 35 h 91"/>
                <a:gd name="T8" fmla="*/ 177 w 215"/>
                <a:gd name="T9" fmla="*/ 12 h 91"/>
                <a:gd name="T10" fmla="*/ 109 w 215"/>
                <a:gd name="T11" fmla="*/ 0 h 91"/>
                <a:gd name="T12" fmla="*/ 64 w 215"/>
                <a:gd name="T13" fmla="*/ 7 h 91"/>
                <a:gd name="T14" fmla="*/ 30 w 215"/>
                <a:gd name="T15" fmla="*/ 45 h 91"/>
                <a:gd name="T16" fmla="*/ 0 w 215"/>
                <a:gd name="T17" fmla="*/ 69 h 91"/>
                <a:gd name="T18" fmla="*/ 4 w 215"/>
                <a:gd name="T19" fmla="*/ 74 h 91"/>
                <a:gd name="T20" fmla="*/ 64 w 215"/>
                <a:gd name="T21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5" h="91">
                  <a:moveTo>
                    <a:pt x="64" y="90"/>
                  </a:moveTo>
                  <a:cubicBezTo>
                    <a:pt x="128" y="90"/>
                    <a:pt x="203" y="60"/>
                    <a:pt x="212" y="48"/>
                  </a:cubicBezTo>
                  <a:cubicBezTo>
                    <a:pt x="213" y="46"/>
                    <a:pt x="214" y="45"/>
                    <a:pt x="214" y="44"/>
                  </a:cubicBezTo>
                  <a:cubicBezTo>
                    <a:pt x="213" y="41"/>
                    <a:pt x="206" y="38"/>
                    <a:pt x="201" y="35"/>
                  </a:cubicBezTo>
                  <a:cubicBezTo>
                    <a:pt x="191" y="30"/>
                    <a:pt x="179" y="24"/>
                    <a:pt x="177" y="12"/>
                  </a:cubicBezTo>
                  <a:cubicBezTo>
                    <a:pt x="175" y="7"/>
                    <a:pt x="147" y="0"/>
                    <a:pt x="109" y="0"/>
                  </a:cubicBezTo>
                  <a:cubicBezTo>
                    <a:pt x="78" y="0"/>
                    <a:pt x="65" y="5"/>
                    <a:pt x="64" y="7"/>
                  </a:cubicBezTo>
                  <a:cubicBezTo>
                    <a:pt x="69" y="22"/>
                    <a:pt x="50" y="33"/>
                    <a:pt x="30" y="45"/>
                  </a:cubicBezTo>
                  <a:cubicBezTo>
                    <a:pt x="18" y="53"/>
                    <a:pt x="1" y="63"/>
                    <a:pt x="0" y="69"/>
                  </a:cubicBezTo>
                  <a:cubicBezTo>
                    <a:pt x="0" y="71"/>
                    <a:pt x="1" y="72"/>
                    <a:pt x="4" y="74"/>
                  </a:cubicBezTo>
                  <a:cubicBezTo>
                    <a:pt x="17" y="85"/>
                    <a:pt x="37" y="90"/>
                    <a:pt x="64" y="9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7" name="Freeform 322">
              <a:extLst>
                <a:ext uri="{FF2B5EF4-FFF2-40B4-BE49-F238E27FC236}">
                  <a16:creationId xmlns:a16="http://schemas.microsoft.com/office/drawing/2014/main" id="{365F2519-92F9-47F3-9F7B-FCBA67D12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3" y="1050193"/>
              <a:ext cx="580621" cy="400225"/>
            </a:xfrm>
            <a:custGeom>
              <a:avLst/>
              <a:gdLst>
                <a:gd name="T0" fmla="*/ 6 w 1364"/>
                <a:gd name="T1" fmla="*/ 779 h 938"/>
                <a:gd name="T2" fmla="*/ 74 w 1364"/>
                <a:gd name="T3" fmla="*/ 792 h 938"/>
                <a:gd name="T4" fmla="*/ 89 w 1364"/>
                <a:gd name="T5" fmla="*/ 822 h 938"/>
                <a:gd name="T6" fmla="*/ 113 w 1364"/>
                <a:gd name="T7" fmla="*/ 860 h 938"/>
                <a:gd name="T8" fmla="*/ 111 w 1364"/>
                <a:gd name="T9" fmla="*/ 832 h 938"/>
                <a:gd name="T10" fmla="*/ 124 w 1364"/>
                <a:gd name="T11" fmla="*/ 810 h 938"/>
                <a:gd name="T12" fmla="*/ 182 w 1364"/>
                <a:gd name="T13" fmla="*/ 877 h 938"/>
                <a:gd name="T14" fmla="*/ 275 w 1364"/>
                <a:gd name="T15" fmla="*/ 921 h 938"/>
                <a:gd name="T16" fmla="*/ 427 w 1364"/>
                <a:gd name="T17" fmla="*/ 937 h 938"/>
                <a:gd name="T18" fmla="*/ 431 w 1364"/>
                <a:gd name="T19" fmla="*/ 892 h 938"/>
                <a:gd name="T20" fmla="*/ 309 w 1364"/>
                <a:gd name="T21" fmla="*/ 711 h 938"/>
                <a:gd name="T22" fmla="*/ 367 w 1364"/>
                <a:gd name="T23" fmla="*/ 626 h 938"/>
                <a:gd name="T24" fmla="*/ 435 w 1364"/>
                <a:gd name="T25" fmla="*/ 528 h 938"/>
                <a:gd name="T26" fmla="*/ 486 w 1364"/>
                <a:gd name="T27" fmla="*/ 478 h 938"/>
                <a:gd name="T28" fmla="*/ 547 w 1364"/>
                <a:gd name="T29" fmla="*/ 421 h 938"/>
                <a:gd name="T30" fmla="*/ 554 w 1364"/>
                <a:gd name="T31" fmla="*/ 368 h 938"/>
                <a:gd name="T32" fmla="*/ 627 w 1364"/>
                <a:gd name="T33" fmla="*/ 347 h 938"/>
                <a:gd name="T34" fmla="*/ 727 w 1364"/>
                <a:gd name="T35" fmla="*/ 302 h 938"/>
                <a:gd name="T36" fmla="*/ 1361 w 1364"/>
                <a:gd name="T37" fmla="*/ 36 h 938"/>
                <a:gd name="T38" fmla="*/ 1300 w 1364"/>
                <a:gd name="T39" fmla="*/ 0 h 938"/>
                <a:gd name="T40" fmla="*/ 1051 w 1364"/>
                <a:gd name="T41" fmla="*/ 78 h 938"/>
                <a:gd name="T42" fmla="*/ 894 w 1364"/>
                <a:gd name="T43" fmla="*/ 114 h 938"/>
                <a:gd name="T44" fmla="*/ 821 w 1364"/>
                <a:gd name="T45" fmla="*/ 96 h 938"/>
                <a:gd name="T46" fmla="*/ 730 w 1364"/>
                <a:gd name="T47" fmla="*/ 129 h 938"/>
                <a:gd name="T48" fmla="*/ 635 w 1364"/>
                <a:gd name="T49" fmla="*/ 156 h 938"/>
                <a:gd name="T50" fmla="*/ 510 w 1364"/>
                <a:gd name="T51" fmla="*/ 215 h 938"/>
                <a:gd name="T52" fmla="*/ 436 w 1364"/>
                <a:gd name="T53" fmla="*/ 266 h 938"/>
                <a:gd name="T54" fmla="*/ 388 w 1364"/>
                <a:gd name="T55" fmla="*/ 264 h 938"/>
                <a:gd name="T56" fmla="*/ 407 w 1364"/>
                <a:gd name="T57" fmla="*/ 318 h 938"/>
                <a:gd name="T58" fmla="*/ 355 w 1364"/>
                <a:gd name="T59" fmla="*/ 350 h 938"/>
                <a:gd name="T60" fmla="*/ 345 w 1364"/>
                <a:gd name="T61" fmla="*/ 383 h 938"/>
                <a:gd name="T62" fmla="*/ 335 w 1364"/>
                <a:gd name="T63" fmla="*/ 416 h 938"/>
                <a:gd name="T64" fmla="*/ 265 w 1364"/>
                <a:gd name="T65" fmla="*/ 443 h 938"/>
                <a:gd name="T66" fmla="*/ 255 w 1364"/>
                <a:gd name="T67" fmla="*/ 485 h 938"/>
                <a:gd name="T68" fmla="*/ 264 w 1364"/>
                <a:gd name="T69" fmla="*/ 505 h 938"/>
                <a:gd name="T70" fmla="*/ 236 w 1364"/>
                <a:gd name="T71" fmla="*/ 550 h 938"/>
                <a:gd name="T72" fmla="*/ 173 w 1364"/>
                <a:gd name="T73" fmla="*/ 566 h 938"/>
                <a:gd name="T74" fmla="*/ 112 w 1364"/>
                <a:gd name="T75" fmla="*/ 612 h 938"/>
                <a:gd name="T76" fmla="*/ 116 w 1364"/>
                <a:gd name="T77" fmla="*/ 623 h 938"/>
                <a:gd name="T78" fmla="*/ 122 w 1364"/>
                <a:gd name="T79" fmla="*/ 681 h 938"/>
                <a:gd name="T80" fmla="*/ 52 w 1364"/>
                <a:gd name="T81" fmla="*/ 730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4" h="938">
                  <a:moveTo>
                    <a:pt x="3" y="754"/>
                  </a:moveTo>
                  <a:cubicBezTo>
                    <a:pt x="0" y="766"/>
                    <a:pt x="1" y="774"/>
                    <a:pt x="6" y="779"/>
                  </a:cubicBezTo>
                  <a:cubicBezTo>
                    <a:pt x="14" y="791"/>
                    <a:pt x="38" y="791"/>
                    <a:pt x="58" y="792"/>
                  </a:cubicBezTo>
                  <a:cubicBezTo>
                    <a:pt x="64" y="792"/>
                    <a:pt x="69" y="792"/>
                    <a:pt x="74" y="792"/>
                  </a:cubicBezTo>
                  <a:cubicBezTo>
                    <a:pt x="80" y="793"/>
                    <a:pt x="88" y="794"/>
                    <a:pt x="92" y="800"/>
                  </a:cubicBezTo>
                  <a:cubicBezTo>
                    <a:pt x="96" y="806"/>
                    <a:pt x="93" y="814"/>
                    <a:pt x="89" y="822"/>
                  </a:cubicBezTo>
                  <a:cubicBezTo>
                    <a:pt x="84" y="835"/>
                    <a:pt x="82" y="843"/>
                    <a:pt x="91" y="850"/>
                  </a:cubicBezTo>
                  <a:cubicBezTo>
                    <a:pt x="100" y="856"/>
                    <a:pt x="107" y="860"/>
                    <a:pt x="113" y="860"/>
                  </a:cubicBezTo>
                  <a:cubicBezTo>
                    <a:pt x="116" y="860"/>
                    <a:pt x="116" y="859"/>
                    <a:pt x="117" y="858"/>
                  </a:cubicBezTo>
                  <a:cubicBezTo>
                    <a:pt x="119" y="855"/>
                    <a:pt x="118" y="847"/>
                    <a:pt x="111" y="832"/>
                  </a:cubicBezTo>
                  <a:cubicBezTo>
                    <a:pt x="108" y="826"/>
                    <a:pt x="108" y="820"/>
                    <a:pt x="111" y="816"/>
                  </a:cubicBezTo>
                  <a:cubicBezTo>
                    <a:pt x="112" y="813"/>
                    <a:pt x="116" y="810"/>
                    <a:pt x="124" y="810"/>
                  </a:cubicBezTo>
                  <a:cubicBezTo>
                    <a:pt x="142" y="810"/>
                    <a:pt x="180" y="830"/>
                    <a:pt x="188" y="852"/>
                  </a:cubicBezTo>
                  <a:cubicBezTo>
                    <a:pt x="192" y="861"/>
                    <a:pt x="190" y="870"/>
                    <a:pt x="182" y="877"/>
                  </a:cubicBezTo>
                  <a:cubicBezTo>
                    <a:pt x="175" y="883"/>
                    <a:pt x="176" y="887"/>
                    <a:pt x="176" y="888"/>
                  </a:cubicBezTo>
                  <a:cubicBezTo>
                    <a:pt x="182" y="903"/>
                    <a:pt x="236" y="919"/>
                    <a:pt x="275" y="921"/>
                  </a:cubicBezTo>
                  <a:cubicBezTo>
                    <a:pt x="286" y="922"/>
                    <a:pt x="303" y="924"/>
                    <a:pt x="323" y="927"/>
                  </a:cubicBezTo>
                  <a:cubicBezTo>
                    <a:pt x="356" y="931"/>
                    <a:pt x="397" y="937"/>
                    <a:pt x="427" y="937"/>
                  </a:cubicBezTo>
                  <a:cubicBezTo>
                    <a:pt x="452" y="937"/>
                    <a:pt x="467" y="933"/>
                    <a:pt x="467" y="926"/>
                  </a:cubicBezTo>
                  <a:cubicBezTo>
                    <a:pt x="468" y="917"/>
                    <a:pt x="451" y="906"/>
                    <a:pt x="431" y="892"/>
                  </a:cubicBezTo>
                  <a:cubicBezTo>
                    <a:pt x="412" y="878"/>
                    <a:pt x="387" y="861"/>
                    <a:pt x="365" y="838"/>
                  </a:cubicBezTo>
                  <a:cubicBezTo>
                    <a:pt x="336" y="808"/>
                    <a:pt x="304" y="756"/>
                    <a:pt x="309" y="711"/>
                  </a:cubicBezTo>
                  <a:cubicBezTo>
                    <a:pt x="312" y="691"/>
                    <a:pt x="322" y="675"/>
                    <a:pt x="339" y="665"/>
                  </a:cubicBezTo>
                  <a:cubicBezTo>
                    <a:pt x="364" y="649"/>
                    <a:pt x="365" y="639"/>
                    <a:pt x="367" y="626"/>
                  </a:cubicBezTo>
                  <a:cubicBezTo>
                    <a:pt x="369" y="613"/>
                    <a:pt x="371" y="597"/>
                    <a:pt x="400" y="577"/>
                  </a:cubicBezTo>
                  <a:cubicBezTo>
                    <a:pt x="425" y="559"/>
                    <a:pt x="431" y="542"/>
                    <a:pt x="435" y="528"/>
                  </a:cubicBezTo>
                  <a:cubicBezTo>
                    <a:pt x="439" y="513"/>
                    <a:pt x="444" y="499"/>
                    <a:pt x="471" y="497"/>
                  </a:cubicBezTo>
                  <a:cubicBezTo>
                    <a:pt x="487" y="495"/>
                    <a:pt x="487" y="490"/>
                    <a:pt x="486" y="478"/>
                  </a:cubicBezTo>
                  <a:cubicBezTo>
                    <a:pt x="484" y="467"/>
                    <a:pt x="483" y="449"/>
                    <a:pt x="511" y="445"/>
                  </a:cubicBezTo>
                  <a:cubicBezTo>
                    <a:pt x="530" y="442"/>
                    <a:pt x="541" y="430"/>
                    <a:pt x="547" y="421"/>
                  </a:cubicBezTo>
                  <a:cubicBezTo>
                    <a:pt x="556" y="404"/>
                    <a:pt x="556" y="386"/>
                    <a:pt x="554" y="378"/>
                  </a:cubicBezTo>
                  <a:cubicBezTo>
                    <a:pt x="552" y="373"/>
                    <a:pt x="553" y="370"/>
                    <a:pt x="554" y="368"/>
                  </a:cubicBezTo>
                  <a:cubicBezTo>
                    <a:pt x="558" y="362"/>
                    <a:pt x="567" y="362"/>
                    <a:pt x="579" y="361"/>
                  </a:cubicBezTo>
                  <a:cubicBezTo>
                    <a:pt x="594" y="361"/>
                    <a:pt x="615" y="360"/>
                    <a:pt x="627" y="347"/>
                  </a:cubicBezTo>
                  <a:cubicBezTo>
                    <a:pt x="639" y="334"/>
                    <a:pt x="659" y="331"/>
                    <a:pt x="677" y="327"/>
                  </a:cubicBezTo>
                  <a:cubicBezTo>
                    <a:pt x="699" y="324"/>
                    <a:pt x="719" y="320"/>
                    <a:pt x="727" y="302"/>
                  </a:cubicBezTo>
                  <a:cubicBezTo>
                    <a:pt x="748" y="259"/>
                    <a:pt x="1017" y="170"/>
                    <a:pt x="1156" y="138"/>
                  </a:cubicBezTo>
                  <a:cubicBezTo>
                    <a:pt x="1269" y="112"/>
                    <a:pt x="1353" y="70"/>
                    <a:pt x="1361" y="36"/>
                  </a:cubicBezTo>
                  <a:cubicBezTo>
                    <a:pt x="1363" y="28"/>
                    <a:pt x="1359" y="20"/>
                    <a:pt x="1350" y="13"/>
                  </a:cubicBezTo>
                  <a:cubicBezTo>
                    <a:pt x="1339" y="5"/>
                    <a:pt x="1322" y="0"/>
                    <a:pt x="1300" y="0"/>
                  </a:cubicBezTo>
                  <a:cubicBezTo>
                    <a:pt x="1235" y="0"/>
                    <a:pt x="1147" y="38"/>
                    <a:pt x="1122" y="58"/>
                  </a:cubicBezTo>
                  <a:cubicBezTo>
                    <a:pt x="1101" y="76"/>
                    <a:pt x="1075" y="77"/>
                    <a:pt x="1051" y="78"/>
                  </a:cubicBezTo>
                  <a:cubicBezTo>
                    <a:pt x="1031" y="79"/>
                    <a:pt x="1013" y="80"/>
                    <a:pt x="998" y="88"/>
                  </a:cubicBezTo>
                  <a:cubicBezTo>
                    <a:pt x="975" y="101"/>
                    <a:pt x="933" y="114"/>
                    <a:pt x="894" y="114"/>
                  </a:cubicBezTo>
                  <a:cubicBezTo>
                    <a:pt x="872" y="114"/>
                    <a:pt x="854" y="110"/>
                    <a:pt x="840" y="101"/>
                  </a:cubicBezTo>
                  <a:cubicBezTo>
                    <a:pt x="834" y="98"/>
                    <a:pt x="828" y="96"/>
                    <a:pt x="821" y="96"/>
                  </a:cubicBezTo>
                  <a:cubicBezTo>
                    <a:pt x="806" y="96"/>
                    <a:pt x="789" y="105"/>
                    <a:pt x="773" y="114"/>
                  </a:cubicBezTo>
                  <a:cubicBezTo>
                    <a:pt x="758" y="122"/>
                    <a:pt x="743" y="130"/>
                    <a:pt x="730" y="129"/>
                  </a:cubicBezTo>
                  <a:cubicBezTo>
                    <a:pt x="717" y="128"/>
                    <a:pt x="703" y="135"/>
                    <a:pt x="687" y="142"/>
                  </a:cubicBezTo>
                  <a:cubicBezTo>
                    <a:pt x="670" y="150"/>
                    <a:pt x="653" y="158"/>
                    <a:pt x="635" y="156"/>
                  </a:cubicBezTo>
                  <a:cubicBezTo>
                    <a:pt x="605" y="155"/>
                    <a:pt x="546" y="181"/>
                    <a:pt x="542" y="195"/>
                  </a:cubicBezTo>
                  <a:cubicBezTo>
                    <a:pt x="539" y="207"/>
                    <a:pt x="525" y="211"/>
                    <a:pt x="510" y="215"/>
                  </a:cubicBezTo>
                  <a:cubicBezTo>
                    <a:pt x="495" y="219"/>
                    <a:pt x="484" y="223"/>
                    <a:pt x="484" y="230"/>
                  </a:cubicBezTo>
                  <a:cubicBezTo>
                    <a:pt x="484" y="250"/>
                    <a:pt x="458" y="266"/>
                    <a:pt x="436" y="266"/>
                  </a:cubicBezTo>
                  <a:cubicBezTo>
                    <a:pt x="425" y="266"/>
                    <a:pt x="416" y="263"/>
                    <a:pt x="408" y="257"/>
                  </a:cubicBezTo>
                  <a:cubicBezTo>
                    <a:pt x="401" y="250"/>
                    <a:pt x="392" y="253"/>
                    <a:pt x="388" y="264"/>
                  </a:cubicBezTo>
                  <a:cubicBezTo>
                    <a:pt x="384" y="273"/>
                    <a:pt x="385" y="287"/>
                    <a:pt x="398" y="300"/>
                  </a:cubicBezTo>
                  <a:cubicBezTo>
                    <a:pt x="405" y="306"/>
                    <a:pt x="408" y="312"/>
                    <a:pt x="407" y="318"/>
                  </a:cubicBezTo>
                  <a:cubicBezTo>
                    <a:pt x="405" y="330"/>
                    <a:pt x="389" y="336"/>
                    <a:pt x="374" y="341"/>
                  </a:cubicBezTo>
                  <a:cubicBezTo>
                    <a:pt x="368" y="344"/>
                    <a:pt x="357" y="348"/>
                    <a:pt x="355" y="350"/>
                  </a:cubicBezTo>
                  <a:cubicBezTo>
                    <a:pt x="359" y="354"/>
                    <a:pt x="361" y="358"/>
                    <a:pt x="361" y="362"/>
                  </a:cubicBezTo>
                  <a:cubicBezTo>
                    <a:pt x="360" y="370"/>
                    <a:pt x="353" y="376"/>
                    <a:pt x="345" y="383"/>
                  </a:cubicBezTo>
                  <a:cubicBezTo>
                    <a:pt x="335" y="391"/>
                    <a:pt x="331" y="396"/>
                    <a:pt x="334" y="400"/>
                  </a:cubicBezTo>
                  <a:cubicBezTo>
                    <a:pt x="338" y="407"/>
                    <a:pt x="337" y="413"/>
                    <a:pt x="335" y="416"/>
                  </a:cubicBezTo>
                  <a:cubicBezTo>
                    <a:pt x="329" y="430"/>
                    <a:pt x="301" y="436"/>
                    <a:pt x="272" y="442"/>
                  </a:cubicBezTo>
                  <a:lnTo>
                    <a:pt x="265" y="443"/>
                  </a:lnTo>
                  <a:cubicBezTo>
                    <a:pt x="247" y="447"/>
                    <a:pt x="235" y="462"/>
                    <a:pt x="235" y="473"/>
                  </a:cubicBezTo>
                  <a:cubicBezTo>
                    <a:pt x="236" y="483"/>
                    <a:pt x="248" y="485"/>
                    <a:pt x="255" y="485"/>
                  </a:cubicBezTo>
                  <a:cubicBezTo>
                    <a:pt x="266" y="486"/>
                    <a:pt x="273" y="487"/>
                    <a:pt x="275" y="493"/>
                  </a:cubicBezTo>
                  <a:cubicBezTo>
                    <a:pt x="276" y="498"/>
                    <a:pt x="271" y="501"/>
                    <a:pt x="264" y="505"/>
                  </a:cubicBezTo>
                  <a:cubicBezTo>
                    <a:pt x="251" y="512"/>
                    <a:pt x="238" y="520"/>
                    <a:pt x="240" y="533"/>
                  </a:cubicBezTo>
                  <a:cubicBezTo>
                    <a:pt x="241" y="540"/>
                    <a:pt x="240" y="545"/>
                    <a:pt x="236" y="550"/>
                  </a:cubicBezTo>
                  <a:cubicBezTo>
                    <a:pt x="228" y="559"/>
                    <a:pt x="212" y="561"/>
                    <a:pt x="196" y="562"/>
                  </a:cubicBezTo>
                  <a:cubicBezTo>
                    <a:pt x="187" y="562"/>
                    <a:pt x="175" y="563"/>
                    <a:pt x="173" y="566"/>
                  </a:cubicBezTo>
                  <a:cubicBezTo>
                    <a:pt x="174" y="579"/>
                    <a:pt x="171" y="589"/>
                    <a:pt x="164" y="597"/>
                  </a:cubicBezTo>
                  <a:cubicBezTo>
                    <a:pt x="154" y="607"/>
                    <a:pt x="137" y="612"/>
                    <a:pt x="112" y="612"/>
                  </a:cubicBezTo>
                  <a:cubicBezTo>
                    <a:pt x="109" y="612"/>
                    <a:pt x="106" y="613"/>
                    <a:pt x="105" y="613"/>
                  </a:cubicBezTo>
                  <a:cubicBezTo>
                    <a:pt x="107" y="616"/>
                    <a:pt x="112" y="620"/>
                    <a:pt x="116" y="623"/>
                  </a:cubicBezTo>
                  <a:cubicBezTo>
                    <a:pt x="128" y="633"/>
                    <a:pt x="141" y="645"/>
                    <a:pt x="143" y="657"/>
                  </a:cubicBezTo>
                  <a:cubicBezTo>
                    <a:pt x="146" y="674"/>
                    <a:pt x="132" y="678"/>
                    <a:pt x="122" y="681"/>
                  </a:cubicBezTo>
                  <a:cubicBezTo>
                    <a:pt x="110" y="684"/>
                    <a:pt x="99" y="687"/>
                    <a:pt x="98" y="704"/>
                  </a:cubicBezTo>
                  <a:cubicBezTo>
                    <a:pt x="97" y="727"/>
                    <a:pt x="73" y="728"/>
                    <a:pt x="52" y="730"/>
                  </a:cubicBezTo>
                  <a:cubicBezTo>
                    <a:pt x="26" y="731"/>
                    <a:pt x="8" y="734"/>
                    <a:pt x="3" y="7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8" name="Freeform 323">
              <a:extLst>
                <a:ext uri="{FF2B5EF4-FFF2-40B4-BE49-F238E27FC236}">
                  <a16:creationId xmlns:a16="http://schemas.microsoft.com/office/drawing/2014/main" id="{0F67D6A0-84E0-4A23-9AE9-B4FC8B337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5141" y="800285"/>
              <a:ext cx="35702" cy="11274"/>
            </a:xfrm>
            <a:custGeom>
              <a:avLst/>
              <a:gdLst>
                <a:gd name="T0" fmla="*/ 53 w 84"/>
                <a:gd name="T1" fmla="*/ 25 h 26"/>
                <a:gd name="T2" fmla="*/ 75 w 84"/>
                <a:gd name="T3" fmla="*/ 21 h 26"/>
                <a:gd name="T4" fmla="*/ 83 w 84"/>
                <a:gd name="T5" fmla="*/ 9 h 26"/>
                <a:gd name="T6" fmla="*/ 63 w 84"/>
                <a:gd name="T7" fmla="*/ 0 h 26"/>
                <a:gd name="T8" fmla="*/ 0 w 84"/>
                <a:gd name="T9" fmla="*/ 16 h 26"/>
                <a:gd name="T10" fmla="*/ 53 w 84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">
                  <a:moveTo>
                    <a:pt x="53" y="25"/>
                  </a:moveTo>
                  <a:cubicBezTo>
                    <a:pt x="63" y="25"/>
                    <a:pt x="70" y="24"/>
                    <a:pt x="75" y="21"/>
                  </a:cubicBezTo>
                  <a:cubicBezTo>
                    <a:pt x="80" y="18"/>
                    <a:pt x="83" y="15"/>
                    <a:pt x="83" y="9"/>
                  </a:cubicBezTo>
                  <a:cubicBezTo>
                    <a:pt x="83" y="3"/>
                    <a:pt x="76" y="0"/>
                    <a:pt x="63" y="0"/>
                  </a:cubicBezTo>
                  <a:cubicBezTo>
                    <a:pt x="40" y="0"/>
                    <a:pt x="11" y="10"/>
                    <a:pt x="0" y="16"/>
                  </a:cubicBezTo>
                  <a:cubicBezTo>
                    <a:pt x="13" y="20"/>
                    <a:pt x="35" y="25"/>
                    <a:pt x="53" y="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49" name="Freeform 324">
              <a:extLst>
                <a:ext uri="{FF2B5EF4-FFF2-40B4-BE49-F238E27FC236}">
                  <a16:creationId xmlns:a16="http://schemas.microsoft.com/office/drawing/2014/main" id="{2114EE87-4CF9-4DF8-BA74-91B66A4FF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335" y="1518062"/>
              <a:ext cx="67646" cy="39459"/>
            </a:xfrm>
            <a:custGeom>
              <a:avLst/>
              <a:gdLst>
                <a:gd name="T0" fmla="*/ 68 w 158"/>
                <a:gd name="T1" fmla="*/ 0 h 91"/>
                <a:gd name="T2" fmla="*/ 4 w 158"/>
                <a:gd name="T3" fmla="*/ 36 h 91"/>
                <a:gd name="T4" fmla="*/ 15 w 158"/>
                <a:gd name="T5" fmla="*/ 71 h 91"/>
                <a:gd name="T6" fmla="*/ 56 w 158"/>
                <a:gd name="T7" fmla="*/ 90 h 91"/>
                <a:gd name="T8" fmla="*/ 119 w 158"/>
                <a:gd name="T9" fmla="*/ 60 h 91"/>
                <a:gd name="T10" fmla="*/ 153 w 158"/>
                <a:gd name="T11" fmla="*/ 41 h 91"/>
                <a:gd name="T12" fmla="*/ 157 w 158"/>
                <a:gd name="T13" fmla="*/ 39 h 91"/>
                <a:gd name="T14" fmla="*/ 84 w 158"/>
                <a:gd name="T15" fmla="*/ 3 h 91"/>
                <a:gd name="T16" fmla="*/ 68 w 158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91">
                  <a:moveTo>
                    <a:pt x="68" y="0"/>
                  </a:moveTo>
                  <a:cubicBezTo>
                    <a:pt x="41" y="0"/>
                    <a:pt x="12" y="17"/>
                    <a:pt x="4" y="36"/>
                  </a:cubicBezTo>
                  <a:cubicBezTo>
                    <a:pt x="0" y="48"/>
                    <a:pt x="3" y="60"/>
                    <a:pt x="15" y="71"/>
                  </a:cubicBezTo>
                  <a:cubicBezTo>
                    <a:pt x="29" y="84"/>
                    <a:pt x="42" y="90"/>
                    <a:pt x="56" y="90"/>
                  </a:cubicBezTo>
                  <a:cubicBezTo>
                    <a:pt x="79" y="90"/>
                    <a:pt x="100" y="74"/>
                    <a:pt x="119" y="60"/>
                  </a:cubicBezTo>
                  <a:cubicBezTo>
                    <a:pt x="131" y="50"/>
                    <a:pt x="142" y="42"/>
                    <a:pt x="153" y="41"/>
                  </a:cubicBezTo>
                  <a:cubicBezTo>
                    <a:pt x="156" y="40"/>
                    <a:pt x="157" y="39"/>
                    <a:pt x="157" y="39"/>
                  </a:cubicBezTo>
                  <a:cubicBezTo>
                    <a:pt x="155" y="34"/>
                    <a:pt x="124" y="13"/>
                    <a:pt x="84" y="3"/>
                  </a:cubicBezTo>
                  <a:cubicBezTo>
                    <a:pt x="79" y="1"/>
                    <a:pt x="74" y="0"/>
                    <a:pt x="6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0" name="Freeform 325">
              <a:extLst>
                <a:ext uri="{FF2B5EF4-FFF2-40B4-BE49-F238E27FC236}">
                  <a16:creationId xmlns:a16="http://schemas.microsoft.com/office/drawing/2014/main" id="{4C2175D5-7A1A-46DB-A0C8-A1A22ED1B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0248" y="997581"/>
              <a:ext cx="5296978" cy="1835777"/>
            </a:xfrm>
            <a:custGeom>
              <a:avLst/>
              <a:gdLst>
                <a:gd name="T0" fmla="*/ 12099 w 12430"/>
                <a:gd name="T1" fmla="*/ 1638 h 4310"/>
                <a:gd name="T2" fmla="*/ 10918 w 12430"/>
                <a:gd name="T3" fmla="*/ 1337 h 4310"/>
                <a:gd name="T4" fmla="*/ 10096 w 12430"/>
                <a:gd name="T5" fmla="*/ 1133 h 4310"/>
                <a:gd name="T6" fmla="*/ 9077 w 12430"/>
                <a:gd name="T7" fmla="*/ 842 h 4310"/>
                <a:gd name="T8" fmla="*/ 8492 w 12430"/>
                <a:gd name="T9" fmla="*/ 849 h 4310"/>
                <a:gd name="T10" fmla="*/ 8130 w 12430"/>
                <a:gd name="T11" fmla="*/ 968 h 4310"/>
                <a:gd name="T12" fmla="*/ 7687 w 12430"/>
                <a:gd name="T13" fmla="*/ 707 h 4310"/>
                <a:gd name="T14" fmla="*/ 7071 w 12430"/>
                <a:gd name="T15" fmla="*/ 734 h 4310"/>
                <a:gd name="T16" fmla="*/ 6296 w 12430"/>
                <a:gd name="T17" fmla="*/ 579 h 4310"/>
                <a:gd name="T18" fmla="*/ 6493 w 12430"/>
                <a:gd name="T19" fmla="*/ 401 h 4310"/>
                <a:gd name="T20" fmla="*/ 6175 w 12430"/>
                <a:gd name="T21" fmla="*/ 162 h 4310"/>
                <a:gd name="T22" fmla="*/ 5735 w 12430"/>
                <a:gd name="T23" fmla="*/ 8 h 4310"/>
                <a:gd name="T24" fmla="*/ 5165 w 12430"/>
                <a:gd name="T25" fmla="*/ 251 h 4310"/>
                <a:gd name="T26" fmla="*/ 4557 w 12430"/>
                <a:gd name="T27" fmla="*/ 439 h 4310"/>
                <a:gd name="T28" fmla="*/ 4439 w 12430"/>
                <a:gd name="T29" fmla="*/ 625 h 4310"/>
                <a:gd name="T30" fmla="*/ 3923 w 12430"/>
                <a:gd name="T31" fmla="*/ 857 h 4310"/>
                <a:gd name="T32" fmla="*/ 3682 w 12430"/>
                <a:gd name="T33" fmla="*/ 781 h 4310"/>
                <a:gd name="T34" fmla="*/ 3962 w 12430"/>
                <a:gd name="T35" fmla="*/ 1490 h 4310"/>
                <a:gd name="T36" fmla="*/ 3319 w 12430"/>
                <a:gd name="T37" fmla="*/ 1646 h 4310"/>
                <a:gd name="T38" fmla="*/ 3531 w 12430"/>
                <a:gd name="T39" fmla="*/ 1428 h 4310"/>
                <a:gd name="T40" fmla="*/ 3077 w 12430"/>
                <a:gd name="T41" fmla="*/ 972 h 4310"/>
                <a:gd name="T42" fmla="*/ 2710 w 12430"/>
                <a:gd name="T43" fmla="*/ 1188 h 4310"/>
                <a:gd name="T44" fmla="*/ 2343 w 12430"/>
                <a:gd name="T45" fmla="*/ 1328 h 4310"/>
                <a:gd name="T46" fmla="*/ 1662 w 12430"/>
                <a:gd name="T47" fmla="*/ 1442 h 4310"/>
                <a:gd name="T48" fmla="*/ 1287 w 12430"/>
                <a:gd name="T49" fmla="*/ 1390 h 4310"/>
                <a:gd name="T50" fmla="*/ 1002 w 12430"/>
                <a:gd name="T51" fmla="*/ 1840 h 4310"/>
                <a:gd name="T52" fmla="*/ 556 w 12430"/>
                <a:gd name="T53" fmla="*/ 1695 h 4310"/>
                <a:gd name="T54" fmla="*/ 774 w 12430"/>
                <a:gd name="T55" fmla="*/ 1315 h 4310"/>
                <a:gd name="T56" fmla="*/ 107 w 12430"/>
                <a:gd name="T57" fmla="*/ 1284 h 4310"/>
                <a:gd name="T58" fmla="*/ 241 w 12430"/>
                <a:gd name="T59" fmla="*/ 1900 h 4310"/>
                <a:gd name="T60" fmla="*/ 50 w 12430"/>
                <a:gd name="T61" fmla="*/ 2441 h 4310"/>
                <a:gd name="T62" fmla="*/ 179 w 12430"/>
                <a:gd name="T63" fmla="*/ 2849 h 4310"/>
                <a:gd name="T64" fmla="*/ 404 w 12430"/>
                <a:gd name="T65" fmla="*/ 3223 h 4310"/>
                <a:gd name="T66" fmla="*/ 964 w 12430"/>
                <a:gd name="T67" fmla="*/ 3527 h 4310"/>
                <a:gd name="T68" fmla="*/ 775 w 12430"/>
                <a:gd name="T69" fmla="*/ 3917 h 4310"/>
                <a:gd name="T70" fmla="*/ 1447 w 12430"/>
                <a:gd name="T71" fmla="*/ 4253 h 4310"/>
                <a:gd name="T72" fmla="*/ 1638 w 12430"/>
                <a:gd name="T73" fmla="*/ 3833 h 4310"/>
                <a:gd name="T74" fmla="*/ 1587 w 12430"/>
                <a:gd name="T75" fmla="*/ 3464 h 4310"/>
                <a:gd name="T76" fmla="*/ 2088 w 12430"/>
                <a:gd name="T77" fmla="*/ 3405 h 4310"/>
                <a:gd name="T78" fmla="*/ 2569 w 12430"/>
                <a:gd name="T79" fmla="*/ 3238 h 4310"/>
                <a:gd name="T80" fmla="*/ 3373 w 12430"/>
                <a:gd name="T81" fmla="*/ 2954 h 4310"/>
                <a:gd name="T82" fmla="*/ 3651 w 12430"/>
                <a:gd name="T83" fmla="*/ 3089 h 4310"/>
                <a:gd name="T84" fmla="*/ 4452 w 12430"/>
                <a:gd name="T85" fmla="*/ 3522 h 4310"/>
                <a:gd name="T86" fmla="*/ 5146 w 12430"/>
                <a:gd name="T87" fmla="*/ 3489 h 4310"/>
                <a:gd name="T88" fmla="*/ 5642 w 12430"/>
                <a:gd name="T89" fmla="*/ 3351 h 4310"/>
                <a:gd name="T90" fmla="*/ 6412 w 12430"/>
                <a:gd name="T91" fmla="*/ 3532 h 4310"/>
                <a:gd name="T92" fmla="*/ 7034 w 12430"/>
                <a:gd name="T93" fmla="*/ 3170 h 4310"/>
                <a:gd name="T94" fmla="*/ 7683 w 12430"/>
                <a:gd name="T95" fmla="*/ 3540 h 4310"/>
                <a:gd name="T96" fmla="*/ 7981 w 12430"/>
                <a:gd name="T97" fmla="*/ 3978 h 4310"/>
                <a:gd name="T98" fmla="*/ 8614 w 12430"/>
                <a:gd name="T99" fmla="*/ 3340 h 4310"/>
                <a:gd name="T100" fmla="*/ 8364 w 12430"/>
                <a:gd name="T101" fmla="*/ 3045 h 4310"/>
                <a:gd name="T102" fmla="*/ 9110 w 12430"/>
                <a:gd name="T103" fmla="*/ 2496 h 4310"/>
                <a:gd name="T104" fmla="*/ 9715 w 12430"/>
                <a:gd name="T105" fmla="*/ 2498 h 4310"/>
                <a:gd name="T106" fmla="*/ 10135 w 12430"/>
                <a:gd name="T107" fmla="*/ 2308 h 4310"/>
                <a:gd name="T108" fmla="*/ 10230 w 12430"/>
                <a:gd name="T109" fmla="*/ 2406 h 4310"/>
                <a:gd name="T110" fmla="*/ 10080 w 12430"/>
                <a:gd name="T111" fmla="*/ 3118 h 4310"/>
                <a:gd name="T112" fmla="*/ 10260 w 12430"/>
                <a:gd name="T113" fmla="*/ 2587 h 4310"/>
                <a:gd name="T114" fmla="*/ 11032 w 12430"/>
                <a:gd name="T115" fmla="*/ 2311 h 4310"/>
                <a:gd name="T116" fmla="*/ 11357 w 12430"/>
                <a:gd name="T117" fmla="*/ 1852 h 4310"/>
                <a:gd name="T118" fmla="*/ 11842 w 12430"/>
                <a:gd name="T119" fmla="*/ 1749 h 4310"/>
                <a:gd name="T120" fmla="*/ 12232 w 12430"/>
                <a:gd name="T121" fmla="*/ 1790 h 4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30" h="4310">
                  <a:moveTo>
                    <a:pt x="12229" y="1735"/>
                  </a:moveTo>
                  <a:cubicBezTo>
                    <a:pt x="12235" y="1735"/>
                    <a:pt x="12243" y="1738"/>
                    <a:pt x="12250" y="1743"/>
                  </a:cubicBezTo>
                  <a:cubicBezTo>
                    <a:pt x="12273" y="1760"/>
                    <a:pt x="12310" y="1760"/>
                    <a:pt x="12326" y="1760"/>
                  </a:cubicBezTo>
                  <a:lnTo>
                    <a:pt x="12333" y="1760"/>
                  </a:lnTo>
                  <a:lnTo>
                    <a:pt x="12333" y="1760"/>
                  </a:lnTo>
                  <a:cubicBezTo>
                    <a:pt x="12330" y="1757"/>
                    <a:pt x="12322" y="1752"/>
                    <a:pt x="12314" y="1751"/>
                  </a:cubicBezTo>
                  <a:cubicBezTo>
                    <a:pt x="12301" y="1749"/>
                    <a:pt x="12301" y="1741"/>
                    <a:pt x="12301" y="1739"/>
                  </a:cubicBezTo>
                  <a:cubicBezTo>
                    <a:pt x="12302" y="1732"/>
                    <a:pt x="12311" y="1727"/>
                    <a:pt x="12319" y="1727"/>
                  </a:cubicBezTo>
                  <a:cubicBezTo>
                    <a:pt x="12324" y="1727"/>
                    <a:pt x="12330" y="1729"/>
                    <a:pt x="12336" y="1734"/>
                  </a:cubicBezTo>
                  <a:cubicBezTo>
                    <a:pt x="12342" y="1740"/>
                    <a:pt x="12353" y="1744"/>
                    <a:pt x="12361" y="1744"/>
                  </a:cubicBezTo>
                  <a:cubicBezTo>
                    <a:pt x="12367" y="1744"/>
                    <a:pt x="12367" y="1742"/>
                    <a:pt x="12367" y="1742"/>
                  </a:cubicBezTo>
                  <a:cubicBezTo>
                    <a:pt x="12370" y="1727"/>
                    <a:pt x="12384" y="1695"/>
                    <a:pt x="12411" y="1695"/>
                  </a:cubicBezTo>
                  <a:lnTo>
                    <a:pt x="12415" y="1695"/>
                  </a:lnTo>
                  <a:cubicBezTo>
                    <a:pt x="12425" y="1695"/>
                    <a:pt x="12429" y="1692"/>
                    <a:pt x="12429" y="1691"/>
                  </a:cubicBezTo>
                  <a:cubicBezTo>
                    <a:pt x="12429" y="1691"/>
                    <a:pt x="12427" y="1689"/>
                    <a:pt x="12420" y="1686"/>
                  </a:cubicBezTo>
                  <a:cubicBezTo>
                    <a:pt x="12396" y="1678"/>
                    <a:pt x="12323" y="1631"/>
                    <a:pt x="12304" y="1604"/>
                  </a:cubicBezTo>
                  <a:cubicBezTo>
                    <a:pt x="12293" y="1588"/>
                    <a:pt x="12247" y="1576"/>
                    <a:pt x="12221" y="1576"/>
                  </a:cubicBezTo>
                  <a:cubicBezTo>
                    <a:pt x="12214" y="1576"/>
                    <a:pt x="12211" y="1577"/>
                    <a:pt x="12210" y="1577"/>
                  </a:cubicBezTo>
                  <a:cubicBezTo>
                    <a:pt x="12209" y="1583"/>
                    <a:pt x="12205" y="1586"/>
                    <a:pt x="12199" y="1586"/>
                  </a:cubicBezTo>
                  <a:cubicBezTo>
                    <a:pt x="12188" y="1586"/>
                    <a:pt x="12169" y="1573"/>
                    <a:pt x="12164" y="1560"/>
                  </a:cubicBezTo>
                  <a:cubicBezTo>
                    <a:pt x="12162" y="1557"/>
                    <a:pt x="12143" y="1551"/>
                    <a:pt x="12113" y="1551"/>
                  </a:cubicBezTo>
                  <a:cubicBezTo>
                    <a:pt x="12088" y="1551"/>
                    <a:pt x="12077" y="1556"/>
                    <a:pt x="12075" y="1558"/>
                  </a:cubicBezTo>
                  <a:cubicBezTo>
                    <a:pt x="12075" y="1562"/>
                    <a:pt x="12079" y="1564"/>
                    <a:pt x="12088" y="1570"/>
                  </a:cubicBezTo>
                  <a:cubicBezTo>
                    <a:pt x="12095" y="1574"/>
                    <a:pt x="12103" y="1579"/>
                    <a:pt x="12110" y="1588"/>
                  </a:cubicBezTo>
                  <a:cubicBezTo>
                    <a:pt x="12119" y="1601"/>
                    <a:pt x="12111" y="1612"/>
                    <a:pt x="12106" y="1619"/>
                  </a:cubicBezTo>
                  <a:cubicBezTo>
                    <a:pt x="12100" y="1627"/>
                    <a:pt x="12097" y="1632"/>
                    <a:pt x="12099" y="1638"/>
                  </a:cubicBezTo>
                  <a:cubicBezTo>
                    <a:pt x="12100" y="1640"/>
                    <a:pt x="12101" y="1645"/>
                    <a:pt x="12098" y="1649"/>
                  </a:cubicBezTo>
                  <a:cubicBezTo>
                    <a:pt x="12098" y="1650"/>
                    <a:pt x="12095" y="1653"/>
                    <a:pt x="12091" y="1653"/>
                  </a:cubicBezTo>
                  <a:cubicBezTo>
                    <a:pt x="12086" y="1653"/>
                    <a:pt x="12075" y="1649"/>
                    <a:pt x="12041" y="1623"/>
                  </a:cubicBezTo>
                  <a:cubicBezTo>
                    <a:pt x="12029" y="1613"/>
                    <a:pt x="12027" y="1585"/>
                    <a:pt x="12036" y="1539"/>
                  </a:cubicBezTo>
                  <a:cubicBezTo>
                    <a:pt x="12037" y="1532"/>
                    <a:pt x="12034" y="1530"/>
                    <a:pt x="12026" y="1525"/>
                  </a:cubicBezTo>
                  <a:cubicBezTo>
                    <a:pt x="12018" y="1520"/>
                    <a:pt x="12008" y="1514"/>
                    <a:pt x="12006" y="1501"/>
                  </a:cubicBezTo>
                  <a:cubicBezTo>
                    <a:pt x="12004" y="1488"/>
                    <a:pt x="11944" y="1453"/>
                    <a:pt x="11862" y="1419"/>
                  </a:cubicBezTo>
                  <a:cubicBezTo>
                    <a:pt x="11852" y="1414"/>
                    <a:pt x="11841" y="1410"/>
                    <a:pt x="11830" y="1406"/>
                  </a:cubicBezTo>
                  <a:cubicBezTo>
                    <a:pt x="11793" y="1392"/>
                    <a:pt x="11759" y="1379"/>
                    <a:pt x="11747" y="1360"/>
                  </a:cubicBezTo>
                  <a:cubicBezTo>
                    <a:pt x="11741" y="1351"/>
                    <a:pt x="11719" y="1345"/>
                    <a:pt x="11698" y="1339"/>
                  </a:cubicBezTo>
                  <a:cubicBezTo>
                    <a:pt x="11672" y="1331"/>
                    <a:pt x="11643" y="1323"/>
                    <a:pt x="11627" y="1305"/>
                  </a:cubicBezTo>
                  <a:cubicBezTo>
                    <a:pt x="11599" y="1277"/>
                    <a:pt x="11474" y="1223"/>
                    <a:pt x="11417" y="1219"/>
                  </a:cubicBezTo>
                  <a:cubicBezTo>
                    <a:pt x="11384" y="1217"/>
                    <a:pt x="11373" y="1206"/>
                    <a:pt x="11365" y="1197"/>
                  </a:cubicBezTo>
                  <a:cubicBezTo>
                    <a:pt x="11359" y="1190"/>
                    <a:pt x="11357" y="1189"/>
                    <a:pt x="11349" y="1190"/>
                  </a:cubicBezTo>
                  <a:cubicBezTo>
                    <a:pt x="11342" y="1191"/>
                    <a:pt x="11330" y="1192"/>
                    <a:pt x="11312" y="1192"/>
                  </a:cubicBezTo>
                  <a:cubicBezTo>
                    <a:pt x="11266" y="1192"/>
                    <a:pt x="11195" y="1187"/>
                    <a:pt x="11167" y="1183"/>
                  </a:cubicBezTo>
                  <a:cubicBezTo>
                    <a:pt x="11151" y="1181"/>
                    <a:pt x="11141" y="1185"/>
                    <a:pt x="11132" y="1190"/>
                  </a:cubicBezTo>
                  <a:cubicBezTo>
                    <a:pt x="11122" y="1195"/>
                    <a:pt x="11110" y="1200"/>
                    <a:pt x="11096" y="1194"/>
                  </a:cubicBezTo>
                  <a:cubicBezTo>
                    <a:pt x="11072" y="1185"/>
                    <a:pt x="10975" y="1150"/>
                    <a:pt x="10937" y="1150"/>
                  </a:cubicBezTo>
                  <a:cubicBezTo>
                    <a:pt x="10929" y="1150"/>
                    <a:pt x="10927" y="1152"/>
                    <a:pt x="10927" y="1152"/>
                  </a:cubicBezTo>
                  <a:cubicBezTo>
                    <a:pt x="10920" y="1159"/>
                    <a:pt x="10918" y="1168"/>
                    <a:pt x="10916" y="1177"/>
                  </a:cubicBezTo>
                  <a:cubicBezTo>
                    <a:pt x="10913" y="1188"/>
                    <a:pt x="10911" y="1199"/>
                    <a:pt x="10899" y="1202"/>
                  </a:cubicBezTo>
                  <a:cubicBezTo>
                    <a:pt x="10898" y="1202"/>
                    <a:pt x="10897" y="1203"/>
                    <a:pt x="10897" y="1203"/>
                  </a:cubicBezTo>
                  <a:cubicBezTo>
                    <a:pt x="10897" y="1204"/>
                    <a:pt x="10896" y="1214"/>
                    <a:pt x="10939" y="1253"/>
                  </a:cubicBezTo>
                  <a:cubicBezTo>
                    <a:pt x="10955" y="1268"/>
                    <a:pt x="10962" y="1282"/>
                    <a:pt x="10959" y="1297"/>
                  </a:cubicBezTo>
                  <a:cubicBezTo>
                    <a:pt x="10956" y="1317"/>
                    <a:pt x="10935" y="1330"/>
                    <a:pt x="10918" y="1337"/>
                  </a:cubicBezTo>
                  <a:cubicBezTo>
                    <a:pt x="10911" y="1340"/>
                    <a:pt x="10903" y="1342"/>
                    <a:pt x="10894" y="1342"/>
                  </a:cubicBezTo>
                  <a:cubicBezTo>
                    <a:pt x="10860" y="1342"/>
                    <a:pt x="10820" y="1317"/>
                    <a:pt x="10806" y="1296"/>
                  </a:cubicBezTo>
                  <a:cubicBezTo>
                    <a:pt x="10799" y="1286"/>
                    <a:pt x="10787" y="1282"/>
                    <a:pt x="10774" y="1278"/>
                  </a:cubicBezTo>
                  <a:cubicBezTo>
                    <a:pt x="10757" y="1273"/>
                    <a:pt x="10738" y="1267"/>
                    <a:pt x="10730" y="1246"/>
                  </a:cubicBezTo>
                  <a:cubicBezTo>
                    <a:pt x="10725" y="1229"/>
                    <a:pt x="10728" y="1219"/>
                    <a:pt x="10731" y="1214"/>
                  </a:cubicBezTo>
                  <a:cubicBezTo>
                    <a:pt x="10740" y="1203"/>
                    <a:pt x="10759" y="1205"/>
                    <a:pt x="10776" y="1219"/>
                  </a:cubicBezTo>
                  <a:cubicBezTo>
                    <a:pt x="10782" y="1224"/>
                    <a:pt x="10788" y="1226"/>
                    <a:pt x="10794" y="1226"/>
                  </a:cubicBezTo>
                  <a:cubicBezTo>
                    <a:pt x="10808" y="1226"/>
                    <a:pt x="10821" y="1215"/>
                    <a:pt x="10823" y="1201"/>
                  </a:cubicBezTo>
                  <a:cubicBezTo>
                    <a:pt x="10823" y="1199"/>
                    <a:pt x="10822" y="1196"/>
                    <a:pt x="10820" y="1193"/>
                  </a:cubicBezTo>
                  <a:cubicBezTo>
                    <a:pt x="10806" y="1177"/>
                    <a:pt x="10760" y="1167"/>
                    <a:pt x="10733" y="1169"/>
                  </a:cubicBezTo>
                  <a:cubicBezTo>
                    <a:pt x="10715" y="1170"/>
                    <a:pt x="10701" y="1186"/>
                    <a:pt x="10686" y="1202"/>
                  </a:cubicBezTo>
                  <a:cubicBezTo>
                    <a:pt x="10674" y="1216"/>
                    <a:pt x="10662" y="1230"/>
                    <a:pt x="10645" y="1239"/>
                  </a:cubicBezTo>
                  <a:cubicBezTo>
                    <a:pt x="10636" y="1244"/>
                    <a:pt x="10621" y="1247"/>
                    <a:pt x="10599" y="1247"/>
                  </a:cubicBezTo>
                  <a:cubicBezTo>
                    <a:pt x="10544" y="1247"/>
                    <a:pt x="10461" y="1229"/>
                    <a:pt x="10448" y="1217"/>
                  </a:cubicBezTo>
                  <a:cubicBezTo>
                    <a:pt x="10447" y="1216"/>
                    <a:pt x="10441" y="1213"/>
                    <a:pt x="10401" y="1213"/>
                  </a:cubicBezTo>
                  <a:cubicBezTo>
                    <a:pt x="10334" y="1213"/>
                    <a:pt x="10237" y="1223"/>
                    <a:pt x="10225" y="1231"/>
                  </a:cubicBezTo>
                  <a:cubicBezTo>
                    <a:pt x="10216" y="1237"/>
                    <a:pt x="10216" y="1258"/>
                    <a:pt x="10216" y="1273"/>
                  </a:cubicBezTo>
                  <a:cubicBezTo>
                    <a:pt x="10216" y="1288"/>
                    <a:pt x="10216" y="1299"/>
                    <a:pt x="10208" y="1302"/>
                  </a:cubicBezTo>
                  <a:lnTo>
                    <a:pt x="10205" y="1303"/>
                  </a:lnTo>
                  <a:cubicBezTo>
                    <a:pt x="10198" y="1303"/>
                    <a:pt x="10192" y="1297"/>
                    <a:pt x="10186" y="1266"/>
                  </a:cubicBezTo>
                  <a:cubicBezTo>
                    <a:pt x="10182" y="1249"/>
                    <a:pt x="10180" y="1230"/>
                    <a:pt x="10180" y="1224"/>
                  </a:cubicBezTo>
                  <a:cubicBezTo>
                    <a:pt x="10180" y="1217"/>
                    <a:pt x="10161" y="1208"/>
                    <a:pt x="10127" y="1208"/>
                  </a:cubicBezTo>
                  <a:cubicBezTo>
                    <a:pt x="10095" y="1208"/>
                    <a:pt x="10080" y="1207"/>
                    <a:pt x="10076" y="1198"/>
                  </a:cubicBezTo>
                  <a:cubicBezTo>
                    <a:pt x="10073" y="1191"/>
                    <a:pt x="10080" y="1184"/>
                    <a:pt x="10082" y="1182"/>
                  </a:cubicBezTo>
                  <a:cubicBezTo>
                    <a:pt x="10086" y="1178"/>
                    <a:pt x="10085" y="1175"/>
                    <a:pt x="10083" y="1168"/>
                  </a:cubicBezTo>
                  <a:cubicBezTo>
                    <a:pt x="10081" y="1159"/>
                    <a:pt x="10078" y="1146"/>
                    <a:pt x="10096" y="1133"/>
                  </a:cubicBezTo>
                  <a:cubicBezTo>
                    <a:pt x="10099" y="1131"/>
                    <a:pt x="10100" y="1129"/>
                    <a:pt x="10099" y="1126"/>
                  </a:cubicBezTo>
                  <a:cubicBezTo>
                    <a:pt x="10097" y="1106"/>
                    <a:pt x="10040" y="1061"/>
                    <a:pt x="9973" y="1035"/>
                  </a:cubicBezTo>
                  <a:cubicBezTo>
                    <a:pt x="9947" y="1025"/>
                    <a:pt x="9906" y="1019"/>
                    <a:pt x="9853" y="1019"/>
                  </a:cubicBezTo>
                  <a:cubicBezTo>
                    <a:pt x="9786" y="1019"/>
                    <a:pt x="9716" y="1028"/>
                    <a:pt x="9688" y="1036"/>
                  </a:cubicBezTo>
                  <a:cubicBezTo>
                    <a:pt x="9658" y="1045"/>
                    <a:pt x="9608" y="1047"/>
                    <a:pt x="9564" y="1047"/>
                  </a:cubicBezTo>
                  <a:lnTo>
                    <a:pt x="9529" y="1046"/>
                  </a:lnTo>
                  <a:cubicBezTo>
                    <a:pt x="9522" y="1046"/>
                    <a:pt x="9515" y="1047"/>
                    <a:pt x="9509" y="1047"/>
                  </a:cubicBezTo>
                  <a:lnTo>
                    <a:pt x="9505" y="1047"/>
                  </a:lnTo>
                  <a:cubicBezTo>
                    <a:pt x="9492" y="1047"/>
                    <a:pt x="9486" y="1045"/>
                    <a:pt x="9482" y="1040"/>
                  </a:cubicBezTo>
                  <a:cubicBezTo>
                    <a:pt x="9479" y="1035"/>
                    <a:pt x="9481" y="1029"/>
                    <a:pt x="9483" y="1024"/>
                  </a:cubicBezTo>
                  <a:cubicBezTo>
                    <a:pt x="9485" y="1017"/>
                    <a:pt x="9486" y="1012"/>
                    <a:pt x="9483" y="1007"/>
                  </a:cubicBezTo>
                  <a:cubicBezTo>
                    <a:pt x="9475" y="993"/>
                    <a:pt x="9432" y="976"/>
                    <a:pt x="9408" y="976"/>
                  </a:cubicBezTo>
                  <a:cubicBezTo>
                    <a:pt x="9401" y="976"/>
                    <a:pt x="9398" y="977"/>
                    <a:pt x="9397" y="978"/>
                  </a:cubicBezTo>
                  <a:cubicBezTo>
                    <a:pt x="9390" y="991"/>
                    <a:pt x="9375" y="991"/>
                    <a:pt x="9364" y="980"/>
                  </a:cubicBezTo>
                  <a:cubicBezTo>
                    <a:pt x="9360" y="975"/>
                    <a:pt x="9357" y="969"/>
                    <a:pt x="9357" y="963"/>
                  </a:cubicBezTo>
                  <a:cubicBezTo>
                    <a:pt x="9354" y="956"/>
                    <a:pt x="9306" y="936"/>
                    <a:pt x="9276" y="936"/>
                  </a:cubicBezTo>
                  <a:cubicBezTo>
                    <a:pt x="9273" y="936"/>
                    <a:pt x="9270" y="937"/>
                    <a:pt x="9268" y="937"/>
                  </a:cubicBezTo>
                  <a:cubicBezTo>
                    <a:pt x="9255" y="940"/>
                    <a:pt x="9242" y="935"/>
                    <a:pt x="9237" y="926"/>
                  </a:cubicBezTo>
                  <a:cubicBezTo>
                    <a:pt x="9234" y="921"/>
                    <a:pt x="9234" y="915"/>
                    <a:pt x="9236" y="910"/>
                  </a:cubicBezTo>
                  <a:cubicBezTo>
                    <a:pt x="9239" y="907"/>
                    <a:pt x="9244" y="901"/>
                    <a:pt x="9259" y="901"/>
                  </a:cubicBezTo>
                  <a:cubicBezTo>
                    <a:pt x="9263" y="901"/>
                    <a:pt x="9268" y="901"/>
                    <a:pt x="9273" y="901"/>
                  </a:cubicBezTo>
                  <a:cubicBezTo>
                    <a:pt x="9278" y="901"/>
                    <a:pt x="9283" y="901"/>
                    <a:pt x="9288" y="901"/>
                  </a:cubicBezTo>
                  <a:cubicBezTo>
                    <a:pt x="9307" y="901"/>
                    <a:pt x="9318" y="899"/>
                    <a:pt x="9321" y="894"/>
                  </a:cubicBezTo>
                  <a:cubicBezTo>
                    <a:pt x="9322" y="892"/>
                    <a:pt x="9320" y="887"/>
                    <a:pt x="9316" y="880"/>
                  </a:cubicBezTo>
                  <a:cubicBezTo>
                    <a:pt x="9300" y="857"/>
                    <a:pt x="9177" y="841"/>
                    <a:pt x="9102" y="841"/>
                  </a:cubicBezTo>
                  <a:cubicBezTo>
                    <a:pt x="9082" y="841"/>
                    <a:pt x="9078" y="842"/>
                    <a:pt x="9077" y="842"/>
                  </a:cubicBezTo>
                  <a:cubicBezTo>
                    <a:pt x="9072" y="844"/>
                    <a:pt x="9071" y="847"/>
                    <a:pt x="9069" y="856"/>
                  </a:cubicBezTo>
                  <a:cubicBezTo>
                    <a:pt x="9066" y="870"/>
                    <a:pt x="9061" y="890"/>
                    <a:pt x="9034" y="915"/>
                  </a:cubicBezTo>
                  <a:cubicBezTo>
                    <a:pt x="9014" y="935"/>
                    <a:pt x="8995" y="939"/>
                    <a:pt x="8983" y="939"/>
                  </a:cubicBezTo>
                  <a:cubicBezTo>
                    <a:pt x="8969" y="939"/>
                    <a:pt x="8955" y="933"/>
                    <a:pt x="8948" y="923"/>
                  </a:cubicBezTo>
                  <a:cubicBezTo>
                    <a:pt x="8943" y="916"/>
                    <a:pt x="8941" y="909"/>
                    <a:pt x="8943" y="903"/>
                  </a:cubicBezTo>
                  <a:cubicBezTo>
                    <a:pt x="8947" y="890"/>
                    <a:pt x="8963" y="885"/>
                    <a:pt x="8978" y="880"/>
                  </a:cubicBezTo>
                  <a:cubicBezTo>
                    <a:pt x="8990" y="877"/>
                    <a:pt x="9003" y="873"/>
                    <a:pt x="9003" y="867"/>
                  </a:cubicBezTo>
                  <a:cubicBezTo>
                    <a:pt x="9003" y="862"/>
                    <a:pt x="8979" y="860"/>
                    <a:pt x="8966" y="858"/>
                  </a:cubicBezTo>
                  <a:cubicBezTo>
                    <a:pt x="8945" y="856"/>
                    <a:pt x="8925" y="855"/>
                    <a:pt x="8918" y="844"/>
                  </a:cubicBezTo>
                  <a:cubicBezTo>
                    <a:pt x="8914" y="838"/>
                    <a:pt x="8913" y="832"/>
                    <a:pt x="8916" y="826"/>
                  </a:cubicBezTo>
                  <a:cubicBezTo>
                    <a:pt x="8923" y="814"/>
                    <a:pt x="8946" y="809"/>
                    <a:pt x="8967" y="815"/>
                  </a:cubicBezTo>
                  <a:cubicBezTo>
                    <a:pt x="8983" y="820"/>
                    <a:pt x="9003" y="823"/>
                    <a:pt x="9018" y="823"/>
                  </a:cubicBezTo>
                  <a:cubicBezTo>
                    <a:pt x="9034" y="823"/>
                    <a:pt x="9037" y="819"/>
                    <a:pt x="9037" y="819"/>
                  </a:cubicBezTo>
                  <a:cubicBezTo>
                    <a:pt x="9035" y="815"/>
                    <a:pt x="9010" y="811"/>
                    <a:pt x="8990" y="808"/>
                  </a:cubicBezTo>
                  <a:cubicBezTo>
                    <a:pt x="8983" y="807"/>
                    <a:pt x="8976" y="805"/>
                    <a:pt x="8968" y="804"/>
                  </a:cubicBezTo>
                  <a:cubicBezTo>
                    <a:pt x="8959" y="802"/>
                    <a:pt x="8947" y="800"/>
                    <a:pt x="8934" y="797"/>
                  </a:cubicBezTo>
                  <a:cubicBezTo>
                    <a:pt x="8883" y="787"/>
                    <a:pt x="8803" y="771"/>
                    <a:pt x="8758" y="776"/>
                  </a:cubicBezTo>
                  <a:cubicBezTo>
                    <a:pt x="8720" y="779"/>
                    <a:pt x="8696" y="770"/>
                    <a:pt x="8675" y="762"/>
                  </a:cubicBezTo>
                  <a:cubicBezTo>
                    <a:pt x="8663" y="757"/>
                    <a:pt x="8652" y="753"/>
                    <a:pt x="8642" y="752"/>
                  </a:cubicBezTo>
                  <a:cubicBezTo>
                    <a:pt x="8631" y="751"/>
                    <a:pt x="8624" y="753"/>
                    <a:pt x="8622" y="757"/>
                  </a:cubicBezTo>
                  <a:cubicBezTo>
                    <a:pt x="8620" y="761"/>
                    <a:pt x="8623" y="769"/>
                    <a:pt x="8630" y="777"/>
                  </a:cubicBezTo>
                  <a:cubicBezTo>
                    <a:pt x="8635" y="785"/>
                    <a:pt x="8634" y="791"/>
                    <a:pt x="8632" y="794"/>
                  </a:cubicBezTo>
                  <a:cubicBezTo>
                    <a:pt x="8626" y="808"/>
                    <a:pt x="8599" y="812"/>
                    <a:pt x="8577" y="812"/>
                  </a:cubicBezTo>
                  <a:cubicBezTo>
                    <a:pt x="8570" y="812"/>
                    <a:pt x="8563" y="812"/>
                    <a:pt x="8556" y="811"/>
                  </a:cubicBezTo>
                  <a:cubicBezTo>
                    <a:pt x="8531" y="807"/>
                    <a:pt x="8497" y="820"/>
                    <a:pt x="8490" y="834"/>
                  </a:cubicBezTo>
                  <a:cubicBezTo>
                    <a:pt x="8487" y="839"/>
                    <a:pt x="8488" y="844"/>
                    <a:pt x="8492" y="849"/>
                  </a:cubicBezTo>
                  <a:cubicBezTo>
                    <a:pt x="8498" y="856"/>
                    <a:pt x="8503" y="857"/>
                    <a:pt x="8506" y="857"/>
                  </a:cubicBezTo>
                  <a:cubicBezTo>
                    <a:pt x="8511" y="857"/>
                    <a:pt x="8517" y="854"/>
                    <a:pt x="8522" y="852"/>
                  </a:cubicBezTo>
                  <a:cubicBezTo>
                    <a:pt x="8532" y="848"/>
                    <a:pt x="8542" y="844"/>
                    <a:pt x="8551" y="848"/>
                  </a:cubicBezTo>
                  <a:cubicBezTo>
                    <a:pt x="8556" y="851"/>
                    <a:pt x="8557" y="854"/>
                    <a:pt x="8557" y="857"/>
                  </a:cubicBezTo>
                  <a:cubicBezTo>
                    <a:pt x="8558" y="864"/>
                    <a:pt x="8550" y="869"/>
                    <a:pt x="8541" y="875"/>
                  </a:cubicBezTo>
                  <a:cubicBezTo>
                    <a:pt x="8537" y="878"/>
                    <a:pt x="8528" y="884"/>
                    <a:pt x="8527" y="887"/>
                  </a:cubicBezTo>
                  <a:cubicBezTo>
                    <a:pt x="8528" y="887"/>
                    <a:pt x="8528" y="888"/>
                    <a:pt x="8530" y="889"/>
                  </a:cubicBezTo>
                  <a:cubicBezTo>
                    <a:pt x="8557" y="901"/>
                    <a:pt x="8557" y="925"/>
                    <a:pt x="8557" y="939"/>
                  </a:cubicBezTo>
                  <a:cubicBezTo>
                    <a:pt x="8557" y="941"/>
                    <a:pt x="8557" y="943"/>
                    <a:pt x="8558" y="945"/>
                  </a:cubicBezTo>
                  <a:cubicBezTo>
                    <a:pt x="8558" y="948"/>
                    <a:pt x="8557" y="952"/>
                    <a:pt x="8554" y="955"/>
                  </a:cubicBezTo>
                  <a:cubicBezTo>
                    <a:pt x="8548" y="962"/>
                    <a:pt x="8534" y="965"/>
                    <a:pt x="8523" y="965"/>
                  </a:cubicBezTo>
                  <a:cubicBezTo>
                    <a:pt x="8507" y="965"/>
                    <a:pt x="8493" y="959"/>
                    <a:pt x="8485" y="950"/>
                  </a:cubicBezTo>
                  <a:cubicBezTo>
                    <a:pt x="8481" y="944"/>
                    <a:pt x="8476" y="942"/>
                    <a:pt x="8468" y="942"/>
                  </a:cubicBezTo>
                  <a:cubicBezTo>
                    <a:pt x="8463" y="942"/>
                    <a:pt x="8457" y="943"/>
                    <a:pt x="8450" y="944"/>
                  </a:cubicBezTo>
                  <a:cubicBezTo>
                    <a:pt x="8441" y="946"/>
                    <a:pt x="8429" y="948"/>
                    <a:pt x="8417" y="947"/>
                  </a:cubicBezTo>
                  <a:cubicBezTo>
                    <a:pt x="8404" y="946"/>
                    <a:pt x="8393" y="949"/>
                    <a:pt x="8388" y="951"/>
                  </a:cubicBezTo>
                  <a:cubicBezTo>
                    <a:pt x="8390" y="951"/>
                    <a:pt x="8393" y="952"/>
                    <a:pt x="8397" y="953"/>
                  </a:cubicBezTo>
                  <a:cubicBezTo>
                    <a:pt x="8418" y="955"/>
                    <a:pt x="8432" y="964"/>
                    <a:pt x="8432" y="975"/>
                  </a:cubicBezTo>
                  <a:cubicBezTo>
                    <a:pt x="8432" y="983"/>
                    <a:pt x="8425" y="992"/>
                    <a:pt x="8397" y="995"/>
                  </a:cubicBezTo>
                  <a:cubicBezTo>
                    <a:pt x="8367" y="998"/>
                    <a:pt x="8358" y="981"/>
                    <a:pt x="8352" y="970"/>
                  </a:cubicBezTo>
                  <a:cubicBezTo>
                    <a:pt x="8346" y="960"/>
                    <a:pt x="8343" y="957"/>
                    <a:pt x="8336" y="959"/>
                  </a:cubicBezTo>
                  <a:cubicBezTo>
                    <a:pt x="8321" y="962"/>
                    <a:pt x="8296" y="955"/>
                    <a:pt x="8272" y="949"/>
                  </a:cubicBezTo>
                  <a:cubicBezTo>
                    <a:pt x="8253" y="944"/>
                    <a:pt x="8233" y="938"/>
                    <a:pt x="8220" y="938"/>
                  </a:cubicBezTo>
                  <a:lnTo>
                    <a:pt x="8218" y="938"/>
                  </a:lnTo>
                  <a:cubicBezTo>
                    <a:pt x="8204" y="939"/>
                    <a:pt x="8194" y="944"/>
                    <a:pt x="8182" y="951"/>
                  </a:cubicBezTo>
                  <a:cubicBezTo>
                    <a:pt x="8169" y="958"/>
                    <a:pt x="8153" y="966"/>
                    <a:pt x="8130" y="968"/>
                  </a:cubicBezTo>
                  <a:cubicBezTo>
                    <a:pt x="8085" y="971"/>
                    <a:pt x="8027" y="945"/>
                    <a:pt x="8010" y="921"/>
                  </a:cubicBezTo>
                  <a:cubicBezTo>
                    <a:pt x="8003" y="912"/>
                    <a:pt x="7997" y="904"/>
                    <a:pt x="7993" y="904"/>
                  </a:cubicBezTo>
                  <a:cubicBezTo>
                    <a:pt x="7989" y="904"/>
                    <a:pt x="7984" y="908"/>
                    <a:pt x="7976" y="918"/>
                  </a:cubicBezTo>
                  <a:cubicBezTo>
                    <a:pt x="7968" y="929"/>
                    <a:pt x="7963" y="944"/>
                    <a:pt x="7958" y="958"/>
                  </a:cubicBezTo>
                  <a:cubicBezTo>
                    <a:pt x="7952" y="979"/>
                    <a:pt x="7946" y="997"/>
                    <a:pt x="7931" y="999"/>
                  </a:cubicBezTo>
                  <a:cubicBezTo>
                    <a:pt x="7923" y="1001"/>
                    <a:pt x="7916" y="1013"/>
                    <a:pt x="7909" y="1025"/>
                  </a:cubicBezTo>
                  <a:cubicBezTo>
                    <a:pt x="7903" y="1038"/>
                    <a:pt x="7895" y="1051"/>
                    <a:pt x="7884" y="1057"/>
                  </a:cubicBezTo>
                  <a:cubicBezTo>
                    <a:pt x="7880" y="1060"/>
                    <a:pt x="7876" y="1061"/>
                    <a:pt x="7873" y="1061"/>
                  </a:cubicBezTo>
                  <a:cubicBezTo>
                    <a:pt x="7865" y="1061"/>
                    <a:pt x="7860" y="1056"/>
                    <a:pt x="7855" y="1052"/>
                  </a:cubicBezTo>
                  <a:cubicBezTo>
                    <a:pt x="7850" y="1047"/>
                    <a:pt x="7844" y="1042"/>
                    <a:pt x="7835" y="1043"/>
                  </a:cubicBezTo>
                  <a:lnTo>
                    <a:pt x="7833" y="1043"/>
                  </a:lnTo>
                  <a:cubicBezTo>
                    <a:pt x="7803" y="1043"/>
                    <a:pt x="7720" y="963"/>
                    <a:pt x="7714" y="936"/>
                  </a:cubicBezTo>
                  <a:cubicBezTo>
                    <a:pt x="7710" y="915"/>
                    <a:pt x="7663" y="872"/>
                    <a:pt x="7647" y="862"/>
                  </a:cubicBezTo>
                  <a:cubicBezTo>
                    <a:pt x="7640" y="857"/>
                    <a:pt x="7640" y="852"/>
                    <a:pt x="7641" y="850"/>
                  </a:cubicBezTo>
                  <a:cubicBezTo>
                    <a:pt x="7642" y="847"/>
                    <a:pt x="7645" y="843"/>
                    <a:pt x="7656" y="843"/>
                  </a:cubicBezTo>
                  <a:cubicBezTo>
                    <a:pt x="7663" y="843"/>
                    <a:pt x="7675" y="845"/>
                    <a:pt x="7684" y="853"/>
                  </a:cubicBezTo>
                  <a:cubicBezTo>
                    <a:pt x="7698" y="865"/>
                    <a:pt x="7717" y="867"/>
                    <a:pt x="7733" y="858"/>
                  </a:cubicBezTo>
                  <a:cubicBezTo>
                    <a:pt x="7739" y="855"/>
                    <a:pt x="7742" y="844"/>
                    <a:pt x="7740" y="834"/>
                  </a:cubicBezTo>
                  <a:cubicBezTo>
                    <a:pt x="7739" y="830"/>
                    <a:pt x="7735" y="818"/>
                    <a:pt x="7721" y="818"/>
                  </a:cubicBezTo>
                  <a:cubicBezTo>
                    <a:pt x="7701" y="817"/>
                    <a:pt x="7698" y="806"/>
                    <a:pt x="7697" y="802"/>
                  </a:cubicBezTo>
                  <a:cubicBezTo>
                    <a:pt x="7696" y="792"/>
                    <a:pt x="7704" y="780"/>
                    <a:pt x="7714" y="776"/>
                  </a:cubicBezTo>
                  <a:cubicBezTo>
                    <a:pt x="7713" y="772"/>
                    <a:pt x="7708" y="765"/>
                    <a:pt x="7705" y="760"/>
                  </a:cubicBezTo>
                  <a:cubicBezTo>
                    <a:pt x="7697" y="747"/>
                    <a:pt x="7690" y="737"/>
                    <a:pt x="7693" y="729"/>
                  </a:cubicBezTo>
                  <a:cubicBezTo>
                    <a:pt x="7693" y="727"/>
                    <a:pt x="7695" y="724"/>
                    <a:pt x="7701" y="722"/>
                  </a:cubicBezTo>
                  <a:cubicBezTo>
                    <a:pt x="7702" y="722"/>
                    <a:pt x="7706" y="721"/>
                    <a:pt x="7706" y="719"/>
                  </a:cubicBezTo>
                  <a:cubicBezTo>
                    <a:pt x="7706" y="715"/>
                    <a:pt x="7700" y="709"/>
                    <a:pt x="7687" y="707"/>
                  </a:cubicBezTo>
                  <a:cubicBezTo>
                    <a:pt x="7661" y="704"/>
                    <a:pt x="7633" y="683"/>
                    <a:pt x="7630" y="667"/>
                  </a:cubicBezTo>
                  <a:cubicBezTo>
                    <a:pt x="7625" y="664"/>
                    <a:pt x="7605" y="660"/>
                    <a:pt x="7578" y="660"/>
                  </a:cubicBezTo>
                  <a:cubicBezTo>
                    <a:pt x="7550" y="660"/>
                    <a:pt x="7541" y="664"/>
                    <a:pt x="7539" y="666"/>
                  </a:cubicBezTo>
                  <a:cubicBezTo>
                    <a:pt x="7541" y="671"/>
                    <a:pt x="7539" y="675"/>
                    <a:pt x="7537" y="677"/>
                  </a:cubicBezTo>
                  <a:cubicBezTo>
                    <a:pt x="7534" y="681"/>
                    <a:pt x="7529" y="683"/>
                    <a:pt x="7522" y="683"/>
                  </a:cubicBezTo>
                  <a:cubicBezTo>
                    <a:pt x="7515" y="683"/>
                    <a:pt x="7506" y="681"/>
                    <a:pt x="7502" y="674"/>
                  </a:cubicBezTo>
                  <a:cubicBezTo>
                    <a:pt x="7499" y="671"/>
                    <a:pt x="7498" y="666"/>
                    <a:pt x="7500" y="662"/>
                  </a:cubicBezTo>
                  <a:cubicBezTo>
                    <a:pt x="7498" y="660"/>
                    <a:pt x="7484" y="658"/>
                    <a:pt x="7472" y="656"/>
                  </a:cubicBezTo>
                  <a:cubicBezTo>
                    <a:pt x="7456" y="654"/>
                    <a:pt x="7437" y="651"/>
                    <a:pt x="7417" y="646"/>
                  </a:cubicBezTo>
                  <a:cubicBezTo>
                    <a:pt x="7385" y="637"/>
                    <a:pt x="7371" y="619"/>
                    <a:pt x="7362" y="607"/>
                  </a:cubicBezTo>
                  <a:cubicBezTo>
                    <a:pt x="7357" y="600"/>
                    <a:pt x="7354" y="596"/>
                    <a:pt x="7350" y="595"/>
                  </a:cubicBezTo>
                  <a:lnTo>
                    <a:pt x="7350" y="595"/>
                  </a:lnTo>
                  <a:cubicBezTo>
                    <a:pt x="7348" y="595"/>
                    <a:pt x="7345" y="604"/>
                    <a:pt x="7343" y="609"/>
                  </a:cubicBezTo>
                  <a:cubicBezTo>
                    <a:pt x="7339" y="620"/>
                    <a:pt x="7335" y="634"/>
                    <a:pt x="7322" y="634"/>
                  </a:cubicBezTo>
                  <a:cubicBezTo>
                    <a:pt x="7319" y="634"/>
                    <a:pt x="7316" y="634"/>
                    <a:pt x="7313" y="632"/>
                  </a:cubicBezTo>
                  <a:cubicBezTo>
                    <a:pt x="7301" y="627"/>
                    <a:pt x="7288" y="630"/>
                    <a:pt x="7282" y="639"/>
                  </a:cubicBezTo>
                  <a:cubicBezTo>
                    <a:pt x="7278" y="646"/>
                    <a:pt x="7278" y="655"/>
                    <a:pt x="7282" y="664"/>
                  </a:cubicBezTo>
                  <a:cubicBezTo>
                    <a:pt x="7292" y="686"/>
                    <a:pt x="7289" y="696"/>
                    <a:pt x="7285" y="707"/>
                  </a:cubicBezTo>
                  <a:cubicBezTo>
                    <a:pt x="7284" y="712"/>
                    <a:pt x="7282" y="717"/>
                    <a:pt x="7281" y="724"/>
                  </a:cubicBezTo>
                  <a:cubicBezTo>
                    <a:pt x="7281" y="729"/>
                    <a:pt x="7280" y="744"/>
                    <a:pt x="7265" y="744"/>
                  </a:cubicBezTo>
                  <a:cubicBezTo>
                    <a:pt x="7259" y="744"/>
                    <a:pt x="7252" y="741"/>
                    <a:pt x="7242" y="738"/>
                  </a:cubicBezTo>
                  <a:cubicBezTo>
                    <a:pt x="7238" y="736"/>
                    <a:pt x="7233" y="734"/>
                    <a:pt x="7228" y="733"/>
                  </a:cubicBezTo>
                  <a:cubicBezTo>
                    <a:pt x="7219" y="729"/>
                    <a:pt x="7213" y="732"/>
                    <a:pt x="7205" y="736"/>
                  </a:cubicBezTo>
                  <a:cubicBezTo>
                    <a:pt x="7196" y="741"/>
                    <a:pt x="7186" y="746"/>
                    <a:pt x="7168" y="746"/>
                  </a:cubicBezTo>
                  <a:cubicBezTo>
                    <a:pt x="7158" y="746"/>
                    <a:pt x="7148" y="745"/>
                    <a:pt x="7136" y="742"/>
                  </a:cubicBezTo>
                  <a:cubicBezTo>
                    <a:pt x="7108" y="735"/>
                    <a:pt x="7086" y="734"/>
                    <a:pt x="7071" y="734"/>
                  </a:cubicBezTo>
                  <a:cubicBezTo>
                    <a:pt x="7052" y="734"/>
                    <a:pt x="7038" y="734"/>
                    <a:pt x="7030" y="720"/>
                  </a:cubicBezTo>
                  <a:cubicBezTo>
                    <a:pt x="7025" y="710"/>
                    <a:pt x="7018" y="706"/>
                    <a:pt x="7013" y="706"/>
                  </a:cubicBezTo>
                  <a:cubicBezTo>
                    <a:pt x="7012" y="706"/>
                    <a:pt x="7009" y="706"/>
                    <a:pt x="7008" y="712"/>
                  </a:cubicBezTo>
                  <a:cubicBezTo>
                    <a:pt x="7007" y="722"/>
                    <a:pt x="6994" y="727"/>
                    <a:pt x="6970" y="727"/>
                  </a:cubicBezTo>
                  <a:cubicBezTo>
                    <a:pt x="6942" y="727"/>
                    <a:pt x="6896" y="719"/>
                    <a:pt x="6890" y="698"/>
                  </a:cubicBezTo>
                  <a:cubicBezTo>
                    <a:pt x="6881" y="672"/>
                    <a:pt x="6903" y="664"/>
                    <a:pt x="6917" y="658"/>
                  </a:cubicBezTo>
                  <a:cubicBezTo>
                    <a:pt x="6918" y="658"/>
                    <a:pt x="6919" y="657"/>
                    <a:pt x="6920" y="657"/>
                  </a:cubicBezTo>
                  <a:cubicBezTo>
                    <a:pt x="6914" y="655"/>
                    <a:pt x="6900" y="652"/>
                    <a:pt x="6878" y="652"/>
                  </a:cubicBezTo>
                  <a:cubicBezTo>
                    <a:pt x="6872" y="652"/>
                    <a:pt x="6866" y="652"/>
                    <a:pt x="6858" y="653"/>
                  </a:cubicBezTo>
                  <a:cubicBezTo>
                    <a:pt x="6832" y="655"/>
                    <a:pt x="6810" y="648"/>
                    <a:pt x="6788" y="642"/>
                  </a:cubicBezTo>
                  <a:cubicBezTo>
                    <a:pt x="6766" y="635"/>
                    <a:pt x="6744" y="629"/>
                    <a:pt x="6718" y="631"/>
                  </a:cubicBezTo>
                  <a:lnTo>
                    <a:pt x="6691" y="634"/>
                  </a:lnTo>
                  <a:cubicBezTo>
                    <a:pt x="6635" y="640"/>
                    <a:pt x="6541" y="649"/>
                    <a:pt x="6528" y="656"/>
                  </a:cubicBezTo>
                  <a:cubicBezTo>
                    <a:pt x="6525" y="657"/>
                    <a:pt x="6525" y="659"/>
                    <a:pt x="6528" y="669"/>
                  </a:cubicBezTo>
                  <a:cubicBezTo>
                    <a:pt x="6531" y="676"/>
                    <a:pt x="6533" y="684"/>
                    <a:pt x="6529" y="690"/>
                  </a:cubicBezTo>
                  <a:cubicBezTo>
                    <a:pt x="6527" y="694"/>
                    <a:pt x="6522" y="696"/>
                    <a:pt x="6516" y="697"/>
                  </a:cubicBezTo>
                  <a:cubicBezTo>
                    <a:pt x="6509" y="697"/>
                    <a:pt x="6504" y="696"/>
                    <a:pt x="6501" y="692"/>
                  </a:cubicBezTo>
                  <a:cubicBezTo>
                    <a:pt x="6493" y="683"/>
                    <a:pt x="6494" y="666"/>
                    <a:pt x="6496" y="647"/>
                  </a:cubicBezTo>
                  <a:cubicBezTo>
                    <a:pt x="6497" y="636"/>
                    <a:pt x="6498" y="625"/>
                    <a:pt x="6497" y="618"/>
                  </a:cubicBezTo>
                  <a:cubicBezTo>
                    <a:pt x="6495" y="606"/>
                    <a:pt x="6483" y="601"/>
                    <a:pt x="6476" y="601"/>
                  </a:cubicBezTo>
                  <a:cubicBezTo>
                    <a:pt x="6473" y="601"/>
                    <a:pt x="6471" y="602"/>
                    <a:pt x="6470" y="603"/>
                  </a:cubicBezTo>
                  <a:cubicBezTo>
                    <a:pt x="6469" y="604"/>
                    <a:pt x="6470" y="605"/>
                    <a:pt x="6470" y="606"/>
                  </a:cubicBezTo>
                  <a:cubicBezTo>
                    <a:pt x="6471" y="610"/>
                    <a:pt x="6470" y="614"/>
                    <a:pt x="6468" y="618"/>
                  </a:cubicBezTo>
                  <a:cubicBezTo>
                    <a:pt x="6460" y="629"/>
                    <a:pt x="6436" y="633"/>
                    <a:pt x="6419" y="633"/>
                  </a:cubicBezTo>
                  <a:cubicBezTo>
                    <a:pt x="6409" y="633"/>
                    <a:pt x="6391" y="631"/>
                    <a:pt x="6381" y="623"/>
                  </a:cubicBezTo>
                  <a:cubicBezTo>
                    <a:pt x="6357" y="602"/>
                    <a:pt x="6329" y="588"/>
                    <a:pt x="6296" y="579"/>
                  </a:cubicBezTo>
                  <a:cubicBezTo>
                    <a:pt x="6292" y="578"/>
                    <a:pt x="6288" y="578"/>
                    <a:pt x="6283" y="578"/>
                  </a:cubicBezTo>
                  <a:cubicBezTo>
                    <a:pt x="6254" y="578"/>
                    <a:pt x="6223" y="600"/>
                    <a:pt x="6217" y="615"/>
                  </a:cubicBezTo>
                  <a:cubicBezTo>
                    <a:pt x="6216" y="617"/>
                    <a:pt x="6215" y="619"/>
                    <a:pt x="6216" y="619"/>
                  </a:cubicBezTo>
                  <a:cubicBezTo>
                    <a:pt x="6221" y="625"/>
                    <a:pt x="6233" y="625"/>
                    <a:pt x="6242" y="625"/>
                  </a:cubicBezTo>
                  <a:cubicBezTo>
                    <a:pt x="6252" y="626"/>
                    <a:pt x="6262" y="626"/>
                    <a:pt x="6264" y="635"/>
                  </a:cubicBezTo>
                  <a:cubicBezTo>
                    <a:pt x="6264" y="638"/>
                    <a:pt x="6263" y="641"/>
                    <a:pt x="6261" y="643"/>
                  </a:cubicBezTo>
                  <a:cubicBezTo>
                    <a:pt x="6255" y="651"/>
                    <a:pt x="6237" y="654"/>
                    <a:pt x="6209" y="657"/>
                  </a:cubicBezTo>
                  <a:cubicBezTo>
                    <a:pt x="6196" y="658"/>
                    <a:pt x="6173" y="660"/>
                    <a:pt x="6170" y="664"/>
                  </a:cubicBezTo>
                  <a:cubicBezTo>
                    <a:pt x="6170" y="689"/>
                    <a:pt x="6050" y="709"/>
                    <a:pt x="6049" y="709"/>
                  </a:cubicBezTo>
                  <a:lnTo>
                    <a:pt x="6031" y="711"/>
                  </a:lnTo>
                  <a:cubicBezTo>
                    <a:pt x="5971" y="719"/>
                    <a:pt x="5957" y="721"/>
                    <a:pt x="5926" y="746"/>
                  </a:cubicBezTo>
                  <a:cubicBezTo>
                    <a:pt x="5912" y="759"/>
                    <a:pt x="5904" y="758"/>
                    <a:pt x="5901" y="751"/>
                  </a:cubicBezTo>
                  <a:cubicBezTo>
                    <a:pt x="5896" y="739"/>
                    <a:pt x="5922" y="701"/>
                    <a:pt x="5938" y="685"/>
                  </a:cubicBezTo>
                  <a:cubicBezTo>
                    <a:pt x="5953" y="669"/>
                    <a:pt x="5969" y="665"/>
                    <a:pt x="5981" y="662"/>
                  </a:cubicBezTo>
                  <a:cubicBezTo>
                    <a:pt x="5993" y="659"/>
                    <a:pt x="6002" y="657"/>
                    <a:pt x="6008" y="648"/>
                  </a:cubicBezTo>
                  <a:cubicBezTo>
                    <a:pt x="6022" y="629"/>
                    <a:pt x="6042" y="627"/>
                    <a:pt x="6070" y="623"/>
                  </a:cubicBezTo>
                  <a:cubicBezTo>
                    <a:pt x="6078" y="622"/>
                    <a:pt x="6086" y="621"/>
                    <a:pt x="6096" y="620"/>
                  </a:cubicBezTo>
                  <a:cubicBezTo>
                    <a:pt x="6120" y="616"/>
                    <a:pt x="6128" y="606"/>
                    <a:pt x="6136" y="596"/>
                  </a:cubicBezTo>
                  <a:cubicBezTo>
                    <a:pt x="6141" y="590"/>
                    <a:pt x="6146" y="583"/>
                    <a:pt x="6155" y="579"/>
                  </a:cubicBezTo>
                  <a:lnTo>
                    <a:pt x="6163" y="576"/>
                  </a:lnTo>
                  <a:cubicBezTo>
                    <a:pt x="6184" y="567"/>
                    <a:pt x="6224" y="550"/>
                    <a:pt x="6231" y="534"/>
                  </a:cubicBezTo>
                  <a:cubicBezTo>
                    <a:pt x="6241" y="510"/>
                    <a:pt x="6344" y="477"/>
                    <a:pt x="6366" y="477"/>
                  </a:cubicBezTo>
                  <a:lnTo>
                    <a:pt x="6368" y="477"/>
                  </a:lnTo>
                  <a:cubicBezTo>
                    <a:pt x="6375" y="477"/>
                    <a:pt x="6381" y="466"/>
                    <a:pt x="6386" y="456"/>
                  </a:cubicBezTo>
                  <a:cubicBezTo>
                    <a:pt x="6390" y="446"/>
                    <a:pt x="6395" y="437"/>
                    <a:pt x="6403" y="437"/>
                  </a:cubicBezTo>
                  <a:cubicBezTo>
                    <a:pt x="6409" y="437"/>
                    <a:pt x="6435" y="427"/>
                    <a:pt x="6493" y="401"/>
                  </a:cubicBezTo>
                  <a:cubicBezTo>
                    <a:pt x="6515" y="392"/>
                    <a:pt x="6524" y="371"/>
                    <a:pt x="6525" y="360"/>
                  </a:cubicBezTo>
                  <a:cubicBezTo>
                    <a:pt x="6525" y="357"/>
                    <a:pt x="6520" y="355"/>
                    <a:pt x="6512" y="352"/>
                  </a:cubicBezTo>
                  <a:cubicBezTo>
                    <a:pt x="6504" y="349"/>
                    <a:pt x="6494" y="345"/>
                    <a:pt x="6491" y="336"/>
                  </a:cubicBezTo>
                  <a:cubicBezTo>
                    <a:pt x="6491" y="334"/>
                    <a:pt x="6490" y="329"/>
                    <a:pt x="6493" y="325"/>
                  </a:cubicBezTo>
                  <a:cubicBezTo>
                    <a:pt x="6496" y="321"/>
                    <a:pt x="6502" y="320"/>
                    <a:pt x="6509" y="320"/>
                  </a:cubicBezTo>
                  <a:cubicBezTo>
                    <a:pt x="6516" y="319"/>
                    <a:pt x="6524" y="319"/>
                    <a:pt x="6533" y="315"/>
                  </a:cubicBezTo>
                  <a:cubicBezTo>
                    <a:pt x="6540" y="313"/>
                    <a:pt x="6540" y="309"/>
                    <a:pt x="6539" y="307"/>
                  </a:cubicBezTo>
                  <a:cubicBezTo>
                    <a:pt x="6538" y="299"/>
                    <a:pt x="6526" y="289"/>
                    <a:pt x="6518" y="292"/>
                  </a:cubicBezTo>
                  <a:cubicBezTo>
                    <a:pt x="6509" y="294"/>
                    <a:pt x="6506" y="291"/>
                    <a:pt x="6505" y="289"/>
                  </a:cubicBezTo>
                  <a:cubicBezTo>
                    <a:pt x="6502" y="286"/>
                    <a:pt x="6504" y="282"/>
                    <a:pt x="6506" y="277"/>
                  </a:cubicBezTo>
                  <a:cubicBezTo>
                    <a:pt x="6509" y="268"/>
                    <a:pt x="6511" y="260"/>
                    <a:pt x="6505" y="253"/>
                  </a:cubicBezTo>
                  <a:cubicBezTo>
                    <a:pt x="6502" y="249"/>
                    <a:pt x="6499" y="248"/>
                    <a:pt x="6494" y="248"/>
                  </a:cubicBezTo>
                  <a:cubicBezTo>
                    <a:pt x="6489" y="248"/>
                    <a:pt x="6483" y="249"/>
                    <a:pt x="6478" y="251"/>
                  </a:cubicBezTo>
                  <a:cubicBezTo>
                    <a:pt x="6469" y="253"/>
                    <a:pt x="6461" y="254"/>
                    <a:pt x="6457" y="250"/>
                  </a:cubicBezTo>
                  <a:cubicBezTo>
                    <a:pt x="6455" y="247"/>
                    <a:pt x="6454" y="244"/>
                    <a:pt x="6454" y="239"/>
                  </a:cubicBezTo>
                  <a:cubicBezTo>
                    <a:pt x="6455" y="219"/>
                    <a:pt x="6452" y="194"/>
                    <a:pt x="6440" y="182"/>
                  </a:cubicBezTo>
                  <a:cubicBezTo>
                    <a:pt x="6437" y="179"/>
                    <a:pt x="6430" y="182"/>
                    <a:pt x="6423" y="185"/>
                  </a:cubicBezTo>
                  <a:cubicBezTo>
                    <a:pt x="6415" y="189"/>
                    <a:pt x="6407" y="193"/>
                    <a:pt x="6396" y="193"/>
                  </a:cubicBezTo>
                  <a:cubicBezTo>
                    <a:pt x="6388" y="193"/>
                    <a:pt x="6381" y="190"/>
                    <a:pt x="6374" y="185"/>
                  </a:cubicBezTo>
                  <a:cubicBezTo>
                    <a:pt x="6352" y="168"/>
                    <a:pt x="6298" y="157"/>
                    <a:pt x="6277" y="157"/>
                  </a:cubicBezTo>
                  <a:cubicBezTo>
                    <a:pt x="6274" y="157"/>
                    <a:pt x="6273" y="157"/>
                    <a:pt x="6272" y="157"/>
                  </a:cubicBezTo>
                  <a:cubicBezTo>
                    <a:pt x="6271" y="160"/>
                    <a:pt x="6268" y="162"/>
                    <a:pt x="6264" y="162"/>
                  </a:cubicBezTo>
                  <a:cubicBezTo>
                    <a:pt x="6259" y="162"/>
                    <a:pt x="6253" y="160"/>
                    <a:pt x="6246" y="158"/>
                  </a:cubicBezTo>
                  <a:cubicBezTo>
                    <a:pt x="6239" y="156"/>
                    <a:pt x="6231" y="153"/>
                    <a:pt x="6226" y="153"/>
                  </a:cubicBezTo>
                  <a:cubicBezTo>
                    <a:pt x="6224" y="153"/>
                    <a:pt x="6224" y="153"/>
                    <a:pt x="6224" y="153"/>
                  </a:cubicBezTo>
                  <a:cubicBezTo>
                    <a:pt x="6219" y="159"/>
                    <a:pt x="6202" y="162"/>
                    <a:pt x="6175" y="162"/>
                  </a:cubicBezTo>
                  <a:cubicBezTo>
                    <a:pt x="6155" y="162"/>
                    <a:pt x="6134" y="160"/>
                    <a:pt x="6124" y="157"/>
                  </a:cubicBezTo>
                  <a:cubicBezTo>
                    <a:pt x="6108" y="153"/>
                    <a:pt x="6083" y="164"/>
                    <a:pt x="6082" y="180"/>
                  </a:cubicBezTo>
                  <a:cubicBezTo>
                    <a:pt x="6081" y="193"/>
                    <a:pt x="6065" y="199"/>
                    <a:pt x="6032" y="199"/>
                  </a:cubicBezTo>
                  <a:cubicBezTo>
                    <a:pt x="6010" y="199"/>
                    <a:pt x="5987" y="197"/>
                    <a:pt x="5979" y="195"/>
                  </a:cubicBezTo>
                  <a:cubicBezTo>
                    <a:pt x="5976" y="194"/>
                    <a:pt x="5973" y="192"/>
                    <a:pt x="5973" y="189"/>
                  </a:cubicBezTo>
                  <a:cubicBezTo>
                    <a:pt x="5970" y="181"/>
                    <a:pt x="5980" y="170"/>
                    <a:pt x="6005" y="145"/>
                  </a:cubicBezTo>
                  <a:cubicBezTo>
                    <a:pt x="6013" y="137"/>
                    <a:pt x="6023" y="126"/>
                    <a:pt x="6028" y="120"/>
                  </a:cubicBezTo>
                  <a:cubicBezTo>
                    <a:pt x="6024" y="120"/>
                    <a:pt x="6016" y="119"/>
                    <a:pt x="6002" y="119"/>
                  </a:cubicBezTo>
                  <a:cubicBezTo>
                    <a:pt x="5994" y="119"/>
                    <a:pt x="5986" y="119"/>
                    <a:pt x="5978" y="120"/>
                  </a:cubicBezTo>
                  <a:cubicBezTo>
                    <a:pt x="5970" y="120"/>
                    <a:pt x="5961" y="120"/>
                    <a:pt x="5953" y="120"/>
                  </a:cubicBezTo>
                  <a:cubicBezTo>
                    <a:pt x="5917" y="120"/>
                    <a:pt x="5908" y="117"/>
                    <a:pt x="5905" y="112"/>
                  </a:cubicBezTo>
                  <a:cubicBezTo>
                    <a:pt x="5902" y="107"/>
                    <a:pt x="5869" y="101"/>
                    <a:pt x="5831" y="101"/>
                  </a:cubicBezTo>
                  <a:cubicBezTo>
                    <a:pt x="5827" y="101"/>
                    <a:pt x="5823" y="101"/>
                    <a:pt x="5820" y="101"/>
                  </a:cubicBezTo>
                  <a:cubicBezTo>
                    <a:pt x="5818" y="101"/>
                    <a:pt x="5817" y="101"/>
                    <a:pt x="5816" y="101"/>
                  </a:cubicBezTo>
                  <a:cubicBezTo>
                    <a:pt x="5811" y="101"/>
                    <a:pt x="5803" y="101"/>
                    <a:pt x="5803" y="95"/>
                  </a:cubicBezTo>
                  <a:cubicBezTo>
                    <a:pt x="5803" y="88"/>
                    <a:pt x="5816" y="83"/>
                    <a:pt x="5842" y="80"/>
                  </a:cubicBezTo>
                  <a:cubicBezTo>
                    <a:pt x="5853" y="79"/>
                    <a:pt x="5864" y="74"/>
                    <a:pt x="5876" y="68"/>
                  </a:cubicBezTo>
                  <a:cubicBezTo>
                    <a:pt x="5887" y="62"/>
                    <a:pt x="5899" y="56"/>
                    <a:pt x="5913" y="53"/>
                  </a:cubicBezTo>
                  <a:cubicBezTo>
                    <a:pt x="5925" y="51"/>
                    <a:pt x="5926" y="49"/>
                    <a:pt x="5926" y="48"/>
                  </a:cubicBezTo>
                  <a:cubicBezTo>
                    <a:pt x="5927" y="46"/>
                    <a:pt x="5921" y="37"/>
                    <a:pt x="5918" y="33"/>
                  </a:cubicBezTo>
                  <a:cubicBezTo>
                    <a:pt x="5913" y="26"/>
                    <a:pt x="5902" y="25"/>
                    <a:pt x="5888" y="24"/>
                  </a:cubicBezTo>
                  <a:cubicBezTo>
                    <a:pt x="5878" y="24"/>
                    <a:pt x="5867" y="23"/>
                    <a:pt x="5857" y="20"/>
                  </a:cubicBezTo>
                  <a:cubicBezTo>
                    <a:pt x="5852" y="18"/>
                    <a:pt x="5847" y="17"/>
                    <a:pt x="5842" y="15"/>
                  </a:cubicBezTo>
                  <a:cubicBezTo>
                    <a:pt x="5820" y="8"/>
                    <a:pt x="5796" y="0"/>
                    <a:pt x="5778" y="0"/>
                  </a:cubicBezTo>
                  <a:lnTo>
                    <a:pt x="5775" y="0"/>
                  </a:lnTo>
                  <a:cubicBezTo>
                    <a:pt x="5764" y="0"/>
                    <a:pt x="5752" y="3"/>
                    <a:pt x="5735" y="8"/>
                  </a:cubicBezTo>
                  <a:cubicBezTo>
                    <a:pt x="5720" y="12"/>
                    <a:pt x="5702" y="17"/>
                    <a:pt x="5679" y="21"/>
                  </a:cubicBezTo>
                  <a:cubicBezTo>
                    <a:pt x="5648" y="27"/>
                    <a:pt x="5635" y="43"/>
                    <a:pt x="5623" y="59"/>
                  </a:cubicBezTo>
                  <a:cubicBezTo>
                    <a:pt x="5615" y="69"/>
                    <a:pt x="5607" y="78"/>
                    <a:pt x="5596" y="84"/>
                  </a:cubicBezTo>
                  <a:cubicBezTo>
                    <a:pt x="5571" y="95"/>
                    <a:pt x="5539" y="131"/>
                    <a:pt x="5541" y="139"/>
                  </a:cubicBezTo>
                  <a:cubicBezTo>
                    <a:pt x="5563" y="143"/>
                    <a:pt x="5562" y="156"/>
                    <a:pt x="5562" y="165"/>
                  </a:cubicBezTo>
                  <a:cubicBezTo>
                    <a:pt x="5561" y="169"/>
                    <a:pt x="5561" y="173"/>
                    <a:pt x="5562" y="176"/>
                  </a:cubicBezTo>
                  <a:cubicBezTo>
                    <a:pt x="5563" y="183"/>
                    <a:pt x="5561" y="188"/>
                    <a:pt x="5559" y="190"/>
                  </a:cubicBezTo>
                  <a:cubicBezTo>
                    <a:pt x="5552" y="199"/>
                    <a:pt x="5535" y="201"/>
                    <a:pt x="5512" y="197"/>
                  </a:cubicBezTo>
                  <a:cubicBezTo>
                    <a:pt x="5504" y="196"/>
                    <a:pt x="5491" y="195"/>
                    <a:pt x="5476" y="195"/>
                  </a:cubicBezTo>
                  <a:cubicBezTo>
                    <a:pt x="5427" y="195"/>
                    <a:pt x="5404" y="203"/>
                    <a:pt x="5403" y="207"/>
                  </a:cubicBezTo>
                  <a:cubicBezTo>
                    <a:pt x="5403" y="214"/>
                    <a:pt x="5419" y="221"/>
                    <a:pt x="5430" y="226"/>
                  </a:cubicBezTo>
                  <a:cubicBezTo>
                    <a:pt x="5444" y="232"/>
                    <a:pt x="5455" y="238"/>
                    <a:pt x="5452" y="247"/>
                  </a:cubicBezTo>
                  <a:cubicBezTo>
                    <a:pt x="5451" y="251"/>
                    <a:pt x="5447" y="255"/>
                    <a:pt x="5437" y="255"/>
                  </a:cubicBezTo>
                  <a:cubicBezTo>
                    <a:pt x="5423" y="255"/>
                    <a:pt x="5400" y="247"/>
                    <a:pt x="5386" y="239"/>
                  </a:cubicBezTo>
                  <a:cubicBezTo>
                    <a:pt x="5381" y="237"/>
                    <a:pt x="5374" y="235"/>
                    <a:pt x="5366" y="235"/>
                  </a:cubicBezTo>
                  <a:cubicBezTo>
                    <a:pt x="5348" y="235"/>
                    <a:pt x="5332" y="242"/>
                    <a:pt x="5328" y="251"/>
                  </a:cubicBezTo>
                  <a:cubicBezTo>
                    <a:pt x="5323" y="262"/>
                    <a:pt x="5311" y="269"/>
                    <a:pt x="5295" y="269"/>
                  </a:cubicBezTo>
                  <a:cubicBezTo>
                    <a:pt x="5284" y="269"/>
                    <a:pt x="5275" y="266"/>
                    <a:pt x="5270" y="264"/>
                  </a:cubicBezTo>
                  <a:cubicBezTo>
                    <a:pt x="5269" y="264"/>
                    <a:pt x="5261" y="264"/>
                    <a:pt x="5254" y="266"/>
                  </a:cubicBezTo>
                  <a:cubicBezTo>
                    <a:pt x="5244" y="269"/>
                    <a:pt x="5231" y="271"/>
                    <a:pt x="5221" y="268"/>
                  </a:cubicBezTo>
                  <a:cubicBezTo>
                    <a:pt x="5216" y="266"/>
                    <a:pt x="5214" y="263"/>
                    <a:pt x="5214" y="261"/>
                  </a:cubicBezTo>
                  <a:cubicBezTo>
                    <a:pt x="5212" y="254"/>
                    <a:pt x="5219" y="247"/>
                    <a:pt x="5227" y="240"/>
                  </a:cubicBezTo>
                  <a:cubicBezTo>
                    <a:pt x="5231" y="236"/>
                    <a:pt x="5241" y="227"/>
                    <a:pt x="5241" y="224"/>
                  </a:cubicBezTo>
                  <a:cubicBezTo>
                    <a:pt x="5239" y="222"/>
                    <a:pt x="5234" y="220"/>
                    <a:pt x="5226" y="220"/>
                  </a:cubicBezTo>
                  <a:cubicBezTo>
                    <a:pt x="5205" y="220"/>
                    <a:pt x="5181" y="230"/>
                    <a:pt x="5178" y="240"/>
                  </a:cubicBezTo>
                  <a:cubicBezTo>
                    <a:pt x="5176" y="247"/>
                    <a:pt x="5171" y="251"/>
                    <a:pt x="5165" y="251"/>
                  </a:cubicBezTo>
                  <a:cubicBezTo>
                    <a:pt x="5158" y="251"/>
                    <a:pt x="5150" y="247"/>
                    <a:pt x="5142" y="243"/>
                  </a:cubicBezTo>
                  <a:cubicBezTo>
                    <a:pt x="5136" y="239"/>
                    <a:pt x="5129" y="236"/>
                    <a:pt x="5125" y="236"/>
                  </a:cubicBezTo>
                  <a:lnTo>
                    <a:pt x="5119" y="239"/>
                  </a:lnTo>
                  <a:cubicBezTo>
                    <a:pt x="5108" y="245"/>
                    <a:pt x="5095" y="252"/>
                    <a:pt x="5074" y="261"/>
                  </a:cubicBezTo>
                  <a:cubicBezTo>
                    <a:pt x="5064" y="265"/>
                    <a:pt x="5048" y="264"/>
                    <a:pt x="5033" y="262"/>
                  </a:cubicBezTo>
                  <a:cubicBezTo>
                    <a:pt x="5027" y="261"/>
                    <a:pt x="5021" y="261"/>
                    <a:pt x="5016" y="261"/>
                  </a:cubicBezTo>
                  <a:cubicBezTo>
                    <a:pt x="5007" y="261"/>
                    <a:pt x="5005" y="263"/>
                    <a:pt x="5004" y="265"/>
                  </a:cubicBezTo>
                  <a:cubicBezTo>
                    <a:pt x="5003" y="266"/>
                    <a:pt x="5004" y="266"/>
                    <a:pt x="5004" y="267"/>
                  </a:cubicBezTo>
                  <a:cubicBezTo>
                    <a:pt x="5006" y="271"/>
                    <a:pt x="5020" y="276"/>
                    <a:pt x="5029" y="279"/>
                  </a:cubicBezTo>
                  <a:cubicBezTo>
                    <a:pt x="5042" y="284"/>
                    <a:pt x="5050" y="286"/>
                    <a:pt x="5051" y="293"/>
                  </a:cubicBezTo>
                  <a:lnTo>
                    <a:pt x="5051" y="296"/>
                  </a:lnTo>
                  <a:lnTo>
                    <a:pt x="5049" y="298"/>
                  </a:lnTo>
                  <a:cubicBezTo>
                    <a:pt x="5045" y="303"/>
                    <a:pt x="5035" y="304"/>
                    <a:pt x="4993" y="307"/>
                  </a:cubicBezTo>
                  <a:cubicBezTo>
                    <a:pt x="4970" y="309"/>
                    <a:pt x="4931" y="311"/>
                    <a:pt x="4924" y="316"/>
                  </a:cubicBezTo>
                  <a:cubicBezTo>
                    <a:pt x="4919" y="330"/>
                    <a:pt x="4890" y="331"/>
                    <a:pt x="4833" y="332"/>
                  </a:cubicBezTo>
                  <a:lnTo>
                    <a:pt x="4823" y="332"/>
                  </a:lnTo>
                  <a:cubicBezTo>
                    <a:pt x="4798" y="333"/>
                    <a:pt x="4792" y="339"/>
                    <a:pt x="4786" y="347"/>
                  </a:cubicBezTo>
                  <a:cubicBezTo>
                    <a:pt x="4780" y="354"/>
                    <a:pt x="4773" y="362"/>
                    <a:pt x="4753" y="366"/>
                  </a:cubicBezTo>
                  <a:lnTo>
                    <a:pt x="4739" y="369"/>
                  </a:lnTo>
                  <a:cubicBezTo>
                    <a:pt x="4709" y="375"/>
                    <a:pt x="4695" y="377"/>
                    <a:pt x="4684" y="393"/>
                  </a:cubicBezTo>
                  <a:cubicBezTo>
                    <a:pt x="4676" y="406"/>
                    <a:pt x="4661" y="414"/>
                    <a:pt x="4645" y="414"/>
                  </a:cubicBezTo>
                  <a:cubicBezTo>
                    <a:pt x="4633" y="414"/>
                    <a:pt x="4623" y="409"/>
                    <a:pt x="4616" y="401"/>
                  </a:cubicBezTo>
                  <a:cubicBezTo>
                    <a:pt x="4612" y="396"/>
                    <a:pt x="4599" y="399"/>
                    <a:pt x="4593" y="402"/>
                  </a:cubicBezTo>
                  <a:cubicBezTo>
                    <a:pt x="4605" y="405"/>
                    <a:pt x="4605" y="412"/>
                    <a:pt x="4605" y="415"/>
                  </a:cubicBezTo>
                  <a:cubicBezTo>
                    <a:pt x="4604" y="425"/>
                    <a:pt x="4588" y="435"/>
                    <a:pt x="4577" y="431"/>
                  </a:cubicBezTo>
                  <a:cubicBezTo>
                    <a:pt x="4570" y="431"/>
                    <a:pt x="4562" y="435"/>
                    <a:pt x="4557" y="439"/>
                  </a:cubicBezTo>
                  <a:cubicBezTo>
                    <a:pt x="4567" y="440"/>
                    <a:pt x="4575" y="445"/>
                    <a:pt x="4579" y="453"/>
                  </a:cubicBezTo>
                  <a:cubicBezTo>
                    <a:pt x="4582" y="460"/>
                    <a:pt x="4581" y="469"/>
                    <a:pt x="4576" y="476"/>
                  </a:cubicBezTo>
                  <a:cubicBezTo>
                    <a:pt x="4569" y="484"/>
                    <a:pt x="4553" y="481"/>
                    <a:pt x="4536" y="476"/>
                  </a:cubicBezTo>
                  <a:cubicBezTo>
                    <a:pt x="4525" y="473"/>
                    <a:pt x="4512" y="471"/>
                    <a:pt x="4510" y="473"/>
                  </a:cubicBezTo>
                  <a:cubicBezTo>
                    <a:pt x="4509" y="477"/>
                    <a:pt x="4526" y="487"/>
                    <a:pt x="4543" y="487"/>
                  </a:cubicBezTo>
                  <a:cubicBezTo>
                    <a:pt x="4544" y="487"/>
                    <a:pt x="4545" y="487"/>
                    <a:pt x="4547" y="486"/>
                  </a:cubicBezTo>
                  <a:cubicBezTo>
                    <a:pt x="4573" y="484"/>
                    <a:pt x="4585" y="502"/>
                    <a:pt x="4587" y="517"/>
                  </a:cubicBezTo>
                  <a:cubicBezTo>
                    <a:pt x="4588" y="521"/>
                    <a:pt x="4586" y="524"/>
                    <a:pt x="4585" y="525"/>
                  </a:cubicBezTo>
                  <a:cubicBezTo>
                    <a:pt x="4582" y="529"/>
                    <a:pt x="4576" y="529"/>
                    <a:pt x="4574" y="529"/>
                  </a:cubicBezTo>
                  <a:cubicBezTo>
                    <a:pt x="4569" y="529"/>
                    <a:pt x="4563" y="528"/>
                    <a:pt x="4556" y="527"/>
                  </a:cubicBezTo>
                  <a:cubicBezTo>
                    <a:pt x="4549" y="525"/>
                    <a:pt x="4541" y="524"/>
                    <a:pt x="4535" y="524"/>
                  </a:cubicBezTo>
                  <a:cubicBezTo>
                    <a:pt x="4531" y="524"/>
                    <a:pt x="4529" y="525"/>
                    <a:pt x="4528" y="526"/>
                  </a:cubicBezTo>
                  <a:cubicBezTo>
                    <a:pt x="4527" y="527"/>
                    <a:pt x="4527" y="528"/>
                    <a:pt x="4527" y="528"/>
                  </a:cubicBezTo>
                  <a:cubicBezTo>
                    <a:pt x="4527" y="528"/>
                    <a:pt x="4529" y="534"/>
                    <a:pt x="4553" y="536"/>
                  </a:cubicBezTo>
                  <a:cubicBezTo>
                    <a:pt x="4567" y="538"/>
                    <a:pt x="4570" y="542"/>
                    <a:pt x="4572" y="550"/>
                  </a:cubicBezTo>
                  <a:cubicBezTo>
                    <a:pt x="4573" y="554"/>
                    <a:pt x="4574" y="558"/>
                    <a:pt x="4582" y="565"/>
                  </a:cubicBezTo>
                  <a:cubicBezTo>
                    <a:pt x="4583" y="566"/>
                    <a:pt x="4585" y="568"/>
                    <a:pt x="4586" y="569"/>
                  </a:cubicBezTo>
                  <a:cubicBezTo>
                    <a:pt x="4596" y="581"/>
                    <a:pt x="4588" y="590"/>
                    <a:pt x="4584" y="595"/>
                  </a:cubicBezTo>
                  <a:cubicBezTo>
                    <a:pt x="4581" y="599"/>
                    <a:pt x="4579" y="601"/>
                    <a:pt x="4579" y="604"/>
                  </a:cubicBezTo>
                  <a:cubicBezTo>
                    <a:pt x="4580" y="610"/>
                    <a:pt x="4578" y="615"/>
                    <a:pt x="4575" y="619"/>
                  </a:cubicBezTo>
                  <a:cubicBezTo>
                    <a:pt x="4569" y="626"/>
                    <a:pt x="4556" y="628"/>
                    <a:pt x="4550" y="622"/>
                  </a:cubicBezTo>
                  <a:cubicBezTo>
                    <a:pt x="4548" y="621"/>
                    <a:pt x="4546" y="617"/>
                    <a:pt x="4546" y="612"/>
                  </a:cubicBezTo>
                  <a:cubicBezTo>
                    <a:pt x="4544" y="610"/>
                    <a:pt x="4532" y="605"/>
                    <a:pt x="4513" y="605"/>
                  </a:cubicBezTo>
                  <a:cubicBezTo>
                    <a:pt x="4497" y="605"/>
                    <a:pt x="4487" y="609"/>
                    <a:pt x="4484" y="612"/>
                  </a:cubicBezTo>
                  <a:cubicBezTo>
                    <a:pt x="4474" y="624"/>
                    <a:pt x="4467" y="633"/>
                    <a:pt x="4456" y="633"/>
                  </a:cubicBezTo>
                  <a:cubicBezTo>
                    <a:pt x="4450" y="633"/>
                    <a:pt x="4445" y="631"/>
                    <a:pt x="4439" y="625"/>
                  </a:cubicBezTo>
                  <a:cubicBezTo>
                    <a:pt x="4433" y="620"/>
                    <a:pt x="4414" y="622"/>
                    <a:pt x="4390" y="626"/>
                  </a:cubicBezTo>
                  <a:cubicBezTo>
                    <a:pt x="4372" y="629"/>
                    <a:pt x="4353" y="632"/>
                    <a:pt x="4331" y="633"/>
                  </a:cubicBezTo>
                  <a:lnTo>
                    <a:pt x="4329" y="633"/>
                  </a:lnTo>
                  <a:cubicBezTo>
                    <a:pt x="4275" y="635"/>
                    <a:pt x="4162" y="639"/>
                    <a:pt x="4135" y="649"/>
                  </a:cubicBezTo>
                  <a:cubicBezTo>
                    <a:pt x="4120" y="655"/>
                    <a:pt x="4106" y="670"/>
                    <a:pt x="4103" y="685"/>
                  </a:cubicBezTo>
                  <a:cubicBezTo>
                    <a:pt x="4101" y="693"/>
                    <a:pt x="4101" y="705"/>
                    <a:pt x="4111" y="715"/>
                  </a:cubicBezTo>
                  <a:cubicBezTo>
                    <a:pt x="4132" y="736"/>
                    <a:pt x="4124" y="750"/>
                    <a:pt x="4119" y="761"/>
                  </a:cubicBezTo>
                  <a:cubicBezTo>
                    <a:pt x="4116" y="765"/>
                    <a:pt x="4114" y="769"/>
                    <a:pt x="4114" y="773"/>
                  </a:cubicBezTo>
                  <a:cubicBezTo>
                    <a:pt x="4114" y="784"/>
                    <a:pt x="4175" y="819"/>
                    <a:pt x="4213" y="823"/>
                  </a:cubicBezTo>
                  <a:cubicBezTo>
                    <a:pt x="4235" y="825"/>
                    <a:pt x="4256" y="841"/>
                    <a:pt x="4265" y="862"/>
                  </a:cubicBezTo>
                  <a:cubicBezTo>
                    <a:pt x="4272" y="878"/>
                    <a:pt x="4270" y="895"/>
                    <a:pt x="4261" y="907"/>
                  </a:cubicBezTo>
                  <a:cubicBezTo>
                    <a:pt x="4254" y="915"/>
                    <a:pt x="4245" y="919"/>
                    <a:pt x="4233" y="919"/>
                  </a:cubicBezTo>
                  <a:cubicBezTo>
                    <a:pt x="4201" y="919"/>
                    <a:pt x="4153" y="890"/>
                    <a:pt x="4123" y="866"/>
                  </a:cubicBezTo>
                  <a:cubicBezTo>
                    <a:pt x="4084" y="835"/>
                    <a:pt x="3996" y="822"/>
                    <a:pt x="3959" y="822"/>
                  </a:cubicBezTo>
                  <a:cubicBezTo>
                    <a:pt x="3957" y="822"/>
                    <a:pt x="3954" y="822"/>
                    <a:pt x="3952" y="822"/>
                  </a:cubicBezTo>
                  <a:cubicBezTo>
                    <a:pt x="3932" y="824"/>
                    <a:pt x="3927" y="814"/>
                    <a:pt x="3923" y="807"/>
                  </a:cubicBezTo>
                  <a:cubicBezTo>
                    <a:pt x="3918" y="800"/>
                    <a:pt x="3915" y="794"/>
                    <a:pt x="3898" y="794"/>
                  </a:cubicBezTo>
                  <a:lnTo>
                    <a:pt x="3896" y="794"/>
                  </a:lnTo>
                  <a:cubicBezTo>
                    <a:pt x="3866" y="795"/>
                    <a:pt x="3844" y="814"/>
                    <a:pt x="3843" y="820"/>
                  </a:cubicBezTo>
                  <a:cubicBezTo>
                    <a:pt x="3844" y="820"/>
                    <a:pt x="3845" y="820"/>
                    <a:pt x="3848" y="820"/>
                  </a:cubicBezTo>
                  <a:lnTo>
                    <a:pt x="3867" y="820"/>
                  </a:lnTo>
                  <a:cubicBezTo>
                    <a:pt x="3879" y="820"/>
                    <a:pt x="3887" y="821"/>
                    <a:pt x="3890" y="827"/>
                  </a:cubicBezTo>
                  <a:cubicBezTo>
                    <a:pt x="3892" y="834"/>
                    <a:pt x="3886" y="840"/>
                    <a:pt x="3883" y="842"/>
                  </a:cubicBezTo>
                  <a:cubicBezTo>
                    <a:pt x="3883" y="843"/>
                    <a:pt x="3882" y="843"/>
                    <a:pt x="3882" y="843"/>
                  </a:cubicBezTo>
                  <a:cubicBezTo>
                    <a:pt x="3884" y="844"/>
                    <a:pt x="3888" y="845"/>
                    <a:pt x="3892" y="846"/>
                  </a:cubicBezTo>
                  <a:cubicBezTo>
                    <a:pt x="3900" y="849"/>
                    <a:pt x="3911" y="852"/>
                    <a:pt x="3923" y="857"/>
                  </a:cubicBezTo>
                  <a:cubicBezTo>
                    <a:pt x="3936" y="862"/>
                    <a:pt x="3937" y="869"/>
                    <a:pt x="3936" y="874"/>
                  </a:cubicBezTo>
                  <a:cubicBezTo>
                    <a:pt x="3934" y="885"/>
                    <a:pt x="3914" y="891"/>
                    <a:pt x="3897" y="891"/>
                  </a:cubicBezTo>
                  <a:cubicBezTo>
                    <a:pt x="3881" y="891"/>
                    <a:pt x="3866" y="886"/>
                    <a:pt x="3854" y="879"/>
                  </a:cubicBezTo>
                  <a:cubicBezTo>
                    <a:pt x="3845" y="873"/>
                    <a:pt x="3836" y="870"/>
                    <a:pt x="3826" y="870"/>
                  </a:cubicBezTo>
                  <a:cubicBezTo>
                    <a:pt x="3804" y="870"/>
                    <a:pt x="3786" y="884"/>
                    <a:pt x="3781" y="894"/>
                  </a:cubicBezTo>
                  <a:cubicBezTo>
                    <a:pt x="3779" y="896"/>
                    <a:pt x="3780" y="900"/>
                    <a:pt x="3782" y="904"/>
                  </a:cubicBezTo>
                  <a:cubicBezTo>
                    <a:pt x="3792" y="925"/>
                    <a:pt x="3831" y="957"/>
                    <a:pt x="3878" y="964"/>
                  </a:cubicBezTo>
                  <a:cubicBezTo>
                    <a:pt x="3918" y="970"/>
                    <a:pt x="3926" y="980"/>
                    <a:pt x="3932" y="990"/>
                  </a:cubicBezTo>
                  <a:cubicBezTo>
                    <a:pt x="3936" y="995"/>
                    <a:pt x="3939" y="999"/>
                    <a:pt x="3948" y="1002"/>
                  </a:cubicBezTo>
                  <a:cubicBezTo>
                    <a:pt x="3961" y="1007"/>
                    <a:pt x="3967" y="1013"/>
                    <a:pt x="3966" y="1020"/>
                  </a:cubicBezTo>
                  <a:cubicBezTo>
                    <a:pt x="3964" y="1030"/>
                    <a:pt x="3949" y="1036"/>
                    <a:pt x="3935" y="1037"/>
                  </a:cubicBezTo>
                  <a:lnTo>
                    <a:pt x="3935" y="1037"/>
                  </a:lnTo>
                  <a:cubicBezTo>
                    <a:pt x="3919" y="1037"/>
                    <a:pt x="3898" y="1023"/>
                    <a:pt x="3875" y="1009"/>
                  </a:cubicBezTo>
                  <a:cubicBezTo>
                    <a:pt x="3865" y="1003"/>
                    <a:pt x="3854" y="996"/>
                    <a:pt x="3844" y="991"/>
                  </a:cubicBezTo>
                  <a:cubicBezTo>
                    <a:pt x="3837" y="987"/>
                    <a:pt x="3826" y="985"/>
                    <a:pt x="3809" y="985"/>
                  </a:cubicBezTo>
                  <a:cubicBezTo>
                    <a:pt x="3799" y="985"/>
                    <a:pt x="3789" y="986"/>
                    <a:pt x="3779" y="987"/>
                  </a:cubicBezTo>
                  <a:cubicBezTo>
                    <a:pt x="3769" y="987"/>
                    <a:pt x="3759" y="988"/>
                    <a:pt x="3750" y="988"/>
                  </a:cubicBezTo>
                  <a:cubicBezTo>
                    <a:pt x="3730" y="988"/>
                    <a:pt x="3719" y="985"/>
                    <a:pt x="3712" y="978"/>
                  </a:cubicBezTo>
                  <a:cubicBezTo>
                    <a:pt x="3701" y="966"/>
                    <a:pt x="3706" y="954"/>
                    <a:pt x="3709" y="945"/>
                  </a:cubicBezTo>
                  <a:cubicBezTo>
                    <a:pt x="3712" y="936"/>
                    <a:pt x="3712" y="933"/>
                    <a:pt x="3708" y="929"/>
                  </a:cubicBezTo>
                  <a:cubicBezTo>
                    <a:pt x="3687" y="911"/>
                    <a:pt x="3708" y="873"/>
                    <a:pt x="3725" y="846"/>
                  </a:cubicBezTo>
                  <a:cubicBezTo>
                    <a:pt x="3733" y="833"/>
                    <a:pt x="3734" y="815"/>
                    <a:pt x="3727" y="796"/>
                  </a:cubicBezTo>
                  <a:cubicBezTo>
                    <a:pt x="3721" y="778"/>
                    <a:pt x="3708" y="764"/>
                    <a:pt x="3696" y="760"/>
                  </a:cubicBezTo>
                  <a:cubicBezTo>
                    <a:pt x="3693" y="759"/>
                    <a:pt x="3690" y="758"/>
                    <a:pt x="3688" y="758"/>
                  </a:cubicBezTo>
                  <a:cubicBezTo>
                    <a:pt x="3683" y="758"/>
                    <a:pt x="3681" y="761"/>
                    <a:pt x="3680" y="763"/>
                  </a:cubicBezTo>
                  <a:cubicBezTo>
                    <a:pt x="3677" y="768"/>
                    <a:pt x="3679" y="778"/>
                    <a:pt x="3682" y="781"/>
                  </a:cubicBezTo>
                  <a:cubicBezTo>
                    <a:pt x="3691" y="793"/>
                    <a:pt x="3686" y="839"/>
                    <a:pt x="3663" y="868"/>
                  </a:cubicBezTo>
                  <a:cubicBezTo>
                    <a:pt x="3650" y="884"/>
                    <a:pt x="3625" y="892"/>
                    <a:pt x="3604" y="898"/>
                  </a:cubicBezTo>
                  <a:cubicBezTo>
                    <a:pt x="3591" y="902"/>
                    <a:pt x="3573" y="907"/>
                    <a:pt x="3573" y="912"/>
                  </a:cubicBezTo>
                  <a:cubicBezTo>
                    <a:pt x="3573" y="924"/>
                    <a:pt x="3561" y="933"/>
                    <a:pt x="3551" y="941"/>
                  </a:cubicBezTo>
                  <a:cubicBezTo>
                    <a:pt x="3547" y="945"/>
                    <a:pt x="3539" y="951"/>
                    <a:pt x="3539" y="954"/>
                  </a:cubicBezTo>
                  <a:cubicBezTo>
                    <a:pt x="3539" y="954"/>
                    <a:pt x="3539" y="954"/>
                    <a:pt x="3540" y="955"/>
                  </a:cubicBezTo>
                  <a:cubicBezTo>
                    <a:pt x="3556" y="969"/>
                    <a:pt x="3619" y="1040"/>
                    <a:pt x="3629" y="1062"/>
                  </a:cubicBezTo>
                  <a:cubicBezTo>
                    <a:pt x="3634" y="1074"/>
                    <a:pt x="3623" y="1093"/>
                    <a:pt x="3610" y="1117"/>
                  </a:cubicBezTo>
                  <a:cubicBezTo>
                    <a:pt x="3595" y="1143"/>
                    <a:pt x="3579" y="1172"/>
                    <a:pt x="3584" y="1192"/>
                  </a:cubicBezTo>
                  <a:cubicBezTo>
                    <a:pt x="3589" y="1213"/>
                    <a:pt x="3587" y="1228"/>
                    <a:pt x="3585" y="1241"/>
                  </a:cubicBezTo>
                  <a:cubicBezTo>
                    <a:pt x="3583" y="1252"/>
                    <a:pt x="3581" y="1259"/>
                    <a:pt x="3586" y="1267"/>
                  </a:cubicBezTo>
                  <a:cubicBezTo>
                    <a:pt x="3589" y="1271"/>
                    <a:pt x="3594" y="1273"/>
                    <a:pt x="3602" y="1273"/>
                  </a:cubicBezTo>
                  <a:cubicBezTo>
                    <a:pt x="3606" y="1273"/>
                    <a:pt x="3610" y="1273"/>
                    <a:pt x="3614" y="1273"/>
                  </a:cubicBezTo>
                  <a:cubicBezTo>
                    <a:pt x="3625" y="1272"/>
                    <a:pt x="3635" y="1271"/>
                    <a:pt x="3642" y="1275"/>
                  </a:cubicBezTo>
                  <a:cubicBezTo>
                    <a:pt x="3651" y="1278"/>
                    <a:pt x="3665" y="1274"/>
                    <a:pt x="3683" y="1268"/>
                  </a:cubicBezTo>
                  <a:cubicBezTo>
                    <a:pt x="3696" y="1263"/>
                    <a:pt x="3711" y="1258"/>
                    <a:pt x="3728" y="1255"/>
                  </a:cubicBezTo>
                  <a:cubicBezTo>
                    <a:pt x="3732" y="1254"/>
                    <a:pt x="3736" y="1254"/>
                    <a:pt x="3740" y="1254"/>
                  </a:cubicBezTo>
                  <a:cubicBezTo>
                    <a:pt x="3778" y="1254"/>
                    <a:pt x="3831" y="1281"/>
                    <a:pt x="3863" y="1298"/>
                  </a:cubicBezTo>
                  <a:cubicBezTo>
                    <a:pt x="3869" y="1301"/>
                    <a:pt x="3874" y="1303"/>
                    <a:pt x="3878" y="1305"/>
                  </a:cubicBezTo>
                  <a:cubicBezTo>
                    <a:pt x="3898" y="1315"/>
                    <a:pt x="3900" y="1329"/>
                    <a:pt x="3902" y="1342"/>
                  </a:cubicBezTo>
                  <a:cubicBezTo>
                    <a:pt x="3903" y="1350"/>
                    <a:pt x="3904" y="1358"/>
                    <a:pt x="3909" y="1366"/>
                  </a:cubicBezTo>
                  <a:cubicBezTo>
                    <a:pt x="3919" y="1382"/>
                    <a:pt x="3906" y="1391"/>
                    <a:pt x="3896" y="1398"/>
                  </a:cubicBezTo>
                  <a:cubicBezTo>
                    <a:pt x="3886" y="1405"/>
                    <a:pt x="3875" y="1412"/>
                    <a:pt x="3875" y="1426"/>
                  </a:cubicBezTo>
                  <a:cubicBezTo>
                    <a:pt x="3874" y="1444"/>
                    <a:pt x="3910" y="1457"/>
                    <a:pt x="3934" y="1466"/>
                  </a:cubicBezTo>
                  <a:cubicBezTo>
                    <a:pt x="3953" y="1473"/>
                    <a:pt x="3961" y="1476"/>
                    <a:pt x="3963" y="1482"/>
                  </a:cubicBezTo>
                  <a:cubicBezTo>
                    <a:pt x="3963" y="1485"/>
                    <a:pt x="3963" y="1487"/>
                    <a:pt x="3962" y="1490"/>
                  </a:cubicBezTo>
                  <a:cubicBezTo>
                    <a:pt x="3959" y="1493"/>
                    <a:pt x="3953" y="1495"/>
                    <a:pt x="3942" y="1495"/>
                  </a:cubicBezTo>
                  <a:cubicBezTo>
                    <a:pt x="3921" y="1495"/>
                    <a:pt x="3886" y="1489"/>
                    <a:pt x="3869" y="1483"/>
                  </a:cubicBezTo>
                  <a:cubicBezTo>
                    <a:pt x="3850" y="1476"/>
                    <a:pt x="3843" y="1457"/>
                    <a:pt x="3838" y="1445"/>
                  </a:cubicBezTo>
                  <a:cubicBezTo>
                    <a:pt x="3836" y="1440"/>
                    <a:pt x="3834" y="1435"/>
                    <a:pt x="3833" y="1433"/>
                  </a:cubicBezTo>
                  <a:cubicBezTo>
                    <a:pt x="3825" y="1427"/>
                    <a:pt x="3831" y="1415"/>
                    <a:pt x="3838" y="1402"/>
                  </a:cubicBezTo>
                  <a:cubicBezTo>
                    <a:pt x="3843" y="1393"/>
                    <a:pt x="3849" y="1382"/>
                    <a:pt x="3850" y="1373"/>
                  </a:cubicBezTo>
                  <a:cubicBezTo>
                    <a:pt x="3851" y="1362"/>
                    <a:pt x="3840" y="1353"/>
                    <a:pt x="3829" y="1344"/>
                  </a:cubicBezTo>
                  <a:cubicBezTo>
                    <a:pt x="3822" y="1339"/>
                    <a:pt x="3816" y="1334"/>
                    <a:pt x="3812" y="1328"/>
                  </a:cubicBezTo>
                  <a:cubicBezTo>
                    <a:pt x="3795" y="1304"/>
                    <a:pt x="3782" y="1299"/>
                    <a:pt x="3774" y="1299"/>
                  </a:cubicBezTo>
                  <a:cubicBezTo>
                    <a:pt x="3773" y="1299"/>
                    <a:pt x="3771" y="1299"/>
                    <a:pt x="3770" y="1299"/>
                  </a:cubicBezTo>
                  <a:cubicBezTo>
                    <a:pt x="3765" y="1300"/>
                    <a:pt x="3758" y="1301"/>
                    <a:pt x="3749" y="1303"/>
                  </a:cubicBezTo>
                  <a:cubicBezTo>
                    <a:pt x="3720" y="1307"/>
                    <a:pt x="3672" y="1315"/>
                    <a:pt x="3655" y="1329"/>
                  </a:cubicBezTo>
                  <a:cubicBezTo>
                    <a:pt x="3636" y="1347"/>
                    <a:pt x="3661" y="1403"/>
                    <a:pt x="3672" y="1427"/>
                  </a:cubicBezTo>
                  <a:lnTo>
                    <a:pt x="3673" y="1429"/>
                  </a:lnTo>
                  <a:cubicBezTo>
                    <a:pt x="3681" y="1448"/>
                    <a:pt x="3659" y="1469"/>
                    <a:pt x="3637" y="1488"/>
                  </a:cubicBezTo>
                  <a:cubicBezTo>
                    <a:pt x="3625" y="1500"/>
                    <a:pt x="3609" y="1514"/>
                    <a:pt x="3610" y="1521"/>
                  </a:cubicBezTo>
                  <a:cubicBezTo>
                    <a:pt x="3612" y="1545"/>
                    <a:pt x="3590" y="1556"/>
                    <a:pt x="3561" y="1571"/>
                  </a:cubicBezTo>
                  <a:cubicBezTo>
                    <a:pt x="3557" y="1573"/>
                    <a:pt x="3553" y="1575"/>
                    <a:pt x="3549" y="1577"/>
                  </a:cubicBezTo>
                  <a:cubicBezTo>
                    <a:pt x="3544" y="1580"/>
                    <a:pt x="3539" y="1583"/>
                    <a:pt x="3534" y="1585"/>
                  </a:cubicBezTo>
                  <a:cubicBezTo>
                    <a:pt x="3506" y="1600"/>
                    <a:pt x="3482" y="1612"/>
                    <a:pt x="3482" y="1633"/>
                  </a:cubicBezTo>
                  <a:cubicBezTo>
                    <a:pt x="3483" y="1640"/>
                    <a:pt x="3481" y="1645"/>
                    <a:pt x="3477" y="1649"/>
                  </a:cubicBezTo>
                  <a:cubicBezTo>
                    <a:pt x="3473" y="1653"/>
                    <a:pt x="3466" y="1656"/>
                    <a:pt x="3458" y="1656"/>
                  </a:cubicBezTo>
                  <a:cubicBezTo>
                    <a:pt x="3442" y="1656"/>
                    <a:pt x="3420" y="1647"/>
                    <a:pt x="3405" y="1638"/>
                  </a:cubicBezTo>
                  <a:cubicBezTo>
                    <a:pt x="3394" y="1632"/>
                    <a:pt x="3378" y="1635"/>
                    <a:pt x="3361" y="1640"/>
                  </a:cubicBezTo>
                  <a:cubicBezTo>
                    <a:pt x="3349" y="1643"/>
                    <a:pt x="3336" y="1646"/>
                    <a:pt x="3322" y="1646"/>
                  </a:cubicBezTo>
                  <a:lnTo>
                    <a:pt x="3319" y="1646"/>
                  </a:lnTo>
                  <a:cubicBezTo>
                    <a:pt x="3301" y="1645"/>
                    <a:pt x="3292" y="1638"/>
                    <a:pt x="3284" y="1632"/>
                  </a:cubicBezTo>
                  <a:cubicBezTo>
                    <a:pt x="3275" y="1625"/>
                    <a:pt x="3271" y="1622"/>
                    <a:pt x="3261" y="1626"/>
                  </a:cubicBezTo>
                  <a:cubicBezTo>
                    <a:pt x="3244" y="1632"/>
                    <a:pt x="3228" y="1628"/>
                    <a:pt x="3219" y="1616"/>
                  </a:cubicBezTo>
                  <a:cubicBezTo>
                    <a:pt x="3213" y="1607"/>
                    <a:pt x="3212" y="1596"/>
                    <a:pt x="3216" y="1586"/>
                  </a:cubicBezTo>
                  <a:cubicBezTo>
                    <a:pt x="3219" y="1577"/>
                    <a:pt x="3226" y="1572"/>
                    <a:pt x="3235" y="1572"/>
                  </a:cubicBezTo>
                  <a:cubicBezTo>
                    <a:pt x="3250" y="1572"/>
                    <a:pt x="3266" y="1585"/>
                    <a:pt x="3268" y="1597"/>
                  </a:cubicBezTo>
                  <a:cubicBezTo>
                    <a:pt x="3268" y="1600"/>
                    <a:pt x="3269" y="1601"/>
                    <a:pt x="3272" y="1601"/>
                  </a:cubicBezTo>
                  <a:cubicBezTo>
                    <a:pt x="3278" y="1601"/>
                    <a:pt x="3289" y="1596"/>
                    <a:pt x="3303" y="1588"/>
                  </a:cubicBezTo>
                  <a:cubicBezTo>
                    <a:pt x="3318" y="1580"/>
                    <a:pt x="3325" y="1588"/>
                    <a:pt x="3329" y="1594"/>
                  </a:cubicBezTo>
                  <a:cubicBezTo>
                    <a:pt x="3333" y="1599"/>
                    <a:pt x="3337" y="1605"/>
                    <a:pt x="3350" y="1606"/>
                  </a:cubicBezTo>
                  <a:cubicBezTo>
                    <a:pt x="3364" y="1607"/>
                    <a:pt x="3366" y="1604"/>
                    <a:pt x="3368" y="1600"/>
                  </a:cubicBezTo>
                  <a:cubicBezTo>
                    <a:pt x="3371" y="1596"/>
                    <a:pt x="3374" y="1590"/>
                    <a:pt x="3390" y="1591"/>
                  </a:cubicBezTo>
                  <a:cubicBezTo>
                    <a:pt x="3393" y="1591"/>
                    <a:pt x="3395" y="1591"/>
                    <a:pt x="3397" y="1591"/>
                  </a:cubicBezTo>
                  <a:cubicBezTo>
                    <a:pt x="3404" y="1591"/>
                    <a:pt x="3406" y="1590"/>
                    <a:pt x="3406" y="1590"/>
                  </a:cubicBezTo>
                  <a:cubicBezTo>
                    <a:pt x="3406" y="1590"/>
                    <a:pt x="3406" y="1588"/>
                    <a:pt x="3403" y="1582"/>
                  </a:cubicBezTo>
                  <a:cubicBezTo>
                    <a:pt x="3400" y="1578"/>
                    <a:pt x="3400" y="1574"/>
                    <a:pt x="3401" y="1570"/>
                  </a:cubicBezTo>
                  <a:cubicBezTo>
                    <a:pt x="3404" y="1560"/>
                    <a:pt x="3420" y="1553"/>
                    <a:pt x="3434" y="1547"/>
                  </a:cubicBezTo>
                  <a:lnTo>
                    <a:pt x="3439" y="1545"/>
                  </a:lnTo>
                  <a:cubicBezTo>
                    <a:pt x="3445" y="1543"/>
                    <a:pt x="3447" y="1537"/>
                    <a:pt x="3449" y="1528"/>
                  </a:cubicBezTo>
                  <a:cubicBezTo>
                    <a:pt x="3451" y="1519"/>
                    <a:pt x="3453" y="1510"/>
                    <a:pt x="3462" y="1505"/>
                  </a:cubicBezTo>
                  <a:cubicBezTo>
                    <a:pt x="3467" y="1502"/>
                    <a:pt x="3468" y="1499"/>
                    <a:pt x="3469" y="1495"/>
                  </a:cubicBezTo>
                  <a:cubicBezTo>
                    <a:pt x="3470" y="1489"/>
                    <a:pt x="3472" y="1480"/>
                    <a:pt x="3485" y="1479"/>
                  </a:cubicBezTo>
                  <a:cubicBezTo>
                    <a:pt x="3491" y="1479"/>
                    <a:pt x="3495" y="1474"/>
                    <a:pt x="3500" y="1468"/>
                  </a:cubicBezTo>
                  <a:cubicBezTo>
                    <a:pt x="3506" y="1462"/>
                    <a:pt x="3513" y="1455"/>
                    <a:pt x="3523" y="1455"/>
                  </a:cubicBezTo>
                  <a:cubicBezTo>
                    <a:pt x="3528" y="1455"/>
                    <a:pt x="3531" y="1450"/>
                    <a:pt x="3532" y="1448"/>
                  </a:cubicBezTo>
                  <a:cubicBezTo>
                    <a:pt x="3535" y="1441"/>
                    <a:pt x="3535" y="1433"/>
                    <a:pt x="3531" y="1428"/>
                  </a:cubicBezTo>
                  <a:cubicBezTo>
                    <a:pt x="3525" y="1419"/>
                    <a:pt x="3528" y="1406"/>
                    <a:pt x="3530" y="1398"/>
                  </a:cubicBezTo>
                  <a:cubicBezTo>
                    <a:pt x="3534" y="1386"/>
                    <a:pt x="3544" y="1371"/>
                    <a:pt x="3555" y="1368"/>
                  </a:cubicBezTo>
                  <a:cubicBezTo>
                    <a:pt x="3557" y="1367"/>
                    <a:pt x="3562" y="1365"/>
                    <a:pt x="3562" y="1362"/>
                  </a:cubicBezTo>
                  <a:cubicBezTo>
                    <a:pt x="3563" y="1358"/>
                    <a:pt x="3560" y="1354"/>
                    <a:pt x="3555" y="1350"/>
                  </a:cubicBezTo>
                  <a:lnTo>
                    <a:pt x="3551" y="1347"/>
                  </a:lnTo>
                  <a:cubicBezTo>
                    <a:pt x="3519" y="1324"/>
                    <a:pt x="3490" y="1299"/>
                    <a:pt x="3493" y="1279"/>
                  </a:cubicBezTo>
                  <a:cubicBezTo>
                    <a:pt x="3495" y="1270"/>
                    <a:pt x="3493" y="1257"/>
                    <a:pt x="3491" y="1244"/>
                  </a:cubicBezTo>
                  <a:cubicBezTo>
                    <a:pt x="3489" y="1227"/>
                    <a:pt x="3487" y="1211"/>
                    <a:pt x="3491" y="1200"/>
                  </a:cubicBezTo>
                  <a:cubicBezTo>
                    <a:pt x="3496" y="1187"/>
                    <a:pt x="3493" y="1158"/>
                    <a:pt x="3491" y="1139"/>
                  </a:cubicBezTo>
                  <a:lnTo>
                    <a:pt x="3490" y="1131"/>
                  </a:lnTo>
                  <a:cubicBezTo>
                    <a:pt x="3488" y="1118"/>
                    <a:pt x="3493" y="1105"/>
                    <a:pt x="3498" y="1090"/>
                  </a:cubicBezTo>
                  <a:cubicBezTo>
                    <a:pt x="3502" y="1078"/>
                    <a:pt x="3506" y="1065"/>
                    <a:pt x="3509" y="1049"/>
                  </a:cubicBezTo>
                  <a:cubicBezTo>
                    <a:pt x="3515" y="1016"/>
                    <a:pt x="3473" y="979"/>
                    <a:pt x="3450" y="968"/>
                  </a:cubicBezTo>
                  <a:cubicBezTo>
                    <a:pt x="3442" y="965"/>
                    <a:pt x="3437" y="959"/>
                    <a:pt x="3436" y="952"/>
                  </a:cubicBezTo>
                  <a:cubicBezTo>
                    <a:pt x="3434" y="939"/>
                    <a:pt x="3446" y="924"/>
                    <a:pt x="3474" y="901"/>
                  </a:cubicBezTo>
                  <a:cubicBezTo>
                    <a:pt x="3505" y="875"/>
                    <a:pt x="3506" y="792"/>
                    <a:pt x="3504" y="776"/>
                  </a:cubicBezTo>
                  <a:cubicBezTo>
                    <a:pt x="3503" y="766"/>
                    <a:pt x="3452" y="750"/>
                    <a:pt x="3421" y="750"/>
                  </a:cubicBezTo>
                  <a:cubicBezTo>
                    <a:pt x="3419" y="750"/>
                    <a:pt x="3418" y="750"/>
                    <a:pt x="3416" y="750"/>
                  </a:cubicBezTo>
                  <a:cubicBezTo>
                    <a:pt x="3411" y="750"/>
                    <a:pt x="3404" y="751"/>
                    <a:pt x="3395" y="751"/>
                  </a:cubicBezTo>
                  <a:cubicBezTo>
                    <a:pt x="3357" y="751"/>
                    <a:pt x="3289" y="747"/>
                    <a:pt x="3269" y="743"/>
                  </a:cubicBezTo>
                  <a:cubicBezTo>
                    <a:pt x="3254" y="740"/>
                    <a:pt x="3247" y="752"/>
                    <a:pt x="3237" y="774"/>
                  </a:cubicBezTo>
                  <a:cubicBezTo>
                    <a:pt x="3235" y="777"/>
                    <a:pt x="3234" y="780"/>
                    <a:pt x="3232" y="783"/>
                  </a:cubicBezTo>
                  <a:cubicBezTo>
                    <a:pt x="3229" y="789"/>
                    <a:pt x="3226" y="795"/>
                    <a:pt x="3221" y="803"/>
                  </a:cubicBezTo>
                  <a:cubicBezTo>
                    <a:pt x="3209" y="824"/>
                    <a:pt x="3193" y="853"/>
                    <a:pt x="3182" y="890"/>
                  </a:cubicBezTo>
                  <a:cubicBezTo>
                    <a:pt x="3168" y="937"/>
                    <a:pt x="3119" y="956"/>
                    <a:pt x="3089" y="967"/>
                  </a:cubicBezTo>
                  <a:cubicBezTo>
                    <a:pt x="3085" y="969"/>
                    <a:pt x="3081" y="970"/>
                    <a:pt x="3077" y="972"/>
                  </a:cubicBezTo>
                  <a:cubicBezTo>
                    <a:pt x="3063" y="977"/>
                    <a:pt x="3051" y="992"/>
                    <a:pt x="3047" y="1007"/>
                  </a:cubicBezTo>
                  <a:cubicBezTo>
                    <a:pt x="3044" y="1016"/>
                    <a:pt x="3044" y="1024"/>
                    <a:pt x="3048" y="1030"/>
                  </a:cubicBezTo>
                  <a:cubicBezTo>
                    <a:pt x="3054" y="1038"/>
                    <a:pt x="3061" y="1037"/>
                    <a:pt x="3069" y="1036"/>
                  </a:cubicBezTo>
                  <a:cubicBezTo>
                    <a:pt x="3076" y="1035"/>
                    <a:pt x="3084" y="1035"/>
                    <a:pt x="3089" y="1038"/>
                  </a:cubicBezTo>
                  <a:cubicBezTo>
                    <a:pt x="3093" y="1040"/>
                    <a:pt x="3096" y="1045"/>
                    <a:pt x="3097" y="1052"/>
                  </a:cubicBezTo>
                  <a:cubicBezTo>
                    <a:pt x="3099" y="1069"/>
                    <a:pt x="3089" y="1101"/>
                    <a:pt x="3081" y="1108"/>
                  </a:cubicBezTo>
                  <a:cubicBezTo>
                    <a:pt x="3081" y="1109"/>
                    <a:pt x="3082" y="1112"/>
                    <a:pt x="3083" y="1114"/>
                  </a:cubicBezTo>
                  <a:cubicBezTo>
                    <a:pt x="3086" y="1121"/>
                    <a:pt x="3091" y="1135"/>
                    <a:pt x="3076" y="1145"/>
                  </a:cubicBezTo>
                  <a:cubicBezTo>
                    <a:pt x="3062" y="1154"/>
                    <a:pt x="3051" y="1168"/>
                    <a:pt x="3049" y="1179"/>
                  </a:cubicBezTo>
                  <a:cubicBezTo>
                    <a:pt x="3049" y="1183"/>
                    <a:pt x="3049" y="1186"/>
                    <a:pt x="3051" y="1188"/>
                  </a:cubicBezTo>
                  <a:cubicBezTo>
                    <a:pt x="3056" y="1194"/>
                    <a:pt x="3076" y="1200"/>
                    <a:pt x="3094" y="1205"/>
                  </a:cubicBezTo>
                  <a:cubicBezTo>
                    <a:pt x="3111" y="1209"/>
                    <a:pt x="3128" y="1214"/>
                    <a:pt x="3140" y="1221"/>
                  </a:cubicBezTo>
                  <a:cubicBezTo>
                    <a:pt x="3155" y="1230"/>
                    <a:pt x="3159" y="1243"/>
                    <a:pt x="3162" y="1256"/>
                  </a:cubicBezTo>
                  <a:cubicBezTo>
                    <a:pt x="3165" y="1265"/>
                    <a:pt x="3167" y="1275"/>
                    <a:pt x="3174" y="1284"/>
                  </a:cubicBezTo>
                  <a:cubicBezTo>
                    <a:pt x="3183" y="1295"/>
                    <a:pt x="3191" y="1297"/>
                    <a:pt x="3200" y="1298"/>
                  </a:cubicBezTo>
                  <a:cubicBezTo>
                    <a:pt x="3207" y="1299"/>
                    <a:pt x="3215" y="1300"/>
                    <a:pt x="3221" y="1308"/>
                  </a:cubicBezTo>
                  <a:cubicBezTo>
                    <a:pt x="3225" y="1315"/>
                    <a:pt x="3223" y="1324"/>
                    <a:pt x="3217" y="1337"/>
                  </a:cubicBezTo>
                  <a:cubicBezTo>
                    <a:pt x="3208" y="1358"/>
                    <a:pt x="3184" y="1391"/>
                    <a:pt x="3169" y="1393"/>
                  </a:cubicBezTo>
                  <a:lnTo>
                    <a:pt x="3168" y="1393"/>
                  </a:lnTo>
                  <a:cubicBezTo>
                    <a:pt x="3155" y="1393"/>
                    <a:pt x="3131" y="1372"/>
                    <a:pt x="3098" y="1341"/>
                  </a:cubicBezTo>
                  <a:cubicBezTo>
                    <a:pt x="3087" y="1331"/>
                    <a:pt x="3078" y="1323"/>
                    <a:pt x="3072" y="1319"/>
                  </a:cubicBezTo>
                  <a:cubicBezTo>
                    <a:pt x="3063" y="1312"/>
                    <a:pt x="3037" y="1302"/>
                    <a:pt x="3012" y="1292"/>
                  </a:cubicBezTo>
                  <a:cubicBezTo>
                    <a:pt x="2989" y="1283"/>
                    <a:pt x="2966" y="1274"/>
                    <a:pt x="2950" y="1266"/>
                  </a:cubicBezTo>
                  <a:cubicBezTo>
                    <a:pt x="2936" y="1259"/>
                    <a:pt x="2923" y="1255"/>
                    <a:pt x="2909" y="1251"/>
                  </a:cubicBezTo>
                  <a:cubicBezTo>
                    <a:pt x="2891" y="1245"/>
                    <a:pt x="2871" y="1240"/>
                    <a:pt x="2848" y="1224"/>
                  </a:cubicBezTo>
                  <a:cubicBezTo>
                    <a:pt x="2812" y="1199"/>
                    <a:pt x="2780" y="1187"/>
                    <a:pt x="2710" y="1188"/>
                  </a:cubicBezTo>
                  <a:lnTo>
                    <a:pt x="2704" y="1188"/>
                  </a:lnTo>
                  <a:cubicBezTo>
                    <a:pt x="2666" y="1188"/>
                    <a:pt x="2637" y="1183"/>
                    <a:pt x="2613" y="1179"/>
                  </a:cubicBezTo>
                  <a:cubicBezTo>
                    <a:pt x="2595" y="1176"/>
                    <a:pt x="2582" y="1174"/>
                    <a:pt x="2572" y="1175"/>
                  </a:cubicBezTo>
                  <a:cubicBezTo>
                    <a:pt x="2557" y="1177"/>
                    <a:pt x="2552" y="1169"/>
                    <a:pt x="2546" y="1161"/>
                  </a:cubicBezTo>
                  <a:cubicBezTo>
                    <a:pt x="2540" y="1152"/>
                    <a:pt x="2533" y="1142"/>
                    <a:pt x="2513" y="1133"/>
                  </a:cubicBezTo>
                  <a:cubicBezTo>
                    <a:pt x="2500" y="1128"/>
                    <a:pt x="2489" y="1122"/>
                    <a:pt x="2479" y="1116"/>
                  </a:cubicBezTo>
                  <a:cubicBezTo>
                    <a:pt x="2457" y="1104"/>
                    <a:pt x="2439" y="1095"/>
                    <a:pt x="2425" y="1102"/>
                  </a:cubicBezTo>
                  <a:cubicBezTo>
                    <a:pt x="2416" y="1107"/>
                    <a:pt x="2414" y="1118"/>
                    <a:pt x="2416" y="1126"/>
                  </a:cubicBezTo>
                  <a:cubicBezTo>
                    <a:pt x="2418" y="1137"/>
                    <a:pt x="2426" y="1152"/>
                    <a:pt x="2445" y="1155"/>
                  </a:cubicBezTo>
                  <a:cubicBezTo>
                    <a:pt x="2464" y="1157"/>
                    <a:pt x="2470" y="1164"/>
                    <a:pt x="2475" y="1170"/>
                  </a:cubicBezTo>
                  <a:cubicBezTo>
                    <a:pt x="2479" y="1175"/>
                    <a:pt x="2483" y="1178"/>
                    <a:pt x="2500" y="1177"/>
                  </a:cubicBezTo>
                  <a:cubicBezTo>
                    <a:pt x="2523" y="1176"/>
                    <a:pt x="2537" y="1179"/>
                    <a:pt x="2546" y="1189"/>
                  </a:cubicBezTo>
                  <a:cubicBezTo>
                    <a:pt x="2553" y="1196"/>
                    <a:pt x="2555" y="1205"/>
                    <a:pt x="2555" y="1218"/>
                  </a:cubicBezTo>
                  <a:cubicBezTo>
                    <a:pt x="2554" y="1241"/>
                    <a:pt x="2575" y="1265"/>
                    <a:pt x="2588" y="1277"/>
                  </a:cubicBezTo>
                  <a:cubicBezTo>
                    <a:pt x="2597" y="1285"/>
                    <a:pt x="2600" y="1298"/>
                    <a:pt x="2596" y="1308"/>
                  </a:cubicBezTo>
                  <a:cubicBezTo>
                    <a:pt x="2591" y="1321"/>
                    <a:pt x="2577" y="1329"/>
                    <a:pt x="2560" y="1329"/>
                  </a:cubicBezTo>
                  <a:cubicBezTo>
                    <a:pt x="2528" y="1329"/>
                    <a:pt x="2514" y="1334"/>
                    <a:pt x="2512" y="1338"/>
                  </a:cubicBezTo>
                  <a:cubicBezTo>
                    <a:pt x="2511" y="1340"/>
                    <a:pt x="2511" y="1342"/>
                    <a:pt x="2513" y="1346"/>
                  </a:cubicBezTo>
                  <a:cubicBezTo>
                    <a:pt x="2520" y="1356"/>
                    <a:pt x="2519" y="1363"/>
                    <a:pt x="2517" y="1367"/>
                  </a:cubicBezTo>
                  <a:cubicBezTo>
                    <a:pt x="2514" y="1371"/>
                    <a:pt x="2509" y="1376"/>
                    <a:pt x="2496" y="1376"/>
                  </a:cubicBezTo>
                  <a:cubicBezTo>
                    <a:pt x="2488" y="1376"/>
                    <a:pt x="2477" y="1374"/>
                    <a:pt x="2467" y="1370"/>
                  </a:cubicBezTo>
                  <a:cubicBezTo>
                    <a:pt x="2455" y="1366"/>
                    <a:pt x="2448" y="1360"/>
                    <a:pt x="2447" y="1351"/>
                  </a:cubicBezTo>
                  <a:cubicBezTo>
                    <a:pt x="2444" y="1338"/>
                    <a:pt x="2455" y="1325"/>
                    <a:pt x="2465" y="1315"/>
                  </a:cubicBezTo>
                  <a:cubicBezTo>
                    <a:pt x="2465" y="1313"/>
                    <a:pt x="2458" y="1303"/>
                    <a:pt x="2421" y="1290"/>
                  </a:cubicBezTo>
                  <a:cubicBezTo>
                    <a:pt x="2420" y="1290"/>
                    <a:pt x="2420" y="1290"/>
                    <a:pt x="2419" y="1290"/>
                  </a:cubicBezTo>
                  <a:cubicBezTo>
                    <a:pt x="2405" y="1290"/>
                    <a:pt x="2369" y="1312"/>
                    <a:pt x="2343" y="1328"/>
                  </a:cubicBezTo>
                  <a:cubicBezTo>
                    <a:pt x="2328" y="1338"/>
                    <a:pt x="2315" y="1346"/>
                    <a:pt x="2308" y="1349"/>
                  </a:cubicBezTo>
                  <a:cubicBezTo>
                    <a:pt x="2298" y="1353"/>
                    <a:pt x="2282" y="1351"/>
                    <a:pt x="2262" y="1349"/>
                  </a:cubicBezTo>
                  <a:cubicBezTo>
                    <a:pt x="2248" y="1347"/>
                    <a:pt x="2232" y="1345"/>
                    <a:pt x="2215" y="1345"/>
                  </a:cubicBezTo>
                  <a:cubicBezTo>
                    <a:pt x="2202" y="1345"/>
                    <a:pt x="2190" y="1346"/>
                    <a:pt x="2178" y="1349"/>
                  </a:cubicBezTo>
                  <a:cubicBezTo>
                    <a:pt x="2149" y="1356"/>
                    <a:pt x="2138" y="1373"/>
                    <a:pt x="2129" y="1385"/>
                  </a:cubicBezTo>
                  <a:cubicBezTo>
                    <a:pt x="2123" y="1394"/>
                    <a:pt x="2116" y="1403"/>
                    <a:pt x="2104" y="1401"/>
                  </a:cubicBezTo>
                  <a:cubicBezTo>
                    <a:pt x="2098" y="1400"/>
                    <a:pt x="2086" y="1400"/>
                    <a:pt x="2070" y="1400"/>
                  </a:cubicBezTo>
                  <a:cubicBezTo>
                    <a:pt x="2064" y="1400"/>
                    <a:pt x="2056" y="1400"/>
                    <a:pt x="2049" y="1400"/>
                  </a:cubicBezTo>
                  <a:cubicBezTo>
                    <a:pt x="2032" y="1400"/>
                    <a:pt x="2012" y="1400"/>
                    <a:pt x="2000" y="1392"/>
                  </a:cubicBezTo>
                  <a:cubicBezTo>
                    <a:pt x="1989" y="1386"/>
                    <a:pt x="1985" y="1380"/>
                    <a:pt x="1987" y="1373"/>
                  </a:cubicBezTo>
                  <a:cubicBezTo>
                    <a:pt x="1990" y="1362"/>
                    <a:pt x="2007" y="1361"/>
                    <a:pt x="2018" y="1361"/>
                  </a:cubicBezTo>
                  <a:cubicBezTo>
                    <a:pt x="2019" y="1361"/>
                    <a:pt x="2021" y="1361"/>
                    <a:pt x="2022" y="1361"/>
                  </a:cubicBezTo>
                  <a:cubicBezTo>
                    <a:pt x="2035" y="1362"/>
                    <a:pt x="2040" y="1359"/>
                    <a:pt x="2041" y="1358"/>
                  </a:cubicBezTo>
                  <a:cubicBezTo>
                    <a:pt x="2041" y="1357"/>
                    <a:pt x="2041" y="1354"/>
                    <a:pt x="2036" y="1348"/>
                  </a:cubicBezTo>
                  <a:cubicBezTo>
                    <a:pt x="2024" y="1335"/>
                    <a:pt x="2035" y="1318"/>
                    <a:pt x="2044" y="1306"/>
                  </a:cubicBezTo>
                  <a:cubicBezTo>
                    <a:pt x="2046" y="1303"/>
                    <a:pt x="2049" y="1299"/>
                    <a:pt x="2050" y="1296"/>
                  </a:cubicBezTo>
                  <a:cubicBezTo>
                    <a:pt x="2030" y="1296"/>
                    <a:pt x="1968" y="1318"/>
                    <a:pt x="1957" y="1327"/>
                  </a:cubicBezTo>
                  <a:cubicBezTo>
                    <a:pt x="1952" y="1331"/>
                    <a:pt x="1952" y="1337"/>
                    <a:pt x="1952" y="1345"/>
                  </a:cubicBezTo>
                  <a:cubicBezTo>
                    <a:pt x="1952" y="1354"/>
                    <a:pt x="1953" y="1365"/>
                    <a:pt x="1941" y="1371"/>
                  </a:cubicBezTo>
                  <a:cubicBezTo>
                    <a:pt x="1938" y="1373"/>
                    <a:pt x="1935" y="1373"/>
                    <a:pt x="1932" y="1373"/>
                  </a:cubicBezTo>
                  <a:cubicBezTo>
                    <a:pt x="1924" y="1373"/>
                    <a:pt x="1920" y="1368"/>
                    <a:pt x="1916" y="1363"/>
                  </a:cubicBezTo>
                  <a:cubicBezTo>
                    <a:pt x="1912" y="1358"/>
                    <a:pt x="1909" y="1353"/>
                    <a:pt x="1903" y="1351"/>
                  </a:cubicBezTo>
                  <a:cubicBezTo>
                    <a:pt x="1902" y="1351"/>
                    <a:pt x="1901" y="1350"/>
                    <a:pt x="1896" y="1350"/>
                  </a:cubicBezTo>
                  <a:cubicBezTo>
                    <a:pt x="1862" y="1350"/>
                    <a:pt x="1755" y="1378"/>
                    <a:pt x="1734" y="1401"/>
                  </a:cubicBezTo>
                  <a:cubicBezTo>
                    <a:pt x="1720" y="1417"/>
                    <a:pt x="1700" y="1425"/>
                    <a:pt x="1684" y="1431"/>
                  </a:cubicBezTo>
                  <a:cubicBezTo>
                    <a:pt x="1675" y="1434"/>
                    <a:pt x="1662" y="1439"/>
                    <a:pt x="1662" y="1442"/>
                  </a:cubicBezTo>
                  <a:cubicBezTo>
                    <a:pt x="1662" y="1457"/>
                    <a:pt x="1640" y="1460"/>
                    <a:pt x="1614" y="1465"/>
                  </a:cubicBezTo>
                  <a:cubicBezTo>
                    <a:pt x="1600" y="1467"/>
                    <a:pt x="1584" y="1470"/>
                    <a:pt x="1575" y="1474"/>
                  </a:cubicBezTo>
                  <a:cubicBezTo>
                    <a:pt x="1564" y="1479"/>
                    <a:pt x="1565" y="1497"/>
                    <a:pt x="1565" y="1515"/>
                  </a:cubicBezTo>
                  <a:cubicBezTo>
                    <a:pt x="1565" y="1528"/>
                    <a:pt x="1565" y="1541"/>
                    <a:pt x="1562" y="1551"/>
                  </a:cubicBezTo>
                  <a:cubicBezTo>
                    <a:pt x="1556" y="1565"/>
                    <a:pt x="1529" y="1571"/>
                    <a:pt x="1471" y="1571"/>
                  </a:cubicBezTo>
                  <a:cubicBezTo>
                    <a:pt x="1463" y="1571"/>
                    <a:pt x="1456" y="1571"/>
                    <a:pt x="1450" y="1571"/>
                  </a:cubicBezTo>
                  <a:cubicBezTo>
                    <a:pt x="1440" y="1571"/>
                    <a:pt x="1432" y="1571"/>
                    <a:pt x="1426" y="1571"/>
                  </a:cubicBezTo>
                  <a:lnTo>
                    <a:pt x="1426" y="1571"/>
                  </a:lnTo>
                  <a:cubicBezTo>
                    <a:pt x="1407" y="1571"/>
                    <a:pt x="1396" y="1554"/>
                    <a:pt x="1386" y="1538"/>
                  </a:cubicBezTo>
                  <a:cubicBezTo>
                    <a:pt x="1379" y="1527"/>
                    <a:pt x="1372" y="1515"/>
                    <a:pt x="1364" y="1514"/>
                  </a:cubicBezTo>
                  <a:cubicBezTo>
                    <a:pt x="1355" y="1512"/>
                    <a:pt x="1351" y="1508"/>
                    <a:pt x="1349" y="1504"/>
                  </a:cubicBezTo>
                  <a:cubicBezTo>
                    <a:pt x="1343" y="1491"/>
                    <a:pt x="1350" y="1471"/>
                    <a:pt x="1358" y="1457"/>
                  </a:cubicBezTo>
                  <a:cubicBezTo>
                    <a:pt x="1362" y="1447"/>
                    <a:pt x="1371" y="1446"/>
                    <a:pt x="1380" y="1445"/>
                  </a:cubicBezTo>
                  <a:cubicBezTo>
                    <a:pt x="1389" y="1444"/>
                    <a:pt x="1399" y="1443"/>
                    <a:pt x="1413" y="1434"/>
                  </a:cubicBezTo>
                  <a:cubicBezTo>
                    <a:pt x="1421" y="1429"/>
                    <a:pt x="1429" y="1427"/>
                    <a:pt x="1438" y="1427"/>
                  </a:cubicBezTo>
                  <a:cubicBezTo>
                    <a:pt x="1447" y="1427"/>
                    <a:pt x="1455" y="1429"/>
                    <a:pt x="1462" y="1431"/>
                  </a:cubicBezTo>
                  <a:cubicBezTo>
                    <a:pt x="1467" y="1432"/>
                    <a:pt x="1472" y="1433"/>
                    <a:pt x="1475" y="1433"/>
                  </a:cubicBezTo>
                  <a:cubicBezTo>
                    <a:pt x="1478" y="1433"/>
                    <a:pt x="1479" y="1432"/>
                    <a:pt x="1479" y="1432"/>
                  </a:cubicBezTo>
                  <a:cubicBezTo>
                    <a:pt x="1480" y="1428"/>
                    <a:pt x="1469" y="1416"/>
                    <a:pt x="1462" y="1409"/>
                  </a:cubicBezTo>
                  <a:cubicBezTo>
                    <a:pt x="1449" y="1395"/>
                    <a:pt x="1434" y="1379"/>
                    <a:pt x="1432" y="1363"/>
                  </a:cubicBezTo>
                  <a:cubicBezTo>
                    <a:pt x="1429" y="1340"/>
                    <a:pt x="1372" y="1333"/>
                    <a:pt x="1342" y="1341"/>
                  </a:cubicBezTo>
                  <a:cubicBezTo>
                    <a:pt x="1312" y="1349"/>
                    <a:pt x="1273" y="1345"/>
                    <a:pt x="1243" y="1330"/>
                  </a:cubicBezTo>
                  <a:cubicBezTo>
                    <a:pt x="1240" y="1329"/>
                    <a:pt x="1238" y="1329"/>
                    <a:pt x="1237" y="1329"/>
                  </a:cubicBezTo>
                  <a:cubicBezTo>
                    <a:pt x="1236" y="1329"/>
                    <a:pt x="1236" y="1330"/>
                    <a:pt x="1237" y="1333"/>
                  </a:cubicBezTo>
                  <a:cubicBezTo>
                    <a:pt x="1239" y="1338"/>
                    <a:pt x="1247" y="1345"/>
                    <a:pt x="1261" y="1349"/>
                  </a:cubicBezTo>
                  <a:cubicBezTo>
                    <a:pt x="1290" y="1356"/>
                    <a:pt x="1288" y="1376"/>
                    <a:pt x="1287" y="1390"/>
                  </a:cubicBezTo>
                  <a:cubicBezTo>
                    <a:pt x="1287" y="1396"/>
                    <a:pt x="1286" y="1402"/>
                    <a:pt x="1287" y="1406"/>
                  </a:cubicBezTo>
                  <a:cubicBezTo>
                    <a:pt x="1294" y="1426"/>
                    <a:pt x="1277" y="1467"/>
                    <a:pt x="1257" y="1495"/>
                  </a:cubicBezTo>
                  <a:cubicBezTo>
                    <a:pt x="1248" y="1508"/>
                    <a:pt x="1249" y="1512"/>
                    <a:pt x="1249" y="1512"/>
                  </a:cubicBezTo>
                  <a:cubicBezTo>
                    <a:pt x="1249" y="1512"/>
                    <a:pt x="1251" y="1514"/>
                    <a:pt x="1261" y="1514"/>
                  </a:cubicBezTo>
                  <a:cubicBezTo>
                    <a:pt x="1266" y="1514"/>
                    <a:pt x="1270" y="1513"/>
                    <a:pt x="1275" y="1513"/>
                  </a:cubicBezTo>
                  <a:lnTo>
                    <a:pt x="1277" y="1513"/>
                  </a:lnTo>
                  <a:lnTo>
                    <a:pt x="1277" y="1513"/>
                  </a:lnTo>
                  <a:cubicBezTo>
                    <a:pt x="1287" y="1513"/>
                    <a:pt x="1294" y="1516"/>
                    <a:pt x="1299" y="1521"/>
                  </a:cubicBezTo>
                  <a:cubicBezTo>
                    <a:pt x="1312" y="1534"/>
                    <a:pt x="1312" y="1559"/>
                    <a:pt x="1312" y="1581"/>
                  </a:cubicBezTo>
                  <a:lnTo>
                    <a:pt x="1311" y="1587"/>
                  </a:lnTo>
                  <a:cubicBezTo>
                    <a:pt x="1311" y="1605"/>
                    <a:pt x="1304" y="1616"/>
                    <a:pt x="1297" y="1625"/>
                  </a:cubicBezTo>
                  <a:cubicBezTo>
                    <a:pt x="1292" y="1632"/>
                    <a:pt x="1288" y="1638"/>
                    <a:pt x="1288" y="1646"/>
                  </a:cubicBezTo>
                  <a:cubicBezTo>
                    <a:pt x="1288" y="1658"/>
                    <a:pt x="1280" y="1659"/>
                    <a:pt x="1277" y="1659"/>
                  </a:cubicBezTo>
                  <a:cubicBezTo>
                    <a:pt x="1273" y="1659"/>
                    <a:pt x="1268" y="1656"/>
                    <a:pt x="1263" y="1653"/>
                  </a:cubicBezTo>
                  <a:cubicBezTo>
                    <a:pt x="1260" y="1651"/>
                    <a:pt x="1255" y="1649"/>
                    <a:pt x="1253" y="1649"/>
                  </a:cubicBezTo>
                  <a:cubicBezTo>
                    <a:pt x="1250" y="1652"/>
                    <a:pt x="1246" y="1653"/>
                    <a:pt x="1244" y="1653"/>
                  </a:cubicBezTo>
                  <a:cubicBezTo>
                    <a:pt x="1232" y="1653"/>
                    <a:pt x="1224" y="1638"/>
                    <a:pt x="1221" y="1623"/>
                  </a:cubicBezTo>
                  <a:cubicBezTo>
                    <a:pt x="1219" y="1616"/>
                    <a:pt x="1200" y="1616"/>
                    <a:pt x="1184" y="1616"/>
                  </a:cubicBezTo>
                  <a:cubicBezTo>
                    <a:pt x="1172" y="1616"/>
                    <a:pt x="1159" y="1616"/>
                    <a:pt x="1148" y="1613"/>
                  </a:cubicBezTo>
                  <a:cubicBezTo>
                    <a:pt x="1128" y="1608"/>
                    <a:pt x="1119" y="1614"/>
                    <a:pt x="1106" y="1634"/>
                  </a:cubicBezTo>
                  <a:cubicBezTo>
                    <a:pt x="1091" y="1658"/>
                    <a:pt x="1047" y="1665"/>
                    <a:pt x="1034" y="1666"/>
                  </a:cubicBezTo>
                  <a:cubicBezTo>
                    <a:pt x="1022" y="1668"/>
                    <a:pt x="1004" y="1684"/>
                    <a:pt x="988" y="1698"/>
                  </a:cubicBezTo>
                  <a:cubicBezTo>
                    <a:pt x="979" y="1706"/>
                    <a:pt x="971" y="1713"/>
                    <a:pt x="964" y="1718"/>
                  </a:cubicBezTo>
                  <a:cubicBezTo>
                    <a:pt x="956" y="1723"/>
                    <a:pt x="951" y="1731"/>
                    <a:pt x="950" y="1739"/>
                  </a:cubicBezTo>
                  <a:cubicBezTo>
                    <a:pt x="949" y="1750"/>
                    <a:pt x="956" y="1763"/>
                    <a:pt x="969" y="1775"/>
                  </a:cubicBezTo>
                  <a:cubicBezTo>
                    <a:pt x="995" y="1800"/>
                    <a:pt x="1005" y="1820"/>
                    <a:pt x="1002" y="1840"/>
                  </a:cubicBezTo>
                  <a:cubicBezTo>
                    <a:pt x="1001" y="1850"/>
                    <a:pt x="988" y="1854"/>
                    <a:pt x="965" y="1854"/>
                  </a:cubicBezTo>
                  <a:cubicBezTo>
                    <a:pt x="944" y="1854"/>
                    <a:pt x="910" y="1850"/>
                    <a:pt x="900" y="1838"/>
                  </a:cubicBezTo>
                  <a:cubicBezTo>
                    <a:pt x="893" y="1828"/>
                    <a:pt x="861" y="1821"/>
                    <a:pt x="838" y="1821"/>
                  </a:cubicBezTo>
                  <a:cubicBezTo>
                    <a:pt x="834" y="1821"/>
                    <a:pt x="830" y="1821"/>
                    <a:pt x="827" y="1822"/>
                  </a:cubicBezTo>
                  <a:cubicBezTo>
                    <a:pt x="817" y="1824"/>
                    <a:pt x="800" y="1811"/>
                    <a:pt x="782" y="1797"/>
                  </a:cubicBezTo>
                  <a:cubicBezTo>
                    <a:pt x="766" y="1784"/>
                    <a:pt x="749" y="1770"/>
                    <a:pt x="739" y="1770"/>
                  </a:cubicBezTo>
                  <a:lnTo>
                    <a:pt x="739" y="1770"/>
                  </a:lnTo>
                  <a:cubicBezTo>
                    <a:pt x="719" y="1770"/>
                    <a:pt x="706" y="1795"/>
                    <a:pt x="699" y="1808"/>
                  </a:cubicBezTo>
                  <a:lnTo>
                    <a:pt x="698" y="1810"/>
                  </a:lnTo>
                  <a:cubicBezTo>
                    <a:pt x="696" y="1814"/>
                    <a:pt x="697" y="1816"/>
                    <a:pt x="704" y="1824"/>
                  </a:cubicBezTo>
                  <a:cubicBezTo>
                    <a:pt x="709" y="1830"/>
                    <a:pt x="716" y="1837"/>
                    <a:pt x="721" y="1848"/>
                  </a:cubicBezTo>
                  <a:cubicBezTo>
                    <a:pt x="731" y="1871"/>
                    <a:pt x="774" y="1871"/>
                    <a:pt x="790" y="1871"/>
                  </a:cubicBezTo>
                  <a:cubicBezTo>
                    <a:pt x="799" y="1871"/>
                    <a:pt x="804" y="1875"/>
                    <a:pt x="806" y="1879"/>
                  </a:cubicBezTo>
                  <a:cubicBezTo>
                    <a:pt x="814" y="1892"/>
                    <a:pt x="808" y="1914"/>
                    <a:pt x="802" y="1926"/>
                  </a:cubicBezTo>
                  <a:cubicBezTo>
                    <a:pt x="796" y="1937"/>
                    <a:pt x="775" y="1945"/>
                    <a:pt x="759" y="1945"/>
                  </a:cubicBezTo>
                  <a:cubicBezTo>
                    <a:pt x="748" y="1945"/>
                    <a:pt x="739" y="1942"/>
                    <a:pt x="734" y="1936"/>
                  </a:cubicBezTo>
                  <a:cubicBezTo>
                    <a:pt x="731" y="1931"/>
                    <a:pt x="718" y="1931"/>
                    <a:pt x="708" y="1930"/>
                  </a:cubicBezTo>
                  <a:cubicBezTo>
                    <a:pt x="692" y="1930"/>
                    <a:pt x="674" y="1929"/>
                    <a:pt x="673" y="1914"/>
                  </a:cubicBezTo>
                  <a:cubicBezTo>
                    <a:pt x="672" y="1900"/>
                    <a:pt x="641" y="1875"/>
                    <a:pt x="610" y="1880"/>
                  </a:cubicBezTo>
                  <a:cubicBezTo>
                    <a:pt x="593" y="1883"/>
                    <a:pt x="581" y="1880"/>
                    <a:pt x="573" y="1871"/>
                  </a:cubicBezTo>
                  <a:cubicBezTo>
                    <a:pt x="565" y="1863"/>
                    <a:pt x="562" y="1849"/>
                    <a:pt x="564" y="1830"/>
                  </a:cubicBezTo>
                  <a:cubicBezTo>
                    <a:pt x="565" y="1816"/>
                    <a:pt x="559" y="1805"/>
                    <a:pt x="553" y="1795"/>
                  </a:cubicBezTo>
                  <a:cubicBezTo>
                    <a:pt x="549" y="1788"/>
                    <a:pt x="545" y="1782"/>
                    <a:pt x="546" y="1775"/>
                  </a:cubicBezTo>
                  <a:cubicBezTo>
                    <a:pt x="546" y="1772"/>
                    <a:pt x="545" y="1767"/>
                    <a:pt x="543" y="1762"/>
                  </a:cubicBezTo>
                  <a:cubicBezTo>
                    <a:pt x="540" y="1749"/>
                    <a:pt x="535" y="1732"/>
                    <a:pt x="551" y="1721"/>
                  </a:cubicBezTo>
                  <a:cubicBezTo>
                    <a:pt x="559" y="1715"/>
                    <a:pt x="558" y="1707"/>
                    <a:pt x="556" y="1695"/>
                  </a:cubicBezTo>
                  <a:cubicBezTo>
                    <a:pt x="555" y="1689"/>
                    <a:pt x="553" y="1683"/>
                    <a:pt x="554" y="1677"/>
                  </a:cubicBezTo>
                  <a:cubicBezTo>
                    <a:pt x="554" y="1673"/>
                    <a:pt x="551" y="1667"/>
                    <a:pt x="546" y="1661"/>
                  </a:cubicBezTo>
                  <a:cubicBezTo>
                    <a:pt x="536" y="1651"/>
                    <a:pt x="518" y="1640"/>
                    <a:pt x="501" y="1640"/>
                  </a:cubicBezTo>
                  <a:cubicBezTo>
                    <a:pt x="482" y="1640"/>
                    <a:pt x="475" y="1629"/>
                    <a:pt x="470" y="1621"/>
                  </a:cubicBezTo>
                  <a:cubicBezTo>
                    <a:pt x="466" y="1614"/>
                    <a:pt x="462" y="1608"/>
                    <a:pt x="453" y="1606"/>
                  </a:cubicBezTo>
                  <a:cubicBezTo>
                    <a:pt x="429" y="1600"/>
                    <a:pt x="379" y="1560"/>
                    <a:pt x="374" y="1539"/>
                  </a:cubicBezTo>
                  <a:cubicBezTo>
                    <a:pt x="373" y="1533"/>
                    <a:pt x="363" y="1529"/>
                    <a:pt x="356" y="1526"/>
                  </a:cubicBezTo>
                  <a:cubicBezTo>
                    <a:pt x="350" y="1524"/>
                    <a:pt x="345" y="1521"/>
                    <a:pt x="345" y="1516"/>
                  </a:cubicBezTo>
                  <a:cubicBezTo>
                    <a:pt x="345" y="1513"/>
                    <a:pt x="347" y="1510"/>
                    <a:pt x="351" y="1508"/>
                  </a:cubicBezTo>
                  <a:cubicBezTo>
                    <a:pt x="354" y="1507"/>
                    <a:pt x="358" y="1506"/>
                    <a:pt x="363" y="1506"/>
                  </a:cubicBezTo>
                  <a:cubicBezTo>
                    <a:pt x="377" y="1506"/>
                    <a:pt x="400" y="1514"/>
                    <a:pt x="418" y="1532"/>
                  </a:cubicBezTo>
                  <a:cubicBezTo>
                    <a:pt x="441" y="1555"/>
                    <a:pt x="476" y="1570"/>
                    <a:pt x="521" y="1575"/>
                  </a:cubicBezTo>
                  <a:cubicBezTo>
                    <a:pt x="549" y="1579"/>
                    <a:pt x="568" y="1587"/>
                    <a:pt x="588" y="1596"/>
                  </a:cubicBezTo>
                  <a:cubicBezTo>
                    <a:pt x="607" y="1604"/>
                    <a:pt x="626" y="1612"/>
                    <a:pt x="654" y="1617"/>
                  </a:cubicBezTo>
                  <a:lnTo>
                    <a:pt x="686" y="1623"/>
                  </a:lnTo>
                  <a:cubicBezTo>
                    <a:pt x="728" y="1630"/>
                    <a:pt x="764" y="1636"/>
                    <a:pt x="832" y="1646"/>
                  </a:cubicBezTo>
                  <a:cubicBezTo>
                    <a:pt x="838" y="1647"/>
                    <a:pt x="843" y="1648"/>
                    <a:pt x="849" y="1648"/>
                  </a:cubicBezTo>
                  <a:cubicBezTo>
                    <a:pt x="926" y="1648"/>
                    <a:pt x="1024" y="1576"/>
                    <a:pt x="1049" y="1551"/>
                  </a:cubicBezTo>
                  <a:cubicBezTo>
                    <a:pt x="1062" y="1537"/>
                    <a:pt x="1054" y="1511"/>
                    <a:pt x="1046" y="1490"/>
                  </a:cubicBezTo>
                  <a:cubicBezTo>
                    <a:pt x="1043" y="1480"/>
                    <a:pt x="1040" y="1472"/>
                    <a:pt x="1040" y="1465"/>
                  </a:cubicBezTo>
                  <a:cubicBezTo>
                    <a:pt x="1040" y="1459"/>
                    <a:pt x="1030" y="1454"/>
                    <a:pt x="1020" y="1450"/>
                  </a:cubicBezTo>
                  <a:cubicBezTo>
                    <a:pt x="1010" y="1446"/>
                    <a:pt x="1000" y="1442"/>
                    <a:pt x="997" y="1433"/>
                  </a:cubicBezTo>
                  <a:cubicBezTo>
                    <a:pt x="992" y="1422"/>
                    <a:pt x="969" y="1399"/>
                    <a:pt x="939" y="1399"/>
                  </a:cubicBezTo>
                  <a:cubicBezTo>
                    <a:pt x="919" y="1399"/>
                    <a:pt x="908" y="1387"/>
                    <a:pt x="899" y="1378"/>
                  </a:cubicBezTo>
                  <a:cubicBezTo>
                    <a:pt x="891" y="1368"/>
                    <a:pt x="885" y="1363"/>
                    <a:pt x="876" y="1364"/>
                  </a:cubicBezTo>
                  <a:cubicBezTo>
                    <a:pt x="850" y="1366"/>
                    <a:pt x="831" y="1354"/>
                    <a:pt x="774" y="1315"/>
                  </a:cubicBezTo>
                  <a:lnTo>
                    <a:pt x="761" y="1306"/>
                  </a:lnTo>
                  <a:cubicBezTo>
                    <a:pt x="697" y="1264"/>
                    <a:pt x="618" y="1236"/>
                    <a:pt x="593" y="1236"/>
                  </a:cubicBezTo>
                  <a:cubicBezTo>
                    <a:pt x="590" y="1236"/>
                    <a:pt x="588" y="1237"/>
                    <a:pt x="588" y="1237"/>
                  </a:cubicBezTo>
                  <a:cubicBezTo>
                    <a:pt x="579" y="1241"/>
                    <a:pt x="571" y="1244"/>
                    <a:pt x="564" y="1244"/>
                  </a:cubicBezTo>
                  <a:cubicBezTo>
                    <a:pt x="555" y="1244"/>
                    <a:pt x="548" y="1240"/>
                    <a:pt x="541" y="1230"/>
                  </a:cubicBezTo>
                  <a:cubicBezTo>
                    <a:pt x="536" y="1223"/>
                    <a:pt x="528" y="1221"/>
                    <a:pt x="522" y="1221"/>
                  </a:cubicBezTo>
                  <a:cubicBezTo>
                    <a:pt x="513" y="1221"/>
                    <a:pt x="503" y="1224"/>
                    <a:pt x="494" y="1231"/>
                  </a:cubicBezTo>
                  <a:cubicBezTo>
                    <a:pt x="484" y="1238"/>
                    <a:pt x="472" y="1236"/>
                    <a:pt x="460" y="1231"/>
                  </a:cubicBezTo>
                  <a:cubicBezTo>
                    <a:pt x="449" y="1227"/>
                    <a:pt x="436" y="1224"/>
                    <a:pt x="422" y="1227"/>
                  </a:cubicBezTo>
                  <a:cubicBezTo>
                    <a:pt x="417" y="1228"/>
                    <a:pt x="412" y="1229"/>
                    <a:pt x="407" y="1229"/>
                  </a:cubicBezTo>
                  <a:cubicBezTo>
                    <a:pt x="387" y="1229"/>
                    <a:pt x="375" y="1219"/>
                    <a:pt x="371" y="1210"/>
                  </a:cubicBezTo>
                  <a:cubicBezTo>
                    <a:pt x="369" y="1204"/>
                    <a:pt x="369" y="1197"/>
                    <a:pt x="374" y="1193"/>
                  </a:cubicBezTo>
                  <a:cubicBezTo>
                    <a:pt x="379" y="1186"/>
                    <a:pt x="391" y="1186"/>
                    <a:pt x="404" y="1185"/>
                  </a:cubicBezTo>
                  <a:cubicBezTo>
                    <a:pt x="413" y="1184"/>
                    <a:pt x="426" y="1183"/>
                    <a:pt x="428" y="1180"/>
                  </a:cubicBezTo>
                  <a:cubicBezTo>
                    <a:pt x="428" y="1176"/>
                    <a:pt x="428" y="1176"/>
                    <a:pt x="420" y="1176"/>
                  </a:cubicBezTo>
                  <a:cubicBezTo>
                    <a:pt x="411" y="1175"/>
                    <a:pt x="397" y="1174"/>
                    <a:pt x="380" y="1163"/>
                  </a:cubicBezTo>
                  <a:cubicBezTo>
                    <a:pt x="371" y="1157"/>
                    <a:pt x="363" y="1154"/>
                    <a:pt x="356" y="1154"/>
                  </a:cubicBezTo>
                  <a:cubicBezTo>
                    <a:pt x="344" y="1154"/>
                    <a:pt x="338" y="1163"/>
                    <a:pt x="335" y="1171"/>
                  </a:cubicBezTo>
                  <a:cubicBezTo>
                    <a:pt x="331" y="1180"/>
                    <a:pt x="323" y="1185"/>
                    <a:pt x="313" y="1185"/>
                  </a:cubicBezTo>
                  <a:cubicBezTo>
                    <a:pt x="302" y="1185"/>
                    <a:pt x="291" y="1180"/>
                    <a:pt x="282" y="1173"/>
                  </a:cubicBezTo>
                  <a:cubicBezTo>
                    <a:pt x="275" y="1193"/>
                    <a:pt x="261" y="1197"/>
                    <a:pt x="250" y="1197"/>
                  </a:cubicBezTo>
                  <a:cubicBezTo>
                    <a:pt x="246" y="1197"/>
                    <a:pt x="242" y="1197"/>
                    <a:pt x="238" y="1196"/>
                  </a:cubicBezTo>
                  <a:cubicBezTo>
                    <a:pt x="230" y="1194"/>
                    <a:pt x="221" y="1201"/>
                    <a:pt x="211" y="1208"/>
                  </a:cubicBezTo>
                  <a:cubicBezTo>
                    <a:pt x="200" y="1217"/>
                    <a:pt x="189" y="1225"/>
                    <a:pt x="176" y="1225"/>
                  </a:cubicBezTo>
                  <a:cubicBezTo>
                    <a:pt x="156" y="1225"/>
                    <a:pt x="134" y="1248"/>
                    <a:pt x="130" y="1265"/>
                  </a:cubicBezTo>
                  <a:cubicBezTo>
                    <a:pt x="127" y="1280"/>
                    <a:pt x="114" y="1283"/>
                    <a:pt x="107" y="1284"/>
                  </a:cubicBezTo>
                  <a:cubicBezTo>
                    <a:pt x="105" y="1285"/>
                    <a:pt x="101" y="1285"/>
                    <a:pt x="101" y="1286"/>
                  </a:cubicBezTo>
                  <a:cubicBezTo>
                    <a:pt x="101" y="1300"/>
                    <a:pt x="101" y="1316"/>
                    <a:pt x="88" y="1331"/>
                  </a:cubicBezTo>
                  <a:cubicBezTo>
                    <a:pt x="83" y="1338"/>
                    <a:pt x="84" y="1340"/>
                    <a:pt x="91" y="1352"/>
                  </a:cubicBezTo>
                  <a:cubicBezTo>
                    <a:pt x="94" y="1356"/>
                    <a:pt x="97" y="1361"/>
                    <a:pt x="100" y="1368"/>
                  </a:cubicBezTo>
                  <a:cubicBezTo>
                    <a:pt x="107" y="1381"/>
                    <a:pt x="119" y="1384"/>
                    <a:pt x="130" y="1387"/>
                  </a:cubicBezTo>
                  <a:cubicBezTo>
                    <a:pt x="136" y="1388"/>
                    <a:pt x="141" y="1390"/>
                    <a:pt x="145" y="1392"/>
                  </a:cubicBezTo>
                  <a:cubicBezTo>
                    <a:pt x="155" y="1398"/>
                    <a:pt x="202" y="1436"/>
                    <a:pt x="202" y="1454"/>
                  </a:cubicBezTo>
                  <a:cubicBezTo>
                    <a:pt x="202" y="1471"/>
                    <a:pt x="164" y="1507"/>
                    <a:pt x="152" y="1515"/>
                  </a:cubicBezTo>
                  <a:cubicBezTo>
                    <a:pt x="145" y="1520"/>
                    <a:pt x="138" y="1528"/>
                    <a:pt x="133" y="1536"/>
                  </a:cubicBezTo>
                  <a:cubicBezTo>
                    <a:pt x="132" y="1539"/>
                    <a:pt x="131" y="1541"/>
                    <a:pt x="130" y="1544"/>
                  </a:cubicBezTo>
                  <a:cubicBezTo>
                    <a:pt x="130" y="1547"/>
                    <a:pt x="130" y="1550"/>
                    <a:pt x="131" y="1552"/>
                  </a:cubicBezTo>
                  <a:lnTo>
                    <a:pt x="134" y="1557"/>
                  </a:lnTo>
                  <a:cubicBezTo>
                    <a:pt x="147" y="1576"/>
                    <a:pt x="181" y="1626"/>
                    <a:pt x="204" y="1668"/>
                  </a:cubicBezTo>
                  <a:cubicBezTo>
                    <a:pt x="213" y="1684"/>
                    <a:pt x="215" y="1693"/>
                    <a:pt x="212" y="1700"/>
                  </a:cubicBezTo>
                  <a:cubicBezTo>
                    <a:pt x="209" y="1707"/>
                    <a:pt x="202" y="1709"/>
                    <a:pt x="196" y="1710"/>
                  </a:cubicBezTo>
                  <a:cubicBezTo>
                    <a:pt x="189" y="1712"/>
                    <a:pt x="183" y="1713"/>
                    <a:pt x="178" y="1719"/>
                  </a:cubicBezTo>
                  <a:cubicBezTo>
                    <a:pt x="170" y="1730"/>
                    <a:pt x="176" y="1744"/>
                    <a:pt x="184" y="1759"/>
                  </a:cubicBezTo>
                  <a:cubicBezTo>
                    <a:pt x="187" y="1764"/>
                    <a:pt x="189" y="1768"/>
                    <a:pt x="191" y="1772"/>
                  </a:cubicBezTo>
                  <a:cubicBezTo>
                    <a:pt x="195" y="1785"/>
                    <a:pt x="184" y="1789"/>
                    <a:pt x="178" y="1792"/>
                  </a:cubicBezTo>
                  <a:cubicBezTo>
                    <a:pt x="176" y="1793"/>
                    <a:pt x="173" y="1795"/>
                    <a:pt x="173" y="1795"/>
                  </a:cubicBezTo>
                  <a:cubicBezTo>
                    <a:pt x="173" y="1798"/>
                    <a:pt x="185" y="1803"/>
                    <a:pt x="190" y="1805"/>
                  </a:cubicBezTo>
                  <a:cubicBezTo>
                    <a:pt x="200" y="1809"/>
                    <a:pt x="209" y="1813"/>
                    <a:pt x="211" y="1820"/>
                  </a:cubicBezTo>
                  <a:cubicBezTo>
                    <a:pt x="213" y="1826"/>
                    <a:pt x="208" y="1832"/>
                    <a:pt x="204" y="1837"/>
                  </a:cubicBezTo>
                  <a:cubicBezTo>
                    <a:pt x="198" y="1845"/>
                    <a:pt x="195" y="1850"/>
                    <a:pt x="199" y="1857"/>
                  </a:cubicBezTo>
                  <a:cubicBezTo>
                    <a:pt x="203" y="1863"/>
                    <a:pt x="210" y="1867"/>
                    <a:pt x="217" y="1871"/>
                  </a:cubicBezTo>
                  <a:cubicBezTo>
                    <a:pt x="227" y="1877"/>
                    <a:pt x="239" y="1884"/>
                    <a:pt x="241" y="1900"/>
                  </a:cubicBezTo>
                  <a:cubicBezTo>
                    <a:pt x="242" y="1916"/>
                    <a:pt x="225" y="1924"/>
                    <a:pt x="211" y="1930"/>
                  </a:cubicBezTo>
                  <a:cubicBezTo>
                    <a:pt x="203" y="1934"/>
                    <a:pt x="193" y="1938"/>
                    <a:pt x="193" y="1943"/>
                  </a:cubicBezTo>
                  <a:cubicBezTo>
                    <a:pt x="193" y="1944"/>
                    <a:pt x="195" y="1946"/>
                    <a:pt x="197" y="1948"/>
                  </a:cubicBezTo>
                  <a:cubicBezTo>
                    <a:pt x="203" y="1955"/>
                    <a:pt x="217" y="1963"/>
                    <a:pt x="229" y="1970"/>
                  </a:cubicBezTo>
                  <a:cubicBezTo>
                    <a:pt x="250" y="1982"/>
                    <a:pt x="274" y="1996"/>
                    <a:pt x="289" y="2014"/>
                  </a:cubicBezTo>
                  <a:cubicBezTo>
                    <a:pt x="318" y="2048"/>
                    <a:pt x="318" y="2060"/>
                    <a:pt x="310" y="2081"/>
                  </a:cubicBezTo>
                  <a:cubicBezTo>
                    <a:pt x="309" y="2083"/>
                    <a:pt x="308" y="2086"/>
                    <a:pt x="307" y="2088"/>
                  </a:cubicBezTo>
                  <a:cubicBezTo>
                    <a:pt x="297" y="2105"/>
                    <a:pt x="276" y="2120"/>
                    <a:pt x="254" y="2136"/>
                  </a:cubicBezTo>
                  <a:cubicBezTo>
                    <a:pt x="248" y="2140"/>
                    <a:pt x="242" y="2144"/>
                    <a:pt x="236" y="2149"/>
                  </a:cubicBezTo>
                  <a:cubicBezTo>
                    <a:pt x="219" y="2162"/>
                    <a:pt x="204" y="2175"/>
                    <a:pt x="197" y="2190"/>
                  </a:cubicBezTo>
                  <a:cubicBezTo>
                    <a:pt x="190" y="2206"/>
                    <a:pt x="175" y="2219"/>
                    <a:pt x="158" y="2232"/>
                  </a:cubicBezTo>
                  <a:cubicBezTo>
                    <a:pt x="148" y="2239"/>
                    <a:pt x="137" y="2246"/>
                    <a:pt x="126" y="2252"/>
                  </a:cubicBezTo>
                  <a:cubicBezTo>
                    <a:pt x="108" y="2264"/>
                    <a:pt x="91" y="2274"/>
                    <a:pt x="79" y="2286"/>
                  </a:cubicBezTo>
                  <a:cubicBezTo>
                    <a:pt x="71" y="2294"/>
                    <a:pt x="62" y="2305"/>
                    <a:pt x="53" y="2318"/>
                  </a:cubicBezTo>
                  <a:cubicBezTo>
                    <a:pt x="59" y="2315"/>
                    <a:pt x="64" y="2313"/>
                    <a:pt x="67" y="2312"/>
                  </a:cubicBezTo>
                  <a:cubicBezTo>
                    <a:pt x="70" y="2310"/>
                    <a:pt x="72" y="2310"/>
                    <a:pt x="75" y="2310"/>
                  </a:cubicBezTo>
                  <a:cubicBezTo>
                    <a:pt x="87" y="2310"/>
                    <a:pt x="96" y="2324"/>
                    <a:pt x="105" y="2338"/>
                  </a:cubicBezTo>
                  <a:cubicBezTo>
                    <a:pt x="110" y="2347"/>
                    <a:pt x="116" y="2357"/>
                    <a:pt x="122" y="2362"/>
                  </a:cubicBezTo>
                  <a:cubicBezTo>
                    <a:pt x="130" y="2368"/>
                    <a:pt x="142" y="2368"/>
                    <a:pt x="155" y="2368"/>
                  </a:cubicBezTo>
                  <a:cubicBezTo>
                    <a:pt x="169" y="2369"/>
                    <a:pt x="182" y="2369"/>
                    <a:pt x="189" y="2377"/>
                  </a:cubicBezTo>
                  <a:cubicBezTo>
                    <a:pt x="194" y="2382"/>
                    <a:pt x="196" y="2387"/>
                    <a:pt x="194" y="2392"/>
                  </a:cubicBezTo>
                  <a:cubicBezTo>
                    <a:pt x="191" y="2399"/>
                    <a:pt x="180" y="2400"/>
                    <a:pt x="173" y="2400"/>
                  </a:cubicBezTo>
                  <a:cubicBezTo>
                    <a:pt x="166" y="2400"/>
                    <a:pt x="157" y="2399"/>
                    <a:pt x="148" y="2397"/>
                  </a:cubicBezTo>
                  <a:cubicBezTo>
                    <a:pt x="134" y="2395"/>
                    <a:pt x="127" y="2399"/>
                    <a:pt x="114" y="2406"/>
                  </a:cubicBezTo>
                  <a:cubicBezTo>
                    <a:pt x="105" y="2410"/>
                    <a:pt x="94" y="2416"/>
                    <a:pt x="77" y="2422"/>
                  </a:cubicBezTo>
                  <a:cubicBezTo>
                    <a:pt x="58" y="2428"/>
                    <a:pt x="54" y="2435"/>
                    <a:pt x="50" y="2441"/>
                  </a:cubicBezTo>
                  <a:cubicBezTo>
                    <a:pt x="49" y="2443"/>
                    <a:pt x="47" y="2444"/>
                    <a:pt x="46" y="2446"/>
                  </a:cubicBezTo>
                  <a:cubicBezTo>
                    <a:pt x="57" y="2466"/>
                    <a:pt x="47" y="2475"/>
                    <a:pt x="39" y="2484"/>
                  </a:cubicBezTo>
                  <a:cubicBezTo>
                    <a:pt x="35" y="2488"/>
                    <a:pt x="31" y="2493"/>
                    <a:pt x="28" y="2498"/>
                  </a:cubicBezTo>
                  <a:cubicBezTo>
                    <a:pt x="23" y="2510"/>
                    <a:pt x="16" y="2517"/>
                    <a:pt x="11" y="2522"/>
                  </a:cubicBezTo>
                  <a:cubicBezTo>
                    <a:pt x="6" y="2528"/>
                    <a:pt x="4" y="2531"/>
                    <a:pt x="3" y="2535"/>
                  </a:cubicBezTo>
                  <a:cubicBezTo>
                    <a:pt x="2" y="2542"/>
                    <a:pt x="3" y="2549"/>
                    <a:pt x="5" y="2556"/>
                  </a:cubicBezTo>
                  <a:cubicBezTo>
                    <a:pt x="6" y="2562"/>
                    <a:pt x="7" y="2569"/>
                    <a:pt x="8" y="2578"/>
                  </a:cubicBezTo>
                  <a:cubicBezTo>
                    <a:pt x="9" y="2589"/>
                    <a:pt x="10" y="2594"/>
                    <a:pt x="13" y="2600"/>
                  </a:cubicBezTo>
                  <a:cubicBezTo>
                    <a:pt x="15" y="2603"/>
                    <a:pt x="18" y="2607"/>
                    <a:pt x="21" y="2612"/>
                  </a:cubicBezTo>
                  <a:lnTo>
                    <a:pt x="24" y="2616"/>
                  </a:lnTo>
                  <a:cubicBezTo>
                    <a:pt x="28" y="2622"/>
                    <a:pt x="29" y="2627"/>
                    <a:pt x="28" y="2631"/>
                  </a:cubicBezTo>
                  <a:cubicBezTo>
                    <a:pt x="26" y="2638"/>
                    <a:pt x="19" y="2641"/>
                    <a:pt x="12" y="2644"/>
                  </a:cubicBezTo>
                  <a:cubicBezTo>
                    <a:pt x="9" y="2646"/>
                    <a:pt x="5" y="2647"/>
                    <a:pt x="3" y="2649"/>
                  </a:cubicBezTo>
                  <a:cubicBezTo>
                    <a:pt x="1" y="2651"/>
                    <a:pt x="0" y="2653"/>
                    <a:pt x="0" y="2655"/>
                  </a:cubicBezTo>
                  <a:cubicBezTo>
                    <a:pt x="0" y="2662"/>
                    <a:pt x="5" y="2673"/>
                    <a:pt x="13" y="2681"/>
                  </a:cubicBezTo>
                  <a:cubicBezTo>
                    <a:pt x="23" y="2691"/>
                    <a:pt x="27" y="2702"/>
                    <a:pt x="27" y="2713"/>
                  </a:cubicBezTo>
                  <a:cubicBezTo>
                    <a:pt x="27" y="2715"/>
                    <a:pt x="26" y="2717"/>
                    <a:pt x="26" y="2719"/>
                  </a:cubicBezTo>
                  <a:cubicBezTo>
                    <a:pt x="25" y="2723"/>
                    <a:pt x="24" y="2727"/>
                    <a:pt x="23" y="2730"/>
                  </a:cubicBezTo>
                  <a:cubicBezTo>
                    <a:pt x="20" y="2736"/>
                    <a:pt x="30" y="2752"/>
                    <a:pt x="45" y="2767"/>
                  </a:cubicBezTo>
                  <a:cubicBezTo>
                    <a:pt x="53" y="2775"/>
                    <a:pt x="55" y="2787"/>
                    <a:pt x="58" y="2799"/>
                  </a:cubicBezTo>
                  <a:cubicBezTo>
                    <a:pt x="60" y="2807"/>
                    <a:pt x="62" y="2817"/>
                    <a:pt x="65" y="2819"/>
                  </a:cubicBezTo>
                  <a:cubicBezTo>
                    <a:pt x="75" y="2827"/>
                    <a:pt x="86" y="2834"/>
                    <a:pt x="101" y="2830"/>
                  </a:cubicBezTo>
                  <a:cubicBezTo>
                    <a:pt x="120" y="2825"/>
                    <a:pt x="135" y="2832"/>
                    <a:pt x="146" y="2852"/>
                  </a:cubicBezTo>
                  <a:cubicBezTo>
                    <a:pt x="149" y="2857"/>
                    <a:pt x="152" y="2858"/>
                    <a:pt x="155" y="2858"/>
                  </a:cubicBezTo>
                  <a:cubicBezTo>
                    <a:pt x="161" y="2858"/>
                    <a:pt x="168" y="2854"/>
                    <a:pt x="178" y="2850"/>
                  </a:cubicBezTo>
                  <a:lnTo>
                    <a:pt x="179" y="2849"/>
                  </a:lnTo>
                  <a:cubicBezTo>
                    <a:pt x="183" y="2848"/>
                    <a:pt x="187" y="2847"/>
                    <a:pt x="191" y="2847"/>
                  </a:cubicBezTo>
                  <a:cubicBezTo>
                    <a:pt x="199" y="2847"/>
                    <a:pt x="208" y="2849"/>
                    <a:pt x="216" y="2852"/>
                  </a:cubicBezTo>
                  <a:cubicBezTo>
                    <a:pt x="230" y="2857"/>
                    <a:pt x="244" y="2864"/>
                    <a:pt x="252" y="2868"/>
                  </a:cubicBezTo>
                  <a:lnTo>
                    <a:pt x="255" y="2869"/>
                  </a:lnTo>
                  <a:cubicBezTo>
                    <a:pt x="266" y="2875"/>
                    <a:pt x="265" y="2891"/>
                    <a:pt x="265" y="2908"/>
                  </a:cubicBezTo>
                  <a:cubicBezTo>
                    <a:pt x="265" y="2915"/>
                    <a:pt x="265" y="2921"/>
                    <a:pt x="265" y="2927"/>
                  </a:cubicBezTo>
                  <a:cubicBezTo>
                    <a:pt x="266" y="2933"/>
                    <a:pt x="265" y="2940"/>
                    <a:pt x="264" y="2946"/>
                  </a:cubicBezTo>
                  <a:cubicBezTo>
                    <a:pt x="264" y="2950"/>
                    <a:pt x="264" y="2953"/>
                    <a:pt x="263" y="2956"/>
                  </a:cubicBezTo>
                  <a:cubicBezTo>
                    <a:pt x="263" y="2966"/>
                    <a:pt x="264" y="2972"/>
                    <a:pt x="271" y="2976"/>
                  </a:cubicBezTo>
                  <a:cubicBezTo>
                    <a:pt x="281" y="2983"/>
                    <a:pt x="286" y="2993"/>
                    <a:pt x="289" y="3002"/>
                  </a:cubicBezTo>
                  <a:cubicBezTo>
                    <a:pt x="292" y="3009"/>
                    <a:pt x="295" y="3015"/>
                    <a:pt x="300" y="3020"/>
                  </a:cubicBezTo>
                  <a:cubicBezTo>
                    <a:pt x="301" y="3021"/>
                    <a:pt x="303" y="3022"/>
                    <a:pt x="306" y="3023"/>
                  </a:cubicBezTo>
                  <a:cubicBezTo>
                    <a:pt x="319" y="3029"/>
                    <a:pt x="328" y="3041"/>
                    <a:pt x="335" y="3051"/>
                  </a:cubicBezTo>
                  <a:cubicBezTo>
                    <a:pt x="340" y="3057"/>
                    <a:pt x="345" y="3064"/>
                    <a:pt x="349" y="3065"/>
                  </a:cubicBezTo>
                  <a:cubicBezTo>
                    <a:pt x="351" y="3066"/>
                    <a:pt x="353" y="3067"/>
                    <a:pt x="355" y="3068"/>
                  </a:cubicBezTo>
                  <a:cubicBezTo>
                    <a:pt x="370" y="3074"/>
                    <a:pt x="392" y="3093"/>
                    <a:pt x="396" y="3109"/>
                  </a:cubicBezTo>
                  <a:cubicBezTo>
                    <a:pt x="399" y="3123"/>
                    <a:pt x="385" y="3137"/>
                    <a:pt x="353" y="3151"/>
                  </a:cubicBezTo>
                  <a:cubicBezTo>
                    <a:pt x="345" y="3155"/>
                    <a:pt x="332" y="3150"/>
                    <a:pt x="321" y="3146"/>
                  </a:cubicBezTo>
                  <a:cubicBezTo>
                    <a:pt x="315" y="3143"/>
                    <a:pt x="308" y="3140"/>
                    <a:pt x="304" y="3140"/>
                  </a:cubicBezTo>
                  <a:cubicBezTo>
                    <a:pt x="302" y="3140"/>
                    <a:pt x="302" y="3141"/>
                    <a:pt x="301" y="3141"/>
                  </a:cubicBezTo>
                  <a:cubicBezTo>
                    <a:pt x="297" y="3146"/>
                    <a:pt x="300" y="3158"/>
                    <a:pt x="305" y="3175"/>
                  </a:cubicBezTo>
                  <a:cubicBezTo>
                    <a:pt x="308" y="3184"/>
                    <a:pt x="312" y="3195"/>
                    <a:pt x="314" y="3207"/>
                  </a:cubicBezTo>
                  <a:cubicBezTo>
                    <a:pt x="323" y="3243"/>
                    <a:pt x="328" y="3243"/>
                    <a:pt x="341" y="3243"/>
                  </a:cubicBezTo>
                  <a:cubicBezTo>
                    <a:pt x="350" y="3243"/>
                    <a:pt x="356" y="3238"/>
                    <a:pt x="362" y="3233"/>
                  </a:cubicBezTo>
                  <a:cubicBezTo>
                    <a:pt x="366" y="3230"/>
                    <a:pt x="369" y="3227"/>
                    <a:pt x="373" y="3225"/>
                  </a:cubicBezTo>
                  <a:cubicBezTo>
                    <a:pt x="380" y="3221"/>
                    <a:pt x="392" y="3222"/>
                    <a:pt x="404" y="3223"/>
                  </a:cubicBezTo>
                  <a:cubicBezTo>
                    <a:pt x="412" y="3224"/>
                    <a:pt x="421" y="3225"/>
                    <a:pt x="425" y="3223"/>
                  </a:cubicBezTo>
                  <a:cubicBezTo>
                    <a:pt x="431" y="3221"/>
                    <a:pt x="442" y="3219"/>
                    <a:pt x="454" y="3219"/>
                  </a:cubicBezTo>
                  <a:cubicBezTo>
                    <a:pt x="466" y="3219"/>
                    <a:pt x="487" y="3221"/>
                    <a:pt x="495" y="3232"/>
                  </a:cubicBezTo>
                  <a:cubicBezTo>
                    <a:pt x="503" y="3246"/>
                    <a:pt x="514" y="3281"/>
                    <a:pt x="505" y="3296"/>
                  </a:cubicBezTo>
                  <a:cubicBezTo>
                    <a:pt x="502" y="3301"/>
                    <a:pt x="506" y="3307"/>
                    <a:pt x="513" y="3317"/>
                  </a:cubicBezTo>
                  <a:cubicBezTo>
                    <a:pt x="516" y="3322"/>
                    <a:pt x="519" y="3327"/>
                    <a:pt x="522" y="3332"/>
                  </a:cubicBezTo>
                  <a:cubicBezTo>
                    <a:pt x="526" y="3340"/>
                    <a:pt x="541" y="3340"/>
                    <a:pt x="554" y="3341"/>
                  </a:cubicBezTo>
                  <a:cubicBezTo>
                    <a:pt x="562" y="3341"/>
                    <a:pt x="570" y="3341"/>
                    <a:pt x="575" y="3343"/>
                  </a:cubicBezTo>
                  <a:cubicBezTo>
                    <a:pt x="589" y="3349"/>
                    <a:pt x="618" y="3389"/>
                    <a:pt x="612" y="3410"/>
                  </a:cubicBezTo>
                  <a:cubicBezTo>
                    <a:pt x="611" y="3413"/>
                    <a:pt x="612" y="3415"/>
                    <a:pt x="613" y="3416"/>
                  </a:cubicBezTo>
                  <a:cubicBezTo>
                    <a:pt x="615" y="3419"/>
                    <a:pt x="626" y="3420"/>
                    <a:pt x="633" y="3418"/>
                  </a:cubicBezTo>
                  <a:cubicBezTo>
                    <a:pt x="635" y="3417"/>
                    <a:pt x="638" y="3416"/>
                    <a:pt x="641" y="3416"/>
                  </a:cubicBezTo>
                  <a:cubicBezTo>
                    <a:pt x="650" y="3416"/>
                    <a:pt x="658" y="3422"/>
                    <a:pt x="666" y="3428"/>
                  </a:cubicBezTo>
                  <a:cubicBezTo>
                    <a:pt x="669" y="3431"/>
                    <a:pt x="672" y="3433"/>
                    <a:pt x="676" y="3435"/>
                  </a:cubicBezTo>
                  <a:cubicBezTo>
                    <a:pt x="686" y="3441"/>
                    <a:pt x="694" y="3441"/>
                    <a:pt x="708" y="3432"/>
                  </a:cubicBezTo>
                  <a:cubicBezTo>
                    <a:pt x="716" y="3426"/>
                    <a:pt x="729" y="3421"/>
                    <a:pt x="740" y="3421"/>
                  </a:cubicBezTo>
                  <a:cubicBezTo>
                    <a:pt x="751" y="3421"/>
                    <a:pt x="756" y="3426"/>
                    <a:pt x="759" y="3430"/>
                  </a:cubicBezTo>
                  <a:cubicBezTo>
                    <a:pt x="762" y="3435"/>
                    <a:pt x="769" y="3443"/>
                    <a:pt x="776" y="3449"/>
                  </a:cubicBezTo>
                  <a:cubicBezTo>
                    <a:pt x="778" y="3452"/>
                    <a:pt x="780" y="3454"/>
                    <a:pt x="782" y="3456"/>
                  </a:cubicBezTo>
                  <a:cubicBezTo>
                    <a:pt x="788" y="3462"/>
                    <a:pt x="792" y="3467"/>
                    <a:pt x="793" y="3471"/>
                  </a:cubicBezTo>
                  <a:cubicBezTo>
                    <a:pt x="796" y="3471"/>
                    <a:pt x="803" y="3472"/>
                    <a:pt x="808" y="3472"/>
                  </a:cubicBezTo>
                  <a:cubicBezTo>
                    <a:pt x="823" y="3472"/>
                    <a:pt x="841" y="3473"/>
                    <a:pt x="853" y="3479"/>
                  </a:cubicBezTo>
                  <a:cubicBezTo>
                    <a:pt x="862" y="3483"/>
                    <a:pt x="871" y="3484"/>
                    <a:pt x="881" y="3486"/>
                  </a:cubicBezTo>
                  <a:cubicBezTo>
                    <a:pt x="893" y="3487"/>
                    <a:pt x="905" y="3489"/>
                    <a:pt x="917" y="3496"/>
                  </a:cubicBezTo>
                  <a:cubicBezTo>
                    <a:pt x="924" y="3500"/>
                    <a:pt x="931" y="3502"/>
                    <a:pt x="937" y="3505"/>
                  </a:cubicBezTo>
                  <a:cubicBezTo>
                    <a:pt x="951" y="3510"/>
                    <a:pt x="963" y="3515"/>
                    <a:pt x="964" y="3527"/>
                  </a:cubicBezTo>
                  <a:cubicBezTo>
                    <a:pt x="966" y="3538"/>
                    <a:pt x="956" y="3547"/>
                    <a:pt x="949" y="3554"/>
                  </a:cubicBezTo>
                  <a:cubicBezTo>
                    <a:pt x="947" y="3556"/>
                    <a:pt x="944" y="3559"/>
                    <a:pt x="943" y="3560"/>
                  </a:cubicBezTo>
                  <a:cubicBezTo>
                    <a:pt x="944" y="3561"/>
                    <a:pt x="946" y="3563"/>
                    <a:pt x="948" y="3564"/>
                  </a:cubicBezTo>
                  <a:cubicBezTo>
                    <a:pt x="954" y="3568"/>
                    <a:pt x="961" y="3574"/>
                    <a:pt x="961" y="3582"/>
                  </a:cubicBezTo>
                  <a:cubicBezTo>
                    <a:pt x="961" y="3592"/>
                    <a:pt x="951" y="3595"/>
                    <a:pt x="943" y="3598"/>
                  </a:cubicBezTo>
                  <a:cubicBezTo>
                    <a:pt x="940" y="3599"/>
                    <a:pt x="934" y="3602"/>
                    <a:pt x="934" y="3603"/>
                  </a:cubicBezTo>
                  <a:cubicBezTo>
                    <a:pt x="933" y="3603"/>
                    <a:pt x="934" y="3604"/>
                    <a:pt x="934" y="3605"/>
                  </a:cubicBezTo>
                  <a:cubicBezTo>
                    <a:pt x="936" y="3608"/>
                    <a:pt x="940" y="3613"/>
                    <a:pt x="942" y="3615"/>
                  </a:cubicBezTo>
                  <a:cubicBezTo>
                    <a:pt x="945" y="3619"/>
                    <a:pt x="949" y="3623"/>
                    <a:pt x="950" y="3627"/>
                  </a:cubicBezTo>
                  <a:cubicBezTo>
                    <a:pt x="953" y="3634"/>
                    <a:pt x="949" y="3644"/>
                    <a:pt x="943" y="3659"/>
                  </a:cubicBezTo>
                  <a:cubicBezTo>
                    <a:pt x="941" y="3665"/>
                    <a:pt x="937" y="3673"/>
                    <a:pt x="937" y="3675"/>
                  </a:cubicBezTo>
                  <a:cubicBezTo>
                    <a:pt x="937" y="3685"/>
                    <a:pt x="925" y="3685"/>
                    <a:pt x="921" y="3685"/>
                  </a:cubicBezTo>
                  <a:cubicBezTo>
                    <a:pt x="911" y="3685"/>
                    <a:pt x="898" y="3683"/>
                    <a:pt x="887" y="3681"/>
                  </a:cubicBezTo>
                  <a:cubicBezTo>
                    <a:pt x="879" y="3680"/>
                    <a:pt x="872" y="3680"/>
                    <a:pt x="869" y="3680"/>
                  </a:cubicBezTo>
                  <a:cubicBezTo>
                    <a:pt x="865" y="3680"/>
                    <a:pt x="850" y="3692"/>
                    <a:pt x="841" y="3699"/>
                  </a:cubicBezTo>
                  <a:cubicBezTo>
                    <a:pt x="827" y="3712"/>
                    <a:pt x="817" y="3719"/>
                    <a:pt x="810" y="3720"/>
                  </a:cubicBezTo>
                  <a:cubicBezTo>
                    <a:pt x="808" y="3722"/>
                    <a:pt x="811" y="3735"/>
                    <a:pt x="812" y="3744"/>
                  </a:cubicBezTo>
                  <a:cubicBezTo>
                    <a:pt x="833" y="3740"/>
                    <a:pt x="852" y="3738"/>
                    <a:pt x="865" y="3738"/>
                  </a:cubicBezTo>
                  <a:cubicBezTo>
                    <a:pt x="880" y="3738"/>
                    <a:pt x="888" y="3740"/>
                    <a:pt x="891" y="3746"/>
                  </a:cubicBezTo>
                  <a:cubicBezTo>
                    <a:pt x="892" y="3748"/>
                    <a:pt x="893" y="3751"/>
                    <a:pt x="891" y="3754"/>
                  </a:cubicBezTo>
                  <a:cubicBezTo>
                    <a:pt x="883" y="3774"/>
                    <a:pt x="807" y="3804"/>
                    <a:pt x="795" y="3809"/>
                  </a:cubicBezTo>
                  <a:cubicBezTo>
                    <a:pt x="797" y="3812"/>
                    <a:pt x="802" y="3816"/>
                    <a:pt x="806" y="3820"/>
                  </a:cubicBezTo>
                  <a:cubicBezTo>
                    <a:pt x="817" y="3829"/>
                    <a:pt x="827" y="3838"/>
                    <a:pt x="826" y="3847"/>
                  </a:cubicBezTo>
                  <a:cubicBezTo>
                    <a:pt x="825" y="3856"/>
                    <a:pt x="816" y="3861"/>
                    <a:pt x="805" y="3866"/>
                  </a:cubicBezTo>
                  <a:cubicBezTo>
                    <a:pt x="790" y="3873"/>
                    <a:pt x="779" y="3879"/>
                    <a:pt x="781" y="3890"/>
                  </a:cubicBezTo>
                  <a:cubicBezTo>
                    <a:pt x="783" y="3901"/>
                    <a:pt x="781" y="3910"/>
                    <a:pt x="775" y="3917"/>
                  </a:cubicBezTo>
                  <a:cubicBezTo>
                    <a:pt x="766" y="3928"/>
                    <a:pt x="748" y="3930"/>
                    <a:pt x="733" y="3930"/>
                  </a:cubicBezTo>
                  <a:cubicBezTo>
                    <a:pt x="721" y="3930"/>
                    <a:pt x="715" y="3934"/>
                    <a:pt x="713" y="3936"/>
                  </a:cubicBezTo>
                  <a:cubicBezTo>
                    <a:pt x="714" y="3936"/>
                    <a:pt x="714" y="3936"/>
                    <a:pt x="714" y="3936"/>
                  </a:cubicBezTo>
                  <a:cubicBezTo>
                    <a:pt x="721" y="3937"/>
                    <a:pt x="725" y="3943"/>
                    <a:pt x="729" y="3950"/>
                  </a:cubicBezTo>
                  <a:cubicBezTo>
                    <a:pt x="735" y="3961"/>
                    <a:pt x="745" y="3977"/>
                    <a:pt x="774" y="3984"/>
                  </a:cubicBezTo>
                  <a:cubicBezTo>
                    <a:pt x="816" y="3995"/>
                    <a:pt x="865" y="4030"/>
                    <a:pt x="919" y="4089"/>
                  </a:cubicBezTo>
                  <a:cubicBezTo>
                    <a:pt x="924" y="4093"/>
                    <a:pt x="929" y="4098"/>
                    <a:pt x="935" y="4101"/>
                  </a:cubicBezTo>
                  <a:cubicBezTo>
                    <a:pt x="948" y="4094"/>
                    <a:pt x="957" y="4090"/>
                    <a:pt x="963" y="4089"/>
                  </a:cubicBezTo>
                  <a:cubicBezTo>
                    <a:pt x="988" y="4086"/>
                    <a:pt x="1034" y="4100"/>
                    <a:pt x="1058" y="4117"/>
                  </a:cubicBezTo>
                  <a:cubicBezTo>
                    <a:pt x="1064" y="4121"/>
                    <a:pt x="1076" y="4123"/>
                    <a:pt x="1094" y="4123"/>
                  </a:cubicBezTo>
                  <a:cubicBezTo>
                    <a:pt x="1104" y="4123"/>
                    <a:pt x="1114" y="4123"/>
                    <a:pt x="1124" y="4122"/>
                  </a:cubicBezTo>
                  <a:cubicBezTo>
                    <a:pt x="1133" y="4122"/>
                    <a:pt x="1142" y="4121"/>
                    <a:pt x="1150" y="4121"/>
                  </a:cubicBezTo>
                  <a:cubicBezTo>
                    <a:pt x="1166" y="4121"/>
                    <a:pt x="1174" y="4123"/>
                    <a:pt x="1178" y="4129"/>
                  </a:cubicBezTo>
                  <a:cubicBezTo>
                    <a:pt x="1189" y="4143"/>
                    <a:pt x="1207" y="4157"/>
                    <a:pt x="1221" y="4157"/>
                  </a:cubicBezTo>
                  <a:cubicBezTo>
                    <a:pt x="1231" y="4157"/>
                    <a:pt x="1239" y="4164"/>
                    <a:pt x="1247" y="4172"/>
                  </a:cubicBezTo>
                  <a:cubicBezTo>
                    <a:pt x="1253" y="4177"/>
                    <a:pt x="1259" y="4182"/>
                    <a:pt x="1263" y="4182"/>
                  </a:cubicBezTo>
                  <a:cubicBezTo>
                    <a:pt x="1263" y="4182"/>
                    <a:pt x="1264" y="4182"/>
                    <a:pt x="1265" y="4182"/>
                  </a:cubicBezTo>
                  <a:cubicBezTo>
                    <a:pt x="1275" y="4174"/>
                    <a:pt x="1301" y="4170"/>
                    <a:pt x="1346" y="4170"/>
                  </a:cubicBezTo>
                  <a:cubicBezTo>
                    <a:pt x="1355" y="4170"/>
                    <a:pt x="1359" y="4174"/>
                    <a:pt x="1363" y="4177"/>
                  </a:cubicBezTo>
                  <a:cubicBezTo>
                    <a:pt x="1366" y="4179"/>
                    <a:pt x="1368" y="4181"/>
                    <a:pt x="1373" y="4181"/>
                  </a:cubicBezTo>
                  <a:cubicBezTo>
                    <a:pt x="1385" y="4181"/>
                    <a:pt x="1389" y="4197"/>
                    <a:pt x="1392" y="4212"/>
                  </a:cubicBezTo>
                  <a:cubicBezTo>
                    <a:pt x="1394" y="4217"/>
                    <a:pt x="1396" y="4225"/>
                    <a:pt x="1397" y="4228"/>
                  </a:cubicBezTo>
                  <a:cubicBezTo>
                    <a:pt x="1403" y="4227"/>
                    <a:pt x="1413" y="4232"/>
                    <a:pt x="1429" y="4242"/>
                  </a:cubicBezTo>
                  <a:cubicBezTo>
                    <a:pt x="1433" y="4245"/>
                    <a:pt x="1438" y="4248"/>
                    <a:pt x="1443" y="4251"/>
                  </a:cubicBezTo>
                  <a:lnTo>
                    <a:pt x="1443" y="4251"/>
                  </a:lnTo>
                  <a:lnTo>
                    <a:pt x="1447" y="4253"/>
                  </a:lnTo>
                  <a:cubicBezTo>
                    <a:pt x="1456" y="4258"/>
                    <a:pt x="1463" y="4261"/>
                    <a:pt x="1468" y="4262"/>
                  </a:cubicBezTo>
                  <a:lnTo>
                    <a:pt x="1469" y="4262"/>
                  </a:lnTo>
                  <a:cubicBezTo>
                    <a:pt x="1480" y="4263"/>
                    <a:pt x="1491" y="4272"/>
                    <a:pt x="1500" y="4281"/>
                  </a:cubicBezTo>
                  <a:cubicBezTo>
                    <a:pt x="1503" y="4284"/>
                    <a:pt x="1506" y="4287"/>
                    <a:pt x="1509" y="4289"/>
                  </a:cubicBezTo>
                  <a:cubicBezTo>
                    <a:pt x="1514" y="4295"/>
                    <a:pt x="1522" y="4302"/>
                    <a:pt x="1524" y="4303"/>
                  </a:cubicBezTo>
                  <a:cubicBezTo>
                    <a:pt x="1525" y="4302"/>
                    <a:pt x="1526" y="4302"/>
                    <a:pt x="1528" y="4302"/>
                  </a:cubicBezTo>
                  <a:cubicBezTo>
                    <a:pt x="1533" y="4302"/>
                    <a:pt x="1537" y="4304"/>
                    <a:pt x="1542" y="4306"/>
                  </a:cubicBezTo>
                  <a:cubicBezTo>
                    <a:pt x="1545" y="4308"/>
                    <a:pt x="1549" y="4309"/>
                    <a:pt x="1551" y="4309"/>
                  </a:cubicBezTo>
                  <a:cubicBezTo>
                    <a:pt x="1551" y="4309"/>
                    <a:pt x="1553" y="4309"/>
                    <a:pt x="1554" y="4306"/>
                  </a:cubicBezTo>
                  <a:cubicBezTo>
                    <a:pt x="1558" y="4297"/>
                    <a:pt x="1567" y="4294"/>
                    <a:pt x="1577" y="4291"/>
                  </a:cubicBezTo>
                  <a:cubicBezTo>
                    <a:pt x="1579" y="4290"/>
                    <a:pt x="1582" y="4289"/>
                    <a:pt x="1584" y="4288"/>
                  </a:cubicBezTo>
                  <a:cubicBezTo>
                    <a:pt x="1585" y="4288"/>
                    <a:pt x="1586" y="4287"/>
                    <a:pt x="1586" y="4287"/>
                  </a:cubicBezTo>
                  <a:cubicBezTo>
                    <a:pt x="1588" y="4286"/>
                    <a:pt x="1590" y="4285"/>
                    <a:pt x="1592" y="4284"/>
                  </a:cubicBezTo>
                  <a:cubicBezTo>
                    <a:pt x="1592" y="4284"/>
                    <a:pt x="1593" y="4283"/>
                    <a:pt x="1594" y="4282"/>
                  </a:cubicBezTo>
                  <a:cubicBezTo>
                    <a:pt x="1595" y="4282"/>
                    <a:pt x="1597" y="4280"/>
                    <a:pt x="1598" y="4279"/>
                  </a:cubicBezTo>
                  <a:cubicBezTo>
                    <a:pt x="1598" y="4278"/>
                    <a:pt x="1599" y="4277"/>
                    <a:pt x="1600" y="4276"/>
                  </a:cubicBezTo>
                  <a:cubicBezTo>
                    <a:pt x="1600" y="4275"/>
                    <a:pt x="1601" y="4274"/>
                    <a:pt x="1601" y="4273"/>
                  </a:cubicBezTo>
                  <a:cubicBezTo>
                    <a:pt x="1546" y="4205"/>
                    <a:pt x="1514" y="4161"/>
                    <a:pt x="1515" y="4139"/>
                  </a:cubicBezTo>
                  <a:cubicBezTo>
                    <a:pt x="1515" y="4131"/>
                    <a:pt x="1516" y="4124"/>
                    <a:pt x="1517" y="4118"/>
                  </a:cubicBezTo>
                  <a:cubicBezTo>
                    <a:pt x="1521" y="4090"/>
                    <a:pt x="1524" y="4071"/>
                    <a:pt x="1488" y="4040"/>
                  </a:cubicBezTo>
                  <a:cubicBezTo>
                    <a:pt x="1474" y="4028"/>
                    <a:pt x="1467" y="4017"/>
                    <a:pt x="1467" y="4005"/>
                  </a:cubicBezTo>
                  <a:cubicBezTo>
                    <a:pt x="1466" y="3984"/>
                    <a:pt x="1482" y="3968"/>
                    <a:pt x="1501" y="3948"/>
                  </a:cubicBezTo>
                  <a:cubicBezTo>
                    <a:pt x="1509" y="3939"/>
                    <a:pt x="1518" y="3931"/>
                    <a:pt x="1525" y="3921"/>
                  </a:cubicBezTo>
                  <a:cubicBezTo>
                    <a:pt x="1545" y="3896"/>
                    <a:pt x="1579" y="3880"/>
                    <a:pt x="1611" y="3864"/>
                  </a:cubicBezTo>
                  <a:cubicBezTo>
                    <a:pt x="1627" y="3857"/>
                    <a:pt x="1642" y="3850"/>
                    <a:pt x="1654" y="3842"/>
                  </a:cubicBezTo>
                  <a:cubicBezTo>
                    <a:pt x="1648" y="3838"/>
                    <a:pt x="1643" y="3835"/>
                    <a:pt x="1638" y="3833"/>
                  </a:cubicBezTo>
                  <a:cubicBezTo>
                    <a:pt x="1615" y="3823"/>
                    <a:pt x="1604" y="3813"/>
                    <a:pt x="1605" y="3803"/>
                  </a:cubicBezTo>
                  <a:cubicBezTo>
                    <a:pt x="1605" y="3796"/>
                    <a:pt x="1611" y="3791"/>
                    <a:pt x="1622" y="3788"/>
                  </a:cubicBezTo>
                  <a:cubicBezTo>
                    <a:pt x="1629" y="3786"/>
                    <a:pt x="1631" y="3784"/>
                    <a:pt x="1631" y="3783"/>
                  </a:cubicBezTo>
                  <a:cubicBezTo>
                    <a:pt x="1633" y="3777"/>
                    <a:pt x="1618" y="3761"/>
                    <a:pt x="1609" y="3750"/>
                  </a:cubicBezTo>
                  <a:cubicBezTo>
                    <a:pt x="1600" y="3740"/>
                    <a:pt x="1593" y="3729"/>
                    <a:pt x="1586" y="3720"/>
                  </a:cubicBezTo>
                  <a:cubicBezTo>
                    <a:pt x="1580" y="3711"/>
                    <a:pt x="1575" y="3703"/>
                    <a:pt x="1570" y="3700"/>
                  </a:cubicBezTo>
                  <a:cubicBezTo>
                    <a:pt x="1569" y="3699"/>
                    <a:pt x="1567" y="3698"/>
                    <a:pt x="1566" y="3698"/>
                  </a:cubicBezTo>
                  <a:cubicBezTo>
                    <a:pt x="1563" y="3698"/>
                    <a:pt x="1559" y="3698"/>
                    <a:pt x="1555" y="3698"/>
                  </a:cubicBezTo>
                  <a:cubicBezTo>
                    <a:pt x="1551" y="3698"/>
                    <a:pt x="1546" y="3697"/>
                    <a:pt x="1542" y="3697"/>
                  </a:cubicBezTo>
                  <a:cubicBezTo>
                    <a:pt x="1531" y="3697"/>
                    <a:pt x="1522" y="3699"/>
                    <a:pt x="1514" y="3701"/>
                  </a:cubicBezTo>
                  <a:cubicBezTo>
                    <a:pt x="1505" y="3704"/>
                    <a:pt x="1499" y="3703"/>
                    <a:pt x="1495" y="3698"/>
                  </a:cubicBezTo>
                  <a:cubicBezTo>
                    <a:pt x="1487" y="3690"/>
                    <a:pt x="1490" y="3673"/>
                    <a:pt x="1492" y="3654"/>
                  </a:cubicBezTo>
                  <a:cubicBezTo>
                    <a:pt x="1494" y="3646"/>
                    <a:pt x="1487" y="3643"/>
                    <a:pt x="1470" y="3638"/>
                  </a:cubicBezTo>
                  <a:cubicBezTo>
                    <a:pt x="1468" y="3637"/>
                    <a:pt x="1466" y="3637"/>
                    <a:pt x="1464" y="3636"/>
                  </a:cubicBezTo>
                  <a:cubicBezTo>
                    <a:pt x="1457" y="3634"/>
                    <a:pt x="1452" y="3632"/>
                    <a:pt x="1449" y="3628"/>
                  </a:cubicBezTo>
                  <a:cubicBezTo>
                    <a:pt x="1446" y="3623"/>
                    <a:pt x="1446" y="3616"/>
                    <a:pt x="1448" y="3607"/>
                  </a:cubicBezTo>
                  <a:cubicBezTo>
                    <a:pt x="1451" y="3597"/>
                    <a:pt x="1459" y="3581"/>
                    <a:pt x="1466" y="3574"/>
                  </a:cubicBezTo>
                  <a:cubicBezTo>
                    <a:pt x="1467" y="3573"/>
                    <a:pt x="1468" y="3572"/>
                    <a:pt x="1469" y="3572"/>
                  </a:cubicBezTo>
                  <a:cubicBezTo>
                    <a:pt x="1491" y="3561"/>
                    <a:pt x="1492" y="3555"/>
                    <a:pt x="1492" y="3554"/>
                  </a:cubicBezTo>
                  <a:cubicBezTo>
                    <a:pt x="1492" y="3553"/>
                    <a:pt x="1488" y="3551"/>
                    <a:pt x="1485" y="3549"/>
                  </a:cubicBezTo>
                  <a:cubicBezTo>
                    <a:pt x="1475" y="3544"/>
                    <a:pt x="1458" y="3534"/>
                    <a:pt x="1469" y="3513"/>
                  </a:cubicBezTo>
                  <a:cubicBezTo>
                    <a:pt x="1476" y="3502"/>
                    <a:pt x="1485" y="3495"/>
                    <a:pt x="1493" y="3490"/>
                  </a:cubicBezTo>
                  <a:cubicBezTo>
                    <a:pt x="1504" y="3483"/>
                    <a:pt x="1509" y="3479"/>
                    <a:pt x="1509" y="3469"/>
                  </a:cubicBezTo>
                  <a:cubicBezTo>
                    <a:pt x="1509" y="3447"/>
                    <a:pt x="1524" y="3430"/>
                    <a:pt x="1542" y="3430"/>
                  </a:cubicBezTo>
                  <a:cubicBezTo>
                    <a:pt x="1549" y="3430"/>
                    <a:pt x="1556" y="3432"/>
                    <a:pt x="1563" y="3437"/>
                  </a:cubicBezTo>
                  <a:cubicBezTo>
                    <a:pt x="1572" y="3444"/>
                    <a:pt x="1580" y="3454"/>
                    <a:pt x="1587" y="3464"/>
                  </a:cubicBezTo>
                  <a:cubicBezTo>
                    <a:pt x="1597" y="3479"/>
                    <a:pt x="1605" y="3492"/>
                    <a:pt x="1618" y="3487"/>
                  </a:cubicBezTo>
                  <a:cubicBezTo>
                    <a:pt x="1623" y="3485"/>
                    <a:pt x="1627" y="3482"/>
                    <a:pt x="1628" y="3479"/>
                  </a:cubicBezTo>
                  <a:cubicBezTo>
                    <a:pt x="1631" y="3473"/>
                    <a:pt x="1628" y="3464"/>
                    <a:pt x="1625" y="3456"/>
                  </a:cubicBezTo>
                  <a:cubicBezTo>
                    <a:pt x="1623" y="3453"/>
                    <a:pt x="1622" y="3450"/>
                    <a:pt x="1621" y="3447"/>
                  </a:cubicBezTo>
                  <a:lnTo>
                    <a:pt x="1621" y="3445"/>
                  </a:lnTo>
                  <a:cubicBezTo>
                    <a:pt x="1618" y="3436"/>
                    <a:pt x="1615" y="3424"/>
                    <a:pt x="1622" y="3413"/>
                  </a:cubicBezTo>
                  <a:cubicBezTo>
                    <a:pt x="1626" y="3406"/>
                    <a:pt x="1634" y="3401"/>
                    <a:pt x="1646" y="3399"/>
                  </a:cubicBezTo>
                  <a:cubicBezTo>
                    <a:pt x="1659" y="3396"/>
                    <a:pt x="1662" y="3389"/>
                    <a:pt x="1665" y="3380"/>
                  </a:cubicBezTo>
                  <a:cubicBezTo>
                    <a:pt x="1668" y="3372"/>
                    <a:pt x="1672" y="3361"/>
                    <a:pt x="1688" y="3361"/>
                  </a:cubicBezTo>
                  <a:cubicBezTo>
                    <a:pt x="1704" y="3361"/>
                    <a:pt x="1735" y="3344"/>
                    <a:pt x="1752" y="3333"/>
                  </a:cubicBezTo>
                  <a:cubicBezTo>
                    <a:pt x="1758" y="3329"/>
                    <a:pt x="1763" y="3326"/>
                    <a:pt x="1766" y="3325"/>
                  </a:cubicBezTo>
                  <a:lnTo>
                    <a:pt x="1771" y="3323"/>
                  </a:lnTo>
                  <a:cubicBezTo>
                    <a:pt x="1781" y="3317"/>
                    <a:pt x="1796" y="3310"/>
                    <a:pt x="1809" y="3307"/>
                  </a:cubicBezTo>
                  <a:cubicBezTo>
                    <a:pt x="1817" y="3306"/>
                    <a:pt x="1824" y="3305"/>
                    <a:pt x="1829" y="3308"/>
                  </a:cubicBezTo>
                  <a:cubicBezTo>
                    <a:pt x="1832" y="3309"/>
                    <a:pt x="1835" y="3311"/>
                    <a:pt x="1837" y="3313"/>
                  </a:cubicBezTo>
                  <a:cubicBezTo>
                    <a:pt x="1841" y="3315"/>
                    <a:pt x="1846" y="3318"/>
                    <a:pt x="1850" y="3319"/>
                  </a:cubicBezTo>
                  <a:cubicBezTo>
                    <a:pt x="1851" y="3319"/>
                    <a:pt x="1852" y="3319"/>
                    <a:pt x="1853" y="3319"/>
                  </a:cubicBezTo>
                  <a:cubicBezTo>
                    <a:pt x="1855" y="3319"/>
                    <a:pt x="1858" y="3319"/>
                    <a:pt x="1862" y="3311"/>
                  </a:cubicBezTo>
                  <a:cubicBezTo>
                    <a:pt x="1867" y="3300"/>
                    <a:pt x="1878" y="3293"/>
                    <a:pt x="1892" y="3293"/>
                  </a:cubicBezTo>
                  <a:cubicBezTo>
                    <a:pt x="1907" y="3293"/>
                    <a:pt x="1924" y="3300"/>
                    <a:pt x="1927" y="3312"/>
                  </a:cubicBezTo>
                  <a:cubicBezTo>
                    <a:pt x="1930" y="3316"/>
                    <a:pt x="1951" y="3319"/>
                    <a:pt x="1964" y="3322"/>
                  </a:cubicBezTo>
                  <a:cubicBezTo>
                    <a:pt x="1983" y="3325"/>
                    <a:pt x="2002" y="3328"/>
                    <a:pt x="2013" y="3335"/>
                  </a:cubicBezTo>
                  <a:lnTo>
                    <a:pt x="2021" y="3341"/>
                  </a:lnTo>
                  <a:cubicBezTo>
                    <a:pt x="2054" y="3363"/>
                    <a:pt x="2080" y="3380"/>
                    <a:pt x="2080" y="3394"/>
                  </a:cubicBezTo>
                  <a:cubicBezTo>
                    <a:pt x="2080" y="3400"/>
                    <a:pt x="2085" y="3407"/>
                    <a:pt x="2088" y="3409"/>
                  </a:cubicBezTo>
                  <a:cubicBezTo>
                    <a:pt x="2088" y="3408"/>
                    <a:pt x="2088" y="3407"/>
                    <a:pt x="2088" y="3405"/>
                  </a:cubicBezTo>
                  <a:cubicBezTo>
                    <a:pt x="2088" y="3386"/>
                    <a:pt x="2098" y="3383"/>
                    <a:pt x="2104" y="3383"/>
                  </a:cubicBezTo>
                  <a:cubicBezTo>
                    <a:pt x="2113" y="3383"/>
                    <a:pt x="2126" y="3390"/>
                    <a:pt x="2141" y="3400"/>
                  </a:cubicBezTo>
                  <a:cubicBezTo>
                    <a:pt x="2150" y="3405"/>
                    <a:pt x="2162" y="3408"/>
                    <a:pt x="2173" y="3408"/>
                  </a:cubicBezTo>
                  <a:cubicBezTo>
                    <a:pt x="2188" y="3408"/>
                    <a:pt x="2201" y="3403"/>
                    <a:pt x="2204" y="3396"/>
                  </a:cubicBezTo>
                  <a:cubicBezTo>
                    <a:pt x="2210" y="3379"/>
                    <a:pt x="2245" y="3364"/>
                    <a:pt x="2268" y="3364"/>
                  </a:cubicBezTo>
                  <a:cubicBezTo>
                    <a:pt x="2276" y="3364"/>
                    <a:pt x="2283" y="3366"/>
                    <a:pt x="2287" y="3370"/>
                  </a:cubicBezTo>
                  <a:lnTo>
                    <a:pt x="2293" y="3374"/>
                  </a:lnTo>
                  <a:cubicBezTo>
                    <a:pt x="2305" y="3384"/>
                    <a:pt x="2310" y="3387"/>
                    <a:pt x="2323" y="3373"/>
                  </a:cubicBezTo>
                  <a:cubicBezTo>
                    <a:pt x="2333" y="3364"/>
                    <a:pt x="2349" y="3358"/>
                    <a:pt x="2366" y="3358"/>
                  </a:cubicBezTo>
                  <a:cubicBezTo>
                    <a:pt x="2387" y="3358"/>
                    <a:pt x="2404" y="3366"/>
                    <a:pt x="2408" y="3379"/>
                  </a:cubicBezTo>
                  <a:cubicBezTo>
                    <a:pt x="2412" y="3392"/>
                    <a:pt x="2427" y="3399"/>
                    <a:pt x="2453" y="3399"/>
                  </a:cubicBezTo>
                  <a:cubicBezTo>
                    <a:pt x="2466" y="3399"/>
                    <a:pt x="2474" y="3409"/>
                    <a:pt x="2479" y="3416"/>
                  </a:cubicBezTo>
                  <a:cubicBezTo>
                    <a:pt x="2481" y="3419"/>
                    <a:pt x="2485" y="3423"/>
                    <a:pt x="2486" y="3423"/>
                  </a:cubicBezTo>
                  <a:cubicBezTo>
                    <a:pt x="2491" y="3421"/>
                    <a:pt x="2494" y="3414"/>
                    <a:pt x="2496" y="3407"/>
                  </a:cubicBezTo>
                  <a:cubicBezTo>
                    <a:pt x="2499" y="3396"/>
                    <a:pt x="2504" y="3383"/>
                    <a:pt x="2518" y="3385"/>
                  </a:cubicBezTo>
                  <a:cubicBezTo>
                    <a:pt x="2526" y="3387"/>
                    <a:pt x="2533" y="3391"/>
                    <a:pt x="2540" y="3396"/>
                  </a:cubicBezTo>
                  <a:cubicBezTo>
                    <a:pt x="2550" y="3402"/>
                    <a:pt x="2560" y="3409"/>
                    <a:pt x="2575" y="3409"/>
                  </a:cubicBezTo>
                  <a:cubicBezTo>
                    <a:pt x="2616" y="3409"/>
                    <a:pt x="2616" y="3393"/>
                    <a:pt x="2616" y="3388"/>
                  </a:cubicBezTo>
                  <a:cubicBezTo>
                    <a:pt x="2616" y="3384"/>
                    <a:pt x="2616" y="3381"/>
                    <a:pt x="2616" y="3378"/>
                  </a:cubicBezTo>
                  <a:cubicBezTo>
                    <a:pt x="2615" y="3355"/>
                    <a:pt x="2609" y="3339"/>
                    <a:pt x="2602" y="3339"/>
                  </a:cubicBezTo>
                  <a:cubicBezTo>
                    <a:pt x="2592" y="3339"/>
                    <a:pt x="2584" y="3335"/>
                    <a:pt x="2575" y="3331"/>
                  </a:cubicBezTo>
                  <a:cubicBezTo>
                    <a:pt x="2567" y="3327"/>
                    <a:pt x="2557" y="3323"/>
                    <a:pt x="2548" y="3323"/>
                  </a:cubicBezTo>
                  <a:cubicBezTo>
                    <a:pt x="2531" y="3323"/>
                    <a:pt x="2516" y="3306"/>
                    <a:pt x="2513" y="3291"/>
                  </a:cubicBezTo>
                  <a:cubicBezTo>
                    <a:pt x="2512" y="3281"/>
                    <a:pt x="2516" y="3273"/>
                    <a:pt x="2526" y="3270"/>
                  </a:cubicBezTo>
                  <a:cubicBezTo>
                    <a:pt x="2544" y="3264"/>
                    <a:pt x="2564" y="3253"/>
                    <a:pt x="2569" y="3243"/>
                  </a:cubicBezTo>
                  <a:cubicBezTo>
                    <a:pt x="2570" y="3241"/>
                    <a:pt x="2570" y="3239"/>
                    <a:pt x="2569" y="3238"/>
                  </a:cubicBezTo>
                  <a:cubicBezTo>
                    <a:pt x="2567" y="3233"/>
                    <a:pt x="2559" y="3212"/>
                    <a:pt x="2564" y="3195"/>
                  </a:cubicBezTo>
                  <a:cubicBezTo>
                    <a:pt x="2565" y="3192"/>
                    <a:pt x="2566" y="3190"/>
                    <a:pt x="2567" y="3188"/>
                  </a:cubicBezTo>
                  <a:cubicBezTo>
                    <a:pt x="2571" y="3181"/>
                    <a:pt x="2578" y="3176"/>
                    <a:pt x="2588" y="3175"/>
                  </a:cubicBezTo>
                  <a:cubicBezTo>
                    <a:pt x="2595" y="3174"/>
                    <a:pt x="2605" y="3174"/>
                    <a:pt x="2615" y="3173"/>
                  </a:cubicBezTo>
                  <a:cubicBezTo>
                    <a:pt x="2630" y="3172"/>
                    <a:pt x="2652" y="3170"/>
                    <a:pt x="2661" y="3168"/>
                  </a:cubicBezTo>
                  <a:cubicBezTo>
                    <a:pt x="2660" y="3167"/>
                    <a:pt x="2659" y="3167"/>
                    <a:pt x="2657" y="3166"/>
                  </a:cubicBezTo>
                  <a:cubicBezTo>
                    <a:pt x="2652" y="3164"/>
                    <a:pt x="2646" y="3162"/>
                    <a:pt x="2641" y="3160"/>
                  </a:cubicBezTo>
                  <a:cubicBezTo>
                    <a:pt x="2623" y="3154"/>
                    <a:pt x="2603" y="3148"/>
                    <a:pt x="2597" y="3137"/>
                  </a:cubicBezTo>
                  <a:cubicBezTo>
                    <a:pt x="2587" y="3120"/>
                    <a:pt x="2580" y="3075"/>
                    <a:pt x="2595" y="3065"/>
                  </a:cubicBezTo>
                  <a:cubicBezTo>
                    <a:pt x="2601" y="3061"/>
                    <a:pt x="2612" y="3061"/>
                    <a:pt x="2626" y="3062"/>
                  </a:cubicBezTo>
                  <a:cubicBezTo>
                    <a:pt x="2639" y="3063"/>
                    <a:pt x="2653" y="3063"/>
                    <a:pt x="2661" y="3061"/>
                  </a:cubicBezTo>
                  <a:cubicBezTo>
                    <a:pt x="2668" y="3058"/>
                    <a:pt x="2680" y="3058"/>
                    <a:pt x="2694" y="3059"/>
                  </a:cubicBezTo>
                  <a:cubicBezTo>
                    <a:pt x="2701" y="3060"/>
                    <a:pt x="2708" y="3060"/>
                    <a:pt x="2715" y="3060"/>
                  </a:cubicBezTo>
                  <a:cubicBezTo>
                    <a:pt x="2731" y="3060"/>
                    <a:pt x="2742" y="3058"/>
                    <a:pt x="2751" y="3051"/>
                  </a:cubicBezTo>
                  <a:cubicBezTo>
                    <a:pt x="2781" y="3029"/>
                    <a:pt x="2844" y="3026"/>
                    <a:pt x="2869" y="3026"/>
                  </a:cubicBezTo>
                  <a:cubicBezTo>
                    <a:pt x="2886" y="3026"/>
                    <a:pt x="2900" y="3020"/>
                    <a:pt x="2914" y="3014"/>
                  </a:cubicBezTo>
                  <a:cubicBezTo>
                    <a:pt x="2925" y="3009"/>
                    <a:pt x="2935" y="3004"/>
                    <a:pt x="2946" y="3003"/>
                  </a:cubicBezTo>
                  <a:cubicBezTo>
                    <a:pt x="2987" y="2997"/>
                    <a:pt x="3040" y="2988"/>
                    <a:pt x="3053" y="2983"/>
                  </a:cubicBezTo>
                  <a:cubicBezTo>
                    <a:pt x="3059" y="2981"/>
                    <a:pt x="3070" y="2978"/>
                    <a:pt x="3085" y="2975"/>
                  </a:cubicBezTo>
                  <a:cubicBezTo>
                    <a:pt x="3107" y="2970"/>
                    <a:pt x="3158" y="2958"/>
                    <a:pt x="3161" y="2950"/>
                  </a:cubicBezTo>
                  <a:cubicBezTo>
                    <a:pt x="3165" y="2931"/>
                    <a:pt x="3218" y="2921"/>
                    <a:pt x="3244" y="2921"/>
                  </a:cubicBezTo>
                  <a:cubicBezTo>
                    <a:pt x="3253" y="2921"/>
                    <a:pt x="3260" y="2922"/>
                    <a:pt x="3264" y="2924"/>
                  </a:cubicBezTo>
                  <a:cubicBezTo>
                    <a:pt x="3275" y="2929"/>
                    <a:pt x="3291" y="2934"/>
                    <a:pt x="3305" y="2934"/>
                  </a:cubicBezTo>
                  <a:cubicBezTo>
                    <a:pt x="3310" y="2934"/>
                    <a:pt x="3315" y="2934"/>
                    <a:pt x="3319" y="2932"/>
                  </a:cubicBezTo>
                  <a:cubicBezTo>
                    <a:pt x="3333" y="2926"/>
                    <a:pt x="3358" y="2935"/>
                    <a:pt x="3370" y="2949"/>
                  </a:cubicBezTo>
                  <a:cubicBezTo>
                    <a:pt x="3371" y="2951"/>
                    <a:pt x="3372" y="2952"/>
                    <a:pt x="3373" y="2954"/>
                  </a:cubicBezTo>
                  <a:cubicBezTo>
                    <a:pt x="3376" y="2959"/>
                    <a:pt x="3377" y="2964"/>
                    <a:pt x="3376" y="2969"/>
                  </a:cubicBezTo>
                  <a:cubicBezTo>
                    <a:pt x="3375" y="2977"/>
                    <a:pt x="3379" y="2987"/>
                    <a:pt x="3383" y="2996"/>
                  </a:cubicBezTo>
                  <a:cubicBezTo>
                    <a:pt x="3386" y="3003"/>
                    <a:pt x="3389" y="3010"/>
                    <a:pt x="3390" y="3016"/>
                  </a:cubicBezTo>
                  <a:cubicBezTo>
                    <a:pt x="3390" y="3018"/>
                    <a:pt x="3390" y="3021"/>
                    <a:pt x="3390" y="3023"/>
                  </a:cubicBezTo>
                  <a:cubicBezTo>
                    <a:pt x="3389" y="3031"/>
                    <a:pt x="3385" y="3036"/>
                    <a:pt x="3382" y="3041"/>
                  </a:cubicBezTo>
                  <a:cubicBezTo>
                    <a:pt x="3377" y="3047"/>
                    <a:pt x="3377" y="3047"/>
                    <a:pt x="3380" y="3050"/>
                  </a:cubicBezTo>
                  <a:cubicBezTo>
                    <a:pt x="3381" y="3052"/>
                    <a:pt x="3386" y="3054"/>
                    <a:pt x="3394" y="3054"/>
                  </a:cubicBezTo>
                  <a:cubicBezTo>
                    <a:pt x="3411" y="3054"/>
                    <a:pt x="3433" y="3047"/>
                    <a:pt x="3440" y="3039"/>
                  </a:cubicBezTo>
                  <a:cubicBezTo>
                    <a:pt x="3446" y="3033"/>
                    <a:pt x="3451" y="3031"/>
                    <a:pt x="3455" y="3031"/>
                  </a:cubicBezTo>
                  <a:cubicBezTo>
                    <a:pt x="3456" y="3031"/>
                    <a:pt x="3458" y="3032"/>
                    <a:pt x="3460" y="3032"/>
                  </a:cubicBezTo>
                  <a:cubicBezTo>
                    <a:pt x="3471" y="3036"/>
                    <a:pt x="3479" y="3051"/>
                    <a:pt x="3479" y="3061"/>
                  </a:cubicBezTo>
                  <a:cubicBezTo>
                    <a:pt x="3479" y="3065"/>
                    <a:pt x="3485" y="3068"/>
                    <a:pt x="3488" y="3068"/>
                  </a:cubicBezTo>
                  <a:cubicBezTo>
                    <a:pt x="3489" y="3068"/>
                    <a:pt x="3490" y="3068"/>
                    <a:pt x="3490" y="3066"/>
                  </a:cubicBezTo>
                  <a:cubicBezTo>
                    <a:pt x="3490" y="3058"/>
                    <a:pt x="3495" y="3052"/>
                    <a:pt x="3504" y="3052"/>
                  </a:cubicBezTo>
                  <a:cubicBezTo>
                    <a:pt x="3514" y="3052"/>
                    <a:pt x="3529" y="3059"/>
                    <a:pt x="3536" y="3067"/>
                  </a:cubicBezTo>
                  <a:cubicBezTo>
                    <a:pt x="3536" y="3068"/>
                    <a:pt x="3544" y="3068"/>
                    <a:pt x="3551" y="3066"/>
                  </a:cubicBezTo>
                  <a:cubicBezTo>
                    <a:pt x="3556" y="3065"/>
                    <a:pt x="3560" y="3064"/>
                    <a:pt x="3565" y="3064"/>
                  </a:cubicBezTo>
                  <a:cubicBezTo>
                    <a:pt x="3573" y="3064"/>
                    <a:pt x="3578" y="3068"/>
                    <a:pt x="3578" y="3076"/>
                  </a:cubicBezTo>
                  <a:cubicBezTo>
                    <a:pt x="3578" y="3086"/>
                    <a:pt x="3568" y="3094"/>
                    <a:pt x="3559" y="3101"/>
                  </a:cubicBezTo>
                  <a:cubicBezTo>
                    <a:pt x="3553" y="3106"/>
                    <a:pt x="3546" y="3112"/>
                    <a:pt x="3545" y="3116"/>
                  </a:cubicBezTo>
                  <a:cubicBezTo>
                    <a:pt x="3545" y="3117"/>
                    <a:pt x="3546" y="3119"/>
                    <a:pt x="3549" y="3121"/>
                  </a:cubicBezTo>
                  <a:cubicBezTo>
                    <a:pt x="3552" y="3124"/>
                    <a:pt x="3555" y="3124"/>
                    <a:pt x="3555" y="3124"/>
                  </a:cubicBezTo>
                  <a:cubicBezTo>
                    <a:pt x="3559" y="3124"/>
                    <a:pt x="3564" y="3121"/>
                    <a:pt x="3569" y="3117"/>
                  </a:cubicBezTo>
                  <a:cubicBezTo>
                    <a:pt x="3576" y="3111"/>
                    <a:pt x="3584" y="3105"/>
                    <a:pt x="3595" y="3105"/>
                  </a:cubicBezTo>
                  <a:cubicBezTo>
                    <a:pt x="3598" y="3105"/>
                    <a:pt x="3601" y="3105"/>
                    <a:pt x="3604" y="3106"/>
                  </a:cubicBezTo>
                  <a:cubicBezTo>
                    <a:pt x="3616" y="3110"/>
                    <a:pt x="3634" y="3100"/>
                    <a:pt x="3651" y="3089"/>
                  </a:cubicBezTo>
                  <a:cubicBezTo>
                    <a:pt x="3662" y="3081"/>
                    <a:pt x="3674" y="3074"/>
                    <a:pt x="3684" y="3072"/>
                  </a:cubicBezTo>
                  <a:cubicBezTo>
                    <a:pt x="3699" y="3069"/>
                    <a:pt x="3716" y="3057"/>
                    <a:pt x="3732" y="3047"/>
                  </a:cubicBezTo>
                  <a:cubicBezTo>
                    <a:pt x="3739" y="3042"/>
                    <a:pt x="3745" y="3038"/>
                    <a:pt x="3751" y="3034"/>
                  </a:cubicBezTo>
                  <a:cubicBezTo>
                    <a:pt x="3760" y="3029"/>
                    <a:pt x="3773" y="3026"/>
                    <a:pt x="3786" y="3026"/>
                  </a:cubicBezTo>
                  <a:cubicBezTo>
                    <a:pt x="3795" y="3026"/>
                    <a:pt x="3809" y="3027"/>
                    <a:pt x="3813" y="3036"/>
                  </a:cubicBezTo>
                  <a:cubicBezTo>
                    <a:pt x="3814" y="3038"/>
                    <a:pt x="3815" y="3043"/>
                    <a:pt x="3809" y="3048"/>
                  </a:cubicBezTo>
                  <a:cubicBezTo>
                    <a:pt x="3803" y="3054"/>
                    <a:pt x="3796" y="3064"/>
                    <a:pt x="3798" y="3072"/>
                  </a:cubicBezTo>
                  <a:cubicBezTo>
                    <a:pt x="3800" y="3081"/>
                    <a:pt x="3811" y="3089"/>
                    <a:pt x="3829" y="3096"/>
                  </a:cubicBezTo>
                  <a:cubicBezTo>
                    <a:pt x="3876" y="3113"/>
                    <a:pt x="3927" y="3192"/>
                    <a:pt x="3960" y="3245"/>
                  </a:cubicBezTo>
                  <a:cubicBezTo>
                    <a:pt x="3965" y="3252"/>
                    <a:pt x="3969" y="3258"/>
                    <a:pt x="3973" y="3264"/>
                  </a:cubicBezTo>
                  <a:cubicBezTo>
                    <a:pt x="3986" y="3285"/>
                    <a:pt x="4000" y="3313"/>
                    <a:pt x="4011" y="3337"/>
                  </a:cubicBezTo>
                  <a:cubicBezTo>
                    <a:pt x="4024" y="3362"/>
                    <a:pt x="4040" y="3397"/>
                    <a:pt x="4047" y="3399"/>
                  </a:cubicBezTo>
                  <a:cubicBezTo>
                    <a:pt x="4052" y="3399"/>
                    <a:pt x="4057" y="3389"/>
                    <a:pt x="4061" y="3380"/>
                  </a:cubicBezTo>
                  <a:cubicBezTo>
                    <a:pt x="4068" y="3368"/>
                    <a:pt x="4076" y="3353"/>
                    <a:pt x="4090" y="3350"/>
                  </a:cubicBezTo>
                  <a:cubicBezTo>
                    <a:pt x="4092" y="3349"/>
                    <a:pt x="4093" y="3349"/>
                    <a:pt x="4095" y="3349"/>
                  </a:cubicBezTo>
                  <a:cubicBezTo>
                    <a:pt x="4108" y="3349"/>
                    <a:pt x="4117" y="3361"/>
                    <a:pt x="4127" y="3371"/>
                  </a:cubicBezTo>
                  <a:cubicBezTo>
                    <a:pt x="4135" y="3381"/>
                    <a:pt x="4143" y="3390"/>
                    <a:pt x="4152" y="3392"/>
                  </a:cubicBezTo>
                  <a:cubicBezTo>
                    <a:pt x="4158" y="3393"/>
                    <a:pt x="4165" y="3395"/>
                    <a:pt x="4173" y="3398"/>
                  </a:cubicBezTo>
                  <a:cubicBezTo>
                    <a:pt x="4192" y="3403"/>
                    <a:pt x="4212" y="3408"/>
                    <a:pt x="4223" y="3404"/>
                  </a:cubicBezTo>
                  <a:cubicBezTo>
                    <a:pt x="4227" y="3402"/>
                    <a:pt x="4233" y="3400"/>
                    <a:pt x="4239" y="3397"/>
                  </a:cubicBezTo>
                  <a:cubicBezTo>
                    <a:pt x="4262" y="3387"/>
                    <a:pt x="4291" y="3375"/>
                    <a:pt x="4304" y="3383"/>
                  </a:cubicBezTo>
                  <a:cubicBezTo>
                    <a:pt x="4307" y="3384"/>
                    <a:pt x="4311" y="3386"/>
                    <a:pt x="4315" y="3387"/>
                  </a:cubicBezTo>
                  <a:cubicBezTo>
                    <a:pt x="4328" y="3392"/>
                    <a:pt x="4344" y="3399"/>
                    <a:pt x="4356" y="3426"/>
                  </a:cubicBezTo>
                  <a:cubicBezTo>
                    <a:pt x="4369" y="3457"/>
                    <a:pt x="4387" y="3461"/>
                    <a:pt x="4398" y="3461"/>
                  </a:cubicBezTo>
                  <a:cubicBezTo>
                    <a:pt x="4406" y="3461"/>
                    <a:pt x="4420" y="3466"/>
                    <a:pt x="4420" y="3496"/>
                  </a:cubicBezTo>
                  <a:cubicBezTo>
                    <a:pt x="4420" y="3505"/>
                    <a:pt x="4441" y="3522"/>
                    <a:pt x="4452" y="3522"/>
                  </a:cubicBezTo>
                  <a:cubicBezTo>
                    <a:pt x="4466" y="3522"/>
                    <a:pt x="4501" y="3517"/>
                    <a:pt x="4510" y="3511"/>
                  </a:cubicBezTo>
                  <a:cubicBezTo>
                    <a:pt x="4517" y="3507"/>
                    <a:pt x="4525" y="3503"/>
                    <a:pt x="4532" y="3503"/>
                  </a:cubicBezTo>
                  <a:cubicBezTo>
                    <a:pt x="4535" y="3503"/>
                    <a:pt x="4544" y="3504"/>
                    <a:pt x="4546" y="3518"/>
                  </a:cubicBezTo>
                  <a:cubicBezTo>
                    <a:pt x="4548" y="3531"/>
                    <a:pt x="4567" y="3553"/>
                    <a:pt x="4576" y="3553"/>
                  </a:cubicBezTo>
                  <a:cubicBezTo>
                    <a:pt x="4582" y="3553"/>
                    <a:pt x="4588" y="3555"/>
                    <a:pt x="4594" y="3556"/>
                  </a:cubicBezTo>
                  <a:cubicBezTo>
                    <a:pt x="4600" y="3557"/>
                    <a:pt x="4606" y="3558"/>
                    <a:pt x="4610" y="3558"/>
                  </a:cubicBezTo>
                  <a:cubicBezTo>
                    <a:pt x="4613" y="3558"/>
                    <a:pt x="4614" y="3558"/>
                    <a:pt x="4614" y="3558"/>
                  </a:cubicBezTo>
                  <a:cubicBezTo>
                    <a:pt x="4615" y="3551"/>
                    <a:pt x="4622" y="3541"/>
                    <a:pt x="4670" y="3533"/>
                  </a:cubicBezTo>
                  <a:cubicBezTo>
                    <a:pt x="4698" y="3528"/>
                    <a:pt x="4730" y="3519"/>
                    <a:pt x="4736" y="3505"/>
                  </a:cubicBezTo>
                  <a:cubicBezTo>
                    <a:pt x="4742" y="3491"/>
                    <a:pt x="4758" y="3485"/>
                    <a:pt x="4773" y="3480"/>
                  </a:cubicBezTo>
                  <a:cubicBezTo>
                    <a:pt x="4782" y="3477"/>
                    <a:pt x="4792" y="3474"/>
                    <a:pt x="4795" y="3470"/>
                  </a:cubicBezTo>
                  <a:cubicBezTo>
                    <a:pt x="4801" y="3462"/>
                    <a:pt x="4812" y="3457"/>
                    <a:pt x="4822" y="3452"/>
                  </a:cubicBezTo>
                  <a:cubicBezTo>
                    <a:pt x="4831" y="3447"/>
                    <a:pt x="4841" y="3442"/>
                    <a:pt x="4844" y="3437"/>
                  </a:cubicBezTo>
                  <a:cubicBezTo>
                    <a:pt x="4849" y="3427"/>
                    <a:pt x="4863" y="3424"/>
                    <a:pt x="4876" y="3421"/>
                  </a:cubicBezTo>
                  <a:cubicBezTo>
                    <a:pt x="4883" y="3420"/>
                    <a:pt x="4895" y="3417"/>
                    <a:pt x="4896" y="3415"/>
                  </a:cubicBezTo>
                  <a:cubicBezTo>
                    <a:pt x="4901" y="3401"/>
                    <a:pt x="4929" y="3400"/>
                    <a:pt x="4937" y="3400"/>
                  </a:cubicBezTo>
                  <a:cubicBezTo>
                    <a:pt x="4944" y="3400"/>
                    <a:pt x="4952" y="3401"/>
                    <a:pt x="4957" y="3402"/>
                  </a:cubicBezTo>
                  <a:cubicBezTo>
                    <a:pt x="4968" y="3405"/>
                    <a:pt x="5010" y="3414"/>
                    <a:pt x="5037" y="3418"/>
                  </a:cubicBezTo>
                  <a:cubicBezTo>
                    <a:pt x="5047" y="3419"/>
                    <a:pt x="5054" y="3420"/>
                    <a:pt x="5059" y="3420"/>
                  </a:cubicBezTo>
                  <a:lnTo>
                    <a:pt x="5060" y="3420"/>
                  </a:lnTo>
                  <a:lnTo>
                    <a:pt x="5062" y="3420"/>
                  </a:lnTo>
                  <a:cubicBezTo>
                    <a:pt x="5072" y="3420"/>
                    <a:pt x="5076" y="3432"/>
                    <a:pt x="5080" y="3445"/>
                  </a:cubicBezTo>
                  <a:cubicBezTo>
                    <a:pt x="5082" y="3451"/>
                    <a:pt x="5085" y="3462"/>
                    <a:pt x="5088" y="3463"/>
                  </a:cubicBezTo>
                  <a:cubicBezTo>
                    <a:pt x="5092" y="3464"/>
                    <a:pt x="5099" y="3468"/>
                    <a:pt x="5109" y="3474"/>
                  </a:cubicBezTo>
                  <a:cubicBezTo>
                    <a:pt x="5121" y="3480"/>
                    <a:pt x="5136" y="3489"/>
                    <a:pt x="5144" y="3489"/>
                  </a:cubicBezTo>
                  <a:cubicBezTo>
                    <a:pt x="5145" y="3489"/>
                    <a:pt x="5146" y="3489"/>
                    <a:pt x="5146" y="3489"/>
                  </a:cubicBezTo>
                  <a:cubicBezTo>
                    <a:pt x="5153" y="3483"/>
                    <a:pt x="5168" y="3476"/>
                    <a:pt x="5185" y="3476"/>
                  </a:cubicBezTo>
                  <a:cubicBezTo>
                    <a:pt x="5195" y="3476"/>
                    <a:pt x="5205" y="3479"/>
                    <a:pt x="5214" y="3484"/>
                  </a:cubicBezTo>
                  <a:cubicBezTo>
                    <a:pt x="5217" y="3486"/>
                    <a:pt x="5221" y="3488"/>
                    <a:pt x="5224" y="3491"/>
                  </a:cubicBezTo>
                  <a:cubicBezTo>
                    <a:pt x="5233" y="3496"/>
                    <a:pt x="5241" y="3502"/>
                    <a:pt x="5248" y="3504"/>
                  </a:cubicBezTo>
                  <a:cubicBezTo>
                    <a:pt x="5251" y="3505"/>
                    <a:pt x="5253" y="3505"/>
                    <a:pt x="5254" y="3505"/>
                  </a:cubicBezTo>
                  <a:cubicBezTo>
                    <a:pt x="5256" y="3505"/>
                    <a:pt x="5258" y="3505"/>
                    <a:pt x="5260" y="3502"/>
                  </a:cubicBezTo>
                  <a:cubicBezTo>
                    <a:pt x="5261" y="3499"/>
                    <a:pt x="5264" y="3497"/>
                    <a:pt x="5266" y="3495"/>
                  </a:cubicBezTo>
                  <a:cubicBezTo>
                    <a:pt x="5275" y="3488"/>
                    <a:pt x="5289" y="3483"/>
                    <a:pt x="5302" y="3479"/>
                  </a:cubicBezTo>
                  <a:cubicBezTo>
                    <a:pt x="5308" y="3477"/>
                    <a:pt x="5316" y="3474"/>
                    <a:pt x="5320" y="3472"/>
                  </a:cubicBezTo>
                  <a:cubicBezTo>
                    <a:pt x="5322" y="3471"/>
                    <a:pt x="5323" y="3470"/>
                    <a:pt x="5323" y="3470"/>
                  </a:cubicBezTo>
                  <a:cubicBezTo>
                    <a:pt x="5329" y="3462"/>
                    <a:pt x="5334" y="3439"/>
                    <a:pt x="5326" y="3433"/>
                  </a:cubicBezTo>
                  <a:cubicBezTo>
                    <a:pt x="5312" y="3421"/>
                    <a:pt x="5300" y="3376"/>
                    <a:pt x="5297" y="3367"/>
                  </a:cubicBezTo>
                  <a:cubicBezTo>
                    <a:pt x="5297" y="3365"/>
                    <a:pt x="5297" y="3363"/>
                    <a:pt x="5297" y="3362"/>
                  </a:cubicBezTo>
                  <a:cubicBezTo>
                    <a:pt x="5297" y="3350"/>
                    <a:pt x="5307" y="3344"/>
                    <a:pt x="5315" y="3338"/>
                  </a:cubicBezTo>
                  <a:cubicBezTo>
                    <a:pt x="5321" y="3334"/>
                    <a:pt x="5328" y="3330"/>
                    <a:pt x="5329" y="3325"/>
                  </a:cubicBezTo>
                  <a:cubicBezTo>
                    <a:pt x="5333" y="3313"/>
                    <a:pt x="5346" y="3307"/>
                    <a:pt x="5357" y="3303"/>
                  </a:cubicBezTo>
                  <a:cubicBezTo>
                    <a:pt x="5363" y="3300"/>
                    <a:pt x="5369" y="3298"/>
                    <a:pt x="5371" y="3295"/>
                  </a:cubicBezTo>
                  <a:cubicBezTo>
                    <a:pt x="5373" y="3293"/>
                    <a:pt x="5375" y="3290"/>
                    <a:pt x="5377" y="3286"/>
                  </a:cubicBezTo>
                  <a:cubicBezTo>
                    <a:pt x="5382" y="3278"/>
                    <a:pt x="5387" y="3268"/>
                    <a:pt x="5398" y="3268"/>
                  </a:cubicBezTo>
                  <a:cubicBezTo>
                    <a:pt x="5400" y="3268"/>
                    <a:pt x="5402" y="3269"/>
                    <a:pt x="5404" y="3269"/>
                  </a:cubicBezTo>
                  <a:cubicBezTo>
                    <a:pt x="5405" y="3269"/>
                    <a:pt x="5453" y="3283"/>
                    <a:pt x="5463" y="3293"/>
                  </a:cubicBezTo>
                  <a:cubicBezTo>
                    <a:pt x="5468" y="3298"/>
                    <a:pt x="5490" y="3303"/>
                    <a:pt x="5506" y="3303"/>
                  </a:cubicBezTo>
                  <a:cubicBezTo>
                    <a:pt x="5523" y="3303"/>
                    <a:pt x="5547" y="3315"/>
                    <a:pt x="5566" y="3326"/>
                  </a:cubicBezTo>
                  <a:cubicBezTo>
                    <a:pt x="5571" y="3329"/>
                    <a:pt x="5584" y="3332"/>
                    <a:pt x="5596" y="3334"/>
                  </a:cubicBezTo>
                  <a:cubicBezTo>
                    <a:pt x="5601" y="3335"/>
                    <a:pt x="5606" y="3335"/>
                    <a:pt x="5611" y="3336"/>
                  </a:cubicBezTo>
                  <a:cubicBezTo>
                    <a:pt x="5625" y="3339"/>
                    <a:pt x="5637" y="3343"/>
                    <a:pt x="5642" y="3351"/>
                  </a:cubicBezTo>
                  <a:cubicBezTo>
                    <a:pt x="5647" y="3359"/>
                    <a:pt x="5647" y="3371"/>
                    <a:pt x="5647" y="3385"/>
                  </a:cubicBezTo>
                  <a:cubicBezTo>
                    <a:pt x="5646" y="3397"/>
                    <a:pt x="5646" y="3410"/>
                    <a:pt x="5651" y="3416"/>
                  </a:cubicBezTo>
                  <a:cubicBezTo>
                    <a:pt x="5665" y="3433"/>
                    <a:pt x="5680" y="3447"/>
                    <a:pt x="5688" y="3450"/>
                  </a:cubicBezTo>
                  <a:cubicBezTo>
                    <a:pt x="5689" y="3450"/>
                    <a:pt x="5690" y="3450"/>
                    <a:pt x="5690" y="3450"/>
                  </a:cubicBezTo>
                  <a:cubicBezTo>
                    <a:pt x="5696" y="3446"/>
                    <a:pt x="5711" y="3451"/>
                    <a:pt x="5729" y="3459"/>
                  </a:cubicBezTo>
                  <a:cubicBezTo>
                    <a:pt x="5740" y="3464"/>
                    <a:pt x="5753" y="3470"/>
                    <a:pt x="5759" y="3470"/>
                  </a:cubicBezTo>
                  <a:cubicBezTo>
                    <a:pt x="5767" y="3469"/>
                    <a:pt x="5777" y="3462"/>
                    <a:pt x="5785" y="3457"/>
                  </a:cubicBezTo>
                  <a:cubicBezTo>
                    <a:pt x="5796" y="3450"/>
                    <a:pt x="5807" y="3443"/>
                    <a:pt x="5815" y="3443"/>
                  </a:cubicBezTo>
                  <a:cubicBezTo>
                    <a:pt x="5821" y="3443"/>
                    <a:pt x="5832" y="3441"/>
                    <a:pt x="5843" y="3439"/>
                  </a:cubicBezTo>
                  <a:cubicBezTo>
                    <a:pt x="5860" y="3435"/>
                    <a:pt x="5878" y="3432"/>
                    <a:pt x="5886" y="3434"/>
                  </a:cubicBezTo>
                  <a:cubicBezTo>
                    <a:pt x="5888" y="3434"/>
                    <a:pt x="5889" y="3434"/>
                    <a:pt x="5891" y="3435"/>
                  </a:cubicBezTo>
                  <a:cubicBezTo>
                    <a:pt x="5896" y="3436"/>
                    <a:pt x="5903" y="3438"/>
                    <a:pt x="5910" y="3440"/>
                  </a:cubicBezTo>
                  <a:cubicBezTo>
                    <a:pt x="5925" y="3445"/>
                    <a:pt x="5944" y="3450"/>
                    <a:pt x="5952" y="3450"/>
                  </a:cubicBezTo>
                  <a:cubicBezTo>
                    <a:pt x="5954" y="3449"/>
                    <a:pt x="5956" y="3448"/>
                    <a:pt x="5964" y="3448"/>
                  </a:cubicBezTo>
                  <a:cubicBezTo>
                    <a:pt x="5979" y="3448"/>
                    <a:pt x="6012" y="3454"/>
                    <a:pt x="6019" y="3469"/>
                  </a:cubicBezTo>
                  <a:cubicBezTo>
                    <a:pt x="6021" y="3472"/>
                    <a:pt x="6037" y="3476"/>
                    <a:pt x="6046" y="3478"/>
                  </a:cubicBezTo>
                  <a:cubicBezTo>
                    <a:pt x="6065" y="3483"/>
                    <a:pt x="6083" y="3487"/>
                    <a:pt x="6083" y="3501"/>
                  </a:cubicBezTo>
                  <a:cubicBezTo>
                    <a:pt x="6083" y="3506"/>
                    <a:pt x="6091" y="3512"/>
                    <a:pt x="6100" y="3518"/>
                  </a:cubicBezTo>
                  <a:cubicBezTo>
                    <a:pt x="6108" y="3524"/>
                    <a:pt x="6118" y="3531"/>
                    <a:pt x="6123" y="3541"/>
                  </a:cubicBezTo>
                  <a:cubicBezTo>
                    <a:pt x="6126" y="3546"/>
                    <a:pt x="6142" y="3548"/>
                    <a:pt x="6158" y="3549"/>
                  </a:cubicBezTo>
                  <a:cubicBezTo>
                    <a:pt x="6163" y="3549"/>
                    <a:pt x="6168" y="3549"/>
                    <a:pt x="6173" y="3549"/>
                  </a:cubicBezTo>
                  <a:cubicBezTo>
                    <a:pt x="6197" y="3550"/>
                    <a:pt x="6211" y="3551"/>
                    <a:pt x="6219" y="3557"/>
                  </a:cubicBezTo>
                  <a:cubicBezTo>
                    <a:pt x="6222" y="3560"/>
                    <a:pt x="6240" y="3563"/>
                    <a:pt x="6266" y="3563"/>
                  </a:cubicBezTo>
                  <a:cubicBezTo>
                    <a:pt x="6290" y="3563"/>
                    <a:pt x="6307" y="3561"/>
                    <a:pt x="6311" y="3559"/>
                  </a:cubicBezTo>
                  <a:cubicBezTo>
                    <a:pt x="6314" y="3552"/>
                    <a:pt x="6327" y="3549"/>
                    <a:pt x="6360" y="3544"/>
                  </a:cubicBezTo>
                  <a:cubicBezTo>
                    <a:pt x="6380" y="3541"/>
                    <a:pt x="6405" y="3537"/>
                    <a:pt x="6412" y="3532"/>
                  </a:cubicBezTo>
                  <a:cubicBezTo>
                    <a:pt x="6420" y="3526"/>
                    <a:pt x="6433" y="3524"/>
                    <a:pt x="6445" y="3522"/>
                  </a:cubicBezTo>
                  <a:cubicBezTo>
                    <a:pt x="6455" y="3520"/>
                    <a:pt x="6470" y="3518"/>
                    <a:pt x="6471" y="3513"/>
                  </a:cubicBezTo>
                  <a:cubicBezTo>
                    <a:pt x="6473" y="3500"/>
                    <a:pt x="6490" y="3491"/>
                    <a:pt x="6509" y="3482"/>
                  </a:cubicBezTo>
                  <a:cubicBezTo>
                    <a:pt x="6518" y="3478"/>
                    <a:pt x="6528" y="3473"/>
                    <a:pt x="6534" y="3469"/>
                  </a:cubicBezTo>
                  <a:cubicBezTo>
                    <a:pt x="6546" y="3459"/>
                    <a:pt x="6574" y="3459"/>
                    <a:pt x="6583" y="3459"/>
                  </a:cubicBezTo>
                  <a:cubicBezTo>
                    <a:pt x="6595" y="3459"/>
                    <a:pt x="6633" y="3460"/>
                    <a:pt x="6638" y="3476"/>
                  </a:cubicBezTo>
                  <a:cubicBezTo>
                    <a:pt x="6640" y="3482"/>
                    <a:pt x="6656" y="3489"/>
                    <a:pt x="6676" y="3489"/>
                  </a:cubicBezTo>
                  <a:cubicBezTo>
                    <a:pt x="6684" y="3489"/>
                    <a:pt x="6691" y="3488"/>
                    <a:pt x="6696" y="3486"/>
                  </a:cubicBezTo>
                  <a:cubicBezTo>
                    <a:pt x="6700" y="3484"/>
                    <a:pt x="6706" y="3483"/>
                    <a:pt x="6714" y="3483"/>
                  </a:cubicBezTo>
                  <a:cubicBezTo>
                    <a:pt x="6735" y="3483"/>
                    <a:pt x="6768" y="3491"/>
                    <a:pt x="6775" y="3507"/>
                  </a:cubicBezTo>
                  <a:cubicBezTo>
                    <a:pt x="6779" y="3516"/>
                    <a:pt x="6813" y="3525"/>
                    <a:pt x="6834" y="3525"/>
                  </a:cubicBezTo>
                  <a:cubicBezTo>
                    <a:pt x="6839" y="3525"/>
                    <a:pt x="6842" y="3525"/>
                    <a:pt x="6843" y="3524"/>
                  </a:cubicBezTo>
                  <a:cubicBezTo>
                    <a:pt x="6844" y="3524"/>
                    <a:pt x="6845" y="3523"/>
                    <a:pt x="6847" y="3522"/>
                  </a:cubicBezTo>
                  <a:cubicBezTo>
                    <a:pt x="6853" y="3519"/>
                    <a:pt x="6861" y="3514"/>
                    <a:pt x="6869" y="3509"/>
                  </a:cubicBezTo>
                  <a:cubicBezTo>
                    <a:pt x="6883" y="3501"/>
                    <a:pt x="6896" y="3493"/>
                    <a:pt x="6907" y="3488"/>
                  </a:cubicBezTo>
                  <a:cubicBezTo>
                    <a:pt x="6910" y="3487"/>
                    <a:pt x="6913" y="3486"/>
                    <a:pt x="6916" y="3486"/>
                  </a:cubicBezTo>
                  <a:cubicBezTo>
                    <a:pt x="6924" y="3484"/>
                    <a:pt x="6937" y="3478"/>
                    <a:pt x="6943" y="3469"/>
                  </a:cubicBezTo>
                  <a:cubicBezTo>
                    <a:pt x="6945" y="3466"/>
                    <a:pt x="6946" y="3462"/>
                    <a:pt x="6945" y="3459"/>
                  </a:cubicBezTo>
                  <a:cubicBezTo>
                    <a:pt x="6942" y="3448"/>
                    <a:pt x="6951" y="3431"/>
                    <a:pt x="6965" y="3407"/>
                  </a:cubicBezTo>
                  <a:cubicBezTo>
                    <a:pt x="6972" y="3395"/>
                    <a:pt x="6979" y="3384"/>
                    <a:pt x="6981" y="3377"/>
                  </a:cubicBezTo>
                  <a:cubicBezTo>
                    <a:pt x="6985" y="3359"/>
                    <a:pt x="7018" y="3307"/>
                    <a:pt x="7032" y="3301"/>
                  </a:cubicBezTo>
                  <a:cubicBezTo>
                    <a:pt x="7043" y="3296"/>
                    <a:pt x="7063" y="3278"/>
                    <a:pt x="7062" y="3269"/>
                  </a:cubicBezTo>
                  <a:cubicBezTo>
                    <a:pt x="7054" y="3220"/>
                    <a:pt x="7046" y="3220"/>
                    <a:pt x="7045" y="3220"/>
                  </a:cubicBezTo>
                  <a:lnTo>
                    <a:pt x="7041" y="3220"/>
                  </a:lnTo>
                  <a:cubicBezTo>
                    <a:pt x="7035" y="3220"/>
                    <a:pt x="7023" y="3220"/>
                    <a:pt x="7019" y="3211"/>
                  </a:cubicBezTo>
                  <a:cubicBezTo>
                    <a:pt x="7014" y="3203"/>
                    <a:pt x="7019" y="3190"/>
                    <a:pt x="7034" y="3170"/>
                  </a:cubicBezTo>
                  <a:cubicBezTo>
                    <a:pt x="7051" y="3146"/>
                    <a:pt x="7077" y="3135"/>
                    <a:pt x="7112" y="3135"/>
                  </a:cubicBezTo>
                  <a:cubicBezTo>
                    <a:pt x="7120" y="3135"/>
                    <a:pt x="7127" y="3135"/>
                    <a:pt x="7131" y="3136"/>
                  </a:cubicBezTo>
                  <a:cubicBezTo>
                    <a:pt x="7133" y="3136"/>
                    <a:pt x="7135" y="3136"/>
                    <a:pt x="7136" y="3136"/>
                  </a:cubicBezTo>
                  <a:cubicBezTo>
                    <a:pt x="7137" y="3136"/>
                    <a:pt x="7144" y="3135"/>
                    <a:pt x="7151" y="3133"/>
                  </a:cubicBezTo>
                  <a:cubicBezTo>
                    <a:pt x="7170" y="3130"/>
                    <a:pt x="7201" y="3124"/>
                    <a:pt x="7225" y="3124"/>
                  </a:cubicBezTo>
                  <a:cubicBezTo>
                    <a:pt x="7235" y="3124"/>
                    <a:pt x="7244" y="3125"/>
                    <a:pt x="7250" y="3127"/>
                  </a:cubicBezTo>
                  <a:cubicBezTo>
                    <a:pt x="7260" y="3130"/>
                    <a:pt x="7269" y="3130"/>
                    <a:pt x="7277" y="3130"/>
                  </a:cubicBezTo>
                  <a:lnTo>
                    <a:pt x="7290" y="3130"/>
                  </a:lnTo>
                  <a:cubicBezTo>
                    <a:pt x="7303" y="3130"/>
                    <a:pt x="7318" y="3131"/>
                    <a:pt x="7337" y="3141"/>
                  </a:cubicBezTo>
                  <a:cubicBezTo>
                    <a:pt x="7353" y="3149"/>
                    <a:pt x="7372" y="3152"/>
                    <a:pt x="7389" y="3155"/>
                  </a:cubicBezTo>
                  <a:cubicBezTo>
                    <a:pt x="7393" y="3155"/>
                    <a:pt x="7398" y="3156"/>
                    <a:pt x="7402" y="3157"/>
                  </a:cubicBezTo>
                  <a:cubicBezTo>
                    <a:pt x="7415" y="3159"/>
                    <a:pt x="7426" y="3162"/>
                    <a:pt x="7431" y="3170"/>
                  </a:cubicBezTo>
                  <a:cubicBezTo>
                    <a:pt x="7434" y="3173"/>
                    <a:pt x="7439" y="3177"/>
                    <a:pt x="7444" y="3181"/>
                  </a:cubicBezTo>
                  <a:cubicBezTo>
                    <a:pt x="7446" y="3182"/>
                    <a:pt x="7448" y="3183"/>
                    <a:pt x="7450" y="3184"/>
                  </a:cubicBezTo>
                  <a:cubicBezTo>
                    <a:pt x="7467" y="3195"/>
                    <a:pt x="7488" y="3209"/>
                    <a:pt x="7482" y="3231"/>
                  </a:cubicBezTo>
                  <a:cubicBezTo>
                    <a:pt x="7480" y="3240"/>
                    <a:pt x="7482" y="3241"/>
                    <a:pt x="7489" y="3246"/>
                  </a:cubicBezTo>
                  <a:cubicBezTo>
                    <a:pt x="7498" y="3253"/>
                    <a:pt x="7512" y="3264"/>
                    <a:pt x="7518" y="3299"/>
                  </a:cubicBezTo>
                  <a:cubicBezTo>
                    <a:pt x="7525" y="3333"/>
                    <a:pt x="7537" y="3347"/>
                    <a:pt x="7547" y="3360"/>
                  </a:cubicBezTo>
                  <a:cubicBezTo>
                    <a:pt x="7554" y="3369"/>
                    <a:pt x="7560" y="3377"/>
                    <a:pt x="7563" y="3389"/>
                  </a:cubicBezTo>
                  <a:cubicBezTo>
                    <a:pt x="7566" y="3400"/>
                    <a:pt x="7574" y="3415"/>
                    <a:pt x="7582" y="3431"/>
                  </a:cubicBezTo>
                  <a:cubicBezTo>
                    <a:pt x="7596" y="3457"/>
                    <a:pt x="7605" y="3474"/>
                    <a:pt x="7602" y="3484"/>
                  </a:cubicBezTo>
                  <a:cubicBezTo>
                    <a:pt x="7599" y="3493"/>
                    <a:pt x="7597" y="3503"/>
                    <a:pt x="7602" y="3510"/>
                  </a:cubicBezTo>
                  <a:cubicBezTo>
                    <a:pt x="7603" y="3512"/>
                    <a:pt x="7604" y="3513"/>
                    <a:pt x="7605" y="3514"/>
                  </a:cubicBezTo>
                  <a:cubicBezTo>
                    <a:pt x="7610" y="3517"/>
                    <a:pt x="7617" y="3519"/>
                    <a:pt x="7626" y="3519"/>
                  </a:cubicBezTo>
                  <a:cubicBezTo>
                    <a:pt x="7644" y="3521"/>
                    <a:pt x="7659" y="3527"/>
                    <a:pt x="7671" y="3534"/>
                  </a:cubicBezTo>
                  <a:cubicBezTo>
                    <a:pt x="7675" y="3536"/>
                    <a:pt x="7679" y="3538"/>
                    <a:pt x="7683" y="3540"/>
                  </a:cubicBezTo>
                  <a:cubicBezTo>
                    <a:pt x="7689" y="3543"/>
                    <a:pt x="7695" y="3547"/>
                    <a:pt x="7698" y="3547"/>
                  </a:cubicBezTo>
                  <a:cubicBezTo>
                    <a:pt x="7699" y="3546"/>
                    <a:pt x="7701" y="3546"/>
                    <a:pt x="7704" y="3546"/>
                  </a:cubicBezTo>
                  <a:cubicBezTo>
                    <a:pt x="7720" y="3546"/>
                    <a:pt x="7759" y="3561"/>
                    <a:pt x="7781" y="3582"/>
                  </a:cubicBezTo>
                  <a:cubicBezTo>
                    <a:pt x="7790" y="3591"/>
                    <a:pt x="7801" y="3594"/>
                    <a:pt x="7811" y="3597"/>
                  </a:cubicBezTo>
                  <a:cubicBezTo>
                    <a:pt x="7824" y="3600"/>
                    <a:pt x="7838" y="3604"/>
                    <a:pt x="7836" y="3623"/>
                  </a:cubicBezTo>
                  <a:cubicBezTo>
                    <a:pt x="7835" y="3634"/>
                    <a:pt x="7840" y="3645"/>
                    <a:pt x="7844" y="3656"/>
                  </a:cubicBezTo>
                  <a:cubicBezTo>
                    <a:pt x="7849" y="3666"/>
                    <a:pt x="7854" y="3677"/>
                    <a:pt x="7852" y="3689"/>
                  </a:cubicBezTo>
                  <a:cubicBezTo>
                    <a:pt x="7852" y="3691"/>
                    <a:pt x="7853" y="3693"/>
                    <a:pt x="7855" y="3696"/>
                  </a:cubicBezTo>
                  <a:cubicBezTo>
                    <a:pt x="7865" y="3707"/>
                    <a:pt x="7896" y="3715"/>
                    <a:pt x="7920" y="3711"/>
                  </a:cubicBezTo>
                  <a:cubicBezTo>
                    <a:pt x="7931" y="3710"/>
                    <a:pt x="7941" y="3710"/>
                    <a:pt x="7950" y="3711"/>
                  </a:cubicBezTo>
                  <a:cubicBezTo>
                    <a:pt x="7965" y="3712"/>
                    <a:pt x="7976" y="3714"/>
                    <a:pt x="7983" y="3699"/>
                  </a:cubicBezTo>
                  <a:cubicBezTo>
                    <a:pt x="7993" y="3679"/>
                    <a:pt x="8016" y="3677"/>
                    <a:pt x="8035" y="3675"/>
                  </a:cubicBezTo>
                  <a:cubicBezTo>
                    <a:pt x="8045" y="3674"/>
                    <a:pt x="8055" y="3673"/>
                    <a:pt x="8060" y="3669"/>
                  </a:cubicBezTo>
                  <a:cubicBezTo>
                    <a:pt x="8068" y="3663"/>
                    <a:pt x="8085" y="3657"/>
                    <a:pt x="8099" y="3657"/>
                  </a:cubicBezTo>
                  <a:cubicBezTo>
                    <a:pt x="8109" y="3657"/>
                    <a:pt x="8117" y="3660"/>
                    <a:pt x="8122" y="3665"/>
                  </a:cubicBezTo>
                  <a:cubicBezTo>
                    <a:pt x="8128" y="3671"/>
                    <a:pt x="8130" y="3680"/>
                    <a:pt x="8130" y="3690"/>
                  </a:cubicBezTo>
                  <a:cubicBezTo>
                    <a:pt x="8129" y="3707"/>
                    <a:pt x="8133" y="3718"/>
                    <a:pt x="8137" y="3727"/>
                  </a:cubicBezTo>
                  <a:cubicBezTo>
                    <a:pt x="8141" y="3737"/>
                    <a:pt x="8146" y="3748"/>
                    <a:pt x="8129" y="3758"/>
                  </a:cubicBezTo>
                  <a:cubicBezTo>
                    <a:pt x="8112" y="3769"/>
                    <a:pt x="8101" y="3813"/>
                    <a:pt x="8095" y="3839"/>
                  </a:cubicBezTo>
                  <a:cubicBezTo>
                    <a:pt x="8093" y="3844"/>
                    <a:pt x="8092" y="3848"/>
                    <a:pt x="8091" y="3852"/>
                  </a:cubicBezTo>
                  <a:cubicBezTo>
                    <a:pt x="8089" y="3862"/>
                    <a:pt x="8082" y="3869"/>
                    <a:pt x="8075" y="3876"/>
                  </a:cubicBezTo>
                  <a:cubicBezTo>
                    <a:pt x="8072" y="3878"/>
                    <a:pt x="8070" y="3880"/>
                    <a:pt x="8067" y="3882"/>
                  </a:cubicBezTo>
                  <a:cubicBezTo>
                    <a:pt x="8058" y="3890"/>
                    <a:pt x="8048" y="3898"/>
                    <a:pt x="8046" y="3910"/>
                  </a:cubicBezTo>
                  <a:cubicBezTo>
                    <a:pt x="8044" y="3926"/>
                    <a:pt x="8032" y="3935"/>
                    <a:pt x="8023" y="3942"/>
                  </a:cubicBezTo>
                  <a:cubicBezTo>
                    <a:pt x="8015" y="3948"/>
                    <a:pt x="8010" y="3952"/>
                    <a:pt x="8010" y="3959"/>
                  </a:cubicBezTo>
                  <a:cubicBezTo>
                    <a:pt x="8010" y="3971"/>
                    <a:pt x="7999" y="3978"/>
                    <a:pt x="7981" y="3978"/>
                  </a:cubicBezTo>
                  <a:cubicBezTo>
                    <a:pt x="7965" y="3978"/>
                    <a:pt x="7946" y="3972"/>
                    <a:pt x="7933" y="3963"/>
                  </a:cubicBezTo>
                  <a:cubicBezTo>
                    <a:pt x="7924" y="3957"/>
                    <a:pt x="7912" y="3968"/>
                    <a:pt x="7901" y="3977"/>
                  </a:cubicBezTo>
                  <a:cubicBezTo>
                    <a:pt x="7892" y="3986"/>
                    <a:pt x="7883" y="3994"/>
                    <a:pt x="7873" y="3994"/>
                  </a:cubicBezTo>
                  <a:cubicBezTo>
                    <a:pt x="7872" y="3994"/>
                    <a:pt x="7870" y="3995"/>
                    <a:pt x="7869" y="3996"/>
                  </a:cubicBezTo>
                  <a:cubicBezTo>
                    <a:pt x="7863" y="4004"/>
                    <a:pt x="7864" y="4028"/>
                    <a:pt x="7868" y="4041"/>
                  </a:cubicBezTo>
                  <a:cubicBezTo>
                    <a:pt x="7870" y="4048"/>
                    <a:pt x="7869" y="4056"/>
                    <a:pt x="7868" y="4064"/>
                  </a:cubicBezTo>
                  <a:cubicBezTo>
                    <a:pt x="7868" y="4067"/>
                    <a:pt x="7868" y="4070"/>
                    <a:pt x="7868" y="4073"/>
                  </a:cubicBezTo>
                  <a:cubicBezTo>
                    <a:pt x="7867" y="4082"/>
                    <a:pt x="7868" y="4092"/>
                    <a:pt x="7872" y="4103"/>
                  </a:cubicBezTo>
                  <a:cubicBezTo>
                    <a:pt x="7876" y="4113"/>
                    <a:pt x="7876" y="4127"/>
                    <a:pt x="7877" y="4143"/>
                  </a:cubicBezTo>
                  <a:cubicBezTo>
                    <a:pt x="7877" y="4151"/>
                    <a:pt x="7877" y="4159"/>
                    <a:pt x="7877" y="4167"/>
                  </a:cubicBezTo>
                  <a:cubicBezTo>
                    <a:pt x="7898" y="4153"/>
                    <a:pt x="7923" y="4138"/>
                    <a:pt x="7936" y="4138"/>
                  </a:cubicBezTo>
                  <a:cubicBezTo>
                    <a:pt x="7952" y="4138"/>
                    <a:pt x="7966" y="4150"/>
                    <a:pt x="7981" y="4163"/>
                  </a:cubicBezTo>
                  <a:cubicBezTo>
                    <a:pt x="7995" y="4175"/>
                    <a:pt x="8010" y="4187"/>
                    <a:pt x="8024" y="4187"/>
                  </a:cubicBezTo>
                  <a:cubicBezTo>
                    <a:pt x="8055" y="4187"/>
                    <a:pt x="8189" y="4096"/>
                    <a:pt x="8194" y="4082"/>
                  </a:cubicBezTo>
                  <a:cubicBezTo>
                    <a:pt x="8195" y="4070"/>
                    <a:pt x="8221" y="4041"/>
                    <a:pt x="8284" y="3977"/>
                  </a:cubicBezTo>
                  <a:cubicBezTo>
                    <a:pt x="8297" y="3964"/>
                    <a:pt x="8310" y="3951"/>
                    <a:pt x="8319" y="3941"/>
                  </a:cubicBezTo>
                  <a:cubicBezTo>
                    <a:pt x="8351" y="3907"/>
                    <a:pt x="8409" y="3843"/>
                    <a:pt x="8430" y="3793"/>
                  </a:cubicBezTo>
                  <a:cubicBezTo>
                    <a:pt x="8438" y="3774"/>
                    <a:pt x="8461" y="3747"/>
                    <a:pt x="8481" y="3722"/>
                  </a:cubicBezTo>
                  <a:cubicBezTo>
                    <a:pt x="8494" y="3707"/>
                    <a:pt x="8506" y="3692"/>
                    <a:pt x="8512" y="3684"/>
                  </a:cubicBezTo>
                  <a:cubicBezTo>
                    <a:pt x="8516" y="3676"/>
                    <a:pt x="8520" y="3671"/>
                    <a:pt x="8524" y="3665"/>
                  </a:cubicBezTo>
                  <a:cubicBezTo>
                    <a:pt x="8533" y="3654"/>
                    <a:pt x="8542" y="3642"/>
                    <a:pt x="8559" y="3606"/>
                  </a:cubicBezTo>
                  <a:cubicBezTo>
                    <a:pt x="8574" y="3574"/>
                    <a:pt x="8579" y="3508"/>
                    <a:pt x="8584" y="3461"/>
                  </a:cubicBezTo>
                  <a:cubicBezTo>
                    <a:pt x="8587" y="3419"/>
                    <a:pt x="8588" y="3408"/>
                    <a:pt x="8592" y="3404"/>
                  </a:cubicBezTo>
                  <a:cubicBezTo>
                    <a:pt x="8595" y="3401"/>
                    <a:pt x="8596" y="3395"/>
                    <a:pt x="8597" y="3388"/>
                  </a:cubicBezTo>
                  <a:cubicBezTo>
                    <a:pt x="8598" y="3378"/>
                    <a:pt x="8600" y="3366"/>
                    <a:pt x="8607" y="3357"/>
                  </a:cubicBezTo>
                  <a:cubicBezTo>
                    <a:pt x="8610" y="3352"/>
                    <a:pt x="8612" y="3346"/>
                    <a:pt x="8614" y="3340"/>
                  </a:cubicBezTo>
                  <a:cubicBezTo>
                    <a:pt x="8617" y="3329"/>
                    <a:pt x="8621" y="3315"/>
                    <a:pt x="8636" y="3302"/>
                  </a:cubicBezTo>
                  <a:cubicBezTo>
                    <a:pt x="8655" y="3286"/>
                    <a:pt x="8652" y="3272"/>
                    <a:pt x="8646" y="3258"/>
                  </a:cubicBezTo>
                  <a:cubicBezTo>
                    <a:pt x="8643" y="3249"/>
                    <a:pt x="8644" y="3237"/>
                    <a:pt x="8644" y="3225"/>
                  </a:cubicBezTo>
                  <a:cubicBezTo>
                    <a:pt x="8644" y="3216"/>
                    <a:pt x="8644" y="3205"/>
                    <a:pt x="8642" y="3201"/>
                  </a:cubicBezTo>
                  <a:cubicBezTo>
                    <a:pt x="8634" y="3186"/>
                    <a:pt x="8640" y="3179"/>
                    <a:pt x="8654" y="3171"/>
                  </a:cubicBezTo>
                  <a:cubicBezTo>
                    <a:pt x="8655" y="3170"/>
                    <a:pt x="8655" y="3169"/>
                    <a:pt x="8655" y="3169"/>
                  </a:cubicBezTo>
                  <a:cubicBezTo>
                    <a:pt x="8654" y="3164"/>
                    <a:pt x="8642" y="3151"/>
                    <a:pt x="8626" y="3144"/>
                  </a:cubicBezTo>
                  <a:cubicBezTo>
                    <a:pt x="8623" y="3143"/>
                    <a:pt x="8621" y="3141"/>
                    <a:pt x="8618" y="3140"/>
                  </a:cubicBezTo>
                  <a:cubicBezTo>
                    <a:pt x="8599" y="3132"/>
                    <a:pt x="8578" y="3123"/>
                    <a:pt x="8576" y="3101"/>
                  </a:cubicBezTo>
                  <a:cubicBezTo>
                    <a:pt x="8574" y="3082"/>
                    <a:pt x="8544" y="3059"/>
                    <a:pt x="8523" y="3061"/>
                  </a:cubicBezTo>
                  <a:cubicBezTo>
                    <a:pt x="8513" y="3062"/>
                    <a:pt x="8500" y="3060"/>
                    <a:pt x="8488" y="3058"/>
                  </a:cubicBezTo>
                  <a:cubicBezTo>
                    <a:pt x="8477" y="3057"/>
                    <a:pt x="8466" y="3056"/>
                    <a:pt x="8463" y="3056"/>
                  </a:cubicBezTo>
                  <a:cubicBezTo>
                    <a:pt x="8466" y="3066"/>
                    <a:pt x="8465" y="3075"/>
                    <a:pt x="8460" y="3082"/>
                  </a:cubicBezTo>
                  <a:cubicBezTo>
                    <a:pt x="8457" y="3087"/>
                    <a:pt x="8452" y="3090"/>
                    <a:pt x="8446" y="3090"/>
                  </a:cubicBezTo>
                  <a:lnTo>
                    <a:pt x="8446" y="3090"/>
                  </a:lnTo>
                  <a:cubicBezTo>
                    <a:pt x="8444" y="3090"/>
                    <a:pt x="8442" y="3089"/>
                    <a:pt x="8441" y="3089"/>
                  </a:cubicBezTo>
                  <a:cubicBezTo>
                    <a:pt x="8433" y="3087"/>
                    <a:pt x="8429" y="3093"/>
                    <a:pt x="8417" y="3112"/>
                  </a:cubicBezTo>
                  <a:lnTo>
                    <a:pt x="8414" y="3116"/>
                  </a:lnTo>
                  <a:cubicBezTo>
                    <a:pt x="8406" y="3129"/>
                    <a:pt x="8386" y="3137"/>
                    <a:pt x="8371" y="3137"/>
                  </a:cubicBezTo>
                  <a:cubicBezTo>
                    <a:pt x="8360" y="3137"/>
                    <a:pt x="8356" y="3132"/>
                    <a:pt x="8355" y="3129"/>
                  </a:cubicBezTo>
                  <a:cubicBezTo>
                    <a:pt x="8353" y="3124"/>
                    <a:pt x="8356" y="3118"/>
                    <a:pt x="8363" y="3111"/>
                  </a:cubicBezTo>
                  <a:cubicBezTo>
                    <a:pt x="8372" y="3103"/>
                    <a:pt x="8371" y="3101"/>
                    <a:pt x="8365" y="3095"/>
                  </a:cubicBezTo>
                  <a:cubicBezTo>
                    <a:pt x="8361" y="3089"/>
                    <a:pt x="8355" y="3082"/>
                    <a:pt x="8357" y="3070"/>
                  </a:cubicBezTo>
                  <a:cubicBezTo>
                    <a:pt x="8359" y="3062"/>
                    <a:pt x="8362" y="3054"/>
                    <a:pt x="8365" y="3047"/>
                  </a:cubicBezTo>
                  <a:cubicBezTo>
                    <a:pt x="8365" y="3046"/>
                    <a:pt x="8366" y="3045"/>
                    <a:pt x="8366" y="3044"/>
                  </a:cubicBezTo>
                  <a:cubicBezTo>
                    <a:pt x="8365" y="3045"/>
                    <a:pt x="8365" y="3045"/>
                    <a:pt x="8364" y="3045"/>
                  </a:cubicBezTo>
                  <a:cubicBezTo>
                    <a:pt x="8353" y="3052"/>
                    <a:pt x="8347" y="3063"/>
                    <a:pt x="8341" y="3073"/>
                  </a:cubicBezTo>
                  <a:cubicBezTo>
                    <a:pt x="8335" y="3085"/>
                    <a:pt x="8328" y="3097"/>
                    <a:pt x="8315" y="3100"/>
                  </a:cubicBezTo>
                  <a:cubicBezTo>
                    <a:pt x="8310" y="3101"/>
                    <a:pt x="8305" y="3101"/>
                    <a:pt x="8300" y="3094"/>
                  </a:cubicBezTo>
                  <a:cubicBezTo>
                    <a:pt x="8288" y="3078"/>
                    <a:pt x="8294" y="3030"/>
                    <a:pt x="8299" y="3015"/>
                  </a:cubicBezTo>
                  <a:cubicBezTo>
                    <a:pt x="8296" y="3015"/>
                    <a:pt x="8286" y="3016"/>
                    <a:pt x="8275" y="3017"/>
                  </a:cubicBezTo>
                  <a:cubicBezTo>
                    <a:pt x="8259" y="3019"/>
                    <a:pt x="8238" y="3022"/>
                    <a:pt x="8217" y="3020"/>
                  </a:cubicBezTo>
                  <a:cubicBezTo>
                    <a:pt x="8191" y="3018"/>
                    <a:pt x="8183" y="3008"/>
                    <a:pt x="8181" y="3000"/>
                  </a:cubicBezTo>
                  <a:cubicBezTo>
                    <a:pt x="8178" y="2985"/>
                    <a:pt x="8193" y="2966"/>
                    <a:pt x="8218" y="2953"/>
                  </a:cubicBezTo>
                  <a:cubicBezTo>
                    <a:pt x="8239" y="2942"/>
                    <a:pt x="8245" y="2932"/>
                    <a:pt x="8251" y="2923"/>
                  </a:cubicBezTo>
                  <a:cubicBezTo>
                    <a:pt x="8255" y="2916"/>
                    <a:pt x="8260" y="2909"/>
                    <a:pt x="8269" y="2905"/>
                  </a:cubicBezTo>
                  <a:cubicBezTo>
                    <a:pt x="8282" y="2900"/>
                    <a:pt x="8307" y="2885"/>
                    <a:pt x="8331" y="2870"/>
                  </a:cubicBezTo>
                  <a:cubicBezTo>
                    <a:pt x="8344" y="2862"/>
                    <a:pt x="8357" y="2854"/>
                    <a:pt x="8367" y="2848"/>
                  </a:cubicBezTo>
                  <a:cubicBezTo>
                    <a:pt x="8393" y="2833"/>
                    <a:pt x="8399" y="2816"/>
                    <a:pt x="8405" y="2798"/>
                  </a:cubicBezTo>
                  <a:lnTo>
                    <a:pt x="8406" y="2796"/>
                  </a:lnTo>
                  <a:cubicBezTo>
                    <a:pt x="8411" y="2783"/>
                    <a:pt x="8430" y="2770"/>
                    <a:pt x="8457" y="2753"/>
                  </a:cubicBezTo>
                  <a:cubicBezTo>
                    <a:pt x="8476" y="2741"/>
                    <a:pt x="8497" y="2727"/>
                    <a:pt x="8517" y="2711"/>
                  </a:cubicBezTo>
                  <a:cubicBezTo>
                    <a:pt x="8563" y="2674"/>
                    <a:pt x="8588" y="2651"/>
                    <a:pt x="8599" y="2627"/>
                  </a:cubicBezTo>
                  <a:cubicBezTo>
                    <a:pt x="8606" y="2614"/>
                    <a:pt x="8627" y="2600"/>
                    <a:pt x="8647" y="2587"/>
                  </a:cubicBezTo>
                  <a:cubicBezTo>
                    <a:pt x="8661" y="2578"/>
                    <a:pt x="8683" y="2564"/>
                    <a:pt x="8683" y="2558"/>
                  </a:cubicBezTo>
                  <a:cubicBezTo>
                    <a:pt x="8685" y="2535"/>
                    <a:pt x="8776" y="2489"/>
                    <a:pt x="8831" y="2478"/>
                  </a:cubicBezTo>
                  <a:cubicBezTo>
                    <a:pt x="8845" y="2475"/>
                    <a:pt x="8861" y="2474"/>
                    <a:pt x="8879" y="2474"/>
                  </a:cubicBezTo>
                  <a:cubicBezTo>
                    <a:pt x="8926" y="2474"/>
                    <a:pt x="8987" y="2485"/>
                    <a:pt x="9003" y="2500"/>
                  </a:cubicBezTo>
                  <a:cubicBezTo>
                    <a:pt x="9014" y="2512"/>
                    <a:pt x="9022" y="2512"/>
                    <a:pt x="9034" y="2499"/>
                  </a:cubicBezTo>
                  <a:cubicBezTo>
                    <a:pt x="9040" y="2492"/>
                    <a:pt x="9050" y="2491"/>
                    <a:pt x="9058" y="2491"/>
                  </a:cubicBezTo>
                  <a:cubicBezTo>
                    <a:pt x="9067" y="2491"/>
                    <a:pt x="9078" y="2492"/>
                    <a:pt x="9091" y="2494"/>
                  </a:cubicBezTo>
                  <a:cubicBezTo>
                    <a:pt x="9097" y="2495"/>
                    <a:pt x="9103" y="2495"/>
                    <a:pt x="9110" y="2496"/>
                  </a:cubicBezTo>
                  <a:cubicBezTo>
                    <a:pt x="9128" y="2498"/>
                    <a:pt x="9139" y="2494"/>
                    <a:pt x="9149" y="2490"/>
                  </a:cubicBezTo>
                  <a:cubicBezTo>
                    <a:pt x="9160" y="2486"/>
                    <a:pt x="9171" y="2482"/>
                    <a:pt x="9184" y="2486"/>
                  </a:cubicBezTo>
                  <a:cubicBezTo>
                    <a:pt x="9193" y="2489"/>
                    <a:pt x="9203" y="2492"/>
                    <a:pt x="9212" y="2492"/>
                  </a:cubicBezTo>
                  <a:cubicBezTo>
                    <a:pt x="9220" y="2492"/>
                    <a:pt x="9231" y="2489"/>
                    <a:pt x="9240" y="2471"/>
                  </a:cubicBezTo>
                  <a:cubicBezTo>
                    <a:pt x="9252" y="2448"/>
                    <a:pt x="9289" y="2446"/>
                    <a:pt x="9304" y="2446"/>
                  </a:cubicBezTo>
                  <a:cubicBezTo>
                    <a:pt x="9326" y="2446"/>
                    <a:pt x="9347" y="2450"/>
                    <a:pt x="9356" y="2457"/>
                  </a:cubicBezTo>
                  <a:cubicBezTo>
                    <a:pt x="9359" y="2458"/>
                    <a:pt x="9361" y="2460"/>
                    <a:pt x="9363" y="2462"/>
                  </a:cubicBezTo>
                  <a:cubicBezTo>
                    <a:pt x="9377" y="2473"/>
                    <a:pt x="9389" y="2480"/>
                    <a:pt x="9407" y="2468"/>
                  </a:cubicBezTo>
                  <a:cubicBezTo>
                    <a:pt x="9413" y="2464"/>
                    <a:pt x="9418" y="2462"/>
                    <a:pt x="9422" y="2462"/>
                  </a:cubicBezTo>
                  <a:cubicBezTo>
                    <a:pt x="9433" y="2462"/>
                    <a:pt x="9439" y="2471"/>
                    <a:pt x="9445" y="2478"/>
                  </a:cubicBezTo>
                  <a:cubicBezTo>
                    <a:pt x="9450" y="2486"/>
                    <a:pt x="9455" y="2493"/>
                    <a:pt x="9464" y="2494"/>
                  </a:cubicBezTo>
                  <a:cubicBezTo>
                    <a:pt x="9482" y="2496"/>
                    <a:pt x="9483" y="2507"/>
                    <a:pt x="9482" y="2510"/>
                  </a:cubicBezTo>
                  <a:cubicBezTo>
                    <a:pt x="9482" y="2521"/>
                    <a:pt x="9466" y="2531"/>
                    <a:pt x="9449" y="2529"/>
                  </a:cubicBezTo>
                  <a:cubicBezTo>
                    <a:pt x="9448" y="2529"/>
                    <a:pt x="9446" y="2529"/>
                    <a:pt x="9445" y="2529"/>
                  </a:cubicBezTo>
                  <a:cubicBezTo>
                    <a:pt x="9431" y="2529"/>
                    <a:pt x="9421" y="2534"/>
                    <a:pt x="9421" y="2537"/>
                  </a:cubicBezTo>
                  <a:cubicBezTo>
                    <a:pt x="9420" y="2538"/>
                    <a:pt x="9422" y="2541"/>
                    <a:pt x="9428" y="2544"/>
                  </a:cubicBezTo>
                  <a:cubicBezTo>
                    <a:pt x="9440" y="2551"/>
                    <a:pt x="9457" y="2546"/>
                    <a:pt x="9472" y="2540"/>
                  </a:cubicBezTo>
                  <a:cubicBezTo>
                    <a:pt x="9483" y="2535"/>
                    <a:pt x="9493" y="2531"/>
                    <a:pt x="9502" y="2532"/>
                  </a:cubicBezTo>
                  <a:cubicBezTo>
                    <a:pt x="9509" y="2533"/>
                    <a:pt x="9517" y="2534"/>
                    <a:pt x="9525" y="2534"/>
                  </a:cubicBezTo>
                  <a:cubicBezTo>
                    <a:pt x="9546" y="2534"/>
                    <a:pt x="9564" y="2529"/>
                    <a:pt x="9579" y="2520"/>
                  </a:cubicBezTo>
                  <a:cubicBezTo>
                    <a:pt x="9585" y="2515"/>
                    <a:pt x="9592" y="2513"/>
                    <a:pt x="9598" y="2513"/>
                  </a:cubicBezTo>
                  <a:cubicBezTo>
                    <a:pt x="9606" y="2513"/>
                    <a:pt x="9612" y="2516"/>
                    <a:pt x="9617" y="2519"/>
                  </a:cubicBezTo>
                  <a:cubicBezTo>
                    <a:pt x="9620" y="2520"/>
                    <a:pt x="9623" y="2522"/>
                    <a:pt x="9626" y="2522"/>
                  </a:cubicBezTo>
                  <a:cubicBezTo>
                    <a:pt x="9627" y="2522"/>
                    <a:pt x="9629" y="2522"/>
                    <a:pt x="9632" y="2519"/>
                  </a:cubicBezTo>
                  <a:cubicBezTo>
                    <a:pt x="9651" y="2503"/>
                    <a:pt x="9689" y="2498"/>
                    <a:pt x="9709" y="2498"/>
                  </a:cubicBezTo>
                  <a:cubicBezTo>
                    <a:pt x="9711" y="2498"/>
                    <a:pt x="9713" y="2498"/>
                    <a:pt x="9715" y="2498"/>
                  </a:cubicBezTo>
                  <a:cubicBezTo>
                    <a:pt x="9716" y="2498"/>
                    <a:pt x="9717" y="2498"/>
                    <a:pt x="9717" y="2498"/>
                  </a:cubicBezTo>
                  <a:cubicBezTo>
                    <a:pt x="9714" y="2494"/>
                    <a:pt x="9703" y="2487"/>
                    <a:pt x="9685" y="2487"/>
                  </a:cubicBezTo>
                  <a:cubicBezTo>
                    <a:pt x="9675" y="2487"/>
                    <a:pt x="9661" y="2485"/>
                    <a:pt x="9655" y="2475"/>
                  </a:cubicBezTo>
                  <a:cubicBezTo>
                    <a:pt x="9649" y="2464"/>
                    <a:pt x="9654" y="2447"/>
                    <a:pt x="9674" y="2413"/>
                  </a:cubicBezTo>
                  <a:cubicBezTo>
                    <a:pt x="9693" y="2380"/>
                    <a:pt x="9725" y="2357"/>
                    <a:pt x="9753" y="2338"/>
                  </a:cubicBezTo>
                  <a:cubicBezTo>
                    <a:pt x="9766" y="2329"/>
                    <a:pt x="9777" y="2321"/>
                    <a:pt x="9787" y="2313"/>
                  </a:cubicBezTo>
                  <a:cubicBezTo>
                    <a:pt x="9805" y="2297"/>
                    <a:pt x="9820" y="2293"/>
                    <a:pt x="9831" y="2291"/>
                  </a:cubicBezTo>
                  <a:cubicBezTo>
                    <a:pt x="9841" y="2288"/>
                    <a:pt x="9841" y="2288"/>
                    <a:pt x="9841" y="2284"/>
                  </a:cubicBezTo>
                  <a:cubicBezTo>
                    <a:pt x="9841" y="2265"/>
                    <a:pt x="9857" y="2210"/>
                    <a:pt x="9887" y="2208"/>
                  </a:cubicBezTo>
                  <a:cubicBezTo>
                    <a:pt x="9894" y="2208"/>
                    <a:pt x="9902" y="2209"/>
                    <a:pt x="9912" y="2209"/>
                  </a:cubicBezTo>
                  <a:cubicBezTo>
                    <a:pt x="9922" y="2210"/>
                    <a:pt x="9933" y="2210"/>
                    <a:pt x="9945" y="2210"/>
                  </a:cubicBezTo>
                  <a:cubicBezTo>
                    <a:pt x="9974" y="2210"/>
                    <a:pt x="9995" y="2206"/>
                    <a:pt x="10010" y="2198"/>
                  </a:cubicBezTo>
                  <a:cubicBezTo>
                    <a:pt x="10019" y="2193"/>
                    <a:pt x="10026" y="2191"/>
                    <a:pt x="10033" y="2191"/>
                  </a:cubicBezTo>
                  <a:cubicBezTo>
                    <a:pt x="10046" y="2191"/>
                    <a:pt x="10053" y="2201"/>
                    <a:pt x="10057" y="2209"/>
                  </a:cubicBezTo>
                  <a:cubicBezTo>
                    <a:pt x="10060" y="2213"/>
                    <a:pt x="10062" y="2218"/>
                    <a:pt x="10066" y="2219"/>
                  </a:cubicBezTo>
                  <a:lnTo>
                    <a:pt x="10066" y="2219"/>
                  </a:lnTo>
                  <a:cubicBezTo>
                    <a:pt x="10072" y="2219"/>
                    <a:pt x="10078" y="2214"/>
                    <a:pt x="10084" y="2209"/>
                  </a:cubicBezTo>
                  <a:cubicBezTo>
                    <a:pt x="10093" y="2202"/>
                    <a:pt x="10102" y="2195"/>
                    <a:pt x="10112" y="2195"/>
                  </a:cubicBezTo>
                  <a:cubicBezTo>
                    <a:pt x="10115" y="2195"/>
                    <a:pt x="10119" y="2196"/>
                    <a:pt x="10122" y="2198"/>
                  </a:cubicBezTo>
                  <a:cubicBezTo>
                    <a:pt x="10127" y="2201"/>
                    <a:pt x="10128" y="2205"/>
                    <a:pt x="10129" y="2208"/>
                  </a:cubicBezTo>
                  <a:cubicBezTo>
                    <a:pt x="10130" y="2217"/>
                    <a:pt x="10122" y="2227"/>
                    <a:pt x="10112" y="2239"/>
                  </a:cubicBezTo>
                  <a:cubicBezTo>
                    <a:pt x="10102" y="2250"/>
                    <a:pt x="10091" y="2263"/>
                    <a:pt x="10087" y="2276"/>
                  </a:cubicBezTo>
                  <a:cubicBezTo>
                    <a:pt x="10085" y="2282"/>
                    <a:pt x="10085" y="2286"/>
                    <a:pt x="10087" y="2289"/>
                  </a:cubicBezTo>
                  <a:cubicBezTo>
                    <a:pt x="10089" y="2292"/>
                    <a:pt x="10097" y="2293"/>
                    <a:pt x="10104" y="2293"/>
                  </a:cubicBezTo>
                  <a:cubicBezTo>
                    <a:pt x="10112" y="2294"/>
                    <a:pt x="10120" y="2295"/>
                    <a:pt x="10127" y="2298"/>
                  </a:cubicBezTo>
                  <a:cubicBezTo>
                    <a:pt x="10132" y="2301"/>
                    <a:pt x="10135" y="2304"/>
                    <a:pt x="10135" y="2308"/>
                  </a:cubicBezTo>
                  <a:cubicBezTo>
                    <a:pt x="10136" y="2316"/>
                    <a:pt x="10128" y="2321"/>
                    <a:pt x="10120" y="2327"/>
                  </a:cubicBezTo>
                  <a:cubicBezTo>
                    <a:pt x="10117" y="2328"/>
                    <a:pt x="10113" y="2331"/>
                    <a:pt x="10111" y="2333"/>
                  </a:cubicBezTo>
                  <a:cubicBezTo>
                    <a:pt x="10112" y="2333"/>
                    <a:pt x="10114" y="2334"/>
                    <a:pt x="10117" y="2334"/>
                  </a:cubicBezTo>
                  <a:cubicBezTo>
                    <a:pt x="10132" y="2334"/>
                    <a:pt x="10161" y="2322"/>
                    <a:pt x="10193" y="2290"/>
                  </a:cubicBezTo>
                  <a:cubicBezTo>
                    <a:pt x="10233" y="2250"/>
                    <a:pt x="10276" y="2228"/>
                    <a:pt x="10314" y="2228"/>
                  </a:cubicBezTo>
                  <a:cubicBezTo>
                    <a:pt x="10317" y="2228"/>
                    <a:pt x="10321" y="2228"/>
                    <a:pt x="10324" y="2229"/>
                  </a:cubicBezTo>
                  <a:cubicBezTo>
                    <a:pt x="10329" y="2229"/>
                    <a:pt x="10333" y="2229"/>
                    <a:pt x="10334" y="2227"/>
                  </a:cubicBezTo>
                  <a:cubicBezTo>
                    <a:pt x="10337" y="2224"/>
                    <a:pt x="10336" y="2212"/>
                    <a:pt x="10335" y="2200"/>
                  </a:cubicBezTo>
                  <a:cubicBezTo>
                    <a:pt x="10334" y="2189"/>
                    <a:pt x="10332" y="2175"/>
                    <a:pt x="10333" y="2160"/>
                  </a:cubicBezTo>
                  <a:cubicBezTo>
                    <a:pt x="10335" y="2118"/>
                    <a:pt x="10398" y="2103"/>
                    <a:pt x="10437" y="2103"/>
                  </a:cubicBezTo>
                  <a:cubicBezTo>
                    <a:pt x="10447" y="2103"/>
                    <a:pt x="10462" y="2104"/>
                    <a:pt x="10472" y="2108"/>
                  </a:cubicBezTo>
                  <a:cubicBezTo>
                    <a:pt x="10491" y="2117"/>
                    <a:pt x="10500" y="2125"/>
                    <a:pt x="10498" y="2132"/>
                  </a:cubicBezTo>
                  <a:cubicBezTo>
                    <a:pt x="10498" y="2135"/>
                    <a:pt x="10495" y="2140"/>
                    <a:pt x="10484" y="2140"/>
                  </a:cubicBezTo>
                  <a:cubicBezTo>
                    <a:pt x="10480" y="2140"/>
                    <a:pt x="10474" y="2139"/>
                    <a:pt x="10467" y="2138"/>
                  </a:cubicBezTo>
                  <a:cubicBezTo>
                    <a:pt x="10454" y="2134"/>
                    <a:pt x="10441" y="2138"/>
                    <a:pt x="10432" y="2148"/>
                  </a:cubicBezTo>
                  <a:cubicBezTo>
                    <a:pt x="10422" y="2158"/>
                    <a:pt x="10417" y="2173"/>
                    <a:pt x="10417" y="2189"/>
                  </a:cubicBezTo>
                  <a:cubicBezTo>
                    <a:pt x="10418" y="2210"/>
                    <a:pt x="10411" y="2223"/>
                    <a:pt x="10405" y="2233"/>
                  </a:cubicBezTo>
                  <a:cubicBezTo>
                    <a:pt x="10400" y="2244"/>
                    <a:pt x="10399" y="2247"/>
                    <a:pt x="10403" y="2251"/>
                  </a:cubicBezTo>
                  <a:cubicBezTo>
                    <a:pt x="10407" y="2255"/>
                    <a:pt x="10409" y="2259"/>
                    <a:pt x="10408" y="2263"/>
                  </a:cubicBezTo>
                  <a:cubicBezTo>
                    <a:pt x="10407" y="2270"/>
                    <a:pt x="10401" y="2274"/>
                    <a:pt x="10394" y="2278"/>
                  </a:cubicBezTo>
                  <a:cubicBezTo>
                    <a:pt x="10389" y="2281"/>
                    <a:pt x="10382" y="2285"/>
                    <a:pt x="10382" y="2289"/>
                  </a:cubicBezTo>
                  <a:lnTo>
                    <a:pt x="10382" y="2293"/>
                  </a:lnTo>
                  <a:cubicBezTo>
                    <a:pt x="10381" y="2307"/>
                    <a:pt x="10380" y="2322"/>
                    <a:pt x="10355" y="2329"/>
                  </a:cubicBezTo>
                  <a:cubicBezTo>
                    <a:pt x="10350" y="2331"/>
                    <a:pt x="10343" y="2333"/>
                    <a:pt x="10335" y="2334"/>
                  </a:cubicBezTo>
                  <a:cubicBezTo>
                    <a:pt x="10309" y="2340"/>
                    <a:pt x="10261" y="2350"/>
                    <a:pt x="10259" y="2368"/>
                  </a:cubicBezTo>
                  <a:cubicBezTo>
                    <a:pt x="10258" y="2386"/>
                    <a:pt x="10244" y="2396"/>
                    <a:pt x="10230" y="2406"/>
                  </a:cubicBezTo>
                  <a:cubicBezTo>
                    <a:pt x="10218" y="2415"/>
                    <a:pt x="10205" y="2424"/>
                    <a:pt x="10196" y="2439"/>
                  </a:cubicBezTo>
                  <a:cubicBezTo>
                    <a:pt x="10187" y="2456"/>
                    <a:pt x="10168" y="2470"/>
                    <a:pt x="10145" y="2486"/>
                  </a:cubicBezTo>
                  <a:cubicBezTo>
                    <a:pt x="10117" y="2505"/>
                    <a:pt x="10082" y="2530"/>
                    <a:pt x="10055" y="2570"/>
                  </a:cubicBezTo>
                  <a:cubicBezTo>
                    <a:pt x="10022" y="2620"/>
                    <a:pt x="9976" y="2636"/>
                    <a:pt x="9948" y="2646"/>
                  </a:cubicBezTo>
                  <a:cubicBezTo>
                    <a:pt x="9941" y="2648"/>
                    <a:pt x="9932" y="2651"/>
                    <a:pt x="9930" y="2653"/>
                  </a:cubicBezTo>
                  <a:cubicBezTo>
                    <a:pt x="9931" y="2667"/>
                    <a:pt x="9906" y="2670"/>
                    <a:pt x="9871" y="2671"/>
                  </a:cubicBezTo>
                  <a:cubicBezTo>
                    <a:pt x="9864" y="2672"/>
                    <a:pt x="9859" y="2672"/>
                    <a:pt x="9855" y="2673"/>
                  </a:cubicBezTo>
                  <a:cubicBezTo>
                    <a:pt x="9854" y="2674"/>
                    <a:pt x="9854" y="2680"/>
                    <a:pt x="9855" y="2685"/>
                  </a:cubicBezTo>
                  <a:cubicBezTo>
                    <a:pt x="9857" y="2703"/>
                    <a:pt x="9861" y="2733"/>
                    <a:pt x="9832" y="2763"/>
                  </a:cubicBezTo>
                  <a:cubicBezTo>
                    <a:pt x="9788" y="2811"/>
                    <a:pt x="9763" y="2874"/>
                    <a:pt x="9764" y="2934"/>
                  </a:cubicBezTo>
                  <a:cubicBezTo>
                    <a:pt x="9765" y="3000"/>
                    <a:pt x="9787" y="3182"/>
                    <a:pt x="9805" y="3213"/>
                  </a:cubicBezTo>
                  <a:cubicBezTo>
                    <a:pt x="9815" y="3232"/>
                    <a:pt x="9817" y="3262"/>
                    <a:pt x="9819" y="3290"/>
                  </a:cubicBezTo>
                  <a:cubicBezTo>
                    <a:pt x="9820" y="3312"/>
                    <a:pt x="9822" y="3335"/>
                    <a:pt x="9828" y="3342"/>
                  </a:cubicBezTo>
                  <a:cubicBezTo>
                    <a:pt x="9838" y="3353"/>
                    <a:pt x="9840" y="3367"/>
                    <a:pt x="9842" y="3378"/>
                  </a:cubicBezTo>
                  <a:cubicBezTo>
                    <a:pt x="9843" y="3386"/>
                    <a:pt x="9845" y="3394"/>
                    <a:pt x="9848" y="3397"/>
                  </a:cubicBezTo>
                  <a:cubicBezTo>
                    <a:pt x="9853" y="3397"/>
                    <a:pt x="9873" y="3375"/>
                    <a:pt x="9887" y="3361"/>
                  </a:cubicBezTo>
                  <a:cubicBezTo>
                    <a:pt x="9898" y="3349"/>
                    <a:pt x="9910" y="3336"/>
                    <a:pt x="9920" y="3328"/>
                  </a:cubicBezTo>
                  <a:cubicBezTo>
                    <a:pt x="9934" y="3316"/>
                    <a:pt x="9938" y="3309"/>
                    <a:pt x="9942" y="3302"/>
                  </a:cubicBezTo>
                  <a:cubicBezTo>
                    <a:pt x="9945" y="3296"/>
                    <a:pt x="9949" y="3290"/>
                    <a:pt x="9959" y="3283"/>
                  </a:cubicBezTo>
                  <a:cubicBezTo>
                    <a:pt x="9969" y="3277"/>
                    <a:pt x="9970" y="3253"/>
                    <a:pt x="9970" y="3235"/>
                  </a:cubicBezTo>
                  <a:cubicBezTo>
                    <a:pt x="9971" y="3223"/>
                    <a:pt x="9971" y="3214"/>
                    <a:pt x="9974" y="3208"/>
                  </a:cubicBezTo>
                  <a:cubicBezTo>
                    <a:pt x="9977" y="3199"/>
                    <a:pt x="9989" y="3194"/>
                    <a:pt x="10002" y="3188"/>
                  </a:cubicBezTo>
                  <a:cubicBezTo>
                    <a:pt x="10011" y="3183"/>
                    <a:pt x="10022" y="3178"/>
                    <a:pt x="10026" y="3172"/>
                  </a:cubicBezTo>
                  <a:cubicBezTo>
                    <a:pt x="10035" y="3161"/>
                    <a:pt x="10051" y="3161"/>
                    <a:pt x="10065" y="3161"/>
                  </a:cubicBezTo>
                  <a:cubicBezTo>
                    <a:pt x="10073" y="3161"/>
                    <a:pt x="10080" y="3161"/>
                    <a:pt x="10085" y="3159"/>
                  </a:cubicBezTo>
                  <a:cubicBezTo>
                    <a:pt x="10092" y="3156"/>
                    <a:pt x="10084" y="3131"/>
                    <a:pt x="10080" y="3118"/>
                  </a:cubicBezTo>
                  <a:cubicBezTo>
                    <a:pt x="10078" y="3112"/>
                    <a:pt x="10076" y="3106"/>
                    <a:pt x="10075" y="3102"/>
                  </a:cubicBezTo>
                  <a:cubicBezTo>
                    <a:pt x="10069" y="3080"/>
                    <a:pt x="10104" y="3056"/>
                    <a:pt x="10135" y="3036"/>
                  </a:cubicBezTo>
                  <a:cubicBezTo>
                    <a:pt x="10140" y="3032"/>
                    <a:pt x="10146" y="3029"/>
                    <a:pt x="10150" y="3025"/>
                  </a:cubicBezTo>
                  <a:cubicBezTo>
                    <a:pt x="10158" y="3020"/>
                    <a:pt x="10166" y="3018"/>
                    <a:pt x="10177" y="3018"/>
                  </a:cubicBezTo>
                  <a:cubicBezTo>
                    <a:pt x="10183" y="3018"/>
                    <a:pt x="10189" y="3018"/>
                    <a:pt x="10195" y="3019"/>
                  </a:cubicBezTo>
                  <a:cubicBezTo>
                    <a:pt x="10201" y="3020"/>
                    <a:pt x="10207" y="3021"/>
                    <a:pt x="10213" y="3021"/>
                  </a:cubicBezTo>
                  <a:cubicBezTo>
                    <a:pt x="10224" y="3021"/>
                    <a:pt x="10233" y="3017"/>
                    <a:pt x="10241" y="3010"/>
                  </a:cubicBezTo>
                  <a:cubicBezTo>
                    <a:pt x="10263" y="2990"/>
                    <a:pt x="10248" y="2968"/>
                    <a:pt x="10231" y="2947"/>
                  </a:cubicBezTo>
                  <a:cubicBezTo>
                    <a:pt x="10230" y="2946"/>
                    <a:pt x="10228" y="2944"/>
                    <a:pt x="10227" y="2942"/>
                  </a:cubicBezTo>
                  <a:cubicBezTo>
                    <a:pt x="10223" y="2937"/>
                    <a:pt x="10223" y="2928"/>
                    <a:pt x="10227" y="2915"/>
                  </a:cubicBezTo>
                  <a:cubicBezTo>
                    <a:pt x="10236" y="2889"/>
                    <a:pt x="10263" y="2846"/>
                    <a:pt x="10284" y="2840"/>
                  </a:cubicBezTo>
                  <a:cubicBezTo>
                    <a:pt x="10295" y="2837"/>
                    <a:pt x="10305" y="2840"/>
                    <a:pt x="10313" y="2843"/>
                  </a:cubicBezTo>
                  <a:cubicBezTo>
                    <a:pt x="10318" y="2844"/>
                    <a:pt x="10322" y="2845"/>
                    <a:pt x="10326" y="2845"/>
                  </a:cubicBezTo>
                  <a:cubicBezTo>
                    <a:pt x="10329" y="2845"/>
                    <a:pt x="10334" y="2844"/>
                    <a:pt x="10341" y="2838"/>
                  </a:cubicBezTo>
                  <a:cubicBezTo>
                    <a:pt x="10345" y="2834"/>
                    <a:pt x="10346" y="2830"/>
                    <a:pt x="10344" y="2824"/>
                  </a:cubicBezTo>
                  <a:cubicBezTo>
                    <a:pt x="10339" y="2811"/>
                    <a:pt x="10319" y="2798"/>
                    <a:pt x="10310" y="2798"/>
                  </a:cubicBezTo>
                  <a:lnTo>
                    <a:pt x="10308" y="2798"/>
                  </a:lnTo>
                  <a:cubicBezTo>
                    <a:pt x="10304" y="2798"/>
                    <a:pt x="10297" y="2796"/>
                    <a:pt x="10293" y="2784"/>
                  </a:cubicBezTo>
                  <a:cubicBezTo>
                    <a:pt x="10286" y="2764"/>
                    <a:pt x="10292" y="2723"/>
                    <a:pt x="10321" y="2702"/>
                  </a:cubicBezTo>
                  <a:cubicBezTo>
                    <a:pt x="10341" y="2686"/>
                    <a:pt x="10341" y="2681"/>
                    <a:pt x="10341" y="2680"/>
                  </a:cubicBezTo>
                  <a:cubicBezTo>
                    <a:pt x="10340" y="2677"/>
                    <a:pt x="10326" y="2673"/>
                    <a:pt x="10320" y="2671"/>
                  </a:cubicBezTo>
                  <a:cubicBezTo>
                    <a:pt x="10308" y="2668"/>
                    <a:pt x="10300" y="2669"/>
                    <a:pt x="10292" y="2672"/>
                  </a:cubicBezTo>
                  <a:cubicBezTo>
                    <a:pt x="10287" y="2673"/>
                    <a:pt x="10281" y="2675"/>
                    <a:pt x="10274" y="2675"/>
                  </a:cubicBezTo>
                  <a:lnTo>
                    <a:pt x="10274" y="2675"/>
                  </a:lnTo>
                  <a:cubicBezTo>
                    <a:pt x="10263" y="2675"/>
                    <a:pt x="10255" y="2668"/>
                    <a:pt x="10249" y="2657"/>
                  </a:cubicBezTo>
                  <a:cubicBezTo>
                    <a:pt x="10241" y="2641"/>
                    <a:pt x="10239" y="2614"/>
                    <a:pt x="10260" y="2587"/>
                  </a:cubicBezTo>
                  <a:cubicBezTo>
                    <a:pt x="10274" y="2568"/>
                    <a:pt x="10288" y="2558"/>
                    <a:pt x="10299" y="2551"/>
                  </a:cubicBezTo>
                  <a:cubicBezTo>
                    <a:pt x="10311" y="2542"/>
                    <a:pt x="10320" y="2537"/>
                    <a:pt x="10323" y="2521"/>
                  </a:cubicBezTo>
                  <a:cubicBezTo>
                    <a:pt x="10328" y="2496"/>
                    <a:pt x="10351" y="2465"/>
                    <a:pt x="10368" y="2442"/>
                  </a:cubicBezTo>
                  <a:cubicBezTo>
                    <a:pt x="10374" y="2434"/>
                    <a:pt x="10379" y="2428"/>
                    <a:pt x="10381" y="2423"/>
                  </a:cubicBezTo>
                  <a:cubicBezTo>
                    <a:pt x="10385" y="2416"/>
                    <a:pt x="10393" y="2413"/>
                    <a:pt x="10405" y="2413"/>
                  </a:cubicBezTo>
                  <a:cubicBezTo>
                    <a:pt x="10413" y="2413"/>
                    <a:pt x="10422" y="2414"/>
                    <a:pt x="10430" y="2416"/>
                  </a:cubicBezTo>
                  <a:cubicBezTo>
                    <a:pt x="10439" y="2417"/>
                    <a:pt x="10448" y="2418"/>
                    <a:pt x="10452" y="2417"/>
                  </a:cubicBezTo>
                  <a:cubicBezTo>
                    <a:pt x="10453" y="2417"/>
                    <a:pt x="10454" y="2417"/>
                    <a:pt x="10455" y="2417"/>
                  </a:cubicBezTo>
                  <a:cubicBezTo>
                    <a:pt x="10464" y="2417"/>
                    <a:pt x="10468" y="2425"/>
                    <a:pt x="10471" y="2430"/>
                  </a:cubicBezTo>
                  <a:cubicBezTo>
                    <a:pt x="10471" y="2432"/>
                    <a:pt x="10473" y="2435"/>
                    <a:pt x="10474" y="2436"/>
                  </a:cubicBezTo>
                  <a:cubicBezTo>
                    <a:pt x="10474" y="2435"/>
                    <a:pt x="10475" y="2435"/>
                    <a:pt x="10478" y="2432"/>
                  </a:cubicBezTo>
                  <a:cubicBezTo>
                    <a:pt x="10484" y="2427"/>
                    <a:pt x="10492" y="2417"/>
                    <a:pt x="10499" y="2407"/>
                  </a:cubicBezTo>
                  <a:cubicBezTo>
                    <a:pt x="10518" y="2384"/>
                    <a:pt x="10538" y="2357"/>
                    <a:pt x="10559" y="2357"/>
                  </a:cubicBezTo>
                  <a:cubicBezTo>
                    <a:pt x="10565" y="2357"/>
                    <a:pt x="10570" y="2359"/>
                    <a:pt x="10574" y="2363"/>
                  </a:cubicBezTo>
                  <a:cubicBezTo>
                    <a:pt x="10581" y="2371"/>
                    <a:pt x="10580" y="2385"/>
                    <a:pt x="10579" y="2400"/>
                  </a:cubicBezTo>
                  <a:cubicBezTo>
                    <a:pt x="10579" y="2410"/>
                    <a:pt x="10578" y="2420"/>
                    <a:pt x="10580" y="2428"/>
                  </a:cubicBezTo>
                  <a:cubicBezTo>
                    <a:pt x="10582" y="2432"/>
                    <a:pt x="10582" y="2433"/>
                    <a:pt x="10582" y="2433"/>
                  </a:cubicBezTo>
                  <a:cubicBezTo>
                    <a:pt x="10584" y="2433"/>
                    <a:pt x="10592" y="2425"/>
                    <a:pt x="10599" y="2419"/>
                  </a:cubicBezTo>
                  <a:cubicBezTo>
                    <a:pt x="10610" y="2410"/>
                    <a:pt x="10624" y="2397"/>
                    <a:pt x="10642" y="2384"/>
                  </a:cubicBezTo>
                  <a:cubicBezTo>
                    <a:pt x="10678" y="2360"/>
                    <a:pt x="10737" y="2357"/>
                    <a:pt x="10761" y="2357"/>
                  </a:cubicBezTo>
                  <a:cubicBezTo>
                    <a:pt x="10793" y="2357"/>
                    <a:pt x="10824" y="2362"/>
                    <a:pt x="10839" y="2369"/>
                  </a:cubicBezTo>
                  <a:cubicBezTo>
                    <a:pt x="10857" y="2378"/>
                    <a:pt x="10867" y="2392"/>
                    <a:pt x="10875" y="2403"/>
                  </a:cubicBezTo>
                  <a:cubicBezTo>
                    <a:pt x="10881" y="2412"/>
                    <a:pt x="10886" y="2419"/>
                    <a:pt x="10892" y="2417"/>
                  </a:cubicBezTo>
                  <a:cubicBezTo>
                    <a:pt x="10901" y="2415"/>
                    <a:pt x="10902" y="2410"/>
                    <a:pt x="10903" y="2400"/>
                  </a:cubicBezTo>
                  <a:cubicBezTo>
                    <a:pt x="10904" y="2391"/>
                    <a:pt x="10906" y="2377"/>
                    <a:pt x="10923" y="2372"/>
                  </a:cubicBezTo>
                  <a:cubicBezTo>
                    <a:pt x="10950" y="2364"/>
                    <a:pt x="10998" y="2335"/>
                    <a:pt x="11032" y="2311"/>
                  </a:cubicBezTo>
                  <a:cubicBezTo>
                    <a:pt x="11050" y="2298"/>
                    <a:pt x="11057" y="2296"/>
                    <a:pt x="11062" y="2294"/>
                  </a:cubicBezTo>
                  <a:cubicBezTo>
                    <a:pt x="11065" y="2293"/>
                    <a:pt x="11067" y="2293"/>
                    <a:pt x="11076" y="2282"/>
                  </a:cubicBezTo>
                  <a:cubicBezTo>
                    <a:pt x="11087" y="2268"/>
                    <a:pt x="11099" y="2264"/>
                    <a:pt x="11107" y="2262"/>
                  </a:cubicBezTo>
                  <a:cubicBezTo>
                    <a:pt x="11114" y="2260"/>
                    <a:pt x="11117" y="2259"/>
                    <a:pt x="11119" y="2254"/>
                  </a:cubicBezTo>
                  <a:cubicBezTo>
                    <a:pt x="11126" y="2234"/>
                    <a:pt x="11183" y="2208"/>
                    <a:pt x="11252" y="2193"/>
                  </a:cubicBezTo>
                  <a:cubicBezTo>
                    <a:pt x="11322" y="2177"/>
                    <a:pt x="11403" y="2134"/>
                    <a:pt x="11406" y="2122"/>
                  </a:cubicBezTo>
                  <a:cubicBezTo>
                    <a:pt x="11405" y="2118"/>
                    <a:pt x="11406" y="2113"/>
                    <a:pt x="11409" y="2109"/>
                  </a:cubicBezTo>
                  <a:cubicBezTo>
                    <a:pt x="11413" y="2103"/>
                    <a:pt x="11421" y="2100"/>
                    <a:pt x="11429" y="2100"/>
                  </a:cubicBezTo>
                  <a:cubicBezTo>
                    <a:pt x="11439" y="2100"/>
                    <a:pt x="11446" y="2105"/>
                    <a:pt x="11448" y="2113"/>
                  </a:cubicBezTo>
                  <a:cubicBezTo>
                    <a:pt x="11449" y="2118"/>
                    <a:pt x="11459" y="2119"/>
                    <a:pt x="11475" y="2120"/>
                  </a:cubicBezTo>
                  <a:cubicBezTo>
                    <a:pt x="11485" y="2121"/>
                    <a:pt x="11498" y="2122"/>
                    <a:pt x="11511" y="2125"/>
                  </a:cubicBezTo>
                  <a:cubicBezTo>
                    <a:pt x="11519" y="2127"/>
                    <a:pt x="11526" y="2129"/>
                    <a:pt x="11533" y="2131"/>
                  </a:cubicBezTo>
                  <a:cubicBezTo>
                    <a:pt x="11542" y="2133"/>
                    <a:pt x="11551" y="2136"/>
                    <a:pt x="11559" y="2136"/>
                  </a:cubicBezTo>
                  <a:cubicBezTo>
                    <a:pt x="11566" y="2136"/>
                    <a:pt x="11576" y="2134"/>
                    <a:pt x="11589" y="2120"/>
                  </a:cubicBezTo>
                  <a:cubicBezTo>
                    <a:pt x="11605" y="2104"/>
                    <a:pt x="11600" y="2097"/>
                    <a:pt x="11594" y="2086"/>
                  </a:cubicBezTo>
                  <a:cubicBezTo>
                    <a:pt x="11590" y="2079"/>
                    <a:pt x="11585" y="2072"/>
                    <a:pt x="11585" y="2062"/>
                  </a:cubicBezTo>
                  <a:cubicBezTo>
                    <a:pt x="11586" y="2054"/>
                    <a:pt x="11575" y="2044"/>
                    <a:pt x="11565" y="2034"/>
                  </a:cubicBezTo>
                  <a:cubicBezTo>
                    <a:pt x="11551" y="2020"/>
                    <a:pt x="11537" y="2006"/>
                    <a:pt x="11542" y="1990"/>
                  </a:cubicBezTo>
                  <a:cubicBezTo>
                    <a:pt x="11544" y="1981"/>
                    <a:pt x="11535" y="1960"/>
                    <a:pt x="11522" y="1941"/>
                  </a:cubicBezTo>
                  <a:cubicBezTo>
                    <a:pt x="11511" y="1927"/>
                    <a:pt x="11503" y="1922"/>
                    <a:pt x="11500" y="1922"/>
                  </a:cubicBezTo>
                  <a:cubicBezTo>
                    <a:pt x="11490" y="1931"/>
                    <a:pt x="11472" y="1927"/>
                    <a:pt x="11458" y="1915"/>
                  </a:cubicBezTo>
                  <a:cubicBezTo>
                    <a:pt x="11449" y="1907"/>
                    <a:pt x="11444" y="1898"/>
                    <a:pt x="11444" y="1889"/>
                  </a:cubicBezTo>
                  <a:cubicBezTo>
                    <a:pt x="11444" y="1868"/>
                    <a:pt x="11440" y="1865"/>
                    <a:pt x="11438" y="1865"/>
                  </a:cubicBezTo>
                  <a:cubicBezTo>
                    <a:pt x="11437" y="1865"/>
                    <a:pt x="11434" y="1866"/>
                    <a:pt x="11430" y="1868"/>
                  </a:cubicBezTo>
                  <a:cubicBezTo>
                    <a:pt x="11422" y="1874"/>
                    <a:pt x="11411" y="1876"/>
                    <a:pt x="11400" y="1876"/>
                  </a:cubicBezTo>
                  <a:cubicBezTo>
                    <a:pt x="11383" y="1876"/>
                    <a:pt x="11362" y="1869"/>
                    <a:pt x="11357" y="1852"/>
                  </a:cubicBezTo>
                  <a:cubicBezTo>
                    <a:pt x="11355" y="1846"/>
                    <a:pt x="11356" y="1840"/>
                    <a:pt x="11359" y="1835"/>
                  </a:cubicBezTo>
                  <a:cubicBezTo>
                    <a:pt x="11367" y="1825"/>
                    <a:pt x="11387" y="1817"/>
                    <a:pt x="11409" y="1817"/>
                  </a:cubicBezTo>
                  <a:cubicBezTo>
                    <a:pt x="11420" y="1817"/>
                    <a:pt x="11431" y="1819"/>
                    <a:pt x="11440" y="1823"/>
                  </a:cubicBezTo>
                  <a:cubicBezTo>
                    <a:pt x="11463" y="1832"/>
                    <a:pt x="11468" y="1842"/>
                    <a:pt x="11472" y="1849"/>
                  </a:cubicBezTo>
                  <a:cubicBezTo>
                    <a:pt x="11475" y="1854"/>
                    <a:pt x="11476" y="1857"/>
                    <a:pt x="11482" y="1861"/>
                  </a:cubicBezTo>
                  <a:cubicBezTo>
                    <a:pt x="11487" y="1864"/>
                    <a:pt x="11496" y="1865"/>
                    <a:pt x="11508" y="1865"/>
                  </a:cubicBezTo>
                  <a:cubicBezTo>
                    <a:pt x="11527" y="1865"/>
                    <a:pt x="11549" y="1861"/>
                    <a:pt x="11563" y="1855"/>
                  </a:cubicBezTo>
                  <a:cubicBezTo>
                    <a:pt x="11569" y="1852"/>
                    <a:pt x="11578" y="1848"/>
                    <a:pt x="11589" y="1844"/>
                  </a:cubicBezTo>
                  <a:cubicBezTo>
                    <a:pt x="11615" y="1833"/>
                    <a:pt x="11655" y="1818"/>
                    <a:pt x="11662" y="1805"/>
                  </a:cubicBezTo>
                  <a:cubicBezTo>
                    <a:pt x="11666" y="1799"/>
                    <a:pt x="11666" y="1794"/>
                    <a:pt x="11667" y="1789"/>
                  </a:cubicBezTo>
                  <a:cubicBezTo>
                    <a:pt x="11668" y="1780"/>
                    <a:pt x="11669" y="1772"/>
                    <a:pt x="11686" y="1763"/>
                  </a:cubicBezTo>
                  <a:cubicBezTo>
                    <a:pt x="11693" y="1760"/>
                    <a:pt x="11693" y="1755"/>
                    <a:pt x="11693" y="1754"/>
                  </a:cubicBezTo>
                  <a:cubicBezTo>
                    <a:pt x="11693" y="1746"/>
                    <a:pt x="11684" y="1735"/>
                    <a:pt x="11672" y="1729"/>
                  </a:cubicBezTo>
                  <a:cubicBezTo>
                    <a:pt x="11658" y="1722"/>
                    <a:pt x="11655" y="1708"/>
                    <a:pt x="11657" y="1698"/>
                  </a:cubicBezTo>
                  <a:cubicBezTo>
                    <a:pt x="11660" y="1687"/>
                    <a:pt x="11669" y="1680"/>
                    <a:pt x="11680" y="1680"/>
                  </a:cubicBezTo>
                  <a:cubicBezTo>
                    <a:pt x="11688" y="1680"/>
                    <a:pt x="11690" y="1677"/>
                    <a:pt x="11693" y="1670"/>
                  </a:cubicBezTo>
                  <a:cubicBezTo>
                    <a:pt x="11695" y="1664"/>
                    <a:pt x="11699" y="1656"/>
                    <a:pt x="11708" y="1656"/>
                  </a:cubicBezTo>
                  <a:cubicBezTo>
                    <a:pt x="11714" y="1655"/>
                    <a:pt x="11718" y="1656"/>
                    <a:pt x="11722" y="1658"/>
                  </a:cubicBezTo>
                  <a:cubicBezTo>
                    <a:pt x="11728" y="1660"/>
                    <a:pt x="11735" y="1660"/>
                    <a:pt x="11747" y="1654"/>
                  </a:cubicBezTo>
                  <a:cubicBezTo>
                    <a:pt x="11757" y="1649"/>
                    <a:pt x="11762" y="1650"/>
                    <a:pt x="11765" y="1655"/>
                  </a:cubicBezTo>
                  <a:cubicBezTo>
                    <a:pt x="11769" y="1661"/>
                    <a:pt x="11764" y="1670"/>
                    <a:pt x="11753" y="1688"/>
                  </a:cubicBezTo>
                  <a:cubicBezTo>
                    <a:pt x="11750" y="1693"/>
                    <a:pt x="11747" y="1698"/>
                    <a:pt x="11744" y="1703"/>
                  </a:cubicBezTo>
                  <a:cubicBezTo>
                    <a:pt x="11739" y="1712"/>
                    <a:pt x="11747" y="1721"/>
                    <a:pt x="11759" y="1733"/>
                  </a:cubicBezTo>
                  <a:cubicBezTo>
                    <a:pt x="11765" y="1739"/>
                    <a:pt x="11770" y="1744"/>
                    <a:pt x="11772" y="1750"/>
                  </a:cubicBezTo>
                  <a:cubicBezTo>
                    <a:pt x="11773" y="1752"/>
                    <a:pt x="11783" y="1757"/>
                    <a:pt x="11803" y="1757"/>
                  </a:cubicBezTo>
                  <a:cubicBezTo>
                    <a:pt x="11818" y="1757"/>
                    <a:pt x="11832" y="1754"/>
                    <a:pt x="11842" y="1749"/>
                  </a:cubicBezTo>
                  <a:cubicBezTo>
                    <a:pt x="11848" y="1746"/>
                    <a:pt x="11855" y="1744"/>
                    <a:pt x="11864" y="1744"/>
                  </a:cubicBezTo>
                  <a:cubicBezTo>
                    <a:pt x="11901" y="1744"/>
                    <a:pt x="11965" y="1770"/>
                    <a:pt x="11971" y="1792"/>
                  </a:cubicBezTo>
                  <a:cubicBezTo>
                    <a:pt x="11975" y="1810"/>
                    <a:pt x="11986" y="1836"/>
                    <a:pt x="12022" y="1854"/>
                  </a:cubicBezTo>
                  <a:cubicBezTo>
                    <a:pt x="12038" y="1862"/>
                    <a:pt x="12053" y="1864"/>
                    <a:pt x="12066" y="1867"/>
                  </a:cubicBezTo>
                  <a:cubicBezTo>
                    <a:pt x="12082" y="1869"/>
                    <a:pt x="12095" y="1872"/>
                    <a:pt x="12100" y="1884"/>
                  </a:cubicBezTo>
                  <a:cubicBezTo>
                    <a:pt x="12106" y="1899"/>
                    <a:pt x="12118" y="1905"/>
                    <a:pt x="12134" y="1902"/>
                  </a:cubicBezTo>
                  <a:cubicBezTo>
                    <a:pt x="12144" y="1899"/>
                    <a:pt x="12154" y="1903"/>
                    <a:pt x="12161" y="1907"/>
                  </a:cubicBezTo>
                  <a:cubicBezTo>
                    <a:pt x="12165" y="1909"/>
                    <a:pt x="12169" y="1910"/>
                    <a:pt x="12171" y="1910"/>
                  </a:cubicBezTo>
                  <a:cubicBezTo>
                    <a:pt x="12173" y="1910"/>
                    <a:pt x="12175" y="1910"/>
                    <a:pt x="12177" y="1908"/>
                  </a:cubicBezTo>
                  <a:cubicBezTo>
                    <a:pt x="12185" y="1901"/>
                    <a:pt x="12194" y="1901"/>
                    <a:pt x="12201" y="1903"/>
                  </a:cubicBezTo>
                  <a:cubicBezTo>
                    <a:pt x="12203" y="1903"/>
                    <a:pt x="12206" y="1904"/>
                    <a:pt x="12208" y="1904"/>
                  </a:cubicBezTo>
                  <a:cubicBezTo>
                    <a:pt x="12210" y="1904"/>
                    <a:pt x="12214" y="1903"/>
                    <a:pt x="12219" y="1899"/>
                  </a:cubicBezTo>
                  <a:cubicBezTo>
                    <a:pt x="12221" y="1897"/>
                    <a:pt x="12221" y="1896"/>
                    <a:pt x="12221" y="1896"/>
                  </a:cubicBezTo>
                  <a:cubicBezTo>
                    <a:pt x="12221" y="1893"/>
                    <a:pt x="12209" y="1887"/>
                    <a:pt x="12204" y="1884"/>
                  </a:cubicBezTo>
                  <a:cubicBezTo>
                    <a:pt x="12194" y="1878"/>
                    <a:pt x="12185" y="1874"/>
                    <a:pt x="12183" y="1867"/>
                  </a:cubicBezTo>
                  <a:cubicBezTo>
                    <a:pt x="12182" y="1864"/>
                    <a:pt x="12183" y="1861"/>
                    <a:pt x="12184" y="1858"/>
                  </a:cubicBezTo>
                  <a:cubicBezTo>
                    <a:pt x="12188" y="1852"/>
                    <a:pt x="12192" y="1851"/>
                    <a:pt x="12195" y="1851"/>
                  </a:cubicBezTo>
                  <a:cubicBezTo>
                    <a:pt x="12200" y="1851"/>
                    <a:pt x="12205" y="1854"/>
                    <a:pt x="12210" y="1857"/>
                  </a:cubicBezTo>
                  <a:cubicBezTo>
                    <a:pt x="12215" y="1861"/>
                    <a:pt x="12220" y="1864"/>
                    <a:pt x="12225" y="1864"/>
                  </a:cubicBezTo>
                  <a:lnTo>
                    <a:pt x="12230" y="1869"/>
                  </a:lnTo>
                  <a:lnTo>
                    <a:pt x="12230" y="1869"/>
                  </a:lnTo>
                  <a:lnTo>
                    <a:pt x="12230" y="1869"/>
                  </a:lnTo>
                  <a:lnTo>
                    <a:pt x="12227" y="1864"/>
                  </a:lnTo>
                  <a:cubicBezTo>
                    <a:pt x="12228" y="1863"/>
                    <a:pt x="12227" y="1856"/>
                    <a:pt x="12226" y="1852"/>
                  </a:cubicBezTo>
                  <a:cubicBezTo>
                    <a:pt x="12224" y="1843"/>
                    <a:pt x="12222" y="1830"/>
                    <a:pt x="12233" y="1827"/>
                  </a:cubicBezTo>
                  <a:cubicBezTo>
                    <a:pt x="12234" y="1825"/>
                    <a:pt x="12236" y="1811"/>
                    <a:pt x="12232" y="1790"/>
                  </a:cubicBezTo>
                  <a:cubicBezTo>
                    <a:pt x="12228" y="1772"/>
                    <a:pt x="12223" y="1764"/>
                    <a:pt x="12221" y="1763"/>
                  </a:cubicBezTo>
                  <a:cubicBezTo>
                    <a:pt x="12214" y="1761"/>
                    <a:pt x="12211" y="1755"/>
                    <a:pt x="12212" y="1748"/>
                  </a:cubicBezTo>
                  <a:cubicBezTo>
                    <a:pt x="12213" y="1742"/>
                    <a:pt x="12218" y="1735"/>
                    <a:pt x="12229" y="1735"/>
                  </a:cubicBezTo>
                  <a:close/>
                  <a:moveTo>
                    <a:pt x="6133" y="3165"/>
                  </a:moveTo>
                  <a:cubicBezTo>
                    <a:pt x="6103" y="3192"/>
                    <a:pt x="6061" y="3209"/>
                    <a:pt x="6023" y="3224"/>
                  </a:cubicBezTo>
                  <a:cubicBezTo>
                    <a:pt x="5980" y="3242"/>
                    <a:pt x="5942" y="3257"/>
                    <a:pt x="5942" y="3279"/>
                  </a:cubicBezTo>
                  <a:cubicBezTo>
                    <a:pt x="5942" y="3321"/>
                    <a:pt x="5848" y="3343"/>
                    <a:pt x="5798" y="3343"/>
                  </a:cubicBezTo>
                  <a:cubicBezTo>
                    <a:pt x="5778" y="3343"/>
                    <a:pt x="5766" y="3340"/>
                    <a:pt x="5762" y="3333"/>
                  </a:cubicBezTo>
                  <a:cubicBezTo>
                    <a:pt x="5760" y="3331"/>
                    <a:pt x="5760" y="3328"/>
                    <a:pt x="5761" y="3325"/>
                  </a:cubicBezTo>
                  <a:cubicBezTo>
                    <a:pt x="5763" y="3317"/>
                    <a:pt x="5774" y="3313"/>
                    <a:pt x="5799" y="3305"/>
                  </a:cubicBezTo>
                  <a:cubicBezTo>
                    <a:pt x="5835" y="3294"/>
                    <a:pt x="5889" y="3276"/>
                    <a:pt x="5907" y="3236"/>
                  </a:cubicBezTo>
                  <a:cubicBezTo>
                    <a:pt x="5923" y="3202"/>
                    <a:pt x="5959" y="3175"/>
                    <a:pt x="5998" y="3148"/>
                  </a:cubicBezTo>
                  <a:cubicBezTo>
                    <a:pt x="6038" y="3119"/>
                    <a:pt x="6082" y="3088"/>
                    <a:pt x="6111" y="3043"/>
                  </a:cubicBezTo>
                  <a:cubicBezTo>
                    <a:pt x="6125" y="3020"/>
                    <a:pt x="6138" y="2993"/>
                    <a:pt x="6151" y="2967"/>
                  </a:cubicBezTo>
                  <a:cubicBezTo>
                    <a:pt x="6178" y="2914"/>
                    <a:pt x="6194" y="2884"/>
                    <a:pt x="6211" y="2884"/>
                  </a:cubicBezTo>
                  <a:cubicBezTo>
                    <a:pt x="6213" y="2884"/>
                    <a:pt x="6214" y="2884"/>
                    <a:pt x="6215" y="2884"/>
                  </a:cubicBezTo>
                  <a:cubicBezTo>
                    <a:pt x="6220" y="2886"/>
                    <a:pt x="6223" y="2890"/>
                    <a:pt x="6225" y="2897"/>
                  </a:cubicBezTo>
                  <a:cubicBezTo>
                    <a:pt x="6235" y="2940"/>
                    <a:pt x="6191" y="3113"/>
                    <a:pt x="6133" y="316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1" name="Freeform 326">
              <a:extLst>
                <a:ext uri="{FF2B5EF4-FFF2-40B4-BE49-F238E27FC236}">
                  <a16:creationId xmlns:a16="http://schemas.microsoft.com/office/drawing/2014/main" id="{4927F54D-201D-4102-A8B0-3855FB084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459" y="4094163"/>
              <a:ext cx="591893" cy="610673"/>
            </a:xfrm>
            <a:custGeom>
              <a:avLst/>
              <a:gdLst>
                <a:gd name="T0" fmla="*/ 388 w 1387"/>
                <a:gd name="T1" fmla="*/ 382 h 1434"/>
                <a:gd name="T2" fmla="*/ 297 w 1387"/>
                <a:gd name="T3" fmla="*/ 536 h 1434"/>
                <a:gd name="T4" fmla="*/ 273 w 1387"/>
                <a:gd name="T5" fmla="*/ 699 h 1434"/>
                <a:gd name="T6" fmla="*/ 215 w 1387"/>
                <a:gd name="T7" fmla="*/ 767 h 1434"/>
                <a:gd name="T8" fmla="*/ 171 w 1387"/>
                <a:gd name="T9" fmla="*/ 767 h 1434"/>
                <a:gd name="T10" fmla="*/ 94 w 1387"/>
                <a:gd name="T11" fmla="*/ 779 h 1434"/>
                <a:gd name="T12" fmla="*/ 0 w 1387"/>
                <a:gd name="T13" fmla="*/ 798 h 1434"/>
                <a:gd name="T14" fmla="*/ 139 w 1387"/>
                <a:gd name="T15" fmla="*/ 857 h 1434"/>
                <a:gd name="T16" fmla="*/ 317 w 1387"/>
                <a:gd name="T17" fmla="*/ 861 h 1434"/>
                <a:gd name="T18" fmla="*/ 361 w 1387"/>
                <a:gd name="T19" fmla="*/ 984 h 1434"/>
                <a:gd name="T20" fmla="*/ 499 w 1387"/>
                <a:gd name="T21" fmla="*/ 1013 h 1434"/>
                <a:gd name="T22" fmla="*/ 515 w 1387"/>
                <a:gd name="T23" fmla="*/ 993 h 1434"/>
                <a:gd name="T24" fmla="*/ 564 w 1387"/>
                <a:gd name="T25" fmla="*/ 942 h 1434"/>
                <a:gd name="T26" fmla="*/ 606 w 1387"/>
                <a:gd name="T27" fmla="*/ 951 h 1434"/>
                <a:gd name="T28" fmla="*/ 677 w 1387"/>
                <a:gd name="T29" fmla="*/ 959 h 1434"/>
                <a:gd name="T30" fmla="*/ 701 w 1387"/>
                <a:gd name="T31" fmla="*/ 1086 h 1434"/>
                <a:gd name="T32" fmla="*/ 734 w 1387"/>
                <a:gd name="T33" fmla="*/ 1211 h 1434"/>
                <a:gd name="T34" fmla="*/ 739 w 1387"/>
                <a:gd name="T35" fmla="*/ 1259 h 1434"/>
                <a:gd name="T36" fmla="*/ 834 w 1387"/>
                <a:gd name="T37" fmla="*/ 1238 h 1434"/>
                <a:gd name="T38" fmla="*/ 882 w 1387"/>
                <a:gd name="T39" fmla="*/ 1261 h 1434"/>
                <a:gd name="T40" fmla="*/ 936 w 1387"/>
                <a:gd name="T41" fmla="*/ 1264 h 1434"/>
                <a:gd name="T42" fmla="*/ 950 w 1387"/>
                <a:gd name="T43" fmla="*/ 1284 h 1434"/>
                <a:gd name="T44" fmla="*/ 974 w 1387"/>
                <a:gd name="T45" fmla="*/ 1307 h 1434"/>
                <a:gd name="T46" fmla="*/ 1061 w 1387"/>
                <a:gd name="T47" fmla="*/ 1324 h 1434"/>
                <a:gd name="T48" fmla="*/ 1135 w 1387"/>
                <a:gd name="T49" fmla="*/ 1349 h 1434"/>
                <a:gd name="T50" fmla="*/ 1244 w 1387"/>
                <a:gd name="T51" fmla="*/ 1433 h 1434"/>
                <a:gd name="T52" fmla="*/ 1279 w 1387"/>
                <a:gd name="T53" fmla="*/ 1351 h 1434"/>
                <a:gd name="T54" fmla="*/ 1228 w 1387"/>
                <a:gd name="T55" fmla="*/ 1367 h 1434"/>
                <a:gd name="T56" fmla="*/ 1180 w 1387"/>
                <a:gd name="T57" fmla="*/ 1263 h 1434"/>
                <a:gd name="T58" fmla="*/ 1196 w 1387"/>
                <a:gd name="T59" fmla="*/ 1150 h 1434"/>
                <a:gd name="T60" fmla="*/ 1205 w 1387"/>
                <a:gd name="T61" fmla="*/ 1100 h 1434"/>
                <a:gd name="T62" fmla="*/ 1229 w 1387"/>
                <a:gd name="T63" fmla="*/ 1048 h 1434"/>
                <a:gd name="T64" fmla="*/ 1318 w 1387"/>
                <a:gd name="T65" fmla="*/ 1035 h 1434"/>
                <a:gd name="T66" fmla="*/ 1312 w 1387"/>
                <a:gd name="T67" fmla="*/ 1008 h 1434"/>
                <a:gd name="T68" fmla="*/ 1237 w 1387"/>
                <a:gd name="T69" fmla="*/ 659 h 1434"/>
                <a:gd name="T70" fmla="*/ 1236 w 1387"/>
                <a:gd name="T71" fmla="*/ 618 h 1434"/>
                <a:gd name="T72" fmla="*/ 1217 w 1387"/>
                <a:gd name="T73" fmla="*/ 590 h 1434"/>
                <a:gd name="T74" fmla="*/ 1259 w 1387"/>
                <a:gd name="T75" fmla="*/ 508 h 1434"/>
                <a:gd name="T76" fmla="*/ 1285 w 1387"/>
                <a:gd name="T77" fmla="*/ 388 h 1434"/>
                <a:gd name="T78" fmla="*/ 1315 w 1387"/>
                <a:gd name="T79" fmla="*/ 314 h 1434"/>
                <a:gd name="T80" fmla="*/ 1374 w 1387"/>
                <a:gd name="T81" fmla="*/ 253 h 1434"/>
                <a:gd name="T82" fmla="*/ 1360 w 1387"/>
                <a:gd name="T83" fmla="*/ 196 h 1434"/>
                <a:gd name="T84" fmla="*/ 1252 w 1387"/>
                <a:gd name="T85" fmla="*/ 69 h 1434"/>
                <a:gd name="T86" fmla="*/ 1223 w 1387"/>
                <a:gd name="T87" fmla="*/ 58 h 1434"/>
                <a:gd name="T88" fmla="*/ 1155 w 1387"/>
                <a:gd name="T89" fmla="*/ 65 h 1434"/>
                <a:gd name="T90" fmla="*/ 1050 w 1387"/>
                <a:gd name="T91" fmla="*/ 21 h 1434"/>
                <a:gd name="T92" fmla="*/ 971 w 1387"/>
                <a:gd name="T93" fmla="*/ 8 h 1434"/>
                <a:gd name="T94" fmla="*/ 931 w 1387"/>
                <a:gd name="T95" fmla="*/ 24 h 1434"/>
                <a:gd name="T96" fmla="*/ 790 w 1387"/>
                <a:gd name="T97" fmla="*/ 44 h 1434"/>
                <a:gd name="T98" fmla="*/ 745 w 1387"/>
                <a:gd name="T99" fmla="*/ 97 h 1434"/>
                <a:gd name="T100" fmla="*/ 533 w 1387"/>
                <a:gd name="T101" fmla="*/ 25 h 1434"/>
                <a:gd name="T102" fmla="*/ 447 w 1387"/>
                <a:gd name="T103" fmla="*/ 214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4">
                  <a:moveTo>
                    <a:pt x="438" y="226"/>
                  </a:moveTo>
                  <a:cubicBezTo>
                    <a:pt x="428" y="242"/>
                    <a:pt x="419" y="255"/>
                    <a:pt x="419" y="291"/>
                  </a:cubicBezTo>
                  <a:cubicBezTo>
                    <a:pt x="419" y="317"/>
                    <a:pt x="403" y="350"/>
                    <a:pt x="388" y="382"/>
                  </a:cubicBezTo>
                  <a:cubicBezTo>
                    <a:pt x="375" y="409"/>
                    <a:pt x="363" y="435"/>
                    <a:pt x="363" y="451"/>
                  </a:cubicBezTo>
                  <a:cubicBezTo>
                    <a:pt x="363" y="475"/>
                    <a:pt x="341" y="493"/>
                    <a:pt x="322" y="508"/>
                  </a:cubicBezTo>
                  <a:cubicBezTo>
                    <a:pt x="309" y="518"/>
                    <a:pt x="297" y="528"/>
                    <a:pt x="297" y="536"/>
                  </a:cubicBezTo>
                  <a:cubicBezTo>
                    <a:pt x="297" y="546"/>
                    <a:pt x="296" y="560"/>
                    <a:pt x="295" y="577"/>
                  </a:cubicBezTo>
                  <a:cubicBezTo>
                    <a:pt x="293" y="602"/>
                    <a:pt x="292" y="633"/>
                    <a:pt x="292" y="663"/>
                  </a:cubicBezTo>
                  <a:cubicBezTo>
                    <a:pt x="292" y="692"/>
                    <a:pt x="283" y="697"/>
                    <a:pt x="273" y="699"/>
                  </a:cubicBezTo>
                  <a:cubicBezTo>
                    <a:pt x="267" y="701"/>
                    <a:pt x="264" y="702"/>
                    <a:pt x="264" y="720"/>
                  </a:cubicBezTo>
                  <a:cubicBezTo>
                    <a:pt x="264" y="751"/>
                    <a:pt x="253" y="755"/>
                    <a:pt x="238" y="757"/>
                  </a:cubicBezTo>
                  <a:cubicBezTo>
                    <a:pt x="230" y="758"/>
                    <a:pt x="223" y="759"/>
                    <a:pt x="215" y="767"/>
                  </a:cubicBezTo>
                  <a:cubicBezTo>
                    <a:pt x="198" y="783"/>
                    <a:pt x="190" y="789"/>
                    <a:pt x="184" y="789"/>
                  </a:cubicBezTo>
                  <a:cubicBezTo>
                    <a:pt x="179" y="789"/>
                    <a:pt x="175" y="786"/>
                    <a:pt x="173" y="781"/>
                  </a:cubicBezTo>
                  <a:cubicBezTo>
                    <a:pt x="172" y="778"/>
                    <a:pt x="171" y="773"/>
                    <a:pt x="171" y="767"/>
                  </a:cubicBezTo>
                  <a:cubicBezTo>
                    <a:pt x="171" y="754"/>
                    <a:pt x="158" y="753"/>
                    <a:pt x="154" y="753"/>
                  </a:cubicBezTo>
                  <a:cubicBezTo>
                    <a:pt x="143" y="753"/>
                    <a:pt x="131" y="758"/>
                    <a:pt x="120" y="767"/>
                  </a:cubicBezTo>
                  <a:cubicBezTo>
                    <a:pt x="110" y="775"/>
                    <a:pt x="102" y="779"/>
                    <a:pt x="94" y="779"/>
                  </a:cubicBezTo>
                  <a:cubicBezTo>
                    <a:pt x="84" y="779"/>
                    <a:pt x="77" y="773"/>
                    <a:pt x="71" y="769"/>
                  </a:cubicBezTo>
                  <a:cubicBezTo>
                    <a:pt x="68" y="767"/>
                    <a:pt x="65" y="764"/>
                    <a:pt x="62" y="763"/>
                  </a:cubicBezTo>
                  <a:cubicBezTo>
                    <a:pt x="57" y="763"/>
                    <a:pt x="35" y="774"/>
                    <a:pt x="0" y="798"/>
                  </a:cubicBezTo>
                  <a:cubicBezTo>
                    <a:pt x="13" y="825"/>
                    <a:pt x="20" y="852"/>
                    <a:pt x="25" y="878"/>
                  </a:cubicBezTo>
                  <a:cubicBezTo>
                    <a:pt x="43" y="866"/>
                    <a:pt x="56" y="859"/>
                    <a:pt x="64" y="858"/>
                  </a:cubicBezTo>
                  <a:cubicBezTo>
                    <a:pt x="71" y="857"/>
                    <a:pt x="96" y="857"/>
                    <a:pt x="139" y="857"/>
                  </a:cubicBezTo>
                  <a:cubicBezTo>
                    <a:pt x="212" y="857"/>
                    <a:pt x="311" y="858"/>
                    <a:pt x="312" y="858"/>
                  </a:cubicBezTo>
                  <a:lnTo>
                    <a:pt x="315" y="858"/>
                  </a:lnTo>
                  <a:lnTo>
                    <a:pt x="317" y="861"/>
                  </a:lnTo>
                  <a:cubicBezTo>
                    <a:pt x="318" y="862"/>
                    <a:pt x="339" y="897"/>
                    <a:pt x="331" y="930"/>
                  </a:cubicBezTo>
                  <a:cubicBezTo>
                    <a:pt x="328" y="943"/>
                    <a:pt x="330" y="944"/>
                    <a:pt x="337" y="950"/>
                  </a:cubicBezTo>
                  <a:cubicBezTo>
                    <a:pt x="344" y="956"/>
                    <a:pt x="353" y="964"/>
                    <a:pt x="361" y="984"/>
                  </a:cubicBezTo>
                  <a:cubicBezTo>
                    <a:pt x="376" y="1019"/>
                    <a:pt x="386" y="1030"/>
                    <a:pt x="403" y="1030"/>
                  </a:cubicBezTo>
                  <a:cubicBezTo>
                    <a:pt x="408" y="1030"/>
                    <a:pt x="413" y="1029"/>
                    <a:pt x="419" y="1028"/>
                  </a:cubicBezTo>
                  <a:cubicBezTo>
                    <a:pt x="447" y="1019"/>
                    <a:pt x="480" y="1013"/>
                    <a:pt x="499" y="1013"/>
                  </a:cubicBezTo>
                  <a:cubicBezTo>
                    <a:pt x="503" y="1013"/>
                    <a:pt x="506" y="1013"/>
                    <a:pt x="509" y="1014"/>
                  </a:cubicBezTo>
                  <a:cubicBezTo>
                    <a:pt x="509" y="1013"/>
                    <a:pt x="510" y="1012"/>
                    <a:pt x="510" y="1010"/>
                  </a:cubicBezTo>
                  <a:cubicBezTo>
                    <a:pt x="512" y="1006"/>
                    <a:pt x="513" y="998"/>
                    <a:pt x="515" y="993"/>
                  </a:cubicBezTo>
                  <a:cubicBezTo>
                    <a:pt x="517" y="979"/>
                    <a:pt x="521" y="964"/>
                    <a:pt x="528" y="954"/>
                  </a:cubicBezTo>
                  <a:cubicBezTo>
                    <a:pt x="530" y="951"/>
                    <a:pt x="533" y="948"/>
                    <a:pt x="536" y="947"/>
                  </a:cubicBezTo>
                  <a:cubicBezTo>
                    <a:pt x="543" y="943"/>
                    <a:pt x="552" y="942"/>
                    <a:pt x="564" y="942"/>
                  </a:cubicBezTo>
                  <a:cubicBezTo>
                    <a:pt x="582" y="942"/>
                    <a:pt x="600" y="946"/>
                    <a:pt x="601" y="946"/>
                  </a:cubicBezTo>
                  <a:lnTo>
                    <a:pt x="605" y="947"/>
                  </a:lnTo>
                  <a:lnTo>
                    <a:pt x="606" y="951"/>
                  </a:lnTo>
                  <a:cubicBezTo>
                    <a:pt x="606" y="951"/>
                    <a:pt x="609" y="963"/>
                    <a:pt x="637" y="963"/>
                  </a:cubicBezTo>
                  <a:cubicBezTo>
                    <a:pt x="647" y="963"/>
                    <a:pt x="656" y="962"/>
                    <a:pt x="663" y="961"/>
                  </a:cubicBezTo>
                  <a:cubicBezTo>
                    <a:pt x="668" y="960"/>
                    <a:pt x="673" y="959"/>
                    <a:pt x="677" y="959"/>
                  </a:cubicBezTo>
                  <a:cubicBezTo>
                    <a:pt x="694" y="959"/>
                    <a:pt x="694" y="974"/>
                    <a:pt x="694" y="979"/>
                  </a:cubicBezTo>
                  <a:cubicBezTo>
                    <a:pt x="694" y="1007"/>
                    <a:pt x="698" y="1029"/>
                    <a:pt x="705" y="1036"/>
                  </a:cubicBezTo>
                  <a:cubicBezTo>
                    <a:pt x="712" y="1042"/>
                    <a:pt x="709" y="1058"/>
                    <a:pt x="701" y="1086"/>
                  </a:cubicBezTo>
                  <a:cubicBezTo>
                    <a:pt x="698" y="1101"/>
                    <a:pt x="692" y="1123"/>
                    <a:pt x="692" y="1135"/>
                  </a:cubicBezTo>
                  <a:cubicBezTo>
                    <a:pt x="692" y="1139"/>
                    <a:pt x="693" y="1142"/>
                    <a:pt x="695" y="1144"/>
                  </a:cubicBezTo>
                  <a:cubicBezTo>
                    <a:pt x="711" y="1156"/>
                    <a:pt x="738" y="1189"/>
                    <a:pt x="734" y="1211"/>
                  </a:cubicBezTo>
                  <a:lnTo>
                    <a:pt x="733" y="1216"/>
                  </a:lnTo>
                  <a:cubicBezTo>
                    <a:pt x="724" y="1258"/>
                    <a:pt x="728" y="1264"/>
                    <a:pt x="730" y="1264"/>
                  </a:cubicBezTo>
                  <a:cubicBezTo>
                    <a:pt x="733" y="1265"/>
                    <a:pt x="736" y="1262"/>
                    <a:pt x="739" y="1259"/>
                  </a:cubicBezTo>
                  <a:cubicBezTo>
                    <a:pt x="745" y="1252"/>
                    <a:pt x="754" y="1244"/>
                    <a:pt x="769" y="1244"/>
                  </a:cubicBezTo>
                  <a:cubicBezTo>
                    <a:pt x="774" y="1244"/>
                    <a:pt x="779" y="1244"/>
                    <a:pt x="783" y="1244"/>
                  </a:cubicBezTo>
                  <a:cubicBezTo>
                    <a:pt x="799" y="1245"/>
                    <a:pt x="815" y="1246"/>
                    <a:pt x="834" y="1238"/>
                  </a:cubicBezTo>
                  <a:cubicBezTo>
                    <a:pt x="843" y="1234"/>
                    <a:pt x="851" y="1234"/>
                    <a:pt x="860" y="1239"/>
                  </a:cubicBezTo>
                  <a:cubicBezTo>
                    <a:pt x="870" y="1244"/>
                    <a:pt x="877" y="1253"/>
                    <a:pt x="881" y="1258"/>
                  </a:cubicBezTo>
                  <a:cubicBezTo>
                    <a:pt x="882" y="1259"/>
                    <a:pt x="882" y="1260"/>
                    <a:pt x="882" y="1261"/>
                  </a:cubicBezTo>
                  <a:cubicBezTo>
                    <a:pt x="885" y="1268"/>
                    <a:pt x="889" y="1276"/>
                    <a:pt x="893" y="1276"/>
                  </a:cubicBezTo>
                  <a:cubicBezTo>
                    <a:pt x="893" y="1276"/>
                    <a:pt x="894" y="1276"/>
                    <a:pt x="895" y="1275"/>
                  </a:cubicBezTo>
                  <a:cubicBezTo>
                    <a:pt x="904" y="1271"/>
                    <a:pt x="923" y="1264"/>
                    <a:pt x="936" y="1264"/>
                  </a:cubicBezTo>
                  <a:cubicBezTo>
                    <a:pt x="942" y="1264"/>
                    <a:pt x="947" y="1266"/>
                    <a:pt x="949" y="1269"/>
                  </a:cubicBezTo>
                  <a:cubicBezTo>
                    <a:pt x="950" y="1271"/>
                    <a:pt x="952" y="1274"/>
                    <a:pt x="951" y="1278"/>
                  </a:cubicBezTo>
                  <a:cubicBezTo>
                    <a:pt x="950" y="1280"/>
                    <a:pt x="950" y="1282"/>
                    <a:pt x="950" y="1284"/>
                  </a:cubicBezTo>
                  <a:cubicBezTo>
                    <a:pt x="951" y="1290"/>
                    <a:pt x="954" y="1299"/>
                    <a:pt x="959" y="1305"/>
                  </a:cubicBezTo>
                  <a:cubicBezTo>
                    <a:pt x="961" y="1308"/>
                    <a:pt x="963" y="1309"/>
                    <a:pt x="965" y="1309"/>
                  </a:cubicBezTo>
                  <a:cubicBezTo>
                    <a:pt x="968" y="1308"/>
                    <a:pt x="971" y="1307"/>
                    <a:pt x="974" y="1307"/>
                  </a:cubicBezTo>
                  <a:cubicBezTo>
                    <a:pt x="983" y="1307"/>
                    <a:pt x="995" y="1313"/>
                    <a:pt x="1007" y="1319"/>
                  </a:cubicBezTo>
                  <a:cubicBezTo>
                    <a:pt x="1016" y="1323"/>
                    <a:pt x="1027" y="1329"/>
                    <a:pt x="1033" y="1329"/>
                  </a:cubicBezTo>
                  <a:cubicBezTo>
                    <a:pt x="1042" y="1329"/>
                    <a:pt x="1061" y="1329"/>
                    <a:pt x="1061" y="1324"/>
                  </a:cubicBezTo>
                  <a:cubicBezTo>
                    <a:pt x="1061" y="1313"/>
                    <a:pt x="1075" y="1300"/>
                    <a:pt x="1086" y="1300"/>
                  </a:cubicBezTo>
                  <a:cubicBezTo>
                    <a:pt x="1092" y="1300"/>
                    <a:pt x="1097" y="1303"/>
                    <a:pt x="1099" y="1308"/>
                  </a:cubicBezTo>
                  <a:cubicBezTo>
                    <a:pt x="1112" y="1333"/>
                    <a:pt x="1125" y="1349"/>
                    <a:pt x="1135" y="1349"/>
                  </a:cubicBezTo>
                  <a:cubicBezTo>
                    <a:pt x="1165" y="1349"/>
                    <a:pt x="1198" y="1350"/>
                    <a:pt x="1198" y="1368"/>
                  </a:cubicBezTo>
                  <a:cubicBezTo>
                    <a:pt x="1198" y="1381"/>
                    <a:pt x="1211" y="1416"/>
                    <a:pt x="1226" y="1428"/>
                  </a:cubicBezTo>
                  <a:cubicBezTo>
                    <a:pt x="1230" y="1431"/>
                    <a:pt x="1236" y="1433"/>
                    <a:pt x="1244" y="1433"/>
                  </a:cubicBezTo>
                  <a:cubicBezTo>
                    <a:pt x="1257" y="1433"/>
                    <a:pt x="1270" y="1429"/>
                    <a:pt x="1274" y="1427"/>
                  </a:cubicBezTo>
                  <a:cubicBezTo>
                    <a:pt x="1276" y="1425"/>
                    <a:pt x="1284" y="1417"/>
                    <a:pt x="1284" y="1399"/>
                  </a:cubicBezTo>
                  <a:cubicBezTo>
                    <a:pt x="1284" y="1386"/>
                    <a:pt x="1284" y="1354"/>
                    <a:pt x="1279" y="1351"/>
                  </a:cubicBezTo>
                  <a:cubicBezTo>
                    <a:pt x="1278" y="1351"/>
                    <a:pt x="1274" y="1354"/>
                    <a:pt x="1270" y="1356"/>
                  </a:cubicBezTo>
                  <a:cubicBezTo>
                    <a:pt x="1262" y="1362"/>
                    <a:pt x="1251" y="1369"/>
                    <a:pt x="1238" y="1369"/>
                  </a:cubicBezTo>
                  <a:cubicBezTo>
                    <a:pt x="1234" y="1369"/>
                    <a:pt x="1231" y="1368"/>
                    <a:pt x="1228" y="1367"/>
                  </a:cubicBezTo>
                  <a:cubicBezTo>
                    <a:pt x="1210" y="1362"/>
                    <a:pt x="1197" y="1341"/>
                    <a:pt x="1187" y="1323"/>
                  </a:cubicBezTo>
                  <a:cubicBezTo>
                    <a:pt x="1183" y="1316"/>
                    <a:pt x="1178" y="1307"/>
                    <a:pt x="1175" y="1306"/>
                  </a:cubicBezTo>
                  <a:cubicBezTo>
                    <a:pt x="1166" y="1299"/>
                    <a:pt x="1172" y="1283"/>
                    <a:pt x="1180" y="1263"/>
                  </a:cubicBezTo>
                  <a:cubicBezTo>
                    <a:pt x="1184" y="1251"/>
                    <a:pt x="1190" y="1237"/>
                    <a:pt x="1190" y="1230"/>
                  </a:cubicBezTo>
                  <a:cubicBezTo>
                    <a:pt x="1190" y="1223"/>
                    <a:pt x="1191" y="1212"/>
                    <a:pt x="1193" y="1200"/>
                  </a:cubicBezTo>
                  <a:cubicBezTo>
                    <a:pt x="1196" y="1186"/>
                    <a:pt x="1201" y="1154"/>
                    <a:pt x="1196" y="1150"/>
                  </a:cubicBezTo>
                  <a:cubicBezTo>
                    <a:pt x="1190" y="1147"/>
                    <a:pt x="1187" y="1142"/>
                    <a:pt x="1186" y="1135"/>
                  </a:cubicBezTo>
                  <a:cubicBezTo>
                    <a:pt x="1185" y="1127"/>
                    <a:pt x="1189" y="1117"/>
                    <a:pt x="1197" y="1108"/>
                  </a:cubicBezTo>
                  <a:cubicBezTo>
                    <a:pt x="1199" y="1105"/>
                    <a:pt x="1202" y="1102"/>
                    <a:pt x="1205" y="1100"/>
                  </a:cubicBezTo>
                  <a:cubicBezTo>
                    <a:pt x="1210" y="1096"/>
                    <a:pt x="1210" y="1087"/>
                    <a:pt x="1210" y="1078"/>
                  </a:cubicBezTo>
                  <a:cubicBezTo>
                    <a:pt x="1209" y="1069"/>
                    <a:pt x="1209" y="1059"/>
                    <a:pt x="1215" y="1053"/>
                  </a:cubicBezTo>
                  <a:cubicBezTo>
                    <a:pt x="1218" y="1050"/>
                    <a:pt x="1223" y="1048"/>
                    <a:pt x="1229" y="1048"/>
                  </a:cubicBezTo>
                  <a:lnTo>
                    <a:pt x="1252" y="1048"/>
                  </a:lnTo>
                  <a:cubicBezTo>
                    <a:pt x="1266" y="1048"/>
                    <a:pt x="1306" y="1048"/>
                    <a:pt x="1317" y="1036"/>
                  </a:cubicBezTo>
                  <a:lnTo>
                    <a:pt x="1318" y="1035"/>
                  </a:lnTo>
                  <a:cubicBezTo>
                    <a:pt x="1320" y="1032"/>
                    <a:pt x="1321" y="1029"/>
                    <a:pt x="1322" y="1026"/>
                  </a:cubicBezTo>
                  <a:lnTo>
                    <a:pt x="1322" y="1026"/>
                  </a:lnTo>
                  <a:cubicBezTo>
                    <a:pt x="1319" y="1020"/>
                    <a:pt x="1316" y="1014"/>
                    <a:pt x="1312" y="1008"/>
                  </a:cubicBezTo>
                  <a:cubicBezTo>
                    <a:pt x="1299" y="984"/>
                    <a:pt x="1285" y="960"/>
                    <a:pt x="1270" y="952"/>
                  </a:cubicBezTo>
                  <a:cubicBezTo>
                    <a:pt x="1234" y="932"/>
                    <a:pt x="1222" y="748"/>
                    <a:pt x="1227" y="691"/>
                  </a:cubicBezTo>
                  <a:cubicBezTo>
                    <a:pt x="1228" y="667"/>
                    <a:pt x="1232" y="661"/>
                    <a:pt x="1237" y="659"/>
                  </a:cubicBezTo>
                  <a:lnTo>
                    <a:pt x="1240" y="658"/>
                  </a:lnTo>
                  <a:lnTo>
                    <a:pt x="1237" y="618"/>
                  </a:lnTo>
                  <a:lnTo>
                    <a:pt x="1236" y="618"/>
                  </a:lnTo>
                  <a:lnTo>
                    <a:pt x="1205" y="605"/>
                  </a:lnTo>
                  <a:lnTo>
                    <a:pt x="1221" y="605"/>
                  </a:lnTo>
                  <a:cubicBezTo>
                    <a:pt x="1218" y="601"/>
                    <a:pt x="1217" y="596"/>
                    <a:pt x="1217" y="590"/>
                  </a:cubicBezTo>
                  <a:cubicBezTo>
                    <a:pt x="1217" y="574"/>
                    <a:pt x="1226" y="566"/>
                    <a:pt x="1233" y="563"/>
                  </a:cubicBezTo>
                  <a:cubicBezTo>
                    <a:pt x="1233" y="551"/>
                    <a:pt x="1234" y="520"/>
                    <a:pt x="1253" y="513"/>
                  </a:cubicBezTo>
                  <a:cubicBezTo>
                    <a:pt x="1255" y="512"/>
                    <a:pt x="1257" y="511"/>
                    <a:pt x="1259" y="508"/>
                  </a:cubicBezTo>
                  <a:cubicBezTo>
                    <a:pt x="1265" y="501"/>
                    <a:pt x="1268" y="489"/>
                    <a:pt x="1270" y="473"/>
                  </a:cubicBezTo>
                  <a:cubicBezTo>
                    <a:pt x="1270" y="468"/>
                    <a:pt x="1271" y="462"/>
                    <a:pt x="1271" y="456"/>
                  </a:cubicBezTo>
                  <a:cubicBezTo>
                    <a:pt x="1271" y="433"/>
                    <a:pt x="1276" y="407"/>
                    <a:pt x="1285" y="388"/>
                  </a:cubicBezTo>
                  <a:cubicBezTo>
                    <a:pt x="1288" y="381"/>
                    <a:pt x="1289" y="373"/>
                    <a:pt x="1291" y="365"/>
                  </a:cubicBezTo>
                  <a:cubicBezTo>
                    <a:pt x="1293" y="352"/>
                    <a:pt x="1295" y="339"/>
                    <a:pt x="1305" y="331"/>
                  </a:cubicBezTo>
                  <a:cubicBezTo>
                    <a:pt x="1310" y="328"/>
                    <a:pt x="1313" y="321"/>
                    <a:pt x="1315" y="314"/>
                  </a:cubicBezTo>
                  <a:cubicBezTo>
                    <a:pt x="1319" y="303"/>
                    <a:pt x="1324" y="292"/>
                    <a:pt x="1336" y="288"/>
                  </a:cubicBezTo>
                  <a:cubicBezTo>
                    <a:pt x="1358" y="282"/>
                    <a:pt x="1363" y="275"/>
                    <a:pt x="1364" y="271"/>
                  </a:cubicBezTo>
                  <a:cubicBezTo>
                    <a:pt x="1365" y="265"/>
                    <a:pt x="1369" y="259"/>
                    <a:pt x="1374" y="253"/>
                  </a:cubicBezTo>
                  <a:cubicBezTo>
                    <a:pt x="1380" y="247"/>
                    <a:pt x="1386" y="240"/>
                    <a:pt x="1386" y="233"/>
                  </a:cubicBezTo>
                  <a:cubicBezTo>
                    <a:pt x="1386" y="229"/>
                    <a:pt x="1382" y="226"/>
                    <a:pt x="1376" y="221"/>
                  </a:cubicBezTo>
                  <a:cubicBezTo>
                    <a:pt x="1369" y="215"/>
                    <a:pt x="1360" y="208"/>
                    <a:pt x="1360" y="196"/>
                  </a:cubicBezTo>
                  <a:cubicBezTo>
                    <a:pt x="1360" y="179"/>
                    <a:pt x="1366" y="140"/>
                    <a:pt x="1367" y="131"/>
                  </a:cubicBezTo>
                  <a:cubicBezTo>
                    <a:pt x="1332" y="99"/>
                    <a:pt x="1292" y="66"/>
                    <a:pt x="1283" y="60"/>
                  </a:cubicBezTo>
                  <a:cubicBezTo>
                    <a:pt x="1275" y="55"/>
                    <a:pt x="1257" y="65"/>
                    <a:pt x="1252" y="69"/>
                  </a:cubicBezTo>
                  <a:lnTo>
                    <a:pt x="1248" y="72"/>
                  </a:lnTo>
                  <a:lnTo>
                    <a:pt x="1244" y="69"/>
                  </a:lnTo>
                  <a:cubicBezTo>
                    <a:pt x="1244" y="68"/>
                    <a:pt x="1234" y="58"/>
                    <a:pt x="1223" y="58"/>
                  </a:cubicBezTo>
                  <a:cubicBezTo>
                    <a:pt x="1218" y="58"/>
                    <a:pt x="1214" y="60"/>
                    <a:pt x="1210" y="64"/>
                  </a:cubicBezTo>
                  <a:cubicBezTo>
                    <a:pt x="1203" y="71"/>
                    <a:pt x="1195" y="74"/>
                    <a:pt x="1185" y="74"/>
                  </a:cubicBezTo>
                  <a:cubicBezTo>
                    <a:pt x="1170" y="74"/>
                    <a:pt x="1156" y="65"/>
                    <a:pt x="1155" y="65"/>
                  </a:cubicBezTo>
                  <a:cubicBezTo>
                    <a:pt x="1155" y="64"/>
                    <a:pt x="1130" y="49"/>
                    <a:pt x="1120" y="24"/>
                  </a:cubicBezTo>
                  <a:cubicBezTo>
                    <a:pt x="1118" y="19"/>
                    <a:pt x="1115" y="14"/>
                    <a:pt x="1109" y="11"/>
                  </a:cubicBezTo>
                  <a:lnTo>
                    <a:pt x="1050" y="21"/>
                  </a:lnTo>
                  <a:lnTo>
                    <a:pt x="1048" y="20"/>
                  </a:lnTo>
                  <a:cubicBezTo>
                    <a:pt x="1048" y="19"/>
                    <a:pt x="1012" y="0"/>
                    <a:pt x="988" y="0"/>
                  </a:cubicBezTo>
                  <a:cubicBezTo>
                    <a:pt x="975" y="0"/>
                    <a:pt x="972" y="6"/>
                    <a:pt x="971" y="8"/>
                  </a:cubicBezTo>
                  <a:cubicBezTo>
                    <a:pt x="970" y="11"/>
                    <a:pt x="968" y="14"/>
                    <a:pt x="966" y="16"/>
                  </a:cubicBezTo>
                  <a:cubicBezTo>
                    <a:pt x="961" y="23"/>
                    <a:pt x="954" y="27"/>
                    <a:pt x="946" y="27"/>
                  </a:cubicBezTo>
                  <a:cubicBezTo>
                    <a:pt x="941" y="27"/>
                    <a:pt x="936" y="25"/>
                    <a:pt x="931" y="24"/>
                  </a:cubicBezTo>
                  <a:cubicBezTo>
                    <a:pt x="923" y="22"/>
                    <a:pt x="915" y="20"/>
                    <a:pt x="905" y="20"/>
                  </a:cubicBezTo>
                  <a:cubicBezTo>
                    <a:pt x="873" y="20"/>
                    <a:pt x="846" y="34"/>
                    <a:pt x="828" y="43"/>
                  </a:cubicBezTo>
                  <a:cubicBezTo>
                    <a:pt x="817" y="48"/>
                    <a:pt x="803" y="46"/>
                    <a:pt x="790" y="44"/>
                  </a:cubicBezTo>
                  <a:cubicBezTo>
                    <a:pt x="780" y="41"/>
                    <a:pt x="771" y="40"/>
                    <a:pt x="767" y="43"/>
                  </a:cubicBezTo>
                  <a:cubicBezTo>
                    <a:pt x="758" y="49"/>
                    <a:pt x="749" y="76"/>
                    <a:pt x="746" y="91"/>
                  </a:cubicBezTo>
                  <a:lnTo>
                    <a:pt x="745" y="97"/>
                  </a:lnTo>
                  <a:lnTo>
                    <a:pt x="591" y="67"/>
                  </a:lnTo>
                  <a:lnTo>
                    <a:pt x="589" y="65"/>
                  </a:lnTo>
                  <a:cubicBezTo>
                    <a:pt x="589" y="64"/>
                    <a:pt x="562" y="25"/>
                    <a:pt x="533" y="25"/>
                  </a:cubicBezTo>
                  <a:cubicBezTo>
                    <a:pt x="509" y="25"/>
                    <a:pt x="473" y="65"/>
                    <a:pt x="459" y="82"/>
                  </a:cubicBezTo>
                  <a:lnTo>
                    <a:pt x="459" y="131"/>
                  </a:lnTo>
                  <a:cubicBezTo>
                    <a:pt x="465" y="164"/>
                    <a:pt x="457" y="197"/>
                    <a:pt x="447" y="214"/>
                  </a:cubicBezTo>
                  <a:cubicBezTo>
                    <a:pt x="444" y="218"/>
                    <a:pt x="441" y="222"/>
                    <a:pt x="438" y="2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2" name="Freeform 328">
              <a:extLst>
                <a:ext uri="{FF2B5EF4-FFF2-40B4-BE49-F238E27FC236}">
                  <a16:creationId xmlns:a16="http://schemas.microsoft.com/office/drawing/2014/main" id="{304EB212-B6B4-40BD-8580-74590CBCB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0982" y="4415470"/>
              <a:ext cx="1879" cy="3758"/>
            </a:xfrm>
            <a:custGeom>
              <a:avLst/>
              <a:gdLst>
                <a:gd name="T0" fmla="*/ 1 w 2"/>
                <a:gd name="T1" fmla="*/ 10 h 11"/>
                <a:gd name="T2" fmla="*/ 1 w 2"/>
                <a:gd name="T3" fmla="*/ 10 h 11"/>
                <a:gd name="T4" fmla="*/ 0 w 2"/>
                <a:gd name="T5" fmla="*/ 1 h 11"/>
                <a:gd name="T6" fmla="*/ 0 w 2"/>
                <a:gd name="T7" fmla="*/ 0 h 11"/>
                <a:gd name="T8" fmla="*/ 1 w 2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1" y="10"/>
                  </a:moveTo>
                  <a:lnTo>
                    <a:pt x="1" y="10"/>
                  </a:lnTo>
                  <a:cubicBezTo>
                    <a:pt x="1" y="7"/>
                    <a:pt x="0" y="4"/>
                    <a:pt x="0" y="1"/>
                  </a:cubicBezTo>
                  <a:lnTo>
                    <a:pt x="0" y="0"/>
                  </a:lnTo>
                  <a:lnTo>
                    <a:pt x="1" y="1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3" name="Freeform 330">
              <a:extLst>
                <a:ext uri="{FF2B5EF4-FFF2-40B4-BE49-F238E27FC236}">
                  <a16:creationId xmlns:a16="http://schemas.microsoft.com/office/drawing/2014/main" id="{143FFFBC-67A3-4573-B843-41992D9F2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9877" y="4610887"/>
              <a:ext cx="1879" cy="3758"/>
            </a:xfrm>
            <a:custGeom>
              <a:avLst/>
              <a:gdLst>
                <a:gd name="T0" fmla="*/ 0 w 3"/>
                <a:gd name="T1" fmla="*/ 0 h 10"/>
                <a:gd name="T2" fmla="*/ 2 w 3"/>
                <a:gd name="T3" fmla="*/ 9 h 10"/>
                <a:gd name="T4" fmla="*/ 1 w 3"/>
                <a:gd name="T5" fmla="*/ 0 h 10"/>
                <a:gd name="T6" fmla="*/ 0 w 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3"/>
                    <a:pt x="1" y="6"/>
                    <a:pt x="2" y="9"/>
                  </a:cubicBez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4" name="Freeform 332">
              <a:extLst>
                <a:ext uri="{FF2B5EF4-FFF2-40B4-BE49-F238E27FC236}">
                  <a16:creationId xmlns:a16="http://schemas.microsoft.com/office/drawing/2014/main" id="{76430669-C008-4DB0-9A37-D3DDCB1B5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846" y="4586462"/>
              <a:ext cx="97710" cy="240511"/>
            </a:xfrm>
            <a:custGeom>
              <a:avLst/>
              <a:gdLst>
                <a:gd name="T0" fmla="*/ 219 w 229"/>
                <a:gd name="T1" fmla="*/ 382 h 566"/>
                <a:gd name="T2" fmla="*/ 182 w 229"/>
                <a:gd name="T3" fmla="*/ 346 h 566"/>
                <a:gd name="T4" fmla="*/ 180 w 229"/>
                <a:gd name="T5" fmla="*/ 350 h 566"/>
                <a:gd name="T6" fmla="*/ 165 w 229"/>
                <a:gd name="T7" fmla="*/ 358 h 566"/>
                <a:gd name="T8" fmla="*/ 86 w 229"/>
                <a:gd name="T9" fmla="*/ 230 h 566"/>
                <a:gd name="T10" fmla="*/ 95 w 229"/>
                <a:gd name="T11" fmla="*/ 167 h 566"/>
                <a:gd name="T12" fmla="*/ 95 w 229"/>
                <a:gd name="T13" fmla="*/ 97 h 566"/>
                <a:gd name="T14" fmla="*/ 73 w 229"/>
                <a:gd name="T15" fmla="*/ 1 h 566"/>
                <a:gd name="T16" fmla="*/ 41 w 229"/>
                <a:gd name="T17" fmla="*/ 1 h 566"/>
                <a:gd name="T18" fmla="*/ 67 w 229"/>
                <a:gd name="T19" fmla="*/ 70 h 566"/>
                <a:gd name="T20" fmla="*/ 51 w 229"/>
                <a:gd name="T21" fmla="*/ 82 h 566"/>
                <a:gd name="T22" fmla="*/ 40 w 229"/>
                <a:gd name="T23" fmla="*/ 88 h 566"/>
                <a:gd name="T24" fmla="*/ 42 w 229"/>
                <a:gd name="T25" fmla="*/ 206 h 566"/>
                <a:gd name="T26" fmla="*/ 47 w 229"/>
                <a:gd name="T27" fmla="*/ 218 h 566"/>
                <a:gd name="T28" fmla="*/ 44 w 229"/>
                <a:gd name="T29" fmla="*/ 222 h 566"/>
                <a:gd name="T30" fmla="*/ 28 w 229"/>
                <a:gd name="T31" fmla="*/ 226 h 566"/>
                <a:gd name="T32" fmla="*/ 13 w 229"/>
                <a:gd name="T33" fmla="*/ 230 h 566"/>
                <a:gd name="T34" fmla="*/ 0 w 229"/>
                <a:gd name="T35" fmla="*/ 307 h 566"/>
                <a:gd name="T36" fmla="*/ 7 w 229"/>
                <a:gd name="T37" fmla="*/ 322 h 566"/>
                <a:gd name="T38" fmla="*/ 13 w 229"/>
                <a:gd name="T39" fmla="*/ 332 h 566"/>
                <a:gd name="T40" fmla="*/ 30 w 229"/>
                <a:gd name="T41" fmla="*/ 346 h 566"/>
                <a:gd name="T42" fmla="*/ 60 w 229"/>
                <a:gd name="T43" fmla="*/ 368 h 566"/>
                <a:gd name="T44" fmla="*/ 70 w 229"/>
                <a:gd name="T45" fmla="*/ 365 h 566"/>
                <a:gd name="T46" fmla="*/ 100 w 229"/>
                <a:gd name="T47" fmla="*/ 359 h 566"/>
                <a:gd name="T48" fmla="*/ 128 w 229"/>
                <a:gd name="T49" fmla="*/ 381 h 566"/>
                <a:gd name="T50" fmla="*/ 118 w 229"/>
                <a:gd name="T51" fmla="*/ 449 h 566"/>
                <a:gd name="T52" fmla="*/ 112 w 229"/>
                <a:gd name="T53" fmla="*/ 480 h 566"/>
                <a:gd name="T54" fmla="*/ 171 w 229"/>
                <a:gd name="T55" fmla="*/ 565 h 566"/>
                <a:gd name="T56" fmla="*/ 169 w 229"/>
                <a:gd name="T57" fmla="*/ 555 h 566"/>
                <a:gd name="T58" fmla="*/ 179 w 229"/>
                <a:gd name="T59" fmla="*/ 500 h 566"/>
                <a:gd name="T60" fmla="*/ 203 w 229"/>
                <a:gd name="T61" fmla="*/ 490 h 566"/>
                <a:gd name="T62" fmla="*/ 220 w 229"/>
                <a:gd name="T63" fmla="*/ 455 h 566"/>
                <a:gd name="T64" fmla="*/ 225 w 229"/>
                <a:gd name="T65" fmla="*/ 407 h 566"/>
                <a:gd name="T66" fmla="*/ 219 w 229"/>
                <a:gd name="T67" fmla="*/ 38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" h="566">
                  <a:moveTo>
                    <a:pt x="219" y="382"/>
                  </a:moveTo>
                  <a:cubicBezTo>
                    <a:pt x="212" y="373"/>
                    <a:pt x="200" y="361"/>
                    <a:pt x="182" y="346"/>
                  </a:cubicBezTo>
                  <a:cubicBezTo>
                    <a:pt x="181" y="347"/>
                    <a:pt x="181" y="349"/>
                    <a:pt x="180" y="350"/>
                  </a:cubicBezTo>
                  <a:cubicBezTo>
                    <a:pt x="175" y="356"/>
                    <a:pt x="169" y="358"/>
                    <a:pt x="165" y="358"/>
                  </a:cubicBezTo>
                  <a:cubicBezTo>
                    <a:pt x="136" y="358"/>
                    <a:pt x="92" y="280"/>
                    <a:pt x="86" y="230"/>
                  </a:cubicBezTo>
                  <a:cubicBezTo>
                    <a:pt x="83" y="205"/>
                    <a:pt x="89" y="185"/>
                    <a:pt x="95" y="167"/>
                  </a:cubicBezTo>
                  <a:cubicBezTo>
                    <a:pt x="102" y="144"/>
                    <a:pt x="108" y="124"/>
                    <a:pt x="95" y="97"/>
                  </a:cubicBezTo>
                  <a:cubicBezTo>
                    <a:pt x="74" y="50"/>
                    <a:pt x="67" y="18"/>
                    <a:pt x="73" y="1"/>
                  </a:cubicBezTo>
                  <a:cubicBezTo>
                    <a:pt x="64" y="0"/>
                    <a:pt x="52" y="0"/>
                    <a:pt x="41" y="1"/>
                  </a:cubicBezTo>
                  <a:cubicBezTo>
                    <a:pt x="53" y="23"/>
                    <a:pt x="67" y="56"/>
                    <a:pt x="67" y="70"/>
                  </a:cubicBezTo>
                  <a:cubicBezTo>
                    <a:pt x="67" y="79"/>
                    <a:pt x="61" y="83"/>
                    <a:pt x="51" y="82"/>
                  </a:cubicBezTo>
                  <a:cubicBezTo>
                    <a:pt x="47" y="82"/>
                    <a:pt x="43" y="80"/>
                    <a:pt x="40" y="88"/>
                  </a:cubicBezTo>
                  <a:cubicBezTo>
                    <a:pt x="32" y="108"/>
                    <a:pt x="30" y="194"/>
                    <a:pt x="42" y="206"/>
                  </a:cubicBezTo>
                  <a:cubicBezTo>
                    <a:pt x="44" y="208"/>
                    <a:pt x="49" y="213"/>
                    <a:pt x="47" y="218"/>
                  </a:cubicBezTo>
                  <a:cubicBezTo>
                    <a:pt x="46" y="220"/>
                    <a:pt x="45" y="221"/>
                    <a:pt x="44" y="222"/>
                  </a:cubicBezTo>
                  <a:cubicBezTo>
                    <a:pt x="41" y="225"/>
                    <a:pt x="35" y="225"/>
                    <a:pt x="28" y="226"/>
                  </a:cubicBezTo>
                  <a:cubicBezTo>
                    <a:pt x="18" y="227"/>
                    <a:pt x="13" y="228"/>
                    <a:pt x="13" y="230"/>
                  </a:cubicBezTo>
                  <a:cubicBezTo>
                    <a:pt x="13" y="231"/>
                    <a:pt x="12" y="294"/>
                    <a:pt x="0" y="307"/>
                  </a:cubicBezTo>
                  <a:cubicBezTo>
                    <a:pt x="1" y="310"/>
                    <a:pt x="4" y="317"/>
                    <a:pt x="7" y="322"/>
                  </a:cubicBezTo>
                  <a:cubicBezTo>
                    <a:pt x="9" y="325"/>
                    <a:pt x="11" y="329"/>
                    <a:pt x="13" y="332"/>
                  </a:cubicBezTo>
                  <a:cubicBezTo>
                    <a:pt x="17" y="334"/>
                    <a:pt x="22" y="338"/>
                    <a:pt x="30" y="346"/>
                  </a:cubicBezTo>
                  <a:cubicBezTo>
                    <a:pt x="39" y="354"/>
                    <a:pt x="54" y="368"/>
                    <a:pt x="60" y="368"/>
                  </a:cubicBezTo>
                  <a:cubicBezTo>
                    <a:pt x="63" y="367"/>
                    <a:pt x="66" y="366"/>
                    <a:pt x="70" y="365"/>
                  </a:cubicBezTo>
                  <a:cubicBezTo>
                    <a:pt x="78" y="362"/>
                    <a:pt x="89" y="359"/>
                    <a:pt x="100" y="359"/>
                  </a:cubicBezTo>
                  <a:cubicBezTo>
                    <a:pt x="119" y="359"/>
                    <a:pt x="126" y="371"/>
                    <a:pt x="128" y="381"/>
                  </a:cubicBezTo>
                  <a:cubicBezTo>
                    <a:pt x="132" y="401"/>
                    <a:pt x="124" y="428"/>
                    <a:pt x="118" y="449"/>
                  </a:cubicBezTo>
                  <a:cubicBezTo>
                    <a:pt x="115" y="461"/>
                    <a:pt x="111" y="476"/>
                    <a:pt x="112" y="480"/>
                  </a:cubicBezTo>
                  <a:cubicBezTo>
                    <a:pt x="116" y="492"/>
                    <a:pt x="155" y="549"/>
                    <a:pt x="171" y="565"/>
                  </a:cubicBezTo>
                  <a:cubicBezTo>
                    <a:pt x="170" y="562"/>
                    <a:pt x="170" y="559"/>
                    <a:pt x="169" y="555"/>
                  </a:cubicBezTo>
                  <a:cubicBezTo>
                    <a:pt x="167" y="538"/>
                    <a:pt x="163" y="514"/>
                    <a:pt x="179" y="500"/>
                  </a:cubicBezTo>
                  <a:cubicBezTo>
                    <a:pt x="187" y="493"/>
                    <a:pt x="196" y="491"/>
                    <a:pt x="203" y="490"/>
                  </a:cubicBezTo>
                  <a:cubicBezTo>
                    <a:pt x="215" y="487"/>
                    <a:pt x="221" y="486"/>
                    <a:pt x="220" y="455"/>
                  </a:cubicBezTo>
                  <a:cubicBezTo>
                    <a:pt x="219" y="430"/>
                    <a:pt x="222" y="417"/>
                    <a:pt x="225" y="407"/>
                  </a:cubicBezTo>
                  <a:cubicBezTo>
                    <a:pt x="228" y="396"/>
                    <a:pt x="228" y="393"/>
                    <a:pt x="219" y="3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5" name="Freeform 334">
              <a:extLst>
                <a:ext uri="{FF2B5EF4-FFF2-40B4-BE49-F238E27FC236}">
                  <a16:creationId xmlns:a16="http://schemas.microsoft.com/office/drawing/2014/main" id="{A60CB38F-D84F-403A-AF48-58A279810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5569" y="2855905"/>
              <a:ext cx="244274" cy="159715"/>
            </a:xfrm>
            <a:custGeom>
              <a:avLst/>
              <a:gdLst>
                <a:gd name="T0" fmla="*/ 537 w 572"/>
                <a:gd name="T1" fmla="*/ 330 h 375"/>
                <a:gd name="T2" fmla="*/ 537 w 572"/>
                <a:gd name="T3" fmla="*/ 330 h 375"/>
                <a:gd name="T4" fmla="*/ 541 w 572"/>
                <a:gd name="T5" fmla="*/ 331 h 375"/>
                <a:gd name="T6" fmla="*/ 548 w 572"/>
                <a:gd name="T7" fmla="*/ 335 h 375"/>
                <a:gd name="T8" fmla="*/ 554 w 572"/>
                <a:gd name="T9" fmla="*/ 339 h 375"/>
                <a:gd name="T10" fmla="*/ 561 w 572"/>
                <a:gd name="T11" fmla="*/ 338 h 375"/>
                <a:gd name="T12" fmla="*/ 571 w 572"/>
                <a:gd name="T13" fmla="*/ 336 h 375"/>
                <a:gd name="T14" fmla="*/ 486 w 572"/>
                <a:gd name="T15" fmla="*/ 196 h 375"/>
                <a:gd name="T16" fmla="*/ 471 w 572"/>
                <a:gd name="T17" fmla="*/ 131 h 375"/>
                <a:gd name="T18" fmla="*/ 374 w 572"/>
                <a:gd name="T19" fmla="*/ 136 h 375"/>
                <a:gd name="T20" fmla="*/ 341 w 572"/>
                <a:gd name="T21" fmla="*/ 136 h 375"/>
                <a:gd name="T22" fmla="*/ 304 w 572"/>
                <a:gd name="T23" fmla="*/ 118 h 375"/>
                <a:gd name="T24" fmla="*/ 240 w 572"/>
                <a:gd name="T25" fmla="*/ 120 h 375"/>
                <a:gd name="T26" fmla="*/ 176 w 572"/>
                <a:gd name="T27" fmla="*/ 116 h 375"/>
                <a:gd name="T28" fmla="*/ 151 w 572"/>
                <a:gd name="T29" fmla="*/ 117 h 375"/>
                <a:gd name="T30" fmla="*/ 139 w 572"/>
                <a:gd name="T31" fmla="*/ 83 h 375"/>
                <a:gd name="T32" fmla="*/ 209 w 572"/>
                <a:gd name="T33" fmla="*/ 56 h 375"/>
                <a:gd name="T34" fmla="*/ 228 w 572"/>
                <a:gd name="T35" fmla="*/ 0 h 375"/>
                <a:gd name="T36" fmla="*/ 168 w 572"/>
                <a:gd name="T37" fmla="*/ 21 h 375"/>
                <a:gd name="T38" fmla="*/ 147 w 572"/>
                <a:gd name="T39" fmla="*/ 20 h 375"/>
                <a:gd name="T40" fmla="*/ 93 w 572"/>
                <a:gd name="T41" fmla="*/ 70 h 375"/>
                <a:gd name="T42" fmla="*/ 70 w 572"/>
                <a:gd name="T43" fmla="*/ 113 h 375"/>
                <a:gd name="T44" fmla="*/ 3 w 572"/>
                <a:gd name="T45" fmla="*/ 132 h 375"/>
                <a:gd name="T46" fmla="*/ 21 w 572"/>
                <a:gd name="T47" fmla="*/ 156 h 375"/>
                <a:gd name="T48" fmla="*/ 57 w 572"/>
                <a:gd name="T49" fmla="*/ 223 h 375"/>
                <a:gd name="T50" fmla="*/ 27 w 572"/>
                <a:gd name="T51" fmla="*/ 337 h 375"/>
                <a:gd name="T52" fmla="*/ 29 w 572"/>
                <a:gd name="T53" fmla="*/ 338 h 375"/>
                <a:gd name="T54" fmla="*/ 36 w 572"/>
                <a:gd name="T55" fmla="*/ 342 h 375"/>
                <a:gd name="T56" fmla="*/ 41 w 572"/>
                <a:gd name="T57" fmla="*/ 345 h 375"/>
                <a:gd name="T58" fmla="*/ 51 w 572"/>
                <a:gd name="T59" fmla="*/ 341 h 375"/>
                <a:gd name="T60" fmla="*/ 112 w 572"/>
                <a:gd name="T61" fmla="*/ 327 h 375"/>
                <a:gd name="T62" fmla="*/ 170 w 572"/>
                <a:gd name="T63" fmla="*/ 299 h 375"/>
                <a:gd name="T64" fmla="*/ 203 w 572"/>
                <a:gd name="T65" fmla="*/ 278 h 375"/>
                <a:gd name="T66" fmla="*/ 208 w 572"/>
                <a:gd name="T67" fmla="*/ 267 h 375"/>
                <a:gd name="T68" fmla="*/ 214 w 572"/>
                <a:gd name="T69" fmla="*/ 257 h 375"/>
                <a:gd name="T70" fmla="*/ 223 w 572"/>
                <a:gd name="T71" fmla="*/ 246 h 375"/>
                <a:gd name="T72" fmla="*/ 234 w 572"/>
                <a:gd name="T73" fmla="*/ 234 h 375"/>
                <a:gd name="T74" fmla="*/ 247 w 572"/>
                <a:gd name="T75" fmla="*/ 225 h 375"/>
                <a:gd name="T76" fmla="*/ 260 w 572"/>
                <a:gd name="T77" fmla="*/ 217 h 375"/>
                <a:gd name="T78" fmla="*/ 273 w 572"/>
                <a:gd name="T79" fmla="*/ 215 h 375"/>
                <a:gd name="T80" fmla="*/ 295 w 572"/>
                <a:gd name="T81" fmla="*/ 246 h 375"/>
                <a:gd name="T82" fmla="*/ 318 w 572"/>
                <a:gd name="T83" fmla="*/ 334 h 375"/>
                <a:gd name="T84" fmla="*/ 318 w 572"/>
                <a:gd name="T85" fmla="*/ 373 h 375"/>
                <a:gd name="T86" fmla="*/ 324 w 572"/>
                <a:gd name="T87" fmla="*/ 374 h 375"/>
                <a:gd name="T88" fmla="*/ 345 w 572"/>
                <a:gd name="T89" fmla="*/ 370 h 375"/>
                <a:gd name="T90" fmla="*/ 354 w 572"/>
                <a:gd name="T91" fmla="*/ 367 h 375"/>
                <a:gd name="T92" fmla="*/ 383 w 572"/>
                <a:gd name="T93" fmla="*/ 357 h 375"/>
                <a:gd name="T94" fmla="*/ 399 w 572"/>
                <a:gd name="T95" fmla="*/ 343 h 375"/>
                <a:gd name="T96" fmla="*/ 404 w 572"/>
                <a:gd name="T97" fmla="*/ 339 h 375"/>
                <a:gd name="T98" fmla="*/ 483 w 572"/>
                <a:gd name="T99" fmla="*/ 310 h 375"/>
                <a:gd name="T100" fmla="*/ 497 w 572"/>
                <a:gd name="T101" fmla="*/ 323 h 375"/>
                <a:gd name="T102" fmla="*/ 499 w 572"/>
                <a:gd name="T103" fmla="*/ 323 h 375"/>
                <a:gd name="T104" fmla="*/ 515 w 572"/>
                <a:gd name="T105" fmla="*/ 324 h 375"/>
                <a:gd name="T106" fmla="*/ 529 w 572"/>
                <a:gd name="T107" fmla="*/ 32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2" h="375">
                  <a:moveTo>
                    <a:pt x="535" y="329"/>
                  </a:moveTo>
                  <a:cubicBezTo>
                    <a:pt x="536" y="329"/>
                    <a:pt x="536" y="330"/>
                    <a:pt x="537" y="330"/>
                  </a:cubicBezTo>
                  <a:lnTo>
                    <a:pt x="537" y="330"/>
                  </a:lnTo>
                  <a:lnTo>
                    <a:pt x="537" y="330"/>
                  </a:lnTo>
                  <a:lnTo>
                    <a:pt x="540" y="331"/>
                  </a:lnTo>
                  <a:lnTo>
                    <a:pt x="541" y="331"/>
                  </a:lnTo>
                  <a:lnTo>
                    <a:pt x="541" y="331"/>
                  </a:lnTo>
                  <a:cubicBezTo>
                    <a:pt x="544" y="333"/>
                    <a:pt x="546" y="334"/>
                    <a:pt x="548" y="335"/>
                  </a:cubicBezTo>
                  <a:cubicBezTo>
                    <a:pt x="550" y="336"/>
                    <a:pt x="552" y="338"/>
                    <a:pt x="554" y="339"/>
                  </a:cubicBezTo>
                  <a:lnTo>
                    <a:pt x="554" y="339"/>
                  </a:lnTo>
                  <a:cubicBezTo>
                    <a:pt x="556" y="339"/>
                    <a:pt x="559" y="338"/>
                    <a:pt x="561" y="338"/>
                  </a:cubicBezTo>
                  <a:lnTo>
                    <a:pt x="561" y="338"/>
                  </a:lnTo>
                  <a:cubicBezTo>
                    <a:pt x="563" y="338"/>
                    <a:pt x="564" y="337"/>
                    <a:pt x="566" y="337"/>
                  </a:cubicBezTo>
                  <a:cubicBezTo>
                    <a:pt x="568" y="337"/>
                    <a:pt x="570" y="336"/>
                    <a:pt x="571" y="336"/>
                  </a:cubicBezTo>
                  <a:cubicBezTo>
                    <a:pt x="568" y="317"/>
                    <a:pt x="559" y="259"/>
                    <a:pt x="557" y="239"/>
                  </a:cubicBezTo>
                  <a:cubicBezTo>
                    <a:pt x="555" y="225"/>
                    <a:pt x="514" y="206"/>
                    <a:pt x="486" y="196"/>
                  </a:cubicBezTo>
                  <a:lnTo>
                    <a:pt x="482" y="195"/>
                  </a:lnTo>
                  <a:lnTo>
                    <a:pt x="471" y="131"/>
                  </a:lnTo>
                  <a:cubicBezTo>
                    <a:pt x="456" y="133"/>
                    <a:pt x="416" y="138"/>
                    <a:pt x="392" y="138"/>
                  </a:cubicBezTo>
                  <a:cubicBezTo>
                    <a:pt x="383" y="138"/>
                    <a:pt x="377" y="137"/>
                    <a:pt x="374" y="136"/>
                  </a:cubicBezTo>
                  <a:cubicBezTo>
                    <a:pt x="370" y="134"/>
                    <a:pt x="363" y="135"/>
                    <a:pt x="355" y="135"/>
                  </a:cubicBezTo>
                  <a:cubicBezTo>
                    <a:pt x="350" y="135"/>
                    <a:pt x="346" y="136"/>
                    <a:pt x="341" y="136"/>
                  </a:cubicBezTo>
                  <a:cubicBezTo>
                    <a:pt x="331" y="136"/>
                    <a:pt x="317" y="134"/>
                    <a:pt x="308" y="122"/>
                  </a:cubicBezTo>
                  <a:cubicBezTo>
                    <a:pt x="307" y="120"/>
                    <a:pt x="305" y="119"/>
                    <a:pt x="304" y="118"/>
                  </a:cubicBezTo>
                  <a:cubicBezTo>
                    <a:pt x="299" y="116"/>
                    <a:pt x="293" y="118"/>
                    <a:pt x="285" y="121"/>
                  </a:cubicBezTo>
                  <a:cubicBezTo>
                    <a:pt x="271" y="126"/>
                    <a:pt x="254" y="129"/>
                    <a:pt x="240" y="120"/>
                  </a:cubicBezTo>
                  <a:cubicBezTo>
                    <a:pt x="234" y="116"/>
                    <a:pt x="224" y="114"/>
                    <a:pt x="208" y="114"/>
                  </a:cubicBezTo>
                  <a:cubicBezTo>
                    <a:pt x="198" y="114"/>
                    <a:pt x="187" y="115"/>
                    <a:pt x="176" y="116"/>
                  </a:cubicBezTo>
                  <a:cubicBezTo>
                    <a:pt x="167" y="117"/>
                    <a:pt x="158" y="117"/>
                    <a:pt x="151" y="117"/>
                  </a:cubicBezTo>
                  <a:lnTo>
                    <a:pt x="151" y="117"/>
                  </a:lnTo>
                  <a:cubicBezTo>
                    <a:pt x="145" y="117"/>
                    <a:pt x="131" y="117"/>
                    <a:pt x="129" y="107"/>
                  </a:cubicBezTo>
                  <a:cubicBezTo>
                    <a:pt x="127" y="99"/>
                    <a:pt x="133" y="89"/>
                    <a:pt x="139" y="83"/>
                  </a:cubicBezTo>
                  <a:cubicBezTo>
                    <a:pt x="151" y="68"/>
                    <a:pt x="173" y="53"/>
                    <a:pt x="190" y="55"/>
                  </a:cubicBezTo>
                  <a:cubicBezTo>
                    <a:pt x="194" y="56"/>
                    <a:pt x="201" y="56"/>
                    <a:pt x="209" y="56"/>
                  </a:cubicBezTo>
                  <a:cubicBezTo>
                    <a:pt x="231" y="20"/>
                    <a:pt x="235" y="5"/>
                    <a:pt x="234" y="2"/>
                  </a:cubicBezTo>
                  <a:cubicBezTo>
                    <a:pt x="233" y="0"/>
                    <a:pt x="230" y="0"/>
                    <a:pt x="228" y="0"/>
                  </a:cubicBezTo>
                  <a:cubicBezTo>
                    <a:pt x="218" y="0"/>
                    <a:pt x="203" y="6"/>
                    <a:pt x="191" y="15"/>
                  </a:cubicBezTo>
                  <a:cubicBezTo>
                    <a:pt x="184" y="21"/>
                    <a:pt x="175" y="21"/>
                    <a:pt x="168" y="21"/>
                  </a:cubicBezTo>
                  <a:cubicBezTo>
                    <a:pt x="165" y="21"/>
                    <a:pt x="160" y="21"/>
                    <a:pt x="157" y="21"/>
                  </a:cubicBezTo>
                  <a:cubicBezTo>
                    <a:pt x="153" y="20"/>
                    <a:pt x="150" y="20"/>
                    <a:pt x="147" y="20"/>
                  </a:cubicBezTo>
                  <a:cubicBezTo>
                    <a:pt x="137" y="20"/>
                    <a:pt x="136" y="23"/>
                    <a:pt x="135" y="26"/>
                  </a:cubicBezTo>
                  <a:cubicBezTo>
                    <a:pt x="129" y="41"/>
                    <a:pt x="120" y="70"/>
                    <a:pt x="93" y="70"/>
                  </a:cubicBezTo>
                  <a:cubicBezTo>
                    <a:pt x="89" y="70"/>
                    <a:pt x="88" y="72"/>
                    <a:pt x="86" y="83"/>
                  </a:cubicBezTo>
                  <a:cubicBezTo>
                    <a:pt x="85" y="93"/>
                    <a:pt x="84" y="107"/>
                    <a:pt x="70" y="113"/>
                  </a:cubicBezTo>
                  <a:cubicBezTo>
                    <a:pt x="63" y="116"/>
                    <a:pt x="52" y="118"/>
                    <a:pt x="41" y="120"/>
                  </a:cubicBezTo>
                  <a:cubicBezTo>
                    <a:pt x="27" y="122"/>
                    <a:pt x="9" y="125"/>
                    <a:pt x="3" y="132"/>
                  </a:cubicBezTo>
                  <a:cubicBezTo>
                    <a:pt x="2" y="133"/>
                    <a:pt x="2" y="134"/>
                    <a:pt x="2" y="136"/>
                  </a:cubicBezTo>
                  <a:cubicBezTo>
                    <a:pt x="0" y="141"/>
                    <a:pt x="11" y="149"/>
                    <a:pt x="21" y="156"/>
                  </a:cubicBezTo>
                  <a:cubicBezTo>
                    <a:pt x="36" y="166"/>
                    <a:pt x="52" y="177"/>
                    <a:pt x="49" y="194"/>
                  </a:cubicBezTo>
                  <a:cubicBezTo>
                    <a:pt x="48" y="203"/>
                    <a:pt x="52" y="213"/>
                    <a:pt x="57" y="223"/>
                  </a:cubicBezTo>
                  <a:cubicBezTo>
                    <a:pt x="64" y="237"/>
                    <a:pt x="71" y="253"/>
                    <a:pt x="56" y="265"/>
                  </a:cubicBezTo>
                  <a:cubicBezTo>
                    <a:pt x="43" y="275"/>
                    <a:pt x="26" y="294"/>
                    <a:pt x="27" y="337"/>
                  </a:cubicBezTo>
                  <a:lnTo>
                    <a:pt x="28" y="338"/>
                  </a:lnTo>
                  <a:lnTo>
                    <a:pt x="29" y="338"/>
                  </a:lnTo>
                  <a:cubicBezTo>
                    <a:pt x="31" y="339"/>
                    <a:pt x="32" y="340"/>
                    <a:pt x="34" y="341"/>
                  </a:cubicBezTo>
                  <a:cubicBezTo>
                    <a:pt x="34" y="342"/>
                    <a:pt x="35" y="342"/>
                    <a:pt x="36" y="342"/>
                  </a:cubicBezTo>
                  <a:cubicBezTo>
                    <a:pt x="37" y="343"/>
                    <a:pt x="38" y="343"/>
                    <a:pt x="39" y="344"/>
                  </a:cubicBezTo>
                  <a:cubicBezTo>
                    <a:pt x="40" y="344"/>
                    <a:pt x="41" y="344"/>
                    <a:pt x="41" y="345"/>
                  </a:cubicBezTo>
                  <a:cubicBezTo>
                    <a:pt x="43" y="345"/>
                    <a:pt x="44" y="346"/>
                    <a:pt x="46" y="346"/>
                  </a:cubicBezTo>
                  <a:cubicBezTo>
                    <a:pt x="47" y="346"/>
                    <a:pt x="49" y="345"/>
                    <a:pt x="51" y="341"/>
                  </a:cubicBezTo>
                  <a:cubicBezTo>
                    <a:pt x="59" y="326"/>
                    <a:pt x="82" y="326"/>
                    <a:pt x="102" y="327"/>
                  </a:cubicBezTo>
                  <a:cubicBezTo>
                    <a:pt x="106" y="327"/>
                    <a:pt x="109" y="327"/>
                    <a:pt x="112" y="327"/>
                  </a:cubicBezTo>
                  <a:cubicBezTo>
                    <a:pt x="126" y="327"/>
                    <a:pt x="129" y="325"/>
                    <a:pt x="129" y="323"/>
                  </a:cubicBezTo>
                  <a:cubicBezTo>
                    <a:pt x="129" y="308"/>
                    <a:pt x="150" y="303"/>
                    <a:pt x="170" y="299"/>
                  </a:cubicBezTo>
                  <a:cubicBezTo>
                    <a:pt x="182" y="296"/>
                    <a:pt x="201" y="293"/>
                    <a:pt x="201" y="287"/>
                  </a:cubicBezTo>
                  <a:cubicBezTo>
                    <a:pt x="201" y="284"/>
                    <a:pt x="202" y="281"/>
                    <a:pt x="203" y="278"/>
                  </a:cubicBezTo>
                  <a:cubicBezTo>
                    <a:pt x="203" y="277"/>
                    <a:pt x="203" y="277"/>
                    <a:pt x="203" y="277"/>
                  </a:cubicBezTo>
                  <a:cubicBezTo>
                    <a:pt x="204" y="274"/>
                    <a:pt x="206" y="271"/>
                    <a:pt x="208" y="267"/>
                  </a:cubicBezTo>
                  <a:cubicBezTo>
                    <a:pt x="208" y="267"/>
                    <a:pt x="208" y="266"/>
                    <a:pt x="209" y="265"/>
                  </a:cubicBezTo>
                  <a:cubicBezTo>
                    <a:pt x="211" y="262"/>
                    <a:pt x="212" y="259"/>
                    <a:pt x="214" y="257"/>
                  </a:cubicBezTo>
                  <a:cubicBezTo>
                    <a:pt x="216" y="255"/>
                    <a:pt x="217" y="253"/>
                    <a:pt x="219" y="251"/>
                  </a:cubicBezTo>
                  <a:cubicBezTo>
                    <a:pt x="220" y="249"/>
                    <a:pt x="222" y="247"/>
                    <a:pt x="223" y="246"/>
                  </a:cubicBezTo>
                  <a:cubicBezTo>
                    <a:pt x="225" y="243"/>
                    <a:pt x="228" y="240"/>
                    <a:pt x="231" y="238"/>
                  </a:cubicBezTo>
                  <a:cubicBezTo>
                    <a:pt x="232" y="237"/>
                    <a:pt x="233" y="236"/>
                    <a:pt x="234" y="234"/>
                  </a:cubicBezTo>
                  <a:cubicBezTo>
                    <a:pt x="236" y="233"/>
                    <a:pt x="238" y="231"/>
                    <a:pt x="240" y="229"/>
                  </a:cubicBezTo>
                  <a:cubicBezTo>
                    <a:pt x="242" y="228"/>
                    <a:pt x="245" y="226"/>
                    <a:pt x="247" y="225"/>
                  </a:cubicBezTo>
                  <a:cubicBezTo>
                    <a:pt x="248" y="224"/>
                    <a:pt x="250" y="223"/>
                    <a:pt x="251" y="222"/>
                  </a:cubicBezTo>
                  <a:cubicBezTo>
                    <a:pt x="254" y="220"/>
                    <a:pt x="257" y="219"/>
                    <a:pt x="260" y="217"/>
                  </a:cubicBezTo>
                  <a:cubicBezTo>
                    <a:pt x="261" y="217"/>
                    <a:pt x="262" y="217"/>
                    <a:pt x="263" y="216"/>
                  </a:cubicBezTo>
                  <a:cubicBezTo>
                    <a:pt x="267" y="215"/>
                    <a:pt x="270" y="215"/>
                    <a:pt x="273" y="215"/>
                  </a:cubicBezTo>
                  <a:cubicBezTo>
                    <a:pt x="274" y="215"/>
                    <a:pt x="276" y="214"/>
                    <a:pt x="277" y="215"/>
                  </a:cubicBezTo>
                  <a:cubicBezTo>
                    <a:pt x="295" y="217"/>
                    <a:pt x="295" y="233"/>
                    <a:pt x="295" y="246"/>
                  </a:cubicBezTo>
                  <a:cubicBezTo>
                    <a:pt x="295" y="262"/>
                    <a:pt x="296" y="273"/>
                    <a:pt x="309" y="278"/>
                  </a:cubicBezTo>
                  <a:cubicBezTo>
                    <a:pt x="332" y="289"/>
                    <a:pt x="324" y="314"/>
                    <a:pt x="318" y="334"/>
                  </a:cubicBezTo>
                  <a:cubicBezTo>
                    <a:pt x="313" y="349"/>
                    <a:pt x="308" y="363"/>
                    <a:pt x="314" y="370"/>
                  </a:cubicBezTo>
                  <a:cubicBezTo>
                    <a:pt x="315" y="371"/>
                    <a:pt x="316" y="372"/>
                    <a:pt x="318" y="373"/>
                  </a:cubicBezTo>
                  <a:lnTo>
                    <a:pt x="319" y="373"/>
                  </a:lnTo>
                  <a:cubicBezTo>
                    <a:pt x="320" y="374"/>
                    <a:pt x="322" y="374"/>
                    <a:pt x="324" y="374"/>
                  </a:cubicBezTo>
                  <a:lnTo>
                    <a:pt x="324" y="374"/>
                  </a:lnTo>
                  <a:cubicBezTo>
                    <a:pt x="330" y="374"/>
                    <a:pt x="336" y="373"/>
                    <a:pt x="345" y="370"/>
                  </a:cubicBezTo>
                  <a:lnTo>
                    <a:pt x="345" y="370"/>
                  </a:lnTo>
                  <a:cubicBezTo>
                    <a:pt x="348" y="369"/>
                    <a:pt x="351" y="368"/>
                    <a:pt x="354" y="367"/>
                  </a:cubicBezTo>
                  <a:cubicBezTo>
                    <a:pt x="359" y="365"/>
                    <a:pt x="363" y="364"/>
                    <a:pt x="368" y="362"/>
                  </a:cubicBezTo>
                  <a:cubicBezTo>
                    <a:pt x="373" y="360"/>
                    <a:pt x="378" y="359"/>
                    <a:pt x="383" y="357"/>
                  </a:cubicBezTo>
                  <a:lnTo>
                    <a:pt x="387" y="354"/>
                  </a:lnTo>
                  <a:cubicBezTo>
                    <a:pt x="391" y="350"/>
                    <a:pt x="395" y="346"/>
                    <a:pt x="399" y="343"/>
                  </a:cubicBezTo>
                  <a:cubicBezTo>
                    <a:pt x="400" y="342"/>
                    <a:pt x="401" y="342"/>
                    <a:pt x="401" y="341"/>
                  </a:cubicBezTo>
                  <a:cubicBezTo>
                    <a:pt x="402" y="341"/>
                    <a:pt x="403" y="340"/>
                    <a:pt x="404" y="339"/>
                  </a:cubicBezTo>
                  <a:cubicBezTo>
                    <a:pt x="436" y="312"/>
                    <a:pt x="460" y="295"/>
                    <a:pt x="473" y="302"/>
                  </a:cubicBezTo>
                  <a:cubicBezTo>
                    <a:pt x="477" y="305"/>
                    <a:pt x="480" y="308"/>
                    <a:pt x="483" y="310"/>
                  </a:cubicBezTo>
                  <a:cubicBezTo>
                    <a:pt x="485" y="313"/>
                    <a:pt x="487" y="315"/>
                    <a:pt x="488" y="318"/>
                  </a:cubicBezTo>
                  <a:cubicBezTo>
                    <a:pt x="492" y="323"/>
                    <a:pt x="493" y="324"/>
                    <a:pt x="497" y="323"/>
                  </a:cubicBezTo>
                  <a:cubicBezTo>
                    <a:pt x="498" y="323"/>
                    <a:pt x="498" y="323"/>
                    <a:pt x="498" y="323"/>
                  </a:cubicBezTo>
                  <a:lnTo>
                    <a:pt x="499" y="323"/>
                  </a:lnTo>
                  <a:cubicBezTo>
                    <a:pt x="502" y="323"/>
                    <a:pt x="505" y="323"/>
                    <a:pt x="509" y="323"/>
                  </a:cubicBezTo>
                  <a:cubicBezTo>
                    <a:pt x="511" y="323"/>
                    <a:pt x="513" y="324"/>
                    <a:pt x="515" y="324"/>
                  </a:cubicBezTo>
                  <a:cubicBezTo>
                    <a:pt x="517" y="324"/>
                    <a:pt x="519" y="324"/>
                    <a:pt x="521" y="325"/>
                  </a:cubicBezTo>
                  <a:cubicBezTo>
                    <a:pt x="524" y="326"/>
                    <a:pt x="526" y="326"/>
                    <a:pt x="529" y="327"/>
                  </a:cubicBezTo>
                  <a:cubicBezTo>
                    <a:pt x="531" y="328"/>
                    <a:pt x="533" y="328"/>
                    <a:pt x="535" y="3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6" name="Freeform 335">
              <a:extLst>
                <a:ext uri="{FF2B5EF4-FFF2-40B4-BE49-F238E27FC236}">
                  <a16:creationId xmlns:a16="http://schemas.microsoft.com/office/drawing/2014/main" id="{6E43B7C2-AE79-46E4-B121-8BA3563AB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354" y="3429000"/>
              <a:ext cx="20670" cy="45095"/>
            </a:xfrm>
            <a:custGeom>
              <a:avLst/>
              <a:gdLst>
                <a:gd name="T0" fmla="*/ 17 w 49"/>
                <a:gd name="T1" fmla="*/ 10 h 108"/>
                <a:gd name="T2" fmla="*/ 7 w 49"/>
                <a:gd name="T3" fmla="*/ 0 h 108"/>
                <a:gd name="T4" fmla="*/ 0 w 49"/>
                <a:gd name="T5" fmla="*/ 29 h 108"/>
                <a:gd name="T6" fmla="*/ 14 w 49"/>
                <a:gd name="T7" fmla="*/ 58 h 108"/>
                <a:gd name="T8" fmla="*/ 26 w 49"/>
                <a:gd name="T9" fmla="*/ 80 h 108"/>
                <a:gd name="T10" fmla="*/ 45 w 49"/>
                <a:gd name="T11" fmla="*/ 107 h 108"/>
                <a:gd name="T12" fmla="*/ 35 w 49"/>
                <a:gd name="T13" fmla="*/ 83 h 108"/>
                <a:gd name="T14" fmla="*/ 24 w 49"/>
                <a:gd name="T15" fmla="*/ 65 h 108"/>
                <a:gd name="T16" fmla="*/ 24 w 49"/>
                <a:gd name="T17" fmla="*/ 49 h 108"/>
                <a:gd name="T18" fmla="*/ 17 w 49"/>
                <a:gd name="T19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08">
                  <a:moveTo>
                    <a:pt x="17" y="10"/>
                  </a:moveTo>
                  <a:cubicBezTo>
                    <a:pt x="12" y="2"/>
                    <a:pt x="8" y="0"/>
                    <a:pt x="7" y="0"/>
                  </a:cubicBezTo>
                  <a:cubicBezTo>
                    <a:pt x="5" y="0"/>
                    <a:pt x="0" y="9"/>
                    <a:pt x="0" y="29"/>
                  </a:cubicBezTo>
                  <a:cubicBezTo>
                    <a:pt x="0" y="43"/>
                    <a:pt x="7" y="51"/>
                    <a:pt x="14" y="58"/>
                  </a:cubicBezTo>
                  <a:cubicBezTo>
                    <a:pt x="19" y="64"/>
                    <a:pt x="25" y="70"/>
                    <a:pt x="26" y="80"/>
                  </a:cubicBezTo>
                  <a:cubicBezTo>
                    <a:pt x="26" y="91"/>
                    <a:pt x="40" y="105"/>
                    <a:pt x="45" y="107"/>
                  </a:cubicBezTo>
                  <a:cubicBezTo>
                    <a:pt x="48" y="100"/>
                    <a:pt x="43" y="93"/>
                    <a:pt x="35" y="83"/>
                  </a:cubicBezTo>
                  <a:cubicBezTo>
                    <a:pt x="30" y="77"/>
                    <a:pt x="25" y="71"/>
                    <a:pt x="24" y="65"/>
                  </a:cubicBezTo>
                  <a:cubicBezTo>
                    <a:pt x="23" y="60"/>
                    <a:pt x="23" y="54"/>
                    <a:pt x="24" y="49"/>
                  </a:cubicBezTo>
                  <a:cubicBezTo>
                    <a:pt x="25" y="39"/>
                    <a:pt x="26" y="27"/>
                    <a:pt x="17" y="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7" name="Freeform 336">
              <a:extLst>
                <a:ext uri="{FF2B5EF4-FFF2-40B4-BE49-F238E27FC236}">
                  <a16:creationId xmlns:a16="http://schemas.microsoft.com/office/drawing/2014/main" id="{8995D0D8-CC42-46D2-B9E4-0A13F36D6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513" y="3919417"/>
              <a:ext cx="26306" cy="20669"/>
            </a:xfrm>
            <a:custGeom>
              <a:avLst/>
              <a:gdLst>
                <a:gd name="T0" fmla="*/ 2 w 62"/>
                <a:gd name="T1" fmla="*/ 46 h 49"/>
                <a:gd name="T2" fmla="*/ 11 w 62"/>
                <a:gd name="T3" fmla="*/ 48 h 49"/>
                <a:gd name="T4" fmla="*/ 53 w 62"/>
                <a:gd name="T5" fmla="*/ 38 h 49"/>
                <a:gd name="T6" fmla="*/ 60 w 62"/>
                <a:gd name="T7" fmla="*/ 29 h 49"/>
                <a:gd name="T8" fmla="*/ 48 w 62"/>
                <a:gd name="T9" fmla="*/ 4 h 49"/>
                <a:gd name="T10" fmla="*/ 34 w 62"/>
                <a:gd name="T11" fmla="*/ 0 h 49"/>
                <a:gd name="T12" fmla="*/ 0 w 62"/>
                <a:gd name="T13" fmla="*/ 10 h 49"/>
                <a:gd name="T14" fmla="*/ 4 w 62"/>
                <a:gd name="T15" fmla="*/ 36 h 49"/>
                <a:gd name="T16" fmla="*/ 2 w 62"/>
                <a:gd name="T17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2" y="46"/>
                  </a:moveTo>
                  <a:cubicBezTo>
                    <a:pt x="2" y="47"/>
                    <a:pt x="4" y="48"/>
                    <a:pt x="11" y="48"/>
                  </a:cubicBezTo>
                  <a:cubicBezTo>
                    <a:pt x="24" y="48"/>
                    <a:pt x="44" y="42"/>
                    <a:pt x="53" y="38"/>
                  </a:cubicBezTo>
                  <a:cubicBezTo>
                    <a:pt x="57" y="37"/>
                    <a:pt x="60" y="34"/>
                    <a:pt x="60" y="29"/>
                  </a:cubicBezTo>
                  <a:cubicBezTo>
                    <a:pt x="61" y="21"/>
                    <a:pt x="57" y="11"/>
                    <a:pt x="48" y="4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20" y="0"/>
                    <a:pt x="5" y="6"/>
                    <a:pt x="0" y="10"/>
                  </a:cubicBezTo>
                  <a:cubicBezTo>
                    <a:pt x="12" y="18"/>
                    <a:pt x="7" y="30"/>
                    <a:pt x="4" y="36"/>
                  </a:cubicBezTo>
                  <a:cubicBezTo>
                    <a:pt x="1" y="42"/>
                    <a:pt x="0" y="45"/>
                    <a:pt x="2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8" name="Freeform 337">
              <a:extLst>
                <a:ext uri="{FF2B5EF4-FFF2-40B4-BE49-F238E27FC236}">
                  <a16:creationId xmlns:a16="http://schemas.microsoft.com/office/drawing/2014/main" id="{E9740E92-B226-49DC-BEB5-C4AEEC332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6979" y="2835238"/>
              <a:ext cx="101466" cy="88311"/>
            </a:xfrm>
            <a:custGeom>
              <a:avLst/>
              <a:gdLst>
                <a:gd name="T0" fmla="*/ 238 w 239"/>
                <a:gd name="T1" fmla="*/ 200 h 208"/>
                <a:gd name="T2" fmla="*/ 236 w 239"/>
                <a:gd name="T3" fmla="*/ 196 h 208"/>
                <a:gd name="T4" fmla="*/ 233 w 239"/>
                <a:gd name="T5" fmla="*/ 191 h 208"/>
                <a:gd name="T6" fmla="*/ 230 w 239"/>
                <a:gd name="T7" fmla="*/ 184 h 208"/>
                <a:gd name="T8" fmla="*/ 229 w 239"/>
                <a:gd name="T9" fmla="*/ 180 h 208"/>
                <a:gd name="T10" fmla="*/ 227 w 239"/>
                <a:gd name="T11" fmla="*/ 174 h 208"/>
                <a:gd name="T12" fmla="*/ 226 w 239"/>
                <a:gd name="T13" fmla="*/ 171 h 208"/>
                <a:gd name="T14" fmla="*/ 225 w 239"/>
                <a:gd name="T15" fmla="*/ 165 h 208"/>
                <a:gd name="T16" fmla="*/ 206 w 239"/>
                <a:gd name="T17" fmla="*/ 144 h 208"/>
                <a:gd name="T18" fmla="*/ 178 w 239"/>
                <a:gd name="T19" fmla="*/ 108 h 208"/>
                <a:gd name="T20" fmla="*/ 164 w 239"/>
                <a:gd name="T21" fmla="*/ 80 h 208"/>
                <a:gd name="T22" fmla="*/ 151 w 239"/>
                <a:gd name="T23" fmla="*/ 46 h 208"/>
                <a:gd name="T24" fmla="*/ 138 w 239"/>
                <a:gd name="T25" fmla="*/ 18 h 208"/>
                <a:gd name="T26" fmla="*/ 132 w 239"/>
                <a:gd name="T27" fmla="*/ 8 h 208"/>
                <a:gd name="T28" fmla="*/ 69 w 239"/>
                <a:gd name="T29" fmla="*/ 2 h 208"/>
                <a:gd name="T30" fmla="*/ 27 w 239"/>
                <a:gd name="T31" fmla="*/ 10 h 208"/>
                <a:gd name="T32" fmla="*/ 0 w 239"/>
                <a:gd name="T33" fmla="*/ 16 h 208"/>
                <a:gd name="T34" fmla="*/ 6 w 239"/>
                <a:gd name="T35" fmla="*/ 40 h 208"/>
                <a:gd name="T36" fmla="*/ 13 w 239"/>
                <a:gd name="T37" fmla="*/ 70 h 208"/>
                <a:gd name="T38" fmla="*/ 45 w 239"/>
                <a:gd name="T39" fmla="*/ 88 h 208"/>
                <a:gd name="T40" fmla="*/ 52 w 239"/>
                <a:gd name="T41" fmla="*/ 88 h 208"/>
                <a:gd name="T42" fmla="*/ 70 w 239"/>
                <a:gd name="T43" fmla="*/ 92 h 208"/>
                <a:gd name="T44" fmla="*/ 84 w 239"/>
                <a:gd name="T45" fmla="*/ 119 h 208"/>
                <a:gd name="T46" fmla="*/ 88 w 239"/>
                <a:gd name="T47" fmla="*/ 119 h 208"/>
                <a:gd name="T48" fmla="*/ 112 w 239"/>
                <a:gd name="T49" fmla="*/ 137 h 208"/>
                <a:gd name="T50" fmla="*/ 113 w 239"/>
                <a:gd name="T51" fmla="*/ 137 h 208"/>
                <a:gd name="T52" fmla="*/ 127 w 239"/>
                <a:gd name="T53" fmla="*/ 143 h 208"/>
                <a:gd name="T54" fmla="*/ 128 w 239"/>
                <a:gd name="T55" fmla="*/ 144 h 208"/>
                <a:gd name="T56" fmla="*/ 140 w 239"/>
                <a:gd name="T57" fmla="*/ 150 h 208"/>
                <a:gd name="T58" fmla="*/ 147 w 239"/>
                <a:gd name="T59" fmla="*/ 154 h 208"/>
                <a:gd name="T60" fmla="*/ 153 w 239"/>
                <a:gd name="T61" fmla="*/ 154 h 208"/>
                <a:gd name="T62" fmla="*/ 159 w 239"/>
                <a:gd name="T63" fmla="*/ 153 h 208"/>
                <a:gd name="T64" fmla="*/ 185 w 239"/>
                <a:gd name="T65" fmla="*/ 168 h 208"/>
                <a:gd name="T66" fmla="*/ 194 w 239"/>
                <a:gd name="T67" fmla="*/ 179 h 208"/>
                <a:gd name="T68" fmla="*/ 195 w 239"/>
                <a:gd name="T69" fmla="*/ 180 h 208"/>
                <a:gd name="T70" fmla="*/ 200 w 239"/>
                <a:gd name="T71" fmla="*/ 188 h 208"/>
                <a:gd name="T72" fmla="*/ 201 w 239"/>
                <a:gd name="T73" fmla="*/ 189 h 208"/>
                <a:gd name="T74" fmla="*/ 203 w 239"/>
                <a:gd name="T75" fmla="*/ 197 h 208"/>
                <a:gd name="T76" fmla="*/ 203 w 239"/>
                <a:gd name="T77" fmla="*/ 198 h 208"/>
                <a:gd name="T78" fmla="*/ 203 w 239"/>
                <a:gd name="T79" fmla="*/ 207 h 208"/>
                <a:gd name="T80" fmla="*/ 203 w 239"/>
                <a:gd name="T81" fmla="*/ 207 h 208"/>
                <a:gd name="T82" fmla="*/ 238 w 239"/>
                <a:gd name="T83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9" h="208">
                  <a:moveTo>
                    <a:pt x="238" y="200"/>
                  </a:moveTo>
                  <a:cubicBezTo>
                    <a:pt x="237" y="198"/>
                    <a:pt x="236" y="197"/>
                    <a:pt x="236" y="196"/>
                  </a:cubicBezTo>
                  <a:cubicBezTo>
                    <a:pt x="235" y="194"/>
                    <a:pt x="234" y="192"/>
                    <a:pt x="233" y="191"/>
                  </a:cubicBezTo>
                  <a:cubicBezTo>
                    <a:pt x="232" y="188"/>
                    <a:pt x="231" y="186"/>
                    <a:pt x="230" y="184"/>
                  </a:cubicBezTo>
                  <a:cubicBezTo>
                    <a:pt x="230" y="183"/>
                    <a:pt x="229" y="181"/>
                    <a:pt x="229" y="180"/>
                  </a:cubicBezTo>
                  <a:cubicBezTo>
                    <a:pt x="228" y="178"/>
                    <a:pt x="227" y="176"/>
                    <a:pt x="227" y="174"/>
                  </a:cubicBezTo>
                  <a:cubicBezTo>
                    <a:pt x="227" y="173"/>
                    <a:pt x="226" y="172"/>
                    <a:pt x="226" y="171"/>
                  </a:cubicBezTo>
                  <a:cubicBezTo>
                    <a:pt x="225" y="169"/>
                    <a:pt x="225" y="167"/>
                    <a:pt x="225" y="165"/>
                  </a:cubicBezTo>
                  <a:cubicBezTo>
                    <a:pt x="225" y="159"/>
                    <a:pt x="215" y="151"/>
                    <a:pt x="206" y="144"/>
                  </a:cubicBezTo>
                  <a:cubicBezTo>
                    <a:pt x="193" y="134"/>
                    <a:pt x="178" y="123"/>
                    <a:pt x="178" y="108"/>
                  </a:cubicBezTo>
                  <a:cubicBezTo>
                    <a:pt x="178" y="99"/>
                    <a:pt x="171" y="89"/>
                    <a:pt x="164" y="80"/>
                  </a:cubicBezTo>
                  <a:cubicBezTo>
                    <a:pt x="156" y="69"/>
                    <a:pt x="148" y="58"/>
                    <a:pt x="151" y="46"/>
                  </a:cubicBezTo>
                  <a:cubicBezTo>
                    <a:pt x="152" y="39"/>
                    <a:pt x="145" y="27"/>
                    <a:pt x="138" y="18"/>
                  </a:cubicBezTo>
                  <a:cubicBezTo>
                    <a:pt x="136" y="15"/>
                    <a:pt x="134" y="11"/>
                    <a:pt x="132" y="8"/>
                  </a:cubicBezTo>
                  <a:cubicBezTo>
                    <a:pt x="106" y="2"/>
                    <a:pt x="85" y="0"/>
                    <a:pt x="69" y="2"/>
                  </a:cubicBezTo>
                  <a:cubicBezTo>
                    <a:pt x="54" y="4"/>
                    <a:pt x="41" y="7"/>
                    <a:pt x="27" y="10"/>
                  </a:cubicBezTo>
                  <a:cubicBezTo>
                    <a:pt x="19" y="12"/>
                    <a:pt x="10" y="14"/>
                    <a:pt x="0" y="16"/>
                  </a:cubicBezTo>
                  <a:cubicBezTo>
                    <a:pt x="5" y="25"/>
                    <a:pt x="5" y="32"/>
                    <a:pt x="6" y="40"/>
                  </a:cubicBezTo>
                  <a:cubicBezTo>
                    <a:pt x="7" y="47"/>
                    <a:pt x="8" y="56"/>
                    <a:pt x="13" y="70"/>
                  </a:cubicBezTo>
                  <a:cubicBezTo>
                    <a:pt x="20" y="87"/>
                    <a:pt x="32" y="88"/>
                    <a:pt x="45" y="88"/>
                  </a:cubicBezTo>
                  <a:lnTo>
                    <a:pt x="52" y="88"/>
                  </a:lnTo>
                  <a:cubicBezTo>
                    <a:pt x="59" y="88"/>
                    <a:pt x="65" y="88"/>
                    <a:pt x="70" y="92"/>
                  </a:cubicBezTo>
                  <a:cubicBezTo>
                    <a:pt x="73" y="95"/>
                    <a:pt x="77" y="100"/>
                    <a:pt x="84" y="119"/>
                  </a:cubicBezTo>
                  <a:cubicBezTo>
                    <a:pt x="86" y="119"/>
                    <a:pt x="87" y="119"/>
                    <a:pt x="88" y="119"/>
                  </a:cubicBezTo>
                  <a:cubicBezTo>
                    <a:pt x="103" y="122"/>
                    <a:pt x="109" y="130"/>
                    <a:pt x="112" y="137"/>
                  </a:cubicBezTo>
                  <a:lnTo>
                    <a:pt x="113" y="137"/>
                  </a:lnTo>
                  <a:cubicBezTo>
                    <a:pt x="118" y="139"/>
                    <a:pt x="123" y="141"/>
                    <a:pt x="127" y="143"/>
                  </a:cubicBezTo>
                  <a:cubicBezTo>
                    <a:pt x="127" y="143"/>
                    <a:pt x="128" y="143"/>
                    <a:pt x="128" y="144"/>
                  </a:cubicBezTo>
                  <a:cubicBezTo>
                    <a:pt x="133" y="146"/>
                    <a:pt x="136" y="148"/>
                    <a:pt x="140" y="150"/>
                  </a:cubicBezTo>
                  <a:cubicBezTo>
                    <a:pt x="143" y="152"/>
                    <a:pt x="145" y="153"/>
                    <a:pt x="147" y="154"/>
                  </a:cubicBezTo>
                  <a:cubicBezTo>
                    <a:pt x="149" y="155"/>
                    <a:pt x="151" y="154"/>
                    <a:pt x="153" y="154"/>
                  </a:cubicBezTo>
                  <a:cubicBezTo>
                    <a:pt x="155" y="154"/>
                    <a:pt x="157" y="153"/>
                    <a:pt x="159" y="153"/>
                  </a:cubicBezTo>
                  <a:cubicBezTo>
                    <a:pt x="168" y="153"/>
                    <a:pt x="176" y="158"/>
                    <a:pt x="185" y="168"/>
                  </a:cubicBezTo>
                  <a:cubicBezTo>
                    <a:pt x="189" y="172"/>
                    <a:pt x="191" y="176"/>
                    <a:pt x="194" y="179"/>
                  </a:cubicBezTo>
                  <a:cubicBezTo>
                    <a:pt x="194" y="179"/>
                    <a:pt x="194" y="180"/>
                    <a:pt x="195" y="180"/>
                  </a:cubicBezTo>
                  <a:cubicBezTo>
                    <a:pt x="197" y="183"/>
                    <a:pt x="199" y="186"/>
                    <a:pt x="200" y="188"/>
                  </a:cubicBezTo>
                  <a:cubicBezTo>
                    <a:pt x="200" y="188"/>
                    <a:pt x="200" y="189"/>
                    <a:pt x="201" y="189"/>
                  </a:cubicBezTo>
                  <a:cubicBezTo>
                    <a:pt x="202" y="192"/>
                    <a:pt x="203" y="194"/>
                    <a:pt x="203" y="197"/>
                  </a:cubicBezTo>
                  <a:lnTo>
                    <a:pt x="203" y="198"/>
                  </a:lnTo>
                  <a:cubicBezTo>
                    <a:pt x="204" y="201"/>
                    <a:pt x="204" y="204"/>
                    <a:pt x="203" y="207"/>
                  </a:cubicBezTo>
                  <a:lnTo>
                    <a:pt x="203" y="207"/>
                  </a:lnTo>
                  <a:cubicBezTo>
                    <a:pt x="215" y="206"/>
                    <a:pt x="226" y="204"/>
                    <a:pt x="238" y="2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59" name="Freeform 338">
              <a:extLst>
                <a:ext uri="{FF2B5EF4-FFF2-40B4-BE49-F238E27FC236}">
                  <a16:creationId xmlns:a16="http://schemas.microsoft.com/office/drawing/2014/main" id="{84ADAAE6-1867-4A57-A0A7-015C4750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3352" y="2814567"/>
              <a:ext cx="148442" cy="125893"/>
            </a:xfrm>
            <a:custGeom>
              <a:avLst/>
              <a:gdLst>
                <a:gd name="T0" fmla="*/ 264 w 347"/>
                <a:gd name="T1" fmla="*/ 18 h 295"/>
                <a:gd name="T2" fmla="*/ 234 w 347"/>
                <a:gd name="T3" fmla="*/ 37 h 295"/>
                <a:gd name="T4" fmla="*/ 219 w 347"/>
                <a:gd name="T5" fmla="*/ 46 h 295"/>
                <a:gd name="T6" fmla="*/ 205 w 347"/>
                <a:gd name="T7" fmla="*/ 56 h 295"/>
                <a:gd name="T8" fmla="*/ 191 w 347"/>
                <a:gd name="T9" fmla="*/ 52 h 295"/>
                <a:gd name="T10" fmla="*/ 182 w 347"/>
                <a:gd name="T11" fmla="*/ 49 h 295"/>
                <a:gd name="T12" fmla="*/ 178 w 347"/>
                <a:gd name="T13" fmla="*/ 49 h 295"/>
                <a:gd name="T14" fmla="*/ 155 w 347"/>
                <a:gd name="T15" fmla="*/ 33 h 295"/>
                <a:gd name="T16" fmla="*/ 130 w 347"/>
                <a:gd name="T17" fmla="*/ 12 h 295"/>
                <a:gd name="T18" fmla="*/ 121 w 347"/>
                <a:gd name="T19" fmla="*/ 9 h 295"/>
                <a:gd name="T20" fmla="*/ 99 w 347"/>
                <a:gd name="T21" fmla="*/ 0 h 295"/>
                <a:gd name="T22" fmla="*/ 88 w 347"/>
                <a:gd name="T23" fmla="*/ 18 h 295"/>
                <a:gd name="T24" fmla="*/ 99 w 347"/>
                <a:gd name="T25" fmla="*/ 28 h 295"/>
                <a:gd name="T26" fmla="*/ 116 w 347"/>
                <a:gd name="T27" fmla="*/ 48 h 295"/>
                <a:gd name="T28" fmla="*/ 112 w 347"/>
                <a:gd name="T29" fmla="*/ 59 h 295"/>
                <a:gd name="T30" fmla="*/ 85 w 347"/>
                <a:gd name="T31" fmla="*/ 67 h 295"/>
                <a:gd name="T32" fmla="*/ 44 w 347"/>
                <a:gd name="T33" fmla="*/ 54 h 295"/>
                <a:gd name="T34" fmla="*/ 6 w 347"/>
                <a:gd name="T35" fmla="*/ 35 h 295"/>
                <a:gd name="T36" fmla="*/ 2 w 347"/>
                <a:gd name="T37" fmla="*/ 37 h 295"/>
                <a:gd name="T38" fmla="*/ 13 w 347"/>
                <a:gd name="T39" fmla="*/ 59 h 295"/>
                <a:gd name="T40" fmla="*/ 27 w 347"/>
                <a:gd name="T41" fmla="*/ 97 h 295"/>
                <a:gd name="T42" fmla="*/ 39 w 347"/>
                <a:gd name="T43" fmla="*/ 121 h 295"/>
                <a:gd name="T44" fmla="*/ 55 w 347"/>
                <a:gd name="T45" fmla="*/ 156 h 295"/>
                <a:gd name="T46" fmla="*/ 78 w 347"/>
                <a:gd name="T47" fmla="*/ 183 h 295"/>
                <a:gd name="T48" fmla="*/ 102 w 347"/>
                <a:gd name="T49" fmla="*/ 212 h 295"/>
                <a:gd name="T50" fmla="*/ 114 w 347"/>
                <a:gd name="T51" fmla="*/ 243 h 295"/>
                <a:gd name="T52" fmla="*/ 167 w 347"/>
                <a:gd name="T53" fmla="*/ 210 h 295"/>
                <a:gd name="T54" fmla="*/ 200 w 347"/>
                <a:gd name="T55" fmla="*/ 189 h 295"/>
                <a:gd name="T56" fmla="*/ 212 w 347"/>
                <a:gd name="T57" fmla="*/ 185 h 295"/>
                <a:gd name="T58" fmla="*/ 227 w 347"/>
                <a:gd name="T59" fmla="*/ 194 h 295"/>
                <a:gd name="T60" fmla="*/ 229 w 347"/>
                <a:gd name="T61" fmla="*/ 244 h 295"/>
                <a:gd name="T62" fmla="*/ 223 w 347"/>
                <a:gd name="T63" fmla="*/ 266 h 295"/>
                <a:gd name="T64" fmla="*/ 266 w 347"/>
                <a:gd name="T65" fmla="*/ 294 h 295"/>
                <a:gd name="T66" fmla="*/ 281 w 347"/>
                <a:gd name="T67" fmla="*/ 254 h 295"/>
                <a:gd name="T68" fmla="*/ 326 w 347"/>
                <a:gd name="T69" fmla="*/ 98 h 295"/>
                <a:gd name="T70" fmla="*/ 270 w 347"/>
                <a:gd name="T71" fmla="*/ 26 h 295"/>
                <a:gd name="T72" fmla="*/ 264 w 347"/>
                <a:gd name="T73" fmla="*/ 1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7" h="295">
                  <a:moveTo>
                    <a:pt x="264" y="18"/>
                  </a:moveTo>
                  <a:cubicBezTo>
                    <a:pt x="256" y="30"/>
                    <a:pt x="244" y="34"/>
                    <a:pt x="234" y="37"/>
                  </a:cubicBezTo>
                  <a:cubicBezTo>
                    <a:pt x="227" y="39"/>
                    <a:pt x="221" y="41"/>
                    <a:pt x="219" y="46"/>
                  </a:cubicBezTo>
                  <a:cubicBezTo>
                    <a:pt x="215" y="54"/>
                    <a:pt x="209" y="56"/>
                    <a:pt x="205" y="56"/>
                  </a:cubicBezTo>
                  <a:cubicBezTo>
                    <a:pt x="200" y="56"/>
                    <a:pt x="195" y="54"/>
                    <a:pt x="191" y="52"/>
                  </a:cubicBezTo>
                  <a:cubicBezTo>
                    <a:pt x="188" y="50"/>
                    <a:pt x="184" y="49"/>
                    <a:pt x="182" y="49"/>
                  </a:cubicBezTo>
                  <a:lnTo>
                    <a:pt x="178" y="49"/>
                  </a:lnTo>
                  <a:cubicBezTo>
                    <a:pt x="171" y="49"/>
                    <a:pt x="164" y="42"/>
                    <a:pt x="155" y="33"/>
                  </a:cubicBezTo>
                  <a:cubicBezTo>
                    <a:pt x="147" y="25"/>
                    <a:pt x="138" y="16"/>
                    <a:pt x="130" y="12"/>
                  </a:cubicBezTo>
                  <a:cubicBezTo>
                    <a:pt x="127" y="10"/>
                    <a:pt x="124" y="9"/>
                    <a:pt x="121" y="9"/>
                  </a:cubicBezTo>
                  <a:cubicBezTo>
                    <a:pt x="115" y="8"/>
                    <a:pt x="108" y="5"/>
                    <a:pt x="99" y="0"/>
                  </a:cubicBezTo>
                  <a:cubicBezTo>
                    <a:pt x="87" y="14"/>
                    <a:pt x="88" y="18"/>
                    <a:pt x="88" y="18"/>
                  </a:cubicBezTo>
                  <a:cubicBezTo>
                    <a:pt x="89" y="21"/>
                    <a:pt x="95" y="25"/>
                    <a:pt x="99" y="28"/>
                  </a:cubicBezTo>
                  <a:cubicBezTo>
                    <a:pt x="107" y="34"/>
                    <a:pt x="115" y="40"/>
                    <a:pt x="116" y="48"/>
                  </a:cubicBezTo>
                  <a:cubicBezTo>
                    <a:pt x="116" y="51"/>
                    <a:pt x="115" y="55"/>
                    <a:pt x="112" y="59"/>
                  </a:cubicBezTo>
                  <a:cubicBezTo>
                    <a:pt x="105" y="66"/>
                    <a:pt x="93" y="67"/>
                    <a:pt x="85" y="67"/>
                  </a:cubicBezTo>
                  <a:cubicBezTo>
                    <a:pt x="72" y="67"/>
                    <a:pt x="53" y="63"/>
                    <a:pt x="44" y="54"/>
                  </a:cubicBezTo>
                  <a:cubicBezTo>
                    <a:pt x="37" y="47"/>
                    <a:pt x="17" y="35"/>
                    <a:pt x="6" y="35"/>
                  </a:cubicBezTo>
                  <a:cubicBezTo>
                    <a:pt x="3" y="35"/>
                    <a:pt x="2" y="36"/>
                    <a:pt x="2" y="37"/>
                  </a:cubicBezTo>
                  <a:cubicBezTo>
                    <a:pt x="0" y="41"/>
                    <a:pt x="8" y="52"/>
                    <a:pt x="13" y="59"/>
                  </a:cubicBezTo>
                  <a:cubicBezTo>
                    <a:pt x="21" y="72"/>
                    <a:pt x="30" y="85"/>
                    <a:pt x="27" y="97"/>
                  </a:cubicBezTo>
                  <a:cubicBezTo>
                    <a:pt x="26" y="103"/>
                    <a:pt x="32" y="112"/>
                    <a:pt x="39" y="121"/>
                  </a:cubicBezTo>
                  <a:cubicBezTo>
                    <a:pt x="46" y="131"/>
                    <a:pt x="55" y="143"/>
                    <a:pt x="55" y="156"/>
                  </a:cubicBezTo>
                  <a:cubicBezTo>
                    <a:pt x="55" y="165"/>
                    <a:pt x="67" y="174"/>
                    <a:pt x="78" y="183"/>
                  </a:cubicBezTo>
                  <a:cubicBezTo>
                    <a:pt x="90" y="192"/>
                    <a:pt x="102" y="201"/>
                    <a:pt x="102" y="212"/>
                  </a:cubicBezTo>
                  <a:cubicBezTo>
                    <a:pt x="102" y="215"/>
                    <a:pt x="103" y="223"/>
                    <a:pt x="114" y="243"/>
                  </a:cubicBezTo>
                  <a:cubicBezTo>
                    <a:pt x="133" y="234"/>
                    <a:pt x="151" y="221"/>
                    <a:pt x="167" y="210"/>
                  </a:cubicBezTo>
                  <a:cubicBezTo>
                    <a:pt x="178" y="202"/>
                    <a:pt x="190" y="194"/>
                    <a:pt x="200" y="189"/>
                  </a:cubicBezTo>
                  <a:cubicBezTo>
                    <a:pt x="204" y="186"/>
                    <a:pt x="209" y="185"/>
                    <a:pt x="212" y="185"/>
                  </a:cubicBezTo>
                  <a:cubicBezTo>
                    <a:pt x="218" y="185"/>
                    <a:pt x="223" y="188"/>
                    <a:pt x="227" y="194"/>
                  </a:cubicBezTo>
                  <a:cubicBezTo>
                    <a:pt x="234" y="205"/>
                    <a:pt x="232" y="227"/>
                    <a:pt x="229" y="244"/>
                  </a:cubicBezTo>
                  <a:cubicBezTo>
                    <a:pt x="227" y="254"/>
                    <a:pt x="225" y="263"/>
                    <a:pt x="223" y="266"/>
                  </a:cubicBezTo>
                  <a:cubicBezTo>
                    <a:pt x="224" y="269"/>
                    <a:pt x="241" y="283"/>
                    <a:pt x="266" y="294"/>
                  </a:cubicBezTo>
                  <a:cubicBezTo>
                    <a:pt x="267" y="279"/>
                    <a:pt x="272" y="265"/>
                    <a:pt x="281" y="254"/>
                  </a:cubicBezTo>
                  <a:cubicBezTo>
                    <a:pt x="319" y="207"/>
                    <a:pt x="346" y="135"/>
                    <a:pt x="326" y="98"/>
                  </a:cubicBezTo>
                  <a:cubicBezTo>
                    <a:pt x="318" y="84"/>
                    <a:pt x="295" y="56"/>
                    <a:pt x="270" y="26"/>
                  </a:cubicBezTo>
                  <a:lnTo>
                    <a:pt x="264" y="1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0" name="Freeform 339">
              <a:extLst>
                <a:ext uri="{FF2B5EF4-FFF2-40B4-BE49-F238E27FC236}">
                  <a16:creationId xmlns:a16="http://schemas.microsoft.com/office/drawing/2014/main" id="{1DDD6B77-3988-411E-B4F1-AE963B812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5835" y="2899123"/>
              <a:ext cx="31946" cy="24427"/>
            </a:xfrm>
            <a:custGeom>
              <a:avLst/>
              <a:gdLst>
                <a:gd name="T0" fmla="*/ 39 w 77"/>
                <a:gd name="T1" fmla="*/ 15 h 57"/>
                <a:gd name="T2" fmla="*/ 26 w 77"/>
                <a:gd name="T3" fmla="*/ 14 h 57"/>
                <a:gd name="T4" fmla="*/ 18 w 77"/>
                <a:gd name="T5" fmla="*/ 9 h 57"/>
                <a:gd name="T6" fmla="*/ 0 w 77"/>
                <a:gd name="T7" fmla="*/ 0 h 57"/>
                <a:gd name="T8" fmla="*/ 19 w 77"/>
                <a:gd name="T9" fmla="*/ 26 h 57"/>
                <a:gd name="T10" fmla="*/ 35 w 77"/>
                <a:gd name="T11" fmla="*/ 41 h 57"/>
                <a:gd name="T12" fmla="*/ 36 w 77"/>
                <a:gd name="T13" fmla="*/ 47 h 57"/>
                <a:gd name="T14" fmla="*/ 69 w 77"/>
                <a:gd name="T15" fmla="*/ 55 h 57"/>
                <a:gd name="T16" fmla="*/ 76 w 77"/>
                <a:gd name="T17" fmla="*/ 56 h 57"/>
                <a:gd name="T18" fmla="*/ 60 w 77"/>
                <a:gd name="T19" fmla="*/ 25 h 57"/>
                <a:gd name="T20" fmla="*/ 39 w 77"/>
                <a:gd name="T21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7">
                  <a:moveTo>
                    <a:pt x="39" y="15"/>
                  </a:moveTo>
                  <a:cubicBezTo>
                    <a:pt x="34" y="15"/>
                    <a:pt x="30" y="15"/>
                    <a:pt x="26" y="14"/>
                  </a:cubicBezTo>
                  <a:cubicBezTo>
                    <a:pt x="24" y="13"/>
                    <a:pt x="21" y="11"/>
                    <a:pt x="18" y="9"/>
                  </a:cubicBezTo>
                  <a:cubicBezTo>
                    <a:pt x="13" y="6"/>
                    <a:pt x="7" y="3"/>
                    <a:pt x="0" y="0"/>
                  </a:cubicBezTo>
                  <a:cubicBezTo>
                    <a:pt x="3" y="10"/>
                    <a:pt x="6" y="20"/>
                    <a:pt x="19" y="26"/>
                  </a:cubicBezTo>
                  <a:cubicBezTo>
                    <a:pt x="30" y="31"/>
                    <a:pt x="34" y="36"/>
                    <a:pt x="35" y="41"/>
                  </a:cubicBezTo>
                  <a:cubicBezTo>
                    <a:pt x="36" y="43"/>
                    <a:pt x="36" y="45"/>
                    <a:pt x="36" y="47"/>
                  </a:cubicBezTo>
                  <a:cubicBezTo>
                    <a:pt x="36" y="49"/>
                    <a:pt x="42" y="52"/>
                    <a:pt x="69" y="55"/>
                  </a:cubicBezTo>
                  <a:cubicBezTo>
                    <a:pt x="71" y="56"/>
                    <a:pt x="73" y="56"/>
                    <a:pt x="76" y="56"/>
                  </a:cubicBezTo>
                  <a:cubicBezTo>
                    <a:pt x="76" y="46"/>
                    <a:pt x="74" y="41"/>
                    <a:pt x="60" y="25"/>
                  </a:cubicBezTo>
                  <a:cubicBezTo>
                    <a:pt x="47" y="11"/>
                    <a:pt x="43" y="14"/>
                    <a:pt x="39" y="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1" name="Freeform 340">
              <a:extLst>
                <a:ext uri="{FF2B5EF4-FFF2-40B4-BE49-F238E27FC236}">
                  <a16:creationId xmlns:a16="http://schemas.microsoft.com/office/drawing/2014/main" id="{BAB6DF4B-BB23-41C5-AA6F-2ACC5F361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4447" y="2949855"/>
              <a:ext cx="396476" cy="326944"/>
            </a:xfrm>
            <a:custGeom>
              <a:avLst/>
              <a:gdLst>
                <a:gd name="T0" fmla="*/ 861 w 931"/>
                <a:gd name="T1" fmla="*/ 176 h 766"/>
                <a:gd name="T2" fmla="*/ 901 w 931"/>
                <a:gd name="T3" fmla="*/ 162 h 766"/>
                <a:gd name="T4" fmla="*/ 923 w 931"/>
                <a:gd name="T5" fmla="*/ 149 h 766"/>
                <a:gd name="T6" fmla="*/ 930 w 931"/>
                <a:gd name="T7" fmla="*/ 145 h 766"/>
                <a:gd name="T8" fmla="*/ 895 w 931"/>
                <a:gd name="T9" fmla="*/ 157 h 766"/>
                <a:gd name="T10" fmla="*/ 847 w 931"/>
                <a:gd name="T11" fmla="*/ 126 h 766"/>
                <a:gd name="T12" fmla="*/ 850 w 931"/>
                <a:gd name="T13" fmla="*/ 65 h 766"/>
                <a:gd name="T14" fmla="*/ 822 w 931"/>
                <a:gd name="T15" fmla="*/ 2 h 766"/>
                <a:gd name="T16" fmla="*/ 718 w 931"/>
                <a:gd name="T17" fmla="*/ 87 h 766"/>
                <a:gd name="T18" fmla="*/ 658 w 931"/>
                <a:gd name="T19" fmla="*/ 115 h 766"/>
                <a:gd name="T20" fmla="*/ 608 w 931"/>
                <a:gd name="T21" fmla="*/ 123 h 766"/>
                <a:gd name="T22" fmla="*/ 562 w 931"/>
                <a:gd name="T23" fmla="*/ 120 h 766"/>
                <a:gd name="T24" fmla="*/ 508 w 931"/>
                <a:gd name="T25" fmla="*/ 96 h 766"/>
                <a:gd name="T26" fmla="*/ 458 w 931"/>
                <a:gd name="T27" fmla="*/ 89 h 766"/>
                <a:gd name="T28" fmla="*/ 409 w 931"/>
                <a:gd name="T29" fmla="*/ 75 h 766"/>
                <a:gd name="T30" fmla="*/ 387 w 931"/>
                <a:gd name="T31" fmla="*/ 91 h 766"/>
                <a:gd name="T32" fmla="*/ 347 w 931"/>
                <a:gd name="T33" fmla="*/ 111 h 766"/>
                <a:gd name="T34" fmla="*/ 330 w 931"/>
                <a:gd name="T35" fmla="*/ 123 h 766"/>
                <a:gd name="T36" fmla="*/ 310 w 931"/>
                <a:gd name="T37" fmla="*/ 182 h 766"/>
                <a:gd name="T38" fmla="*/ 251 w 931"/>
                <a:gd name="T39" fmla="*/ 215 h 766"/>
                <a:gd name="T40" fmla="*/ 202 w 931"/>
                <a:gd name="T41" fmla="*/ 250 h 766"/>
                <a:gd name="T42" fmla="*/ 151 w 931"/>
                <a:gd name="T43" fmla="*/ 284 h 766"/>
                <a:gd name="T44" fmla="*/ 99 w 931"/>
                <a:gd name="T45" fmla="*/ 260 h 766"/>
                <a:gd name="T46" fmla="*/ 72 w 931"/>
                <a:gd name="T47" fmla="*/ 258 h 766"/>
                <a:gd name="T48" fmla="*/ 48 w 931"/>
                <a:gd name="T49" fmla="*/ 288 h 766"/>
                <a:gd name="T50" fmla="*/ 26 w 931"/>
                <a:gd name="T51" fmla="*/ 339 h 766"/>
                <a:gd name="T52" fmla="*/ 14 w 931"/>
                <a:gd name="T53" fmla="*/ 362 h 766"/>
                <a:gd name="T54" fmla="*/ 8 w 931"/>
                <a:gd name="T55" fmla="*/ 448 h 766"/>
                <a:gd name="T56" fmla="*/ 18 w 931"/>
                <a:gd name="T57" fmla="*/ 559 h 766"/>
                <a:gd name="T58" fmla="*/ 39 w 931"/>
                <a:gd name="T59" fmla="*/ 587 h 766"/>
                <a:gd name="T60" fmla="*/ 45 w 931"/>
                <a:gd name="T61" fmla="*/ 703 h 766"/>
                <a:gd name="T62" fmla="*/ 30 w 931"/>
                <a:gd name="T63" fmla="*/ 751 h 766"/>
                <a:gd name="T64" fmla="*/ 58 w 931"/>
                <a:gd name="T65" fmla="*/ 753 h 766"/>
                <a:gd name="T66" fmla="*/ 88 w 931"/>
                <a:gd name="T67" fmla="*/ 756 h 766"/>
                <a:gd name="T68" fmla="*/ 118 w 931"/>
                <a:gd name="T69" fmla="*/ 760 h 766"/>
                <a:gd name="T70" fmla="*/ 166 w 931"/>
                <a:gd name="T71" fmla="*/ 765 h 766"/>
                <a:gd name="T72" fmla="*/ 442 w 931"/>
                <a:gd name="T73" fmla="*/ 690 h 766"/>
                <a:gd name="T74" fmla="*/ 506 w 931"/>
                <a:gd name="T75" fmla="*/ 613 h 766"/>
                <a:gd name="T76" fmla="*/ 535 w 931"/>
                <a:gd name="T77" fmla="*/ 615 h 766"/>
                <a:gd name="T78" fmla="*/ 624 w 931"/>
                <a:gd name="T79" fmla="*/ 566 h 766"/>
                <a:gd name="T80" fmla="*/ 644 w 931"/>
                <a:gd name="T81" fmla="*/ 576 h 766"/>
                <a:gd name="T82" fmla="*/ 651 w 931"/>
                <a:gd name="T83" fmla="*/ 582 h 766"/>
                <a:gd name="T84" fmla="*/ 670 w 931"/>
                <a:gd name="T85" fmla="*/ 523 h 766"/>
                <a:gd name="T86" fmla="*/ 744 w 931"/>
                <a:gd name="T87" fmla="*/ 438 h 766"/>
                <a:gd name="T88" fmla="*/ 734 w 931"/>
                <a:gd name="T89" fmla="*/ 414 h 766"/>
                <a:gd name="T90" fmla="*/ 719 w 931"/>
                <a:gd name="T91" fmla="*/ 385 h 766"/>
                <a:gd name="T92" fmla="*/ 748 w 931"/>
                <a:gd name="T93" fmla="*/ 376 h 766"/>
                <a:gd name="T94" fmla="*/ 796 w 931"/>
                <a:gd name="T95" fmla="*/ 385 h 766"/>
                <a:gd name="T96" fmla="*/ 809 w 931"/>
                <a:gd name="T97" fmla="*/ 355 h 766"/>
                <a:gd name="T98" fmla="*/ 831 w 931"/>
                <a:gd name="T99" fmla="*/ 300 h 766"/>
                <a:gd name="T100" fmla="*/ 849 w 931"/>
                <a:gd name="T101" fmla="*/ 257 h 766"/>
                <a:gd name="T102" fmla="*/ 829 w 931"/>
                <a:gd name="T103" fmla="*/ 19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766">
                  <a:moveTo>
                    <a:pt x="853" y="180"/>
                  </a:moveTo>
                  <a:cubicBezTo>
                    <a:pt x="855" y="179"/>
                    <a:pt x="858" y="178"/>
                    <a:pt x="861" y="176"/>
                  </a:cubicBezTo>
                  <a:lnTo>
                    <a:pt x="864" y="175"/>
                  </a:lnTo>
                  <a:cubicBezTo>
                    <a:pt x="879" y="172"/>
                    <a:pt x="891" y="169"/>
                    <a:pt x="901" y="162"/>
                  </a:cubicBezTo>
                  <a:cubicBezTo>
                    <a:pt x="904" y="159"/>
                    <a:pt x="909" y="156"/>
                    <a:pt x="913" y="154"/>
                  </a:cubicBezTo>
                  <a:cubicBezTo>
                    <a:pt x="916" y="152"/>
                    <a:pt x="919" y="151"/>
                    <a:pt x="923" y="149"/>
                  </a:cubicBezTo>
                  <a:cubicBezTo>
                    <a:pt x="924" y="148"/>
                    <a:pt x="926" y="147"/>
                    <a:pt x="928" y="147"/>
                  </a:cubicBezTo>
                  <a:cubicBezTo>
                    <a:pt x="928" y="146"/>
                    <a:pt x="929" y="146"/>
                    <a:pt x="930" y="145"/>
                  </a:cubicBezTo>
                  <a:cubicBezTo>
                    <a:pt x="926" y="147"/>
                    <a:pt x="922" y="148"/>
                    <a:pt x="918" y="149"/>
                  </a:cubicBezTo>
                  <a:cubicBezTo>
                    <a:pt x="910" y="152"/>
                    <a:pt x="902" y="155"/>
                    <a:pt x="895" y="157"/>
                  </a:cubicBezTo>
                  <a:cubicBezTo>
                    <a:pt x="871" y="164"/>
                    <a:pt x="859" y="163"/>
                    <a:pt x="851" y="154"/>
                  </a:cubicBezTo>
                  <a:cubicBezTo>
                    <a:pt x="845" y="147"/>
                    <a:pt x="845" y="137"/>
                    <a:pt x="847" y="126"/>
                  </a:cubicBezTo>
                  <a:cubicBezTo>
                    <a:pt x="848" y="120"/>
                    <a:pt x="850" y="113"/>
                    <a:pt x="852" y="107"/>
                  </a:cubicBezTo>
                  <a:cubicBezTo>
                    <a:pt x="859" y="85"/>
                    <a:pt x="863" y="71"/>
                    <a:pt x="850" y="65"/>
                  </a:cubicBezTo>
                  <a:cubicBezTo>
                    <a:pt x="829" y="56"/>
                    <a:pt x="829" y="36"/>
                    <a:pt x="829" y="22"/>
                  </a:cubicBezTo>
                  <a:cubicBezTo>
                    <a:pt x="829" y="6"/>
                    <a:pt x="828" y="3"/>
                    <a:pt x="822" y="2"/>
                  </a:cubicBezTo>
                  <a:cubicBezTo>
                    <a:pt x="798" y="0"/>
                    <a:pt x="759" y="45"/>
                    <a:pt x="759" y="63"/>
                  </a:cubicBezTo>
                  <a:cubicBezTo>
                    <a:pt x="759" y="78"/>
                    <a:pt x="738" y="83"/>
                    <a:pt x="718" y="87"/>
                  </a:cubicBezTo>
                  <a:cubicBezTo>
                    <a:pt x="706" y="89"/>
                    <a:pt x="687" y="93"/>
                    <a:pt x="687" y="99"/>
                  </a:cubicBezTo>
                  <a:cubicBezTo>
                    <a:pt x="687" y="115"/>
                    <a:pt x="667" y="115"/>
                    <a:pt x="658" y="115"/>
                  </a:cubicBezTo>
                  <a:cubicBezTo>
                    <a:pt x="655" y="115"/>
                    <a:pt x="651" y="114"/>
                    <a:pt x="648" y="114"/>
                  </a:cubicBezTo>
                  <a:cubicBezTo>
                    <a:pt x="632" y="114"/>
                    <a:pt x="613" y="113"/>
                    <a:pt x="608" y="123"/>
                  </a:cubicBezTo>
                  <a:cubicBezTo>
                    <a:pt x="603" y="132"/>
                    <a:pt x="597" y="133"/>
                    <a:pt x="592" y="133"/>
                  </a:cubicBezTo>
                  <a:cubicBezTo>
                    <a:pt x="582" y="133"/>
                    <a:pt x="572" y="127"/>
                    <a:pt x="562" y="120"/>
                  </a:cubicBezTo>
                  <a:cubicBezTo>
                    <a:pt x="553" y="114"/>
                    <a:pt x="543" y="108"/>
                    <a:pt x="536" y="108"/>
                  </a:cubicBezTo>
                  <a:cubicBezTo>
                    <a:pt x="526" y="108"/>
                    <a:pt x="517" y="102"/>
                    <a:pt x="508" y="96"/>
                  </a:cubicBezTo>
                  <a:cubicBezTo>
                    <a:pt x="497" y="89"/>
                    <a:pt x="487" y="82"/>
                    <a:pt x="475" y="87"/>
                  </a:cubicBezTo>
                  <a:cubicBezTo>
                    <a:pt x="469" y="88"/>
                    <a:pt x="464" y="89"/>
                    <a:pt x="458" y="89"/>
                  </a:cubicBezTo>
                  <a:cubicBezTo>
                    <a:pt x="447" y="89"/>
                    <a:pt x="437" y="85"/>
                    <a:pt x="428" y="81"/>
                  </a:cubicBezTo>
                  <a:cubicBezTo>
                    <a:pt x="422" y="78"/>
                    <a:pt x="415" y="76"/>
                    <a:pt x="409" y="75"/>
                  </a:cubicBezTo>
                  <a:lnTo>
                    <a:pt x="409" y="75"/>
                  </a:lnTo>
                  <a:cubicBezTo>
                    <a:pt x="401" y="75"/>
                    <a:pt x="394" y="83"/>
                    <a:pt x="387" y="91"/>
                  </a:cubicBezTo>
                  <a:cubicBezTo>
                    <a:pt x="378" y="101"/>
                    <a:pt x="368" y="112"/>
                    <a:pt x="355" y="112"/>
                  </a:cubicBezTo>
                  <a:cubicBezTo>
                    <a:pt x="353" y="112"/>
                    <a:pt x="350" y="112"/>
                    <a:pt x="347" y="111"/>
                  </a:cubicBezTo>
                  <a:cubicBezTo>
                    <a:pt x="346" y="110"/>
                    <a:pt x="345" y="110"/>
                    <a:pt x="344" y="110"/>
                  </a:cubicBezTo>
                  <a:cubicBezTo>
                    <a:pt x="339" y="110"/>
                    <a:pt x="334" y="115"/>
                    <a:pt x="330" y="123"/>
                  </a:cubicBezTo>
                  <a:cubicBezTo>
                    <a:pt x="323" y="136"/>
                    <a:pt x="317" y="157"/>
                    <a:pt x="313" y="171"/>
                  </a:cubicBezTo>
                  <a:cubicBezTo>
                    <a:pt x="312" y="175"/>
                    <a:pt x="311" y="179"/>
                    <a:pt x="310" y="182"/>
                  </a:cubicBezTo>
                  <a:cubicBezTo>
                    <a:pt x="309" y="184"/>
                    <a:pt x="308" y="186"/>
                    <a:pt x="307" y="188"/>
                  </a:cubicBezTo>
                  <a:cubicBezTo>
                    <a:pt x="298" y="201"/>
                    <a:pt x="275" y="208"/>
                    <a:pt x="251" y="215"/>
                  </a:cubicBezTo>
                  <a:cubicBezTo>
                    <a:pt x="228" y="222"/>
                    <a:pt x="201" y="230"/>
                    <a:pt x="202" y="243"/>
                  </a:cubicBezTo>
                  <a:cubicBezTo>
                    <a:pt x="202" y="245"/>
                    <a:pt x="202" y="247"/>
                    <a:pt x="202" y="250"/>
                  </a:cubicBezTo>
                  <a:cubicBezTo>
                    <a:pt x="201" y="256"/>
                    <a:pt x="198" y="262"/>
                    <a:pt x="193" y="267"/>
                  </a:cubicBezTo>
                  <a:cubicBezTo>
                    <a:pt x="182" y="279"/>
                    <a:pt x="164" y="284"/>
                    <a:pt x="151" y="284"/>
                  </a:cubicBezTo>
                  <a:cubicBezTo>
                    <a:pt x="136" y="284"/>
                    <a:pt x="126" y="279"/>
                    <a:pt x="124" y="269"/>
                  </a:cubicBezTo>
                  <a:cubicBezTo>
                    <a:pt x="122" y="263"/>
                    <a:pt x="115" y="260"/>
                    <a:pt x="99" y="260"/>
                  </a:cubicBezTo>
                  <a:lnTo>
                    <a:pt x="88" y="261"/>
                  </a:lnTo>
                  <a:cubicBezTo>
                    <a:pt x="81" y="261"/>
                    <a:pt x="76" y="260"/>
                    <a:pt x="72" y="258"/>
                  </a:cubicBezTo>
                  <a:cubicBezTo>
                    <a:pt x="70" y="257"/>
                    <a:pt x="61" y="258"/>
                    <a:pt x="55" y="265"/>
                  </a:cubicBezTo>
                  <a:cubicBezTo>
                    <a:pt x="51" y="269"/>
                    <a:pt x="47" y="276"/>
                    <a:pt x="48" y="288"/>
                  </a:cubicBezTo>
                  <a:cubicBezTo>
                    <a:pt x="49" y="302"/>
                    <a:pt x="44" y="314"/>
                    <a:pt x="38" y="323"/>
                  </a:cubicBezTo>
                  <a:cubicBezTo>
                    <a:pt x="34" y="329"/>
                    <a:pt x="30" y="334"/>
                    <a:pt x="26" y="339"/>
                  </a:cubicBezTo>
                  <a:cubicBezTo>
                    <a:pt x="22" y="343"/>
                    <a:pt x="18" y="348"/>
                    <a:pt x="18" y="351"/>
                  </a:cubicBezTo>
                  <a:cubicBezTo>
                    <a:pt x="17" y="353"/>
                    <a:pt x="16" y="357"/>
                    <a:pt x="14" y="362"/>
                  </a:cubicBezTo>
                  <a:cubicBezTo>
                    <a:pt x="9" y="376"/>
                    <a:pt x="0" y="400"/>
                    <a:pt x="8" y="412"/>
                  </a:cubicBezTo>
                  <a:cubicBezTo>
                    <a:pt x="15" y="423"/>
                    <a:pt x="12" y="435"/>
                    <a:pt x="8" y="448"/>
                  </a:cubicBezTo>
                  <a:cubicBezTo>
                    <a:pt x="5" y="462"/>
                    <a:pt x="1" y="478"/>
                    <a:pt x="8" y="494"/>
                  </a:cubicBezTo>
                  <a:cubicBezTo>
                    <a:pt x="18" y="516"/>
                    <a:pt x="18" y="541"/>
                    <a:pt x="18" y="559"/>
                  </a:cubicBezTo>
                  <a:cubicBezTo>
                    <a:pt x="18" y="569"/>
                    <a:pt x="19" y="578"/>
                    <a:pt x="20" y="581"/>
                  </a:cubicBezTo>
                  <a:cubicBezTo>
                    <a:pt x="22" y="584"/>
                    <a:pt x="32" y="586"/>
                    <a:pt x="39" y="587"/>
                  </a:cubicBezTo>
                  <a:cubicBezTo>
                    <a:pt x="59" y="592"/>
                    <a:pt x="87" y="597"/>
                    <a:pt x="96" y="621"/>
                  </a:cubicBezTo>
                  <a:cubicBezTo>
                    <a:pt x="105" y="646"/>
                    <a:pt x="73" y="676"/>
                    <a:pt x="45" y="703"/>
                  </a:cubicBezTo>
                  <a:cubicBezTo>
                    <a:pt x="33" y="714"/>
                    <a:pt x="19" y="728"/>
                    <a:pt x="18" y="733"/>
                  </a:cubicBezTo>
                  <a:cubicBezTo>
                    <a:pt x="17" y="738"/>
                    <a:pt x="25" y="747"/>
                    <a:pt x="30" y="751"/>
                  </a:cubicBezTo>
                  <a:cubicBezTo>
                    <a:pt x="35" y="752"/>
                    <a:pt x="40" y="752"/>
                    <a:pt x="46" y="752"/>
                  </a:cubicBezTo>
                  <a:cubicBezTo>
                    <a:pt x="50" y="753"/>
                    <a:pt x="54" y="753"/>
                    <a:pt x="58" y="753"/>
                  </a:cubicBezTo>
                  <a:cubicBezTo>
                    <a:pt x="64" y="754"/>
                    <a:pt x="70" y="754"/>
                    <a:pt x="76" y="755"/>
                  </a:cubicBezTo>
                  <a:cubicBezTo>
                    <a:pt x="80" y="755"/>
                    <a:pt x="84" y="755"/>
                    <a:pt x="88" y="756"/>
                  </a:cubicBezTo>
                  <a:cubicBezTo>
                    <a:pt x="95" y="757"/>
                    <a:pt x="100" y="757"/>
                    <a:pt x="106" y="758"/>
                  </a:cubicBezTo>
                  <a:cubicBezTo>
                    <a:pt x="110" y="759"/>
                    <a:pt x="114" y="759"/>
                    <a:pt x="118" y="760"/>
                  </a:cubicBezTo>
                  <a:cubicBezTo>
                    <a:pt x="128" y="761"/>
                    <a:pt x="137" y="763"/>
                    <a:pt x="146" y="764"/>
                  </a:cubicBezTo>
                  <a:cubicBezTo>
                    <a:pt x="150" y="765"/>
                    <a:pt x="157" y="765"/>
                    <a:pt x="166" y="765"/>
                  </a:cubicBezTo>
                  <a:cubicBezTo>
                    <a:pt x="241" y="765"/>
                    <a:pt x="426" y="736"/>
                    <a:pt x="446" y="728"/>
                  </a:cubicBezTo>
                  <a:cubicBezTo>
                    <a:pt x="447" y="722"/>
                    <a:pt x="444" y="702"/>
                    <a:pt x="442" y="690"/>
                  </a:cubicBezTo>
                  <a:cubicBezTo>
                    <a:pt x="440" y="671"/>
                    <a:pt x="438" y="660"/>
                    <a:pt x="439" y="654"/>
                  </a:cubicBezTo>
                  <a:cubicBezTo>
                    <a:pt x="442" y="640"/>
                    <a:pt x="476" y="610"/>
                    <a:pt x="506" y="613"/>
                  </a:cubicBezTo>
                  <a:lnTo>
                    <a:pt x="514" y="614"/>
                  </a:lnTo>
                  <a:cubicBezTo>
                    <a:pt x="521" y="614"/>
                    <a:pt x="528" y="615"/>
                    <a:pt x="535" y="615"/>
                  </a:cubicBezTo>
                  <a:cubicBezTo>
                    <a:pt x="550" y="615"/>
                    <a:pt x="552" y="611"/>
                    <a:pt x="552" y="605"/>
                  </a:cubicBezTo>
                  <a:cubicBezTo>
                    <a:pt x="552" y="584"/>
                    <a:pt x="600" y="566"/>
                    <a:pt x="624" y="566"/>
                  </a:cubicBezTo>
                  <a:cubicBezTo>
                    <a:pt x="627" y="566"/>
                    <a:pt x="630" y="566"/>
                    <a:pt x="633" y="567"/>
                  </a:cubicBezTo>
                  <a:cubicBezTo>
                    <a:pt x="640" y="569"/>
                    <a:pt x="643" y="573"/>
                    <a:pt x="644" y="576"/>
                  </a:cubicBezTo>
                  <a:cubicBezTo>
                    <a:pt x="645" y="578"/>
                    <a:pt x="646" y="580"/>
                    <a:pt x="648" y="581"/>
                  </a:cubicBezTo>
                  <a:cubicBezTo>
                    <a:pt x="649" y="581"/>
                    <a:pt x="650" y="582"/>
                    <a:pt x="651" y="582"/>
                  </a:cubicBezTo>
                  <a:cubicBezTo>
                    <a:pt x="657" y="582"/>
                    <a:pt x="668" y="571"/>
                    <a:pt x="669" y="544"/>
                  </a:cubicBezTo>
                  <a:cubicBezTo>
                    <a:pt x="669" y="537"/>
                    <a:pt x="670" y="530"/>
                    <a:pt x="670" y="523"/>
                  </a:cubicBezTo>
                  <a:cubicBezTo>
                    <a:pt x="671" y="488"/>
                    <a:pt x="671" y="460"/>
                    <a:pt x="699" y="457"/>
                  </a:cubicBezTo>
                  <a:cubicBezTo>
                    <a:pt x="720" y="456"/>
                    <a:pt x="737" y="446"/>
                    <a:pt x="744" y="438"/>
                  </a:cubicBezTo>
                  <a:cubicBezTo>
                    <a:pt x="745" y="437"/>
                    <a:pt x="746" y="435"/>
                    <a:pt x="746" y="433"/>
                  </a:cubicBezTo>
                  <a:cubicBezTo>
                    <a:pt x="745" y="428"/>
                    <a:pt x="739" y="420"/>
                    <a:pt x="734" y="414"/>
                  </a:cubicBezTo>
                  <a:cubicBezTo>
                    <a:pt x="730" y="409"/>
                    <a:pt x="727" y="404"/>
                    <a:pt x="724" y="399"/>
                  </a:cubicBezTo>
                  <a:cubicBezTo>
                    <a:pt x="721" y="394"/>
                    <a:pt x="719" y="389"/>
                    <a:pt x="719" y="385"/>
                  </a:cubicBezTo>
                  <a:cubicBezTo>
                    <a:pt x="719" y="383"/>
                    <a:pt x="720" y="380"/>
                    <a:pt x="723" y="378"/>
                  </a:cubicBezTo>
                  <a:cubicBezTo>
                    <a:pt x="727" y="373"/>
                    <a:pt x="736" y="374"/>
                    <a:pt x="748" y="376"/>
                  </a:cubicBezTo>
                  <a:cubicBezTo>
                    <a:pt x="752" y="377"/>
                    <a:pt x="756" y="378"/>
                    <a:pt x="761" y="379"/>
                  </a:cubicBezTo>
                  <a:cubicBezTo>
                    <a:pt x="773" y="382"/>
                    <a:pt x="787" y="385"/>
                    <a:pt x="796" y="385"/>
                  </a:cubicBezTo>
                  <a:cubicBezTo>
                    <a:pt x="801" y="385"/>
                    <a:pt x="806" y="385"/>
                    <a:pt x="807" y="382"/>
                  </a:cubicBezTo>
                  <a:cubicBezTo>
                    <a:pt x="811" y="373"/>
                    <a:pt x="810" y="364"/>
                    <a:pt x="809" y="355"/>
                  </a:cubicBezTo>
                  <a:cubicBezTo>
                    <a:pt x="808" y="343"/>
                    <a:pt x="807" y="331"/>
                    <a:pt x="814" y="320"/>
                  </a:cubicBezTo>
                  <a:cubicBezTo>
                    <a:pt x="819" y="313"/>
                    <a:pt x="825" y="307"/>
                    <a:pt x="831" y="300"/>
                  </a:cubicBezTo>
                  <a:cubicBezTo>
                    <a:pt x="841" y="290"/>
                    <a:pt x="851" y="279"/>
                    <a:pt x="850" y="270"/>
                  </a:cubicBezTo>
                  <a:cubicBezTo>
                    <a:pt x="849" y="265"/>
                    <a:pt x="849" y="261"/>
                    <a:pt x="849" y="257"/>
                  </a:cubicBezTo>
                  <a:cubicBezTo>
                    <a:pt x="848" y="246"/>
                    <a:pt x="848" y="239"/>
                    <a:pt x="838" y="228"/>
                  </a:cubicBezTo>
                  <a:cubicBezTo>
                    <a:pt x="828" y="219"/>
                    <a:pt x="825" y="207"/>
                    <a:pt x="829" y="197"/>
                  </a:cubicBezTo>
                  <a:cubicBezTo>
                    <a:pt x="832" y="187"/>
                    <a:pt x="841" y="181"/>
                    <a:pt x="853" y="1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2" name="Freeform 341">
              <a:extLst>
                <a:ext uri="{FF2B5EF4-FFF2-40B4-BE49-F238E27FC236}">
                  <a16:creationId xmlns:a16="http://schemas.microsoft.com/office/drawing/2014/main" id="{F9830C09-3AE4-4215-9F55-750C27597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800" y="2987434"/>
              <a:ext cx="58252" cy="22548"/>
            </a:xfrm>
            <a:custGeom>
              <a:avLst/>
              <a:gdLst>
                <a:gd name="T0" fmla="*/ 109 w 137"/>
                <a:gd name="T1" fmla="*/ 23 h 55"/>
                <a:gd name="T2" fmla="*/ 88 w 137"/>
                <a:gd name="T3" fmla="*/ 12 h 55"/>
                <a:gd name="T4" fmla="*/ 76 w 137"/>
                <a:gd name="T5" fmla="*/ 1 h 55"/>
                <a:gd name="T6" fmla="*/ 74 w 137"/>
                <a:gd name="T7" fmla="*/ 0 h 55"/>
                <a:gd name="T8" fmla="*/ 4 w 137"/>
                <a:gd name="T9" fmla="*/ 51 h 55"/>
                <a:gd name="T10" fmla="*/ 0 w 137"/>
                <a:gd name="T11" fmla="*/ 54 h 55"/>
                <a:gd name="T12" fmla="*/ 61 w 137"/>
                <a:gd name="T13" fmla="*/ 41 h 55"/>
                <a:gd name="T14" fmla="*/ 63 w 137"/>
                <a:gd name="T15" fmla="*/ 41 h 55"/>
                <a:gd name="T16" fmla="*/ 72 w 137"/>
                <a:gd name="T17" fmla="*/ 43 h 55"/>
                <a:gd name="T18" fmla="*/ 86 w 137"/>
                <a:gd name="T19" fmla="*/ 45 h 55"/>
                <a:gd name="T20" fmla="*/ 99 w 137"/>
                <a:gd name="T21" fmla="*/ 44 h 55"/>
                <a:gd name="T22" fmla="*/ 103 w 137"/>
                <a:gd name="T23" fmla="*/ 43 h 55"/>
                <a:gd name="T24" fmla="*/ 113 w 137"/>
                <a:gd name="T25" fmla="*/ 40 h 55"/>
                <a:gd name="T26" fmla="*/ 118 w 137"/>
                <a:gd name="T27" fmla="*/ 38 h 55"/>
                <a:gd name="T28" fmla="*/ 127 w 137"/>
                <a:gd name="T29" fmla="*/ 33 h 55"/>
                <a:gd name="T30" fmla="*/ 132 w 137"/>
                <a:gd name="T31" fmla="*/ 30 h 55"/>
                <a:gd name="T32" fmla="*/ 136 w 137"/>
                <a:gd name="T33" fmla="*/ 27 h 55"/>
                <a:gd name="T34" fmla="*/ 109 w 137"/>
                <a:gd name="T3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55">
                  <a:moveTo>
                    <a:pt x="109" y="23"/>
                  </a:moveTo>
                  <a:cubicBezTo>
                    <a:pt x="96" y="25"/>
                    <a:pt x="92" y="18"/>
                    <a:pt x="88" y="12"/>
                  </a:cubicBezTo>
                  <a:cubicBezTo>
                    <a:pt x="85" y="8"/>
                    <a:pt x="82" y="4"/>
                    <a:pt x="76" y="1"/>
                  </a:cubicBezTo>
                  <a:cubicBezTo>
                    <a:pt x="75" y="1"/>
                    <a:pt x="75" y="0"/>
                    <a:pt x="74" y="0"/>
                  </a:cubicBezTo>
                  <a:cubicBezTo>
                    <a:pt x="61" y="0"/>
                    <a:pt x="27" y="31"/>
                    <a:pt x="4" y="51"/>
                  </a:cubicBezTo>
                  <a:lnTo>
                    <a:pt x="0" y="54"/>
                  </a:lnTo>
                  <a:cubicBezTo>
                    <a:pt x="22" y="45"/>
                    <a:pt x="45" y="40"/>
                    <a:pt x="61" y="41"/>
                  </a:cubicBezTo>
                  <a:cubicBezTo>
                    <a:pt x="62" y="41"/>
                    <a:pt x="63" y="41"/>
                    <a:pt x="63" y="41"/>
                  </a:cubicBezTo>
                  <a:cubicBezTo>
                    <a:pt x="67" y="41"/>
                    <a:pt x="70" y="42"/>
                    <a:pt x="72" y="43"/>
                  </a:cubicBezTo>
                  <a:cubicBezTo>
                    <a:pt x="76" y="44"/>
                    <a:pt x="81" y="45"/>
                    <a:pt x="86" y="45"/>
                  </a:cubicBezTo>
                  <a:cubicBezTo>
                    <a:pt x="90" y="45"/>
                    <a:pt x="94" y="44"/>
                    <a:pt x="99" y="44"/>
                  </a:cubicBezTo>
                  <a:cubicBezTo>
                    <a:pt x="100" y="43"/>
                    <a:pt x="102" y="43"/>
                    <a:pt x="103" y="43"/>
                  </a:cubicBezTo>
                  <a:cubicBezTo>
                    <a:pt x="106" y="42"/>
                    <a:pt x="109" y="41"/>
                    <a:pt x="113" y="40"/>
                  </a:cubicBezTo>
                  <a:cubicBezTo>
                    <a:pt x="114" y="39"/>
                    <a:pt x="116" y="38"/>
                    <a:pt x="118" y="38"/>
                  </a:cubicBezTo>
                  <a:cubicBezTo>
                    <a:pt x="121" y="36"/>
                    <a:pt x="124" y="35"/>
                    <a:pt x="127" y="33"/>
                  </a:cubicBezTo>
                  <a:cubicBezTo>
                    <a:pt x="129" y="32"/>
                    <a:pt x="130" y="31"/>
                    <a:pt x="132" y="30"/>
                  </a:cubicBezTo>
                  <a:cubicBezTo>
                    <a:pt x="134" y="29"/>
                    <a:pt x="135" y="28"/>
                    <a:pt x="136" y="27"/>
                  </a:cubicBezTo>
                  <a:cubicBezTo>
                    <a:pt x="126" y="24"/>
                    <a:pt x="116" y="22"/>
                    <a:pt x="109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3" name="Freeform 342">
              <a:extLst>
                <a:ext uri="{FF2B5EF4-FFF2-40B4-BE49-F238E27FC236}">
                  <a16:creationId xmlns:a16="http://schemas.microsoft.com/office/drawing/2014/main" id="{066AF293-430A-42DC-A327-5A994B7B5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1359" y="3002467"/>
              <a:ext cx="528005" cy="479144"/>
            </a:xfrm>
            <a:custGeom>
              <a:avLst/>
              <a:gdLst>
                <a:gd name="T0" fmla="*/ 552 w 1240"/>
                <a:gd name="T1" fmla="*/ 1122 h 1125"/>
                <a:gd name="T2" fmla="*/ 612 w 1240"/>
                <a:gd name="T3" fmla="*/ 1070 h 1125"/>
                <a:gd name="T4" fmla="*/ 650 w 1240"/>
                <a:gd name="T5" fmla="*/ 1074 h 1125"/>
                <a:gd name="T6" fmla="*/ 671 w 1240"/>
                <a:gd name="T7" fmla="*/ 1071 h 1125"/>
                <a:gd name="T8" fmla="*/ 750 w 1240"/>
                <a:gd name="T9" fmla="*/ 1056 h 1125"/>
                <a:gd name="T10" fmla="*/ 689 w 1240"/>
                <a:gd name="T11" fmla="*/ 913 h 1125"/>
                <a:gd name="T12" fmla="*/ 641 w 1240"/>
                <a:gd name="T13" fmla="*/ 859 h 1125"/>
                <a:gd name="T14" fmla="*/ 700 w 1240"/>
                <a:gd name="T15" fmla="*/ 782 h 1125"/>
                <a:gd name="T16" fmla="*/ 752 w 1240"/>
                <a:gd name="T17" fmla="*/ 792 h 1125"/>
                <a:gd name="T18" fmla="*/ 772 w 1240"/>
                <a:gd name="T19" fmla="*/ 778 h 1125"/>
                <a:gd name="T20" fmla="*/ 805 w 1240"/>
                <a:gd name="T21" fmla="*/ 781 h 1125"/>
                <a:gd name="T22" fmla="*/ 814 w 1240"/>
                <a:gd name="T23" fmla="*/ 784 h 1125"/>
                <a:gd name="T24" fmla="*/ 897 w 1240"/>
                <a:gd name="T25" fmla="*/ 695 h 1125"/>
                <a:gd name="T26" fmla="*/ 916 w 1240"/>
                <a:gd name="T27" fmla="*/ 686 h 1125"/>
                <a:gd name="T28" fmla="*/ 943 w 1240"/>
                <a:gd name="T29" fmla="*/ 609 h 1125"/>
                <a:gd name="T30" fmla="*/ 988 w 1240"/>
                <a:gd name="T31" fmla="*/ 576 h 1125"/>
                <a:gd name="T32" fmla="*/ 1038 w 1240"/>
                <a:gd name="T33" fmla="*/ 496 h 1125"/>
                <a:gd name="T34" fmla="*/ 1073 w 1240"/>
                <a:gd name="T35" fmla="*/ 417 h 1125"/>
                <a:gd name="T36" fmla="*/ 1085 w 1240"/>
                <a:gd name="T37" fmla="*/ 412 h 1125"/>
                <a:gd name="T38" fmla="*/ 1071 w 1240"/>
                <a:gd name="T39" fmla="*/ 395 h 1125"/>
                <a:gd name="T40" fmla="*/ 1049 w 1240"/>
                <a:gd name="T41" fmla="*/ 392 h 1125"/>
                <a:gd name="T42" fmla="*/ 1008 w 1240"/>
                <a:gd name="T43" fmla="*/ 352 h 1125"/>
                <a:gd name="T44" fmla="*/ 997 w 1240"/>
                <a:gd name="T45" fmla="*/ 314 h 1125"/>
                <a:gd name="T46" fmla="*/ 987 w 1240"/>
                <a:gd name="T47" fmla="*/ 246 h 1125"/>
                <a:gd name="T48" fmla="*/ 1030 w 1240"/>
                <a:gd name="T49" fmla="*/ 193 h 1125"/>
                <a:gd name="T50" fmla="*/ 1130 w 1240"/>
                <a:gd name="T51" fmla="*/ 218 h 1125"/>
                <a:gd name="T52" fmla="*/ 1197 w 1240"/>
                <a:gd name="T53" fmla="*/ 192 h 1125"/>
                <a:gd name="T54" fmla="*/ 1239 w 1240"/>
                <a:gd name="T55" fmla="*/ 145 h 1125"/>
                <a:gd name="T56" fmla="*/ 1142 w 1240"/>
                <a:gd name="T57" fmla="*/ 54 h 1125"/>
                <a:gd name="T58" fmla="*/ 1077 w 1240"/>
                <a:gd name="T59" fmla="*/ 4 h 1125"/>
                <a:gd name="T60" fmla="*/ 1054 w 1240"/>
                <a:gd name="T61" fmla="*/ 8 h 1125"/>
                <a:gd name="T62" fmla="*/ 1043 w 1240"/>
                <a:gd name="T63" fmla="*/ 0 h 1125"/>
                <a:gd name="T64" fmla="*/ 962 w 1240"/>
                <a:gd name="T65" fmla="*/ 22 h 1125"/>
                <a:gd name="T66" fmla="*/ 865 w 1240"/>
                <a:gd name="T67" fmla="*/ 52 h 1125"/>
                <a:gd name="T68" fmla="*/ 811 w 1240"/>
                <a:gd name="T69" fmla="*/ 71 h 1125"/>
                <a:gd name="T70" fmla="*/ 803 w 1240"/>
                <a:gd name="T71" fmla="*/ 100 h 1125"/>
                <a:gd name="T72" fmla="*/ 818 w 1240"/>
                <a:gd name="T73" fmla="*/ 148 h 1125"/>
                <a:gd name="T74" fmla="*/ 781 w 1240"/>
                <a:gd name="T75" fmla="*/ 206 h 1125"/>
                <a:gd name="T76" fmla="*/ 775 w 1240"/>
                <a:gd name="T77" fmla="*/ 267 h 1125"/>
                <a:gd name="T78" fmla="*/ 716 w 1240"/>
                <a:gd name="T79" fmla="*/ 271 h 1125"/>
                <a:gd name="T80" fmla="*/ 688 w 1240"/>
                <a:gd name="T81" fmla="*/ 266 h 1125"/>
                <a:gd name="T82" fmla="*/ 715 w 1240"/>
                <a:gd name="T83" fmla="*/ 310 h 1125"/>
                <a:gd name="T84" fmla="*/ 657 w 1240"/>
                <a:gd name="T85" fmla="*/ 349 h 1125"/>
                <a:gd name="T86" fmla="*/ 638 w 1240"/>
                <a:gd name="T87" fmla="*/ 425 h 1125"/>
                <a:gd name="T88" fmla="*/ 590 w 1240"/>
                <a:gd name="T89" fmla="*/ 460 h 1125"/>
                <a:gd name="T90" fmla="*/ 521 w 1240"/>
                <a:gd name="T91" fmla="*/ 485 h 1125"/>
                <a:gd name="T92" fmla="*/ 470 w 1240"/>
                <a:gd name="T93" fmla="*/ 505 h 1125"/>
                <a:gd name="T94" fmla="*/ 408 w 1240"/>
                <a:gd name="T95" fmla="*/ 536 h 1125"/>
                <a:gd name="T96" fmla="*/ 414 w 1240"/>
                <a:gd name="T97" fmla="*/ 614 h 1125"/>
                <a:gd name="T98" fmla="*/ 123 w 1240"/>
                <a:gd name="T99" fmla="*/ 657 h 1125"/>
                <a:gd name="T100" fmla="*/ 0 w 1240"/>
                <a:gd name="T101" fmla="*/ 644 h 1125"/>
                <a:gd name="T102" fmla="*/ 101 w 1240"/>
                <a:gd name="T103" fmla="*/ 739 h 1125"/>
                <a:gd name="T104" fmla="*/ 137 w 1240"/>
                <a:gd name="T105" fmla="*/ 823 h 1125"/>
                <a:gd name="T106" fmla="*/ 154 w 1240"/>
                <a:gd name="T107" fmla="*/ 892 h 1125"/>
                <a:gd name="T108" fmla="*/ 41 w 1240"/>
                <a:gd name="T109" fmla="*/ 985 h 1125"/>
                <a:gd name="T110" fmla="*/ 66 w 1240"/>
                <a:gd name="T111" fmla="*/ 999 h 1125"/>
                <a:gd name="T112" fmla="*/ 242 w 1240"/>
                <a:gd name="T113" fmla="*/ 980 h 1125"/>
                <a:gd name="T114" fmla="*/ 358 w 1240"/>
                <a:gd name="T115" fmla="*/ 979 h 1125"/>
                <a:gd name="T116" fmla="*/ 428 w 1240"/>
                <a:gd name="T117" fmla="*/ 1002 h 1125"/>
                <a:gd name="T118" fmla="*/ 461 w 1240"/>
                <a:gd name="T119" fmla="*/ 1039 h 1125"/>
                <a:gd name="T120" fmla="*/ 478 w 1240"/>
                <a:gd name="T121" fmla="*/ 1092 h 1125"/>
                <a:gd name="T122" fmla="*/ 542 w 1240"/>
                <a:gd name="T123" fmla="*/ 1119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0" h="1125">
                  <a:moveTo>
                    <a:pt x="551" y="1124"/>
                  </a:moveTo>
                  <a:lnTo>
                    <a:pt x="552" y="1122"/>
                  </a:lnTo>
                  <a:cubicBezTo>
                    <a:pt x="556" y="1117"/>
                    <a:pt x="560" y="1111"/>
                    <a:pt x="563" y="1105"/>
                  </a:cubicBezTo>
                  <a:cubicBezTo>
                    <a:pt x="573" y="1089"/>
                    <a:pt x="583" y="1070"/>
                    <a:pt x="612" y="1070"/>
                  </a:cubicBezTo>
                  <a:cubicBezTo>
                    <a:pt x="616" y="1070"/>
                    <a:pt x="622" y="1071"/>
                    <a:pt x="627" y="1072"/>
                  </a:cubicBezTo>
                  <a:cubicBezTo>
                    <a:pt x="636" y="1074"/>
                    <a:pt x="643" y="1074"/>
                    <a:pt x="650" y="1074"/>
                  </a:cubicBezTo>
                  <a:cubicBezTo>
                    <a:pt x="657" y="1074"/>
                    <a:pt x="663" y="1073"/>
                    <a:pt x="667" y="1072"/>
                  </a:cubicBezTo>
                  <a:cubicBezTo>
                    <a:pt x="668" y="1072"/>
                    <a:pt x="670" y="1071"/>
                    <a:pt x="671" y="1071"/>
                  </a:cubicBezTo>
                  <a:cubicBezTo>
                    <a:pt x="679" y="1068"/>
                    <a:pt x="687" y="1066"/>
                    <a:pt x="699" y="1069"/>
                  </a:cubicBezTo>
                  <a:cubicBezTo>
                    <a:pt x="726" y="1075"/>
                    <a:pt x="740" y="1072"/>
                    <a:pt x="750" y="1056"/>
                  </a:cubicBezTo>
                  <a:cubicBezTo>
                    <a:pt x="759" y="1043"/>
                    <a:pt x="741" y="1013"/>
                    <a:pt x="724" y="996"/>
                  </a:cubicBezTo>
                  <a:cubicBezTo>
                    <a:pt x="708" y="980"/>
                    <a:pt x="686" y="945"/>
                    <a:pt x="689" y="913"/>
                  </a:cubicBezTo>
                  <a:cubicBezTo>
                    <a:pt x="690" y="901"/>
                    <a:pt x="682" y="896"/>
                    <a:pt x="667" y="888"/>
                  </a:cubicBezTo>
                  <a:cubicBezTo>
                    <a:pt x="655" y="881"/>
                    <a:pt x="641" y="874"/>
                    <a:pt x="641" y="859"/>
                  </a:cubicBezTo>
                  <a:cubicBezTo>
                    <a:pt x="641" y="839"/>
                    <a:pt x="666" y="813"/>
                    <a:pt x="693" y="789"/>
                  </a:cubicBezTo>
                  <a:cubicBezTo>
                    <a:pt x="696" y="786"/>
                    <a:pt x="699" y="784"/>
                    <a:pt x="700" y="782"/>
                  </a:cubicBezTo>
                  <a:cubicBezTo>
                    <a:pt x="706" y="776"/>
                    <a:pt x="718" y="780"/>
                    <a:pt x="730" y="786"/>
                  </a:cubicBezTo>
                  <a:cubicBezTo>
                    <a:pt x="738" y="789"/>
                    <a:pt x="746" y="792"/>
                    <a:pt x="752" y="792"/>
                  </a:cubicBezTo>
                  <a:cubicBezTo>
                    <a:pt x="755" y="792"/>
                    <a:pt x="756" y="791"/>
                    <a:pt x="756" y="790"/>
                  </a:cubicBezTo>
                  <a:cubicBezTo>
                    <a:pt x="759" y="783"/>
                    <a:pt x="765" y="779"/>
                    <a:pt x="772" y="778"/>
                  </a:cubicBezTo>
                  <a:cubicBezTo>
                    <a:pt x="774" y="777"/>
                    <a:pt x="777" y="777"/>
                    <a:pt x="780" y="777"/>
                  </a:cubicBezTo>
                  <a:cubicBezTo>
                    <a:pt x="788" y="777"/>
                    <a:pt x="797" y="779"/>
                    <a:pt x="805" y="781"/>
                  </a:cubicBezTo>
                  <a:cubicBezTo>
                    <a:pt x="808" y="782"/>
                    <a:pt x="811" y="783"/>
                    <a:pt x="814" y="784"/>
                  </a:cubicBezTo>
                  <a:lnTo>
                    <a:pt x="814" y="784"/>
                  </a:lnTo>
                  <a:cubicBezTo>
                    <a:pt x="825" y="784"/>
                    <a:pt x="846" y="757"/>
                    <a:pt x="849" y="732"/>
                  </a:cubicBezTo>
                  <a:cubicBezTo>
                    <a:pt x="851" y="710"/>
                    <a:pt x="878" y="701"/>
                    <a:pt x="897" y="695"/>
                  </a:cubicBezTo>
                  <a:cubicBezTo>
                    <a:pt x="904" y="693"/>
                    <a:pt x="912" y="691"/>
                    <a:pt x="914" y="689"/>
                  </a:cubicBezTo>
                  <a:cubicBezTo>
                    <a:pt x="915" y="688"/>
                    <a:pt x="915" y="687"/>
                    <a:pt x="916" y="686"/>
                  </a:cubicBezTo>
                  <a:cubicBezTo>
                    <a:pt x="921" y="677"/>
                    <a:pt x="928" y="654"/>
                    <a:pt x="933" y="639"/>
                  </a:cubicBezTo>
                  <a:cubicBezTo>
                    <a:pt x="937" y="625"/>
                    <a:pt x="941" y="614"/>
                    <a:pt x="943" y="609"/>
                  </a:cubicBezTo>
                  <a:cubicBezTo>
                    <a:pt x="946" y="602"/>
                    <a:pt x="954" y="600"/>
                    <a:pt x="963" y="598"/>
                  </a:cubicBezTo>
                  <a:cubicBezTo>
                    <a:pt x="978" y="595"/>
                    <a:pt x="988" y="591"/>
                    <a:pt x="988" y="576"/>
                  </a:cubicBezTo>
                  <a:cubicBezTo>
                    <a:pt x="988" y="539"/>
                    <a:pt x="1008" y="531"/>
                    <a:pt x="1029" y="528"/>
                  </a:cubicBezTo>
                  <a:cubicBezTo>
                    <a:pt x="1036" y="526"/>
                    <a:pt x="1037" y="515"/>
                    <a:pt x="1038" y="496"/>
                  </a:cubicBezTo>
                  <a:cubicBezTo>
                    <a:pt x="1038" y="489"/>
                    <a:pt x="1038" y="482"/>
                    <a:pt x="1039" y="475"/>
                  </a:cubicBezTo>
                  <a:cubicBezTo>
                    <a:pt x="1042" y="453"/>
                    <a:pt x="1052" y="427"/>
                    <a:pt x="1073" y="417"/>
                  </a:cubicBezTo>
                  <a:cubicBezTo>
                    <a:pt x="1076" y="415"/>
                    <a:pt x="1079" y="414"/>
                    <a:pt x="1082" y="413"/>
                  </a:cubicBezTo>
                  <a:cubicBezTo>
                    <a:pt x="1083" y="413"/>
                    <a:pt x="1084" y="413"/>
                    <a:pt x="1085" y="412"/>
                  </a:cubicBezTo>
                  <a:cubicBezTo>
                    <a:pt x="1086" y="412"/>
                    <a:pt x="1086" y="411"/>
                    <a:pt x="1086" y="410"/>
                  </a:cubicBezTo>
                  <a:cubicBezTo>
                    <a:pt x="1086" y="406"/>
                    <a:pt x="1080" y="400"/>
                    <a:pt x="1071" y="395"/>
                  </a:cubicBezTo>
                  <a:cubicBezTo>
                    <a:pt x="1066" y="393"/>
                    <a:pt x="1060" y="391"/>
                    <a:pt x="1055" y="391"/>
                  </a:cubicBezTo>
                  <a:cubicBezTo>
                    <a:pt x="1053" y="391"/>
                    <a:pt x="1051" y="391"/>
                    <a:pt x="1049" y="392"/>
                  </a:cubicBezTo>
                  <a:cubicBezTo>
                    <a:pt x="1048" y="392"/>
                    <a:pt x="1046" y="392"/>
                    <a:pt x="1045" y="392"/>
                  </a:cubicBezTo>
                  <a:cubicBezTo>
                    <a:pt x="1029" y="392"/>
                    <a:pt x="1016" y="372"/>
                    <a:pt x="1008" y="352"/>
                  </a:cubicBezTo>
                  <a:cubicBezTo>
                    <a:pt x="1002" y="336"/>
                    <a:pt x="998" y="320"/>
                    <a:pt x="997" y="315"/>
                  </a:cubicBezTo>
                  <a:lnTo>
                    <a:pt x="997" y="314"/>
                  </a:lnTo>
                  <a:lnTo>
                    <a:pt x="997" y="313"/>
                  </a:lnTo>
                  <a:cubicBezTo>
                    <a:pt x="998" y="284"/>
                    <a:pt x="995" y="251"/>
                    <a:pt x="987" y="246"/>
                  </a:cubicBezTo>
                  <a:cubicBezTo>
                    <a:pt x="981" y="242"/>
                    <a:pt x="978" y="235"/>
                    <a:pt x="980" y="226"/>
                  </a:cubicBezTo>
                  <a:cubicBezTo>
                    <a:pt x="985" y="210"/>
                    <a:pt x="1005" y="193"/>
                    <a:pt x="1030" y="193"/>
                  </a:cubicBezTo>
                  <a:cubicBezTo>
                    <a:pt x="1044" y="193"/>
                    <a:pt x="1064" y="200"/>
                    <a:pt x="1082" y="206"/>
                  </a:cubicBezTo>
                  <a:cubicBezTo>
                    <a:pt x="1100" y="212"/>
                    <a:pt x="1118" y="218"/>
                    <a:pt x="1130" y="218"/>
                  </a:cubicBezTo>
                  <a:cubicBezTo>
                    <a:pt x="1135" y="218"/>
                    <a:pt x="1138" y="217"/>
                    <a:pt x="1141" y="215"/>
                  </a:cubicBezTo>
                  <a:cubicBezTo>
                    <a:pt x="1155" y="205"/>
                    <a:pt x="1179" y="197"/>
                    <a:pt x="1197" y="192"/>
                  </a:cubicBezTo>
                  <a:cubicBezTo>
                    <a:pt x="1206" y="189"/>
                    <a:pt x="1213" y="186"/>
                    <a:pt x="1217" y="185"/>
                  </a:cubicBezTo>
                  <a:cubicBezTo>
                    <a:pt x="1221" y="183"/>
                    <a:pt x="1229" y="170"/>
                    <a:pt x="1239" y="145"/>
                  </a:cubicBezTo>
                  <a:cubicBezTo>
                    <a:pt x="1225" y="136"/>
                    <a:pt x="1204" y="126"/>
                    <a:pt x="1185" y="117"/>
                  </a:cubicBezTo>
                  <a:cubicBezTo>
                    <a:pt x="1145" y="98"/>
                    <a:pt x="1142" y="64"/>
                    <a:pt x="1142" y="54"/>
                  </a:cubicBezTo>
                  <a:cubicBezTo>
                    <a:pt x="1141" y="50"/>
                    <a:pt x="1120" y="35"/>
                    <a:pt x="1105" y="24"/>
                  </a:cubicBezTo>
                  <a:cubicBezTo>
                    <a:pt x="1096" y="18"/>
                    <a:pt x="1086" y="11"/>
                    <a:pt x="1077" y="4"/>
                  </a:cubicBezTo>
                  <a:cubicBezTo>
                    <a:pt x="1073" y="4"/>
                    <a:pt x="1065" y="6"/>
                    <a:pt x="1057" y="8"/>
                  </a:cubicBezTo>
                  <a:lnTo>
                    <a:pt x="1054" y="8"/>
                  </a:lnTo>
                  <a:lnTo>
                    <a:pt x="1051" y="6"/>
                  </a:lnTo>
                  <a:cubicBezTo>
                    <a:pt x="1049" y="4"/>
                    <a:pt x="1046" y="2"/>
                    <a:pt x="1043" y="0"/>
                  </a:cubicBezTo>
                  <a:cubicBezTo>
                    <a:pt x="1024" y="18"/>
                    <a:pt x="998" y="25"/>
                    <a:pt x="980" y="25"/>
                  </a:cubicBezTo>
                  <a:cubicBezTo>
                    <a:pt x="973" y="25"/>
                    <a:pt x="967" y="24"/>
                    <a:pt x="962" y="22"/>
                  </a:cubicBezTo>
                  <a:cubicBezTo>
                    <a:pt x="960" y="21"/>
                    <a:pt x="956" y="20"/>
                    <a:pt x="952" y="20"/>
                  </a:cubicBezTo>
                  <a:cubicBezTo>
                    <a:pt x="928" y="20"/>
                    <a:pt x="887" y="35"/>
                    <a:pt x="865" y="52"/>
                  </a:cubicBezTo>
                  <a:cubicBezTo>
                    <a:pt x="854" y="60"/>
                    <a:pt x="840" y="63"/>
                    <a:pt x="824" y="66"/>
                  </a:cubicBezTo>
                  <a:cubicBezTo>
                    <a:pt x="819" y="69"/>
                    <a:pt x="815" y="71"/>
                    <a:pt x="811" y="71"/>
                  </a:cubicBezTo>
                  <a:cubicBezTo>
                    <a:pt x="804" y="72"/>
                    <a:pt x="799" y="76"/>
                    <a:pt x="797" y="81"/>
                  </a:cubicBezTo>
                  <a:cubicBezTo>
                    <a:pt x="795" y="87"/>
                    <a:pt x="797" y="94"/>
                    <a:pt x="803" y="100"/>
                  </a:cubicBezTo>
                  <a:cubicBezTo>
                    <a:pt x="817" y="113"/>
                    <a:pt x="817" y="125"/>
                    <a:pt x="818" y="137"/>
                  </a:cubicBezTo>
                  <a:cubicBezTo>
                    <a:pt x="818" y="140"/>
                    <a:pt x="818" y="144"/>
                    <a:pt x="818" y="148"/>
                  </a:cubicBezTo>
                  <a:cubicBezTo>
                    <a:pt x="820" y="163"/>
                    <a:pt x="808" y="176"/>
                    <a:pt x="797" y="188"/>
                  </a:cubicBezTo>
                  <a:cubicBezTo>
                    <a:pt x="791" y="194"/>
                    <a:pt x="785" y="201"/>
                    <a:pt x="781" y="206"/>
                  </a:cubicBezTo>
                  <a:cubicBezTo>
                    <a:pt x="777" y="214"/>
                    <a:pt x="777" y="223"/>
                    <a:pt x="778" y="234"/>
                  </a:cubicBezTo>
                  <a:cubicBezTo>
                    <a:pt x="779" y="244"/>
                    <a:pt x="780" y="255"/>
                    <a:pt x="775" y="267"/>
                  </a:cubicBezTo>
                  <a:cubicBezTo>
                    <a:pt x="772" y="274"/>
                    <a:pt x="765" y="277"/>
                    <a:pt x="754" y="277"/>
                  </a:cubicBezTo>
                  <a:cubicBezTo>
                    <a:pt x="742" y="277"/>
                    <a:pt x="728" y="274"/>
                    <a:pt x="716" y="271"/>
                  </a:cubicBezTo>
                  <a:cubicBezTo>
                    <a:pt x="705" y="268"/>
                    <a:pt x="696" y="266"/>
                    <a:pt x="690" y="266"/>
                  </a:cubicBezTo>
                  <a:cubicBezTo>
                    <a:pt x="688" y="266"/>
                    <a:pt x="688" y="266"/>
                    <a:pt x="688" y="266"/>
                  </a:cubicBezTo>
                  <a:cubicBezTo>
                    <a:pt x="688" y="269"/>
                    <a:pt x="696" y="280"/>
                    <a:pt x="701" y="286"/>
                  </a:cubicBezTo>
                  <a:cubicBezTo>
                    <a:pt x="707" y="295"/>
                    <a:pt x="713" y="303"/>
                    <a:pt x="715" y="310"/>
                  </a:cubicBezTo>
                  <a:cubicBezTo>
                    <a:pt x="715" y="314"/>
                    <a:pt x="715" y="319"/>
                    <a:pt x="710" y="326"/>
                  </a:cubicBezTo>
                  <a:cubicBezTo>
                    <a:pt x="701" y="337"/>
                    <a:pt x="679" y="347"/>
                    <a:pt x="657" y="349"/>
                  </a:cubicBezTo>
                  <a:cubicBezTo>
                    <a:pt x="641" y="350"/>
                    <a:pt x="640" y="368"/>
                    <a:pt x="639" y="403"/>
                  </a:cubicBezTo>
                  <a:cubicBezTo>
                    <a:pt x="639" y="410"/>
                    <a:pt x="638" y="417"/>
                    <a:pt x="638" y="425"/>
                  </a:cubicBezTo>
                  <a:cubicBezTo>
                    <a:pt x="636" y="458"/>
                    <a:pt x="622" y="473"/>
                    <a:pt x="608" y="473"/>
                  </a:cubicBezTo>
                  <a:cubicBezTo>
                    <a:pt x="600" y="473"/>
                    <a:pt x="593" y="468"/>
                    <a:pt x="590" y="460"/>
                  </a:cubicBezTo>
                  <a:cubicBezTo>
                    <a:pt x="590" y="459"/>
                    <a:pt x="587" y="458"/>
                    <a:pt x="581" y="458"/>
                  </a:cubicBezTo>
                  <a:cubicBezTo>
                    <a:pt x="557" y="458"/>
                    <a:pt x="521" y="476"/>
                    <a:pt x="521" y="485"/>
                  </a:cubicBezTo>
                  <a:cubicBezTo>
                    <a:pt x="521" y="507"/>
                    <a:pt x="499" y="507"/>
                    <a:pt x="492" y="507"/>
                  </a:cubicBezTo>
                  <a:cubicBezTo>
                    <a:pt x="485" y="507"/>
                    <a:pt x="478" y="506"/>
                    <a:pt x="470" y="505"/>
                  </a:cubicBezTo>
                  <a:lnTo>
                    <a:pt x="462" y="505"/>
                  </a:lnTo>
                  <a:cubicBezTo>
                    <a:pt x="438" y="503"/>
                    <a:pt x="409" y="529"/>
                    <a:pt x="408" y="536"/>
                  </a:cubicBezTo>
                  <a:cubicBezTo>
                    <a:pt x="407" y="540"/>
                    <a:pt x="409" y="556"/>
                    <a:pt x="411" y="568"/>
                  </a:cubicBezTo>
                  <a:cubicBezTo>
                    <a:pt x="415" y="595"/>
                    <a:pt x="417" y="608"/>
                    <a:pt x="414" y="614"/>
                  </a:cubicBezTo>
                  <a:cubicBezTo>
                    <a:pt x="408" y="627"/>
                    <a:pt x="225" y="652"/>
                    <a:pt x="145" y="657"/>
                  </a:cubicBezTo>
                  <a:cubicBezTo>
                    <a:pt x="136" y="657"/>
                    <a:pt x="129" y="657"/>
                    <a:pt x="123" y="657"/>
                  </a:cubicBezTo>
                  <a:cubicBezTo>
                    <a:pt x="114" y="657"/>
                    <a:pt x="106" y="657"/>
                    <a:pt x="101" y="656"/>
                  </a:cubicBezTo>
                  <a:cubicBezTo>
                    <a:pt x="70" y="650"/>
                    <a:pt x="34" y="646"/>
                    <a:pt x="0" y="644"/>
                  </a:cubicBezTo>
                  <a:cubicBezTo>
                    <a:pt x="11" y="654"/>
                    <a:pt x="22" y="665"/>
                    <a:pt x="26" y="676"/>
                  </a:cubicBezTo>
                  <a:cubicBezTo>
                    <a:pt x="34" y="699"/>
                    <a:pt x="63" y="723"/>
                    <a:pt x="101" y="739"/>
                  </a:cubicBezTo>
                  <a:cubicBezTo>
                    <a:pt x="125" y="749"/>
                    <a:pt x="128" y="778"/>
                    <a:pt x="130" y="798"/>
                  </a:cubicBezTo>
                  <a:cubicBezTo>
                    <a:pt x="131" y="809"/>
                    <a:pt x="133" y="822"/>
                    <a:pt x="137" y="823"/>
                  </a:cubicBezTo>
                  <a:cubicBezTo>
                    <a:pt x="152" y="828"/>
                    <a:pt x="171" y="858"/>
                    <a:pt x="169" y="876"/>
                  </a:cubicBezTo>
                  <a:cubicBezTo>
                    <a:pt x="168" y="885"/>
                    <a:pt x="162" y="891"/>
                    <a:pt x="154" y="892"/>
                  </a:cubicBezTo>
                  <a:cubicBezTo>
                    <a:pt x="129" y="895"/>
                    <a:pt x="109" y="901"/>
                    <a:pt x="86" y="912"/>
                  </a:cubicBezTo>
                  <a:cubicBezTo>
                    <a:pt x="62" y="924"/>
                    <a:pt x="39" y="953"/>
                    <a:pt x="41" y="985"/>
                  </a:cubicBezTo>
                  <a:cubicBezTo>
                    <a:pt x="41" y="989"/>
                    <a:pt x="42" y="993"/>
                    <a:pt x="43" y="999"/>
                  </a:cubicBezTo>
                  <a:cubicBezTo>
                    <a:pt x="50" y="999"/>
                    <a:pt x="58" y="999"/>
                    <a:pt x="66" y="999"/>
                  </a:cubicBezTo>
                  <a:cubicBezTo>
                    <a:pt x="130" y="999"/>
                    <a:pt x="170" y="994"/>
                    <a:pt x="175" y="990"/>
                  </a:cubicBezTo>
                  <a:cubicBezTo>
                    <a:pt x="190" y="974"/>
                    <a:pt x="224" y="968"/>
                    <a:pt x="242" y="980"/>
                  </a:cubicBezTo>
                  <a:cubicBezTo>
                    <a:pt x="248" y="985"/>
                    <a:pt x="271" y="989"/>
                    <a:pt x="299" y="989"/>
                  </a:cubicBezTo>
                  <a:cubicBezTo>
                    <a:pt x="325" y="989"/>
                    <a:pt x="346" y="985"/>
                    <a:pt x="358" y="979"/>
                  </a:cubicBezTo>
                  <a:cubicBezTo>
                    <a:pt x="370" y="973"/>
                    <a:pt x="380" y="969"/>
                    <a:pt x="390" y="969"/>
                  </a:cubicBezTo>
                  <a:cubicBezTo>
                    <a:pt x="413" y="969"/>
                    <a:pt x="427" y="986"/>
                    <a:pt x="428" y="1002"/>
                  </a:cubicBezTo>
                  <a:cubicBezTo>
                    <a:pt x="429" y="1012"/>
                    <a:pt x="437" y="1019"/>
                    <a:pt x="448" y="1028"/>
                  </a:cubicBezTo>
                  <a:cubicBezTo>
                    <a:pt x="452" y="1032"/>
                    <a:pt x="457" y="1035"/>
                    <a:pt x="461" y="1039"/>
                  </a:cubicBezTo>
                  <a:cubicBezTo>
                    <a:pt x="472" y="1049"/>
                    <a:pt x="473" y="1060"/>
                    <a:pt x="473" y="1071"/>
                  </a:cubicBezTo>
                  <a:cubicBezTo>
                    <a:pt x="474" y="1078"/>
                    <a:pt x="474" y="1085"/>
                    <a:pt x="478" y="1092"/>
                  </a:cubicBezTo>
                  <a:cubicBezTo>
                    <a:pt x="484" y="1101"/>
                    <a:pt x="493" y="1103"/>
                    <a:pt x="508" y="1107"/>
                  </a:cubicBezTo>
                  <a:cubicBezTo>
                    <a:pt x="518" y="1110"/>
                    <a:pt x="529" y="1113"/>
                    <a:pt x="542" y="1119"/>
                  </a:cubicBezTo>
                  <a:cubicBezTo>
                    <a:pt x="545" y="1120"/>
                    <a:pt x="548" y="1122"/>
                    <a:pt x="551" y="112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4" name="Freeform 343">
              <a:extLst>
                <a:ext uri="{FF2B5EF4-FFF2-40B4-BE49-F238E27FC236}">
                  <a16:creationId xmlns:a16="http://schemas.microsoft.com/office/drawing/2014/main" id="{D1C58E24-A812-48F6-97CD-F690229C0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284" y="4092284"/>
              <a:ext cx="370170" cy="373921"/>
            </a:xfrm>
            <a:custGeom>
              <a:avLst/>
              <a:gdLst>
                <a:gd name="T0" fmla="*/ 807 w 867"/>
                <a:gd name="T1" fmla="*/ 766 h 876"/>
                <a:gd name="T2" fmla="*/ 814 w 867"/>
                <a:gd name="T3" fmla="*/ 709 h 876"/>
                <a:gd name="T4" fmla="*/ 818 w 867"/>
                <a:gd name="T5" fmla="*/ 686 h 876"/>
                <a:gd name="T6" fmla="*/ 857 w 867"/>
                <a:gd name="T7" fmla="*/ 662 h 876"/>
                <a:gd name="T8" fmla="*/ 857 w 867"/>
                <a:gd name="T9" fmla="*/ 662 h 876"/>
                <a:gd name="T10" fmla="*/ 864 w 867"/>
                <a:gd name="T11" fmla="*/ 653 h 876"/>
                <a:gd name="T12" fmla="*/ 857 w 867"/>
                <a:gd name="T13" fmla="*/ 627 h 876"/>
                <a:gd name="T14" fmla="*/ 836 w 867"/>
                <a:gd name="T15" fmla="*/ 603 h 876"/>
                <a:gd name="T16" fmla="*/ 795 w 867"/>
                <a:gd name="T17" fmla="*/ 566 h 876"/>
                <a:gd name="T18" fmla="*/ 773 w 867"/>
                <a:gd name="T19" fmla="*/ 576 h 876"/>
                <a:gd name="T20" fmla="*/ 786 w 867"/>
                <a:gd name="T21" fmla="*/ 588 h 876"/>
                <a:gd name="T22" fmla="*/ 819 w 867"/>
                <a:gd name="T23" fmla="*/ 607 h 876"/>
                <a:gd name="T24" fmla="*/ 821 w 867"/>
                <a:gd name="T25" fmla="*/ 632 h 876"/>
                <a:gd name="T26" fmla="*/ 811 w 867"/>
                <a:gd name="T27" fmla="*/ 640 h 876"/>
                <a:gd name="T28" fmla="*/ 798 w 867"/>
                <a:gd name="T29" fmla="*/ 634 h 876"/>
                <a:gd name="T30" fmla="*/ 768 w 867"/>
                <a:gd name="T31" fmla="*/ 622 h 876"/>
                <a:gd name="T32" fmla="*/ 740 w 867"/>
                <a:gd name="T33" fmla="*/ 600 h 876"/>
                <a:gd name="T34" fmla="*/ 720 w 867"/>
                <a:gd name="T35" fmla="*/ 582 h 876"/>
                <a:gd name="T36" fmla="*/ 683 w 867"/>
                <a:gd name="T37" fmla="*/ 545 h 876"/>
                <a:gd name="T38" fmla="*/ 653 w 867"/>
                <a:gd name="T39" fmla="*/ 514 h 876"/>
                <a:gd name="T40" fmla="*/ 617 w 867"/>
                <a:gd name="T41" fmla="*/ 495 h 876"/>
                <a:gd name="T42" fmla="*/ 633 w 867"/>
                <a:gd name="T43" fmla="*/ 450 h 876"/>
                <a:gd name="T44" fmla="*/ 637 w 867"/>
                <a:gd name="T45" fmla="*/ 443 h 876"/>
                <a:gd name="T46" fmla="*/ 618 w 867"/>
                <a:gd name="T47" fmla="*/ 421 h 876"/>
                <a:gd name="T48" fmla="*/ 593 w 867"/>
                <a:gd name="T49" fmla="*/ 384 h 876"/>
                <a:gd name="T50" fmla="*/ 576 w 867"/>
                <a:gd name="T51" fmla="*/ 371 h 876"/>
                <a:gd name="T52" fmla="*/ 552 w 867"/>
                <a:gd name="T53" fmla="*/ 350 h 876"/>
                <a:gd name="T54" fmla="*/ 543 w 867"/>
                <a:gd name="T55" fmla="*/ 337 h 876"/>
                <a:gd name="T56" fmla="*/ 515 w 867"/>
                <a:gd name="T57" fmla="*/ 315 h 876"/>
                <a:gd name="T58" fmla="*/ 497 w 867"/>
                <a:gd name="T59" fmla="*/ 304 h 876"/>
                <a:gd name="T60" fmla="*/ 494 w 867"/>
                <a:gd name="T61" fmla="*/ 304 h 876"/>
                <a:gd name="T62" fmla="*/ 468 w 867"/>
                <a:gd name="T63" fmla="*/ 293 h 876"/>
                <a:gd name="T64" fmla="*/ 416 w 867"/>
                <a:gd name="T65" fmla="*/ 270 h 876"/>
                <a:gd name="T66" fmla="*/ 409 w 867"/>
                <a:gd name="T67" fmla="*/ 271 h 876"/>
                <a:gd name="T68" fmla="*/ 343 w 867"/>
                <a:gd name="T69" fmla="*/ 201 h 876"/>
                <a:gd name="T70" fmla="*/ 288 w 867"/>
                <a:gd name="T71" fmla="*/ 155 h 876"/>
                <a:gd name="T72" fmla="*/ 214 w 867"/>
                <a:gd name="T73" fmla="*/ 86 h 876"/>
                <a:gd name="T74" fmla="*/ 109 w 867"/>
                <a:gd name="T75" fmla="*/ 38 h 876"/>
                <a:gd name="T76" fmla="*/ 106 w 867"/>
                <a:gd name="T77" fmla="*/ 38 h 876"/>
                <a:gd name="T78" fmla="*/ 37 w 867"/>
                <a:gd name="T79" fmla="*/ 10 h 876"/>
                <a:gd name="T80" fmla="*/ 19 w 867"/>
                <a:gd name="T81" fmla="*/ 0 h 876"/>
                <a:gd name="T82" fmla="*/ 15 w 867"/>
                <a:gd name="T83" fmla="*/ 5 h 876"/>
                <a:gd name="T84" fmla="*/ 116 w 867"/>
                <a:gd name="T85" fmla="*/ 144 h 876"/>
                <a:gd name="T86" fmla="*/ 161 w 867"/>
                <a:gd name="T87" fmla="*/ 197 h 876"/>
                <a:gd name="T88" fmla="*/ 218 w 867"/>
                <a:gd name="T89" fmla="*/ 252 h 876"/>
                <a:gd name="T90" fmla="*/ 272 w 867"/>
                <a:gd name="T91" fmla="*/ 341 h 876"/>
                <a:gd name="T92" fmla="*/ 302 w 867"/>
                <a:gd name="T93" fmla="*/ 405 h 876"/>
                <a:gd name="T94" fmla="*/ 424 w 867"/>
                <a:gd name="T95" fmla="*/ 586 h 876"/>
                <a:gd name="T96" fmla="*/ 486 w 867"/>
                <a:gd name="T97" fmla="*/ 666 h 876"/>
                <a:gd name="T98" fmla="*/ 534 w 867"/>
                <a:gd name="T99" fmla="*/ 715 h 876"/>
                <a:gd name="T100" fmla="*/ 629 w 867"/>
                <a:gd name="T101" fmla="*/ 800 h 876"/>
                <a:gd name="T102" fmla="*/ 671 w 867"/>
                <a:gd name="T103" fmla="*/ 834 h 876"/>
                <a:gd name="T104" fmla="*/ 683 w 867"/>
                <a:gd name="T105" fmla="*/ 854 h 876"/>
                <a:gd name="T106" fmla="*/ 698 w 867"/>
                <a:gd name="T107" fmla="*/ 875 h 876"/>
                <a:gd name="T108" fmla="*/ 699 w 867"/>
                <a:gd name="T109" fmla="*/ 873 h 876"/>
                <a:gd name="T110" fmla="*/ 725 w 867"/>
                <a:gd name="T111" fmla="*/ 861 h 876"/>
                <a:gd name="T112" fmla="*/ 765 w 867"/>
                <a:gd name="T113" fmla="*/ 868 h 876"/>
                <a:gd name="T114" fmla="*/ 786 w 867"/>
                <a:gd name="T115" fmla="*/ 872 h 876"/>
                <a:gd name="T116" fmla="*/ 790 w 867"/>
                <a:gd name="T117" fmla="*/ 870 h 876"/>
                <a:gd name="T118" fmla="*/ 807 w 867"/>
                <a:gd name="T119" fmla="*/ 76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7" h="876">
                  <a:moveTo>
                    <a:pt x="807" y="766"/>
                  </a:moveTo>
                  <a:cubicBezTo>
                    <a:pt x="806" y="745"/>
                    <a:pt x="810" y="725"/>
                    <a:pt x="814" y="709"/>
                  </a:cubicBezTo>
                  <a:cubicBezTo>
                    <a:pt x="816" y="700"/>
                    <a:pt x="818" y="692"/>
                    <a:pt x="818" y="686"/>
                  </a:cubicBezTo>
                  <a:cubicBezTo>
                    <a:pt x="818" y="667"/>
                    <a:pt x="833" y="657"/>
                    <a:pt x="857" y="662"/>
                  </a:cubicBezTo>
                  <a:lnTo>
                    <a:pt x="857" y="662"/>
                  </a:lnTo>
                  <a:cubicBezTo>
                    <a:pt x="863" y="662"/>
                    <a:pt x="864" y="654"/>
                    <a:pt x="864" y="653"/>
                  </a:cubicBezTo>
                  <a:cubicBezTo>
                    <a:pt x="866" y="641"/>
                    <a:pt x="861" y="628"/>
                    <a:pt x="857" y="627"/>
                  </a:cubicBezTo>
                  <a:cubicBezTo>
                    <a:pt x="848" y="624"/>
                    <a:pt x="843" y="615"/>
                    <a:pt x="836" y="603"/>
                  </a:cubicBezTo>
                  <a:cubicBezTo>
                    <a:pt x="827" y="586"/>
                    <a:pt x="816" y="566"/>
                    <a:pt x="795" y="566"/>
                  </a:cubicBezTo>
                  <a:cubicBezTo>
                    <a:pt x="782" y="566"/>
                    <a:pt x="774" y="570"/>
                    <a:pt x="773" y="576"/>
                  </a:cubicBezTo>
                  <a:cubicBezTo>
                    <a:pt x="773" y="581"/>
                    <a:pt x="778" y="587"/>
                    <a:pt x="786" y="588"/>
                  </a:cubicBezTo>
                  <a:cubicBezTo>
                    <a:pt x="801" y="589"/>
                    <a:pt x="813" y="596"/>
                    <a:pt x="819" y="607"/>
                  </a:cubicBezTo>
                  <a:cubicBezTo>
                    <a:pt x="824" y="615"/>
                    <a:pt x="824" y="624"/>
                    <a:pt x="821" y="632"/>
                  </a:cubicBezTo>
                  <a:cubicBezTo>
                    <a:pt x="818" y="638"/>
                    <a:pt x="816" y="640"/>
                    <a:pt x="811" y="640"/>
                  </a:cubicBezTo>
                  <a:cubicBezTo>
                    <a:pt x="807" y="640"/>
                    <a:pt x="803" y="638"/>
                    <a:pt x="798" y="634"/>
                  </a:cubicBezTo>
                  <a:cubicBezTo>
                    <a:pt x="792" y="628"/>
                    <a:pt x="783" y="621"/>
                    <a:pt x="768" y="622"/>
                  </a:cubicBezTo>
                  <a:cubicBezTo>
                    <a:pt x="748" y="624"/>
                    <a:pt x="744" y="610"/>
                    <a:pt x="740" y="600"/>
                  </a:cubicBezTo>
                  <a:cubicBezTo>
                    <a:pt x="737" y="590"/>
                    <a:pt x="735" y="583"/>
                    <a:pt x="720" y="582"/>
                  </a:cubicBezTo>
                  <a:cubicBezTo>
                    <a:pt x="699" y="580"/>
                    <a:pt x="690" y="561"/>
                    <a:pt x="683" y="545"/>
                  </a:cubicBezTo>
                  <a:cubicBezTo>
                    <a:pt x="674" y="526"/>
                    <a:pt x="668" y="514"/>
                    <a:pt x="653" y="514"/>
                  </a:cubicBezTo>
                  <a:cubicBezTo>
                    <a:pt x="628" y="514"/>
                    <a:pt x="619" y="502"/>
                    <a:pt x="617" y="495"/>
                  </a:cubicBezTo>
                  <a:cubicBezTo>
                    <a:pt x="611" y="481"/>
                    <a:pt x="618" y="463"/>
                    <a:pt x="633" y="450"/>
                  </a:cubicBezTo>
                  <a:cubicBezTo>
                    <a:pt x="637" y="446"/>
                    <a:pt x="637" y="444"/>
                    <a:pt x="637" y="443"/>
                  </a:cubicBezTo>
                  <a:cubicBezTo>
                    <a:pt x="637" y="437"/>
                    <a:pt x="627" y="428"/>
                    <a:pt x="618" y="421"/>
                  </a:cubicBezTo>
                  <a:cubicBezTo>
                    <a:pt x="606" y="410"/>
                    <a:pt x="593" y="399"/>
                    <a:pt x="593" y="384"/>
                  </a:cubicBezTo>
                  <a:cubicBezTo>
                    <a:pt x="593" y="375"/>
                    <a:pt x="588" y="373"/>
                    <a:pt x="576" y="371"/>
                  </a:cubicBezTo>
                  <a:cubicBezTo>
                    <a:pt x="566" y="369"/>
                    <a:pt x="552" y="366"/>
                    <a:pt x="552" y="350"/>
                  </a:cubicBezTo>
                  <a:cubicBezTo>
                    <a:pt x="552" y="342"/>
                    <a:pt x="550" y="341"/>
                    <a:pt x="543" y="337"/>
                  </a:cubicBezTo>
                  <a:cubicBezTo>
                    <a:pt x="535" y="334"/>
                    <a:pt x="525" y="329"/>
                    <a:pt x="515" y="315"/>
                  </a:cubicBezTo>
                  <a:cubicBezTo>
                    <a:pt x="506" y="304"/>
                    <a:pt x="501" y="304"/>
                    <a:pt x="497" y="304"/>
                  </a:cubicBezTo>
                  <a:cubicBezTo>
                    <a:pt x="496" y="304"/>
                    <a:pt x="495" y="304"/>
                    <a:pt x="494" y="304"/>
                  </a:cubicBezTo>
                  <a:cubicBezTo>
                    <a:pt x="486" y="304"/>
                    <a:pt x="478" y="305"/>
                    <a:pt x="468" y="293"/>
                  </a:cubicBezTo>
                  <a:cubicBezTo>
                    <a:pt x="451" y="275"/>
                    <a:pt x="429" y="264"/>
                    <a:pt x="416" y="270"/>
                  </a:cubicBezTo>
                  <a:cubicBezTo>
                    <a:pt x="414" y="271"/>
                    <a:pt x="412" y="271"/>
                    <a:pt x="409" y="271"/>
                  </a:cubicBezTo>
                  <a:cubicBezTo>
                    <a:pt x="389" y="271"/>
                    <a:pt x="356" y="236"/>
                    <a:pt x="343" y="201"/>
                  </a:cubicBezTo>
                  <a:cubicBezTo>
                    <a:pt x="338" y="189"/>
                    <a:pt x="313" y="172"/>
                    <a:pt x="288" y="155"/>
                  </a:cubicBezTo>
                  <a:cubicBezTo>
                    <a:pt x="256" y="132"/>
                    <a:pt x="222" y="108"/>
                    <a:pt x="214" y="86"/>
                  </a:cubicBezTo>
                  <a:cubicBezTo>
                    <a:pt x="202" y="51"/>
                    <a:pt x="168" y="36"/>
                    <a:pt x="109" y="38"/>
                  </a:cubicBezTo>
                  <a:lnTo>
                    <a:pt x="106" y="38"/>
                  </a:lnTo>
                  <a:cubicBezTo>
                    <a:pt x="74" y="38"/>
                    <a:pt x="52" y="22"/>
                    <a:pt x="37" y="10"/>
                  </a:cubicBezTo>
                  <a:cubicBezTo>
                    <a:pt x="30" y="5"/>
                    <a:pt x="23" y="0"/>
                    <a:pt x="19" y="0"/>
                  </a:cubicBezTo>
                  <a:cubicBezTo>
                    <a:pt x="18" y="0"/>
                    <a:pt x="17" y="2"/>
                    <a:pt x="15" y="5"/>
                  </a:cubicBezTo>
                  <a:cubicBezTo>
                    <a:pt x="0" y="37"/>
                    <a:pt x="76" y="120"/>
                    <a:pt x="116" y="144"/>
                  </a:cubicBezTo>
                  <a:cubicBezTo>
                    <a:pt x="134" y="155"/>
                    <a:pt x="148" y="176"/>
                    <a:pt x="161" y="197"/>
                  </a:cubicBezTo>
                  <a:cubicBezTo>
                    <a:pt x="178" y="223"/>
                    <a:pt x="195" y="249"/>
                    <a:pt x="218" y="252"/>
                  </a:cubicBezTo>
                  <a:cubicBezTo>
                    <a:pt x="246" y="255"/>
                    <a:pt x="259" y="298"/>
                    <a:pt x="272" y="341"/>
                  </a:cubicBezTo>
                  <a:cubicBezTo>
                    <a:pt x="280" y="370"/>
                    <a:pt x="290" y="403"/>
                    <a:pt x="302" y="405"/>
                  </a:cubicBezTo>
                  <a:cubicBezTo>
                    <a:pt x="340" y="413"/>
                    <a:pt x="413" y="527"/>
                    <a:pt x="424" y="586"/>
                  </a:cubicBezTo>
                  <a:cubicBezTo>
                    <a:pt x="430" y="619"/>
                    <a:pt x="459" y="643"/>
                    <a:pt x="486" y="666"/>
                  </a:cubicBezTo>
                  <a:cubicBezTo>
                    <a:pt x="505" y="682"/>
                    <a:pt x="523" y="697"/>
                    <a:pt x="534" y="715"/>
                  </a:cubicBezTo>
                  <a:cubicBezTo>
                    <a:pt x="549" y="741"/>
                    <a:pt x="595" y="775"/>
                    <a:pt x="629" y="800"/>
                  </a:cubicBezTo>
                  <a:cubicBezTo>
                    <a:pt x="650" y="815"/>
                    <a:pt x="666" y="827"/>
                    <a:pt x="671" y="834"/>
                  </a:cubicBezTo>
                  <a:cubicBezTo>
                    <a:pt x="675" y="839"/>
                    <a:pt x="679" y="847"/>
                    <a:pt x="683" y="854"/>
                  </a:cubicBezTo>
                  <a:cubicBezTo>
                    <a:pt x="687" y="861"/>
                    <a:pt x="694" y="874"/>
                    <a:pt x="698" y="875"/>
                  </a:cubicBezTo>
                  <a:cubicBezTo>
                    <a:pt x="698" y="875"/>
                    <a:pt x="699" y="874"/>
                    <a:pt x="699" y="873"/>
                  </a:cubicBezTo>
                  <a:cubicBezTo>
                    <a:pt x="704" y="865"/>
                    <a:pt x="713" y="861"/>
                    <a:pt x="725" y="861"/>
                  </a:cubicBezTo>
                  <a:cubicBezTo>
                    <a:pt x="737" y="861"/>
                    <a:pt x="752" y="865"/>
                    <a:pt x="765" y="868"/>
                  </a:cubicBezTo>
                  <a:cubicBezTo>
                    <a:pt x="773" y="870"/>
                    <a:pt x="781" y="872"/>
                    <a:pt x="786" y="872"/>
                  </a:cubicBezTo>
                  <a:cubicBezTo>
                    <a:pt x="788" y="872"/>
                    <a:pt x="789" y="872"/>
                    <a:pt x="790" y="870"/>
                  </a:cubicBezTo>
                  <a:cubicBezTo>
                    <a:pt x="804" y="855"/>
                    <a:pt x="809" y="793"/>
                    <a:pt x="807" y="7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5" name="Freeform 344">
              <a:extLst>
                <a:ext uri="{FF2B5EF4-FFF2-40B4-BE49-F238E27FC236}">
                  <a16:creationId xmlns:a16="http://schemas.microsoft.com/office/drawing/2014/main" id="{F6EBF623-1BA7-4245-9C1F-1DFF938DA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4749" y="4548881"/>
              <a:ext cx="135292" cy="20669"/>
            </a:xfrm>
            <a:custGeom>
              <a:avLst/>
              <a:gdLst>
                <a:gd name="T0" fmla="*/ 215 w 319"/>
                <a:gd name="T1" fmla="*/ 27 h 48"/>
                <a:gd name="T2" fmla="*/ 274 w 319"/>
                <a:gd name="T3" fmla="*/ 12 h 48"/>
                <a:gd name="T4" fmla="*/ 318 w 319"/>
                <a:gd name="T5" fmla="*/ 6 h 48"/>
                <a:gd name="T6" fmla="*/ 298 w 319"/>
                <a:gd name="T7" fmla="*/ 2 h 48"/>
                <a:gd name="T8" fmla="*/ 282 w 319"/>
                <a:gd name="T9" fmla="*/ 0 h 48"/>
                <a:gd name="T10" fmla="*/ 227 w 319"/>
                <a:gd name="T11" fmla="*/ 11 h 48"/>
                <a:gd name="T12" fmla="*/ 171 w 319"/>
                <a:gd name="T13" fmla="*/ 22 h 48"/>
                <a:gd name="T14" fmla="*/ 134 w 319"/>
                <a:gd name="T15" fmla="*/ 15 h 48"/>
                <a:gd name="T16" fmla="*/ 78 w 319"/>
                <a:gd name="T17" fmla="*/ 6 h 48"/>
                <a:gd name="T18" fmla="*/ 0 w 319"/>
                <a:gd name="T19" fmla="*/ 26 h 48"/>
                <a:gd name="T20" fmla="*/ 118 w 319"/>
                <a:gd name="T21" fmla="*/ 46 h 48"/>
                <a:gd name="T22" fmla="*/ 215 w 319"/>
                <a:gd name="T2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9" h="48">
                  <a:moveTo>
                    <a:pt x="215" y="27"/>
                  </a:moveTo>
                  <a:cubicBezTo>
                    <a:pt x="236" y="20"/>
                    <a:pt x="256" y="13"/>
                    <a:pt x="274" y="12"/>
                  </a:cubicBezTo>
                  <a:cubicBezTo>
                    <a:pt x="294" y="11"/>
                    <a:pt x="310" y="8"/>
                    <a:pt x="318" y="6"/>
                  </a:cubicBezTo>
                  <a:cubicBezTo>
                    <a:pt x="314" y="5"/>
                    <a:pt x="308" y="3"/>
                    <a:pt x="298" y="2"/>
                  </a:cubicBezTo>
                  <a:cubicBezTo>
                    <a:pt x="293" y="1"/>
                    <a:pt x="288" y="0"/>
                    <a:pt x="282" y="0"/>
                  </a:cubicBezTo>
                  <a:cubicBezTo>
                    <a:pt x="263" y="0"/>
                    <a:pt x="245" y="6"/>
                    <a:pt x="227" y="11"/>
                  </a:cubicBezTo>
                  <a:cubicBezTo>
                    <a:pt x="209" y="16"/>
                    <a:pt x="191" y="22"/>
                    <a:pt x="171" y="22"/>
                  </a:cubicBezTo>
                  <a:cubicBezTo>
                    <a:pt x="159" y="22"/>
                    <a:pt x="147" y="19"/>
                    <a:pt x="134" y="15"/>
                  </a:cubicBezTo>
                  <a:cubicBezTo>
                    <a:pt x="118" y="9"/>
                    <a:pt x="99" y="6"/>
                    <a:pt x="78" y="6"/>
                  </a:cubicBezTo>
                  <a:cubicBezTo>
                    <a:pt x="37" y="6"/>
                    <a:pt x="5" y="17"/>
                    <a:pt x="0" y="26"/>
                  </a:cubicBezTo>
                  <a:cubicBezTo>
                    <a:pt x="7" y="42"/>
                    <a:pt x="66" y="44"/>
                    <a:pt x="118" y="46"/>
                  </a:cubicBezTo>
                  <a:cubicBezTo>
                    <a:pt x="153" y="47"/>
                    <a:pt x="186" y="36"/>
                    <a:pt x="215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6" name="Freeform 345">
              <a:extLst>
                <a:ext uri="{FF2B5EF4-FFF2-40B4-BE49-F238E27FC236}">
                  <a16:creationId xmlns:a16="http://schemas.microsoft.com/office/drawing/2014/main" id="{744206B7-FDC2-4BB3-B2FD-6A44006AC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3266" y="4310248"/>
              <a:ext cx="13154" cy="18790"/>
            </a:xfrm>
            <a:custGeom>
              <a:avLst/>
              <a:gdLst>
                <a:gd name="T0" fmla="*/ 7 w 31"/>
                <a:gd name="T1" fmla="*/ 0 h 45"/>
                <a:gd name="T2" fmla="*/ 1 w 31"/>
                <a:gd name="T3" fmla="*/ 7 h 45"/>
                <a:gd name="T4" fmla="*/ 11 w 31"/>
                <a:gd name="T5" fmla="*/ 33 h 45"/>
                <a:gd name="T6" fmla="*/ 25 w 31"/>
                <a:gd name="T7" fmla="*/ 44 h 45"/>
                <a:gd name="T8" fmla="*/ 27 w 31"/>
                <a:gd name="T9" fmla="*/ 43 h 45"/>
                <a:gd name="T10" fmla="*/ 26 w 31"/>
                <a:gd name="T11" fmla="*/ 24 h 45"/>
                <a:gd name="T12" fmla="*/ 7 w 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7" y="0"/>
                  </a:moveTo>
                  <a:cubicBezTo>
                    <a:pt x="4" y="0"/>
                    <a:pt x="2" y="4"/>
                    <a:pt x="1" y="7"/>
                  </a:cubicBezTo>
                  <a:cubicBezTo>
                    <a:pt x="0" y="10"/>
                    <a:pt x="3" y="21"/>
                    <a:pt x="11" y="33"/>
                  </a:cubicBezTo>
                  <a:cubicBezTo>
                    <a:pt x="17" y="41"/>
                    <a:pt x="22" y="44"/>
                    <a:pt x="25" y="44"/>
                  </a:cubicBezTo>
                  <a:cubicBezTo>
                    <a:pt x="25" y="44"/>
                    <a:pt x="26" y="44"/>
                    <a:pt x="27" y="43"/>
                  </a:cubicBezTo>
                  <a:cubicBezTo>
                    <a:pt x="30" y="41"/>
                    <a:pt x="30" y="34"/>
                    <a:pt x="26" y="24"/>
                  </a:cubicBezTo>
                  <a:cubicBezTo>
                    <a:pt x="21" y="11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7" name="Freeform 346">
              <a:extLst>
                <a:ext uri="{FF2B5EF4-FFF2-40B4-BE49-F238E27FC236}">
                  <a16:creationId xmlns:a16="http://schemas.microsoft.com/office/drawing/2014/main" id="{22527C60-D5EA-47FD-A680-19A5CD946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0630" y="4471842"/>
              <a:ext cx="323192" cy="88313"/>
            </a:xfrm>
            <a:custGeom>
              <a:avLst/>
              <a:gdLst>
                <a:gd name="T0" fmla="*/ 619 w 760"/>
                <a:gd name="T1" fmla="*/ 195 h 207"/>
                <a:gd name="T2" fmla="*/ 647 w 760"/>
                <a:gd name="T3" fmla="*/ 201 h 207"/>
                <a:gd name="T4" fmla="*/ 660 w 760"/>
                <a:gd name="T5" fmla="*/ 196 h 207"/>
                <a:gd name="T6" fmla="*/ 674 w 760"/>
                <a:gd name="T7" fmla="*/ 188 h 207"/>
                <a:gd name="T8" fmla="*/ 695 w 760"/>
                <a:gd name="T9" fmla="*/ 196 h 207"/>
                <a:gd name="T10" fmla="*/ 726 w 760"/>
                <a:gd name="T11" fmla="*/ 206 h 207"/>
                <a:gd name="T12" fmla="*/ 752 w 760"/>
                <a:gd name="T13" fmla="*/ 197 h 207"/>
                <a:gd name="T14" fmla="*/ 759 w 760"/>
                <a:gd name="T15" fmla="*/ 188 h 207"/>
                <a:gd name="T16" fmla="*/ 725 w 760"/>
                <a:gd name="T17" fmla="*/ 180 h 207"/>
                <a:gd name="T18" fmla="*/ 673 w 760"/>
                <a:gd name="T19" fmla="*/ 154 h 207"/>
                <a:gd name="T20" fmla="*/ 639 w 760"/>
                <a:gd name="T21" fmla="*/ 146 h 207"/>
                <a:gd name="T22" fmla="*/ 620 w 760"/>
                <a:gd name="T23" fmla="*/ 146 h 207"/>
                <a:gd name="T24" fmla="*/ 598 w 760"/>
                <a:gd name="T25" fmla="*/ 147 h 207"/>
                <a:gd name="T26" fmla="*/ 543 w 760"/>
                <a:gd name="T27" fmla="*/ 139 h 207"/>
                <a:gd name="T28" fmla="*/ 528 w 760"/>
                <a:gd name="T29" fmla="*/ 123 h 207"/>
                <a:gd name="T30" fmla="*/ 579 w 760"/>
                <a:gd name="T31" fmla="*/ 93 h 207"/>
                <a:gd name="T32" fmla="*/ 619 w 760"/>
                <a:gd name="T33" fmla="*/ 77 h 207"/>
                <a:gd name="T34" fmla="*/ 624 w 760"/>
                <a:gd name="T35" fmla="*/ 73 h 207"/>
                <a:gd name="T36" fmla="*/ 609 w 760"/>
                <a:gd name="T37" fmla="*/ 71 h 207"/>
                <a:gd name="T38" fmla="*/ 534 w 760"/>
                <a:gd name="T39" fmla="*/ 85 h 207"/>
                <a:gd name="T40" fmla="*/ 501 w 760"/>
                <a:gd name="T41" fmla="*/ 90 h 207"/>
                <a:gd name="T42" fmla="*/ 415 w 760"/>
                <a:gd name="T43" fmla="*/ 69 h 207"/>
                <a:gd name="T44" fmla="*/ 383 w 760"/>
                <a:gd name="T45" fmla="*/ 59 h 207"/>
                <a:gd name="T46" fmla="*/ 380 w 760"/>
                <a:gd name="T47" fmla="*/ 62 h 207"/>
                <a:gd name="T48" fmla="*/ 353 w 760"/>
                <a:gd name="T49" fmla="*/ 78 h 207"/>
                <a:gd name="T50" fmla="*/ 208 w 760"/>
                <a:gd name="T51" fmla="*/ 30 h 207"/>
                <a:gd name="T52" fmla="*/ 92 w 760"/>
                <a:gd name="T53" fmla="*/ 0 h 207"/>
                <a:gd name="T54" fmla="*/ 38 w 760"/>
                <a:gd name="T55" fmla="*/ 19 h 207"/>
                <a:gd name="T56" fmla="*/ 3 w 760"/>
                <a:gd name="T57" fmla="*/ 45 h 207"/>
                <a:gd name="T58" fmla="*/ 0 w 760"/>
                <a:gd name="T59" fmla="*/ 46 h 207"/>
                <a:gd name="T60" fmla="*/ 3 w 760"/>
                <a:gd name="T61" fmla="*/ 60 h 207"/>
                <a:gd name="T62" fmla="*/ 18 w 760"/>
                <a:gd name="T63" fmla="*/ 71 h 207"/>
                <a:gd name="T64" fmla="*/ 35 w 760"/>
                <a:gd name="T65" fmla="*/ 69 h 207"/>
                <a:gd name="T66" fmla="*/ 53 w 760"/>
                <a:gd name="T67" fmla="*/ 67 h 207"/>
                <a:gd name="T68" fmla="*/ 75 w 760"/>
                <a:gd name="T69" fmla="*/ 88 h 207"/>
                <a:gd name="T70" fmla="*/ 95 w 760"/>
                <a:gd name="T71" fmla="*/ 110 h 207"/>
                <a:gd name="T72" fmla="*/ 122 w 760"/>
                <a:gd name="T73" fmla="*/ 115 h 207"/>
                <a:gd name="T74" fmla="*/ 206 w 760"/>
                <a:gd name="T75" fmla="*/ 128 h 207"/>
                <a:gd name="T76" fmla="*/ 224 w 760"/>
                <a:gd name="T77" fmla="*/ 124 h 207"/>
                <a:gd name="T78" fmla="*/ 252 w 760"/>
                <a:gd name="T79" fmla="*/ 113 h 207"/>
                <a:gd name="T80" fmla="*/ 377 w 760"/>
                <a:gd name="T81" fmla="*/ 158 h 207"/>
                <a:gd name="T82" fmla="*/ 562 w 760"/>
                <a:gd name="T83" fmla="*/ 189 h 207"/>
                <a:gd name="T84" fmla="*/ 619 w 760"/>
                <a:gd name="T85" fmla="*/ 19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0" h="207">
                  <a:moveTo>
                    <a:pt x="619" y="195"/>
                  </a:moveTo>
                  <a:cubicBezTo>
                    <a:pt x="630" y="198"/>
                    <a:pt x="640" y="201"/>
                    <a:pt x="647" y="201"/>
                  </a:cubicBezTo>
                  <a:cubicBezTo>
                    <a:pt x="654" y="201"/>
                    <a:pt x="657" y="199"/>
                    <a:pt x="660" y="196"/>
                  </a:cubicBezTo>
                  <a:cubicBezTo>
                    <a:pt x="664" y="190"/>
                    <a:pt x="668" y="188"/>
                    <a:pt x="674" y="188"/>
                  </a:cubicBezTo>
                  <a:cubicBezTo>
                    <a:pt x="681" y="188"/>
                    <a:pt x="687" y="191"/>
                    <a:pt x="695" y="196"/>
                  </a:cubicBezTo>
                  <a:cubicBezTo>
                    <a:pt x="704" y="201"/>
                    <a:pt x="714" y="206"/>
                    <a:pt x="726" y="206"/>
                  </a:cubicBezTo>
                  <a:cubicBezTo>
                    <a:pt x="735" y="206"/>
                    <a:pt x="743" y="203"/>
                    <a:pt x="752" y="197"/>
                  </a:cubicBezTo>
                  <a:cubicBezTo>
                    <a:pt x="759" y="191"/>
                    <a:pt x="759" y="188"/>
                    <a:pt x="759" y="188"/>
                  </a:cubicBezTo>
                  <a:cubicBezTo>
                    <a:pt x="757" y="185"/>
                    <a:pt x="737" y="181"/>
                    <a:pt x="725" y="180"/>
                  </a:cubicBezTo>
                  <a:cubicBezTo>
                    <a:pt x="699" y="175"/>
                    <a:pt x="674" y="171"/>
                    <a:pt x="673" y="154"/>
                  </a:cubicBezTo>
                  <a:cubicBezTo>
                    <a:pt x="672" y="147"/>
                    <a:pt x="653" y="146"/>
                    <a:pt x="639" y="146"/>
                  </a:cubicBezTo>
                  <a:cubicBezTo>
                    <a:pt x="633" y="146"/>
                    <a:pt x="626" y="146"/>
                    <a:pt x="620" y="146"/>
                  </a:cubicBezTo>
                  <a:cubicBezTo>
                    <a:pt x="613" y="147"/>
                    <a:pt x="606" y="147"/>
                    <a:pt x="598" y="147"/>
                  </a:cubicBezTo>
                  <a:cubicBezTo>
                    <a:pt x="581" y="147"/>
                    <a:pt x="559" y="146"/>
                    <a:pt x="543" y="139"/>
                  </a:cubicBezTo>
                  <a:cubicBezTo>
                    <a:pt x="536" y="136"/>
                    <a:pt x="528" y="132"/>
                    <a:pt x="528" y="123"/>
                  </a:cubicBezTo>
                  <a:cubicBezTo>
                    <a:pt x="528" y="111"/>
                    <a:pt x="547" y="104"/>
                    <a:pt x="579" y="93"/>
                  </a:cubicBezTo>
                  <a:cubicBezTo>
                    <a:pt x="594" y="88"/>
                    <a:pt x="610" y="82"/>
                    <a:pt x="619" y="77"/>
                  </a:cubicBezTo>
                  <a:cubicBezTo>
                    <a:pt x="622" y="75"/>
                    <a:pt x="623" y="74"/>
                    <a:pt x="624" y="73"/>
                  </a:cubicBezTo>
                  <a:cubicBezTo>
                    <a:pt x="622" y="72"/>
                    <a:pt x="617" y="71"/>
                    <a:pt x="609" y="71"/>
                  </a:cubicBezTo>
                  <a:cubicBezTo>
                    <a:pt x="590" y="71"/>
                    <a:pt x="562" y="76"/>
                    <a:pt x="534" y="85"/>
                  </a:cubicBezTo>
                  <a:cubicBezTo>
                    <a:pt x="524" y="88"/>
                    <a:pt x="513" y="90"/>
                    <a:pt x="501" y="90"/>
                  </a:cubicBezTo>
                  <a:cubicBezTo>
                    <a:pt x="470" y="90"/>
                    <a:pt x="438" y="78"/>
                    <a:pt x="415" y="69"/>
                  </a:cubicBezTo>
                  <a:cubicBezTo>
                    <a:pt x="401" y="64"/>
                    <a:pt x="389" y="59"/>
                    <a:pt x="383" y="59"/>
                  </a:cubicBezTo>
                  <a:cubicBezTo>
                    <a:pt x="380" y="59"/>
                    <a:pt x="380" y="60"/>
                    <a:pt x="380" y="62"/>
                  </a:cubicBezTo>
                  <a:cubicBezTo>
                    <a:pt x="379" y="69"/>
                    <a:pt x="374" y="78"/>
                    <a:pt x="353" y="78"/>
                  </a:cubicBezTo>
                  <a:cubicBezTo>
                    <a:pt x="314" y="78"/>
                    <a:pt x="233" y="48"/>
                    <a:pt x="208" y="30"/>
                  </a:cubicBezTo>
                  <a:cubicBezTo>
                    <a:pt x="189" y="16"/>
                    <a:pt x="133" y="0"/>
                    <a:pt x="92" y="0"/>
                  </a:cubicBezTo>
                  <a:cubicBezTo>
                    <a:pt x="72" y="0"/>
                    <a:pt x="47" y="4"/>
                    <a:pt x="38" y="19"/>
                  </a:cubicBezTo>
                  <a:cubicBezTo>
                    <a:pt x="24" y="43"/>
                    <a:pt x="10" y="45"/>
                    <a:pt x="3" y="45"/>
                  </a:cubicBezTo>
                  <a:cubicBezTo>
                    <a:pt x="2" y="46"/>
                    <a:pt x="0" y="46"/>
                    <a:pt x="0" y="46"/>
                  </a:cubicBezTo>
                  <a:cubicBezTo>
                    <a:pt x="0" y="46"/>
                    <a:pt x="0" y="49"/>
                    <a:pt x="3" y="60"/>
                  </a:cubicBezTo>
                  <a:cubicBezTo>
                    <a:pt x="5" y="68"/>
                    <a:pt x="9" y="71"/>
                    <a:pt x="18" y="71"/>
                  </a:cubicBezTo>
                  <a:cubicBezTo>
                    <a:pt x="23" y="71"/>
                    <a:pt x="29" y="70"/>
                    <a:pt x="35" y="69"/>
                  </a:cubicBezTo>
                  <a:cubicBezTo>
                    <a:pt x="41" y="68"/>
                    <a:pt x="47" y="67"/>
                    <a:pt x="53" y="67"/>
                  </a:cubicBezTo>
                  <a:cubicBezTo>
                    <a:pt x="67" y="67"/>
                    <a:pt x="71" y="78"/>
                    <a:pt x="75" y="88"/>
                  </a:cubicBezTo>
                  <a:cubicBezTo>
                    <a:pt x="80" y="100"/>
                    <a:pt x="83" y="108"/>
                    <a:pt x="95" y="110"/>
                  </a:cubicBezTo>
                  <a:cubicBezTo>
                    <a:pt x="101" y="111"/>
                    <a:pt x="111" y="113"/>
                    <a:pt x="122" y="115"/>
                  </a:cubicBezTo>
                  <a:cubicBezTo>
                    <a:pt x="148" y="121"/>
                    <a:pt x="184" y="128"/>
                    <a:pt x="206" y="128"/>
                  </a:cubicBezTo>
                  <a:cubicBezTo>
                    <a:pt x="219" y="128"/>
                    <a:pt x="223" y="126"/>
                    <a:pt x="224" y="124"/>
                  </a:cubicBezTo>
                  <a:cubicBezTo>
                    <a:pt x="227" y="117"/>
                    <a:pt x="237" y="113"/>
                    <a:pt x="252" y="113"/>
                  </a:cubicBezTo>
                  <a:cubicBezTo>
                    <a:pt x="285" y="113"/>
                    <a:pt x="343" y="131"/>
                    <a:pt x="377" y="158"/>
                  </a:cubicBezTo>
                  <a:cubicBezTo>
                    <a:pt x="419" y="191"/>
                    <a:pt x="519" y="196"/>
                    <a:pt x="562" y="189"/>
                  </a:cubicBezTo>
                  <a:cubicBezTo>
                    <a:pt x="580" y="186"/>
                    <a:pt x="602" y="191"/>
                    <a:pt x="619" y="1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8" name="Freeform 347">
              <a:extLst>
                <a:ext uri="{FF2B5EF4-FFF2-40B4-BE49-F238E27FC236}">
                  <a16:creationId xmlns:a16="http://schemas.microsoft.com/office/drawing/2014/main" id="{764441DF-F7DB-4F1B-BB36-00D5E5AD7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0154" y="4368498"/>
              <a:ext cx="15033" cy="13152"/>
            </a:xfrm>
            <a:custGeom>
              <a:avLst/>
              <a:gdLst>
                <a:gd name="T0" fmla="*/ 2 w 34"/>
                <a:gd name="T1" fmla="*/ 9 h 30"/>
                <a:gd name="T2" fmla="*/ 3 w 34"/>
                <a:gd name="T3" fmla="*/ 19 h 30"/>
                <a:gd name="T4" fmla="*/ 16 w 34"/>
                <a:gd name="T5" fmla="*/ 29 h 30"/>
                <a:gd name="T6" fmla="*/ 27 w 34"/>
                <a:gd name="T7" fmla="*/ 22 h 30"/>
                <a:gd name="T8" fmla="*/ 33 w 34"/>
                <a:gd name="T9" fmla="*/ 4 h 30"/>
                <a:gd name="T10" fmla="*/ 23 w 34"/>
                <a:gd name="T11" fmla="*/ 0 h 30"/>
                <a:gd name="T12" fmla="*/ 2 w 34"/>
                <a:gd name="T1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0">
                  <a:moveTo>
                    <a:pt x="2" y="9"/>
                  </a:moveTo>
                  <a:cubicBezTo>
                    <a:pt x="1" y="10"/>
                    <a:pt x="0" y="13"/>
                    <a:pt x="3" y="19"/>
                  </a:cubicBezTo>
                  <a:cubicBezTo>
                    <a:pt x="6" y="24"/>
                    <a:pt x="11" y="29"/>
                    <a:pt x="16" y="29"/>
                  </a:cubicBezTo>
                  <a:cubicBezTo>
                    <a:pt x="20" y="29"/>
                    <a:pt x="24" y="27"/>
                    <a:pt x="27" y="22"/>
                  </a:cubicBezTo>
                  <a:cubicBezTo>
                    <a:pt x="31" y="17"/>
                    <a:pt x="33" y="10"/>
                    <a:pt x="33" y="4"/>
                  </a:cubicBezTo>
                  <a:cubicBezTo>
                    <a:pt x="33" y="1"/>
                    <a:pt x="26" y="0"/>
                    <a:pt x="23" y="0"/>
                  </a:cubicBezTo>
                  <a:cubicBezTo>
                    <a:pt x="14" y="0"/>
                    <a:pt x="5" y="3"/>
                    <a:pt x="2" y="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69" name="Freeform 348">
              <a:extLst>
                <a:ext uri="{FF2B5EF4-FFF2-40B4-BE49-F238E27FC236}">
                  <a16:creationId xmlns:a16="http://schemas.microsoft.com/office/drawing/2014/main" id="{F4ADC08D-5DFA-4072-BACA-1DF36AD30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2613" y="4545123"/>
              <a:ext cx="92070" cy="31942"/>
            </a:xfrm>
            <a:custGeom>
              <a:avLst/>
              <a:gdLst>
                <a:gd name="T0" fmla="*/ 68 w 215"/>
                <a:gd name="T1" fmla="*/ 73 h 74"/>
                <a:gd name="T2" fmla="*/ 107 w 215"/>
                <a:gd name="T3" fmla="*/ 64 h 74"/>
                <a:gd name="T4" fmla="*/ 178 w 215"/>
                <a:gd name="T5" fmla="*/ 48 h 74"/>
                <a:gd name="T6" fmla="*/ 213 w 215"/>
                <a:gd name="T7" fmla="*/ 35 h 74"/>
                <a:gd name="T8" fmla="*/ 212 w 215"/>
                <a:gd name="T9" fmla="*/ 29 h 74"/>
                <a:gd name="T10" fmla="*/ 128 w 215"/>
                <a:gd name="T11" fmla="*/ 0 h 74"/>
                <a:gd name="T12" fmla="*/ 111 w 215"/>
                <a:gd name="T13" fmla="*/ 4 h 74"/>
                <a:gd name="T14" fmla="*/ 68 w 215"/>
                <a:gd name="T15" fmla="*/ 26 h 74"/>
                <a:gd name="T16" fmla="*/ 32 w 215"/>
                <a:gd name="T17" fmla="*/ 15 h 74"/>
                <a:gd name="T18" fmla="*/ 24 w 215"/>
                <a:gd name="T19" fmla="*/ 12 h 74"/>
                <a:gd name="T20" fmla="*/ 4 w 215"/>
                <a:gd name="T21" fmla="*/ 27 h 74"/>
                <a:gd name="T22" fmla="*/ 4 w 215"/>
                <a:gd name="T23" fmla="*/ 47 h 74"/>
                <a:gd name="T24" fmla="*/ 68 w 215"/>
                <a:gd name="T25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5" h="74">
                  <a:moveTo>
                    <a:pt x="68" y="73"/>
                  </a:moveTo>
                  <a:cubicBezTo>
                    <a:pt x="81" y="73"/>
                    <a:pt x="94" y="70"/>
                    <a:pt x="107" y="64"/>
                  </a:cubicBezTo>
                  <a:cubicBezTo>
                    <a:pt x="136" y="50"/>
                    <a:pt x="160" y="49"/>
                    <a:pt x="178" y="48"/>
                  </a:cubicBezTo>
                  <a:cubicBezTo>
                    <a:pt x="198" y="47"/>
                    <a:pt x="207" y="46"/>
                    <a:pt x="213" y="35"/>
                  </a:cubicBezTo>
                  <a:cubicBezTo>
                    <a:pt x="213" y="33"/>
                    <a:pt x="214" y="32"/>
                    <a:pt x="212" y="29"/>
                  </a:cubicBezTo>
                  <a:cubicBezTo>
                    <a:pt x="203" y="14"/>
                    <a:pt x="156" y="0"/>
                    <a:pt x="128" y="0"/>
                  </a:cubicBezTo>
                  <a:cubicBezTo>
                    <a:pt x="115" y="0"/>
                    <a:pt x="111" y="3"/>
                    <a:pt x="111" y="4"/>
                  </a:cubicBezTo>
                  <a:cubicBezTo>
                    <a:pt x="105" y="17"/>
                    <a:pt x="88" y="26"/>
                    <a:pt x="68" y="26"/>
                  </a:cubicBezTo>
                  <a:cubicBezTo>
                    <a:pt x="54" y="26"/>
                    <a:pt x="42" y="22"/>
                    <a:pt x="32" y="15"/>
                  </a:cubicBezTo>
                  <a:cubicBezTo>
                    <a:pt x="29" y="13"/>
                    <a:pt x="27" y="12"/>
                    <a:pt x="24" y="12"/>
                  </a:cubicBezTo>
                  <a:cubicBezTo>
                    <a:pt x="17" y="12"/>
                    <a:pt x="9" y="18"/>
                    <a:pt x="4" y="27"/>
                  </a:cubicBezTo>
                  <a:cubicBezTo>
                    <a:pt x="0" y="35"/>
                    <a:pt x="0" y="42"/>
                    <a:pt x="4" y="47"/>
                  </a:cubicBezTo>
                  <a:cubicBezTo>
                    <a:pt x="8" y="53"/>
                    <a:pt x="34" y="73"/>
                    <a:pt x="68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0" name="Freeform 349">
              <a:extLst>
                <a:ext uri="{FF2B5EF4-FFF2-40B4-BE49-F238E27FC236}">
                  <a16:creationId xmlns:a16="http://schemas.microsoft.com/office/drawing/2014/main" id="{70CD6CBE-642D-40FF-B5B4-D5D2BBEDD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9023" y="4214419"/>
              <a:ext cx="50734" cy="75160"/>
            </a:xfrm>
            <a:custGeom>
              <a:avLst/>
              <a:gdLst>
                <a:gd name="T0" fmla="*/ 89 w 117"/>
                <a:gd name="T1" fmla="*/ 113 h 175"/>
                <a:gd name="T2" fmla="*/ 113 w 117"/>
                <a:gd name="T3" fmla="*/ 110 h 175"/>
                <a:gd name="T4" fmla="*/ 112 w 117"/>
                <a:gd name="T5" fmla="*/ 88 h 175"/>
                <a:gd name="T6" fmla="*/ 109 w 117"/>
                <a:gd name="T7" fmla="*/ 63 h 175"/>
                <a:gd name="T8" fmla="*/ 98 w 117"/>
                <a:gd name="T9" fmla="*/ 53 h 175"/>
                <a:gd name="T10" fmla="*/ 87 w 117"/>
                <a:gd name="T11" fmla="*/ 53 h 175"/>
                <a:gd name="T12" fmla="*/ 69 w 117"/>
                <a:gd name="T13" fmla="*/ 52 h 175"/>
                <a:gd name="T14" fmla="*/ 64 w 117"/>
                <a:gd name="T15" fmla="*/ 43 h 175"/>
                <a:gd name="T16" fmla="*/ 43 w 117"/>
                <a:gd name="T17" fmla="*/ 0 h 175"/>
                <a:gd name="T18" fmla="*/ 23 w 117"/>
                <a:gd name="T19" fmla="*/ 17 h 175"/>
                <a:gd name="T20" fmla="*/ 32 w 117"/>
                <a:gd name="T21" fmla="*/ 146 h 175"/>
                <a:gd name="T22" fmla="*/ 57 w 117"/>
                <a:gd name="T23" fmla="*/ 174 h 175"/>
                <a:gd name="T24" fmla="*/ 58 w 117"/>
                <a:gd name="T25" fmla="*/ 174 h 175"/>
                <a:gd name="T26" fmla="*/ 59 w 117"/>
                <a:gd name="T27" fmla="*/ 155 h 175"/>
                <a:gd name="T28" fmla="*/ 63 w 117"/>
                <a:gd name="T29" fmla="*/ 121 h 175"/>
                <a:gd name="T30" fmla="*/ 89 w 117"/>
                <a:gd name="T31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75">
                  <a:moveTo>
                    <a:pt x="89" y="113"/>
                  </a:moveTo>
                  <a:cubicBezTo>
                    <a:pt x="102" y="114"/>
                    <a:pt x="110" y="113"/>
                    <a:pt x="113" y="110"/>
                  </a:cubicBezTo>
                  <a:cubicBezTo>
                    <a:pt x="116" y="106"/>
                    <a:pt x="114" y="97"/>
                    <a:pt x="112" y="88"/>
                  </a:cubicBezTo>
                  <a:cubicBezTo>
                    <a:pt x="111" y="80"/>
                    <a:pt x="109" y="72"/>
                    <a:pt x="109" y="63"/>
                  </a:cubicBezTo>
                  <a:cubicBezTo>
                    <a:pt x="109" y="55"/>
                    <a:pt x="106" y="53"/>
                    <a:pt x="98" y="53"/>
                  </a:cubicBezTo>
                  <a:cubicBezTo>
                    <a:pt x="94" y="53"/>
                    <a:pt x="91" y="53"/>
                    <a:pt x="87" y="53"/>
                  </a:cubicBezTo>
                  <a:cubicBezTo>
                    <a:pt x="79" y="54"/>
                    <a:pt x="73" y="54"/>
                    <a:pt x="69" y="52"/>
                  </a:cubicBezTo>
                  <a:cubicBezTo>
                    <a:pt x="66" y="50"/>
                    <a:pt x="64" y="47"/>
                    <a:pt x="64" y="43"/>
                  </a:cubicBezTo>
                  <a:cubicBezTo>
                    <a:pt x="64" y="32"/>
                    <a:pt x="56" y="0"/>
                    <a:pt x="43" y="0"/>
                  </a:cubicBezTo>
                  <a:cubicBezTo>
                    <a:pt x="38" y="0"/>
                    <a:pt x="31" y="6"/>
                    <a:pt x="23" y="17"/>
                  </a:cubicBezTo>
                  <a:cubicBezTo>
                    <a:pt x="0" y="48"/>
                    <a:pt x="14" y="112"/>
                    <a:pt x="32" y="146"/>
                  </a:cubicBezTo>
                  <a:cubicBezTo>
                    <a:pt x="42" y="166"/>
                    <a:pt x="52" y="174"/>
                    <a:pt x="57" y="174"/>
                  </a:cubicBezTo>
                  <a:lnTo>
                    <a:pt x="58" y="174"/>
                  </a:lnTo>
                  <a:cubicBezTo>
                    <a:pt x="61" y="174"/>
                    <a:pt x="62" y="170"/>
                    <a:pt x="59" y="155"/>
                  </a:cubicBezTo>
                  <a:cubicBezTo>
                    <a:pt x="57" y="143"/>
                    <a:pt x="55" y="129"/>
                    <a:pt x="63" y="121"/>
                  </a:cubicBezTo>
                  <a:cubicBezTo>
                    <a:pt x="68" y="115"/>
                    <a:pt x="76" y="112"/>
                    <a:pt x="89" y="1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1" name="Freeform 350">
              <a:extLst>
                <a:ext uri="{FF2B5EF4-FFF2-40B4-BE49-F238E27FC236}">
                  <a16:creationId xmlns:a16="http://schemas.microsoft.com/office/drawing/2014/main" id="{B9F72DB7-A90B-4590-9856-41D288A1E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68443" y="4592098"/>
              <a:ext cx="54493" cy="22548"/>
            </a:xfrm>
            <a:custGeom>
              <a:avLst/>
              <a:gdLst>
                <a:gd name="T0" fmla="*/ 66 w 129"/>
                <a:gd name="T1" fmla="*/ 32 h 55"/>
                <a:gd name="T2" fmla="*/ 116 w 129"/>
                <a:gd name="T3" fmla="*/ 54 h 55"/>
                <a:gd name="T4" fmla="*/ 125 w 129"/>
                <a:gd name="T5" fmla="*/ 52 h 55"/>
                <a:gd name="T6" fmla="*/ 128 w 129"/>
                <a:gd name="T7" fmla="*/ 41 h 55"/>
                <a:gd name="T8" fmla="*/ 14 w 129"/>
                <a:gd name="T9" fmla="*/ 0 h 55"/>
                <a:gd name="T10" fmla="*/ 0 w 129"/>
                <a:gd name="T11" fmla="*/ 1 h 55"/>
                <a:gd name="T12" fmla="*/ 35 w 129"/>
                <a:gd name="T13" fmla="*/ 18 h 55"/>
                <a:gd name="T14" fmla="*/ 66 w 129"/>
                <a:gd name="T1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5">
                  <a:moveTo>
                    <a:pt x="66" y="32"/>
                  </a:moveTo>
                  <a:cubicBezTo>
                    <a:pt x="75" y="40"/>
                    <a:pt x="100" y="54"/>
                    <a:pt x="116" y="54"/>
                  </a:cubicBezTo>
                  <a:cubicBezTo>
                    <a:pt x="120" y="54"/>
                    <a:pt x="123" y="53"/>
                    <a:pt x="125" y="52"/>
                  </a:cubicBezTo>
                  <a:cubicBezTo>
                    <a:pt x="127" y="50"/>
                    <a:pt x="128" y="46"/>
                    <a:pt x="128" y="41"/>
                  </a:cubicBezTo>
                  <a:cubicBezTo>
                    <a:pt x="128" y="20"/>
                    <a:pt x="56" y="0"/>
                    <a:pt x="14" y="0"/>
                  </a:cubicBezTo>
                  <a:cubicBezTo>
                    <a:pt x="6" y="0"/>
                    <a:pt x="2" y="0"/>
                    <a:pt x="0" y="1"/>
                  </a:cubicBezTo>
                  <a:cubicBezTo>
                    <a:pt x="8" y="10"/>
                    <a:pt x="22" y="14"/>
                    <a:pt x="35" y="18"/>
                  </a:cubicBezTo>
                  <a:cubicBezTo>
                    <a:pt x="47" y="22"/>
                    <a:pt x="58" y="26"/>
                    <a:pt x="66" y="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2" name="Freeform 351">
              <a:extLst>
                <a:ext uri="{FF2B5EF4-FFF2-40B4-BE49-F238E27FC236}">
                  <a16:creationId xmlns:a16="http://schemas.microsoft.com/office/drawing/2014/main" id="{383DCA76-67E2-48D9-9CF1-48475E57B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5329" y="4370377"/>
              <a:ext cx="86436" cy="31945"/>
            </a:xfrm>
            <a:custGeom>
              <a:avLst/>
              <a:gdLst>
                <a:gd name="T0" fmla="*/ 38 w 203"/>
                <a:gd name="T1" fmla="*/ 41 h 74"/>
                <a:gd name="T2" fmla="*/ 65 w 203"/>
                <a:gd name="T3" fmla="*/ 40 h 74"/>
                <a:gd name="T4" fmla="*/ 99 w 203"/>
                <a:gd name="T5" fmla="*/ 39 h 74"/>
                <a:gd name="T6" fmla="*/ 166 w 203"/>
                <a:gd name="T7" fmla="*/ 60 h 74"/>
                <a:gd name="T8" fmla="*/ 196 w 203"/>
                <a:gd name="T9" fmla="*/ 73 h 74"/>
                <a:gd name="T10" fmla="*/ 200 w 203"/>
                <a:gd name="T11" fmla="*/ 68 h 74"/>
                <a:gd name="T12" fmla="*/ 142 w 203"/>
                <a:gd name="T13" fmla="*/ 7 h 74"/>
                <a:gd name="T14" fmla="*/ 85 w 203"/>
                <a:gd name="T15" fmla="*/ 0 h 74"/>
                <a:gd name="T16" fmla="*/ 2 w 203"/>
                <a:gd name="T17" fmla="*/ 21 h 74"/>
                <a:gd name="T18" fmla="*/ 0 w 203"/>
                <a:gd name="T19" fmla="*/ 27 h 74"/>
                <a:gd name="T20" fmla="*/ 38 w 203"/>
                <a:gd name="T21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74">
                  <a:moveTo>
                    <a:pt x="38" y="41"/>
                  </a:moveTo>
                  <a:cubicBezTo>
                    <a:pt x="46" y="41"/>
                    <a:pt x="55" y="40"/>
                    <a:pt x="65" y="40"/>
                  </a:cubicBezTo>
                  <a:cubicBezTo>
                    <a:pt x="76" y="39"/>
                    <a:pt x="87" y="39"/>
                    <a:pt x="99" y="39"/>
                  </a:cubicBezTo>
                  <a:cubicBezTo>
                    <a:pt x="128" y="39"/>
                    <a:pt x="149" y="51"/>
                    <a:pt x="166" y="60"/>
                  </a:cubicBezTo>
                  <a:cubicBezTo>
                    <a:pt x="177" y="67"/>
                    <a:pt x="187" y="73"/>
                    <a:pt x="196" y="73"/>
                  </a:cubicBezTo>
                  <a:cubicBezTo>
                    <a:pt x="198" y="73"/>
                    <a:pt x="200" y="72"/>
                    <a:pt x="200" y="68"/>
                  </a:cubicBezTo>
                  <a:cubicBezTo>
                    <a:pt x="202" y="54"/>
                    <a:pt x="184" y="20"/>
                    <a:pt x="142" y="7"/>
                  </a:cubicBezTo>
                  <a:cubicBezTo>
                    <a:pt x="126" y="3"/>
                    <a:pt x="106" y="0"/>
                    <a:pt x="85" y="0"/>
                  </a:cubicBezTo>
                  <a:cubicBezTo>
                    <a:pt x="46" y="0"/>
                    <a:pt x="10" y="9"/>
                    <a:pt x="2" y="21"/>
                  </a:cubicBezTo>
                  <a:cubicBezTo>
                    <a:pt x="0" y="23"/>
                    <a:pt x="0" y="25"/>
                    <a:pt x="0" y="27"/>
                  </a:cubicBezTo>
                  <a:cubicBezTo>
                    <a:pt x="4" y="37"/>
                    <a:pt x="14" y="41"/>
                    <a:pt x="38" y="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3" name="Freeform 352">
              <a:extLst>
                <a:ext uri="{FF2B5EF4-FFF2-40B4-BE49-F238E27FC236}">
                  <a16:creationId xmlns:a16="http://schemas.microsoft.com/office/drawing/2014/main" id="{94ABD6B3-D7C4-4408-99A5-9E0E8322B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6292" y="4229452"/>
              <a:ext cx="20670" cy="26306"/>
            </a:xfrm>
            <a:custGeom>
              <a:avLst/>
              <a:gdLst>
                <a:gd name="T0" fmla="*/ 3 w 48"/>
                <a:gd name="T1" fmla="*/ 0 h 61"/>
                <a:gd name="T2" fmla="*/ 19 w 48"/>
                <a:gd name="T3" fmla="*/ 52 h 61"/>
                <a:gd name="T4" fmla="*/ 31 w 48"/>
                <a:gd name="T5" fmla="*/ 60 h 61"/>
                <a:gd name="T6" fmla="*/ 40 w 48"/>
                <a:gd name="T7" fmla="*/ 55 h 61"/>
                <a:gd name="T8" fmla="*/ 42 w 48"/>
                <a:gd name="T9" fmla="*/ 35 h 61"/>
                <a:gd name="T10" fmla="*/ 3 w 48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61">
                  <a:moveTo>
                    <a:pt x="3" y="0"/>
                  </a:moveTo>
                  <a:cubicBezTo>
                    <a:pt x="0" y="11"/>
                    <a:pt x="7" y="39"/>
                    <a:pt x="19" y="52"/>
                  </a:cubicBezTo>
                  <a:cubicBezTo>
                    <a:pt x="22" y="56"/>
                    <a:pt x="26" y="60"/>
                    <a:pt x="31" y="60"/>
                  </a:cubicBezTo>
                  <a:cubicBezTo>
                    <a:pt x="34" y="60"/>
                    <a:pt x="37" y="59"/>
                    <a:pt x="40" y="55"/>
                  </a:cubicBezTo>
                  <a:cubicBezTo>
                    <a:pt x="42" y="54"/>
                    <a:pt x="47" y="48"/>
                    <a:pt x="42" y="35"/>
                  </a:cubicBezTo>
                  <a:cubicBezTo>
                    <a:pt x="35" y="17"/>
                    <a:pt x="12" y="0"/>
                    <a:pt x="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4" name="Freeform 353">
              <a:extLst>
                <a:ext uri="{FF2B5EF4-FFF2-40B4-BE49-F238E27FC236}">
                  <a16:creationId xmlns:a16="http://schemas.microsoft.com/office/drawing/2014/main" id="{C6426AFF-6986-4580-8CB4-1FB64339C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2096" y="4135502"/>
              <a:ext cx="328828" cy="270575"/>
            </a:xfrm>
            <a:custGeom>
              <a:avLst/>
              <a:gdLst>
                <a:gd name="T0" fmla="*/ 42 w 773"/>
                <a:gd name="T1" fmla="*/ 348 h 634"/>
                <a:gd name="T2" fmla="*/ 52 w 773"/>
                <a:gd name="T3" fmla="*/ 384 h 634"/>
                <a:gd name="T4" fmla="*/ 77 w 773"/>
                <a:gd name="T5" fmla="*/ 404 h 634"/>
                <a:gd name="T6" fmla="*/ 119 w 773"/>
                <a:gd name="T7" fmla="*/ 463 h 634"/>
                <a:gd name="T8" fmla="*/ 182 w 773"/>
                <a:gd name="T9" fmla="*/ 560 h 634"/>
                <a:gd name="T10" fmla="*/ 205 w 773"/>
                <a:gd name="T11" fmla="*/ 552 h 634"/>
                <a:gd name="T12" fmla="*/ 252 w 773"/>
                <a:gd name="T13" fmla="*/ 592 h 634"/>
                <a:gd name="T14" fmla="*/ 260 w 773"/>
                <a:gd name="T15" fmla="*/ 595 h 634"/>
                <a:gd name="T16" fmla="*/ 302 w 773"/>
                <a:gd name="T17" fmla="*/ 586 h 634"/>
                <a:gd name="T18" fmla="*/ 343 w 773"/>
                <a:gd name="T19" fmla="*/ 577 h 634"/>
                <a:gd name="T20" fmla="*/ 349 w 773"/>
                <a:gd name="T21" fmla="*/ 577 h 634"/>
                <a:gd name="T22" fmla="*/ 451 w 773"/>
                <a:gd name="T23" fmla="*/ 627 h 634"/>
                <a:gd name="T24" fmla="*/ 462 w 773"/>
                <a:gd name="T25" fmla="*/ 633 h 634"/>
                <a:gd name="T26" fmla="*/ 533 w 773"/>
                <a:gd name="T27" fmla="*/ 612 h 634"/>
                <a:gd name="T28" fmla="*/ 553 w 773"/>
                <a:gd name="T29" fmla="*/ 605 h 634"/>
                <a:gd name="T30" fmla="*/ 580 w 773"/>
                <a:gd name="T31" fmla="*/ 526 h 634"/>
                <a:gd name="T32" fmla="*/ 611 w 773"/>
                <a:gd name="T33" fmla="*/ 436 h 634"/>
                <a:gd name="T34" fmla="*/ 653 w 773"/>
                <a:gd name="T35" fmla="*/ 324 h 634"/>
                <a:gd name="T36" fmla="*/ 732 w 773"/>
                <a:gd name="T37" fmla="*/ 268 h 634"/>
                <a:gd name="T38" fmla="*/ 770 w 773"/>
                <a:gd name="T39" fmla="*/ 254 h 634"/>
                <a:gd name="T40" fmla="*/ 772 w 773"/>
                <a:gd name="T41" fmla="*/ 246 h 634"/>
                <a:gd name="T42" fmla="*/ 720 w 773"/>
                <a:gd name="T43" fmla="*/ 203 h 634"/>
                <a:gd name="T44" fmla="*/ 701 w 773"/>
                <a:gd name="T45" fmla="*/ 165 h 634"/>
                <a:gd name="T46" fmla="*/ 693 w 773"/>
                <a:gd name="T47" fmla="*/ 141 h 634"/>
                <a:gd name="T48" fmla="*/ 656 w 773"/>
                <a:gd name="T49" fmla="*/ 73 h 634"/>
                <a:gd name="T50" fmla="*/ 672 w 773"/>
                <a:gd name="T51" fmla="*/ 63 h 634"/>
                <a:gd name="T52" fmla="*/ 676 w 773"/>
                <a:gd name="T53" fmla="*/ 62 h 634"/>
                <a:gd name="T54" fmla="*/ 671 w 773"/>
                <a:gd name="T55" fmla="*/ 47 h 634"/>
                <a:gd name="T56" fmla="*/ 674 w 773"/>
                <a:gd name="T57" fmla="*/ 7 h 634"/>
                <a:gd name="T58" fmla="*/ 675 w 773"/>
                <a:gd name="T59" fmla="*/ 7 h 634"/>
                <a:gd name="T60" fmla="*/ 652 w 773"/>
                <a:gd name="T61" fmla="*/ 0 h 634"/>
                <a:gd name="T62" fmla="*/ 639 w 773"/>
                <a:gd name="T63" fmla="*/ 0 h 634"/>
                <a:gd name="T64" fmla="*/ 620 w 773"/>
                <a:gd name="T65" fmla="*/ 0 h 634"/>
                <a:gd name="T66" fmla="*/ 549 w 773"/>
                <a:gd name="T67" fmla="*/ 17 h 634"/>
                <a:gd name="T68" fmla="*/ 541 w 773"/>
                <a:gd name="T69" fmla="*/ 43 h 634"/>
                <a:gd name="T70" fmla="*/ 509 w 773"/>
                <a:gd name="T71" fmla="*/ 96 h 634"/>
                <a:gd name="T72" fmla="*/ 496 w 773"/>
                <a:gd name="T73" fmla="*/ 111 h 634"/>
                <a:gd name="T74" fmla="*/ 484 w 773"/>
                <a:gd name="T75" fmla="*/ 146 h 634"/>
                <a:gd name="T76" fmla="*/ 473 w 773"/>
                <a:gd name="T77" fmla="*/ 183 h 634"/>
                <a:gd name="T78" fmla="*/ 442 w 773"/>
                <a:gd name="T79" fmla="*/ 221 h 634"/>
                <a:gd name="T80" fmla="*/ 402 w 773"/>
                <a:gd name="T81" fmla="*/ 234 h 634"/>
                <a:gd name="T82" fmla="*/ 376 w 773"/>
                <a:gd name="T83" fmla="*/ 242 h 634"/>
                <a:gd name="T84" fmla="*/ 357 w 773"/>
                <a:gd name="T85" fmla="*/ 233 h 634"/>
                <a:gd name="T86" fmla="*/ 327 w 773"/>
                <a:gd name="T87" fmla="*/ 221 h 634"/>
                <a:gd name="T88" fmla="*/ 278 w 773"/>
                <a:gd name="T89" fmla="*/ 238 h 634"/>
                <a:gd name="T90" fmla="*/ 252 w 773"/>
                <a:gd name="T91" fmla="*/ 252 h 634"/>
                <a:gd name="T92" fmla="*/ 221 w 773"/>
                <a:gd name="T93" fmla="*/ 256 h 634"/>
                <a:gd name="T94" fmla="*/ 202 w 773"/>
                <a:gd name="T95" fmla="*/ 256 h 634"/>
                <a:gd name="T96" fmla="*/ 185 w 773"/>
                <a:gd name="T97" fmla="*/ 255 h 634"/>
                <a:gd name="T98" fmla="*/ 155 w 773"/>
                <a:gd name="T99" fmla="*/ 261 h 634"/>
                <a:gd name="T100" fmla="*/ 144 w 773"/>
                <a:gd name="T101" fmla="*/ 264 h 634"/>
                <a:gd name="T102" fmla="*/ 111 w 773"/>
                <a:gd name="T103" fmla="*/ 245 h 634"/>
                <a:gd name="T104" fmla="*/ 88 w 773"/>
                <a:gd name="T105" fmla="*/ 230 h 634"/>
                <a:gd name="T106" fmla="*/ 60 w 773"/>
                <a:gd name="T107" fmla="*/ 181 h 634"/>
                <a:gd name="T108" fmla="*/ 58 w 773"/>
                <a:gd name="T109" fmla="*/ 181 h 634"/>
                <a:gd name="T110" fmla="*/ 8 w 773"/>
                <a:gd name="T111" fmla="*/ 237 h 634"/>
                <a:gd name="T112" fmla="*/ 11 w 773"/>
                <a:gd name="T113" fmla="*/ 276 h 634"/>
                <a:gd name="T114" fmla="*/ 42 w 773"/>
                <a:gd name="T115" fmla="*/ 34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634">
                  <a:moveTo>
                    <a:pt x="42" y="348"/>
                  </a:moveTo>
                  <a:cubicBezTo>
                    <a:pt x="45" y="362"/>
                    <a:pt x="47" y="375"/>
                    <a:pt x="52" y="384"/>
                  </a:cubicBezTo>
                  <a:cubicBezTo>
                    <a:pt x="57" y="391"/>
                    <a:pt x="67" y="397"/>
                    <a:pt x="77" y="404"/>
                  </a:cubicBezTo>
                  <a:cubicBezTo>
                    <a:pt x="96" y="415"/>
                    <a:pt x="119" y="430"/>
                    <a:pt x="119" y="463"/>
                  </a:cubicBezTo>
                  <a:cubicBezTo>
                    <a:pt x="119" y="509"/>
                    <a:pt x="159" y="576"/>
                    <a:pt x="182" y="560"/>
                  </a:cubicBezTo>
                  <a:cubicBezTo>
                    <a:pt x="189" y="555"/>
                    <a:pt x="197" y="552"/>
                    <a:pt x="205" y="552"/>
                  </a:cubicBezTo>
                  <a:cubicBezTo>
                    <a:pt x="226" y="552"/>
                    <a:pt x="243" y="573"/>
                    <a:pt x="252" y="592"/>
                  </a:cubicBezTo>
                  <a:cubicBezTo>
                    <a:pt x="253" y="594"/>
                    <a:pt x="257" y="595"/>
                    <a:pt x="260" y="595"/>
                  </a:cubicBezTo>
                  <a:cubicBezTo>
                    <a:pt x="270" y="595"/>
                    <a:pt x="286" y="590"/>
                    <a:pt x="302" y="586"/>
                  </a:cubicBezTo>
                  <a:cubicBezTo>
                    <a:pt x="318" y="581"/>
                    <a:pt x="333" y="577"/>
                    <a:pt x="343" y="577"/>
                  </a:cubicBezTo>
                  <a:cubicBezTo>
                    <a:pt x="345" y="577"/>
                    <a:pt x="347" y="577"/>
                    <a:pt x="349" y="577"/>
                  </a:cubicBezTo>
                  <a:cubicBezTo>
                    <a:pt x="394" y="586"/>
                    <a:pt x="446" y="600"/>
                    <a:pt x="451" y="627"/>
                  </a:cubicBezTo>
                  <a:cubicBezTo>
                    <a:pt x="451" y="629"/>
                    <a:pt x="452" y="633"/>
                    <a:pt x="462" y="633"/>
                  </a:cubicBezTo>
                  <a:cubicBezTo>
                    <a:pt x="479" y="633"/>
                    <a:pt x="508" y="622"/>
                    <a:pt x="533" y="612"/>
                  </a:cubicBezTo>
                  <a:cubicBezTo>
                    <a:pt x="540" y="609"/>
                    <a:pt x="547" y="607"/>
                    <a:pt x="553" y="605"/>
                  </a:cubicBezTo>
                  <a:cubicBezTo>
                    <a:pt x="572" y="598"/>
                    <a:pt x="576" y="561"/>
                    <a:pt x="580" y="526"/>
                  </a:cubicBezTo>
                  <a:cubicBezTo>
                    <a:pt x="584" y="488"/>
                    <a:pt x="588" y="450"/>
                    <a:pt x="611" y="436"/>
                  </a:cubicBezTo>
                  <a:cubicBezTo>
                    <a:pt x="653" y="410"/>
                    <a:pt x="657" y="361"/>
                    <a:pt x="653" y="324"/>
                  </a:cubicBezTo>
                  <a:cubicBezTo>
                    <a:pt x="650" y="290"/>
                    <a:pt x="695" y="278"/>
                    <a:pt x="732" y="268"/>
                  </a:cubicBezTo>
                  <a:cubicBezTo>
                    <a:pt x="748" y="264"/>
                    <a:pt x="765" y="259"/>
                    <a:pt x="770" y="254"/>
                  </a:cubicBezTo>
                  <a:cubicBezTo>
                    <a:pt x="772" y="252"/>
                    <a:pt x="772" y="250"/>
                    <a:pt x="772" y="246"/>
                  </a:cubicBezTo>
                  <a:cubicBezTo>
                    <a:pt x="769" y="233"/>
                    <a:pt x="743" y="213"/>
                    <a:pt x="720" y="203"/>
                  </a:cubicBezTo>
                  <a:cubicBezTo>
                    <a:pt x="700" y="194"/>
                    <a:pt x="700" y="178"/>
                    <a:pt x="701" y="165"/>
                  </a:cubicBezTo>
                  <a:cubicBezTo>
                    <a:pt x="701" y="156"/>
                    <a:pt x="701" y="147"/>
                    <a:pt x="693" y="141"/>
                  </a:cubicBezTo>
                  <a:cubicBezTo>
                    <a:pt x="678" y="127"/>
                    <a:pt x="650" y="92"/>
                    <a:pt x="656" y="73"/>
                  </a:cubicBezTo>
                  <a:cubicBezTo>
                    <a:pt x="657" y="70"/>
                    <a:pt x="661" y="64"/>
                    <a:pt x="672" y="63"/>
                  </a:cubicBezTo>
                  <a:cubicBezTo>
                    <a:pt x="675" y="62"/>
                    <a:pt x="676" y="62"/>
                    <a:pt x="676" y="62"/>
                  </a:cubicBezTo>
                  <a:cubicBezTo>
                    <a:pt x="677" y="60"/>
                    <a:pt x="673" y="52"/>
                    <a:pt x="671" y="47"/>
                  </a:cubicBezTo>
                  <a:cubicBezTo>
                    <a:pt x="666" y="35"/>
                    <a:pt x="657" y="16"/>
                    <a:pt x="674" y="7"/>
                  </a:cubicBezTo>
                  <a:lnTo>
                    <a:pt x="675" y="7"/>
                  </a:lnTo>
                  <a:cubicBezTo>
                    <a:pt x="663" y="1"/>
                    <a:pt x="656" y="0"/>
                    <a:pt x="652" y="0"/>
                  </a:cubicBezTo>
                  <a:cubicBezTo>
                    <a:pt x="648" y="0"/>
                    <a:pt x="644" y="0"/>
                    <a:pt x="639" y="0"/>
                  </a:cubicBezTo>
                  <a:cubicBezTo>
                    <a:pt x="633" y="0"/>
                    <a:pt x="627" y="0"/>
                    <a:pt x="620" y="0"/>
                  </a:cubicBezTo>
                  <a:cubicBezTo>
                    <a:pt x="597" y="0"/>
                    <a:pt x="563" y="1"/>
                    <a:pt x="549" y="17"/>
                  </a:cubicBezTo>
                  <a:cubicBezTo>
                    <a:pt x="543" y="24"/>
                    <a:pt x="540" y="32"/>
                    <a:pt x="541" y="43"/>
                  </a:cubicBezTo>
                  <a:cubicBezTo>
                    <a:pt x="544" y="81"/>
                    <a:pt x="523" y="90"/>
                    <a:pt x="509" y="96"/>
                  </a:cubicBezTo>
                  <a:cubicBezTo>
                    <a:pt x="498" y="100"/>
                    <a:pt x="494" y="102"/>
                    <a:pt x="496" y="111"/>
                  </a:cubicBezTo>
                  <a:cubicBezTo>
                    <a:pt x="498" y="128"/>
                    <a:pt x="491" y="138"/>
                    <a:pt x="484" y="146"/>
                  </a:cubicBezTo>
                  <a:cubicBezTo>
                    <a:pt x="477" y="155"/>
                    <a:pt x="471" y="164"/>
                    <a:pt x="473" y="183"/>
                  </a:cubicBezTo>
                  <a:cubicBezTo>
                    <a:pt x="477" y="214"/>
                    <a:pt x="461" y="217"/>
                    <a:pt x="442" y="221"/>
                  </a:cubicBezTo>
                  <a:cubicBezTo>
                    <a:pt x="431" y="224"/>
                    <a:pt x="418" y="226"/>
                    <a:pt x="402" y="234"/>
                  </a:cubicBezTo>
                  <a:cubicBezTo>
                    <a:pt x="391" y="240"/>
                    <a:pt x="383" y="242"/>
                    <a:pt x="376" y="242"/>
                  </a:cubicBezTo>
                  <a:cubicBezTo>
                    <a:pt x="367" y="242"/>
                    <a:pt x="362" y="237"/>
                    <a:pt x="357" y="233"/>
                  </a:cubicBezTo>
                  <a:cubicBezTo>
                    <a:pt x="351" y="227"/>
                    <a:pt x="345" y="221"/>
                    <a:pt x="327" y="221"/>
                  </a:cubicBezTo>
                  <a:cubicBezTo>
                    <a:pt x="301" y="221"/>
                    <a:pt x="290" y="229"/>
                    <a:pt x="278" y="238"/>
                  </a:cubicBezTo>
                  <a:cubicBezTo>
                    <a:pt x="271" y="243"/>
                    <a:pt x="263" y="249"/>
                    <a:pt x="252" y="252"/>
                  </a:cubicBezTo>
                  <a:cubicBezTo>
                    <a:pt x="245" y="255"/>
                    <a:pt x="235" y="256"/>
                    <a:pt x="221" y="256"/>
                  </a:cubicBezTo>
                  <a:cubicBezTo>
                    <a:pt x="215" y="256"/>
                    <a:pt x="209" y="256"/>
                    <a:pt x="202" y="256"/>
                  </a:cubicBezTo>
                  <a:cubicBezTo>
                    <a:pt x="197" y="256"/>
                    <a:pt x="191" y="255"/>
                    <a:pt x="185" y="255"/>
                  </a:cubicBezTo>
                  <a:cubicBezTo>
                    <a:pt x="175" y="255"/>
                    <a:pt x="161" y="256"/>
                    <a:pt x="155" y="261"/>
                  </a:cubicBezTo>
                  <a:cubicBezTo>
                    <a:pt x="152" y="263"/>
                    <a:pt x="148" y="264"/>
                    <a:pt x="144" y="264"/>
                  </a:cubicBezTo>
                  <a:cubicBezTo>
                    <a:pt x="133" y="264"/>
                    <a:pt x="121" y="255"/>
                    <a:pt x="111" y="245"/>
                  </a:cubicBezTo>
                  <a:cubicBezTo>
                    <a:pt x="103" y="238"/>
                    <a:pt x="94" y="230"/>
                    <a:pt x="88" y="230"/>
                  </a:cubicBezTo>
                  <a:cubicBezTo>
                    <a:pt x="80" y="230"/>
                    <a:pt x="71" y="224"/>
                    <a:pt x="60" y="181"/>
                  </a:cubicBezTo>
                  <a:cubicBezTo>
                    <a:pt x="60" y="181"/>
                    <a:pt x="59" y="181"/>
                    <a:pt x="58" y="181"/>
                  </a:cubicBezTo>
                  <a:cubicBezTo>
                    <a:pt x="42" y="182"/>
                    <a:pt x="18" y="210"/>
                    <a:pt x="8" y="237"/>
                  </a:cubicBezTo>
                  <a:cubicBezTo>
                    <a:pt x="5" y="248"/>
                    <a:pt x="0" y="266"/>
                    <a:pt x="11" y="276"/>
                  </a:cubicBezTo>
                  <a:cubicBezTo>
                    <a:pt x="33" y="297"/>
                    <a:pt x="38" y="324"/>
                    <a:pt x="42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5" name="Freeform 354">
              <a:extLst>
                <a:ext uri="{FF2B5EF4-FFF2-40B4-BE49-F238E27FC236}">
                  <a16:creationId xmlns:a16="http://schemas.microsoft.com/office/drawing/2014/main" id="{F353E6F4-B815-4025-AD6F-ABE1971C0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5007" y="4573307"/>
              <a:ext cx="52612" cy="41339"/>
            </a:xfrm>
            <a:custGeom>
              <a:avLst/>
              <a:gdLst>
                <a:gd name="T0" fmla="*/ 11 w 122"/>
                <a:gd name="T1" fmla="*/ 93 h 96"/>
                <a:gd name="T2" fmla="*/ 22 w 122"/>
                <a:gd name="T3" fmla="*/ 95 h 96"/>
                <a:gd name="T4" fmla="*/ 99 w 122"/>
                <a:gd name="T5" fmla="*/ 39 h 96"/>
                <a:gd name="T6" fmla="*/ 110 w 122"/>
                <a:gd name="T7" fmla="*/ 27 h 96"/>
                <a:gd name="T8" fmla="*/ 118 w 122"/>
                <a:gd name="T9" fmla="*/ 18 h 96"/>
                <a:gd name="T10" fmla="*/ 121 w 122"/>
                <a:gd name="T11" fmla="*/ 17 h 96"/>
                <a:gd name="T12" fmla="*/ 120 w 122"/>
                <a:gd name="T13" fmla="*/ 16 h 96"/>
                <a:gd name="T14" fmla="*/ 113 w 122"/>
                <a:gd name="T15" fmla="*/ 8 h 96"/>
                <a:gd name="T16" fmla="*/ 112 w 122"/>
                <a:gd name="T17" fmla="*/ 7 h 96"/>
                <a:gd name="T18" fmla="*/ 106 w 122"/>
                <a:gd name="T19" fmla="*/ 1 h 96"/>
                <a:gd name="T20" fmla="*/ 105 w 122"/>
                <a:gd name="T21" fmla="*/ 0 h 96"/>
                <a:gd name="T22" fmla="*/ 85 w 122"/>
                <a:gd name="T23" fmla="*/ 8 h 96"/>
                <a:gd name="T24" fmla="*/ 84 w 122"/>
                <a:gd name="T25" fmla="*/ 12 h 96"/>
                <a:gd name="T26" fmla="*/ 83 w 122"/>
                <a:gd name="T27" fmla="*/ 14 h 96"/>
                <a:gd name="T28" fmla="*/ 81 w 122"/>
                <a:gd name="T29" fmla="*/ 18 h 96"/>
                <a:gd name="T30" fmla="*/ 80 w 122"/>
                <a:gd name="T31" fmla="*/ 20 h 96"/>
                <a:gd name="T32" fmla="*/ 78 w 122"/>
                <a:gd name="T33" fmla="*/ 24 h 96"/>
                <a:gd name="T34" fmla="*/ 77 w 122"/>
                <a:gd name="T35" fmla="*/ 26 h 96"/>
                <a:gd name="T36" fmla="*/ 73 w 122"/>
                <a:gd name="T37" fmla="*/ 30 h 96"/>
                <a:gd name="T38" fmla="*/ 68 w 122"/>
                <a:gd name="T39" fmla="*/ 32 h 96"/>
                <a:gd name="T40" fmla="*/ 67 w 122"/>
                <a:gd name="T41" fmla="*/ 32 h 96"/>
                <a:gd name="T42" fmla="*/ 66 w 122"/>
                <a:gd name="T43" fmla="*/ 32 h 96"/>
                <a:gd name="T44" fmla="*/ 66 w 122"/>
                <a:gd name="T45" fmla="*/ 32 h 96"/>
                <a:gd name="T46" fmla="*/ 52 w 122"/>
                <a:gd name="T47" fmla="*/ 27 h 96"/>
                <a:gd name="T48" fmla="*/ 51 w 122"/>
                <a:gd name="T49" fmla="*/ 26 h 96"/>
                <a:gd name="T50" fmla="*/ 44 w 122"/>
                <a:gd name="T51" fmla="*/ 20 h 96"/>
                <a:gd name="T52" fmla="*/ 43 w 122"/>
                <a:gd name="T53" fmla="*/ 19 h 96"/>
                <a:gd name="T54" fmla="*/ 0 w 122"/>
                <a:gd name="T55" fmla="*/ 73 h 96"/>
                <a:gd name="T56" fmla="*/ 11 w 122"/>
                <a:gd name="T57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96">
                  <a:moveTo>
                    <a:pt x="11" y="93"/>
                  </a:moveTo>
                  <a:cubicBezTo>
                    <a:pt x="14" y="94"/>
                    <a:pt x="18" y="95"/>
                    <a:pt x="22" y="95"/>
                  </a:cubicBezTo>
                  <a:cubicBezTo>
                    <a:pt x="50" y="95"/>
                    <a:pt x="85" y="56"/>
                    <a:pt x="99" y="39"/>
                  </a:cubicBezTo>
                  <a:cubicBezTo>
                    <a:pt x="103" y="35"/>
                    <a:pt x="107" y="30"/>
                    <a:pt x="110" y="27"/>
                  </a:cubicBezTo>
                  <a:cubicBezTo>
                    <a:pt x="111" y="24"/>
                    <a:pt x="114" y="22"/>
                    <a:pt x="118" y="18"/>
                  </a:cubicBezTo>
                  <a:cubicBezTo>
                    <a:pt x="119" y="18"/>
                    <a:pt x="120" y="17"/>
                    <a:pt x="121" y="17"/>
                  </a:cubicBezTo>
                  <a:cubicBezTo>
                    <a:pt x="121" y="17"/>
                    <a:pt x="121" y="16"/>
                    <a:pt x="120" y="16"/>
                  </a:cubicBezTo>
                  <a:cubicBezTo>
                    <a:pt x="118" y="13"/>
                    <a:pt x="116" y="10"/>
                    <a:pt x="113" y="8"/>
                  </a:cubicBezTo>
                  <a:cubicBezTo>
                    <a:pt x="113" y="8"/>
                    <a:pt x="113" y="7"/>
                    <a:pt x="112" y="7"/>
                  </a:cubicBezTo>
                  <a:cubicBezTo>
                    <a:pt x="110" y="5"/>
                    <a:pt x="108" y="3"/>
                    <a:pt x="106" y="1"/>
                  </a:cubicBezTo>
                  <a:lnTo>
                    <a:pt x="105" y="0"/>
                  </a:lnTo>
                  <a:cubicBezTo>
                    <a:pt x="99" y="4"/>
                    <a:pt x="92" y="7"/>
                    <a:pt x="85" y="8"/>
                  </a:cubicBezTo>
                  <a:cubicBezTo>
                    <a:pt x="85" y="9"/>
                    <a:pt x="84" y="11"/>
                    <a:pt x="84" y="12"/>
                  </a:cubicBezTo>
                  <a:cubicBezTo>
                    <a:pt x="84" y="12"/>
                    <a:pt x="83" y="13"/>
                    <a:pt x="83" y="14"/>
                  </a:cubicBezTo>
                  <a:cubicBezTo>
                    <a:pt x="83" y="15"/>
                    <a:pt x="82" y="17"/>
                    <a:pt x="81" y="18"/>
                  </a:cubicBezTo>
                  <a:cubicBezTo>
                    <a:pt x="81" y="19"/>
                    <a:pt x="81" y="19"/>
                    <a:pt x="80" y="20"/>
                  </a:cubicBezTo>
                  <a:cubicBezTo>
                    <a:pt x="80" y="21"/>
                    <a:pt x="79" y="23"/>
                    <a:pt x="78" y="24"/>
                  </a:cubicBezTo>
                  <a:cubicBezTo>
                    <a:pt x="78" y="24"/>
                    <a:pt x="78" y="25"/>
                    <a:pt x="77" y="26"/>
                  </a:cubicBezTo>
                  <a:cubicBezTo>
                    <a:pt x="76" y="27"/>
                    <a:pt x="75" y="29"/>
                    <a:pt x="73" y="30"/>
                  </a:cubicBezTo>
                  <a:cubicBezTo>
                    <a:pt x="72" y="31"/>
                    <a:pt x="70" y="32"/>
                    <a:pt x="68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lnTo>
                    <a:pt x="66" y="32"/>
                  </a:lnTo>
                  <a:cubicBezTo>
                    <a:pt x="62" y="32"/>
                    <a:pt x="57" y="30"/>
                    <a:pt x="52" y="27"/>
                  </a:cubicBezTo>
                  <a:cubicBezTo>
                    <a:pt x="52" y="27"/>
                    <a:pt x="52" y="26"/>
                    <a:pt x="51" y="26"/>
                  </a:cubicBezTo>
                  <a:cubicBezTo>
                    <a:pt x="49" y="24"/>
                    <a:pt x="47" y="22"/>
                    <a:pt x="44" y="20"/>
                  </a:cubicBezTo>
                  <a:cubicBezTo>
                    <a:pt x="44" y="19"/>
                    <a:pt x="44" y="19"/>
                    <a:pt x="43" y="19"/>
                  </a:cubicBezTo>
                  <a:cubicBezTo>
                    <a:pt x="17" y="31"/>
                    <a:pt x="1" y="55"/>
                    <a:pt x="0" y="73"/>
                  </a:cubicBezTo>
                  <a:cubicBezTo>
                    <a:pt x="0" y="82"/>
                    <a:pt x="4" y="89"/>
                    <a:pt x="11" y="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6" name="Freeform 355">
              <a:extLst>
                <a:ext uri="{FF2B5EF4-FFF2-40B4-BE49-F238E27FC236}">
                  <a16:creationId xmlns:a16="http://schemas.microsoft.com/office/drawing/2014/main" id="{29C09B12-B664-4375-A05B-8EC6BCD8A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1159" y="4291458"/>
              <a:ext cx="325071" cy="276214"/>
            </a:xfrm>
            <a:custGeom>
              <a:avLst/>
              <a:gdLst>
                <a:gd name="T0" fmla="*/ 584 w 764"/>
                <a:gd name="T1" fmla="*/ 549 h 648"/>
                <a:gd name="T2" fmla="*/ 520 w 764"/>
                <a:gd name="T3" fmla="*/ 585 h 648"/>
                <a:gd name="T4" fmla="*/ 517 w 764"/>
                <a:gd name="T5" fmla="*/ 601 h 648"/>
                <a:gd name="T6" fmla="*/ 541 w 764"/>
                <a:gd name="T7" fmla="*/ 605 h 648"/>
                <a:gd name="T8" fmla="*/ 634 w 764"/>
                <a:gd name="T9" fmla="*/ 595 h 648"/>
                <a:gd name="T10" fmla="*/ 688 w 764"/>
                <a:gd name="T11" fmla="*/ 589 h 648"/>
                <a:gd name="T12" fmla="*/ 730 w 764"/>
                <a:gd name="T13" fmla="*/ 617 h 648"/>
                <a:gd name="T14" fmla="*/ 763 w 764"/>
                <a:gd name="T15" fmla="*/ 647 h 648"/>
                <a:gd name="T16" fmla="*/ 763 w 764"/>
                <a:gd name="T17" fmla="*/ 181 h 648"/>
                <a:gd name="T18" fmla="*/ 645 w 764"/>
                <a:gd name="T19" fmla="*/ 137 h 648"/>
                <a:gd name="T20" fmla="*/ 509 w 764"/>
                <a:gd name="T21" fmla="*/ 91 h 648"/>
                <a:gd name="T22" fmla="*/ 476 w 764"/>
                <a:gd name="T23" fmla="*/ 120 h 648"/>
                <a:gd name="T24" fmla="*/ 440 w 764"/>
                <a:gd name="T25" fmla="*/ 152 h 648"/>
                <a:gd name="T26" fmla="*/ 393 w 764"/>
                <a:gd name="T27" fmla="*/ 182 h 648"/>
                <a:gd name="T28" fmla="*/ 318 w 764"/>
                <a:gd name="T29" fmla="*/ 230 h 648"/>
                <a:gd name="T30" fmla="*/ 308 w 764"/>
                <a:gd name="T31" fmla="*/ 232 h 648"/>
                <a:gd name="T32" fmla="*/ 308 w 764"/>
                <a:gd name="T33" fmla="*/ 232 h 648"/>
                <a:gd name="T34" fmla="*/ 250 w 764"/>
                <a:gd name="T35" fmla="*/ 112 h 648"/>
                <a:gd name="T36" fmla="*/ 230 w 764"/>
                <a:gd name="T37" fmla="*/ 39 h 648"/>
                <a:gd name="T38" fmla="*/ 109 w 764"/>
                <a:gd name="T39" fmla="*/ 0 h 648"/>
                <a:gd name="T40" fmla="*/ 66 w 764"/>
                <a:gd name="T41" fmla="*/ 15 h 648"/>
                <a:gd name="T42" fmla="*/ 25 w 764"/>
                <a:gd name="T43" fmla="*/ 46 h 648"/>
                <a:gd name="T44" fmla="*/ 1 w 764"/>
                <a:gd name="T45" fmla="*/ 63 h 648"/>
                <a:gd name="T46" fmla="*/ 1 w 764"/>
                <a:gd name="T47" fmla="*/ 77 h 648"/>
                <a:gd name="T48" fmla="*/ 18 w 764"/>
                <a:gd name="T49" fmla="*/ 77 h 648"/>
                <a:gd name="T50" fmla="*/ 36 w 764"/>
                <a:gd name="T51" fmla="*/ 77 h 648"/>
                <a:gd name="T52" fmla="*/ 77 w 764"/>
                <a:gd name="T53" fmla="*/ 114 h 648"/>
                <a:gd name="T54" fmla="*/ 84 w 764"/>
                <a:gd name="T55" fmla="*/ 132 h 648"/>
                <a:gd name="T56" fmla="*/ 121 w 764"/>
                <a:gd name="T57" fmla="*/ 144 h 648"/>
                <a:gd name="T58" fmla="*/ 178 w 764"/>
                <a:gd name="T59" fmla="*/ 138 h 648"/>
                <a:gd name="T60" fmla="*/ 200 w 764"/>
                <a:gd name="T61" fmla="*/ 135 h 648"/>
                <a:gd name="T62" fmla="*/ 228 w 764"/>
                <a:gd name="T63" fmla="*/ 156 h 648"/>
                <a:gd name="T64" fmla="*/ 208 w 764"/>
                <a:gd name="T65" fmla="*/ 173 h 648"/>
                <a:gd name="T66" fmla="*/ 192 w 764"/>
                <a:gd name="T67" fmla="*/ 170 h 648"/>
                <a:gd name="T68" fmla="*/ 176 w 764"/>
                <a:gd name="T69" fmla="*/ 166 h 648"/>
                <a:gd name="T70" fmla="*/ 157 w 764"/>
                <a:gd name="T71" fmla="*/ 174 h 648"/>
                <a:gd name="T72" fmla="*/ 127 w 764"/>
                <a:gd name="T73" fmla="*/ 181 h 648"/>
                <a:gd name="T74" fmla="*/ 100 w 764"/>
                <a:gd name="T75" fmla="*/ 177 h 648"/>
                <a:gd name="T76" fmla="*/ 85 w 764"/>
                <a:gd name="T77" fmla="*/ 180 h 648"/>
                <a:gd name="T78" fmla="*/ 87 w 764"/>
                <a:gd name="T79" fmla="*/ 182 h 648"/>
                <a:gd name="T80" fmla="*/ 97 w 764"/>
                <a:gd name="T81" fmla="*/ 190 h 648"/>
                <a:gd name="T82" fmla="*/ 136 w 764"/>
                <a:gd name="T83" fmla="*/ 254 h 648"/>
                <a:gd name="T84" fmla="*/ 155 w 764"/>
                <a:gd name="T85" fmla="*/ 273 h 648"/>
                <a:gd name="T86" fmla="*/ 177 w 764"/>
                <a:gd name="T87" fmla="*/ 254 h 648"/>
                <a:gd name="T88" fmla="*/ 188 w 764"/>
                <a:gd name="T89" fmla="*/ 237 h 648"/>
                <a:gd name="T90" fmla="*/ 211 w 764"/>
                <a:gd name="T91" fmla="*/ 248 h 648"/>
                <a:gd name="T92" fmla="*/ 263 w 764"/>
                <a:gd name="T93" fmla="*/ 271 h 648"/>
                <a:gd name="T94" fmla="*/ 300 w 764"/>
                <a:gd name="T95" fmla="*/ 295 h 648"/>
                <a:gd name="T96" fmla="*/ 329 w 764"/>
                <a:gd name="T97" fmla="*/ 307 h 648"/>
                <a:gd name="T98" fmla="*/ 547 w 764"/>
                <a:gd name="T99" fmla="*/ 383 h 648"/>
                <a:gd name="T100" fmla="*/ 577 w 764"/>
                <a:gd name="T101" fmla="*/ 436 h 648"/>
                <a:gd name="T102" fmla="*/ 591 w 764"/>
                <a:gd name="T103" fmla="*/ 471 h 648"/>
                <a:gd name="T104" fmla="*/ 615 w 764"/>
                <a:gd name="T105" fmla="*/ 533 h 648"/>
                <a:gd name="T106" fmla="*/ 584 w 764"/>
                <a:gd name="T107" fmla="*/ 549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4" h="648">
                  <a:moveTo>
                    <a:pt x="584" y="549"/>
                  </a:moveTo>
                  <a:cubicBezTo>
                    <a:pt x="558" y="549"/>
                    <a:pt x="530" y="568"/>
                    <a:pt x="520" y="585"/>
                  </a:cubicBezTo>
                  <a:cubicBezTo>
                    <a:pt x="518" y="589"/>
                    <a:pt x="514" y="596"/>
                    <a:pt x="517" y="601"/>
                  </a:cubicBezTo>
                  <a:cubicBezTo>
                    <a:pt x="517" y="601"/>
                    <a:pt x="520" y="605"/>
                    <a:pt x="541" y="605"/>
                  </a:cubicBezTo>
                  <a:cubicBezTo>
                    <a:pt x="566" y="605"/>
                    <a:pt x="604" y="600"/>
                    <a:pt x="634" y="595"/>
                  </a:cubicBezTo>
                  <a:cubicBezTo>
                    <a:pt x="658" y="592"/>
                    <a:pt x="678" y="589"/>
                    <a:pt x="688" y="589"/>
                  </a:cubicBezTo>
                  <a:cubicBezTo>
                    <a:pt x="702" y="589"/>
                    <a:pt x="714" y="601"/>
                    <a:pt x="730" y="617"/>
                  </a:cubicBezTo>
                  <a:cubicBezTo>
                    <a:pt x="740" y="626"/>
                    <a:pt x="750" y="637"/>
                    <a:pt x="763" y="647"/>
                  </a:cubicBezTo>
                  <a:lnTo>
                    <a:pt x="763" y="181"/>
                  </a:lnTo>
                  <a:cubicBezTo>
                    <a:pt x="726" y="168"/>
                    <a:pt x="685" y="152"/>
                    <a:pt x="645" y="137"/>
                  </a:cubicBezTo>
                  <a:cubicBezTo>
                    <a:pt x="584" y="113"/>
                    <a:pt x="526" y="91"/>
                    <a:pt x="509" y="91"/>
                  </a:cubicBezTo>
                  <a:cubicBezTo>
                    <a:pt x="494" y="92"/>
                    <a:pt x="485" y="106"/>
                    <a:pt x="476" y="120"/>
                  </a:cubicBezTo>
                  <a:cubicBezTo>
                    <a:pt x="467" y="136"/>
                    <a:pt x="457" y="152"/>
                    <a:pt x="440" y="152"/>
                  </a:cubicBezTo>
                  <a:cubicBezTo>
                    <a:pt x="428" y="152"/>
                    <a:pt x="411" y="166"/>
                    <a:pt x="393" y="182"/>
                  </a:cubicBezTo>
                  <a:cubicBezTo>
                    <a:pt x="371" y="200"/>
                    <a:pt x="346" y="221"/>
                    <a:pt x="318" y="230"/>
                  </a:cubicBezTo>
                  <a:cubicBezTo>
                    <a:pt x="314" y="232"/>
                    <a:pt x="311" y="232"/>
                    <a:pt x="308" y="232"/>
                  </a:cubicBezTo>
                  <a:lnTo>
                    <a:pt x="308" y="232"/>
                  </a:lnTo>
                  <a:cubicBezTo>
                    <a:pt x="274" y="232"/>
                    <a:pt x="262" y="171"/>
                    <a:pt x="250" y="112"/>
                  </a:cubicBezTo>
                  <a:cubicBezTo>
                    <a:pt x="244" y="80"/>
                    <a:pt x="238" y="50"/>
                    <a:pt x="230" y="39"/>
                  </a:cubicBezTo>
                  <a:cubicBezTo>
                    <a:pt x="215" y="20"/>
                    <a:pt x="155" y="0"/>
                    <a:pt x="109" y="0"/>
                  </a:cubicBezTo>
                  <a:cubicBezTo>
                    <a:pt x="85" y="0"/>
                    <a:pt x="70" y="5"/>
                    <a:pt x="66" y="15"/>
                  </a:cubicBezTo>
                  <a:cubicBezTo>
                    <a:pt x="58" y="38"/>
                    <a:pt x="40" y="42"/>
                    <a:pt x="25" y="46"/>
                  </a:cubicBezTo>
                  <a:cubicBezTo>
                    <a:pt x="10" y="50"/>
                    <a:pt x="3" y="52"/>
                    <a:pt x="1" y="63"/>
                  </a:cubicBezTo>
                  <a:cubicBezTo>
                    <a:pt x="0" y="73"/>
                    <a:pt x="1" y="76"/>
                    <a:pt x="1" y="77"/>
                  </a:cubicBezTo>
                  <a:cubicBezTo>
                    <a:pt x="3" y="78"/>
                    <a:pt x="10" y="78"/>
                    <a:pt x="18" y="77"/>
                  </a:cubicBezTo>
                  <a:cubicBezTo>
                    <a:pt x="24" y="77"/>
                    <a:pt x="29" y="77"/>
                    <a:pt x="36" y="77"/>
                  </a:cubicBezTo>
                  <a:cubicBezTo>
                    <a:pt x="63" y="77"/>
                    <a:pt x="69" y="94"/>
                    <a:pt x="77" y="114"/>
                  </a:cubicBezTo>
                  <a:cubicBezTo>
                    <a:pt x="79" y="119"/>
                    <a:pt x="81" y="126"/>
                    <a:pt x="84" y="132"/>
                  </a:cubicBezTo>
                  <a:cubicBezTo>
                    <a:pt x="88" y="140"/>
                    <a:pt x="100" y="144"/>
                    <a:pt x="121" y="144"/>
                  </a:cubicBezTo>
                  <a:cubicBezTo>
                    <a:pt x="140" y="144"/>
                    <a:pt x="161" y="141"/>
                    <a:pt x="178" y="138"/>
                  </a:cubicBezTo>
                  <a:cubicBezTo>
                    <a:pt x="187" y="137"/>
                    <a:pt x="195" y="136"/>
                    <a:pt x="200" y="135"/>
                  </a:cubicBezTo>
                  <a:cubicBezTo>
                    <a:pt x="217" y="134"/>
                    <a:pt x="228" y="146"/>
                    <a:pt x="228" y="156"/>
                  </a:cubicBezTo>
                  <a:cubicBezTo>
                    <a:pt x="228" y="165"/>
                    <a:pt x="222" y="173"/>
                    <a:pt x="208" y="173"/>
                  </a:cubicBezTo>
                  <a:cubicBezTo>
                    <a:pt x="203" y="173"/>
                    <a:pt x="198" y="172"/>
                    <a:pt x="192" y="170"/>
                  </a:cubicBezTo>
                  <a:cubicBezTo>
                    <a:pt x="186" y="167"/>
                    <a:pt x="181" y="166"/>
                    <a:pt x="176" y="166"/>
                  </a:cubicBezTo>
                  <a:cubicBezTo>
                    <a:pt x="168" y="166"/>
                    <a:pt x="163" y="170"/>
                    <a:pt x="157" y="174"/>
                  </a:cubicBezTo>
                  <a:cubicBezTo>
                    <a:pt x="150" y="179"/>
                    <a:pt x="140" y="184"/>
                    <a:pt x="127" y="181"/>
                  </a:cubicBezTo>
                  <a:cubicBezTo>
                    <a:pt x="118" y="179"/>
                    <a:pt x="108" y="177"/>
                    <a:pt x="100" y="177"/>
                  </a:cubicBezTo>
                  <a:cubicBezTo>
                    <a:pt x="91" y="177"/>
                    <a:pt x="87" y="179"/>
                    <a:pt x="85" y="180"/>
                  </a:cubicBezTo>
                  <a:cubicBezTo>
                    <a:pt x="85" y="180"/>
                    <a:pt x="86" y="181"/>
                    <a:pt x="87" y="182"/>
                  </a:cubicBezTo>
                  <a:cubicBezTo>
                    <a:pt x="90" y="185"/>
                    <a:pt x="93" y="187"/>
                    <a:pt x="97" y="190"/>
                  </a:cubicBezTo>
                  <a:cubicBezTo>
                    <a:pt x="114" y="204"/>
                    <a:pt x="136" y="221"/>
                    <a:pt x="136" y="254"/>
                  </a:cubicBezTo>
                  <a:cubicBezTo>
                    <a:pt x="136" y="271"/>
                    <a:pt x="150" y="273"/>
                    <a:pt x="155" y="273"/>
                  </a:cubicBezTo>
                  <a:cubicBezTo>
                    <a:pt x="165" y="273"/>
                    <a:pt x="177" y="266"/>
                    <a:pt x="177" y="254"/>
                  </a:cubicBezTo>
                  <a:cubicBezTo>
                    <a:pt x="177" y="240"/>
                    <a:pt x="183" y="237"/>
                    <a:pt x="188" y="237"/>
                  </a:cubicBezTo>
                  <a:cubicBezTo>
                    <a:pt x="194" y="237"/>
                    <a:pt x="201" y="241"/>
                    <a:pt x="211" y="248"/>
                  </a:cubicBezTo>
                  <a:cubicBezTo>
                    <a:pt x="224" y="255"/>
                    <a:pt x="241" y="265"/>
                    <a:pt x="263" y="271"/>
                  </a:cubicBezTo>
                  <a:cubicBezTo>
                    <a:pt x="288" y="278"/>
                    <a:pt x="295" y="286"/>
                    <a:pt x="300" y="295"/>
                  </a:cubicBezTo>
                  <a:cubicBezTo>
                    <a:pt x="304" y="302"/>
                    <a:pt x="306" y="306"/>
                    <a:pt x="329" y="307"/>
                  </a:cubicBezTo>
                  <a:cubicBezTo>
                    <a:pt x="381" y="309"/>
                    <a:pt x="501" y="348"/>
                    <a:pt x="547" y="383"/>
                  </a:cubicBezTo>
                  <a:cubicBezTo>
                    <a:pt x="574" y="403"/>
                    <a:pt x="576" y="421"/>
                    <a:pt x="577" y="436"/>
                  </a:cubicBezTo>
                  <a:cubicBezTo>
                    <a:pt x="578" y="448"/>
                    <a:pt x="579" y="459"/>
                    <a:pt x="591" y="471"/>
                  </a:cubicBezTo>
                  <a:cubicBezTo>
                    <a:pt x="613" y="495"/>
                    <a:pt x="622" y="518"/>
                    <a:pt x="615" y="533"/>
                  </a:cubicBezTo>
                  <a:cubicBezTo>
                    <a:pt x="612" y="541"/>
                    <a:pt x="604" y="549"/>
                    <a:pt x="584" y="5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7" name="Freeform 356">
              <a:extLst>
                <a:ext uri="{FF2B5EF4-FFF2-40B4-BE49-F238E27FC236}">
                  <a16:creationId xmlns:a16="http://schemas.microsoft.com/office/drawing/2014/main" id="{BEC3CCDF-2A92-4FAF-AB02-B01FFB027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564" y="4379771"/>
              <a:ext cx="35700" cy="20669"/>
            </a:xfrm>
            <a:custGeom>
              <a:avLst/>
              <a:gdLst>
                <a:gd name="T0" fmla="*/ 2 w 85"/>
                <a:gd name="T1" fmla="*/ 5 h 49"/>
                <a:gd name="T2" fmla="*/ 1 w 85"/>
                <a:gd name="T3" fmla="*/ 12 h 49"/>
                <a:gd name="T4" fmla="*/ 56 w 85"/>
                <a:gd name="T5" fmla="*/ 48 h 49"/>
                <a:gd name="T6" fmla="*/ 82 w 85"/>
                <a:gd name="T7" fmla="*/ 35 h 49"/>
                <a:gd name="T8" fmla="*/ 82 w 85"/>
                <a:gd name="T9" fmla="*/ 27 h 49"/>
                <a:gd name="T10" fmla="*/ 18 w 85"/>
                <a:gd name="T11" fmla="*/ 0 h 49"/>
                <a:gd name="T12" fmla="*/ 2 w 85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49">
                  <a:moveTo>
                    <a:pt x="2" y="5"/>
                  </a:moveTo>
                  <a:cubicBezTo>
                    <a:pt x="1" y="5"/>
                    <a:pt x="0" y="7"/>
                    <a:pt x="1" y="12"/>
                  </a:cubicBezTo>
                  <a:cubicBezTo>
                    <a:pt x="6" y="33"/>
                    <a:pt x="34" y="48"/>
                    <a:pt x="56" y="48"/>
                  </a:cubicBezTo>
                  <a:cubicBezTo>
                    <a:pt x="63" y="48"/>
                    <a:pt x="76" y="46"/>
                    <a:pt x="82" y="35"/>
                  </a:cubicBezTo>
                  <a:cubicBezTo>
                    <a:pt x="83" y="33"/>
                    <a:pt x="84" y="31"/>
                    <a:pt x="82" y="27"/>
                  </a:cubicBezTo>
                  <a:cubicBezTo>
                    <a:pt x="74" y="14"/>
                    <a:pt x="41" y="0"/>
                    <a:pt x="18" y="0"/>
                  </a:cubicBezTo>
                  <a:cubicBezTo>
                    <a:pt x="10" y="0"/>
                    <a:pt x="4" y="2"/>
                    <a:pt x="2" y="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8" name="Freeform 357">
              <a:extLst>
                <a:ext uri="{FF2B5EF4-FFF2-40B4-BE49-F238E27FC236}">
                  <a16:creationId xmlns:a16="http://schemas.microsoft.com/office/drawing/2014/main" id="{5DB79EA3-AE4D-487C-AC96-9494E42DF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5289" y="4225695"/>
              <a:ext cx="208571" cy="238633"/>
            </a:xfrm>
            <a:custGeom>
              <a:avLst/>
              <a:gdLst>
                <a:gd name="T0" fmla="*/ 83 w 491"/>
                <a:gd name="T1" fmla="*/ 401 h 560"/>
                <a:gd name="T2" fmla="*/ 88 w 491"/>
                <a:gd name="T3" fmla="*/ 477 h 560"/>
                <a:gd name="T4" fmla="*/ 82 w 491"/>
                <a:gd name="T5" fmla="*/ 558 h 560"/>
                <a:gd name="T6" fmla="*/ 89 w 491"/>
                <a:gd name="T7" fmla="*/ 558 h 560"/>
                <a:gd name="T8" fmla="*/ 131 w 491"/>
                <a:gd name="T9" fmla="*/ 511 h 560"/>
                <a:gd name="T10" fmla="*/ 126 w 491"/>
                <a:gd name="T11" fmla="*/ 494 h 560"/>
                <a:gd name="T12" fmla="*/ 115 w 491"/>
                <a:gd name="T13" fmla="*/ 347 h 560"/>
                <a:gd name="T14" fmla="*/ 140 w 491"/>
                <a:gd name="T15" fmla="*/ 332 h 560"/>
                <a:gd name="T16" fmla="*/ 176 w 491"/>
                <a:gd name="T17" fmla="*/ 351 h 560"/>
                <a:gd name="T18" fmla="*/ 175 w 491"/>
                <a:gd name="T19" fmla="*/ 384 h 560"/>
                <a:gd name="T20" fmla="*/ 187 w 491"/>
                <a:gd name="T21" fmla="*/ 414 h 560"/>
                <a:gd name="T22" fmla="*/ 214 w 491"/>
                <a:gd name="T23" fmla="*/ 458 h 560"/>
                <a:gd name="T24" fmla="*/ 225 w 491"/>
                <a:gd name="T25" fmla="*/ 477 h 560"/>
                <a:gd name="T26" fmla="*/ 256 w 491"/>
                <a:gd name="T27" fmla="*/ 468 h 560"/>
                <a:gd name="T28" fmla="*/ 276 w 491"/>
                <a:gd name="T29" fmla="*/ 461 h 560"/>
                <a:gd name="T30" fmla="*/ 297 w 491"/>
                <a:gd name="T31" fmla="*/ 447 h 560"/>
                <a:gd name="T32" fmla="*/ 278 w 491"/>
                <a:gd name="T33" fmla="*/ 412 h 560"/>
                <a:gd name="T34" fmla="*/ 272 w 491"/>
                <a:gd name="T35" fmla="*/ 364 h 560"/>
                <a:gd name="T36" fmla="*/ 264 w 491"/>
                <a:gd name="T37" fmla="*/ 325 h 560"/>
                <a:gd name="T38" fmla="*/ 221 w 491"/>
                <a:gd name="T39" fmla="*/ 268 h 560"/>
                <a:gd name="T40" fmla="*/ 241 w 491"/>
                <a:gd name="T41" fmla="*/ 251 h 560"/>
                <a:gd name="T42" fmla="*/ 351 w 491"/>
                <a:gd name="T43" fmla="*/ 182 h 560"/>
                <a:gd name="T44" fmla="*/ 352 w 491"/>
                <a:gd name="T45" fmla="*/ 176 h 560"/>
                <a:gd name="T46" fmla="*/ 330 w 491"/>
                <a:gd name="T47" fmla="*/ 171 h 560"/>
                <a:gd name="T48" fmla="*/ 207 w 491"/>
                <a:gd name="T49" fmla="*/ 220 h 560"/>
                <a:gd name="T50" fmla="*/ 179 w 491"/>
                <a:gd name="T51" fmla="*/ 240 h 560"/>
                <a:gd name="T52" fmla="*/ 120 w 491"/>
                <a:gd name="T53" fmla="*/ 209 h 560"/>
                <a:gd name="T54" fmla="*/ 101 w 491"/>
                <a:gd name="T55" fmla="*/ 143 h 560"/>
                <a:gd name="T56" fmla="*/ 279 w 491"/>
                <a:gd name="T57" fmla="*/ 70 h 560"/>
                <a:gd name="T58" fmla="*/ 362 w 491"/>
                <a:gd name="T59" fmla="*/ 82 h 560"/>
                <a:gd name="T60" fmla="*/ 384 w 491"/>
                <a:gd name="T61" fmla="*/ 87 h 560"/>
                <a:gd name="T62" fmla="*/ 487 w 491"/>
                <a:gd name="T63" fmla="*/ 6 h 560"/>
                <a:gd name="T64" fmla="*/ 490 w 491"/>
                <a:gd name="T65" fmla="*/ 0 h 560"/>
                <a:gd name="T66" fmla="*/ 430 w 491"/>
                <a:gd name="T67" fmla="*/ 36 h 560"/>
                <a:gd name="T68" fmla="*/ 415 w 491"/>
                <a:gd name="T69" fmla="*/ 45 h 560"/>
                <a:gd name="T70" fmla="*/ 365 w 491"/>
                <a:gd name="T71" fmla="*/ 56 h 560"/>
                <a:gd name="T72" fmla="*/ 218 w 491"/>
                <a:gd name="T73" fmla="*/ 26 h 560"/>
                <a:gd name="T74" fmla="*/ 199 w 491"/>
                <a:gd name="T75" fmla="*/ 22 h 560"/>
                <a:gd name="T76" fmla="*/ 169 w 491"/>
                <a:gd name="T77" fmla="*/ 40 h 560"/>
                <a:gd name="T78" fmla="*/ 128 w 491"/>
                <a:gd name="T79" fmla="*/ 64 h 560"/>
                <a:gd name="T80" fmla="*/ 94 w 491"/>
                <a:gd name="T81" fmla="*/ 130 h 560"/>
                <a:gd name="T82" fmla="*/ 76 w 491"/>
                <a:gd name="T83" fmla="*/ 176 h 560"/>
                <a:gd name="T84" fmla="*/ 57 w 491"/>
                <a:gd name="T85" fmla="*/ 221 h 560"/>
                <a:gd name="T86" fmla="*/ 17 w 491"/>
                <a:gd name="T87" fmla="*/ 321 h 560"/>
                <a:gd name="T88" fmla="*/ 6 w 491"/>
                <a:gd name="T89" fmla="*/ 368 h 560"/>
                <a:gd name="T90" fmla="*/ 60 w 491"/>
                <a:gd name="T91" fmla="*/ 389 h 560"/>
                <a:gd name="T92" fmla="*/ 83 w 491"/>
                <a:gd name="T93" fmla="*/ 401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1" h="560">
                  <a:moveTo>
                    <a:pt x="83" y="401"/>
                  </a:moveTo>
                  <a:cubicBezTo>
                    <a:pt x="98" y="422"/>
                    <a:pt x="91" y="461"/>
                    <a:pt x="88" y="477"/>
                  </a:cubicBezTo>
                  <a:cubicBezTo>
                    <a:pt x="76" y="527"/>
                    <a:pt x="77" y="551"/>
                    <a:pt x="82" y="558"/>
                  </a:cubicBezTo>
                  <a:cubicBezTo>
                    <a:pt x="84" y="559"/>
                    <a:pt x="86" y="559"/>
                    <a:pt x="89" y="558"/>
                  </a:cubicBezTo>
                  <a:cubicBezTo>
                    <a:pt x="112" y="550"/>
                    <a:pt x="128" y="527"/>
                    <a:pt x="131" y="511"/>
                  </a:cubicBezTo>
                  <a:cubicBezTo>
                    <a:pt x="131" y="506"/>
                    <a:pt x="131" y="498"/>
                    <a:pt x="126" y="494"/>
                  </a:cubicBezTo>
                  <a:cubicBezTo>
                    <a:pt x="101" y="475"/>
                    <a:pt x="106" y="370"/>
                    <a:pt x="115" y="347"/>
                  </a:cubicBezTo>
                  <a:cubicBezTo>
                    <a:pt x="118" y="338"/>
                    <a:pt x="128" y="332"/>
                    <a:pt x="140" y="332"/>
                  </a:cubicBezTo>
                  <a:cubicBezTo>
                    <a:pt x="152" y="332"/>
                    <a:pt x="168" y="338"/>
                    <a:pt x="176" y="351"/>
                  </a:cubicBezTo>
                  <a:cubicBezTo>
                    <a:pt x="180" y="358"/>
                    <a:pt x="183" y="369"/>
                    <a:pt x="175" y="384"/>
                  </a:cubicBezTo>
                  <a:cubicBezTo>
                    <a:pt x="167" y="399"/>
                    <a:pt x="173" y="404"/>
                    <a:pt x="187" y="414"/>
                  </a:cubicBezTo>
                  <a:cubicBezTo>
                    <a:pt x="199" y="423"/>
                    <a:pt x="214" y="435"/>
                    <a:pt x="214" y="458"/>
                  </a:cubicBezTo>
                  <a:cubicBezTo>
                    <a:pt x="214" y="477"/>
                    <a:pt x="221" y="477"/>
                    <a:pt x="225" y="477"/>
                  </a:cubicBezTo>
                  <a:cubicBezTo>
                    <a:pt x="233" y="477"/>
                    <a:pt x="244" y="473"/>
                    <a:pt x="256" y="468"/>
                  </a:cubicBezTo>
                  <a:cubicBezTo>
                    <a:pt x="263" y="466"/>
                    <a:pt x="270" y="463"/>
                    <a:pt x="276" y="461"/>
                  </a:cubicBezTo>
                  <a:cubicBezTo>
                    <a:pt x="289" y="457"/>
                    <a:pt x="295" y="453"/>
                    <a:pt x="297" y="447"/>
                  </a:cubicBezTo>
                  <a:cubicBezTo>
                    <a:pt x="299" y="439"/>
                    <a:pt x="293" y="428"/>
                    <a:pt x="278" y="412"/>
                  </a:cubicBezTo>
                  <a:cubicBezTo>
                    <a:pt x="265" y="397"/>
                    <a:pt x="268" y="380"/>
                    <a:pt x="272" y="364"/>
                  </a:cubicBezTo>
                  <a:cubicBezTo>
                    <a:pt x="276" y="346"/>
                    <a:pt x="277" y="334"/>
                    <a:pt x="264" y="325"/>
                  </a:cubicBezTo>
                  <a:cubicBezTo>
                    <a:pt x="240" y="309"/>
                    <a:pt x="218" y="286"/>
                    <a:pt x="221" y="268"/>
                  </a:cubicBezTo>
                  <a:cubicBezTo>
                    <a:pt x="222" y="262"/>
                    <a:pt x="227" y="254"/>
                    <a:pt x="241" y="251"/>
                  </a:cubicBezTo>
                  <a:cubicBezTo>
                    <a:pt x="268" y="245"/>
                    <a:pt x="340" y="204"/>
                    <a:pt x="351" y="182"/>
                  </a:cubicBezTo>
                  <a:cubicBezTo>
                    <a:pt x="352" y="180"/>
                    <a:pt x="353" y="178"/>
                    <a:pt x="352" y="176"/>
                  </a:cubicBezTo>
                  <a:cubicBezTo>
                    <a:pt x="351" y="174"/>
                    <a:pt x="345" y="171"/>
                    <a:pt x="330" y="171"/>
                  </a:cubicBezTo>
                  <a:cubicBezTo>
                    <a:pt x="288" y="171"/>
                    <a:pt x="215" y="194"/>
                    <a:pt x="207" y="220"/>
                  </a:cubicBezTo>
                  <a:cubicBezTo>
                    <a:pt x="204" y="233"/>
                    <a:pt x="193" y="240"/>
                    <a:pt x="179" y="240"/>
                  </a:cubicBezTo>
                  <a:cubicBezTo>
                    <a:pt x="160" y="240"/>
                    <a:pt x="136" y="227"/>
                    <a:pt x="120" y="209"/>
                  </a:cubicBezTo>
                  <a:cubicBezTo>
                    <a:pt x="104" y="190"/>
                    <a:pt x="97" y="166"/>
                    <a:pt x="101" y="143"/>
                  </a:cubicBezTo>
                  <a:cubicBezTo>
                    <a:pt x="109" y="93"/>
                    <a:pt x="199" y="70"/>
                    <a:pt x="279" y="70"/>
                  </a:cubicBezTo>
                  <a:cubicBezTo>
                    <a:pt x="314" y="70"/>
                    <a:pt x="345" y="74"/>
                    <a:pt x="362" y="82"/>
                  </a:cubicBezTo>
                  <a:cubicBezTo>
                    <a:pt x="369" y="86"/>
                    <a:pt x="377" y="87"/>
                    <a:pt x="384" y="87"/>
                  </a:cubicBezTo>
                  <a:cubicBezTo>
                    <a:pt x="426" y="87"/>
                    <a:pt x="469" y="40"/>
                    <a:pt x="487" y="6"/>
                  </a:cubicBezTo>
                  <a:cubicBezTo>
                    <a:pt x="489" y="3"/>
                    <a:pt x="489" y="2"/>
                    <a:pt x="490" y="0"/>
                  </a:cubicBezTo>
                  <a:cubicBezTo>
                    <a:pt x="478" y="3"/>
                    <a:pt x="449" y="23"/>
                    <a:pt x="430" y="36"/>
                  </a:cubicBezTo>
                  <a:cubicBezTo>
                    <a:pt x="424" y="39"/>
                    <a:pt x="419" y="42"/>
                    <a:pt x="415" y="45"/>
                  </a:cubicBezTo>
                  <a:cubicBezTo>
                    <a:pt x="403" y="53"/>
                    <a:pt x="387" y="56"/>
                    <a:pt x="365" y="56"/>
                  </a:cubicBezTo>
                  <a:cubicBezTo>
                    <a:pt x="310" y="56"/>
                    <a:pt x="238" y="33"/>
                    <a:pt x="218" y="26"/>
                  </a:cubicBezTo>
                  <a:cubicBezTo>
                    <a:pt x="211" y="23"/>
                    <a:pt x="205" y="22"/>
                    <a:pt x="199" y="22"/>
                  </a:cubicBezTo>
                  <a:cubicBezTo>
                    <a:pt x="186" y="22"/>
                    <a:pt x="178" y="30"/>
                    <a:pt x="169" y="40"/>
                  </a:cubicBezTo>
                  <a:cubicBezTo>
                    <a:pt x="159" y="50"/>
                    <a:pt x="148" y="61"/>
                    <a:pt x="128" y="64"/>
                  </a:cubicBezTo>
                  <a:cubicBezTo>
                    <a:pt x="106" y="68"/>
                    <a:pt x="100" y="101"/>
                    <a:pt x="94" y="130"/>
                  </a:cubicBezTo>
                  <a:cubicBezTo>
                    <a:pt x="90" y="153"/>
                    <a:pt x="86" y="171"/>
                    <a:pt x="76" y="176"/>
                  </a:cubicBezTo>
                  <a:cubicBezTo>
                    <a:pt x="68" y="180"/>
                    <a:pt x="63" y="199"/>
                    <a:pt x="57" y="221"/>
                  </a:cubicBezTo>
                  <a:cubicBezTo>
                    <a:pt x="49" y="248"/>
                    <a:pt x="39" y="285"/>
                    <a:pt x="17" y="321"/>
                  </a:cubicBezTo>
                  <a:cubicBezTo>
                    <a:pt x="4" y="342"/>
                    <a:pt x="0" y="358"/>
                    <a:pt x="6" y="368"/>
                  </a:cubicBezTo>
                  <a:cubicBezTo>
                    <a:pt x="15" y="386"/>
                    <a:pt x="49" y="388"/>
                    <a:pt x="60" y="389"/>
                  </a:cubicBezTo>
                  <a:cubicBezTo>
                    <a:pt x="70" y="389"/>
                    <a:pt x="78" y="394"/>
                    <a:pt x="83" y="4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9" name="Freeform 358">
              <a:extLst>
                <a:ext uri="{FF2B5EF4-FFF2-40B4-BE49-F238E27FC236}">
                  <a16:creationId xmlns:a16="http://schemas.microsoft.com/office/drawing/2014/main" id="{588D7FB8-E973-4778-9AFC-CB975EF44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3797" y="4575187"/>
              <a:ext cx="1879" cy="1879"/>
            </a:xfrm>
            <a:custGeom>
              <a:avLst/>
              <a:gdLst>
                <a:gd name="T0" fmla="*/ 4 w 5"/>
                <a:gd name="T1" fmla="*/ 1 h 3"/>
                <a:gd name="T2" fmla="*/ 4 w 5"/>
                <a:gd name="T3" fmla="*/ 0 h 3"/>
                <a:gd name="T4" fmla="*/ 0 w 5"/>
                <a:gd name="T5" fmla="*/ 2 h 3"/>
                <a:gd name="T6" fmla="*/ 4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lnTo>
                    <a:pt x="4" y="0"/>
                  </a:lnTo>
                  <a:lnTo>
                    <a:pt x="0" y="2"/>
                  </a:lnTo>
                  <a:cubicBezTo>
                    <a:pt x="2" y="1"/>
                    <a:pt x="3" y="1"/>
                    <a:pt x="4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0" name="Freeform 359">
              <a:extLst>
                <a:ext uri="{FF2B5EF4-FFF2-40B4-BE49-F238E27FC236}">
                  <a16:creationId xmlns:a16="http://schemas.microsoft.com/office/drawing/2014/main" id="{A58BAC91-7FB4-4A33-9B6B-A4FBFD333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9435" y="4578944"/>
              <a:ext cx="7516" cy="3758"/>
            </a:xfrm>
            <a:custGeom>
              <a:avLst/>
              <a:gdLst>
                <a:gd name="T0" fmla="*/ 0 w 18"/>
                <a:gd name="T1" fmla="*/ 3 h 11"/>
                <a:gd name="T2" fmla="*/ 11 w 18"/>
                <a:gd name="T3" fmla="*/ 10 h 11"/>
                <a:gd name="T4" fmla="*/ 11 w 18"/>
                <a:gd name="T5" fmla="*/ 9 h 11"/>
                <a:gd name="T6" fmla="*/ 17 w 18"/>
                <a:gd name="T7" fmla="*/ 0 h 11"/>
                <a:gd name="T8" fmla="*/ 16 w 18"/>
                <a:gd name="T9" fmla="*/ 0 h 11"/>
                <a:gd name="T10" fmla="*/ 15 w 18"/>
                <a:gd name="T11" fmla="*/ 0 h 11"/>
                <a:gd name="T12" fmla="*/ 0 w 18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0" y="3"/>
                  </a:moveTo>
                  <a:cubicBezTo>
                    <a:pt x="7" y="9"/>
                    <a:pt x="10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3" y="8"/>
                    <a:pt x="15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5" y="0"/>
                  </a:lnTo>
                  <a:cubicBezTo>
                    <a:pt x="10" y="1"/>
                    <a:pt x="5" y="2"/>
                    <a:pt x="0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1" name="Freeform 360">
              <a:extLst>
                <a:ext uri="{FF2B5EF4-FFF2-40B4-BE49-F238E27FC236}">
                  <a16:creationId xmlns:a16="http://schemas.microsoft.com/office/drawing/2014/main" id="{CF0B2F8D-77CD-4024-89F8-943418BEF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3861" y="4550759"/>
              <a:ext cx="73282" cy="30063"/>
            </a:xfrm>
            <a:custGeom>
              <a:avLst/>
              <a:gdLst>
                <a:gd name="T0" fmla="*/ 16 w 170"/>
                <a:gd name="T1" fmla="*/ 68 h 69"/>
                <a:gd name="T2" fmla="*/ 97 w 170"/>
                <a:gd name="T3" fmla="*/ 33 h 69"/>
                <a:gd name="T4" fmla="*/ 169 w 170"/>
                <a:gd name="T5" fmla="*/ 1 h 69"/>
                <a:gd name="T6" fmla="*/ 163 w 170"/>
                <a:gd name="T7" fmla="*/ 0 h 69"/>
                <a:gd name="T8" fmla="*/ 127 w 170"/>
                <a:gd name="T9" fmla="*/ 4 h 69"/>
                <a:gd name="T10" fmla="*/ 62 w 170"/>
                <a:gd name="T11" fmla="*/ 10 h 69"/>
                <a:gd name="T12" fmla="*/ 60 w 170"/>
                <a:gd name="T13" fmla="*/ 10 h 69"/>
                <a:gd name="T14" fmla="*/ 19 w 170"/>
                <a:gd name="T15" fmla="*/ 33 h 69"/>
                <a:gd name="T16" fmla="*/ 1 w 170"/>
                <a:gd name="T17" fmla="*/ 50 h 69"/>
                <a:gd name="T18" fmla="*/ 0 w 170"/>
                <a:gd name="T19" fmla="*/ 50 h 69"/>
                <a:gd name="T20" fmla="*/ 16 w 170"/>
                <a:gd name="T2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69">
                  <a:moveTo>
                    <a:pt x="16" y="68"/>
                  </a:moveTo>
                  <a:cubicBezTo>
                    <a:pt x="37" y="56"/>
                    <a:pt x="67" y="44"/>
                    <a:pt x="97" y="33"/>
                  </a:cubicBezTo>
                  <a:cubicBezTo>
                    <a:pt x="124" y="22"/>
                    <a:pt x="161" y="8"/>
                    <a:pt x="169" y="1"/>
                  </a:cubicBezTo>
                  <a:cubicBezTo>
                    <a:pt x="168" y="0"/>
                    <a:pt x="166" y="0"/>
                    <a:pt x="163" y="0"/>
                  </a:cubicBezTo>
                  <a:cubicBezTo>
                    <a:pt x="155" y="0"/>
                    <a:pt x="141" y="2"/>
                    <a:pt x="127" y="4"/>
                  </a:cubicBezTo>
                  <a:cubicBezTo>
                    <a:pt x="106" y="7"/>
                    <a:pt x="81" y="11"/>
                    <a:pt x="62" y="10"/>
                  </a:cubicBezTo>
                  <a:lnTo>
                    <a:pt x="60" y="10"/>
                  </a:lnTo>
                  <a:cubicBezTo>
                    <a:pt x="42" y="10"/>
                    <a:pt x="31" y="21"/>
                    <a:pt x="19" y="33"/>
                  </a:cubicBezTo>
                  <a:cubicBezTo>
                    <a:pt x="13" y="39"/>
                    <a:pt x="7" y="45"/>
                    <a:pt x="1" y="50"/>
                  </a:cubicBezTo>
                  <a:lnTo>
                    <a:pt x="0" y="50"/>
                  </a:lnTo>
                  <a:cubicBezTo>
                    <a:pt x="6" y="55"/>
                    <a:pt x="11" y="61"/>
                    <a:pt x="16" y="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2" name="Freeform 361">
              <a:extLst>
                <a:ext uri="{FF2B5EF4-FFF2-40B4-BE49-F238E27FC236}">
                  <a16:creationId xmlns:a16="http://schemas.microsoft.com/office/drawing/2014/main" id="{82535EB2-C2ED-4B7D-983D-947110ECD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0492" y="2955492"/>
              <a:ext cx="88313" cy="50733"/>
            </a:xfrm>
            <a:custGeom>
              <a:avLst/>
              <a:gdLst>
                <a:gd name="T0" fmla="*/ 206 w 207"/>
                <a:gd name="T1" fmla="*/ 2 h 121"/>
                <a:gd name="T2" fmla="*/ 188 w 207"/>
                <a:gd name="T3" fmla="*/ 0 h 121"/>
                <a:gd name="T4" fmla="*/ 153 w 207"/>
                <a:gd name="T5" fmla="*/ 4 h 121"/>
                <a:gd name="T6" fmla="*/ 57 w 207"/>
                <a:gd name="T7" fmla="*/ 4 h 121"/>
                <a:gd name="T8" fmla="*/ 42 w 207"/>
                <a:gd name="T9" fmla="*/ 1 h 121"/>
                <a:gd name="T10" fmla="*/ 3 w 207"/>
                <a:gd name="T11" fmla="*/ 19 h 121"/>
                <a:gd name="T12" fmla="*/ 1 w 207"/>
                <a:gd name="T13" fmla="*/ 27 h 121"/>
                <a:gd name="T14" fmla="*/ 75 w 207"/>
                <a:gd name="T15" fmla="*/ 66 h 121"/>
                <a:gd name="T16" fmla="*/ 139 w 207"/>
                <a:gd name="T17" fmla="*/ 105 h 121"/>
                <a:gd name="T18" fmla="*/ 161 w 207"/>
                <a:gd name="T19" fmla="*/ 120 h 121"/>
                <a:gd name="T20" fmla="*/ 162 w 207"/>
                <a:gd name="T21" fmla="*/ 120 h 121"/>
                <a:gd name="T22" fmla="*/ 173 w 207"/>
                <a:gd name="T23" fmla="*/ 116 h 121"/>
                <a:gd name="T24" fmla="*/ 175 w 207"/>
                <a:gd name="T25" fmla="*/ 75 h 121"/>
                <a:gd name="T26" fmla="*/ 204 w 207"/>
                <a:gd name="T27" fmla="*/ 4 h 121"/>
                <a:gd name="T28" fmla="*/ 206 w 207"/>
                <a:gd name="T29" fmla="*/ 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21">
                  <a:moveTo>
                    <a:pt x="206" y="2"/>
                  </a:moveTo>
                  <a:cubicBezTo>
                    <a:pt x="203" y="1"/>
                    <a:pt x="198" y="0"/>
                    <a:pt x="188" y="0"/>
                  </a:cubicBezTo>
                  <a:cubicBezTo>
                    <a:pt x="178" y="0"/>
                    <a:pt x="166" y="1"/>
                    <a:pt x="153" y="4"/>
                  </a:cubicBezTo>
                  <a:cubicBezTo>
                    <a:pt x="105" y="15"/>
                    <a:pt x="85" y="18"/>
                    <a:pt x="57" y="4"/>
                  </a:cubicBezTo>
                  <a:cubicBezTo>
                    <a:pt x="52" y="2"/>
                    <a:pt x="48" y="1"/>
                    <a:pt x="42" y="1"/>
                  </a:cubicBezTo>
                  <a:cubicBezTo>
                    <a:pt x="26" y="1"/>
                    <a:pt x="9" y="10"/>
                    <a:pt x="3" y="19"/>
                  </a:cubicBezTo>
                  <a:cubicBezTo>
                    <a:pt x="1" y="21"/>
                    <a:pt x="0" y="24"/>
                    <a:pt x="1" y="27"/>
                  </a:cubicBezTo>
                  <a:cubicBezTo>
                    <a:pt x="4" y="37"/>
                    <a:pt x="20" y="52"/>
                    <a:pt x="75" y="66"/>
                  </a:cubicBezTo>
                  <a:cubicBezTo>
                    <a:pt x="110" y="75"/>
                    <a:pt x="127" y="92"/>
                    <a:pt x="139" y="105"/>
                  </a:cubicBezTo>
                  <a:cubicBezTo>
                    <a:pt x="147" y="114"/>
                    <a:pt x="153" y="120"/>
                    <a:pt x="161" y="120"/>
                  </a:cubicBezTo>
                  <a:lnTo>
                    <a:pt x="162" y="120"/>
                  </a:lnTo>
                  <a:cubicBezTo>
                    <a:pt x="167" y="120"/>
                    <a:pt x="171" y="119"/>
                    <a:pt x="173" y="116"/>
                  </a:cubicBezTo>
                  <a:cubicBezTo>
                    <a:pt x="178" y="110"/>
                    <a:pt x="179" y="96"/>
                    <a:pt x="175" y="75"/>
                  </a:cubicBezTo>
                  <a:cubicBezTo>
                    <a:pt x="170" y="47"/>
                    <a:pt x="194" y="17"/>
                    <a:pt x="204" y="4"/>
                  </a:cubicBezTo>
                  <a:cubicBezTo>
                    <a:pt x="205" y="4"/>
                    <a:pt x="205" y="3"/>
                    <a:pt x="206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3" name="Freeform 362">
              <a:extLst>
                <a:ext uri="{FF2B5EF4-FFF2-40B4-BE49-F238E27FC236}">
                  <a16:creationId xmlns:a16="http://schemas.microsoft.com/office/drawing/2014/main" id="{96E3ADD1-3827-4766-97DC-6AC31543C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710" y="2604122"/>
              <a:ext cx="366410" cy="353252"/>
            </a:xfrm>
            <a:custGeom>
              <a:avLst/>
              <a:gdLst>
                <a:gd name="T0" fmla="*/ 73 w 861"/>
                <a:gd name="T1" fmla="*/ 302 h 831"/>
                <a:gd name="T2" fmla="*/ 99 w 861"/>
                <a:gd name="T3" fmla="*/ 295 h 831"/>
                <a:gd name="T4" fmla="*/ 153 w 861"/>
                <a:gd name="T5" fmla="*/ 249 h 831"/>
                <a:gd name="T6" fmla="*/ 266 w 861"/>
                <a:gd name="T7" fmla="*/ 297 h 831"/>
                <a:gd name="T8" fmla="*/ 291 w 861"/>
                <a:gd name="T9" fmla="*/ 344 h 831"/>
                <a:gd name="T10" fmla="*/ 427 w 861"/>
                <a:gd name="T11" fmla="*/ 490 h 831"/>
                <a:gd name="T12" fmla="*/ 495 w 861"/>
                <a:gd name="T13" fmla="*/ 533 h 831"/>
                <a:gd name="T14" fmla="*/ 603 w 861"/>
                <a:gd name="T15" fmla="*/ 597 h 831"/>
                <a:gd name="T16" fmla="*/ 655 w 861"/>
                <a:gd name="T17" fmla="*/ 642 h 831"/>
                <a:gd name="T18" fmla="*/ 684 w 861"/>
                <a:gd name="T19" fmla="*/ 689 h 831"/>
                <a:gd name="T20" fmla="*/ 681 w 861"/>
                <a:gd name="T21" fmla="*/ 821 h 831"/>
                <a:gd name="T22" fmla="*/ 718 w 861"/>
                <a:gd name="T23" fmla="*/ 772 h 831"/>
                <a:gd name="T24" fmla="*/ 764 w 861"/>
                <a:gd name="T25" fmla="*/ 724 h 831"/>
                <a:gd name="T26" fmla="*/ 728 w 861"/>
                <a:gd name="T27" fmla="*/ 669 h 831"/>
                <a:gd name="T28" fmla="*/ 810 w 861"/>
                <a:gd name="T29" fmla="*/ 630 h 831"/>
                <a:gd name="T30" fmla="*/ 853 w 861"/>
                <a:gd name="T31" fmla="*/ 655 h 831"/>
                <a:gd name="T32" fmla="*/ 742 w 861"/>
                <a:gd name="T33" fmla="*/ 553 h 831"/>
                <a:gd name="T34" fmla="*/ 688 w 861"/>
                <a:gd name="T35" fmla="*/ 509 h 831"/>
                <a:gd name="T36" fmla="*/ 654 w 861"/>
                <a:gd name="T37" fmla="*/ 492 h 831"/>
                <a:gd name="T38" fmla="*/ 471 w 861"/>
                <a:gd name="T39" fmla="*/ 298 h 831"/>
                <a:gd name="T40" fmla="*/ 426 w 861"/>
                <a:gd name="T41" fmla="*/ 210 h 831"/>
                <a:gd name="T42" fmla="*/ 426 w 861"/>
                <a:gd name="T43" fmla="*/ 160 h 831"/>
                <a:gd name="T44" fmla="*/ 463 w 861"/>
                <a:gd name="T45" fmla="*/ 39 h 831"/>
                <a:gd name="T46" fmla="*/ 416 w 861"/>
                <a:gd name="T47" fmla="*/ 8 h 831"/>
                <a:gd name="T48" fmla="*/ 384 w 861"/>
                <a:gd name="T49" fmla="*/ 1 h 831"/>
                <a:gd name="T50" fmla="*/ 318 w 861"/>
                <a:gd name="T51" fmla="*/ 26 h 831"/>
                <a:gd name="T52" fmla="*/ 300 w 861"/>
                <a:gd name="T53" fmla="*/ 19 h 831"/>
                <a:gd name="T54" fmla="*/ 273 w 861"/>
                <a:gd name="T55" fmla="*/ 50 h 831"/>
                <a:gd name="T56" fmla="*/ 259 w 861"/>
                <a:gd name="T57" fmla="*/ 48 h 831"/>
                <a:gd name="T58" fmla="*/ 233 w 861"/>
                <a:gd name="T59" fmla="*/ 70 h 831"/>
                <a:gd name="T60" fmla="*/ 208 w 861"/>
                <a:gd name="T61" fmla="*/ 67 h 831"/>
                <a:gd name="T62" fmla="*/ 176 w 861"/>
                <a:gd name="T63" fmla="*/ 115 h 831"/>
                <a:gd name="T64" fmla="*/ 137 w 861"/>
                <a:gd name="T65" fmla="*/ 77 h 831"/>
                <a:gd name="T66" fmla="*/ 119 w 861"/>
                <a:gd name="T67" fmla="*/ 73 h 831"/>
                <a:gd name="T68" fmla="*/ 25 w 861"/>
                <a:gd name="T69" fmla="*/ 117 h 831"/>
                <a:gd name="T70" fmla="*/ 38 w 861"/>
                <a:gd name="T71" fmla="*/ 153 h 831"/>
                <a:gd name="T72" fmla="*/ 5 w 861"/>
                <a:gd name="T73" fmla="*/ 187 h 831"/>
                <a:gd name="T74" fmla="*/ 4 w 861"/>
                <a:gd name="T75" fmla="*/ 194 h 831"/>
                <a:gd name="T76" fmla="*/ 26 w 861"/>
                <a:gd name="T77" fmla="*/ 239 h 831"/>
                <a:gd name="T78" fmla="*/ 38 w 861"/>
                <a:gd name="T79" fmla="*/ 267 h 831"/>
                <a:gd name="T80" fmla="*/ 78 w 861"/>
                <a:gd name="T81" fmla="*/ 275 h 831"/>
                <a:gd name="T82" fmla="*/ 76 w 861"/>
                <a:gd name="T83" fmla="*/ 293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1" h="831">
                  <a:moveTo>
                    <a:pt x="76" y="293"/>
                  </a:moveTo>
                  <a:cubicBezTo>
                    <a:pt x="75" y="296"/>
                    <a:pt x="74" y="299"/>
                    <a:pt x="73" y="302"/>
                  </a:cubicBezTo>
                  <a:cubicBezTo>
                    <a:pt x="74" y="302"/>
                    <a:pt x="75" y="302"/>
                    <a:pt x="76" y="302"/>
                  </a:cubicBezTo>
                  <a:cubicBezTo>
                    <a:pt x="84" y="300"/>
                    <a:pt x="92" y="298"/>
                    <a:pt x="99" y="295"/>
                  </a:cubicBezTo>
                  <a:cubicBezTo>
                    <a:pt x="107" y="290"/>
                    <a:pt x="110" y="285"/>
                    <a:pt x="114" y="278"/>
                  </a:cubicBezTo>
                  <a:cubicBezTo>
                    <a:pt x="120" y="268"/>
                    <a:pt x="127" y="256"/>
                    <a:pt x="153" y="249"/>
                  </a:cubicBezTo>
                  <a:cubicBezTo>
                    <a:pt x="159" y="247"/>
                    <a:pt x="165" y="247"/>
                    <a:pt x="171" y="247"/>
                  </a:cubicBezTo>
                  <a:cubicBezTo>
                    <a:pt x="211" y="247"/>
                    <a:pt x="253" y="276"/>
                    <a:pt x="266" y="297"/>
                  </a:cubicBezTo>
                  <a:cubicBezTo>
                    <a:pt x="270" y="302"/>
                    <a:pt x="273" y="306"/>
                    <a:pt x="275" y="310"/>
                  </a:cubicBezTo>
                  <a:cubicBezTo>
                    <a:pt x="284" y="322"/>
                    <a:pt x="288" y="328"/>
                    <a:pt x="291" y="344"/>
                  </a:cubicBezTo>
                  <a:cubicBezTo>
                    <a:pt x="294" y="359"/>
                    <a:pt x="306" y="397"/>
                    <a:pt x="361" y="433"/>
                  </a:cubicBezTo>
                  <a:cubicBezTo>
                    <a:pt x="391" y="452"/>
                    <a:pt x="410" y="473"/>
                    <a:pt x="427" y="490"/>
                  </a:cubicBezTo>
                  <a:cubicBezTo>
                    <a:pt x="440" y="504"/>
                    <a:pt x="451" y="515"/>
                    <a:pt x="463" y="521"/>
                  </a:cubicBezTo>
                  <a:cubicBezTo>
                    <a:pt x="474" y="527"/>
                    <a:pt x="485" y="530"/>
                    <a:pt x="495" y="533"/>
                  </a:cubicBezTo>
                  <a:cubicBezTo>
                    <a:pt x="512" y="537"/>
                    <a:pt x="527" y="541"/>
                    <a:pt x="538" y="555"/>
                  </a:cubicBezTo>
                  <a:cubicBezTo>
                    <a:pt x="554" y="574"/>
                    <a:pt x="576" y="585"/>
                    <a:pt x="603" y="597"/>
                  </a:cubicBezTo>
                  <a:cubicBezTo>
                    <a:pt x="617" y="603"/>
                    <a:pt x="624" y="614"/>
                    <a:pt x="631" y="623"/>
                  </a:cubicBezTo>
                  <a:cubicBezTo>
                    <a:pt x="638" y="632"/>
                    <a:pt x="644" y="640"/>
                    <a:pt x="655" y="642"/>
                  </a:cubicBezTo>
                  <a:cubicBezTo>
                    <a:pt x="675" y="644"/>
                    <a:pt x="676" y="657"/>
                    <a:pt x="677" y="667"/>
                  </a:cubicBezTo>
                  <a:cubicBezTo>
                    <a:pt x="677" y="675"/>
                    <a:pt x="678" y="682"/>
                    <a:pt x="684" y="689"/>
                  </a:cubicBezTo>
                  <a:cubicBezTo>
                    <a:pt x="701" y="710"/>
                    <a:pt x="706" y="753"/>
                    <a:pt x="687" y="779"/>
                  </a:cubicBezTo>
                  <a:cubicBezTo>
                    <a:pt x="678" y="791"/>
                    <a:pt x="678" y="809"/>
                    <a:pt x="681" y="821"/>
                  </a:cubicBezTo>
                  <a:cubicBezTo>
                    <a:pt x="683" y="827"/>
                    <a:pt x="685" y="829"/>
                    <a:pt x="686" y="830"/>
                  </a:cubicBezTo>
                  <a:cubicBezTo>
                    <a:pt x="693" y="828"/>
                    <a:pt x="715" y="794"/>
                    <a:pt x="718" y="772"/>
                  </a:cubicBezTo>
                  <a:cubicBezTo>
                    <a:pt x="721" y="756"/>
                    <a:pt x="730" y="750"/>
                    <a:pt x="741" y="743"/>
                  </a:cubicBezTo>
                  <a:cubicBezTo>
                    <a:pt x="748" y="739"/>
                    <a:pt x="756" y="733"/>
                    <a:pt x="764" y="724"/>
                  </a:cubicBezTo>
                  <a:cubicBezTo>
                    <a:pt x="769" y="716"/>
                    <a:pt x="767" y="713"/>
                    <a:pt x="753" y="702"/>
                  </a:cubicBezTo>
                  <a:cubicBezTo>
                    <a:pt x="744" y="694"/>
                    <a:pt x="732" y="685"/>
                    <a:pt x="728" y="669"/>
                  </a:cubicBezTo>
                  <a:cubicBezTo>
                    <a:pt x="725" y="658"/>
                    <a:pt x="727" y="647"/>
                    <a:pt x="734" y="638"/>
                  </a:cubicBezTo>
                  <a:cubicBezTo>
                    <a:pt x="750" y="618"/>
                    <a:pt x="784" y="613"/>
                    <a:pt x="810" y="630"/>
                  </a:cubicBezTo>
                  <a:cubicBezTo>
                    <a:pt x="815" y="634"/>
                    <a:pt x="821" y="637"/>
                    <a:pt x="825" y="640"/>
                  </a:cubicBezTo>
                  <a:cubicBezTo>
                    <a:pt x="838" y="648"/>
                    <a:pt x="848" y="655"/>
                    <a:pt x="853" y="655"/>
                  </a:cubicBezTo>
                  <a:cubicBezTo>
                    <a:pt x="857" y="655"/>
                    <a:pt x="858" y="643"/>
                    <a:pt x="858" y="638"/>
                  </a:cubicBezTo>
                  <a:cubicBezTo>
                    <a:pt x="860" y="612"/>
                    <a:pt x="783" y="574"/>
                    <a:pt x="742" y="553"/>
                  </a:cubicBezTo>
                  <a:cubicBezTo>
                    <a:pt x="728" y="546"/>
                    <a:pt x="717" y="541"/>
                    <a:pt x="710" y="536"/>
                  </a:cubicBezTo>
                  <a:cubicBezTo>
                    <a:pt x="696" y="528"/>
                    <a:pt x="692" y="518"/>
                    <a:pt x="688" y="509"/>
                  </a:cubicBezTo>
                  <a:cubicBezTo>
                    <a:pt x="683" y="498"/>
                    <a:pt x="680" y="491"/>
                    <a:pt x="657" y="492"/>
                  </a:cubicBezTo>
                  <a:lnTo>
                    <a:pt x="654" y="492"/>
                  </a:lnTo>
                  <a:cubicBezTo>
                    <a:pt x="605" y="492"/>
                    <a:pt x="550" y="434"/>
                    <a:pt x="532" y="366"/>
                  </a:cubicBezTo>
                  <a:cubicBezTo>
                    <a:pt x="523" y="329"/>
                    <a:pt x="496" y="313"/>
                    <a:pt x="471" y="298"/>
                  </a:cubicBezTo>
                  <a:cubicBezTo>
                    <a:pt x="452" y="286"/>
                    <a:pt x="434" y="275"/>
                    <a:pt x="426" y="257"/>
                  </a:cubicBezTo>
                  <a:cubicBezTo>
                    <a:pt x="415" y="234"/>
                    <a:pt x="421" y="221"/>
                    <a:pt x="426" y="210"/>
                  </a:cubicBezTo>
                  <a:cubicBezTo>
                    <a:pt x="430" y="201"/>
                    <a:pt x="433" y="194"/>
                    <a:pt x="427" y="181"/>
                  </a:cubicBezTo>
                  <a:cubicBezTo>
                    <a:pt x="423" y="174"/>
                    <a:pt x="423" y="167"/>
                    <a:pt x="426" y="160"/>
                  </a:cubicBezTo>
                  <a:cubicBezTo>
                    <a:pt x="431" y="145"/>
                    <a:pt x="448" y="136"/>
                    <a:pt x="460" y="131"/>
                  </a:cubicBezTo>
                  <a:cubicBezTo>
                    <a:pt x="458" y="98"/>
                    <a:pt x="461" y="64"/>
                    <a:pt x="463" y="39"/>
                  </a:cubicBezTo>
                  <a:cubicBezTo>
                    <a:pt x="436" y="36"/>
                    <a:pt x="430" y="32"/>
                    <a:pt x="428" y="31"/>
                  </a:cubicBezTo>
                  <a:cubicBezTo>
                    <a:pt x="421" y="27"/>
                    <a:pt x="418" y="17"/>
                    <a:pt x="416" y="8"/>
                  </a:cubicBezTo>
                  <a:cubicBezTo>
                    <a:pt x="415" y="5"/>
                    <a:pt x="414" y="2"/>
                    <a:pt x="413" y="0"/>
                  </a:cubicBezTo>
                  <a:cubicBezTo>
                    <a:pt x="403" y="0"/>
                    <a:pt x="393" y="0"/>
                    <a:pt x="384" y="1"/>
                  </a:cubicBezTo>
                  <a:cubicBezTo>
                    <a:pt x="371" y="2"/>
                    <a:pt x="362" y="4"/>
                    <a:pt x="360" y="6"/>
                  </a:cubicBezTo>
                  <a:cubicBezTo>
                    <a:pt x="352" y="14"/>
                    <a:pt x="333" y="26"/>
                    <a:pt x="318" y="26"/>
                  </a:cubicBezTo>
                  <a:cubicBezTo>
                    <a:pt x="313" y="26"/>
                    <a:pt x="309" y="25"/>
                    <a:pt x="305" y="22"/>
                  </a:cubicBezTo>
                  <a:cubicBezTo>
                    <a:pt x="304" y="21"/>
                    <a:pt x="302" y="20"/>
                    <a:pt x="300" y="19"/>
                  </a:cubicBezTo>
                  <a:lnTo>
                    <a:pt x="290" y="29"/>
                  </a:lnTo>
                  <a:cubicBezTo>
                    <a:pt x="289" y="35"/>
                    <a:pt x="285" y="50"/>
                    <a:pt x="273" y="50"/>
                  </a:cubicBezTo>
                  <a:cubicBezTo>
                    <a:pt x="270" y="50"/>
                    <a:pt x="268" y="49"/>
                    <a:pt x="265" y="49"/>
                  </a:cubicBezTo>
                  <a:cubicBezTo>
                    <a:pt x="263" y="49"/>
                    <a:pt x="261" y="48"/>
                    <a:pt x="259" y="48"/>
                  </a:cubicBezTo>
                  <a:cubicBezTo>
                    <a:pt x="257" y="48"/>
                    <a:pt x="256" y="48"/>
                    <a:pt x="256" y="53"/>
                  </a:cubicBezTo>
                  <a:cubicBezTo>
                    <a:pt x="256" y="58"/>
                    <a:pt x="254" y="70"/>
                    <a:pt x="233" y="70"/>
                  </a:cubicBezTo>
                  <a:cubicBezTo>
                    <a:pt x="225" y="70"/>
                    <a:pt x="217" y="69"/>
                    <a:pt x="213" y="68"/>
                  </a:cubicBezTo>
                  <a:cubicBezTo>
                    <a:pt x="211" y="67"/>
                    <a:pt x="210" y="67"/>
                    <a:pt x="208" y="67"/>
                  </a:cubicBezTo>
                  <a:cubicBezTo>
                    <a:pt x="203" y="67"/>
                    <a:pt x="193" y="69"/>
                    <a:pt x="193" y="78"/>
                  </a:cubicBezTo>
                  <a:cubicBezTo>
                    <a:pt x="193" y="102"/>
                    <a:pt x="187" y="115"/>
                    <a:pt x="176" y="115"/>
                  </a:cubicBezTo>
                  <a:cubicBezTo>
                    <a:pt x="172" y="115"/>
                    <a:pt x="167" y="113"/>
                    <a:pt x="163" y="109"/>
                  </a:cubicBezTo>
                  <a:cubicBezTo>
                    <a:pt x="154" y="101"/>
                    <a:pt x="145" y="88"/>
                    <a:pt x="137" y="77"/>
                  </a:cubicBezTo>
                  <a:cubicBezTo>
                    <a:pt x="134" y="71"/>
                    <a:pt x="129" y="63"/>
                    <a:pt x="126" y="60"/>
                  </a:cubicBezTo>
                  <a:cubicBezTo>
                    <a:pt x="124" y="63"/>
                    <a:pt x="121" y="68"/>
                    <a:pt x="119" y="73"/>
                  </a:cubicBezTo>
                  <a:cubicBezTo>
                    <a:pt x="110" y="92"/>
                    <a:pt x="99" y="113"/>
                    <a:pt x="85" y="113"/>
                  </a:cubicBezTo>
                  <a:cubicBezTo>
                    <a:pt x="75" y="113"/>
                    <a:pt x="41" y="116"/>
                    <a:pt x="25" y="117"/>
                  </a:cubicBezTo>
                  <a:cubicBezTo>
                    <a:pt x="21" y="134"/>
                    <a:pt x="29" y="140"/>
                    <a:pt x="32" y="143"/>
                  </a:cubicBezTo>
                  <a:cubicBezTo>
                    <a:pt x="36" y="145"/>
                    <a:pt x="38" y="149"/>
                    <a:pt x="38" y="153"/>
                  </a:cubicBezTo>
                  <a:cubicBezTo>
                    <a:pt x="37" y="164"/>
                    <a:pt x="26" y="179"/>
                    <a:pt x="16" y="183"/>
                  </a:cubicBezTo>
                  <a:cubicBezTo>
                    <a:pt x="13" y="185"/>
                    <a:pt x="9" y="186"/>
                    <a:pt x="5" y="187"/>
                  </a:cubicBezTo>
                  <a:cubicBezTo>
                    <a:pt x="4" y="187"/>
                    <a:pt x="1" y="187"/>
                    <a:pt x="0" y="188"/>
                  </a:cubicBezTo>
                  <a:cubicBezTo>
                    <a:pt x="1" y="188"/>
                    <a:pt x="1" y="190"/>
                    <a:pt x="4" y="194"/>
                  </a:cubicBezTo>
                  <a:cubicBezTo>
                    <a:pt x="7" y="199"/>
                    <a:pt x="12" y="204"/>
                    <a:pt x="17" y="207"/>
                  </a:cubicBezTo>
                  <a:cubicBezTo>
                    <a:pt x="26" y="214"/>
                    <a:pt x="36" y="222"/>
                    <a:pt x="26" y="239"/>
                  </a:cubicBezTo>
                  <a:cubicBezTo>
                    <a:pt x="21" y="245"/>
                    <a:pt x="21" y="252"/>
                    <a:pt x="23" y="257"/>
                  </a:cubicBezTo>
                  <a:cubicBezTo>
                    <a:pt x="26" y="263"/>
                    <a:pt x="32" y="266"/>
                    <a:pt x="38" y="267"/>
                  </a:cubicBezTo>
                  <a:cubicBezTo>
                    <a:pt x="42" y="267"/>
                    <a:pt x="46" y="267"/>
                    <a:pt x="50" y="268"/>
                  </a:cubicBezTo>
                  <a:cubicBezTo>
                    <a:pt x="62" y="268"/>
                    <a:pt x="73" y="268"/>
                    <a:pt x="78" y="275"/>
                  </a:cubicBezTo>
                  <a:cubicBezTo>
                    <a:pt x="79" y="277"/>
                    <a:pt x="81" y="281"/>
                    <a:pt x="79" y="287"/>
                  </a:cubicBezTo>
                  <a:cubicBezTo>
                    <a:pt x="78" y="289"/>
                    <a:pt x="77" y="291"/>
                    <a:pt x="76" y="2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4" name="Freeform 363">
              <a:extLst>
                <a:ext uri="{FF2B5EF4-FFF2-40B4-BE49-F238E27FC236}">
                  <a16:creationId xmlns:a16="http://schemas.microsoft.com/office/drawing/2014/main" id="{C3E1C400-85C3-4997-8231-8745050E4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5807" y="2844633"/>
              <a:ext cx="50734" cy="80798"/>
            </a:xfrm>
            <a:custGeom>
              <a:avLst/>
              <a:gdLst>
                <a:gd name="T0" fmla="*/ 18 w 121"/>
                <a:gd name="T1" fmla="*/ 17 h 190"/>
                <a:gd name="T2" fmla="*/ 10 w 121"/>
                <a:gd name="T3" fmla="*/ 16 h 190"/>
                <a:gd name="T4" fmla="*/ 4 w 121"/>
                <a:gd name="T5" fmla="*/ 20 h 190"/>
                <a:gd name="T6" fmla="*/ 14 w 121"/>
                <a:gd name="T7" fmla="*/ 50 h 190"/>
                <a:gd name="T8" fmla="*/ 33 w 121"/>
                <a:gd name="T9" fmla="*/ 116 h 190"/>
                <a:gd name="T10" fmla="*/ 40 w 121"/>
                <a:gd name="T11" fmla="*/ 185 h 190"/>
                <a:gd name="T12" fmla="*/ 46 w 121"/>
                <a:gd name="T13" fmla="*/ 189 h 190"/>
                <a:gd name="T14" fmla="*/ 54 w 121"/>
                <a:gd name="T15" fmla="*/ 184 h 190"/>
                <a:gd name="T16" fmla="*/ 89 w 121"/>
                <a:gd name="T17" fmla="*/ 163 h 190"/>
                <a:gd name="T18" fmla="*/ 107 w 121"/>
                <a:gd name="T19" fmla="*/ 152 h 190"/>
                <a:gd name="T20" fmla="*/ 114 w 121"/>
                <a:gd name="T21" fmla="*/ 92 h 190"/>
                <a:gd name="T22" fmla="*/ 118 w 121"/>
                <a:gd name="T23" fmla="*/ 30 h 190"/>
                <a:gd name="T24" fmla="*/ 116 w 121"/>
                <a:gd name="T25" fmla="*/ 13 h 190"/>
                <a:gd name="T26" fmla="*/ 83 w 121"/>
                <a:gd name="T27" fmla="*/ 0 h 190"/>
                <a:gd name="T28" fmla="*/ 58 w 121"/>
                <a:gd name="T29" fmla="*/ 8 h 190"/>
                <a:gd name="T30" fmla="*/ 30 w 121"/>
                <a:gd name="T31" fmla="*/ 18 h 190"/>
                <a:gd name="T32" fmla="*/ 18 w 121"/>
                <a:gd name="T33" fmla="*/ 1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90">
                  <a:moveTo>
                    <a:pt x="18" y="17"/>
                  </a:moveTo>
                  <a:cubicBezTo>
                    <a:pt x="15" y="17"/>
                    <a:pt x="13" y="16"/>
                    <a:pt x="10" y="16"/>
                  </a:cubicBezTo>
                  <a:cubicBezTo>
                    <a:pt x="7" y="16"/>
                    <a:pt x="5" y="17"/>
                    <a:pt x="4" y="20"/>
                  </a:cubicBezTo>
                  <a:cubicBezTo>
                    <a:pt x="0" y="26"/>
                    <a:pt x="7" y="37"/>
                    <a:pt x="14" y="50"/>
                  </a:cubicBezTo>
                  <a:cubicBezTo>
                    <a:pt x="25" y="68"/>
                    <a:pt x="39" y="90"/>
                    <a:pt x="33" y="116"/>
                  </a:cubicBezTo>
                  <a:cubicBezTo>
                    <a:pt x="26" y="144"/>
                    <a:pt x="31" y="175"/>
                    <a:pt x="40" y="185"/>
                  </a:cubicBezTo>
                  <a:cubicBezTo>
                    <a:pt x="42" y="188"/>
                    <a:pt x="44" y="189"/>
                    <a:pt x="46" y="189"/>
                  </a:cubicBezTo>
                  <a:cubicBezTo>
                    <a:pt x="48" y="189"/>
                    <a:pt x="51" y="187"/>
                    <a:pt x="54" y="184"/>
                  </a:cubicBezTo>
                  <a:cubicBezTo>
                    <a:pt x="69" y="170"/>
                    <a:pt x="80" y="166"/>
                    <a:pt x="89" y="163"/>
                  </a:cubicBezTo>
                  <a:cubicBezTo>
                    <a:pt x="96" y="161"/>
                    <a:pt x="101" y="160"/>
                    <a:pt x="107" y="152"/>
                  </a:cubicBezTo>
                  <a:cubicBezTo>
                    <a:pt x="114" y="143"/>
                    <a:pt x="114" y="117"/>
                    <a:pt x="114" y="92"/>
                  </a:cubicBezTo>
                  <a:cubicBezTo>
                    <a:pt x="114" y="70"/>
                    <a:pt x="113" y="46"/>
                    <a:pt x="118" y="30"/>
                  </a:cubicBezTo>
                  <a:cubicBezTo>
                    <a:pt x="120" y="23"/>
                    <a:pt x="119" y="18"/>
                    <a:pt x="116" y="13"/>
                  </a:cubicBezTo>
                  <a:cubicBezTo>
                    <a:pt x="110" y="5"/>
                    <a:pt x="97" y="0"/>
                    <a:pt x="83" y="0"/>
                  </a:cubicBezTo>
                  <a:cubicBezTo>
                    <a:pt x="73" y="0"/>
                    <a:pt x="64" y="2"/>
                    <a:pt x="58" y="8"/>
                  </a:cubicBezTo>
                  <a:cubicBezTo>
                    <a:pt x="50" y="15"/>
                    <a:pt x="41" y="18"/>
                    <a:pt x="30" y="18"/>
                  </a:cubicBezTo>
                  <a:cubicBezTo>
                    <a:pt x="26" y="18"/>
                    <a:pt x="22" y="18"/>
                    <a:pt x="18" y="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5" name="Freeform 364">
              <a:extLst>
                <a:ext uri="{FF2B5EF4-FFF2-40B4-BE49-F238E27FC236}">
                  <a16:creationId xmlns:a16="http://schemas.microsoft.com/office/drawing/2014/main" id="{4C35CE67-2C71-4B0B-8631-C9094653A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878" y="2754440"/>
              <a:ext cx="31943" cy="45095"/>
            </a:xfrm>
            <a:custGeom>
              <a:avLst/>
              <a:gdLst>
                <a:gd name="T0" fmla="*/ 76 w 77"/>
                <a:gd name="T1" fmla="*/ 57 h 105"/>
                <a:gd name="T2" fmla="*/ 76 w 77"/>
                <a:gd name="T3" fmla="*/ 56 h 105"/>
                <a:gd name="T4" fmla="*/ 65 w 77"/>
                <a:gd name="T5" fmla="*/ 43 h 105"/>
                <a:gd name="T6" fmla="*/ 63 w 77"/>
                <a:gd name="T7" fmla="*/ 41 h 105"/>
                <a:gd name="T8" fmla="*/ 52 w 77"/>
                <a:gd name="T9" fmla="*/ 28 h 105"/>
                <a:gd name="T10" fmla="*/ 51 w 77"/>
                <a:gd name="T11" fmla="*/ 27 h 105"/>
                <a:gd name="T12" fmla="*/ 40 w 77"/>
                <a:gd name="T13" fmla="*/ 14 h 105"/>
                <a:gd name="T14" fmla="*/ 37 w 77"/>
                <a:gd name="T15" fmla="*/ 11 h 105"/>
                <a:gd name="T16" fmla="*/ 27 w 77"/>
                <a:gd name="T17" fmla="*/ 0 h 105"/>
                <a:gd name="T18" fmla="*/ 27 w 77"/>
                <a:gd name="T19" fmla="*/ 0 h 105"/>
                <a:gd name="T20" fmla="*/ 2 w 77"/>
                <a:gd name="T21" fmla="*/ 46 h 105"/>
                <a:gd name="T22" fmla="*/ 0 w 77"/>
                <a:gd name="T23" fmla="*/ 68 h 105"/>
                <a:gd name="T24" fmla="*/ 4 w 77"/>
                <a:gd name="T25" fmla="*/ 72 h 105"/>
                <a:gd name="T26" fmla="*/ 47 w 77"/>
                <a:gd name="T27" fmla="*/ 104 h 105"/>
                <a:gd name="T28" fmla="*/ 76 w 77"/>
                <a:gd name="T29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105">
                  <a:moveTo>
                    <a:pt x="76" y="57"/>
                  </a:moveTo>
                  <a:cubicBezTo>
                    <a:pt x="76" y="57"/>
                    <a:pt x="76" y="57"/>
                    <a:pt x="76" y="56"/>
                  </a:cubicBezTo>
                  <a:cubicBezTo>
                    <a:pt x="72" y="52"/>
                    <a:pt x="69" y="48"/>
                    <a:pt x="65" y="43"/>
                  </a:cubicBezTo>
                  <a:cubicBezTo>
                    <a:pt x="64" y="42"/>
                    <a:pt x="63" y="41"/>
                    <a:pt x="63" y="41"/>
                  </a:cubicBezTo>
                  <a:cubicBezTo>
                    <a:pt x="59" y="36"/>
                    <a:pt x="55" y="32"/>
                    <a:pt x="52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7" y="22"/>
                    <a:pt x="43" y="18"/>
                    <a:pt x="40" y="14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4" y="7"/>
                    <a:pt x="30" y="4"/>
                    <a:pt x="27" y="0"/>
                  </a:cubicBezTo>
                  <a:lnTo>
                    <a:pt x="27" y="0"/>
                  </a:lnTo>
                  <a:cubicBezTo>
                    <a:pt x="10" y="23"/>
                    <a:pt x="2" y="42"/>
                    <a:pt x="2" y="46"/>
                  </a:cubicBezTo>
                  <a:cubicBezTo>
                    <a:pt x="3" y="48"/>
                    <a:pt x="4" y="52"/>
                    <a:pt x="0" y="68"/>
                  </a:cubicBezTo>
                  <a:lnTo>
                    <a:pt x="4" y="72"/>
                  </a:lnTo>
                  <a:cubicBezTo>
                    <a:pt x="20" y="85"/>
                    <a:pt x="36" y="97"/>
                    <a:pt x="47" y="104"/>
                  </a:cubicBezTo>
                  <a:cubicBezTo>
                    <a:pt x="53" y="84"/>
                    <a:pt x="65" y="65"/>
                    <a:pt x="76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6" name="Freeform 365">
              <a:extLst>
                <a:ext uri="{FF2B5EF4-FFF2-40B4-BE49-F238E27FC236}">
                  <a16:creationId xmlns:a16="http://schemas.microsoft.com/office/drawing/2014/main" id="{A584FB5A-2A3D-44C2-B77F-20650C02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2153" y="2637942"/>
              <a:ext cx="125895" cy="157837"/>
            </a:xfrm>
            <a:custGeom>
              <a:avLst/>
              <a:gdLst>
                <a:gd name="T0" fmla="*/ 179 w 294"/>
                <a:gd name="T1" fmla="*/ 88 h 369"/>
                <a:gd name="T2" fmla="*/ 146 w 294"/>
                <a:gd name="T3" fmla="*/ 55 h 369"/>
                <a:gd name="T4" fmla="*/ 132 w 294"/>
                <a:gd name="T5" fmla="*/ 33 h 369"/>
                <a:gd name="T6" fmla="*/ 119 w 294"/>
                <a:gd name="T7" fmla="*/ 12 h 369"/>
                <a:gd name="T8" fmla="*/ 104 w 294"/>
                <a:gd name="T9" fmla="*/ 10 h 369"/>
                <a:gd name="T10" fmla="*/ 73 w 294"/>
                <a:gd name="T11" fmla="*/ 0 h 369"/>
                <a:gd name="T12" fmla="*/ 0 w 294"/>
                <a:gd name="T13" fmla="*/ 23 h 369"/>
                <a:gd name="T14" fmla="*/ 15 w 294"/>
                <a:gd name="T15" fmla="*/ 60 h 369"/>
                <a:gd name="T16" fmla="*/ 38 w 294"/>
                <a:gd name="T17" fmla="*/ 97 h 369"/>
                <a:gd name="T18" fmla="*/ 43 w 294"/>
                <a:gd name="T19" fmla="*/ 118 h 369"/>
                <a:gd name="T20" fmla="*/ 39 w 294"/>
                <a:gd name="T21" fmla="*/ 239 h 369"/>
                <a:gd name="T22" fmla="*/ 31 w 294"/>
                <a:gd name="T23" fmla="*/ 244 h 369"/>
                <a:gd name="T24" fmla="*/ 11 w 294"/>
                <a:gd name="T25" fmla="*/ 266 h 369"/>
                <a:gd name="T26" fmla="*/ 65 w 294"/>
                <a:gd name="T27" fmla="*/ 328 h 369"/>
                <a:gd name="T28" fmla="*/ 65 w 294"/>
                <a:gd name="T29" fmla="*/ 328 h 369"/>
                <a:gd name="T30" fmla="*/ 137 w 294"/>
                <a:gd name="T31" fmla="*/ 368 h 369"/>
                <a:gd name="T32" fmla="*/ 262 w 294"/>
                <a:gd name="T33" fmla="*/ 345 h 369"/>
                <a:gd name="T34" fmla="*/ 262 w 294"/>
                <a:gd name="T35" fmla="*/ 344 h 369"/>
                <a:gd name="T36" fmla="*/ 263 w 294"/>
                <a:gd name="T37" fmla="*/ 329 h 369"/>
                <a:gd name="T38" fmla="*/ 272 w 294"/>
                <a:gd name="T39" fmla="*/ 303 h 369"/>
                <a:gd name="T40" fmla="*/ 293 w 294"/>
                <a:gd name="T41" fmla="*/ 291 h 369"/>
                <a:gd name="T42" fmla="*/ 266 w 294"/>
                <a:gd name="T43" fmla="*/ 252 h 369"/>
                <a:gd name="T44" fmla="*/ 252 w 294"/>
                <a:gd name="T45" fmla="*/ 218 h 369"/>
                <a:gd name="T46" fmla="*/ 267 w 294"/>
                <a:gd name="T47" fmla="*/ 191 h 369"/>
                <a:gd name="T48" fmla="*/ 269 w 294"/>
                <a:gd name="T49" fmla="*/ 173 h 369"/>
                <a:gd name="T50" fmla="*/ 266 w 294"/>
                <a:gd name="T51" fmla="*/ 155 h 369"/>
                <a:gd name="T52" fmla="*/ 263 w 294"/>
                <a:gd name="T53" fmla="*/ 152 h 369"/>
                <a:gd name="T54" fmla="*/ 204 w 294"/>
                <a:gd name="T55" fmla="*/ 138 h 369"/>
                <a:gd name="T56" fmla="*/ 186 w 294"/>
                <a:gd name="T57" fmla="*/ 135 h 369"/>
                <a:gd name="T58" fmla="*/ 179 w 294"/>
                <a:gd name="T59" fmla="*/ 107 h 369"/>
                <a:gd name="T60" fmla="*/ 179 w 294"/>
                <a:gd name="T61" fmla="*/ 8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4" h="369">
                  <a:moveTo>
                    <a:pt x="179" y="88"/>
                  </a:moveTo>
                  <a:cubicBezTo>
                    <a:pt x="158" y="88"/>
                    <a:pt x="146" y="75"/>
                    <a:pt x="146" y="55"/>
                  </a:cubicBezTo>
                  <a:cubicBezTo>
                    <a:pt x="146" y="50"/>
                    <a:pt x="138" y="40"/>
                    <a:pt x="132" y="33"/>
                  </a:cubicBezTo>
                  <a:cubicBezTo>
                    <a:pt x="125" y="25"/>
                    <a:pt x="119" y="18"/>
                    <a:pt x="119" y="12"/>
                  </a:cubicBezTo>
                  <a:cubicBezTo>
                    <a:pt x="112" y="11"/>
                    <a:pt x="107" y="10"/>
                    <a:pt x="104" y="10"/>
                  </a:cubicBezTo>
                  <a:cubicBezTo>
                    <a:pt x="94" y="8"/>
                    <a:pt x="78" y="2"/>
                    <a:pt x="73" y="0"/>
                  </a:cubicBezTo>
                  <a:cubicBezTo>
                    <a:pt x="64" y="3"/>
                    <a:pt x="28" y="15"/>
                    <a:pt x="0" y="23"/>
                  </a:cubicBezTo>
                  <a:cubicBezTo>
                    <a:pt x="2" y="44"/>
                    <a:pt x="8" y="57"/>
                    <a:pt x="15" y="60"/>
                  </a:cubicBezTo>
                  <a:cubicBezTo>
                    <a:pt x="34" y="67"/>
                    <a:pt x="36" y="83"/>
                    <a:pt x="38" y="97"/>
                  </a:cubicBezTo>
                  <a:cubicBezTo>
                    <a:pt x="39" y="104"/>
                    <a:pt x="40" y="111"/>
                    <a:pt x="43" y="118"/>
                  </a:cubicBezTo>
                  <a:cubicBezTo>
                    <a:pt x="51" y="137"/>
                    <a:pt x="51" y="222"/>
                    <a:pt x="39" y="239"/>
                  </a:cubicBezTo>
                  <a:cubicBezTo>
                    <a:pt x="37" y="243"/>
                    <a:pt x="33" y="244"/>
                    <a:pt x="31" y="244"/>
                  </a:cubicBezTo>
                  <a:cubicBezTo>
                    <a:pt x="29" y="245"/>
                    <a:pt x="22" y="251"/>
                    <a:pt x="11" y="266"/>
                  </a:cubicBezTo>
                  <a:cubicBezTo>
                    <a:pt x="26" y="282"/>
                    <a:pt x="48" y="308"/>
                    <a:pt x="65" y="328"/>
                  </a:cubicBezTo>
                  <a:lnTo>
                    <a:pt x="65" y="328"/>
                  </a:lnTo>
                  <a:cubicBezTo>
                    <a:pt x="80" y="328"/>
                    <a:pt x="124" y="359"/>
                    <a:pt x="137" y="368"/>
                  </a:cubicBezTo>
                  <a:cubicBezTo>
                    <a:pt x="151" y="366"/>
                    <a:pt x="215" y="352"/>
                    <a:pt x="262" y="345"/>
                  </a:cubicBezTo>
                  <a:lnTo>
                    <a:pt x="262" y="344"/>
                  </a:lnTo>
                  <a:cubicBezTo>
                    <a:pt x="263" y="338"/>
                    <a:pt x="263" y="332"/>
                    <a:pt x="263" y="329"/>
                  </a:cubicBezTo>
                  <a:cubicBezTo>
                    <a:pt x="262" y="321"/>
                    <a:pt x="265" y="311"/>
                    <a:pt x="272" y="303"/>
                  </a:cubicBezTo>
                  <a:cubicBezTo>
                    <a:pt x="278" y="296"/>
                    <a:pt x="286" y="291"/>
                    <a:pt x="293" y="291"/>
                  </a:cubicBezTo>
                  <a:cubicBezTo>
                    <a:pt x="292" y="285"/>
                    <a:pt x="280" y="265"/>
                    <a:pt x="266" y="252"/>
                  </a:cubicBezTo>
                  <a:cubicBezTo>
                    <a:pt x="257" y="244"/>
                    <a:pt x="252" y="231"/>
                    <a:pt x="252" y="218"/>
                  </a:cubicBezTo>
                  <a:cubicBezTo>
                    <a:pt x="253" y="206"/>
                    <a:pt x="259" y="196"/>
                    <a:pt x="267" y="191"/>
                  </a:cubicBezTo>
                  <a:cubicBezTo>
                    <a:pt x="273" y="187"/>
                    <a:pt x="272" y="183"/>
                    <a:pt x="269" y="173"/>
                  </a:cubicBezTo>
                  <a:cubicBezTo>
                    <a:pt x="268" y="168"/>
                    <a:pt x="266" y="162"/>
                    <a:pt x="266" y="155"/>
                  </a:cubicBezTo>
                  <a:cubicBezTo>
                    <a:pt x="266" y="154"/>
                    <a:pt x="265" y="153"/>
                    <a:pt x="263" y="152"/>
                  </a:cubicBezTo>
                  <a:cubicBezTo>
                    <a:pt x="257" y="148"/>
                    <a:pt x="241" y="144"/>
                    <a:pt x="204" y="138"/>
                  </a:cubicBezTo>
                  <a:cubicBezTo>
                    <a:pt x="195" y="137"/>
                    <a:pt x="189" y="136"/>
                    <a:pt x="186" y="135"/>
                  </a:cubicBezTo>
                  <a:cubicBezTo>
                    <a:pt x="176" y="132"/>
                    <a:pt x="177" y="120"/>
                    <a:pt x="179" y="107"/>
                  </a:cubicBezTo>
                  <a:cubicBezTo>
                    <a:pt x="179" y="101"/>
                    <a:pt x="181" y="91"/>
                    <a:pt x="179" y="8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</p:grpSp>
      <p:sp>
        <p:nvSpPr>
          <p:cNvPr id="385" name="TextBox 384">
            <a:extLst>
              <a:ext uri="{FF2B5EF4-FFF2-40B4-BE49-F238E27FC236}">
                <a16:creationId xmlns:a16="http://schemas.microsoft.com/office/drawing/2014/main" id="{F5991B36-9223-3146-8A7C-9D5C3AAB7CA6}"/>
              </a:ext>
            </a:extLst>
          </p:cNvPr>
          <p:cNvSpPr txBox="1"/>
          <p:nvPr/>
        </p:nvSpPr>
        <p:spPr>
          <a:xfrm>
            <a:off x="4212888" y="509326"/>
            <a:ext cx="7117046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4400" b="1" dirty="0">
                <a:solidFill>
                  <a:srgbClr val="2501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</a:t>
            </a:r>
            <a:r>
              <a:rPr lang="en-US" sz="4400" b="1" dirty="0">
                <a:solidFill>
                  <a:srgbClr val="B3AA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4400" b="1" dirty="0">
                <a:solidFill>
                  <a:srgbClr val="A2AF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Focal Points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021C658C-85A1-D241-B720-FE1618EC0DB9}"/>
              </a:ext>
            </a:extLst>
          </p:cNvPr>
          <p:cNvSpPr txBox="1"/>
          <p:nvPr/>
        </p:nvSpPr>
        <p:spPr>
          <a:xfrm>
            <a:off x="5351730" y="1130709"/>
            <a:ext cx="4951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direct link to each country</a:t>
            </a:r>
            <a:endParaRPr lang="en-CA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82" name="Picture 381">
            <a:extLst>
              <a:ext uri="{FF2B5EF4-FFF2-40B4-BE49-F238E27FC236}">
                <a16:creationId xmlns:a16="http://schemas.microsoft.com/office/drawing/2014/main" id="{EE0FB68D-C0AD-D94E-AEB1-1C87BF7A7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82" y="6276555"/>
            <a:ext cx="2359820" cy="589955"/>
          </a:xfrm>
          <a:prstGeom prst="rect">
            <a:avLst/>
          </a:prstGeom>
        </p:spPr>
      </p:pic>
      <p:cxnSp>
        <p:nvCxnSpPr>
          <p:cNvPr id="783" name="Straight Connector 782">
            <a:extLst>
              <a:ext uri="{FF2B5EF4-FFF2-40B4-BE49-F238E27FC236}">
                <a16:creationId xmlns:a16="http://schemas.microsoft.com/office/drawing/2014/main" id="{6DCCBF47-411B-495F-889B-7DEA79F762B4}"/>
              </a:ext>
            </a:extLst>
          </p:cNvPr>
          <p:cNvCxnSpPr>
            <a:cxnSpLocks/>
          </p:cNvCxnSpPr>
          <p:nvPr/>
        </p:nvCxnSpPr>
        <p:spPr>
          <a:xfrm>
            <a:off x="1636558" y="2761599"/>
            <a:ext cx="1765201" cy="1746696"/>
          </a:xfrm>
          <a:prstGeom prst="line">
            <a:avLst/>
          </a:prstGeom>
          <a:ln w="6350">
            <a:solidFill>
              <a:srgbClr val="4636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Straight Connector 787">
            <a:extLst>
              <a:ext uri="{FF2B5EF4-FFF2-40B4-BE49-F238E27FC236}">
                <a16:creationId xmlns:a16="http://schemas.microsoft.com/office/drawing/2014/main" id="{FA6BF914-C5F5-4619-BC80-EFC92F9A56B9}"/>
              </a:ext>
            </a:extLst>
          </p:cNvPr>
          <p:cNvCxnSpPr>
            <a:cxnSpLocks/>
          </p:cNvCxnSpPr>
          <p:nvPr/>
        </p:nvCxnSpPr>
        <p:spPr>
          <a:xfrm>
            <a:off x="1610591" y="2755651"/>
            <a:ext cx="4667321" cy="42830"/>
          </a:xfrm>
          <a:prstGeom prst="line">
            <a:avLst/>
          </a:prstGeom>
          <a:ln w="6350">
            <a:solidFill>
              <a:srgbClr val="4636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0" name="Straight Connector 789">
            <a:extLst>
              <a:ext uri="{FF2B5EF4-FFF2-40B4-BE49-F238E27FC236}">
                <a16:creationId xmlns:a16="http://schemas.microsoft.com/office/drawing/2014/main" id="{6CC13491-CCD8-4B91-A37A-F48D9F06D5B4}"/>
              </a:ext>
            </a:extLst>
          </p:cNvPr>
          <p:cNvCxnSpPr>
            <a:cxnSpLocks/>
          </p:cNvCxnSpPr>
          <p:nvPr/>
        </p:nvCxnSpPr>
        <p:spPr>
          <a:xfrm>
            <a:off x="1590794" y="2765342"/>
            <a:ext cx="4665141" cy="961741"/>
          </a:xfrm>
          <a:prstGeom prst="line">
            <a:avLst/>
          </a:prstGeom>
          <a:ln w="6350">
            <a:solidFill>
              <a:srgbClr val="4636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2" name="Straight Connector 791">
            <a:extLst>
              <a:ext uri="{FF2B5EF4-FFF2-40B4-BE49-F238E27FC236}">
                <a16:creationId xmlns:a16="http://schemas.microsoft.com/office/drawing/2014/main" id="{1D541016-1680-4AEF-91CC-E5F01B6004D8}"/>
              </a:ext>
            </a:extLst>
          </p:cNvPr>
          <p:cNvCxnSpPr>
            <a:cxnSpLocks/>
          </p:cNvCxnSpPr>
          <p:nvPr/>
        </p:nvCxnSpPr>
        <p:spPr>
          <a:xfrm>
            <a:off x="1582816" y="2736210"/>
            <a:ext cx="7438386" cy="701013"/>
          </a:xfrm>
          <a:prstGeom prst="line">
            <a:avLst/>
          </a:prstGeom>
          <a:ln w="6350">
            <a:solidFill>
              <a:srgbClr val="4636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4" name="Straight Connector 793">
            <a:extLst>
              <a:ext uri="{FF2B5EF4-FFF2-40B4-BE49-F238E27FC236}">
                <a16:creationId xmlns:a16="http://schemas.microsoft.com/office/drawing/2014/main" id="{018C1327-F8AC-497D-815A-451AB53CCA8C}"/>
              </a:ext>
            </a:extLst>
          </p:cNvPr>
          <p:cNvCxnSpPr>
            <a:cxnSpLocks/>
          </p:cNvCxnSpPr>
          <p:nvPr/>
        </p:nvCxnSpPr>
        <p:spPr>
          <a:xfrm>
            <a:off x="1610513" y="2708218"/>
            <a:ext cx="9188748" cy="2685199"/>
          </a:xfrm>
          <a:prstGeom prst="line">
            <a:avLst/>
          </a:prstGeom>
          <a:ln w="6350">
            <a:solidFill>
              <a:srgbClr val="4636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5" name="Picture 374">
            <a:extLst>
              <a:ext uri="{FF2B5EF4-FFF2-40B4-BE49-F238E27FC236}">
                <a16:creationId xmlns:a16="http://schemas.microsoft.com/office/drawing/2014/main" id="{30F8840B-942F-4EA4-A25F-CF2E72A8F1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7273" y="2381370"/>
            <a:ext cx="583116" cy="754248"/>
          </a:xfrm>
          <a:prstGeom prst="rect">
            <a:avLst/>
          </a:prstGeom>
        </p:spPr>
      </p:pic>
      <p:sp>
        <p:nvSpPr>
          <p:cNvPr id="759" name="Oval 758">
            <a:extLst>
              <a:ext uri="{FF2B5EF4-FFF2-40B4-BE49-F238E27FC236}">
                <a16:creationId xmlns:a16="http://schemas.microsoft.com/office/drawing/2014/main" id="{8804C230-E792-45B1-9121-46858A5716E1}"/>
              </a:ext>
            </a:extLst>
          </p:cNvPr>
          <p:cNvSpPr/>
          <p:nvPr/>
        </p:nvSpPr>
        <p:spPr>
          <a:xfrm>
            <a:off x="2300053" y="3161266"/>
            <a:ext cx="2146656" cy="2146656"/>
          </a:xfrm>
          <a:prstGeom prst="ellipse">
            <a:avLst/>
          </a:prstGeom>
          <a:solidFill>
            <a:srgbClr val="4679BD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0" name="Oval 759">
            <a:extLst>
              <a:ext uri="{FF2B5EF4-FFF2-40B4-BE49-F238E27FC236}">
                <a16:creationId xmlns:a16="http://schemas.microsoft.com/office/drawing/2014/main" id="{445FF1FF-B52A-4CA1-AF6B-CDDBA0CA5F0A}"/>
              </a:ext>
            </a:extLst>
          </p:cNvPr>
          <p:cNvSpPr/>
          <p:nvPr/>
        </p:nvSpPr>
        <p:spPr>
          <a:xfrm>
            <a:off x="4851460" y="3571150"/>
            <a:ext cx="2813730" cy="2813730"/>
          </a:xfrm>
          <a:prstGeom prst="ellipse">
            <a:avLst/>
          </a:prstGeom>
          <a:solidFill>
            <a:srgbClr val="E15829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1" name="Oval 760">
            <a:extLst>
              <a:ext uri="{FF2B5EF4-FFF2-40B4-BE49-F238E27FC236}">
                <a16:creationId xmlns:a16="http://schemas.microsoft.com/office/drawing/2014/main" id="{DFD3C615-AFE5-4684-8206-C1671796E015}"/>
              </a:ext>
            </a:extLst>
          </p:cNvPr>
          <p:cNvSpPr/>
          <p:nvPr/>
        </p:nvSpPr>
        <p:spPr>
          <a:xfrm>
            <a:off x="7823304" y="2638519"/>
            <a:ext cx="2260005" cy="2260005"/>
          </a:xfrm>
          <a:prstGeom prst="ellipse">
            <a:avLst/>
          </a:prstGeom>
          <a:solidFill>
            <a:srgbClr val="E84784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2" name="Oval 761">
            <a:extLst>
              <a:ext uri="{FF2B5EF4-FFF2-40B4-BE49-F238E27FC236}">
                <a16:creationId xmlns:a16="http://schemas.microsoft.com/office/drawing/2014/main" id="{EECB453B-21EC-4C82-A99A-D751D35B136D}"/>
              </a:ext>
            </a:extLst>
          </p:cNvPr>
          <p:cNvSpPr/>
          <p:nvPr/>
        </p:nvSpPr>
        <p:spPr>
          <a:xfrm>
            <a:off x="9525311" y="4215897"/>
            <a:ext cx="2465251" cy="2465251"/>
          </a:xfrm>
          <a:prstGeom prst="ellipse">
            <a:avLst/>
          </a:prstGeom>
          <a:solidFill>
            <a:srgbClr val="00946D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1" name="TextBox 770">
            <a:extLst>
              <a:ext uri="{FF2B5EF4-FFF2-40B4-BE49-F238E27FC236}">
                <a16:creationId xmlns:a16="http://schemas.microsoft.com/office/drawing/2014/main" id="{03A8AA23-7D7D-47DA-AA72-5E9ECA3AE7EB}"/>
              </a:ext>
            </a:extLst>
          </p:cNvPr>
          <p:cNvSpPr txBox="1"/>
          <p:nvPr/>
        </p:nvSpPr>
        <p:spPr>
          <a:xfrm>
            <a:off x="2488795" y="3329341"/>
            <a:ext cx="17793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Antigua &amp; Barbuda 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Bahamas; Barbados 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Belize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Canada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Dominica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Grenada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Guyana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Jamaica </a:t>
            </a:r>
            <a:b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 Kitts &amp; Nevis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 Lucia</a:t>
            </a:r>
            <a:b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 Vincent &amp; The Grenadines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Trinidad And Tobago</a:t>
            </a:r>
          </a:p>
        </p:txBody>
      </p:sp>
      <p:sp>
        <p:nvSpPr>
          <p:cNvPr id="774" name="TextBox 773">
            <a:extLst>
              <a:ext uri="{FF2B5EF4-FFF2-40B4-BE49-F238E27FC236}">
                <a16:creationId xmlns:a16="http://schemas.microsoft.com/office/drawing/2014/main" id="{39166CA5-6B29-4AC8-86DF-1612754238F2}"/>
              </a:ext>
            </a:extLst>
          </p:cNvPr>
          <p:cNvSpPr txBox="1"/>
          <p:nvPr/>
        </p:nvSpPr>
        <p:spPr>
          <a:xfrm>
            <a:off x="5544220" y="3625572"/>
            <a:ext cx="1412676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Botswana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Cameroon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Eswatini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Gambia, The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Ghana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Kenya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Lesotho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Malawi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Mauritius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Mozambique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Namibia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Nigeria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Rwanda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Seychelles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Sierra Leone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South Africa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Tanzania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Uganda</a:t>
            </a:r>
          </a:p>
          <a:p>
            <a:pPr marR="0" lvl="0" algn="ctr">
              <a:spcBef>
                <a:spcPts val="0"/>
              </a:spcBef>
              <a:spcAft>
                <a:spcPts val="40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Zambia</a:t>
            </a:r>
          </a:p>
        </p:txBody>
      </p:sp>
      <p:sp>
        <p:nvSpPr>
          <p:cNvPr id="775" name="Oval 774">
            <a:extLst>
              <a:ext uri="{FF2B5EF4-FFF2-40B4-BE49-F238E27FC236}">
                <a16:creationId xmlns:a16="http://schemas.microsoft.com/office/drawing/2014/main" id="{B6C7DF9E-140C-4736-9464-E8684F5DEA59}"/>
              </a:ext>
            </a:extLst>
          </p:cNvPr>
          <p:cNvSpPr/>
          <p:nvPr/>
        </p:nvSpPr>
        <p:spPr>
          <a:xfrm>
            <a:off x="5596558" y="2282462"/>
            <a:ext cx="1216726" cy="1216726"/>
          </a:xfrm>
          <a:prstGeom prst="ellipse">
            <a:avLst/>
          </a:prstGeom>
          <a:solidFill>
            <a:srgbClr val="45283B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7" name="TextBox 776">
            <a:extLst>
              <a:ext uri="{FF2B5EF4-FFF2-40B4-BE49-F238E27FC236}">
                <a16:creationId xmlns:a16="http://schemas.microsoft.com/office/drawing/2014/main" id="{2DF775A1-C76A-47B0-8376-44E5FBCA3FFF}"/>
              </a:ext>
            </a:extLst>
          </p:cNvPr>
          <p:cNvSpPr txBox="1"/>
          <p:nvPr/>
        </p:nvSpPr>
        <p:spPr>
          <a:xfrm>
            <a:off x="5602264" y="2580892"/>
            <a:ext cx="121492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Cyprus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Malta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United Kingdom</a:t>
            </a:r>
          </a:p>
        </p:txBody>
      </p:sp>
      <p:sp>
        <p:nvSpPr>
          <p:cNvPr id="779" name="TextBox 778">
            <a:extLst>
              <a:ext uri="{FF2B5EF4-FFF2-40B4-BE49-F238E27FC236}">
                <a16:creationId xmlns:a16="http://schemas.microsoft.com/office/drawing/2014/main" id="{112D035D-2059-4E37-9ACB-BCD3511A84C5}"/>
              </a:ext>
            </a:extLst>
          </p:cNvPr>
          <p:cNvSpPr txBox="1"/>
          <p:nvPr/>
        </p:nvSpPr>
        <p:spPr>
          <a:xfrm>
            <a:off x="7817687" y="3093676"/>
            <a:ext cx="22757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Bangladesh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Brunei Darussalam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Malaysia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Maldives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Pakistan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Singapore</a:t>
            </a:r>
          </a:p>
          <a:p>
            <a:pPr marR="0" lvl="0" algn="ctr">
              <a:spcBef>
                <a:spcPts val="0"/>
              </a:spcBef>
              <a:spcAft>
                <a:spcPts val="40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Sri Lanka</a:t>
            </a:r>
          </a:p>
        </p:txBody>
      </p:sp>
      <p:sp>
        <p:nvSpPr>
          <p:cNvPr id="781" name="TextBox 780">
            <a:extLst>
              <a:ext uri="{FF2B5EF4-FFF2-40B4-BE49-F238E27FC236}">
                <a16:creationId xmlns:a16="http://schemas.microsoft.com/office/drawing/2014/main" id="{5A1EA6AC-1D93-4A3A-8D12-EFEF931600AD}"/>
              </a:ext>
            </a:extLst>
          </p:cNvPr>
          <p:cNvSpPr txBox="1"/>
          <p:nvPr/>
        </p:nvSpPr>
        <p:spPr>
          <a:xfrm>
            <a:off x="9943819" y="4585254"/>
            <a:ext cx="1610892" cy="1667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Australia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Fiji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Kiribati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Nauru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Zealand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Papua New Guinea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Samoa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Solomon Islands</a:t>
            </a:r>
          </a:p>
          <a:p>
            <a:pPr marR="0" lvl="0" algn="ctr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Tonga</a:t>
            </a:r>
          </a:p>
          <a:p>
            <a:pPr marR="0" lvl="0" algn="ctr">
              <a:spcBef>
                <a:spcPts val="0"/>
              </a:spcBef>
              <a:spcAft>
                <a:spcPts val="400"/>
              </a:spcAft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Tuvalu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Vanuatu</a:t>
            </a:r>
          </a:p>
        </p:txBody>
      </p:sp>
    </p:spTree>
    <p:extLst>
      <p:ext uri="{BB962C8B-B14F-4D97-AF65-F5344CB8AC3E}">
        <p14:creationId xmlns:p14="http://schemas.microsoft.com/office/powerpoint/2010/main" val="55592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FF77B83-2314-4084-9310-58D646E7F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381000"/>
            <a:ext cx="6673850" cy="4998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5">
            <a:extLst>
              <a:ext uri="{FF2B5EF4-FFF2-40B4-BE49-F238E27FC236}">
                <a16:creationId xmlns:a16="http://schemas.microsoft.com/office/drawing/2014/main" id="{DA1E7D44-1B91-4E8F-8DAB-E70F565B4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9074" y="5151437"/>
            <a:ext cx="6673849" cy="1325563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290089"/>
                </a:solidFill>
              </a:rPr>
              <a:t>COL Strategic Plan 2021-2027</a:t>
            </a:r>
          </a:p>
        </p:txBody>
      </p:sp>
    </p:spTree>
    <p:extLst>
      <p:ext uri="{BB962C8B-B14F-4D97-AF65-F5344CB8AC3E}">
        <p14:creationId xmlns:p14="http://schemas.microsoft.com/office/powerpoint/2010/main" val="206842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F180278-865F-4AF4-B622-8100B8449AD2}"/>
              </a:ext>
            </a:extLst>
          </p:cNvPr>
          <p:cNvSpPr/>
          <p:nvPr/>
        </p:nvSpPr>
        <p:spPr>
          <a:xfrm>
            <a:off x="0" y="2826326"/>
            <a:ext cx="12192000" cy="403167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64B4057-9025-43F0-86DB-0180C363CE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1597" y="1521825"/>
            <a:ext cx="3308755" cy="2646483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CD0095A-39E3-4115-A46A-E3405838F39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6001" y="1509658"/>
            <a:ext cx="3161942" cy="2658652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307980E-42F2-4EC3-A83B-97D464B93C6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6973" y="1509439"/>
            <a:ext cx="3444652" cy="2658868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2" name="object 3">
            <a:extLst>
              <a:ext uri="{FF2B5EF4-FFF2-40B4-BE49-F238E27FC236}">
                <a16:creationId xmlns:a16="http://schemas.microsoft.com/office/drawing/2014/main" id="{CF0826D1-35DA-418F-9EC9-BB233CE75087}"/>
              </a:ext>
            </a:extLst>
          </p:cNvPr>
          <p:cNvSpPr txBox="1">
            <a:spLocks/>
          </p:cNvSpPr>
          <p:nvPr/>
        </p:nvSpPr>
        <p:spPr>
          <a:xfrm>
            <a:off x="6346395" y="809960"/>
            <a:ext cx="2710850" cy="1121454"/>
          </a:xfrm>
          <a:prstGeom prst="rect">
            <a:avLst/>
          </a:prstGeom>
        </p:spPr>
        <p:txBody>
          <a:bodyPr vert="horz" wrap="square" lIns="0" tIns="12383" rIns="0" bIns="0" rtlCol="0">
            <a:spAutoFit/>
          </a:bodyPr>
          <a:lstStyle>
            <a:lvl1pPr>
              <a:defRPr sz="3550" b="1" i="0">
                <a:solidFill>
                  <a:srgbClr val="340388"/>
                </a:solidFill>
                <a:latin typeface="Arial"/>
                <a:ea typeface="+mj-ea"/>
                <a:cs typeface="Arial"/>
              </a:defRPr>
            </a:lvl1pPr>
          </a:lstStyle>
          <a:p>
            <a:pPr marL="9525" algn="ctr">
              <a:spcBef>
                <a:spcPts val="98"/>
              </a:spcBef>
            </a:pPr>
            <a:r>
              <a:rPr lang="en-US" sz="3300" kern="0" spc="-34" dirty="0">
                <a:solidFill>
                  <a:srgbClr val="FFFFFF"/>
                </a:solidFill>
                <a:latin typeface="Stone Sans ITC Std SemiBold" panose="02000703060000020004" pitchFamily="50" charset="0"/>
              </a:rPr>
              <a:t>$</a:t>
            </a:r>
          </a:p>
          <a:p>
            <a:pPr marL="9525" algn="ctr">
              <a:spcBef>
                <a:spcPts val="98"/>
              </a:spcBef>
            </a:pPr>
            <a:r>
              <a:rPr lang="en-US" sz="3113" kern="0" dirty="0">
                <a:latin typeface="Stone Sans ITC Std SemiBold" panose="02000703060000020004" pitchFamily="50" charset="0"/>
              </a:rPr>
              <a:t>                  </a:t>
            </a:r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7E98B192-C524-49E0-8E94-F384637DF7B0}"/>
              </a:ext>
            </a:extLst>
          </p:cNvPr>
          <p:cNvSpPr/>
          <p:nvPr/>
        </p:nvSpPr>
        <p:spPr>
          <a:xfrm>
            <a:off x="4766450" y="0"/>
            <a:ext cx="2906842" cy="1852467"/>
          </a:xfrm>
          <a:prstGeom prst="rect">
            <a:avLst/>
          </a:prstGeom>
          <a:solidFill>
            <a:srgbClr val="B3AA7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185" tIns="120185" rIns="120185" bIns="120185" numCol="1" spcCol="1270" anchor="b" anchorCtr="0">
            <a:noAutofit/>
          </a:bodyPr>
          <a:lstStyle/>
          <a:p>
            <a:pPr algn="ctr"/>
            <a:r>
              <a:rPr lang="en-CA" sz="2000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</a:t>
            </a:r>
          </a:p>
          <a:p>
            <a:pPr algn="ctr"/>
            <a:r>
              <a:rPr lang="en-CA" sz="2000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INCLUSION</a:t>
            </a:r>
            <a:endParaRPr lang="en-US" sz="2000" dirty="0">
              <a:solidFill>
                <a:srgbClr val="2900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BB4483C6-7347-457E-BEB6-DDAAC8B738B1}"/>
              </a:ext>
            </a:extLst>
          </p:cNvPr>
          <p:cNvSpPr/>
          <p:nvPr/>
        </p:nvSpPr>
        <p:spPr>
          <a:xfrm>
            <a:off x="8146622" y="0"/>
            <a:ext cx="2806733" cy="1866752"/>
          </a:xfrm>
          <a:prstGeom prst="rect">
            <a:avLst/>
          </a:prstGeom>
          <a:solidFill>
            <a:srgbClr val="B3AA7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185" tIns="120185" rIns="120185" bIns="120185" numCol="1" spcCol="1270" anchor="b" anchorCtr="0">
            <a:noAutofit/>
          </a:bodyPr>
          <a:lstStyle/>
          <a:p>
            <a:pPr algn="ctr"/>
            <a:r>
              <a:rPr lang="en-CA" sz="2000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ENVIRONMENTAL CONSERVATION</a:t>
            </a:r>
            <a:endParaRPr lang="en-US" sz="2000" dirty="0">
              <a:solidFill>
                <a:srgbClr val="2900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Freeform 22">
            <a:extLst>
              <a:ext uri="{FF2B5EF4-FFF2-40B4-BE49-F238E27FC236}">
                <a16:creationId xmlns:a16="http://schemas.microsoft.com/office/drawing/2014/main" id="{FEEA4364-5A62-4A03-B031-F24BF5C863C0}"/>
              </a:ext>
            </a:extLst>
          </p:cNvPr>
          <p:cNvSpPr/>
          <p:nvPr/>
        </p:nvSpPr>
        <p:spPr>
          <a:xfrm>
            <a:off x="1321013" y="0"/>
            <a:ext cx="2824780" cy="1814109"/>
          </a:xfrm>
          <a:prstGeom prst="rect">
            <a:avLst/>
          </a:prstGeom>
          <a:solidFill>
            <a:srgbClr val="B3AA7E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185" tIns="120185" rIns="120185" bIns="120185" numCol="1" spcCol="1270" anchor="b" anchorCtr="0">
            <a:noAutofit/>
          </a:bodyPr>
          <a:lstStyle/>
          <a:p>
            <a:pPr algn="ctr"/>
            <a:r>
              <a:rPr lang="en-CA" sz="2000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ECONOMIC EMPOWERMENT</a:t>
            </a:r>
            <a:endParaRPr lang="en-US" sz="2000" dirty="0">
              <a:solidFill>
                <a:srgbClr val="2900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B9AF50-920A-46A8-A0C6-7360CBE4CD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534" y="5297138"/>
            <a:ext cx="10725150" cy="12001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A914C8-5C9C-46CA-B864-D4C62A556BE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7638" y="4346942"/>
            <a:ext cx="776671" cy="100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7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erson, standing, outdoor, academic costume&#10;&#10;Description automatically generated">
            <a:extLst>
              <a:ext uri="{FF2B5EF4-FFF2-40B4-BE49-F238E27FC236}">
                <a16:creationId xmlns:a16="http://schemas.microsoft.com/office/drawing/2014/main" id="{9DC51F4D-50DF-40B4-AC5C-60A28CE299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232" b="12575"/>
          <a:stretch/>
        </p:blipFill>
        <p:spPr>
          <a:xfrm>
            <a:off x="1111213" y="-8064"/>
            <a:ext cx="3928872" cy="4764465"/>
          </a:xfrm>
          <a:prstGeom prst="rect">
            <a:avLst/>
          </a:prstGeom>
        </p:spPr>
      </p:pic>
      <p:pic>
        <p:nvPicPr>
          <p:cNvPr id="6" name="Picture 5" descr="A picture containing person&#10;&#10;Description automatically generated">
            <a:extLst>
              <a:ext uri="{FF2B5EF4-FFF2-40B4-BE49-F238E27FC236}">
                <a16:creationId xmlns:a16="http://schemas.microsoft.com/office/drawing/2014/main" id="{5C27B3D0-E6DD-4BBF-81C9-13BEB9C350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932"/>
          <a:stretch/>
        </p:blipFill>
        <p:spPr>
          <a:xfrm>
            <a:off x="7220034" y="-8064"/>
            <a:ext cx="3928872" cy="476446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F398189-D10A-429A-A678-CCA27B4B786A}"/>
              </a:ext>
            </a:extLst>
          </p:cNvPr>
          <p:cNvSpPr/>
          <p:nvPr/>
        </p:nvSpPr>
        <p:spPr>
          <a:xfrm>
            <a:off x="1111213" y="4451605"/>
            <a:ext cx="3928872" cy="1077218"/>
          </a:xfrm>
          <a:prstGeom prst="rect">
            <a:avLst/>
          </a:prstGeom>
          <a:solidFill>
            <a:srgbClr val="A2AFE3">
              <a:alpha val="62000"/>
            </a:srgbClr>
          </a:solidFill>
          <a:effectLst/>
        </p:spPr>
        <p:txBody>
          <a:bodyPr wrap="square">
            <a:spAutoFit/>
          </a:bodyPr>
          <a:lstStyle/>
          <a:p>
            <a:pPr algn="ctr"/>
            <a:endParaRPr lang="en-US" sz="3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Education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3342A01-DEBD-4DEB-B873-54E654B5D0CD}"/>
              </a:ext>
            </a:extLst>
          </p:cNvPr>
          <p:cNvSpPr/>
          <p:nvPr/>
        </p:nvSpPr>
        <p:spPr>
          <a:xfrm>
            <a:off x="7220034" y="4451605"/>
            <a:ext cx="3928872" cy="1077218"/>
          </a:xfrm>
          <a:prstGeom prst="rect">
            <a:avLst/>
          </a:prstGeom>
          <a:solidFill>
            <a:srgbClr val="A2AFE3">
              <a:alpha val="62000"/>
            </a:srgbClr>
          </a:solidFill>
          <a:effectLst/>
        </p:spPr>
        <p:txBody>
          <a:bodyPr wrap="square">
            <a:spAutoFit/>
          </a:bodyPr>
          <a:lstStyle/>
          <a:p>
            <a:pPr algn="ctr"/>
            <a:endParaRPr lang="en-US" sz="3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AF1BC9-D206-4FFB-ACE6-0D583D2229CA}"/>
              </a:ext>
            </a:extLst>
          </p:cNvPr>
          <p:cNvSpPr/>
          <p:nvPr/>
        </p:nvSpPr>
        <p:spPr>
          <a:xfrm>
            <a:off x="14514" y="5809965"/>
            <a:ext cx="12192000" cy="5847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Gender Equality   |   Technology-Enabled Learning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FA4878-3836-470F-8956-210D77F782EC}"/>
              </a:ext>
            </a:extLst>
          </p:cNvPr>
          <p:cNvSpPr/>
          <p:nvPr/>
        </p:nvSpPr>
        <p:spPr>
          <a:xfrm>
            <a:off x="0" y="3721033"/>
            <a:ext cx="12192000" cy="1035368"/>
          </a:xfrm>
          <a:prstGeom prst="rect">
            <a:avLst/>
          </a:prstGeom>
          <a:solidFill>
            <a:srgbClr val="2900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BCD392-AF11-41EB-8CE6-FCD82D1BB9F2}"/>
              </a:ext>
            </a:extLst>
          </p:cNvPr>
          <p:cNvSpPr txBox="1"/>
          <p:nvPr/>
        </p:nvSpPr>
        <p:spPr>
          <a:xfrm>
            <a:off x="0" y="3909718"/>
            <a:ext cx="12192000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chemeClr val="bg1"/>
                </a:solidFill>
                <a:latin typeface="Oscine" panose="020B0506040202020204" pitchFamily="34" charset="0"/>
                <a:ea typeface="PT Sans" panose="020B0503020203020204" pitchFamily="34" charset="0"/>
                <a:cs typeface="Oscine" panose="020B0506040202020204" pitchFamily="34" charset="0"/>
              </a:defRPr>
            </a:lvl1pPr>
          </a:lstStyle>
          <a:p>
            <a:r>
              <a:rPr lang="en-US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PROGRAMME SECTORS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3C00970-376F-4A21-B653-FE3820CEDC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0386" y="3055829"/>
            <a:ext cx="609444" cy="78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74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person, group&#10;&#10;Description automatically generated">
            <a:extLst>
              <a:ext uri="{FF2B5EF4-FFF2-40B4-BE49-F238E27FC236}">
                <a16:creationId xmlns:a16="http://schemas.microsoft.com/office/drawing/2014/main" id="{BFA16501-70E6-4EDB-B539-FE0EA1F651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724" r="41428"/>
          <a:stretch/>
        </p:blipFill>
        <p:spPr>
          <a:xfrm>
            <a:off x="0" y="4105846"/>
            <a:ext cx="2139146" cy="2760303"/>
          </a:xfrm>
          <a:prstGeom prst="rect">
            <a:avLst/>
          </a:prstGeom>
        </p:spPr>
      </p:pic>
      <p:pic>
        <p:nvPicPr>
          <p:cNvPr id="25" name="Picture 24" descr="A group of women looking at a computer&#10;&#10;Description automatically generated with medium confidence">
            <a:extLst>
              <a:ext uri="{FF2B5EF4-FFF2-40B4-BE49-F238E27FC236}">
                <a16:creationId xmlns:a16="http://schemas.microsoft.com/office/drawing/2014/main" id="{CEF82447-B86F-43C5-ABC2-B52515B202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273"/>
          <a:stretch/>
        </p:blipFill>
        <p:spPr>
          <a:xfrm>
            <a:off x="1" y="-8149"/>
            <a:ext cx="4370952" cy="27603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C46E8EC-4371-4E31-B43B-136BB1341C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7002" y="0"/>
            <a:ext cx="4907206" cy="2760313"/>
          </a:xfrm>
          <a:prstGeom prst="rect">
            <a:avLst/>
          </a:prstGeom>
        </p:spPr>
      </p:pic>
      <p:pic>
        <p:nvPicPr>
          <p:cNvPr id="16" name="Picture 15" descr="A person in a red dress walking a group of sheep in a grassy field&#10;&#10;Description automatically generated with low confidence">
            <a:extLst>
              <a:ext uri="{FF2B5EF4-FFF2-40B4-BE49-F238E27FC236}">
                <a16:creationId xmlns:a16="http://schemas.microsoft.com/office/drawing/2014/main" id="{68EF5422-8455-419B-95BE-CFEFBEDD8CB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557" t="17185" r="20564" b="11970"/>
          <a:stretch/>
        </p:blipFill>
        <p:spPr>
          <a:xfrm>
            <a:off x="2326436" y="4097681"/>
            <a:ext cx="4771045" cy="2760319"/>
          </a:xfrm>
          <a:prstGeom prst="rect">
            <a:avLst/>
          </a:prstGeom>
        </p:spPr>
      </p:pic>
      <p:pic>
        <p:nvPicPr>
          <p:cNvPr id="18" name="Picture 17" descr="A group of people sitting on the ground&#10;&#10;Description automatically generated with low confidence">
            <a:extLst>
              <a:ext uri="{FF2B5EF4-FFF2-40B4-BE49-F238E27FC236}">
                <a16:creationId xmlns:a16="http://schemas.microsoft.com/office/drawing/2014/main" id="{A5B856B8-1FE3-4F3B-88B1-86E23EE29B3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84777" y="4097687"/>
            <a:ext cx="4907222" cy="2760313"/>
          </a:xfrm>
          <a:prstGeom prst="rect">
            <a:avLst/>
          </a:prstGeom>
          <a:noFill/>
        </p:spPr>
      </p:pic>
      <p:pic>
        <p:nvPicPr>
          <p:cNvPr id="23" name="Picture 22" descr="A group of people wearing masks&#10;&#10;Description automatically generated with low confidence">
            <a:extLst>
              <a:ext uri="{FF2B5EF4-FFF2-40B4-BE49-F238E27FC236}">
                <a16:creationId xmlns:a16="http://schemas.microsoft.com/office/drawing/2014/main" id="{83C70193-DD00-454C-AE62-56E2CEA2C80E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19" t="8869" r="13878" b="22402"/>
          <a:stretch/>
        </p:blipFill>
        <p:spPr>
          <a:xfrm>
            <a:off x="9663017" y="0"/>
            <a:ext cx="2528983" cy="27603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87A302D-D1D2-4376-ACB6-ED822BD22F96}"/>
              </a:ext>
            </a:extLst>
          </p:cNvPr>
          <p:cNvSpPr/>
          <p:nvPr/>
        </p:nvSpPr>
        <p:spPr>
          <a:xfrm>
            <a:off x="0" y="2623128"/>
            <a:ext cx="12192000" cy="1597890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7575F4-45DD-4A9B-BC0E-63A49CB46B7B}"/>
              </a:ext>
            </a:extLst>
          </p:cNvPr>
          <p:cNvSpPr txBox="1"/>
          <p:nvPr/>
        </p:nvSpPr>
        <p:spPr>
          <a:xfrm>
            <a:off x="203200" y="2420465"/>
            <a:ext cx="11798300" cy="2000548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4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4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Leveraging new and existing technologies</a:t>
            </a:r>
          </a:p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5767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07182D0-204F-4DFF-8275-8A94C5FB5C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52" y="-18473"/>
            <a:ext cx="12179297" cy="68764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4444EA-6AC7-450C-A21F-6365E1E90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3749" y="-57806"/>
            <a:ext cx="5495059" cy="4995862"/>
          </a:xfrm>
        </p:spPr>
        <p:txBody>
          <a:bodyPr>
            <a:normAutofit/>
          </a:bodyPr>
          <a:lstStyle/>
          <a:p>
            <a:r>
              <a:rPr lang="en-US" sz="8000" dirty="0">
                <a:solidFill>
                  <a:srgbClr val="290089"/>
                </a:solidFill>
              </a:rPr>
              <a:t>COL’s Six Paradigm Shifts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302BB6-ABA2-44A3-BE27-203DB58AF6D0}"/>
              </a:ext>
            </a:extLst>
          </p:cNvPr>
          <p:cNvGrpSpPr/>
          <p:nvPr/>
        </p:nvGrpSpPr>
        <p:grpSpPr>
          <a:xfrm>
            <a:off x="-421983" y="-368673"/>
            <a:ext cx="5359107" cy="7595346"/>
            <a:chOff x="-200310" y="-473330"/>
            <a:chExt cx="5359107" cy="759534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61BB991-3FD9-4B57-969A-D406D26E4482}"/>
                </a:ext>
              </a:extLst>
            </p:cNvPr>
            <p:cNvSpPr/>
            <p:nvPr/>
          </p:nvSpPr>
          <p:spPr>
            <a:xfrm>
              <a:off x="-200310" y="-473330"/>
              <a:ext cx="1985239" cy="1980578"/>
            </a:xfrm>
            <a:custGeom>
              <a:avLst/>
              <a:gdLst>
                <a:gd name="connsiteX0" fmla="*/ 1219216 w 2438432"/>
                <a:gd name="connsiteY0" fmla="*/ 1648518 h 2432708"/>
                <a:gd name="connsiteX1" fmla="*/ 789915 w 2438432"/>
                <a:gd name="connsiteY1" fmla="*/ 1219216 h 2432708"/>
                <a:gd name="connsiteX2" fmla="*/ 1219216 w 2438432"/>
                <a:gd name="connsiteY2" fmla="*/ 789915 h 2432708"/>
                <a:gd name="connsiteX3" fmla="*/ 1648518 w 2438432"/>
                <a:gd name="connsiteY3" fmla="*/ 1219216 h 2432708"/>
                <a:gd name="connsiteX4" fmla="*/ 1219216 w 2438432"/>
                <a:gd name="connsiteY4" fmla="*/ 1648518 h 2432708"/>
                <a:gd name="connsiteX5" fmla="*/ 2186576 w 2438432"/>
                <a:gd name="connsiteY5" fmla="*/ 950187 h 2432708"/>
                <a:gd name="connsiteX6" fmla="*/ 2094991 w 2438432"/>
                <a:gd name="connsiteY6" fmla="*/ 726951 h 2432708"/>
                <a:gd name="connsiteX7" fmla="*/ 2186576 w 2438432"/>
                <a:gd name="connsiteY7" fmla="*/ 457922 h 2432708"/>
                <a:gd name="connsiteX8" fmla="*/ 1980511 w 2438432"/>
                <a:gd name="connsiteY8" fmla="*/ 251857 h 2432708"/>
                <a:gd name="connsiteX9" fmla="*/ 1711482 w 2438432"/>
                <a:gd name="connsiteY9" fmla="*/ 343441 h 2432708"/>
                <a:gd name="connsiteX10" fmla="*/ 1488245 w 2438432"/>
                <a:gd name="connsiteY10" fmla="*/ 251857 h 2432708"/>
                <a:gd name="connsiteX11" fmla="*/ 1362317 w 2438432"/>
                <a:gd name="connsiteY11" fmla="*/ 0 h 2432708"/>
                <a:gd name="connsiteX12" fmla="*/ 1076116 w 2438432"/>
                <a:gd name="connsiteY12" fmla="*/ 0 h 2432708"/>
                <a:gd name="connsiteX13" fmla="*/ 950187 w 2438432"/>
                <a:gd name="connsiteY13" fmla="*/ 251857 h 2432708"/>
                <a:gd name="connsiteX14" fmla="*/ 726951 w 2438432"/>
                <a:gd name="connsiteY14" fmla="*/ 343441 h 2432708"/>
                <a:gd name="connsiteX15" fmla="*/ 457922 w 2438432"/>
                <a:gd name="connsiteY15" fmla="*/ 251857 h 2432708"/>
                <a:gd name="connsiteX16" fmla="*/ 251857 w 2438432"/>
                <a:gd name="connsiteY16" fmla="*/ 457922 h 2432708"/>
                <a:gd name="connsiteX17" fmla="*/ 343441 w 2438432"/>
                <a:gd name="connsiteY17" fmla="*/ 726951 h 2432708"/>
                <a:gd name="connsiteX18" fmla="*/ 251857 w 2438432"/>
                <a:gd name="connsiteY18" fmla="*/ 950187 h 2432708"/>
                <a:gd name="connsiteX19" fmla="*/ 0 w 2438432"/>
                <a:gd name="connsiteY19" fmla="*/ 1076116 h 2432708"/>
                <a:gd name="connsiteX20" fmla="*/ 0 w 2438432"/>
                <a:gd name="connsiteY20" fmla="*/ 1362317 h 2432708"/>
                <a:gd name="connsiteX21" fmla="*/ 251857 w 2438432"/>
                <a:gd name="connsiteY21" fmla="*/ 1488245 h 2432708"/>
                <a:gd name="connsiteX22" fmla="*/ 343441 w 2438432"/>
                <a:gd name="connsiteY22" fmla="*/ 1711482 h 2432708"/>
                <a:gd name="connsiteX23" fmla="*/ 251857 w 2438432"/>
                <a:gd name="connsiteY23" fmla="*/ 1980511 h 2432708"/>
                <a:gd name="connsiteX24" fmla="*/ 452198 w 2438432"/>
                <a:gd name="connsiteY24" fmla="*/ 2180852 h 2432708"/>
                <a:gd name="connsiteX25" fmla="*/ 721226 w 2438432"/>
                <a:gd name="connsiteY25" fmla="*/ 2089267 h 2432708"/>
                <a:gd name="connsiteX26" fmla="*/ 944463 w 2438432"/>
                <a:gd name="connsiteY26" fmla="*/ 2180852 h 2432708"/>
                <a:gd name="connsiteX27" fmla="*/ 1070392 w 2438432"/>
                <a:gd name="connsiteY27" fmla="*/ 2432709 h 2432708"/>
                <a:gd name="connsiteX28" fmla="*/ 1356593 w 2438432"/>
                <a:gd name="connsiteY28" fmla="*/ 2432709 h 2432708"/>
                <a:gd name="connsiteX29" fmla="*/ 1482521 w 2438432"/>
                <a:gd name="connsiteY29" fmla="*/ 2180852 h 2432708"/>
                <a:gd name="connsiteX30" fmla="*/ 1705758 w 2438432"/>
                <a:gd name="connsiteY30" fmla="*/ 2089267 h 2432708"/>
                <a:gd name="connsiteX31" fmla="*/ 1974787 w 2438432"/>
                <a:gd name="connsiteY31" fmla="*/ 2180852 h 2432708"/>
                <a:gd name="connsiteX32" fmla="*/ 2180852 w 2438432"/>
                <a:gd name="connsiteY32" fmla="*/ 1980511 h 2432708"/>
                <a:gd name="connsiteX33" fmla="*/ 2089267 w 2438432"/>
                <a:gd name="connsiteY33" fmla="*/ 1711482 h 2432708"/>
                <a:gd name="connsiteX34" fmla="*/ 2186576 w 2438432"/>
                <a:gd name="connsiteY34" fmla="*/ 1488245 h 2432708"/>
                <a:gd name="connsiteX35" fmla="*/ 2438432 w 2438432"/>
                <a:gd name="connsiteY35" fmla="*/ 1362317 h 2432708"/>
                <a:gd name="connsiteX36" fmla="*/ 2438432 w 2438432"/>
                <a:gd name="connsiteY36" fmla="*/ 1076116 h 2432708"/>
                <a:gd name="connsiteX37" fmla="*/ 2186576 w 2438432"/>
                <a:gd name="connsiteY37" fmla="*/ 950187 h 243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8432" h="2432708">
                  <a:moveTo>
                    <a:pt x="1219216" y="1648518"/>
                  </a:moveTo>
                  <a:cubicBezTo>
                    <a:pt x="978807" y="1648518"/>
                    <a:pt x="789915" y="1453901"/>
                    <a:pt x="789915" y="1219216"/>
                  </a:cubicBezTo>
                  <a:cubicBezTo>
                    <a:pt x="789915" y="984531"/>
                    <a:pt x="984531" y="789915"/>
                    <a:pt x="1219216" y="789915"/>
                  </a:cubicBezTo>
                  <a:cubicBezTo>
                    <a:pt x="1459625" y="789915"/>
                    <a:pt x="1648518" y="984531"/>
                    <a:pt x="1648518" y="1219216"/>
                  </a:cubicBezTo>
                  <a:cubicBezTo>
                    <a:pt x="1648518" y="1453901"/>
                    <a:pt x="1453901" y="1648518"/>
                    <a:pt x="1219216" y="1648518"/>
                  </a:cubicBezTo>
                  <a:close/>
                  <a:moveTo>
                    <a:pt x="2186576" y="950187"/>
                  </a:moveTo>
                  <a:cubicBezTo>
                    <a:pt x="2163680" y="870051"/>
                    <a:pt x="2135060" y="795639"/>
                    <a:pt x="2094991" y="726951"/>
                  </a:cubicBezTo>
                  <a:lnTo>
                    <a:pt x="2186576" y="457922"/>
                  </a:lnTo>
                  <a:lnTo>
                    <a:pt x="1980511" y="251857"/>
                  </a:lnTo>
                  <a:lnTo>
                    <a:pt x="1711482" y="343441"/>
                  </a:lnTo>
                  <a:cubicBezTo>
                    <a:pt x="1642794" y="303373"/>
                    <a:pt x="1568382" y="274753"/>
                    <a:pt x="1488245" y="251857"/>
                  </a:cubicBezTo>
                  <a:lnTo>
                    <a:pt x="1362317" y="0"/>
                  </a:lnTo>
                  <a:lnTo>
                    <a:pt x="1076116" y="0"/>
                  </a:lnTo>
                  <a:lnTo>
                    <a:pt x="950187" y="251857"/>
                  </a:lnTo>
                  <a:cubicBezTo>
                    <a:pt x="870051" y="274753"/>
                    <a:pt x="795639" y="303373"/>
                    <a:pt x="726951" y="343441"/>
                  </a:cubicBezTo>
                  <a:lnTo>
                    <a:pt x="457922" y="251857"/>
                  </a:lnTo>
                  <a:lnTo>
                    <a:pt x="251857" y="457922"/>
                  </a:lnTo>
                  <a:lnTo>
                    <a:pt x="343441" y="726951"/>
                  </a:lnTo>
                  <a:cubicBezTo>
                    <a:pt x="303373" y="795639"/>
                    <a:pt x="274753" y="870051"/>
                    <a:pt x="251857" y="950187"/>
                  </a:cubicBezTo>
                  <a:lnTo>
                    <a:pt x="0" y="1076116"/>
                  </a:lnTo>
                  <a:lnTo>
                    <a:pt x="0" y="1362317"/>
                  </a:lnTo>
                  <a:lnTo>
                    <a:pt x="251857" y="1488245"/>
                  </a:lnTo>
                  <a:cubicBezTo>
                    <a:pt x="274753" y="1568382"/>
                    <a:pt x="303373" y="1642794"/>
                    <a:pt x="343441" y="1711482"/>
                  </a:cubicBezTo>
                  <a:lnTo>
                    <a:pt x="251857" y="1980511"/>
                  </a:lnTo>
                  <a:lnTo>
                    <a:pt x="452198" y="2180852"/>
                  </a:lnTo>
                  <a:lnTo>
                    <a:pt x="721226" y="2089267"/>
                  </a:lnTo>
                  <a:cubicBezTo>
                    <a:pt x="789915" y="2129336"/>
                    <a:pt x="864327" y="2157956"/>
                    <a:pt x="944463" y="2180852"/>
                  </a:cubicBezTo>
                  <a:lnTo>
                    <a:pt x="1070392" y="2432709"/>
                  </a:lnTo>
                  <a:lnTo>
                    <a:pt x="1356593" y="2432709"/>
                  </a:lnTo>
                  <a:lnTo>
                    <a:pt x="1482521" y="2180852"/>
                  </a:lnTo>
                  <a:cubicBezTo>
                    <a:pt x="1562658" y="2157956"/>
                    <a:pt x="1637070" y="2129336"/>
                    <a:pt x="1705758" y="2089267"/>
                  </a:cubicBezTo>
                  <a:lnTo>
                    <a:pt x="1974787" y="2180852"/>
                  </a:lnTo>
                  <a:lnTo>
                    <a:pt x="2180852" y="1980511"/>
                  </a:lnTo>
                  <a:lnTo>
                    <a:pt x="2089267" y="1711482"/>
                  </a:lnTo>
                  <a:cubicBezTo>
                    <a:pt x="2129335" y="1642794"/>
                    <a:pt x="2163680" y="1562657"/>
                    <a:pt x="2186576" y="1488245"/>
                  </a:cubicBezTo>
                  <a:lnTo>
                    <a:pt x="2438432" y="1362317"/>
                  </a:lnTo>
                  <a:lnTo>
                    <a:pt x="2438432" y="1076116"/>
                  </a:lnTo>
                  <a:lnTo>
                    <a:pt x="2186576" y="950187"/>
                  </a:lnTo>
                  <a:close/>
                </a:path>
              </a:pathLst>
            </a:custGeom>
            <a:solidFill>
              <a:srgbClr val="B2DFD3"/>
            </a:solidFill>
            <a:ln w="571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EA5600E-6208-42FB-A257-845142775A97}"/>
                </a:ext>
              </a:extLst>
            </p:cNvPr>
            <p:cNvSpPr/>
            <p:nvPr/>
          </p:nvSpPr>
          <p:spPr>
            <a:xfrm>
              <a:off x="1784929" y="-473330"/>
              <a:ext cx="1985239" cy="1980578"/>
            </a:xfrm>
            <a:custGeom>
              <a:avLst/>
              <a:gdLst>
                <a:gd name="connsiteX0" fmla="*/ 1219216 w 2438432"/>
                <a:gd name="connsiteY0" fmla="*/ 1648518 h 2432708"/>
                <a:gd name="connsiteX1" fmla="*/ 789915 w 2438432"/>
                <a:gd name="connsiteY1" fmla="*/ 1219216 h 2432708"/>
                <a:gd name="connsiteX2" fmla="*/ 1219216 w 2438432"/>
                <a:gd name="connsiteY2" fmla="*/ 789915 h 2432708"/>
                <a:gd name="connsiteX3" fmla="*/ 1648518 w 2438432"/>
                <a:gd name="connsiteY3" fmla="*/ 1219216 h 2432708"/>
                <a:gd name="connsiteX4" fmla="*/ 1219216 w 2438432"/>
                <a:gd name="connsiteY4" fmla="*/ 1648518 h 2432708"/>
                <a:gd name="connsiteX5" fmla="*/ 2186576 w 2438432"/>
                <a:gd name="connsiteY5" fmla="*/ 950187 h 2432708"/>
                <a:gd name="connsiteX6" fmla="*/ 2094991 w 2438432"/>
                <a:gd name="connsiteY6" fmla="*/ 726951 h 2432708"/>
                <a:gd name="connsiteX7" fmla="*/ 2186576 w 2438432"/>
                <a:gd name="connsiteY7" fmla="*/ 457922 h 2432708"/>
                <a:gd name="connsiteX8" fmla="*/ 1980511 w 2438432"/>
                <a:gd name="connsiteY8" fmla="*/ 251857 h 2432708"/>
                <a:gd name="connsiteX9" fmla="*/ 1711482 w 2438432"/>
                <a:gd name="connsiteY9" fmla="*/ 343441 h 2432708"/>
                <a:gd name="connsiteX10" fmla="*/ 1488245 w 2438432"/>
                <a:gd name="connsiteY10" fmla="*/ 251857 h 2432708"/>
                <a:gd name="connsiteX11" fmla="*/ 1362317 w 2438432"/>
                <a:gd name="connsiteY11" fmla="*/ 0 h 2432708"/>
                <a:gd name="connsiteX12" fmla="*/ 1076116 w 2438432"/>
                <a:gd name="connsiteY12" fmla="*/ 0 h 2432708"/>
                <a:gd name="connsiteX13" fmla="*/ 950187 w 2438432"/>
                <a:gd name="connsiteY13" fmla="*/ 251857 h 2432708"/>
                <a:gd name="connsiteX14" fmla="*/ 726951 w 2438432"/>
                <a:gd name="connsiteY14" fmla="*/ 343441 h 2432708"/>
                <a:gd name="connsiteX15" fmla="*/ 457922 w 2438432"/>
                <a:gd name="connsiteY15" fmla="*/ 251857 h 2432708"/>
                <a:gd name="connsiteX16" fmla="*/ 251857 w 2438432"/>
                <a:gd name="connsiteY16" fmla="*/ 457922 h 2432708"/>
                <a:gd name="connsiteX17" fmla="*/ 343441 w 2438432"/>
                <a:gd name="connsiteY17" fmla="*/ 726951 h 2432708"/>
                <a:gd name="connsiteX18" fmla="*/ 251857 w 2438432"/>
                <a:gd name="connsiteY18" fmla="*/ 950187 h 2432708"/>
                <a:gd name="connsiteX19" fmla="*/ 0 w 2438432"/>
                <a:gd name="connsiteY19" fmla="*/ 1076116 h 2432708"/>
                <a:gd name="connsiteX20" fmla="*/ 0 w 2438432"/>
                <a:gd name="connsiteY20" fmla="*/ 1362317 h 2432708"/>
                <a:gd name="connsiteX21" fmla="*/ 251857 w 2438432"/>
                <a:gd name="connsiteY21" fmla="*/ 1488245 h 2432708"/>
                <a:gd name="connsiteX22" fmla="*/ 343441 w 2438432"/>
                <a:gd name="connsiteY22" fmla="*/ 1711482 h 2432708"/>
                <a:gd name="connsiteX23" fmla="*/ 251857 w 2438432"/>
                <a:gd name="connsiteY23" fmla="*/ 1980511 h 2432708"/>
                <a:gd name="connsiteX24" fmla="*/ 452198 w 2438432"/>
                <a:gd name="connsiteY24" fmla="*/ 2180852 h 2432708"/>
                <a:gd name="connsiteX25" fmla="*/ 721226 w 2438432"/>
                <a:gd name="connsiteY25" fmla="*/ 2089267 h 2432708"/>
                <a:gd name="connsiteX26" fmla="*/ 944463 w 2438432"/>
                <a:gd name="connsiteY26" fmla="*/ 2180852 h 2432708"/>
                <a:gd name="connsiteX27" fmla="*/ 1070392 w 2438432"/>
                <a:gd name="connsiteY27" fmla="*/ 2432709 h 2432708"/>
                <a:gd name="connsiteX28" fmla="*/ 1356593 w 2438432"/>
                <a:gd name="connsiteY28" fmla="*/ 2432709 h 2432708"/>
                <a:gd name="connsiteX29" fmla="*/ 1482521 w 2438432"/>
                <a:gd name="connsiteY29" fmla="*/ 2180852 h 2432708"/>
                <a:gd name="connsiteX30" fmla="*/ 1705758 w 2438432"/>
                <a:gd name="connsiteY30" fmla="*/ 2089267 h 2432708"/>
                <a:gd name="connsiteX31" fmla="*/ 1974787 w 2438432"/>
                <a:gd name="connsiteY31" fmla="*/ 2180852 h 2432708"/>
                <a:gd name="connsiteX32" fmla="*/ 2180852 w 2438432"/>
                <a:gd name="connsiteY32" fmla="*/ 1980511 h 2432708"/>
                <a:gd name="connsiteX33" fmla="*/ 2089267 w 2438432"/>
                <a:gd name="connsiteY33" fmla="*/ 1711482 h 2432708"/>
                <a:gd name="connsiteX34" fmla="*/ 2186576 w 2438432"/>
                <a:gd name="connsiteY34" fmla="*/ 1488245 h 2432708"/>
                <a:gd name="connsiteX35" fmla="*/ 2438432 w 2438432"/>
                <a:gd name="connsiteY35" fmla="*/ 1362317 h 2432708"/>
                <a:gd name="connsiteX36" fmla="*/ 2438432 w 2438432"/>
                <a:gd name="connsiteY36" fmla="*/ 1076116 h 2432708"/>
                <a:gd name="connsiteX37" fmla="*/ 2186576 w 2438432"/>
                <a:gd name="connsiteY37" fmla="*/ 950187 h 243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8432" h="2432708">
                  <a:moveTo>
                    <a:pt x="1219216" y="1648518"/>
                  </a:moveTo>
                  <a:cubicBezTo>
                    <a:pt x="978807" y="1648518"/>
                    <a:pt x="789915" y="1453901"/>
                    <a:pt x="789915" y="1219216"/>
                  </a:cubicBezTo>
                  <a:cubicBezTo>
                    <a:pt x="789915" y="984531"/>
                    <a:pt x="984531" y="789915"/>
                    <a:pt x="1219216" y="789915"/>
                  </a:cubicBezTo>
                  <a:cubicBezTo>
                    <a:pt x="1459625" y="789915"/>
                    <a:pt x="1648518" y="984531"/>
                    <a:pt x="1648518" y="1219216"/>
                  </a:cubicBezTo>
                  <a:cubicBezTo>
                    <a:pt x="1648518" y="1453901"/>
                    <a:pt x="1453901" y="1648518"/>
                    <a:pt x="1219216" y="1648518"/>
                  </a:cubicBezTo>
                  <a:close/>
                  <a:moveTo>
                    <a:pt x="2186576" y="950187"/>
                  </a:moveTo>
                  <a:cubicBezTo>
                    <a:pt x="2163680" y="870051"/>
                    <a:pt x="2135060" y="795639"/>
                    <a:pt x="2094991" y="726951"/>
                  </a:cubicBezTo>
                  <a:lnTo>
                    <a:pt x="2186576" y="457922"/>
                  </a:lnTo>
                  <a:lnTo>
                    <a:pt x="1980511" y="251857"/>
                  </a:lnTo>
                  <a:lnTo>
                    <a:pt x="1711482" y="343441"/>
                  </a:lnTo>
                  <a:cubicBezTo>
                    <a:pt x="1642794" y="303373"/>
                    <a:pt x="1568382" y="274753"/>
                    <a:pt x="1488245" y="251857"/>
                  </a:cubicBezTo>
                  <a:lnTo>
                    <a:pt x="1362317" y="0"/>
                  </a:lnTo>
                  <a:lnTo>
                    <a:pt x="1076116" y="0"/>
                  </a:lnTo>
                  <a:lnTo>
                    <a:pt x="950187" y="251857"/>
                  </a:lnTo>
                  <a:cubicBezTo>
                    <a:pt x="870051" y="274753"/>
                    <a:pt x="795639" y="303373"/>
                    <a:pt x="726951" y="343441"/>
                  </a:cubicBezTo>
                  <a:lnTo>
                    <a:pt x="457922" y="251857"/>
                  </a:lnTo>
                  <a:lnTo>
                    <a:pt x="251857" y="457922"/>
                  </a:lnTo>
                  <a:lnTo>
                    <a:pt x="343441" y="726951"/>
                  </a:lnTo>
                  <a:cubicBezTo>
                    <a:pt x="303373" y="795639"/>
                    <a:pt x="274753" y="870051"/>
                    <a:pt x="251857" y="950187"/>
                  </a:cubicBezTo>
                  <a:lnTo>
                    <a:pt x="0" y="1076116"/>
                  </a:lnTo>
                  <a:lnTo>
                    <a:pt x="0" y="1362317"/>
                  </a:lnTo>
                  <a:lnTo>
                    <a:pt x="251857" y="1488245"/>
                  </a:lnTo>
                  <a:cubicBezTo>
                    <a:pt x="274753" y="1568382"/>
                    <a:pt x="303373" y="1642794"/>
                    <a:pt x="343441" y="1711482"/>
                  </a:cubicBezTo>
                  <a:lnTo>
                    <a:pt x="251857" y="1980511"/>
                  </a:lnTo>
                  <a:lnTo>
                    <a:pt x="452198" y="2180852"/>
                  </a:lnTo>
                  <a:lnTo>
                    <a:pt x="721226" y="2089267"/>
                  </a:lnTo>
                  <a:cubicBezTo>
                    <a:pt x="789915" y="2129336"/>
                    <a:pt x="864327" y="2157956"/>
                    <a:pt x="944463" y="2180852"/>
                  </a:cubicBezTo>
                  <a:lnTo>
                    <a:pt x="1070392" y="2432709"/>
                  </a:lnTo>
                  <a:lnTo>
                    <a:pt x="1356593" y="2432709"/>
                  </a:lnTo>
                  <a:lnTo>
                    <a:pt x="1482521" y="2180852"/>
                  </a:lnTo>
                  <a:cubicBezTo>
                    <a:pt x="1562658" y="2157956"/>
                    <a:pt x="1637070" y="2129336"/>
                    <a:pt x="1705758" y="2089267"/>
                  </a:cubicBezTo>
                  <a:lnTo>
                    <a:pt x="1974787" y="2180852"/>
                  </a:lnTo>
                  <a:lnTo>
                    <a:pt x="2180852" y="1980511"/>
                  </a:lnTo>
                  <a:lnTo>
                    <a:pt x="2089267" y="1711482"/>
                  </a:lnTo>
                  <a:cubicBezTo>
                    <a:pt x="2129335" y="1642794"/>
                    <a:pt x="2163680" y="1562657"/>
                    <a:pt x="2186576" y="1488245"/>
                  </a:cubicBezTo>
                  <a:lnTo>
                    <a:pt x="2438432" y="1362317"/>
                  </a:lnTo>
                  <a:lnTo>
                    <a:pt x="2438432" y="1076116"/>
                  </a:lnTo>
                  <a:lnTo>
                    <a:pt x="2186576" y="950187"/>
                  </a:lnTo>
                  <a:close/>
                </a:path>
              </a:pathLst>
            </a:custGeom>
            <a:solidFill>
              <a:srgbClr val="F6CDBE"/>
            </a:solidFill>
            <a:ln w="571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E9D1E44-1C10-4EF6-A957-342FE587B249}"/>
                </a:ext>
              </a:extLst>
            </p:cNvPr>
            <p:cNvSpPr/>
            <p:nvPr/>
          </p:nvSpPr>
          <p:spPr>
            <a:xfrm>
              <a:off x="3173558" y="931069"/>
              <a:ext cx="1985239" cy="1980578"/>
            </a:xfrm>
            <a:custGeom>
              <a:avLst/>
              <a:gdLst>
                <a:gd name="connsiteX0" fmla="*/ 1219216 w 2438432"/>
                <a:gd name="connsiteY0" fmla="*/ 1648518 h 2432708"/>
                <a:gd name="connsiteX1" fmla="*/ 789915 w 2438432"/>
                <a:gd name="connsiteY1" fmla="*/ 1219216 h 2432708"/>
                <a:gd name="connsiteX2" fmla="*/ 1219216 w 2438432"/>
                <a:gd name="connsiteY2" fmla="*/ 789915 h 2432708"/>
                <a:gd name="connsiteX3" fmla="*/ 1648518 w 2438432"/>
                <a:gd name="connsiteY3" fmla="*/ 1219216 h 2432708"/>
                <a:gd name="connsiteX4" fmla="*/ 1219216 w 2438432"/>
                <a:gd name="connsiteY4" fmla="*/ 1648518 h 2432708"/>
                <a:gd name="connsiteX5" fmla="*/ 2186576 w 2438432"/>
                <a:gd name="connsiteY5" fmla="*/ 950187 h 2432708"/>
                <a:gd name="connsiteX6" fmla="*/ 2094991 w 2438432"/>
                <a:gd name="connsiteY6" fmla="*/ 726951 h 2432708"/>
                <a:gd name="connsiteX7" fmla="*/ 2186576 w 2438432"/>
                <a:gd name="connsiteY7" fmla="*/ 457922 h 2432708"/>
                <a:gd name="connsiteX8" fmla="*/ 1980511 w 2438432"/>
                <a:gd name="connsiteY8" fmla="*/ 251857 h 2432708"/>
                <a:gd name="connsiteX9" fmla="*/ 1711482 w 2438432"/>
                <a:gd name="connsiteY9" fmla="*/ 343441 h 2432708"/>
                <a:gd name="connsiteX10" fmla="*/ 1488245 w 2438432"/>
                <a:gd name="connsiteY10" fmla="*/ 251857 h 2432708"/>
                <a:gd name="connsiteX11" fmla="*/ 1362317 w 2438432"/>
                <a:gd name="connsiteY11" fmla="*/ 0 h 2432708"/>
                <a:gd name="connsiteX12" fmla="*/ 1076116 w 2438432"/>
                <a:gd name="connsiteY12" fmla="*/ 0 h 2432708"/>
                <a:gd name="connsiteX13" fmla="*/ 950187 w 2438432"/>
                <a:gd name="connsiteY13" fmla="*/ 251857 h 2432708"/>
                <a:gd name="connsiteX14" fmla="*/ 726951 w 2438432"/>
                <a:gd name="connsiteY14" fmla="*/ 343441 h 2432708"/>
                <a:gd name="connsiteX15" fmla="*/ 457922 w 2438432"/>
                <a:gd name="connsiteY15" fmla="*/ 251857 h 2432708"/>
                <a:gd name="connsiteX16" fmla="*/ 251857 w 2438432"/>
                <a:gd name="connsiteY16" fmla="*/ 457922 h 2432708"/>
                <a:gd name="connsiteX17" fmla="*/ 343441 w 2438432"/>
                <a:gd name="connsiteY17" fmla="*/ 726951 h 2432708"/>
                <a:gd name="connsiteX18" fmla="*/ 251857 w 2438432"/>
                <a:gd name="connsiteY18" fmla="*/ 950187 h 2432708"/>
                <a:gd name="connsiteX19" fmla="*/ 0 w 2438432"/>
                <a:gd name="connsiteY19" fmla="*/ 1076116 h 2432708"/>
                <a:gd name="connsiteX20" fmla="*/ 0 w 2438432"/>
                <a:gd name="connsiteY20" fmla="*/ 1362317 h 2432708"/>
                <a:gd name="connsiteX21" fmla="*/ 251857 w 2438432"/>
                <a:gd name="connsiteY21" fmla="*/ 1488245 h 2432708"/>
                <a:gd name="connsiteX22" fmla="*/ 343441 w 2438432"/>
                <a:gd name="connsiteY22" fmla="*/ 1711482 h 2432708"/>
                <a:gd name="connsiteX23" fmla="*/ 251857 w 2438432"/>
                <a:gd name="connsiteY23" fmla="*/ 1980511 h 2432708"/>
                <a:gd name="connsiteX24" fmla="*/ 452198 w 2438432"/>
                <a:gd name="connsiteY24" fmla="*/ 2180852 h 2432708"/>
                <a:gd name="connsiteX25" fmla="*/ 721226 w 2438432"/>
                <a:gd name="connsiteY25" fmla="*/ 2089267 h 2432708"/>
                <a:gd name="connsiteX26" fmla="*/ 944463 w 2438432"/>
                <a:gd name="connsiteY26" fmla="*/ 2180852 h 2432708"/>
                <a:gd name="connsiteX27" fmla="*/ 1070392 w 2438432"/>
                <a:gd name="connsiteY27" fmla="*/ 2432709 h 2432708"/>
                <a:gd name="connsiteX28" fmla="*/ 1356593 w 2438432"/>
                <a:gd name="connsiteY28" fmla="*/ 2432709 h 2432708"/>
                <a:gd name="connsiteX29" fmla="*/ 1482521 w 2438432"/>
                <a:gd name="connsiteY29" fmla="*/ 2180852 h 2432708"/>
                <a:gd name="connsiteX30" fmla="*/ 1705758 w 2438432"/>
                <a:gd name="connsiteY30" fmla="*/ 2089267 h 2432708"/>
                <a:gd name="connsiteX31" fmla="*/ 1974787 w 2438432"/>
                <a:gd name="connsiteY31" fmla="*/ 2180852 h 2432708"/>
                <a:gd name="connsiteX32" fmla="*/ 2180852 w 2438432"/>
                <a:gd name="connsiteY32" fmla="*/ 1980511 h 2432708"/>
                <a:gd name="connsiteX33" fmla="*/ 2089267 w 2438432"/>
                <a:gd name="connsiteY33" fmla="*/ 1711482 h 2432708"/>
                <a:gd name="connsiteX34" fmla="*/ 2186576 w 2438432"/>
                <a:gd name="connsiteY34" fmla="*/ 1488245 h 2432708"/>
                <a:gd name="connsiteX35" fmla="*/ 2438432 w 2438432"/>
                <a:gd name="connsiteY35" fmla="*/ 1362317 h 2432708"/>
                <a:gd name="connsiteX36" fmla="*/ 2438432 w 2438432"/>
                <a:gd name="connsiteY36" fmla="*/ 1076116 h 2432708"/>
                <a:gd name="connsiteX37" fmla="*/ 2186576 w 2438432"/>
                <a:gd name="connsiteY37" fmla="*/ 950187 h 243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8432" h="2432708">
                  <a:moveTo>
                    <a:pt x="1219216" y="1648518"/>
                  </a:moveTo>
                  <a:cubicBezTo>
                    <a:pt x="978807" y="1648518"/>
                    <a:pt x="789915" y="1453901"/>
                    <a:pt x="789915" y="1219216"/>
                  </a:cubicBezTo>
                  <a:cubicBezTo>
                    <a:pt x="789915" y="984531"/>
                    <a:pt x="984531" y="789915"/>
                    <a:pt x="1219216" y="789915"/>
                  </a:cubicBezTo>
                  <a:cubicBezTo>
                    <a:pt x="1459625" y="789915"/>
                    <a:pt x="1648518" y="984531"/>
                    <a:pt x="1648518" y="1219216"/>
                  </a:cubicBezTo>
                  <a:cubicBezTo>
                    <a:pt x="1648518" y="1453901"/>
                    <a:pt x="1453901" y="1648518"/>
                    <a:pt x="1219216" y="1648518"/>
                  </a:cubicBezTo>
                  <a:close/>
                  <a:moveTo>
                    <a:pt x="2186576" y="950187"/>
                  </a:moveTo>
                  <a:cubicBezTo>
                    <a:pt x="2163680" y="870051"/>
                    <a:pt x="2135060" y="795639"/>
                    <a:pt x="2094991" y="726951"/>
                  </a:cubicBezTo>
                  <a:lnTo>
                    <a:pt x="2186576" y="457922"/>
                  </a:lnTo>
                  <a:lnTo>
                    <a:pt x="1980511" y="251857"/>
                  </a:lnTo>
                  <a:lnTo>
                    <a:pt x="1711482" y="343441"/>
                  </a:lnTo>
                  <a:cubicBezTo>
                    <a:pt x="1642794" y="303373"/>
                    <a:pt x="1568382" y="274753"/>
                    <a:pt x="1488245" y="251857"/>
                  </a:cubicBezTo>
                  <a:lnTo>
                    <a:pt x="1362317" y="0"/>
                  </a:lnTo>
                  <a:lnTo>
                    <a:pt x="1076116" y="0"/>
                  </a:lnTo>
                  <a:lnTo>
                    <a:pt x="950187" y="251857"/>
                  </a:lnTo>
                  <a:cubicBezTo>
                    <a:pt x="870051" y="274753"/>
                    <a:pt x="795639" y="303373"/>
                    <a:pt x="726951" y="343441"/>
                  </a:cubicBezTo>
                  <a:lnTo>
                    <a:pt x="457922" y="251857"/>
                  </a:lnTo>
                  <a:lnTo>
                    <a:pt x="251857" y="457922"/>
                  </a:lnTo>
                  <a:lnTo>
                    <a:pt x="343441" y="726951"/>
                  </a:lnTo>
                  <a:cubicBezTo>
                    <a:pt x="303373" y="795639"/>
                    <a:pt x="274753" y="870051"/>
                    <a:pt x="251857" y="950187"/>
                  </a:cubicBezTo>
                  <a:lnTo>
                    <a:pt x="0" y="1076116"/>
                  </a:lnTo>
                  <a:lnTo>
                    <a:pt x="0" y="1362317"/>
                  </a:lnTo>
                  <a:lnTo>
                    <a:pt x="251857" y="1488245"/>
                  </a:lnTo>
                  <a:cubicBezTo>
                    <a:pt x="274753" y="1568382"/>
                    <a:pt x="303373" y="1642794"/>
                    <a:pt x="343441" y="1711482"/>
                  </a:cubicBezTo>
                  <a:lnTo>
                    <a:pt x="251857" y="1980511"/>
                  </a:lnTo>
                  <a:lnTo>
                    <a:pt x="452198" y="2180852"/>
                  </a:lnTo>
                  <a:lnTo>
                    <a:pt x="721226" y="2089267"/>
                  </a:lnTo>
                  <a:cubicBezTo>
                    <a:pt x="789915" y="2129336"/>
                    <a:pt x="864327" y="2157956"/>
                    <a:pt x="944463" y="2180852"/>
                  </a:cubicBezTo>
                  <a:lnTo>
                    <a:pt x="1070392" y="2432709"/>
                  </a:lnTo>
                  <a:lnTo>
                    <a:pt x="1356593" y="2432709"/>
                  </a:lnTo>
                  <a:lnTo>
                    <a:pt x="1482521" y="2180852"/>
                  </a:lnTo>
                  <a:cubicBezTo>
                    <a:pt x="1562658" y="2157956"/>
                    <a:pt x="1637070" y="2129336"/>
                    <a:pt x="1705758" y="2089267"/>
                  </a:cubicBezTo>
                  <a:lnTo>
                    <a:pt x="1974787" y="2180852"/>
                  </a:lnTo>
                  <a:lnTo>
                    <a:pt x="2180852" y="1980511"/>
                  </a:lnTo>
                  <a:lnTo>
                    <a:pt x="2089267" y="1711482"/>
                  </a:lnTo>
                  <a:cubicBezTo>
                    <a:pt x="2129335" y="1642794"/>
                    <a:pt x="2163680" y="1562657"/>
                    <a:pt x="2186576" y="1488245"/>
                  </a:cubicBezTo>
                  <a:lnTo>
                    <a:pt x="2438432" y="1362317"/>
                  </a:lnTo>
                  <a:lnTo>
                    <a:pt x="2438432" y="1076116"/>
                  </a:lnTo>
                  <a:lnTo>
                    <a:pt x="2186576" y="950187"/>
                  </a:lnTo>
                  <a:close/>
                </a:path>
              </a:pathLst>
            </a:custGeom>
            <a:solidFill>
              <a:srgbClr val="C7BEC4"/>
            </a:solidFill>
            <a:ln w="571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C7B9C5-8805-45E7-ABD9-12D12089EEC9}"/>
                </a:ext>
              </a:extLst>
            </p:cNvPr>
            <p:cNvSpPr/>
            <p:nvPr/>
          </p:nvSpPr>
          <p:spPr>
            <a:xfrm>
              <a:off x="1784929" y="2335468"/>
              <a:ext cx="1985239" cy="1980578"/>
            </a:xfrm>
            <a:custGeom>
              <a:avLst/>
              <a:gdLst>
                <a:gd name="connsiteX0" fmla="*/ 1219216 w 2438432"/>
                <a:gd name="connsiteY0" fmla="*/ 1648518 h 2432708"/>
                <a:gd name="connsiteX1" fmla="*/ 789915 w 2438432"/>
                <a:gd name="connsiteY1" fmla="*/ 1219216 h 2432708"/>
                <a:gd name="connsiteX2" fmla="*/ 1219216 w 2438432"/>
                <a:gd name="connsiteY2" fmla="*/ 789915 h 2432708"/>
                <a:gd name="connsiteX3" fmla="*/ 1648518 w 2438432"/>
                <a:gd name="connsiteY3" fmla="*/ 1219216 h 2432708"/>
                <a:gd name="connsiteX4" fmla="*/ 1219216 w 2438432"/>
                <a:gd name="connsiteY4" fmla="*/ 1648518 h 2432708"/>
                <a:gd name="connsiteX5" fmla="*/ 2186576 w 2438432"/>
                <a:gd name="connsiteY5" fmla="*/ 950187 h 2432708"/>
                <a:gd name="connsiteX6" fmla="*/ 2094991 w 2438432"/>
                <a:gd name="connsiteY6" fmla="*/ 726951 h 2432708"/>
                <a:gd name="connsiteX7" fmla="*/ 2186576 w 2438432"/>
                <a:gd name="connsiteY7" fmla="*/ 457922 h 2432708"/>
                <a:gd name="connsiteX8" fmla="*/ 1980511 w 2438432"/>
                <a:gd name="connsiteY8" fmla="*/ 251857 h 2432708"/>
                <a:gd name="connsiteX9" fmla="*/ 1711482 w 2438432"/>
                <a:gd name="connsiteY9" fmla="*/ 343441 h 2432708"/>
                <a:gd name="connsiteX10" fmla="*/ 1488245 w 2438432"/>
                <a:gd name="connsiteY10" fmla="*/ 251857 h 2432708"/>
                <a:gd name="connsiteX11" fmla="*/ 1362317 w 2438432"/>
                <a:gd name="connsiteY11" fmla="*/ 0 h 2432708"/>
                <a:gd name="connsiteX12" fmla="*/ 1076116 w 2438432"/>
                <a:gd name="connsiteY12" fmla="*/ 0 h 2432708"/>
                <a:gd name="connsiteX13" fmla="*/ 950187 w 2438432"/>
                <a:gd name="connsiteY13" fmla="*/ 251857 h 2432708"/>
                <a:gd name="connsiteX14" fmla="*/ 726951 w 2438432"/>
                <a:gd name="connsiteY14" fmla="*/ 343441 h 2432708"/>
                <a:gd name="connsiteX15" fmla="*/ 457922 w 2438432"/>
                <a:gd name="connsiteY15" fmla="*/ 251857 h 2432708"/>
                <a:gd name="connsiteX16" fmla="*/ 251857 w 2438432"/>
                <a:gd name="connsiteY16" fmla="*/ 457922 h 2432708"/>
                <a:gd name="connsiteX17" fmla="*/ 343441 w 2438432"/>
                <a:gd name="connsiteY17" fmla="*/ 726951 h 2432708"/>
                <a:gd name="connsiteX18" fmla="*/ 251857 w 2438432"/>
                <a:gd name="connsiteY18" fmla="*/ 950187 h 2432708"/>
                <a:gd name="connsiteX19" fmla="*/ 0 w 2438432"/>
                <a:gd name="connsiteY19" fmla="*/ 1076116 h 2432708"/>
                <a:gd name="connsiteX20" fmla="*/ 0 w 2438432"/>
                <a:gd name="connsiteY20" fmla="*/ 1362317 h 2432708"/>
                <a:gd name="connsiteX21" fmla="*/ 251857 w 2438432"/>
                <a:gd name="connsiteY21" fmla="*/ 1488245 h 2432708"/>
                <a:gd name="connsiteX22" fmla="*/ 343441 w 2438432"/>
                <a:gd name="connsiteY22" fmla="*/ 1711482 h 2432708"/>
                <a:gd name="connsiteX23" fmla="*/ 251857 w 2438432"/>
                <a:gd name="connsiteY23" fmla="*/ 1980511 h 2432708"/>
                <a:gd name="connsiteX24" fmla="*/ 452198 w 2438432"/>
                <a:gd name="connsiteY24" fmla="*/ 2180852 h 2432708"/>
                <a:gd name="connsiteX25" fmla="*/ 721226 w 2438432"/>
                <a:gd name="connsiteY25" fmla="*/ 2089267 h 2432708"/>
                <a:gd name="connsiteX26" fmla="*/ 944463 w 2438432"/>
                <a:gd name="connsiteY26" fmla="*/ 2180852 h 2432708"/>
                <a:gd name="connsiteX27" fmla="*/ 1070392 w 2438432"/>
                <a:gd name="connsiteY27" fmla="*/ 2432709 h 2432708"/>
                <a:gd name="connsiteX28" fmla="*/ 1356593 w 2438432"/>
                <a:gd name="connsiteY28" fmla="*/ 2432709 h 2432708"/>
                <a:gd name="connsiteX29" fmla="*/ 1482521 w 2438432"/>
                <a:gd name="connsiteY29" fmla="*/ 2180852 h 2432708"/>
                <a:gd name="connsiteX30" fmla="*/ 1705758 w 2438432"/>
                <a:gd name="connsiteY30" fmla="*/ 2089267 h 2432708"/>
                <a:gd name="connsiteX31" fmla="*/ 1974787 w 2438432"/>
                <a:gd name="connsiteY31" fmla="*/ 2180852 h 2432708"/>
                <a:gd name="connsiteX32" fmla="*/ 2180852 w 2438432"/>
                <a:gd name="connsiteY32" fmla="*/ 1980511 h 2432708"/>
                <a:gd name="connsiteX33" fmla="*/ 2089267 w 2438432"/>
                <a:gd name="connsiteY33" fmla="*/ 1711482 h 2432708"/>
                <a:gd name="connsiteX34" fmla="*/ 2186576 w 2438432"/>
                <a:gd name="connsiteY34" fmla="*/ 1488245 h 2432708"/>
                <a:gd name="connsiteX35" fmla="*/ 2438432 w 2438432"/>
                <a:gd name="connsiteY35" fmla="*/ 1362317 h 2432708"/>
                <a:gd name="connsiteX36" fmla="*/ 2438432 w 2438432"/>
                <a:gd name="connsiteY36" fmla="*/ 1076116 h 2432708"/>
                <a:gd name="connsiteX37" fmla="*/ 2186576 w 2438432"/>
                <a:gd name="connsiteY37" fmla="*/ 950187 h 243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8432" h="2432708">
                  <a:moveTo>
                    <a:pt x="1219216" y="1648518"/>
                  </a:moveTo>
                  <a:cubicBezTo>
                    <a:pt x="978807" y="1648518"/>
                    <a:pt x="789915" y="1453901"/>
                    <a:pt x="789915" y="1219216"/>
                  </a:cubicBezTo>
                  <a:cubicBezTo>
                    <a:pt x="789915" y="984531"/>
                    <a:pt x="984531" y="789915"/>
                    <a:pt x="1219216" y="789915"/>
                  </a:cubicBezTo>
                  <a:cubicBezTo>
                    <a:pt x="1459625" y="789915"/>
                    <a:pt x="1648518" y="984531"/>
                    <a:pt x="1648518" y="1219216"/>
                  </a:cubicBezTo>
                  <a:cubicBezTo>
                    <a:pt x="1648518" y="1453901"/>
                    <a:pt x="1453901" y="1648518"/>
                    <a:pt x="1219216" y="1648518"/>
                  </a:cubicBezTo>
                  <a:close/>
                  <a:moveTo>
                    <a:pt x="2186576" y="950187"/>
                  </a:moveTo>
                  <a:cubicBezTo>
                    <a:pt x="2163680" y="870051"/>
                    <a:pt x="2135060" y="795639"/>
                    <a:pt x="2094991" y="726951"/>
                  </a:cubicBezTo>
                  <a:lnTo>
                    <a:pt x="2186576" y="457922"/>
                  </a:lnTo>
                  <a:lnTo>
                    <a:pt x="1980511" y="251857"/>
                  </a:lnTo>
                  <a:lnTo>
                    <a:pt x="1711482" y="343441"/>
                  </a:lnTo>
                  <a:cubicBezTo>
                    <a:pt x="1642794" y="303373"/>
                    <a:pt x="1568382" y="274753"/>
                    <a:pt x="1488245" y="251857"/>
                  </a:cubicBezTo>
                  <a:lnTo>
                    <a:pt x="1362317" y="0"/>
                  </a:lnTo>
                  <a:lnTo>
                    <a:pt x="1076116" y="0"/>
                  </a:lnTo>
                  <a:lnTo>
                    <a:pt x="950187" y="251857"/>
                  </a:lnTo>
                  <a:cubicBezTo>
                    <a:pt x="870051" y="274753"/>
                    <a:pt x="795639" y="303373"/>
                    <a:pt x="726951" y="343441"/>
                  </a:cubicBezTo>
                  <a:lnTo>
                    <a:pt x="457922" y="251857"/>
                  </a:lnTo>
                  <a:lnTo>
                    <a:pt x="251857" y="457922"/>
                  </a:lnTo>
                  <a:lnTo>
                    <a:pt x="343441" y="726951"/>
                  </a:lnTo>
                  <a:cubicBezTo>
                    <a:pt x="303373" y="795639"/>
                    <a:pt x="274753" y="870051"/>
                    <a:pt x="251857" y="950187"/>
                  </a:cubicBezTo>
                  <a:lnTo>
                    <a:pt x="0" y="1076116"/>
                  </a:lnTo>
                  <a:lnTo>
                    <a:pt x="0" y="1362317"/>
                  </a:lnTo>
                  <a:lnTo>
                    <a:pt x="251857" y="1488245"/>
                  </a:lnTo>
                  <a:cubicBezTo>
                    <a:pt x="274753" y="1568382"/>
                    <a:pt x="303373" y="1642794"/>
                    <a:pt x="343441" y="1711482"/>
                  </a:cubicBezTo>
                  <a:lnTo>
                    <a:pt x="251857" y="1980511"/>
                  </a:lnTo>
                  <a:lnTo>
                    <a:pt x="452198" y="2180852"/>
                  </a:lnTo>
                  <a:lnTo>
                    <a:pt x="721226" y="2089267"/>
                  </a:lnTo>
                  <a:cubicBezTo>
                    <a:pt x="789915" y="2129336"/>
                    <a:pt x="864327" y="2157956"/>
                    <a:pt x="944463" y="2180852"/>
                  </a:cubicBezTo>
                  <a:lnTo>
                    <a:pt x="1070392" y="2432709"/>
                  </a:lnTo>
                  <a:lnTo>
                    <a:pt x="1356593" y="2432709"/>
                  </a:lnTo>
                  <a:lnTo>
                    <a:pt x="1482521" y="2180852"/>
                  </a:lnTo>
                  <a:cubicBezTo>
                    <a:pt x="1562658" y="2157956"/>
                    <a:pt x="1637070" y="2129336"/>
                    <a:pt x="1705758" y="2089267"/>
                  </a:cubicBezTo>
                  <a:lnTo>
                    <a:pt x="1974787" y="2180852"/>
                  </a:lnTo>
                  <a:lnTo>
                    <a:pt x="2180852" y="1980511"/>
                  </a:lnTo>
                  <a:lnTo>
                    <a:pt x="2089267" y="1711482"/>
                  </a:lnTo>
                  <a:cubicBezTo>
                    <a:pt x="2129335" y="1642794"/>
                    <a:pt x="2163680" y="1562657"/>
                    <a:pt x="2186576" y="1488245"/>
                  </a:cubicBezTo>
                  <a:lnTo>
                    <a:pt x="2438432" y="1362317"/>
                  </a:lnTo>
                  <a:lnTo>
                    <a:pt x="2438432" y="1076116"/>
                  </a:lnTo>
                  <a:lnTo>
                    <a:pt x="2186576" y="950187"/>
                  </a:lnTo>
                  <a:close/>
                </a:path>
              </a:pathLst>
            </a:custGeom>
            <a:solidFill>
              <a:srgbClr val="C7D7EB"/>
            </a:solidFill>
            <a:ln w="571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CC215BC-45DA-46BA-89E9-3FD02C73908A}"/>
                </a:ext>
              </a:extLst>
            </p:cNvPr>
            <p:cNvSpPr/>
            <p:nvPr/>
          </p:nvSpPr>
          <p:spPr>
            <a:xfrm>
              <a:off x="373204" y="3738453"/>
              <a:ext cx="1985239" cy="1980578"/>
            </a:xfrm>
            <a:custGeom>
              <a:avLst/>
              <a:gdLst>
                <a:gd name="connsiteX0" fmla="*/ 1219216 w 2438432"/>
                <a:gd name="connsiteY0" fmla="*/ 1648518 h 2432708"/>
                <a:gd name="connsiteX1" fmla="*/ 789915 w 2438432"/>
                <a:gd name="connsiteY1" fmla="*/ 1219216 h 2432708"/>
                <a:gd name="connsiteX2" fmla="*/ 1219216 w 2438432"/>
                <a:gd name="connsiteY2" fmla="*/ 789915 h 2432708"/>
                <a:gd name="connsiteX3" fmla="*/ 1648518 w 2438432"/>
                <a:gd name="connsiteY3" fmla="*/ 1219216 h 2432708"/>
                <a:gd name="connsiteX4" fmla="*/ 1219216 w 2438432"/>
                <a:gd name="connsiteY4" fmla="*/ 1648518 h 2432708"/>
                <a:gd name="connsiteX5" fmla="*/ 2186576 w 2438432"/>
                <a:gd name="connsiteY5" fmla="*/ 950187 h 2432708"/>
                <a:gd name="connsiteX6" fmla="*/ 2094991 w 2438432"/>
                <a:gd name="connsiteY6" fmla="*/ 726951 h 2432708"/>
                <a:gd name="connsiteX7" fmla="*/ 2186576 w 2438432"/>
                <a:gd name="connsiteY7" fmla="*/ 457922 h 2432708"/>
                <a:gd name="connsiteX8" fmla="*/ 1980511 w 2438432"/>
                <a:gd name="connsiteY8" fmla="*/ 251857 h 2432708"/>
                <a:gd name="connsiteX9" fmla="*/ 1711482 w 2438432"/>
                <a:gd name="connsiteY9" fmla="*/ 343441 h 2432708"/>
                <a:gd name="connsiteX10" fmla="*/ 1488245 w 2438432"/>
                <a:gd name="connsiteY10" fmla="*/ 251857 h 2432708"/>
                <a:gd name="connsiteX11" fmla="*/ 1362317 w 2438432"/>
                <a:gd name="connsiteY11" fmla="*/ 0 h 2432708"/>
                <a:gd name="connsiteX12" fmla="*/ 1076116 w 2438432"/>
                <a:gd name="connsiteY12" fmla="*/ 0 h 2432708"/>
                <a:gd name="connsiteX13" fmla="*/ 950187 w 2438432"/>
                <a:gd name="connsiteY13" fmla="*/ 251857 h 2432708"/>
                <a:gd name="connsiteX14" fmla="*/ 726951 w 2438432"/>
                <a:gd name="connsiteY14" fmla="*/ 343441 h 2432708"/>
                <a:gd name="connsiteX15" fmla="*/ 457922 w 2438432"/>
                <a:gd name="connsiteY15" fmla="*/ 251857 h 2432708"/>
                <a:gd name="connsiteX16" fmla="*/ 251857 w 2438432"/>
                <a:gd name="connsiteY16" fmla="*/ 457922 h 2432708"/>
                <a:gd name="connsiteX17" fmla="*/ 343441 w 2438432"/>
                <a:gd name="connsiteY17" fmla="*/ 726951 h 2432708"/>
                <a:gd name="connsiteX18" fmla="*/ 251857 w 2438432"/>
                <a:gd name="connsiteY18" fmla="*/ 950187 h 2432708"/>
                <a:gd name="connsiteX19" fmla="*/ 0 w 2438432"/>
                <a:gd name="connsiteY19" fmla="*/ 1076116 h 2432708"/>
                <a:gd name="connsiteX20" fmla="*/ 0 w 2438432"/>
                <a:gd name="connsiteY20" fmla="*/ 1362317 h 2432708"/>
                <a:gd name="connsiteX21" fmla="*/ 251857 w 2438432"/>
                <a:gd name="connsiteY21" fmla="*/ 1488245 h 2432708"/>
                <a:gd name="connsiteX22" fmla="*/ 343441 w 2438432"/>
                <a:gd name="connsiteY22" fmla="*/ 1711482 h 2432708"/>
                <a:gd name="connsiteX23" fmla="*/ 251857 w 2438432"/>
                <a:gd name="connsiteY23" fmla="*/ 1980511 h 2432708"/>
                <a:gd name="connsiteX24" fmla="*/ 452198 w 2438432"/>
                <a:gd name="connsiteY24" fmla="*/ 2180852 h 2432708"/>
                <a:gd name="connsiteX25" fmla="*/ 721226 w 2438432"/>
                <a:gd name="connsiteY25" fmla="*/ 2089267 h 2432708"/>
                <a:gd name="connsiteX26" fmla="*/ 944463 w 2438432"/>
                <a:gd name="connsiteY26" fmla="*/ 2180852 h 2432708"/>
                <a:gd name="connsiteX27" fmla="*/ 1070392 w 2438432"/>
                <a:gd name="connsiteY27" fmla="*/ 2432709 h 2432708"/>
                <a:gd name="connsiteX28" fmla="*/ 1356593 w 2438432"/>
                <a:gd name="connsiteY28" fmla="*/ 2432709 h 2432708"/>
                <a:gd name="connsiteX29" fmla="*/ 1482521 w 2438432"/>
                <a:gd name="connsiteY29" fmla="*/ 2180852 h 2432708"/>
                <a:gd name="connsiteX30" fmla="*/ 1705758 w 2438432"/>
                <a:gd name="connsiteY30" fmla="*/ 2089267 h 2432708"/>
                <a:gd name="connsiteX31" fmla="*/ 1974787 w 2438432"/>
                <a:gd name="connsiteY31" fmla="*/ 2180852 h 2432708"/>
                <a:gd name="connsiteX32" fmla="*/ 2180852 w 2438432"/>
                <a:gd name="connsiteY32" fmla="*/ 1980511 h 2432708"/>
                <a:gd name="connsiteX33" fmla="*/ 2089267 w 2438432"/>
                <a:gd name="connsiteY33" fmla="*/ 1711482 h 2432708"/>
                <a:gd name="connsiteX34" fmla="*/ 2186576 w 2438432"/>
                <a:gd name="connsiteY34" fmla="*/ 1488245 h 2432708"/>
                <a:gd name="connsiteX35" fmla="*/ 2438432 w 2438432"/>
                <a:gd name="connsiteY35" fmla="*/ 1362317 h 2432708"/>
                <a:gd name="connsiteX36" fmla="*/ 2438432 w 2438432"/>
                <a:gd name="connsiteY36" fmla="*/ 1076116 h 2432708"/>
                <a:gd name="connsiteX37" fmla="*/ 2186576 w 2438432"/>
                <a:gd name="connsiteY37" fmla="*/ 950187 h 243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8432" h="2432708">
                  <a:moveTo>
                    <a:pt x="1219216" y="1648518"/>
                  </a:moveTo>
                  <a:cubicBezTo>
                    <a:pt x="978807" y="1648518"/>
                    <a:pt x="789915" y="1453901"/>
                    <a:pt x="789915" y="1219216"/>
                  </a:cubicBezTo>
                  <a:cubicBezTo>
                    <a:pt x="789915" y="984531"/>
                    <a:pt x="984531" y="789915"/>
                    <a:pt x="1219216" y="789915"/>
                  </a:cubicBezTo>
                  <a:cubicBezTo>
                    <a:pt x="1459625" y="789915"/>
                    <a:pt x="1648518" y="984531"/>
                    <a:pt x="1648518" y="1219216"/>
                  </a:cubicBezTo>
                  <a:cubicBezTo>
                    <a:pt x="1648518" y="1453901"/>
                    <a:pt x="1453901" y="1648518"/>
                    <a:pt x="1219216" y="1648518"/>
                  </a:cubicBezTo>
                  <a:close/>
                  <a:moveTo>
                    <a:pt x="2186576" y="950187"/>
                  </a:moveTo>
                  <a:cubicBezTo>
                    <a:pt x="2163680" y="870051"/>
                    <a:pt x="2135060" y="795639"/>
                    <a:pt x="2094991" y="726951"/>
                  </a:cubicBezTo>
                  <a:lnTo>
                    <a:pt x="2186576" y="457922"/>
                  </a:lnTo>
                  <a:lnTo>
                    <a:pt x="1980511" y="251857"/>
                  </a:lnTo>
                  <a:lnTo>
                    <a:pt x="1711482" y="343441"/>
                  </a:lnTo>
                  <a:cubicBezTo>
                    <a:pt x="1642794" y="303373"/>
                    <a:pt x="1568382" y="274753"/>
                    <a:pt x="1488245" y="251857"/>
                  </a:cubicBezTo>
                  <a:lnTo>
                    <a:pt x="1362317" y="0"/>
                  </a:lnTo>
                  <a:lnTo>
                    <a:pt x="1076116" y="0"/>
                  </a:lnTo>
                  <a:lnTo>
                    <a:pt x="950187" y="251857"/>
                  </a:lnTo>
                  <a:cubicBezTo>
                    <a:pt x="870051" y="274753"/>
                    <a:pt x="795639" y="303373"/>
                    <a:pt x="726951" y="343441"/>
                  </a:cubicBezTo>
                  <a:lnTo>
                    <a:pt x="457922" y="251857"/>
                  </a:lnTo>
                  <a:lnTo>
                    <a:pt x="251857" y="457922"/>
                  </a:lnTo>
                  <a:lnTo>
                    <a:pt x="343441" y="726951"/>
                  </a:lnTo>
                  <a:cubicBezTo>
                    <a:pt x="303373" y="795639"/>
                    <a:pt x="274753" y="870051"/>
                    <a:pt x="251857" y="950187"/>
                  </a:cubicBezTo>
                  <a:lnTo>
                    <a:pt x="0" y="1076116"/>
                  </a:lnTo>
                  <a:lnTo>
                    <a:pt x="0" y="1362317"/>
                  </a:lnTo>
                  <a:lnTo>
                    <a:pt x="251857" y="1488245"/>
                  </a:lnTo>
                  <a:cubicBezTo>
                    <a:pt x="274753" y="1568382"/>
                    <a:pt x="303373" y="1642794"/>
                    <a:pt x="343441" y="1711482"/>
                  </a:cubicBezTo>
                  <a:lnTo>
                    <a:pt x="251857" y="1980511"/>
                  </a:lnTo>
                  <a:lnTo>
                    <a:pt x="452198" y="2180852"/>
                  </a:lnTo>
                  <a:lnTo>
                    <a:pt x="721226" y="2089267"/>
                  </a:lnTo>
                  <a:cubicBezTo>
                    <a:pt x="789915" y="2129336"/>
                    <a:pt x="864327" y="2157956"/>
                    <a:pt x="944463" y="2180852"/>
                  </a:cubicBezTo>
                  <a:lnTo>
                    <a:pt x="1070392" y="2432709"/>
                  </a:lnTo>
                  <a:lnTo>
                    <a:pt x="1356593" y="2432709"/>
                  </a:lnTo>
                  <a:lnTo>
                    <a:pt x="1482521" y="2180852"/>
                  </a:lnTo>
                  <a:cubicBezTo>
                    <a:pt x="1562658" y="2157956"/>
                    <a:pt x="1637070" y="2129336"/>
                    <a:pt x="1705758" y="2089267"/>
                  </a:cubicBezTo>
                  <a:lnTo>
                    <a:pt x="1974787" y="2180852"/>
                  </a:lnTo>
                  <a:lnTo>
                    <a:pt x="2180852" y="1980511"/>
                  </a:lnTo>
                  <a:lnTo>
                    <a:pt x="2089267" y="1711482"/>
                  </a:lnTo>
                  <a:cubicBezTo>
                    <a:pt x="2129335" y="1642794"/>
                    <a:pt x="2163680" y="1562657"/>
                    <a:pt x="2186576" y="1488245"/>
                  </a:cubicBezTo>
                  <a:lnTo>
                    <a:pt x="2438432" y="1362317"/>
                  </a:lnTo>
                  <a:lnTo>
                    <a:pt x="2438432" y="1076116"/>
                  </a:lnTo>
                  <a:lnTo>
                    <a:pt x="2186576" y="950187"/>
                  </a:lnTo>
                  <a:close/>
                </a:path>
              </a:pathLst>
            </a:custGeom>
            <a:solidFill>
              <a:srgbClr val="E5B7C4"/>
            </a:solidFill>
            <a:ln w="571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F36F5E5-66DC-4D29-B2E6-80932F8FFF3D}"/>
                </a:ext>
              </a:extLst>
            </p:cNvPr>
            <p:cNvSpPr/>
            <p:nvPr/>
          </p:nvSpPr>
          <p:spPr>
            <a:xfrm>
              <a:off x="1775692" y="5141438"/>
              <a:ext cx="1985239" cy="1980578"/>
            </a:xfrm>
            <a:custGeom>
              <a:avLst/>
              <a:gdLst>
                <a:gd name="connsiteX0" fmla="*/ 1219216 w 2438432"/>
                <a:gd name="connsiteY0" fmla="*/ 1648518 h 2432708"/>
                <a:gd name="connsiteX1" fmla="*/ 789915 w 2438432"/>
                <a:gd name="connsiteY1" fmla="*/ 1219216 h 2432708"/>
                <a:gd name="connsiteX2" fmla="*/ 1219216 w 2438432"/>
                <a:gd name="connsiteY2" fmla="*/ 789915 h 2432708"/>
                <a:gd name="connsiteX3" fmla="*/ 1648518 w 2438432"/>
                <a:gd name="connsiteY3" fmla="*/ 1219216 h 2432708"/>
                <a:gd name="connsiteX4" fmla="*/ 1219216 w 2438432"/>
                <a:gd name="connsiteY4" fmla="*/ 1648518 h 2432708"/>
                <a:gd name="connsiteX5" fmla="*/ 2186576 w 2438432"/>
                <a:gd name="connsiteY5" fmla="*/ 950187 h 2432708"/>
                <a:gd name="connsiteX6" fmla="*/ 2094991 w 2438432"/>
                <a:gd name="connsiteY6" fmla="*/ 726951 h 2432708"/>
                <a:gd name="connsiteX7" fmla="*/ 2186576 w 2438432"/>
                <a:gd name="connsiteY7" fmla="*/ 457922 h 2432708"/>
                <a:gd name="connsiteX8" fmla="*/ 1980511 w 2438432"/>
                <a:gd name="connsiteY8" fmla="*/ 251857 h 2432708"/>
                <a:gd name="connsiteX9" fmla="*/ 1711482 w 2438432"/>
                <a:gd name="connsiteY9" fmla="*/ 343441 h 2432708"/>
                <a:gd name="connsiteX10" fmla="*/ 1488245 w 2438432"/>
                <a:gd name="connsiteY10" fmla="*/ 251857 h 2432708"/>
                <a:gd name="connsiteX11" fmla="*/ 1362317 w 2438432"/>
                <a:gd name="connsiteY11" fmla="*/ 0 h 2432708"/>
                <a:gd name="connsiteX12" fmla="*/ 1076116 w 2438432"/>
                <a:gd name="connsiteY12" fmla="*/ 0 h 2432708"/>
                <a:gd name="connsiteX13" fmla="*/ 950187 w 2438432"/>
                <a:gd name="connsiteY13" fmla="*/ 251857 h 2432708"/>
                <a:gd name="connsiteX14" fmla="*/ 726951 w 2438432"/>
                <a:gd name="connsiteY14" fmla="*/ 343441 h 2432708"/>
                <a:gd name="connsiteX15" fmla="*/ 457922 w 2438432"/>
                <a:gd name="connsiteY15" fmla="*/ 251857 h 2432708"/>
                <a:gd name="connsiteX16" fmla="*/ 251857 w 2438432"/>
                <a:gd name="connsiteY16" fmla="*/ 457922 h 2432708"/>
                <a:gd name="connsiteX17" fmla="*/ 343441 w 2438432"/>
                <a:gd name="connsiteY17" fmla="*/ 726951 h 2432708"/>
                <a:gd name="connsiteX18" fmla="*/ 251857 w 2438432"/>
                <a:gd name="connsiteY18" fmla="*/ 950187 h 2432708"/>
                <a:gd name="connsiteX19" fmla="*/ 0 w 2438432"/>
                <a:gd name="connsiteY19" fmla="*/ 1076116 h 2432708"/>
                <a:gd name="connsiteX20" fmla="*/ 0 w 2438432"/>
                <a:gd name="connsiteY20" fmla="*/ 1362317 h 2432708"/>
                <a:gd name="connsiteX21" fmla="*/ 251857 w 2438432"/>
                <a:gd name="connsiteY21" fmla="*/ 1488245 h 2432708"/>
                <a:gd name="connsiteX22" fmla="*/ 343441 w 2438432"/>
                <a:gd name="connsiteY22" fmla="*/ 1711482 h 2432708"/>
                <a:gd name="connsiteX23" fmla="*/ 251857 w 2438432"/>
                <a:gd name="connsiteY23" fmla="*/ 1980511 h 2432708"/>
                <a:gd name="connsiteX24" fmla="*/ 452198 w 2438432"/>
                <a:gd name="connsiteY24" fmla="*/ 2180852 h 2432708"/>
                <a:gd name="connsiteX25" fmla="*/ 721226 w 2438432"/>
                <a:gd name="connsiteY25" fmla="*/ 2089267 h 2432708"/>
                <a:gd name="connsiteX26" fmla="*/ 944463 w 2438432"/>
                <a:gd name="connsiteY26" fmla="*/ 2180852 h 2432708"/>
                <a:gd name="connsiteX27" fmla="*/ 1070392 w 2438432"/>
                <a:gd name="connsiteY27" fmla="*/ 2432709 h 2432708"/>
                <a:gd name="connsiteX28" fmla="*/ 1356593 w 2438432"/>
                <a:gd name="connsiteY28" fmla="*/ 2432709 h 2432708"/>
                <a:gd name="connsiteX29" fmla="*/ 1482521 w 2438432"/>
                <a:gd name="connsiteY29" fmla="*/ 2180852 h 2432708"/>
                <a:gd name="connsiteX30" fmla="*/ 1705758 w 2438432"/>
                <a:gd name="connsiteY30" fmla="*/ 2089267 h 2432708"/>
                <a:gd name="connsiteX31" fmla="*/ 1974787 w 2438432"/>
                <a:gd name="connsiteY31" fmla="*/ 2180852 h 2432708"/>
                <a:gd name="connsiteX32" fmla="*/ 2180852 w 2438432"/>
                <a:gd name="connsiteY32" fmla="*/ 1980511 h 2432708"/>
                <a:gd name="connsiteX33" fmla="*/ 2089267 w 2438432"/>
                <a:gd name="connsiteY33" fmla="*/ 1711482 h 2432708"/>
                <a:gd name="connsiteX34" fmla="*/ 2186576 w 2438432"/>
                <a:gd name="connsiteY34" fmla="*/ 1488245 h 2432708"/>
                <a:gd name="connsiteX35" fmla="*/ 2438432 w 2438432"/>
                <a:gd name="connsiteY35" fmla="*/ 1362317 h 2432708"/>
                <a:gd name="connsiteX36" fmla="*/ 2438432 w 2438432"/>
                <a:gd name="connsiteY36" fmla="*/ 1076116 h 2432708"/>
                <a:gd name="connsiteX37" fmla="*/ 2186576 w 2438432"/>
                <a:gd name="connsiteY37" fmla="*/ 950187 h 243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8432" h="2432708">
                  <a:moveTo>
                    <a:pt x="1219216" y="1648518"/>
                  </a:moveTo>
                  <a:cubicBezTo>
                    <a:pt x="978807" y="1648518"/>
                    <a:pt x="789915" y="1453901"/>
                    <a:pt x="789915" y="1219216"/>
                  </a:cubicBezTo>
                  <a:cubicBezTo>
                    <a:pt x="789915" y="984531"/>
                    <a:pt x="984531" y="789915"/>
                    <a:pt x="1219216" y="789915"/>
                  </a:cubicBezTo>
                  <a:cubicBezTo>
                    <a:pt x="1459625" y="789915"/>
                    <a:pt x="1648518" y="984531"/>
                    <a:pt x="1648518" y="1219216"/>
                  </a:cubicBezTo>
                  <a:cubicBezTo>
                    <a:pt x="1648518" y="1453901"/>
                    <a:pt x="1453901" y="1648518"/>
                    <a:pt x="1219216" y="1648518"/>
                  </a:cubicBezTo>
                  <a:close/>
                  <a:moveTo>
                    <a:pt x="2186576" y="950187"/>
                  </a:moveTo>
                  <a:cubicBezTo>
                    <a:pt x="2163680" y="870051"/>
                    <a:pt x="2135060" y="795639"/>
                    <a:pt x="2094991" y="726951"/>
                  </a:cubicBezTo>
                  <a:lnTo>
                    <a:pt x="2186576" y="457922"/>
                  </a:lnTo>
                  <a:lnTo>
                    <a:pt x="1980511" y="251857"/>
                  </a:lnTo>
                  <a:lnTo>
                    <a:pt x="1711482" y="343441"/>
                  </a:lnTo>
                  <a:cubicBezTo>
                    <a:pt x="1642794" y="303373"/>
                    <a:pt x="1568382" y="274753"/>
                    <a:pt x="1488245" y="251857"/>
                  </a:cubicBezTo>
                  <a:lnTo>
                    <a:pt x="1362317" y="0"/>
                  </a:lnTo>
                  <a:lnTo>
                    <a:pt x="1076116" y="0"/>
                  </a:lnTo>
                  <a:lnTo>
                    <a:pt x="950187" y="251857"/>
                  </a:lnTo>
                  <a:cubicBezTo>
                    <a:pt x="870051" y="274753"/>
                    <a:pt x="795639" y="303373"/>
                    <a:pt x="726951" y="343441"/>
                  </a:cubicBezTo>
                  <a:lnTo>
                    <a:pt x="457922" y="251857"/>
                  </a:lnTo>
                  <a:lnTo>
                    <a:pt x="251857" y="457922"/>
                  </a:lnTo>
                  <a:lnTo>
                    <a:pt x="343441" y="726951"/>
                  </a:lnTo>
                  <a:cubicBezTo>
                    <a:pt x="303373" y="795639"/>
                    <a:pt x="274753" y="870051"/>
                    <a:pt x="251857" y="950187"/>
                  </a:cubicBezTo>
                  <a:lnTo>
                    <a:pt x="0" y="1076116"/>
                  </a:lnTo>
                  <a:lnTo>
                    <a:pt x="0" y="1362317"/>
                  </a:lnTo>
                  <a:lnTo>
                    <a:pt x="251857" y="1488245"/>
                  </a:lnTo>
                  <a:cubicBezTo>
                    <a:pt x="274753" y="1568382"/>
                    <a:pt x="303373" y="1642794"/>
                    <a:pt x="343441" y="1711482"/>
                  </a:cubicBezTo>
                  <a:lnTo>
                    <a:pt x="251857" y="1980511"/>
                  </a:lnTo>
                  <a:lnTo>
                    <a:pt x="452198" y="2180852"/>
                  </a:lnTo>
                  <a:lnTo>
                    <a:pt x="721226" y="2089267"/>
                  </a:lnTo>
                  <a:cubicBezTo>
                    <a:pt x="789915" y="2129336"/>
                    <a:pt x="864327" y="2157956"/>
                    <a:pt x="944463" y="2180852"/>
                  </a:cubicBezTo>
                  <a:lnTo>
                    <a:pt x="1070392" y="2432709"/>
                  </a:lnTo>
                  <a:lnTo>
                    <a:pt x="1356593" y="2432709"/>
                  </a:lnTo>
                  <a:lnTo>
                    <a:pt x="1482521" y="2180852"/>
                  </a:lnTo>
                  <a:cubicBezTo>
                    <a:pt x="1562658" y="2157956"/>
                    <a:pt x="1637070" y="2129336"/>
                    <a:pt x="1705758" y="2089267"/>
                  </a:cubicBezTo>
                  <a:lnTo>
                    <a:pt x="1974787" y="2180852"/>
                  </a:lnTo>
                  <a:lnTo>
                    <a:pt x="2180852" y="1980511"/>
                  </a:lnTo>
                  <a:lnTo>
                    <a:pt x="2089267" y="1711482"/>
                  </a:lnTo>
                  <a:cubicBezTo>
                    <a:pt x="2129335" y="1642794"/>
                    <a:pt x="2163680" y="1562657"/>
                    <a:pt x="2186576" y="1488245"/>
                  </a:cubicBezTo>
                  <a:lnTo>
                    <a:pt x="2438432" y="1362317"/>
                  </a:lnTo>
                  <a:lnTo>
                    <a:pt x="2438432" y="1076116"/>
                  </a:lnTo>
                  <a:lnTo>
                    <a:pt x="2186576" y="950187"/>
                  </a:lnTo>
                  <a:close/>
                </a:path>
              </a:pathLst>
            </a:custGeom>
            <a:solidFill>
              <a:srgbClr val="F1E2CB"/>
            </a:solidFill>
            <a:ln w="571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559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BBBC133-291A-46F8-8FDB-90E40054E5A6}"/>
              </a:ext>
            </a:extLst>
          </p:cNvPr>
          <p:cNvSpPr/>
          <p:nvPr/>
        </p:nvSpPr>
        <p:spPr>
          <a:xfrm>
            <a:off x="0" y="0"/>
            <a:ext cx="4194630" cy="6857999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152400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3900" b="1" dirty="0">
                <a:solidFill>
                  <a:srgbClr val="0094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US" sz="3600" b="1" dirty="0">
              <a:solidFill>
                <a:srgbClr val="00946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600" y="57170"/>
            <a:ext cx="2153716" cy="21537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F15B49C-2DBB-4E39-9AD6-89A731C6C321}"/>
              </a:ext>
            </a:extLst>
          </p:cNvPr>
          <p:cNvSpPr/>
          <p:nvPr/>
        </p:nvSpPr>
        <p:spPr>
          <a:xfrm>
            <a:off x="1621334" y="2268057"/>
            <a:ext cx="2333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rgbClr val="290089"/>
                </a:solidFill>
              </a:rPr>
              <a:t>PARADIGM</a:t>
            </a:r>
          </a:p>
          <a:p>
            <a:pPr algn="r"/>
            <a:r>
              <a:rPr lang="en-US" sz="3600" b="1" dirty="0">
                <a:solidFill>
                  <a:srgbClr val="290089"/>
                </a:solidFill>
              </a:rPr>
              <a:t>SHIFT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4706400" y="0"/>
            <a:ext cx="64315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rgbClr val="0094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the child cannot go to school, </a:t>
            </a:r>
          </a:p>
          <a:p>
            <a:pPr algn="l"/>
            <a:r>
              <a:rPr lang="en-US" sz="6000" i="1" dirty="0">
                <a:solidFill>
                  <a:srgbClr val="0094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school comes to the child</a:t>
            </a:r>
            <a:endParaRPr lang="en-US" sz="7200" i="1" dirty="0">
              <a:solidFill>
                <a:srgbClr val="00946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8646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5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13B959B-40E6-4F23-ACC7-972C360C42EA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0E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F8A70BD-D790-450A-8B05-C6CEE5846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Education </a:t>
            </a:r>
            <a:br>
              <a:rPr lang="en-CA"/>
            </a:br>
            <a:r>
              <a:rPr lang="en-CA"/>
              <a:t>in the Commonwealth</a:t>
            </a:r>
            <a:endParaRPr lang="en-US" dirty="0"/>
          </a:p>
        </p:txBody>
      </p:sp>
      <p:pic>
        <p:nvPicPr>
          <p:cNvPr id="8" name="Picture 7" descr="A picture containing ground, outdoor, dog, person&#10;&#10;Description generated with very high confidence">
            <a:extLst>
              <a:ext uri="{FF2B5EF4-FFF2-40B4-BE49-F238E27FC236}">
                <a16:creationId xmlns:a16="http://schemas.microsoft.com/office/drawing/2014/main" id="{5E26B5DB-6117-40E8-8B75-32CE7152CE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8735" r="30350"/>
          <a:stretch/>
        </p:blipFill>
        <p:spPr>
          <a:xfrm>
            <a:off x="6945483" y="0"/>
            <a:ext cx="5246517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DB712D-827A-472D-A30B-468043BADAA1}"/>
              </a:ext>
            </a:extLst>
          </p:cNvPr>
          <p:cNvSpPr txBox="1"/>
          <p:nvPr/>
        </p:nvSpPr>
        <p:spPr>
          <a:xfrm>
            <a:off x="8607354" y="6277431"/>
            <a:ext cx="3220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800" dirty="0">
                <a:solidFill>
                  <a:schemeClr val="bg1"/>
                </a:solidFill>
                <a:hlinkClick r:id="rId4" tooltip="http://cronkite.asu.edu/buffett/dr/religion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CA" sz="800" dirty="0">
                <a:solidFill>
                  <a:schemeClr val="bg1"/>
                </a:solidFill>
              </a:rPr>
              <a:t> by Unknown Author is licensed under </a:t>
            </a:r>
            <a:r>
              <a:rPr lang="en-CA" sz="800" dirty="0">
                <a:solidFill>
                  <a:schemeClr val="bg1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CA" sz="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7101E6-4828-434E-A528-CB101BCFD56F}"/>
              </a:ext>
            </a:extLst>
          </p:cNvPr>
          <p:cNvSpPr txBox="1"/>
          <p:nvPr/>
        </p:nvSpPr>
        <p:spPr>
          <a:xfrm>
            <a:off x="1086742" y="6267450"/>
            <a:ext cx="5246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Source: Compiled with latest data available from </a:t>
            </a:r>
            <a:r>
              <a:rPr lang="en-US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UNESCO UIS</a:t>
            </a:r>
            <a:r>
              <a:rPr lang="en-US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 </a:t>
            </a:r>
            <a:r>
              <a:rPr lang="en-US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retrieved on 25 February 2022.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D59C41E-DC83-42C5-92E6-5E3EB2FA6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5535" y="1916112"/>
            <a:ext cx="5516418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sz="4800" dirty="0">
                <a:solidFill>
                  <a:srgbClr val="A2002B"/>
                </a:solidFill>
              </a:rPr>
              <a:t>22 million </a:t>
            </a:r>
            <a:r>
              <a:rPr lang="en-CA" dirty="0"/>
              <a:t>primary aged children not in school</a:t>
            </a:r>
            <a:br>
              <a:rPr lang="en-CA" dirty="0"/>
            </a:br>
            <a:endParaRPr lang="en-CA" dirty="0"/>
          </a:p>
          <a:p>
            <a:pPr marL="0" indent="0">
              <a:buNone/>
            </a:pPr>
            <a:r>
              <a:rPr lang="en-CA" sz="4800" dirty="0">
                <a:solidFill>
                  <a:srgbClr val="B5B849"/>
                </a:solidFill>
              </a:rPr>
              <a:t>20.7 million</a:t>
            </a:r>
            <a:r>
              <a:rPr lang="en-CA" dirty="0"/>
              <a:t> lower secondary youth out of school</a:t>
            </a:r>
            <a:br>
              <a:rPr lang="en-CA" dirty="0"/>
            </a:br>
            <a:endParaRPr lang="en-CA" dirty="0"/>
          </a:p>
          <a:p>
            <a:pPr marL="0" indent="0">
              <a:buNone/>
            </a:pPr>
            <a:r>
              <a:rPr lang="en-CA" sz="4800" dirty="0">
                <a:solidFill>
                  <a:srgbClr val="00B0F0"/>
                </a:solidFill>
              </a:rPr>
              <a:t>4% </a:t>
            </a:r>
            <a:r>
              <a:rPr lang="en-CA" dirty="0"/>
              <a:t>more boys than girls enrolled in primary schools </a:t>
            </a:r>
            <a:br>
              <a:rPr lang="en-CA" dirty="0"/>
            </a:br>
            <a:r>
              <a:rPr lang="en-CA" dirty="0"/>
              <a:t>but boys underrepresented </a:t>
            </a:r>
            <a:br>
              <a:rPr lang="en-CA" dirty="0"/>
            </a:br>
            <a:r>
              <a:rPr lang="en-CA" dirty="0"/>
              <a:t>and underperforming at the secondary level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9EDA17E-2406-4C95-8D43-30D33097161E}"/>
              </a:ext>
            </a:extLst>
          </p:cNvPr>
          <p:cNvSpPr/>
          <p:nvPr/>
        </p:nvSpPr>
        <p:spPr>
          <a:xfrm>
            <a:off x="6464300" y="-4867"/>
            <a:ext cx="1333500" cy="6862867"/>
          </a:xfrm>
          <a:prstGeom prst="rect">
            <a:avLst/>
          </a:prstGeom>
          <a:solidFill>
            <a:srgbClr val="A2AFE3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5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Schools: Access and Equity</a:t>
            </a:r>
          </a:p>
        </p:txBody>
      </p:sp>
      <p:sp>
        <p:nvSpPr>
          <p:cNvPr id="90115" name="Rectangle 5"/>
          <p:cNvSpPr>
            <a:spLocks noGrp="1" noChangeArrowheads="1"/>
          </p:cNvSpPr>
          <p:nvPr>
            <p:ph idx="1"/>
          </p:nvPr>
        </p:nvSpPr>
        <p:spPr>
          <a:xfrm>
            <a:off x="3583708" y="1825625"/>
            <a:ext cx="84512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INDIA  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2.7 million students in 5 years: 31% female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BANGLADESH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165,000 in 3 years: 40% female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NAMIBIA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80.806 in 3 years: 65% female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EE57F4-2698-4C79-B3CF-5DF99B5FA7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420" y="1825625"/>
            <a:ext cx="1252557" cy="835038"/>
          </a:xfrm>
          <a:prstGeom prst="rect">
            <a:avLst/>
          </a:prstGeom>
        </p:spPr>
      </p:pic>
      <p:pic>
        <p:nvPicPr>
          <p:cNvPr id="6" name="Picture 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838C6FE-2837-4D85-B49F-F2782DC088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107" y="4986451"/>
            <a:ext cx="1252870" cy="835038"/>
          </a:xfrm>
          <a:prstGeom prst="rect">
            <a:avLst/>
          </a:prstGeom>
        </p:spPr>
      </p:pic>
      <p:pic>
        <p:nvPicPr>
          <p:cNvPr id="8" name="Picture 7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A2269672-64DB-4D41-A0BA-F53933D68E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738" y="3411761"/>
            <a:ext cx="1262239" cy="75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8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FB2A1FD-17C3-4C8C-97F7-3B7B7E92D529}"/>
              </a:ext>
            </a:extLst>
          </p:cNvPr>
          <p:cNvSpPr/>
          <p:nvPr/>
        </p:nvSpPr>
        <p:spPr>
          <a:xfrm>
            <a:off x="0" y="0"/>
            <a:ext cx="4154488" cy="6857999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pic>
        <p:nvPicPr>
          <p:cNvPr id="8" name="Picture 5" descr="\\06-CLS-01\Users\DTremblay\Desktop\CHOGM Vancouver 1987_3 copy.jpg">
            <a:extLst>
              <a:ext uri="{FF2B5EF4-FFF2-40B4-BE49-F238E27FC236}">
                <a16:creationId xmlns:a16="http://schemas.microsoft.com/office/drawing/2014/main" id="{FC07A600-481A-4591-AAAF-C75AF65AA351}"/>
              </a:ext>
            </a:extLst>
          </p:cNvPr>
          <p:cNvPicPr>
            <a:picLocks noGrp="1" noChangeAspect="1" noChangeArrowheads="1"/>
          </p:cNvPicPr>
          <p:nvPr>
            <p:ph type="pic" sz="quarter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9" b="3119"/>
          <a:stretch/>
        </p:blipFill>
        <p:spPr bwMode="auto">
          <a:xfrm>
            <a:off x="3407079" y="1169884"/>
            <a:ext cx="8784921" cy="439332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21A36F-974B-4A33-9ED9-6A10882C3785}"/>
              </a:ext>
            </a:extLst>
          </p:cNvPr>
          <p:cNvSpPr txBox="1"/>
          <p:nvPr/>
        </p:nvSpPr>
        <p:spPr>
          <a:xfrm>
            <a:off x="603598" y="1169884"/>
            <a:ext cx="2690748" cy="4198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help Commonwealth governments and institutions use technologies to improve and expand access to education and training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5A314-4142-45D5-9E4F-D1AF50D30E15}"/>
              </a:ext>
            </a:extLst>
          </p:cNvPr>
          <p:cNvSpPr txBox="1"/>
          <p:nvPr/>
        </p:nvSpPr>
        <p:spPr>
          <a:xfrm>
            <a:off x="5369148" y="5613167"/>
            <a:ext cx="60939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Commonwealth Heads of Government Meeting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Vancouver, 1987</a:t>
            </a:r>
          </a:p>
        </p:txBody>
      </p:sp>
    </p:spTree>
    <p:extLst>
      <p:ext uri="{BB962C8B-B14F-4D97-AF65-F5344CB8AC3E}">
        <p14:creationId xmlns:p14="http://schemas.microsoft.com/office/powerpoint/2010/main" val="400847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t="25000" r="12912" b="27943"/>
          <a:stretch/>
        </p:blipFill>
        <p:spPr bwMode="auto">
          <a:xfrm>
            <a:off x="-1" y="-4868"/>
            <a:ext cx="12186508" cy="686286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127F24-AF9F-4ABD-B6BF-E0CA8A2D8F25}"/>
              </a:ext>
            </a:extLst>
          </p:cNvPr>
          <p:cNvSpPr/>
          <p:nvPr/>
        </p:nvSpPr>
        <p:spPr>
          <a:xfrm>
            <a:off x="6845300" y="4430527"/>
            <a:ext cx="5423756" cy="218399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C02E4F-9B33-4AF1-B6DD-8E11FDE8F233}"/>
              </a:ext>
            </a:extLst>
          </p:cNvPr>
          <p:cNvSpPr/>
          <p:nvPr/>
        </p:nvSpPr>
        <p:spPr>
          <a:xfrm>
            <a:off x="0" y="-4867"/>
            <a:ext cx="12192000" cy="151039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882713-CC97-48EE-B09E-BBC34703B010}"/>
              </a:ext>
            </a:extLst>
          </p:cNvPr>
          <p:cNvSpPr/>
          <p:nvPr/>
        </p:nvSpPr>
        <p:spPr>
          <a:xfrm>
            <a:off x="508001" y="426933"/>
            <a:ext cx="11176000" cy="137646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999" y="426932"/>
            <a:ext cx="1619121" cy="107859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396012" y="612285"/>
            <a:ext cx="9021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Belize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Social Return on Investment in open schooling showed that every US$ invested resulted in US$8 worth of benefits to students.</a:t>
            </a:r>
          </a:p>
        </p:txBody>
      </p:sp>
      <p:pic>
        <p:nvPicPr>
          <p:cNvPr id="2050" name="Picture 2" descr="Img">
            <a:extLst>
              <a:ext uri="{FF2B5EF4-FFF2-40B4-BE49-F238E27FC236}">
                <a16:creationId xmlns:a16="http://schemas.microsoft.com/office/drawing/2014/main" id="{9768D2F1-D505-4D65-9468-8042067E9A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5" r="17006"/>
          <a:stretch/>
        </p:blipFill>
        <p:spPr bwMode="auto">
          <a:xfrm>
            <a:off x="6845300" y="4441047"/>
            <a:ext cx="2413000" cy="2173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780C3E-BCBB-4B2C-8DB9-00789BBDE0D1}"/>
              </a:ext>
            </a:extLst>
          </p:cNvPr>
          <p:cNvSpPr txBox="1"/>
          <p:nvPr/>
        </p:nvSpPr>
        <p:spPr>
          <a:xfrm>
            <a:off x="9443735" y="6245715"/>
            <a:ext cx="25209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i="0" u="sng" dirty="0">
                <a:effectLst/>
                <a:latin typeface="Open Sans" panose="020B0606030504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http://hdl.handle.net/11599/3934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51222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6F6854-9BB7-4FF5-855E-0B5D05509F57}"/>
              </a:ext>
            </a:extLst>
          </p:cNvPr>
          <p:cNvSpPr/>
          <p:nvPr/>
        </p:nvSpPr>
        <p:spPr>
          <a:xfrm>
            <a:off x="0" y="0"/>
            <a:ext cx="4194630" cy="6857999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152400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3900" b="1" dirty="0">
                <a:solidFill>
                  <a:srgbClr val="E1582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sz="3600" b="1" dirty="0">
              <a:solidFill>
                <a:srgbClr val="E1582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600" y="57170"/>
            <a:ext cx="2153716" cy="21537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F15B49C-2DBB-4E39-9AD6-89A731C6C321}"/>
              </a:ext>
            </a:extLst>
          </p:cNvPr>
          <p:cNvSpPr/>
          <p:nvPr/>
        </p:nvSpPr>
        <p:spPr>
          <a:xfrm>
            <a:off x="1621334" y="2268057"/>
            <a:ext cx="2333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rgbClr val="290089"/>
                </a:solidFill>
              </a:rPr>
              <a:t>PARADIGM</a:t>
            </a:r>
          </a:p>
          <a:p>
            <a:pPr algn="r"/>
            <a:r>
              <a:rPr lang="en-US" sz="3600" b="1" dirty="0">
                <a:solidFill>
                  <a:srgbClr val="290089"/>
                </a:solidFill>
              </a:rPr>
              <a:t>SHIFT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4706400" y="0"/>
            <a:ext cx="59616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rgbClr val="E1582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Technology-enabled learning can break open the ivory towers of tertiary education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8646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5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94E40293-C2F9-4C0A-8199-814F6A20FE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53664" y="-429284"/>
            <a:ext cx="6845073" cy="7729497"/>
          </a:xfrm>
          <a:prstGeom prst="rect">
            <a:avLst/>
          </a:prstGeom>
        </p:spPr>
      </p:pic>
      <p:grpSp>
        <p:nvGrpSpPr>
          <p:cNvPr id="4" name="Group 5"/>
          <p:cNvGrpSpPr/>
          <p:nvPr/>
        </p:nvGrpSpPr>
        <p:grpSpPr>
          <a:xfrm>
            <a:off x="859972" y="-780553"/>
            <a:ext cx="9220199" cy="5794802"/>
            <a:chOff x="1447800" y="998896"/>
            <a:chExt cx="5791199" cy="4197298"/>
          </a:xfrm>
        </p:grpSpPr>
        <p:grpSp>
          <p:nvGrpSpPr>
            <p:cNvPr id="6" name="Group 3"/>
            <p:cNvGrpSpPr/>
            <p:nvPr/>
          </p:nvGrpSpPr>
          <p:grpSpPr>
            <a:xfrm>
              <a:off x="2057400" y="1179986"/>
              <a:ext cx="5181599" cy="3801908"/>
              <a:chOff x="609600" y="1095694"/>
              <a:chExt cx="8353003" cy="3801908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609600" y="1095694"/>
                <a:ext cx="8305800" cy="0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609600" y="1724876"/>
                <a:ext cx="8305800" cy="0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650060" y="2366893"/>
                <a:ext cx="8305800" cy="0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50060" y="2996075"/>
                <a:ext cx="8305800" cy="0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50060" y="3626554"/>
                <a:ext cx="8305800" cy="0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650060" y="4255736"/>
                <a:ext cx="8305800" cy="0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56803" y="4897602"/>
                <a:ext cx="8305800" cy="0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1447800" y="998896"/>
              <a:ext cx="5437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3">
                      <a:lumMod val="50000"/>
                    </a:schemeClr>
                  </a:solidFill>
                </a:rPr>
                <a:t>70%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47800" y="1619960"/>
              <a:ext cx="5437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3">
                      <a:lumMod val="50000"/>
                    </a:schemeClr>
                  </a:solidFill>
                </a:rPr>
                <a:t>60%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47800" y="2305760"/>
              <a:ext cx="5437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3">
                      <a:lumMod val="50000"/>
                    </a:schemeClr>
                  </a:solidFill>
                </a:rPr>
                <a:t>50%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47800" y="2915360"/>
              <a:ext cx="5437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3">
                      <a:lumMod val="50000"/>
                    </a:schemeClr>
                  </a:solidFill>
                </a:rPr>
                <a:t>40%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47800" y="3524960"/>
              <a:ext cx="5437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3">
                      <a:lumMod val="50000"/>
                    </a:schemeClr>
                  </a:solidFill>
                </a:rPr>
                <a:t>30%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47800" y="4134560"/>
              <a:ext cx="5437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3">
                      <a:lumMod val="50000"/>
                    </a:schemeClr>
                  </a:solidFill>
                </a:rPr>
                <a:t>20%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47800" y="4796084"/>
              <a:ext cx="54378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3">
                      <a:lumMod val="50000"/>
                    </a:schemeClr>
                  </a:solidFill>
                </a:rPr>
                <a:t>10%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2332798" y="1224483"/>
            <a:ext cx="1367625" cy="4528273"/>
          </a:xfrm>
          <a:prstGeom prst="rect">
            <a:avLst/>
          </a:prstGeom>
          <a:solidFill>
            <a:srgbClr val="00008B"/>
          </a:solidFill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6" name="Rectangle 15"/>
          <p:cNvSpPr/>
          <p:nvPr/>
        </p:nvSpPr>
        <p:spPr>
          <a:xfrm>
            <a:off x="5488856" y="4265194"/>
            <a:ext cx="1367625" cy="1337813"/>
          </a:xfrm>
          <a:prstGeom prst="rect">
            <a:avLst/>
          </a:prstGeom>
          <a:solidFill>
            <a:srgbClr val="00358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8" name="Rectangle 17"/>
          <p:cNvSpPr/>
          <p:nvPr/>
        </p:nvSpPr>
        <p:spPr>
          <a:xfrm>
            <a:off x="7066886" y="4920431"/>
            <a:ext cx="1367625" cy="682574"/>
          </a:xfrm>
          <a:prstGeom prst="rect">
            <a:avLst/>
          </a:prstGeom>
          <a:solidFill>
            <a:srgbClr val="01411C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highlight>
                <a:srgbClr val="250188"/>
              </a:highligh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16028" y="4966109"/>
            <a:ext cx="1262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Samoa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15.3%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8000" y="1978244"/>
            <a:ext cx="1157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Australia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51.6%</a:t>
            </a:r>
          </a:p>
        </p:txBody>
      </p:sp>
      <p:sp>
        <p:nvSpPr>
          <p:cNvPr id="9" name="Rectangle 8"/>
          <p:cNvSpPr/>
          <p:nvPr/>
        </p:nvSpPr>
        <p:spPr>
          <a:xfrm>
            <a:off x="2017192" y="5603006"/>
            <a:ext cx="8062979" cy="846271"/>
          </a:xfrm>
          <a:prstGeom prst="rect">
            <a:avLst/>
          </a:prstGeom>
          <a:solidFill>
            <a:srgbClr val="B3AA7E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HIGHER EDUCATION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910827" y="3707073"/>
            <a:ext cx="1367625" cy="1886777"/>
          </a:xfrm>
          <a:prstGeom prst="rect">
            <a:avLst/>
          </a:prstGeom>
          <a:solidFill>
            <a:srgbClr val="003F87"/>
          </a:solidFill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4" name="TextBox 33"/>
          <p:cNvSpPr txBox="1"/>
          <p:nvPr/>
        </p:nvSpPr>
        <p:spPr>
          <a:xfrm>
            <a:off x="3940541" y="4491029"/>
            <a:ext cx="1262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Belize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21.2%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EE59D13-58A2-49CF-B5FA-B20AA240B2C7}"/>
              </a:ext>
            </a:extLst>
          </p:cNvPr>
          <p:cNvSpPr/>
          <p:nvPr/>
        </p:nvSpPr>
        <p:spPr>
          <a:xfrm>
            <a:off x="8644915" y="4951168"/>
            <a:ext cx="1367625" cy="637376"/>
          </a:xfrm>
          <a:prstGeom prst="rect">
            <a:avLst/>
          </a:prstGeom>
          <a:solidFill>
            <a:srgbClr val="0C1C8C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9737AE-4728-4292-9E15-6658D3EC90D9}"/>
              </a:ext>
            </a:extLst>
          </p:cNvPr>
          <p:cNvSpPr txBox="1"/>
          <p:nvPr/>
        </p:nvSpPr>
        <p:spPr>
          <a:xfrm>
            <a:off x="1996569" y="6514371"/>
            <a:ext cx="8083602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Source:  World Bank Open Data, </a:t>
            </a:r>
            <a:r>
              <a:rPr lang="en-US" sz="900" dirty="0">
                <a:hlinkClick r:id="rId4"/>
              </a:rPr>
              <a:t>Educational attainment, at least completed post-secondary, population 25+, total (%),  </a:t>
            </a:r>
            <a:r>
              <a:rPr lang="en-US" sz="900" dirty="0"/>
              <a:t>retrieved on 25 February 2022.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DE74B948-5608-4C9F-9891-94744510C6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797" y="1132593"/>
            <a:ext cx="1367625" cy="683814"/>
          </a:xfrm>
          <a:prstGeom prst="rect">
            <a:avLst/>
          </a:prstGeom>
        </p:spPr>
      </p:pic>
      <p:pic>
        <p:nvPicPr>
          <p:cNvPr id="17" name="Picture 16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D59FF45C-7D77-4DED-BC26-879F192DC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201" y="3707073"/>
            <a:ext cx="1367624" cy="695231"/>
          </a:xfrm>
          <a:prstGeom prst="rect">
            <a:avLst/>
          </a:prstGeom>
        </p:spPr>
      </p:pic>
      <p:pic>
        <p:nvPicPr>
          <p:cNvPr id="20" name="Picture 19" descr="Icon&#10;&#10;Description automatically generated with medium confidence">
            <a:extLst>
              <a:ext uri="{FF2B5EF4-FFF2-40B4-BE49-F238E27FC236}">
                <a16:creationId xmlns:a16="http://schemas.microsoft.com/office/drawing/2014/main" id="{2FF71867-F31B-4BB5-A5B5-899D884D51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542" y="4947466"/>
            <a:ext cx="1363419" cy="662367"/>
          </a:xfrm>
          <a:prstGeom prst="rect">
            <a:avLst/>
          </a:prstGeom>
        </p:spPr>
      </p:pic>
      <p:pic>
        <p:nvPicPr>
          <p:cNvPr id="38" name="Picture 37" descr="A green and white flag&#10;&#10;Description automatically generated with medium confidence">
            <a:extLst>
              <a:ext uri="{FF2B5EF4-FFF2-40B4-BE49-F238E27FC236}">
                <a16:creationId xmlns:a16="http://schemas.microsoft.com/office/drawing/2014/main" id="{717DB2BF-9736-4EEA-8273-34E58EC3FB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553" y="4933609"/>
            <a:ext cx="1327497" cy="660241"/>
          </a:xfrm>
          <a:prstGeom prst="rect">
            <a:avLst/>
          </a:prstGeom>
        </p:spPr>
      </p:pic>
      <p:pic>
        <p:nvPicPr>
          <p:cNvPr id="41" name="Picture 40" descr="A picture containing shape&#10;&#10;Description automatically generated">
            <a:extLst>
              <a:ext uri="{FF2B5EF4-FFF2-40B4-BE49-F238E27FC236}">
                <a16:creationId xmlns:a16="http://schemas.microsoft.com/office/drawing/2014/main" id="{CF2F526A-4E9F-4555-821F-AF7B07A33E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043" y="4265194"/>
            <a:ext cx="1356812" cy="6784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06673" y="4437261"/>
            <a:ext cx="1344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141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Pakistan </a:t>
            </a:r>
          </a:p>
          <a:p>
            <a:pPr algn="ctr"/>
            <a:r>
              <a:rPr lang="en-US" sz="1400" b="1" dirty="0">
                <a:solidFill>
                  <a:srgbClr val="0141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8.7%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5C4BC1D-49F7-404C-8198-643F3BD4814F}"/>
              </a:ext>
            </a:extLst>
          </p:cNvPr>
          <p:cNvSpPr txBox="1"/>
          <p:nvPr/>
        </p:nvSpPr>
        <p:spPr>
          <a:xfrm>
            <a:off x="8644915" y="4433940"/>
            <a:ext cx="1365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C1C8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Gambia </a:t>
            </a:r>
          </a:p>
          <a:p>
            <a:pPr algn="ctr"/>
            <a:r>
              <a:rPr lang="en-US" sz="1400" b="1" dirty="0">
                <a:solidFill>
                  <a:srgbClr val="0C1C8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8%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2143" y="912654"/>
            <a:ext cx="6004669" cy="13255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sz="3600" dirty="0"/>
              <a:t>Access to Higher Education</a:t>
            </a:r>
          </a:p>
        </p:txBody>
      </p:sp>
    </p:spTree>
    <p:extLst>
      <p:ext uri="{BB962C8B-B14F-4D97-AF65-F5344CB8AC3E}">
        <p14:creationId xmlns:p14="http://schemas.microsoft.com/office/powerpoint/2010/main" val="402384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tree, dark&#10;&#10;Description automatically generated">
            <a:extLst>
              <a:ext uri="{FF2B5EF4-FFF2-40B4-BE49-F238E27FC236}">
                <a16:creationId xmlns:a16="http://schemas.microsoft.com/office/drawing/2014/main" id="{E203EB01-EDF0-423A-A24A-3CFC3CFFF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1142" y="276729"/>
            <a:ext cx="12933142" cy="5999826"/>
          </a:xfrm>
          <a:prstGeom prst="rect">
            <a:avLst/>
          </a:prstGeom>
        </p:spPr>
      </p:pic>
      <p:pic>
        <p:nvPicPr>
          <p:cNvPr id="382" name="Picture 381">
            <a:extLst>
              <a:ext uri="{FF2B5EF4-FFF2-40B4-BE49-F238E27FC236}">
                <a16:creationId xmlns:a16="http://schemas.microsoft.com/office/drawing/2014/main" id="{EE0FB68D-C0AD-D94E-AEB1-1C87BF7A73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82" y="6276555"/>
            <a:ext cx="2359820" cy="589955"/>
          </a:xfrm>
          <a:prstGeom prst="rect">
            <a:avLst/>
          </a:prstGeom>
        </p:spPr>
      </p:pic>
      <p:sp>
        <p:nvSpPr>
          <p:cNvPr id="380" name="Rectangle 379">
            <a:extLst>
              <a:ext uri="{FF2B5EF4-FFF2-40B4-BE49-F238E27FC236}">
                <a16:creationId xmlns:a16="http://schemas.microsoft.com/office/drawing/2014/main" id="{29AA3520-C13C-415B-9A5D-772F4A9913F7}"/>
              </a:ext>
            </a:extLst>
          </p:cNvPr>
          <p:cNvSpPr/>
          <p:nvPr/>
        </p:nvSpPr>
        <p:spPr>
          <a:xfrm>
            <a:off x="0" y="3067215"/>
            <a:ext cx="4400550" cy="1341274"/>
          </a:xfrm>
          <a:prstGeom prst="rect">
            <a:avLst/>
          </a:prstGeom>
          <a:solidFill>
            <a:srgbClr val="D8D3BF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F5991B36-9223-3146-8A7C-9D5C3AAB7CA6}"/>
              </a:ext>
            </a:extLst>
          </p:cNvPr>
          <p:cNvSpPr txBox="1"/>
          <p:nvPr/>
        </p:nvSpPr>
        <p:spPr>
          <a:xfrm>
            <a:off x="533400" y="3183557"/>
            <a:ext cx="3562349" cy="10464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4000" b="1" dirty="0">
                <a:solidFill>
                  <a:srgbClr val="2501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33</a:t>
            </a:r>
            <a:r>
              <a:rPr lang="en-US" sz="2800" b="1" dirty="0">
                <a:solidFill>
                  <a:srgbClr val="B3AA7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b="1" dirty="0">
                <a:solidFill>
                  <a:srgbClr val="2501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Commonwealth Open Universities</a:t>
            </a:r>
          </a:p>
        </p:txBody>
      </p:sp>
      <p:sp>
        <p:nvSpPr>
          <p:cNvPr id="393" name="TextBox 392">
            <a:extLst>
              <a:ext uri="{FF2B5EF4-FFF2-40B4-BE49-F238E27FC236}">
                <a16:creationId xmlns:a16="http://schemas.microsoft.com/office/drawing/2014/main" id="{AAFD4424-EA42-45F0-BA1A-FC20ACA3EA2C}"/>
              </a:ext>
            </a:extLst>
          </p:cNvPr>
          <p:cNvSpPr txBox="1"/>
          <p:nvPr/>
        </p:nvSpPr>
        <p:spPr>
          <a:xfrm>
            <a:off x="323850" y="4457361"/>
            <a:ext cx="972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dirty="0">
                <a:solidFill>
                  <a:srgbClr val="2501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(2021)</a:t>
            </a:r>
            <a:endParaRPr lang="en-US" dirty="0"/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33E9ADFE-881C-4485-ADA4-69C1169D4A2C}"/>
              </a:ext>
            </a:extLst>
          </p:cNvPr>
          <p:cNvSpPr txBox="1"/>
          <p:nvPr/>
        </p:nvSpPr>
        <p:spPr>
          <a:xfrm>
            <a:off x="9604270" y="5990182"/>
            <a:ext cx="22280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A3A6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ZEALAND</a:t>
            </a:r>
          </a:p>
          <a:p>
            <a:r>
              <a:rPr lang="en-US" sz="800" dirty="0">
                <a:solidFill>
                  <a:srgbClr val="A3A6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Polytechnic of New Zealand</a:t>
            </a:r>
          </a:p>
        </p:txBody>
      </p:sp>
      <p:sp>
        <p:nvSpPr>
          <p:cNvPr id="397" name="Rectangle 396">
            <a:extLst>
              <a:ext uri="{FF2B5EF4-FFF2-40B4-BE49-F238E27FC236}">
                <a16:creationId xmlns:a16="http://schemas.microsoft.com/office/drawing/2014/main" id="{C22378F1-A4E8-4AC1-9570-B67C1F99612B}"/>
              </a:ext>
            </a:extLst>
          </p:cNvPr>
          <p:cNvSpPr/>
          <p:nvPr/>
        </p:nvSpPr>
        <p:spPr>
          <a:xfrm>
            <a:off x="9182100" y="0"/>
            <a:ext cx="3009898" cy="3798677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TextBox 383">
            <a:extLst>
              <a:ext uri="{FF2B5EF4-FFF2-40B4-BE49-F238E27FC236}">
                <a16:creationId xmlns:a16="http://schemas.microsoft.com/office/drawing/2014/main" id="{6261B0B6-E9BD-4799-B543-730B23218666}"/>
              </a:ext>
            </a:extLst>
          </p:cNvPr>
          <p:cNvSpPr txBox="1"/>
          <p:nvPr/>
        </p:nvSpPr>
        <p:spPr>
          <a:xfrm>
            <a:off x="9302300" y="166621"/>
            <a:ext cx="283198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BANGLADESH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Bangladesh Open University</a:t>
            </a:r>
          </a:p>
          <a:p>
            <a:r>
              <a:rPr lang="en-US" sz="800" b="1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INDIA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Dr. Babasaheb Ambedkar Open University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Dr. B.R. Ambedkar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Indira Gandhi National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Jagat Guru Nanak Dev Punjab State Open University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Karnataka State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Krishna </a:t>
            </a:r>
            <a:r>
              <a:rPr lang="en-US" sz="800" dirty="0" err="1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Kanta</a:t>
            </a:r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Handiqui</a:t>
            </a:r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State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Madhya Pradesh </a:t>
            </a:r>
            <a:r>
              <a:rPr lang="en-US" sz="800" dirty="0" err="1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Bhoj</a:t>
            </a:r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Nalanda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Netaji Subhas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Odisha State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Pandit </a:t>
            </a:r>
            <a:r>
              <a:rPr lang="en-US" sz="800" dirty="0" err="1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Sundarlal</a:t>
            </a:r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Sharma (Open) University </a:t>
            </a:r>
          </a:p>
          <a:p>
            <a:pPr lvl="1" indent="-342900"/>
            <a:r>
              <a:rPr lang="en-US" sz="800" dirty="0" err="1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Sreenarayanaguru</a:t>
            </a:r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Open University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Tamil Nadu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Uttarakhand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Uttar Pradesh </a:t>
            </a:r>
            <a:r>
              <a:rPr lang="en-US" sz="800" dirty="0" err="1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Rajarshi</a:t>
            </a:r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Tandon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Vardhman Mahaveer Open University 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Venkateshwara Open University (Private)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Yashwantrao Chavan Maharashtra Open University</a:t>
            </a:r>
          </a:p>
          <a:p>
            <a:r>
              <a:rPr lang="en-US" sz="800" b="1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MALAYSIA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University Malaysia </a:t>
            </a:r>
          </a:p>
          <a:p>
            <a:pPr lvl="1" indent="-342900"/>
            <a:r>
              <a:rPr lang="en-US" sz="800" dirty="0" err="1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Wawasan</a:t>
            </a:r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Open University </a:t>
            </a:r>
          </a:p>
          <a:p>
            <a:r>
              <a:rPr lang="en-US" sz="800" b="1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PAKISTAN</a:t>
            </a:r>
          </a:p>
          <a:p>
            <a:pPr lvl="1" indent="-342900"/>
            <a:r>
              <a:rPr lang="en-US" sz="800" dirty="0" err="1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Allama</a:t>
            </a:r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Iqbal Open University </a:t>
            </a:r>
          </a:p>
          <a:p>
            <a:r>
              <a:rPr lang="en-US" sz="800" b="1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SRI LANKA</a:t>
            </a:r>
          </a:p>
          <a:p>
            <a:pPr lvl="1" indent="-342900"/>
            <a:r>
              <a:rPr lang="en-US" sz="800" dirty="0">
                <a:solidFill>
                  <a:srgbClr val="CC628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University of Sri Lanka</a:t>
            </a:r>
          </a:p>
        </p:txBody>
      </p:sp>
      <p:sp>
        <p:nvSpPr>
          <p:cNvPr id="395" name="TextBox 394">
            <a:extLst>
              <a:ext uri="{FF2B5EF4-FFF2-40B4-BE49-F238E27FC236}">
                <a16:creationId xmlns:a16="http://schemas.microsoft.com/office/drawing/2014/main" id="{D723BF06-36ED-46F3-822B-4DE43A0B54D6}"/>
              </a:ext>
            </a:extLst>
          </p:cNvPr>
          <p:cNvSpPr txBox="1"/>
          <p:nvPr/>
        </p:nvSpPr>
        <p:spPr>
          <a:xfrm>
            <a:off x="3727268" y="4846082"/>
            <a:ext cx="20459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BOTSWANA</a:t>
            </a:r>
          </a:p>
          <a:p>
            <a:r>
              <a:rPr lang="en-US" sz="800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Botswana Open University</a:t>
            </a:r>
          </a:p>
          <a:p>
            <a:r>
              <a:rPr lang="en-US" sz="800" b="1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MAURITIUS</a:t>
            </a:r>
          </a:p>
          <a:p>
            <a:r>
              <a:rPr lang="en-US" sz="800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University Mauritius</a:t>
            </a:r>
          </a:p>
          <a:p>
            <a:r>
              <a:rPr lang="en-US" sz="800" b="1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NIGERIA</a:t>
            </a:r>
          </a:p>
          <a:p>
            <a:r>
              <a:rPr lang="en-US" sz="800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National Open University of Nigeria</a:t>
            </a:r>
          </a:p>
          <a:p>
            <a:r>
              <a:rPr lang="en-US" sz="800" b="1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SOUTH AFRICA</a:t>
            </a:r>
          </a:p>
          <a:p>
            <a:r>
              <a:rPr lang="en-US" sz="800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University of South Africa</a:t>
            </a:r>
          </a:p>
          <a:p>
            <a:r>
              <a:rPr lang="en-US" sz="800" b="1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TANZANIA</a:t>
            </a:r>
          </a:p>
          <a:p>
            <a:r>
              <a:rPr lang="en-US" sz="800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University of Tanzania</a:t>
            </a:r>
          </a:p>
          <a:p>
            <a:r>
              <a:rPr lang="en-US" sz="800" b="1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ZAMBIA</a:t>
            </a:r>
          </a:p>
          <a:p>
            <a:r>
              <a:rPr lang="en-US" sz="800" dirty="0">
                <a:solidFill>
                  <a:srgbClr val="C168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Zambian Open University</a:t>
            </a:r>
          </a:p>
        </p:txBody>
      </p:sp>
      <p:sp>
        <p:nvSpPr>
          <p:cNvPr id="399" name="Rectangle 398">
            <a:extLst>
              <a:ext uri="{FF2B5EF4-FFF2-40B4-BE49-F238E27FC236}">
                <a16:creationId xmlns:a16="http://schemas.microsoft.com/office/drawing/2014/main" id="{F666165A-413A-4127-AACC-E9EF05F9239B}"/>
              </a:ext>
            </a:extLst>
          </p:cNvPr>
          <p:cNvSpPr/>
          <p:nvPr/>
        </p:nvSpPr>
        <p:spPr>
          <a:xfrm>
            <a:off x="0" y="1434928"/>
            <a:ext cx="2034853" cy="231947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8F48A2E2-5634-4D03-99A4-78AD2F521567}"/>
              </a:ext>
            </a:extLst>
          </p:cNvPr>
          <p:cNvSpPr txBox="1"/>
          <p:nvPr/>
        </p:nvSpPr>
        <p:spPr>
          <a:xfrm>
            <a:off x="405574" y="1292078"/>
            <a:ext cx="1470852" cy="474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A7C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CANADA</a:t>
            </a:r>
          </a:p>
          <a:p>
            <a:r>
              <a:rPr lang="en-US" sz="800" dirty="0">
                <a:solidFill>
                  <a:srgbClr val="5A7C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Athabasca University</a:t>
            </a:r>
          </a:p>
          <a:p>
            <a:endParaRPr lang="en-US" sz="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0" name="Rectangle 399">
            <a:extLst>
              <a:ext uri="{FF2B5EF4-FFF2-40B4-BE49-F238E27FC236}">
                <a16:creationId xmlns:a16="http://schemas.microsoft.com/office/drawing/2014/main" id="{558008A3-0B9D-4E58-BD2F-77CCE2B54B2F}"/>
              </a:ext>
            </a:extLst>
          </p:cNvPr>
          <p:cNvSpPr/>
          <p:nvPr/>
        </p:nvSpPr>
        <p:spPr>
          <a:xfrm>
            <a:off x="5384618" y="0"/>
            <a:ext cx="1787707" cy="1666875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32E80535-B40B-4146-A24E-EBDCB6036CE6}"/>
              </a:ext>
            </a:extLst>
          </p:cNvPr>
          <p:cNvSpPr txBox="1"/>
          <p:nvPr/>
        </p:nvSpPr>
        <p:spPr>
          <a:xfrm>
            <a:off x="5408575" y="933926"/>
            <a:ext cx="17637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197A6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CYPRUS</a:t>
            </a:r>
          </a:p>
          <a:p>
            <a:r>
              <a:rPr lang="en-US" sz="800" dirty="0">
                <a:solidFill>
                  <a:srgbClr val="197A6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University of Cyprus</a:t>
            </a:r>
          </a:p>
          <a:p>
            <a:endParaRPr lang="en-US" sz="800" b="1" dirty="0">
              <a:solidFill>
                <a:srgbClr val="197A6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800" b="1" dirty="0">
                <a:solidFill>
                  <a:srgbClr val="197A6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UNITED KINGDOM</a:t>
            </a:r>
          </a:p>
          <a:p>
            <a:r>
              <a:rPr lang="en-US" sz="800" dirty="0">
                <a:solidFill>
                  <a:srgbClr val="197A6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Open University</a:t>
            </a:r>
            <a:endParaRPr lang="en-US" sz="800" dirty="0">
              <a:solidFill>
                <a:srgbClr val="A3A64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EC02E4F-9B33-4AF1-B6DD-8E11FDE8F233}"/>
              </a:ext>
            </a:extLst>
          </p:cNvPr>
          <p:cNvSpPr/>
          <p:nvPr/>
        </p:nvSpPr>
        <p:spPr>
          <a:xfrm>
            <a:off x="0" y="-4867"/>
            <a:ext cx="12192000" cy="151039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882713-CC97-48EE-B09E-BBC34703B010}"/>
              </a:ext>
            </a:extLst>
          </p:cNvPr>
          <p:cNvSpPr/>
          <p:nvPr/>
        </p:nvSpPr>
        <p:spPr>
          <a:xfrm>
            <a:off x="508001" y="426933"/>
            <a:ext cx="11176000" cy="137646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96012" y="612285"/>
            <a:ext cx="9021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Benefits of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CEMBA/MPA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en-US" sz="2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Allama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Iqbal Open University (AIOU), Pakistan</a:t>
            </a:r>
          </a:p>
        </p:txBody>
      </p:sp>
      <p:pic>
        <p:nvPicPr>
          <p:cNvPr id="7" name="Picture 6" descr="A picture containing ax&#10;&#10;Description generated with very high confidence">
            <a:extLst>
              <a:ext uri="{FF2B5EF4-FFF2-40B4-BE49-F238E27FC236}">
                <a16:creationId xmlns:a16="http://schemas.microsoft.com/office/drawing/2014/main" id="{CAAC3193-2102-48EF-9090-7BB9982736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90" y="426933"/>
            <a:ext cx="1619121" cy="107914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BB2B406-4442-4EDE-8061-A67802BB2F6D}"/>
              </a:ext>
            </a:extLst>
          </p:cNvPr>
          <p:cNvSpPr/>
          <p:nvPr/>
        </p:nvSpPr>
        <p:spPr>
          <a:xfrm>
            <a:off x="2396012" y="3714238"/>
            <a:ext cx="1956814" cy="2024079"/>
          </a:xfrm>
          <a:prstGeom prst="ellipse">
            <a:avLst/>
          </a:prstGeom>
          <a:noFill/>
          <a:ln w="76200">
            <a:solidFill>
              <a:srgbClr val="0141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rgbClr val="E05829"/>
                </a:solidFill>
              </a:ln>
              <a:solidFill>
                <a:srgbClr val="C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0A1A53D-16B9-4204-92AB-F17D6AEE6088}"/>
              </a:ext>
            </a:extLst>
          </p:cNvPr>
          <p:cNvSpPr txBox="1">
            <a:spLocks/>
          </p:cNvSpPr>
          <p:nvPr/>
        </p:nvSpPr>
        <p:spPr>
          <a:xfrm>
            <a:off x="2435481" y="2351558"/>
            <a:ext cx="5548312" cy="9985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tx1"/>
                </a:solidFill>
              </a:rPr>
              <a:t>Graduates saw on increase of </a:t>
            </a:r>
            <a:br>
              <a:rPr lang="en-US" dirty="0"/>
            </a:br>
            <a:r>
              <a:rPr lang="en-US" sz="4000" b="1" dirty="0">
                <a:solidFill>
                  <a:srgbClr val="01411C"/>
                </a:solidFill>
              </a:rPr>
              <a:t>38%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in monthly income</a:t>
            </a:r>
          </a:p>
        </p:txBody>
      </p:sp>
      <p:pic>
        <p:nvPicPr>
          <p:cNvPr id="11" name="Graphic 10" descr="Coins">
            <a:extLst>
              <a:ext uri="{FF2B5EF4-FFF2-40B4-BE49-F238E27FC236}">
                <a16:creationId xmlns:a16="http://schemas.microsoft.com/office/drawing/2014/main" id="{8B8F42BC-D957-4F12-88B0-821D59F317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847" y="2084784"/>
            <a:ext cx="1348070" cy="13480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9C7220B-23C3-4BFB-A979-59BD1CBD0C84}"/>
              </a:ext>
            </a:extLst>
          </p:cNvPr>
          <p:cNvSpPr txBox="1"/>
          <p:nvPr/>
        </p:nvSpPr>
        <p:spPr>
          <a:xfrm>
            <a:off x="4622101" y="4035201"/>
            <a:ext cx="7049200" cy="153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every </a:t>
            </a:r>
            <a:r>
              <a:rPr lang="en-US" sz="4000" b="1" dirty="0">
                <a:solidFill>
                  <a:srgbClr val="0141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$1</a:t>
            </a:r>
            <a:r>
              <a:rPr lang="en-US" sz="3000" b="1" dirty="0">
                <a:solidFill>
                  <a:srgbClr val="0141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invested, learners received </a:t>
            </a:r>
            <a:br>
              <a:rPr lang="en-US" sz="2800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4000" b="1" dirty="0">
                <a:solidFill>
                  <a:srgbClr val="0141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$3.40</a:t>
            </a:r>
            <a:r>
              <a:rPr lang="en-US" sz="3000" b="1" dirty="0">
                <a:solidFill>
                  <a:srgbClr val="0141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direct returns</a:t>
            </a:r>
          </a:p>
          <a:p>
            <a:endParaRPr lang="en-US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947920-C158-4C1F-B5DB-393B95C1DF26}"/>
              </a:ext>
            </a:extLst>
          </p:cNvPr>
          <p:cNvSpPr txBox="1"/>
          <p:nvPr/>
        </p:nvSpPr>
        <p:spPr>
          <a:xfrm>
            <a:off x="2475518" y="4451016"/>
            <a:ext cx="1797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0141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1:3.4</a:t>
            </a:r>
          </a:p>
        </p:txBody>
      </p:sp>
      <p:pic>
        <p:nvPicPr>
          <p:cNvPr id="19" name="Graphic 18" descr="Upward trend">
            <a:extLst>
              <a:ext uri="{FF2B5EF4-FFF2-40B4-BE49-F238E27FC236}">
                <a16:creationId xmlns:a16="http://schemas.microsoft.com/office/drawing/2014/main" id="{AB4FD95A-094D-4D0E-B87A-FD8AE7CEC7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61904" y="3869243"/>
            <a:ext cx="685800" cy="685800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D54FBC5-13DD-465F-86E6-062BBA97A810}"/>
              </a:ext>
            </a:extLst>
          </p:cNvPr>
          <p:cNvSpPr txBox="1">
            <a:spLocks/>
          </p:cNvSpPr>
          <p:nvPr/>
        </p:nvSpPr>
        <p:spPr>
          <a:xfrm>
            <a:off x="5181703" y="3051730"/>
            <a:ext cx="6039450" cy="1826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64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784B4F1-F69B-444F-AF2E-CE204F914D79}"/>
              </a:ext>
            </a:extLst>
          </p:cNvPr>
          <p:cNvSpPr/>
          <p:nvPr/>
        </p:nvSpPr>
        <p:spPr>
          <a:xfrm>
            <a:off x="0" y="0"/>
            <a:ext cx="4194630" cy="6857999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152400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3900" b="1" dirty="0">
                <a:solidFill>
                  <a:srgbClr val="4528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endParaRPr lang="en-US" sz="3600" b="1" dirty="0">
              <a:solidFill>
                <a:srgbClr val="45283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600" y="57170"/>
            <a:ext cx="2153716" cy="21537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F15B49C-2DBB-4E39-9AD6-89A731C6C321}"/>
              </a:ext>
            </a:extLst>
          </p:cNvPr>
          <p:cNvSpPr/>
          <p:nvPr/>
        </p:nvSpPr>
        <p:spPr>
          <a:xfrm>
            <a:off x="1621334" y="2268057"/>
            <a:ext cx="2333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rgbClr val="290089"/>
                </a:solidFill>
              </a:rPr>
              <a:t>PARADIGM</a:t>
            </a:r>
          </a:p>
          <a:p>
            <a:pPr algn="r"/>
            <a:r>
              <a:rPr lang="en-US" sz="3600" b="1" dirty="0">
                <a:solidFill>
                  <a:srgbClr val="290089"/>
                </a:solidFill>
              </a:rPr>
              <a:t>SHIFT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4706400" y="0"/>
            <a:ext cx="6114000" cy="68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rgbClr val="4528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Educational Resources (OER) are the answer to closed and costly textbooks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8646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75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Need: Problem of Cost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825625"/>
            <a:ext cx="5629101" cy="4351338"/>
          </a:xfrm>
        </p:spPr>
        <p:txBody>
          <a:bodyPr/>
          <a:lstStyle/>
          <a:p>
            <a:r>
              <a:rPr lang="en-US" dirty="0"/>
              <a:t>In </a:t>
            </a:r>
            <a:r>
              <a:rPr lang="en-US" b="1" dirty="0">
                <a:solidFill>
                  <a:srgbClr val="CC0001"/>
                </a:solidFill>
              </a:rPr>
              <a:t>Malaysia,</a:t>
            </a:r>
            <a:r>
              <a:rPr lang="en-US" sz="2400" dirty="0"/>
              <a:t> </a:t>
            </a:r>
            <a:r>
              <a:rPr lang="en-US" b="1" dirty="0">
                <a:solidFill>
                  <a:srgbClr val="CC0001"/>
                </a:solidFill>
              </a:rPr>
              <a:t>76.4%</a:t>
            </a:r>
            <a:r>
              <a:rPr lang="en-US" sz="2400" dirty="0"/>
              <a:t> </a:t>
            </a:r>
            <a:r>
              <a:rPr lang="en-US" dirty="0"/>
              <a:t>students did not buy a textbook because it was expensive</a:t>
            </a:r>
          </a:p>
          <a:p>
            <a:endParaRPr lang="en-US" dirty="0"/>
          </a:p>
          <a:p>
            <a:r>
              <a:rPr lang="en-US" b="1" dirty="0">
                <a:solidFill>
                  <a:srgbClr val="006A4E"/>
                </a:solidFill>
              </a:rPr>
              <a:t>73% students in Bangladesh </a:t>
            </a:r>
            <a:r>
              <a:rPr lang="en-US" dirty="0"/>
              <a:t>depended on photocopied materials, as the cost of textbooks is prohibitive</a:t>
            </a:r>
          </a:p>
          <a:p>
            <a:endParaRPr lang="en-US" dirty="0"/>
          </a:p>
          <a:p>
            <a:pPr lvl="0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18F526-EBEF-40AA-B739-B6B1D1B7A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978" y="3077963"/>
            <a:ext cx="2772898" cy="3583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4582D1-A011-48B2-ADC5-C6BE3AFD8D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4427" y="185510"/>
            <a:ext cx="2772899" cy="3851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844B0F93-F4B3-4B5E-894D-02A4078D65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241" y="1247204"/>
            <a:ext cx="1898372" cy="949186"/>
          </a:xfrm>
          <a:prstGeom prst="rect">
            <a:avLst/>
          </a:prstGeom>
        </p:spPr>
      </p:pic>
      <p:pic>
        <p:nvPicPr>
          <p:cNvPr id="9" name="Picture 8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36A3E982-CE12-4157-B8E1-0732E1F0A28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435" y="3922882"/>
            <a:ext cx="1577768" cy="94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5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B3EBA-F557-4B48-BA7F-76EE206DC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Antigua and Barbuda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260B693-E5B0-40DB-9CB9-122CFD79E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51500" cy="4351338"/>
          </a:xfrm>
        </p:spPr>
        <p:txBody>
          <a:bodyPr/>
          <a:lstStyle/>
          <a:p>
            <a:r>
              <a:rPr lang="en-US" b="1" dirty="0">
                <a:solidFill>
                  <a:srgbClr val="0072C6"/>
                </a:solidFill>
              </a:rPr>
              <a:t>Students saved between 75 to 88 ECD per course </a:t>
            </a:r>
            <a:r>
              <a:rPr lang="en-US" dirty="0">
                <a:solidFill>
                  <a:schemeClr val="tx1"/>
                </a:solidFill>
              </a:rPr>
              <a:t>per semester by using open textbooks</a:t>
            </a:r>
          </a:p>
          <a:p>
            <a:r>
              <a:rPr lang="en-US" dirty="0">
                <a:solidFill>
                  <a:schemeClr val="tx1"/>
                </a:solidFill>
              </a:rPr>
              <a:t>Supplementing textbooks with OER </a:t>
            </a:r>
            <a:r>
              <a:rPr lang="en-US" b="1" dirty="0">
                <a:solidFill>
                  <a:srgbClr val="0072C6"/>
                </a:solidFill>
              </a:rPr>
              <a:t>improved student performance by 5.5%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0597B6-D167-49A8-82E7-96E52CEA5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5349" y="1344436"/>
            <a:ext cx="3186872" cy="4169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824EF8-AEB6-4304-BBA6-825796CE5F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352" y="2482338"/>
            <a:ext cx="1419993" cy="94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2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OER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495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latin typeface="Open Sans"/>
                <a:ea typeface="Open Sans"/>
                <a:cs typeface="Open Sans"/>
              </a:rPr>
              <a:t>Over 200 Nigerian universities to participate in OER curation, development and sharing with an impact on millions of students</a:t>
            </a:r>
          </a:p>
        </p:txBody>
      </p:sp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67468945-4DC8-4A53-AD9C-0033901A30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096" y="1120558"/>
            <a:ext cx="3076861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63D21EE-8FD7-43AD-B24E-36D3B66E94D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4598" y="365125"/>
            <a:ext cx="1751558" cy="1735340"/>
          </a:xfrm>
          <a:prstGeom prst="rect">
            <a:avLst/>
          </a:prstGeom>
        </p:spPr>
      </p:pic>
      <p:pic>
        <p:nvPicPr>
          <p:cNvPr id="8" name="Picture 2" descr="Flag of Nigeria.svg">
            <a:extLst>
              <a:ext uri="{FF2B5EF4-FFF2-40B4-BE49-F238E27FC236}">
                <a16:creationId xmlns:a16="http://schemas.microsoft.com/office/drawing/2014/main" id="{40A35B03-8612-4751-BE5A-31539A72E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0" y="3475932"/>
            <a:ext cx="1962150" cy="97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92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15492AA-C9CC-4D42-86BB-64F8F9FAFC49}"/>
              </a:ext>
            </a:extLst>
          </p:cNvPr>
          <p:cNvSpPr/>
          <p:nvPr/>
        </p:nvSpPr>
        <p:spPr>
          <a:xfrm>
            <a:off x="0" y="0"/>
            <a:ext cx="4194630" cy="6857999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152400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3900" b="1" dirty="0">
                <a:solidFill>
                  <a:srgbClr val="4679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endParaRPr lang="en-US" sz="3600" b="1" dirty="0">
              <a:solidFill>
                <a:srgbClr val="4679B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600" y="57170"/>
            <a:ext cx="2153716" cy="21537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F15B49C-2DBB-4E39-9AD6-89A731C6C321}"/>
              </a:ext>
            </a:extLst>
          </p:cNvPr>
          <p:cNvSpPr/>
          <p:nvPr/>
        </p:nvSpPr>
        <p:spPr>
          <a:xfrm>
            <a:off x="1621334" y="2268057"/>
            <a:ext cx="2333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rgbClr val="290089"/>
                </a:solidFill>
              </a:rPr>
              <a:t>PARADIGM</a:t>
            </a:r>
          </a:p>
          <a:p>
            <a:pPr algn="r"/>
            <a:r>
              <a:rPr lang="en-US" sz="3600" b="1" dirty="0">
                <a:solidFill>
                  <a:srgbClr val="290089"/>
                </a:solidFill>
              </a:rPr>
              <a:t>SHIFT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5283200" y="0"/>
            <a:ext cx="4749800" cy="6858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rgbClr val="4679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digital divide can be transformed into a digital dividend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8646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30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2145" y="240656"/>
            <a:ext cx="4711125" cy="6166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38408" y="1980982"/>
            <a:ext cx="2819400" cy="1325563"/>
          </a:xfrm>
        </p:spPr>
        <p:txBody>
          <a:bodyPr>
            <a:normAutofit/>
          </a:bodyPr>
          <a:lstStyle/>
          <a:p>
            <a:r>
              <a:rPr lang="en-US" sz="2000" b="1" dirty="0"/>
              <a:t>Signed on 1 September 1988</a:t>
            </a:r>
          </a:p>
        </p:txBody>
      </p:sp>
    </p:spTree>
    <p:extLst>
      <p:ext uri="{BB962C8B-B14F-4D97-AF65-F5344CB8AC3E}">
        <p14:creationId xmlns:p14="http://schemas.microsoft.com/office/powerpoint/2010/main" val="178711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37E10-7C8F-4F47-9026-0D5AEA9C1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Connectivity </a:t>
            </a:r>
            <a:br>
              <a:rPr lang="en-US" dirty="0"/>
            </a:br>
            <a:r>
              <a:rPr lang="en-US" dirty="0"/>
              <a:t>in the Commonwealth Countries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C3BC0CD-36F6-4915-ACD6-99C0623DE8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513709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9BC2CF4-EEED-4991-BFA5-36CC69D00E45}"/>
              </a:ext>
            </a:extLst>
          </p:cNvPr>
          <p:cNvSpPr txBox="1"/>
          <p:nvPr/>
        </p:nvSpPr>
        <p:spPr>
          <a:xfrm>
            <a:off x="838200" y="6262043"/>
            <a:ext cx="77416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Source:  compiled with data from </a:t>
            </a:r>
            <a:r>
              <a:rPr lang="en-US" sz="900" dirty="0">
                <a:hlinkClick r:id="rId4"/>
              </a:rPr>
              <a:t>World Bank Open Data</a:t>
            </a:r>
            <a:r>
              <a:rPr lang="en-US" sz="900" dirty="0"/>
              <a:t> , retrieved on 23 February 2022.</a:t>
            </a:r>
          </a:p>
        </p:txBody>
      </p:sp>
    </p:spTree>
    <p:extLst>
      <p:ext uri="{BB962C8B-B14F-4D97-AF65-F5344CB8AC3E}">
        <p14:creationId xmlns:p14="http://schemas.microsoft.com/office/powerpoint/2010/main" val="14969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3183563-02FB-4E49-BDB1-23E6974D3970}"/>
              </a:ext>
            </a:extLst>
          </p:cNvPr>
          <p:cNvSpPr/>
          <p:nvPr/>
        </p:nvSpPr>
        <p:spPr>
          <a:xfrm>
            <a:off x="-7204" y="1842416"/>
            <a:ext cx="8577616" cy="5015584"/>
          </a:xfrm>
          <a:prstGeom prst="rect">
            <a:avLst/>
          </a:prstGeom>
          <a:solidFill>
            <a:srgbClr val="463691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itle 25">
            <a:extLst>
              <a:ext uri="{FF2B5EF4-FFF2-40B4-BE49-F238E27FC236}">
                <a16:creationId xmlns:a16="http://schemas.microsoft.com/office/drawing/2014/main" id="{59E4C823-1F54-40E7-94BE-0F707E7BC36E}"/>
              </a:ext>
            </a:extLst>
          </p:cNvPr>
          <p:cNvSpPr txBox="1">
            <a:spLocks/>
          </p:cNvSpPr>
          <p:nvPr/>
        </p:nvSpPr>
        <p:spPr>
          <a:xfrm>
            <a:off x="-7207" y="2087523"/>
            <a:ext cx="4683981" cy="483426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3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F51CD1E-42E5-40E3-A3D5-F9AD3EA4C0D9}"/>
              </a:ext>
            </a:extLst>
          </p:cNvPr>
          <p:cNvGrpSpPr/>
          <p:nvPr/>
        </p:nvGrpSpPr>
        <p:grpSpPr>
          <a:xfrm>
            <a:off x="-7204" y="-2686"/>
            <a:ext cx="8577615" cy="1912618"/>
            <a:chOff x="-7204" y="-3195"/>
            <a:chExt cx="7611828" cy="1697269"/>
          </a:xfrm>
        </p:grpSpPr>
        <p:pic>
          <p:nvPicPr>
            <p:cNvPr id="15" name="Picture 4" descr="Img">
              <a:extLst>
                <a:ext uri="{FF2B5EF4-FFF2-40B4-BE49-F238E27FC236}">
                  <a16:creationId xmlns:a16="http://schemas.microsoft.com/office/drawing/2014/main" id="{1C485A5E-DC39-401E-AB90-1A57ADB66BF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707"/>
            <a:stretch/>
          </p:blipFill>
          <p:spPr bwMode="auto">
            <a:xfrm>
              <a:off x="-7204" y="-3195"/>
              <a:ext cx="2407504" cy="1694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 descr="Img">
              <a:extLst>
                <a:ext uri="{FF2B5EF4-FFF2-40B4-BE49-F238E27FC236}">
                  <a16:creationId xmlns:a16="http://schemas.microsoft.com/office/drawing/2014/main" id="{80BACC4D-AED2-4EFD-AE98-EB111ED4587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536" b="10281"/>
            <a:stretch/>
          </p:blipFill>
          <p:spPr bwMode="auto">
            <a:xfrm>
              <a:off x="2159000" y="0"/>
              <a:ext cx="3669088" cy="1694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Img">
              <a:extLst>
                <a:ext uri="{FF2B5EF4-FFF2-40B4-BE49-F238E27FC236}">
                  <a16:creationId xmlns:a16="http://schemas.microsoft.com/office/drawing/2014/main" id="{690F5D8E-4C47-4542-9807-1E534B7A1A4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2" r="20826"/>
            <a:stretch/>
          </p:blipFill>
          <p:spPr bwMode="auto">
            <a:xfrm>
              <a:off x="5370422" y="0"/>
              <a:ext cx="2234202" cy="1686874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itle 25">
            <a:extLst>
              <a:ext uri="{FF2B5EF4-FFF2-40B4-BE49-F238E27FC236}">
                <a16:creationId xmlns:a16="http://schemas.microsoft.com/office/drawing/2014/main" id="{EFE715EE-C384-4664-A4A1-D9DE2AC12EF0}"/>
              </a:ext>
            </a:extLst>
          </p:cNvPr>
          <p:cNvSpPr txBox="1">
            <a:spLocks/>
          </p:cNvSpPr>
          <p:nvPr/>
        </p:nvSpPr>
        <p:spPr>
          <a:xfrm>
            <a:off x="-7205" y="1778633"/>
            <a:ext cx="8577615" cy="308890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3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itle 25">
            <a:extLst>
              <a:ext uri="{FF2B5EF4-FFF2-40B4-BE49-F238E27FC236}">
                <a16:creationId xmlns:a16="http://schemas.microsoft.com/office/drawing/2014/main" id="{C74A875F-F006-4F0D-8AF3-CC8D66CF809B}"/>
              </a:ext>
            </a:extLst>
          </p:cNvPr>
          <p:cNvSpPr txBox="1">
            <a:spLocks/>
          </p:cNvSpPr>
          <p:nvPr/>
        </p:nvSpPr>
        <p:spPr>
          <a:xfrm>
            <a:off x="-7208" y="2095690"/>
            <a:ext cx="4480217" cy="1778677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30" baseline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7FEC68-5D82-4C86-B7A6-288B4D44DEA3}"/>
              </a:ext>
            </a:extLst>
          </p:cNvPr>
          <p:cNvSpPr txBox="1"/>
          <p:nvPr/>
        </p:nvSpPr>
        <p:spPr>
          <a:xfrm>
            <a:off x="5392316" y="2680354"/>
            <a:ext cx="246255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i="0" dirty="0">
                <a:solidFill>
                  <a:srgbClr val="2F2E7F"/>
                </a:solidFill>
                <a:effectLst/>
                <a:latin typeface="Open Sans" panose="020B0606030504020204" pitchFamily="34" charset="0"/>
              </a:rPr>
              <a:t>A </a:t>
            </a:r>
            <a:r>
              <a:rPr lang="en-US" sz="2000" b="1" i="0" dirty="0">
                <a:solidFill>
                  <a:srgbClr val="2F2E7F"/>
                </a:solidFill>
                <a:effectLst/>
                <a:latin typeface="Open Sans" panose="020B0606030504020204" pitchFamily="34" charset="0"/>
              </a:rPr>
              <a:t>low-cost device </a:t>
            </a:r>
            <a:r>
              <a:rPr lang="en-US" sz="2000" i="0" dirty="0">
                <a:solidFill>
                  <a:srgbClr val="2F2E7F"/>
                </a:solidFill>
                <a:effectLst/>
                <a:latin typeface="Open Sans" panose="020B0606030504020204" pitchFamily="34" charset="0"/>
              </a:rPr>
              <a:t>that allows educators and learners to </a:t>
            </a:r>
            <a:r>
              <a:rPr lang="en-US" sz="2000" b="1" i="0" dirty="0">
                <a:solidFill>
                  <a:srgbClr val="2F2E7F"/>
                </a:solidFill>
                <a:effectLst/>
                <a:latin typeface="Open Sans" panose="020B0606030504020204" pitchFamily="34" charset="0"/>
              </a:rPr>
              <a:t>connect to digital learning </a:t>
            </a:r>
            <a:r>
              <a:rPr lang="en-US" sz="2000" i="0" dirty="0">
                <a:solidFill>
                  <a:srgbClr val="2F2E7F"/>
                </a:solidFill>
                <a:effectLst/>
                <a:latin typeface="Open Sans" panose="020B0606030504020204" pitchFamily="34" charset="0"/>
              </a:rPr>
              <a:t>platforms and content </a:t>
            </a:r>
            <a:r>
              <a:rPr lang="en-US" sz="2000" b="1" i="0" dirty="0">
                <a:solidFill>
                  <a:srgbClr val="2F2E7F"/>
                </a:solidFill>
                <a:effectLst/>
                <a:latin typeface="Open Sans" panose="020B0606030504020204" pitchFamily="34" charset="0"/>
              </a:rPr>
              <a:t>without the need for grid electricity or Internet access</a:t>
            </a:r>
            <a:r>
              <a:rPr lang="en-US" sz="2000" i="0" dirty="0">
                <a:solidFill>
                  <a:srgbClr val="2F2E7F"/>
                </a:solidFill>
                <a:effectLst/>
                <a:latin typeface="Open Sans" panose="020B0606030504020204" pitchFamily="34" charset="0"/>
              </a:rPr>
              <a:t>.</a:t>
            </a:r>
            <a:endParaRPr lang="en-US" sz="2000" dirty="0">
              <a:solidFill>
                <a:srgbClr val="2F2E7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F427A8-8E4F-4A25-B313-3F6E00DCF0C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27" t="4622" r="3732" b="27503"/>
          <a:stretch/>
        </p:blipFill>
        <p:spPr>
          <a:xfrm>
            <a:off x="-7206" y="3874367"/>
            <a:ext cx="4480215" cy="2983633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DB7D63E5-AC16-4453-AD61-9D62BE644DA7}"/>
              </a:ext>
            </a:extLst>
          </p:cNvPr>
          <p:cNvGrpSpPr/>
          <p:nvPr/>
        </p:nvGrpSpPr>
        <p:grpSpPr>
          <a:xfrm>
            <a:off x="8661043" y="216998"/>
            <a:ext cx="3220412" cy="6424003"/>
            <a:chOff x="8645168" y="188423"/>
            <a:chExt cx="3220412" cy="6424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0E282CB-C044-433D-A88B-624DF6BE86C8}"/>
                </a:ext>
              </a:extLst>
            </p:cNvPr>
            <p:cNvSpPr txBox="1"/>
            <p:nvPr/>
          </p:nvSpPr>
          <p:spPr>
            <a:xfrm>
              <a:off x="8645168" y="188423"/>
              <a:ext cx="2289691" cy="64240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ANTIGUA &amp; BARBUDA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BAHAMAS, THE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FIJI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INDIA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KIRIBATI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MALDIVES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MOZAMBIQUE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NIGERIA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PAKISTAN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SAMOA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TONGA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VANUATU</a:t>
              </a:r>
            </a:p>
            <a:p>
              <a:pPr algn="r">
                <a:lnSpc>
                  <a:spcPct val="200000"/>
                </a:lnSpc>
              </a:pPr>
              <a:r>
                <a:rPr lang="en-US" sz="16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ZAMBIA</a:t>
              </a:r>
            </a:p>
          </p:txBody>
        </p:sp>
        <p:pic>
          <p:nvPicPr>
            <p:cNvPr id="19" name="Picture 18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64833F99-8DB4-451E-ACB2-1E41419100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2405" y="294081"/>
              <a:ext cx="855964" cy="427982"/>
            </a:xfrm>
            <a:prstGeom prst="rect">
              <a:avLst/>
            </a:prstGeom>
          </p:spPr>
        </p:pic>
        <p:pic>
          <p:nvPicPr>
            <p:cNvPr id="21" name="Picture 20" descr="A picture containing text, businesscard, vector graphics&#10;&#10;Description automatically generated">
              <a:extLst>
                <a:ext uri="{FF2B5EF4-FFF2-40B4-BE49-F238E27FC236}">
                  <a16:creationId xmlns:a16="http://schemas.microsoft.com/office/drawing/2014/main" id="{3D685306-5416-431C-8402-3C9610E33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2405" y="789546"/>
              <a:ext cx="855964" cy="427982"/>
            </a:xfrm>
            <a:prstGeom prst="rect">
              <a:avLst/>
            </a:prstGeom>
          </p:spPr>
        </p:pic>
        <p:pic>
          <p:nvPicPr>
            <p:cNvPr id="23" name="Picture 22" descr="Logo&#10;&#10;Description automatically generated">
              <a:extLst>
                <a:ext uri="{FF2B5EF4-FFF2-40B4-BE49-F238E27FC236}">
                  <a16:creationId xmlns:a16="http://schemas.microsoft.com/office/drawing/2014/main" id="{625C851F-0364-4B06-87EB-67CA4AA67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2405" y="1263248"/>
              <a:ext cx="855964" cy="427982"/>
            </a:xfrm>
            <a:prstGeom prst="rect">
              <a:avLst/>
            </a:prstGeom>
          </p:spPr>
        </p:pic>
        <p:pic>
          <p:nvPicPr>
            <p:cNvPr id="25" name="Picture 24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D6237268-DBEE-41EB-B2B9-EBF974E67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9615" y="1744972"/>
              <a:ext cx="855965" cy="427982"/>
            </a:xfrm>
            <a:prstGeom prst="rect">
              <a:avLst/>
            </a:prstGeom>
          </p:spPr>
        </p:pic>
        <p:pic>
          <p:nvPicPr>
            <p:cNvPr id="27" name="Picture 26" descr="A red and white flag&#10;&#10;Description automatically generated with low confidence">
              <a:extLst>
                <a:ext uri="{FF2B5EF4-FFF2-40B4-BE49-F238E27FC236}">
                  <a16:creationId xmlns:a16="http://schemas.microsoft.com/office/drawing/2014/main" id="{8B304826-57EE-40F4-82AB-052B40D60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9613" y="2252371"/>
              <a:ext cx="848755" cy="427983"/>
            </a:xfrm>
            <a:prstGeom prst="rect">
              <a:avLst/>
            </a:prstGeom>
          </p:spPr>
        </p:pic>
        <p:pic>
          <p:nvPicPr>
            <p:cNvPr id="29" name="Picture 28" descr="Logo&#10;&#10;Description automatically generated">
              <a:extLst>
                <a:ext uri="{FF2B5EF4-FFF2-40B4-BE49-F238E27FC236}">
                  <a16:creationId xmlns:a16="http://schemas.microsoft.com/office/drawing/2014/main" id="{414D231A-DC46-4B3C-9A89-248552ABE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4325" y="2730855"/>
              <a:ext cx="848754" cy="427983"/>
            </a:xfrm>
            <a:prstGeom prst="rect">
              <a:avLst/>
            </a:prstGeom>
          </p:spPr>
        </p:pic>
        <p:pic>
          <p:nvPicPr>
            <p:cNvPr id="31" name="Picture 30" descr="Shape, arrow&#10;&#10;Description automatically generated">
              <a:extLst>
                <a:ext uri="{FF2B5EF4-FFF2-40B4-BE49-F238E27FC236}">
                  <a16:creationId xmlns:a16="http://schemas.microsoft.com/office/drawing/2014/main" id="{6DF20270-F434-4F3E-BCF5-E3185116B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9613" y="3225416"/>
              <a:ext cx="848756" cy="427983"/>
            </a:xfrm>
            <a:prstGeom prst="rect">
              <a:avLst/>
            </a:prstGeom>
          </p:spPr>
        </p:pic>
        <p:pic>
          <p:nvPicPr>
            <p:cNvPr id="32" name="Picture 2" descr="Flag of Nigeria.svg">
              <a:extLst>
                <a:ext uri="{FF2B5EF4-FFF2-40B4-BE49-F238E27FC236}">
                  <a16:creationId xmlns:a16="http://schemas.microsoft.com/office/drawing/2014/main" id="{4D56ABA4-7B69-45F9-925B-83103FA862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9615" y="3703644"/>
              <a:ext cx="855965" cy="427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3" descr="A green and white flag&#10;&#10;Description automatically generated with medium confidence">
              <a:extLst>
                <a:ext uri="{FF2B5EF4-FFF2-40B4-BE49-F238E27FC236}">
                  <a16:creationId xmlns:a16="http://schemas.microsoft.com/office/drawing/2014/main" id="{AA30E7DC-EE84-4C6C-BA36-7C681AC9B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9612" y="4198029"/>
              <a:ext cx="845023" cy="427982"/>
            </a:xfrm>
            <a:prstGeom prst="rect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36" name="Picture 35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9ADDB3FC-5EA0-4704-9015-3BA22713C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9612" y="4692414"/>
              <a:ext cx="855968" cy="431199"/>
            </a:xfrm>
            <a:prstGeom prst="rect">
              <a:avLst/>
            </a:prstGeom>
          </p:spPr>
        </p:pic>
        <p:pic>
          <p:nvPicPr>
            <p:cNvPr id="38" name="Picture 37" descr="A red and white flag&#10;&#10;Description automatically generated with medium confidence">
              <a:extLst>
                <a:ext uri="{FF2B5EF4-FFF2-40B4-BE49-F238E27FC236}">
                  <a16:creationId xmlns:a16="http://schemas.microsoft.com/office/drawing/2014/main" id="{086B17FC-FD76-453F-831A-34FEDF7142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9611" y="5170641"/>
              <a:ext cx="850101" cy="447317"/>
            </a:xfrm>
            <a:prstGeom prst="rect">
              <a:avLst/>
            </a:prstGeom>
          </p:spPr>
        </p:pic>
        <p:pic>
          <p:nvPicPr>
            <p:cNvPr id="40" name="Picture 39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8E1D61F3-AA75-4288-9BC9-AF6BD1469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9611" y="5665349"/>
              <a:ext cx="848758" cy="431199"/>
            </a:xfrm>
            <a:prstGeom prst="rect">
              <a:avLst/>
            </a:prstGeom>
          </p:spPr>
        </p:pic>
        <p:pic>
          <p:nvPicPr>
            <p:cNvPr id="42" name="Picture 41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6204EB1B-24AF-42D1-B3E4-AF170F861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09611" y="6143253"/>
              <a:ext cx="843468" cy="431199"/>
            </a:xfrm>
            <a:prstGeom prst="rect">
              <a:avLst/>
            </a:prstGeom>
          </p:spPr>
        </p:pic>
      </p:grp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EDE29C19-F91B-42BF-880B-C4634B693A5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40" y="2233984"/>
            <a:ext cx="3764177" cy="125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30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Img">
            <a:extLst>
              <a:ext uri="{FF2B5EF4-FFF2-40B4-BE49-F238E27FC236}">
                <a16:creationId xmlns:a16="http://schemas.microsoft.com/office/drawing/2014/main" id="{62E24045-A15A-4964-B1C8-7AE75FC245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0" r="19985"/>
          <a:stretch/>
        </p:blipFill>
        <p:spPr bwMode="auto">
          <a:xfrm>
            <a:off x="0" y="1502553"/>
            <a:ext cx="6096001" cy="535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g">
            <a:extLst>
              <a:ext uri="{FF2B5EF4-FFF2-40B4-BE49-F238E27FC236}">
                <a16:creationId xmlns:a16="http://schemas.microsoft.com/office/drawing/2014/main" id="{2BC4AD37-899B-4FBB-921D-6399EF95DD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9" r="21799"/>
          <a:stretch/>
        </p:blipFill>
        <p:spPr bwMode="auto">
          <a:xfrm>
            <a:off x="6095999" y="1483006"/>
            <a:ext cx="6096000" cy="535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anner">
            <a:extLst>
              <a:ext uri="{FF2B5EF4-FFF2-40B4-BE49-F238E27FC236}">
                <a16:creationId xmlns:a16="http://schemas.microsoft.com/office/drawing/2014/main" id="{ED696F29-F8DC-4872-8864-75C6632838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9" r="16027" b="36157"/>
          <a:stretch/>
        </p:blipFill>
        <p:spPr bwMode="auto">
          <a:xfrm>
            <a:off x="3886199" y="2483302"/>
            <a:ext cx="4419598" cy="1548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EC02E4F-9B33-4AF1-B6DD-8E11FDE8F233}"/>
              </a:ext>
            </a:extLst>
          </p:cNvPr>
          <p:cNvSpPr/>
          <p:nvPr/>
        </p:nvSpPr>
        <p:spPr>
          <a:xfrm>
            <a:off x="0" y="-4867"/>
            <a:ext cx="12192000" cy="151039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882713-CC97-48EE-B09E-BBC34703B010}"/>
              </a:ext>
            </a:extLst>
          </p:cNvPr>
          <p:cNvSpPr/>
          <p:nvPr/>
        </p:nvSpPr>
        <p:spPr>
          <a:xfrm>
            <a:off x="508001" y="426933"/>
            <a:ext cx="11176000" cy="137646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96012" y="612285"/>
            <a:ext cx="9021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MOOC4D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Online learning (</a:t>
            </a:r>
            <a:r>
              <a:rPr lang="en-US" sz="2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agMOOCs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- Food and Agriculture sector underserved. A consortium </a:t>
            </a:r>
            <a:r>
              <a:rPr lang="en-US" sz="2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conceptualised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 COL, supported by NPTEL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197FC2-F787-4DA3-B0D4-6D41F25978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08" y="426932"/>
            <a:ext cx="1626803" cy="108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3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D42D020-A726-4A33-BEEF-8C8589CAB856}"/>
              </a:ext>
            </a:extLst>
          </p:cNvPr>
          <p:cNvSpPr/>
          <p:nvPr/>
        </p:nvSpPr>
        <p:spPr>
          <a:xfrm>
            <a:off x="0" y="0"/>
            <a:ext cx="4194630" cy="6857999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152400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3900" b="1" dirty="0">
                <a:solidFill>
                  <a:srgbClr val="A910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endParaRPr lang="en-US" sz="3600" b="1" dirty="0">
              <a:solidFill>
                <a:srgbClr val="A9103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600" y="57170"/>
            <a:ext cx="2153716" cy="21537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F15B49C-2DBB-4E39-9AD6-89A731C6C321}"/>
              </a:ext>
            </a:extLst>
          </p:cNvPr>
          <p:cNvSpPr/>
          <p:nvPr/>
        </p:nvSpPr>
        <p:spPr>
          <a:xfrm>
            <a:off x="1621334" y="2268057"/>
            <a:ext cx="2333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rgbClr val="290089"/>
                </a:solidFill>
              </a:rPr>
              <a:t>PARADIGM</a:t>
            </a:r>
          </a:p>
          <a:p>
            <a:pPr algn="r"/>
            <a:r>
              <a:rPr lang="en-US" sz="3600" b="1" dirty="0">
                <a:solidFill>
                  <a:srgbClr val="290089"/>
                </a:solidFill>
              </a:rPr>
              <a:t>SHIFT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4706400" y="0"/>
            <a:ext cx="57711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rgbClr val="A9103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Literacy is not always a precondition for learning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8646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83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Picture 302" descr="Close up of pages of an open book in a bright studio">
            <a:extLst>
              <a:ext uri="{FF2B5EF4-FFF2-40B4-BE49-F238E27FC236}">
                <a16:creationId xmlns:a16="http://schemas.microsoft.com/office/drawing/2014/main" id="{73014BF7-C2C3-4A4B-AB21-A081A193899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969" name="Rectangle 968">
            <a:extLst>
              <a:ext uri="{FF2B5EF4-FFF2-40B4-BE49-F238E27FC236}">
                <a16:creationId xmlns:a16="http://schemas.microsoft.com/office/drawing/2014/main" id="{13CE20DF-4716-48D9-92FB-0A08C155204C}"/>
              </a:ext>
            </a:extLst>
          </p:cNvPr>
          <p:cNvSpPr/>
          <p:nvPr/>
        </p:nvSpPr>
        <p:spPr>
          <a:xfrm>
            <a:off x="4344422" y="521239"/>
            <a:ext cx="7847578" cy="168654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BED51-8B57-4E05-9790-3ADAEE05DE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58107" y="779049"/>
            <a:ext cx="6516687" cy="1325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sz="7200" b="1" dirty="0">
                <a:solidFill>
                  <a:srgbClr val="A9103D"/>
                </a:solidFill>
              </a:rPr>
              <a:t>400</a:t>
            </a:r>
            <a:r>
              <a:rPr lang="en-CA" sz="7200" dirty="0">
                <a:solidFill>
                  <a:srgbClr val="E45C4C"/>
                </a:solidFill>
              </a:rPr>
              <a:t> </a:t>
            </a:r>
            <a:r>
              <a:rPr lang="en-CA" sz="4000" dirty="0"/>
              <a:t>million illiterate adults in the Commonwealth</a:t>
            </a:r>
          </a:p>
          <a:p>
            <a:pPr marL="0" indent="0">
              <a:buNone/>
            </a:pPr>
            <a:endParaRPr lang="en-CA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EBE18C-11E3-48B6-BC6F-6558A7427F03}"/>
              </a:ext>
            </a:extLst>
          </p:cNvPr>
          <p:cNvSpPr txBox="1"/>
          <p:nvPr/>
        </p:nvSpPr>
        <p:spPr>
          <a:xfrm>
            <a:off x="511204" y="6306666"/>
            <a:ext cx="77416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Source: Commonwealth Secretariat, </a:t>
            </a:r>
            <a:r>
              <a:rPr lang="en-US" sz="900" dirty="0">
                <a:hlinkClick r:id="rId5"/>
              </a:rPr>
              <a:t>Bringing education goals within reach</a:t>
            </a:r>
            <a:r>
              <a:rPr lang="en-US" sz="900" dirty="0"/>
              <a:t>, published on 7 February 2018.</a:t>
            </a:r>
          </a:p>
        </p:txBody>
      </p: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6408F001-0A51-440A-8B52-DBCBAE1DDDB8}"/>
              </a:ext>
            </a:extLst>
          </p:cNvPr>
          <p:cNvGrpSpPr/>
          <p:nvPr/>
        </p:nvGrpSpPr>
        <p:grpSpPr>
          <a:xfrm>
            <a:off x="1074911" y="865096"/>
            <a:ext cx="10447397" cy="5366410"/>
            <a:chOff x="1118454" y="565412"/>
            <a:chExt cx="10447397" cy="5366410"/>
          </a:xfrm>
          <a:solidFill>
            <a:srgbClr val="A9103D">
              <a:alpha val="70000"/>
            </a:srgbClr>
          </a:solidFill>
        </p:grpSpPr>
        <p:grpSp>
          <p:nvGrpSpPr>
            <p:cNvPr id="601" name="Group 600">
              <a:extLst>
                <a:ext uri="{FF2B5EF4-FFF2-40B4-BE49-F238E27FC236}">
                  <a16:creationId xmlns:a16="http://schemas.microsoft.com/office/drawing/2014/main" id="{F4D109CF-62AC-4BAC-BBC8-2BC7F8558CD9}"/>
                </a:ext>
              </a:extLst>
            </p:cNvPr>
            <p:cNvGrpSpPr/>
            <p:nvPr/>
          </p:nvGrpSpPr>
          <p:grpSpPr>
            <a:xfrm>
              <a:off x="1118454" y="565412"/>
              <a:ext cx="2914373" cy="2230365"/>
              <a:chOff x="1118454" y="565412"/>
              <a:chExt cx="2914373" cy="2230365"/>
            </a:xfrm>
            <a:grpFill/>
          </p:grpSpPr>
          <p:sp>
            <p:nvSpPr>
              <p:cNvPr id="640" name="Freeform 184">
                <a:extLst>
                  <a:ext uri="{FF2B5EF4-FFF2-40B4-BE49-F238E27FC236}">
                    <a16:creationId xmlns:a16="http://schemas.microsoft.com/office/drawing/2014/main" id="{9D057EDB-E4B0-464A-A9FD-48534ECA2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117" y="1472966"/>
                <a:ext cx="97710" cy="58251"/>
              </a:xfrm>
              <a:custGeom>
                <a:avLst/>
                <a:gdLst>
                  <a:gd name="T0" fmla="*/ 56 w 231"/>
                  <a:gd name="T1" fmla="*/ 96 h 135"/>
                  <a:gd name="T2" fmla="*/ 101 w 231"/>
                  <a:gd name="T3" fmla="*/ 122 h 135"/>
                  <a:gd name="T4" fmla="*/ 143 w 231"/>
                  <a:gd name="T5" fmla="*/ 134 h 135"/>
                  <a:gd name="T6" fmla="*/ 229 w 231"/>
                  <a:gd name="T7" fmla="*/ 94 h 135"/>
                  <a:gd name="T8" fmla="*/ 211 w 231"/>
                  <a:gd name="T9" fmla="*/ 75 h 135"/>
                  <a:gd name="T10" fmla="*/ 169 w 231"/>
                  <a:gd name="T11" fmla="*/ 41 h 135"/>
                  <a:gd name="T12" fmla="*/ 68 w 231"/>
                  <a:gd name="T13" fmla="*/ 0 h 135"/>
                  <a:gd name="T14" fmla="*/ 31 w 231"/>
                  <a:gd name="T15" fmla="*/ 13 h 135"/>
                  <a:gd name="T16" fmla="*/ 21 w 231"/>
                  <a:gd name="T17" fmla="*/ 27 h 135"/>
                  <a:gd name="T18" fmla="*/ 18 w 231"/>
                  <a:gd name="T19" fmla="*/ 73 h 135"/>
                  <a:gd name="T20" fmla="*/ 56 w 231"/>
                  <a:gd name="T21" fmla="*/ 9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1" h="135">
                    <a:moveTo>
                      <a:pt x="56" y="96"/>
                    </a:moveTo>
                    <a:cubicBezTo>
                      <a:pt x="69" y="101"/>
                      <a:pt x="84" y="106"/>
                      <a:pt x="101" y="122"/>
                    </a:cubicBezTo>
                    <a:cubicBezTo>
                      <a:pt x="110" y="130"/>
                      <a:pt x="125" y="134"/>
                      <a:pt x="143" y="134"/>
                    </a:cubicBezTo>
                    <a:cubicBezTo>
                      <a:pt x="184" y="134"/>
                      <a:pt x="228" y="114"/>
                      <a:pt x="229" y="94"/>
                    </a:cubicBezTo>
                    <a:cubicBezTo>
                      <a:pt x="230" y="81"/>
                      <a:pt x="224" y="79"/>
                      <a:pt x="211" y="75"/>
                    </a:cubicBezTo>
                    <a:cubicBezTo>
                      <a:pt x="199" y="70"/>
                      <a:pt x="181" y="64"/>
                      <a:pt x="169" y="41"/>
                    </a:cubicBezTo>
                    <a:cubicBezTo>
                      <a:pt x="156" y="16"/>
                      <a:pt x="106" y="0"/>
                      <a:pt x="68" y="0"/>
                    </a:cubicBezTo>
                    <a:cubicBezTo>
                      <a:pt x="48" y="0"/>
                      <a:pt x="33" y="5"/>
                      <a:pt x="31" y="13"/>
                    </a:cubicBezTo>
                    <a:cubicBezTo>
                      <a:pt x="29" y="18"/>
                      <a:pt x="26" y="22"/>
                      <a:pt x="21" y="27"/>
                    </a:cubicBezTo>
                    <a:cubicBezTo>
                      <a:pt x="11" y="40"/>
                      <a:pt x="0" y="53"/>
                      <a:pt x="18" y="73"/>
                    </a:cubicBezTo>
                    <a:cubicBezTo>
                      <a:pt x="32" y="88"/>
                      <a:pt x="43" y="92"/>
                      <a:pt x="56" y="9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1" name="Freeform 186">
                <a:extLst>
                  <a:ext uri="{FF2B5EF4-FFF2-40B4-BE49-F238E27FC236}">
                    <a16:creationId xmlns:a16="http://schemas.microsoft.com/office/drawing/2014/main" id="{92E7A396-9379-4F6C-A06C-81982E0A2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4251" y="1219302"/>
                <a:ext cx="223606" cy="202930"/>
              </a:xfrm>
              <a:custGeom>
                <a:avLst/>
                <a:gdLst>
                  <a:gd name="T0" fmla="*/ 274 w 526"/>
                  <a:gd name="T1" fmla="*/ 426 h 478"/>
                  <a:gd name="T2" fmla="*/ 410 w 526"/>
                  <a:gd name="T3" fmla="*/ 389 h 478"/>
                  <a:gd name="T4" fmla="*/ 511 w 526"/>
                  <a:gd name="T5" fmla="*/ 203 h 478"/>
                  <a:gd name="T6" fmla="*/ 464 w 526"/>
                  <a:gd name="T7" fmla="*/ 193 h 478"/>
                  <a:gd name="T8" fmla="*/ 454 w 526"/>
                  <a:gd name="T9" fmla="*/ 223 h 478"/>
                  <a:gd name="T10" fmla="*/ 359 w 526"/>
                  <a:gd name="T11" fmla="*/ 186 h 478"/>
                  <a:gd name="T12" fmla="*/ 457 w 526"/>
                  <a:gd name="T13" fmla="*/ 105 h 478"/>
                  <a:gd name="T14" fmla="*/ 403 w 526"/>
                  <a:gd name="T15" fmla="*/ 33 h 478"/>
                  <a:gd name="T16" fmla="*/ 305 w 526"/>
                  <a:gd name="T17" fmla="*/ 57 h 478"/>
                  <a:gd name="T18" fmla="*/ 261 w 526"/>
                  <a:gd name="T19" fmla="*/ 71 h 478"/>
                  <a:gd name="T20" fmla="*/ 129 w 526"/>
                  <a:gd name="T21" fmla="*/ 132 h 478"/>
                  <a:gd name="T22" fmla="*/ 214 w 526"/>
                  <a:gd name="T23" fmla="*/ 199 h 478"/>
                  <a:gd name="T24" fmla="*/ 61 w 526"/>
                  <a:gd name="T25" fmla="*/ 186 h 478"/>
                  <a:gd name="T26" fmla="*/ 119 w 526"/>
                  <a:gd name="T27" fmla="*/ 298 h 478"/>
                  <a:gd name="T28" fmla="*/ 274 w 526"/>
                  <a:gd name="T29" fmla="*/ 42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6" h="478">
                    <a:moveTo>
                      <a:pt x="274" y="426"/>
                    </a:moveTo>
                    <a:cubicBezTo>
                      <a:pt x="349" y="477"/>
                      <a:pt x="325" y="386"/>
                      <a:pt x="410" y="389"/>
                    </a:cubicBezTo>
                    <a:cubicBezTo>
                      <a:pt x="494" y="392"/>
                      <a:pt x="498" y="254"/>
                      <a:pt x="511" y="203"/>
                    </a:cubicBezTo>
                    <a:cubicBezTo>
                      <a:pt x="525" y="152"/>
                      <a:pt x="444" y="155"/>
                      <a:pt x="464" y="193"/>
                    </a:cubicBezTo>
                    <a:cubicBezTo>
                      <a:pt x="484" y="230"/>
                      <a:pt x="461" y="267"/>
                      <a:pt x="454" y="223"/>
                    </a:cubicBezTo>
                    <a:cubicBezTo>
                      <a:pt x="447" y="179"/>
                      <a:pt x="383" y="220"/>
                      <a:pt x="359" y="186"/>
                    </a:cubicBezTo>
                    <a:cubicBezTo>
                      <a:pt x="335" y="152"/>
                      <a:pt x="434" y="149"/>
                      <a:pt x="457" y="105"/>
                    </a:cubicBezTo>
                    <a:cubicBezTo>
                      <a:pt x="481" y="61"/>
                      <a:pt x="379" y="67"/>
                      <a:pt x="403" y="33"/>
                    </a:cubicBezTo>
                    <a:cubicBezTo>
                      <a:pt x="427" y="0"/>
                      <a:pt x="254" y="37"/>
                      <a:pt x="305" y="57"/>
                    </a:cubicBezTo>
                    <a:cubicBezTo>
                      <a:pt x="356" y="78"/>
                      <a:pt x="308" y="105"/>
                      <a:pt x="261" y="71"/>
                    </a:cubicBezTo>
                    <a:cubicBezTo>
                      <a:pt x="214" y="37"/>
                      <a:pt x="82" y="94"/>
                      <a:pt x="129" y="132"/>
                    </a:cubicBezTo>
                    <a:cubicBezTo>
                      <a:pt x="166" y="162"/>
                      <a:pt x="278" y="111"/>
                      <a:pt x="214" y="199"/>
                    </a:cubicBezTo>
                    <a:cubicBezTo>
                      <a:pt x="149" y="287"/>
                      <a:pt x="122" y="176"/>
                      <a:pt x="61" y="186"/>
                    </a:cubicBezTo>
                    <a:cubicBezTo>
                      <a:pt x="0" y="196"/>
                      <a:pt x="27" y="270"/>
                      <a:pt x="119" y="298"/>
                    </a:cubicBezTo>
                    <a:cubicBezTo>
                      <a:pt x="210" y="325"/>
                      <a:pt x="200" y="375"/>
                      <a:pt x="274" y="42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2" name="Freeform 187">
                <a:extLst>
                  <a:ext uri="{FF2B5EF4-FFF2-40B4-BE49-F238E27FC236}">
                    <a16:creationId xmlns:a16="http://schemas.microsoft.com/office/drawing/2014/main" id="{9D35159C-19C9-4F54-BC35-86F500F73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4574" y="899873"/>
                <a:ext cx="127772" cy="82675"/>
              </a:xfrm>
              <a:custGeom>
                <a:avLst/>
                <a:gdLst>
                  <a:gd name="T0" fmla="*/ 119 w 299"/>
                  <a:gd name="T1" fmla="*/ 193 h 194"/>
                  <a:gd name="T2" fmla="*/ 254 w 299"/>
                  <a:gd name="T3" fmla="*/ 169 h 194"/>
                  <a:gd name="T4" fmla="*/ 261 w 299"/>
                  <a:gd name="T5" fmla="*/ 112 h 194"/>
                  <a:gd name="T6" fmla="*/ 180 w 299"/>
                  <a:gd name="T7" fmla="*/ 81 h 194"/>
                  <a:gd name="T8" fmla="*/ 21 w 299"/>
                  <a:gd name="T9" fmla="*/ 31 h 194"/>
                  <a:gd name="T10" fmla="*/ 119 w 299"/>
                  <a:gd name="T11" fmla="*/ 193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9" h="194">
                    <a:moveTo>
                      <a:pt x="119" y="193"/>
                    </a:moveTo>
                    <a:cubicBezTo>
                      <a:pt x="169" y="193"/>
                      <a:pt x="210" y="186"/>
                      <a:pt x="254" y="169"/>
                    </a:cubicBezTo>
                    <a:cubicBezTo>
                      <a:pt x="298" y="153"/>
                      <a:pt x="230" y="153"/>
                      <a:pt x="261" y="112"/>
                    </a:cubicBezTo>
                    <a:cubicBezTo>
                      <a:pt x="291" y="71"/>
                      <a:pt x="186" y="68"/>
                      <a:pt x="180" y="81"/>
                    </a:cubicBezTo>
                    <a:cubicBezTo>
                      <a:pt x="173" y="95"/>
                      <a:pt x="41" y="0"/>
                      <a:pt x="21" y="31"/>
                    </a:cubicBezTo>
                    <a:cubicBezTo>
                      <a:pt x="0" y="61"/>
                      <a:pt x="68" y="193"/>
                      <a:pt x="119" y="19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3" name="Freeform 188">
                <a:extLst>
                  <a:ext uri="{FF2B5EF4-FFF2-40B4-BE49-F238E27FC236}">
                    <a16:creationId xmlns:a16="http://schemas.microsoft.com/office/drawing/2014/main" id="{ACDDAA03-7C19-4B63-A6A6-FB85CB8FC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5049" y="809681"/>
                <a:ext cx="71402" cy="48854"/>
              </a:xfrm>
              <a:custGeom>
                <a:avLst/>
                <a:gdLst>
                  <a:gd name="T0" fmla="*/ 41 w 167"/>
                  <a:gd name="T1" fmla="*/ 35 h 114"/>
                  <a:gd name="T2" fmla="*/ 143 w 167"/>
                  <a:gd name="T3" fmla="*/ 72 h 114"/>
                  <a:gd name="T4" fmla="*/ 41 w 167"/>
                  <a:gd name="T5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" h="114">
                    <a:moveTo>
                      <a:pt x="41" y="35"/>
                    </a:moveTo>
                    <a:cubicBezTo>
                      <a:pt x="65" y="56"/>
                      <a:pt x="119" y="113"/>
                      <a:pt x="143" y="72"/>
                    </a:cubicBezTo>
                    <a:cubicBezTo>
                      <a:pt x="166" y="32"/>
                      <a:pt x="0" y="0"/>
                      <a:pt x="41" y="3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4" name="Freeform 189">
                <a:extLst>
                  <a:ext uri="{FF2B5EF4-FFF2-40B4-BE49-F238E27FC236}">
                    <a16:creationId xmlns:a16="http://schemas.microsoft.com/office/drawing/2014/main" id="{AF2BABAE-0F29-4650-8345-EB85920C5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3200" y="2476348"/>
                <a:ext cx="95830" cy="56369"/>
              </a:xfrm>
              <a:custGeom>
                <a:avLst/>
                <a:gdLst>
                  <a:gd name="T0" fmla="*/ 6 w 223"/>
                  <a:gd name="T1" fmla="*/ 24 h 133"/>
                  <a:gd name="T2" fmla="*/ 216 w 223"/>
                  <a:gd name="T3" fmla="*/ 95 h 133"/>
                  <a:gd name="T4" fmla="*/ 6 w 223"/>
                  <a:gd name="T5" fmla="*/ 2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133">
                    <a:moveTo>
                      <a:pt x="6" y="24"/>
                    </a:moveTo>
                    <a:cubicBezTo>
                      <a:pt x="12" y="51"/>
                      <a:pt x="209" y="132"/>
                      <a:pt x="216" y="95"/>
                    </a:cubicBezTo>
                    <a:cubicBezTo>
                      <a:pt x="222" y="57"/>
                      <a:pt x="0" y="0"/>
                      <a:pt x="6" y="2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5" name="Freeform 190">
                <a:extLst>
                  <a:ext uri="{FF2B5EF4-FFF2-40B4-BE49-F238E27FC236}">
                    <a16:creationId xmlns:a16="http://schemas.microsoft.com/office/drawing/2014/main" id="{A515511C-41A9-4411-A6D7-F3B8474CF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402" y="1239969"/>
                <a:ext cx="155959" cy="88313"/>
              </a:xfrm>
              <a:custGeom>
                <a:avLst/>
                <a:gdLst>
                  <a:gd name="T0" fmla="*/ 20 w 367"/>
                  <a:gd name="T1" fmla="*/ 44 h 208"/>
                  <a:gd name="T2" fmla="*/ 68 w 367"/>
                  <a:gd name="T3" fmla="*/ 139 h 208"/>
                  <a:gd name="T4" fmla="*/ 183 w 367"/>
                  <a:gd name="T5" fmla="*/ 176 h 208"/>
                  <a:gd name="T6" fmla="*/ 366 w 367"/>
                  <a:gd name="T7" fmla="*/ 146 h 208"/>
                  <a:gd name="T8" fmla="*/ 173 w 367"/>
                  <a:gd name="T9" fmla="*/ 51 h 208"/>
                  <a:gd name="T10" fmla="*/ 20 w 367"/>
                  <a:gd name="T11" fmla="*/ 4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208">
                    <a:moveTo>
                      <a:pt x="20" y="44"/>
                    </a:moveTo>
                    <a:cubicBezTo>
                      <a:pt x="0" y="88"/>
                      <a:pt x="64" y="88"/>
                      <a:pt x="68" y="139"/>
                    </a:cubicBezTo>
                    <a:cubicBezTo>
                      <a:pt x="71" y="190"/>
                      <a:pt x="135" y="207"/>
                      <a:pt x="183" y="176"/>
                    </a:cubicBezTo>
                    <a:cubicBezTo>
                      <a:pt x="230" y="146"/>
                      <a:pt x="366" y="185"/>
                      <a:pt x="366" y="146"/>
                    </a:cubicBezTo>
                    <a:cubicBezTo>
                      <a:pt x="366" y="108"/>
                      <a:pt x="223" y="41"/>
                      <a:pt x="173" y="51"/>
                    </a:cubicBezTo>
                    <a:cubicBezTo>
                      <a:pt x="122" y="61"/>
                      <a:pt x="41" y="0"/>
                      <a:pt x="20" y="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6" name="Freeform 191">
                <a:extLst>
                  <a:ext uri="{FF2B5EF4-FFF2-40B4-BE49-F238E27FC236}">
                    <a16:creationId xmlns:a16="http://schemas.microsoft.com/office/drawing/2014/main" id="{21428D98-DE66-4E77-AF47-7528B3DE3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204" y="2440648"/>
                <a:ext cx="187904" cy="107103"/>
              </a:xfrm>
              <a:custGeom>
                <a:avLst/>
                <a:gdLst>
                  <a:gd name="T0" fmla="*/ 418 w 441"/>
                  <a:gd name="T1" fmla="*/ 246 h 252"/>
                  <a:gd name="T2" fmla="*/ 421 w 441"/>
                  <a:gd name="T3" fmla="*/ 245 h 252"/>
                  <a:gd name="T4" fmla="*/ 428 w 441"/>
                  <a:gd name="T5" fmla="*/ 220 h 252"/>
                  <a:gd name="T6" fmla="*/ 381 w 441"/>
                  <a:gd name="T7" fmla="*/ 190 h 252"/>
                  <a:gd name="T8" fmla="*/ 293 w 441"/>
                  <a:gd name="T9" fmla="*/ 149 h 252"/>
                  <a:gd name="T10" fmla="*/ 203 w 441"/>
                  <a:gd name="T11" fmla="*/ 49 h 252"/>
                  <a:gd name="T12" fmla="*/ 103 w 441"/>
                  <a:gd name="T13" fmla="*/ 27 h 252"/>
                  <a:gd name="T14" fmla="*/ 24 w 441"/>
                  <a:gd name="T15" fmla="*/ 15 h 252"/>
                  <a:gd name="T16" fmla="*/ 47 w 441"/>
                  <a:gd name="T17" fmla="*/ 51 h 252"/>
                  <a:gd name="T18" fmla="*/ 83 w 441"/>
                  <a:gd name="T19" fmla="*/ 74 h 252"/>
                  <a:gd name="T20" fmla="*/ 135 w 441"/>
                  <a:gd name="T21" fmla="*/ 115 h 252"/>
                  <a:gd name="T22" fmla="*/ 186 w 441"/>
                  <a:gd name="T23" fmla="*/ 149 h 252"/>
                  <a:gd name="T24" fmla="*/ 227 w 441"/>
                  <a:gd name="T25" fmla="*/ 191 h 252"/>
                  <a:gd name="T26" fmla="*/ 266 w 441"/>
                  <a:gd name="T27" fmla="*/ 208 h 252"/>
                  <a:gd name="T28" fmla="*/ 296 w 441"/>
                  <a:gd name="T29" fmla="*/ 245 h 252"/>
                  <a:gd name="T30" fmla="*/ 300 w 441"/>
                  <a:gd name="T31" fmla="*/ 245 h 252"/>
                  <a:gd name="T32" fmla="*/ 373 w 441"/>
                  <a:gd name="T33" fmla="*/ 251 h 252"/>
                  <a:gd name="T34" fmla="*/ 418 w 441"/>
                  <a:gd name="T35" fmla="*/ 246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1" h="252">
                    <a:moveTo>
                      <a:pt x="418" y="246"/>
                    </a:moveTo>
                    <a:lnTo>
                      <a:pt x="421" y="245"/>
                    </a:lnTo>
                    <a:cubicBezTo>
                      <a:pt x="422" y="236"/>
                      <a:pt x="424" y="227"/>
                      <a:pt x="428" y="220"/>
                    </a:cubicBezTo>
                    <a:cubicBezTo>
                      <a:pt x="440" y="198"/>
                      <a:pt x="403" y="213"/>
                      <a:pt x="381" y="190"/>
                    </a:cubicBezTo>
                    <a:cubicBezTo>
                      <a:pt x="359" y="166"/>
                      <a:pt x="301" y="171"/>
                      <a:pt x="293" y="149"/>
                    </a:cubicBezTo>
                    <a:cubicBezTo>
                      <a:pt x="284" y="127"/>
                      <a:pt x="232" y="47"/>
                      <a:pt x="203" y="49"/>
                    </a:cubicBezTo>
                    <a:cubicBezTo>
                      <a:pt x="174" y="51"/>
                      <a:pt x="137" y="52"/>
                      <a:pt x="103" y="27"/>
                    </a:cubicBezTo>
                    <a:cubicBezTo>
                      <a:pt x="69" y="2"/>
                      <a:pt x="47" y="0"/>
                      <a:pt x="24" y="15"/>
                    </a:cubicBezTo>
                    <a:cubicBezTo>
                      <a:pt x="0" y="30"/>
                      <a:pt x="49" y="34"/>
                      <a:pt x="47" y="51"/>
                    </a:cubicBezTo>
                    <a:cubicBezTo>
                      <a:pt x="46" y="68"/>
                      <a:pt x="62" y="78"/>
                      <a:pt x="83" y="74"/>
                    </a:cubicBezTo>
                    <a:cubicBezTo>
                      <a:pt x="103" y="71"/>
                      <a:pt x="115" y="113"/>
                      <a:pt x="135" y="115"/>
                    </a:cubicBezTo>
                    <a:cubicBezTo>
                      <a:pt x="156" y="117"/>
                      <a:pt x="162" y="149"/>
                      <a:pt x="186" y="149"/>
                    </a:cubicBezTo>
                    <a:cubicBezTo>
                      <a:pt x="210" y="149"/>
                      <a:pt x="215" y="176"/>
                      <a:pt x="227" y="191"/>
                    </a:cubicBezTo>
                    <a:cubicBezTo>
                      <a:pt x="238" y="206"/>
                      <a:pt x="266" y="193"/>
                      <a:pt x="266" y="208"/>
                    </a:cubicBezTo>
                    <a:cubicBezTo>
                      <a:pt x="266" y="220"/>
                      <a:pt x="286" y="231"/>
                      <a:pt x="296" y="245"/>
                    </a:cubicBezTo>
                    <a:lnTo>
                      <a:pt x="300" y="245"/>
                    </a:lnTo>
                    <a:cubicBezTo>
                      <a:pt x="328" y="249"/>
                      <a:pt x="351" y="251"/>
                      <a:pt x="373" y="251"/>
                    </a:cubicBezTo>
                    <a:cubicBezTo>
                      <a:pt x="390" y="251"/>
                      <a:pt x="405" y="249"/>
                      <a:pt x="418" y="24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7" name="Freeform 192">
                <a:extLst>
                  <a:ext uri="{FF2B5EF4-FFF2-40B4-BE49-F238E27FC236}">
                    <a16:creationId xmlns:a16="http://schemas.microsoft.com/office/drawing/2014/main" id="{31A07099-08AD-468F-BC67-C90F2A689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9670" y="698820"/>
                <a:ext cx="385200" cy="272456"/>
              </a:xfrm>
              <a:custGeom>
                <a:avLst/>
                <a:gdLst>
                  <a:gd name="T0" fmla="*/ 54 w 902"/>
                  <a:gd name="T1" fmla="*/ 328 h 640"/>
                  <a:gd name="T2" fmla="*/ 129 w 902"/>
                  <a:gd name="T3" fmla="*/ 409 h 640"/>
                  <a:gd name="T4" fmla="*/ 352 w 902"/>
                  <a:gd name="T5" fmla="*/ 416 h 640"/>
                  <a:gd name="T6" fmla="*/ 217 w 902"/>
                  <a:gd name="T7" fmla="*/ 480 h 640"/>
                  <a:gd name="T8" fmla="*/ 325 w 902"/>
                  <a:gd name="T9" fmla="*/ 562 h 640"/>
                  <a:gd name="T10" fmla="*/ 505 w 902"/>
                  <a:gd name="T11" fmla="*/ 612 h 640"/>
                  <a:gd name="T12" fmla="*/ 613 w 902"/>
                  <a:gd name="T13" fmla="*/ 609 h 640"/>
                  <a:gd name="T14" fmla="*/ 691 w 902"/>
                  <a:gd name="T15" fmla="*/ 524 h 640"/>
                  <a:gd name="T16" fmla="*/ 769 w 902"/>
                  <a:gd name="T17" fmla="*/ 460 h 640"/>
                  <a:gd name="T18" fmla="*/ 897 w 902"/>
                  <a:gd name="T19" fmla="*/ 416 h 640"/>
                  <a:gd name="T20" fmla="*/ 823 w 902"/>
                  <a:gd name="T21" fmla="*/ 382 h 640"/>
                  <a:gd name="T22" fmla="*/ 748 w 902"/>
                  <a:gd name="T23" fmla="*/ 331 h 640"/>
                  <a:gd name="T24" fmla="*/ 714 w 902"/>
                  <a:gd name="T25" fmla="*/ 260 h 640"/>
                  <a:gd name="T26" fmla="*/ 660 w 902"/>
                  <a:gd name="T27" fmla="*/ 247 h 640"/>
                  <a:gd name="T28" fmla="*/ 589 w 902"/>
                  <a:gd name="T29" fmla="*/ 213 h 640"/>
                  <a:gd name="T30" fmla="*/ 349 w 902"/>
                  <a:gd name="T31" fmla="*/ 81 h 640"/>
                  <a:gd name="T32" fmla="*/ 217 w 902"/>
                  <a:gd name="T33" fmla="*/ 64 h 640"/>
                  <a:gd name="T34" fmla="*/ 224 w 902"/>
                  <a:gd name="T35" fmla="*/ 98 h 640"/>
                  <a:gd name="T36" fmla="*/ 173 w 902"/>
                  <a:gd name="T37" fmla="*/ 128 h 640"/>
                  <a:gd name="T38" fmla="*/ 109 w 902"/>
                  <a:gd name="T39" fmla="*/ 166 h 640"/>
                  <a:gd name="T40" fmla="*/ 122 w 902"/>
                  <a:gd name="T41" fmla="*/ 250 h 640"/>
                  <a:gd name="T42" fmla="*/ 81 w 902"/>
                  <a:gd name="T43" fmla="*/ 287 h 640"/>
                  <a:gd name="T44" fmla="*/ 54 w 902"/>
                  <a:gd name="T45" fmla="*/ 328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2" h="640">
                    <a:moveTo>
                      <a:pt x="54" y="328"/>
                    </a:moveTo>
                    <a:cubicBezTo>
                      <a:pt x="104" y="353"/>
                      <a:pt x="75" y="386"/>
                      <a:pt x="129" y="409"/>
                    </a:cubicBezTo>
                    <a:cubicBezTo>
                      <a:pt x="183" y="433"/>
                      <a:pt x="339" y="379"/>
                      <a:pt x="352" y="416"/>
                    </a:cubicBezTo>
                    <a:cubicBezTo>
                      <a:pt x="366" y="453"/>
                      <a:pt x="193" y="456"/>
                      <a:pt x="217" y="480"/>
                    </a:cubicBezTo>
                    <a:cubicBezTo>
                      <a:pt x="241" y="503"/>
                      <a:pt x="339" y="541"/>
                      <a:pt x="325" y="562"/>
                    </a:cubicBezTo>
                    <a:cubicBezTo>
                      <a:pt x="312" y="582"/>
                      <a:pt x="488" y="639"/>
                      <a:pt x="505" y="612"/>
                    </a:cubicBezTo>
                    <a:cubicBezTo>
                      <a:pt x="521" y="585"/>
                      <a:pt x="569" y="592"/>
                      <a:pt x="613" y="609"/>
                    </a:cubicBezTo>
                    <a:cubicBezTo>
                      <a:pt x="657" y="626"/>
                      <a:pt x="660" y="504"/>
                      <a:pt x="691" y="524"/>
                    </a:cubicBezTo>
                    <a:cubicBezTo>
                      <a:pt x="721" y="545"/>
                      <a:pt x="718" y="480"/>
                      <a:pt x="769" y="460"/>
                    </a:cubicBezTo>
                    <a:cubicBezTo>
                      <a:pt x="819" y="440"/>
                      <a:pt x="892" y="440"/>
                      <a:pt x="897" y="416"/>
                    </a:cubicBezTo>
                    <a:cubicBezTo>
                      <a:pt x="901" y="399"/>
                      <a:pt x="884" y="375"/>
                      <a:pt x="823" y="382"/>
                    </a:cubicBezTo>
                    <a:cubicBezTo>
                      <a:pt x="762" y="389"/>
                      <a:pt x="721" y="365"/>
                      <a:pt x="748" y="331"/>
                    </a:cubicBezTo>
                    <a:cubicBezTo>
                      <a:pt x="775" y="298"/>
                      <a:pt x="681" y="287"/>
                      <a:pt x="714" y="260"/>
                    </a:cubicBezTo>
                    <a:cubicBezTo>
                      <a:pt x="748" y="233"/>
                      <a:pt x="650" y="206"/>
                      <a:pt x="660" y="247"/>
                    </a:cubicBezTo>
                    <a:cubicBezTo>
                      <a:pt x="670" y="287"/>
                      <a:pt x="599" y="250"/>
                      <a:pt x="589" y="213"/>
                    </a:cubicBezTo>
                    <a:cubicBezTo>
                      <a:pt x="579" y="176"/>
                      <a:pt x="440" y="162"/>
                      <a:pt x="349" y="81"/>
                    </a:cubicBezTo>
                    <a:cubicBezTo>
                      <a:pt x="257" y="0"/>
                      <a:pt x="163" y="54"/>
                      <a:pt x="217" y="64"/>
                    </a:cubicBezTo>
                    <a:cubicBezTo>
                      <a:pt x="271" y="74"/>
                      <a:pt x="268" y="101"/>
                      <a:pt x="224" y="98"/>
                    </a:cubicBezTo>
                    <a:cubicBezTo>
                      <a:pt x="180" y="95"/>
                      <a:pt x="102" y="101"/>
                      <a:pt x="173" y="128"/>
                    </a:cubicBezTo>
                    <a:cubicBezTo>
                      <a:pt x="244" y="155"/>
                      <a:pt x="166" y="166"/>
                      <a:pt x="109" y="166"/>
                    </a:cubicBezTo>
                    <a:cubicBezTo>
                      <a:pt x="51" y="166"/>
                      <a:pt x="48" y="240"/>
                      <a:pt x="122" y="250"/>
                    </a:cubicBezTo>
                    <a:cubicBezTo>
                      <a:pt x="197" y="260"/>
                      <a:pt x="142" y="304"/>
                      <a:pt x="81" y="287"/>
                    </a:cubicBezTo>
                    <a:cubicBezTo>
                      <a:pt x="21" y="271"/>
                      <a:pt x="0" y="301"/>
                      <a:pt x="54" y="3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8" name="Freeform 193">
                <a:extLst>
                  <a:ext uri="{FF2B5EF4-FFF2-40B4-BE49-F238E27FC236}">
                    <a16:creationId xmlns:a16="http://schemas.microsoft.com/office/drawing/2014/main" id="{2CF51349-8F93-4FAD-86E1-3AC3C5B1A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2540" y="988185"/>
                <a:ext cx="84558" cy="46975"/>
              </a:xfrm>
              <a:custGeom>
                <a:avLst/>
                <a:gdLst>
                  <a:gd name="T0" fmla="*/ 138 w 200"/>
                  <a:gd name="T1" fmla="*/ 30 h 109"/>
                  <a:gd name="T2" fmla="*/ 63 w 200"/>
                  <a:gd name="T3" fmla="*/ 88 h 109"/>
                  <a:gd name="T4" fmla="*/ 138 w 200"/>
                  <a:gd name="T5" fmla="*/ 3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0" h="109">
                    <a:moveTo>
                      <a:pt x="138" y="30"/>
                    </a:moveTo>
                    <a:cubicBezTo>
                      <a:pt x="77" y="0"/>
                      <a:pt x="0" y="64"/>
                      <a:pt x="63" y="88"/>
                    </a:cubicBezTo>
                    <a:cubicBezTo>
                      <a:pt x="117" y="108"/>
                      <a:pt x="199" y="61"/>
                      <a:pt x="138" y="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49" name="Freeform 194">
                <a:extLst>
                  <a:ext uri="{FF2B5EF4-FFF2-40B4-BE49-F238E27FC236}">
                    <a16:creationId xmlns:a16="http://schemas.microsoft.com/office/drawing/2014/main" id="{4A546402-9CB8-4280-94EC-515557911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2243" y="1130989"/>
                <a:ext cx="48855" cy="48854"/>
              </a:xfrm>
              <a:custGeom>
                <a:avLst/>
                <a:gdLst>
                  <a:gd name="T0" fmla="*/ 91 w 116"/>
                  <a:gd name="T1" fmla="*/ 85 h 113"/>
                  <a:gd name="T2" fmla="*/ 20 w 116"/>
                  <a:gd name="T3" fmla="*/ 48 h 113"/>
                  <a:gd name="T4" fmla="*/ 91 w 116"/>
                  <a:gd name="T5" fmla="*/ 8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113">
                    <a:moveTo>
                      <a:pt x="91" y="85"/>
                    </a:moveTo>
                    <a:cubicBezTo>
                      <a:pt x="115" y="58"/>
                      <a:pt x="40" y="0"/>
                      <a:pt x="20" y="48"/>
                    </a:cubicBezTo>
                    <a:cubicBezTo>
                      <a:pt x="0" y="95"/>
                      <a:pt x="67" y="112"/>
                      <a:pt x="91" y="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0" name="Freeform 195">
                <a:extLst>
                  <a:ext uri="{FF2B5EF4-FFF2-40B4-BE49-F238E27FC236}">
                    <a16:creationId xmlns:a16="http://schemas.microsoft.com/office/drawing/2014/main" id="{377B7B2E-61CD-44D6-8FFE-2CDC4965D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0607" y="1247487"/>
                <a:ext cx="603168" cy="325068"/>
              </a:xfrm>
              <a:custGeom>
                <a:avLst/>
                <a:gdLst>
                  <a:gd name="T0" fmla="*/ 1304 w 1416"/>
                  <a:gd name="T1" fmla="*/ 579 h 763"/>
                  <a:gd name="T2" fmla="*/ 1412 w 1416"/>
                  <a:gd name="T3" fmla="*/ 575 h 763"/>
                  <a:gd name="T4" fmla="*/ 1277 w 1416"/>
                  <a:gd name="T5" fmla="*/ 474 h 763"/>
                  <a:gd name="T6" fmla="*/ 1155 w 1416"/>
                  <a:gd name="T7" fmla="*/ 413 h 763"/>
                  <a:gd name="T8" fmla="*/ 1124 w 1416"/>
                  <a:gd name="T9" fmla="*/ 305 h 763"/>
                  <a:gd name="T10" fmla="*/ 1094 w 1416"/>
                  <a:gd name="T11" fmla="*/ 132 h 763"/>
                  <a:gd name="T12" fmla="*/ 1104 w 1416"/>
                  <a:gd name="T13" fmla="*/ 24 h 763"/>
                  <a:gd name="T14" fmla="*/ 955 w 1416"/>
                  <a:gd name="T15" fmla="*/ 57 h 763"/>
                  <a:gd name="T16" fmla="*/ 1050 w 1416"/>
                  <a:gd name="T17" fmla="*/ 139 h 763"/>
                  <a:gd name="T18" fmla="*/ 945 w 1416"/>
                  <a:gd name="T19" fmla="*/ 98 h 763"/>
                  <a:gd name="T20" fmla="*/ 864 w 1416"/>
                  <a:gd name="T21" fmla="*/ 98 h 763"/>
                  <a:gd name="T22" fmla="*/ 914 w 1416"/>
                  <a:gd name="T23" fmla="*/ 284 h 763"/>
                  <a:gd name="T24" fmla="*/ 867 w 1416"/>
                  <a:gd name="T25" fmla="*/ 325 h 763"/>
                  <a:gd name="T26" fmla="*/ 809 w 1416"/>
                  <a:gd name="T27" fmla="*/ 193 h 763"/>
                  <a:gd name="T28" fmla="*/ 667 w 1416"/>
                  <a:gd name="T29" fmla="*/ 139 h 763"/>
                  <a:gd name="T30" fmla="*/ 725 w 1416"/>
                  <a:gd name="T31" fmla="*/ 203 h 763"/>
                  <a:gd name="T32" fmla="*/ 637 w 1416"/>
                  <a:gd name="T33" fmla="*/ 210 h 763"/>
                  <a:gd name="T34" fmla="*/ 613 w 1416"/>
                  <a:gd name="T35" fmla="*/ 190 h 763"/>
                  <a:gd name="T36" fmla="*/ 491 w 1416"/>
                  <a:gd name="T37" fmla="*/ 132 h 763"/>
                  <a:gd name="T38" fmla="*/ 440 w 1416"/>
                  <a:gd name="T39" fmla="*/ 203 h 763"/>
                  <a:gd name="T40" fmla="*/ 383 w 1416"/>
                  <a:gd name="T41" fmla="*/ 179 h 763"/>
                  <a:gd name="T42" fmla="*/ 396 w 1416"/>
                  <a:gd name="T43" fmla="*/ 91 h 763"/>
                  <a:gd name="T44" fmla="*/ 203 w 1416"/>
                  <a:gd name="T45" fmla="*/ 135 h 763"/>
                  <a:gd name="T46" fmla="*/ 65 w 1416"/>
                  <a:gd name="T47" fmla="*/ 217 h 763"/>
                  <a:gd name="T48" fmla="*/ 41 w 1416"/>
                  <a:gd name="T49" fmla="*/ 271 h 763"/>
                  <a:gd name="T50" fmla="*/ 78 w 1416"/>
                  <a:gd name="T51" fmla="*/ 335 h 763"/>
                  <a:gd name="T52" fmla="*/ 109 w 1416"/>
                  <a:gd name="T53" fmla="*/ 372 h 763"/>
                  <a:gd name="T54" fmla="*/ 288 w 1416"/>
                  <a:gd name="T55" fmla="*/ 349 h 763"/>
                  <a:gd name="T56" fmla="*/ 88 w 1416"/>
                  <a:gd name="T57" fmla="*/ 426 h 763"/>
                  <a:gd name="T58" fmla="*/ 312 w 1416"/>
                  <a:gd name="T59" fmla="*/ 474 h 763"/>
                  <a:gd name="T60" fmla="*/ 572 w 1416"/>
                  <a:gd name="T61" fmla="*/ 511 h 763"/>
                  <a:gd name="T62" fmla="*/ 376 w 1416"/>
                  <a:gd name="T63" fmla="*/ 525 h 763"/>
                  <a:gd name="T64" fmla="*/ 153 w 1416"/>
                  <a:gd name="T65" fmla="*/ 575 h 763"/>
                  <a:gd name="T66" fmla="*/ 258 w 1416"/>
                  <a:gd name="T67" fmla="*/ 646 h 763"/>
                  <a:gd name="T68" fmla="*/ 434 w 1416"/>
                  <a:gd name="T69" fmla="*/ 684 h 763"/>
                  <a:gd name="T70" fmla="*/ 600 w 1416"/>
                  <a:gd name="T71" fmla="*/ 758 h 763"/>
                  <a:gd name="T72" fmla="*/ 830 w 1416"/>
                  <a:gd name="T73" fmla="*/ 707 h 763"/>
                  <a:gd name="T74" fmla="*/ 941 w 1416"/>
                  <a:gd name="T75" fmla="*/ 660 h 763"/>
                  <a:gd name="T76" fmla="*/ 999 w 1416"/>
                  <a:gd name="T77" fmla="*/ 663 h 763"/>
                  <a:gd name="T78" fmla="*/ 1097 w 1416"/>
                  <a:gd name="T79" fmla="*/ 697 h 763"/>
                  <a:gd name="T80" fmla="*/ 1337 w 1416"/>
                  <a:gd name="T81" fmla="*/ 701 h 763"/>
                  <a:gd name="T82" fmla="*/ 1287 w 1416"/>
                  <a:gd name="T83" fmla="*/ 633 h 763"/>
                  <a:gd name="T84" fmla="*/ 1229 w 1416"/>
                  <a:gd name="T85" fmla="*/ 630 h 763"/>
                  <a:gd name="T86" fmla="*/ 1304 w 1416"/>
                  <a:gd name="T87" fmla="*/ 579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16" h="763">
                    <a:moveTo>
                      <a:pt x="1304" y="579"/>
                    </a:moveTo>
                    <a:cubicBezTo>
                      <a:pt x="1324" y="555"/>
                      <a:pt x="1409" y="626"/>
                      <a:pt x="1412" y="575"/>
                    </a:cubicBezTo>
                    <a:cubicBezTo>
                      <a:pt x="1415" y="525"/>
                      <a:pt x="1317" y="501"/>
                      <a:pt x="1277" y="474"/>
                    </a:cubicBezTo>
                    <a:cubicBezTo>
                      <a:pt x="1236" y="447"/>
                      <a:pt x="1219" y="460"/>
                      <a:pt x="1155" y="413"/>
                    </a:cubicBezTo>
                    <a:cubicBezTo>
                      <a:pt x="1090" y="366"/>
                      <a:pt x="1172" y="342"/>
                      <a:pt x="1124" y="305"/>
                    </a:cubicBezTo>
                    <a:cubicBezTo>
                      <a:pt x="1077" y="267"/>
                      <a:pt x="1060" y="166"/>
                      <a:pt x="1094" y="132"/>
                    </a:cubicBezTo>
                    <a:cubicBezTo>
                      <a:pt x="1128" y="98"/>
                      <a:pt x="1165" y="47"/>
                      <a:pt x="1104" y="24"/>
                    </a:cubicBezTo>
                    <a:cubicBezTo>
                      <a:pt x="1043" y="0"/>
                      <a:pt x="945" y="44"/>
                      <a:pt x="955" y="57"/>
                    </a:cubicBezTo>
                    <a:cubicBezTo>
                      <a:pt x="965" y="71"/>
                      <a:pt x="1050" y="118"/>
                      <a:pt x="1050" y="139"/>
                    </a:cubicBezTo>
                    <a:cubicBezTo>
                      <a:pt x="1050" y="159"/>
                      <a:pt x="972" y="81"/>
                      <a:pt x="945" y="98"/>
                    </a:cubicBezTo>
                    <a:cubicBezTo>
                      <a:pt x="918" y="115"/>
                      <a:pt x="887" y="64"/>
                      <a:pt x="864" y="98"/>
                    </a:cubicBezTo>
                    <a:cubicBezTo>
                      <a:pt x="840" y="132"/>
                      <a:pt x="894" y="250"/>
                      <a:pt x="914" y="284"/>
                    </a:cubicBezTo>
                    <a:cubicBezTo>
                      <a:pt x="935" y="318"/>
                      <a:pt x="894" y="318"/>
                      <a:pt x="867" y="325"/>
                    </a:cubicBezTo>
                    <a:cubicBezTo>
                      <a:pt x="840" y="332"/>
                      <a:pt x="836" y="230"/>
                      <a:pt x="809" y="193"/>
                    </a:cubicBezTo>
                    <a:cubicBezTo>
                      <a:pt x="782" y="156"/>
                      <a:pt x="674" y="112"/>
                      <a:pt x="667" y="139"/>
                    </a:cubicBezTo>
                    <a:cubicBezTo>
                      <a:pt x="660" y="166"/>
                      <a:pt x="735" y="166"/>
                      <a:pt x="725" y="203"/>
                    </a:cubicBezTo>
                    <a:cubicBezTo>
                      <a:pt x="715" y="240"/>
                      <a:pt x="674" y="179"/>
                      <a:pt x="637" y="210"/>
                    </a:cubicBezTo>
                    <a:cubicBezTo>
                      <a:pt x="600" y="240"/>
                      <a:pt x="606" y="220"/>
                      <a:pt x="613" y="190"/>
                    </a:cubicBezTo>
                    <a:cubicBezTo>
                      <a:pt x="620" y="159"/>
                      <a:pt x="559" y="125"/>
                      <a:pt x="491" y="132"/>
                    </a:cubicBezTo>
                    <a:cubicBezTo>
                      <a:pt x="423" y="139"/>
                      <a:pt x="461" y="186"/>
                      <a:pt x="440" y="203"/>
                    </a:cubicBezTo>
                    <a:cubicBezTo>
                      <a:pt x="420" y="220"/>
                      <a:pt x="319" y="193"/>
                      <a:pt x="383" y="179"/>
                    </a:cubicBezTo>
                    <a:cubicBezTo>
                      <a:pt x="447" y="166"/>
                      <a:pt x="419" y="128"/>
                      <a:pt x="396" y="91"/>
                    </a:cubicBezTo>
                    <a:cubicBezTo>
                      <a:pt x="372" y="53"/>
                      <a:pt x="308" y="98"/>
                      <a:pt x="203" y="135"/>
                    </a:cubicBezTo>
                    <a:cubicBezTo>
                      <a:pt x="99" y="173"/>
                      <a:pt x="51" y="213"/>
                      <a:pt x="65" y="217"/>
                    </a:cubicBezTo>
                    <a:cubicBezTo>
                      <a:pt x="78" y="220"/>
                      <a:pt x="82" y="237"/>
                      <a:pt x="41" y="271"/>
                    </a:cubicBezTo>
                    <a:cubicBezTo>
                      <a:pt x="0" y="305"/>
                      <a:pt x="41" y="335"/>
                      <a:pt x="78" y="335"/>
                    </a:cubicBezTo>
                    <a:cubicBezTo>
                      <a:pt x="115" y="335"/>
                      <a:pt x="83" y="365"/>
                      <a:pt x="109" y="372"/>
                    </a:cubicBezTo>
                    <a:cubicBezTo>
                      <a:pt x="132" y="379"/>
                      <a:pt x="254" y="325"/>
                      <a:pt x="288" y="349"/>
                    </a:cubicBezTo>
                    <a:cubicBezTo>
                      <a:pt x="322" y="372"/>
                      <a:pt x="88" y="386"/>
                      <a:pt x="88" y="426"/>
                    </a:cubicBezTo>
                    <a:cubicBezTo>
                      <a:pt x="88" y="467"/>
                      <a:pt x="217" y="491"/>
                      <a:pt x="312" y="474"/>
                    </a:cubicBezTo>
                    <a:cubicBezTo>
                      <a:pt x="407" y="457"/>
                      <a:pt x="572" y="487"/>
                      <a:pt x="572" y="511"/>
                    </a:cubicBezTo>
                    <a:cubicBezTo>
                      <a:pt x="572" y="535"/>
                      <a:pt x="461" y="528"/>
                      <a:pt x="376" y="525"/>
                    </a:cubicBezTo>
                    <a:cubicBezTo>
                      <a:pt x="292" y="521"/>
                      <a:pt x="146" y="548"/>
                      <a:pt x="153" y="575"/>
                    </a:cubicBezTo>
                    <a:cubicBezTo>
                      <a:pt x="160" y="606"/>
                      <a:pt x="170" y="606"/>
                      <a:pt x="258" y="646"/>
                    </a:cubicBezTo>
                    <a:cubicBezTo>
                      <a:pt x="346" y="687"/>
                      <a:pt x="437" y="626"/>
                      <a:pt x="434" y="684"/>
                    </a:cubicBezTo>
                    <a:cubicBezTo>
                      <a:pt x="430" y="741"/>
                      <a:pt x="481" y="755"/>
                      <a:pt x="600" y="758"/>
                    </a:cubicBezTo>
                    <a:cubicBezTo>
                      <a:pt x="718" y="762"/>
                      <a:pt x="772" y="704"/>
                      <a:pt x="830" y="707"/>
                    </a:cubicBezTo>
                    <a:cubicBezTo>
                      <a:pt x="887" y="711"/>
                      <a:pt x="914" y="701"/>
                      <a:pt x="941" y="660"/>
                    </a:cubicBezTo>
                    <a:cubicBezTo>
                      <a:pt x="968" y="619"/>
                      <a:pt x="992" y="643"/>
                      <a:pt x="999" y="663"/>
                    </a:cubicBezTo>
                    <a:cubicBezTo>
                      <a:pt x="1006" y="684"/>
                      <a:pt x="1080" y="680"/>
                      <a:pt x="1097" y="697"/>
                    </a:cubicBezTo>
                    <a:cubicBezTo>
                      <a:pt x="1140" y="740"/>
                      <a:pt x="1283" y="728"/>
                      <a:pt x="1337" y="701"/>
                    </a:cubicBezTo>
                    <a:cubicBezTo>
                      <a:pt x="1392" y="674"/>
                      <a:pt x="1314" y="599"/>
                      <a:pt x="1287" y="633"/>
                    </a:cubicBezTo>
                    <a:cubicBezTo>
                      <a:pt x="1260" y="667"/>
                      <a:pt x="1236" y="646"/>
                      <a:pt x="1229" y="630"/>
                    </a:cubicBezTo>
                    <a:cubicBezTo>
                      <a:pt x="1222" y="613"/>
                      <a:pt x="1283" y="602"/>
                      <a:pt x="1304" y="5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1" name="Freeform 196">
                <a:extLst>
                  <a:ext uri="{FF2B5EF4-FFF2-40B4-BE49-F238E27FC236}">
                    <a16:creationId xmlns:a16="http://schemas.microsoft.com/office/drawing/2014/main" id="{11D70CFE-56E2-4BB7-AF6C-B4E947E04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7791" y="1123474"/>
                <a:ext cx="135292" cy="78917"/>
              </a:xfrm>
              <a:custGeom>
                <a:avLst/>
                <a:gdLst>
                  <a:gd name="T0" fmla="*/ 257 w 319"/>
                  <a:gd name="T1" fmla="*/ 179 h 184"/>
                  <a:gd name="T2" fmla="*/ 219 w 319"/>
                  <a:gd name="T3" fmla="*/ 51 h 184"/>
                  <a:gd name="T4" fmla="*/ 27 w 319"/>
                  <a:gd name="T5" fmla="*/ 125 h 184"/>
                  <a:gd name="T6" fmla="*/ 257 w 319"/>
                  <a:gd name="T7" fmla="*/ 17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9" h="184">
                    <a:moveTo>
                      <a:pt x="257" y="179"/>
                    </a:moveTo>
                    <a:cubicBezTo>
                      <a:pt x="318" y="176"/>
                      <a:pt x="287" y="101"/>
                      <a:pt x="219" y="51"/>
                    </a:cubicBezTo>
                    <a:cubicBezTo>
                      <a:pt x="152" y="0"/>
                      <a:pt x="0" y="104"/>
                      <a:pt x="27" y="125"/>
                    </a:cubicBezTo>
                    <a:cubicBezTo>
                      <a:pt x="57" y="149"/>
                      <a:pt x="196" y="183"/>
                      <a:pt x="257" y="1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2" name="Freeform 197">
                <a:extLst>
                  <a:ext uri="{FF2B5EF4-FFF2-40B4-BE49-F238E27FC236}">
                    <a16:creationId xmlns:a16="http://schemas.microsoft.com/office/drawing/2014/main" id="{DB508413-CDCC-4190-AA38-2FE3DE6C2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0944" y="980669"/>
                <a:ext cx="114622" cy="46975"/>
              </a:xfrm>
              <a:custGeom>
                <a:avLst/>
                <a:gdLst>
                  <a:gd name="T0" fmla="*/ 263 w 271"/>
                  <a:gd name="T1" fmla="*/ 20 h 112"/>
                  <a:gd name="T2" fmla="*/ 40 w 271"/>
                  <a:gd name="T3" fmla="*/ 61 h 112"/>
                  <a:gd name="T4" fmla="*/ 263 w 271"/>
                  <a:gd name="T5" fmla="*/ 2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1" h="112">
                    <a:moveTo>
                      <a:pt x="263" y="20"/>
                    </a:moveTo>
                    <a:cubicBezTo>
                      <a:pt x="256" y="0"/>
                      <a:pt x="0" y="31"/>
                      <a:pt x="40" y="61"/>
                    </a:cubicBezTo>
                    <a:cubicBezTo>
                      <a:pt x="107" y="111"/>
                      <a:pt x="270" y="40"/>
                      <a:pt x="263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3" name="Freeform 198">
                <a:extLst>
                  <a:ext uri="{FF2B5EF4-FFF2-40B4-BE49-F238E27FC236}">
                    <a16:creationId xmlns:a16="http://schemas.microsoft.com/office/drawing/2014/main" id="{6C47C306-03C1-4201-B11A-1C7CB995D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454" y="1226818"/>
                <a:ext cx="2797871" cy="1568959"/>
              </a:xfrm>
              <a:custGeom>
                <a:avLst/>
                <a:gdLst>
                  <a:gd name="T0" fmla="*/ 1223 w 6566"/>
                  <a:gd name="T1" fmla="*/ 2898 h 3680"/>
                  <a:gd name="T2" fmla="*/ 3534 w 6566"/>
                  <a:gd name="T3" fmla="*/ 2990 h 3680"/>
                  <a:gd name="T4" fmla="*/ 3680 w 6566"/>
                  <a:gd name="T5" fmla="*/ 3061 h 3680"/>
                  <a:gd name="T6" fmla="*/ 3946 w 6566"/>
                  <a:gd name="T7" fmla="*/ 3128 h 3680"/>
                  <a:gd name="T8" fmla="*/ 4382 w 6566"/>
                  <a:gd name="T9" fmla="*/ 3299 h 3680"/>
                  <a:gd name="T10" fmla="*/ 4492 w 6566"/>
                  <a:gd name="T11" fmla="*/ 3624 h 3680"/>
                  <a:gd name="T12" fmla="*/ 4739 w 6566"/>
                  <a:gd name="T13" fmla="*/ 3627 h 3680"/>
                  <a:gd name="T14" fmla="*/ 4959 w 6566"/>
                  <a:gd name="T15" fmla="*/ 3497 h 3680"/>
                  <a:gd name="T16" fmla="*/ 5626 w 6566"/>
                  <a:gd name="T17" fmla="*/ 3216 h 3680"/>
                  <a:gd name="T18" fmla="*/ 5928 w 6566"/>
                  <a:gd name="T19" fmla="*/ 3390 h 3680"/>
                  <a:gd name="T20" fmla="*/ 6128 w 6566"/>
                  <a:gd name="T21" fmla="*/ 3373 h 3680"/>
                  <a:gd name="T22" fmla="*/ 5940 w 6566"/>
                  <a:gd name="T23" fmla="*/ 3336 h 3680"/>
                  <a:gd name="T24" fmla="*/ 5385 w 6566"/>
                  <a:gd name="T25" fmla="*/ 3233 h 3680"/>
                  <a:gd name="T26" fmla="*/ 6326 w 6566"/>
                  <a:gd name="T27" fmla="*/ 2818 h 3680"/>
                  <a:gd name="T28" fmla="*/ 6433 w 6566"/>
                  <a:gd name="T29" fmla="*/ 2574 h 3680"/>
                  <a:gd name="T30" fmla="*/ 6416 w 6566"/>
                  <a:gd name="T31" fmla="*/ 2468 h 3680"/>
                  <a:gd name="T32" fmla="*/ 6115 w 6566"/>
                  <a:gd name="T33" fmla="*/ 2200 h 3680"/>
                  <a:gd name="T34" fmla="*/ 5876 w 6566"/>
                  <a:gd name="T35" fmla="*/ 1815 h 3680"/>
                  <a:gd name="T36" fmla="*/ 5632 w 6566"/>
                  <a:gd name="T37" fmla="*/ 2060 h 3680"/>
                  <a:gd name="T38" fmla="*/ 5453 w 6566"/>
                  <a:gd name="T39" fmla="*/ 1755 h 3680"/>
                  <a:gd name="T40" fmla="*/ 5084 w 6566"/>
                  <a:gd name="T41" fmla="*/ 1603 h 3680"/>
                  <a:gd name="T42" fmla="*/ 4827 w 6566"/>
                  <a:gd name="T43" fmla="*/ 1752 h 3680"/>
                  <a:gd name="T44" fmla="*/ 4935 w 6566"/>
                  <a:gd name="T45" fmla="*/ 2285 h 3680"/>
                  <a:gd name="T46" fmla="*/ 4777 w 6566"/>
                  <a:gd name="T47" fmla="*/ 2776 h 3680"/>
                  <a:gd name="T48" fmla="*/ 4498 w 6566"/>
                  <a:gd name="T49" fmla="*/ 2507 h 3680"/>
                  <a:gd name="T50" fmla="*/ 4014 w 6566"/>
                  <a:gd name="T51" fmla="*/ 2228 h 3680"/>
                  <a:gd name="T52" fmla="*/ 3552 w 6566"/>
                  <a:gd name="T53" fmla="*/ 1980 h 3680"/>
                  <a:gd name="T54" fmla="*/ 3772 w 6566"/>
                  <a:gd name="T55" fmla="*/ 1527 h 3680"/>
                  <a:gd name="T56" fmla="*/ 4026 w 6566"/>
                  <a:gd name="T57" fmla="*/ 1376 h 3680"/>
                  <a:gd name="T58" fmla="*/ 4172 w 6566"/>
                  <a:gd name="T59" fmla="*/ 1089 h 3680"/>
                  <a:gd name="T60" fmla="*/ 4451 w 6566"/>
                  <a:gd name="T61" fmla="*/ 1063 h 3680"/>
                  <a:gd name="T62" fmla="*/ 4559 w 6566"/>
                  <a:gd name="T63" fmla="*/ 740 h 3680"/>
                  <a:gd name="T64" fmla="*/ 4287 w 6566"/>
                  <a:gd name="T65" fmla="*/ 775 h 3680"/>
                  <a:gd name="T66" fmla="*/ 4089 w 6566"/>
                  <a:gd name="T67" fmla="*/ 948 h 3680"/>
                  <a:gd name="T68" fmla="*/ 3884 w 6566"/>
                  <a:gd name="T69" fmla="*/ 830 h 3680"/>
                  <a:gd name="T70" fmla="*/ 3801 w 6566"/>
                  <a:gd name="T71" fmla="*/ 579 h 3680"/>
                  <a:gd name="T72" fmla="*/ 3640 w 6566"/>
                  <a:gd name="T73" fmla="*/ 230 h 3680"/>
                  <a:gd name="T74" fmla="*/ 3530 w 6566"/>
                  <a:gd name="T75" fmla="*/ 75 h 3680"/>
                  <a:gd name="T76" fmla="*/ 3437 w 6566"/>
                  <a:gd name="T77" fmla="*/ 413 h 3680"/>
                  <a:gd name="T78" fmla="*/ 3606 w 6566"/>
                  <a:gd name="T79" fmla="*/ 747 h 3680"/>
                  <a:gd name="T80" fmla="*/ 3442 w 6566"/>
                  <a:gd name="T81" fmla="*/ 847 h 3680"/>
                  <a:gd name="T82" fmla="*/ 3498 w 6566"/>
                  <a:gd name="T83" fmla="*/ 692 h 3680"/>
                  <a:gd name="T84" fmla="*/ 3291 w 6566"/>
                  <a:gd name="T85" fmla="*/ 823 h 3680"/>
                  <a:gd name="T86" fmla="*/ 2767 w 6566"/>
                  <a:gd name="T87" fmla="*/ 828 h 3680"/>
                  <a:gd name="T88" fmla="*/ 2572 w 6566"/>
                  <a:gd name="T89" fmla="*/ 867 h 3680"/>
                  <a:gd name="T90" fmla="*/ 2349 w 6566"/>
                  <a:gd name="T91" fmla="*/ 890 h 3680"/>
                  <a:gd name="T92" fmla="*/ 1694 w 6566"/>
                  <a:gd name="T93" fmla="*/ 706 h 3680"/>
                  <a:gd name="T94" fmla="*/ 1044 w 6566"/>
                  <a:gd name="T95" fmla="*/ 542 h 3680"/>
                  <a:gd name="T96" fmla="*/ 599 w 6566"/>
                  <a:gd name="T97" fmla="*/ 782 h 3680"/>
                  <a:gd name="T98" fmla="*/ 560 w 6566"/>
                  <a:gd name="T99" fmla="*/ 691 h 3680"/>
                  <a:gd name="T100" fmla="*/ 135 w 6566"/>
                  <a:gd name="T101" fmla="*/ 669 h 3680"/>
                  <a:gd name="T102" fmla="*/ 102 w 6566"/>
                  <a:gd name="T103" fmla="*/ 1817 h 3680"/>
                  <a:gd name="T104" fmla="*/ 289 w 6566"/>
                  <a:gd name="T105" fmla="*/ 1970 h 3680"/>
                  <a:gd name="T106" fmla="*/ 667 w 6566"/>
                  <a:gd name="T107" fmla="*/ 2170 h 3680"/>
                  <a:gd name="T108" fmla="*/ 804 w 6566"/>
                  <a:gd name="T109" fmla="*/ 2467 h 3680"/>
                  <a:gd name="T110" fmla="*/ 1005 w 6566"/>
                  <a:gd name="T111" fmla="*/ 2695 h 3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566" h="3680">
                    <a:moveTo>
                      <a:pt x="1005" y="2695"/>
                    </a:moveTo>
                    <a:cubicBezTo>
                      <a:pt x="1020" y="2703"/>
                      <a:pt x="1035" y="2728"/>
                      <a:pt x="1010" y="2728"/>
                    </a:cubicBezTo>
                    <a:cubicBezTo>
                      <a:pt x="985" y="2728"/>
                      <a:pt x="988" y="2772"/>
                      <a:pt x="1007" y="2774"/>
                    </a:cubicBezTo>
                    <a:cubicBezTo>
                      <a:pt x="1025" y="2776"/>
                      <a:pt x="1024" y="2800"/>
                      <a:pt x="1024" y="2815"/>
                    </a:cubicBezTo>
                    <a:cubicBezTo>
                      <a:pt x="1024" y="2830"/>
                      <a:pt x="1083" y="2852"/>
                      <a:pt x="1105" y="2845"/>
                    </a:cubicBezTo>
                    <a:cubicBezTo>
                      <a:pt x="1127" y="2838"/>
                      <a:pt x="1147" y="2859"/>
                      <a:pt x="1157" y="2877"/>
                    </a:cubicBezTo>
                    <a:cubicBezTo>
                      <a:pt x="1167" y="2896"/>
                      <a:pt x="1208" y="2910"/>
                      <a:pt x="1223" y="2898"/>
                    </a:cubicBezTo>
                    <a:cubicBezTo>
                      <a:pt x="1239" y="2886"/>
                      <a:pt x="1249" y="2920"/>
                      <a:pt x="1252" y="2943"/>
                    </a:cubicBezTo>
                    <a:cubicBezTo>
                      <a:pt x="1255" y="2967"/>
                      <a:pt x="1289" y="2954"/>
                      <a:pt x="1310" y="2952"/>
                    </a:cubicBezTo>
                    <a:cubicBezTo>
                      <a:pt x="1330" y="2950"/>
                      <a:pt x="1342" y="2979"/>
                      <a:pt x="1355" y="2974"/>
                    </a:cubicBezTo>
                    <a:cubicBezTo>
                      <a:pt x="1383" y="2963"/>
                      <a:pt x="1393" y="3009"/>
                      <a:pt x="1410" y="3039"/>
                    </a:cubicBezTo>
                    <a:lnTo>
                      <a:pt x="1414" y="3039"/>
                    </a:lnTo>
                    <a:lnTo>
                      <a:pt x="3512" y="3028"/>
                    </a:lnTo>
                    <a:cubicBezTo>
                      <a:pt x="3513" y="3015"/>
                      <a:pt x="3517" y="2990"/>
                      <a:pt x="3534" y="2990"/>
                    </a:cubicBezTo>
                    <a:cubicBezTo>
                      <a:pt x="3538" y="2990"/>
                      <a:pt x="3543" y="2992"/>
                      <a:pt x="3547" y="2995"/>
                    </a:cubicBezTo>
                    <a:cubicBezTo>
                      <a:pt x="3561" y="3005"/>
                      <a:pt x="3562" y="3019"/>
                      <a:pt x="3564" y="3029"/>
                    </a:cubicBezTo>
                    <a:cubicBezTo>
                      <a:pt x="3565" y="3041"/>
                      <a:pt x="3565" y="3048"/>
                      <a:pt x="3577" y="3053"/>
                    </a:cubicBezTo>
                    <a:cubicBezTo>
                      <a:pt x="3588" y="3057"/>
                      <a:pt x="3597" y="3062"/>
                      <a:pt x="3605" y="3066"/>
                    </a:cubicBezTo>
                    <a:cubicBezTo>
                      <a:pt x="3619" y="3073"/>
                      <a:pt x="3631" y="3079"/>
                      <a:pt x="3638" y="3076"/>
                    </a:cubicBezTo>
                    <a:cubicBezTo>
                      <a:pt x="3641" y="3075"/>
                      <a:pt x="3643" y="3073"/>
                      <a:pt x="3646" y="3072"/>
                    </a:cubicBezTo>
                    <a:cubicBezTo>
                      <a:pt x="3655" y="3067"/>
                      <a:pt x="3667" y="3061"/>
                      <a:pt x="3680" y="3061"/>
                    </a:cubicBezTo>
                    <a:cubicBezTo>
                      <a:pt x="3693" y="3061"/>
                      <a:pt x="3705" y="3067"/>
                      <a:pt x="3715" y="3079"/>
                    </a:cubicBezTo>
                    <a:cubicBezTo>
                      <a:pt x="3729" y="3096"/>
                      <a:pt x="3740" y="3094"/>
                      <a:pt x="3750" y="3094"/>
                    </a:cubicBezTo>
                    <a:cubicBezTo>
                      <a:pt x="3759" y="3093"/>
                      <a:pt x="3769" y="3093"/>
                      <a:pt x="3779" y="3105"/>
                    </a:cubicBezTo>
                    <a:cubicBezTo>
                      <a:pt x="3789" y="3118"/>
                      <a:pt x="3803" y="3126"/>
                      <a:pt x="3815" y="3126"/>
                    </a:cubicBezTo>
                    <a:cubicBezTo>
                      <a:pt x="3822" y="3126"/>
                      <a:pt x="3829" y="3123"/>
                      <a:pt x="3835" y="3116"/>
                    </a:cubicBezTo>
                    <a:cubicBezTo>
                      <a:pt x="3840" y="3109"/>
                      <a:pt x="3849" y="3106"/>
                      <a:pt x="3862" y="3106"/>
                    </a:cubicBezTo>
                    <a:cubicBezTo>
                      <a:pt x="3887" y="3106"/>
                      <a:pt x="3922" y="3119"/>
                      <a:pt x="3946" y="3128"/>
                    </a:cubicBezTo>
                    <a:lnTo>
                      <a:pt x="3954" y="3130"/>
                    </a:lnTo>
                    <a:cubicBezTo>
                      <a:pt x="3988" y="3099"/>
                      <a:pt x="4016" y="3042"/>
                      <a:pt x="4048" y="3042"/>
                    </a:cubicBezTo>
                    <a:cubicBezTo>
                      <a:pt x="4092" y="3042"/>
                      <a:pt x="4204" y="3052"/>
                      <a:pt x="4211" y="3109"/>
                    </a:cubicBezTo>
                    <a:cubicBezTo>
                      <a:pt x="4217" y="3167"/>
                      <a:pt x="4285" y="3113"/>
                      <a:pt x="4292" y="3167"/>
                    </a:cubicBezTo>
                    <a:cubicBezTo>
                      <a:pt x="4297" y="3209"/>
                      <a:pt x="4335" y="3243"/>
                      <a:pt x="4335" y="3267"/>
                    </a:cubicBezTo>
                    <a:lnTo>
                      <a:pt x="4338" y="3268"/>
                    </a:lnTo>
                    <a:cubicBezTo>
                      <a:pt x="4349" y="3276"/>
                      <a:pt x="4366" y="3287"/>
                      <a:pt x="4382" y="3299"/>
                    </a:cubicBezTo>
                    <a:lnTo>
                      <a:pt x="4386" y="3302"/>
                    </a:lnTo>
                    <a:cubicBezTo>
                      <a:pt x="4411" y="3298"/>
                      <a:pt x="4461" y="3307"/>
                      <a:pt x="4495" y="3319"/>
                    </a:cubicBezTo>
                    <a:cubicBezTo>
                      <a:pt x="4542" y="3336"/>
                      <a:pt x="4613" y="3299"/>
                      <a:pt x="4637" y="3356"/>
                    </a:cubicBezTo>
                    <a:cubicBezTo>
                      <a:pt x="4661" y="3414"/>
                      <a:pt x="4716" y="3457"/>
                      <a:pt x="4664" y="3461"/>
                    </a:cubicBezTo>
                    <a:cubicBezTo>
                      <a:pt x="4620" y="3465"/>
                      <a:pt x="4563" y="3404"/>
                      <a:pt x="4566" y="3438"/>
                    </a:cubicBezTo>
                    <a:cubicBezTo>
                      <a:pt x="4569" y="3471"/>
                      <a:pt x="4542" y="3455"/>
                      <a:pt x="4542" y="3505"/>
                    </a:cubicBezTo>
                    <a:cubicBezTo>
                      <a:pt x="4542" y="3553"/>
                      <a:pt x="4513" y="3618"/>
                      <a:pt x="4492" y="3624"/>
                    </a:cubicBezTo>
                    <a:lnTo>
                      <a:pt x="4492" y="3624"/>
                    </a:lnTo>
                    <a:cubicBezTo>
                      <a:pt x="4489" y="3641"/>
                      <a:pt x="4488" y="3665"/>
                      <a:pt x="4503" y="3679"/>
                    </a:cubicBezTo>
                    <a:lnTo>
                      <a:pt x="4503" y="3679"/>
                    </a:lnTo>
                    <a:cubicBezTo>
                      <a:pt x="4529" y="3660"/>
                      <a:pt x="4563" y="3632"/>
                      <a:pt x="4593" y="3634"/>
                    </a:cubicBezTo>
                    <a:cubicBezTo>
                      <a:pt x="4644" y="3637"/>
                      <a:pt x="4657" y="3668"/>
                      <a:pt x="4691" y="3644"/>
                    </a:cubicBezTo>
                    <a:cubicBezTo>
                      <a:pt x="4725" y="3620"/>
                      <a:pt x="4732" y="3610"/>
                      <a:pt x="4739" y="3627"/>
                    </a:cubicBezTo>
                    <a:lnTo>
                      <a:pt x="4739" y="3627"/>
                    </a:lnTo>
                    <a:cubicBezTo>
                      <a:pt x="4753" y="3619"/>
                      <a:pt x="4754" y="3615"/>
                      <a:pt x="4754" y="3615"/>
                    </a:cubicBezTo>
                    <a:cubicBezTo>
                      <a:pt x="4755" y="3609"/>
                      <a:pt x="4753" y="3599"/>
                      <a:pt x="4750" y="3587"/>
                    </a:cubicBezTo>
                    <a:lnTo>
                      <a:pt x="4750" y="3586"/>
                    </a:lnTo>
                    <a:cubicBezTo>
                      <a:pt x="4721" y="3591"/>
                      <a:pt x="4710" y="3592"/>
                      <a:pt x="4701" y="3570"/>
                    </a:cubicBezTo>
                    <a:cubicBezTo>
                      <a:pt x="4688" y="3536"/>
                      <a:pt x="4803" y="3502"/>
                      <a:pt x="4857" y="3509"/>
                    </a:cubicBezTo>
                    <a:cubicBezTo>
                      <a:pt x="4904" y="3515"/>
                      <a:pt x="4939" y="3484"/>
                      <a:pt x="4958" y="3497"/>
                    </a:cubicBezTo>
                    <a:lnTo>
                      <a:pt x="4959" y="3497"/>
                    </a:lnTo>
                    <a:cubicBezTo>
                      <a:pt x="5046" y="3418"/>
                      <a:pt x="5060" y="3418"/>
                      <a:pt x="5065" y="3418"/>
                    </a:cubicBezTo>
                    <a:cubicBezTo>
                      <a:pt x="5084" y="3418"/>
                      <a:pt x="5303" y="3416"/>
                      <a:pt x="5325" y="3416"/>
                    </a:cubicBezTo>
                    <a:cubicBezTo>
                      <a:pt x="5335" y="3409"/>
                      <a:pt x="5406" y="3362"/>
                      <a:pt x="5415" y="3321"/>
                    </a:cubicBezTo>
                    <a:cubicBezTo>
                      <a:pt x="5424" y="3284"/>
                      <a:pt x="5470" y="3178"/>
                      <a:pt x="5508" y="3178"/>
                    </a:cubicBezTo>
                    <a:cubicBezTo>
                      <a:pt x="5513" y="3178"/>
                      <a:pt x="5518" y="3179"/>
                      <a:pt x="5522" y="3182"/>
                    </a:cubicBezTo>
                    <a:cubicBezTo>
                      <a:pt x="5536" y="3194"/>
                      <a:pt x="5560" y="3195"/>
                      <a:pt x="5581" y="3197"/>
                    </a:cubicBezTo>
                    <a:cubicBezTo>
                      <a:pt x="5604" y="3198"/>
                      <a:pt x="5624" y="3200"/>
                      <a:pt x="5626" y="3216"/>
                    </a:cubicBezTo>
                    <a:cubicBezTo>
                      <a:pt x="5626" y="3220"/>
                      <a:pt x="5626" y="3225"/>
                      <a:pt x="5625" y="3232"/>
                    </a:cubicBezTo>
                    <a:cubicBezTo>
                      <a:pt x="5623" y="3264"/>
                      <a:pt x="5618" y="3331"/>
                      <a:pt x="5689" y="3425"/>
                    </a:cubicBezTo>
                    <a:lnTo>
                      <a:pt x="5689" y="3426"/>
                    </a:lnTo>
                    <a:cubicBezTo>
                      <a:pt x="5718" y="3408"/>
                      <a:pt x="5747" y="3394"/>
                      <a:pt x="5764" y="3395"/>
                    </a:cubicBezTo>
                    <a:cubicBezTo>
                      <a:pt x="5795" y="3397"/>
                      <a:pt x="5840" y="3356"/>
                      <a:pt x="5854" y="3331"/>
                    </a:cubicBezTo>
                    <a:cubicBezTo>
                      <a:pt x="5867" y="3306"/>
                      <a:pt x="5886" y="3355"/>
                      <a:pt x="5859" y="3363"/>
                    </a:cubicBezTo>
                    <a:cubicBezTo>
                      <a:pt x="5832" y="3372"/>
                      <a:pt x="5881" y="3392"/>
                      <a:pt x="5928" y="3390"/>
                    </a:cubicBezTo>
                    <a:cubicBezTo>
                      <a:pt x="5976" y="3389"/>
                      <a:pt x="5906" y="3407"/>
                      <a:pt x="5871" y="3405"/>
                    </a:cubicBezTo>
                    <a:cubicBezTo>
                      <a:pt x="5835" y="3404"/>
                      <a:pt x="5820" y="3409"/>
                      <a:pt x="5773" y="3456"/>
                    </a:cubicBezTo>
                    <a:cubicBezTo>
                      <a:pt x="5725" y="3504"/>
                      <a:pt x="5737" y="3517"/>
                      <a:pt x="5764" y="3541"/>
                    </a:cubicBezTo>
                    <a:cubicBezTo>
                      <a:pt x="5791" y="3565"/>
                      <a:pt x="5827" y="3554"/>
                      <a:pt x="5864" y="3522"/>
                    </a:cubicBezTo>
                    <a:cubicBezTo>
                      <a:pt x="5901" y="3490"/>
                      <a:pt x="5900" y="3458"/>
                      <a:pt x="5937" y="3460"/>
                    </a:cubicBezTo>
                    <a:cubicBezTo>
                      <a:pt x="5974" y="3461"/>
                      <a:pt x="6071" y="3426"/>
                      <a:pt x="6113" y="3412"/>
                    </a:cubicBezTo>
                    <a:cubicBezTo>
                      <a:pt x="6155" y="3399"/>
                      <a:pt x="6128" y="3391"/>
                      <a:pt x="6128" y="3373"/>
                    </a:cubicBezTo>
                    <a:cubicBezTo>
                      <a:pt x="6128" y="3354"/>
                      <a:pt x="6203" y="3355"/>
                      <a:pt x="6230" y="3336"/>
                    </a:cubicBezTo>
                    <a:cubicBezTo>
                      <a:pt x="6257" y="3317"/>
                      <a:pt x="6225" y="3302"/>
                      <a:pt x="6201" y="3306"/>
                    </a:cubicBezTo>
                    <a:cubicBezTo>
                      <a:pt x="6177" y="3309"/>
                      <a:pt x="6196" y="3272"/>
                      <a:pt x="6199" y="3253"/>
                    </a:cubicBezTo>
                    <a:cubicBezTo>
                      <a:pt x="6203" y="3234"/>
                      <a:pt x="6148" y="3262"/>
                      <a:pt x="6147" y="3284"/>
                    </a:cubicBezTo>
                    <a:cubicBezTo>
                      <a:pt x="6145" y="3306"/>
                      <a:pt x="6108" y="3314"/>
                      <a:pt x="6108" y="3328"/>
                    </a:cubicBezTo>
                    <a:cubicBezTo>
                      <a:pt x="6108" y="3367"/>
                      <a:pt x="6103" y="3346"/>
                      <a:pt x="6076" y="3360"/>
                    </a:cubicBezTo>
                    <a:cubicBezTo>
                      <a:pt x="6049" y="3373"/>
                      <a:pt x="5944" y="3360"/>
                      <a:pt x="5940" y="3336"/>
                    </a:cubicBezTo>
                    <a:cubicBezTo>
                      <a:pt x="5937" y="3312"/>
                      <a:pt x="5861" y="3301"/>
                      <a:pt x="5857" y="3268"/>
                    </a:cubicBezTo>
                    <a:cubicBezTo>
                      <a:pt x="5854" y="3236"/>
                      <a:pt x="5817" y="3226"/>
                      <a:pt x="5847" y="3191"/>
                    </a:cubicBezTo>
                    <a:cubicBezTo>
                      <a:pt x="5878" y="3155"/>
                      <a:pt x="5842" y="3138"/>
                      <a:pt x="5813" y="3165"/>
                    </a:cubicBezTo>
                    <a:cubicBezTo>
                      <a:pt x="5785" y="3192"/>
                      <a:pt x="5768" y="3150"/>
                      <a:pt x="5807" y="3135"/>
                    </a:cubicBezTo>
                    <a:cubicBezTo>
                      <a:pt x="5845" y="3119"/>
                      <a:pt x="5918" y="3104"/>
                      <a:pt x="5881" y="3037"/>
                    </a:cubicBezTo>
                    <a:cubicBezTo>
                      <a:pt x="5844" y="2969"/>
                      <a:pt x="5610" y="3057"/>
                      <a:pt x="5551" y="3091"/>
                    </a:cubicBezTo>
                    <a:cubicBezTo>
                      <a:pt x="5492" y="3125"/>
                      <a:pt x="5417" y="3233"/>
                      <a:pt x="5385" y="3233"/>
                    </a:cubicBezTo>
                    <a:cubicBezTo>
                      <a:pt x="5353" y="3233"/>
                      <a:pt x="5441" y="3175"/>
                      <a:pt x="5455" y="3153"/>
                    </a:cubicBezTo>
                    <a:cubicBezTo>
                      <a:pt x="5468" y="3131"/>
                      <a:pt x="5451" y="3109"/>
                      <a:pt x="5470" y="3118"/>
                    </a:cubicBezTo>
                    <a:cubicBezTo>
                      <a:pt x="5488" y="3126"/>
                      <a:pt x="5541" y="3045"/>
                      <a:pt x="5576" y="3018"/>
                    </a:cubicBezTo>
                    <a:cubicBezTo>
                      <a:pt x="5612" y="2991"/>
                      <a:pt x="5651" y="3016"/>
                      <a:pt x="5656" y="2994"/>
                    </a:cubicBezTo>
                    <a:cubicBezTo>
                      <a:pt x="5661" y="2972"/>
                      <a:pt x="5678" y="2957"/>
                      <a:pt x="5712" y="2927"/>
                    </a:cubicBezTo>
                    <a:cubicBezTo>
                      <a:pt x="5746" y="2896"/>
                      <a:pt x="6150" y="2901"/>
                      <a:pt x="6189" y="2903"/>
                    </a:cubicBezTo>
                    <a:cubicBezTo>
                      <a:pt x="6228" y="2904"/>
                      <a:pt x="6304" y="2852"/>
                      <a:pt x="6326" y="2818"/>
                    </a:cubicBezTo>
                    <a:cubicBezTo>
                      <a:pt x="6348" y="2784"/>
                      <a:pt x="6377" y="2784"/>
                      <a:pt x="6431" y="2788"/>
                    </a:cubicBezTo>
                    <a:cubicBezTo>
                      <a:pt x="6485" y="2791"/>
                      <a:pt x="6511" y="2742"/>
                      <a:pt x="6538" y="2723"/>
                    </a:cubicBezTo>
                    <a:cubicBezTo>
                      <a:pt x="6565" y="2705"/>
                      <a:pt x="6555" y="2696"/>
                      <a:pt x="6531" y="2691"/>
                    </a:cubicBezTo>
                    <a:cubicBezTo>
                      <a:pt x="6507" y="2686"/>
                      <a:pt x="6485" y="2671"/>
                      <a:pt x="6509" y="2669"/>
                    </a:cubicBezTo>
                    <a:cubicBezTo>
                      <a:pt x="6533" y="2668"/>
                      <a:pt x="6544" y="2654"/>
                      <a:pt x="6555" y="2624"/>
                    </a:cubicBezTo>
                    <a:cubicBezTo>
                      <a:pt x="6565" y="2593"/>
                      <a:pt x="6546" y="2607"/>
                      <a:pt x="6514" y="2564"/>
                    </a:cubicBezTo>
                    <a:cubicBezTo>
                      <a:pt x="6482" y="2522"/>
                      <a:pt x="6465" y="2578"/>
                      <a:pt x="6433" y="2574"/>
                    </a:cubicBezTo>
                    <a:cubicBezTo>
                      <a:pt x="6401" y="2571"/>
                      <a:pt x="6455" y="2531"/>
                      <a:pt x="6428" y="2514"/>
                    </a:cubicBezTo>
                    <a:cubicBezTo>
                      <a:pt x="6401" y="2497"/>
                      <a:pt x="6350" y="2508"/>
                      <a:pt x="6309" y="2542"/>
                    </a:cubicBezTo>
                    <a:cubicBezTo>
                      <a:pt x="6269" y="2576"/>
                      <a:pt x="6272" y="2541"/>
                      <a:pt x="6236" y="2574"/>
                    </a:cubicBezTo>
                    <a:cubicBezTo>
                      <a:pt x="6201" y="2608"/>
                      <a:pt x="6201" y="2558"/>
                      <a:pt x="6218" y="2544"/>
                    </a:cubicBezTo>
                    <a:cubicBezTo>
                      <a:pt x="6235" y="2531"/>
                      <a:pt x="6247" y="2546"/>
                      <a:pt x="6262" y="2525"/>
                    </a:cubicBezTo>
                    <a:cubicBezTo>
                      <a:pt x="6277" y="2505"/>
                      <a:pt x="6292" y="2525"/>
                      <a:pt x="6331" y="2500"/>
                    </a:cubicBezTo>
                    <a:cubicBezTo>
                      <a:pt x="6370" y="2475"/>
                      <a:pt x="6404" y="2487"/>
                      <a:pt x="6416" y="2468"/>
                    </a:cubicBezTo>
                    <a:cubicBezTo>
                      <a:pt x="6428" y="2449"/>
                      <a:pt x="6397" y="2424"/>
                      <a:pt x="6360" y="2432"/>
                    </a:cubicBezTo>
                    <a:cubicBezTo>
                      <a:pt x="6323" y="2441"/>
                      <a:pt x="6297" y="2382"/>
                      <a:pt x="6274" y="2398"/>
                    </a:cubicBezTo>
                    <a:cubicBezTo>
                      <a:pt x="6250" y="2415"/>
                      <a:pt x="6255" y="2373"/>
                      <a:pt x="6228" y="2390"/>
                    </a:cubicBezTo>
                    <a:cubicBezTo>
                      <a:pt x="6201" y="2407"/>
                      <a:pt x="6186" y="2385"/>
                      <a:pt x="6174" y="2353"/>
                    </a:cubicBezTo>
                    <a:cubicBezTo>
                      <a:pt x="6162" y="2321"/>
                      <a:pt x="6089" y="2268"/>
                      <a:pt x="6045" y="2255"/>
                    </a:cubicBezTo>
                    <a:cubicBezTo>
                      <a:pt x="6001" y="2241"/>
                      <a:pt x="6030" y="2217"/>
                      <a:pt x="6054" y="2234"/>
                    </a:cubicBezTo>
                    <a:cubicBezTo>
                      <a:pt x="6077" y="2251"/>
                      <a:pt x="6104" y="2216"/>
                      <a:pt x="6115" y="2200"/>
                    </a:cubicBezTo>
                    <a:cubicBezTo>
                      <a:pt x="6125" y="2183"/>
                      <a:pt x="6098" y="2168"/>
                      <a:pt x="6084" y="2167"/>
                    </a:cubicBezTo>
                    <a:cubicBezTo>
                      <a:pt x="6071" y="2165"/>
                      <a:pt x="6071" y="2143"/>
                      <a:pt x="6074" y="2126"/>
                    </a:cubicBezTo>
                    <a:cubicBezTo>
                      <a:pt x="6077" y="2109"/>
                      <a:pt x="6027" y="2087"/>
                      <a:pt x="6025" y="2070"/>
                    </a:cubicBezTo>
                    <a:cubicBezTo>
                      <a:pt x="6023" y="2053"/>
                      <a:pt x="5994" y="2041"/>
                      <a:pt x="5996" y="2026"/>
                    </a:cubicBezTo>
                    <a:cubicBezTo>
                      <a:pt x="5998" y="2011"/>
                      <a:pt x="5967" y="1989"/>
                      <a:pt x="5967" y="1969"/>
                    </a:cubicBezTo>
                    <a:cubicBezTo>
                      <a:pt x="5967" y="1948"/>
                      <a:pt x="5917" y="1908"/>
                      <a:pt x="5915" y="1884"/>
                    </a:cubicBezTo>
                    <a:cubicBezTo>
                      <a:pt x="5913" y="1860"/>
                      <a:pt x="5886" y="1843"/>
                      <a:pt x="5876" y="1815"/>
                    </a:cubicBezTo>
                    <a:cubicBezTo>
                      <a:pt x="5866" y="1786"/>
                      <a:pt x="5852" y="1799"/>
                      <a:pt x="5842" y="1840"/>
                    </a:cubicBezTo>
                    <a:cubicBezTo>
                      <a:pt x="5832" y="1881"/>
                      <a:pt x="5796" y="1879"/>
                      <a:pt x="5807" y="1892"/>
                    </a:cubicBezTo>
                    <a:cubicBezTo>
                      <a:pt x="5827" y="1920"/>
                      <a:pt x="5812" y="1921"/>
                      <a:pt x="5796" y="1938"/>
                    </a:cubicBezTo>
                    <a:cubicBezTo>
                      <a:pt x="5781" y="1955"/>
                      <a:pt x="5807" y="1980"/>
                      <a:pt x="5781" y="1980"/>
                    </a:cubicBezTo>
                    <a:cubicBezTo>
                      <a:pt x="5756" y="1980"/>
                      <a:pt x="5768" y="2033"/>
                      <a:pt x="5754" y="2009"/>
                    </a:cubicBezTo>
                    <a:cubicBezTo>
                      <a:pt x="5741" y="1985"/>
                      <a:pt x="5708" y="1992"/>
                      <a:pt x="5708" y="2016"/>
                    </a:cubicBezTo>
                    <a:cubicBezTo>
                      <a:pt x="5708" y="2040"/>
                      <a:pt x="5654" y="2062"/>
                      <a:pt x="5632" y="2060"/>
                    </a:cubicBezTo>
                    <a:cubicBezTo>
                      <a:pt x="5610" y="2058"/>
                      <a:pt x="5610" y="2013"/>
                      <a:pt x="5592" y="2026"/>
                    </a:cubicBezTo>
                    <a:cubicBezTo>
                      <a:pt x="5573" y="2040"/>
                      <a:pt x="5576" y="1987"/>
                      <a:pt x="5548" y="1989"/>
                    </a:cubicBezTo>
                    <a:cubicBezTo>
                      <a:pt x="5519" y="1991"/>
                      <a:pt x="5499" y="1987"/>
                      <a:pt x="5507" y="1962"/>
                    </a:cubicBezTo>
                    <a:cubicBezTo>
                      <a:pt x="5515" y="1936"/>
                      <a:pt x="5458" y="1925"/>
                      <a:pt x="5477" y="1909"/>
                    </a:cubicBezTo>
                    <a:cubicBezTo>
                      <a:pt x="5495" y="1894"/>
                      <a:pt x="5471" y="1867"/>
                      <a:pt x="5468" y="1823"/>
                    </a:cubicBezTo>
                    <a:cubicBezTo>
                      <a:pt x="5465" y="1779"/>
                      <a:pt x="5493" y="1776"/>
                      <a:pt x="5493" y="1759"/>
                    </a:cubicBezTo>
                    <a:cubicBezTo>
                      <a:pt x="5493" y="1742"/>
                      <a:pt x="5473" y="1742"/>
                      <a:pt x="5453" y="1755"/>
                    </a:cubicBezTo>
                    <a:cubicBezTo>
                      <a:pt x="5433" y="1769"/>
                      <a:pt x="5433" y="1737"/>
                      <a:pt x="5410" y="1738"/>
                    </a:cubicBezTo>
                    <a:cubicBezTo>
                      <a:pt x="5389" y="1740"/>
                      <a:pt x="5322" y="1737"/>
                      <a:pt x="5319" y="1706"/>
                    </a:cubicBezTo>
                    <a:cubicBezTo>
                      <a:pt x="5316" y="1676"/>
                      <a:pt x="5294" y="1691"/>
                      <a:pt x="5284" y="1662"/>
                    </a:cubicBezTo>
                    <a:cubicBezTo>
                      <a:pt x="5273" y="1633"/>
                      <a:pt x="5246" y="1655"/>
                      <a:pt x="5246" y="1635"/>
                    </a:cubicBezTo>
                    <a:cubicBezTo>
                      <a:pt x="5246" y="1615"/>
                      <a:pt x="5234" y="1606"/>
                      <a:pt x="5214" y="1605"/>
                    </a:cubicBezTo>
                    <a:cubicBezTo>
                      <a:pt x="5194" y="1603"/>
                      <a:pt x="5187" y="1581"/>
                      <a:pt x="5160" y="1578"/>
                    </a:cubicBezTo>
                    <a:cubicBezTo>
                      <a:pt x="5133" y="1574"/>
                      <a:pt x="5099" y="1596"/>
                      <a:pt x="5084" y="1603"/>
                    </a:cubicBezTo>
                    <a:cubicBezTo>
                      <a:pt x="5069" y="1610"/>
                      <a:pt x="5030" y="1579"/>
                      <a:pt x="5014" y="1591"/>
                    </a:cubicBezTo>
                    <a:cubicBezTo>
                      <a:pt x="4999" y="1603"/>
                      <a:pt x="4996" y="1583"/>
                      <a:pt x="4954" y="1571"/>
                    </a:cubicBezTo>
                    <a:cubicBezTo>
                      <a:pt x="4911" y="1559"/>
                      <a:pt x="4855" y="1556"/>
                      <a:pt x="4852" y="1571"/>
                    </a:cubicBezTo>
                    <a:cubicBezTo>
                      <a:pt x="4849" y="1586"/>
                      <a:pt x="4815" y="1591"/>
                      <a:pt x="4820" y="1627"/>
                    </a:cubicBezTo>
                    <a:cubicBezTo>
                      <a:pt x="4825" y="1662"/>
                      <a:pt x="4860" y="1655"/>
                      <a:pt x="4869" y="1679"/>
                    </a:cubicBezTo>
                    <a:cubicBezTo>
                      <a:pt x="4877" y="1703"/>
                      <a:pt x="4852" y="1694"/>
                      <a:pt x="4850" y="1716"/>
                    </a:cubicBezTo>
                    <a:cubicBezTo>
                      <a:pt x="4849" y="1738"/>
                      <a:pt x="4827" y="1737"/>
                      <a:pt x="4827" y="1752"/>
                    </a:cubicBezTo>
                    <a:cubicBezTo>
                      <a:pt x="4827" y="1767"/>
                      <a:pt x="4842" y="1764"/>
                      <a:pt x="4850" y="1794"/>
                    </a:cubicBezTo>
                    <a:cubicBezTo>
                      <a:pt x="4859" y="1825"/>
                      <a:pt x="4876" y="1823"/>
                      <a:pt x="4881" y="1864"/>
                    </a:cubicBezTo>
                    <a:cubicBezTo>
                      <a:pt x="4886" y="1904"/>
                      <a:pt x="4867" y="1896"/>
                      <a:pt x="4850" y="1901"/>
                    </a:cubicBezTo>
                    <a:cubicBezTo>
                      <a:pt x="4833" y="1906"/>
                      <a:pt x="4852" y="1926"/>
                      <a:pt x="4828" y="1953"/>
                    </a:cubicBezTo>
                    <a:cubicBezTo>
                      <a:pt x="4805" y="1980"/>
                      <a:pt x="4784" y="2009"/>
                      <a:pt x="4803" y="2026"/>
                    </a:cubicBezTo>
                    <a:cubicBezTo>
                      <a:pt x="4821" y="2043"/>
                      <a:pt x="4891" y="2072"/>
                      <a:pt x="4918" y="2117"/>
                    </a:cubicBezTo>
                    <a:cubicBezTo>
                      <a:pt x="4945" y="2163"/>
                      <a:pt x="4943" y="2234"/>
                      <a:pt x="4935" y="2285"/>
                    </a:cubicBezTo>
                    <a:cubicBezTo>
                      <a:pt x="4926" y="2336"/>
                      <a:pt x="4869" y="2348"/>
                      <a:pt x="4827" y="2392"/>
                    </a:cubicBezTo>
                    <a:cubicBezTo>
                      <a:pt x="4784" y="2436"/>
                      <a:pt x="4740" y="2429"/>
                      <a:pt x="4720" y="2431"/>
                    </a:cubicBezTo>
                    <a:cubicBezTo>
                      <a:pt x="4700" y="2432"/>
                      <a:pt x="4711" y="2473"/>
                      <a:pt x="4740" y="2505"/>
                    </a:cubicBezTo>
                    <a:cubicBezTo>
                      <a:pt x="4769" y="2537"/>
                      <a:pt x="4745" y="2547"/>
                      <a:pt x="4761" y="2581"/>
                    </a:cubicBezTo>
                    <a:cubicBezTo>
                      <a:pt x="4776" y="2615"/>
                      <a:pt x="4761" y="2642"/>
                      <a:pt x="4783" y="2673"/>
                    </a:cubicBezTo>
                    <a:cubicBezTo>
                      <a:pt x="4805" y="2703"/>
                      <a:pt x="4791" y="2715"/>
                      <a:pt x="4766" y="2737"/>
                    </a:cubicBezTo>
                    <a:cubicBezTo>
                      <a:pt x="4740" y="2759"/>
                      <a:pt x="4776" y="2747"/>
                      <a:pt x="4777" y="2776"/>
                    </a:cubicBezTo>
                    <a:cubicBezTo>
                      <a:pt x="4779" y="2805"/>
                      <a:pt x="4766" y="2788"/>
                      <a:pt x="4744" y="2772"/>
                    </a:cubicBezTo>
                    <a:cubicBezTo>
                      <a:pt x="4722" y="2757"/>
                      <a:pt x="4701" y="2801"/>
                      <a:pt x="4701" y="2820"/>
                    </a:cubicBezTo>
                    <a:cubicBezTo>
                      <a:pt x="4701" y="2839"/>
                      <a:pt x="4649" y="2795"/>
                      <a:pt x="4637" y="2796"/>
                    </a:cubicBezTo>
                    <a:cubicBezTo>
                      <a:pt x="4625" y="2798"/>
                      <a:pt x="4640" y="2767"/>
                      <a:pt x="4610" y="2744"/>
                    </a:cubicBezTo>
                    <a:cubicBezTo>
                      <a:pt x="4579" y="2720"/>
                      <a:pt x="4556" y="2714"/>
                      <a:pt x="4556" y="2691"/>
                    </a:cubicBezTo>
                    <a:cubicBezTo>
                      <a:pt x="4556" y="2667"/>
                      <a:pt x="4503" y="2651"/>
                      <a:pt x="4503" y="2624"/>
                    </a:cubicBezTo>
                    <a:cubicBezTo>
                      <a:pt x="4503" y="2597"/>
                      <a:pt x="4510" y="2527"/>
                      <a:pt x="4498" y="2507"/>
                    </a:cubicBezTo>
                    <a:cubicBezTo>
                      <a:pt x="4486" y="2487"/>
                      <a:pt x="4497" y="2464"/>
                      <a:pt x="4507" y="2446"/>
                    </a:cubicBezTo>
                    <a:cubicBezTo>
                      <a:pt x="4517" y="2427"/>
                      <a:pt x="4494" y="2398"/>
                      <a:pt x="4464" y="2398"/>
                    </a:cubicBezTo>
                    <a:cubicBezTo>
                      <a:pt x="4433" y="2398"/>
                      <a:pt x="4392" y="2388"/>
                      <a:pt x="4349" y="2392"/>
                    </a:cubicBezTo>
                    <a:cubicBezTo>
                      <a:pt x="4307" y="2395"/>
                      <a:pt x="4283" y="2388"/>
                      <a:pt x="4270" y="2376"/>
                    </a:cubicBezTo>
                    <a:cubicBezTo>
                      <a:pt x="4256" y="2365"/>
                      <a:pt x="4217" y="2339"/>
                      <a:pt x="4165" y="2326"/>
                    </a:cubicBezTo>
                    <a:cubicBezTo>
                      <a:pt x="4112" y="2312"/>
                      <a:pt x="4089" y="2285"/>
                      <a:pt x="4084" y="2270"/>
                    </a:cubicBezTo>
                    <a:cubicBezTo>
                      <a:pt x="4079" y="2255"/>
                      <a:pt x="4026" y="2243"/>
                      <a:pt x="4014" y="2228"/>
                    </a:cubicBezTo>
                    <a:cubicBezTo>
                      <a:pt x="4002" y="2212"/>
                      <a:pt x="3951" y="2203"/>
                      <a:pt x="3931" y="2207"/>
                    </a:cubicBezTo>
                    <a:cubicBezTo>
                      <a:pt x="3910" y="2210"/>
                      <a:pt x="3860" y="2165"/>
                      <a:pt x="3830" y="2167"/>
                    </a:cubicBezTo>
                    <a:cubicBezTo>
                      <a:pt x="3799" y="2168"/>
                      <a:pt x="3728" y="2199"/>
                      <a:pt x="3716" y="2200"/>
                    </a:cubicBezTo>
                    <a:cubicBezTo>
                      <a:pt x="3704" y="2202"/>
                      <a:pt x="3718" y="2175"/>
                      <a:pt x="3726" y="2163"/>
                    </a:cubicBezTo>
                    <a:cubicBezTo>
                      <a:pt x="3735" y="2151"/>
                      <a:pt x="3701" y="2101"/>
                      <a:pt x="3693" y="2067"/>
                    </a:cubicBezTo>
                    <a:cubicBezTo>
                      <a:pt x="3684" y="2033"/>
                      <a:pt x="3672" y="1996"/>
                      <a:pt x="3637" y="2001"/>
                    </a:cubicBezTo>
                    <a:cubicBezTo>
                      <a:pt x="3601" y="2006"/>
                      <a:pt x="3562" y="1987"/>
                      <a:pt x="3552" y="1980"/>
                    </a:cubicBezTo>
                    <a:cubicBezTo>
                      <a:pt x="3542" y="1974"/>
                      <a:pt x="3540" y="1877"/>
                      <a:pt x="3549" y="1837"/>
                    </a:cubicBezTo>
                    <a:cubicBezTo>
                      <a:pt x="3557" y="1796"/>
                      <a:pt x="3601" y="1735"/>
                      <a:pt x="3601" y="1710"/>
                    </a:cubicBezTo>
                    <a:cubicBezTo>
                      <a:pt x="3601" y="1684"/>
                      <a:pt x="3630" y="1672"/>
                      <a:pt x="3655" y="1666"/>
                    </a:cubicBezTo>
                    <a:cubicBezTo>
                      <a:pt x="3681" y="1659"/>
                      <a:pt x="3660" y="1610"/>
                      <a:pt x="3686" y="1606"/>
                    </a:cubicBezTo>
                    <a:cubicBezTo>
                      <a:pt x="3711" y="1603"/>
                      <a:pt x="3713" y="1593"/>
                      <a:pt x="3718" y="1573"/>
                    </a:cubicBezTo>
                    <a:cubicBezTo>
                      <a:pt x="3723" y="1552"/>
                      <a:pt x="3754" y="1566"/>
                      <a:pt x="3737" y="1549"/>
                    </a:cubicBezTo>
                    <a:cubicBezTo>
                      <a:pt x="3720" y="1532"/>
                      <a:pt x="3733" y="1527"/>
                      <a:pt x="3772" y="1527"/>
                    </a:cubicBezTo>
                    <a:cubicBezTo>
                      <a:pt x="3811" y="1527"/>
                      <a:pt x="3869" y="1513"/>
                      <a:pt x="3860" y="1474"/>
                    </a:cubicBezTo>
                    <a:cubicBezTo>
                      <a:pt x="3852" y="1435"/>
                      <a:pt x="3750" y="1464"/>
                      <a:pt x="3750" y="1432"/>
                    </a:cubicBezTo>
                    <a:cubicBezTo>
                      <a:pt x="3750" y="1400"/>
                      <a:pt x="3622" y="1398"/>
                      <a:pt x="3630" y="1380"/>
                    </a:cubicBezTo>
                    <a:cubicBezTo>
                      <a:pt x="3638" y="1361"/>
                      <a:pt x="3759" y="1393"/>
                      <a:pt x="3803" y="1410"/>
                    </a:cubicBezTo>
                    <a:cubicBezTo>
                      <a:pt x="3847" y="1427"/>
                      <a:pt x="3858" y="1425"/>
                      <a:pt x="3894" y="1424"/>
                    </a:cubicBezTo>
                    <a:cubicBezTo>
                      <a:pt x="3930" y="1422"/>
                      <a:pt x="3906" y="1376"/>
                      <a:pt x="3913" y="1358"/>
                    </a:cubicBezTo>
                    <a:cubicBezTo>
                      <a:pt x="3919" y="1339"/>
                      <a:pt x="3987" y="1386"/>
                      <a:pt x="4026" y="1376"/>
                    </a:cubicBezTo>
                    <a:cubicBezTo>
                      <a:pt x="4065" y="1366"/>
                      <a:pt x="4102" y="1286"/>
                      <a:pt x="4134" y="1265"/>
                    </a:cubicBezTo>
                    <a:cubicBezTo>
                      <a:pt x="4167" y="1243"/>
                      <a:pt x="4138" y="1222"/>
                      <a:pt x="4075" y="1227"/>
                    </a:cubicBezTo>
                    <a:cubicBezTo>
                      <a:pt x="4013" y="1232"/>
                      <a:pt x="3977" y="1209"/>
                      <a:pt x="3943" y="1183"/>
                    </a:cubicBezTo>
                    <a:cubicBezTo>
                      <a:pt x="3909" y="1158"/>
                      <a:pt x="3913" y="1138"/>
                      <a:pt x="3948" y="1141"/>
                    </a:cubicBezTo>
                    <a:cubicBezTo>
                      <a:pt x="3984" y="1144"/>
                      <a:pt x="4068" y="1214"/>
                      <a:pt x="4101" y="1215"/>
                    </a:cubicBezTo>
                    <a:cubicBezTo>
                      <a:pt x="4133" y="1217"/>
                      <a:pt x="4189" y="1153"/>
                      <a:pt x="4216" y="1133"/>
                    </a:cubicBezTo>
                    <a:cubicBezTo>
                      <a:pt x="4243" y="1112"/>
                      <a:pt x="4190" y="1104"/>
                      <a:pt x="4172" y="1089"/>
                    </a:cubicBezTo>
                    <a:cubicBezTo>
                      <a:pt x="4153" y="1073"/>
                      <a:pt x="4204" y="1063"/>
                      <a:pt x="4231" y="1063"/>
                    </a:cubicBezTo>
                    <a:cubicBezTo>
                      <a:pt x="4258" y="1063"/>
                      <a:pt x="4270" y="1087"/>
                      <a:pt x="4280" y="1099"/>
                    </a:cubicBezTo>
                    <a:cubicBezTo>
                      <a:pt x="4290" y="1110"/>
                      <a:pt x="4337" y="1090"/>
                      <a:pt x="4361" y="1090"/>
                    </a:cubicBezTo>
                    <a:cubicBezTo>
                      <a:pt x="4385" y="1090"/>
                      <a:pt x="4358" y="1051"/>
                      <a:pt x="4319" y="1036"/>
                    </a:cubicBezTo>
                    <a:cubicBezTo>
                      <a:pt x="4280" y="1021"/>
                      <a:pt x="4321" y="992"/>
                      <a:pt x="4332" y="1016"/>
                    </a:cubicBezTo>
                    <a:cubicBezTo>
                      <a:pt x="4344" y="1039"/>
                      <a:pt x="4371" y="1034"/>
                      <a:pt x="4385" y="1061"/>
                    </a:cubicBezTo>
                    <a:cubicBezTo>
                      <a:pt x="4405" y="1101"/>
                      <a:pt x="4417" y="1075"/>
                      <a:pt x="4451" y="1063"/>
                    </a:cubicBezTo>
                    <a:cubicBezTo>
                      <a:pt x="4485" y="1051"/>
                      <a:pt x="4502" y="1031"/>
                      <a:pt x="4520" y="1011"/>
                    </a:cubicBezTo>
                    <a:cubicBezTo>
                      <a:pt x="4539" y="990"/>
                      <a:pt x="4542" y="1014"/>
                      <a:pt x="4564" y="982"/>
                    </a:cubicBezTo>
                    <a:cubicBezTo>
                      <a:pt x="4586" y="950"/>
                      <a:pt x="4554" y="919"/>
                      <a:pt x="4527" y="899"/>
                    </a:cubicBezTo>
                    <a:cubicBezTo>
                      <a:pt x="4500" y="879"/>
                      <a:pt x="4529" y="858"/>
                      <a:pt x="4502" y="845"/>
                    </a:cubicBezTo>
                    <a:cubicBezTo>
                      <a:pt x="4475" y="831"/>
                      <a:pt x="4469" y="806"/>
                      <a:pt x="4503" y="813"/>
                    </a:cubicBezTo>
                    <a:cubicBezTo>
                      <a:pt x="4537" y="819"/>
                      <a:pt x="4564" y="809"/>
                      <a:pt x="4579" y="786"/>
                    </a:cubicBezTo>
                    <a:cubicBezTo>
                      <a:pt x="4595" y="762"/>
                      <a:pt x="4529" y="757"/>
                      <a:pt x="4559" y="740"/>
                    </a:cubicBezTo>
                    <a:cubicBezTo>
                      <a:pt x="4590" y="723"/>
                      <a:pt x="4564" y="706"/>
                      <a:pt x="4534" y="706"/>
                    </a:cubicBezTo>
                    <a:cubicBezTo>
                      <a:pt x="4503" y="706"/>
                      <a:pt x="4478" y="691"/>
                      <a:pt x="4476" y="665"/>
                    </a:cubicBezTo>
                    <a:cubicBezTo>
                      <a:pt x="4475" y="640"/>
                      <a:pt x="4422" y="657"/>
                      <a:pt x="4390" y="642"/>
                    </a:cubicBezTo>
                    <a:cubicBezTo>
                      <a:pt x="4358" y="627"/>
                      <a:pt x="4287" y="630"/>
                      <a:pt x="4270" y="632"/>
                    </a:cubicBezTo>
                    <a:cubicBezTo>
                      <a:pt x="4253" y="633"/>
                      <a:pt x="4251" y="703"/>
                      <a:pt x="4277" y="704"/>
                    </a:cubicBezTo>
                    <a:cubicBezTo>
                      <a:pt x="4302" y="706"/>
                      <a:pt x="4322" y="733"/>
                      <a:pt x="4300" y="742"/>
                    </a:cubicBezTo>
                    <a:cubicBezTo>
                      <a:pt x="4278" y="750"/>
                      <a:pt x="4304" y="777"/>
                      <a:pt x="4287" y="775"/>
                    </a:cubicBezTo>
                    <a:cubicBezTo>
                      <a:pt x="4270" y="774"/>
                      <a:pt x="4243" y="765"/>
                      <a:pt x="4238" y="809"/>
                    </a:cubicBezTo>
                    <a:cubicBezTo>
                      <a:pt x="4232" y="853"/>
                      <a:pt x="4229" y="870"/>
                      <a:pt x="4200" y="885"/>
                    </a:cubicBezTo>
                    <a:cubicBezTo>
                      <a:pt x="4172" y="901"/>
                      <a:pt x="4194" y="836"/>
                      <a:pt x="4166" y="838"/>
                    </a:cubicBezTo>
                    <a:cubicBezTo>
                      <a:pt x="4139" y="840"/>
                      <a:pt x="4136" y="892"/>
                      <a:pt x="4156" y="897"/>
                    </a:cubicBezTo>
                    <a:cubicBezTo>
                      <a:pt x="4177" y="902"/>
                      <a:pt x="4180" y="919"/>
                      <a:pt x="4185" y="945"/>
                    </a:cubicBezTo>
                    <a:cubicBezTo>
                      <a:pt x="4190" y="970"/>
                      <a:pt x="4148" y="951"/>
                      <a:pt x="4131" y="982"/>
                    </a:cubicBezTo>
                    <a:cubicBezTo>
                      <a:pt x="4114" y="1012"/>
                      <a:pt x="4112" y="968"/>
                      <a:pt x="4089" y="948"/>
                    </a:cubicBezTo>
                    <a:cubicBezTo>
                      <a:pt x="4065" y="928"/>
                      <a:pt x="4036" y="894"/>
                      <a:pt x="4038" y="869"/>
                    </a:cubicBezTo>
                    <a:cubicBezTo>
                      <a:pt x="4039" y="846"/>
                      <a:pt x="4051" y="838"/>
                      <a:pt x="4070" y="835"/>
                    </a:cubicBezTo>
                    <a:cubicBezTo>
                      <a:pt x="4089" y="831"/>
                      <a:pt x="4070" y="814"/>
                      <a:pt x="4068" y="784"/>
                    </a:cubicBezTo>
                    <a:cubicBezTo>
                      <a:pt x="4067" y="753"/>
                      <a:pt x="4045" y="764"/>
                      <a:pt x="4018" y="731"/>
                    </a:cubicBezTo>
                    <a:cubicBezTo>
                      <a:pt x="3990" y="699"/>
                      <a:pt x="3962" y="699"/>
                      <a:pt x="3946" y="715"/>
                    </a:cubicBezTo>
                    <a:cubicBezTo>
                      <a:pt x="3931" y="730"/>
                      <a:pt x="3941" y="759"/>
                      <a:pt x="3918" y="769"/>
                    </a:cubicBezTo>
                    <a:cubicBezTo>
                      <a:pt x="3894" y="779"/>
                      <a:pt x="3904" y="826"/>
                      <a:pt x="3884" y="830"/>
                    </a:cubicBezTo>
                    <a:cubicBezTo>
                      <a:pt x="3864" y="833"/>
                      <a:pt x="3874" y="746"/>
                      <a:pt x="3858" y="738"/>
                    </a:cubicBezTo>
                    <a:cubicBezTo>
                      <a:pt x="3841" y="729"/>
                      <a:pt x="3843" y="709"/>
                      <a:pt x="3869" y="706"/>
                    </a:cubicBezTo>
                    <a:cubicBezTo>
                      <a:pt x="3894" y="703"/>
                      <a:pt x="3909" y="676"/>
                      <a:pt x="3887" y="676"/>
                    </a:cubicBezTo>
                    <a:cubicBezTo>
                      <a:pt x="3865" y="676"/>
                      <a:pt x="3826" y="652"/>
                      <a:pt x="3811" y="645"/>
                    </a:cubicBezTo>
                    <a:cubicBezTo>
                      <a:pt x="3796" y="638"/>
                      <a:pt x="3770" y="674"/>
                      <a:pt x="3754" y="660"/>
                    </a:cubicBezTo>
                    <a:cubicBezTo>
                      <a:pt x="3737" y="647"/>
                      <a:pt x="3755" y="613"/>
                      <a:pt x="3757" y="594"/>
                    </a:cubicBezTo>
                    <a:cubicBezTo>
                      <a:pt x="3759" y="576"/>
                      <a:pt x="3784" y="603"/>
                      <a:pt x="3801" y="579"/>
                    </a:cubicBezTo>
                    <a:cubicBezTo>
                      <a:pt x="3818" y="555"/>
                      <a:pt x="3754" y="555"/>
                      <a:pt x="3754" y="530"/>
                    </a:cubicBezTo>
                    <a:cubicBezTo>
                      <a:pt x="3754" y="505"/>
                      <a:pt x="3703" y="498"/>
                      <a:pt x="3686" y="489"/>
                    </a:cubicBezTo>
                    <a:cubicBezTo>
                      <a:pt x="3669" y="481"/>
                      <a:pt x="3697" y="439"/>
                      <a:pt x="3689" y="422"/>
                    </a:cubicBezTo>
                    <a:cubicBezTo>
                      <a:pt x="3680" y="405"/>
                      <a:pt x="3618" y="349"/>
                      <a:pt x="3591" y="354"/>
                    </a:cubicBezTo>
                    <a:cubicBezTo>
                      <a:pt x="3564" y="359"/>
                      <a:pt x="3557" y="318"/>
                      <a:pt x="3572" y="320"/>
                    </a:cubicBezTo>
                    <a:cubicBezTo>
                      <a:pt x="3588" y="322"/>
                      <a:pt x="3600" y="312"/>
                      <a:pt x="3628" y="280"/>
                    </a:cubicBezTo>
                    <a:cubicBezTo>
                      <a:pt x="3657" y="247"/>
                      <a:pt x="3660" y="237"/>
                      <a:pt x="3640" y="230"/>
                    </a:cubicBezTo>
                    <a:cubicBezTo>
                      <a:pt x="3620" y="224"/>
                      <a:pt x="3610" y="203"/>
                      <a:pt x="3645" y="205"/>
                    </a:cubicBezTo>
                    <a:cubicBezTo>
                      <a:pt x="3681" y="207"/>
                      <a:pt x="3743" y="230"/>
                      <a:pt x="3764" y="215"/>
                    </a:cubicBezTo>
                    <a:cubicBezTo>
                      <a:pt x="3784" y="200"/>
                      <a:pt x="3848" y="100"/>
                      <a:pt x="3874" y="65"/>
                    </a:cubicBezTo>
                    <a:cubicBezTo>
                      <a:pt x="3899" y="29"/>
                      <a:pt x="3855" y="26"/>
                      <a:pt x="3794" y="31"/>
                    </a:cubicBezTo>
                    <a:cubicBezTo>
                      <a:pt x="3733" y="36"/>
                      <a:pt x="3720" y="7"/>
                      <a:pt x="3669" y="4"/>
                    </a:cubicBezTo>
                    <a:cubicBezTo>
                      <a:pt x="3618" y="0"/>
                      <a:pt x="3523" y="14"/>
                      <a:pt x="3510" y="29"/>
                    </a:cubicBezTo>
                    <a:cubicBezTo>
                      <a:pt x="3496" y="44"/>
                      <a:pt x="3535" y="58"/>
                      <a:pt x="3530" y="75"/>
                    </a:cubicBezTo>
                    <a:cubicBezTo>
                      <a:pt x="3525" y="92"/>
                      <a:pt x="3495" y="63"/>
                      <a:pt x="3481" y="70"/>
                    </a:cubicBezTo>
                    <a:cubicBezTo>
                      <a:pt x="3468" y="76"/>
                      <a:pt x="3486" y="98"/>
                      <a:pt x="3481" y="158"/>
                    </a:cubicBezTo>
                    <a:cubicBezTo>
                      <a:pt x="3476" y="217"/>
                      <a:pt x="3493" y="220"/>
                      <a:pt x="3510" y="242"/>
                    </a:cubicBezTo>
                    <a:cubicBezTo>
                      <a:pt x="3527" y="264"/>
                      <a:pt x="3523" y="293"/>
                      <a:pt x="3523" y="330"/>
                    </a:cubicBezTo>
                    <a:cubicBezTo>
                      <a:pt x="3523" y="368"/>
                      <a:pt x="3488" y="365"/>
                      <a:pt x="3476" y="374"/>
                    </a:cubicBezTo>
                    <a:cubicBezTo>
                      <a:pt x="3464" y="382"/>
                      <a:pt x="3506" y="396"/>
                      <a:pt x="3500" y="420"/>
                    </a:cubicBezTo>
                    <a:cubicBezTo>
                      <a:pt x="3493" y="444"/>
                      <a:pt x="3457" y="406"/>
                      <a:pt x="3437" y="413"/>
                    </a:cubicBezTo>
                    <a:cubicBezTo>
                      <a:pt x="3417" y="420"/>
                      <a:pt x="3400" y="478"/>
                      <a:pt x="3422" y="496"/>
                    </a:cubicBezTo>
                    <a:cubicBezTo>
                      <a:pt x="3444" y="515"/>
                      <a:pt x="3452" y="511"/>
                      <a:pt x="3435" y="533"/>
                    </a:cubicBezTo>
                    <a:cubicBezTo>
                      <a:pt x="3418" y="555"/>
                      <a:pt x="3400" y="588"/>
                      <a:pt x="3440" y="620"/>
                    </a:cubicBezTo>
                    <a:cubicBezTo>
                      <a:pt x="3481" y="652"/>
                      <a:pt x="3556" y="649"/>
                      <a:pt x="3594" y="674"/>
                    </a:cubicBezTo>
                    <a:cubicBezTo>
                      <a:pt x="3633" y="699"/>
                      <a:pt x="3578" y="684"/>
                      <a:pt x="3593" y="713"/>
                    </a:cubicBezTo>
                    <a:cubicBezTo>
                      <a:pt x="3608" y="742"/>
                      <a:pt x="3567" y="752"/>
                      <a:pt x="3569" y="774"/>
                    </a:cubicBezTo>
                    <a:cubicBezTo>
                      <a:pt x="3571" y="796"/>
                      <a:pt x="3586" y="784"/>
                      <a:pt x="3606" y="747"/>
                    </a:cubicBezTo>
                    <a:cubicBezTo>
                      <a:pt x="3627" y="709"/>
                      <a:pt x="3642" y="757"/>
                      <a:pt x="3640" y="789"/>
                    </a:cubicBezTo>
                    <a:cubicBezTo>
                      <a:pt x="3638" y="821"/>
                      <a:pt x="3610" y="803"/>
                      <a:pt x="3588" y="835"/>
                    </a:cubicBezTo>
                    <a:cubicBezTo>
                      <a:pt x="3566" y="867"/>
                      <a:pt x="3545" y="872"/>
                      <a:pt x="3513" y="865"/>
                    </a:cubicBezTo>
                    <a:cubicBezTo>
                      <a:pt x="3481" y="858"/>
                      <a:pt x="3500" y="911"/>
                      <a:pt x="3513" y="940"/>
                    </a:cubicBezTo>
                    <a:cubicBezTo>
                      <a:pt x="3527" y="968"/>
                      <a:pt x="3510" y="979"/>
                      <a:pt x="3473" y="968"/>
                    </a:cubicBezTo>
                    <a:cubicBezTo>
                      <a:pt x="3435" y="958"/>
                      <a:pt x="3413" y="935"/>
                      <a:pt x="3432" y="906"/>
                    </a:cubicBezTo>
                    <a:cubicBezTo>
                      <a:pt x="3451" y="877"/>
                      <a:pt x="3464" y="843"/>
                      <a:pt x="3442" y="847"/>
                    </a:cubicBezTo>
                    <a:cubicBezTo>
                      <a:pt x="3420" y="850"/>
                      <a:pt x="3369" y="845"/>
                      <a:pt x="3354" y="821"/>
                    </a:cubicBezTo>
                    <a:cubicBezTo>
                      <a:pt x="3339" y="797"/>
                      <a:pt x="3364" y="808"/>
                      <a:pt x="3410" y="813"/>
                    </a:cubicBezTo>
                    <a:cubicBezTo>
                      <a:pt x="3456" y="818"/>
                      <a:pt x="3417" y="782"/>
                      <a:pt x="3451" y="782"/>
                    </a:cubicBezTo>
                    <a:cubicBezTo>
                      <a:pt x="3484" y="782"/>
                      <a:pt x="3510" y="801"/>
                      <a:pt x="3539" y="775"/>
                    </a:cubicBezTo>
                    <a:cubicBezTo>
                      <a:pt x="3567" y="750"/>
                      <a:pt x="3520" y="701"/>
                      <a:pt x="3496" y="709"/>
                    </a:cubicBezTo>
                    <a:cubicBezTo>
                      <a:pt x="3473" y="718"/>
                      <a:pt x="3435" y="727"/>
                      <a:pt x="3435" y="704"/>
                    </a:cubicBezTo>
                    <a:cubicBezTo>
                      <a:pt x="3435" y="680"/>
                      <a:pt x="3476" y="698"/>
                      <a:pt x="3498" y="692"/>
                    </a:cubicBezTo>
                    <a:cubicBezTo>
                      <a:pt x="3520" y="687"/>
                      <a:pt x="3486" y="657"/>
                      <a:pt x="3452" y="665"/>
                    </a:cubicBezTo>
                    <a:cubicBezTo>
                      <a:pt x="3418" y="674"/>
                      <a:pt x="3395" y="676"/>
                      <a:pt x="3368" y="647"/>
                    </a:cubicBezTo>
                    <a:cubicBezTo>
                      <a:pt x="3341" y="618"/>
                      <a:pt x="3291" y="601"/>
                      <a:pt x="3280" y="667"/>
                    </a:cubicBezTo>
                    <a:cubicBezTo>
                      <a:pt x="3268" y="733"/>
                      <a:pt x="3220" y="698"/>
                      <a:pt x="3202" y="720"/>
                    </a:cubicBezTo>
                    <a:cubicBezTo>
                      <a:pt x="3183" y="742"/>
                      <a:pt x="3223" y="757"/>
                      <a:pt x="3269" y="759"/>
                    </a:cubicBezTo>
                    <a:cubicBezTo>
                      <a:pt x="3314" y="760"/>
                      <a:pt x="3349" y="803"/>
                      <a:pt x="3327" y="803"/>
                    </a:cubicBezTo>
                    <a:cubicBezTo>
                      <a:pt x="3305" y="803"/>
                      <a:pt x="3315" y="835"/>
                      <a:pt x="3291" y="823"/>
                    </a:cubicBezTo>
                    <a:cubicBezTo>
                      <a:pt x="3268" y="811"/>
                      <a:pt x="3244" y="823"/>
                      <a:pt x="3261" y="843"/>
                    </a:cubicBezTo>
                    <a:cubicBezTo>
                      <a:pt x="3278" y="863"/>
                      <a:pt x="3254" y="872"/>
                      <a:pt x="3256" y="892"/>
                    </a:cubicBezTo>
                    <a:cubicBezTo>
                      <a:pt x="3258" y="913"/>
                      <a:pt x="3220" y="894"/>
                      <a:pt x="3185" y="891"/>
                    </a:cubicBezTo>
                    <a:cubicBezTo>
                      <a:pt x="3149" y="887"/>
                      <a:pt x="3083" y="899"/>
                      <a:pt x="3036" y="909"/>
                    </a:cubicBezTo>
                    <a:cubicBezTo>
                      <a:pt x="2988" y="919"/>
                      <a:pt x="2936" y="902"/>
                      <a:pt x="2916" y="880"/>
                    </a:cubicBezTo>
                    <a:cubicBezTo>
                      <a:pt x="2895" y="858"/>
                      <a:pt x="2868" y="862"/>
                      <a:pt x="2834" y="862"/>
                    </a:cubicBezTo>
                    <a:cubicBezTo>
                      <a:pt x="2801" y="862"/>
                      <a:pt x="2811" y="830"/>
                      <a:pt x="2767" y="828"/>
                    </a:cubicBezTo>
                    <a:cubicBezTo>
                      <a:pt x="2723" y="826"/>
                      <a:pt x="2733" y="789"/>
                      <a:pt x="2728" y="767"/>
                    </a:cubicBezTo>
                    <a:cubicBezTo>
                      <a:pt x="2723" y="745"/>
                      <a:pt x="2635" y="752"/>
                      <a:pt x="2603" y="772"/>
                    </a:cubicBezTo>
                    <a:cubicBezTo>
                      <a:pt x="2570" y="792"/>
                      <a:pt x="2508" y="784"/>
                      <a:pt x="2491" y="821"/>
                    </a:cubicBezTo>
                    <a:cubicBezTo>
                      <a:pt x="2474" y="858"/>
                      <a:pt x="2506" y="853"/>
                      <a:pt x="2525" y="853"/>
                    </a:cubicBezTo>
                    <a:cubicBezTo>
                      <a:pt x="2551" y="853"/>
                      <a:pt x="2548" y="823"/>
                      <a:pt x="2596" y="830"/>
                    </a:cubicBezTo>
                    <a:cubicBezTo>
                      <a:pt x="2643" y="836"/>
                      <a:pt x="2677" y="781"/>
                      <a:pt x="2697" y="801"/>
                    </a:cubicBezTo>
                    <a:cubicBezTo>
                      <a:pt x="2718" y="821"/>
                      <a:pt x="2616" y="860"/>
                      <a:pt x="2572" y="867"/>
                    </a:cubicBezTo>
                    <a:cubicBezTo>
                      <a:pt x="2528" y="874"/>
                      <a:pt x="2538" y="909"/>
                      <a:pt x="2581" y="972"/>
                    </a:cubicBezTo>
                    <a:cubicBezTo>
                      <a:pt x="2623" y="1034"/>
                      <a:pt x="2562" y="999"/>
                      <a:pt x="2562" y="1029"/>
                    </a:cubicBezTo>
                    <a:cubicBezTo>
                      <a:pt x="2562" y="1060"/>
                      <a:pt x="2482" y="1019"/>
                      <a:pt x="2515" y="1009"/>
                    </a:cubicBezTo>
                    <a:cubicBezTo>
                      <a:pt x="2547" y="999"/>
                      <a:pt x="2532" y="967"/>
                      <a:pt x="2506" y="946"/>
                    </a:cubicBezTo>
                    <a:cubicBezTo>
                      <a:pt x="2481" y="926"/>
                      <a:pt x="2464" y="946"/>
                      <a:pt x="2467" y="924"/>
                    </a:cubicBezTo>
                    <a:cubicBezTo>
                      <a:pt x="2471" y="902"/>
                      <a:pt x="2440" y="926"/>
                      <a:pt x="2416" y="907"/>
                    </a:cubicBezTo>
                    <a:cubicBezTo>
                      <a:pt x="2393" y="889"/>
                      <a:pt x="2381" y="874"/>
                      <a:pt x="2349" y="890"/>
                    </a:cubicBezTo>
                    <a:cubicBezTo>
                      <a:pt x="2317" y="907"/>
                      <a:pt x="2279" y="902"/>
                      <a:pt x="2208" y="914"/>
                    </a:cubicBezTo>
                    <a:cubicBezTo>
                      <a:pt x="2137" y="926"/>
                      <a:pt x="2007" y="923"/>
                      <a:pt x="1983" y="899"/>
                    </a:cubicBezTo>
                    <a:cubicBezTo>
                      <a:pt x="1959" y="875"/>
                      <a:pt x="2044" y="833"/>
                      <a:pt x="2069" y="840"/>
                    </a:cubicBezTo>
                    <a:cubicBezTo>
                      <a:pt x="2094" y="846"/>
                      <a:pt x="2080" y="813"/>
                      <a:pt x="2041" y="782"/>
                    </a:cubicBezTo>
                    <a:cubicBezTo>
                      <a:pt x="2002" y="752"/>
                      <a:pt x="1915" y="733"/>
                      <a:pt x="1917" y="752"/>
                    </a:cubicBezTo>
                    <a:cubicBezTo>
                      <a:pt x="1919" y="770"/>
                      <a:pt x="1868" y="753"/>
                      <a:pt x="1805" y="742"/>
                    </a:cubicBezTo>
                    <a:cubicBezTo>
                      <a:pt x="1743" y="730"/>
                      <a:pt x="1734" y="708"/>
                      <a:pt x="1694" y="706"/>
                    </a:cubicBezTo>
                    <a:cubicBezTo>
                      <a:pt x="1654" y="704"/>
                      <a:pt x="1592" y="692"/>
                      <a:pt x="1545" y="655"/>
                    </a:cubicBezTo>
                    <a:cubicBezTo>
                      <a:pt x="1497" y="618"/>
                      <a:pt x="1385" y="628"/>
                      <a:pt x="1372" y="662"/>
                    </a:cubicBezTo>
                    <a:cubicBezTo>
                      <a:pt x="1358" y="696"/>
                      <a:pt x="1321" y="694"/>
                      <a:pt x="1284" y="694"/>
                    </a:cubicBezTo>
                    <a:cubicBezTo>
                      <a:pt x="1247" y="694"/>
                      <a:pt x="1301" y="652"/>
                      <a:pt x="1288" y="645"/>
                    </a:cubicBezTo>
                    <a:cubicBezTo>
                      <a:pt x="1270" y="636"/>
                      <a:pt x="1289" y="589"/>
                      <a:pt x="1262" y="586"/>
                    </a:cubicBezTo>
                    <a:cubicBezTo>
                      <a:pt x="1235" y="582"/>
                      <a:pt x="1210" y="698"/>
                      <a:pt x="1159" y="694"/>
                    </a:cubicBezTo>
                    <a:cubicBezTo>
                      <a:pt x="1108" y="691"/>
                      <a:pt x="1086" y="572"/>
                      <a:pt x="1044" y="542"/>
                    </a:cubicBezTo>
                    <a:cubicBezTo>
                      <a:pt x="1001" y="511"/>
                      <a:pt x="963" y="510"/>
                      <a:pt x="998" y="555"/>
                    </a:cubicBezTo>
                    <a:cubicBezTo>
                      <a:pt x="1034" y="601"/>
                      <a:pt x="968" y="569"/>
                      <a:pt x="971" y="599"/>
                    </a:cubicBezTo>
                    <a:cubicBezTo>
                      <a:pt x="974" y="630"/>
                      <a:pt x="913" y="665"/>
                      <a:pt x="915" y="648"/>
                    </a:cubicBezTo>
                    <a:cubicBezTo>
                      <a:pt x="917" y="632"/>
                      <a:pt x="881" y="613"/>
                      <a:pt x="841" y="660"/>
                    </a:cubicBezTo>
                    <a:cubicBezTo>
                      <a:pt x="800" y="708"/>
                      <a:pt x="771" y="701"/>
                      <a:pt x="768" y="684"/>
                    </a:cubicBezTo>
                    <a:cubicBezTo>
                      <a:pt x="765" y="667"/>
                      <a:pt x="644" y="728"/>
                      <a:pt x="649" y="748"/>
                    </a:cubicBezTo>
                    <a:cubicBezTo>
                      <a:pt x="655" y="769"/>
                      <a:pt x="631" y="784"/>
                      <a:pt x="599" y="782"/>
                    </a:cubicBezTo>
                    <a:cubicBezTo>
                      <a:pt x="567" y="780"/>
                      <a:pt x="592" y="753"/>
                      <a:pt x="617" y="740"/>
                    </a:cubicBezTo>
                    <a:cubicBezTo>
                      <a:pt x="646" y="725"/>
                      <a:pt x="724" y="662"/>
                      <a:pt x="765" y="655"/>
                    </a:cubicBezTo>
                    <a:cubicBezTo>
                      <a:pt x="805" y="648"/>
                      <a:pt x="883" y="616"/>
                      <a:pt x="885" y="598"/>
                    </a:cubicBezTo>
                    <a:cubicBezTo>
                      <a:pt x="886" y="579"/>
                      <a:pt x="846" y="594"/>
                      <a:pt x="819" y="589"/>
                    </a:cubicBezTo>
                    <a:cubicBezTo>
                      <a:pt x="792" y="584"/>
                      <a:pt x="744" y="615"/>
                      <a:pt x="699" y="635"/>
                    </a:cubicBezTo>
                    <a:cubicBezTo>
                      <a:pt x="653" y="655"/>
                      <a:pt x="600" y="648"/>
                      <a:pt x="614" y="676"/>
                    </a:cubicBezTo>
                    <a:cubicBezTo>
                      <a:pt x="627" y="703"/>
                      <a:pt x="572" y="672"/>
                      <a:pt x="560" y="691"/>
                    </a:cubicBezTo>
                    <a:cubicBezTo>
                      <a:pt x="548" y="709"/>
                      <a:pt x="526" y="689"/>
                      <a:pt x="543" y="679"/>
                    </a:cubicBezTo>
                    <a:cubicBezTo>
                      <a:pt x="560" y="669"/>
                      <a:pt x="502" y="650"/>
                      <a:pt x="502" y="662"/>
                    </a:cubicBezTo>
                    <a:cubicBezTo>
                      <a:pt x="502" y="674"/>
                      <a:pt x="491" y="689"/>
                      <a:pt x="451" y="689"/>
                    </a:cubicBezTo>
                    <a:cubicBezTo>
                      <a:pt x="410" y="689"/>
                      <a:pt x="370" y="718"/>
                      <a:pt x="397" y="738"/>
                    </a:cubicBezTo>
                    <a:cubicBezTo>
                      <a:pt x="424" y="758"/>
                      <a:pt x="441" y="769"/>
                      <a:pt x="428" y="782"/>
                    </a:cubicBezTo>
                    <a:cubicBezTo>
                      <a:pt x="414" y="796"/>
                      <a:pt x="372" y="747"/>
                      <a:pt x="313" y="752"/>
                    </a:cubicBezTo>
                    <a:cubicBezTo>
                      <a:pt x="253" y="757"/>
                      <a:pt x="135" y="686"/>
                      <a:pt x="135" y="669"/>
                    </a:cubicBezTo>
                    <a:cubicBezTo>
                      <a:pt x="135" y="656"/>
                      <a:pt x="57" y="663"/>
                      <a:pt x="0" y="658"/>
                    </a:cubicBezTo>
                    <a:lnTo>
                      <a:pt x="0" y="1824"/>
                    </a:lnTo>
                    <a:cubicBezTo>
                      <a:pt x="6" y="1828"/>
                      <a:pt x="16" y="1834"/>
                      <a:pt x="24" y="1834"/>
                    </a:cubicBezTo>
                    <a:cubicBezTo>
                      <a:pt x="28" y="1834"/>
                      <a:pt x="29" y="1833"/>
                      <a:pt x="30" y="1832"/>
                    </a:cubicBezTo>
                    <a:cubicBezTo>
                      <a:pt x="36" y="1825"/>
                      <a:pt x="43" y="1824"/>
                      <a:pt x="49" y="1824"/>
                    </a:cubicBezTo>
                    <a:cubicBezTo>
                      <a:pt x="51" y="1824"/>
                      <a:pt x="54" y="1824"/>
                      <a:pt x="57" y="1824"/>
                    </a:cubicBezTo>
                    <a:cubicBezTo>
                      <a:pt x="67" y="1825"/>
                      <a:pt x="80" y="1827"/>
                      <a:pt x="102" y="1817"/>
                    </a:cubicBezTo>
                    <a:cubicBezTo>
                      <a:pt x="109" y="1813"/>
                      <a:pt x="116" y="1811"/>
                      <a:pt x="123" y="1811"/>
                    </a:cubicBezTo>
                    <a:cubicBezTo>
                      <a:pt x="150" y="1811"/>
                      <a:pt x="162" y="1840"/>
                      <a:pt x="162" y="1860"/>
                    </a:cubicBezTo>
                    <a:cubicBezTo>
                      <a:pt x="162" y="1868"/>
                      <a:pt x="181" y="1883"/>
                      <a:pt x="196" y="1895"/>
                    </a:cubicBezTo>
                    <a:cubicBezTo>
                      <a:pt x="211" y="1907"/>
                      <a:pt x="227" y="1920"/>
                      <a:pt x="238" y="1933"/>
                    </a:cubicBezTo>
                    <a:cubicBezTo>
                      <a:pt x="241" y="1938"/>
                      <a:pt x="245" y="1943"/>
                      <a:pt x="248" y="1947"/>
                    </a:cubicBezTo>
                    <a:cubicBezTo>
                      <a:pt x="259" y="1962"/>
                      <a:pt x="268" y="1974"/>
                      <a:pt x="277" y="1974"/>
                    </a:cubicBezTo>
                    <a:cubicBezTo>
                      <a:pt x="281" y="1974"/>
                      <a:pt x="284" y="1973"/>
                      <a:pt x="289" y="1970"/>
                    </a:cubicBezTo>
                    <a:cubicBezTo>
                      <a:pt x="296" y="1966"/>
                      <a:pt x="305" y="1962"/>
                      <a:pt x="314" y="1958"/>
                    </a:cubicBezTo>
                    <a:cubicBezTo>
                      <a:pt x="334" y="1948"/>
                      <a:pt x="356" y="1938"/>
                      <a:pt x="356" y="1921"/>
                    </a:cubicBezTo>
                    <a:cubicBezTo>
                      <a:pt x="356" y="1901"/>
                      <a:pt x="386" y="1892"/>
                      <a:pt x="414" y="1892"/>
                    </a:cubicBezTo>
                    <a:cubicBezTo>
                      <a:pt x="449" y="1892"/>
                      <a:pt x="471" y="1905"/>
                      <a:pt x="471" y="1926"/>
                    </a:cubicBezTo>
                    <a:cubicBezTo>
                      <a:pt x="471" y="1941"/>
                      <a:pt x="494" y="1959"/>
                      <a:pt x="521" y="1983"/>
                    </a:cubicBezTo>
                    <a:cubicBezTo>
                      <a:pt x="556" y="2013"/>
                      <a:pt x="603" y="2053"/>
                      <a:pt x="635" y="2110"/>
                    </a:cubicBezTo>
                    <a:cubicBezTo>
                      <a:pt x="649" y="2134"/>
                      <a:pt x="659" y="2154"/>
                      <a:pt x="667" y="2170"/>
                    </a:cubicBezTo>
                    <a:cubicBezTo>
                      <a:pt x="695" y="2224"/>
                      <a:pt x="704" y="2242"/>
                      <a:pt x="768" y="2268"/>
                    </a:cubicBezTo>
                    <a:cubicBezTo>
                      <a:pt x="854" y="2302"/>
                      <a:pt x="857" y="2322"/>
                      <a:pt x="843" y="2357"/>
                    </a:cubicBezTo>
                    <a:cubicBezTo>
                      <a:pt x="840" y="2366"/>
                      <a:pt x="846" y="2373"/>
                      <a:pt x="856" y="2384"/>
                    </a:cubicBezTo>
                    <a:cubicBezTo>
                      <a:pt x="864" y="2392"/>
                      <a:pt x="872" y="2400"/>
                      <a:pt x="871" y="2411"/>
                    </a:cubicBezTo>
                    <a:cubicBezTo>
                      <a:pt x="870" y="2417"/>
                      <a:pt x="866" y="2423"/>
                      <a:pt x="857" y="2429"/>
                    </a:cubicBezTo>
                    <a:cubicBezTo>
                      <a:pt x="843" y="2439"/>
                      <a:pt x="824" y="2453"/>
                      <a:pt x="805" y="2466"/>
                    </a:cubicBezTo>
                    <a:lnTo>
                      <a:pt x="804" y="2467"/>
                    </a:lnTo>
                    <a:cubicBezTo>
                      <a:pt x="808" y="2479"/>
                      <a:pt x="819" y="2488"/>
                      <a:pt x="834" y="2500"/>
                    </a:cubicBezTo>
                    <a:cubicBezTo>
                      <a:pt x="854" y="2517"/>
                      <a:pt x="797" y="2517"/>
                      <a:pt x="814" y="2532"/>
                    </a:cubicBezTo>
                    <a:cubicBezTo>
                      <a:pt x="831" y="2547"/>
                      <a:pt x="810" y="2571"/>
                      <a:pt x="827" y="2590"/>
                    </a:cubicBezTo>
                    <a:cubicBezTo>
                      <a:pt x="844" y="2608"/>
                      <a:pt x="875" y="2602"/>
                      <a:pt x="893" y="2586"/>
                    </a:cubicBezTo>
                    <a:cubicBezTo>
                      <a:pt x="912" y="2571"/>
                      <a:pt x="925" y="2605"/>
                      <a:pt x="910" y="2630"/>
                    </a:cubicBezTo>
                    <a:cubicBezTo>
                      <a:pt x="895" y="2656"/>
                      <a:pt x="927" y="2674"/>
                      <a:pt x="942" y="2656"/>
                    </a:cubicBezTo>
                    <a:cubicBezTo>
                      <a:pt x="958" y="2637"/>
                      <a:pt x="990" y="2686"/>
                      <a:pt x="1005" y="269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dirty="0">
                  <a:latin typeface="Gudea" panose="02000000000000000000" pitchFamily="50" charset="0"/>
                </a:endParaRPr>
              </a:p>
            </p:txBody>
          </p:sp>
          <p:sp>
            <p:nvSpPr>
              <p:cNvPr id="654" name="Freeform 199">
                <a:extLst>
                  <a:ext uri="{FF2B5EF4-FFF2-40B4-BE49-F238E27FC236}">
                    <a16:creationId xmlns:a16="http://schemas.microsoft.com/office/drawing/2014/main" id="{82988EEA-FF3B-4CE9-BDEF-8713BF9C5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971" y="1093408"/>
                <a:ext cx="65764" cy="48854"/>
              </a:xfrm>
              <a:custGeom>
                <a:avLst/>
                <a:gdLst>
                  <a:gd name="T0" fmla="*/ 30 w 153"/>
                  <a:gd name="T1" fmla="*/ 108 h 116"/>
                  <a:gd name="T2" fmla="*/ 149 w 153"/>
                  <a:gd name="T3" fmla="*/ 30 h 116"/>
                  <a:gd name="T4" fmla="*/ 30 w 153"/>
                  <a:gd name="T5" fmla="*/ 10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3" h="116">
                    <a:moveTo>
                      <a:pt x="30" y="108"/>
                    </a:moveTo>
                    <a:cubicBezTo>
                      <a:pt x="91" y="115"/>
                      <a:pt x="152" y="61"/>
                      <a:pt x="149" y="30"/>
                    </a:cubicBezTo>
                    <a:cubicBezTo>
                      <a:pt x="145" y="0"/>
                      <a:pt x="0" y="105"/>
                      <a:pt x="30" y="1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5" name="Freeform 200">
                <a:extLst>
                  <a:ext uri="{FF2B5EF4-FFF2-40B4-BE49-F238E27FC236}">
                    <a16:creationId xmlns:a16="http://schemas.microsoft.com/office/drawing/2014/main" id="{447DB47B-24BB-449F-A3FA-5A32A60BD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6589" y="993824"/>
                <a:ext cx="257428" cy="129650"/>
              </a:xfrm>
              <a:custGeom>
                <a:avLst/>
                <a:gdLst>
                  <a:gd name="T0" fmla="*/ 23 w 603"/>
                  <a:gd name="T1" fmla="*/ 247 h 306"/>
                  <a:gd name="T2" fmla="*/ 50 w 603"/>
                  <a:gd name="T3" fmla="*/ 291 h 306"/>
                  <a:gd name="T4" fmla="*/ 105 w 603"/>
                  <a:gd name="T5" fmla="*/ 281 h 306"/>
                  <a:gd name="T6" fmla="*/ 166 w 603"/>
                  <a:gd name="T7" fmla="*/ 244 h 306"/>
                  <a:gd name="T8" fmla="*/ 220 w 603"/>
                  <a:gd name="T9" fmla="*/ 305 h 306"/>
                  <a:gd name="T10" fmla="*/ 284 w 603"/>
                  <a:gd name="T11" fmla="*/ 247 h 306"/>
                  <a:gd name="T12" fmla="*/ 335 w 603"/>
                  <a:gd name="T13" fmla="*/ 213 h 306"/>
                  <a:gd name="T14" fmla="*/ 379 w 603"/>
                  <a:gd name="T15" fmla="*/ 142 h 306"/>
                  <a:gd name="T16" fmla="*/ 402 w 603"/>
                  <a:gd name="T17" fmla="*/ 210 h 306"/>
                  <a:gd name="T18" fmla="*/ 474 w 603"/>
                  <a:gd name="T19" fmla="*/ 193 h 306"/>
                  <a:gd name="T20" fmla="*/ 534 w 603"/>
                  <a:gd name="T21" fmla="*/ 163 h 306"/>
                  <a:gd name="T22" fmla="*/ 534 w 603"/>
                  <a:gd name="T23" fmla="*/ 105 h 306"/>
                  <a:gd name="T24" fmla="*/ 582 w 603"/>
                  <a:gd name="T25" fmla="*/ 65 h 306"/>
                  <a:gd name="T26" fmla="*/ 521 w 603"/>
                  <a:gd name="T27" fmla="*/ 31 h 306"/>
                  <a:gd name="T28" fmla="*/ 474 w 603"/>
                  <a:gd name="T29" fmla="*/ 61 h 306"/>
                  <a:gd name="T30" fmla="*/ 372 w 603"/>
                  <a:gd name="T31" fmla="*/ 51 h 306"/>
                  <a:gd name="T32" fmla="*/ 233 w 603"/>
                  <a:gd name="T33" fmla="*/ 122 h 306"/>
                  <a:gd name="T34" fmla="*/ 125 w 603"/>
                  <a:gd name="T35" fmla="*/ 193 h 306"/>
                  <a:gd name="T36" fmla="*/ 23 w 603"/>
                  <a:gd name="T37" fmla="*/ 247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3" h="306">
                    <a:moveTo>
                      <a:pt x="23" y="247"/>
                    </a:moveTo>
                    <a:cubicBezTo>
                      <a:pt x="47" y="257"/>
                      <a:pt x="23" y="305"/>
                      <a:pt x="50" y="291"/>
                    </a:cubicBezTo>
                    <a:cubicBezTo>
                      <a:pt x="78" y="278"/>
                      <a:pt x="84" y="274"/>
                      <a:pt x="105" y="281"/>
                    </a:cubicBezTo>
                    <a:cubicBezTo>
                      <a:pt x="141" y="293"/>
                      <a:pt x="149" y="261"/>
                      <a:pt x="166" y="244"/>
                    </a:cubicBezTo>
                    <a:cubicBezTo>
                      <a:pt x="182" y="227"/>
                      <a:pt x="176" y="305"/>
                      <a:pt x="220" y="305"/>
                    </a:cubicBezTo>
                    <a:cubicBezTo>
                      <a:pt x="257" y="305"/>
                      <a:pt x="250" y="224"/>
                      <a:pt x="284" y="247"/>
                    </a:cubicBezTo>
                    <a:cubicBezTo>
                      <a:pt x="318" y="271"/>
                      <a:pt x="328" y="237"/>
                      <a:pt x="335" y="213"/>
                    </a:cubicBezTo>
                    <a:cubicBezTo>
                      <a:pt x="342" y="190"/>
                      <a:pt x="342" y="149"/>
                      <a:pt x="379" y="142"/>
                    </a:cubicBezTo>
                    <a:cubicBezTo>
                      <a:pt x="416" y="136"/>
                      <a:pt x="386" y="180"/>
                      <a:pt x="402" y="210"/>
                    </a:cubicBezTo>
                    <a:cubicBezTo>
                      <a:pt x="427" y="254"/>
                      <a:pt x="470" y="213"/>
                      <a:pt x="474" y="193"/>
                    </a:cubicBezTo>
                    <a:cubicBezTo>
                      <a:pt x="477" y="173"/>
                      <a:pt x="538" y="186"/>
                      <a:pt x="534" y="163"/>
                    </a:cubicBezTo>
                    <a:cubicBezTo>
                      <a:pt x="531" y="139"/>
                      <a:pt x="551" y="132"/>
                      <a:pt x="534" y="105"/>
                    </a:cubicBezTo>
                    <a:cubicBezTo>
                      <a:pt x="518" y="78"/>
                      <a:pt x="562" y="85"/>
                      <a:pt x="582" y="65"/>
                    </a:cubicBezTo>
                    <a:cubicBezTo>
                      <a:pt x="602" y="44"/>
                      <a:pt x="555" y="61"/>
                      <a:pt x="521" y="31"/>
                    </a:cubicBezTo>
                    <a:cubicBezTo>
                      <a:pt x="487" y="0"/>
                      <a:pt x="474" y="41"/>
                      <a:pt x="474" y="61"/>
                    </a:cubicBezTo>
                    <a:cubicBezTo>
                      <a:pt x="474" y="81"/>
                      <a:pt x="409" y="65"/>
                      <a:pt x="372" y="51"/>
                    </a:cubicBezTo>
                    <a:cubicBezTo>
                      <a:pt x="335" y="37"/>
                      <a:pt x="287" y="95"/>
                      <a:pt x="233" y="122"/>
                    </a:cubicBezTo>
                    <a:cubicBezTo>
                      <a:pt x="179" y="149"/>
                      <a:pt x="176" y="197"/>
                      <a:pt x="125" y="193"/>
                    </a:cubicBezTo>
                    <a:cubicBezTo>
                      <a:pt x="74" y="190"/>
                      <a:pt x="0" y="237"/>
                      <a:pt x="23" y="24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6" name="Freeform 201">
                <a:extLst>
                  <a:ext uri="{FF2B5EF4-FFF2-40B4-BE49-F238E27FC236}">
                    <a16:creationId xmlns:a16="http://schemas.microsoft.com/office/drawing/2014/main" id="{9BB29A66-F3E5-41C7-9DA9-9CC7E5D43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244" y="1196755"/>
                <a:ext cx="364530" cy="231116"/>
              </a:xfrm>
              <a:custGeom>
                <a:avLst/>
                <a:gdLst>
                  <a:gd name="T0" fmla="*/ 143 w 855"/>
                  <a:gd name="T1" fmla="*/ 419 h 542"/>
                  <a:gd name="T2" fmla="*/ 251 w 855"/>
                  <a:gd name="T3" fmla="*/ 541 h 542"/>
                  <a:gd name="T4" fmla="*/ 302 w 855"/>
                  <a:gd name="T5" fmla="*/ 507 h 542"/>
                  <a:gd name="T6" fmla="*/ 377 w 855"/>
                  <a:gd name="T7" fmla="*/ 487 h 542"/>
                  <a:gd name="T8" fmla="*/ 451 w 855"/>
                  <a:gd name="T9" fmla="*/ 429 h 542"/>
                  <a:gd name="T10" fmla="*/ 522 w 855"/>
                  <a:gd name="T11" fmla="*/ 355 h 542"/>
                  <a:gd name="T12" fmla="*/ 583 w 855"/>
                  <a:gd name="T13" fmla="*/ 280 h 542"/>
                  <a:gd name="T14" fmla="*/ 827 w 855"/>
                  <a:gd name="T15" fmla="*/ 179 h 542"/>
                  <a:gd name="T16" fmla="*/ 732 w 855"/>
                  <a:gd name="T17" fmla="*/ 94 h 542"/>
                  <a:gd name="T18" fmla="*/ 576 w 855"/>
                  <a:gd name="T19" fmla="*/ 77 h 542"/>
                  <a:gd name="T20" fmla="*/ 529 w 855"/>
                  <a:gd name="T21" fmla="*/ 60 h 542"/>
                  <a:gd name="T22" fmla="*/ 377 w 855"/>
                  <a:gd name="T23" fmla="*/ 16 h 542"/>
                  <a:gd name="T24" fmla="*/ 136 w 855"/>
                  <a:gd name="T25" fmla="*/ 54 h 542"/>
                  <a:gd name="T26" fmla="*/ 170 w 855"/>
                  <a:gd name="T27" fmla="*/ 125 h 542"/>
                  <a:gd name="T28" fmla="*/ 116 w 855"/>
                  <a:gd name="T29" fmla="*/ 240 h 542"/>
                  <a:gd name="T30" fmla="*/ 48 w 855"/>
                  <a:gd name="T31" fmla="*/ 355 h 542"/>
                  <a:gd name="T32" fmla="*/ 143 w 855"/>
                  <a:gd name="T33" fmla="*/ 419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55" h="542">
                    <a:moveTo>
                      <a:pt x="143" y="419"/>
                    </a:moveTo>
                    <a:cubicBezTo>
                      <a:pt x="204" y="433"/>
                      <a:pt x="211" y="541"/>
                      <a:pt x="251" y="541"/>
                    </a:cubicBezTo>
                    <a:cubicBezTo>
                      <a:pt x="279" y="541"/>
                      <a:pt x="258" y="507"/>
                      <a:pt x="302" y="507"/>
                    </a:cubicBezTo>
                    <a:cubicBezTo>
                      <a:pt x="346" y="507"/>
                      <a:pt x="336" y="484"/>
                      <a:pt x="377" y="487"/>
                    </a:cubicBezTo>
                    <a:cubicBezTo>
                      <a:pt x="417" y="490"/>
                      <a:pt x="451" y="477"/>
                      <a:pt x="451" y="429"/>
                    </a:cubicBezTo>
                    <a:cubicBezTo>
                      <a:pt x="451" y="382"/>
                      <a:pt x="482" y="365"/>
                      <a:pt x="522" y="355"/>
                    </a:cubicBezTo>
                    <a:cubicBezTo>
                      <a:pt x="563" y="345"/>
                      <a:pt x="526" y="294"/>
                      <a:pt x="583" y="280"/>
                    </a:cubicBezTo>
                    <a:cubicBezTo>
                      <a:pt x="641" y="267"/>
                      <a:pt x="800" y="199"/>
                      <a:pt x="827" y="179"/>
                    </a:cubicBezTo>
                    <a:cubicBezTo>
                      <a:pt x="854" y="159"/>
                      <a:pt x="793" y="132"/>
                      <a:pt x="732" y="94"/>
                    </a:cubicBezTo>
                    <a:cubicBezTo>
                      <a:pt x="671" y="57"/>
                      <a:pt x="624" y="47"/>
                      <a:pt x="576" y="77"/>
                    </a:cubicBezTo>
                    <a:cubicBezTo>
                      <a:pt x="529" y="108"/>
                      <a:pt x="566" y="44"/>
                      <a:pt x="529" y="60"/>
                    </a:cubicBezTo>
                    <a:cubicBezTo>
                      <a:pt x="492" y="77"/>
                      <a:pt x="390" y="33"/>
                      <a:pt x="377" y="16"/>
                    </a:cubicBezTo>
                    <a:cubicBezTo>
                      <a:pt x="363" y="0"/>
                      <a:pt x="180" y="54"/>
                      <a:pt x="136" y="54"/>
                    </a:cubicBezTo>
                    <a:cubicBezTo>
                      <a:pt x="92" y="54"/>
                      <a:pt x="140" y="101"/>
                      <a:pt x="170" y="125"/>
                    </a:cubicBezTo>
                    <a:cubicBezTo>
                      <a:pt x="201" y="148"/>
                      <a:pt x="96" y="223"/>
                      <a:pt x="116" y="240"/>
                    </a:cubicBezTo>
                    <a:cubicBezTo>
                      <a:pt x="136" y="257"/>
                      <a:pt x="95" y="301"/>
                      <a:pt x="48" y="355"/>
                    </a:cubicBezTo>
                    <a:cubicBezTo>
                      <a:pt x="0" y="409"/>
                      <a:pt x="82" y="406"/>
                      <a:pt x="143" y="4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7" name="Freeform 202">
                <a:extLst>
                  <a:ext uri="{FF2B5EF4-FFF2-40B4-BE49-F238E27FC236}">
                    <a16:creationId xmlns:a16="http://schemas.microsoft.com/office/drawing/2014/main" id="{1D7913E9-64E6-4E7F-BD31-49F82841E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8971" y="2294087"/>
                <a:ext cx="84555" cy="93950"/>
              </a:xfrm>
              <a:custGeom>
                <a:avLst/>
                <a:gdLst>
                  <a:gd name="T0" fmla="*/ 61 w 199"/>
                  <a:gd name="T1" fmla="*/ 33 h 220"/>
                  <a:gd name="T2" fmla="*/ 177 w 199"/>
                  <a:gd name="T3" fmla="*/ 200 h 220"/>
                  <a:gd name="T4" fmla="*/ 141 w 199"/>
                  <a:gd name="T5" fmla="*/ 82 h 220"/>
                  <a:gd name="T6" fmla="*/ 61 w 199"/>
                  <a:gd name="T7" fmla="*/ 33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220">
                    <a:moveTo>
                      <a:pt x="61" y="33"/>
                    </a:moveTo>
                    <a:cubicBezTo>
                      <a:pt x="0" y="65"/>
                      <a:pt x="147" y="219"/>
                      <a:pt x="177" y="200"/>
                    </a:cubicBezTo>
                    <a:cubicBezTo>
                      <a:pt x="198" y="187"/>
                      <a:pt x="141" y="122"/>
                      <a:pt x="141" y="82"/>
                    </a:cubicBezTo>
                    <a:cubicBezTo>
                      <a:pt x="141" y="42"/>
                      <a:pt x="122" y="0"/>
                      <a:pt x="61" y="3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8" name="Freeform 203">
                <a:extLst>
                  <a:ext uri="{FF2B5EF4-FFF2-40B4-BE49-F238E27FC236}">
                    <a16:creationId xmlns:a16="http://schemas.microsoft.com/office/drawing/2014/main" id="{DD6F7086-BEA2-4AD7-A47B-E1E4C1E72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857" y="1052071"/>
                <a:ext cx="398353" cy="172868"/>
              </a:xfrm>
              <a:custGeom>
                <a:avLst/>
                <a:gdLst>
                  <a:gd name="T0" fmla="*/ 127 w 937"/>
                  <a:gd name="T1" fmla="*/ 91 h 404"/>
                  <a:gd name="T2" fmla="*/ 138 w 937"/>
                  <a:gd name="T3" fmla="*/ 142 h 404"/>
                  <a:gd name="T4" fmla="*/ 131 w 937"/>
                  <a:gd name="T5" fmla="*/ 156 h 404"/>
                  <a:gd name="T6" fmla="*/ 73 w 937"/>
                  <a:gd name="T7" fmla="*/ 206 h 404"/>
                  <a:gd name="T8" fmla="*/ 151 w 937"/>
                  <a:gd name="T9" fmla="*/ 206 h 404"/>
                  <a:gd name="T10" fmla="*/ 16 w 937"/>
                  <a:gd name="T11" fmla="*/ 251 h 404"/>
                  <a:gd name="T12" fmla="*/ 114 w 937"/>
                  <a:gd name="T13" fmla="*/ 278 h 404"/>
                  <a:gd name="T14" fmla="*/ 219 w 937"/>
                  <a:gd name="T15" fmla="*/ 267 h 404"/>
                  <a:gd name="T16" fmla="*/ 280 w 937"/>
                  <a:gd name="T17" fmla="*/ 244 h 404"/>
                  <a:gd name="T18" fmla="*/ 425 w 937"/>
                  <a:gd name="T19" fmla="*/ 254 h 404"/>
                  <a:gd name="T20" fmla="*/ 314 w 937"/>
                  <a:gd name="T21" fmla="*/ 315 h 404"/>
                  <a:gd name="T22" fmla="*/ 310 w 937"/>
                  <a:gd name="T23" fmla="*/ 386 h 404"/>
                  <a:gd name="T24" fmla="*/ 581 w 937"/>
                  <a:gd name="T25" fmla="*/ 301 h 404"/>
                  <a:gd name="T26" fmla="*/ 689 w 937"/>
                  <a:gd name="T27" fmla="*/ 294 h 404"/>
                  <a:gd name="T28" fmla="*/ 862 w 937"/>
                  <a:gd name="T29" fmla="*/ 284 h 404"/>
                  <a:gd name="T30" fmla="*/ 889 w 937"/>
                  <a:gd name="T31" fmla="*/ 129 h 404"/>
                  <a:gd name="T32" fmla="*/ 804 w 937"/>
                  <a:gd name="T33" fmla="*/ 159 h 404"/>
                  <a:gd name="T34" fmla="*/ 716 w 937"/>
                  <a:gd name="T35" fmla="*/ 88 h 404"/>
                  <a:gd name="T36" fmla="*/ 662 w 937"/>
                  <a:gd name="T37" fmla="*/ 7 h 404"/>
                  <a:gd name="T38" fmla="*/ 581 w 937"/>
                  <a:gd name="T39" fmla="*/ 91 h 404"/>
                  <a:gd name="T40" fmla="*/ 588 w 937"/>
                  <a:gd name="T41" fmla="*/ 142 h 404"/>
                  <a:gd name="T42" fmla="*/ 645 w 937"/>
                  <a:gd name="T43" fmla="*/ 200 h 404"/>
                  <a:gd name="T44" fmla="*/ 469 w 937"/>
                  <a:gd name="T45" fmla="*/ 169 h 404"/>
                  <a:gd name="T46" fmla="*/ 290 w 937"/>
                  <a:gd name="T47" fmla="*/ 88 h 404"/>
                  <a:gd name="T48" fmla="*/ 209 w 937"/>
                  <a:gd name="T49" fmla="*/ 44 h 404"/>
                  <a:gd name="T50" fmla="*/ 127 w 937"/>
                  <a:gd name="T51" fmla="*/ 9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37" h="404">
                    <a:moveTo>
                      <a:pt x="127" y="91"/>
                    </a:moveTo>
                    <a:cubicBezTo>
                      <a:pt x="80" y="95"/>
                      <a:pt x="83" y="142"/>
                      <a:pt x="138" y="142"/>
                    </a:cubicBezTo>
                    <a:cubicBezTo>
                      <a:pt x="192" y="142"/>
                      <a:pt x="209" y="159"/>
                      <a:pt x="131" y="156"/>
                    </a:cubicBezTo>
                    <a:cubicBezTo>
                      <a:pt x="53" y="152"/>
                      <a:pt x="19" y="220"/>
                      <a:pt x="73" y="206"/>
                    </a:cubicBezTo>
                    <a:cubicBezTo>
                      <a:pt x="127" y="193"/>
                      <a:pt x="192" y="193"/>
                      <a:pt x="151" y="206"/>
                    </a:cubicBezTo>
                    <a:cubicBezTo>
                      <a:pt x="110" y="220"/>
                      <a:pt x="0" y="229"/>
                      <a:pt x="16" y="251"/>
                    </a:cubicBezTo>
                    <a:cubicBezTo>
                      <a:pt x="26" y="264"/>
                      <a:pt x="70" y="261"/>
                      <a:pt x="114" y="278"/>
                    </a:cubicBezTo>
                    <a:cubicBezTo>
                      <a:pt x="158" y="295"/>
                      <a:pt x="185" y="305"/>
                      <a:pt x="219" y="267"/>
                    </a:cubicBezTo>
                    <a:cubicBezTo>
                      <a:pt x="253" y="230"/>
                      <a:pt x="297" y="193"/>
                      <a:pt x="280" y="244"/>
                    </a:cubicBezTo>
                    <a:cubicBezTo>
                      <a:pt x="263" y="295"/>
                      <a:pt x="334" y="257"/>
                      <a:pt x="425" y="254"/>
                    </a:cubicBezTo>
                    <a:cubicBezTo>
                      <a:pt x="517" y="251"/>
                      <a:pt x="408" y="308"/>
                      <a:pt x="314" y="315"/>
                    </a:cubicBezTo>
                    <a:cubicBezTo>
                      <a:pt x="219" y="322"/>
                      <a:pt x="236" y="369"/>
                      <a:pt x="310" y="386"/>
                    </a:cubicBezTo>
                    <a:cubicBezTo>
                      <a:pt x="385" y="403"/>
                      <a:pt x="544" y="339"/>
                      <a:pt x="581" y="301"/>
                    </a:cubicBezTo>
                    <a:cubicBezTo>
                      <a:pt x="618" y="264"/>
                      <a:pt x="651" y="321"/>
                      <a:pt x="689" y="294"/>
                    </a:cubicBezTo>
                    <a:cubicBezTo>
                      <a:pt x="726" y="266"/>
                      <a:pt x="798" y="298"/>
                      <a:pt x="862" y="284"/>
                    </a:cubicBezTo>
                    <a:cubicBezTo>
                      <a:pt x="926" y="271"/>
                      <a:pt x="936" y="149"/>
                      <a:pt x="889" y="129"/>
                    </a:cubicBezTo>
                    <a:cubicBezTo>
                      <a:pt x="842" y="108"/>
                      <a:pt x="842" y="152"/>
                      <a:pt x="804" y="159"/>
                    </a:cubicBezTo>
                    <a:cubicBezTo>
                      <a:pt x="767" y="166"/>
                      <a:pt x="747" y="118"/>
                      <a:pt x="716" y="88"/>
                    </a:cubicBezTo>
                    <a:cubicBezTo>
                      <a:pt x="686" y="58"/>
                      <a:pt x="706" y="0"/>
                      <a:pt x="662" y="7"/>
                    </a:cubicBezTo>
                    <a:cubicBezTo>
                      <a:pt x="619" y="13"/>
                      <a:pt x="523" y="85"/>
                      <a:pt x="581" y="91"/>
                    </a:cubicBezTo>
                    <a:cubicBezTo>
                      <a:pt x="639" y="98"/>
                      <a:pt x="618" y="129"/>
                      <a:pt x="588" y="142"/>
                    </a:cubicBezTo>
                    <a:cubicBezTo>
                      <a:pt x="557" y="156"/>
                      <a:pt x="659" y="179"/>
                      <a:pt x="645" y="200"/>
                    </a:cubicBezTo>
                    <a:cubicBezTo>
                      <a:pt x="632" y="220"/>
                      <a:pt x="476" y="203"/>
                      <a:pt x="469" y="169"/>
                    </a:cubicBezTo>
                    <a:cubicBezTo>
                      <a:pt x="462" y="135"/>
                      <a:pt x="341" y="74"/>
                      <a:pt x="290" y="88"/>
                    </a:cubicBezTo>
                    <a:cubicBezTo>
                      <a:pt x="239" y="102"/>
                      <a:pt x="259" y="47"/>
                      <a:pt x="209" y="44"/>
                    </a:cubicBezTo>
                    <a:cubicBezTo>
                      <a:pt x="158" y="41"/>
                      <a:pt x="175" y="88"/>
                      <a:pt x="127" y="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59" name="Freeform 204">
                <a:extLst>
                  <a:ext uri="{FF2B5EF4-FFF2-40B4-BE49-F238E27FC236}">
                    <a16:creationId xmlns:a16="http://schemas.microsoft.com/office/drawing/2014/main" id="{C4D72D11-7D92-4E45-A7C2-EF7658679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421" y="963757"/>
                <a:ext cx="122136" cy="62005"/>
              </a:xfrm>
              <a:custGeom>
                <a:avLst/>
                <a:gdLst>
                  <a:gd name="T0" fmla="*/ 240 w 285"/>
                  <a:gd name="T1" fmla="*/ 41 h 147"/>
                  <a:gd name="T2" fmla="*/ 193 w 285"/>
                  <a:gd name="T3" fmla="*/ 10 h 147"/>
                  <a:gd name="T4" fmla="*/ 0 w 285"/>
                  <a:gd name="T5" fmla="*/ 71 h 147"/>
                  <a:gd name="T6" fmla="*/ 102 w 285"/>
                  <a:gd name="T7" fmla="*/ 139 h 147"/>
                  <a:gd name="T8" fmla="*/ 210 w 285"/>
                  <a:gd name="T9" fmla="*/ 71 h 147"/>
                  <a:gd name="T10" fmla="*/ 240 w 285"/>
                  <a:gd name="T11" fmla="*/ 4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5" h="147">
                    <a:moveTo>
                      <a:pt x="240" y="41"/>
                    </a:moveTo>
                    <a:cubicBezTo>
                      <a:pt x="284" y="34"/>
                      <a:pt x="264" y="0"/>
                      <a:pt x="193" y="10"/>
                    </a:cubicBezTo>
                    <a:cubicBezTo>
                      <a:pt x="122" y="20"/>
                      <a:pt x="0" y="20"/>
                      <a:pt x="0" y="71"/>
                    </a:cubicBezTo>
                    <a:cubicBezTo>
                      <a:pt x="0" y="112"/>
                      <a:pt x="24" y="132"/>
                      <a:pt x="102" y="139"/>
                    </a:cubicBezTo>
                    <a:cubicBezTo>
                      <a:pt x="179" y="146"/>
                      <a:pt x="247" y="71"/>
                      <a:pt x="210" y="71"/>
                    </a:cubicBezTo>
                    <a:cubicBezTo>
                      <a:pt x="173" y="71"/>
                      <a:pt x="196" y="48"/>
                      <a:pt x="240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0" name="Freeform 205">
                <a:extLst>
                  <a:ext uri="{FF2B5EF4-FFF2-40B4-BE49-F238E27FC236}">
                    <a16:creationId xmlns:a16="http://schemas.microsoft.com/office/drawing/2014/main" id="{0DADCAD2-57DF-4C84-96DB-F8E582D7D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9653" y="969395"/>
                <a:ext cx="54493" cy="35702"/>
              </a:xfrm>
              <a:custGeom>
                <a:avLst/>
                <a:gdLst>
                  <a:gd name="T0" fmla="*/ 112 w 130"/>
                  <a:gd name="T1" fmla="*/ 41 h 82"/>
                  <a:gd name="T2" fmla="*/ 11 w 130"/>
                  <a:gd name="T3" fmla="*/ 20 h 82"/>
                  <a:gd name="T4" fmla="*/ 112 w 130"/>
                  <a:gd name="T5" fmla="*/ 4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82">
                    <a:moveTo>
                      <a:pt x="112" y="41"/>
                    </a:moveTo>
                    <a:cubicBezTo>
                      <a:pt x="129" y="0"/>
                      <a:pt x="0" y="7"/>
                      <a:pt x="11" y="20"/>
                    </a:cubicBezTo>
                    <a:cubicBezTo>
                      <a:pt x="35" y="51"/>
                      <a:pt x="95" y="81"/>
                      <a:pt x="112" y="4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1" name="Freeform 206">
                <a:extLst>
                  <a:ext uri="{FF2B5EF4-FFF2-40B4-BE49-F238E27FC236}">
                    <a16:creationId xmlns:a16="http://schemas.microsoft.com/office/drawing/2014/main" id="{7D37B9A4-4FF9-4F81-8F96-9C5E2334E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866050"/>
                <a:ext cx="236758" cy="124013"/>
              </a:xfrm>
              <a:custGeom>
                <a:avLst/>
                <a:gdLst>
                  <a:gd name="T0" fmla="*/ 95 w 556"/>
                  <a:gd name="T1" fmla="*/ 99 h 292"/>
                  <a:gd name="T2" fmla="*/ 196 w 556"/>
                  <a:gd name="T3" fmla="*/ 146 h 292"/>
                  <a:gd name="T4" fmla="*/ 75 w 556"/>
                  <a:gd name="T5" fmla="*/ 166 h 292"/>
                  <a:gd name="T6" fmla="*/ 173 w 556"/>
                  <a:gd name="T7" fmla="*/ 193 h 292"/>
                  <a:gd name="T8" fmla="*/ 376 w 556"/>
                  <a:gd name="T9" fmla="*/ 231 h 292"/>
                  <a:gd name="T10" fmla="*/ 518 w 556"/>
                  <a:gd name="T11" fmla="*/ 247 h 292"/>
                  <a:gd name="T12" fmla="*/ 487 w 556"/>
                  <a:gd name="T13" fmla="*/ 163 h 292"/>
                  <a:gd name="T14" fmla="*/ 396 w 556"/>
                  <a:gd name="T15" fmla="*/ 109 h 292"/>
                  <a:gd name="T16" fmla="*/ 315 w 556"/>
                  <a:gd name="T17" fmla="*/ 55 h 292"/>
                  <a:gd name="T18" fmla="*/ 264 w 556"/>
                  <a:gd name="T19" fmla="*/ 48 h 292"/>
                  <a:gd name="T20" fmla="*/ 44 w 556"/>
                  <a:gd name="T21" fmla="*/ 17 h 292"/>
                  <a:gd name="T22" fmla="*/ 95 w 556"/>
                  <a:gd name="T23" fmla="*/ 9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6" h="292">
                    <a:moveTo>
                      <a:pt x="95" y="99"/>
                    </a:moveTo>
                    <a:cubicBezTo>
                      <a:pt x="135" y="71"/>
                      <a:pt x="210" y="115"/>
                      <a:pt x="196" y="146"/>
                    </a:cubicBezTo>
                    <a:cubicBezTo>
                      <a:pt x="183" y="176"/>
                      <a:pt x="66" y="140"/>
                      <a:pt x="75" y="166"/>
                    </a:cubicBezTo>
                    <a:cubicBezTo>
                      <a:pt x="78" y="176"/>
                      <a:pt x="91" y="217"/>
                      <a:pt x="173" y="193"/>
                    </a:cubicBezTo>
                    <a:cubicBezTo>
                      <a:pt x="254" y="170"/>
                      <a:pt x="322" y="187"/>
                      <a:pt x="376" y="231"/>
                    </a:cubicBezTo>
                    <a:cubicBezTo>
                      <a:pt x="430" y="275"/>
                      <a:pt x="481" y="291"/>
                      <a:pt x="518" y="247"/>
                    </a:cubicBezTo>
                    <a:cubicBezTo>
                      <a:pt x="555" y="203"/>
                      <a:pt x="470" y="197"/>
                      <a:pt x="487" y="163"/>
                    </a:cubicBezTo>
                    <a:cubicBezTo>
                      <a:pt x="503" y="129"/>
                      <a:pt x="433" y="109"/>
                      <a:pt x="396" y="109"/>
                    </a:cubicBezTo>
                    <a:cubicBezTo>
                      <a:pt x="359" y="109"/>
                      <a:pt x="345" y="41"/>
                      <a:pt x="315" y="55"/>
                    </a:cubicBezTo>
                    <a:cubicBezTo>
                      <a:pt x="284" y="68"/>
                      <a:pt x="264" y="92"/>
                      <a:pt x="264" y="48"/>
                    </a:cubicBezTo>
                    <a:cubicBezTo>
                      <a:pt x="264" y="4"/>
                      <a:pt x="88" y="0"/>
                      <a:pt x="44" y="17"/>
                    </a:cubicBezTo>
                    <a:cubicBezTo>
                      <a:pt x="0" y="34"/>
                      <a:pt x="54" y="126"/>
                      <a:pt x="95" y="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2" name="Freeform 207">
                <a:extLst>
                  <a:ext uri="{FF2B5EF4-FFF2-40B4-BE49-F238E27FC236}">
                    <a16:creationId xmlns:a16="http://schemas.microsoft.com/office/drawing/2014/main" id="{AD9FFA03-1413-45C5-A9C7-0405D0E70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6543" y="969395"/>
                <a:ext cx="63888" cy="77039"/>
              </a:xfrm>
              <a:custGeom>
                <a:avLst/>
                <a:gdLst>
                  <a:gd name="T0" fmla="*/ 122 w 150"/>
                  <a:gd name="T1" fmla="*/ 142 h 179"/>
                  <a:gd name="T2" fmla="*/ 6 w 150"/>
                  <a:gd name="T3" fmla="*/ 50 h 179"/>
                  <a:gd name="T4" fmla="*/ 122 w 150"/>
                  <a:gd name="T5" fmla="*/ 142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179">
                    <a:moveTo>
                      <a:pt x="122" y="142"/>
                    </a:moveTo>
                    <a:cubicBezTo>
                      <a:pt x="149" y="108"/>
                      <a:pt x="13" y="0"/>
                      <a:pt x="6" y="50"/>
                    </a:cubicBezTo>
                    <a:cubicBezTo>
                      <a:pt x="0" y="101"/>
                      <a:pt x="93" y="178"/>
                      <a:pt x="122" y="14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3" name="Freeform 208">
                <a:extLst>
                  <a:ext uri="{FF2B5EF4-FFF2-40B4-BE49-F238E27FC236}">
                    <a16:creationId xmlns:a16="http://schemas.microsoft.com/office/drawing/2014/main" id="{DBCE49FA-60A6-42EE-A682-748FF6C06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910" y="1033281"/>
                <a:ext cx="573104" cy="176624"/>
              </a:xfrm>
              <a:custGeom>
                <a:avLst/>
                <a:gdLst>
                  <a:gd name="T0" fmla="*/ 378 w 1344"/>
                  <a:gd name="T1" fmla="*/ 322 h 414"/>
                  <a:gd name="T2" fmla="*/ 466 w 1344"/>
                  <a:gd name="T3" fmla="*/ 369 h 414"/>
                  <a:gd name="T4" fmla="*/ 591 w 1344"/>
                  <a:gd name="T5" fmla="*/ 386 h 414"/>
                  <a:gd name="T6" fmla="*/ 646 w 1344"/>
                  <a:gd name="T7" fmla="*/ 362 h 414"/>
                  <a:gd name="T8" fmla="*/ 899 w 1344"/>
                  <a:gd name="T9" fmla="*/ 410 h 414"/>
                  <a:gd name="T10" fmla="*/ 1069 w 1344"/>
                  <a:gd name="T11" fmla="*/ 369 h 414"/>
                  <a:gd name="T12" fmla="*/ 1272 w 1344"/>
                  <a:gd name="T13" fmla="*/ 386 h 414"/>
                  <a:gd name="T14" fmla="*/ 1339 w 1344"/>
                  <a:gd name="T15" fmla="*/ 264 h 414"/>
                  <a:gd name="T16" fmla="*/ 910 w 1344"/>
                  <a:gd name="T17" fmla="*/ 234 h 414"/>
                  <a:gd name="T18" fmla="*/ 693 w 1344"/>
                  <a:gd name="T19" fmla="*/ 244 h 414"/>
                  <a:gd name="T20" fmla="*/ 568 w 1344"/>
                  <a:gd name="T21" fmla="*/ 206 h 414"/>
                  <a:gd name="T22" fmla="*/ 591 w 1344"/>
                  <a:gd name="T23" fmla="*/ 135 h 414"/>
                  <a:gd name="T24" fmla="*/ 388 w 1344"/>
                  <a:gd name="T25" fmla="*/ 74 h 414"/>
                  <a:gd name="T26" fmla="*/ 226 w 1344"/>
                  <a:gd name="T27" fmla="*/ 27 h 414"/>
                  <a:gd name="T28" fmla="*/ 33 w 1344"/>
                  <a:gd name="T29" fmla="*/ 54 h 414"/>
                  <a:gd name="T30" fmla="*/ 273 w 1344"/>
                  <a:gd name="T31" fmla="*/ 125 h 414"/>
                  <a:gd name="T32" fmla="*/ 375 w 1344"/>
                  <a:gd name="T33" fmla="*/ 203 h 414"/>
                  <a:gd name="T34" fmla="*/ 378 w 1344"/>
                  <a:gd name="T35" fmla="*/ 322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4" h="414">
                    <a:moveTo>
                      <a:pt x="378" y="322"/>
                    </a:moveTo>
                    <a:cubicBezTo>
                      <a:pt x="402" y="389"/>
                      <a:pt x="429" y="342"/>
                      <a:pt x="466" y="369"/>
                    </a:cubicBezTo>
                    <a:cubicBezTo>
                      <a:pt x="503" y="396"/>
                      <a:pt x="561" y="413"/>
                      <a:pt x="591" y="386"/>
                    </a:cubicBezTo>
                    <a:cubicBezTo>
                      <a:pt x="622" y="359"/>
                      <a:pt x="635" y="339"/>
                      <a:pt x="646" y="362"/>
                    </a:cubicBezTo>
                    <a:cubicBezTo>
                      <a:pt x="662" y="401"/>
                      <a:pt x="737" y="406"/>
                      <a:pt x="899" y="410"/>
                    </a:cubicBezTo>
                    <a:cubicBezTo>
                      <a:pt x="1062" y="413"/>
                      <a:pt x="1021" y="342"/>
                      <a:pt x="1069" y="369"/>
                    </a:cubicBezTo>
                    <a:cubicBezTo>
                      <a:pt x="1116" y="396"/>
                      <a:pt x="1224" y="396"/>
                      <a:pt x="1272" y="386"/>
                    </a:cubicBezTo>
                    <a:cubicBezTo>
                      <a:pt x="1319" y="376"/>
                      <a:pt x="1343" y="301"/>
                      <a:pt x="1339" y="264"/>
                    </a:cubicBezTo>
                    <a:cubicBezTo>
                      <a:pt x="1336" y="227"/>
                      <a:pt x="974" y="196"/>
                      <a:pt x="910" y="234"/>
                    </a:cubicBezTo>
                    <a:cubicBezTo>
                      <a:pt x="845" y="271"/>
                      <a:pt x="744" y="217"/>
                      <a:pt x="693" y="244"/>
                    </a:cubicBezTo>
                    <a:cubicBezTo>
                      <a:pt x="642" y="271"/>
                      <a:pt x="659" y="210"/>
                      <a:pt x="568" y="206"/>
                    </a:cubicBezTo>
                    <a:cubicBezTo>
                      <a:pt x="476" y="203"/>
                      <a:pt x="575" y="156"/>
                      <a:pt x="591" y="135"/>
                    </a:cubicBezTo>
                    <a:cubicBezTo>
                      <a:pt x="608" y="115"/>
                      <a:pt x="452" y="60"/>
                      <a:pt x="388" y="74"/>
                    </a:cubicBezTo>
                    <a:cubicBezTo>
                      <a:pt x="323" y="87"/>
                      <a:pt x="287" y="54"/>
                      <a:pt x="226" y="27"/>
                    </a:cubicBezTo>
                    <a:cubicBezTo>
                      <a:pt x="165" y="0"/>
                      <a:pt x="0" y="6"/>
                      <a:pt x="33" y="54"/>
                    </a:cubicBezTo>
                    <a:cubicBezTo>
                      <a:pt x="57" y="88"/>
                      <a:pt x="253" y="159"/>
                      <a:pt x="273" y="125"/>
                    </a:cubicBezTo>
                    <a:cubicBezTo>
                      <a:pt x="294" y="91"/>
                      <a:pt x="344" y="166"/>
                      <a:pt x="375" y="203"/>
                    </a:cubicBezTo>
                    <a:cubicBezTo>
                      <a:pt x="405" y="240"/>
                      <a:pt x="354" y="254"/>
                      <a:pt x="378" y="3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4" name="Freeform 209">
                <a:extLst>
                  <a:ext uri="{FF2B5EF4-FFF2-40B4-BE49-F238E27FC236}">
                    <a16:creationId xmlns:a16="http://schemas.microsoft.com/office/drawing/2014/main" id="{C6501867-91E1-40A7-87B4-EED8526D8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9115" y="914904"/>
                <a:ext cx="152201" cy="50733"/>
              </a:xfrm>
              <a:custGeom>
                <a:avLst/>
                <a:gdLst>
                  <a:gd name="T0" fmla="*/ 44 w 357"/>
                  <a:gd name="T1" fmla="*/ 82 h 117"/>
                  <a:gd name="T2" fmla="*/ 136 w 357"/>
                  <a:gd name="T3" fmla="*/ 88 h 117"/>
                  <a:gd name="T4" fmla="*/ 227 w 357"/>
                  <a:gd name="T5" fmla="*/ 78 h 117"/>
                  <a:gd name="T6" fmla="*/ 356 w 357"/>
                  <a:gd name="T7" fmla="*/ 61 h 117"/>
                  <a:gd name="T8" fmla="*/ 190 w 357"/>
                  <a:gd name="T9" fmla="*/ 21 h 117"/>
                  <a:gd name="T10" fmla="*/ 44 w 357"/>
                  <a:gd name="T11" fmla="*/ 8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7" h="117">
                    <a:moveTo>
                      <a:pt x="44" y="82"/>
                    </a:moveTo>
                    <a:cubicBezTo>
                      <a:pt x="71" y="102"/>
                      <a:pt x="102" y="75"/>
                      <a:pt x="136" y="88"/>
                    </a:cubicBezTo>
                    <a:cubicBezTo>
                      <a:pt x="169" y="102"/>
                      <a:pt x="203" y="58"/>
                      <a:pt x="227" y="78"/>
                    </a:cubicBezTo>
                    <a:cubicBezTo>
                      <a:pt x="251" y="99"/>
                      <a:pt x="356" y="116"/>
                      <a:pt x="356" y="61"/>
                    </a:cubicBezTo>
                    <a:cubicBezTo>
                      <a:pt x="356" y="7"/>
                      <a:pt x="224" y="0"/>
                      <a:pt x="190" y="21"/>
                    </a:cubicBezTo>
                    <a:cubicBezTo>
                      <a:pt x="156" y="41"/>
                      <a:pt x="0" y="48"/>
                      <a:pt x="44" y="8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5" name="Freeform 210">
                <a:extLst>
                  <a:ext uri="{FF2B5EF4-FFF2-40B4-BE49-F238E27FC236}">
                    <a16:creationId xmlns:a16="http://schemas.microsoft.com/office/drawing/2014/main" id="{9C9B30A6-A6F8-4963-BF53-A35133530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122" y="1044554"/>
                <a:ext cx="255548" cy="142804"/>
              </a:xfrm>
              <a:custGeom>
                <a:avLst/>
                <a:gdLst>
                  <a:gd name="T0" fmla="*/ 471 w 600"/>
                  <a:gd name="T1" fmla="*/ 54 h 336"/>
                  <a:gd name="T2" fmla="*/ 328 w 600"/>
                  <a:gd name="T3" fmla="*/ 23 h 336"/>
                  <a:gd name="T4" fmla="*/ 352 w 600"/>
                  <a:gd name="T5" fmla="*/ 111 h 336"/>
                  <a:gd name="T6" fmla="*/ 264 w 600"/>
                  <a:gd name="T7" fmla="*/ 88 h 336"/>
                  <a:gd name="T8" fmla="*/ 237 w 600"/>
                  <a:gd name="T9" fmla="*/ 142 h 336"/>
                  <a:gd name="T10" fmla="*/ 190 w 600"/>
                  <a:gd name="T11" fmla="*/ 145 h 336"/>
                  <a:gd name="T12" fmla="*/ 64 w 600"/>
                  <a:gd name="T13" fmla="*/ 30 h 336"/>
                  <a:gd name="T14" fmla="*/ 54 w 600"/>
                  <a:gd name="T15" fmla="*/ 125 h 336"/>
                  <a:gd name="T16" fmla="*/ 176 w 600"/>
                  <a:gd name="T17" fmla="*/ 210 h 336"/>
                  <a:gd name="T18" fmla="*/ 359 w 600"/>
                  <a:gd name="T19" fmla="*/ 206 h 336"/>
                  <a:gd name="T20" fmla="*/ 342 w 600"/>
                  <a:gd name="T21" fmla="*/ 301 h 336"/>
                  <a:gd name="T22" fmla="*/ 501 w 600"/>
                  <a:gd name="T23" fmla="*/ 308 h 336"/>
                  <a:gd name="T24" fmla="*/ 565 w 600"/>
                  <a:gd name="T25" fmla="*/ 247 h 336"/>
                  <a:gd name="T26" fmla="*/ 559 w 600"/>
                  <a:gd name="T27" fmla="*/ 169 h 336"/>
                  <a:gd name="T28" fmla="*/ 471 w 600"/>
                  <a:gd name="T29" fmla="*/ 5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0" h="336">
                    <a:moveTo>
                      <a:pt x="471" y="54"/>
                    </a:moveTo>
                    <a:cubicBezTo>
                      <a:pt x="467" y="88"/>
                      <a:pt x="389" y="47"/>
                      <a:pt x="328" y="23"/>
                    </a:cubicBezTo>
                    <a:cubicBezTo>
                      <a:pt x="267" y="0"/>
                      <a:pt x="305" y="71"/>
                      <a:pt x="352" y="111"/>
                    </a:cubicBezTo>
                    <a:cubicBezTo>
                      <a:pt x="399" y="152"/>
                      <a:pt x="328" y="132"/>
                      <a:pt x="264" y="88"/>
                    </a:cubicBezTo>
                    <a:cubicBezTo>
                      <a:pt x="200" y="44"/>
                      <a:pt x="207" y="118"/>
                      <a:pt x="237" y="142"/>
                    </a:cubicBezTo>
                    <a:cubicBezTo>
                      <a:pt x="267" y="166"/>
                      <a:pt x="230" y="199"/>
                      <a:pt x="190" y="145"/>
                    </a:cubicBezTo>
                    <a:cubicBezTo>
                      <a:pt x="149" y="91"/>
                      <a:pt x="129" y="34"/>
                      <a:pt x="64" y="30"/>
                    </a:cubicBezTo>
                    <a:cubicBezTo>
                      <a:pt x="0" y="27"/>
                      <a:pt x="29" y="93"/>
                      <a:pt x="54" y="125"/>
                    </a:cubicBezTo>
                    <a:cubicBezTo>
                      <a:pt x="88" y="169"/>
                      <a:pt x="122" y="179"/>
                      <a:pt x="176" y="210"/>
                    </a:cubicBezTo>
                    <a:cubicBezTo>
                      <a:pt x="230" y="240"/>
                      <a:pt x="318" y="196"/>
                      <a:pt x="359" y="206"/>
                    </a:cubicBezTo>
                    <a:cubicBezTo>
                      <a:pt x="399" y="216"/>
                      <a:pt x="315" y="267"/>
                      <a:pt x="342" y="301"/>
                    </a:cubicBezTo>
                    <a:cubicBezTo>
                      <a:pt x="369" y="335"/>
                      <a:pt x="443" y="311"/>
                      <a:pt x="501" y="308"/>
                    </a:cubicBezTo>
                    <a:cubicBezTo>
                      <a:pt x="559" y="304"/>
                      <a:pt x="532" y="271"/>
                      <a:pt x="565" y="247"/>
                    </a:cubicBezTo>
                    <a:cubicBezTo>
                      <a:pt x="599" y="223"/>
                      <a:pt x="532" y="227"/>
                      <a:pt x="559" y="169"/>
                    </a:cubicBezTo>
                    <a:cubicBezTo>
                      <a:pt x="586" y="111"/>
                      <a:pt x="474" y="20"/>
                      <a:pt x="471" y="5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6" name="Freeform 211">
                <a:extLst>
                  <a:ext uri="{FF2B5EF4-FFF2-40B4-BE49-F238E27FC236}">
                    <a16:creationId xmlns:a16="http://schemas.microsoft.com/office/drawing/2014/main" id="{484869FF-F582-4040-BC8C-9FE2A11B60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506" y="1578189"/>
                <a:ext cx="97710" cy="77039"/>
              </a:xfrm>
              <a:custGeom>
                <a:avLst/>
                <a:gdLst>
                  <a:gd name="T0" fmla="*/ 189 w 231"/>
                  <a:gd name="T1" fmla="*/ 129 h 181"/>
                  <a:gd name="T2" fmla="*/ 200 w 231"/>
                  <a:gd name="T3" fmla="*/ 28 h 181"/>
                  <a:gd name="T4" fmla="*/ 101 w 231"/>
                  <a:gd name="T5" fmla="*/ 4 h 181"/>
                  <a:gd name="T6" fmla="*/ 34 w 231"/>
                  <a:gd name="T7" fmla="*/ 122 h 181"/>
                  <a:gd name="T8" fmla="*/ 189 w 231"/>
                  <a:gd name="T9" fmla="*/ 129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81">
                    <a:moveTo>
                      <a:pt x="189" y="129"/>
                    </a:moveTo>
                    <a:cubicBezTo>
                      <a:pt x="230" y="122"/>
                      <a:pt x="223" y="60"/>
                      <a:pt x="200" y="28"/>
                    </a:cubicBezTo>
                    <a:cubicBezTo>
                      <a:pt x="183" y="4"/>
                      <a:pt x="139" y="0"/>
                      <a:pt x="101" y="4"/>
                    </a:cubicBezTo>
                    <a:cubicBezTo>
                      <a:pt x="64" y="7"/>
                      <a:pt x="0" y="65"/>
                      <a:pt x="34" y="122"/>
                    </a:cubicBezTo>
                    <a:cubicBezTo>
                      <a:pt x="68" y="180"/>
                      <a:pt x="149" y="136"/>
                      <a:pt x="189" y="12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7" name="Freeform 212">
                <a:extLst>
                  <a:ext uri="{FF2B5EF4-FFF2-40B4-BE49-F238E27FC236}">
                    <a16:creationId xmlns:a16="http://schemas.microsoft.com/office/drawing/2014/main" id="{05DC55EE-C270-489F-A676-0A3CAAFB4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3878" y="1243730"/>
                <a:ext cx="969578" cy="695230"/>
              </a:xfrm>
              <a:custGeom>
                <a:avLst/>
                <a:gdLst>
                  <a:gd name="T0" fmla="*/ 1455 w 2275"/>
                  <a:gd name="T1" fmla="*/ 369 h 1632"/>
                  <a:gd name="T2" fmla="*/ 1252 w 2275"/>
                  <a:gd name="T3" fmla="*/ 301 h 1632"/>
                  <a:gd name="T4" fmla="*/ 995 w 2275"/>
                  <a:gd name="T5" fmla="*/ 183 h 1632"/>
                  <a:gd name="T6" fmla="*/ 863 w 2275"/>
                  <a:gd name="T7" fmla="*/ 230 h 1632"/>
                  <a:gd name="T8" fmla="*/ 741 w 2275"/>
                  <a:gd name="T9" fmla="*/ 142 h 1632"/>
                  <a:gd name="T10" fmla="*/ 538 w 2275"/>
                  <a:gd name="T11" fmla="*/ 51 h 1632"/>
                  <a:gd name="T12" fmla="*/ 399 w 2275"/>
                  <a:gd name="T13" fmla="*/ 227 h 1632"/>
                  <a:gd name="T14" fmla="*/ 440 w 2275"/>
                  <a:gd name="T15" fmla="*/ 356 h 1632"/>
                  <a:gd name="T16" fmla="*/ 294 w 2275"/>
                  <a:gd name="T17" fmla="*/ 207 h 1632"/>
                  <a:gd name="T18" fmla="*/ 413 w 2275"/>
                  <a:gd name="T19" fmla="*/ 31 h 1632"/>
                  <a:gd name="T20" fmla="*/ 40 w 2275"/>
                  <a:gd name="T21" fmla="*/ 369 h 1632"/>
                  <a:gd name="T22" fmla="*/ 186 w 2275"/>
                  <a:gd name="T23" fmla="*/ 433 h 1632"/>
                  <a:gd name="T24" fmla="*/ 220 w 2275"/>
                  <a:gd name="T25" fmla="*/ 518 h 1632"/>
                  <a:gd name="T26" fmla="*/ 450 w 2275"/>
                  <a:gd name="T27" fmla="*/ 559 h 1632"/>
                  <a:gd name="T28" fmla="*/ 697 w 2275"/>
                  <a:gd name="T29" fmla="*/ 555 h 1632"/>
                  <a:gd name="T30" fmla="*/ 859 w 2275"/>
                  <a:gd name="T31" fmla="*/ 532 h 1632"/>
                  <a:gd name="T32" fmla="*/ 968 w 2275"/>
                  <a:gd name="T33" fmla="*/ 552 h 1632"/>
                  <a:gd name="T34" fmla="*/ 1123 w 2275"/>
                  <a:gd name="T35" fmla="*/ 667 h 1632"/>
                  <a:gd name="T36" fmla="*/ 1167 w 2275"/>
                  <a:gd name="T37" fmla="*/ 697 h 1632"/>
                  <a:gd name="T38" fmla="*/ 1354 w 2275"/>
                  <a:gd name="T39" fmla="*/ 846 h 1632"/>
                  <a:gd name="T40" fmla="*/ 1479 w 2275"/>
                  <a:gd name="T41" fmla="*/ 968 h 1632"/>
                  <a:gd name="T42" fmla="*/ 1486 w 2275"/>
                  <a:gd name="T43" fmla="*/ 1080 h 1632"/>
                  <a:gd name="T44" fmla="*/ 1272 w 2275"/>
                  <a:gd name="T45" fmla="*/ 1137 h 1632"/>
                  <a:gd name="T46" fmla="*/ 991 w 2275"/>
                  <a:gd name="T47" fmla="*/ 1195 h 1632"/>
                  <a:gd name="T48" fmla="*/ 1117 w 2275"/>
                  <a:gd name="T49" fmla="*/ 1297 h 1632"/>
                  <a:gd name="T50" fmla="*/ 1306 w 2275"/>
                  <a:gd name="T51" fmla="*/ 1276 h 1632"/>
                  <a:gd name="T52" fmla="*/ 1438 w 2275"/>
                  <a:gd name="T53" fmla="*/ 1452 h 1632"/>
                  <a:gd name="T54" fmla="*/ 1858 w 2275"/>
                  <a:gd name="T55" fmla="*/ 1601 h 1632"/>
                  <a:gd name="T56" fmla="*/ 1773 w 2275"/>
                  <a:gd name="T57" fmla="*/ 1418 h 1632"/>
                  <a:gd name="T58" fmla="*/ 1939 w 2275"/>
                  <a:gd name="T59" fmla="*/ 1344 h 1632"/>
                  <a:gd name="T60" fmla="*/ 1736 w 2275"/>
                  <a:gd name="T61" fmla="*/ 1124 h 1632"/>
                  <a:gd name="T62" fmla="*/ 1865 w 2275"/>
                  <a:gd name="T63" fmla="*/ 1077 h 1632"/>
                  <a:gd name="T64" fmla="*/ 2058 w 2275"/>
                  <a:gd name="T65" fmla="*/ 1165 h 1632"/>
                  <a:gd name="T66" fmla="*/ 2234 w 2275"/>
                  <a:gd name="T67" fmla="*/ 1022 h 1632"/>
                  <a:gd name="T68" fmla="*/ 2081 w 2275"/>
                  <a:gd name="T69" fmla="*/ 911 h 1632"/>
                  <a:gd name="T70" fmla="*/ 1811 w 2275"/>
                  <a:gd name="T71" fmla="*/ 792 h 1632"/>
                  <a:gd name="T72" fmla="*/ 1814 w 2275"/>
                  <a:gd name="T73" fmla="*/ 684 h 1632"/>
                  <a:gd name="T74" fmla="*/ 1770 w 2275"/>
                  <a:gd name="T75" fmla="*/ 606 h 1632"/>
                  <a:gd name="T76" fmla="*/ 1675 w 2275"/>
                  <a:gd name="T77" fmla="*/ 569 h 1632"/>
                  <a:gd name="T78" fmla="*/ 1570 w 2275"/>
                  <a:gd name="T79" fmla="*/ 471 h 1632"/>
                  <a:gd name="T80" fmla="*/ 1418 w 2275"/>
                  <a:gd name="T81" fmla="*/ 454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75" h="1632">
                    <a:moveTo>
                      <a:pt x="1391" y="430"/>
                    </a:moveTo>
                    <a:cubicBezTo>
                      <a:pt x="1425" y="427"/>
                      <a:pt x="1465" y="400"/>
                      <a:pt x="1455" y="369"/>
                    </a:cubicBezTo>
                    <a:cubicBezTo>
                      <a:pt x="1445" y="339"/>
                      <a:pt x="1357" y="335"/>
                      <a:pt x="1340" y="373"/>
                    </a:cubicBezTo>
                    <a:cubicBezTo>
                      <a:pt x="1323" y="410"/>
                      <a:pt x="1252" y="332"/>
                      <a:pt x="1252" y="301"/>
                    </a:cubicBezTo>
                    <a:cubicBezTo>
                      <a:pt x="1252" y="271"/>
                      <a:pt x="1144" y="298"/>
                      <a:pt x="1157" y="247"/>
                    </a:cubicBezTo>
                    <a:cubicBezTo>
                      <a:pt x="1171" y="197"/>
                      <a:pt x="1032" y="183"/>
                      <a:pt x="995" y="183"/>
                    </a:cubicBezTo>
                    <a:cubicBezTo>
                      <a:pt x="958" y="183"/>
                      <a:pt x="903" y="213"/>
                      <a:pt x="910" y="247"/>
                    </a:cubicBezTo>
                    <a:cubicBezTo>
                      <a:pt x="917" y="281"/>
                      <a:pt x="870" y="268"/>
                      <a:pt x="863" y="230"/>
                    </a:cubicBezTo>
                    <a:cubicBezTo>
                      <a:pt x="856" y="193"/>
                      <a:pt x="765" y="271"/>
                      <a:pt x="737" y="271"/>
                    </a:cubicBezTo>
                    <a:cubicBezTo>
                      <a:pt x="710" y="271"/>
                      <a:pt x="754" y="173"/>
                      <a:pt x="741" y="142"/>
                    </a:cubicBezTo>
                    <a:cubicBezTo>
                      <a:pt x="727" y="112"/>
                      <a:pt x="707" y="102"/>
                      <a:pt x="687" y="51"/>
                    </a:cubicBezTo>
                    <a:cubicBezTo>
                      <a:pt x="666" y="0"/>
                      <a:pt x="565" y="21"/>
                      <a:pt x="538" y="51"/>
                    </a:cubicBezTo>
                    <a:cubicBezTo>
                      <a:pt x="511" y="81"/>
                      <a:pt x="423" y="68"/>
                      <a:pt x="375" y="115"/>
                    </a:cubicBezTo>
                    <a:cubicBezTo>
                      <a:pt x="328" y="163"/>
                      <a:pt x="379" y="210"/>
                      <a:pt x="399" y="227"/>
                    </a:cubicBezTo>
                    <a:cubicBezTo>
                      <a:pt x="419" y="244"/>
                      <a:pt x="328" y="271"/>
                      <a:pt x="358" y="298"/>
                    </a:cubicBezTo>
                    <a:cubicBezTo>
                      <a:pt x="389" y="325"/>
                      <a:pt x="436" y="312"/>
                      <a:pt x="440" y="356"/>
                    </a:cubicBezTo>
                    <a:cubicBezTo>
                      <a:pt x="443" y="400"/>
                      <a:pt x="328" y="342"/>
                      <a:pt x="311" y="305"/>
                    </a:cubicBezTo>
                    <a:cubicBezTo>
                      <a:pt x="294" y="268"/>
                      <a:pt x="318" y="234"/>
                      <a:pt x="294" y="207"/>
                    </a:cubicBezTo>
                    <a:cubicBezTo>
                      <a:pt x="270" y="180"/>
                      <a:pt x="291" y="146"/>
                      <a:pt x="335" y="98"/>
                    </a:cubicBezTo>
                    <a:cubicBezTo>
                      <a:pt x="379" y="51"/>
                      <a:pt x="413" y="58"/>
                      <a:pt x="413" y="31"/>
                    </a:cubicBezTo>
                    <a:cubicBezTo>
                      <a:pt x="413" y="4"/>
                      <a:pt x="223" y="4"/>
                      <a:pt x="111" y="105"/>
                    </a:cubicBezTo>
                    <a:cubicBezTo>
                      <a:pt x="0" y="207"/>
                      <a:pt x="33" y="342"/>
                      <a:pt x="40" y="369"/>
                    </a:cubicBezTo>
                    <a:cubicBezTo>
                      <a:pt x="47" y="396"/>
                      <a:pt x="145" y="383"/>
                      <a:pt x="203" y="400"/>
                    </a:cubicBezTo>
                    <a:cubicBezTo>
                      <a:pt x="260" y="417"/>
                      <a:pt x="230" y="439"/>
                      <a:pt x="186" y="433"/>
                    </a:cubicBezTo>
                    <a:cubicBezTo>
                      <a:pt x="142" y="426"/>
                      <a:pt x="67" y="413"/>
                      <a:pt x="71" y="444"/>
                    </a:cubicBezTo>
                    <a:cubicBezTo>
                      <a:pt x="74" y="474"/>
                      <a:pt x="165" y="531"/>
                      <a:pt x="220" y="518"/>
                    </a:cubicBezTo>
                    <a:cubicBezTo>
                      <a:pt x="274" y="504"/>
                      <a:pt x="274" y="505"/>
                      <a:pt x="297" y="535"/>
                    </a:cubicBezTo>
                    <a:cubicBezTo>
                      <a:pt x="321" y="565"/>
                      <a:pt x="385" y="555"/>
                      <a:pt x="450" y="559"/>
                    </a:cubicBezTo>
                    <a:cubicBezTo>
                      <a:pt x="514" y="562"/>
                      <a:pt x="589" y="586"/>
                      <a:pt x="619" y="589"/>
                    </a:cubicBezTo>
                    <a:cubicBezTo>
                      <a:pt x="649" y="593"/>
                      <a:pt x="687" y="572"/>
                      <a:pt x="697" y="555"/>
                    </a:cubicBezTo>
                    <a:cubicBezTo>
                      <a:pt x="707" y="538"/>
                      <a:pt x="832" y="582"/>
                      <a:pt x="869" y="579"/>
                    </a:cubicBezTo>
                    <a:cubicBezTo>
                      <a:pt x="907" y="576"/>
                      <a:pt x="882" y="542"/>
                      <a:pt x="859" y="532"/>
                    </a:cubicBezTo>
                    <a:cubicBezTo>
                      <a:pt x="835" y="521"/>
                      <a:pt x="846" y="477"/>
                      <a:pt x="876" y="494"/>
                    </a:cubicBezTo>
                    <a:cubicBezTo>
                      <a:pt x="907" y="511"/>
                      <a:pt x="957" y="521"/>
                      <a:pt x="968" y="552"/>
                    </a:cubicBezTo>
                    <a:cubicBezTo>
                      <a:pt x="976" y="578"/>
                      <a:pt x="1005" y="565"/>
                      <a:pt x="1008" y="589"/>
                    </a:cubicBezTo>
                    <a:cubicBezTo>
                      <a:pt x="1012" y="613"/>
                      <a:pt x="1120" y="640"/>
                      <a:pt x="1123" y="667"/>
                    </a:cubicBezTo>
                    <a:cubicBezTo>
                      <a:pt x="1127" y="694"/>
                      <a:pt x="1018" y="708"/>
                      <a:pt x="1049" y="731"/>
                    </a:cubicBezTo>
                    <a:cubicBezTo>
                      <a:pt x="1079" y="755"/>
                      <a:pt x="1127" y="701"/>
                      <a:pt x="1167" y="697"/>
                    </a:cubicBezTo>
                    <a:cubicBezTo>
                      <a:pt x="1208" y="694"/>
                      <a:pt x="1208" y="785"/>
                      <a:pt x="1238" y="772"/>
                    </a:cubicBezTo>
                    <a:cubicBezTo>
                      <a:pt x="1280" y="753"/>
                      <a:pt x="1313" y="789"/>
                      <a:pt x="1354" y="846"/>
                    </a:cubicBezTo>
                    <a:cubicBezTo>
                      <a:pt x="1394" y="904"/>
                      <a:pt x="1350" y="958"/>
                      <a:pt x="1354" y="978"/>
                    </a:cubicBezTo>
                    <a:cubicBezTo>
                      <a:pt x="1357" y="999"/>
                      <a:pt x="1435" y="992"/>
                      <a:pt x="1479" y="968"/>
                    </a:cubicBezTo>
                    <a:cubicBezTo>
                      <a:pt x="1523" y="945"/>
                      <a:pt x="1563" y="995"/>
                      <a:pt x="1597" y="1026"/>
                    </a:cubicBezTo>
                    <a:cubicBezTo>
                      <a:pt x="1631" y="1056"/>
                      <a:pt x="1472" y="1107"/>
                      <a:pt x="1486" y="1080"/>
                    </a:cubicBezTo>
                    <a:cubicBezTo>
                      <a:pt x="1499" y="1053"/>
                      <a:pt x="1391" y="972"/>
                      <a:pt x="1293" y="1009"/>
                    </a:cubicBezTo>
                    <a:cubicBezTo>
                      <a:pt x="1194" y="1046"/>
                      <a:pt x="1262" y="1104"/>
                      <a:pt x="1272" y="1137"/>
                    </a:cubicBezTo>
                    <a:cubicBezTo>
                      <a:pt x="1282" y="1171"/>
                      <a:pt x="1184" y="1205"/>
                      <a:pt x="1093" y="1175"/>
                    </a:cubicBezTo>
                    <a:cubicBezTo>
                      <a:pt x="1002" y="1144"/>
                      <a:pt x="1029" y="1195"/>
                      <a:pt x="991" y="1195"/>
                    </a:cubicBezTo>
                    <a:cubicBezTo>
                      <a:pt x="954" y="1195"/>
                      <a:pt x="914" y="1253"/>
                      <a:pt x="947" y="1290"/>
                    </a:cubicBezTo>
                    <a:cubicBezTo>
                      <a:pt x="981" y="1327"/>
                      <a:pt x="1056" y="1293"/>
                      <a:pt x="1117" y="1297"/>
                    </a:cubicBezTo>
                    <a:cubicBezTo>
                      <a:pt x="1178" y="1300"/>
                      <a:pt x="1184" y="1317"/>
                      <a:pt x="1191" y="1283"/>
                    </a:cubicBezTo>
                    <a:cubicBezTo>
                      <a:pt x="1198" y="1249"/>
                      <a:pt x="1262" y="1266"/>
                      <a:pt x="1306" y="1276"/>
                    </a:cubicBezTo>
                    <a:cubicBezTo>
                      <a:pt x="1350" y="1286"/>
                      <a:pt x="1340" y="1347"/>
                      <a:pt x="1394" y="1354"/>
                    </a:cubicBezTo>
                    <a:cubicBezTo>
                      <a:pt x="1448" y="1361"/>
                      <a:pt x="1404" y="1415"/>
                      <a:pt x="1438" y="1452"/>
                    </a:cubicBezTo>
                    <a:cubicBezTo>
                      <a:pt x="1472" y="1490"/>
                      <a:pt x="1580" y="1469"/>
                      <a:pt x="1621" y="1510"/>
                    </a:cubicBezTo>
                    <a:cubicBezTo>
                      <a:pt x="1662" y="1550"/>
                      <a:pt x="1834" y="1631"/>
                      <a:pt x="1858" y="1601"/>
                    </a:cubicBezTo>
                    <a:cubicBezTo>
                      <a:pt x="1885" y="1567"/>
                      <a:pt x="1709" y="1411"/>
                      <a:pt x="1658" y="1398"/>
                    </a:cubicBezTo>
                    <a:cubicBezTo>
                      <a:pt x="1607" y="1384"/>
                      <a:pt x="1709" y="1368"/>
                      <a:pt x="1773" y="1418"/>
                    </a:cubicBezTo>
                    <a:cubicBezTo>
                      <a:pt x="1838" y="1469"/>
                      <a:pt x="1932" y="1493"/>
                      <a:pt x="1980" y="1432"/>
                    </a:cubicBezTo>
                    <a:cubicBezTo>
                      <a:pt x="2027" y="1371"/>
                      <a:pt x="1939" y="1388"/>
                      <a:pt x="1939" y="1344"/>
                    </a:cubicBezTo>
                    <a:cubicBezTo>
                      <a:pt x="1939" y="1300"/>
                      <a:pt x="1908" y="1239"/>
                      <a:pt x="1861" y="1239"/>
                    </a:cubicBezTo>
                    <a:cubicBezTo>
                      <a:pt x="1813" y="1239"/>
                      <a:pt x="1692" y="1144"/>
                      <a:pt x="1736" y="1124"/>
                    </a:cubicBezTo>
                    <a:cubicBezTo>
                      <a:pt x="1780" y="1104"/>
                      <a:pt x="1723" y="1077"/>
                      <a:pt x="1756" y="1039"/>
                    </a:cubicBezTo>
                    <a:cubicBezTo>
                      <a:pt x="1790" y="1002"/>
                      <a:pt x="1824" y="1073"/>
                      <a:pt x="1865" y="1077"/>
                    </a:cubicBezTo>
                    <a:cubicBezTo>
                      <a:pt x="1905" y="1080"/>
                      <a:pt x="1912" y="1131"/>
                      <a:pt x="1976" y="1185"/>
                    </a:cubicBezTo>
                    <a:cubicBezTo>
                      <a:pt x="2041" y="1239"/>
                      <a:pt x="2047" y="1202"/>
                      <a:pt x="2058" y="1165"/>
                    </a:cubicBezTo>
                    <a:cubicBezTo>
                      <a:pt x="2068" y="1127"/>
                      <a:pt x="2139" y="1158"/>
                      <a:pt x="2135" y="1121"/>
                    </a:cubicBezTo>
                    <a:cubicBezTo>
                      <a:pt x="2132" y="1083"/>
                      <a:pt x="2193" y="1039"/>
                      <a:pt x="2234" y="1022"/>
                    </a:cubicBezTo>
                    <a:cubicBezTo>
                      <a:pt x="2274" y="1005"/>
                      <a:pt x="2200" y="965"/>
                      <a:pt x="2146" y="968"/>
                    </a:cubicBezTo>
                    <a:cubicBezTo>
                      <a:pt x="2091" y="972"/>
                      <a:pt x="2081" y="934"/>
                      <a:pt x="2081" y="911"/>
                    </a:cubicBezTo>
                    <a:cubicBezTo>
                      <a:pt x="2081" y="887"/>
                      <a:pt x="1980" y="829"/>
                      <a:pt x="1946" y="840"/>
                    </a:cubicBezTo>
                    <a:cubicBezTo>
                      <a:pt x="1912" y="850"/>
                      <a:pt x="1855" y="796"/>
                      <a:pt x="1811" y="792"/>
                    </a:cubicBezTo>
                    <a:cubicBezTo>
                      <a:pt x="1767" y="789"/>
                      <a:pt x="1702" y="755"/>
                      <a:pt x="1709" y="708"/>
                    </a:cubicBezTo>
                    <a:cubicBezTo>
                      <a:pt x="1716" y="660"/>
                      <a:pt x="1797" y="721"/>
                      <a:pt x="1814" y="684"/>
                    </a:cubicBezTo>
                    <a:cubicBezTo>
                      <a:pt x="1831" y="647"/>
                      <a:pt x="1729" y="667"/>
                      <a:pt x="1726" y="640"/>
                    </a:cubicBezTo>
                    <a:cubicBezTo>
                      <a:pt x="1723" y="613"/>
                      <a:pt x="1750" y="623"/>
                      <a:pt x="1770" y="606"/>
                    </a:cubicBezTo>
                    <a:cubicBezTo>
                      <a:pt x="1790" y="589"/>
                      <a:pt x="1753" y="555"/>
                      <a:pt x="1729" y="542"/>
                    </a:cubicBezTo>
                    <a:cubicBezTo>
                      <a:pt x="1706" y="528"/>
                      <a:pt x="1699" y="569"/>
                      <a:pt x="1675" y="569"/>
                    </a:cubicBezTo>
                    <a:cubicBezTo>
                      <a:pt x="1651" y="569"/>
                      <a:pt x="1672" y="532"/>
                      <a:pt x="1689" y="508"/>
                    </a:cubicBezTo>
                    <a:cubicBezTo>
                      <a:pt x="1706" y="484"/>
                      <a:pt x="1611" y="457"/>
                      <a:pt x="1570" y="471"/>
                    </a:cubicBezTo>
                    <a:cubicBezTo>
                      <a:pt x="1530" y="484"/>
                      <a:pt x="1516" y="460"/>
                      <a:pt x="1516" y="433"/>
                    </a:cubicBezTo>
                    <a:cubicBezTo>
                      <a:pt x="1516" y="405"/>
                      <a:pt x="1445" y="433"/>
                      <a:pt x="1418" y="454"/>
                    </a:cubicBezTo>
                    <a:cubicBezTo>
                      <a:pt x="1391" y="474"/>
                      <a:pt x="1357" y="433"/>
                      <a:pt x="1391" y="43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8" name="Freeform 213">
                <a:extLst>
                  <a:ext uri="{FF2B5EF4-FFF2-40B4-BE49-F238E27FC236}">
                    <a16:creationId xmlns:a16="http://schemas.microsoft.com/office/drawing/2014/main" id="{C96876D7-432C-4376-8593-F7B53A89B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8951" y="1903256"/>
                <a:ext cx="52612" cy="39458"/>
              </a:xfrm>
              <a:custGeom>
                <a:avLst/>
                <a:gdLst>
                  <a:gd name="T0" fmla="*/ 51 w 123"/>
                  <a:gd name="T1" fmla="*/ 88 h 94"/>
                  <a:gd name="T2" fmla="*/ 61 w 123"/>
                  <a:gd name="T3" fmla="*/ 3 h 94"/>
                  <a:gd name="T4" fmla="*/ 51 w 123"/>
                  <a:gd name="T5" fmla="*/ 8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3" h="94">
                    <a:moveTo>
                      <a:pt x="51" y="88"/>
                    </a:moveTo>
                    <a:cubicBezTo>
                      <a:pt x="75" y="85"/>
                      <a:pt x="122" y="0"/>
                      <a:pt x="61" y="3"/>
                    </a:cubicBezTo>
                    <a:cubicBezTo>
                      <a:pt x="0" y="7"/>
                      <a:pt x="14" y="93"/>
                      <a:pt x="51" y="8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69" name="Freeform 214">
                <a:extLst>
                  <a:ext uri="{FF2B5EF4-FFF2-40B4-BE49-F238E27FC236}">
                    <a16:creationId xmlns:a16="http://schemas.microsoft.com/office/drawing/2014/main" id="{B55D2DDD-E5EF-4964-98DD-C1C130D28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5539" y="1861917"/>
                <a:ext cx="86436" cy="62005"/>
              </a:xfrm>
              <a:custGeom>
                <a:avLst/>
                <a:gdLst>
                  <a:gd name="T0" fmla="*/ 65 w 201"/>
                  <a:gd name="T1" fmla="*/ 112 h 146"/>
                  <a:gd name="T2" fmla="*/ 194 w 201"/>
                  <a:gd name="T3" fmla="*/ 27 h 146"/>
                  <a:gd name="T4" fmla="*/ 65 w 201"/>
                  <a:gd name="T5" fmla="*/ 11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1" h="146">
                    <a:moveTo>
                      <a:pt x="65" y="112"/>
                    </a:moveTo>
                    <a:cubicBezTo>
                      <a:pt x="119" y="145"/>
                      <a:pt x="200" y="54"/>
                      <a:pt x="194" y="27"/>
                    </a:cubicBezTo>
                    <a:cubicBezTo>
                      <a:pt x="187" y="0"/>
                      <a:pt x="0" y="71"/>
                      <a:pt x="65" y="11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70" name="Freeform 215">
                <a:extLst>
                  <a:ext uri="{FF2B5EF4-FFF2-40B4-BE49-F238E27FC236}">
                    <a16:creationId xmlns:a16="http://schemas.microsoft.com/office/drawing/2014/main" id="{47B2357B-324D-48CE-B5D8-7D1DEDF6A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3468" y="1707841"/>
                <a:ext cx="229241" cy="154077"/>
              </a:xfrm>
              <a:custGeom>
                <a:avLst/>
                <a:gdLst>
                  <a:gd name="T0" fmla="*/ 528 w 536"/>
                  <a:gd name="T1" fmla="*/ 284 h 360"/>
                  <a:gd name="T2" fmla="*/ 423 w 536"/>
                  <a:gd name="T3" fmla="*/ 200 h 360"/>
                  <a:gd name="T4" fmla="*/ 274 w 536"/>
                  <a:gd name="T5" fmla="*/ 112 h 360"/>
                  <a:gd name="T6" fmla="*/ 179 w 536"/>
                  <a:gd name="T7" fmla="*/ 41 h 360"/>
                  <a:gd name="T8" fmla="*/ 95 w 536"/>
                  <a:gd name="T9" fmla="*/ 91 h 360"/>
                  <a:gd name="T10" fmla="*/ 74 w 536"/>
                  <a:gd name="T11" fmla="*/ 196 h 360"/>
                  <a:gd name="T12" fmla="*/ 10 w 536"/>
                  <a:gd name="T13" fmla="*/ 298 h 360"/>
                  <a:gd name="T14" fmla="*/ 105 w 536"/>
                  <a:gd name="T15" fmla="*/ 295 h 360"/>
                  <a:gd name="T16" fmla="*/ 145 w 536"/>
                  <a:gd name="T17" fmla="*/ 355 h 360"/>
                  <a:gd name="T18" fmla="*/ 274 w 536"/>
                  <a:gd name="T19" fmla="*/ 284 h 360"/>
                  <a:gd name="T20" fmla="*/ 372 w 536"/>
                  <a:gd name="T21" fmla="*/ 281 h 360"/>
                  <a:gd name="T22" fmla="*/ 528 w 536"/>
                  <a:gd name="T23" fmla="*/ 284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6" h="360">
                    <a:moveTo>
                      <a:pt x="528" y="284"/>
                    </a:moveTo>
                    <a:cubicBezTo>
                      <a:pt x="535" y="251"/>
                      <a:pt x="416" y="237"/>
                      <a:pt x="423" y="200"/>
                    </a:cubicBezTo>
                    <a:cubicBezTo>
                      <a:pt x="430" y="163"/>
                      <a:pt x="311" y="132"/>
                      <a:pt x="274" y="112"/>
                    </a:cubicBezTo>
                    <a:cubicBezTo>
                      <a:pt x="237" y="91"/>
                      <a:pt x="179" y="81"/>
                      <a:pt x="179" y="41"/>
                    </a:cubicBezTo>
                    <a:cubicBezTo>
                      <a:pt x="179" y="0"/>
                      <a:pt x="98" y="31"/>
                      <a:pt x="95" y="91"/>
                    </a:cubicBezTo>
                    <a:cubicBezTo>
                      <a:pt x="91" y="152"/>
                      <a:pt x="57" y="139"/>
                      <a:pt x="74" y="196"/>
                    </a:cubicBezTo>
                    <a:cubicBezTo>
                      <a:pt x="91" y="254"/>
                      <a:pt x="0" y="268"/>
                      <a:pt x="10" y="298"/>
                    </a:cubicBezTo>
                    <a:cubicBezTo>
                      <a:pt x="20" y="328"/>
                      <a:pt x="64" y="295"/>
                      <a:pt x="105" y="295"/>
                    </a:cubicBezTo>
                    <a:cubicBezTo>
                      <a:pt x="145" y="295"/>
                      <a:pt x="94" y="351"/>
                      <a:pt x="145" y="355"/>
                    </a:cubicBezTo>
                    <a:cubicBezTo>
                      <a:pt x="186" y="359"/>
                      <a:pt x="257" y="312"/>
                      <a:pt x="274" y="284"/>
                    </a:cubicBezTo>
                    <a:cubicBezTo>
                      <a:pt x="291" y="257"/>
                      <a:pt x="325" y="247"/>
                      <a:pt x="372" y="281"/>
                    </a:cubicBezTo>
                    <a:cubicBezTo>
                      <a:pt x="419" y="315"/>
                      <a:pt x="521" y="318"/>
                      <a:pt x="528" y="28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71" name="Freeform 216">
                <a:extLst>
                  <a:ext uri="{FF2B5EF4-FFF2-40B4-BE49-F238E27FC236}">
                    <a16:creationId xmlns:a16="http://schemas.microsoft.com/office/drawing/2014/main" id="{BC1F8D09-959D-46EF-9E7A-871753912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1038" y="2408706"/>
                <a:ext cx="234878" cy="208569"/>
              </a:xfrm>
              <a:custGeom>
                <a:avLst/>
                <a:gdLst>
                  <a:gd name="T0" fmla="*/ 303 w 550"/>
                  <a:gd name="T1" fmla="*/ 38 h 488"/>
                  <a:gd name="T2" fmla="*/ 266 w 550"/>
                  <a:gd name="T3" fmla="*/ 13 h 488"/>
                  <a:gd name="T4" fmla="*/ 142 w 550"/>
                  <a:gd name="T5" fmla="*/ 185 h 488"/>
                  <a:gd name="T6" fmla="*/ 108 w 550"/>
                  <a:gd name="T7" fmla="*/ 257 h 488"/>
                  <a:gd name="T8" fmla="*/ 66 w 550"/>
                  <a:gd name="T9" fmla="*/ 302 h 488"/>
                  <a:gd name="T10" fmla="*/ 43 w 550"/>
                  <a:gd name="T11" fmla="*/ 395 h 488"/>
                  <a:gd name="T12" fmla="*/ 160 w 550"/>
                  <a:gd name="T13" fmla="*/ 393 h 488"/>
                  <a:gd name="T14" fmla="*/ 269 w 550"/>
                  <a:gd name="T15" fmla="*/ 374 h 488"/>
                  <a:gd name="T16" fmla="*/ 339 w 550"/>
                  <a:gd name="T17" fmla="*/ 393 h 488"/>
                  <a:gd name="T18" fmla="*/ 321 w 550"/>
                  <a:gd name="T19" fmla="*/ 447 h 488"/>
                  <a:gd name="T20" fmla="*/ 386 w 550"/>
                  <a:gd name="T21" fmla="*/ 420 h 488"/>
                  <a:gd name="T22" fmla="*/ 433 w 550"/>
                  <a:gd name="T23" fmla="*/ 442 h 488"/>
                  <a:gd name="T24" fmla="*/ 528 w 550"/>
                  <a:gd name="T25" fmla="*/ 451 h 488"/>
                  <a:gd name="T26" fmla="*/ 494 w 550"/>
                  <a:gd name="T27" fmla="*/ 383 h 488"/>
                  <a:gd name="T28" fmla="*/ 490 w 550"/>
                  <a:gd name="T29" fmla="*/ 343 h 488"/>
                  <a:gd name="T30" fmla="*/ 458 w 550"/>
                  <a:gd name="T31" fmla="*/ 325 h 488"/>
                  <a:gd name="T32" fmla="*/ 463 w 550"/>
                  <a:gd name="T33" fmla="*/ 250 h 488"/>
                  <a:gd name="T34" fmla="*/ 402 w 550"/>
                  <a:gd name="T35" fmla="*/ 235 h 488"/>
                  <a:gd name="T36" fmla="*/ 334 w 550"/>
                  <a:gd name="T37" fmla="*/ 221 h 488"/>
                  <a:gd name="T38" fmla="*/ 300 w 550"/>
                  <a:gd name="T39" fmla="*/ 176 h 488"/>
                  <a:gd name="T40" fmla="*/ 242 w 550"/>
                  <a:gd name="T41" fmla="*/ 178 h 488"/>
                  <a:gd name="T42" fmla="*/ 248 w 550"/>
                  <a:gd name="T43" fmla="*/ 124 h 488"/>
                  <a:gd name="T44" fmla="*/ 303 w 550"/>
                  <a:gd name="T45" fmla="*/ 3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0" h="488">
                    <a:moveTo>
                      <a:pt x="303" y="38"/>
                    </a:moveTo>
                    <a:cubicBezTo>
                      <a:pt x="334" y="20"/>
                      <a:pt x="300" y="0"/>
                      <a:pt x="266" y="13"/>
                    </a:cubicBezTo>
                    <a:cubicBezTo>
                      <a:pt x="233" y="27"/>
                      <a:pt x="142" y="151"/>
                      <a:pt x="142" y="185"/>
                    </a:cubicBezTo>
                    <a:cubicBezTo>
                      <a:pt x="142" y="219"/>
                      <a:pt x="140" y="259"/>
                      <a:pt x="108" y="257"/>
                    </a:cubicBezTo>
                    <a:cubicBezTo>
                      <a:pt x="77" y="255"/>
                      <a:pt x="41" y="284"/>
                      <a:pt x="66" y="302"/>
                    </a:cubicBezTo>
                    <a:cubicBezTo>
                      <a:pt x="90" y="320"/>
                      <a:pt x="0" y="372"/>
                      <a:pt x="43" y="395"/>
                    </a:cubicBezTo>
                    <a:cubicBezTo>
                      <a:pt x="72" y="411"/>
                      <a:pt x="120" y="388"/>
                      <a:pt x="160" y="393"/>
                    </a:cubicBezTo>
                    <a:cubicBezTo>
                      <a:pt x="201" y="397"/>
                      <a:pt x="235" y="399"/>
                      <a:pt x="269" y="374"/>
                    </a:cubicBezTo>
                    <a:cubicBezTo>
                      <a:pt x="303" y="350"/>
                      <a:pt x="303" y="397"/>
                      <a:pt x="339" y="393"/>
                    </a:cubicBezTo>
                    <a:cubicBezTo>
                      <a:pt x="375" y="388"/>
                      <a:pt x="318" y="422"/>
                      <a:pt x="321" y="447"/>
                    </a:cubicBezTo>
                    <a:cubicBezTo>
                      <a:pt x="323" y="472"/>
                      <a:pt x="359" y="433"/>
                      <a:pt x="386" y="420"/>
                    </a:cubicBezTo>
                    <a:cubicBezTo>
                      <a:pt x="413" y="406"/>
                      <a:pt x="447" y="420"/>
                      <a:pt x="433" y="442"/>
                    </a:cubicBezTo>
                    <a:cubicBezTo>
                      <a:pt x="420" y="465"/>
                      <a:pt x="508" y="487"/>
                      <a:pt x="528" y="451"/>
                    </a:cubicBezTo>
                    <a:cubicBezTo>
                      <a:pt x="549" y="415"/>
                      <a:pt x="508" y="359"/>
                      <a:pt x="494" y="383"/>
                    </a:cubicBezTo>
                    <a:cubicBezTo>
                      <a:pt x="481" y="408"/>
                      <a:pt x="461" y="365"/>
                      <a:pt x="490" y="343"/>
                    </a:cubicBezTo>
                    <a:cubicBezTo>
                      <a:pt x="519" y="320"/>
                      <a:pt x="485" y="311"/>
                      <a:pt x="458" y="325"/>
                    </a:cubicBezTo>
                    <a:cubicBezTo>
                      <a:pt x="431" y="338"/>
                      <a:pt x="438" y="264"/>
                      <a:pt x="463" y="250"/>
                    </a:cubicBezTo>
                    <a:cubicBezTo>
                      <a:pt x="488" y="237"/>
                      <a:pt x="402" y="210"/>
                      <a:pt x="402" y="235"/>
                    </a:cubicBezTo>
                    <a:cubicBezTo>
                      <a:pt x="402" y="259"/>
                      <a:pt x="341" y="244"/>
                      <a:pt x="334" y="221"/>
                    </a:cubicBezTo>
                    <a:cubicBezTo>
                      <a:pt x="327" y="198"/>
                      <a:pt x="285" y="192"/>
                      <a:pt x="300" y="176"/>
                    </a:cubicBezTo>
                    <a:cubicBezTo>
                      <a:pt x="316" y="160"/>
                      <a:pt x="248" y="151"/>
                      <a:pt x="242" y="178"/>
                    </a:cubicBezTo>
                    <a:cubicBezTo>
                      <a:pt x="235" y="205"/>
                      <a:pt x="215" y="160"/>
                      <a:pt x="248" y="124"/>
                    </a:cubicBezTo>
                    <a:cubicBezTo>
                      <a:pt x="282" y="88"/>
                      <a:pt x="271" y="56"/>
                      <a:pt x="303" y="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72" name="Freeform 217">
                <a:extLst>
                  <a:ext uri="{FF2B5EF4-FFF2-40B4-BE49-F238E27FC236}">
                    <a16:creationId xmlns:a16="http://schemas.microsoft.com/office/drawing/2014/main" id="{374A2513-D81F-47A9-9B4A-242708423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2476" y="565412"/>
                <a:ext cx="1057893" cy="535513"/>
              </a:xfrm>
              <a:custGeom>
                <a:avLst/>
                <a:gdLst>
                  <a:gd name="T0" fmla="*/ 173 w 2483"/>
                  <a:gd name="T1" fmla="*/ 318 h 1257"/>
                  <a:gd name="T2" fmla="*/ 180 w 2483"/>
                  <a:gd name="T3" fmla="*/ 399 h 1257"/>
                  <a:gd name="T4" fmla="*/ 444 w 2483"/>
                  <a:gd name="T5" fmla="*/ 454 h 1257"/>
                  <a:gd name="T6" fmla="*/ 684 w 2483"/>
                  <a:gd name="T7" fmla="*/ 508 h 1257"/>
                  <a:gd name="T8" fmla="*/ 1009 w 2483"/>
                  <a:gd name="T9" fmla="*/ 420 h 1257"/>
                  <a:gd name="T10" fmla="*/ 759 w 2483"/>
                  <a:gd name="T11" fmla="*/ 538 h 1257"/>
                  <a:gd name="T12" fmla="*/ 725 w 2483"/>
                  <a:gd name="T13" fmla="*/ 602 h 1257"/>
                  <a:gd name="T14" fmla="*/ 488 w 2483"/>
                  <a:gd name="T15" fmla="*/ 670 h 1257"/>
                  <a:gd name="T16" fmla="*/ 779 w 2483"/>
                  <a:gd name="T17" fmla="*/ 853 h 1257"/>
                  <a:gd name="T18" fmla="*/ 376 w 2483"/>
                  <a:gd name="T19" fmla="*/ 900 h 1257"/>
                  <a:gd name="T20" fmla="*/ 542 w 2483"/>
                  <a:gd name="T21" fmla="*/ 951 h 1257"/>
                  <a:gd name="T22" fmla="*/ 528 w 2483"/>
                  <a:gd name="T23" fmla="*/ 1042 h 1257"/>
                  <a:gd name="T24" fmla="*/ 386 w 2483"/>
                  <a:gd name="T25" fmla="*/ 1049 h 1257"/>
                  <a:gd name="T26" fmla="*/ 227 w 2483"/>
                  <a:gd name="T27" fmla="*/ 1174 h 1257"/>
                  <a:gd name="T28" fmla="*/ 613 w 2483"/>
                  <a:gd name="T29" fmla="*/ 1208 h 1257"/>
                  <a:gd name="T30" fmla="*/ 884 w 2483"/>
                  <a:gd name="T31" fmla="*/ 1229 h 1257"/>
                  <a:gd name="T32" fmla="*/ 1090 w 2483"/>
                  <a:gd name="T33" fmla="*/ 1191 h 1257"/>
                  <a:gd name="T34" fmla="*/ 1033 w 2483"/>
                  <a:gd name="T35" fmla="*/ 1124 h 1257"/>
                  <a:gd name="T36" fmla="*/ 877 w 2483"/>
                  <a:gd name="T37" fmla="*/ 1049 h 1257"/>
                  <a:gd name="T38" fmla="*/ 1090 w 2483"/>
                  <a:gd name="T39" fmla="*/ 968 h 1257"/>
                  <a:gd name="T40" fmla="*/ 1385 w 2483"/>
                  <a:gd name="T41" fmla="*/ 802 h 1257"/>
                  <a:gd name="T42" fmla="*/ 1354 w 2483"/>
                  <a:gd name="T43" fmla="*/ 714 h 1257"/>
                  <a:gd name="T44" fmla="*/ 1598 w 2483"/>
                  <a:gd name="T45" fmla="*/ 653 h 1257"/>
                  <a:gd name="T46" fmla="*/ 1903 w 2483"/>
                  <a:gd name="T47" fmla="*/ 460 h 1257"/>
                  <a:gd name="T48" fmla="*/ 1930 w 2483"/>
                  <a:gd name="T49" fmla="*/ 338 h 1257"/>
                  <a:gd name="T50" fmla="*/ 2343 w 2483"/>
                  <a:gd name="T51" fmla="*/ 230 h 1257"/>
                  <a:gd name="T52" fmla="*/ 2245 w 2483"/>
                  <a:gd name="T53" fmla="*/ 108 h 1257"/>
                  <a:gd name="T54" fmla="*/ 1984 w 2483"/>
                  <a:gd name="T55" fmla="*/ 108 h 1257"/>
                  <a:gd name="T56" fmla="*/ 1747 w 2483"/>
                  <a:gd name="T57" fmla="*/ 30 h 1257"/>
                  <a:gd name="T58" fmla="*/ 1480 w 2483"/>
                  <a:gd name="T59" fmla="*/ 64 h 1257"/>
                  <a:gd name="T60" fmla="*/ 1232 w 2483"/>
                  <a:gd name="T61" fmla="*/ 54 h 1257"/>
                  <a:gd name="T62" fmla="*/ 975 w 2483"/>
                  <a:gd name="T63" fmla="*/ 71 h 1257"/>
                  <a:gd name="T64" fmla="*/ 887 w 2483"/>
                  <a:gd name="T65" fmla="*/ 129 h 1257"/>
                  <a:gd name="T66" fmla="*/ 671 w 2483"/>
                  <a:gd name="T67" fmla="*/ 179 h 1257"/>
                  <a:gd name="T68" fmla="*/ 464 w 2483"/>
                  <a:gd name="T69" fmla="*/ 210 h 1257"/>
                  <a:gd name="T70" fmla="*/ 295 w 2483"/>
                  <a:gd name="T71" fmla="*/ 230 h 1257"/>
                  <a:gd name="T72" fmla="*/ 71 w 2483"/>
                  <a:gd name="T73" fmla="*/ 291 h 1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83" h="1257">
                    <a:moveTo>
                      <a:pt x="129" y="308"/>
                    </a:moveTo>
                    <a:cubicBezTo>
                      <a:pt x="176" y="277"/>
                      <a:pt x="214" y="298"/>
                      <a:pt x="173" y="318"/>
                    </a:cubicBezTo>
                    <a:cubicBezTo>
                      <a:pt x="132" y="338"/>
                      <a:pt x="146" y="352"/>
                      <a:pt x="203" y="349"/>
                    </a:cubicBezTo>
                    <a:cubicBezTo>
                      <a:pt x="261" y="345"/>
                      <a:pt x="180" y="366"/>
                      <a:pt x="180" y="399"/>
                    </a:cubicBezTo>
                    <a:cubicBezTo>
                      <a:pt x="180" y="433"/>
                      <a:pt x="247" y="413"/>
                      <a:pt x="251" y="447"/>
                    </a:cubicBezTo>
                    <a:cubicBezTo>
                      <a:pt x="254" y="481"/>
                      <a:pt x="400" y="494"/>
                      <a:pt x="444" y="454"/>
                    </a:cubicBezTo>
                    <a:cubicBezTo>
                      <a:pt x="488" y="413"/>
                      <a:pt x="471" y="464"/>
                      <a:pt x="467" y="491"/>
                    </a:cubicBezTo>
                    <a:cubicBezTo>
                      <a:pt x="464" y="518"/>
                      <a:pt x="674" y="542"/>
                      <a:pt x="684" y="508"/>
                    </a:cubicBezTo>
                    <a:cubicBezTo>
                      <a:pt x="694" y="474"/>
                      <a:pt x="725" y="487"/>
                      <a:pt x="765" y="498"/>
                    </a:cubicBezTo>
                    <a:cubicBezTo>
                      <a:pt x="806" y="508"/>
                      <a:pt x="1006" y="460"/>
                      <a:pt x="1009" y="420"/>
                    </a:cubicBezTo>
                    <a:cubicBezTo>
                      <a:pt x="1012" y="379"/>
                      <a:pt x="1073" y="440"/>
                      <a:pt x="1009" y="484"/>
                    </a:cubicBezTo>
                    <a:cubicBezTo>
                      <a:pt x="945" y="528"/>
                      <a:pt x="816" y="521"/>
                      <a:pt x="759" y="538"/>
                    </a:cubicBezTo>
                    <a:cubicBezTo>
                      <a:pt x="701" y="555"/>
                      <a:pt x="796" y="596"/>
                      <a:pt x="853" y="640"/>
                    </a:cubicBezTo>
                    <a:cubicBezTo>
                      <a:pt x="911" y="684"/>
                      <a:pt x="779" y="659"/>
                      <a:pt x="725" y="602"/>
                    </a:cubicBezTo>
                    <a:cubicBezTo>
                      <a:pt x="671" y="544"/>
                      <a:pt x="549" y="545"/>
                      <a:pt x="484" y="548"/>
                    </a:cubicBezTo>
                    <a:cubicBezTo>
                      <a:pt x="420" y="552"/>
                      <a:pt x="440" y="670"/>
                      <a:pt x="488" y="670"/>
                    </a:cubicBezTo>
                    <a:cubicBezTo>
                      <a:pt x="535" y="670"/>
                      <a:pt x="583" y="687"/>
                      <a:pt x="630" y="762"/>
                    </a:cubicBezTo>
                    <a:cubicBezTo>
                      <a:pt x="677" y="836"/>
                      <a:pt x="779" y="819"/>
                      <a:pt x="779" y="853"/>
                    </a:cubicBezTo>
                    <a:cubicBezTo>
                      <a:pt x="779" y="887"/>
                      <a:pt x="647" y="826"/>
                      <a:pt x="572" y="812"/>
                    </a:cubicBezTo>
                    <a:cubicBezTo>
                      <a:pt x="498" y="799"/>
                      <a:pt x="379" y="846"/>
                      <a:pt x="376" y="900"/>
                    </a:cubicBezTo>
                    <a:cubicBezTo>
                      <a:pt x="373" y="954"/>
                      <a:pt x="484" y="948"/>
                      <a:pt x="559" y="904"/>
                    </a:cubicBezTo>
                    <a:cubicBezTo>
                      <a:pt x="633" y="860"/>
                      <a:pt x="579" y="917"/>
                      <a:pt x="542" y="951"/>
                    </a:cubicBezTo>
                    <a:cubicBezTo>
                      <a:pt x="505" y="985"/>
                      <a:pt x="630" y="1012"/>
                      <a:pt x="630" y="1053"/>
                    </a:cubicBezTo>
                    <a:cubicBezTo>
                      <a:pt x="630" y="1093"/>
                      <a:pt x="539" y="1080"/>
                      <a:pt x="528" y="1042"/>
                    </a:cubicBezTo>
                    <a:cubicBezTo>
                      <a:pt x="518" y="1005"/>
                      <a:pt x="484" y="968"/>
                      <a:pt x="396" y="975"/>
                    </a:cubicBezTo>
                    <a:cubicBezTo>
                      <a:pt x="308" y="982"/>
                      <a:pt x="332" y="1042"/>
                      <a:pt x="386" y="1049"/>
                    </a:cubicBezTo>
                    <a:cubicBezTo>
                      <a:pt x="440" y="1056"/>
                      <a:pt x="444" y="1097"/>
                      <a:pt x="383" y="1097"/>
                    </a:cubicBezTo>
                    <a:cubicBezTo>
                      <a:pt x="322" y="1097"/>
                      <a:pt x="184" y="1135"/>
                      <a:pt x="227" y="1174"/>
                    </a:cubicBezTo>
                    <a:cubicBezTo>
                      <a:pt x="274" y="1218"/>
                      <a:pt x="447" y="1174"/>
                      <a:pt x="478" y="1202"/>
                    </a:cubicBezTo>
                    <a:cubicBezTo>
                      <a:pt x="508" y="1229"/>
                      <a:pt x="593" y="1239"/>
                      <a:pt x="613" y="1208"/>
                    </a:cubicBezTo>
                    <a:cubicBezTo>
                      <a:pt x="633" y="1178"/>
                      <a:pt x="701" y="1191"/>
                      <a:pt x="769" y="1191"/>
                    </a:cubicBezTo>
                    <a:cubicBezTo>
                      <a:pt x="836" y="1191"/>
                      <a:pt x="853" y="1202"/>
                      <a:pt x="884" y="1229"/>
                    </a:cubicBezTo>
                    <a:cubicBezTo>
                      <a:pt x="914" y="1256"/>
                      <a:pt x="968" y="1246"/>
                      <a:pt x="1006" y="1218"/>
                    </a:cubicBezTo>
                    <a:cubicBezTo>
                      <a:pt x="1043" y="1191"/>
                      <a:pt x="1043" y="1191"/>
                      <a:pt x="1090" y="1191"/>
                    </a:cubicBezTo>
                    <a:cubicBezTo>
                      <a:pt x="1138" y="1191"/>
                      <a:pt x="1148" y="1161"/>
                      <a:pt x="1124" y="1124"/>
                    </a:cubicBezTo>
                    <a:cubicBezTo>
                      <a:pt x="1100" y="1086"/>
                      <a:pt x="1040" y="1151"/>
                      <a:pt x="1033" y="1124"/>
                    </a:cubicBezTo>
                    <a:cubicBezTo>
                      <a:pt x="1024" y="1090"/>
                      <a:pt x="968" y="1080"/>
                      <a:pt x="874" y="1093"/>
                    </a:cubicBezTo>
                    <a:cubicBezTo>
                      <a:pt x="779" y="1107"/>
                      <a:pt x="819" y="1032"/>
                      <a:pt x="877" y="1049"/>
                    </a:cubicBezTo>
                    <a:cubicBezTo>
                      <a:pt x="935" y="1066"/>
                      <a:pt x="1012" y="1059"/>
                      <a:pt x="1077" y="1042"/>
                    </a:cubicBezTo>
                    <a:cubicBezTo>
                      <a:pt x="1141" y="1026"/>
                      <a:pt x="1090" y="995"/>
                      <a:pt x="1090" y="968"/>
                    </a:cubicBezTo>
                    <a:cubicBezTo>
                      <a:pt x="1090" y="941"/>
                      <a:pt x="1172" y="958"/>
                      <a:pt x="1232" y="958"/>
                    </a:cubicBezTo>
                    <a:cubicBezTo>
                      <a:pt x="1293" y="958"/>
                      <a:pt x="1381" y="860"/>
                      <a:pt x="1385" y="802"/>
                    </a:cubicBezTo>
                    <a:cubicBezTo>
                      <a:pt x="1388" y="745"/>
                      <a:pt x="1249" y="758"/>
                      <a:pt x="1182" y="758"/>
                    </a:cubicBezTo>
                    <a:cubicBezTo>
                      <a:pt x="1114" y="758"/>
                      <a:pt x="1226" y="707"/>
                      <a:pt x="1354" y="714"/>
                    </a:cubicBezTo>
                    <a:cubicBezTo>
                      <a:pt x="1483" y="721"/>
                      <a:pt x="1425" y="663"/>
                      <a:pt x="1449" y="643"/>
                    </a:cubicBezTo>
                    <a:cubicBezTo>
                      <a:pt x="1473" y="623"/>
                      <a:pt x="1534" y="667"/>
                      <a:pt x="1598" y="653"/>
                    </a:cubicBezTo>
                    <a:cubicBezTo>
                      <a:pt x="1662" y="640"/>
                      <a:pt x="1618" y="586"/>
                      <a:pt x="1662" y="586"/>
                    </a:cubicBezTo>
                    <a:cubicBezTo>
                      <a:pt x="1694" y="586"/>
                      <a:pt x="1764" y="538"/>
                      <a:pt x="1903" y="460"/>
                    </a:cubicBezTo>
                    <a:cubicBezTo>
                      <a:pt x="2041" y="382"/>
                      <a:pt x="2150" y="396"/>
                      <a:pt x="2157" y="352"/>
                    </a:cubicBezTo>
                    <a:cubicBezTo>
                      <a:pt x="2163" y="308"/>
                      <a:pt x="1964" y="352"/>
                      <a:pt x="1930" y="338"/>
                    </a:cubicBezTo>
                    <a:cubicBezTo>
                      <a:pt x="1896" y="325"/>
                      <a:pt x="2069" y="288"/>
                      <a:pt x="2109" y="298"/>
                    </a:cubicBezTo>
                    <a:cubicBezTo>
                      <a:pt x="2150" y="308"/>
                      <a:pt x="2204" y="298"/>
                      <a:pt x="2343" y="230"/>
                    </a:cubicBezTo>
                    <a:cubicBezTo>
                      <a:pt x="2482" y="162"/>
                      <a:pt x="2421" y="145"/>
                      <a:pt x="2363" y="156"/>
                    </a:cubicBezTo>
                    <a:cubicBezTo>
                      <a:pt x="2306" y="166"/>
                      <a:pt x="2241" y="145"/>
                      <a:pt x="2245" y="108"/>
                    </a:cubicBezTo>
                    <a:cubicBezTo>
                      <a:pt x="2248" y="71"/>
                      <a:pt x="2160" y="105"/>
                      <a:pt x="2157" y="85"/>
                    </a:cubicBezTo>
                    <a:cubicBezTo>
                      <a:pt x="2153" y="64"/>
                      <a:pt x="2072" y="74"/>
                      <a:pt x="1984" y="108"/>
                    </a:cubicBezTo>
                    <a:cubicBezTo>
                      <a:pt x="1896" y="142"/>
                      <a:pt x="1977" y="74"/>
                      <a:pt x="2014" y="61"/>
                    </a:cubicBezTo>
                    <a:cubicBezTo>
                      <a:pt x="2052" y="47"/>
                      <a:pt x="1791" y="61"/>
                      <a:pt x="1747" y="30"/>
                    </a:cubicBezTo>
                    <a:cubicBezTo>
                      <a:pt x="1703" y="0"/>
                      <a:pt x="1652" y="81"/>
                      <a:pt x="1612" y="41"/>
                    </a:cubicBezTo>
                    <a:cubicBezTo>
                      <a:pt x="1571" y="0"/>
                      <a:pt x="1466" y="34"/>
                      <a:pt x="1480" y="64"/>
                    </a:cubicBezTo>
                    <a:cubicBezTo>
                      <a:pt x="1493" y="95"/>
                      <a:pt x="1463" y="95"/>
                      <a:pt x="1422" y="61"/>
                    </a:cubicBezTo>
                    <a:cubicBezTo>
                      <a:pt x="1381" y="27"/>
                      <a:pt x="1304" y="64"/>
                      <a:pt x="1232" y="54"/>
                    </a:cubicBezTo>
                    <a:cubicBezTo>
                      <a:pt x="1161" y="44"/>
                      <a:pt x="1192" y="112"/>
                      <a:pt x="1114" y="78"/>
                    </a:cubicBezTo>
                    <a:cubicBezTo>
                      <a:pt x="1036" y="44"/>
                      <a:pt x="951" y="61"/>
                      <a:pt x="975" y="71"/>
                    </a:cubicBezTo>
                    <a:cubicBezTo>
                      <a:pt x="999" y="81"/>
                      <a:pt x="968" y="101"/>
                      <a:pt x="935" y="91"/>
                    </a:cubicBezTo>
                    <a:cubicBezTo>
                      <a:pt x="901" y="81"/>
                      <a:pt x="870" y="95"/>
                      <a:pt x="887" y="129"/>
                    </a:cubicBezTo>
                    <a:cubicBezTo>
                      <a:pt x="904" y="162"/>
                      <a:pt x="762" y="118"/>
                      <a:pt x="762" y="156"/>
                    </a:cubicBezTo>
                    <a:cubicBezTo>
                      <a:pt x="762" y="193"/>
                      <a:pt x="711" y="213"/>
                      <a:pt x="671" y="179"/>
                    </a:cubicBezTo>
                    <a:cubicBezTo>
                      <a:pt x="630" y="145"/>
                      <a:pt x="501" y="135"/>
                      <a:pt x="539" y="166"/>
                    </a:cubicBezTo>
                    <a:cubicBezTo>
                      <a:pt x="576" y="196"/>
                      <a:pt x="423" y="179"/>
                      <a:pt x="464" y="210"/>
                    </a:cubicBezTo>
                    <a:cubicBezTo>
                      <a:pt x="505" y="240"/>
                      <a:pt x="413" y="264"/>
                      <a:pt x="413" y="247"/>
                    </a:cubicBezTo>
                    <a:cubicBezTo>
                      <a:pt x="413" y="230"/>
                      <a:pt x="329" y="200"/>
                      <a:pt x="295" y="230"/>
                    </a:cubicBezTo>
                    <a:cubicBezTo>
                      <a:pt x="261" y="261"/>
                      <a:pt x="251" y="298"/>
                      <a:pt x="234" y="278"/>
                    </a:cubicBezTo>
                    <a:cubicBezTo>
                      <a:pt x="217" y="257"/>
                      <a:pt x="142" y="264"/>
                      <a:pt x="71" y="291"/>
                    </a:cubicBezTo>
                    <a:cubicBezTo>
                      <a:pt x="0" y="318"/>
                      <a:pt x="82" y="338"/>
                      <a:pt x="129" y="30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  <p:grpSp>
          <p:nvGrpSpPr>
            <p:cNvPr id="602" name="Group 601">
              <a:extLst>
                <a:ext uri="{FF2B5EF4-FFF2-40B4-BE49-F238E27FC236}">
                  <a16:creationId xmlns:a16="http://schemas.microsoft.com/office/drawing/2014/main" id="{6126EEDD-BF05-4DA4-A463-347B9B02B9EC}"/>
                </a:ext>
              </a:extLst>
            </p:cNvPr>
            <p:cNvGrpSpPr/>
            <p:nvPr/>
          </p:nvGrpSpPr>
          <p:grpSpPr>
            <a:xfrm>
              <a:off x="2813338" y="2076124"/>
              <a:ext cx="8752513" cy="3855698"/>
              <a:chOff x="2813338" y="2076124"/>
              <a:chExt cx="8752513" cy="3855698"/>
            </a:xfrm>
            <a:grpFill/>
          </p:grpSpPr>
          <p:sp>
            <p:nvSpPr>
              <p:cNvPr id="603" name="Freeform 5">
                <a:extLst>
                  <a:ext uri="{FF2B5EF4-FFF2-40B4-BE49-F238E27FC236}">
                    <a16:creationId xmlns:a16="http://schemas.microsoft.com/office/drawing/2014/main" id="{0428DB56-A021-4F97-880B-F05D9A00D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2307" y="4834488"/>
                <a:ext cx="407750" cy="405863"/>
              </a:xfrm>
              <a:custGeom>
                <a:avLst/>
                <a:gdLst>
                  <a:gd name="T0" fmla="*/ 345 w 955"/>
                  <a:gd name="T1" fmla="*/ 921 h 951"/>
                  <a:gd name="T2" fmla="*/ 380 w 955"/>
                  <a:gd name="T3" fmla="*/ 883 h 951"/>
                  <a:gd name="T4" fmla="*/ 411 w 955"/>
                  <a:gd name="T5" fmla="*/ 921 h 951"/>
                  <a:gd name="T6" fmla="*/ 469 w 955"/>
                  <a:gd name="T7" fmla="*/ 948 h 951"/>
                  <a:gd name="T8" fmla="*/ 526 w 955"/>
                  <a:gd name="T9" fmla="*/ 947 h 951"/>
                  <a:gd name="T10" fmla="*/ 547 w 955"/>
                  <a:gd name="T11" fmla="*/ 930 h 951"/>
                  <a:gd name="T12" fmla="*/ 575 w 955"/>
                  <a:gd name="T13" fmla="*/ 625 h 951"/>
                  <a:gd name="T14" fmla="*/ 575 w 955"/>
                  <a:gd name="T15" fmla="*/ 397 h 951"/>
                  <a:gd name="T16" fmla="*/ 652 w 955"/>
                  <a:gd name="T17" fmla="*/ 367 h 951"/>
                  <a:gd name="T18" fmla="*/ 658 w 955"/>
                  <a:gd name="T19" fmla="*/ 100 h 951"/>
                  <a:gd name="T20" fmla="*/ 749 w 955"/>
                  <a:gd name="T21" fmla="*/ 83 h 951"/>
                  <a:gd name="T22" fmla="*/ 809 w 955"/>
                  <a:gd name="T23" fmla="*/ 64 h 951"/>
                  <a:gd name="T24" fmla="*/ 836 w 955"/>
                  <a:gd name="T25" fmla="*/ 83 h 951"/>
                  <a:gd name="T26" fmla="*/ 911 w 955"/>
                  <a:gd name="T27" fmla="*/ 61 h 951"/>
                  <a:gd name="T28" fmla="*/ 925 w 955"/>
                  <a:gd name="T29" fmla="*/ 59 h 951"/>
                  <a:gd name="T30" fmla="*/ 937 w 955"/>
                  <a:gd name="T31" fmla="*/ 57 h 951"/>
                  <a:gd name="T32" fmla="*/ 952 w 955"/>
                  <a:gd name="T33" fmla="*/ 54 h 951"/>
                  <a:gd name="T34" fmla="*/ 954 w 955"/>
                  <a:gd name="T35" fmla="*/ 53 h 951"/>
                  <a:gd name="T36" fmla="*/ 952 w 955"/>
                  <a:gd name="T37" fmla="*/ 48 h 951"/>
                  <a:gd name="T38" fmla="*/ 949 w 955"/>
                  <a:gd name="T39" fmla="*/ 40 h 951"/>
                  <a:gd name="T40" fmla="*/ 929 w 955"/>
                  <a:gd name="T41" fmla="*/ 38 h 951"/>
                  <a:gd name="T42" fmla="*/ 916 w 955"/>
                  <a:gd name="T43" fmla="*/ 39 h 951"/>
                  <a:gd name="T44" fmla="*/ 817 w 955"/>
                  <a:gd name="T45" fmla="*/ 52 h 951"/>
                  <a:gd name="T46" fmla="*/ 808 w 955"/>
                  <a:gd name="T47" fmla="*/ 54 h 951"/>
                  <a:gd name="T48" fmla="*/ 798 w 955"/>
                  <a:gd name="T49" fmla="*/ 57 h 951"/>
                  <a:gd name="T50" fmla="*/ 722 w 955"/>
                  <a:gd name="T51" fmla="*/ 69 h 951"/>
                  <a:gd name="T52" fmla="*/ 675 w 955"/>
                  <a:gd name="T53" fmla="*/ 64 h 951"/>
                  <a:gd name="T54" fmla="*/ 510 w 955"/>
                  <a:gd name="T55" fmla="*/ 65 h 951"/>
                  <a:gd name="T56" fmla="*/ 480 w 955"/>
                  <a:gd name="T57" fmla="*/ 38 h 951"/>
                  <a:gd name="T58" fmla="*/ 147 w 955"/>
                  <a:gd name="T59" fmla="*/ 18 h 951"/>
                  <a:gd name="T60" fmla="*/ 67 w 955"/>
                  <a:gd name="T61" fmla="*/ 18 h 951"/>
                  <a:gd name="T62" fmla="*/ 44 w 955"/>
                  <a:gd name="T63" fmla="*/ 0 h 951"/>
                  <a:gd name="T64" fmla="*/ 23 w 955"/>
                  <a:gd name="T65" fmla="*/ 18 h 951"/>
                  <a:gd name="T66" fmla="*/ 41 w 955"/>
                  <a:gd name="T67" fmla="*/ 115 h 951"/>
                  <a:gd name="T68" fmla="*/ 159 w 955"/>
                  <a:gd name="T69" fmla="*/ 361 h 951"/>
                  <a:gd name="T70" fmla="*/ 196 w 955"/>
                  <a:gd name="T71" fmla="*/ 506 h 951"/>
                  <a:gd name="T72" fmla="*/ 225 w 955"/>
                  <a:gd name="T73" fmla="*/ 681 h 951"/>
                  <a:gd name="T74" fmla="*/ 275 w 955"/>
                  <a:gd name="T75" fmla="*/ 863 h 951"/>
                  <a:gd name="T76" fmla="*/ 323 w 955"/>
                  <a:gd name="T77" fmla="*/ 922 h 951"/>
                  <a:gd name="T78" fmla="*/ 342 w 955"/>
                  <a:gd name="T79" fmla="*/ 923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55" h="951">
                    <a:moveTo>
                      <a:pt x="342" y="923"/>
                    </a:moveTo>
                    <a:cubicBezTo>
                      <a:pt x="344" y="923"/>
                      <a:pt x="345" y="922"/>
                      <a:pt x="345" y="921"/>
                    </a:cubicBezTo>
                    <a:cubicBezTo>
                      <a:pt x="345" y="921"/>
                      <a:pt x="345" y="921"/>
                      <a:pt x="345" y="920"/>
                    </a:cubicBezTo>
                    <a:cubicBezTo>
                      <a:pt x="345" y="905"/>
                      <a:pt x="363" y="883"/>
                      <a:pt x="380" y="883"/>
                    </a:cubicBezTo>
                    <a:cubicBezTo>
                      <a:pt x="385" y="883"/>
                      <a:pt x="393" y="885"/>
                      <a:pt x="399" y="894"/>
                    </a:cubicBezTo>
                    <a:cubicBezTo>
                      <a:pt x="405" y="903"/>
                      <a:pt x="408" y="912"/>
                      <a:pt x="411" y="921"/>
                    </a:cubicBezTo>
                    <a:cubicBezTo>
                      <a:pt x="416" y="938"/>
                      <a:pt x="419" y="946"/>
                      <a:pt x="435" y="946"/>
                    </a:cubicBezTo>
                    <a:cubicBezTo>
                      <a:pt x="445" y="946"/>
                      <a:pt x="456" y="947"/>
                      <a:pt x="469" y="948"/>
                    </a:cubicBezTo>
                    <a:cubicBezTo>
                      <a:pt x="482" y="949"/>
                      <a:pt x="495" y="950"/>
                      <a:pt x="505" y="950"/>
                    </a:cubicBezTo>
                    <a:cubicBezTo>
                      <a:pt x="521" y="950"/>
                      <a:pt x="525" y="948"/>
                      <a:pt x="526" y="947"/>
                    </a:cubicBezTo>
                    <a:cubicBezTo>
                      <a:pt x="527" y="946"/>
                      <a:pt x="527" y="946"/>
                      <a:pt x="527" y="946"/>
                    </a:cubicBezTo>
                    <a:cubicBezTo>
                      <a:pt x="531" y="940"/>
                      <a:pt x="538" y="935"/>
                      <a:pt x="547" y="930"/>
                    </a:cubicBezTo>
                    <a:cubicBezTo>
                      <a:pt x="560" y="922"/>
                      <a:pt x="575" y="912"/>
                      <a:pt x="575" y="900"/>
                    </a:cubicBezTo>
                    <a:lnTo>
                      <a:pt x="575" y="625"/>
                    </a:lnTo>
                    <a:lnTo>
                      <a:pt x="575" y="612"/>
                    </a:lnTo>
                    <a:lnTo>
                      <a:pt x="575" y="397"/>
                    </a:lnTo>
                    <a:cubicBezTo>
                      <a:pt x="575" y="383"/>
                      <a:pt x="593" y="382"/>
                      <a:pt x="612" y="381"/>
                    </a:cubicBezTo>
                    <a:cubicBezTo>
                      <a:pt x="634" y="379"/>
                      <a:pt x="652" y="377"/>
                      <a:pt x="652" y="367"/>
                    </a:cubicBezTo>
                    <a:lnTo>
                      <a:pt x="652" y="100"/>
                    </a:lnTo>
                    <a:lnTo>
                      <a:pt x="658" y="100"/>
                    </a:lnTo>
                    <a:cubicBezTo>
                      <a:pt x="658" y="99"/>
                      <a:pt x="714" y="95"/>
                      <a:pt x="729" y="91"/>
                    </a:cubicBezTo>
                    <a:cubicBezTo>
                      <a:pt x="733" y="90"/>
                      <a:pt x="740" y="86"/>
                      <a:pt x="749" y="83"/>
                    </a:cubicBezTo>
                    <a:cubicBezTo>
                      <a:pt x="751" y="82"/>
                      <a:pt x="754" y="81"/>
                      <a:pt x="756" y="80"/>
                    </a:cubicBezTo>
                    <a:cubicBezTo>
                      <a:pt x="775" y="72"/>
                      <a:pt x="795" y="64"/>
                      <a:pt x="809" y="64"/>
                    </a:cubicBezTo>
                    <a:cubicBezTo>
                      <a:pt x="813" y="64"/>
                      <a:pt x="817" y="65"/>
                      <a:pt x="819" y="67"/>
                    </a:cubicBezTo>
                    <a:cubicBezTo>
                      <a:pt x="825" y="70"/>
                      <a:pt x="830" y="76"/>
                      <a:pt x="836" y="83"/>
                    </a:cubicBezTo>
                    <a:cubicBezTo>
                      <a:pt x="840" y="88"/>
                      <a:pt x="849" y="97"/>
                      <a:pt x="852" y="97"/>
                    </a:cubicBezTo>
                    <a:cubicBezTo>
                      <a:pt x="855" y="93"/>
                      <a:pt x="882" y="61"/>
                      <a:pt x="911" y="61"/>
                    </a:cubicBezTo>
                    <a:cubicBezTo>
                      <a:pt x="913" y="61"/>
                      <a:pt x="916" y="61"/>
                      <a:pt x="919" y="60"/>
                    </a:cubicBezTo>
                    <a:cubicBezTo>
                      <a:pt x="921" y="60"/>
                      <a:pt x="923" y="60"/>
                      <a:pt x="925" y="59"/>
                    </a:cubicBezTo>
                    <a:cubicBezTo>
                      <a:pt x="927" y="59"/>
                      <a:pt x="928" y="59"/>
                      <a:pt x="930" y="59"/>
                    </a:cubicBezTo>
                    <a:cubicBezTo>
                      <a:pt x="932" y="58"/>
                      <a:pt x="935" y="58"/>
                      <a:pt x="937" y="57"/>
                    </a:cubicBezTo>
                    <a:cubicBezTo>
                      <a:pt x="939" y="57"/>
                      <a:pt x="940" y="56"/>
                      <a:pt x="941" y="56"/>
                    </a:cubicBezTo>
                    <a:cubicBezTo>
                      <a:pt x="945" y="55"/>
                      <a:pt x="948" y="54"/>
                      <a:pt x="952" y="54"/>
                    </a:cubicBezTo>
                    <a:cubicBezTo>
                      <a:pt x="952" y="53"/>
                      <a:pt x="953" y="53"/>
                      <a:pt x="953" y="53"/>
                    </a:cubicBezTo>
                    <a:lnTo>
                      <a:pt x="954" y="53"/>
                    </a:lnTo>
                    <a:cubicBezTo>
                      <a:pt x="953" y="52"/>
                      <a:pt x="953" y="51"/>
                      <a:pt x="952" y="51"/>
                    </a:cubicBezTo>
                    <a:cubicBezTo>
                      <a:pt x="952" y="50"/>
                      <a:pt x="952" y="49"/>
                      <a:pt x="952" y="48"/>
                    </a:cubicBezTo>
                    <a:cubicBezTo>
                      <a:pt x="951" y="45"/>
                      <a:pt x="950" y="42"/>
                      <a:pt x="950" y="40"/>
                    </a:cubicBezTo>
                    <a:cubicBezTo>
                      <a:pt x="950" y="40"/>
                      <a:pt x="950" y="40"/>
                      <a:pt x="949" y="40"/>
                    </a:cubicBezTo>
                    <a:cubicBezTo>
                      <a:pt x="948" y="40"/>
                      <a:pt x="947" y="40"/>
                      <a:pt x="946" y="39"/>
                    </a:cubicBezTo>
                    <a:cubicBezTo>
                      <a:pt x="942" y="39"/>
                      <a:pt x="937" y="38"/>
                      <a:pt x="929" y="38"/>
                    </a:cubicBezTo>
                    <a:cubicBezTo>
                      <a:pt x="925" y="38"/>
                      <a:pt x="921" y="38"/>
                      <a:pt x="916" y="39"/>
                    </a:cubicBezTo>
                    <a:lnTo>
                      <a:pt x="916" y="39"/>
                    </a:lnTo>
                    <a:cubicBezTo>
                      <a:pt x="884" y="40"/>
                      <a:pt x="841" y="47"/>
                      <a:pt x="818" y="52"/>
                    </a:cubicBezTo>
                    <a:lnTo>
                      <a:pt x="817" y="52"/>
                    </a:lnTo>
                    <a:cubicBezTo>
                      <a:pt x="815" y="53"/>
                      <a:pt x="812" y="53"/>
                      <a:pt x="811" y="53"/>
                    </a:cubicBezTo>
                    <a:cubicBezTo>
                      <a:pt x="810" y="54"/>
                      <a:pt x="809" y="54"/>
                      <a:pt x="808" y="54"/>
                    </a:cubicBezTo>
                    <a:cubicBezTo>
                      <a:pt x="807" y="54"/>
                      <a:pt x="806" y="54"/>
                      <a:pt x="805" y="55"/>
                    </a:cubicBezTo>
                    <a:cubicBezTo>
                      <a:pt x="801" y="56"/>
                      <a:pt x="799" y="56"/>
                      <a:pt x="798" y="57"/>
                    </a:cubicBezTo>
                    <a:cubicBezTo>
                      <a:pt x="787" y="60"/>
                      <a:pt x="766" y="65"/>
                      <a:pt x="744" y="67"/>
                    </a:cubicBezTo>
                    <a:cubicBezTo>
                      <a:pt x="737" y="68"/>
                      <a:pt x="729" y="69"/>
                      <a:pt x="722" y="69"/>
                    </a:cubicBezTo>
                    <a:cubicBezTo>
                      <a:pt x="717" y="69"/>
                      <a:pt x="713" y="70"/>
                      <a:pt x="709" y="70"/>
                    </a:cubicBezTo>
                    <a:cubicBezTo>
                      <a:pt x="694" y="70"/>
                      <a:pt x="682" y="68"/>
                      <a:pt x="675" y="64"/>
                    </a:cubicBezTo>
                    <a:cubicBezTo>
                      <a:pt x="671" y="62"/>
                      <a:pt x="660" y="60"/>
                      <a:pt x="624" y="60"/>
                    </a:cubicBezTo>
                    <a:cubicBezTo>
                      <a:pt x="575" y="60"/>
                      <a:pt x="511" y="65"/>
                      <a:pt x="510" y="65"/>
                    </a:cubicBezTo>
                    <a:lnTo>
                      <a:pt x="507" y="65"/>
                    </a:lnTo>
                    <a:lnTo>
                      <a:pt x="480" y="38"/>
                    </a:lnTo>
                    <a:lnTo>
                      <a:pt x="219" y="38"/>
                    </a:lnTo>
                    <a:cubicBezTo>
                      <a:pt x="194" y="38"/>
                      <a:pt x="173" y="35"/>
                      <a:pt x="147" y="18"/>
                    </a:cubicBezTo>
                    <a:cubicBezTo>
                      <a:pt x="127" y="4"/>
                      <a:pt x="107" y="3"/>
                      <a:pt x="81" y="15"/>
                    </a:cubicBezTo>
                    <a:cubicBezTo>
                      <a:pt x="75" y="17"/>
                      <a:pt x="71" y="18"/>
                      <a:pt x="67" y="18"/>
                    </a:cubicBezTo>
                    <a:cubicBezTo>
                      <a:pt x="58" y="18"/>
                      <a:pt x="54" y="11"/>
                      <a:pt x="52" y="6"/>
                    </a:cubicBezTo>
                    <a:cubicBezTo>
                      <a:pt x="49" y="2"/>
                      <a:pt x="48" y="0"/>
                      <a:pt x="44" y="0"/>
                    </a:cubicBezTo>
                    <a:cubicBezTo>
                      <a:pt x="29" y="0"/>
                      <a:pt x="24" y="15"/>
                      <a:pt x="24" y="15"/>
                    </a:cubicBezTo>
                    <a:lnTo>
                      <a:pt x="23" y="18"/>
                    </a:lnTo>
                    <a:lnTo>
                      <a:pt x="0" y="24"/>
                    </a:lnTo>
                    <a:cubicBezTo>
                      <a:pt x="0" y="45"/>
                      <a:pt x="17" y="82"/>
                      <a:pt x="41" y="115"/>
                    </a:cubicBezTo>
                    <a:cubicBezTo>
                      <a:pt x="68" y="151"/>
                      <a:pt x="100" y="218"/>
                      <a:pt x="116" y="273"/>
                    </a:cubicBezTo>
                    <a:cubicBezTo>
                      <a:pt x="125" y="302"/>
                      <a:pt x="143" y="332"/>
                      <a:pt x="159" y="361"/>
                    </a:cubicBezTo>
                    <a:cubicBezTo>
                      <a:pt x="174" y="387"/>
                      <a:pt x="188" y="412"/>
                      <a:pt x="194" y="432"/>
                    </a:cubicBezTo>
                    <a:cubicBezTo>
                      <a:pt x="201" y="455"/>
                      <a:pt x="198" y="482"/>
                      <a:pt x="196" y="506"/>
                    </a:cubicBezTo>
                    <a:cubicBezTo>
                      <a:pt x="194" y="528"/>
                      <a:pt x="192" y="548"/>
                      <a:pt x="197" y="560"/>
                    </a:cubicBezTo>
                    <a:cubicBezTo>
                      <a:pt x="211" y="589"/>
                      <a:pt x="219" y="638"/>
                      <a:pt x="225" y="681"/>
                    </a:cubicBezTo>
                    <a:cubicBezTo>
                      <a:pt x="226" y="689"/>
                      <a:pt x="227" y="699"/>
                      <a:pt x="228" y="709"/>
                    </a:cubicBezTo>
                    <a:cubicBezTo>
                      <a:pt x="234" y="757"/>
                      <a:pt x="242" y="831"/>
                      <a:pt x="275" y="863"/>
                    </a:cubicBezTo>
                    <a:cubicBezTo>
                      <a:pt x="290" y="877"/>
                      <a:pt x="306" y="898"/>
                      <a:pt x="322" y="922"/>
                    </a:cubicBezTo>
                    <a:lnTo>
                      <a:pt x="323" y="922"/>
                    </a:lnTo>
                    <a:cubicBezTo>
                      <a:pt x="328" y="923"/>
                      <a:pt x="333" y="923"/>
                      <a:pt x="337" y="923"/>
                    </a:cubicBezTo>
                    <a:cubicBezTo>
                      <a:pt x="339" y="923"/>
                      <a:pt x="341" y="923"/>
                      <a:pt x="342" y="92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04" name="Freeform 7">
                <a:extLst>
                  <a:ext uri="{FF2B5EF4-FFF2-40B4-BE49-F238E27FC236}">
                    <a16:creationId xmlns:a16="http://schemas.microsoft.com/office/drawing/2014/main" id="{6106A7B1-FD5F-4958-A6C2-0FEE50253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2216" y="4862674"/>
                <a:ext cx="285613" cy="306276"/>
              </a:xfrm>
              <a:custGeom>
                <a:avLst/>
                <a:gdLst>
                  <a:gd name="T0" fmla="*/ 46 w 670"/>
                  <a:gd name="T1" fmla="*/ 682 h 718"/>
                  <a:gd name="T2" fmla="*/ 45 w 670"/>
                  <a:gd name="T3" fmla="*/ 695 h 718"/>
                  <a:gd name="T4" fmla="*/ 53 w 670"/>
                  <a:gd name="T5" fmla="*/ 713 h 718"/>
                  <a:gd name="T6" fmla="*/ 102 w 670"/>
                  <a:gd name="T7" fmla="*/ 717 h 718"/>
                  <a:gd name="T8" fmla="*/ 147 w 670"/>
                  <a:gd name="T9" fmla="*/ 688 h 718"/>
                  <a:gd name="T10" fmla="*/ 183 w 670"/>
                  <a:gd name="T11" fmla="*/ 652 h 718"/>
                  <a:gd name="T12" fmla="*/ 231 w 670"/>
                  <a:gd name="T13" fmla="*/ 581 h 718"/>
                  <a:gd name="T14" fmla="*/ 264 w 670"/>
                  <a:gd name="T15" fmla="*/ 595 h 718"/>
                  <a:gd name="T16" fmla="*/ 306 w 670"/>
                  <a:gd name="T17" fmla="*/ 616 h 718"/>
                  <a:gd name="T18" fmla="*/ 408 w 670"/>
                  <a:gd name="T19" fmla="*/ 588 h 718"/>
                  <a:gd name="T20" fmla="*/ 443 w 670"/>
                  <a:gd name="T21" fmla="*/ 527 h 718"/>
                  <a:gd name="T22" fmla="*/ 540 w 670"/>
                  <a:gd name="T23" fmla="*/ 428 h 718"/>
                  <a:gd name="T24" fmla="*/ 626 w 670"/>
                  <a:gd name="T25" fmla="*/ 365 h 718"/>
                  <a:gd name="T26" fmla="*/ 648 w 670"/>
                  <a:gd name="T27" fmla="*/ 353 h 718"/>
                  <a:gd name="T28" fmla="*/ 654 w 670"/>
                  <a:gd name="T29" fmla="*/ 345 h 718"/>
                  <a:gd name="T30" fmla="*/ 661 w 670"/>
                  <a:gd name="T31" fmla="*/ 335 h 718"/>
                  <a:gd name="T32" fmla="*/ 669 w 670"/>
                  <a:gd name="T33" fmla="*/ 324 h 718"/>
                  <a:gd name="T34" fmla="*/ 621 w 670"/>
                  <a:gd name="T35" fmla="*/ 298 h 718"/>
                  <a:gd name="T36" fmla="*/ 581 w 670"/>
                  <a:gd name="T37" fmla="*/ 278 h 718"/>
                  <a:gd name="T38" fmla="*/ 545 w 670"/>
                  <a:gd name="T39" fmla="*/ 208 h 718"/>
                  <a:gd name="T40" fmla="*/ 458 w 670"/>
                  <a:gd name="T41" fmla="*/ 134 h 718"/>
                  <a:gd name="T42" fmla="*/ 417 w 670"/>
                  <a:gd name="T43" fmla="*/ 43 h 718"/>
                  <a:gd name="T44" fmla="*/ 369 w 670"/>
                  <a:gd name="T45" fmla="*/ 1 h 718"/>
                  <a:gd name="T46" fmla="*/ 274 w 670"/>
                  <a:gd name="T47" fmla="*/ 41 h 718"/>
                  <a:gd name="T48" fmla="*/ 240 w 670"/>
                  <a:gd name="T49" fmla="*/ 27 h 718"/>
                  <a:gd name="T50" fmla="*/ 222 w 670"/>
                  <a:gd name="T51" fmla="*/ 12 h 718"/>
                  <a:gd name="T52" fmla="*/ 145 w 670"/>
                  <a:gd name="T53" fmla="*/ 38 h 718"/>
                  <a:gd name="T54" fmla="*/ 77 w 670"/>
                  <a:gd name="T55" fmla="*/ 303 h 718"/>
                  <a:gd name="T56" fmla="*/ 0 w 670"/>
                  <a:gd name="T57" fmla="*/ 333 h 718"/>
                  <a:gd name="T58" fmla="*/ 6 w 670"/>
                  <a:gd name="T59" fmla="*/ 556 h 718"/>
                  <a:gd name="T60" fmla="*/ 19 w 670"/>
                  <a:gd name="T61" fmla="*/ 562 h 718"/>
                  <a:gd name="T62" fmla="*/ 29 w 670"/>
                  <a:gd name="T63" fmla="*/ 569 h 718"/>
                  <a:gd name="T64" fmla="*/ 36 w 670"/>
                  <a:gd name="T65" fmla="*/ 579 h 718"/>
                  <a:gd name="T66" fmla="*/ 61 w 670"/>
                  <a:gd name="T67" fmla="*/ 66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70" h="718">
                    <a:moveTo>
                      <a:pt x="48" y="681"/>
                    </a:moveTo>
                    <a:cubicBezTo>
                      <a:pt x="47" y="681"/>
                      <a:pt x="46" y="682"/>
                      <a:pt x="46" y="682"/>
                    </a:cubicBezTo>
                    <a:cubicBezTo>
                      <a:pt x="46" y="682"/>
                      <a:pt x="45" y="683"/>
                      <a:pt x="45" y="685"/>
                    </a:cubicBezTo>
                    <a:cubicBezTo>
                      <a:pt x="45" y="688"/>
                      <a:pt x="45" y="691"/>
                      <a:pt x="45" y="695"/>
                    </a:cubicBezTo>
                    <a:cubicBezTo>
                      <a:pt x="44" y="701"/>
                      <a:pt x="43" y="708"/>
                      <a:pt x="45" y="710"/>
                    </a:cubicBezTo>
                    <a:cubicBezTo>
                      <a:pt x="47" y="712"/>
                      <a:pt x="50" y="713"/>
                      <a:pt x="53" y="713"/>
                    </a:cubicBezTo>
                    <a:cubicBezTo>
                      <a:pt x="60" y="713"/>
                      <a:pt x="68" y="714"/>
                      <a:pt x="76" y="715"/>
                    </a:cubicBezTo>
                    <a:cubicBezTo>
                      <a:pt x="85" y="716"/>
                      <a:pt x="94" y="717"/>
                      <a:pt x="102" y="717"/>
                    </a:cubicBezTo>
                    <a:cubicBezTo>
                      <a:pt x="114" y="717"/>
                      <a:pt x="121" y="715"/>
                      <a:pt x="125" y="710"/>
                    </a:cubicBezTo>
                    <a:cubicBezTo>
                      <a:pt x="130" y="704"/>
                      <a:pt x="138" y="697"/>
                      <a:pt x="147" y="688"/>
                    </a:cubicBezTo>
                    <a:cubicBezTo>
                      <a:pt x="156" y="681"/>
                      <a:pt x="166" y="671"/>
                      <a:pt x="175" y="661"/>
                    </a:cubicBezTo>
                    <a:cubicBezTo>
                      <a:pt x="178" y="658"/>
                      <a:pt x="181" y="655"/>
                      <a:pt x="183" y="652"/>
                    </a:cubicBezTo>
                    <a:cubicBezTo>
                      <a:pt x="189" y="645"/>
                      <a:pt x="193" y="639"/>
                      <a:pt x="194" y="634"/>
                    </a:cubicBezTo>
                    <a:cubicBezTo>
                      <a:pt x="197" y="609"/>
                      <a:pt x="208" y="581"/>
                      <a:pt x="231" y="581"/>
                    </a:cubicBezTo>
                    <a:cubicBezTo>
                      <a:pt x="238" y="581"/>
                      <a:pt x="246" y="584"/>
                      <a:pt x="255" y="589"/>
                    </a:cubicBezTo>
                    <a:lnTo>
                      <a:pt x="264" y="595"/>
                    </a:lnTo>
                    <a:cubicBezTo>
                      <a:pt x="278" y="604"/>
                      <a:pt x="286" y="610"/>
                      <a:pt x="296" y="613"/>
                    </a:cubicBezTo>
                    <a:cubicBezTo>
                      <a:pt x="299" y="614"/>
                      <a:pt x="302" y="615"/>
                      <a:pt x="306" y="616"/>
                    </a:cubicBezTo>
                    <a:cubicBezTo>
                      <a:pt x="315" y="617"/>
                      <a:pt x="326" y="618"/>
                      <a:pt x="342" y="618"/>
                    </a:cubicBezTo>
                    <a:cubicBezTo>
                      <a:pt x="391" y="618"/>
                      <a:pt x="401" y="616"/>
                      <a:pt x="408" y="588"/>
                    </a:cubicBezTo>
                    <a:cubicBezTo>
                      <a:pt x="411" y="579"/>
                      <a:pt x="412" y="571"/>
                      <a:pt x="413" y="564"/>
                    </a:cubicBezTo>
                    <a:cubicBezTo>
                      <a:pt x="415" y="545"/>
                      <a:pt x="417" y="527"/>
                      <a:pt x="443" y="527"/>
                    </a:cubicBezTo>
                    <a:cubicBezTo>
                      <a:pt x="470" y="527"/>
                      <a:pt x="503" y="502"/>
                      <a:pt x="503" y="486"/>
                    </a:cubicBezTo>
                    <a:cubicBezTo>
                      <a:pt x="503" y="463"/>
                      <a:pt x="518" y="428"/>
                      <a:pt x="540" y="428"/>
                    </a:cubicBezTo>
                    <a:cubicBezTo>
                      <a:pt x="557" y="428"/>
                      <a:pt x="592" y="407"/>
                      <a:pt x="596" y="388"/>
                    </a:cubicBezTo>
                    <a:cubicBezTo>
                      <a:pt x="599" y="371"/>
                      <a:pt x="614" y="368"/>
                      <a:pt x="626" y="365"/>
                    </a:cubicBezTo>
                    <a:cubicBezTo>
                      <a:pt x="634" y="364"/>
                      <a:pt x="641" y="362"/>
                      <a:pt x="644" y="358"/>
                    </a:cubicBezTo>
                    <a:cubicBezTo>
                      <a:pt x="645" y="357"/>
                      <a:pt x="647" y="355"/>
                      <a:pt x="648" y="353"/>
                    </a:cubicBezTo>
                    <a:cubicBezTo>
                      <a:pt x="649" y="352"/>
                      <a:pt x="649" y="352"/>
                      <a:pt x="650" y="351"/>
                    </a:cubicBezTo>
                    <a:cubicBezTo>
                      <a:pt x="651" y="349"/>
                      <a:pt x="652" y="347"/>
                      <a:pt x="654" y="345"/>
                    </a:cubicBezTo>
                    <a:cubicBezTo>
                      <a:pt x="655" y="344"/>
                      <a:pt x="655" y="343"/>
                      <a:pt x="656" y="343"/>
                    </a:cubicBezTo>
                    <a:cubicBezTo>
                      <a:pt x="657" y="340"/>
                      <a:pt x="659" y="338"/>
                      <a:pt x="661" y="335"/>
                    </a:cubicBezTo>
                    <a:cubicBezTo>
                      <a:pt x="662" y="334"/>
                      <a:pt x="663" y="332"/>
                      <a:pt x="664" y="331"/>
                    </a:cubicBezTo>
                    <a:cubicBezTo>
                      <a:pt x="665" y="329"/>
                      <a:pt x="667" y="326"/>
                      <a:pt x="669" y="324"/>
                    </a:cubicBezTo>
                    <a:cubicBezTo>
                      <a:pt x="669" y="315"/>
                      <a:pt x="666" y="297"/>
                      <a:pt x="621" y="298"/>
                    </a:cubicBezTo>
                    <a:lnTo>
                      <a:pt x="621" y="298"/>
                    </a:lnTo>
                    <a:lnTo>
                      <a:pt x="621" y="298"/>
                    </a:lnTo>
                    <a:cubicBezTo>
                      <a:pt x="608" y="298"/>
                      <a:pt x="593" y="291"/>
                      <a:pt x="581" y="278"/>
                    </a:cubicBezTo>
                    <a:cubicBezTo>
                      <a:pt x="569" y="266"/>
                      <a:pt x="562" y="251"/>
                      <a:pt x="562" y="239"/>
                    </a:cubicBezTo>
                    <a:cubicBezTo>
                      <a:pt x="562" y="229"/>
                      <a:pt x="553" y="218"/>
                      <a:pt x="545" y="208"/>
                    </a:cubicBezTo>
                    <a:cubicBezTo>
                      <a:pt x="538" y="199"/>
                      <a:pt x="531" y="191"/>
                      <a:pt x="531" y="182"/>
                    </a:cubicBezTo>
                    <a:cubicBezTo>
                      <a:pt x="531" y="173"/>
                      <a:pt x="495" y="149"/>
                      <a:pt x="458" y="134"/>
                    </a:cubicBezTo>
                    <a:cubicBezTo>
                      <a:pt x="440" y="126"/>
                      <a:pt x="432" y="94"/>
                      <a:pt x="425" y="68"/>
                    </a:cubicBezTo>
                    <a:cubicBezTo>
                      <a:pt x="423" y="59"/>
                      <a:pt x="419" y="46"/>
                      <a:pt x="417" y="43"/>
                    </a:cubicBezTo>
                    <a:cubicBezTo>
                      <a:pt x="405" y="41"/>
                      <a:pt x="383" y="18"/>
                      <a:pt x="372" y="0"/>
                    </a:cubicBezTo>
                    <a:lnTo>
                      <a:pt x="369" y="1"/>
                    </a:lnTo>
                    <a:cubicBezTo>
                      <a:pt x="353" y="5"/>
                      <a:pt x="335" y="9"/>
                      <a:pt x="324" y="9"/>
                    </a:cubicBezTo>
                    <a:cubicBezTo>
                      <a:pt x="305" y="9"/>
                      <a:pt x="284" y="29"/>
                      <a:pt x="274" y="41"/>
                    </a:cubicBezTo>
                    <a:cubicBezTo>
                      <a:pt x="271" y="45"/>
                      <a:pt x="268" y="45"/>
                      <a:pt x="265" y="45"/>
                    </a:cubicBezTo>
                    <a:cubicBezTo>
                      <a:pt x="257" y="45"/>
                      <a:pt x="249" y="37"/>
                      <a:pt x="240" y="27"/>
                    </a:cubicBezTo>
                    <a:cubicBezTo>
                      <a:pt x="235" y="21"/>
                      <a:pt x="230" y="15"/>
                      <a:pt x="226" y="13"/>
                    </a:cubicBezTo>
                    <a:cubicBezTo>
                      <a:pt x="225" y="12"/>
                      <a:pt x="224" y="12"/>
                      <a:pt x="222" y="12"/>
                    </a:cubicBezTo>
                    <a:cubicBezTo>
                      <a:pt x="209" y="12"/>
                      <a:pt x="184" y="22"/>
                      <a:pt x="166" y="30"/>
                    </a:cubicBezTo>
                    <a:cubicBezTo>
                      <a:pt x="157" y="34"/>
                      <a:pt x="150" y="37"/>
                      <a:pt x="145" y="38"/>
                    </a:cubicBezTo>
                    <a:cubicBezTo>
                      <a:pt x="132" y="42"/>
                      <a:pt x="92" y="46"/>
                      <a:pt x="77" y="47"/>
                    </a:cubicBezTo>
                    <a:lnTo>
                      <a:pt x="77" y="303"/>
                    </a:lnTo>
                    <a:cubicBezTo>
                      <a:pt x="77" y="325"/>
                      <a:pt x="49" y="327"/>
                      <a:pt x="26" y="329"/>
                    </a:cubicBezTo>
                    <a:cubicBezTo>
                      <a:pt x="17" y="329"/>
                      <a:pt x="2" y="330"/>
                      <a:pt x="0" y="333"/>
                    </a:cubicBezTo>
                    <a:lnTo>
                      <a:pt x="0" y="553"/>
                    </a:lnTo>
                    <a:cubicBezTo>
                      <a:pt x="2" y="554"/>
                      <a:pt x="4" y="555"/>
                      <a:pt x="6" y="556"/>
                    </a:cubicBezTo>
                    <a:cubicBezTo>
                      <a:pt x="8" y="556"/>
                      <a:pt x="11" y="557"/>
                      <a:pt x="13" y="558"/>
                    </a:cubicBezTo>
                    <a:cubicBezTo>
                      <a:pt x="15" y="560"/>
                      <a:pt x="17" y="561"/>
                      <a:pt x="19" y="562"/>
                    </a:cubicBezTo>
                    <a:cubicBezTo>
                      <a:pt x="21" y="563"/>
                      <a:pt x="22" y="564"/>
                      <a:pt x="24" y="565"/>
                    </a:cubicBezTo>
                    <a:cubicBezTo>
                      <a:pt x="26" y="566"/>
                      <a:pt x="27" y="568"/>
                      <a:pt x="29" y="569"/>
                    </a:cubicBezTo>
                    <a:cubicBezTo>
                      <a:pt x="30" y="570"/>
                      <a:pt x="31" y="571"/>
                      <a:pt x="31" y="572"/>
                    </a:cubicBezTo>
                    <a:cubicBezTo>
                      <a:pt x="34" y="574"/>
                      <a:pt x="35" y="576"/>
                      <a:pt x="36" y="579"/>
                    </a:cubicBezTo>
                    <a:lnTo>
                      <a:pt x="37" y="581"/>
                    </a:lnTo>
                    <a:cubicBezTo>
                      <a:pt x="55" y="626"/>
                      <a:pt x="65" y="656"/>
                      <a:pt x="61" y="668"/>
                    </a:cubicBezTo>
                    <a:cubicBezTo>
                      <a:pt x="58" y="678"/>
                      <a:pt x="52" y="680"/>
                      <a:pt x="48" y="68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05" name="Freeform 8">
                <a:extLst>
                  <a:ext uri="{FF2B5EF4-FFF2-40B4-BE49-F238E27FC236}">
                    <a16:creationId xmlns:a16="http://schemas.microsoft.com/office/drawing/2014/main" id="{52BB53D9-1C46-4EAB-BB7D-D85724048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4200" y="5133248"/>
                <a:ext cx="39458" cy="48854"/>
              </a:xfrm>
              <a:custGeom>
                <a:avLst/>
                <a:gdLst>
                  <a:gd name="T0" fmla="*/ 84 w 92"/>
                  <a:gd name="T1" fmla="*/ 19 h 115"/>
                  <a:gd name="T2" fmla="*/ 81 w 92"/>
                  <a:gd name="T3" fmla="*/ 17 h 115"/>
                  <a:gd name="T4" fmla="*/ 46 w 92"/>
                  <a:gd name="T5" fmla="*/ 0 h 115"/>
                  <a:gd name="T6" fmla="*/ 0 w 92"/>
                  <a:gd name="T7" fmla="*/ 49 h 115"/>
                  <a:gd name="T8" fmla="*/ 42 w 92"/>
                  <a:gd name="T9" fmla="*/ 113 h 115"/>
                  <a:gd name="T10" fmla="*/ 54 w 92"/>
                  <a:gd name="T11" fmla="*/ 114 h 115"/>
                  <a:gd name="T12" fmla="*/ 78 w 92"/>
                  <a:gd name="T13" fmla="*/ 102 h 115"/>
                  <a:gd name="T14" fmla="*/ 79 w 92"/>
                  <a:gd name="T15" fmla="*/ 95 h 115"/>
                  <a:gd name="T16" fmla="*/ 80 w 92"/>
                  <a:gd name="T17" fmla="*/ 93 h 115"/>
                  <a:gd name="T18" fmla="*/ 82 w 92"/>
                  <a:gd name="T19" fmla="*/ 89 h 115"/>
                  <a:gd name="T20" fmla="*/ 84 w 92"/>
                  <a:gd name="T21" fmla="*/ 87 h 115"/>
                  <a:gd name="T22" fmla="*/ 86 w 92"/>
                  <a:gd name="T23" fmla="*/ 84 h 115"/>
                  <a:gd name="T24" fmla="*/ 88 w 92"/>
                  <a:gd name="T25" fmla="*/ 81 h 115"/>
                  <a:gd name="T26" fmla="*/ 91 w 92"/>
                  <a:gd name="T27" fmla="*/ 79 h 115"/>
                  <a:gd name="T28" fmla="*/ 90 w 92"/>
                  <a:gd name="T29" fmla="*/ 79 h 115"/>
                  <a:gd name="T30" fmla="*/ 84 w 92"/>
                  <a:gd name="T31" fmla="*/ 1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115">
                    <a:moveTo>
                      <a:pt x="84" y="19"/>
                    </a:moveTo>
                    <a:lnTo>
                      <a:pt x="81" y="17"/>
                    </a:lnTo>
                    <a:cubicBezTo>
                      <a:pt x="69" y="9"/>
                      <a:pt x="55" y="0"/>
                      <a:pt x="46" y="0"/>
                    </a:cubicBezTo>
                    <a:cubicBezTo>
                      <a:pt x="31" y="0"/>
                      <a:pt x="1" y="41"/>
                      <a:pt x="0" y="49"/>
                    </a:cubicBezTo>
                    <a:cubicBezTo>
                      <a:pt x="0" y="57"/>
                      <a:pt x="24" y="112"/>
                      <a:pt x="42" y="113"/>
                    </a:cubicBezTo>
                    <a:cubicBezTo>
                      <a:pt x="46" y="114"/>
                      <a:pt x="50" y="114"/>
                      <a:pt x="54" y="114"/>
                    </a:cubicBezTo>
                    <a:cubicBezTo>
                      <a:pt x="75" y="114"/>
                      <a:pt x="77" y="108"/>
                      <a:pt x="78" y="102"/>
                    </a:cubicBezTo>
                    <a:cubicBezTo>
                      <a:pt x="78" y="99"/>
                      <a:pt x="79" y="97"/>
                      <a:pt x="79" y="95"/>
                    </a:cubicBezTo>
                    <a:cubicBezTo>
                      <a:pt x="80" y="95"/>
                      <a:pt x="80" y="94"/>
                      <a:pt x="80" y="93"/>
                    </a:cubicBezTo>
                    <a:cubicBezTo>
                      <a:pt x="81" y="92"/>
                      <a:pt x="81" y="91"/>
                      <a:pt x="82" y="89"/>
                    </a:cubicBezTo>
                    <a:cubicBezTo>
                      <a:pt x="83" y="89"/>
                      <a:pt x="83" y="88"/>
                      <a:pt x="84" y="87"/>
                    </a:cubicBezTo>
                    <a:cubicBezTo>
                      <a:pt x="84" y="86"/>
                      <a:pt x="85" y="85"/>
                      <a:pt x="86" y="84"/>
                    </a:cubicBezTo>
                    <a:cubicBezTo>
                      <a:pt x="87" y="83"/>
                      <a:pt x="88" y="82"/>
                      <a:pt x="88" y="81"/>
                    </a:cubicBezTo>
                    <a:cubicBezTo>
                      <a:pt x="89" y="81"/>
                      <a:pt x="90" y="80"/>
                      <a:pt x="91" y="79"/>
                    </a:cubicBezTo>
                    <a:cubicBezTo>
                      <a:pt x="91" y="79"/>
                      <a:pt x="91" y="79"/>
                      <a:pt x="90" y="79"/>
                    </a:cubicBezTo>
                    <a:cubicBezTo>
                      <a:pt x="89" y="64"/>
                      <a:pt x="85" y="37"/>
                      <a:pt x="84" y="1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06" name="Freeform 9">
                <a:extLst>
                  <a:ext uri="{FF2B5EF4-FFF2-40B4-BE49-F238E27FC236}">
                    <a16:creationId xmlns:a16="http://schemas.microsoft.com/office/drawing/2014/main" id="{A6D1B462-B4E1-4879-A47A-560AE8E8D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699" y="5230955"/>
                <a:ext cx="67646" cy="67645"/>
              </a:xfrm>
              <a:custGeom>
                <a:avLst/>
                <a:gdLst>
                  <a:gd name="T0" fmla="*/ 134 w 160"/>
                  <a:gd name="T1" fmla="*/ 28 h 160"/>
                  <a:gd name="T2" fmla="*/ 110 w 160"/>
                  <a:gd name="T3" fmla="*/ 2 h 160"/>
                  <a:gd name="T4" fmla="*/ 104 w 160"/>
                  <a:gd name="T5" fmla="*/ 0 h 160"/>
                  <a:gd name="T6" fmla="*/ 44 w 160"/>
                  <a:gd name="T7" fmla="*/ 33 h 160"/>
                  <a:gd name="T8" fmla="*/ 0 w 160"/>
                  <a:gd name="T9" fmla="*/ 98 h 160"/>
                  <a:gd name="T10" fmla="*/ 42 w 160"/>
                  <a:gd name="T11" fmla="*/ 156 h 160"/>
                  <a:gd name="T12" fmla="*/ 66 w 160"/>
                  <a:gd name="T13" fmla="*/ 159 h 160"/>
                  <a:gd name="T14" fmla="*/ 83 w 160"/>
                  <a:gd name="T15" fmla="*/ 123 h 160"/>
                  <a:gd name="T16" fmla="*/ 105 w 160"/>
                  <a:gd name="T17" fmla="*/ 112 h 160"/>
                  <a:gd name="T18" fmla="*/ 117 w 160"/>
                  <a:gd name="T19" fmla="*/ 113 h 160"/>
                  <a:gd name="T20" fmla="*/ 127 w 160"/>
                  <a:gd name="T21" fmla="*/ 113 h 160"/>
                  <a:gd name="T22" fmla="*/ 132 w 160"/>
                  <a:gd name="T23" fmla="*/ 113 h 160"/>
                  <a:gd name="T24" fmla="*/ 146 w 160"/>
                  <a:gd name="T25" fmla="*/ 81 h 160"/>
                  <a:gd name="T26" fmla="*/ 159 w 160"/>
                  <a:gd name="T27" fmla="*/ 58 h 160"/>
                  <a:gd name="T28" fmla="*/ 134 w 160"/>
                  <a:gd name="T29" fmla="*/ 2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0" h="160">
                    <a:moveTo>
                      <a:pt x="134" y="28"/>
                    </a:moveTo>
                    <a:cubicBezTo>
                      <a:pt x="124" y="19"/>
                      <a:pt x="114" y="10"/>
                      <a:pt x="110" y="2"/>
                    </a:cubicBezTo>
                    <a:cubicBezTo>
                      <a:pt x="109" y="0"/>
                      <a:pt x="106" y="0"/>
                      <a:pt x="104" y="0"/>
                    </a:cubicBezTo>
                    <a:cubicBezTo>
                      <a:pt x="85" y="0"/>
                      <a:pt x="50" y="21"/>
                      <a:pt x="44" y="33"/>
                    </a:cubicBezTo>
                    <a:cubicBezTo>
                      <a:pt x="36" y="49"/>
                      <a:pt x="9" y="87"/>
                      <a:pt x="0" y="98"/>
                    </a:cubicBezTo>
                    <a:lnTo>
                      <a:pt x="42" y="156"/>
                    </a:lnTo>
                    <a:lnTo>
                      <a:pt x="66" y="159"/>
                    </a:lnTo>
                    <a:cubicBezTo>
                      <a:pt x="69" y="152"/>
                      <a:pt x="76" y="136"/>
                      <a:pt x="83" y="123"/>
                    </a:cubicBezTo>
                    <a:cubicBezTo>
                      <a:pt x="88" y="112"/>
                      <a:pt x="101" y="112"/>
                      <a:pt x="105" y="112"/>
                    </a:cubicBezTo>
                    <a:cubicBezTo>
                      <a:pt x="109" y="112"/>
                      <a:pt x="113" y="112"/>
                      <a:pt x="117" y="113"/>
                    </a:cubicBezTo>
                    <a:cubicBezTo>
                      <a:pt x="120" y="113"/>
                      <a:pt x="124" y="113"/>
                      <a:pt x="127" y="113"/>
                    </a:cubicBezTo>
                    <a:cubicBezTo>
                      <a:pt x="131" y="113"/>
                      <a:pt x="132" y="113"/>
                      <a:pt x="132" y="113"/>
                    </a:cubicBezTo>
                    <a:cubicBezTo>
                      <a:pt x="132" y="101"/>
                      <a:pt x="139" y="91"/>
                      <a:pt x="146" y="81"/>
                    </a:cubicBezTo>
                    <a:cubicBezTo>
                      <a:pt x="152" y="73"/>
                      <a:pt x="159" y="65"/>
                      <a:pt x="159" y="58"/>
                    </a:cubicBezTo>
                    <a:cubicBezTo>
                      <a:pt x="159" y="50"/>
                      <a:pt x="145" y="38"/>
                      <a:pt x="134" y="2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07" name="Freeform 10">
                <a:extLst>
                  <a:ext uri="{FF2B5EF4-FFF2-40B4-BE49-F238E27FC236}">
                    <a16:creationId xmlns:a16="http://schemas.microsoft.com/office/drawing/2014/main" id="{1A027359-7809-4F8E-BD8B-714DFFFF0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3234" y="5005477"/>
                <a:ext cx="514853" cy="450960"/>
              </a:xfrm>
              <a:custGeom>
                <a:avLst/>
                <a:gdLst>
                  <a:gd name="T0" fmla="*/ 1190 w 1208"/>
                  <a:gd name="T1" fmla="*/ 394 h 1059"/>
                  <a:gd name="T2" fmla="*/ 1178 w 1208"/>
                  <a:gd name="T3" fmla="*/ 395 h 1059"/>
                  <a:gd name="T4" fmla="*/ 1168 w 1208"/>
                  <a:gd name="T5" fmla="*/ 396 h 1059"/>
                  <a:gd name="T6" fmla="*/ 1159 w 1208"/>
                  <a:gd name="T7" fmla="*/ 397 h 1059"/>
                  <a:gd name="T8" fmla="*/ 1152 w 1208"/>
                  <a:gd name="T9" fmla="*/ 398 h 1059"/>
                  <a:gd name="T10" fmla="*/ 1149 w 1208"/>
                  <a:gd name="T11" fmla="*/ 405 h 1059"/>
                  <a:gd name="T12" fmla="*/ 1047 w 1208"/>
                  <a:gd name="T13" fmla="*/ 351 h 1059"/>
                  <a:gd name="T14" fmla="*/ 1142 w 1208"/>
                  <a:gd name="T15" fmla="*/ 306 h 1059"/>
                  <a:gd name="T16" fmla="*/ 1142 w 1208"/>
                  <a:gd name="T17" fmla="*/ 303 h 1059"/>
                  <a:gd name="T18" fmla="*/ 1147 w 1208"/>
                  <a:gd name="T19" fmla="*/ 210 h 1059"/>
                  <a:gd name="T20" fmla="*/ 1146 w 1208"/>
                  <a:gd name="T21" fmla="*/ 195 h 1059"/>
                  <a:gd name="T22" fmla="*/ 1145 w 1208"/>
                  <a:gd name="T23" fmla="*/ 186 h 1059"/>
                  <a:gd name="T24" fmla="*/ 1143 w 1208"/>
                  <a:gd name="T25" fmla="*/ 177 h 1059"/>
                  <a:gd name="T26" fmla="*/ 1099 w 1208"/>
                  <a:gd name="T27" fmla="*/ 62 h 1059"/>
                  <a:gd name="T28" fmla="*/ 1052 w 1208"/>
                  <a:gd name="T29" fmla="*/ 20 h 1059"/>
                  <a:gd name="T30" fmla="*/ 933 w 1208"/>
                  <a:gd name="T31" fmla="*/ 0 h 1059"/>
                  <a:gd name="T32" fmla="*/ 864 w 1208"/>
                  <a:gd name="T33" fmla="*/ 56 h 1059"/>
                  <a:gd name="T34" fmla="*/ 700 w 1208"/>
                  <a:gd name="T35" fmla="*/ 205 h 1059"/>
                  <a:gd name="T36" fmla="*/ 599 w 1208"/>
                  <a:gd name="T37" fmla="*/ 296 h 1059"/>
                  <a:gd name="T38" fmla="*/ 488 w 1208"/>
                  <a:gd name="T39" fmla="*/ 259 h 1059"/>
                  <a:gd name="T40" fmla="*/ 391 w 1208"/>
                  <a:gd name="T41" fmla="*/ 384 h 1059"/>
                  <a:gd name="T42" fmla="*/ 310 w 1208"/>
                  <a:gd name="T43" fmla="*/ 390 h 1059"/>
                  <a:gd name="T44" fmla="*/ 291 w 1208"/>
                  <a:gd name="T45" fmla="*/ 351 h 1059"/>
                  <a:gd name="T46" fmla="*/ 307 w 1208"/>
                  <a:gd name="T47" fmla="*/ 325 h 1059"/>
                  <a:gd name="T48" fmla="*/ 257 w 1208"/>
                  <a:gd name="T49" fmla="*/ 232 h 1059"/>
                  <a:gd name="T50" fmla="*/ 207 w 1208"/>
                  <a:gd name="T51" fmla="*/ 555 h 1059"/>
                  <a:gd name="T52" fmla="*/ 105 w 1208"/>
                  <a:gd name="T53" fmla="*/ 560 h 1059"/>
                  <a:gd name="T54" fmla="*/ 50 w 1208"/>
                  <a:gd name="T55" fmla="*/ 497 h 1059"/>
                  <a:gd name="T56" fmla="*/ 0 w 1208"/>
                  <a:gd name="T57" fmla="*/ 537 h 1059"/>
                  <a:gd name="T58" fmla="*/ 125 w 1208"/>
                  <a:gd name="T59" fmla="*/ 801 h 1059"/>
                  <a:gd name="T60" fmla="*/ 120 w 1208"/>
                  <a:gd name="T61" fmla="*/ 880 h 1059"/>
                  <a:gd name="T62" fmla="*/ 140 w 1208"/>
                  <a:gd name="T63" fmla="*/ 982 h 1059"/>
                  <a:gd name="T64" fmla="*/ 177 w 1208"/>
                  <a:gd name="T65" fmla="*/ 1015 h 1059"/>
                  <a:gd name="T66" fmla="*/ 240 w 1208"/>
                  <a:gd name="T67" fmla="*/ 1058 h 1059"/>
                  <a:gd name="T68" fmla="*/ 392 w 1208"/>
                  <a:gd name="T69" fmla="*/ 1009 h 1059"/>
                  <a:gd name="T70" fmla="*/ 615 w 1208"/>
                  <a:gd name="T71" fmla="*/ 983 h 1059"/>
                  <a:gd name="T72" fmla="*/ 661 w 1208"/>
                  <a:gd name="T73" fmla="*/ 977 h 1059"/>
                  <a:gd name="T74" fmla="*/ 730 w 1208"/>
                  <a:gd name="T75" fmla="*/ 950 h 1059"/>
                  <a:gd name="T76" fmla="*/ 1168 w 1208"/>
                  <a:gd name="T77" fmla="*/ 514 h 1059"/>
                  <a:gd name="T78" fmla="*/ 1204 w 1208"/>
                  <a:gd name="T79" fmla="*/ 393 h 1059"/>
                  <a:gd name="T80" fmla="*/ 927 w 1208"/>
                  <a:gd name="T81" fmla="*/ 644 h 1059"/>
                  <a:gd name="T82" fmla="*/ 889 w 1208"/>
                  <a:gd name="T83" fmla="*/ 656 h 1059"/>
                  <a:gd name="T84" fmla="*/ 858 w 1208"/>
                  <a:gd name="T85" fmla="*/ 705 h 1059"/>
                  <a:gd name="T86" fmla="*/ 772 w 1208"/>
                  <a:gd name="T87" fmla="*/ 627 h 1059"/>
                  <a:gd name="T88" fmla="*/ 888 w 1208"/>
                  <a:gd name="T89" fmla="*/ 520 h 1059"/>
                  <a:gd name="T90" fmla="*/ 955 w 1208"/>
                  <a:gd name="T91" fmla="*/ 590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8" h="1059">
                    <a:moveTo>
                      <a:pt x="1199" y="394"/>
                    </a:moveTo>
                    <a:cubicBezTo>
                      <a:pt x="1198" y="394"/>
                      <a:pt x="1197" y="394"/>
                      <a:pt x="1195" y="394"/>
                    </a:cubicBezTo>
                    <a:cubicBezTo>
                      <a:pt x="1194" y="394"/>
                      <a:pt x="1192" y="394"/>
                      <a:pt x="1190" y="394"/>
                    </a:cubicBezTo>
                    <a:cubicBezTo>
                      <a:pt x="1189" y="394"/>
                      <a:pt x="1187" y="394"/>
                      <a:pt x="1186" y="394"/>
                    </a:cubicBezTo>
                    <a:cubicBezTo>
                      <a:pt x="1185" y="395"/>
                      <a:pt x="1183" y="395"/>
                      <a:pt x="1182" y="395"/>
                    </a:cubicBezTo>
                    <a:cubicBezTo>
                      <a:pt x="1180" y="395"/>
                      <a:pt x="1179" y="395"/>
                      <a:pt x="1178" y="395"/>
                    </a:cubicBezTo>
                    <a:cubicBezTo>
                      <a:pt x="1176" y="395"/>
                      <a:pt x="1175" y="395"/>
                      <a:pt x="1174" y="396"/>
                    </a:cubicBezTo>
                    <a:cubicBezTo>
                      <a:pt x="1173" y="396"/>
                      <a:pt x="1171" y="396"/>
                      <a:pt x="1170" y="396"/>
                    </a:cubicBezTo>
                    <a:cubicBezTo>
                      <a:pt x="1169" y="396"/>
                      <a:pt x="1168" y="396"/>
                      <a:pt x="1168" y="396"/>
                    </a:cubicBezTo>
                    <a:cubicBezTo>
                      <a:pt x="1166" y="396"/>
                      <a:pt x="1165" y="397"/>
                      <a:pt x="1164" y="397"/>
                    </a:cubicBezTo>
                    <a:cubicBezTo>
                      <a:pt x="1163" y="397"/>
                      <a:pt x="1163" y="397"/>
                      <a:pt x="1162" y="397"/>
                    </a:cubicBezTo>
                    <a:cubicBezTo>
                      <a:pt x="1161" y="397"/>
                      <a:pt x="1160" y="397"/>
                      <a:pt x="1159" y="397"/>
                    </a:cubicBezTo>
                    <a:lnTo>
                      <a:pt x="1159" y="397"/>
                    </a:lnTo>
                    <a:cubicBezTo>
                      <a:pt x="1158" y="397"/>
                      <a:pt x="1158" y="398"/>
                      <a:pt x="1158" y="398"/>
                    </a:cubicBezTo>
                    <a:lnTo>
                      <a:pt x="1152" y="398"/>
                    </a:lnTo>
                    <a:lnTo>
                      <a:pt x="1152" y="398"/>
                    </a:lnTo>
                    <a:lnTo>
                      <a:pt x="1152" y="397"/>
                    </a:lnTo>
                    <a:cubicBezTo>
                      <a:pt x="1150" y="400"/>
                      <a:pt x="1149" y="402"/>
                      <a:pt x="1149" y="405"/>
                    </a:cubicBezTo>
                    <a:cubicBezTo>
                      <a:pt x="1147" y="428"/>
                      <a:pt x="1122" y="428"/>
                      <a:pt x="1113" y="428"/>
                    </a:cubicBezTo>
                    <a:cubicBezTo>
                      <a:pt x="1109" y="428"/>
                      <a:pt x="1105" y="428"/>
                      <a:pt x="1100" y="427"/>
                    </a:cubicBezTo>
                    <a:cubicBezTo>
                      <a:pt x="1072" y="425"/>
                      <a:pt x="1047" y="361"/>
                      <a:pt x="1047" y="351"/>
                    </a:cubicBezTo>
                    <a:cubicBezTo>
                      <a:pt x="1047" y="338"/>
                      <a:pt x="1082" y="290"/>
                      <a:pt x="1105" y="290"/>
                    </a:cubicBezTo>
                    <a:cubicBezTo>
                      <a:pt x="1116" y="290"/>
                      <a:pt x="1130" y="298"/>
                      <a:pt x="1142" y="306"/>
                    </a:cubicBezTo>
                    <a:lnTo>
                      <a:pt x="1142" y="306"/>
                    </a:lnTo>
                    <a:cubicBezTo>
                      <a:pt x="1142" y="305"/>
                      <a:pt x="1142" y="304"/>
                      <a:pt x="1142" y="303"/>
                    </a:cubicBezTo>
                    <a:lnTo>
                      <a:pt x="1142" y="303"/>
                    </a:lnTo>
                    <a:lnTo>
                      <a:pt x="1142" y="303"/>
                    </a:lnTo>
                    <a:cubicBezTo>
                      <a:pt x="1143" y="301"/>
                      <a:pt x="1143" y="300"/>
                      <a:pt x="1143" y="298"/>
                    </a:cubicBezTo>
                    <a:cubicBezTo>
                      <a:pt x="1145" y="280"/>
                      <a:pt x="1148" y="242"/>
                      <a:pt x="1147" y="212"/>
                    </a:cubicBezTo>
                    <a:cubicBezTo>
                      <a:pt x="1147" y="211"/>
                      <a:pt x="1147" y="210"/>
                      <a:pt x="1147" y="210"/>
                    </a:cubicBezTo>
                    <a:cubicBezTo>
                      <a:pt x="1147" y="207"/>
                      <a:pt x="1147" y="205"/>
                      <a:pt x="1147" y="203"/>
                    </a:cubicBezTo>
                    <a:cubicBezTo>
                      <a:pt x="1147" y="202"/>
                      <a:pt x="1147" y="201"/>
                      <a:pt x="1147" y="200"/>
                    </a:cubicBezTo>
                    <a:cubicBezTo>
                      <a:pt x="1146" y="199"/>
                      <a:pt x="1146" y="197"/>
                      <a:pt x="1146" y="195"/>
                    </a:cubicBezTo>
                    <a:cubicBezTo>
                      <a:pt x="1146" y="194"/>
                      <a:pt x="1146" y="194"/>
                      <a:pt x="1146" y="193"/>
                    </a:cubicBezTo>
                    <a:cubicBezTo>
                      <a:pt x="1146" y="191"/>
                      <a:pt x="1146" y="190"/>
                      <a:pt x="1145" y="188"/>
                    </a:cubicBezTo>
                    <a:cubicBezTo>
                      <a:pt x="1145" y="187"/>
                      <a:pt x="1145" y="186"/>
                      <a:pt x="1145" y="186"/>
                    </a:cubicBezTo>
                    <a:cubicBezTo>
                      <a:pt x="1145" y="184"/>
                      <a:pt x="1144" y="183"/>
                      <a:pt x="1144" y="182"/>
                    </a:cubicBezTo>
                    <a:cubicBezTo>
                      <a:pt x="1144" y="181"/>
                      <a:pt x="1144" y="180"/>
                      <a:pt x="1143" y="179"/>
                    </a:cubicBezTo>
                    <a:cubicBezTo>
                      <a:pt x="1143" y="178"/>
                      <a:pt x="1143" y="177"/>
                      <a:pt x="1143" y="177"/>
                    </a:cubicBezTo>
                    <a:cubicBezTo>
                      <a:pt x="1142" y="175"/>
                      <a:pt x="1142" y="174"/>
                      <a:pt x="1141" y="173"/>
                    </a:cubicBezTo>
                    <a:cubicBezTo>
                      <a:pt x="1140" y="171"/>
                      <a:pt x="1139" y="171"/>
                      <a:pt x="1139" y="170"/>
                    </a:cubicBezTo>
                    <a:cubicBezTo>
                      <a:pt x="1124" y="161"/>
                      <a:pt x="1112" y="118"/>
                      <a:pt x="1099" y="62"/>
                    </a:cubicBezTo>
                    <a:cubicBezTo>
                      <a:pt x="1095" y="45"/>
                      <a:pt x="1091" y="29"/>
                      <a:pt x="1089" y="26"/>
                    </a:cubicBezTo>
                    <a:lnTo>
                      <a:pt x="1087" y="25"/>
                    </a:lnTo>
                    <a:cubicBezTo>
                      <a:pt x="1081" y="22"/>
                      <a:pt x="1063" y="21"/>
                      <a:pt x="1052" y="20"/>
                    </a:cubicBezTo>
                    <a:cubicBezTo>
                      <a:pt x="1023" y="18"/>
                      <a:pt x="1005" y="16"/>
                      <a:pt x="999" y="7"/>
                    </a:cubicBezTo>
                    <a:cubicBezTo>
                      <a:pt x="997" y="3"/>
                      <a:pt x="975" y="3"/>
                      <a:pt x="965" y="3"/>
                    </a:cubicBezTo>
                    <a:cubicBezTo>
                      <a:pt x="952" y="3"/>
                      <a:pt x="940" y="3"/>
                      <a:pt x="933" y="0"/>
                    </a:cubicBezTo>
                    <a:cubicBezTo>
                      <a:pt x="925" y="12"/>
                      <a:pt x="916" y="25"/>
                      <a:pt x="910" y="32"/>
                    </a:cubicBezTo>
                    <a:cubicBezTo>
                      <a:pt x="904" y="39"/>
                      <a:pt x="895" y="41"/>
                      <a:pt x="886" y="43"/>
                    </a:cubicBezTo>
                    <a:cubicBezTo>
                      <a:pt x="873" y="45"/>
                      <a:pt x="866" y="47"/>
                      <a:pt x="864" y="56"/>
                    </a:cubicBezTo>
                    <a:cubicBezTo>
                      <a:pt x="859" y="81"/>
                      <a:pt x="818" y="106"/>
                      <a:pt x="797" y="106"/>
                    </a:cubicBezTo>
                    <a:cubicBezTo>
                      <a:pt x="785" y="106"/>
                      <a:pt x="772" y="133"/>
                      <a:pt x="772" y="152"/>
                    </a:cubicBezTo>
                    <a:cubicBezTo>
                      <a:pt x="772" y="176"/>
                      <a:pt x="732" y="205"/>
                      <a:pt x="700" y="205"/>
                    </a:cubicBezTo>
                    <a:cubicBezTo>
                      <a:pt x="686" y="205"/>
                      <a:pt x="684" y="211"/>
                      <a:pt x="682" y="231"/>
                    </a:cubicBezTo>
                    <a:cubicBezTo>
                      <a:pt x="681" y="239"/>
                      <a:pt x="680" y="248"/>
                      <a:pt x="677" y="257"/>
                    </a:cubicBezTo>
                    <a:cubicBezTo>
                      <a:pt x="666" y="294"/>
                      <a:pt x="647" y="296"/>
                      <a:pt x="599" y="296"/>
                    </a:cubicBezTo>
                    <a:cubicBezTo>
                      <a:pt x="552" y="296"/>
                      <a:pt x="545" y="291"/>
                      <a:pt x="515" y="271"/>
                    </a:cubicBezTo>
                    <a:lnTo>
                      <a:pt x="505" y="265"/>
                    </a:lnTo>
                    <a:cubicBezTo>
                      <a:pt x="499" y="261"/>
                      <a:pt x="493" y="259"/>
                      <a:pt x="488" y="259"/>
                    </a:cubicBezTo>
                    <a:cubicBezTo>
                      <a:pt x="468" y="259"/>
                      <a:pt x="463" y="297"/>
                      <a:pt x="463" y="302"/>
                    </a:cubicBezTo>
                    <a:cubicBezTo>
                      <a:pt x="461" y="317"/>
                      <a:pt x="440" y="337"/>
                      <a:pt x="412" y="363"/>
                    </a:cubicBezTo>
                    <a:cubicBezTo>
                      <a:pt x="404" y="371"/>
                      <a:pt x="396" y="379"/>
                      <a:pt x="391" y="384"/>
                    </a:cubicBezTo>
                    <a:cubicBezTo>
                      <a:pt x="384" y="391"/>
                      <a:pt x="374" y="395"/>
                      <a:pt x="359" y="395"/>
                    </a:cubicBezTo>
                    <a:cubicBezTo>
                      <a:pt x="350" y="395"/>
                      <a:pt x="341" y="394"/>
                      <a:pt x="331" y="392"/>
                    </a:cubicBezTo>
                    <a:cubicBezTo>
                      <a:pt x="323" y="391"/>
                      <a:pt x="316" y="390"/>
                      <a:pt x="310" y="390"/>
                    </a:cubicBezTo>
                    <a:cubicBezTo>
                      <a:pt x="302" y="390"/>
                      <a:pt x="297" y="388"/>
                      <a:pt x="293" y="384"/>
                    </a:cubicBezTo>
                    <a:cubicBezTo>
                      <a:pt x="287" y="377"/>
                      <a:pt x="289" y="368"/>
                      <a:pt x="290" y="359"/>
                    </a:cubicBezTo>
                    <a:cubicBezTo>
                      <a:pt x="290" y="356"/>
                      <a:pt x="291" y="353"/>
                      <a:pt x="291" y="351"/>
                    </a:cubicBezTo>
                    <a:cubicBezTo>
                      <a:pt x="291" y="339"/>
                      <a:pt x="297" y="337"/>
                      <a:pt x="301" y="336"/>
                    </a:cubicBezTo>
                    <a:cubicBezTo>
                      <a:pt x="304" y="335"/>
                      <a:pt x="305" y="334"/>
                      <a:pt x="307" y="331"/>
                    </a:cubicBezTo>
                    <a:cubicBezTo>
                      <a:pt x="307" y="329"/>
                      <a:pt x="307" y="327"/>
                      <a:pt x="307" y="325"/>
                    </a:cubicBezTo>
                    <a:cubicBezTo>
                      <a:pt x="305" y="307"/>
                      <a:pt x="289" y="266"/>
                      <a:pt x="283" y="251"/>
                    </a:cubicBezTo>
                    <a:lnTo>
                      <a:pt x="282" y="249"/>
                    </a:lnTo>
                    <a:cubicBezTo>
                      <a:pt x="281" y="246"/>
                      <a:pt x="276" y="239"/>
                      <a:pt x="257" y="232"/>
                    </a:cubicBezTo>
                    <a:lnTo>
                      <a:pt x="257" y="502"/>
                    </a:lnTo>
                    <a:cubicBezTo>
                      <a:pt x="257" y="521"/>
                      <a:pt x="239" y="533"/>
                      <a:pt x="224" y="542"/>
                    </a:cubicBezTo>
                    <a:cubicBezTo>
                      <a:pt x="217" y="546"/>
                      <a:pt x="209" y="551"/>
                      <a:pt x="207" y="555"/>
                    </a:cubicBezTo>
                    <a:cubicBezTo>
                      <a:pt x="202" y="561"/>
                      <a:pt x="193" y="564"/>
                      <a:pt x="175" y="564"/>
                    </a:cubicBezTo>
                    <a:cubicBezTo>
                      <a:pt x="164" y="564"/>
                      <a:pt x="151" y="563"/>
                      <a:pt x="138" y="562"/>
                    </a:cubicBezTo>
                    <a:cubicBezTo>
                      <a:pt x="126" y="561"/>
                      <a:pt x="114" y="560"/>
                      <a:pt x="105" y="560"/>
                    </a:cubicBezTo>
                    <a:cubicBezTo>
                      <a:pt x="80" y="560"/>
                      <a:pt x="74" y="542"/>
                      <a:pt x="69" y="526"/>
                    </a:cubicBezTo>
                    <a:cubicBezTo>
                      <a:pt x="67" y="518"/>
                      <a:pt x="64" y="510"/>
                      <a:pt x="59" y="503"/>
                    </a:cubicBezTo>
                    <a:cubicBezTo>
                      <a:pt x="56" y="499"/>
                      <a:pt x="54" y="497"/>
                      <a:pt x="50" y="497"/>
                    </a:cubicBezTo>
                    <a:cubicBezTo>
                      <a:pt x="40" y="497"/>
                      <a:pt x="27" y="514"/>
                      <a:pt x="27" y="522"/>
                    </a:cubicBezTo>
                    <a:cubicBezTo>
                      <a:pt x="27" y="529"/>
                      <a:pt x="24" y="537"/>
                      <a:pt x="7" y="537"/>
                    </a:cubicBezTo>
                    <a:cubicBezTo>
                      <a:pt x="5" y="537"/>
                      <a:pt x="2" y="537"/>
                      <a:pt x="0" y="537"/>
                    </a:cubicBezTo>
                    <a:cubicBezTo>
                      <a:pt x="22" y="574"/>
                      <a:pt x="41" y="616"/>
                      <a:pt x="52" y="650"/>
                    </a:cubicBezTo>
                    <a:cubicBezTo>
                      <a:pt x="62" y="684"/>
                      <a:pt x="81" y="717"/>
                      <a:pt x="97" y="745"/>
                    </a:cubicBezTo>
                    <a:cubicBezTo>
                      <a:pt x="109" y="767"/>
                      <a:pt x="120" y="786"/>
                      <a:pt x="125" y="801"/>
                    </a:cubicBezTo>
                    <a:lnTo>
                      <a:pt x="127" y="808"/>
                    </a:lnTo>
                    <a:cubicBezTo>
                      <a:pt x="136" y="835"/>
                      <a:pt x="143" y="858"/>
                      <a:pt x="135" y="871"/>
                    </a:cubicBezTo>
                    <a:cubicBezTo>
                      <a:pt x="132" y="876"/>
                      <a:pt x="127" y="879"/>
                      <a:pt x="120" y="880"/>
                    </a:cubicBezTo>
                    <a:cubicBezTo>
                      <a:pt x="111" y="881"/>
                      <a:pt x="109" y="885"/>
                      <a:pt x="109" y="886"/>
                    </a:cubicBezTo>
                    <a:cubicBezTo>
                      <a:pt x="107" y="891"/>
                      <a:pt x="106" y="903"/>
                      <a:pt x="125" y="933"/>
                    </a:cubicBezTo>
                    <a:cubicBezTo>
                      <a:pt x="139" y="954"/>
                      <a:pt x="140" y="971"/>
                      <a:pt x="140" y="982"/>
                    </a:cubicBezTo>
                    <a:cubicBezTo>
                      <a:pt x="141" y="993"/>
                      <a:pt x="141" y="995"/>
                      <a:pt x="147" y="996"/>
                    </a:cubicBezTo>
                    <a:cubicBezTo>
                      <a:pt x="160" y="998"/>
                      <a:pt x="164" y="1005"/>
                      <a:pt x="168" y="1009"/>
                    </a:cubicBezTo>
                    <a:cubicBezTo>
                      <a:pt x="170" y="1013"/>
                      <a:pt x="172" y="1014"/>
                      <a:pt x="177" y="1015"/>
                    </a:cubicBezTo>
                    <a:cubicBezTo>
                      <a:pt x="196" y="1016"/>
                      <a:pt x="209" y="1033"/>
                      <a:pt x="221" y="1048"/>
                    </a:cubicBezTo>
                    <a:lnTo>
                      <a:pt x="222" y="1050"/>
                    </a:lnTo>
                    <a:cubicBezTo>
                      <a:pt x="226" y="1055"/>
                      <a:pt x="233" y="1058"/>
                      <a:pt x="240" y="1058"/>
                    </a:cubicBezTo>
                    <a:cubicBezTo>
                      <a:pt x="249" y="1058"/>
                      <a:pt x="257" y="1054"/>
                      <a:pt x="262" y="1047"/>
                    </a:cubicBezTo>
                    <a:cubicBezTo>
                      <a:pt x="274" y="1029"/>
                      <a:pt x="306" y="1020"/>
                      <a:pt x="357" y="1020"/>
                    </a:cubicBezTo>
                    <a:cubicBezTo>
                      <a:pt x="378" y="1020"/>
                      <a:pt x="384" y="1016"/>
                      <a:pt x="392" y="1009"/>
                    </a:cubicBezTo>
                    <a:cubicBezTo>
                      <a:pt x="399" y="1004"/>
                      <a:pt x="408" y="998"/>
                      <a:pt x="426" y="992"/>
                    </a:cubicBezTo>
                    <a:cubicBezTo>
                      <a:pt x="466" y="981"/>
                      <a:pt x="514" y="980"/>
                      <a:pt x="547" y="991"/>
                    </a:cubicBezTo>
                    <a:cubicBezTo>
                      <a:pt x="571" y="1000"/>
                      <a:pt x="593" y="997"/>
                      <a:pt x="615" y="983"/>
                    </a:cubicBezTo>
                    <a:cubicBezTo>
                      <a:pt x="622" y="978"/>
                      <a:pt x="634" y="980"/>
                      <a:pt x="644" y="982"/>
                    </a:cubicBezTo>
                    <a:cubicBezTo>
                      <a:pt x="648" y="983"/>
                      <a:pt x="652" y="984"/>
                      <a:pt x="655" y="984"/>
                    </a:cubicBezTo>
                    <a:cubicBezTo>
                      <a:pt x="658" y="984"/>
                      <a:pt x="660" y="984"/>
                      <a:pt x="661" y="977"/>
                    </a:cubicBezTo>
                    <a:cubicBezTo>
                      <a:pt x="663" y="950"/>
                      <a:pt x="692" y="950"/>
                      <a:pt x="707" y="950"/>
                    </a:cubicBezTo>
                    <a:cubicBezTo>
                      <a:pt x="711" y="950"/>
                      <a:pt x="715" y="950"/>
                      <a:pt x="718" y="950"/>
                    </a:cubicBezTo>
                    <a:cubicBezTo>
                      <a:pt x="722" y="950"/>
                      <a:pt x="726" y="950"/>
                      <a:pt x="730" y="950"/>
                    </a:cubicBezTo>
                    <a:cubicBezTo>
                      <a:pt x="756" y="950"/>
                      <a:pt x="826" y="906"/>
                      <a:pt x="882" y="853"/>
                    </a:cubicBezTo>
                    <a:cubicBezTo>
                      <a:pt x="940" y="799"/>
                      <a:pt x="1033" y="683"/>
                      <a:pt x="1063" y="632"/>
                    </a:cubicBezTo>
                    <a:cubicBezTo>
                      <a:pt x="1093" y="582"/>
                      <a:pt x="1140" y="539"/>
                      <a:pt x="1168" y="514"/>
                    </a:cubicBezTo>
                    <a:lnTo>
                      <a:pt x="1174" y="509"/>
                    </a:lnTo>
                    <a:cubicBezTo>
                      <a:pt x="1187" y="496"/>
                      <a:pt x="1199" y="454"/>
                      <a:pt x="1207" y="393"/>
                    </a:cubicBezTo>
                    <a:cubicBezTo>
                      <a:pt x="1206" y="393"/>
                      <a:pt x="1205" y="393"/>
                      <a:pt x="1204" y="393"/>
                    </a:cubicBezTo>
                    <a:cubicBezTo>
                      <a:pt x="1203" y="393"/>
                      <a:pt x="1201" y="394"/>
                      <a:pt x="1199" y="394"/>
                    </a:cubicBezTo>
                    <a:close/>
                    <a:moveTo>
                      <a:pt x="940" y="620"/>
                    </a:moveTo>
                    <a:cubicBezTo>
                      <a:pt x="934" y="629"/>
                      <a:pt x="927" y="637"/>
                      <a:pt x="927" y="644"/>
                    </a:cubicBezTo>
                    <a:cubicBezTo>
                      <a:pt x="927" y="649"/>
                      <a:pt x="925" y="657"/>
                      <a:pt x="911" y="657"/>
                    </a:cubicBezTo>
                    <a:cubicBezTo>
                      <a:pt x="907" y="657"/>
                      <a:pt x="904" y="657"/>
                      <a:pt x="900" y="657"/>
                    </a:cubicBezTo>
                    <a:cubicBezTo>
                      <a:pt x="896" y="656"/>
                      <a:pt x="892" y="656"/>
                      <a:pt x="889" y="656"/>
                    </a:cubicBezTo>
                    <a:cubicBezTo>
                      <a:pt x="880" y="656"/>
                      <a:pt x="878" y="658"/>
                      <a:pt x="877" y="660"/>
                    </a:cubicBezTo>
                    <a:cubicBezTo>
                      <a:pt x="868" y="678"/>
                      <a:pt x="859" y="700"/>
                      <a:pt x="859" y="700"/>
                    </a:cubicBezTo>
                    <a:lnTo>
                      <a:pt x="858" y="705"/>
                    </a:lnTo>
                    <a:lnTo>
                      <a:pt x="819" y="699"/>
                    </a:lnTo>
                    <a:lnTo>
                      <a:pt x="770" y="630"/>
                    </a:lnTo>
                    <a:lnTo>
                      <a:pt x="772" y="627"/>
                    </a:lnTo>
                    <a:cubicBezTo>
                      <a:pt x="773" y="626"/>
                      <a:pt x="808" y="577"/>
                      <a:pt x="817" y="560"/>
                    </a:cubicBezTo>
                    <a:cubicBezTo>
                      <a:pt x="824" y="545"/>
                      <a:pt x="857" y="525"/>
                      <a:pt x="879" y="521"/>
                    </a:cubicBezTo>
                    <a:cubicBezTo>
                      <a:pt x="882" y="520"/>
                      <a:pt x="885" y="520"/>
                      <a:pt x="888" y="520"/>
                    </a:cubicBezTo>
                    <a:cubicBezTo>
                      <a:pt x="898" y="520"/>
                      <a:pt x="902" y="524"/>
                      <a:pt x="904" y="528"/>
                    </a:cubicBezTo>
                    <a:cubicBezTo>
                      <a:pt x="908" y="535"/>
                      <a:pt x="917" y="543"/>
                      <a:pt x="926" y="552"/>
                    </a:cubicBezTo>
                    <a:cubicBezTo>
                      <a:pt x="941" y="565"/>
                      <a:pt x="955" y="577"/>
                      <a:pt x="955" y="590"/>
                    </a:cubicBezTo>
                    <a:cubicBezTo>
                      <a:pt x="955" y="601"/>
                      <a:pt x="947" y="611"/>
                      <a:pt x="940" y="62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08" name="Freeform 14">
                <a:extLst>
                  <a:ext uri="{FF2B5EF4-FFF2-40B4-BE49-F238E27FC236}">
                    <a16:creationId xmlns:a16="http://schemas.microsoft.com/office/drawing/2014/main" id="{D544749C-7FD2-4D8B-B209-7E3790BF9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6104" y="4541365"/>
                <a:ext cx="370168" cy="321308"/>
              </a:xfrm>
              <a:custGeom>
                <a:avLst/>
                <a:gdLst>
                  <a:gd name="T0" fmla="*/ 812 w 867"/>
                  <a:gd name="T1" fmla="*/ 337 h 755"/>
                  <a:gd name="T2" fmla="*/ 840 w 867"/>
                  <a:gd name="T3" fmla="*/ 190 h 755"/>
                  <a:gd name="T4" fmla="*/ 866 w 867"/>
                  <a:gd name="T5" fmla="*/ 177 h 755"/>
                  <a:gd name="T6" fmla="*/ 866 w 867"/>
                  <a:gd name="T7" fmla="*/ 177 h 755"/>
                  <a:gd name="T8" fmla="*/ 863 w 867"/>
                  <a:gd name="T9" fmla="*/ 162 h 755"/>
                  <a:gd name="T10" fmla="*/ 857 w 867"/>
                  <a:gd name="T11" fmla="*/ 147 h 755"/>
                  <a:gd name="T12" fmla="*/ 851 w 867"/>
                  <a:gd name="T13" fmla="*/ 131 h 755"/>
                  <a:gd name="T14" fmla="*/ 837 w 867"/>
                  <a:gd name="T15" fmla="*/ 105 h 755"/>
                  <a:gd name="T16" fmla="*/ 833 w 867"/>
                  <a:gd name="T17" fmla="*/ 98 h 755"/>
                  <a:gd name="T18" fmla="*/ 766 w 867"/>
                  <a:gd name="T19" fmla="*/ 66 h 755"/>
                  <a:gd name="T20" fmla="*/ 738 w 867"/>
                  <a:gd name="T21" fmla="*/ 58 h 755"/>
                  <a:gd name="T22" fmla="*/ 667 w 867"/>
                  <a:gd name="T23" fmla="*/ 30 h 755"/>
                  <a:gd name="T24" fmla="*/ 661 w 867"/>
                  <a:gd name="T25" fmla="*/ 29 h 755"/>
                  <a:gd name="T26" fmla="*/ 653 w 867"/>
                  <a:gd name="T27" fmla="*/ 25 h 755"/>
                  <a:gd name="T28" fmla="*/ 642 w 867"/>
                  <a:gd name="T29" fmla="*/ 19 h 755"/>
                  <a:gd name="T30" fmla="*/ 626 w 867"/>
                  <a:gd name="T31" fmla="*/ 8 h 755"/>
                  <a:gd name="T32" fmla="*/ 589 w 867"/>
                  <a:gd name="T33" fmla="*/ 10 h 755"/>
                  <a:gd name="T34" fmla="*/ 577 w 867"/>
                  <a:gd name="T35" fmla="*/ 11 h 755"/>
                  <a:gd name="T36" fmla="*/ 559 w 867"/>
                  <a:gd name="T37" fmla="*/ 13 h 755"/>
                  <a:gd name="T38" fmla="*/ 532 w 867"/>
                  <a:gd name="T39" fmla="*/ 13 h 755"/>
                  <a:gd name="T40" fmla="*/ 514 w 867"/>
                  <a:gd name="T41" fmla="*/ 30 h 755"/>
                  <a:gd name="T42" fmla="*/ 495 w 867"/>
                  <a:gd name="T43" fmla="*/ 93 h 755"/>
                  <a:gd name="T44" fmla="*/ 484 w 867"/>
                  <a:gd name="T45" fmla="*/ 220 h 755"/>
                  <a:gd name="T46" fmla="*/ 524 w 867"/>
                  <a:gd name="T47" fmla="*/ 309 h 755"/>
                  <a:gd name="T48" fmla="*/ 557 w 867"/>
                  <a:gd name="T49" fmla="*/ 299 h 755"/>
                  <a:gd name="T50" fmla="*/ 573 w 867"/>
                  <a:gd name="T51" fmla="*/ 390 h 755"/>
                  <a:gd name="T52" fmla="*/ 512 w 867"/>
                  <a:gd name="T53" fmla="*/ 390 h 755"/>
                  <a:gd name="T54" fmla="*/ 382 w 867"/>
                  <a:gd name="T55" fmla="*/ 267 h 755"/>
                  <a:gd name="T56" fmla="*/ 326 w 867"/>
                  <a:gd name="T57" fmla="*/ 294 h 755"/>
                  <a:gd name="T58" fmla="*/ 273 w 867"/>
                  <a:gd name="T59" fmla="*/ 273 h 755"/>
                  <a:gd name="T60" fmla="*/ 246 w 867"/>
                  <a:gd name="T61" fmla="*/ 269 h 755"/>
                  <a:gd name="T62" fmla="*/ 232 w 867"/>
                  <a:gd name="T63" fmla="*/ 230 h 755"/>
                  <a:gd name="T64" fmla="*/ 186 w 867"/>
                  <a:gd name="T65" fmla="*/ 241 h 755"/>
                  <a:gd name="T66" fmla="*/ 163 w 867"/>
                  <a:gd name="T67" fmla="*/ 216 h 755"/>
                  <a:gd name="T68" fmla="*/ 155 w 867"/>
                  <a:gd name="T69" fmla="*/ 207 h 755"/>
                  <a:gd name="T70" fmla="*/ 7 w 867"/>
                  <a:gd name="T71" fmla="*/ 370 h 755"/>
                  <a:gd name="T72" fmla="*/ 193 w 867"/>
                  <a:gd name="T73" fmla="*/ 717 h 755"/>
                  <a:gd name="T74" fmla="*/ 262 w 867"/>
                  <a:gd name="T75" fmla="*/ 736 h 755"/>
                  <a:gd name="T76" fmla="*/ 350 w 867"/>
                  <a:gd name="T77" fmla="*/ 754 h 755"/>
                  <a:gd name="T78" fmla="*/ 439 w 867"/>
                  <a:gd name="T79" fmla="*/ 667 h 755"/>
                  <a:gd name="T80" fmla="*/ 610 w 867"/>
                  <a:gd name="T81" fmla="*/ 572 h 755"/>
                  <a:gd name="T82" fmla="*/ 601 w 867"/>
                  <a:gd name="T83" fmla="*/ 517 h 755"/>
                  <a:gd name="T84" fmla="*/ 786 w 867"/>
                  <a:gd name="T85" fmla="*/ 449 h 755"/>
                  <a:gd name="T86" fmla="*/ 808 w 867"/>
                  <a:gd name="T87" fmla="*/ 434 h 755"/>
                  <a:gd name="T88" fmla="*/ 803 w 867"/>
                  <a:gd name="T89" fmla="*/ 406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7" h="755">
                    <a:moveTo>
                      <a:pt x="803" y="406"/>
                    </a:moveTo>
                    <a:cubicBezTo>
                      <a:pt x="804" y="405"/>
                      <a:pt x="804" y="404"/>
                      <a:pt x="805" y="402"/>
                    </a:cubicBezTo>
                    <a:cubicBezTo>
                      <a:pt x="808" y="391"/>
                      <a:pt x="812" y="355"/>
                      <a:pt x="812" y="337"/>
                    </a:cubicBezTo>
                    <a:cubicBezTo>
                      <a:pt x="812" y="324"/>
                      <a:pt x="827" y="322"/>
                      <a:pt x="838" y="321"/>
                    </a:cubicBezTo>
                    <a:cubicBezTo>
                      <a:pt x="840" y="321"/>
                      <a:pt x="842" y="321"/>
                      <a:pt x="844" y="321"/>
                    </a:cubicBezTo>
                    <a:cubicBezTo>
                      <a:pt x="827" y="300"/>
                      <a:pt x="831" y="211"/>
                      <a:pt x="840" y="190"/>
                    </a:cubicBezTo>
                    <a:cubicBezTo>
                      <a:pt x="843" y="181"/>
                      <a:pt x="849" y="177"/>
                      <a:pt x="858" y="177"/>
                    </a:cubicBezTo>
                    <a:cubicBezTo>
                      <a:pt x="860" y="177"/>
                      <a:pt x="862" y="177"/>
                      <a:pt x="863" y="177"/>
                    </a:cubicBezTo>
                    <a:cubicBezTo>
                      <a:pt x="864" y="177"/>
                      <a:pt x="865" y="177"/>
                      <a:pt x="866" y="177"/>
                    </a:cubicBezTo>
                    <a:cubicBezTo>
                      <a:pt x="866" y="178"/>
                      <a:pt x="866" y="178"/>
                      <a:pt x="866" y="178"/>
                    </a:cubicBezTo>
                    <a:lnTo>
                      <a:pt x="866" y="178"/>
                    </a:lnTo>
                    <a:lnTo>
                      <a:pt x="866" y="177"/>
                    </a:lnTo>
                    <a:cubicBezTo>
                      <a:pt x="866" y="175"/>
                      <a:pt x="866" y="173"/>
                      <a:pt x="866" y="171"/>
                    </a:cubicBezTo>
                    <a:cubicBezTo>
                      <a:pt x="865" y="170"/>
                      <a:pt x="865" y="169"/>
                      <a:pt x="865" y="167"/>
                    </a:cubicBezTo>
                    <a:cubicBezTo>
                      <a:pt x="864" y="166"/>
                      <a:pt x="864" y="164"/>
                      <a:pt x="863" y="162"/>
                    </a:cubicBezTo>
                    <a:cubicBezTo>
                      <a:pt x="863" y="161"/>
                      <a:pt x="862" y="159"/>
                      <a:pt x="862" y="158"/>
                    </a:cubicBezTo>
                    <a:cubicBezTo>
                      <a:pt x="861" y="156"/>
                      <a:pt x="860" y="154"/>
                      <a:pt x="860" y="152"/>
                    </a:cubicBezTo>
                    <a:cubicBezTo>
                      <a:pt x="859" y="151"/>
                      <a:pt x="858" y="149"/>
                      <a:pt x="857" y="147"/>
                    </a:cubicBezTo>
                    <a:cubicBezTo>
                      <a:pt x="857" y="145"/>
                      <a:pt x="856" y="144"/>
                      <a:pt x="855" y="142"/>
                    </a:cubicBezTo>
                    <a:cubicBezTo>
                      <a:pt x="854" y="140"/>
                      <a:pt x="854" y="138"/>
                      <a:pt x="853" y="136"/>
                    </a:cubicBezTo>
                    <a:cubicBezTo>
                      <a:pt x="852" y="134"/>
                      <a:pt x="851" y="133"/>
                      <a:pt x="851" y="131"/>
                    </a:cubicBezTo>
                    <a:cubicBezTo>
                      <a:pt x="850" y="129"/>
                      <a:pt x="848" y="127"/>
                      <a:pt x="847" y="124"/>
                    </a:cubicBezTo>
                    <a:cubicBezTo>
                      <a:pt x="847" y="123"/>
                      <a:pt x="847" y="123"/>
                      <a:pt x="846" y="122"/>
                    </a:cubicBezTo>
                    <a:cubicBezTo>
                      <a:pt x="843" y="116"/>
                      <a:pt x="840" y="110"/>
                      <a:pt x="837" y="105"/>
                    </a:cubicBezTo>
                    <a:lnTo>
                      <a:pt x="837" y="105"/>
                    </a:lnTo>
                    <a:cubicBezTo>
                      <a:pt x="836" y="103"/>
                      <a:pt x="835" y="101"/>
                      <a:pt x="834" y="100"/>
                    </a:cubicBezTo>
                    <a:cubicBezTo>
                      <a:pt x="833" y="99"/>
                      <a:pt x="833" y="99"/>
                      <a:pt x="833" y="98"/>
                    </a:cubicBezTo>
                    <a:lnTo>
                      <a:pt x="833" y="98"/>
                    </a:lnTo>
                    <a:cubicBezTo>
                      <a:pt x="828" y="92"/>
                      <a:pt x="797" y="78"/>
                      <a:pt x="771" y="68"/>
                    </a:cubicBezTo>
                    <a:cubicBezTo>
                      <a:pt x="770" y="68"/>
                      <a:pt x="768" y="67"/>
                      <a:pt x="766" y="66"/>
                    </a:cubicBezTo>
                    <a:cubicBezTo>
                      <a:pt x="763" y="65"/>
                      <a:pt x="759" y="64"/>
                      <a:pt x="756" y="63"/>
                    </a:cubicBezTo>
                    <a:cubicBezTo>
                      <a:pt x="753" y="62"/>
                      <a:pt x="751" y="61"/>
                      <a:pt x="748" y="60"/>
                    </a:cubicBezTo>
                    <a:cubicBezTo>
                      <a:pt x="744" y="59"/>
                      <a:pt x="741" y="58"/>
                      <a:pt x="738" y="58"/>
                    </a:cubicBezTo>
                    <a:cubicBezTo>
                      <a:pt x="729" y="56"/>
                      <a:pt x="718" y="50"/>
                      <a:pt x="707" y="44"/>
                    </a:cubicBezTo>
                    <a:cubicBezTo>
                      <a:pt x="693" y="37"/>
                      <a:pt x="679" y="30"/>
                      <a:pt x="669" y="30"/>
                    </a:cubicBezTo>
                    <a:cubicBezTo>
                      <a:pt x="669" y="30"/>
                      <a:pt x="668" y="30"/>
                      <a:pt x="667" y="30"/>
                    </a:cubicBezTo>
                    <a:cubicBezTo>
                      <a:pt x="666" y="30"/>
                      <a:pt x="666" y="30"/>
                      <a:pt x="666" y="30"/>
                    </a:cubicBezTo>
                    <a:cubicBezTo>
                      <a:pt x="665" y="30"/>
                      <a:pt x="664" y="30"/>
                      <a:pt x="663" y="29"/>
                    </a:cubicBezTo>
                    <a:cubicBezTo>
                      <a:pt x="663" y="29"/>
                      <a:pt x="662" y="29"/>
                      <a:pt x="661" y="29"/>
                    </a:cubicBezTo>
                    <a:cubicBezTo>
                      <a:pt x="661" y="28"/>
                      <a:pt x="660" y="28"/>
                      <a:pt x="659" y="28"/>
                    </a:cubicBezTo>
                    <a:cubicBezTo>
                      <a:pt x="658" y="28"/>
                      <a:pt x="657" y="27"/>
                      <a:pt x="656" y="27"/>
                    </a:cubicBezTo>
                    <a:cubicBezTo>
                      <a:pt x="655" y="26"/>
                      <a:pt x="654" y="26"/>
                      <a:pt x="653" y="25"/>
                    </a:cubicBezTo>
                    <a:cubicBezTo>
                      <a:pt x="652" y="25"/>
                      <a:pt x="651" y="24"/>
                      <a:pt x="650" y="24"/>
                    </a:cubicBezTo>
                    <a:cubicBezTo>
                      <a:pt x="648" y="23"/>
                      <a:pt x="647" y="22"/>
                      <a:pt x="646" y="21"/>
                    </a:cubicBezTo>
                    <a:cubicBezTo>
                      <a:pt x="644" y="21"/>
                      <a:pt x="643" y="20"/>
                      <a:pt x="642" y="19"/>
                    </a:cubicBezTo>
                    <a:cubicBezTo>
                      <a:pt x="640" y="18"/>
                      <a:pt x="638" y="17"/>
                      <a:pt x="637" y="16"/>
                    </a:cubicBezTo>
                    <a:cubicBezTo>
                      <a:pt x="635" y="15"/>
                      <a:pt x="633" y="14"/>
                      <a:pt x="632" y="13"/>
                    </a:cubicBezTo>
                    <a:cubicBezTo>
                      <a:pt x="630" y="11"/>
                      <a:pt x="628" y="10"/>
                      <a:pt x="626" y="8"/>
                    </a:cubicBezTo>
                    <a:cubicBezTo>
                      <a:pt x="624" y="7"/>
                      <a:pt x="622" y="6"/>
                      <a:pt x="620" y="5"/>
                    </a:cubicBezTo>
                    <a:cubicBezTo>
                      <a:pt x="618" y="3"/>
                      <a:pt x="616" y="2"/>
                      <a:pt x="614" y="0"/>
                    </a:cubicBezTo>
                    <a:cubicBezTo>
                      <a:pt x="608" y="5"/>
                      <a:pt x="599" y="8"/>
                      <a:pt x="589" y="10"/>
                    </a:cubicBezTo>
                    <a:cubicBezTo>
                      <a:pt x="588" y="10"/>
                      <a:pt x="588" y="10"/>
                      <a:pt x="588" y="10"/>
                    </a:cubicBezTo>
                    <a:cubicBezTo>
                      <a:pt x="585" y="11"/>
                      <a:pt x="582" y="11"/>
                      <a:pt x="579" y="11"/>
                    </a:cubicBezTo>
                    <a:cubicBezTo>
                      <a:pt x="579" y="11"/>
                      <a:pt x="578" y="11"/>
                      <a:pt x="577" y="11"/>
                    </a:cubicBezTo>
                    <a:cubicBezTo>
                      <a:pt x="575" y="12"/>
                      <a:pt x="572" y="12"/>
                      <a:pt x="569" y="12"/>
                    </a:cubicBezTo>
                    <a:cubicBezTo>
                      <a:pt x="568" y="12"/>
                      <a:pt x="567" y="12"/>
                      <a:pt x="567" y="12"/>
                    </a:cubicBezTo>
                    <a:cubicBezTo>
                      <a:pt x="564" y="12"/>
                      <a:pt x="561" y="12"/>
                      <a:pt x="559" y="13"/>
                    </a:cubicBezTo>
                    <a:cubicBezTo>
                      <a:pt x="558" y="13"/>
                      <a:pt x="557" y="13"/>
                      <a:pt x="556" y="13"/>
                    </a:cubicBezTo>
                    <a:cubicBezTo>
                      <a:pt x="552" y="13"/>
                      <a:pt x="549" y="13"/>
                      <a:pt x="545" y="13"/>
                    </a:cubicBezTo>
                    <a:cubicBezTo>
                      <a:pt x="541" y="13"/>
                      <a:pt x="536" y="13"/>
                      <a:pt x="532" y="13"/>
                    </a:cubicBezTo>
                    <a:lnTo>
                      <a:pt x="522" y="13"/>
                    </a:lnTo>
                    <a:cubicBezTo>
                      <a:pt x="519" y="13"/>
                      <a:pt x="517" y="13"/>
                      <a:pt x="516" y="14"/>
                    </a:cubicBezTo>
                    <a:cubicBezTo>
                      <a:pt x="514" y="17"/>
                      <a:pt x="514" y="24"/>
                      <a:pt x="514" y="30"/>
                    </a:cubicBezTo>
                    <a:cubicBezTo>
                      <a:pt x="515" y="41"/>
                      <a:pt x="516" y="54"/>
                      <a:pt x="506" y="62"/>
                    </a:cubicBezTo>
                    <a:cubicBezTo>
                      <a:pt x="495" y="71"/>
                      <a:pt x="490" y="81"/>
                      <a:pt x="491" y="87"/>
                    </a:cubicBezTo>
                    <a:cubicBezTo>
                      <a:pt x="491" y="90"/>
                      <a:pt x="492" y="92"/>
                      <a:pt x="495" y="93"/>
                    </a:cubicBezTo>
                    <a:cubicBezTo>
                      <a:pt x="507" y="99"/>
                      <a:pt x="504" y="121"/>
                      <a:pt x="498" y="155"/>
                    </a:cubicBezTo>
                    <a:cubicBezTo>
                      <a:pt x="496" y="166"/>
                      <a:pt x="494" y="177"/>
                      <a:pt x="494" y="183"/>
                    </a:cubicBezTo>
                    <a:cubicBezTo>
                      <a:pt x="494" y="193"/>
                      <a:pt x="489" y="207"/>
                      <a:pt x="484" y="220"/>
                    </a:cubicBezTo>
                    <a:cubicBezTo>
                      <a:pt x="480" y="230"/>
                      <a:pt x="474" y="246"/>
                      <a:pt x="475" y="249"/>
                    </a:cubicBezTo>
                    <a:cubicBezTo>
                      <a:pt x="480" y="252"/>
                      <a:pt x="484" y="259"/>
                      <a:pt x="490" y="270"/>
                    </a:cubicBezTo>
                    <a:cubicBezTo>
                      <a:pt x="499" y="285"/>
                      <a:pt x="511" y="305"/>
                      <a:pt x="524" y="309"/>
                    </a:cubicBezTo>
                    <a:cubicBezTo>
                      <a:pt x="525" y="309"/>
                      <a:pt x="527" y="310"/>
                      <a:pt x="528" y="310"/>
                    </a:cubicBezTo>
                    <a:cubicBezTo>
                      <a:pt x="537" y="311"/>
                      <a:pt x="545" y="306"/>
                      <a:pt x="553" y="302"/>
                    </a:cubicBezTo>
                    <a:cubicBezTo>
                      <a:pt x="554" y="301"/>
                      <a:pt x="555" y="300"/>
                      <a:pt x="557" y="299"/>
                    </a:cubicBezTo>
                    <a:cubicBezTo>
                      <a:pt x="563" y="295"/>
                      <a:pt x="568" y="292"/>
                      <a:pt x="573" y="292"/>
                    </a:cubicBezTo>
                    <a:cubicBezTo>
                      <a:pt x="589" y="292"/>
                      <a:pt x="589" y="321"/>
                      <a:pt x="589" y="352"/>
                    </a:cubicBezTo>
                    <a:cubicBezTo>
                      <a:pt x="589" y="378"/>
                      <a:pt x="574" y="390"/>
                      <a:pt x="573" y="390"/>
                    </a:cubicBezTo>
                    <a:lnTo>
                      <a:pt x="572" y="391"/>
                    </a:lnTo>
                    <a:cubicBezTo>
                      <a:pt x="571" y="392"/>
                      <a:pt x="554" y="398"/>
                      <a:pt x="537" y="398"/>
                    </a:cubicBezTo>
                    <a:cubicBezTo>
                      <a:pt x="526" y="398"/>
                      <a:pt x="518" y="395"/>
                      <a:pt x="512" y="390"/>
                    </a:cubicBezTo>
                    <a:cubicBezTo>
                      <a:pt x="493" y="375"/>
                      <a:pt x="479" y="336"/>
                      <a:pt x="479" y="321"/>
                    </a:cubicBezTo>
                    <a:cubicBezTo>
                      <a:pt x="479" y="321"/>
                      <a:pt x="479" y="314"/>
                      <a:pt x="428" y="314"/>
                    </a:cubicBezTo>
                    <a:cubicBezTo>
                      <a:pt x="409" y="314"/>
                      <a:pt x="392" y="288"/>
                      <a:pt x="382" y="267"/>
                    </a:cubicBezTo>
                    <a:cubicBezTo>
                      <a:pt x="381" y="265"/>
                      <a:pt x="380" y="265"/>
                      <a:pt x="379" y="265"/>
                    </a:cubicBezTo>
                    <a:cubicBezTo>
                      <a:pt x="374" y="265"/>
                      <a:pt x="366" y="273"/>
                      <a:pt x="366" y="277"/>
                    </a:cubicBezTo>
                    <a:cubicBezTo>
                      <a:pt x="366" y="294"/>
                      <a:pt x="345" y="294"/>
                      <a:pt x="326" y="294"/>
                    </a:cubicBezTo>
                    <a:cubicBezTo>
                      <a:pt x="324" y="294"/>
                      <a:pt x="321" y="293"/>
                      <a:pt x="319" y="293"/>
                    </a:cubicBezTo>
                    <a:cubicBezTo>
                      <a:pt x="312" y="291"/>
                      <a:pt x="303" y="287"/>
                      <a:pt x="294" y="282"/>
                    </a:cubicBezTo>
                    <a:cubicBezTo>
                      <a:pt x="287" y="279"/>
                      <a:pt x="279" y="275"/>
                      <a:pt x="273" y="273"/>
                    </a:cubicBezTo>
                    <a:cubicBezTo>
                      <a:pt x="270" y="272"/>
                      <a:pt x="269" y="272"/>
                      <a:pt x="267" y="272"/>
                    </a:cubicBezTo>
                    <a:cubicBezTo>
                      <a:pt x="266" y="272"/>
                      <a:pt x="265" y="272"/>
                      <a:pt x="264" y="273"/>
                    </a:cubicBezTo>
                    <a:cubicBezTo>
                      <a:pt x="258" y="276"/>
                      <a:pt x="252" y="274"/>
                      <a:pt x="246" y="269"/>
                    </a:cubicBezTo>
                    <a:cubicBezTo>
                      <a:pt x="245" y="268"/>
                      <a:pt x="243" y="267"/>
                      <a:pt x="242" y="265"/>
                    </a:cubicBezTo>
                    <a:cubicBezTo>
                      <a:pt x="236" y="258"/>
                      <a:pt x="233" y="247"/>
                      <a:pt x="232" y="238"/>
                    </a:cubicBezTo>
                    <a:cubicBezTo>
                      <a:pt x="232" y="235"/>
                      <a:pt x="232" y="232"/>
                      <a:pt x="232" y="230"/>
                    </a:cubicBezTo>
                    <a:cubicBezTo>
                      <a:pt x="231" y="229"/>
                      <a:pt x="230" y="229"/>
                      <a:pt x="229" y="229"/>
                    </a:cubicBezTo>
                    <a:cubicBezTo>
                      <a:pt x="219" y="229"/>
                      <a:pt x="201" y="235"/>
                      <a:pt x="193" y="239"/>
                    </a:cubicBezTo>
                    <a:cubicBezTo>
                      <a:pt x="191" y="240"/>
                      <a:pt x="188" y="241"/>
                      <a:pt x="186" y="241"/>
                    </a:cubicBezTo>
                    <a:cubicBezTo>
                      <a:pt x="173" y="241"/>
                      <a:pt x="167" y="226"/>
                      <a:pt x="165" y="220"/>
                    </a:cubicBezTo>
                    <a:cubicBezTo>
                      <a:pt x="165" y="219"/>
                      <a:pt x="165" y="219"/>
                      <a:pt x="165" y="218"/>
                    </a:cubicBezTo>
                    <a:cubicBezTo>
                      <a:pt x="165" y="218"/>
                      <a:pt x="164" y="217"/>
                      <a:pt x="163" y="216"/>
                    </a:cubicBezTo>
                    <a:cubicBezTo>
                      <a:pt x="162" y="215"/>
                      <a:pt x="162" y="214"/>
                      <a:pt x="161" y="213"/>
                    </a:cubicBezTo>
                    <a:cubicBezTo>
                      <a:pt x="160" y="213"/>
                      <a:pt x="160" y="212"/>
                      <a:pt x="160" y="212"/>
                    </a:cubicBezTo>
                    <a:cubicBezTo>
                      <a:pt x="158" y="210"/>
                      <a:pt x="157" y="209"/>
                      <a:pt x="155" y="207"/>
                    </a:cubicBezTo>
                    <a:lnTo>
                      <a:pt x="140" y="351"/>
                    </a:lnTo>
                    <a:lnTo>
                      <a:pt x="117" y="374"/>
                    </a:lnTo>
                    <a:lnTo>
                      <a:pt x="7" y="370"/>
                    </a:lnTo>
                    <a:lnTo>
                      <a:pt x="0" y="616"/>
                    </a:lnTo>
                    <a:lnTo>
                      <a:pt x="83" y="731"/>
                    </a:lnTo>
                    <a:cubicBezTo>
                      <a:pt x="112" y="725"/>
                      <a:pt x="161" y="717"/>
                      <a:pt x="193" y="717"/>
                    </a:cubicBezTo>
                    <a:cubicBezTo>
                      <a:pt x="203" y="717"/>
                      <a:pt x="226" y="717"/>
                      <a:pt x="226" y="731"/>
                    </a:cubicBezTo>
                    <a:cubicBezTo>
                      <a:pt x="226" y="732"/>
                      <a:pt x="226" y="736"/>
                      <a:pt x="229" y="741"/>
                    </a:cubicBezTo>
                    <a:cubicBezTo>
                      <a:pt x="241" y="739"/>
                      <a:pt x="253" y="736"/>
                      <a:pt x="262" y="736"/>
                    </a:cubicBezTo>
                    <a:cubicBezTo>
                      <a:pt x="263" y="736"/>
                      <a:pt x="265" y="736"/>
                      <a:pt x="266" y="736"/>
                    </a:cubicBezTo>
                    <a:cubicBezTo>
                      <a:pt x="272" y="737"/>
                      <a:pt x="281" y="740"/>
                      <a:pt x="293" y="743"/>
                    </a:cubicBezTo>
                    <a:cubicBezTo>
                      <a:pt x="312" y="748"/>
                      <a:pt x="335" y="754"/>
                      <a:pt x="350" y="754"/>
                    </a:cubicBezTo>
                    <a:cubicBezTo>
                      <a:pt x="355" y="754"/>
                      <a:pt x="358" y="753"/>
                      <a:pt x="359" y="753"/>
                    </a:cubicBezTo>
                    <a:cubicBezTo>
                      <a:pt x="366" y="750"/>
                      <a:pt x="376" y="735"/>
                      <a:pt x="386" y="721"/>
                    </a:cubicBezTo>
                    <a:cubicBezTo>
                      <a:pt x="402" y="698"/>
                      <a:pt x="420" y="673"/>
                      <a:pt x="439" y="667"/>
                    </a:cubicBezTo>
                    <a:cubicBezTo>
                      <a:pt x="470" y="657"/>
                      <a:pt x="505" y="626"/>
                      <a:pt x="505" y="618"/>
                    </a:cubicBezTo>
                    <a:cubicBezTo>
                      <a:pt x="505" y="600"/>
                      <a:pt x="509" y="586"/>
                      <a:pt x="553" y="574"/>
                    </a:cubicBezTo>
                    <a:lnTo>
                      <a:pt x="610" y="572"/>
                    </a:lnTo>
                    <a:lnTo>
                      <a:pt x="610" y="572"/>
                    </a:lnTo>
                    <a:lnTo>
                      <a:pt x="616" y="572"/>
                    </a:lnTo>
                    <a:lnTo>
                      <a:pt x="601" y="517"/>
                    </a:lnTo>
                    <a:lnTo>
                      <a:pt x="606" y="516"/>
                    </a:lnTo>
                    <a:cubicBezTo>
                      <a:pt x="608" y="515"/>
                      <a:pt x="610" y="514"/>
                      <a:pt x="612" y="513"/>
                    </a:cubicBezTo>
                    <a:cubicBezTo>
                      <a:pt x="666" y="493"/>
                      <a:pt x="743" y="465"/>
                      <a:pt x="786" y="449"/>
                    </a:cubicBezTo>
                    <a:cubicBezTo>
                      <a:pt x="797" y="446"/>
                      <a:pt x="805" y="443"/>
                      <a:pt x="811" y="441"/>
                    </a:cubicBezTo>
                    <a:lnTo>
                      <a:pt x="811" y="441"/>
                    </a:lnTo>
                    <a:cubicBezTo>
                      <a:pt x="810" y="439"/>
                      <a:pt x="809" y="436"/>
                      <a:pt x="808" y="434"/>
                    </a:cubicBezTo>
                    <a:cubicBezTo>
                      <a:pt x="803" y="425"/>
                      <a:pt x="800" y="419"/>
                      <a:pt x="799" y="415"/>
                    </a:cubicBezTo>
                    <a:cubicBezTo>
                      <a:pt x="799" y="413"/>
                      <a:pt x="799" y="412"/>
                      <a:pt x="799" y="410"/>
                    </a:cubicBezTo>
                    <a:cubicBezTo>
                      <a:pt x="800" y="408"/>
                      <a:pt x="801" y="407"/>
                      <a:pt x="803" y="4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09" name="Freeform 28">
                <a:extLst>
                  <a:ext uri="{FF2B5EF4-FFF2-40B4-BE49-F238E27FC236}">
                    <a16:creationId xmlns:a16="http://schemas.microsoft.com/office/drawing/2014/main" id="{4B5BF307-A1BF-4E69-ACEB-50CF470A4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1057" y="3816073"/>
                <a:ext cx="379564" cy="310033"/>
              </a:xfrm>
              <a:custGeom>
                <a:avLst/>
                <a:gdLst>
                  <a:gd name="T0" fmla="*/ 452 w 891"/>
                  <a:gd name="T1" fmla="*/ 644 h 726"/>
                  <a:gd name="T2" fmla="*/ 454 w 891"/>
                  <a:gd name="T3" fmla="*/ 634 h 726"/>
                  <a:gd name="T4" fmla="*/ 456 w 891"/>
                  <a:gd name="T5" fmla="*/ 626 h 726"/>
                  <a:gd name="T6" fmla="*/ 457 w 891"/>
                  <a:gd name="T7" fmla="*/ 620 h 726"/>
                  <a:gd name="T8" fmla="*/ 458 w 891"/>
                  <a:gd name="T9" fmla="*/ 615 h 726"/>
                  <a:gd name="T10" fmla="*/ 459 w 891"/>
                  <a:gd name="T11" fmla="*/ 612 h 726"/>
                  <a:gd name="T12" fmla="*/ 563 w 891"/>
                  <a:gd name="T13" fmla="*/ 527 h 726"/>
                  <a:gd name="T14" fmla="*/ 593 w 891"/>
                  <a:gd name="T15" fmla="*/ 521 h 726"/>
                  <a:gd name="T16" fmla="*/ 656 w 891"/>
                  <a:gd name="T17" fmla="*/ 563 h 726"/>
                  <a:gd name="T18" fmla="*/ 670 w 891"/>
                  <a:gd name="T19" fmla="*/ 540 h 726"/>
                  <a:gd name="T20" fmla="*/ 684 w 891"/>
                  <a:gd name="T21" fmla="*/ 515 h 726"/>
                  <a:gd name="T22" fmla="*/ 755 w 891"/>
                  <a:gd name="T23" fmla="*/ 381 h 726"/>
                  <a:gd name="T24" fmla="*/ 767 w 891"/>
                  <a:gd name="T25" fmla="*/ 363 h 726"/>
                  <a:gd name="T26" fmla="*/ 795 w 891"/>
                  <a:gd name="T27" fmla="*/ 279 h 726"/>
                  <a:gd name="T28" fmla="*/ 861 w 891"/>
                  <a:gd name="T29" fmla="*/ 182 h 726"/>
                  <a:gd name="T30" fmla="*/ 886 w 891"/>
                  <a:gd name="T31" fmla="*/ 157 h 726"/>
                  <a:gd name="T32" fmla="*/ 849 w 891"/>
                  <a:gd name="T33" fmla="*/ 91 h 726"/>
                  <a:gd name="T34" fmla="*/ 849 w 891"/>
                  <a:gd name="T35" fmla="*/ 81 h 726"/>
                  <a:gd name="T36" fmla="*/ 850 w 891"/>
                  <a:gd name="T37" fmla="*/ 70 h 726"/>
                  <a:gd name="T38" fmla="*/ 852 w 891"/>
                  <a:gd name="T39" fmla="*/ 58 h 726"/>
                  <a:gd name="T40" fmla="*/ 852 w 891"/>
                  <a:gd name="T41" fmla="*/ 54 h 726"/>
                  <a:gd name="T42" fmla="*/ 845 w 891"/>
                  <a:gd name="T43" fmla="*/ 50 h 726"/>
                  <a:gd name="T44" fmla="*/ 840 w 891"/>
                  <a:gd name="T45" fmla="*/ 45 h 726"/>
                  <a:gd name="T46" fmla="*/ 826 w 891"/>
                  <a:gd name="T47" fmla="*/ 23 h 726"/>
                  <a:gd name="T48" fmla="*/ 818 w 891"/>
                  <a:gd name="T49" fmla="*/ 14 h 726"/>
                  <a:gd name="T50" fmla="*/ 804 w 891"/>
                  <a:gd name="T51" fmla="*/ 8 h 726"/>
                  <a:gd name="T52" fmla="*/ 750 w 891"/>
                  <a:gd name="T53" fmla="*/ 58 h 726"/>
                  <a:gd name="T54" fmla="*/ 686 w 891"/>
                  <a:gd name="T55" fmla="*/ 43 h 726"/>
                  <a:gd name="T56" fmla="*/ 657 w 891"/>
                  <a:gd name="T57" fmla="*/ 39 h 726"/>
                  <a:gd name="T58" fmla="*/ 605 w 891"/>
                  <a:gd name="T59" fmla="*/ 41 h 726"/>
                  <a:gd name="T60" fmla="*/ 554 w 891"/>
                  <a:gd name="T61" fmla="*/ 61 h 726"/>
                  <a:gd name="T62" fmla="*/ 502 w 891"/>
                  <a:gd name="T63" fmla="*/ 82 h 726"/>
                  <a:gd name="T64" fmla="*/ 432 w 891"/>
                  <a:gd name="T65" fmla="*/ 62 h 726"/>
                  <a:gd name="T66" fmla="*/ 340 w 891"/>
                  <a:gd name="T67" fmla="*/ 62 h 726"/>
                  <a:gd name="T68" fmla="*/ 323 w 891"/>
                  <a:gd name="T69" fmla="*/ 65 h 726"/>
                  <a:gd name="T70" fmla="*/ 289 w 891"/>
                  <a:gd name="T71" fmla="*/ 20 h 726"/>
                  <a:gd name="T72" fmla="*/ 229 w 891"/>
                  <a:gd name="T73" fmla="*/ 3 h 726"/>
                  <a:gd name="T74" fmla="*/ 210 w 891"/>
                  <a:gd name="T75" fmla="*/ 9 h 726"/>
                  <a:gd name="T76" fmla="*/ 179 w 891"/>
                  <a:gd name="T77" fmla="*/ 19 h 726"/>
                  <a:gd name="T78" fmla="*/ 122 w 891"/>
                  <a:gd name="T79" fmla="*/ 19 h 726"/>
                  <a:gd name="T80" fmla="*/ 104 w 891"/>
                  <a:gd name="T81" fmla="*/ 79 h 726"/>
                  <a:gd name="T82" fmla="*/ 70 w 891"/>
                  <a:gd name="T83" fmla="*/ 139 h 726"/>
                  <a:gd name="T84" fmla="*/ 65 w 891"/>
                  <a:gd name="T85" fmla="*/ 147 h 726"/>
                  <a:gd name="T86" fmla="*/ 69 w 891"/>
                  <a:gd name="T87" fmla="*/ 175 h 726"/>
                  <a:gd name="T88" fmla="*/ 71 w 891"/>
                  <a:gd name="T89" fmla="*/ 187 h 726"/>
                  <a:gd name="T90" fmla="*/ 62 w 891"/>
                  <a:gd name="T91" fmla="*/ 308 h 726"/>
                  <a:gd name="T92" fmla="*/ 34 w 891"/>
                  <a:gd name="T93" fmla="*/ 352 h 726"/>
                  <a:gd name="T94" fmla="*/ 3 w 891"/>
                  <a:gd name="T95" fmla="*/ 405 h 726"/>
                  <a:gd name="T96" fmla="*/ 5 w 891"/>
                  <a:gd name="T97" fmla="*/ 493 h 726"/>
                  <a:gd name="T98" fmla="*/ 21 w 891"/>
                  <a:gd name="T99" fmla="*/ 536 h 726"/>
                  <a:gd name="T100" fmla="*/ 27 w 891"/>
                  <a:gd name="T101" fmla="*/ 550 h 726"/>
                  <a:gd name="T102" fmla="*/ 102 w 891"/>
                  <a:gd name="T103" fmla="*/ 572 h 726"/>
                  <a:gd name="T104" fmla="*/ 215 w 891"/>
                  <a:gd name="T105" fmla="*/ 662 h 726"/>
                  <a:gd name="T106" fmla="*/ 294 w 891"/>
                  <a:gd name="T107" fmla="*/ 713 h 726"/>
                  <a:gd name="T108" fmla="*/ 340 w 891"/>
                  <a:gd name="T109" fmla="*/ 704 h 726"/>
                  <a:gd name="T110" fmla="*/ 438 w 891"/>
                  <a:gd name="T111" fmla="*/ 690 h 726"/>
                  <a:gd name="T112" fmla="*/ 442 w 891"/>
                  <a:gd name="T113" fmla="*/ 678 h 726"/>
                  <a:gd name="T114" fmla="*/ 446 w 891"/>
                  <a:gd name="T115" fmla="*/ 664 h 726"/>
                  <a:gd name="T116" fmla="*/ 450 w 891"/>
                  <a:gd name="T117" fmla="*/ 651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1" h="726">
                    <a:moveTo>
                      <a:pt x="450" y="651"/>
                    </a:moveTo>
                    <a:cubicBezTo>
                      <a:pt x="451" y="648"/>
                      <a:pt x="451" y="646"/>
                      <a:pt x="452" y="644"/>
                    </a:cubicBezTo>
                    <a:cubicBezTo>
                      <a:pt x="452" y="643"/>
                      <a:pt x="453" y="641"/>
                      <a:pt x="453" y="639"/>
                    </a:cubicBezTo>
                    <a:cubicBezTo>
                      <a:pt x="453" y="637"/>
                      <a:pt x="454" y="636"/>
                      <a:pt x="454" y="634"/>
                    </a:cubicBezTo>
                    <a:cubicBezTo>
                      <a:pt x="454" y="632"/>
                      <a:pt x="455" y="631"/>
                      <a:pt x="455" y="629"/>
                    </a:cubicBezTo>
                    <a:cubicBezTo>
                      <a:pt x="455" y="628"/>
                      <a:pt x="456" y="627"/>
                      <a:pt x="456" y="626"/>
                    </a:cubicBezTo>
                    <a:cubicBezTo>
                      <a:pt x="456" y="624"/>
                      <a:pt x="456" y="623"/>
                      <a:pt x="457" y="622"/>
                    </a:cubicBezTo>
                    <a:cubicBezTo>
                      <a:pt x="457" y="621"/>
                      <a:pt x="457" y="621"/>
                      <a:pt x="457" y="620"/>
                    </a:cubicBezTo>
                    <a:cubicBezTo>
                      <a:pt x="457" y="618"/>
                      <a:pt x="457" y="617"/>
                      <a:pt x="458" y="616"/>
                    </a:cubicBezTo>
                    <a:lnTo>
                      <a:pt x="458" y="615"/>
                    </a:lnTo>
                    <a:lnTo>
                      <a:pt x="458" y="614"/>
                    </a:lnTo>
                    <a:lnTo>
                      <a:pt x="459" y="612"/>
                    </a:lnTo>
                    <a:cubicBezTo>
                      <a:pt x="489" y="582"/>
                      <a:pt x="540" y="530"/>
                      <a:pt x="550" y="527"/>
                    </a:cubicBezTo>
                    <a:cubicBezTo>
                      <a:pt x="553" y="526"/>
                      <a:pt x="557" y="526"/>
                      <a:pt x="563" y="527"/>
                    </a:cubicBezTo>
                    <a:cubicBezTo>
                      <a:pt x="566" y="527"/>
                      <a:pt x="568" y="527"/>
                      <a:pt x="571" y="527"/>
                    </a:cubicBezTo>
                    <a:cubicBezTo>
                      <a:pt x="581" y="527"/>
                      <a:pt x="587" y="525"/>
                      <a:pt x="593" y="521"/>
                    </a:cubicBezTo>
                    <a:cubicBezTo>
                      <a:pt x="596" y="519"/>
                      <a:pt x="600" y="518"/>
                      <a:pt x="605" y="518"/>
                    </a:cubicBezTo>
                    <a:cubicBezTo>
                      <a:pt x="625" y="518"/>
                      <a:pt x="652" y="542"/>
                      <a:pt x="656" y="563"/>
                    </a:cubicBezTo>
                    <a:cubicBezTo>
                      <a:pt x="656" y="564"/>
                      <a:pt x="656" y="564"/>
                      <a:pt x="656" y="565"/>
                    </a:cubicBezTo>
                    <a:cubicBezTo>
                      <a:pt x="660" y="560"/>
                      <a:pt x="666" y="548"/>
                      <a:pt x="670" y="540"/>
                    </a:cubicBezTo>
                    <a:cubicBezTo>
                      <a:pt x="672" y="536"/>
                      <a:pt x="675" y="532"/>
                      <a:pt x="677" y="528"/>
                    </a:cubicBezTo>
                    <a:lnTo>
                      <a:pt x="684" y="515"/>
                    </a:lnTo>
                    <a:cubicBezTo>
                      <a:pt x="698" y="489"/>
                      <a:pt x="731" y="427"/>
                      <a:pt x="731" y="413"/>
                    </a:cubicBezTo>
                    <a:cubicBezTo>
                      <a:pt x="731" y="401"/>
                      <a:pt x="744" y="390"/>
                      <a:pt x="755" y="381"/>
                    </a:cubicBezTo>
                    <a:cubicBezTo>
                      <a:pt x="759" y="377"/>
                      <a:pt x="767" y="371"/>
                      <a:pt x="767" y="368"/>
                    </a:cubicBezTo>
                    <a:lnTo>
                      <a:pt x="767" y="363"/>
                    </a:lnTo>
                    <a:cubicBezTo>
                      <a:pt x="767" y="349"/>
                      <a:pt x="767" y="328"/>
                      <a:pt x="780" y="322"/>
                    </a:cubicBezTo>
                    <a:cubicBezTo>
                      <a:pt x="788" y="319"/>
                      <a:pt x="797" y="289"/>
                      <a:pt x="795" y="279"/>
                    </a:cubicBezTo>
                    <a:cubicBezTo>
                      <a:pt x="791" y="263"/>
                      <a:pt x="840" y="192"/>
                      <a:pt x="841" y="191"/>
                    </a:cubicBezTo>
                    <a:cubicBezTo>
                      <a:pt x="845" y="186"/>
                      <a:pt x="852" y="184"/>
                      <a:pt x="861" y="182"/>
                    </a:cubicBezTo>
                    <a:cubicBezTo>
                      <a:pt x="875" y="179"/>
                      <a:pt x="884" y="177"/>
                      <a:pt x="885" y="169"/>
                    </a:cubicBezTo>
                    <a:cubicBezTo>
                      <a:pt x="885" y="165"/>
                      <a:pt x="886" y="161"/>
                      <a:pt x="886" y="157"/>
                    </a:cubicBezTo>
                    <a:cubicBezTo>
                      <a:pt x="889" y="141"/>
                      <a:pt x="890" y="130"/>
                      <a:pt x="884" y="128"/>
                    </a:cubicBezTo>
                    <a:cubicBezTo>
                      <a:pt x="870" y="123"/>
                      <a:pt x="849" y="106"/>
                      <a:pt x="849" y="91"/>
                    </a:cubicBezTo>
                    <a:cubicBezTo>
                      <a:pt x="849" y="89"/>
                      <a:pt x="849" y="86"/>
                      <a:pt x="849" y="84"/>
                    </a:cubicBezTo>
                    <a:cubicBezTo>
                      <a:pt x="849" y="83"/>
                      <a:pt x="849" y="82"/>
                      <a:pt x="849" y="81"/>
                    </a:cubicBezTo>
                    <a:cubicBezTo>
                      <a:pt x="849" y="79"/>
                      <a:pt x="849" y="76"/>
                      <a:pt x="850" y="74"/>
                    </a:cubicBezTo>
                    <a:cubicBezTo>
                      <a:pt x="850" y="73"/>
                      <a:pt x="850" y="71"/>
                      <a:pt x="850" y="70"/>
                    </a:cubicBezTo>
                    <a:cubicBezTo>
                      <a:pt x="850" y="67"/>
                      <a:pt x="851" y="65"/>
                      <a:pt x="851" y="63"/>
                    </a:cubicBezTo>
                    <a:cubicBezTo>
                      <a:pt x="851" y="61"/>
                      <a:pt x="851" y="60"/>
                      <a:pt x="852" y="58"/>
                    </a:cubicBezTo>
                    <a:cubicBezTo>
                      <a:pt x="852" y="57"/>
                      <a:pt x="852" y="55"/>
                      <a:pt x="852" y="54"/>
                    </a:cubicBezTo>
                    <a:lnTo>
                      <a:pt x="852" y="54"/>
                    </a:lnTo>
                    <a:cubicBezTo>
                      <a:pt x="850" y="53"/>
                      <a:pt x="849" y="52"/>
                      <a:pt x="847" y="51"/>
                    </a:cubicBezTo>
                    <a:cubicBezTo>
                      <a:pt x="846" y="51"/>
                      <a:pt x="846" y="50"/>
                      <a:pt x="845" y="50"/>
                    </a:cubicBezTo>
                    <a:cubicBezTo>
                      <a:pt x="844" y="49"/>
                      <a:pt x="842" y="47"/>
                      <a:pt x="841" y="46"/>
                    </a:cubicBezTo>
                    <a:cubicBezTo>
                      <a:pt x="841" y="45"/>
                      <a:pt x="840" y="45"/>
                      <a:pt x="840" y="45"/>
                    </a:cubicBezTo>
                    <a:cubicBezTo>
                      <a:pt x="837" y="41"/>
                      <a:pt x="835" y="38"/>
                      <a:pt x="833" y="34"/>
                    </a:cubicBezTo>
                    <a:cubicBezTo>
                      <a:pt x="831" y="30"/>
                      <a:pt x="829" y="26"/>
                      <a:pt x="826" y="23"/>
                    </a:cubicBezTo>
                    <a:cubicBezTo>
                      <a:pt x="823" y="20"/>
                      <a:pt x="822" y="18"/>
                      <a:pt x="820" y="16"/>
                    </a:cubicBezTo>
                    <a:cubicBezTo>
                      <a:pt x="819" y="16"/>
                      <a:pt x="819" y="15"/>
                      <a:pt x="818" y="14"/>
                    </a:cubicBezTo>
                    <a:cubicBezTo>
                      <a:pt x="815" y="11"/>
                      <a:pt x="814" y="9"/>
                      <a:pt x="812" y="8"/>
                    </a:cubicBezTo>
                    <a:cubicBezTo>
                      <a:pt x="809" y="7"/>
                      <a:pt x="807" y="8"/>
                      <a:pt x="804" y="8"/>
                    </a:cubicBezTo>
                    <a:cubicBezTo>
                      <a:pt x="799" y="10"/>
                      <a:pt x="791" y="20"/>
                      <a:pt x="783" y="29"/>
                    </a:cubicBezTo>
                    <a:cubicBezTo>
                      <a:pt x="773" y="41"/>
                      <a:pt x="763" y="54"/>
                      <a:pt x="750" y="58"/>
                    </a:cubicBezTo>
                    <a:cubicBezTo>
                      <a:pt x="747" y="59"/>
                      <a:pt x="742" y="60"/>
                      <a:pt x="738" y="60"/>
                    </a:cubicBezTo>
                    <a:cubicBezTo>
                      <a:pt x="719" y="60"/>
                      <a:pt x="699" y="49"/>
                      <a:pt x="686" y="43"/>
                    </a:cubicBezTo>
                    <a:lnTo>
                      <a:pt x="684" y="42"/>
                    </a:lnTo>
                    <a:cubicBezTo>
                      <a:pt x="681" y="41"/>
                      <a:pt x="675" y="39"/>
                      <a:pt x="657" y="39"/>
                    </a:cubicBezTo>
                    <a:cubicBezTo>
                      <a:pt x="648" y="39"/>
                      <a:pt x="637" y="40"/>
                      <a:pt x="627" y="40"/>
                    </a:cubicBezTo>
                    <a:cubicBezTo>
                      <a:pt x="619" y="40"/>
                      <a:pt x="612" y="41"/>
                      <a:pt x="605" y="41"/>
                    </a:cubicBezTo>
                    <a:cubicBezTo>
                      <a:pt x="598" y="41"/>
                      <a:pt x="593" y="41"/>
                      <a:pt x="589" y="40"/>
                    </a:cubicBezTo>
                    <a:cubicBezTo>
                      <a:pt x="577" y="39"/>
                      <a:pt x="565" y="51"/>
                      <a:pt x="554" y="61"/>
                    </a:cubicBezTo>
                    <a:cubicBezTo>
                      <a:pt x="548" y="67"/>
                      <a:pt x="542" y="72"/>
                      <a:pt x="536" y="76"/>
                    </a:cubicBezTo>
                    <a:cubicBezTo>
                      <a:pt x="529" y="80"/>
                      <a:pt x="517" y="82"/>
                      <a:pt x="502" y="82"/>
                    </a:cubicBezTo>
                    <a:cubicBezTo>
                      <a:pt x="483" y="82"/>
                      <a:pt x="465" y="79"/>
                      <a:pt x="457" y="76"/>
                    </a:cubicBezTo>
                    <a:cubicBezTo>
                      <a:pt x="450" y="74"/>
                      <a:pt x="442" y="68"/>
                      <a:pt x="432" y="62"/>
                    </a:cubicBezTo>
                    <a:cubicBezTo>
                      <a:pt x="421" y="55"/>
                      <a:pt x="406" y="45"/>
                      <a:pt x="400" y="45"/>
                    </a:cubicBezTo>
                    <a:cubicBezTo>
                      <a:pt x="389" y="45"/>
                      <a:pt x="362" y="48"/>
                      <a:pt x="340" y="62"/>
                    </a:cubicBezTo>
                    <a:cubicBezTo>
                      <a:pt x="336" y="64"/>
                      <a:pt x="332" y="66"/>
                      <a:pt x="328" y="66"/>
                    </a:cubicBezTo>
                    <a:cubicBezTo>
                      <a:pt x="326" y="66"/>
                      <a:pt x="324" y="65"/>
                      <a:pt x="323" y="65"/>
                    </a:cubicBezTo>
                    <a:cubicBezTo>
                      <a:pt x="312" y="62"/>
                      <a:pt x="306" y="50"/>
                      <a:pt x="299" y="37"/>
                    </a:cubicBezTo>
                    <a:cubicBezTo>
                      <a:pt x="296" y="31"/>
                      <a:pt x="293" y="24"/>
                      <a:pt x="289" y="20"/>
                    </a:cubicBezTo>
                    <a:cubicBezTo>
                      <a:pt x="284" y="14"/>
                      <a:pt x="275" y="14"/>
                      <a:pt x="265" y="13"/>
                    </a:cubicBezTo>
                    <a:cubicBezTo>
                      <a:pt x="253" y="13"/>
                      <a:pt x="239" y="12"/>
                      <a:pt x="229" y="3"/>
                    </a:cubicBezTo>
                    <a:cubicBezTo>
                      <a:pt x="227" y="1"/>
                      <a:pt x="225" y="0"/>
                      <a:pt x="223" y="0"/>
                    </a:cubicBezTo>
                    <a:cubicBezTo>
                      <a:pt x="219" y="0"/>
                      <a:pt x="215" y="4"/>
                      <a:pt x="210" y="9"/>
                    </a:cubicBezTo>
                    <a:cubicBezTo>
                      <a:pt x="204" y="14"/>
                      <a:pt x="196" y="21"/>
                      <a:pt x="187" y="20"/>
                    </a:cubicBezTo>
                    <a:cubicBezTo>
                      <a:pt x="185" y="20"/>
                      <a:pt x="182" y="19"/>
                      <a:pt x="179" y="19"/>
                    </a:cubicBezTo>
                    <a:cubicBezTo>
                      <a:pt x="168" y="17"/>
                      <a:pt x="154" y="14"/>
                      <a:pt x="141" y="14"/>
                    </a:cubicBezTo>
                    <a:cubicBezTo>
                      <a:pt x="129" y="14"/>
                      <a:pt x="124" y="17"/>
                      <a:pt x="122" y="19"/>
                    </a:cubicBezTo>
                    <a:cubicBezTo>
                      <a:pt x="115" y="24"/>
                      <a:pt x="113" y="41"/>
                      <a:pt x="111" y="54"/>
                    </a:cubicBezTo>
                    <a:cubicBezTo>
                      <a:pt x="109" y="67"/>
                      <a:pt x="108" y="75"/>
                      <a:pt x="104" y="79"/>
                    </a:cubicBezTo>
                    <a:cubicBezTo>
                      <a:pt x="95" y="88"/>
                      <a:pt x="72" y="117"/>
                      <a:pt x="72" y="129"/>
                    </a:cubicBezTo>
                    <a:cubicBezTo>
                      <a:pt x="72" y="133"/>
                      <a:pt x="71" y="136"/>
                      <a:pt x="70" y="139"/>
                    </a:cubicBezTo>
                    <a:lnTo>
                      <a:pt x="70" y="139"/>
                    </a:lnTo>
                    <a:cubicBezTo>
                      <a:pt x="69" y="142"/>
                      <a:pt x="67" y="145"/>
                      <a:pt x="65" y="147"/>
                    </a:cubicBezTo>
                    <a:cubicBezTo>
                      <a:pt x="66" y="155"/>
                      <a:pt x="68" y="162"/>
                      <a:pt x="69" y="169"/>
                    </a:cubicBezTo>
                    <a:cubicBezTo>
                      <a:pt x="69" y="171"/>
                      <a:pt x="69" y="173"/>
                      <a:pt x="69" y="175"/>
                    </a:cubicBezTo>
                    <a:cubicBezTo>
                      <a:pt x="70" y="177"/>
                      <a:pt x="70" y="179"/>
                      <a:pt x="70" y="180"/>
                    </a:cubicBezTo>
                    <a:cubicBezTo>
                      <a:pt x="71" y="183"/>
                      <a:pt x="71" y="185"/>
                      <a:pt x="71" y="187"/>
                    </a:cubicBezTo>
                    <a:cubicBezTo>
                      <a:pt x="72" y="190"/>
                      <a:pt x="72" y="193"/>
                      <a:pt x="72" y="195"/>
                    </a:cubicBezTo>
                    <a:cubicBezTo>
                      <a:pt x="74" y="210"/>
                      <a:pt x="82" y="289"/>
                      <a:pt x="62" y="308"/>
                    </a:cubicBezTo>
                    <a:cubicBezTo>
                      <a:pt x="46" y="324"/>
                      <a:pt x="35" y="350"/>
                      <a:pt x="35" y="350"/>
                    </a:cubicBezTo>
                    <a:lnTo>
                      <a:pt x="34" y="352"/>
                    </a:lnTo>
                    <a:lnTo>
                      <a:pt x="33" y="353"/>
                    </a:lnTo>
                    <a:cubicBezTo>
                      <a:pt x="32" y="353"/>
                      <a:pt x="8" y="371"/>
                      <a:pt x="3" y="405"/>
                    </a:cubicBezTo>
                    <a:cubicBezTo>
                      <a:pt x="0" y="428"/>
                      <a:pt x="1" y="446"/>
                      <a:pt x="3" y="463"/>
                    </a:cubicBezTo>
                    <a:cubicBezTo>
                      <a:pt x="4" y="473"/>
                      <a:pt x="5" y="483"/>
                      <a:pt x="5" y="493"/>
                    </a:cubicBezTo>
                    <a:cubicBezTo>
                      <a:pt x="5" y="504"/>
                      <a:pt x="10" y="513"/>
                      <a:pt x="15" y="524"/>
                    </a:cubicBezTo>
                    <a:cubicBezTo>
                      <a:pt x="17" y="528"/>
                      <a:pt x="19" y="532"/>
                      <a:pt x="21" y="536"/>
                    </a:cubicBezTo>
                    <a:cubicBezTo>
                      <a:pt x="22" y="538"/>
                      <a:pt x="22" y="540"/>
                      <a:pt x="23" y="541"/>
                    </a:cubicBezTo>
                    <a:cubicBezTo>
                      <a:pt x="24" y="545"/>
                      <a:pt x="26" y="547"/>
                      <a:pt x="27" y="550"/>
                    </a:cubicBezTo>
                    <a:lnTo>
                      <a:pt x="28" y="551"/>
                    </a:lnTo>
                    <a:cubicBezTo>
                      <a:pt x="36" y="562"/>
                      <a:pt x="73" y="567"/>
                      <a:pt x="102" y="572"/>
                    </a:cubicBezTo>
                    <a:cubicBezTo>
                      <a:pt x="115" y="574"/>
                      <a:pt x="128" y="576"/>
                      <a:pt x="138" y="578"/>
                    </a:cubicBezTo>
                    <a:cubicBezTo>
                      <a:pt x="176" y="586"/>
                      <a:pt x="216" y="639"/>
                      <a:pt x="215" y="662"/>
                    </a:cubicBezTo>
                    <a:cubicBezTo>
                      <a:pt x="214" y="679"/>
                      <a:pt x="238" y="714"/>
                      <a:pt x="253" y="722"/>
                    </a:cubicBezTo>
                    <a:cubicBezTo>
                      <a:pt x="259" y="725"/>
                      <a:pt x="278" y="719"/>
                      <a:pt x="294" y="713"/>
                    </a:cubicBezTo>
                    <a:cubicBezTo>
                      <a:pt x="307" y="709"/>
                      <a:pt x="319" y="704"/>
                      <a:pt x="328" y="704"/>
                    </a:cubicBezTo>
                    <a:lnTo>
                      <a:pt x="340" y="704"/>
                    </a:lnTo>
                    <a:cubicBezTo>
                      <a:pt x="405" y="704"/>
                      <a:pt x="421" y="698"/>
                      <a:pt x="425" y="694"/>
                    </a:cubicBezTo>
                    <a:cubicBezTo>
                      <a:pt x="429" y="691"/>
                      <a:pt x="433" y="690"/>
                      <a:pt x="438" y="690"/>
                    </a:cubicBezTo>
                    <a:cubicBezTo>
                      <a:pt x="438" y="689"/>
                      <a:pt x="439" y="687"/>
                      <a:pt x="440" y="685"/>
                    </a:cubicBezTo>
                    <a:cubicBezTo>
                      <a:pt x="441" y="682"/>
                      <a:pt x="441" y="680"/>
                      <a:pt x="442" y="678"/>
                    </a:cubicBezTo>
                    <a:cubicBezTo>
                      <a:pt x="443" y="675"/>
                      <a:pt x="444" y="673"/>
                      <a:pt x="445" y="670"/>
                    </a:cubicBezTo>
                    <a:cubicBezTo>
                      <a:pt x="445" y="668"/>
                      <a:pt x="446" y="666"/>
                      <a:pt x="446" y="664"/>
                    </a:cubicBezTo>
                    <a:cubicBezTo>
                      <a:pt x="447" y="661"/>
                      <a:pt x="448" y="659"/>
                      <a:pt x="448" y="656"/>
                    </a:cubicBezTo>
                    <a:cubicBezTo>
                      <a:pt x="449" y="654"/>
                      <a:pt x="450" y="652"/>
                      <a:pt x="450" y="65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0" name="Freeform 30">
                <a:extLst>
                  <a:ext uri="{FF2B5EF4-FFF2-40B4-BE49-F238E27FC236}">
                    <a16:creationId xmlns:a16="http://schemas.microsoft.com/office/drawing/2014/main" id="{D3645F5A-B30E-490D-87C9-DDD1D6304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985" y="3906266"/>
                <a:ext cx="54493" cy="163471"/>
              </a:xfrm>
              <a:custGeom>
                <a:avLst/>
                <a:gdLst>
                  <a:gd name="T0" fmla="*/ 121 w 130"/>
                  <a:gd name="T1" fmla="*/ 186 h 382"/>
                  <a:gd name="T2" fmla="*/ 112 w 130"/>
                  <a:gd name="T3" fmla="*/ 137 h 382"/>
                  <a:gd name="T4" fmla="*/ 109 w 130"/>
                  <a:gd name="T5" fmla="*/ 110 h 382"/>
                  <a:gd name="T6" fmla="*/ 98 w 130"/>
                  <a:gd name="T7" fmla="*/ 80 h 382"/>
                  <a:gd name="T8" fmla="*/ 87 w 130"/>
                  <a:gd name="T9" fmla="*/ 74 h 382"/>
                  <a:gd name="T10" fmla="*/ 54 w 130"/>
                  <a:gd name="T11" fmla="*/ 9 h 382"/>
                  <a:gd name="T12" fmla="*/ 45 w 130"/>
                  <a:gd name="T13" fmla="*/ 8 h 382"/>
                  <a:gd name="T14" fmla="*/ 42 w 130"/>
                  <a:gd name="T15" fmla="*/ 7 h 382"/>
                  <a:gd name="T16" fmla="*/ 36 w 130"/>
                  <a:gd name="T17" fmla="*/ 6 h 382"/>
                  <a:gd name="T18" fmla="*/ 29 w 130"/>
                  <a:gd name="T19" fmla="*/ 5 h 382"/>
                  <a:gd name="T20" fmla="*/ 1 w 130"/>
                  <a:gd name="T21" fmla="*/ 0 h 382"/>
                  <a:gd name="T22" fmla="*/ 0 w 130"/>
                  <a:gd name="T23" fmla="*/ 0 h 382"/>
                  <a:gd name="T24" fmla="*/ 0 w 130"/>
                  <a:gd name="T25" fmla="*/ 4 h 382"/>
                  <a:gd name="T26" fmla="*/ 2 w 130"/>
                  <a:gd name="T27" fmla="*/ 10 h 382"/>
                  <a:gd name="T28" fmla="*/ 3 w 130"/>
                  <a:gd name="T29" fmla="*/ 15 h 382"/>
                  <a:gd name="T30" fmla="*/ 4 w 130"/>
                  <a:gd name="T31" fmla="*/ 19 h 382"/>
                  <a:gd name="T32" fmla="*/ 5 w 130"/>
                  <a:gd name="T33" fmla="*/ 23 h 382"/>
                  <a:gd name="T34" fmla="*/ 6 w 130"/>
                  <a:gd name="T35" fmla="*/ 27 h 382"/>
                  <a:gd name="T36" fmla="*/ 7 w 130"/>
                  <a:gd name="T37" fmla="*/ 30 h 382"/>
                  <a:gd name="T38" fmla="*/ 7 w 130"/>
                  <a:gd name="T39" fmla="*/ 32 h 382"/>
                  <a:gd name="T40" fmla="*/ 8 w 130"/>
                  <a:gd name="T41" fmla="*/ 34 h 382"/>
                  <a:gd name="T42" fmla="*/ 9 w 130"/>
                  <a:gd name="T43" fmla="*/ 36 h 382"/>
                  <a:gd name="T44" fmla="*/ 10 w 130"/>
                  <a:gd name="T45" fmla="*/ 37 h 382"/>
                  <a:gd name="T46" fmla="*/ 10 w 130"/>
                  <a:gd name="T47" fmla="*/ 38 h 382"/>
                  <a:gd name="T48" fmla="*/ 11 w 130"/>
                  <a:gd name="T49" fmla="*/ 39 h 382"/>
                  <a:gd name="T50" fmla="*/ 11 w 130"/>
                  <a:gd name="T51" fmla="*/ 39 h 382"/>
                  <a:gd name="T52" fmla="*/ 11 w 130"/>
                  <a:gd name="T53" fmla="*/ 39 h 382"/>
                  <a:gd name="T54" fmla="*/ 33 w 130"/>
                  <a:gd name="T55" fmla="*/ 91 h 382"/>
                  <a:gd name="T56" fmla="*/ 32 w 130"/>
                  <a:gd name="T57" fmla="*/ 104 h 382"/>
                  <a:gd name="T58" fmla="*/ 34 w 130"/>
                  <a:gd name="T59" fmla="*/ 195 h 382"/>
                  <a:gd name="T60" fmla="*/ 55 w 130"/>
                  <a:gd name="T61" fmla="*/ 302 h 382"/>
                  <a:gd name="T62" fmla="*/ 57 w 130"/>
                  <a:gd name="T63" fmla="*/ 319 h 382"/>
                  <a:gd name="T64" fmla="*/ 57 w 130"/>
                  <a:gd name="T65" fmla="*/ 321 h 382"/>
                  <a:gd name="T66" fmla="*/ 62 w 130"/>
                  <a:gd name="T67" fmla="*/ 339 h 382"/>
                  <a:gd name="T68" fmla="*/ 63 w 130"/>
                  <a:gd name="T69" fmla="*/ 342 h 382"/>
                  <a:gd name="T70" fmla="*/ 70 w 130"/>
                  <a:gd name="T71" fmla="*/ 360 h 382"/>
                  <a:gd name="T72" fmla="*/ 71 w 130"/>
                  <a:gd name="T73" fmla="*/ 363 h 382"/>
                  <a:gd name="T74" fmla="*/ 79 w 130"/>
                  <a:gd name="T75" fmla="*/ 380 h 382"/>
                  <a:gd name="T76" fmla="*/ 79 w 130"/>
                  <a:gd name="T77" fmla="*/ 381 h 382"/>
                  <a:gd name="T78" fmla="*/ 88 w 130"/>
                  <a:gd name="T79" fmla="*/ 375 h 382"/>
                  <a:gd name="T80" fmla="*/ 129 w 130"/>
                  <a:gd name="T81" fmla="*/ 358 h 382"/>
                  <a:gd name="T82" fmla="*/ 122 w 130"/>
                  <a:gd name="T83" fmla="*/ 223 h 382"/>
                  <a:gd name="T84" fmla="*/ 121 w 130"/>
                  <a:gd name="T85" fmla="*/ 18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0" h="382">
                    <a:moveTo>
                      <a:pt x="121" y="186"/>
                    </a:moveTo>
                    <a:cubicBezTo>
                      <a:pt x="120" y="163"/>
                      <a:pt x="120" y="144"/>
                      <a:pt x="112" y="137"/>
                    </a:cubicBezTo>
                    <a:cubicBezTo>
                      <a:pt x="105" y="129"/>
                      <a:pt x="107" y="119"/>
                      <a:pt x="109" y="110"/>
                    </a:cubicBezTo>
                    <a:cubicBezTo>
                      <a:pt x="112" y="98"/>
                      <a:pt x="114" y="89"/>
                      <a:pt x="98" y="80"/>
                    </a:cubicBezTo>
                    <a:cubicBezTo>
                      <a:pt x="94" y="78"/>
                      <a:pt x="91" y="76"/>
                      <a:pt x="87" y="74"/>
                    </a:cubicBezTo>
                    <a:cubicBezTo>
                      <a:pt x="65" y="63"/>
                      <a:pt x="57" y="56"/>
                      <a:pt x="54" y="9"/>
                    </a:cubicBezTo>
                    <a:cubicBezTo>
                      <a:pt x="51" y="9"/>
                      <a:pt x="48" y="8"/>
                      <a:pt x="45" y="8"/>
                    </a:cubicBezTo>
                    <a:cubicBezTo>
                      <a:pt x="44" y="7"/>
                      <a:pt x="43" y="7"/>
                      <a:pt x="42" y="7"/>
                    </a:cubicBezTo>
                    <a:cubicBezTo>
                      <a:pt x="40" y="7"/>
                      <a:pt x="38" y="6"/>
                      <a:pt x="36" y="6"/>
                    </a:cubicBezTo>
                    <a:cubicBezTo>
                      <a:pt x="33" y="5"/>
                      <a:pt x="31" y="5"/>
                      <a:pt x="29" y="5"/>
                    </a:cubicBezTo>
                    <a:cubicBezTo>
                      <a:pt x="19" y="3"/>
                      <a:pt x="9" y="1"/>
                      <a:pt x="1" y="0"/>
                    </a:cubicBezTo>
                    <a:lnTo>
                      <a:pt x="0" y="0"/>
                    </a:lnTo>
                    <a:cubicBezTo>
                      <a:pt x="0" y="1"/>
                      <a:pt x="0" y="2"/>
                      <a:pt x="0" y="4"/>
                    </a:cubicBezTo>
                    <a:cubicBezTo>
                      <a:pt x="1" y="6"/>
                      <a:pt x="1" y="8"/>
                      <a:pt x="2" y="10"/>
                    </a:cubicBezTo>
                    <a:cubicBezTo>
                      <a:pt x="2" y="11"/>
                      <a:pt x="2" y="13"/>
                      <a:pt x="3" y="15"/>
                    </a:cubicBezTo>
                    <a:cubicBezTo>
                      <a:pt x="3" y="16"/>
                      <a:pt x="3" y="18"/>
                      <a:pt x="4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5" y="26"/>
                      <a:pt x="6" y="27"/>
                    </a:cubicBezTo>
                    <a:cubicBezTo>
                      <a:pt x="6" y="28"/>
                      <a:pt x="6" y="29"/>
                      <a:pt x="7" y="30"/>
                    </a:cubicBezTo>
                    <a:cubicBezTo>
                      <a:pt x="7" y="30"/>
                      <a:pt x="7" y="31"/>
                      <a:pt x="7" y="32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5"/>
                      <a:pt x="9" y="35"/>
                      <a:pt x="9" y="36"/>
                    </a:cubicBezTo>
                    <a:cubicBezTo>
                      <a:pt x="9" y="36"/>
                      <a:pt x="9" y="37"/>
                      <a:pt x="10" y="37"/>
                    </a:cubicBezTo>
                    <a:lnTo>
                      <a:pt x="10" y="38"/>
                    </a:lnTo>
                    <a:cubicBezTo>
                      <a:pt x="10" y="38"/>
                      <a:pt x="10" y="39"/>
                      <a:pt x="11" y="39"/>
                    </a:cubicBezTo>
                    <a:lnTo>
                      <a:pt x="11" y="39"/>
                    </a:lnTo>
                    <a:lnTo>
                      <a:pt x="11" y="39"/>
                    </a:lnTo>
                    <a:cubicBezTo>
                      <a:pt x="27" y="49"/>
                      <a:pt x="34" y="66"/>
                      <a:pt x="33" y="91"/>
                    </a:cubicBezTo>
                    <a:cubicBezTo>
                      <a:pt x="32" y="95"/>
                      <a:pt x="32" y="99"/>
                      <a:pt x="32" y="104"/>
                    </a:cubicBezTo>
                    <a:cubicBezTo>
                      <a:pt x="29" y="130"/>
                      <a:pt x="26" y="174"/>
                      <a:pt x="34" y="195"/>
                    </a:cubicBezTo>
                    <a:cubicBezTo>
                      <a:pt x="44" y="220"/>
                      <a:pt x="55" y="261"/>
                      <a:pt x="55" y="302"/>
                    </a:cubicBezTo>
                    <a:cubicBezTo>
                      <a:pt x="55" y="307"/>
                      <a:pt x="56" y="313"/>
                      <a:pt x="57" y="319"/>
                    </a:cubicBezTo>
                    <a:cubicBezTo>
                      <a:pt x="57" y="320"/>
                      <a:pt x="57" y="320"/>
                      <a:pt x="57" y="321"/>
                    </a:cubicBezTo>
                    <a:cubicBezTo>
                      <a:pt x="58" y="327"/>
                      <a:pt x="60" y="333"/>
                      <a:pt x="62" y="339"/>
                    </a:cubicBezTo>
                    <a:cubicBezTo>
                      <a:pt x="62" y="340"/>
                      <a:pt x="62" y="341"/>
                      <a:pt x="63" y="342"/>
                    </a:cubicBezTo>
                    <a:cubicBezTo>
                      <a:pt x="65" y="348"/>
                      <a:pt x="67" y="354"/>
                      <a:pt x="70" y="360"/>
                    </a:cubicBezTo>
                    <a:cubicBezTo>
                      <a:pt x="70" y="361"/>
                      <a:pt x="70" y="362"/>
                      <a:pt x="71" y="363"/>
                    </a:cubicBezTo>
                    <a:cubicBezTo>
                      <a:pt x="73" y="369"/>
                      <a:pt x="76" y="375"/>
                      <a:pt x="79" y="380"/>
                    </a:cubicBezTo>
                    <a:cubicBezTo>
                      <a:pt x="79" y="381"/>
                      <a:pt x="79" y="381"/>
                      <a:pt x="79" y="381"/>
                    </a:cubicBezTo>
                    <a:cubicBezTo>
                      <a:pt x="83" y="379"/>
                      <a:pt x="86" y="377"/>
                      <a:pt x="88" y="375"/>
                    </a:cubicBezTo>
                    <a:cubicBezTo>
                      <a:pt x="97" y="368"/>
                      <a:pt x="111" y="362"/>
                      <a:pt x="129" y="358"/>
                    </a:cubicBezTo>
                    <a:cubicBezTo>
                      <a:pt x="126" y="288"/>
                      <a:pt x="124" y="242"/>
                      <a:pt x="122" y="223"/>
                    </a:cubicBezTo>
                    <a:cubicBezTo>
                      <a:pt x="121" y="210"/>
                      <a:pt x="121" y="197"/>
                      <a:pt x="121" y="1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1" name="Freeform 32">
                <a:extLst>
                  <a:ext uri="{FF2B5EF4-FFF2-40B4-BE49-F238E27FC236}">
                    <a16:creationId xmlns:a16="http://schemas.microsoft.com/office/drawing/2014/main" id="{28FAB638-399A-4F8A-B501-0E793D446F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0837" y="3840500"/>
                <a:ext cx="234878" cy="368282"/>
              </a:xfrm>
              <a:custGeom>
                <a:avLst/>
                <a:gdLst>
                  <a:gd name="T0" fmla="*/ 64 w 551"/>
                  <a:gd name="T1" fmla="*/ 690 h 864"/>
                  <a:gd name="T2" fmla="*/ 111 w 551"/>
                  <a:gd name="T3" fmla="*/ 773 h 864"/>
                  <a:gd name="T4" fmla="*/ 95 w 551"/>
                  <a:gd name="T5" fmla="*/ 833 h 864"/>
                  <a:gd name="T6" fmla="*/ 213 w 551"/>
                  <a:gd name="T7" fmla="*/ 828 h 864"/>
                  <a:gd name="T8" fmla="*/ 229 w 551"/>
                  <a:gd name="T9" fmla="*/ 824 h 864"/>
                  <a:gd name="T10" fmla="*/ 230 w 551"/>
                  <a:gd name="T11" fmla="*/ 824 h 864"/>
                  <a:gd name="T12" fmla="*/ 231 w 551"/>
                  <a:gd name="T13" fmla="*/ 824 h 864"/>
                  <a:gd name="T14" fmla="*/ 265 w 551"/>
                  <a:gd name="T15" fmla="*/ 826 h 864"/>
                  <a:gd name="T16" fmla="*/ 272 w 551"/>
                  <a:gd name="T17" fmla="*/ 826 h 864"/>
                  <a:gd name="T18" fmla="*/ 282 w 551"/>
                  <a:gd name="T19" fmla="*/ 826 h 864"/>
                  <a:gd name="T20" fmla="*/ 295 w 551"/>
                  <a:gd name="T21" fmla="*/ 827 h 864"/>
                  <a:gd name="T22" fmla="*/ 350 w 551"/>
                  <a:gd name="T23" fmla="*/ 829 h 864"/>
                  <a:gd name="T24" fmla="*/ 362 w 551"/>
                  <a:gd name="T25" fmla="*/ 829 h 864"/>
                  <a:gd name="T26" fmla="*/ 376 w 551"/>
                  <a:gd name="T27" fmla="*/ 830 h 864"/>
                  <a:gd name="T28" fmla="*/ 389 w 551"/>
                  <a:gd name="T29" fmla="*/ 830 h 864"/>
                  <a:gd name="T30" fmla="*/ 401 w 551"/>
                  <a:gd name="T31" fmla="*/ 830 h 864"/>
                  <a:gd name="T32" fmla="*/ 427 w 551"/>
                  <a:gd name="T33" fmla="*/ 829 h 864"/>
                  <a:gd name="T34" fmla="*/ 435 w 551"/>
                  <a:gd name="T35" fmla="*/ 828 h 864"/>
                  <a:gd name="T36" fmla="*/ 534 w 551"/>
                  <a:gd name="T37" fmla="*/ 863 h 864"/>
                  <a:gd name="T38" fmla="*/ 539 w 551"/>
                  <a:gd name="T39" fmla="*/ 793 h 864"/>
                  <a:gd name="T40" fmla="*/ 491 w 551"/>
                  <a:gd name="T41" fmla="*/ 746 h 864"/>
                  <a:gd name="T42" fmla="*/ 473 w 551"/>
                  <a:gd name="T43" fmla="*/ 718 h 864"/>
                  <a:gd name="T44" fmla="*/ 462 w 551"/>
                  <a:gd name="T45" fmla="*/ 675 h 864"/>
                  <a:gd name="T46" fmla="*/ 433 w 551"/>
                  <a:gd name="T47" fmla="*/ 571 h 864"/>
                  <a:gd name="T48" fmla="*/ 444 w 551"/>
                  <a:gd name="T49" fmla="*/ 513 h 864"/>
                  <a:gd name="T50" fmla="*/ 473 w 551"/>
                  <a:gd name="T51" fmla="*/ 456 h 864"/>
                  <a:gd name="T52" fmla="*/ 503 w 551"/>
                  <a:gd name="T53" fmla="*/ 423 h 864"/>
                  <a:gd name="T54" fmla="*/ 497 w 551"/>
                  <a:gd name="T55" fmla="*/ 411 h 864"/>
                  <a:gd name="T56" fmla="*/ 491 w 551"/>
                  <a:gd name="T57" fmla="*/ 396 h 864"/>
                  <a:gd name="T58" fmla="*/ 486 w 551"/>
                  <a:gd name="T59" fmla="*/ 383 h 864"/>
                  <a:gd name="T60" fmla="*/ 482 w 551"/>
                  <a:gd name="T61" fmla="*/ 370 h 864"/>
                  <a:gd name="T62" fmla="*/ 421 w 551"/>
                  <a:gd name="T63" fmla="*/ 308 h 864"/>
                  <a:gd name="T64" fmla="*/ 401 w 551"/>
                  <a:gd name="T65" fmla="*/ 249 h 864"/>
                  <a:gd name="T66" fmla="*/ 473 w 551"/>
                  <a:gd name="T67" fmla="*/ 234 h 864"/>
                  <a:gd name="T68" fmla="*/ 467 w 551"/>
                  <a:gd name="T69" fmla="*/ 153 h 864"/>
                  <a:gd name="T70" fmla="*/ 461 w 551"/>
                  <a:gd name="T71" fmla="*/ 93 h 864"/>
                  <a:gd name="T72" fmla="*/ 433 w 551"/>
                  <a:gd name="T73" fmla="*/ 11 h 864"/>
                  <a:gd name="T74" fmla="*/ 427 w 551"/>
                  <a:gd name="T75" fmla="*/ 5 h 864"/>
                  <a:gd name="T76" fmla="*/ 422 w 551"/>
                  <a:gd name="T77" fmla="*/ 2 h 864"/>
                  <a:gd name="T78" fmla="*/ 418 w 551"/>
                  <a:gd name="T79" fmla="*/ 1 h 864"/>
                  <a:gd name="T80" fmla="*/ 413 w 551"/>
                  <a:gd name="T81" fmla="*/ 35 h 864"/>
                  <a:gd name="T82" fmla="*/ 440 w 551"/>
                  <a:gd name="T83" fmla="*/ 61 h 864"/>
                  <a:gd name="T84" fmla="*/ 449 w 551"/>
                  <a:gd name="T85" fmla="*/ 114 h 864"/>
                  <a:gd name="T86" fmla="*/ 402 w 551"/>
                  <a:gd name="T87" fmla="*/ 142 h 864"/>
                  <a:gd name="T88" fmla="*/ 337 w 551"/>
                  <a:gd name="T89" fmla="*/ 277 h 864"/>
                  <a:gd name="T90" fmla="*/ 331 w 551"/>
                  <a:gd name="T91" fmla="*/ 312 h 864"/>
                  <a:gd name="T92" fmla="*/ 295 w 551"/>
                  <a:gd name="T93" fmla="*/ 357 h 864"/>
                  <a:gd name="T94" fmla="*/ 239 w 551"/>
                  <a:gd name="T95" fmla="*/ 478 h 864"/>
                  <a:gd name="T96" fmla="*/ 213 w 551"/>
                  <a:gd name="T97" fmla="*/ 520 h 864"/>
                  <a:gd name="T98" fmla="*/ 196 w 551"/>
                  <a:gd name="T99" fmla="*/ 510 h 864"/>
                  <a:gd name="T100" fmla="*/ 152 w 551"/>
                  <a:gd name="T101" fmla="*/ 475 h 864"/>
                  <a:gd name="T102" fmla="*/ 114 w 551"/>
                  <a:gd name="T103" fmla="*/ 483 h 864"/>
                  <a:gd name="T104" fmla="*/ 21 w 551"/>
                  <a:gd name="T105" fmla="*/ 563 h 864"/>
                  <a:gd name="T106" fmla="*/ 21 w 551"/>
                  <a:gd name="T107" fmla="*/ 667 h 864"/>
                  <a:gd name="T108" fmla="*/ 52 w 551"/>
                  <a:gd name="T109" fmla="*/ 69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1" h="864">
                    <a:moveTo>
                      <a:pt x="52" y="691"/>
                    </a:moveTo>
                    <a:cubicBezTo>
                      <a:pt x="56" y="691"/>
                      <a:pt x="60" y="690"/>
                      <a:pt x="64" y="690"/>
                    </a:cubicBezTo>
                    <a:cubicBezTo>
                      <a:pt x="74" y="689"/>
                      <a:pt x="82" y="689"/>
                      <a:pt x="87" y="692"/>
                    </a:cubicBezTo>
                    <a:cubicBezTo>
                      <a:pt x="103" y="701"/>
                      <a:pt x="116" y="757"/>
                      <a:pt x="111" y="773"/>
                    </a:cubicBezTo>
                    <a:cubicBezTo>
                      <a:pt x="110" y="776"/>
                      <a:pt x="108" y="781"/>
                      <a:pt x="106" y="786"/>
                    </a:cubicBezTo>
                    <a:cubicBezTo>
                      <a:pt x="101" y="799"/>
                      <a:pt x="92" y="821"/>
                      <a:pt x="95" y="833"/>
                    </a:cubicBezTo>
                    <a:lnTo>
                      <a:pt x="196" y="833"/>
                    </a:lnTo>
                    <a:lnTo>
                      <a:pt x="213" y="828"/>
                    </a:lnTo>
                    <a:lnTo>
                      <a:pt x="228" y="824"/>
                    </a:lnTo>
                    <a:lnTo>
                      <a:pt x="229" y="824"/>
                    </a:lnTo>
                    <a:lnTo>
                      <a:pt x="229" y="824"/>
                    </a:lnTo>
                    <a:lnTo>
                      <a:pt x="230" y="824"/>
                    </a:lnTo>
                    <a:cubicBezTo>
                      <a:pt x="230" y="824"/>
                      <a:pt x="230" y="824"/>
                      <a:pt x="231" y="824"/>
                    </a:cubicBezTo>
                    <a:lnTo>
                      <a:pt x="231" y="824"/>
                    </a:lnTo>
                    <a:cubicBezTo>
                      <a:pt x="232" y="824"/>
                      <a:pt x="233" y="824"/>
                      <a:pt x="233" y="824"/>
                    </a:cubicBezTo>
                    <a:cubicBezTo>
                      <a:pt x="239" y="824"/>
                      <a:pt x="250" y="825"/>
                      <a:pt x="265" y="826"/>
                    </a:cubicBezTo>
                    <a:cubicBezTo>
                      <a:pt x="265" y="826"/>
                      <a:pt x="265" y="826"/>
                      <a:pt x="266" y="826"/>
                    </a:cubicBezTo>
                    <a:cubicBezTo>
                      <a:pt x="268" y="826"/>
                      <a:pt x="270" y="826"/>
                      <a:pt x="272" y="826"/>
                    </a:cubicBezTo>
                    <a:cubicBezTo>
                      <a:pt x="274" y="826"/>
                      <a:pt x="275" y="826"/>
                      <a:pt x="276" y="826"/>
                    </a:cubicBezTo>
                    <a:cubicBezTo>
                      <a:pt x="278" y="826"/>
                      <a:pt x="280" y="826"/>
                      <a:pt x="282" y="826"/>
                    </a:cubicBezTo>
                    <a:cubicBezTo>
                      <a:pt x="286" y="827"/>
                      <a:pt x="289" y="827"/>
                      <a:pt x="293" y="827"/>
                    </a:cubicBezTo>
                    <a:cubicBezTo>
                      <a:pt x="294" y="827"/>
                      <a:pt x="294" y="827"/>
                      <a:pt x="295" y="827"/>
                    </a:cubicBezTo>
                    <a:cubicBezTo>
                      <a:pt x="310" y="828"/>
                      <a:pt x="326" y="828"/>
                      <a:pt x="342" y="829"/>
                    </a:cubicBezTo>
                    <a:cubicBezTo>
                      <a:pt x="345" y="829"/>
                      <a:pt x="347" y="829"/>
                      <a:pt x="350" y="829"/>
                    </a:cubicBezTo>
                    <a:lnTo>
                      <a:pt x="350" y="829"/>
                    </a:lnTo>
                    <a:cubicBezTo>
                      <a:pt x="354" y="829"/>
                      <a:pt x="358" y="829"/>
                      <a:pt x="362" y="829"/>
                    </a:cubicBezTo>
                    <a:cubicBezTo>
                      <a:pt x="364" y="829"/>
                      <a:pt x="365" y="829"/>
                      <a:pt x="367" y="829"/>
                    </a:cubicBezTo>
                    <a:cubicBezTo>
                      <a:pt x="370" y="829"/>
                      <a:pt x="373" y="830"/>
                      <a:pt x="376" y="830"/>
                    </a:cubicBezTo>
                    <a:cubicBezTo>
                      <a:pt x="378" y="830"/>
                      <a:pt x="380" y="830"/>
                      <a:pt x="383" y="830"/>
                    </a:cubicBezTo>
                    <a:cubicBezTo>
                      <a:pt x="385" y="830"/>
                      <a:pt x="387" y="830"/>
                      <a:pt x="389" y="830"/>
                    </a:cubicBezTo>
                    <a:cubicBezTo>
                      <a:pt x="393" y="830"/>
                      <a:pt x="397" y="830"/>
                      <a:pt x="401" y="830"/>
                    </a:cubicBezTo>
                    <a:lnTo>
                      <a:pt x="401" y="830"/>
                    </a:lnTo>
                    <a:lnTo>
                      <a:pt x="401" y="830"/>
                    </a:lnTo>
                    <a:cubicBezTo>
                      <a:pt x="416" y="830"/>
                      <a:pt x="423" y="829"/>
                      <a:pt x="427" y="829"/>
                    </a:cubicBezTo>
                    <a:cubicBezTo>
                      <a:pt x="428" y="829"/>
                      <a:pt x="429" y="829"/>
                      <a:pt x="430" y="829"/>
                    </a:cubicBezTo>
                    <a:cubicBezTo>
                      <a:pt x="431" y="828"/>
                      <a:pt x="433" y="828"/>
                      <a:pt x="435" y="828"/>
                    </a:cubicBezTo>
                    <a:cubicBezTo>
                      <a:pt x="456" y="828"/>
                      <a:pt x="501" y="848"/>
                      <a:pt x="526" y="859"/>
                    </a:cubicBezTo>
                    <a:cubicBezTo>
                      <a:pt x="529" y="861"/>
                      <a:pt x="532" y="862"/>
                      <a:pt x="534" y="863"/>
                    </a:cubicBezTo>
                    <a:cubicBezTo>
                      <a:pt x="536" y="850"/>
                      <a:pt x="540" y="825"/>
                      <a:pt x="550" y="806"/>
                    </a:cubicBezTo>
                    <a:cubicBezTo>
                      <a:pt x="544" y="802"/>
                      <a:pt x="540" y="798"/>
                      <a:pt x="539" y="793"/>
                    </a:cubicBezTo>
                    <a:cubicBezTo>
                      <a:pt x="538" y="788"/>
                      <a:pt x="525" y="777"/>
                      <a:pt x="515" y="769"/>
                    </a:cubicBezTo>
                    <a:cubicBezTo>
                      <a:pt x="506" y="761"/>
                      <a:pt x="496" y="753"/>
                      <a:pt x="491" y="746"/>
                    </a:cubicBezTo>
                    <a:cubicBezTo>
                      <a:pt x="479" y="730"/>
                      <a:pt x="474" y="720"/>
                      <a:pt x="473" y="719"/>
                    </a:cubicBezTo>
                    <a:lnTo>
                      <a:pt x="473" y="718"/>
                    </a:lnTo>
                    <a:lnTo>
                      <a:pt x="473" y="716"/>
                    </a:lnTo>
                    <a:cubicBezTo>
                      <a:pt x="473" y="716"/>
                      <a:pt x="476" y="693"/>
                      <a:pt x="462" y="675"/>
                    </a:cubicBezTo>
                    <a:cubicBezTo>
                      <a:pt x="446" y="654"/>
                      <a:pt x="439" y="639"/>
                      <a:pt x="439" y="610"/>
                    </a:cubicBezTo>
                    <a:cubicBezTo>
                      <a:pt x="439" y="595"/>
                      <a:pt x="436" y="583"/>
                      <a:pt x="433" y="571"/>
                    </a:cubicBezTo>
                    <a:cubicBezTo>
                      <a:pt x="431" y="563"/>
                      <a:pt x="429" y="555"/>
                      <a:pt x="429" y="547"/>
                    </a:cubicBezTo>
                    <a:cubicBezTo>
                      <a:pt x="429" y="538"/>
                      <a:pt x="436" y="527"/>
                      <a:pt x="444" y="513"/>
                    </a:cubicBezTo>
                    <a:cubicBezTo>
                      <a:pt x="452" y="500"/>
                      <a:pt x="461" y="485"/>
                      <a:pt x="466" y="470"/>
                    </a:cubicBezTo>
                    <a:cubicBezTo>
                      <a:pt x="468" y="465"/>
                      <a:pt x="470" y="460"/>
                      <a:pt x="473" y="456"/>
                    </a:cubicBezTo>
                    <a:cubicBezTo>
                      <a:pt x="480" y="443"/>
                      <a:pt x="492" y="433"/>
                      <a:pt x="503" y="423"/>
                    </a:cubicBezTo>
                    <a:lnTo>
                      <a:pt x="503" y="423"/>
                    </a:lnTo>
                    <a:cubicBezTo>
                      <a:pt x="503" y="422"/>
                      <a:pt x="502" y="422"/>
                      <a:pt x="502" y="421"/>
                    </a:cubicBezTo>
                    <a:cubicBezTo>
                      <a:pt x="500" y="418"/>
                      <a:pt x="499" y="414"/>
                      <a:pt x="497" y="411"/>
                    </a:cubicBezTo>
                    <a:cubicBezTo>
                      <a:pt x="497" y="410"/>
                      <a:pt x="497" y="410"/>
                      <a:pt x="496" y="409"/>
                    </a:cubicBezTo>
                    <a:cubicBezTo>
                      <a:pt x="494" y="405"/>
                      <a:pt x="493" y="400"/>
                      <a:pt x="491" y="396"/>
                    </a:cubicBezTo>
                    <a:cubicBezTo>
                      <a:pt x="491" y="396"/>
                      <a:pt x="491" y="396"/>
                      <a:pt x="491" y="395"/>
                    </a:cubicBezTo>
                    <a:cubicBezTo>
                      <a:pt x="489" y="391"/>
                      <a:pt x="488" y="387"/>
                      <a:pt x="486" y="383"/>
                    </a:cubicBezTo>
                    <a:cubicBezTo>
                      <a:pt x="486" y="382"/>
                      <a:pt x="486" y="382"/>
                      <a:pt x="486" y="381"/>
                    </a:cubicBezTo>
                    <a:cubicBezTo>
                      <a:pt x="484" y="377"/>
                      <a:pt x="483" y="374"/>
                      <a:pt x="482" y="370"/>
                    </a:cubicBezTo>
                    <a:cubicBezTo>
                      <a:pt x="476" y="352"/>
                      <a:pt x="464" y="342"/>
                      <a:pt x="447" y="329"/>
                    </a:cubicBezTo>
                    <a:cubicBezTo>
                      <a:pt x="439" y="323"/>
                      <a:pt x="430" y="316"/>
                      <a:pt x="421" y="308"/>
                    </a:cubicBezTo>
                    <a:cubicBezTo>
                      <a:pt x="395" y="284"/>
                      <a:pt x="398" y="267"/>
                      <a:pt x="400" y="255"/>
                    </a:cubicBezTo>
                    <a:cubicBezTo>
                      <a:pt x="400" y="253"/>
                      <a:pt x="401" y="251"/>
                      <a:pt x="401" y="249"/>
                    </a:cubicBezTo>
                    <a:cubicBezTo>
                      <a:pt x="401" y="238"/>
                      <a:pt x="414" y="233"/>
                      <a:pt x="445" y="233"/>
                    </a:cubicBezTo>
                    <a:cubicBezTo>
                      <a:pt x="456" y="233"/>
                      <a:pt x="466" y="234"/>
                      <a:pt x="473" y="234"/>
                    </a:cubicBezTo>
                    <a:cubicBezTo>
                      <a:pt x="485" y="235"/>
                      <a:pt x="494" y="234"/>
                      <a:pt x="499" y="233"/>
                    </a:cubicBezTo>
                    <a:cubicBezTo>
                      <a:pt x="487" y="223"/>
                      <a:pt x="471" y="186"/>
                      <a:pt x="467" y="153"/>
                    </a:cubicBezTo>
                    <a:cubicBezTo>
                      <a:pt x="466" y="146"/>
                      <a:pt x="466" y="140"/>
                      <a:pt x="466" y="134"/>
                    </a:cubicBezTo>
                    <a:cubicBezTo>
                      <a:pt x="467" y="115"/>
                      <a:pt x="464" y="103"/>
                      <a:pt x="461" y="93"/>
                    </a:cubicBezTo>
                    <a:cubicBezTo>
                      <a:pt x="458" y="84"/>
                      <a:pt x="456" y="76"/>
                      <a:pt x="457" y="66"/>
                    </a:cubicBezTo>
                    <a:cubicBezTo>
                      <a:pt x="458" y="55"/>
                      <a:pt x="448" y="28"/>
                      <a:pt x="433" y="11"/>
                    </a:cubicBezTo>
                    <a:cubicBezTo>
                      <a:pt x="431" y="9"/>
                      <a:pt x="430" y="8"/>
                      <a:pt x="428" y="6"/>
                    </a:cubicBezTo>
                    <a:cubicBezTo>
                      <a:pt x="428" y="6"/>
                      <a:pt x="427" y="6"/>
                      <a:pt x="427" y="5"/>
                    </a:cubicBezTo>
                    <a:cubicBezTo>
                      <a:pt x="426" y="4"/>
                      <a:pt x="425" y="4"/>
                      <a:pt x="424" y="3"/>
                    </a:cubicBezTo>
                    <a:cubicBezTo>
                      <a:pt x="423" y="3"/>
                      <a:pt x="423" y="2"/>
                      <a:pt x="422" y="2"/>
                    </a:cubicBezTo>
                    <a:cubicBezTo>
                      <a:pt x="421" y="2"/>
                      <a:pt x="420" y="1"/>
                      <a:pt x="420" y="1"/>
                    </a:cubicBezTo>
                    <a:cubicBezTo>
                      <a:pt x="419" y="1"/>
                      <a:pt x="419" y="1"/>
                      <a:pt x="418" y="1"/>
                    </a:cubicBezTo>
                    <a:cubicBezTo>
                      <a:pt x="417" y="0"/>
                      <a:pt x="417" y="0"/>
                      <a:pt x="416" y="0"/>
                    </a:cubicBezTo>
                    <a:cubicBezTo>
                      <a:pt x="413" y="14"/>
                      <a:pt x="413" y="28"/>
                      <a:pt x="413" y="35"/>
                    </a:cubicBezTo>
                    <a:cubicBezTo>
                      <a:pt x="413" y="36"/>
                      <a:pt x="413" y="37"/>
                      <a:pt x="413" y="38"/>
                    </a:cubicBezTo>
                    <a:cubicBezTo>
                      <a:pt x="416" y="46"/>
                      <a:pt x="429" y="57"/>
                      <a:pt x="440" y="61"/>
                    </a:cubicBezTo>
                    <a:cubicBezTo>
                      <a:pt x="456" y="66"/>
                      <a:pt x="453" y="85"/>
                      <a:pt x="450" y="103"/>
                    </a:cubicBezTo>
                    <a:cubicBezTo>
                      <a:pt x="450" y="107"/>
                      <a:pt x="449" y="111"/>
                      <a:pt x="449" y="114"/>
                    </a:cubicBezTo>
                    <a:cubicBezTo>
                      <a:pt x="447" y="131"/>
                      <a:pt x="429" y="135"/>
                      <a:pt x="416" y="138"/>
                    </a:cubicBezTo>
                    <a:cubicBezTo>
                      <a:pt x="411" y="139"/>
                      <a:pt x="404" y="140"/>
                      <a:pt x="402" y="142"/>
                    </a:cubicBezTo>
                    <a:cubicBezTo>
                      <a:pt x="393" y="155"/>
                      <a:pt x="358" y="212"/>
                      <a:pt x="358" y="221"/>
                    </a:cubicBezTo>
                    <a:cubicBezTo>
                      <a:pt x="361" y="233"/>
                      <a:pt x="352" y="271"/>
                      <a:pt x="337" y="277"/>
                    </a:cubicBezTo>
                    <a:cubicBezTo>
                      <a:pt x="331" y="280"/>
                      <a:pt x="331" y="299"/>
                      <a:pt x="331" y="307"/>
                    </a:cubicBezTo>
                    <a:lnTo>
                      <a:pt x="331" y="312"/>
                    </a:lnTo>
                    <a:cubicBezTo>
                      <a:pt x="331" y="320"/>
                      <a:pt x="323" y="327"/>
                      <a:pt x="314" y="334"/>
                    </a:cubicBezTo>
                    <a:cubicBezTo>
                      <a:pt x="306" y="341"/>
                      <a:pt x="295" y="350"/>
                      <a:pt x="295" y="357"/>
                    </a:cubicBezTo>
                    <a:cubicBezTo>
                      <a:pt x="295" y="373"/>
                      <a:pt x="270" y="419"/>
                      <a:pt x="246" y="465"/>
                    </a:cubicBezTo>
                    <a:lnTo>
                      <a:pt x="239" y="478"/>
                    </a:lnTo>
                    <a:cubicBezTo>
                      <a:pt x="237" y="481"/>
                      <a:pt x="235" y="485"/>
                      <a:pt x="233" y="489"/>
                    </a:cubicBezTo>
                    <a:cubicBezTo>
                      <a:pt x="224" y="506"/>
                      <a:pt x="219" y="516"/>
                      <a:pt x="213" y="520"/>
                    </a:cubicBezTo>
                    <a:cubicBezTo>
                      <a:pt x="211" y="522"/>
                      <a:pt x="209" y="522"/>
                      <a:pt x="207" y="522"/>
                    </a:cubicBezTo>
                    <a:cubicBezTo>
                      <a:pt x="202" y="522"/>
                      <a:pt x="198" y="518"/>
                      <a:pt x="196" y="510"/>
                    </a:cubicBezTo>
                    <a:cubicBezTo>
                      <a:pt x="193" y="494"/>
                      <a:pt x="171" y="474"/>
                      <a:pt x="157" y="474"/>
                    </a:cubicBezTo>
                    <a:cubicBezTo>
                      <a:pt x="155" y="474"/>
                      <a:pt x="153" y="474"/>
                      <a:pt x="152" y="475"/>
                    </a:cubicBezTo>
                    <a:cubicBezTo>
                      <a:pt x="142" y="482"/>
                      <a:pt x="131" y="483"/>
                      <a:pt x="123" y="483"/>
                    </a:cubicBezTo>
                    <a:cubicBezTo>
                      <a:pt x="120" y="483"/>
                      <a:pt x="117" y="483"/>
                      <a:pt x="114" y="483"/>
                    </a:cubicBezTo>
                    <a:cubicBezTo>
                      <a:pt x="110" y="482"/>
                      <a:pt x="106" y="482"/>
                      <a:pt x="104" y="483"/>
                    </a:cubicBezTo>
                    <a:cubicBezTo>
                      <a:pt x="98" y="486"/>
                      <a:pt x="57" y="526"/>
                      <a:pt x="21" y="563"/>
                    </a:cubicBezTo>
                    <a:cubicBezTo>
                      <a:pt x="20" y="571"/>
                      <a:pt x="14" y="603"/>
                      <a:pt x="0" y="640"/>
                    </a:cubicBezTo>
                    <a:cubicBezTo>
                      <a:pt x="7" y="646"/>
                      <a:pt x="14" y="656"/>
                      <a:pt x="21" y="667"/>
                    </a:cubicBezTo>
                    <a:cubicBezTo>
                      <a:pt x="24" y="672"/>
                      <a:pt x="27" y="677"/>
                      <a:pt x="30" y="681"/>
                    </a:cubicBezTo>
                    <a:cubicBezTo>
                      <a:pt x="35" y="688"/>
                      <a:pt x="41" y="691"/>
                      <a:pt x="52" y="69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2" name="Freeform 40">
                <a:extLst>
                  <a:ext uri="{FF2B5EF4-FFF2-40B4-BE49-F238E27FC236}">
                    <a16:creationId xmlns:a16="http://schemas.microsoft.com/office/drawing/2014/main" id="{65A2C471-17E8-41D1-9FB0-FBED1E51C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6808" y="3943844"/>
                <a:ext cx="90194" cy="97707"/>
              </a:xfrm>
              <a:custGeom>
                <a:avLst/>
                <a:gdLst>
                  <a:gd name="T0" fmla="*/ 140 w 210"/>
                  <a:gd name="T1" fmla="*/ 206 h 229"/>
                  <a:gd name="T2" fmla="*/ 159 w 210"/>
                  <a:gd name="T3" fmla="*/ 193 h 229"/>
                  <a:gd name="T4" fmla="*/ 199 w 210"/>
                  <a:gd name="T5" fmla="*/ 159 h 229"/>
                  <a:gd name="T6" fmla="*/ 203 w 210"/>
                  <a:gd name="T7" fmla="*/ 146 h 229"/>
                  <a:gd name="T8" fmla="*/ 204 w 210"/>
                  <a:gd name="T9" fmla="*/ 120 h 229"/>
                  <a:gd name="T10" fmla="*/ 193 w 210"/>
                  <a:gd name="T11" fmla="*/ 71 h 229"/>
                  <a:gd name="T12" fmla="*/ 138 w 210"/>
                  <a:gd name="T13" fmla="*/ 0 h 229"/>
                  <a:gd name="T14" fmla="*/ 116 w 210"/>
                  <a:gd name="T15" fmla="*/ 6 h 229"/>
                  <a:gd name="T16" fmla="*/ 80 w 210"/>
                  <a:gd name="T17" fmla="*/ 12 h 229"/>
                  <a:gd name="T18" fmla="*/ 71 w 210"/>
                  <a:gd name="T19" fmla="*/ 10 h 229"/>
                  <a:gd name="T20" fmla="*/ 57 w 210"/>
                  <a:gd name="T21" fmla="*/ 8 h 229"/>
                  <a:gd name="T22" fmla="*/ 51 w 210"/>
                  <a:gd name="T23" fmla="*/ 15 h 229"/>
                  <a:gd name="T24" fmla="*/ 0 w 210"/>
                  <a:gd name="T25" fmla="*/ 73 h 229"/>
                  <a:gd name="T26" fmla="*/ 10 w 210"/>
                  <a:gd name="T27" fmla="*/ 98 h 229"/>
                  <a:gd name="T28" fmla="*/ 67 w 210"/>
                  <a:gd name="T29" fmla="*/ 189 h 229"/>
                  <a:gd name="T30" fmla="*/ 69 w 210"/>
                  <a:gd name="T31" fmla="*/ 191 h 229"/>
                  <a:gd name="T32" fmla="*/ 124 w 210"/>
                  <a:gd name="T33" fmla="*/ 228 h 229"/>
                  <a:gd name="T34" fmla="*/ 140 w 210"/>
                  <a:gd name="T35" fmla="*/ 20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0" h="229">
                    <a:moveTo>
                      <a:pt x="140" y="206"/>
                    </a:moveTo>
                    <a:cubicBezTo>
                      <a:pt x="145" y="202"/>
                      <a:pt x="152" y="198"/>
                      <a:pt x="159" y="193"/>
                    </a:cubicBezTo>
                    <a:cubicBezTo>
                      <a:pt x="174" y="183"/>
                      <a:pt x="197" y="168"/>
                      <a:pt x="199" y="159"/>
                    </a:cubicBezTo>
                    <a:cubicBezTo>
                      <a:pt x="200" y="155"/>
                      <a:pt x="201" y="150"/>
                      <a:pt x="203" y="146"/>
                    </a:cubicBezTo>
                    <a:cubicBezTo>
                      <a:pt x="206" y="136"/>
                      <a:pt x="209" y="127"/>
                      <a:pt x="204" y="120"/>
                    </a:cubicBezTo>
                    <a:cubicBezTo>
                      <a:pt x="195" y="104"/>
                      <a:pt x="193" y="87"/>
                      <a:pt x="193" y="71"/>
                    </a:cubicBezTo>
                    <a:cubicBezTo>
                      <a:pt x="193" y="55"/>
                      <a:pt x="151" y="0"/>
                      <a:pt x="138" y="0"/>
                    </a:cubicBezTo>
                    <a:cubicBezTo>
                      <a:pt x="132" y="0"/>
                      <a:pt x="124" y="3"/>
                      <a:pt x="116" y="6"/>
                    </a:cubicBezTo>
                    <a:cubicBezTo>
                      <a:pt x="104" y="10"/>
                      <a:pt x="92" y="14"/>
                      <a:pt x="80" y="12"/>
                    </a:cubicBezTo>
                    <a:cubicBezTo>
                      <a:pt x="77" y="12"/>
                      <a:pt x="74" y="11"/>
                      <a:pt x="71" y="10"/>
                    </a:cubicBezTo>
                    <a:cubicBezTo>
                      <a:pt x="66" y="9"/>
                      <a:pt x="61" y="8"/>
                      <a:pt x="57" y="8"/>
                    </a:cubicBezTo>
                    <a:cubicBezTo>
                      <a:pt x="54" y="8"/>
                      <a:pt x="52" y="9"/>
                      <a:pt x="51" y="15"/>
                    </a:cubicBezTo>
                    <a:cubicBezTo>
                      <a:pt x="50" y="27"/>
                      <a:pt x="35" y="44"/>
                      <a:pt x="0" y="73"/>
                    </a:cubicBezTo>
                    <a:cubicBezTo>
                      <a:pt x="5" y="83"/>
                      <a:pt x="8" y="90"/>
                      <a:pt x="10" y="98"/>
                    </a:cubicBezTo>
                    <a:cubicBezTo>
                      <a:pt x="27" y="157"/>
                      <a:pt x="43" y="170"/>
                      <a:pt x="67" y="189"/>
                    </a:cubicBezTo>
                    <a:lnTo>
                      <a:pt x="69" y="191"/>
                    </a:lnTo>
                    <a:cubicBezTo>
                      <a:pt x="79" y="200"/>
                      <a:pt x="100" y="213"/>
                      <a:pt x="124" y="228"/>
                    </a:cubicBezTo>
                    <a:cubicBezTo>
                      <a:pt x="130" y="217"/>
                      <a:pt x="135" y="210"/>
                      <a:pt x="140" y="20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3" name="Freeform 66">
                <a:extLst>
                  <a:ext uri="{FF2B5EF4-FFF2-40B4-BE49-F238E27FC236}">
                    <a16:creationId xmlns:a16="http://schemas.microsoft.com/office/drawing/2014/main" id="{4CDC0811-7FD0-4CB5-974A-7F5633A2A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9994" y="3060718"/>
                <a:ext cx="898175" cy="950771"/>
              </a:xfrm>
              <a:custGeom>
                <a:avLst/>
                <a:gdLst>
                  <a:gd name="T0" fmla="*/ 1471 w 2106"/>
                  <a:gd name="T1" fmla="*/ 812 h 2230"/>
                  <a:gd name="T2" fmla="*/ 1546 w 2106"/>
                  <a:gd name="T3" fmla="*/ 789 h 2230"/>
                  <a:gd name="T4" fmla="*/ 1715 w 2106"/>
                  <a:gd name="T5" fmla="*/ 969 h 2230"/>
                  <a:gd name="T6" fmla="*/ 1765 w 2106"/>
                  <a:gd name="T7" fmla="*/ 980 h 2230"/>
                  <a:gd name="T8" fmla="*/ 1824 w 2106"/>
                  <a:gd name="T9" fmla="*/ 1041 h 2230"/>
                  <a:gd name="T10" fmla="*/ 1898 w 2106"/>
                  <a:gd name="T11" fmla="*/ 972 h 2230"/>
                  <a:gd name="T12" fmla="*/ 1983 w 2106"/>
                  <a:gd name="T13" fmla="*/ 734 h 2230"/>
                  <a:gd name="T14" fmla="*/ 2098 w 2106"/>
                  <a:gd name="T15" fmla="*/ 709 h 2230"/>
                  <a:gd name="T16" fmla="*/ 2097 w 2106"/>
                  <a:gd name="T17" fmla="*/ 635 h 2230"/>
                  <a:gd name="T18" fmla="*/ 2105 w 2106"/>
                  <a:gd name="T19" fmla="*/ 616 h 2230"/>
                  <a:gd name="T20" fmla="*/ 2083 w 2106"/>
                  <a:gd name="T21" fmla="*/ 609 h 2230"/>
                  <a:gd name="T22" fmla="*/ 2067 w 2106"/>
                  <a:gd name="T23" fmla="*/ 598 h 2230"/>
                  <a:gd name="T24" fmla="*/ 2047 w 2106"/>
                  <a:gd name="T25" fmla="*/ 567 h 2230"/>
                  <a:gd name="T26" fmla="*/ 1910 w 2106"/>
                  <a:gd name="T27" fmla="*/ 550 h 2230"/>
                  <a:gd name="T28" fmla="*/ 1836 w 2106"/>
                  <a:gd name="T29" fmla="*/ 593 h 2230"/>
                  <a:gd name="T30" fmla="*/ 1770 w 2106"/>
                  <a:gd name="T31" fmla="*/ 657 h 2230"/>
                  <a:gd name="T32" fmla="*/ 1751 w 2106"/>
                  <a:gd name="T33" fmla="*/ 665 h 2230"/>
                  <a:gd name="T34" fmla="*/ 1749 w 2106"/>
                  <a:gd name="T35" fmla="*/ 735 h 2230"/>
                  <a:gd name="T36" fmla="*/ 1647 w 2106"/>
                  <a:gd name="T37" fmla="*/ 749 h 2230"/>
                  <a:gd name="T38" fmla="*/ 1560 w 2106"/>
                  <a:gd name="T39" fmla="*/ 733 h 2230"/>
                  <a:gd name="T40" fmla="*/ 1536 w 2106"/>
                  <a:gd name="T41" fmla="*/ 727 h 2230"/>
                  <a:gd name="T42" fmla="*/ 1520 w 2106"/>
                  <a:gd name="T43" fmla="*/ 708 h 2230"/>
                  <a:gd name="T44" fmla="*/ 1516 w 2106"/>
                  <a:gd name="T45" fmla="*/ 694 h 2230"/>
                  <a:gd name="T46" fmla="*/ 1513 w 2106"/>
                  <a:gd name="T47" fmla="*/ 643 h 2230"/>
                  <a:gd name="T48" fmla="*/ 1477 w 2106"/>
                  <a:gd name="T49" fmla="*/ 655 h 2230"/>
                  <a:gd name="T50" fmla="*/ 1473 w 2106"/>
                  <a:gd name="T51" fmla="*/ 669 h 2230"/>
                  <a:gd name="T52" fmla="*/ 1444 w 2106"/>
                  <a:gd name="T53" fmla="*/ 763 h 2230"/>
                  <a:gd name="T54" fmla="*/ 1226 w 2106"/>
                  <a:gd name="T55" fmla="*/ 721 h 2230"/>
                  <a:gd name="T56" fmla="*/ 1053 w 2106"/>
                  <a:gd name="T57" fmla="*/ 659 h 2230"/>
                  <a:gd name="T58" fmla="*/ 892 w 2106"/>
                  <a:gd name="T59" fmla="*/ 563 h 2230"/>
                  <a:gd name="T60" fmla="*/ 934 w 2106"/>
                  <a:gd name="T61" fmla="*/ 465 h 2230"/>
                  <a:gd name="T62" fmla="*/ 939 w 2106"/>
                  <a:gd name="T63" fmla="*/ 459 h 2230"/>
                  <a:gd name="T64" fmla="*/ 909 w 2106"/>
                  <a:gd name="T65" fmla="*/ 430 h 2230"/>
                  <a:gd name="T66" fmla="*/ 803 w 2106"/>
                  <a:gd name="T67" fmla="*/ 346 h 2230"/>
                  <a:gd name="T68" fmla="*/ 815 w 2106"/>
                  <a:gd name="T69" fmla="*/ 248 h 2230"/>
                  <a:gd name="T70" fmla="*/ 795 w 2106"/>
                  <a:gd name="T71" fmla="*/ 135 h 2230"/>
                  <a:gd name="T72" fmla="*/ 798 w 2106"/>
                  <a:gd name="T73" fmla="*/ 93 h 2230"/>
                  <a:gd name="T74" fmla="*/ 739 w 2106"/>
                  <a:gd name="T75" fmla="*/ 21 h 2230"/>
                  <a:gd name="T76" fmla="*/ 730 w 2106"/>
                  <a:gd name="T77" fmla="*/ 10 h 2230"/>
                  <a:gd name="T78" fmla="*/ 694 w 2106"/>
                  <a:gd name="T79" fmla="*/ 2 h 2230"/>
                  <a:gd name="T80" fmla="*/ 675 w 2106"/>
                  <a:gd name="T81" fmla="*/ 43 h 2230"/>
                  <a:gd name="T82" fmla="*/ 662 w 2106"/>
                  <a:gd name="T83" fmla="*/ 56 h 2230"/>
                  <a:gd name="T84" fmla="*/ 576 w 2106"/>
                  <a:gd name="T85" fmla="*/ 90 h 2230"/>
                  <a:gd name="T86" fmla="*/ 480 w 2106"/>
                  <a:gd name="T87" fmla="*/ 67 h 2230"/>
                  <a:gd name="T88" fmla="*/ 486 w 2106"/>
                  <a:gd name="T89" fmla="*/ 241 h 2230"/>
                  <a:gd name="T90" fmla="*/ 490 w 2106"/>
                  <a:gd name="T91" fmla="*/ 358 h 2230"/>
                  <a:gd name="T92" fmla="*/ 384 w 2106"/>
                  <a:gd name="T93" fmla="*/ 503 h 2230"/>
                  <a:gd name="T94" fmla="*/ 341 w 2106"/>
                  <a:gd name="T95" fmla="*/ 568 h 2230"/>
                  <a:gd name="T96" fmla="*/ 219 w 2106"/>
                  <a:gd name="T97" fmla="*/ 650 h 2230"/>
                  <a:gd name="T98" fmla="*/ 141 w 2106"/>
                  <a:gd name="T99" fmla="*/ 658 h 2230"/>
                  <a:gd name="T100" fmla="*/ 200 w 2106"/>
                  <a:gd name="T101" fmla="*/ 924 h 2230"/>
                  <a:gd name="T102" fmla="*/ 65 w 2106"/>
                  <a:gd name="T103" fmla="*/ 945 h 2230"/>
                  <a:gd name="T104" fmla="*/ 0 w 2106"/>
                  <a:gd name="T105" fmla="*/ 992 h 2230"/>
                  <a:gd name="T106" fmla="*/ 151 w 2106"/>
                  <a:gd name="T107" fmla="*/ 1062 h 2230"/>
                  <a:gd name="T108" fmla="*/ 279 w 2106"/>
                  <a:gd name="T109" fmla="*/ 1156 h 2230"/>
                  <a:gd name="T110" fmla="*/ 328 w 2106"/>
                  <a:gd name="T111" fmla="*/ 1186 h 2230"/>
                  <a:gd name="T112" fmla="*/ 380 w 2106"/>
                  <a:gd name="T113" fmla="*/ 1526 h 2230"/>
                  <a:gd name="T114" fmla="*/ 670 w 2106"/>
                  <a:gd name="T115" fmla="*/ 2219 h 2230"/>
                  <a:gd name="T116" fmla="*/ 852 w 2106"/>
                  <a:gd name="T117" fmla="*/ 1999 h 2230"/>
                  <a:gd name="T118" fmla="*/ 926 w 2106"/>
                  <a:gd name="T119" fmla="*/ 1613 h 2230"/>
                  <a:gd name="T120" fmla="*/ 1302 w 2106"/>
                  <a:gd name="T121" fmla="*/ 1299 h 2230"/>
                  <a:gd name="T122" fmla="*/ 1530 w 2106"/>
                  <a:gd name="T123" fmla="*/ 1139 h 2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06" h="2230">
                    <a:moveTo>
                      <a:pt x="1485" y="889"/>
                    </a:moveTo>
                    <a:cubicBezTo>
                      <a:pt x="1488" y="874"/>
                      <a:pt x="1500" y="872"/>
                      <a:pt x="1508" y="871"/>
                    </a:cubicBezTo>
                    <a:cubicBezTo>
                      <a:pt x="1516" y="869"/>
                      <a:pt x="1523" y="868"/>
                      <a:pt x="1527" y="857"/>
                    </a:cubicBezTo>
                    <a:cubicBezTo>
                      <a:pt x="1529" y="850"/>
                      <a:pt x="1519" y="845"/>
                      <a:pt x="1504" y="838"/>
                    </a:cubicBezTo>
                    <a:cubicBezTo>
                      <a:pt x="1489" y="831"/>
                      <a:pt x="1474" y="825"/>
                      <a:pt x="1471" y="812"/>
                    </a:cubicBezTo>
                    <a:cubicBezTo>
                      <a:pt x="1470" y="806"/>
                      <a:pt x="1472" y="798"/>
                      <a:pt x="1477" y="791"/>
                    </a:cubicBezTo>
                    <a:cubicBezTo>
                      <a:pt x="1487" y="778"/>
                      <a:pt x="1495" y="772"/>
                      <a:pt x="1503" y="772"/>
                    </a:cubicBezTo>
                    <a:cubicBezTo>
                      <a:pt x="1504" y="772"/>
                      <a:pt x="1506" y="772"/>
                      <a:pt x="1507" y="773"/>
                    </a:cubicBezTo>
                    <a:cubicBezTo>
                      <a:pt x="1511" y="774"/>
                      <a:pt x="1515" y="776"/>
                      <a:pt x="1519" y="779"/>
                    </a:cubicBezTo>
                    <a:cubicBezTo>
                      <a:pt x="1526" y="783"/>
                      <a:pt x="1533" y="789"/>
                      <a:pt x="1546" y="789"/>
                    </a:cubicBezTo>
                    <a:cubicBezTo>
                      <a:pt x="1597" y="789"/>
                      <a:pt x="1602" y="821"/>
                      <a:pt x="1602" y="836"/>
                    </a:cubicBezTo>
                    <a:cubicBezTo>
                      <a:pt x="1602" y="850"/>
                      <a:pt x="1624" y="862"/>
                      <a:pt x="1634" y="866"/>
                    </a:cubicBezTo>
                    <a:cubicBezTo>
                      <a:pt x="1643" y="866"/>
                      <a:pt x="1694" y="862"/>
                      <a:pt x="1720" y="862"/>
                    </a:cubicBezTo>
                    <a:cubicBezTo>
                      <a:pt x="1748" y="862"/>
                      <a:pt x="1781" y="862"/>
                      <a:pt x="1781" y="886"/>
                    </a:cubicBezTo>
                    <a:cubicBezTo>
                      <a:pt x="1781" y="906"/>
                      <a:pt x="1747" y="969"/>
                      <a:pt x="1715" y="969"/>
                    </a:cubicBezTo>
                    <a:cubicBezTo>
                      <a:pt x="1707" y="969"/>
                      <a:pt x="1702" y="983"/>
                      <a:pt x="1700" y="996"/>
                    </a:cubicBezTo>
                    <a:cubicBezTo>
                      <a:pt x="1698" y="1019"/>
                      <a:pt x="1705" y="1038"/>
                      <a:pt x="1712" y="1039"/>
                    </a:cubicBezTo>
                    <a:lnTo>
                      <a:pt x="1712" y="1039"/>
                    </a:lnTo>
                    <a:cubicBezTo>
                      <a:pt x="1722" y="1039"/>
                      <a:pt x="1733" y="1020"/>
                      <a:pt x="1741" y="1007"/>
                    </a:cubicBezTo>
                    <a:cubicBezTo>
                      <a:pt x="1750" y="991"/>
                      <a:pt x="1756" y="980"/>
                      <a:pt x="1765" y="980"/>
                    </a:cubicBezTo>
                    <a:cubicBezTo>
                      <a:pt x="1777" y="980"/>
                      <a:pt x="1780" y="995"/>
                      <a:pt x="1792" y="1070"/>
                    </a:cubicBezTo>
                    <a:cubicBezTo>
                      <a:pt x="1794" y="1086"/>
                      <a:pt x="1797" y="1104"/>
                      <a:pt x="1800" y="1122"/>
                    </a:cubicBezTo>
                    <a:cubicBezTo>
                      <a:pt x="1803" y="1120"/>
                      <a:pt x="1805" y="1120"/>
                      <a:pt x="1807" y="1120"/>
                    </a:cubicBezTo>
                    <a:cubicBezTo>
                      <a:pt x="1812" y="1120"/>
                      <a:pt x="1814" y="1095"/>
                      <a:pt x="1815" y="1084"/>
                    </a:cubicBezTo>
                    <a:cubicBezTo>
                      <a:pt x="1816" y="1067"/>
                      <a:pt x="1818" y="1050"/>
                      <a:pt x="1824" y="1041"/>
                    </a:cubicBezTo>
                    <a:cubicBezTo>
                      <a:pt x="1829" y="1033"/>
                      <a:pt x="1830" y="1013"/>
                      <a:pt x="1832" y="997"/>
                    </a:cubicBezTo>
                    <a:cubicBezTo>
                      <a:pt x="1833" y="976"/>
                      <a:pt x="1834" y="963"/>
                      <a:pt x="1844" y="963"/>
                    </a:cubicBezTo>
                    <a:cubicBezTo>
                      <a:pt x="1847" y="963"/>
                      <a:pt x="1852" y="964"/>
                      <a:pt x="1861" y="966"/>
                    </a:cubicBezTo>
                    <a:cubicBezTo>
                      <a:pt x="1871" y="969"/>
                      <a:pt x="1886" y="972"/>
                      <a:pt x="1894" y="972"/>
                    </a:cubicBezTo>
                    <a:cubicBezTo>
                      <a:pt x="1896" y="972"/>
                      <a:pt x="1897" y="972"/>
                      <a:pt x="1898" y="972"/>
                    </a:cubicBezTo>
                    <a:cubicBezTo>
                      <a:pt x="1897" y="964"/>
                      <a:pt x="1902" y="953"/>
                      <a:pt x="1910" y="936"/>
                    </a:cubicBezTo>
                    <a:cubicBezTo>
                      <a:pt x="1918" y="917"/>
                      <a:pt x="1928" y="895"/>
                      <a:pt x="1925" y="881"/>
                    </a:cubicBezTo>
                    <a:cubicBezTo>
                      <a:pt x="1922" y="865"/>
                      <a:pt x="1928" y="848"/>
                      <a:pt x="1935" y="830"/>
                    </a:cubicBezTo>
                    <a:cubicBezTo>
                      <a:pt x="1941" y="815"/>
                      <a:pt x="1946" y="801"/>
                      <a:pt x="1946" y="786"/>
                    </a:cubicBezTo>
                    <a:cubicBezTo>
                      <a:pt x="1946" y="758"/>
                      <a:pt x="1965" y="746"/>
                      <a:pt x="1983" y="734"/>
                    </a:cubicBezTo>
                    <a:cubicBezTo>
                      <a:pt x="1989" y="730"/>
                      <a:pt x="1994" y="726"/>
                      <a:pt x="2000" y="721"/>
                    </a:cubicBezTo>
                    <a:cubicBezTo>
                      <a:pt x="2004" y="718"/>
                      <a:pt x="2039" y="688"/>
                      <a:pt x="2059" y="688"/>
                    </a:cubicBezTo>
                    <a:cubicBezTo>
                      <a:pt x="2065" y="688"/>
                      <a:pt x="2070" y="691"/>
                      <a:pt x="2072" y="697"/>
                    </a:cubicBezTo>
                    <a:cubicBezTo>
                      <a:pt x="2074" y="702"/>
                      <a:pt x="2088" y="709"/>
                      <a:pt x="2096" y="709"/>
                    </a:cubicBezTo>
                    <a:cubicBezTo>
                      <a:pt x="2097" y="709"/>
                      <a:pt x="2098" y="709"/>
                      <a:pt x="2098" y="709"/>
                    </a:cubicBezTo>
                    <a:cubicBezTo>
                      <a:pt x="2098" y="708"/>
                      <a:pt x="2098" y="706"/>
                      <a:pt x="2095" y="702"/>
                    </a:cubicBezTo>
                    <a:cubicBezTo>
                      <a:pt x="2082" y="683"/>
                      <a:pt x="2077" y="667"/>
                      <a:pt x="2080" y="656"/>
                    </a:cubicBezTo>
                    <a:cubicBezTo>
                      <a:pt x="2082" y="650"/>
                      <a:pt x="2086" y="645"/>
                      <a:pt x="2091" y="642"/>
                    </a:cubicBezTo>
                    <a:cubicBezTo>
                      <a:pt x="2093" y="642"/>
                      <a:pt x="2094" y="640"/>
                      <a:pt x="2095" y="638"/>
                    </a:cubicBezTo>
                    <a:cubicBezTo>
                      <a:pt x="2096" y="638"/>
                      <a:pt x="2096" y="636"/>
                      <a:pt x="2097" y="635"/>
                    </a:cubicBezTo>
                    <a:cubicBezTo>
                      <a:pt x="2098" y="634"/>
                      <a:pt x="2098" y="633"/>
                      <a:pt x="2099" y="632"/>
                    </a:cubicBezTo>
                    <a:cubicBezTo>
                      <a:pt x="2100" y="631"/>
                      <a:pt x="2100" y="629"/>
                      <a:pt x="2101" y="628"/>
                    </a:cubicBezTo>
                    <a:cubicBezTo>
                      <a:pt x="2101" y="627"/>
                      <a:pt x="2102" y="625"/>
                      <a:pt x="2102" y="624"/>
                    </a:cubicBezTo>
                    <a:cubicBezTo>
                      <a:pt x="2103" y="622"/>
                      <a:pt x="2103" y="620"/>
                      <a:pt x="2104" y="618"/>
                    </a:cubicBezTo>
                    <a:cubicBezTo>
                      <a:pt x="2104" y="617"/>
                      <a:pt x="2105" y="617"/>
                      <a:pt x="2105" y="616"/>
                    </a:cubicBezTo>
                    <a:lnTo>
                      <a:pt x="2105" y="616"/>
                    </a:lnTo>
                    <a:cubicBezTo>
                      <a:pt x="2102" y="615"/>
                      <a:pt x="2098" y="614"/>
                      <a:pt x="2093" y="613"/>
                    </a:cubicBezTo>
                    <a:cubicBezTo>
                      <a:pt x="2092" y="613"/>
                      <a:pt x="2091" y="612"/>
                      <a:pt x="2090" y="612"/>
                    </a:cubicBezTo>
                    <a:cubicBezTo>
                      <a:pt x="2089" y="611"/>
                      <a:pt x="2088" y="611"/>
                      <a:pt x="2086" y="611"/>
                    </a:cubicBezTo>
                    <a:cubicBezTo>
                      <a:pt x="2085" y="610"/>
                      <a:pt x="2084" y="609"/>
                      <a:pt x="2083" y="609"/>
                    </a:cubicBezTo>
                    <a:cubicBezTo>
                      <a:pt x="2082" y="608"/>
                      <a:pt x="2080" y="608"/>
                      <a:pt x="2079" y="607"/>
                    </a:cubicBezTo>
                    <a:cubicBezTo>
                      <a:pt x="2078" y="607"/>
                      <a:pt x="2077" y="606"/>
                      <a:pt x="2076" y="605"/>
                    </a:cubicBezTo>
                    <a:cubicBezTo>
                      <a:pt x="2075" y="605"/>
                      <a:pt x="2074" y="604"/>
                      <a:pt x="2073" y="603"/>
                    </a:cubicBezTo>
                    <a:cubicBezTo>
                      <a:pt x="2071" y="602"/>
                      <a:pt x="2070" y="602"/>
                      <a:pt x="2070" y="601"/>
                    </a:cubicBezTo>
                    <a:cubicBezTo>
                      <a:pt x="2068" y="600"/>
                      <a:pt x="2067" y="599"/>
                      <a:pt x="2067" y="598"/>
                    </a:cubicBezTo>
                    <a:cubicBezTo>
                      <a:pt x="2066" y="597"/>
                      <a:pt x="2065" y="596"/>
                      <a:pt x="2064" y="595"/>
                    </a:cubicBezTo>
                    <a:cubicBezTo>
                      <a:pt x="2063" y="594"/>
                      <a:pt x="2062" y="592"/>
                      <a:pt x="2061" y="590"/>
                    </a:cubicBezTo>
                    <a:cubicBezTo>
                      <a:pt x="2061" y="589"/>
                      <a:pt x="2061" y="589"/>
                      <a:pt x="2061" y="589"/>
                    </a:cubicBezTo>
                    <a:cubicBezTo>
                      <a:pt x="2059" y="584"/>
                      <a:pt x="2055" y="578"/>
                      <a:pt x="2051" y="572"/>
                    </a:cubicBezTo>
                    <a:cubicBezTo>
                      <a:pt x="2050" y="570"/>
                      <a:pt x="2048" y="569"/>
                      <a:pt x="2047" y="567"/>
                    </a:cubicBezTo>
                    <a:cubicBezTo>
                      <a:pt x="2038" y="556"/>
                      <a:pt x="2031" y="546"/>
                      <a:pt x="2031" y="536"/>
                    </a:cubicBezTo>
                    <a:cubicBezTo>
                      <a:pt x="2031" y="534"/>
                      <a:pt x="2030" y="533"/>
                      <a:pt x="2028" y="533"/>
                    </a:cubicBezTo>
                    <a:cubicBezTo>
                      <a:pt x="2023" y="533"/>
                      <a:pt x="2012" y="537"/>
                      <a:pt x="2001" y="547"/>
                    </a:cubicBezTo>
                    <a:cubicBezTo>
                      <a:pt x="1992" y="554"/>
                      <a:pt x="1979" y="552"/>
                      <a:pt x="1964" y="548"/>
                    </a:cubicBezTo>
                    <a:cubicBezTo>
                      <a:pt x="1947" y="544"/>
                      <a:pt x="1927" y="541"/>
                      <a:pt x="1910" y="550"/>
                    </a:cubicBezTo>
                    <a:cubicBezTo>
                      <a:pt x="1892" y="560"/>
                      <a:pt x="1881" y="570"/>
                      <a:pt x="1872" y="578"/>
                    </a:cubicBezTo>
                    <a:cubicBezTo>
                      <a:pt x="1862" y="587"/>
                      <a:pt x="1853" y="594"/>
                      <a:pt x="1842" y="593"/>
                    </a:cubicBezTo>
                    <a:cubicBezTo>
                      <a:pt x="1841" y="593"/>
                      <a:pt x="1840" y="593"/>
                      <a:pt x="1840" y="593"/>
                    </a:cubicBezTo>
                    <a:cubicBezTo>
                      <a:pt x="1839" y="593"/>
                      <a:pt x="1838" y="593"/>
                      <a:pt x="1838" y="593"/>
                    </a:cubicBezTo>
                    <a:cubicBezTo>
                      <a:pt x="1837" y="593"/>
                      <a:pt x="1836" y="593"/>
                      <a:pt x="1836" y="593"/>
                    </a:cubicBezTo>
                    <a:cubicBezTo>
                      <a:pt x="1833" y="593"/>
                      <a:pt x="1831" y="596"/>
                      <a:pt x="1827" y="603"/>
                    </a:cubicBezTo>
                    <a:cubicBezTo>
                      <a:pt x="1825" y="608"/>
                      <a:pt x="1821" y="615"/>
                      <a:pt x="1815" y="622"/>
                    </a:cubicBezTo>
                    <a:cubicBezTo>
                      <a:pt x="1810" y="626"/>
                      <a:pt x="1806" y="631"/>
                      <a:pt x="1802" y="635"/>
                    </a:cubicBezTo>
                    <a:cubicBezTo>
                      <a:pt x="1792" y="647"/>
                      <a:pt x="1783" y="656"/>
                      <a:pt x="1774" y="656"/>
                    </a:cubicBezTo>
                    <a:cubicBezTo>
                      <a:pt x="1773" y="656"/>
                      <a:pt x="1772" y="657"/>
                      <a:pt x="1770" y="657"/>
                    </a:cubicBezTo>
                    <a:lnTo>
                      <a:pt x="1769" y="658"/>
                    </a:lnTo>
                    <a:cubicBezTo>
                      <a:pt x="1767" y="658"/>
                      <a:pt x="1765" y="659"/>
                      <a:pt x="1763" y="660"/>
                    </a:cubicBezTo>
                    <a:cubicBezTo>
                      <a:pt x="1762" y="660"/>
                      <a:pt x="1762" y="660"/>
                      <a:pt x="1762" y="660"/>
                    </a:cubicBezTo>
                    <a:cubicBezTo>
                      <a:pt x="1760" y="661"/>
                      <a:pt x="1759" y="661"/>
                      <a:pt x="1758" y="662"/>
                    </a:cubicBezTo>
                    <a:cubicBezTo>
                      <a:pt x="1756" y="663"/>
                      <a:pt x="1754" y="664"/>
                      <a:pt x="1751" y="665"/>
                    </a:cubicBezTo>
                    <a:cubicBezTo>
                      <a:pt x="1751" y="665"/>
                      <a:pt x="1751" y="665"/>
                      <a:pt x="1750" y="665"/>
                    </a:cubicBezTo>
                    <a:lnTo>
                      <a:pt x="1750" y="665"/>
                    </a:lnTo>
                    <a:cubicBezTo>
                      <a:pt x="1748" y="666"/>
                      <a:pt x="1746" y="667"/>
                      <a:pt x="1745" y="668"/>
                    </a:cubicBezTo>
                    <a:cubicBezTo>
                      <a:pt x="1744" y="668"/>
                      <a:pt x="1743" y="668"/>
                      <a:pt x="1743" y="668"/>
                    </a:cubicBezTo>
                    <a:cubicBezTo>
                      <a:pt x="1749" y="682"/>
                      <a:pt x="1760" y="716"/>
                      <a:pt x="1749" y="735"/>
                    </a:cubicBezTo>
                    <a:cubicBezTo>
                      <a:pt x="1743" y="746"/>
                      <a:pt x="1732" y="748"/>
                      <a:pt x="1725" y="748"/>
                    </a:cubicBezTo>
                    <a:cubicBezTo>
                      <a:pt x="1720" y="748"/>
                      <a:pt x="1714" y="747"/>
                      <a:pt x="1708" y="746"/>
                    </a:cubicBezTo>
                    <a:cubicBezTo>
                      <a:pt x="1696" y="745"/>
                      <a:pt x="1682" y="744"/>
                      <a:pt x="1671" y="747"/>
                    </a:cubicBezTo>
                    <a:cubicBezTo>
                      <a:pt x="1664" y="748"/>
                      <a:pt x="1658" y="749"/>
                      <a:pt x="1653" y="749"/>
                    </a:cubicBezTo>
                    <a:cubicBezTo>
                      <a:pt x="1650" y="749"/>
                      <a:pt x="1649" y="749"/>
                      <a:pt x="1647" y="749"/>
                    </a:cubicBezTo>
                    <a:cubicBezTo>
                      <a:pt x="1646" y="748"/>
                      <a:pt x="1645" y="748"/>
                      <a:pt x="1644" y="748"/>
                    </a:cubicBezTo>
                    <a:cubicBezTo>
                      <a:pt x="1637" y="747"/>
                      <a:pt x="1630" y="746"/>
                      <a:pt x="1625" y="744"/>
                    </a:cubicBezTo>
                    <a:cubicBezTo>
                      <a:pt x="1615" y="741"/>
                      <a:pt x="1607" y="738"/>
                      <a:pt x="1598" y="741"/>
                    </a:cubicBezTo>
                    <a:cubicBezTo>
                      <a:pt x="1595" y="742"/>
                      <a:pt x="1591" y="742"/>
                      <a:pt x="1588" y="742"/>
                    </a:cubicBezTo>
                    <a:cubicBezTo>
                      <a:pt x="1576" y="742"/>
                      <a:pt x="1567" y="737"/>
                      <a:pt x="1560" y="733"/>
                    </a:cubicBezTo>
                    <a:cubicBezTo>
                      <a:pt x="1555" y="731"/>
                      <a:pt x="1551" y="728"/>
                      <a:pt x="1548" y="728"/>
                    </a:cubicBezTo>
                    <a:cubicBezTo>
                      <a:pt x="1546" y="729"/>
                      <a:pt x="1545" y="729"/>
                      <a:pt x="1544" y="729"/>
                    </a:cubicBezTo>
                    <a:cubicBezTo>
                      <a:pt x="1543" y="729"/>
                      <a:pt x="1543" y="729"/>
                      <a:pt x="1543" y="729"/>
                    </a:cubicBezTo>
                    <a:cubicBezTo>
                      <a:pt x="1541" y="729"/>
                      <a:pt x="1539" y="728"/>
                      <a:pt x="1537" y="727"/>
                    </a:cubicBezTo>
                    <a:lnTo>
                      <a:pt x="1536" y="727"/>
                    </a:lnTo>
                    <a:cubicBezTo>
                      <a:pt x="1532" y="725"/>
                      <a:pt x="1528" y="721"/>
                      <a:pt x="1525" y="716"/>
                    </a:cubicBezTo>
                    <a:lnTo>
                      <a:pt x="1525" y="716"/>
                    </a:lnTo>
                    <a:lnTo>
                      <a:pt x="1525" y="717"/>
                    </a:lnTo>
                    <a:lnTo>
                      <a:pt x="1521" y="709"/>
                    </a:lnTo>
                    <a:cubicBezTo>
                      <a:pt x="1521" y="709"/>
                      <a:pt x="1521" y="708"/>
                      <a:pt x="1520" y="708"/>
                    </a:cubicBezTo>
                    <a:lnTo>
                      <a:pt x="1520" y="708"/>
                    </a:lnTo>
                    <a:lnTo>
                      <a:pt x="1520" y="708"/>
                    </a:lnTo>
                    <a:cubicBezTo>
                      <a:pt x="1520" y="707"/>
                      <a:pt x="1519" y="705"/>
                      <a:pt x="1519" y="704"/>
                    </a:cubicBezTo>
                    <a:cubicBezTo>
                      <a:pt x="1518" y="702"/>
                      <a:pt x="1517" y="700"/>
                      <a:pt x="1517" y="698"/>
                    </a:cubicBezTo>
                    <a:cubicBezTo>
                      <a:pt x="1516" y="697"/>
                      <a:pt x="1516" y="695"/>
                      <a:pt x="1516" y="694"/>
                    </a:cubicBezTo>
                    <a:cubicBezTo>
                      <a:pt x="1515" y="691"/>
                      <a:pt x="1515" y="689"/>
                      <a:pt x="1514" y="686"/>
                    </a:cubicBezTo>
                    <a:cubicBezTo>
                      <a:pt x="1514" y="684"/>
                      <a:pt x="1514" y="683"/>
                      <a:pt x="1514" y="682"/>
                    </a:cubicBezTo>
                    <a:cubicBezTo>
                      <a:pt x="1514" y="678"/>
                      <a:pt x="1515" y="674"/>
                      <a:pt x="1515" y="670"/>
                    </a:cubicBezTo>
                    <a:cubicBezTo>
                      <a:pt x="1516" y="667"/>
                      <a:pt x="1517" y="664"/>
                      <a:pt x="1516" y="661"/>
                    </a:cubicBezTo>
                    <a:cubicBezTo>
                      <a:pt x="1516" y="655"/>
                      <a:pt x="1515" y="648"/>
                      <a:pt x="1513" y="643"/>
                    </a:cubicBezTo>
                    <a:cubicBezTo>
                      <a:pt x="1512" y="640"/>
                      <a:pt x="1510" y="638"/>
                      <a:pt x="1509" y="637"/>
                    </a:cubicBezTo>
                    <a:cubicBezTo>
                      <a:pt x="1505" y="631"/>
                      <a:pt x="1504" y="632"/>
                      <a:pt x="1502" y="636"/>
                    </a:cubicBezTo>
                    <a:cubicBezTo>
                      <a:pt x="1496" y="644"/>
                      <a:pt x="1489" y="648"/>
                      <a:pt x="1484" y="651"/>
                    </a:cubicBezTo>
                    <a:cubicBezTo>
                      <a:pt x="1481" y="652"/>
                      <a:pt x="1479" y="653"/>
                      <a:pt x="1477" y="655"/>
                    </a:cubicBezTo>
                    <a:lnTo>
                      <a:pt x="1477" y="655"/>
                    </a:lnTo>
                    <a:lnTo>
                      <a:pt x="1476" y="656"/>
                    </a:lnTo>
                    <a:cubicBezTo>
                      <a:pt x="1476" y="656"/>
                      <a:pt x="1476" y="656"/>
                      <a:pt x="1475" y="657"/>
                    </a:cubicBezTo>
                    <a:cubicBezTo>
                      <a:pt x="1475" y="658"/>
                      <a:pt x="1474" y="659"/>
                      <a:pt x="1474" y="660"/>
                    </a:cubicBezTo>
                    <a:cubicBezTo>
                      <a:pt x="1474" y="661"/>
                      <a:pt x="1474" y="662"/>
                      <a:pt x="1474" y="662"/>
                    </a:cubicBezTo>
                    <a:cubicBezTo>
                      <a:pt x="1473" y="664"/>
                      <a:pt x="1473" y="666"/>
                      <a:pt x="1473" y="669"/>
                    </a:cubicBezTo>
                    <a:cubicBezTo>
                      <a:pt x="1473" y="677"/>
                      <a:pt x="1474" y="686"/>
                      <a:pt x="1476" y="694"/>
                    </a:cubicBezTo>
                    <a:cubicBezTo>
                      <a:pt x="1477" y="700"/>
                      <a:pt x="1478" y="705"/>
                      <a:pt x="1478" y="710"/>
                    </a:cubicBezTo>
                    <a:cubicBezTo>
                      <a:pt x="1479" y="714"/>
                      <a:pt x="1479" y="718"/>
                      <a:pt x="1479" y="721"/>
                    </a:cubicBezTo>
                    <a:cubicBezTo>
                      <a:pt x="1479" y="733"/>
                      <a:pt x="1476" y="743"/>
                      <a:pt x="1468" y="751"/>
                    </a:cubicBezTo>
                    <a:cubicBezTo>
                      <a:pt x="1463" y="756"/>
                      <a:pt x="1454" y="760"/>
                      <a:pt x="1444" y="763"/>
                    </a:cubicBezTo>
                    <a:cubicBezTo>
                      <a:pt x="1422" y="770"/>
                      <a:pt x="1393" y="773"/>
                      <a:pt x="1373" y="773"/>
                    </a:cubicBezTo>
                    <a:lnTo>
                      <a:pt x="1373" y="773"/>
                    </a:lnTo>
                    <a:cubicBezTo>
                      <a:pt x="1357" y="773"/>
                      <a:pt x="1337" y="771"/>
                      <a:pt x="1328" y="764"/>
                    </a:cubicBezTo>
                    <a:cubicBezTo>
                      <a:pt x="1320" y="758"/>
                      <a:pt x="1299" y="752"/>
                      <a:pt x="1280" y="747"/>
                    </a:cubicBezTo>
                    <a:cubicBezTo>
                      <a:pt x="1247" y="738"/>
                      <a:pt x="1228" y="732"/>
                      <a:pt x="1226" y="721"/>
                    </a:cubicBezTo>
                    <a:cubicBezTo>
                      <a:pt x="1224" y="708"/>
                      <a:pt x="1201" y="684"/>
                      <a:pt x="1190" y="684"/>
                    </a:cubicBezTo>
                    <a:cubicBezTo>
                      <a:pt x="1185" y="684"/>
                      <a:pt x="1175" y="687"/>
                      <a:pt x="1165" y="690"/>
                    </a:cubicBezTo>
                    <a:cubicBezTo>
                      <a:pt x="1144" y="696"/>
                      <a:pt x="1123" y="701"/>
                      <a:pt x="1114" y="694"/>
                    </a:cubicBezTo>
                    <a:lnTo>
                      <a:pt x="1110" y="692"/>
                    </a:lnTo>
                    <a:cubicBezTo>
                      <a:pt x="1097" y="682"/>
                      <a:pt x="1071" y="662"/>
                      <a:pt x="1053" y="659"/>
                    </a:cubicBezTo>
                    <a:cubicBezTo>
                      <a:pt x="1034" y="657"/>
                      <a:pt x="995" y="641"/>
                      <a:pt x="991" y="625"/>
                    </a:cubicBezTo>
                    <a:cubicBezTo>
                      <a:pt x="990" y="621"/>
                      <a:pt x="974" y="616"/>
                      <a:pt x="965" y="613"/>
                    </a:cubicBezTo>
                    <a:cubicBezTo>
                      <a:pt x="951" y="609"/>
                      <a:pt x="937" y="604"/>
                      <a:pt x="932" y="597"/>
                    </a:cubicBezTo>
                    <a:cubicBezTo>
                      <a:pt x="929" y="593"/>
                      <a:pt x="922" y="590"/>
                      <a:pt x="915" y="587"/>
                    </a:cubicBezTo>
                    <a:cubicBezTo>
                      <a:pt x="904" y="582"/>
                      <a:pt x="892" y="576"/>
                      <a:pt x="892" y="563"/>
                    </a:cubicBezTo>
                    <a:cubicBezTo>
                      <a:pt x="892" y="555"/>
                      <a:pt x="894" y="546"/>
                      <a:pt x="897" y="535"/>
                    </a:cubicBezTo>
                    <a:cubicBezTo>
                      <a:pt x="900" y="525"/>
                      <a:pt x="904" y="515"/>
                      <a:pt x="904" y="506"/>
                    </a:cubicBezTo>
                    <a:cubicBezTo>
                      <a:pt x="904" y="493"/>
                      <a:pt x="916" y="482"/>
                      <a:pt x="926" y="473"/>
                    </a:cubicBezTo>
                    <a:cubicBezTo>
                      <a:pt x="928" y="471"/>
                      <a:pt x="931" y="469"/>
                      <a:pt x="933" y="467"/>
                    </a:cubicBezTo>
                    <a:cubicBezTo>
                      <a:pt x="933" y="466"/>
                      <a:pt x="934" y="466"/>
                      <a:pt x="934" y="465"/>
                    </a:cubicBezTo>
                    <a:cubicBezTo>
                      <a:pt x="935" y="465"/>
                      <a:pt x="935" y="464"/>
                      <a:pt x="936" y="463"/>
                    </a:cubicBezTo>
                    <a:lnTo>
                      <a:pt x="937" y="462"/>
                    </a:lnTo>
                    <a:cubicBezTo>
                      <a:pt x="938" y="461"/>
                      <a:pt x="938" y="461"/>
                      <a:pt x="939" y="460"/>
                    </a:cubicBezTo>
                    <a:cubicBezTo>
                      <a:pt x="939" y="460"/>
                      <a:pt x="939" y="460"/>
                      <a:pt x="939" y="459"/>
                    </a:cubicBezTo>
                    <a:lnTo>
                      <a:pt x="939" y="459"/>
                    </a:lnTo>
                    <a:cubicBezTo>
                      <a:pt x="940" y="458"/>
                      <a:pt x="940" y="458"/>
                      <a:pt x="940" y="458"/>
                    </a:cubicBezTo>
                    <a:lnTo>
                      <a:pt x="940" y="458"/>
                    </a:lnTo>
                    <a:lnTo>
                      <a:pt x="940" y="458"/>
                    </a:lnTo>
                    <a:lnTo>
                      <a:pt x="940" y="458"/>
                    </a:lnTo>
                    <a:cubicBezTo>
                      <a:pt x="940" y="453"/>
                      <a:pt x="926" y="440"/>
                      <a:pt x="909" y="430"/>
                    </a:cubicBezTo>
                    <a:lnTo>
                      <a:pt x="908" y="429"/>
                    </a:lnTo>
                    <a:lnTo>
                      <a:pt x="907" y="427"/>
                    </a:lnTo>
                    <a:cubicBezTo>
                      <a:pt x="902" y="417"/>
                      <a:pt x="884" y="391"/>
                      <a:pt x="867" y="391"/>
                    </a:cubicBezTo>
                    <a:cubicBezTo>
                      <a:pt x="852" y="391"/>
                      <a:pt x="840" y="378"/>
                      <a:pt x="828" y="366"/>
                    </a:cubicBezTo>
                    <a:cubicBezTo>
                      <a:pt x="820" y="357"/>
                      <a:pt x="811" y="347"/>
                      <a:pt x="803" y="346"/>
                    </a:cubicBezTo>
                    <a:cubicBezTo>
                      <a:pt x="786" y="344"/>
                      <a:pt x="783" y="325"/>
                      <a:pt x="780" y="308"/>
                    </a:cubicBezTo>
                    <a:cubicBezTo>
                      <a:pt x="778" y="298"/>
                      <a:pt x="776" y="289"/>
                      <a:pt x="772" y="284"/>
                    </a:cubicBezTo>
                    <a:cubicBezTo>
                      <a:pt x="764" y="273"/>
                      <a:pt x="764" y="257"/>
                      <a:pt x="769" y="247"/>
                    </a:cubicBezTo>
                    <a:cubicBezTo>
                      <a:pt x="775" y="235"/>
                      <a:pt x="787" y="232"/>
                      <a:pt x="799" y="242"/>
                    </a:cubicBezTo>
                    <a:cubicBezTo>
                      <a:pt x="805" y="247"/>
                      <a:pt x="811" y="248"/>
                      <a:pt x="815" y="248"/>
                    </a:cubicBezTo>
                    <a:cubicBezTo>
                      <a:pt x="824" y="248"/>
                      <a:pt x="832" y="244"/>
                      <a:pt x="836" y="238"/>
                    </a:cubicBezTo>
                    <a:cubicBezTo>
                      <a:pt x="839" y="234"/>
                      <a:pt x="838" y="228"/>
                      <a:pt x="835" y="223"/>
                    </a:cubicBezTo>
                    <a:cubicBezTo>
                      <a:pt x="829" y="212"/>
                      <a:pt x="821" y="201"/>
                      <a:pt x="813" y="191"/>
                    </a:cubicBezTo>
                    <a:cubicBezTo>
                      <a:pt x="801" y="176"/>
                      <a:pt x="792" y="164"/>
                      <a:pt x="792" y="154"/>
                    </a:cubicBezTo>
                    <a:cubicBezTo>
                      <a:pt x="792" y="149"/>
                      <a:pt x="793" y="143"/>
                      <a:pt x="795" y="135"/>
                    </a:cubicBezTo>
                    <a:cubicBezTo>
                      <a:pt x="796" y="132"/>
                      <a:pt x="796" y="129"/>
                      <a:pt x="797" y="125"/>
                    </a:cubicBezTo>
                    <a:lnTo>
                      <a:pt x="797" y="125"/>
                    </a:lnTo>
                    <a:cubicBezTo>
                      <a:pt x="798" y="118"/>
                      <a:pt x="799" y="110"/>
                      <a:pt x="799" y="103"/>
                    </a:cubicBezTo>
                    <a:lnTo>
                      <a:pt x="799" y="102"/>
                    </a:lnTo>
                    <a:cubicBezTo>
                      <a:pt x="799" y="99"/>
                      <a:pt x="798" y="96"/>
                      <a:pt x="798" y="93"/>
                    </a:cubicBezTo>
                    <a:cubicBezTo>
                      <a:pt x="797" y="93"/>
                      <a:pt x="797" y="92"/>
                      <a:pt x="797" y="92"/>
                    </a:cubicBezTo>
                    <a:cubicBezTo>
                      <a:pt x="796" y="90"/>
                      <a:pt x="794" y="88"/>
                      <a:pt x="792" y="86"/>
                    </a:cubicBezTo>
                    <a:cubicBezTo>
                      <a:pt x="768" y="72"/>
                      <a:pt x="750" y="52"/>
                      <a:pt x="744" y="32"/>
                    </a:cubicBezTo>
                    <a:cubicBezTo>
                      <a:pt x="744" y="30"/>
                      <a:pt x="743" y="28"/>
                      <a:pt x="742" y="26"/>
                    </a:cubicBezTo>
                    <a:cubicBezTo>
                      <a:pt x="741" y="25"/>
                      <a:pt x="740" y="23"/>
                      <a:pt x="739" y="21"/>
                    </a:cubicBezTo>
                    <a:cubicBezTo>
                      <a:pt x="738" y="19"/>
                      <a:pt x="736" y="17"/>
                      <a:pt x="735" y="15"/>
                    </a:cubicBezTo>
                    <a:cubicBezTo>
                      <a:pt x="734" y="14"/>
                      <a:pt x="733" y="13"/>
                      <a:pt x="733" y="13"/>
                    </a:cubicBezTo>
                    <a:lnTo>
                      <a:pt x="733" y="12"/>
                    </a:lnTo>
                    <a:cubicBezTo>
                      <a:pt x="732" y="12"/>
                      <a:pt x="732" y="12"/>
                      <a:pt x="732" y="12"/>
                    </a:cubicBezTo>
                    <a:cubicBezTo>
                      <a:pt x="731" y="11"/>
                      <a:pt x="731" y="11"/>
                      <a:pt x="730" y="10"/>
                    </a:cubicBezTo>
                    <a:cubicBezTo>
                      <a:pt x="728" y="8"/>
                      <a:pt x="726" y="6"/>
                      <a:pt x="724" y="5"/>
                    </a:cubicBezTo>
                    <a:cubicBezTo>
                      <a:pt x="724" y="4"/>
                      <a:pt x="723" y="4"/>
                      <a:pt x="722" y="3"/>
                    </a:cubicBezTo>
                    <a:cubicBezTo>
                      <a:pt x="721" y="2"/>
                      <a:pt x="720" y="1"/>
                      <a:pt x="719" y="0"/>
                    </a:cubicBezTo>
                    <a:lnTo>
                      <a:pt x="718" y="0"/>
                    </a:lnTo>
                    <a:lnTo>
                      <a:pt x="694" y="2"/>
                    </a:lnTo>
                    <a:lnTo>
                      <a:pt x="692" y="6"/>
                    </a:lnTo>
                    <a:lnTo>
                      <a:pt x="692" y="7"/>
                    </a:lnTo>
                    <a:cubicBezTo>
                      <a:pt x="691" y="9"/>
                      <a:pt x="690" y="11"/>
                      <a:pt x="689" y="13"/>
                    </a:cubicBezTo>
                    <a:cubicBezTo>
                      <a:pt x="685" y="22"/>
                      <a:pt x="682" y="30"/>
                      <a:pt x="678" y="37"/>
                    </a:cubicBezTo>
                    <a:cubicBezTo>
                      <a:pt x="677" y="39"/>
                      <a:pt x="676" y="41"/>
                      <a:pt x="675" y="43"/>
                    </a:cubicBezTo>
                    <a:cubicBezTo>
                      <a:pt x="674" y="44"/>
                      <a:pt x="673" y="46"/>
                      <a:pt x="672" y="47"/>
                    </a:cubicBezTo>
                    <a:cubicBezTo>
                      <a:pt x="671" y="47"/>
                      <a:pt x="671" y="48"/>
                      <a:pt x="671" y="48"/>
                    </a:cubicBezTo>
                    <a:cubicBezTo>
                      <a:pt x="669" y="50"/>
                      <a:pt x="668" y="51"/>
                      <a:pt x="667" y="52"/>
                    </a:cubicBezTo>
                    <a:cubicBezTo>
                      <a:pt x="667" y="52"/>
                      <a:pt x="667" y="53"/>
                      <a:pt x="666" y="53"/>
                    </a:cubicBezTo>
                    <a:cubicBezTo>
                      <a:pt x="665" y="55"/>
                      <a:pt x="663" y="56"/>
                      <a:pt x="662" y="56"/>
                    </a:cubicBezTo>
                    <a:lnTo>
                      <a:pt x="662" y="56"/>
                    </a:lnTo>
                    <a:cubicBezTo>
                      <a:pt x="658" y="59"/>
                      <a:pt x="650" y="61"/>
                      <a:pt x="641" y="64"/>
                    </a:cubicBezTo>
                    <a:cubicBezTo>
                      <a:pt x="624" y="69"/>
                      <a:pt x="601" y="77"/>
                      <a:pt x="588" y="86"/>
                    </a:cubicBezTo>
                    <a:cubicBezTo>
                      <a:pt x="586" y="87"/>
                      <a:pt x="584" y="88"/>
                      <a:pt x="581" y="89"/>
                    </a:cubicBezTo>
                    <a:cubicBezTo>
                      <a:pt x="580" y="90"/>
                      <a:pt x="578" y="90"/>
                      <a:pt x="576" y="90"/>
                    </a:cubicBezTo>
                    <a:cubicBezTo>
                      <a:pt x="575" y="90"/>
                      <a:pt x="575" y="90"/>
                      <a:pt x="575" y="90"/>
                    </a:cubicBezTo>
                    <a:cubicBezTo>
                      <a:pt x="573" y="90"/>
                      <a:pt x="572" y="91"/>
                      <a:pt x="570" y="91"/>
                    </a:cubicBezTo>
                    <a:cubicBezTo>
                      <a:pt x="556" y="91"/>
                      <a:pt x="538" y="85"/>
                      <a:pt x="520" y="79"/>
                    </a:cubicBezTo>
                    <a:cubicBezTo>
                      <a:pt x="519" y="78"/>
                      <a:pt x="519" y="78"/>
                      <a:pt x="518" y="78"/>
                    </a:cubicBezTo>
                    <a:cubicBezTo>
                      <a:pt x="505" y="74"/>
                      <a:pt x="492" y="69"/>
                      <a:pt x="480" y="67"/>
                    </a:cubicBezTo>
                    <a:cubicBezTo>
                      <a:pt x="476" y="66"/>
                      <a:pt x="473" y="66"/>
                      <a:pt x="470" y="66"/>
                    </a:cubicBezTo>
                    <a:cubicBezTo>
                      <a:pt x="449" y="66"/>
                      <a:pt x="435" y="80"/>
                      <a:pt x="432" y="90"/>
                    </a:cubicBezTo>
                    <a:cubicBezTo>
                      <a:pt x="430" y="95"/>
                      <a:pt x="433" y="97"/>
                      <a:pt x="434" y="97"/>
                    </a:cubicBezTo>
                    <a:cubicBezTo>
                      <a:pt x="450" y="107"/>
                      <a:pt x="449" y="157"/>
                      <a:pt x="448" y="174"/>
                    </a:cubicBezTo>
                    <a:cubicBezTo>
                      <a:pt x="455" y="203"/>
                      <a:pt x="472" y="245"/>
                      <a:pt x="486" y="241"/>
                    </a:cubicBezTo>
                    <a:cubicBezTo>
                      <a:pt x="507" y="237"/>
                      <a:pt x="536" y="253"/>
                      <a:pt x="538" y="270"/>
                    </a:cubicBezTo>
                    <a:cubicBezTo>
                      <a:pt x="538" y="272"/>
                      <a:pt x="538" y="280"/>
                      <a:pt x="530" y="284"/>
                    </a:cubicBezTo>
                    <a:cubicBezTo>
                      <a:pt x="528" y="285"/>
                      <a:pt x="527" y="285"/>
                      <a:pt x="525" y="286"/>
                    </a:cubicBezTo>
                    <a:cubicBezTo>
                      <a:pt x="504" y="291"/>
                      <a:pt x="493" y="316"/>
                      <a:pt x="491" y="338"/>
                    </a:cubicBezTo>
                    <a:cubicBezTo>
                      <a:pt x="490" y="344"/>
                      <a:pt x="490" y="351"/>
                      <a:pt x="490" y="358"/>
                    </a:cubicBezTo>
                    <a:cubicBezTo>
                      <a:pt x="489" y="377"/>
                      <a:pt x="489" y="397"/>
                      <a:pt x="471" y="400"/>
                    </a:cubicBezTo>
                    <a:cubicBezTo>
                      <a:pt x="454" y="403"/>
                      <a:pt x="439" y="408"/>
                      <a:pt x="439" y="437"/>
                    </a:cubicBezTo>
                    <a:cubicBezTo>
                      <a:pt x="439" y="463"/>
                      <a:pt x="419" y="468"/>
                      <a:pt x="406" y="471"/>
                    </a:cubicBezTo>
                    <a:cubicBezTo>
                      <a:pt x="401" y="472"/>
                      <a:pt x="395" y="474"/>
                      <a:pt x="394" y="476"/>
                    </a:cubicBezTo>
                    <a:cubicBezTo>
                      <a:pt x="392" y="480"/>
                      <a:pt x="388" y="491"/>
                      <a:pt x="384" y="503"/>
                    </a:cubicBezTo>
                    <a:cubicBezTo>
                      <a:pt x="382" y="511"/>
                      <a:pt x="380" y="517"/>
                      <a:pt x="378" y="523"/>
                    </a:cubicBezTo>
                    <a:cubicBezTo>
                      <a:pt x="377" y="527"/>
                      <a:pt x="376" y="529"/>
                      <a:pt x="375" y="532"/>
                    </a:cubicBezTo>
                    <a:cubicBezTo>
                      <a:pt x="370" y="545"/>
                      <a:pt x="366" y="555"/>
                      <a:pt x="362" y="558"/>
                    </a:cubicBezTo>
                    <a:cubicBezTo>
                      <a:pt x="359" y="561"/>
                      <a:pt x="354" y="564"/>
                      <a:pt x="348" y="566"/>
                    </a:cubicBezTo>
                    <a:cubicBezTo>
                      <a:pt x="345" y="566"/>
                      <a:pt x="343" y="567"/>
                      <a:pt x="341" y="568"/>
                    </a:cubicBezTo>
                    <a:cubicBezTo>
                      <a:pt x="324" y="573"/>
                      <a:pt x="302" y="580"/>
                      <a:pt x="301" y="594"/>
                    </a:cubicBezTo>
                    <a:cubicBezTo>
                      <a:pt x="300" y="600"/>
                      <a:pt x="298" y="606"/>
                      <a:pt x="296" y="613"/>
                    </a:cubicBezTo>
                    <a:cubicBezTo>
                      <a:pt x="287" y="636"/>
                      <a:pt x="267" y="660"/>
                      <a:pt x="252" y="656"/>
                    </a:cubicBezTo>
                    <a:cubicBezTo>
                      <a:pt x="249" y="656"/>
                      <a:pt x="245" y="655"/>
                      <a:pt x="242" y="654"/>
                    </a:cubicBezTo>
                    <a:cubicBezTo>
                      <a:pt x="234" y="652"/>
                      <a:pt x="226" y="650"/>
                      <a:pt x="219" y="650"/>
                    </a:cubicBezTo>
                    <a:cubicBezTo>
                      <a:pt x="211" y="650"/>
                      <a:pt x="208" y="653"/>
                      <a:pt x="207" y="656"/>
                    </a:cubicBezTo>
                    <a:cubicBezTo>
                      <a:pt x="205" y="660"/>
                      <a:pt x="200" y="665"/>
                      <a:pt x="192" y="665"/>
                    </a:cubicBezTo>
                    <a:cubicBezTo>
                      <a:pt x="184" y="665"/>
                      <a:pt x="175" y="661"/>
                      <a:pt x="166" y="658"/>
                    </a:cubicBezTo>
                    <a:cubicBezTo>
                      <a:pt x="159" y="655"/>
                      <a:pt x="152" y="652"/>
                      <a:pt x="149" y="652"/>
                    </a:cubicBezTo>
                    <a:cubicBezTo>
                      <a:pt x="147" y="653"/>
                      <a:pt x="144" y="656"/>
                      <a:pt x="141" y="658"/>
                    </a:cubicBezTo>
                    <a:cubicBezTo>
                      <a:pt x="128" y="670"/>
                      <a:pt x="93" y="702"/>
                      <a:pt x="93" y="720"/>
                    </a:cubicBezTo>
                    <a:cubicBezTo>
                      <a:pt x="93" y="727"/>
                      <a:pt x="100" y="732"/>
                      <a:pt x="112" y="738"/>
                    </a:cubicBezTo>
                    <a:cubicBezTo>
                      <a:pt x="126" y="746"/>
                      <a:pt x="143" y="755"/>
                      <a:pt x="141" y="775"/>
                    </a:cubicBezTo>
                    <a:cubicBezTo>
                      <a:pt x="138" y="803"/>
                      <a:pt x="158" y="834"/>
                      <a:pt x="173" y="848"/>
                    </a:cubicBezTo>
                    <a:cubicBezTo>
                      <a:pt x="188" y="864"/>
                      <a:pt x="215" y="903"/>
                      <a:pt x="200" y="924"/>
                    </a:cubicBezTo>
                    <a:cubicBezTo>
                      <a:pt x="191" y="938"/>
                      <a:pt x="178" y="945"/>
                      <a:pt x="160" y="945"/>
                    </a:cubicBezTo>
                    <a:cubicBezTo>
                      <a:pt x="154" y="945"/>
                      <a:pt x="146" y="944"/>
                      <a:pt x="137" y="942"/>
                    </a:cubicBezTo>
                    <a:cubicBezTo>
                      <a:pt x="127" y="940"/>
                      <a:pt x="122" y="941"/>
                      <a:pt x="115" y="943"/>
                    </a:cubicBezTo>
                    <a:cubicBezTo>
                      <a:pt x="109" y="945"/>
                      <a:pt x="102" y="947"/>
                      <a:pt x="90" y="947"/>
                    </a:cubicBezTo>
                    <a:cubicBezTo>
                      <a:pt x="83" y="947"/>
                      <a:pt x="74" y="947"/>
                      <a:pt x="65" y="945"/>
                    </a:cubicBezTo>
                    <a:cubicBezTo>
                      <a:pt x="60" y="944"/>
                      <a:pt x="56" y="943"/>
                      <a:pt x="52" y="943"/>
                    </a:cubicBezTo>
                    <a:cubicBezTo>
                      <a:pt x="49" y="943"/>
                      <a:pt x="47" y="944"/>
                      <a:pt x="44" y="944"/>
                    </a:cubicBezTo>
                    <a:cubicBezTo>
                      <a:pt x="28" y="947"/>
                      <a:pt x="21" y="959"/>
                      <a:pt x="13" y="972"/>
                    </a:cubicBezTo>
                    <a:cubicBezTo>
                      <a:pt x="10" y="979"/>
                      <a:pt x="6" y="985"/>
                      <a:pt x="1" y="991"/>
                    </a:cubicBezTo>
                    <a:lnTo>
                      <a:pt x="0" y="992"/>
                    </a:lnTo>
                    <a:cubicBezTo>
                      <a:pt x="7" y="998"/>
                      <a:pt x="12" y="1005"/>
                      <a:pt x="18" y="1013"/>
                    </a:cubicBezTo>
                    <a:cubicBezTo>
                      <a:pt x="30" y="1028"/>
                      <a:pt x="42" y="1043"/>
                      <a:pt x="64" y="1052"/>
                    </a:cubicBezTo>
                    <a:cubicBezTo>
                      <a:pt x="81" y="1058"/>
                      <a:pt x="103" y="1053"/>
                      <a:pt x="118" y="1048"/>
                    </a:cubicBezTo>
                    <a:cubicBezTo>
                      <a:pt x="125" y="1046"/>
                      <a:pt x="131" y="1044"/>
                      <a:pt x="137" y="1044"/>
                    </a:cubicBezTo>
                    <a:cubicBezTo>
                      <a:pt x="142" y="1044"/>
                      <a:pt x="151" y="1046"/>
                      <a:pt x="151" y="1062"/>
                    </a:cubicBezTo>
                    <a:cubicBezTo>
                      <a:pt x="151" y="1088"/>
                      <a:pt x="107" y="1093"/>
                      <a:pt x="72" y="1097"/>
                    </a:cubicBezTo>
                    <a:cubicBezTo>
                      <a:pt x="62" y="1098"/>
                      <a:pt x="50" y="1099"/>
                      <a:pt x="46" y="1101"/>
                    </a:cubicBezTo>
                    <a:cubicBezTo>
                      <a:pt x="55" y="1120"/>
                      <a:pt x="153" y="1233"/>
                      <a:pt x="201" y="1224"/>
                    </a:cubicBezTo>
                    <a:cubicBezTo>
                      <a:pt x="243" y="1216"/>
                      <a:pt x="276" y="1178"/>
                      <a:pt x="279" y="1160"/>
                    </a:cubicBezTo>
                    <a:cubicBezTo>
                      <a:pt x="280" y="1158"/>
                      <a:pt x="279" y="1156"/>
                      <a:pt x="279" y="1156"/>
                    </a:cubicBezTo>
                    <a:cubicBezTo>
                      <a:pt x="272" y="1152"/>
                      <a:pt x="269" y="1144"/>
                      <a:pt x="272" y="1134"/>
                    </a:cubicBezTo>
                    <a:cubicBezTo>
                      <a:pt x="276" y="1120"/>
                      <a:pt x="289" y="1105"/>
                      <a:pt x="302" y="1105"/>
                    </a:cubicBezTo>
                    <a:cubicBezTo>
                      <a:pt x="304" y="1105"/>
                      <a:pt x="306" y="1105"/>
                      <a:pt x="308" y="1106"/>
                    </a:cubicBezTo>
                    <a:cubicBezTo>
                      <a:pt x="318" y="1111"/>
                      <a:pt x="319" y="1127"/>
                      <a:pt x="320" y="1147"/>
                    </a:cubicBezTo>
                    <a:cubicBezTo>
                      <a:pt x="321" y="1162"/>
                      <a:pt x="322" y="1180"/>
                      <a:pt x="328" y="1186"/>
                    </a:cubicBezTo>
                    <a:cubicBezTo>
                      <a:pt x="349" y="1203"/>
                      <a:pt x="341" y="1233"/>
                      <a:pt x="330" y="1262"/>
                    </a:cubicBezTo>
                    <a:cubicBezTo>
                      <a:pt x="323" y="1282"/>
                      <a:pt x="331" y="1316"/>
                      <a:pt x="338" y="1347"/>
                    </a:cubicBezTo>
                    <a:cubicBezTo>
                      <a:pt x="341" y="1362"/>
                      <a:pt x="344" y="1377"/>
                      <a:pt x="345" y="1389"/>
                    </a:cubicBezTo>
                    <a:cubicBezTo>
                      <a:pt x="347" y="1405"/>
                      <a:pt x="353" y="1426"/>
                      <a:pt x="360" y="1448"/>
                    </a:cubicBezTo>
                    <a:cubicBezTo>
                      <a:pt x="368" y="1472"/>
                      <a:pt x="376" y="1499"/>
                      <a:pt x="380" y="1526"/>
                    </a:cubicBezTo>
                    <a:cubicBezTo>
                      <a:pt x="388" y="1578"/>
                      <a:pt x="421" y="1672"/>
                      <a:pt x="451" y="1728"/>
                    </a:cubicBezTo>
                    <a:cubicBezTo>
                      <a:pt x="466" y="1758"/>
                      <a:pt x="480" y="1802"/>
                      <a:pt x="493" y="1841"/>
                    </a:cubicBezTo>
                    <a:cubicBezTo>
                      <a:pt x="504" y="1877"/>
                      <a:pt x="515" y="1912"/>
                      <a:pt x="525" y="1925"/>
                    </a:cubicBezTo>
                    <a:cubicBezTo>
                      <a:pt x="544" y="1950"/>
                      <a:pt x="598" y="2035"/>
                      <a:pt x="598" y="2089"/>
                    </a:cubicBezTo>
                    <a:cubicBezTo>
                      <a:pt x="598" y="2137"/>
                      <a:pt x="652" y="2206"/>
                      <a:pt x="670" y="2219"/>
                    </a:cubicBezTo>
                    <a:cubicBezTo>
                      <a:pt x="684" y="2229"/>
                      <a:pt x="722" y="2205"/>
                      <a:pt x="732" y="2175"/>
                    </a:cubicBezTo>
                    <a:cubicBezTo>
                      <a:pt x="738" y="2157"/>
                      <a:pt x="756" y="2145"/>
                      <a:pt x="773" y="2134"/>
                    </a:cubicBezTo>
                    <a:cubicBezTo>
                      <a:pt x="788" y="2125"/>
                      <a:pt x="802" y="2116"/>
                      <a:pt x="803" y="2105"/>
                    </a:cubicBezTo>
                    <a:cubicBezTo>
                      <a:pt x="806" y="2079"/>
                      <a:pt x="812" y="2052"/>
                      <a:pt x="837" y="2048"/>
                    </a:cubicBezTo>
                    <a:cubicBezTo>
                      <a:pt x="852" y="2045"/>
                      <a:pt x="852" y="2029"/>
                      <a:pt x="852" y="1999"/>
                    </a:cubicBezTo>
                    <a:cubicBezTo>
                      <a:pt x="852" y="1969"/>
                      <a:pt x="855" y="1926"/>
                      <a:pt x="876" y="1899"/>
                    </a:cubicBezTo>
                    <a:cubicBezTo>
                      <a:pt x="895" y="1875"/>
                      <a:pt x="899" y="1807"/>
                      <a:pt x="887" y="1781"/>
                    </a:cubicBezTo>
                    <a:cubicBezTo>
                      <a:pt x="874" y="1750"/>
                      <a:pt x="881" y="1709"/>
                      <a:pt x="892" y="1680"/>
                    </a:cubicBezTo>
                    <a:cubicBezTo>
                      <a:pt x="896" y="1671"/>
                      <a:pt x="898" y="1661"/>
                      <a:pt x="900" y="1652"/>
                    </a:cubicBezTo>
                    <a:cubicBezTo>
                      <a:pt x="904" y="1633"/>
                      <a:pt x="907" y="1615"/>
                      <a:pt x="926" y="1613"/>
                    </a:cubicBezTo>
                    <a:cubicBezTo>
                      <a:pt x="944" y="1611"/>
                      <a:pt x="975" y="1594"/>
                      <a:pt x="997" y="1564"/>
                    </a:cubicBezTo>
                    <a:cubicBezTo>
                      <a:pt x="1013" y="1542"/>
                      <a:pt x="1051" y="1515"/>
                      <a:pt x="1082" y="1494"/>
                    </a:cubicBezTo>
                    <a:cubicBezTo>
                      <a:pt x="1095" y="1484"/>
                      <a:pt x="1107" y="1476"/>
                      <a:pt x="1114" y="1470"/>
                    </a:cubicBezTo>
                    <a:cubicBezTo>
                      <a:pt x="1145" y="1445"/>
                      <a:pt x="1215" y="1382"/>
                      <a:pt x="1236" y="1348"/>
                    </a:cubicBezTo>
                    <a:cubicBezTo>
                      <a:pt x="1249" y="1325"/>
                      <a:pt x="1276" y="1312"/>
                      <a:pt x="1302" y="1299"/>
                    </a:cubicBezTo>
                    <a:cubicBezTo>
                      <a:pt x="1322" y="1289"/>
                      <a:pt x="1341" y="1279"/>
                      <a:pt x="1353" y="1266"/>
                    </a:cubicBezTo>
                    <a:cubicBezTo>
                      <a:pt x="1372" y="1247"/>
                      <a:pt x="1372" y="1234"/>
                      <a:pt x="1373" y="1216"/>
                    </a:cubicBezTo>
                    <a:cubicBezTo>
                      <a:pt x="1373" y="1209"/>
                      <a:pt x="1373" y="1201"/>
                      <a:pt x="1375" y="1191"/>
                    </a:cubicBezTo>
                    <a:cubicBezTo>
                      <a:pt x="1382" y="1152"/>
                      <a:pt x="1483" y="1139"/>
                      <a:pt x="1517" y="1139"/>
                    </a:cubicBezTo>
                    <a:cubicBezTo>
                      <a:pt x="1522" y="1139"/>
                      <a:pt x="1526" y="1139"/>
                      <a:pt x="1530" y="1139"/>
                    </a:cubicBezTo>
                    <a:cubicBezTo>
                      <a:pt x="1529" y="1089"/>
                      <a:pt x="1514" y="1031"/>
                      <a:pt x="1504" y="1006"/>
                    </a:cubicBezTo>
                    <a:cubicBezTo>
                      <a:pt x="1490" y="973"/>
                      <a:pt x="1480" y="913"/>
                      <a:pt x="1485" y="88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4" name="Freeform 81">
                <a:extLst>
                  <a:ext uri="{FF2B5EF4-FFF2-40B4-BE49-F238E27FC236}">
                    <a16:creationId xmlns:a16="http://schemas.microsoft.com/office/drawing/2014/main" id="{F46FFDC2-2473-4620-991A-2D7121393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5197" y="3250495"/>
                <a:ext cx="242394" cy="135288"/>
              </a:xfrm>
              <a:custGeom>
                <a:avLst/>
                <a:gdLst>
                  <a:gd name="T0" fmla="*/ 557 w 568"/>
                  <a:gd name="T1" fmla="*/ 211 h 316"/>
                  <a:gd name="T2" fmla="*/ 552 w 568"/>
                  <a:gd name="T3" fmla="*/ 211 h 316"/>
                  <a:gd name="T4" fmla="*/ 547 w 568"/>
                  <a:gd name="T5" fmla="*/ 211 h 316"/>
                  <a:gd name="T6" fmla="*/ 531 w 568"/>
                  <a:gd name="T7" fmla="*/ 210 h 316"/>
                  <a:gd name="T8" fmla="*/ 490 w 568"/>
                  <a:gd name="T9" fmla="*/ 200 h 316"/>
                  <a:gd name="T10" fmla="*/ 480 w 568"/>
                  <a:gd name="T11" fmla="*/ 197 h 316"/>
                  <a:gd name="T12" fmla="*/ 452 w 568"/>
                  <a:gd name="T13" fmla="*/ 192 h 316"/>
                  <a:gd name="T14" fmla="*/ 320 w 568"/>
                  <a:gd name="T15" fmla="*/ 145 h 316"/>
                  <a:gd name="T16" fmla="*/ 301 w 568"/>
                  <a:gd name="T17" fmla="*/ 132 h 316"/>
                  <a:gd name="T18" fmla="*/ 232 w 568"/>
                  <a:gd name="T19" fmla="*/ 82 h 316"/>
                  <a:gd name="T20" fmla="*/ 192 w 568"/>
                  <a:gd name="T21" fmla="*/ 55 h 316"/>
                  <a:gd name="T22" fmla="*/ 145 w 568"/>
                  <a:gd name="T23" fmla="*/ 18 h 316"/>
                  <a:gd name="T24" fmla="*/ 121 w 568"/>
                  <a:gd name="T25" fmla="*/ 3 h 316"/>
                  <a:gd name="T26" fmla="*/ 114 w 568"/>
                  <a:gd name="T27" fmla="*/ 1 h 316"/>
                  <a:gd name="T28" fmla="*/ 105 w 568"/>
                  <a:gd name="T29" fmla="*/ 0 h 316"/>
                  <a:gd name="T30" fmla="*/ 94 w 568"/>
                  <a:gd name="T31" fmla="*/ 4 h 316"/>
                  <a:gd name="T32" fmla="*/ 47 w 568"/>
                  <a:gd name="T33" fmla="*/ 22 h 316"/>
                  <a:gd name="T34" fmla="*/ 45 w 568"/>
                  <a:gd name="T35" fmla="*/ 22 h 316"/>
                  <a:gd name="T36" fmla="*/ 31 w 568"/>
                  <a:gd name="T37" fmla="*/ 35 h 316"/>
                  <a:gd name="T38" fmla="*/ 13 w 568"/>
                  <a:gd name="T39" fmla="*/ 60 h 316"/>
                  <a:gd name="T40" fmla="*/ 6 w 568"/>
                  <a:gd name="T41" fmla="*/ 93 h 316"/>
                  <a:gd name="T42" fmla="*/ 0 w 568"/>
                  <a:gd name="T43" fmla="*/ 117 h 316"/>
                  <a:gd name="T44" fmla="*/ 17 w 568"/>
                  <a:gd name="T45" fmla="*/ 130 h 316"/>
                  <a:gd name="T46" fmla="*/ 38 w 568"/>
                  <a:gd name="T47" fmla="*/ 144 h 316"/>
                  <a:gd name="T48" fmla="*/ 66 w 568"/>
                  <a:gd name="T49" fmla="*/ 156 h 316"/>
                  <a:gd name="T50" fmla="*/ 100 w 568"/>
                  <a:gd name="T51" fmla="*/ 176 h 316"/>
                  <a:gd name="T52" fmla="*/ 152 w 568"/>
                  <a:gd name="T53" fmla="*/ 202 h 316"/>
                  <a:gd name="T54" fmla="*/ 214 w 568"/>
                  <a:gd name="T55" fmla="*/ 236 h 316"/>
                  <a:gd name="T56" fmla="*/ 218 w 568"/>
                  <a:gd name="T57" fmla="*/ 239 h 316"/>
                  <a:gd name="T58" fmla="*/ 224 w 568"/>
                  <a:gd name="T59" fmla="*/ 240 h 316"/>
                  <a:gd name="T60" fmla="*/ 259 w 568"/>
                  <a:gd name="T61" fmla="*/ 232 h 316"/>
                  <a:gd name="T62" fmla="*/ 287 w 568"/>
                  <a:gd name="T63" fmla="*/ 226 h 316"/>
                  <a:gd name="T64" fmla="*/ 335 w 568"/>
                  <a:gd name="T65" fmla="*/ 273 h 316"/>
                  <a:gd name="T66" fmla="*/ 380 w 568"/>
                  <a:gd name="T67" fmla="*/ 289 h 316"/>
                  <a:gd name="T68" fmla="*/ 432 w 568"/>
                  <a:gd name="T69" fmla="*/ 309 h 316"/>
                  <a:gd name="T70" fmla="*/ 470 w 568"/>
                  <a:gd name="T71" fmla="*/ 315 h 316"/>
                  <a:gd name="T72" fmla="*/ 470 w 568"/>
                  <a:gd name="T73" fmla="*/ 315 h 316"/>
                  <a:gd name="T74" fmla="*/ 552 w 568"/>
                  <a:gd name="T75" fmla="*/ 300 h 316"/>
                  <a:gd name="T76" fmla="*/ 557 w 568"/>
                  <a:gd name="T77" fmla="*/ 297 h 316"/>
                  <a:gd name="T78" fmla="*/ 561 w 568"/>
                  <a:gd name="T79" fmla="*/ 250 h 316"/>
                  <a:gd name="T80" fmla="*/ 558 w 568"/>
                  <a:gd name="T81" fmla="*/ 223 h 316"/>
                  <a:gd name="T82" fmla="*/ 560 w 568"/>
                  <a:gd name="T83" fmla="*/ 211 h 316"/>
                  <a:gd name="T84" fmla="*/ 557 w 568"/>
                  <a:gd name="T85" fmla="*/ 211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68" h="316">
                    <a:moveTo>
                      <a:pt x="557" y="211"/>
                    </a:moveTo>
                    <a:lnTo>
                      <a:pt x="552" y="211"/>
                    </a:lnTo>
                    <a:cubicBezTo>
                      <a:pt x="550" y="211"/>
                      <a:pt x="549" y="211"/>
                      <a:pt x="547" y="211"/>
                    </a:cubicBezTo>
                    <a:cubicBezTo>
                      <a:pt x="541" y="211"/>
                      <a:pt x="536" y="211"/>
                      <a:pt x="531" y="210"/>
                    </a:cubicBezTo>
                    <a:cubicBezTo>
                      <a:pt x="515" y="208"/>
                      <a:pt x="502" y="204"/>
                      <a:pt x="490" y="200"/>
                    </a:cubicBezTo>
                    <a:cubicBezTo>
                      <a:pt x="487" y="199"/>
                      <a:pt x="483" y="198"/>
                      <a:pt x="480" y="197"/>
                    </a:cubicBezTo>
                    <a:cubicBezTo>
                      <a:pt x="470" y="194"/>
                      <a:pt x="461" y="192"/>
                      <a:pt x="452" y="192"/>
                    </a:cubicBezTo>
                    <a:cubicBezTo>
                      <a:pt x="426" y="194"/>
                      <a:pt x="361" y="170"/>
                      <a:pt x="320" y="145"/>
                    </a:cubicBezTo>
                    <a:cubicBezTo>
                      <a:pt x="313" y="141"/>
                      <a:pt x="306" y="136"/>
                      <a:pt x="301" y="132"/>
                    </a:cubicBezTo>
                    <a:cubicBezTo>
                      <a:pt x="286" y="119"/>
                      <a:pt x="260" y="101"/>
                      <a:pt x="232" y="82"/>
                    </a:cubicBezTo>
                    <a:cubicBezTo>
                      <a:pt x="218" y="73"/>
                      <a:pt x="205" y="63"/>
                      <a:pt x="192" y="55"/>
                    </a:cubicBezTo>
                    <a:cubicBezTo>
                      <a:pt x="171" y="40"/>
                      <a:pt x="153" y="27"/>
                      <a:pt x="145" y="18"/>
                    </a:cubicBezTo>
                    <a:cubicBezTo>
                      <a:pt x="137" y="10"/>
                      <a:pt x="129" y="6"/>
                      <a:pt x="121" y="3"/>
                    </a:cubicBezTo>
                    <a:cubicBezTo>
                      <a:pt x="119" y="2"/>
                      <a:pt x="116" y="1"/>
                      <a:pt x="114" y="1"/>
                    </a:cubicBezTo>
                    <a:cubicBezTo>
                      <a:pt x="111" y="0"/>
                      <a:pt x="108" y="0"/>
                      <a:pt x="105" y="0"/>
                    </a:cubicBezTo>
                    <a:cubicBezTo>
                      <a:pt x="98" y="0"/>
                      <a:pt x="94" y="2"/>
                      <a:pt x="94" y="4"/>
                    </a:cubicBezTo>
                    <a:cubicBezTo>
                      <a:pt x="90" y="17"/>
                      <a:pt x="73" y="19"/>
                      <a:pt x="47" y="22"/>
                    </a:cubicBezTo>
                    <a:lnTo>
                      <a:pt x="45" y="22"/>
                    </a:lnTo>
                    <a:cubicBezTo>
                      <a:pt x="41" y="26"/>
                      <a:pt x="37" y="31"/>
                      <a:pt x="31" y="35"/>
                    </a:cubicBezTo>
                    <a:cubicBezTo>
                      <a:pt x="23" y="43"/>
                      <a:pt x="13" y="53"/>
                      <a:pt x="13" y="60"/>
                    </a:cubicBezTo>
                    <a:cubicBezTo>
                      <a:pt x="13" y="70"/>
                      <a:pt x="9" y="82"/>
                      <a:pt x="6" y="93"/>
                    </a:cubicBezTo>
                    <a:cubicBezTo>
                      <a:pt x="3" y="102"/>
                      <a:pt x="0" y="111"/>
                      <a:pt x="0" y="117"/>
                    </a:cubicBezTo>
                    <a:cubicBezTo>
                      <a:pt x="0" y="122"/>
                      <a:pt x="9" y="126"/>
                      <a:pt x="17" y="130"/>
                    </a:cubicBezTo>
                    <a:cubicBezTo>
                      <a:pt x="25" y="134"/>
                      <a:pt x="34" y="137"/>
                      <a:pt x="38" y="144"/>
                    </a:cubicBezTo>
                    <a:cubicBezTo>
                      <a:pt x="42" y="148"/>
                      <a:pt x="55" y="152"/>
                      <a:pt x="66" y="156"/>
                    </a:cubicBezTo>
                    <a:cubicBezTo>
                      <a:pt x="83" y="162"/>
                      <a:pt x="97" y="166"/>
                      <a:pt x="100" y="176"/>
                    </a:cubicBezTo>
                    <a:cubicBezTo>
                      <a:pt x="102" y="183"/>
                      <a:pt x="130" y="199"/>
                      <a:pt x="152" y="202"/>
                    </a:cubicBezTo>
                    <a:cubicBezTo>
                      <a:pt x="173" y="205"/>
                      <a:pt x="200" y="225"/>
                      <a:pt x="214" y="236"/>
                    </a:cubicBezTo>
                    <a:lnTo>
                      <a:pt x="218" y="239"/>
                    </a:lnTo>
                    <a:cubicBezTo>
                      <a:pt x="219" y="239"/>
                      <a:pt x="220" y="240"/>
                      <a:pt x="224" y="240"/>
                    </a:cubicBezTo>
                    <a:cubicBezTo>
                      <a:pt x="233" y="240"/>
                      <a:pt x="247" y="236"/>
                      <a:pt x="259" y="232"/>
                    </a:cubicBezTo>
                    <a:cubicBezTo>
                      <a:pt x="270" y="229"/>
                      <a:pt x="280" y="226"/>
                      <a:pt x="287" y="226"/>
                    </a:cubicBezTo>
                    <a:cubicBezTo>
                      <a:pt x="306" y="226"/>
                      <a:pt x="332" y="256"/>
                      <a:pt x="335" y="273"/>
                    </a:cubicBezTo>
                    <a:cubicBezTo>
                      <a:pt x="337" y="278"/>
                      <a:pt x="364" y="285"/>
                      <a:pt x="380" y="289"/>
                    </a:cubicBezTo>
                    <a:cubicBezTo>
                      <a:pt x="402" y="295"/>
                      <a:pt x="423" y="301"/>
                      <a:pt x="432" y="309"/>
                    </a:cubicBezTo>
                    <a:cubicBezTo>
                      <a:pt x="436" y="312"/>
                      <a:pt x="448" y="315"/>
                      <a:pt x="470" y="315"/>
                    </a:cubicBezTo>
                    <a:lnTo>
                      <a:pt x="470" y="315"/>
                    </a:lnTo>
                    <a:cubicBezTo>
                      <a:pt x="501" y="315"/>
                      <a:pt x="537" y="308"/>
                      <a:pt x="552" y="300"/>
                    </a:cubicBezTo>
                    <a:cubicBezTo>
                      <a:pt x="554" y="299"/>
                      <a:pt x="556" y="298"/>
                      <a:pt x="557" y="297"/>
                    </a:cubicBezTo>
                    <a:cubicBezTo>
                      <a:pt x="567" y="287"/>
                      <a:pt x="564" y="269"/>
                      <a:pt x="561" y="250"/>
                    </a:cubicBezTo>
                    <a:cubicBezTo>
                      <a:pt x="560" y="241"/>
                      <a:pt x="558" y="232"/>
                      <a:pt x="558" y="223"/>
                    </a:cubicBezTo>
                    <a:cubicBezTo>
                      <a:pt x="558" y="218"/>
                      <a:pt x="559" y="214"/>
                      <a:pt x="560" y="211"/>
                    </a:cubicBezTo>
                    <a:cubicBezTo>
                      <a:pt x="559" y="211"/>
                      <a:pt x="558" y="211"/>
                      <a:pt x="557" y="21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5" name="Freeform 128">
                <a:extLst>
                  <a:ext uri="{FF2B5EF4-FFF2-40B4-BE49-F238E27FC236}">
                    <a16:creationId xmlns:a16="http://schemas.microsoft.com/office/drawing/2014/main" id="{04FB0986-EB7D-41F7-A5AE-FC192DE40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4039" y="4056584"/>
                <a:ext cx="310040" cy="187900"/>
              </a:xfrm>
              <a:custGeom>
                <a:avLst/>
                <a:gdLst>
                  <a:gd name="T0" fmla="*/ 194 w 729"/>
                  <a:gd name="T1" fmla="*/ 297 h 442"/>
                  <a:gd name="T2" fmla="*/ 116 w 729"/>
                  <a:gd name="T3" fmla="*/ 355 h 442"/>
                  <a:gd name="T4" fmla="*/ 90 w 729"/>
                  <a:gd name="T5" fmla="*/ 403 h 442"/>
                  <a:gd name="T6" fmla="*/ 0 w 729"/>
                  <a:gd name="T7" fmla="*/ 369 h 442"/>
                  <a:gd name="T8" fmla="*/ 1 w 729"/>
                  <a:gd name="T9" fmla="*/ 376 h 442"/>
                  <a:gd name="T10" fmla="*/ 5 w 729"/>
                  <a:gd name="T11" fmla="*/ 385 h 442"/>
                  <a:gd name="T12" fmla="*/ 7 w 729"/>
                  <a:gd name="T13" fmla="*/ 393 h 442"/>
                  <a:gd name="T14" fmla="*/ 10 w 729"/>
                  <a:gd name="T15" fmla="*/ 397 h 442"/>
                  <a:gd name="T16" fmla="*/ 11 w 729"/>
                  <a:gd name="T17" fmla="*/ 401 h 442"/>
                  <a:gd name="T18" fmla="*/ 13 w 729"/>
                  <a:gd name="T19" fmla="*/ 402 h 442"/>
                  <a:gd name="T20" fmla="*/ 14 w 729"/>
                  <a:gd name="T21" fmla="*/ 403 h 442"/>
                  <a:gd name="T22" fmla="*/ 14 w 729"/>
                  <a:gd name="T23" fmla="*/ 403 h 442"/>
                  <a:gd name="T24" fmla="*/ 74 w 729"/>
                  <a:gd name="T25" fmla="*/ 436 h 442"/>
                  <a:gd name="T26" fmla="*/ 129 w 729"/>
                  <a:gd name="T27" fmla="*/ 429 h 442"/>
                  <a:gd name="T28" fmla="*/ 175 w 729"/>
                  <a:gd name="T29" fmla="*/ 426 h 442"/>
                  <a:gd name="T30" fmla="*/ 253 w 729"/>
                  <a:gd name="T31" fmla="*/ 394 h 442"/>
                  <a:gd name="T32" fmla="*/ 302 w 729"/>
                  <a:gd name="T33" fmla="*/ 415 h 442"/>
                  <a:gd name="T34" fmla="*/ 366 w 729"/>
                  <a:gd name="T35" fmla="*/ 395 h 442"/>
                  <a:gd name="T36" fmla="*/ 401 w 729"/>
                  <a:gd name="T37" fmla="*/ 324 h 442"/>
                  <a:gd name="T38" fmla="*/ 431 w 729"/>
                  <a:gd name="T39" fmla="*/ 270 h 442"/>
                  <a:gd name="T40" fmla="*/ 466 w 729"/>
                  <a:gd name="T41" fmla="*/ 194 h 442"/>
                  <a:gd name="T42" fmla="*/ 578 w 729"/>
                  <a:gd name="T43" fmla="*/ 173 h 442"/>
                  <a:gd name="T44" fmla="*/ 588 w 729"/>
                  <a:gd name="T45" fmla="*/ 175 h 442"/>
                  <a:gd name="T46" fmla="*/ 598 w 729"/>
                  <a:gd name="T47" fmla="*/ 178 h 442"/>
                  <a:gd name="T48" fmla="*/ 609 w 729"/>
                  <a:gd name="T49" fmla="*/ 182 h 442"/>
                  <a:gd name="T50" fmla="*/ 616 w 729"/>
                  <a:gd name="T51" fmla="*/ 184 h 442"/>
                  <a:gd name="T52" fmla="*/ 658 w 729"/>
                  <a:gd name="T53" fmla="*/ 150 h 442"/>
                  <a:gd name="T54" fmla="*/ 681 w 729"/>
                  <a:gd name="T55" fmla="*/ 128 h 442"/>
                  <a:gd name="T56" fmla="*/ 722 w 729"/>
                  <a:gd name="T57" fmla="*/ 95 h 442"/>
                  <a:gd name="T58" fmla="*/ 659 w 729"/>
                  <a:gd name="T59" fmla="*/ 79 h 442"/>
                  <a:gd name="T60" fmla="*/ 606 w 729"/>
                  <a:gd name="T61" fmla="*/ 53 h 442"/>
                  <a:gd name="T62" fmla="*/ 487 w 729"/>
                  <a:gd name="T63" fmla="*/ 71 h 442"/>
                  <a:gd name="T64" fmla="*/ 446 w 729"/>
                  <a:gd name="T65" fmla="*/ 122 h 442"/>
                  <a:gd name="T66" fmla="*/ 431 w 729"/>
                  <a:gd name="T67" fmla="*/ 149 h 442"/>
                  <a:gd name="T68" fmla="*/ 435 w 729"/>
                  <a:gd name="T69" fmla="*/ 165 h 442"/>
                  <a:gd name="T70" fmla="*/ 437 w 729"/>
                  <a:gd name="T71" fmla="*/ 177 h 442"/>
                  <a:gd name="T72" fmla="*/ 436 w 729"/>
                  <a:gd name="T73" fmla="*/ 185 h 442"/>
                  <a:gd name="T74" fmla="*/ 423 w 729"/>
                  <a:gd name="T75" fmla="*/ 194 h 442"/>
                  <a:gd name="T76" fmla="*/ 375 w 729"/>
                  <a:gd name="T77" fmla="*/ 212 h 442"/>
                  <a:gd name="T78" fmla="*/ 371 w 729"/>
                  <a:gd name="T79" fmla="*/ 211 h 442"/>
                  <a:gd name="T80" fmla="*/ 367 w 729"/>
                  <a:gd name="T81" fmla="*/ 209 h 442"/>
                  <a:gd name="T82" fmla="*/ 362 w 729"/>
                  <a:gd name="T83" fmla="*/ 206 h 442"/>
                  <a:gd name="T84" fmla="*/ 357 w 729"/>
                  <a:gd name="T85" fmla="*/ 200 h 442"/>
                  <a:gd name="T86" fmla="*/ 351 w 729"/>
                  <a:gd name="T87" fmla="*/ 192 h 442"/>
                  <a:gd name="T88" fmla="*/ 344 w 729"/>
                  <a:gd name="T89" fmla="*/ 181 h 442"/>
                  <a:gd name="T90" fmla="*/ 335 w 729"/>
                  <a:gd name="T91" fmla="*/ 167 h 442"/>
                  <a:gd name="T92" fmla="*/ 270 w 729"/>
                  <a:gd name="T93" fmla="*/ 259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29" h="442">
                    <a:moveTo>
                      <a:pt x="270" y="259"/>
                    </a:moveTo>
                    <a:cubicBezTo>
                      <a:pt x="263" y="297"/>
                      <a:pt x="233" y="297"/>
                      <a:pt x="194" y="297"/>
                    </a:cubicBezTo>
                    <a:cubicBezTo>
                      <a:pt x="183" y="297"/>
                      <a:pt x="169" y="297"/>
                      <a:pt x="155" y="298"/>
                    </a:cubicBezTo>
                    <a:cubicBezTo>
                      <a:pt x="118" y="301"/>
                      <a:pt x="117" y="326"/>
                      <a:pt x="116" y="355"/>
                    </a:cubicBezTo>
                    <a:cubicBezTo>
                      <a:pt x="115" y="368"/>
                      <a:pt x="114" y="381"/>
                      <a:pt x="110" y="391"/>
                    </a:cubicBezTo>
                    <a:cubicBezTo>
                      <a:pt x="107" y="397"/>
                      <a:pt x="102" y="403"/>
                      <a:pt x="90" y="403"/>
                    </a:cubicBezTo>
                    <a:cubicBezTo>
                      <a:pt x="75" y="403"/>
                      <a:pt x="53" y="393"/>
                      <a:pt x="32" y="383"/>
                    </a:cubicBezTo>
                    <a:cubicBezTo>
                      <a:pt x="21" y="378"/>
                      <a:pt x="9" y="372"/>
                      <a:pt x="0" y="369"/>
                    </a:cubicBezTo>
                    <a:cubicBezTo>
                      <a:pt x="0" y="370"/>
                      <a:pt x="0" y="371"/>
                      <a:pt x="0" y="371"/>
                    </a:cubicBezTo>
                    <a:cubicBezTo>
                      <a:pt x="1" y="373"/>
                      <a:pt x="1" y="374"/>
                      <a:pt x="1" y="376"/>
                    </a:cubicBezTo>
                    <a:cubicBezTo>
                      <a:pt x="2" y="378"/>
                      <a:pt x="3" y="380"/>
                      <a:pt x="3" y="382"/>
                    </a:cubicBezTo>
                    <a:cubicBezTo>
                      <a:pt x="4" y="383"/>
                      <a:pt x="4" y="384"/>
                      <a:pt x="5" y="385"/>
                    </a:cubicBezTo>
                    <a:cubicBezTo>
                      <a:pt x="5" y="387"/>
                      <a:pt x="6" y="388"/>
                      <a:pt x="6" y="390"/>
                    </a:cubicBezTo>
                    <a:cubicBezTo>
                      <a:pt x="6" y="391"/>
                      <a:pt x="7" y="392"/>
                      <a:pt x="7" y="393"/>
                    </a:cubicBezTo>
                    <a:cubicBezTo>
                      <a:pt x="8" y="394"/>
                      <a:pt x="8" y="395"/>
                      <a:pt x="9" y="396"/>
                    </a:cubicBezTo>
                    <a:cubicBezTo>
                      <a:pt x="9" y="396"/>
                      <a:pt x="9" y="397"/>
                      <a:pt x="10" y="397"/>
                    </a:cubicBezTo>
                    <a:cubicBezTo>
                      <a:pt x="10" y="398"/>
                      <a:pt x="10" y="399"/>
                      <a:pt x="11" y="399"/>
                    </a:cubicBezTo>
                    <a:cubicBezTo>
                      <a:pt x="11" y="400"/>
                      <a:pt x="11" y="400"/>
                      <a:pt x="11" y="401"/>
                    </a:cubicBezTo>
                    <a:cubicBezTo>
                      <a:pt x="12" y="401"/>
                      <a:pt x="12" y="401"/>
                      <a:pt x="12" y="402"/>
                    </a:cubicBezTo>
                    <a:cubicBezTo>
                      <a:pt x="13" y="402"/>
                      <a:pt x="13" y="402"/>
                      <a:pt x="13" y="402"/>
                    </a:cubicBezTo>
                    <a:cubicBezTo>
                      <a:pt x="13" y="403"/>
                      <a:pt x="13" y="403"/>
                      <a:pt x="14" y="403"/>
                    </a:cubicBezTo>
                    <a:lnTo>
                      <a:pt x="14" y="403"/>
                    </a:lnTo>
                    <a:lnTo>
                      <a:pt x="14" y="403"/>
                    </a:lnTo>
                    <a:lnTo>
                      <a:pt x="14" y="403"/>
                    </a:lnTo>
                    <a:cubicBezTo>
                      <a:pt x="24" y="403"/>
                      <a:pt x="34" y="412"/>
                      <a:pt x="44" y="421"/>
                    </a:cubicBezTo>
                    <a:cubicBezTo>
                      <a:pt x="55" y="430"/>
                      <a:pt x="67" y="441"/>
                      <a:pt x="74" y="436"/>
                    </a:cubicBezTo>
                    <a:cubicBezTo>
                      <a:pt x="83" y="429"/>
                      <a:pt x="98" y="428"/>
                      <a:pt x="111" y="428"/>
                    </a:cubicBezTo>
                    <a:cubicBezTo>
                      <a:pt x="117" y="428"/>
                      <a:pt x="123" y="429"/>
                      <a:pt x="129" y="429"/>
                    </a:cubicBezTo>
                    <a:cubicBezTo>
                      <a:pt x="135" y="429"/>
                      <a:pt x="141" y="429"/>
                      <a:pt x="147" y="429"/>
                    </a:cubicBezTo>
                    <a:cubicBezTo>
                      <a:pt x="155" y="429"/>
                      <a:pt x="166" y="429"/>
                      <a:pt x="175" y="426"/>
                    </a:cubicBezTo>
                    <a:cubicBezTo>
                      <a:pt x="184" y="423"/>
                      <a:pt x="190" y="418"/>
                      <a:pt x="197" y="414"/>
                    </a:cubicBezTo>
                    <a:cubicBezTo>
                      <a:pt x="209" y="405"/>
                      <a:pt x="223" y="394"/>
                      <a:pt x="253" y="394"/>
                    </a:cubicBezTo>
                    <a:cubicBezTo>
                      <a:pt x="276" y="394"/>
                      <a:pt x="285" y="403"/>
                      <a:pt x="291" y="409"/>
                    </a:cubicBezTo>
                    <a:cubicBezTo>
                      <a:pt x="296" y="413"/>
                      <a:pt x="298" y="415"/>
                      <a:pt x="302" y="415"/>
                    </a:cubicBezTo>
                    <a:cubicBezTo>
                      <a:pt x="307" y="415"/>
                      <a:pt x="314" y="413"/>
                      <a:pt x="323" y="408"/>
                    </a:cubicBezTo>
                    <a:cubicBezTo>
                      <a:pt x="340" y="400"/>
                      <a:pt x="355" y="397"/>
                      <a:pt x="366" y="395"/>
                    </a:cubicBezTo>
                    <a:cubicBezTo>
                      <a:pt x="385" y="391"/>
                      <a:pt x="390" y="390"/>
                      <a:pt x="387" y="369"/>
                    </a:cubicBezTo>
                    <a:cubicBezTo>
                      <a:pt x="385" y="346"/>
                      <a:pt x="394" y="334"/>
                      <a:pt x="401" y="324"/>
                    </a:cubicBezTo>
                    <a:cubicBezTo>
                      <a:pt x="407" y="316"/>
                      <a:pt x="412" y="310"/>
                      <a:pt x="410" y="297"/>
                    </a:cubicBezTo>
                    <a:cubicBezTo>
                      <a:pt x="407" y="279"/>
                      <a:pt x="420" y="274"/>
                      <a:pt x="431" y="270"/>
                    </a:cubicBezTo>
                    <a:cubicBezTo>
                      <a:pt x="444" y="264"/>
                      <a:pt x="457" y="259"/>
                      <a:pt x="455" y="229"/>
                    </a:cubicBezTo>
                    <a:cubicBezTo>
                      <a:pt x="454" y="215"/>
                      <a:pt x="458" y="203"/>
                      <a:pt x="466" y="194"/>
                    </a:cubicBezTo>
                    <a:cubicBezTo>
                      <a:pt x="488" y="171"/>
                      <a:pt x="535" y="172"/>
                      <a:pt x="565" y="173"/>
                    </a:cubicBezTo>
                    <a:cubicBezTo>
                      <a:pt x="570" y="173"/>
                      <a:pt x="574" y="173"/>
                      <a:pt x="578" y="173"/>
                    </a:cubicBezTo>
                    <a:cubicBezTo>
                      <a:pt x="580" y="173"/>
                      <a:pt x="583" y="173"/>
                      <a:pt x="585" y="174"/>
                    </a:cubicBezTo>
                    <a:cubicBezTo>
                      <a:pt x="586" y="174"/>
                      <a:pt x="587" y="174"/>
                      <a:pt x="588" y="175"/>
                    </a:cubicBezTo>
                    <a:cubicBezTo>
                      <a:pt x="590" y="175"/>
                      <a:pt x="592" y="176"/>
                      <a:pt x="594" y="176"/>
                    </a:cubicBezTo>
                    <a:cubicBezTo>
                      <a:pt x="595" y="177"/>
                      <a:pt x="597" y="177"/>
                      <a:pt x="598" y="178"/>
                    </a:cubicBezTo>
                    <a:cubicBezTo>
                      <a:pt x="600" y="179"/>
                      <a:pt x="602" y="179"/>
                      <a:pt x="604" y="180"/>
                    </a:cubicBezTo>
                    <a:cubicBezTo>
                      <a:pt x="606" y="181"/>
                      <a:pt x="607" y="182"/>
                      <a:pt x="609" y="182"/>
                    </a:cubicBezTo>
                    <a:cubicBezTo>
                      <a:pt x="611" y="183"/>
                      <a:pt x="612" y="184"/>
                      <a:pt x="614" y="185"/>
                    </a:cubicBezTo>
                    <a:lnTo>
                      <a:pt x="616" y="184"/>
                    </a:lnTo>
                    <a:cubicBezTo>
                      <a:pt x="632" y="176"/>
                      <a:pt x="659" y="163"/>
                      <a:pt x="660" y="154"/>
                    </a:cubicBezTo>
                    <a:cubicBezTo>
                      <a:pt x="660" y="154"/>
                      <a:pt x="661" y="152"/>
                      <a:pt x="658" y="150"/>
                    </a:cubicBezTo>
                    <a:cubicBezTo>
                      <a:pt x="653" y="146"/>
                      <a:pt x="652" y="142"/>
                      <a:pt x="653" y="138"/>
                    </a:cubicBezTo>
                    <a:cubicBezTo>
                      <a:pt x="655" y="131"/>
                      <a:pt x="665" y="130"/>
                      <a:pt x="681" y="128"/>
                    </a:cubicBezTo>
                    <a:cubicBezTo>
                      <a:pt x="698" y="127"/>
                      <a:pt x="722" y="125"/>
                      <a:pt x="726" y="114"/>
                    </a:cubicBezTo>
                    <a:cubicBezTo>
                      <a:pt x="728" y="108"/>
                      <a:pt x="727" y="102"/>
                      <a:pt x="722" y="95"/>
                    </a:cubicBezTo>
                    <a:cubicBezTo>
                      <a:pt x="713" y="82"/>
                      <a:pt x="691" y="74"/>
                      <a:pt x="681" y="77"/>
                    </a:cubicBezTo>
                    <a:cubicBezTo>
                      <a:pt x="675" y="78"/>
                      <a:pt x="667" y="79"/>
                      <a:pt x="659" y="79"/>
                    </a:cubicBezTo>
                    <a:cubicBezTo>
                      <a:pt x="651" y="79"/>
                      <a:pt x="637" y="78"/>
                      <a:pt x="625" y="74"/>
                    </a:cubicBezTo>
                    <a:cubicBezTo>
                      <a:pt x="609" y="68"/>
                      <a:pt x="606" y="59"/>
                      <a:pt x="606" y="53"/>
                    </a:cubicBezTo>
                    <a:cubicBezTo>
                      <a:pt x="606" y="36"/>
                      <a:pt x="566" y="0"/>
                      <a:pt x="542" y="0"/>
                    </a:cubicBezTo>
                    <a:cubicBezTo>
                      <a:pt x="519" y="0"/>
                      <a:pt x="489" y="50"/>
                      <a:pt x="487" y="71"/>
                    </a:cubicBezTo>
                    <a:cubicBezTo>
                      <a:pt x="486" y="84"/>
                      <a:pt x="475" y="91"/>
                      <a:pt x="465" y="96"/>
                    </a:cubicBezTo>
                    <a:cubicBezTo>
                      <a:pt x="452" y="104"/>
                      <a:pt x="445" y="109"/>
                      <a:pt x="446" y="122"/>
                    </a:cubicBezTo>
                    <a:cubicBezTo>
                      <a:pt x="449" y="138"/>
                      <a:pt x="438" y="144"/>
                      <a:pt x="431" y="148"/>
                    </a:cubicBezTo>
                    <a:lnTo>
                      <a:pt x="431" y="149"/>
                    </a:lnTo>
                    <a:cubicBezTo>
                      <a:pt x="433" y="154"/>
                      <a:pt x="434" y="158"/>
                      <a:pt x="434" y="162"/>
                    </a:cubicBezTo>
                    <a:cubicBezTo>
                      <a:pt x="435" y="163"/>
                      <a:pt x="435" y="164"/>
                      <a:pt x="435" y="165"/>
                    </a:cubicBezTo>
                    <a:cubicBezTo>
                      <a:pt x="436" y="169"/>
                      <a:pt x="436" y="172"/>
                      <a:pt x="436" y="175"/>
                    </a:cubicBezTo>
                    <a:cubicBezTo>
                      <a:pt x="437" y="176"/>
                      <a:pt x="437" y="176"/>
                      <a:pt x="437" y="177"/>
                    </a:cubicBezTo>
                    <a:cubicBezTo>
                      <a:pt x="437" y="180"/>
                      <a:pt x="437" y="182"/>
                      <a:pt x="436" y="184"/>
                    </a:cubicBezTo>
                    <a:cubicBezTo>
                      <a:pt x="436" y="185"/>
                      <a:pt x="436" y="185"/>
                      <a:pt x="436" y="185"/>
                    </a:cubicBezTo>
                    <a:cubicBezTo>
                      <a:pt x="436" y="187"/>
                      <a:pt x="435" y="189"/>
                      <a:pt x="434" y="191"/>
                    </a:cubicBezTo>
                    <a:cubicBezTo>
                      <a:pt x="432" y="194"/>
                      <a:pt x="428" y="195"/>
                      <a:pt x="423" y="194"/>
                    </a:cubicBezTo>
                    <a:cubicBezTo>
                      <a:pt x="418" y="193"/>
                      <a:pt x="414" y="195"/>
                      <a:pt x="407" y="200"/>
                    </a:cubicBezTo>
                    <a:cubicBezTo>
                      <a:pt x="400" y="205"/>
                      <a:pt x="391" y="212"/>
                      <a:pt x="375" y="212"/>
                    </a:cubicBezTo>
                    <a:cubicBezTo>
                      <a:pt x="374" y="212"/>
                      <a:pt x="373" y="212"/>
                      <a:pt x="372" y="212"/>
                    </a:cubicBezTo>
                    <a:cubicBezTo>
                      <a:pt x="372" y="212"/>
                      <a:pt x="371" y="212"/>
                      <a:pt x="371" y="211"/>
                    </a:cubicBezTo>
                    <a:cubicBezTo>
                      <a:pt x="370" y="211"/>
                      <a:pt x="369" y="211"/>
                      <a:pt x="368" y="210"/>
                    </a:cubicBezTo>
                    <a:cubicBezTo>
                      <a:pt x="368" y="210"/>
                      <a:pt x="367" y="210"/>
                      <a:pt x="367" y="209"/>
                    </a:cubicBezTo>
                    <a:cubicBezTo>
                      <a:pt x="366" y="209"/>
                      <a:pt x="365" y="208"/>
                      <a:pt x="364" y="208"/>
                    </a:cubicBezTo>
                    <a:cubicBezTo>
                      <a:pt x="364" y="207"/>
                      <a:pt x="363" y="206"/>
                      <a:pt x="362" y="206"/>
                    </a:cubicBezTo>
                    <a:cubicBezTo>
                      <a:pt x="361" y="205"/>
                      <a:pt x="360" y="204"/>
                      <a:pt x="359" y="203"/>
                    </a:cubicBezTo>
                    <a:cubicBezTo>
                      <a:pt x="359" y="202"/>
                      <a:pt x="358" y="201"/>
                      <a:pt x="357" y="200"/>
                    </a:cubicBezTo>
                    <a:cubicBezTo>
                      <a:pt x="356" y="199"/>
                      <a:pt x="355" y="197"/>
                      <a:pt x="353" y="196"/>
                    </a:cubicBezTo>
                    <a:cubicBezTo>
                      <a:pt x="353" y="195"/>
                      <a:pt x="352" y="193"/>
                      <a:pt x="351" y="192"/>
                    </a:cubicBezTo>
                    <a:cubicBezTo>
                      <a:pt x="349" y="190"/>
                      <a:pt x="348" y="188"/>
                      <a:pt x="347" y="186"/>
                    </a:cubicBezTo>
                    <a:cubicBezTo>
                      <a:pt x="346" y="185"/>
                      <a:pt x="345" y="183"/>
                      <a:pt x="344" y="181"/>
                    </a:cubicBezTo>
                    <a:cubicBezTo>
                      <a:pt x="342" y="179"/>
                      <a:pt x="340" y="176"/>
                      <a:pt x="339" y="173"/>
                    </a:cubicBezTo>
                    <a:cubicBezTo>
                      <a:pt x="338" y="171"/>
                      <a:pt x="336" y="169"/>
                      <a:pt x="335" y="167"/>
                    </a:cubicBezTo>
                    <a:cubicBezTo>
                      <a:pt x="334" y="164"/>
                      <a:pt x="332" y="162"/>
                      <a:pt x="330" y="159"/>
                    </a:cubicBezTo>
                    <a:cubicBezTo>
                      <a:pt x="315" y="164"/>
                      <a:pt x="279" y="218"/>
                      <a:pt x="270" y="25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6" name="Freeform 129">
                <a:extLst>
                  <a:ext uri="{FF2B5EF4-FFF2-40B4-BE49-F238E27FC236}">
                    <a16:creationId xmlns:a16="http://schemas.microsoft.com/office/drawing/2014/main" id="{C291CE97-01BE-4AFC-8F01-D09AB108E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0244" y="4060342"/>
                <a:ext cx="133410" cy="169110"/>
              </a:xfrm>
              <a:custGeom>
                <a:avLst/>
                <a:gdLst>
                  <a:gd name="T0" fmla="*/ 67 w 315"/>
                  <a:gd name="T1" fmla="*/ 209 h 399"/>
                  <a:gd name="T2" fmla="*/ 96 w 315"/>
                  <a:gd name="T3" fmla="*/ 256 h 399"/>
                  <a:gd name="T4" fmla="*/ 148 w 315"/>
                  <a:gd name="T5" fmla="*/ 309 h 399"/>
                  <a:gd name="T6" fmla="*/ 167 w 315"/>
                  <a:gd name="T7" fmla="*/ 323 h 399"/>
                  <a:gd name="T8" fmla="*/ 306 w 315"/>
                  <a:gd name="T9" fmla="*/ 398 h 399"/>
                  <a:gd name="T10" fmla="*/ 308 w 315"/>
                  <a:gd name="T11" fmla="*/ 397 h 399"/>
                  <a:gd name="T12" fmla="*/ 255 w 315"/>
                  <a:gd name="T13" fmla="*/ 298 h 399"/>
                  <a:gd name="T14" fmla="*/ 247 w 315"/>
                  <a:gd name="T15" fmla="*/ 198 h 399"/>
                  <a:gd name="T16" fmla="*/ 253 w 315"/>
                  <a:gd name="T17" fmla="*/ 147 h 399"/>
                  <a:gd name="T18" fmla="*/ 224 w 315"/>
                  <a:gd name="T19" fmla="*/ 102 h 399"/>
                  <a:gd name="T20" fmla="*/ 194 w 315"/>
                  <a:gd name="T21" fmla="*/ 69 h 399"/>
                  <a:gd name="T22" fmla="*/ 176 w 315"/>
                  <a:gd name="T23" fmla="*/ 49 h 399"/>
                  <a:gd name="T24" fmla="*/ 157 w 315"/>
                  <a:gd name="T25" fmla="*/ 32 h 399"/>
                  <a:gd name="T26" fmla="*/ 154 w 315"/>
                  <a:gd name="T27" fmla="*/ 27 h 399"/>
                  <a:gd name="T28" fmla="*/ 143 w 315"/>
                  <a:gd name="T29" fmla="*/ 44 h 399"/>
                  <a:gd name="T30" fmla="*/ 134 w 315"/>
                  <a:gd name="T31" fmla="*/ 56 h 399"/>
                  <a:gd name="T32" fmla="*/ 102 w 315"/>
                  <a:gd name="T33" fmla="*/ 59 h 399"/>
                  <a:gd name="T34" fmla="*/ 80 w 315"/>
                  <a:gd name="T35" fmla="*/ 56 h 399"/>
                  <a:gd name="T36" fmla="*/ 67 w 315"/>
                  <a:gd name="T37" fmla="*/ 43 h 399"/>
                  <a:gd name="T38" fmla="*/ 35 w 315"/>
                  <a:gd name="T39" fmla="*/ 4 h 399"/>
                  <a:gd name="T40" fmla="*/ 1 w 315"/>
                  <a:gd name="T41" fmla="*/ 0 h 399"/>
                  <a:gd name="T42" fmla="*/ 0 w 315"/>
                  <a:gd name="T43" fmla="*/ 0 h 399"/>
                  <a:gd name="T44" fmla="*/ 19 w 315"/>
                  <a:gd name="T45" fmla="*/ 111 h 399"/>
                  <a:gd name="T46" fmla="*/ 67 w 315"/>
                  <a:gd name="T47" fmla="*/ 20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5" h="399">
                    <a:moveTo>
                      <a:pt x="67" y="209"/>
                    </a:moveTo>
                    <a:cubicBezTo>
                      <a:pt x="81" y="228"/>
                      <a:pt x="92" y="245"/>
                      <a:pt x="96" y="256"/>
                    </a:cubicBezTo>
                    <a:cubicBezTo>
                      <a:pt x="104" y="279"/>
                      <a:pt x="118" y="289"/>
                      <a:pt x="148" y="309"/>
                    </a:cubicBezTo>
                    <a:cubicBezTo>
                      <a:pt x="153" y="314"/>
                      <a:pt x="160" y="318"/>
                      <a:pt x="167" y="323"/>
                    </a:cubicBezTo>
                    <a:cubicBezTo>
                      <a:pt x="209" y="354"/>
                      <a:pt x="284" y="398"/>
                      <a:pt x="306" y="398"/>
                    </a:cubicBezTo>
                    <a:cubicBezTo>
                      <a:pt x="307" y="398"/>
                      <a:pt x="308" y="397"/>
                      <a:pt x="308" y="397"/>
                    </a:cubicBezTo>
                    <a:cubicBezTo>
                      <a:pt x="314" y="390"/>
                      <a:pt x="283" y="327"/>
                      <a:pt x="255" y="298"/>
                    </a:cubicBezTo>
                    <a:cubicBezTo>
                      <a:pt x="236" y="279"/>
                      <a:pt x="242" y="239"/>
                      <a:pt x="247" y="198"/>
                    </a:cubicBezTo>
                    <a:cubicBezTo>
                      <a:pt x="250" y="181"/>
                      <a:pt x="252" y="163"/>
                      <a:pt x="253" y="147"/>
                    </a:cubicBezTo>
                    <a:cubicBezTo>
                      <a:pt x="253" y="121"/>
                      <a:pt x="240" y="113"/>
                      <a:pt x="224" y="102"/>
                    </a:cubicBezTo>
                    <a:cubicBezTo>
                      <a:pt x="212" y="94"/>
                      <a:pt x="200" y="86"/>
                      <a:pt x="194" y="69"/>
                    </a:cubicBezTo>
                    <a:cubicBezTo>
                      <a:pt x="189" y="53"/>
                      <a:pt x="183" y="51"/>
                      <a:pt x="176" y="49"/>
                    </a:cubicBezTo>
                    <a:cubicBezTo>
                      <a:pt x="169" y="48"/>
                      <a:pt x="161" y="45"/>
                      <a:pt x="157" y="32"/>
                    </a:cubicBezTo>
                    <a:cubicBezTo>
                      <a:pt x="157" y="31"/>
                      <a:pt x="156" y="29"/>
                      <a:pt x="154" y="27"/>
                    </a:cubicBezTo>
                    <a:cubicBezTo>
                      <a:pt x="145" y="31"/>
                      <a:pt x="144" y="38"/>
                      <a:pt x="143" y="44"/>
                    </a:cubicBezTo>
                    <a:cubicBezTo>
                      <a:pt x="142" y="48"/>
                      <a:pt x="141" y="55"/>
                      <a:pt x="134" y="56"/>
                    </a:cubicBezTo>
                    <a:cubicBezTo>
                      <a:pt x="129" y="57"/>
                      <a:pt x="115" y="59"/>
                      <a:pt x="102" y="59"/>
                    </a:cubicBezTo>
                    <a:cubicBezTo>
                      <a:pt x="93" y="59"/>
                      <a:pt x="86" y="58"/>
                      <a:pt x="80" y="56"/>
                    </a:cubicBezTo>
                    <a:cubicBezTo>
                      <a:pt x="69" y="53"/>
                      <a:pt x="67" y="46"/>
                      <a:pt x="67" y="43"/>
                    </a:cubicBezTo>
                    <a:cubicBezTo>
                      <a:pt x="67" y="37"/>
                      <a:pt x="66" y="9"/>
                      <a:pt x="35" y="4"/>
                    </a:cubicBezTo>
                    <a:cubicBezTo>
                      <a:pt x="24" y="1"/>
                      <a:pt x="13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6" y="39"/>
                      <a:pt x="18" y="78"/>
                      <a:pt x="19" y="111"/>
                    </a:cubicBezTo>
                    <a:cubicBezTo>
                      <a:pt x="19" y="138"/>
                      <a:pt x="46" y="177"/>
                      <a:pt x="67" y="20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7" name="Freeform 148">
                <a:extLst>
                  <a:ext uri="{FF2B5EF4-FFF2-40B4-BE49-F238E27FC236}">
                    <a16:creationId xmlns:a16="http://schemas.microsoft.com/office/drawing/2014/main" id="{6FE93D99-1695-4BF4-9471-93FD656F9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3338" y="3661997"/>
                <a:ext cx="37582" cy="80796"/>
              </a:xfrm>
              <a:custGeom>
                <a:avLst/>
                <a:gdLst>
                  <a:gd name="T0" fmla="*/ 75 w 86"/>
                  <a:gd name="T1" fmla="*/ 20 h 191"/>
                  <a:gd name="T2" fmla="*/ 85 w 86"/>
                  <a:gd name="T3" fmla="*/ 16 h 191"/>
                  <a:gd name="T4" fmla="*/ 59 w 86"/>
                  <a:gd name="T5" fmla="*/ 0 h 191"/>
                  <a:gd name="T6" fmla="*/ 36 w 86"/>
                  <a:gd name="T7" fmla="*/ 17 h 191"/>
                  <a:gd name="T8" fmla="*/ 25 w 86"/>
                  <a:gd name="T9" fmla="*/ 32 h 191"/>
                  <a:gd name="T10" fmla="*/ 12 w 86"/>
                  <a:gd name="T11" fmla="*/ 47 h 191"/>
                  <a:gd name="T12" fmla="*/ 4 w 86"/>
                  <a:gd name="T13" fmla="*/ 48 h 191"/>
                  <a:gd name="T14" fmla="*/ 0 w 86"/>
                  <a:gd name="T15" fmla="*/ 190 h 191"/>
                  <a:gd name="T16" fmla="*/ 28 w 86"/>
                  <a:gd name="T17" fmla="*/ 186 h 191"/>
                  <a:gd name="T18" fmla="*/ 53 w 86"/>
                  <a:gd name="T19" fmla="*/ 148 h 191"/>
                  <a:gd name="T20" fmla="*/ 59 w 86"/>
                  <a:gd name="T21" fmla="*/ 86 h 191"/>
                  <a:gd name="T22" fmla="*/ 75 w 86"/>
                  <a:gd name="T23" fmla="*/ 2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" h="191">
                    <a:moveTo>
                      <a:pt x="75" y="20"/>
                    </a:moveTo>
                    <a:cubicBezTo>
                      <a:pt x="79" y="19"/>
                      <a:pt x="82" y="18"/>
                      <a:pt x="85" y="16"/>
                    </a:cubicBezTo>
                    <a:cubicBezTo>
                      <a:pt x="69" y="2"/>
                      <a:pt x="61" y="0"/>
                      <a:pt x="59" y="0"/>
                    </a:cubicBezTo>
                    <a:cubicBezTo>
                      <a:pt x="52" y="0"/>
                      <a:pt x="44" y="8"/>
                      <a:pt x="36" y="17"/>
                    </a:cubicBezTo>
                    <a:cubicBezTo>
                      <a:pt x="32" y="22"/>
                      <a:pt x="28" y="28"/>
                      <a:pt x="25" y="32"/>
                    </a:cubicBezTo>
                    <a:cubicBezTo>
                      <a:pt x="18" y="41"/>
                      <a:pt x="15" y="45"/>
                      <a:pt x="12" y="47"/>
                    </a:cubicBezTo>
                    <a:cubicBezTo>
                      <a:pt x="11" y="47"/>
                      <a:pt x="9" y="48"/>
                      <a:pt x="4" y="48"/>
                    </a:cubicBezTo>
                    <a:lnTo>
                      <a:pt x="0" y="190"/>
                    </a:lnTo>
                    <a:lnTo>
                      <a:pt x="28" y="186"/>
                    </a:lnTo>
                    <a:cubicBezTo>
                      <a:pt x="32" y="172"/>
                      <a:pt x="41" y="157"/>
                      <a:pt x="53" y="148"/>
                    </a:cubicBezTo>
                    <a:cubicBezTo>
                      <a:pt x="65" y="139"/>
                      <a:pt x="62" y="111"/>
                      <a:pt x="59" y="86"/>
                    </a:cubicBezTo>
                    <a:cubicBezTo>
                      <a:pt x="56" y="57"/>
                      <a:pt x="52" y="26"/>
                      <a:pt x="75" y="2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8" name="Freeform 174">
                <a:extLst>
                  <a:ext uri="{FF2B5EF4-FFF2-40B4-BE49-F238E27FC236}">
                    <a16:creationId xmlns:a16="http://schemas.microsoft.com/office/drawing/2014/main" id="{7C3C4E1D-77AF-4915-B578-366D6EE2F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8425" y="3996456"/>
                <a:ext cx="148442" cy="229236"/>
              </a:xfrm>
              <a:custGeom>
                <a:avLst/>
                <a:gdLst>
                  <a:gd name="T0" fmla="*/ 74 w 347"/>
                  <a:gd name="T1" fmla="*/ 238 h 539"/>
                  <a:gd name="T2" fmla="*/ 79 w 347"/>
                  <a:gd name="T3" fmla="*/ 239 h 539"/>
                  <a:gd name="T4" fmla="*/ 103 w 347"/>
                  <a:gd name="T5" fmla="*/ 276 h 539"/>
                  <a:gd name="T6" fmla="*/ 113 w 347"/>
                  <a:gd name="T7" fmla="*/ 303 h 539"/>
                  <a:gd name="T8" fmla="*/ 136 w 347"/>
                  <a:gd name="T9" fmla="*/ 337 h 539"/>
                  <a:gd name="T10" fmla="*/ 121 w 347"/>
                  <a:gd name="T11" fmla="*/ 377 h 539"/>
                  <a:gd name="T12" fmla="*/ 109 w 347"/>
                  <a:gd name="T13" fmla="*/ 410 h 539"/>
                  <a:gd name="T14" fmla="*/ 109 w 347"/>
                  <a:gd name="T15" fmla="*/ 421 h 539"/>
                  <a:gd name="T16" fmla="*/ 138 w 347"/>
                  <a:gd name="T17" fmla="*/ 504 h 539"/>
                  <a:gd name="T18" fmla="*/ 195 w 347"/>
                  <a:gd name="T19" fmla="*/ 538 h 539"/>
                  <a:gd name="T20" fmla="*/ 211 w 347"/>
                  <a:gd name="T21" fmla="*/ 532 h 539"/>
                  <a:gd name="T22" fmla="*/ 237 w 347"/>
                  <a:gd name="T23" fmla="*/ 523 h 539"/>
                  <a:gd name="T24" fmla="*/ 261 w 347"/>
                  <a:gd name="T25" fmla="*/ 514 h 539"/>
                  <a:gd name="T26" fmla="*/ 282 w 347"/>
                  <a:gd name="T27" fmla="*/ 503 h 539"/>
                  <a:gd name="T28" fmla="*/ 301 w 347"/>
                  <a:gd name="T29" fmla="*/ 495 h 539"/>
                  <a:gd name="T30" fmla="*/ 324 w 347"/>
                  <a:gd name="T31" fmla="*/ 486 h 539"/>
                  <a:gd name="T32" fmla="*/ 346 w 347"/>
                  <a:gd name="T33" fmla="*/ 489 h 539"/>
                  <a:gd name="T34" fmla="*/ 308 w 347"/>
                  <a:gd name="T35" fmla="*/ 415 h 539"/>
                  <a:gd name="T36" fmla="*/ 272 w 347"/>
                  <a:gd name="T37" fmla="*/ 374 h 539"/>
                  <a:gd name="T38" fmla="*/ 243 w 347"/>
                  <a:gd name="T39" fmla="*/ 338 h 539"/>
                  <a:gd name="T40" fmla="*/ 246 w 347"/>
                  <a:gd name="T41" fmla="*/ 329 h 539"/>
                  <a:gd name="T42" fmla="*/ 255 w 347"/>
                  <a:gd name="T43" fmla="*/ 302 h 539"/>
                  <a:gd name="T44" fmla="*/ 280 w 347"/>
                  <a:gd name="T45" fmla="*/ 262 h 539"/>
                  <a:gd name="T46" fmla="*/ 312 w 347"/>
                  <a:gd name="T47" fmla="*/ 247 h 539"/>
                  <a:gd name="T48" fmla="*/ 311 w 347"/>
                  <a:gd name="T49" fmla="*/ 235 h 539"/>
                  <a:gd name="T50" fmla="*/ 317 w 347"/>
                  <a:gd name="T51" fmla="*/ 187 h 539"/>
                  <a:gd name="T52" fmla="*/ 283 w 347"/>
                  <a:gd name="T53" fmla="*/ 154 h 539"/>
                  <a:gd name="T54" fmla="*/ 254 w 347"/>
                  <a:gd name="T55" fmla="*/ 126 h 539"/>
                  <a:gd name="T56" fmla="*/ 218 w 347"/>
                  <a:gd name="T57" fmla="*/ 109 h 539"/>
                  <a:gd name="T58" fmla="*/ 209 w 347"/>
                  <a:gd name="T59" fmla="*/ 73 h 539"/>
                  <a:gd name="T60" fmla="*/ 180 w 347"/>
                  <a:gd name="T61" fmla="*/ 45 h 539"/>
                  <a:gd name="T62" fmla="*/ 135 w 347"/>
                  <a:gd name="T63" fmla="*/ 14 h 539"/>
                  <a:gd name="T64" fmla="*/ 114 w 347"/>
                  <a:gd name="T65" fmla="*/ 0 h 539"/>
                  <a:gd name="T66" fmla="*/ 86 w 347"/>
                  <a:gd name="T67" fmla="*/ 34 h 539"/>
                  <a:gd name="T68" fmla="*/ 55 w 347"/>
                  <a:gd name="T69" fmla="*/ 70 h 539"/>
                  <a:gd name="T70" fmla="*/ 59 w 347"/>
                  <a:gd name="T71" fmla="*/ 76 h 539"/>
                  <a:gd name="T72" fmla="*/ 76 w 347"/>
                  <a:gd name="T73" fmla="*/ 108 h 539"/>
                  <a:gd name="T74" fmla="*/ 45 w 347"/>
                  <a:gd name="T75" fmla="*/ 128 h 539"/>
                  <a:gd name="T76" fmla="*/ 17 w 347"/>
                  <a:gd name="T77" fmla="*/ 137 h 539"/>
                  <a:gd name="T78" fmla="*/ 15 w 347"/>
                  <a:gd name="T79" fmla="*/ 157 h 539"/>
                  <a:gd name="T80" fmla="*/ 6 w 347"/>
                  <a:gd name="T81" fmla="*/ 182 h 539"/>
                  <a:gd name="T82" fmla="*/ 5 w 347"/>
                  <a:gd name="T83" fmla="*/ 194 h 539"/>
                  <a:gd name="T84" fmla="*/ 50 w 347"/>
                  <a:gd name="T85" fmla="*/ 250 h 539"/>
                  <a:gd name="T86" fmla="*/ 74 w 347"/>
                  <a:gd name="T87" fmla="*/ 23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47" h="539">
                    <a:moveTo>
                      <a:pt x="74" y="238"/>
                    </a:moveTo>
                    <a:cubicBezTo>
                      <a:pt x="75" y="238"/>
                      <a:pt x="77" y="238"/>
                      <a:pt x="79" y="239"/>
                    </a:cubicBezTo>
                    <a:cubicBezTo>
                      <a:pt x="101" y="242"/>
                      <a:pt x="102" y="261"/>
                      <a:pt x="103" y="276"/>
                    </a:cubicBezTo>
                    <a:cubicBezTo>
                      <a:pt x="104" y="291"/>
                      <a:pt x="105" y="300"/>
                      <a:pt x="113" y="303"/>
                    </a:cubicBezTo>
                    <a:cubicBezTo>
                      <a:pt x="126" y="309"/>
                      <a:pt x="134" y="321"/>
                      <a:pt x="136" y="337"/>
                    </a:cubicBezTo>
                    <a:cubicBezTo>
                      <a:pt x="138" y="354"/>
                      <a:pt x="132" y="369"/>
                      <a:pt x="121" y="377"/>
                    </a:cubicBezTo>
                    <a:cubicBezTo>
                      <a:pt x="117" y="381"/>
                      <a:pt x="111" y="391"/>
                      <a:pt x="109" y="410"/>
                    </a:cubicBezTo>
                    <a:cubicBezTo>
                      <a:pt x="109" y="413"/>
                      <a:pt x="109" y="417"/>
                      <a:pt x="109" y="421"/>
                    </a:cubicBezTo>
                    <a:cubicBezTo>
                      <a:pt x="109" y="447"/>
                      <a:pt x="116" y="480"/>
                      <a:pt x="138" y="504"/>
                    </a:cubicBezTo>
                    <a:cubicBezTo>
                      <a:pt x="164" y="533"/>
                      <a:pt x="185" y="538"/>
                      <a:pt x="195" y="538"/>
                    </a:cubicBezTo>
                    <a:cubicBezTo>
                      <a:pt x="203" y="538"/>
                      <a:pt x="209" y="535"/>
                      <a:pt x="211" y="532"/>
                    </a:cubicBezTo>
                    <a:cubicBezTo>
                      <a:pt x="217" y="525"/>
                      <a:pt x="227" y="524"/>
                      <a:pt x="237" y="523"/>
                    </a:cubicBezTo>
                    <a:cubicBezTo>
                      <a:pt x="249" y="522"/>
                      <a:pt x="258" y="521"/>
                      <a:pt x="261" y="514"/>
                    </a:cubicBezTo>
                    <a:cubicBezTo>
                      <a:pt x="267" y="502"/>
                      <a:pt x="275" y="502"/>
                      <a:pt x="282" y="503"/>
                    </a:cubicBezTo>
                    <a:cubicBezTo>
                      <a:pt x="287" y="503"/>
                      <a:pt x="292" y="504"/>
                      <a:pt x="301" y="495"/>
                    </a:cubicBezTo>
                    <a:cubicBezTo>
                      <a:pt x="306" y="489"/>
                      <a:pt x="313" y="486"/>
                      <a:pt x="324" y="486"/>
                    </a:cubicBezTo>
                    <a:cubicBezTo>
                      <a:pt x="331" y="486"/>
                      <a:pt x="338" y="487"/>
                      <a:pt x="346" y="489"/>
                    </a:cubicBezTo>
                    <a:cubicBezTo>
                      <a:pt x="331" y="462"/>
                      <a:pt x="314" y="431"/>
                      <a:pt x="308" y="415"/>
                    </a:cubicBezTo>
                    <a:cubicBezTo>
                      <a:pt x="303" y="402"/>
                      <a:pt x="286" y="387"/>
                      <a:pt x="272" y="374"/>
                    </a:cubicBezTo>
                    <a:cubicBezTo>
                      <a:pt x="256" y="360"/>
                      <a:pt x="243" y="348"/>
                      <a:pt x="243" y="338"/>
                    </a:cubicBezTo>
                    <a:cubicBezTo>
                      <a:pt x="242" y="335"/>
                      <a:pt x="244" y="332"/>
                      <a:pt x="246" y="329"/>
                    </a:cubicBezTo>
                    <a:cubicBezTo>
                      <a:pt x="251" y="325"/>
                      <a:pt x="253" y="313"/>
                      <a:pt x="255" y="302"/>
                    </a:cubicBezTo>
                    <a:cubicBezTo>
                      <a:pt x="259" y="284"/>
                      <a:pt x="263" y="264"/>
                      <a:pt x="280" y="262"/>
                    </a:cubicBezTo>
                    <a:cubicBezTo>
                      <a:pt x="295" y="260"/>
                      <a:pt x="308" y="254"/>
                      <a:pt x="312" y="247"/>
                    </a:cubicBezTo>
                    <a:cubicBezTo>
                      <a:pt x="314" y="244"/>
                      <a:pt x="313" y="239"/>
                      <a:pt x="311" y="235"/>
                    </a:cubicBezTo>
                    <a:cubicBezTo>
                      <a:pt x="305" y="222"/>
                      <a:pt x="310" y="206"/>
                      <a:pt x="317" y="187"/>
                    </a:cubicBezTo>
                    <a:cubicBezTo>
                      <a:pt x="306" y="182"/>
                      <a:pt x="295" y="168"/>
                      <a:pt x="283" y="154"/>
                    </a:cubicBezTo>
                    <a:cubicBezTo>
                      <a:pt x="273" y="142"/>
                      <a:pt x="260" y="126"/>
                      <a:pt x="254" y="126"/>
                    </a:cubicBezTo>
                    <a:cubicBezTo>
                      <a:pt x="241" y="126"/>
                      <a:pt x="227" y="120"/>
                      <a:pt x="218" y="109"/>
                    </a:cubicBezTo>
                    <a:cubicBezTo>
                      <a:pt x="213" y="102"/>
                      <a:pt x="206" y="91"/>
                      <a:pt x="209" y="73"/>
                    </a:cubicBezTo>
                    <a:cubicBezTo>
                      <a:pt x="212" y="62"/>
                      <a:pt x="200" y="55"/>
                      <a:pt x="180" y="45"/>
                    </a:cubicBezTo>
                    <a:cubicBezTo>
                      <a:pt x="165" y="37"/>
                      <a:pt x="148" y="29"/>
                      <a:pt x="135" y="14"/>
                    </a:cubicBezTo>
                    <a:cubicBezTo>
                      <a:pt x="130" y="9"/>
                      <a:pt x="123" y="4"/>
                      <a:pt x="114" y="0"/>
                    </a:cubicBezTo>
                    <a:cubicBezTo>
                      <a:pt x="104" y="17"/>
                      <a:pt x="94" y="29"/>
                      <a:pt x="86" y="34"/>
                    </a:cubicBezTo>
                    <a:cubicBezTo>
                      <a:pt x="72" y="42"/>
                      <a:pt x="55" y="60"/>
                      <a:pt x="55" y="70"/>
                    </a:cubicBezTo>
                    <a:cubicBezTo>
                      <a:pt x="55" y="72"/>
                      <a:pt x="55" y="74"/>
                      <a:pt x="59" y="76"/>
                    </a:cubicBezTo>
                    <a:cubicBezTo>
                      <a:pt x="72" y="83"/>
                      <a:pt x="79" y="97"/>
                      <a:pt x="76" y="108"/>
                    </a:cubicBezTo>
                    <a:cubicBezTo>
                      <a:pt x="75" y="115"/>
                      <a:pt x="69" y="126"/>
                      <a:pt x="45" y="128"/>
                    </a:cubicBezTo>
                    <a:cubicBezTo>
                      <a:pt x="30" y="129"/>
                      <a:pt x="21" y="132"/>
                      <a:pt x="17" y="137"/>
                    </a:cubicBezTo>
                    <a:cubicBezTo>
                      <a:pt x="14" y="141"/>
                      <a:pt x="13" y="147"/>
                      <a:pt x="15" y="157"/>
                    </a:cubicBezTo>
                    <a:cubicBezTo>
                      <a:pt x="17" y="168"/>
                      <a:pt x="10" y="176"/>
                      <a:pt x="6" y="182"/>
                    </a:cubicBezTo>
                    <a:cubicBezTo>
                      <a:pt x="0" y="190"/>
                      <a:pt x="0" y="191"/>
                      <a:pt x="5" y="194"/>
                    </a:cubicBezTo>
                    <a:cubicBezTo>
                      <a:pt x="13" y="201"/>
                      <a:pt x="28" y="220"/>
                      <a:pt x="50" y="250"/>
                    </a:cubicBezTo>
                    <a:cubicBezTo>
                      <a:pt x="55" y="244"/>
                      <a:pt x="62" y="238"/>
                      <a:pt x="74" y="23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19" name="Freeform 177">
                <a:extLst>
                  <a:ext uri="{FF2B5EF4-FFF2-40B4-BE49-F238E27FC236}">
                    <a16:creationId xmlns:a16="http://schemas.microsoft.com/office/drawing/2014/main" id="{AA8B002C-66F9-4C2D-B177-1942A5BBB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596" y="3660115"/>
                <a:ext cx="62006" cy="16912"/>
              </a:xfrm>
              <a:custGeom>
                <a:avLst/>
                <a:gdLst>
                  <a:gd name="T0" fmla="*/ 117 w 147"/>
                  <a:gd name="T1" fmla="*/ 40 h 41"/>
                  <a:gd name="T2" fmla="*/ 117 w 147"/>
                  <a:gd name="T3" fmla="*/ 40 h 41"/>
                  <a:gd name="T4" fmla="*/ 146 w 147"/>
                  <a:gd name="T5" fmla="*/ 32 h 41"/>
                  <a:gd name="T6" fmla="*/ 145 w 147"/>
                  <a:gd name="T7" fmla="*/ 29 h 41"/>
                  <a:gd name="T8" fmla="*/ 26 w 147"/>
                  <a:gd name="T9" fmla="*/ 0 h 41"/>
                  <a:gd name="T10" fmla="*/ 0 w 147"/>
                  <a:gd name="T11" fmla="*/ 4 h 41"/>
                  <a:gd name="T12" fmla="*/ 117 w 147"/>
                  <a:gd name="T13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41">
                    <a:moveTo>
                      <a:pt x="117" y="40"/>
                    </a:moveTo>
                    <a:lnTo>
                      <a:pt x="117" y="40"/>
                    </a:lnTo>
                    <a:cubicBezTo>
                      <a:pt x="133" y="40"/>
                      <a:pt x="143" y="37"/>
                      <a:pt x="146" y="32"/>
                    </a:cubicBezTo>
                    <a:cubicBezTo>
                      <a:pt x="146" y="31"/>
                      <a:pt x="146" y="31"/>
                      <a:pt x="145" y="29"/>
                    </a:cubicBezTo>
                    <a:cubicBezTo>
                      <a:pt x="137" y="16"/>
                      <a:pt x="72" y="0"/>
                      <a:pt x="26" y="0"/>
                    </a:cubicBezTo>
                    <a:cubicBezTo>
                      <a:pt x="7" y="0"/>
                      <a:pt x="1" y="3"/>
                      <a:pt x="0" y="4"/>
                    </a:cubicBezTo>
                    <a:cubicBezTo>
                      <a:pt x="9" y="18"/>
                      <a:pt x="74" y="40"/>
                      <a:pt x="117" y="4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0" name="Freeform 178">
                <a:extLst>
                  <a:ext uri="{FF2B5EF4-FFF2-40B4-BE49-F238E27FC236}">
                    <a16:creationId xmlns:a16="http://schemas.microsoft.com/office/drawing/2014/main" id="{1AE24325-8E87-4039-8F5D-0A5C3F80C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4885" y="3656358"/>
                <a:ext cx="50734" cy="18790"/>
              </a:xfrm>
              <a:custGeom>
                <a:avLst/>
                <a:gdLst>
                  <a:gd name="T0" fmla="*/ 55 w 121"/>
                  <a:gd name="T1" fmla="*/ 45 h 46"/>
                  <a:gd name="T2" fmla="*/ 119 w 121"/>
                  <a:gd name="T3" fmla="*/ 23 h 46"/>
                  <a:gd name="T4" fmla="*/ 119 w 121"/>
                  <a:gd name="T5" fmla="*/ 18 h 46"/>
                  <a:gd name="T6" fmla="*/ 47 w 121"/>
                  <a:gd name="T7" fmla="*/ 0 h 46"/>
                  <a:gd name="T8" fmla="*/ 2 w 121"/>
                  <a:gd name="T9" fmla="*/ 11 h 46"/>
                  <a:gd name="T10" fmla="*/ 4 w 121"/>
                  <a:gd name="T11" fmla="*/ 22 h 46"/>
                  <a:gd name="T12" fmla="*/ 55 w 121"/>
                  <a:gd name="T13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46">
                    <a:moveTo>
                      <a:pt x="55" y="45"/>
                    </a:moveTo>
                    <a:cubicBezTo>
                      <a:pt x="87" y="45"/>
                      <a:pt x="116" y="30"/>
                      <a:pt x="119" y="23"/>
                    </a:cubicBezTo>
                    <a:cubicBezTo>
                      <a:pt x="120" y="21"/>
                      <a:pt x="120" y="20"/>
                      <a:pt x="119" y="18"/>
                    </a:cubicBezTo>
                    <a:cubicBezTo>
                      <a:pt x="112" y="8"/>
                      <a:pt x="79" y="0"/>
                      <a:pt x="47" y="0"/>
                    </a:cubicBezTo>
                    <a:cubicBezTo>
                      <a:pt x="19" y="0"/>
                      <a:pt x="5" y="6"/>
                      <a:pt x="2" y="11"/>
                    </a:cubicBezTo>
                    <a:cubicBezTo>
                      <a:pt x="2" y="12"/>
                      <a:pt x="0" y="15"/>
                      <a:pt x="4" y="22"/>
                    </a:cubicBezTo>
                    <a:cubicBezTo>
                      <a:pt x="17" y="41"/>
                      <a:pt x="39" y="45"/>
                      <a:pt x="55" y="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1" name="Freeform 239">
                <a:extLst>
                  <a:ext uri="{FF2B5EF4-FFF2-40B4-BE49-F238E27FC236}">
                    <a16:creationId xmlns:a16="http://schemas.microsoft.com/office/drawing/2014/main" id="{44044D10-D1D3-45FB-9BAB-80E8D88C1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1017" y="2076124"/>
                <a:ext cx="274337" cy="400225"/>
              </a:xfrm>
              <a:custGeom>
                <a:avLst/>
                <a:gdLst>
                  <a:gd name="T0" fmla="*/ 57 w 643"/>
                  <a:gd name="T1" fmla="*/ 189 h 939"/>
                  <a:gd name="T2" fmla="*/ 34 w 643"/>
                  <a:gd name="T3" fmla="*/ 253 h 939"/>
                  <a:gd name="T4" fmla="*/ 39 w 643"/>
                  <a:gd name="T5" fmla="*/ 322 h 939"/>
                  <a:gd name="T6" fmla="*/ 41 w 643"/>
                  <a:gd name="T7" fmla="*/ 325 h 939"/>
                  <a:gd name="T8" fmla="*/ 72 w 643"/>
                  <a:gd name="T9" fmla="*/ 334 h 939"/>
                  <a:gd name="T10" fmla="*/ 134 w 643"/>
                  <a:gd name="T11" fmla="*/ 301 h 939"/>
                  <a:gd name="T12" fmla="*/ 145 w 643"/>
                  <a:gd name="T13" fmla="*/ 326 h 939"/>
                  <a:gd name="T14" fmla="*/ 120 w 643"/>
                  <a:gd name="T15" fmla="*/ 436 h 939"/>
                  <a:gd name="T16" fmla="*/ 256 w 643"/>
                  <a:gd name="T17" fmla="*/ 419 h 939"/>
                  <a:gd name="T18" fmla="*/ 258 w 643"/>
                  <a:gd name="T19" fmla="*/ 491 h 939"/>
                  <a:gd name="T20" fmla="*/ 281 w 643"/>
                  <a:gd name="T21" fmla="*/ 528 h 939"/>
                  <a:gd name="T22" fmla="*/ 228 w 643"/>
                  <a:gd name="T23" fmla="*/ 612 h 939"/>
                  <a:gd name="T24" fmla="*/ 173 w 643"/>
                  <a:gd name="T25" fmla="*/ 602 h 939"/>
                  <a:gd name="T26" fmla="*/ 151 w 643"/>
                  <a:gd name="T27" fmla="*/ 656 h 939"/>
                  <a:gd name="T28" fmla="*/ 119 w 643"/>
                  <a:gd name="T29" fmla="*/ 744 h 939"/>
                  <a:gd name="T30" fmla="*/ 143 w 643"/>
                  <a:gd name="T31" fmla="*/ 765 h 939"/>
                  <a:gd name="T32" fmla="*/ 225 w 643"/>
                  <a:gd name="T33" fmla="*/ 782 h 939"/>
                  <a:gd name="T34" fmla="*/ 302 w 643"/>
                  <a:gd name="T35" fmla="*/ 786 h 939"/>
                  <a:gd name="T36" fmla="*/ 230 w 643"/>
                  <a:gd name="T37" fmla="*/ 824 h 939"/>
                  <a:gd name="T38" fmla="*/ 101 w 643"/>
                  <a:gd name="T39" fmla="*/ 932 h 939"/>
                  <a:gd name="T40" fmla="*/ 115 w 643"/>
                  <a:gd name="T41" fmla="*/ 929 h 939"/>
                  <a:gd name="T42" fmla="*/ 197 w 643"/>
                  <a:gd name="T43" fmla="*/ 909 h 939"/>
                  <a:gd name="T44" fmla="*/ 242 w 643"/>
                  <a:gd name="T45" fmla="*/ 881 h 939"/>
                  <a:gd name="T46" fmla="*/ 300 w 643"/>
                  <a:gd name="T47" fmla="*/ 873 h 939"/>
                  <a:gd name="T48" fmla="*/ 415 w 643"/>
                  <a:gd name="T49" fmla="*/ 872 h 939"/>
                  <a:gd name="T50" fmla="*/ 607 w 643"/>
                  <a:gd name="T51" fmla="*/ 813 h 939"/>
                  <a:gd name="T52" fmla="*/ 580 w 643"/>
                  <a:gd name="T53" fmla="*/ 807 h 939"/>
                  <a:gd name="T54" fmla="*/ 602 w 643"/>
                  <a:gd name="T55" fmla="*/ 734 h 939"/>
                  <a:gd name="T56" fmla="*/ 582 w 643"/>
                  <a:gd name="T57" fmla="*/ 643 h 939"/>
                  <a:gd name="T58" fmla="*/ 525 w 643"/>
                  <a:gd name="T59" fmla="*/ 642 h 939"/>
                  <a:gd name="T60" fmla="*/ 506 w 643"/>
                  <a:gd name="T61" fmla="*/ 584 h 939"/>
                  <a:gd name="T62" fmla="*/ 445 w 643"/>
                  <a:gd name="T63" fmla="*/ 469 h 939"/>
                  <a:gd name="T64" fmla="*/ 371 w 643"/>
                  <a:gd name="T65" fmla="*/ 354 h 939"/>
                  <a:gd name="T66" fmla="*/ 289 w 643"/>
                  <a:gd name="T67" fmla="*/ 325 h 939"/>
                  <a:gd name="T68" fmla="*/ 264 w 643"/>
                  <a:gd name="T69" fmla="*/ 319 h 939"/>
                  <a:gd name="T70" fmla="*/ 291 w 643"/>
                  <a:gd name="T71" fmla="*/ 129 h 939"/>
                  <a:gd name="T72" fmla="*/ 182 w 643"/>
                  <a:gd name="T73" fmla="*/ 119 h 939"/>
                  <a:gd name="T74" fmla="*/ 256 w 643"/>
                  <a:gd name="T75" fmla="*/ 20 h 939"/>
                  <a:gd name="T76" fmla="*/ 248 w 643"/>
                  <a:gd name="T77" fmla="*/ 12 h 939"/>
                  <a:gd name="T78" fmla="*/ 123 w 643"/>
                  <a:gd name="T79" fmla="*/ 43 h 939"/>
                  <a:gd name="T80" fmla="*/ 72 w 643"/>
                  <a:gd name="T81" fmla="*/ 144 h 939"/>
                  <a:gd name="T82" fmla="*/ 36 w 643"/>
                  <a:gd name="T83" fmla="*/ 164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43" h="939">
                    <a:moveTo>
                      <a:pt x="5" y="155"/>
                    </a:moveTo>
                    <a:cubicBezTo>
                      <a:pt x="0" y="158"/>
                      <a:pt x="1" y="161"/>
                      <a:pt x="1" y="162"/>
                    </a:cubicBezTo>
                    <a:cubicBezTo>
                      <a:pt x="4" y="172"/>
                      <a:pt x="33" y="187"/>
                      <a:pt x="57" y="189"/>
                    </a:cubicBezTo>
                    <a:cubicBezTo>
                      <a:pt x="62" y="190"/>
                      <a:pt x="69" y="191"/>
                      <a:pt x="71" y="197"/>
                    </a:cubicBezTo>
                    <a:cubicBezTo>
                      <a:pt x="73" y="204"/>
                      <a:pt x="67" y="210"/>
                      <a:pt x="58" y="219"/>
                    </a:cubicBezTo>
                    <a:cubicBezTo>
                      <a:pt x="49" y="228"/>
                      <a:pt x="36" y="240"/>
                      <a:pt x="34" y="253"/>
                    </a:cubicBezTo>
                    <a:cubicBezTo>
                      <a:pt x="32" y="264"/>
                      <a:pt x="37" y="267"/>
                      <a:pt x="50" y="271"/>
                    </a:cubicBezTo>
                    <a:cubicBezTo>
                      <a:pt x="61" y="274"/>
                      <a:pt x="73" y="278"/>
                      <a:pt x="75" y="292"/>
                    </a:cubicBezTo>
                    <a:cubicBezTo>
                      <a:pt x="76" y="308"/>
                      <a:pt x="57" y="315"/>
                      <a:pt x="39" y="322"/>
                    </a:cubicBezTo>
                    <a:cubicBezTo>
                      <a:pt x="27" y="327"/>
                      <a:pt x="11" y="333"/>
                      <a:pt x="11" y="340"/>
                    </a:cubicBezTo>
                    <a:cubicBezTo>
                      <a:pt x="11" y="341"/>
                      <a:pt x="12" y="342"/>
                      <a:pt x="12" y="342"/>
                    </a:cubicBezTo>
                    <a:cubicBezTo>
                      <a:pt x="17" y="341"/>
                      <a:pt x="32" y="331"/>
                      <a:pt x="41" y="325"/>
                    </a:cubicBezTo>
                    <a:cubicBezTo>
                      <a:pt x="47" y="321"/>
                      <a:pt x="53" y="318"/>
                      <a:pt x="57" y="315"/>
                    </a:cubicBezTo>
                    <a:cubicBezTo>
                      <a:pt x="59" y="314"/>
                      <a:pt x="61" y="314"/>
                      <a:pt x="62" y="314"/>
                    </a:cubicBezTo>
                    <a:cubicBezTo>
                      <a:pt x="72" y="314"/>
                      <a:pt x="72" y="325"/>
                      <a:pt x="72" y="334"/>
                    </a:cubicBezTo>
                    <a:cubicBezTo>
                      <a:pt x="72" y="355"/>
                      <a:pt x="75" y="363"/>
                      <a:pt x="90" y="361"/>
                    </a:cubicBezTo>
                    <a:cubicBezTo>
                      <a:pt x="111" y="357"/>
                      <a:pt x="116" y="338"/>
                      <a:pt x="120" y="323"/>
                    </a:cubicBezTo>
                    <a:cubicBezTo>
                      <a:pt x="122" y="311"/>
                      <a:pt x="125" y="301"/>
                      <a:pt x="134" y="301"/>
                    </a:cubicBezTo>
                    <a:lnTo>
                      <a:pt x="136" y="301"/>
                    </a:lnTo>
                    <a:cubicBezTo>
                      <a:pt x="141" y="302"/>
                      <a:pt x="143" y="304"/>
                      <a:pt x="144" y="306"/>
                    </a:cubicBezTo>
                    <a:cubicBezTo>
                      <a:pt x="148" y="311"/>
                      <a:pt x="146" y="318"/>
                      <a:pt x="145" y="326"/>
                    </a:cubicBezTo>
                    <a:cubicBezTo>
                      <a:pt x="143" y="335"/>
                      <a:pt x="141" y="347"/>
                      <a:pt x="146" y="357"/>
                    </a:cubicBezTo>
                    <a:cubicBezTo>
                      <a:pt x="155" y="374"/>
                      <a:pt x="142" y="394"/>
                      <a:pt x="131" y="412"/>
                    </a:cubicBezTo>
                    <a:cubicBezTo>
                      <a:pt x="126" y="421"/>
                      <a:pt x="119" y="431"/>
                      <a:pt x="120" y="436"/>
                    </a:cubicBezTo>
                    <a:cubicBezTo>
                      <a:pt x="120" y="438"/>
                      <a:pt x="129" y="442"/>
                      <a:pt x="151" y="442"/>
                    </a:cubicBezTo>
                    <a:cubicBezTo>
                      <a:pt x="175" y="442"/>
                      <a:pt x="206" y="436"/>
                      <a:pt x="219" y="422"/>
                    </a:cubicBezTo>
                    <a:cubicBezTo>
                      <a:pt x="234" y="406"/>
                      <a:pt x="250" y="406"/>
                      <a:pt x="256" y="419"/>
                    </a:cubicBezTo>
                    <a:cubicBezTo>
                      <a:pt x="260" y="429"/>
                      <a:pt x="257" y="443"/>
                      <a:pt x="248" y="453"/>
                    </a:cubicBezTo>
                    <a:cubicBezTo>
                      <a:pt x="241" y="461"/>
                      <a:pt x="238" y="469"/>
                      <a:pt x="240" y="475"/>
                    </a:cubicBezTo>
                    <a:cubicBezTo>
                      <a:pt x="242" y="482"/>
                      <a:pt x="248" y="488"/>
                      <a:pt x="258" y="491"/>
                    </a:cubicBezTo>
                    <a:lnTo>
                      <a:pt x="259" y="492"/>
                    </a:lnTo>
                    <a:cubicBezTo>
                      <a:pt x="274" y="497"/>
                      <a:pt x="283" y="500"/>
                      <a:pt x="286" y="507"/>
                    </a:cubicBezTo>
                    <a:cubicBezTo>
                      <a:pt x="288" y="514"/>
                      <a:pt x="285" y="521"/>
                      <a:pt x="281" y="528"/>
                    </a:cubicBezTo>
                    <a:cubicBezTo>
                      <a:pt x="276" y="537"/>
                      <a:pt x="277" y="551"/>
                      <a:pt x="277" y="565"/>
                    </a:cubicBezTo>
                    <a:cubicBezTo>
                      <a:pt x="278" y="576"/>
                      <a:pt x="278" y="587"/>
                      <a:pt x="275" y="595"/>
                    </a:cubicBezTo>
                    <a:cubicBezTo>
                      <a:pt x="270" y="610"/>
                      <a:pt x="241" y="612"/>
                      <a:pt x="228" y="612"/>
                    </a:cubicBezTo>
                    <a:cubicBezTo>
                      <a:pt x="216" y="612"/>
                      <a:pt x="188" y="610"/>
                      <a:pt x="186" y="598"/>
                    </a:cubicBezTo>
                    <a:cubicBezTo>
                      <a:pt x="186" y="598"/>
                      <a:pt x="185" y="598"/>
                      <a:pt x="183" y="598"/>
                    </a:cubicBezTo>
                    <a:cubicBezTo>
                      <a:pt x="179" y="598"/>
                      <a:pt x="175" y="600"/>
                      <a:pt x="173" y="602"/>
                    </a:cubicBezTo>
                    <a:cubicBezTo>
                      <a:pt x="173" y="603"/>
                      <a:pt x="172" y="604"/>
                      <a:pt x="173" y="607"/>
                    </a:cubicBezTo>
                    <a:cubicBezTo>
                      <a:pt x="179" y="619"/>
                      <a:pt x="169" y="630"/>
                      <a:pt x="161" y="640"/>
                    </a:cubicBezTo>
                    <a:cubicBezTo>
                      <a:pt x="156" y="645"/>
                      <a:pt x="151" y="652"/>
                      <a:pt x="151" y="656"/>
                    </a:cubicBezTo>
                    <a:cubicBezTo>
                      <a:pt x="152" y="659"/>
                      <a:pt x="162" y="662"/>
                      <a:pt x="168" y="664"/>
                    </a:cubicBezTo>
                    <a:cubicBezTo>
                      <a:pt x="180" y="668"/>
                      <a:pt x="196" y="672"/>
                      <a:pt x="196" y="686"/>
                    </a:cubicBezTo>
                    <a:cubicBezTo>
                      <a:pt x="198" y="710"/>
                      <a:pt x="159" y="732"/>
                      <a:pt x="119" y="744"/>
                    </a:cubicBezTo>
                    <a:cubicBezTo>
                      <a:pt x="111" y="746"/>
                      <a:pt x="106" y="749"/>
                      <a:pt x="107" y="752"/>
                    </a:cubicBezTo>
                    <a:cubicBezTo>
                      <a:pt x="108" y="759"/>
                      <a:pt x="121" y="767"/>
                      <a:pt x="134" y="767"/>
                    </a:cubicBezTo>
                    <a:cubicBezTo>
                      <a:pt x="138" y="767"/>
                      <a:pt x="141" y="766"/>
                      <a:pt x="143" y="765"/>
                    </a:cubicBezTo>
                    <a:cubicBezTo>
                      <a:pt x="156" y="755"/>
                      <a:pt x="164" y="760"/>
                      <a:pt x="170" y="765"/>
                    </a:cubicBezTo>
                    <a:cubicBezTo>
                      <a:pt x="175" y="770"/>
                      <a:pt x="180" y="774"/>
                      <a:pt x="192" y="774"/>
                    </a:cubicBezTo>
                    <a:cubicBezTo>
                      <a:pt x="204" y="774"/>
                      <a:pt x="215" y="778"/>
                      <a:pt x="225" y="782"/>
                    </a:cubicBezTo>
                    <a:cubicBezTo>
                      <a:pt x="240" y="787"/>
                      <a:pt x="254" y="791"/>
                      <a:pt x="270" y="785"/>
                    </a:cubicBezTo>
                    <a:cubicBezTo>
                      <a:pt x="279" y="782"/>
                      <a:pt x="286" y="780"/>
                      <a:pt x="291" y="780"/>
                    </a:cubicBezTo>
                    <a:cubicBezTo>
                      <a:pt x="299" y="780"/>
                      <a:pt x="301" y="784"/>
                      <a:pt x="302" y="786"/>
                    </a:cubicBezTo>
                    <a:cubicBezTo>
                      <a:pt x="304" y="791"/>
                      <a:pt x="303" y="799"/>
                      <a:pt x="282" y="815"/>
                    </a:cubicBezTo>
                    <a:cubicBezTo>
                      <a:pt x="271" y="824"/>
                      <a:pt x="257" y="825"/>
                      <a:pt x="248" y="825"/>
                    </a:cubicBezTo>
                    <a:cubicBezTo>
                      <a:pt x="242" y="825"/>
                      <a:pt x="236" y="824"/>
                      <a:pt x="230" y="824"/>
                    </a:cubicBezTo>
                    <a:cubicBezTo>
                      <a:pt x="225" y="824"/>
                      <a:pt x="220" y="823"/>
                      <a:pt x="215" y="823"/>
                    </a:cubicBezTo>
                    <a:cubicBezTo>
                      <a:pt x="207" y="823"/>
                      <a:pt x="201" y="824"/>
                      <a:pt x="197" y="827"/>
                    </a:cubicBezTo>
                    <a:cubicBezTo>
                      <a:pt x="176" y="838"/>
                      <a:pt x="106" y="904"/>
                      <a:pt x="101" y="932"/>
                    </a:cubicBezTo>
                    <a:cubicBezTo>
                      <a:pt x="101" y="934"/>
                      <a:pt x="100" y="936"/>
                      <a:pt x="101" y="937"/>
                    </a:cubicBezTo>
                    <a:lnTo>
                      <a:pt x="102" y="938"/>
                    </a:lnTo>
                    <a:cubicBezTo>
                      <a:pt x="104" y="938"/>
                      <a:pt x="110" y="933"/>
                      <a:pt x="115" y="929"/>
                    </a:cubicBezTo>
                    <a:cubicBezTo>
                      <a:pt x="123" y="921"/>
                      <a:pt x="135" y="911"/>
                      <a:pt x="151" y="904"/>
                    </a:cubicBezTo>
                    <a:cubicBezTo>
                      <a:pt x="159" y="901"/>
                      <a:pt x="166" y="899"/>
                      <a:pt x="172" y="899"/>
                    </a:cubicBezTo>
                    <a:cubicBezTo>
                      <a:pt x="183" y="899"/>
                      <a:pt x="191" y="904"/>
                      <a:pt x="197" y="909"/>
                    </a:cubicBezTo>
                    <a:cubicBezTo>
                      <a:pt x="202" y="912"/>
                      <a:pt x="206" y="914"/>
                      <a:pt x="210" y="915"/>
                    </a:cubicBezTo>
                    <a:cubicBezTo>
                      <a:pt x="217" y="915"/>
                      <a:pt x="220" y="907"/>
                      <a:pt x="223" y="900"/>
                    </a:cubicBezTo>
                    <a:cubicBezTo>
                      <a:pt x="227" y="891"/>
                      <a:pt x="232" y="881"/>
                      <a:pt x="242" y="881"/>
                    </a:cubicBezTo>
                    <a:cubicBezTo>
                      <a:pt x="243" y="881"/>
                      <a:pt x="244" y="881"/>
                      <a:pt x="245" y="881"/>
                    </a:cubicBezTo>
                    <a:cubicBezTo>
                      <a:pt x="249" y="882"/>
                      <a:pt x="255" y="880"/>
                      <a:pt x="261" y="878"/>
                    </a:cubicBezTo>
                    <a:cubicBezTo>
                      <a:pt x="271" y="875"/>
                      <a:pt x="283" y="870"/>
                      <a:pt x="300" y="873"/>
                    </a:cubicBezTo>
                    <a:cubicBezTo>
                      <a:pt x="320" y="876"/>
                      <a:pt x="338" y="871"/>
                      <a:pt x="355" y="858"/>
                    </a:cubicBezTo>
                    <a:cubicBezTo>
                      <a:pt x="364" y="850"/>
                      <a:pt x="380" y="857"/>
                      <a:pt x="395" y="864"/>
                    </a:cubicBezTo>
                    <a:cubicBezTo>
                      <a:pt x="403" y="868"/>
                      <a:pt x="411" y="872"/>
                      <a:pt x="415" y="872"/>
                    </a:cubicBezTo>
                    <a:cubicBezTo>
                      <a:pt x="429" y="863"/>
                      <a:pt x="481" y="854"/>
                      <a:pt x="506" y="855"/>
                    </a:cubicBezTo>
                    <a:lnTo>
                      <a:pt x="506" y="855"/>
                    </a:lnTo>
                    <a:cubicBezTo>
                      <a:pt x="530" y="855"/>
                      <a:pt x="591" y="828"/>
                      <a:pt x="607" y="813"/>
                    </a:cubicBezTo>
                    <a:cubicBezTo>
                      <a:pt x="610" y="810"/>
                      <a:pt x="611" y="808"/>
                      <a:pt x="611" y="808"/>
                    </a:cubicBezTo>
                    <a:cubicBezTo>
                      <a:pt x="610" y="808"/>
                      <a:pt x="606" y="806"/>
                      <a:pt x="594" y="806"/>
                    </a:cubicBezTo>
                    <a:cubicBezTo>
                      <a:pt x="590" y="806"/>
                      <a:pt x="584" y="806"/>
                      <a:pt x="580" y="807"/>
                    </a:cubicBezTo>
                    <a:cubicBezTo>
                      <a:pt x="569" y="809"/>
                      <a:pt x="562" y="805"/>
                      <a:pt x="559" y="798"/>
                    </a:cubicBezTo>
                    <a:cubicBezTo>
                      <a:pt x="555" y="787"/>
                      <a:pt x="563" y="768"/>
                      <a:pt x="580" y="752"/>
                    </a:cubicBezTo>
                    <a:cubicBezTo>
                      <a:pt x="587" y="745"/>
                      <a:pt x="594" y="740"/>
                      <a:pt x="602" y="734"/>
                    </a:cubicBezTo>
                    <a:cubicBezTo>
                      <a:pt x="621" y="719"/>
                      <a:pt x="640" y="704"/>
                      <a:pt x="642" y="682"/>
                    </a:cubicBezTo>
                    <a:cubicBezTo>
                      <a:pt x="642" y="677"/>
                      <a:pt x="639" y="671"/>
                      <a:pt x="634" y="665"/>
                    </a:cubicBezTo>
                    <a:cubicBezTo>
                      <a:pt x="622" y="652"/>
                      <a:pt x="597" y="643"/>
                      <a:pt x="582" y="643"/>
                    </a:cubicBezTo>
                    <a:cubicBezTo>
                      <a:pt x="577" y="643"/>
                      <a:pt x="573" y="644"/>
                      <a:pt x="573" y="646"/>
                    </a:cubicBezTo>
                    <a:cubicBezTo>
                      <a:pt x="568" y="656"/>
                      <a:pt x="561" y="661"/>
                      <a:pt x="552" y="661"/>
                    </a:cubicBezTo>
                    <a:cubicBezTo>
                      <a:pt x="543" y="661"/>
                      <a:pt x="533" y="654"/>
                      <a:pt x="525" y="642"/>
                    </a:cubicBezTo>
                    <a:cubicBezTo>
                      <a:pt x="517" y="628"/>
                      <a:pt x="522" y="615"/>
                      <a:pt x="525" y="607"/>
                    </a:cubicBezTo>
                    <a:cubicBezTo>
                      <a:pt x="525" y="605"/>
                      <a:pt x="526" y="604"/>
                      <a:pt x="526" y="602"/>
                    </a:cubicBezTo>
                    <a:cubicBezTo>
                      <a:pt x="517" y="600"/>
                      <a:pt x="509" y="589"/>
                      <a:pt x="506" y="584"/>
                    </a:cubicBezTo>
                    <a:cubicBezTo>
                      <a:pt x="501" y="575"/>
                      <a:pt x="496" y="562"/>
                      <a:pt x="498" y="554"/>
                    </a:cubicBezTo>
                    <a:cubicBezTo>
                      <a:pt x="500" y="549"/>
                      <a:pt x="493" y="522"/>
                      <a:pt x="479" y="499"/>
                    </a:cubicBezTo>
                    <a:cubicBezTo>
                      <a:pt x="472" y="487"/>
                      <a:pt x="460" y="472"/>
                      <a:pt x="445" y="469"/>
                    </a:cubicBezTo>
                    <a:cubicBezTo>
                      <a:pt x="408" y="460"/>
                      <a:pt x="399" y="414"/>
                      <a:pt x="393" y="384"/>
                    </a:cubicBezTo>
                    <a:cubicBezTo>
                      <a:pt x="392" y="379"/>
                      <a:pt x="391" y="375"/>
                      <a:pt x="390" y="372"/>
                    </a:cubicBezTo>
                    <a:cubicBezTo>
                      <a:pt x="387" y="359"/>
                      <a:pt x="381" y="357"/>
                      <a:pt x="371" y="354"/>
                    </a:cubicBezTo>
                    <a:cubicBezTo>
                      <a:pt x="362" y="352"/>
                      <a:pt x="350" y="348"/>
                      <a:pt x="340" y="335"/>
                    </a:cubicBezTo>
                    <a:cubicBezTo>
                      <a:pt x="333" y="327"/>
                      <a:pt x="324" y="322"/>
                      <a:pt x="311" y="322"/>
                    </a:cubicBezTo>
                    <a:cubicBezTo>
                      <a:pt x="303" y="322"/>
                      <a:pt x="296" y="324"/>
                      <a:pt x="289" y="325"/>
                    </a:cubicBezTo>
                    <a:cubicBezTo>
                      <a:pt x="284" y="326"/>
                      <a:pt x="280" y="326"/>
                      <a:pt x="277" y="327"/>
                    </a:cubicBezTo>
                    <a:cubicBezTo>
                      <a:pt x="277" y="327"/>
                      <a:pt x="277" y="327"/>
                      <a:pt x="276" y="327"/>
                    </a:cubicBezTo>
                    <a:cubicBezTo>
                      <a:pt x="270" y="327"/>
                      <a:pt x="266" y="324"/>
                      <a:pt x="264" y="319"/>
                    </a:cubicBezTo>
                    <a:cubicBezTo>
                      <a:pt x="260" y="305"/>
                      <a:pt x="280" y="280"/>
                      <a:pt x="300" y="266"/>
                    </a:cubicBezTo>
                    <a:cubicBezTo>
                      <a:pt x="324" y="250"/>
                      <a:pt x="356" y="157"/>
                      <a:pt x="356" y="138"/>
                    </a:cubicBezTo>
                    <a:cubicBezTo>
                      <a:pt x="354" y="135"/>
                      <a:pt x="336" y="129"/>
                      <a:pt x="291" y="129"/>
                    </a:cubicBezTo>
                    <a:cubicBezTo>
                      <a:pt x="261" y="129"/>
                      <a:pt x="232" y="132"/>
                      <a:pt x="224" y="136"/>
                    </a:cubicBezTo>
                    <a:cubicBezTo>
                      <a:pt x="219" y="138"/>
                      <a:pt x="215" y="140"/>
                      <a:pt x="210" y="140"/>
                    </a:cubicBezTo>
                    <a:cubicBezTo>
                      <a:pt x="195" y="140"/>
                      <a:pt x="184" y="129"/>
                      <a:pt x="182" y="119"/>
                    </a:cubicBezTo>
                    <a:cubicBezTo>
                      <a:pt x="181" y="111"/>
                      <a:pt x="185" y="104"/>
                      <a:pt x="193" y="101"/>
                    </a:cubicBezTo>
                    <a:cubicBezTo>
                      <a:pt x="212" y="93"/>
                      <a:pt x="248" y="55"/>
                      <a:pt x="247" y="44"/>
                    </a:cubicBezTo>
                    <a:cubicBezTo>
                      <a:pt x="245" y="35"/>
                      <a:pt x="251" y="27"/>
                      <a:pt x="256" y="20"/>
                    </a:cubicBezTo>
                    <a:cubicBezTo>
                      <a:pt x="264" y="9"/>
                      <a:pt x="265" y="7"/>
                      <a:pt x="260" y="2"/>
                    </a:cubicBezTo>
                    <a:cubicBezTo>
                      <a:pt x="258" y="0"/>
                      <a:pt x="256" y="0"/>
                      <a:pt x="256" y="0"/>
                    </a:cubicBezTo>
                    <a:cubicBezTo>
                      <a:pt x="254" y="0"/>
                      <a:pt x="250" y="8"/>
                      <a:pt x="248" y="12"/>
                    </a:cubicBezTo>
                    <a:cubicBezTo>
                      <a:pt x="244" y="20"/>
                      <a:pt x="240" y="28"/>
                      <a:pt x="234" y="33"/>
                    </a:cubicBezTo>
                    <a:cubicBezTo>
                      <a:pt x="220" y="44"/>
                      <a:pt x="195" y="45"/>
                      <a:pt x="146" y="35"/>
                    </a:cubicBezTo>
                    <a:cubicBezTo>
                      <a:pt x="137" y="34"/>
                      <a:pt x="130" y="36"/>
                      <a:pt x="123" y="43"/>
                    </a:cubicBezTo>
                    <a:cubicBezTo>
                      <a:pt x="110" y="57"/>
                      <a:pt x="105" y="81"/>
                      <a:pt x="106" y="93"/>
                    </a:cubicBezTo>
                    <a:cubicBezTo>
                      <a:pt x="107" y="107"/>
                      <a:pt x="95" y="117"/>
                      <a:pt x="85" y="125"/>
                    </a:cubicBezTo>
                    <a:cubicBezTo>
                      <a:pt x="76" y="133"/>
                      <a:pt x="70" y="139"/>
                      <a:pt x="72" y="144"/>
                    </a:cubicBezTo>
                    <a:cubicBezTo>
                      <a:pt x="75" y="153"/>
                      <a:pt x="75" y="162"/>
                      <a:pt x="70" y="169"/>
                    </a:cubicBezTo>
                    <a:cubicBezTo>
                      <a:pt x="64" y="178"/>
                      <a:pt x="52" y="179"/>
                      <a:pt x="43" y="171"/>
                    </a:cubicBezTo>
                    <a:cubicBezTo>
                      <a:pt x="41" y="169"/>
                      <a:pt x="38" y="167"/>
                      <a:pt x="36" y="164"/>
                    </a:cubicBezTo>
                    <a:cubicBezTo>
                      <a:pt x="30" y="157"/>
                      <a:pt x="24" y="150"/>
                      <a:pt x="16" y="150"/>
                    </a:cubicBezTo>
                    <a:cubicBezTo>
                      <a:pt x="13" y="150"/>
                      <a:pt x="9" y="151"/>
                      <a:pt x="5" y="15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2" name="Freeform 248">
                <a:extLst>
                  <a:ext uri="{FF2B5EF4-FFF2-40B4-BE49-F238E27FC236}">
                    <a16:creationId xmlns:a16="http://schemas.microsoft.com/office/drawing/2014/main" id="{BC7D46CF-9DB3-40FE-8CA3-4DA40EDF1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9426" y="4109196"/>
                <a:ext cx="253668" cy="311914"/>
              </a:xfrm>
              <a:custGeom>
                <a:avLst/>
                <a:gdLst>
                  <a:gd name="T0" fmla="*/ 566 w 595"/>
                  <a:gd name="T1" fmla="*/ 107 h 732"/>
                  <a:gd name="T2" fmla="*/ 572 w 595"/>
                  <a:gd name="T3" fmla="*/ 72 h 732"/>
                  <a:gd name="T4" fmla="*/ 520 w 595"/>
                  <a:gd name="T5" fmla="*/ 53 h 732"/>
                  <a:gd name="T6" fmla="*/ 440 w 595"/>
                  <a:gd name="T7" fmla="*/ 97 h 732"/>
                  <a:gd name="T8" fmla="*/ 412 w 595"/>
                  <a:gd name="T9" fmla="*/ 111 h 732"/>
                  <a:gd name="T10" fmla="*/ 235 w 595"/>
                  <a:gd name="T11" fmla="*/ 44 h 732"/>
                  <a:gd name="T12" fmla="*/ 159 w 595"/>
                  <a:gd name="T13" fmla="*/ 30 h 732"/>
                  <a:gd name="T14" fmla="*/ 113 w 595"/>
                  <a:gd name="T15" fmla="*/ 7 h 732"/>
                  <a:gd name="T16" fmla="*/ 73 w 595"/>
                  <a:gd name="T17" fmla="*/ 4 h 732"/>
                  <a:gd name="T18" fmla="*/ 10 w 595"/>
                  <a:gd name="T19" fmla="*/ 51 h 732"/>
                  <a:gd name="T20" fmla="*/ 49 w 595"/>
                  <a:gd name="T21" fmla="*/ 134 h 732"/>
                  <a:gd name="T22" fmla="*/ 81 w 595"/>
                  <a:gd name="T23" fmla="*/ 164 h 732"/>
                  <a:gd name="T24" fmla="*/ 24 w 595"/>
                  <a:gd name="T25" fmla="*/ 321 h 732"/>
                  <a:gd name="T26" fmla="*/ 23 w 595"/>
                  <a:gd name="T27" fmla="*/ 323 h 732"/>
                  <a:gd name="T28" fmla="*/ 21 w 595"/>
                  <a:gd name="T29" fmla="*/ 326 h 732"/>
                  <a:gd name="T30" fmla="*/ 19 w 595"/>
                  <a:gd name="T31" fmla="*/ 329 h 732"/>
                  <a:gd name="T32" fmla="*/ 17 w 595"/>
                  <a:gd name="T33" fmla="*/ 334 h 732"/>
                  <a:gd name="T34" fmla="*/ 14 w 595"/>
                  <a:gd name="T35" fmla="*/ 340 h 732"/>
                  <a:gd name="T36" fmla="*/ 10 w 595"/>
                  <a:gd name="T37" fmla="*/ 348 h 732"/>
                  <a:gd name="T38" fmla="*/ 7 w 595"/>
                  <a:gd name="T39" fmla="*/ 358 h 732"/>
                  <a:gd name="T40" fmla="*/ 54 w 595"/>
                  <a:gd name="T41" fmla="*/ 393 h 732"/>
                  <a:gd name="T42" fmla="*/ 0 w 595"/>
                  <a:gd name="T43" fmla="*/ 441 h 732"/>
                  <a:gd name="T44" fmla="*/ 288 w 595"/>
                  <a:gd name="T45" fmla="*/ 599 h 732"/>
                  <a:gd name="T46" fmla="*/ 301 w 595"/>
                  <a:gd name="T47" fmla="*/ 658 h 732"/>
                  <a:gd name="T48" fmla="*/ 314 w 595"/>
                  <a:gd name="T49" fmla="*/ 667 h 732"/>
                  <a:gd name="T50" fmla="*/ 329 w 595"/>
                  <a:gd name="T51" fmla="*/ 678 h 732"/>
                  <a:gd name="T52" fmla="*/ 346 w 595"/>
                  <a:gd name="T53" fmla="*/ 691 h 732"/>
                  <a:gd name="T54" fmla="*/ 365 w 595"/>
                  <a:gd name="T55" fmla="*/ 704 h 732"/>
                  <a:gd name="T56" fmla="*/ 385 w 595"/>
                  <a:gd name="T57" fmla="*/ 718 h 732"/>
                  <a:gd name="T58" fmla="*/ 403 w 595"/>
                  <a:gd name="T59" fmla="*/ 731 h 732"/>
                  <a:gd name="T60" fmla="*/ 506 w 595"/>
                  <a:gd name="T61" fmla="*/ 544 h 732"/>
                  <a:gd name="T62" fmla="*/ 545 w 595"/>
                  <a:gd name="T63" fmla="*/ 521 h 732"/>
                  <a:gd name="T64" fmla="*/ 566 w 595"/>
                  <a:gd name="T65" fmla="*/ 504 h 732"/>
                  <a:gd name="T66" fmla="*/ 534 w 595"/>
                  <a:gd name="T67" fmla="*/ 44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95" h="732">
                    <a:moveTo>
                      <a:pt x="530" y="163"/>
                    </a:moveTo>
                    <a:lnTo>
                      <a:pt x="566" y="107"/>
                    </a:lnTo>
                    <a:lnTo>
                      <a:pt x="594" y="66"/>
                    </a:lnTo>
                    <a:cubicBezTo>
                      <a:pt x="583" y="68"/>
                      <a:pt x="575" y="71"/>
                      <a:pt x="572" y="72"/>
                    </a:cubicBezTo>
                    <a:cubicBezTo>
                      <a:pt x="557" y="80"/>
                      <a:pt x="533" y="70"/>
                      <a:pt x="527" y="54"/>
                    </a:cubicBezTo>
                    <a:cubicBezTo>
                      <a:pt x="526" y="53"/>
                      <a:pt x="524" y="53"/>
                      <a:pt x="520" y="53"/>
                    </a:cubicBezTo>
                    <a:cubicBezTo>
                      <a:pt x="509" y="53"/>
                      <a:pt x="488" y="60"/>
                      <a:pt x="469" y="71"/>
                    </a:cubicBezTo>
                    <a:cubicBezTo>
                      <a:pt x="457" y="77"/>
                      <a:pt x="448" y="88"/>
                      <a:pt x="440" y="97"/>
                    </a:cubicBezTo>
                    <a:cubicBezTo>
                      <a:pt x="432" y="106"/>
                      <a:pt x="426" y="113"/>
                      <a:pt x="418" y="113"/>
                    </a:cubicBezTo>
                    <a:cubicBezTo>
                      <a:pt x="416" y="113"/>
                      <a:pt x="414" y="112"/>
                      <a:pt x="412" y="111"/>
                    </a:cubicBezTo>
                    <a:cubicBezTo>
                      <a:pt x="404" y="105"/>
                      <a:pt x="345" y="97"/>
                      <a:pt x="327" y="97"/>
                    </a:cubicBezTo>
                    <a:cubicBezTo>
                      <a:pt x="307" y="97"/>
                      <a:pt x="250" y="58"/>
                      <a:pt x="235" y="44"/>
                    </a:cubicBezTo>
                    <a:cubicBezTo>
                      <a:pt x="227" y="37"/>
                      <a:pt x="205" y="36"/>
                      <a:pt x="188" y="35"/>
                    </a:cubicBezTo>
                    <a:cubicBezTo>
                      <a:pt x="175" y="34"/>
                      <a:pt x="164" y="33"/>
                      <a:pt x="159" y="30"/>
                    </a:cubicBezTo>
                    <a:cubicBezTo>
                      <a:pt x="155" y="28"/>
                      <a:pt x="149" y="26"/>
                      <a:pt x="143" y="23"/>
                    </a:cubicBezTo>
                    <a:cubicBezTo>
                      <a:pt x="131" y="19"/>
                      <a:pt x="119" y="14"/>
                      <a:pt x="113" y="7"/>
                    </a:cubicBezTo>
                    <a:cubicBezTo>
                      <a:pt x="109" y="2"/>
                      <a:pt x="100" y="0"/>
                      <a:pt x="87" y="1"/>
                    </a:cubicBezTo>
                    <a:cubicBezTo>
                      <a:pt x="83" y="2"/>
                      <a:pt x="78" y="2"/>
                      <a:pt x="73" y="4"/>
                    </a:cubicBezTo>
                    <a:cubicBezTo>
                      <a:pt x="57" y="7"/>
                      <a:pt x="19" y="30"/>
                      <a:pt x="17" y="40"/>
                    </a:cubicBezTo>
                    <a:cubicBezTo>
                      <a:pt x="16" y="44"/>
                      <a:pt x="13" y="48"/>
                      <a:pt x="10" y="51"/>
                    </a:cubicBezTo>
                    <a:lnTo>
                      <a:pt x="41" y="79"/>
                    </a:lnTo>
                    <a:lnTo>
                      <a:pt x="49" y="134"/>
                    </a:lnTo>
                    <a:lnTo>
                      <a:pt x="81" y="162"/>
                    </a:lnTo>
                    <a:lnTo>
                      <a:pt x="81" y="164"/>
                    </a:lnTo>
                    <a:cubicBezTo>
                      <a:pt x="81" y="165"/>
                      <a:pt x="81" y="196"/>
                      <a:pt x="77" y="228"/>
                    </a:cubicBezTo>
                    <a:cubicBezTo>
                      <a:pt x="73" y="262"/>
                      <a:pt x="43" y="302"/>
                      <a:pt x="24" y="321"/>
                    </a:cubicBezTo>
                    <a:cubicBezTo>
                      <a:pt x="24" y="321"/>
                      <a:pt x="24" y="322"/>
                      <a:pt x="23" y="322"/>
                    </a:cubicBezTo>
                    <a:cubicBezTo>
                      <a:pt x="23" y="323"/>
                      <a:pt x="23" y="323"/>
                      <a:pt x="23" y="323"/>
                    </a:cubicBezTo>
                    <a:lnTo>
                      <a:pt x="22" y="324"/>
                    </a:lnTo>
                    <a:cubicBezTo>
                      <a:pt x="22" y="325"/>
                      <a:pt x="21" y="325"/>
                      <a:pt x="21" y="326"/>
                    </a:cubicBezTo>
                    <a:cubicBezTo>
                      <a:pt x="21" y="326"/>
                      <a:pt x="21" y="327"/>
                      <a:pt x="20" y="327"/>
                    </a:cubicBezTo>
                    <a:cubicBezTo>
                      <a:pt x="20" y="328"/>
                      <a:pt x="19" y="329"/>
                      <a:pt x="19" y="329"/>
                    </a:cubicBezTo>
                    <a:cubicBezTo>
                      <a:pt x="19" y="330"/>
                      <a:pt x="18" y="331"/>
                      <a:pt x="18" y="332"/>
                    </a:cubicBezTo>
                    <a:cubicBezTo>
                      <a:pt x="18" y="332"/>
                      <a:pt x="17" y="333"/>
                      <a:pt x="17" y="334"/>
                    </a:cubicBezTo>
                    <a:cubicBezTo>
                      <a:pt x="16" y="335"/>
                      <a:pt x="16" y="336"/>
                      <a:pt x="15" y="337"/>
                    </a:cubicBezTo>
                    <a:cubicBezTo>
                      <a:pt x="15" y="338"/>
                      <a:pt x="14" y="339"/>
                      <a:pt x="14" y="340"/>
                    </a:cubicBezTo>
                    <a:cubicBezTo>
                      <a:pt x="13" y="341"/>
                      <a:pt x="13" y="343"/>
                      <a:pt x="12" y="344"/>
                    </a:cubicBezTo>
                    <a:cubicBezTo>
                      <a:pt x="12" y="345"/>
                      <a:pt x="11" y="347"/>
                      <a:pt x="10" y="348"/>
                    </a:cubicBezTo>
                    <a:cubicBezTo>
                      <a:pt x="10" y="349"/>
                      <a:pt x="9" y="351"/>
                      <a:pt x="9" y="353"/>
                    </a:cubicBezTo>
                    <a:cubicBezTo>
                      <a:pt x="8" y="354"/>
                      <a:pt x="7" y="356"/>
                      <a:pt x="7" y="358"/>
                    </a:cubicBezTo>
                    <a:cubicBezTo>
                      <a:pt x="6" y="358"/>
                      <a:pt x="6" y="359"/>
                      <a:pt x="6" y="360"/>
                    </a:cubicBezTo>
                    <a:cubicBezTo>
                      <a:pt x="25" y="366"/>
                      <a:pt x="57" y="377"/>
                      <a:pt x="54" y="393"/>
                    </a:cubicBezTo>
                    <a:cubicBezTo>
                      <a:pt x="52" y="404"/>
                      <a:pt x="41" y="408"/>
                      <a:pt x="29" y="412"/>
                    </a:cubicBezTo>
                    <a:cubicBezTo>
                      <a:pt x="12" y="418"/>
                      <a:pt x="0" y="423"/>
                      <a:pt x="0" y="441"/>
                    </a:cubicBezTo>
                    <a:cubicBezTo>
                      <a:pt x="0" y="443"/>
                      <a:pt x="0" y="444"/>
                      <a:pt x="0" y="445"/>
                    </a:cubicBezTo>
                    <a:lnTo>
                      <a:pt x="288" y="599"/>
                    </a:lnTo>
                    <a:lnTo>
                      <a:pt x="284" y="646"/>
                    </a:lnTo>
                    <a:cubicBezTo>
                      <a:pt x="287" y="648"/>
                      <a:pt x="293" y="653"/>
                      <a:pt x="301" y="658"/>
                    </a:cubicBezTo>
                    <a:cubicBezTo>
                      <a:pt x="303" y="659"/>
                      <a:pt x="305" y="661"/>
                      <a:pt x="306" y="662"/>
                    </a:cubicBezTo>
                    <a:cubicBezTo>
                      <a:pt x="309" y="664"/>
                      <a:pt x="311" y="666"/>
                      <a:pt x="314" y="667"/>
                    </a:cubicBezTo>
                    <a:cubicBezTo>
                      <a:pt x="317" y="670"/>
                      <a:pt x="320" y="672"/>
                      <a:pt x="324" y="674"/>
                    </a:cubicBezTo>
                    <a:cubicBezTo>
                      <a:pt x="325" y="676"/>
                      <a:pt x="327" y="677"/>
                      <a:pt x="329" y="678"/>
                    </a:cubicBezTo>
                    <a:cubicBezTo>
                      <a:pt x="333" y="681"/>
                      <a:pt x="337" y="684"/>
                      <a:pt x="341" y="687"/>
                    </a:cubicBezTo>
                    <a:cubicBezTo>
                      <a:pt x="343" y="688"/>
                      <a:pt x="344" y="689"/>
                      <a:pt x="346" y="691"/>
                    </a:cubicBezTo>
                    <a:cubicBezTo>
                      <a:pt x="351" y="694"/>
                      <a:pt x="355" y="697"/>
                      <a:pt x="360" y="700"/>
                    </a:cubicBezTo>
                    <a:cubicBezTo>
                      <a:pt x="361" y="701"/>
                      <a:pt x="363" y="703"/>
                      <a:pt x="365" y="704"/>
                    </a:cubicBezTo>
                    <a:cubicBezTo>
                      <a:pt x="370" y="707"/>
                      <a:pt x="375" y="711"/>
                      <a:pt x="379" y="714"/>
                    </a:cubicBezTo>
                    <a:cubicBezTo>
                      <a:pt x="381" y="715"/>
                      <a:pt x="383" y="716"/>
                      <a:pt x="385" y="718"/>
                    </a:cubicBezTo>
                    <a:cubicBezTo>
                      <a:pt x="389" y="721"/>
                      <a:pt x="394" y="724"/>
                      <a:pt x="399" y="728"/>
                    </a:cubicBezTo>
                    <a:cubicBezTo>
                      <a:pt x="400" y="729"/>
                      <a:pt x="402" y="730"/>
                      <a:pt x="403" y="731"/>
                    </a:cubicBezTo>
                    <a:cubicBezTo>
                      <a:pt x="430" y="664"/>
                      <a:pt x="466" y="586"/>
                      <a:pt x="476" y="571"/>
                    </a:cubicBezTo>
                    <a:cubicBezTo>
                      <a:pt x="486" y="555"/>
                      <a:pt x="497" y="549"/>
                      <a:pt x="506" y="544"/>
                    </a:cubicBezTo>
                    <a:cubicBezTo>
                      <a:pt x="513" y="541"/>
                      <a:pt x="519" y="538"/>
                      <a:pt x="525" y="531"/>
                    </a:cubicBezTo>
                    <a:cubicBezTo>
                      <a:pt x="531" y="523"/>
                      <a:pt x="537" y="521"/>
                      <a:pt x="545" y="521"/>
                    </a:cubicBezTo>
                    <a:cubicBezTo>
                      <a:pt x="546" y="521"/>
                      <a:pt x="546" y="522"/>
                      <a:pt x="547" y="522"/>
                    </a:cubicBezTo>
                    <a:cubicBezTo>
                      <a:pt x="550" y="522"/>
                      <a:pt x="555" y="522"/>
                      <a:pt x="566" y="504"/>
                    </a:cubicBezTo>
                    <a:cubicBezTo>
                      <a:pt x="567" y="502"/>
                      <a:pt x="569" y="500"/>
                      <a:pt x="570" y="498"/>
                    </a:cubicBezTo>
                    <a:lnTo>
                      <a:pt x="534" y="440"/>
                    </a:lnTo>
                    <a:lnTo>
                      <a:pt x="530" y="163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3" name="Freeform 249">
                <a:extLst>
                  <a:ext uri="{FF2B5EF4-FFF2-40B4-BE49-F238E27FC236}">
                    <a16:creationId xmlns:a16="http://schemas.microsoft.com/office/drawing/2014/main" id="{9D3F0605-62DF-4C3C-AAAE-810587A8E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133623"/>
                <a:ext cx="170992" cy="178506"/>
              </a:xfrm>
              <a:custGeom>
                <a:avLst/>
                <a:gdLst>
                  <a:gd name="T0" fmla="*/ 397 w 402"/>
                  <a:gd name="T1" fmla="*/ 167 h 417"/>
                  <a:gd name="T2" fmla="*/ 401 w 402"/>
                  <a:gd name="T3" fmla="*/ 108 h 417"/>
                  <a:gd name="T4" fmla="*/ 370 w 402"/>
                  <a:gd name="T5" fmla="*/ 81 h 417"/>
                  <a:gd name="T6" fmla="*/ 362 w 402"/>
                  <a:gd name="T7" fmla="*/ 26 h 417"/>
                  <a:gd name="T8" fmla="*/ 333 w 402"/>
                  <a:gd name="T9" fmla="*/ 0 h 417"/>
                  <a:gd name="T10" fmla="*/ 328 w 402"/>
                  <a:gd name="T11" fmla="*/ 3 h 417"/>
                  <a:gd name="T12" fmla="*/ 313 w 402"/>
                  <a:gd name="T13" fmla="*/ 17 h 417"/>
                  <a:gd name="T14" fmla="*/ 287 w 402"/>
                  <a:gd name="T15" fmla="*/ 31 h 417"/>
                  <a:gd name="T16" fmla="*/ 257 w 402"/>
                  <a:gd name="T17" fmla="*/ 25 h 417"/>
                  <a:gd name="T18" fmla="*/ 251 w 402"/>
                  <a:gd name="T19" fmla="*/ 24 h 417"/>
                  <a:gd name="T20" fmla="*/ 209 w 402"/>
                  <a:gd name="T21" fmla="*/ 42 h 417"/>
                  <a:gd name="T22" fmla="*/ 200 w 402"/>
                  <a:gd name="T23" fmla="*/ 47 h 417"/>
                  <a:gd name="T24" fmla="*/ 180 w 402"/>
                  <a:gd name="T25" fmla="*/ 38 h 417"/>
                  <a:gd name="T26" fmla="*/ 158 w 402"/>
                  <a:gd name="T27" fmla="*/ 28 h 417"/>
                  <a:gd name="T28" fmla="*/ 112 w 402"/>
                  <a:gd name="T29" fmla="*/ 40 h 417"/>
                  <a:gd name="T30" fmla="*/ 112 w 402"/>
                  <a:gd name="T31" fmla="*/ 41 h 417"/>
                  <a:gd name="T32" fmla="*/ 105 w 402"/>
                  <a:gd name="T33" fmla="*/ 43 h 417"/>
                  <a:gd name="T34" fmla="*/ 104 w 402"/>
                  <a:gd name="T35" fmla="*/ 45 h 417"/>
                  <a:gd name="T36" fmla="*/ 100 w 402"/>
                  <a:gd name="T37" fmla="*/ 84 h 417"/>
                  <a:gd name="T38" fmla="*/ 99 w 402"/>
                  <a:gd name="T39" fmla="*/ 90 h 417"/>
                  <a:gd name="T40" fmla="*/ 99 w 402"/>
                  <a:gd name="T41" fmla="*/ 90 h 417"/>
                  <a:gd name="T42" fmla="*/ 99 w 402"/>
                  <a:gd name="T43" fmla="*/ 98 h 417"/>
                  <a:gd name="T44" fmla="*/ 99 w 402"/>
                  <a:gd name="T45" fmla="*/ 98 h 417"/>
                  <a:gd name="T46" fmla="*/ 98 w 402"/>
                  <a:gd name="T47" fmla="*/ 105 h 417"/>
                  <a:gd name="T48" fmla="*/ 110 w 402"/>
                  <a:gd name="T49" fmla="*/ 121 h 417"/>
                  <a:gd name="T50" fmla="*/ 124 w 402"/>
                  <a:gd name="T51" fmla="*/ 142 h 417"/>
                  <a:gd name="T52" fmla="*/ 110 w 402"/>
                  <a:gd name="T53" fmla="*/ 170 h 417"/>
                  <a:gd name="T54" fmla="*/ 102 w 402"/>
                  <a:gd name="T55" fmla="*/ 182 h 417"/>
                  <a:gd name="T56" fmla="*/ 65 w 402"/>
                  <a:gd name="T57" fmla="*/ 208 h 417"/>
                  <a:gd name="T58" fmla="*/ 52 w 402"/>
                  <a:gd name="T59" fmla="*/ 227 h 417"/>
                  <a:gd name="T60" fmla="*/ 38 w 402"/>
                  <a:gd name="T61" fmla="*/ 250 h 417"/>
                  <a:gd name="T62" fmla="*/ 28 w 402"/>
                  <a:gd name="T63" fmla="*/ 276 h 417"/>
                  <a:gd name="T64" fmla="*/ 22 w 402"/>
                  <a:gd name="T65" fmla="*/ 302 h 417"/>
                  <a:gd name="T66" fmla="*/ 9 w 402"/>
                  <a:gd name="T67" fmla="*/ 365 h 417"/>
                  <a:gd name="T68" fmla="*/ 8 w 402"/>
                  <a:gd name="T69" fmla="*/ 379 h 417"/>
                  <a:gd name="T70" fmla="*/ 8 w 402"/>
                  <a:gd name="T71" fmla="*/ 383 h 417"/>
                  <a:gd name="T72" fmla="*/ 6 w 402"/>
                  <a:gd name="T73" fmla="*/ 394 h 417"/>
                  <a:gd name="T74" fmla="*/ 5 w 402"/>
                  <a:gd name="T75" fmla="*/ 399 h 417"/>
                  <a:gd name="T76" fmla="*/ 3 w 402"/>
                  <a:gd name="T77" fmla="*/ 408 h 417"/>
                  <a:gd name="T78" fmla="*/ 1 w 402"/>
                  <a:gd name="T79" fmla="*/ 413 h 417"/>
                  <a:gd name="T80" fmla="*/ 0 w 402"/>
                  <a:gd name="T81" fmla="*/ 415 h 417"/>
                  <a:gd name="T82" fmla="*/ 24 w 402"/>
                  <a:gd name="T83" fmla="*/ 409 h 417"/>
                  <a:gd name="T84" fmla="*/ 62 w 402"/>
                  <a:gd name="T85" fmla="*/ 396 h 417"/>
                  <a:gd name="T86" fmla="*/ 62 w 402"/>
                  <a:gd name="T87" fmla="*/ 396 h 417"/>
                  <a:gd name="T88" fmla="*/ 69 w 402"/>
                  <a:gd name="T89" fmla="*/ 394 h 417"/>
                  <a:gd name="T90" fmla="*/ 83 w 402"/>
                  <a:gd name="T91" fmla="*/ 391 h 417"/>
                  <a:gd name="T92" fmla="*/ 88 w 402"/>
                  <a:gd name="T93" fmla="*/ 389 h 417"/>
                  <a:gd name="T94" fmla="*/ 105 w 402"/>
                  <a:gd name="T95" fmla="*/ 385 h 417"/>
                  <a:gd name="T96" fmla="*/ 166 w 402"/>
                  <a:gd name="T97" fmla="*/ 380 h 417"/>
                  <a:gd name="T98" fmla="*/ 226 w 402"/>
                  <a:gd name="T99" fmla="*/ 297 h 417"/>
                  <a:gd name="T100" fmla="*/ 326 w 402"/>
                  <a:gd name="T101" fmla="*/ 298 h 417"/>
                  <a:gd name="T102" fmla="*/ 348 w 402"/>
                  <a:gd name="T103" fmla="*/ 254 h 417"/>
                  <a:gd name="T104" fmla="*/ 397 w 402"/>
                  <a:gd name="T105" fmla="*/ 16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02" h="417">
                    <a:moveTo>
                      <a:pt x="397" y="167"/>
                    </a:moveTo>
                    <a:cubicBezTo>
                      <a:pt x="400" y="142"/>
                      <a:pt x="401" y="116"/>
                      <a:pt x="401" y="108"/>
                    </a:cubicBezTo>
                    <a:lnTo>
                      <a:pt x="370" y="81"/>
                    </a:lnTo>
                    <a:lnTo>
                      <a:pt x="362" y="26"/>
                    </a:lnTo>
                    <a:lnTo>
                      <a:pt x="333" y="0"/>
                    </a:lnTo>
                    <a:cubicBezTo>
                      <a:pt x="331" y="1"/>
                      <a:pt x="330" y="2"/>
                      <a:pt x="328" y="3"/>
                    </a:cubicBezTo>
                    <a:cubicBezTo>
                      <a:pt x="322" y="8"/>
                      <a:pt x="314" y="14"/>
                      <a:pt x="313" y="17"/>
                    </a:cubicBezTo>
                    <a:cubicBezTo>
                      <a:pt x="312" y="23"/>
                      <a:pt x="308" y="31"/>
                      <a:pt x="287" y="31"/>
                    </a:cubicBezTo>
                    <a:cubicBezTo>
                      <a:pt x="276" y="31"/>
                      <a:pt x="265" y="29"/>
                      <a:pt x="257" y="25"/>
                    </a:cubicBezTo>
                    <a:cubicBezTo>
                      <a:pt x="256" y="25"/>
                      <a:pt x="254" y="24"/>
                      <a:pt x="251" y="24"/>
                    </a:cubicBezTo>
                    <a:cubicBezTo>
                      <a:pt x="236" y="24"/>
                      <a:pt x="213" y="36"/>
                      <a:pt x="209" y="42"/>
                    </a:cubicBezTo>
                    <a:cubicBezTo>
                      <a:pt x="207" y="45"/>
                      <a:pt x="204" y="47"/>
                      <a:pt x="200" y="47"/>
                    </a:cubicBezTo>
                    <a:cubicBezTo>
                      <a:pt x="194" y="47"/>
                      <a:pt x="188" y="42"/>
                      <a:pt x="180" y="38"/>
                    </a:cubicBezTo>
                    <a:cubicBezTo>
                      <a:pt x="173" y="33"/>
                      <a:pt x="164" y="28"/>
                      <a:pt x="158" y="28"/>
                    </a:cubicBezTo>
                    <a:cubicBezTo>
                      <a:pt x="147" y="29"/>
                      <a:pt x="125" y="36"/>
                      <a:pt x="112" y="40"/>
                    </a:cubicBezTo>
                    <a:lnTo>
                      <a:pt x="112" y="41"/>
                    </a:lnTo>
                    <a:lnTo>
                      <a:pt x="105" y="43"/>
                    </a:lnTo>
                    <a:cubicBezTo>
                      <a:pt x="104" y="44"/>
                      <a:pt x="104" y="45"/>
                      <a:pt x="104" y="45"/>
                    </a:cubicBezTo>
                    <a:cubicBezTo>
                      <a:pt x="103" y="54"/>
                      <a:pt x="101" y="70"/>
                      <a:pt x="100" y="84"/>
                    </a:cubicBezTo>
                    <a:cubicBezTo>
                      <a:pt x="99" y="86"/>
                      <a:pt x="99" y="88"/>
                      <a:pt x="99" y="90"/>
                    </a:cubicBezTo>
                    <a:lnTo>
                      <a:pt x="99" y="90"/>
                    </a:lnTo>
                    <a:cubicBezTo>
                      <a:pt x="99" y="93"/>
                      <a:pt x="99" y="95"/>
                      <a:pt x="99" y="98"/>
                    </a:cubicBezTo>
                    <a:lnTo>
                      <a:pt x="99" y="98"/>
                    </a:lnTo>
                    <a:cubicBezTo>
                      <a:pt x="98" y="100"/>
                      <a:pt x="98" y="103"/>
                      <a:pt x="98" y="105"/>
                    </a:cubicBezTo>
                    <a:cubicBezTo>
                      <a:pt x="98" y="111"/>
                      <a:pt x="103" y="115"/>
                      <a:pt x="110" y="121"/>
                    </a:cubicBezTo>
                    <a:cubicBezTo>
                      <a:pt x="116" y="126"/>
                      <a:pt x="124" y="132"/>
                      <a:pt x="124" y="142"/>
                    </a:cubicBezTo>
                    <a:cubicBezTo>
                      <a:pt x="124" y="153"/>
                      <a:pt x="116" y="162"/>
                      <a:pt x="110" y="170"/>
                    </a:cubicBezTo>
                    <a:cubicBezTo>
                      <a:pt x="106" y="174"/>
                      <a:pt x="102" y="179"/>
                      <a:pt x="102" y="182"/>
                    </a:cubicBezTo>
                    <a:cubicBezTo>
                      <a:pt x="99" y="197"/>
                      <a:pt x="80" y="204"/>
                      <a:pt x="65" y="208"/>
                    </a:cubicBezTo>
                    <a:cubicBezTo>
                      <a:pt x="59" y="210"/>
                      <a:pt x="56" y="217"/>
                      <a:pt x="52" y="227"/>
                    </a:cubicBezTo>
                    <a:cubicBezTo>
                      <a:pt x="49" y="235"/>
                      <a:pt x="46" y="244"/>
                      <a:pt x="38" y="250"/>
                    </a:cubicBezTo>
                    <a:cubicBezTo>
                      <a:pt x="32" y="254"/>
                      <a:pt x="30" y="265"/>
                      <a:pt x="28" y="276"/>
                    </a:cubicBezTo>
                    <a:cubicBezTo>
                      <a:pt x="27" y="285"/>
                      <a:pt x="25" y="294"/>
                      <a:pt x="22" y="302"/>
                    </a:cubicBezTo>
                    <a:cubicBezTo>
                      <a:pt x="14" y="319"/>
                      <a:pt x="9" y="344"/>
                      <a:pt x="9" y="365"/>
                    </a:cubicBezTo>
                    <a:cubicBezTo>
                      <a:pt x="9" y="370"/>
                      <a:pt x="8" y="374"/>
                      <a:pt x="8" y="379"/>
                    </a:cubicBezTo>
                    <a:cubicBezTo>
                      <a:pt x="8" y="381"/>
                      <a:pt x="8" y="382"/>
                      <a:pt x="8" y="383"/>
                    </a:cubicBezTo>
                    <a:cubicBezTo>
                      <a:pt x="7" y="387"/>
                      <a:pt x="7" y="390"/>
                      <a:pt x="6" y="394"/>
                    </a:cubicBezTo>
                    <a:cubicBezTo>
                      <a:pt x="6" y="396"/>
                      <a:pt x="6" y="397"/>
                      <a:pt x="5" y="399"/>
                    </a:cubicBezTo>
                    <a:cubicBezTo>
                      <a:pt x="5" y="402"/>
                      <a:pt x="4" y="405"/>
                      <a:pt x="3" y="408"/>
                    </a:cubicBezTo>
                    <a:cubicBezTo>
                      <a:pt x="2" y="410"/>
                      <a:pt x="2" y="412"/>
                      <a:pt x="1" y="413"/>
                    </a:cubicBezTo>
                    <a:cubicBezTo>
                      <a:pt x="1" y="414"/>
                      <a:pt x="0" y="415"/>
                      <a:pt x="0" y="415"/>
                    </a:cubicBezTo>
                    <a:cubicBezTo>
                      <a:pt x="12" y="416"/>
                      <a:pt x="16" y="413"/>
                      <a:pt x="24" y="409"/>
                    </a:cubicBezTo>
                    <a:cubicBezTo>
                      <a:pt x="32" y="406"/>
                      <a:pt x="47" y="401"/>
                      <a:pt x="62" y="396"/>
                    </a:cubicBezTo>
                    <a:lnTo>
                      <a:pt x="62" y="396"/>
                    </a:lnTo>
                    <a:lnTo>
                      <a:pt x="69" y="394"/>
                    </a:lnTo>
                    <a:cubicBezTo>
                      <a:pt x="74" y="393"/>
                      <a:pt x="78" y="392"/>
                      <a:pt x="83" y="391"/>
                    </a:cubicBezTo>
                    <a:cubicBezTo>
                      <a:pt x="85" y="390"/>
                      <a:pt x="87" y="390"/>
                      <a:pt x="88" y="389"/>
                    </a:cubicBezTo>
                    <a:cubicBezTo>
                      <a:pt x="98" y="387"/>
                      <a:pt x="105" y="385"/>
                      <a:pt x="105" y="385"/>
                    </a:cubicBezTo>
                    <a:lnTo>
                      <a:pt x="166" y="380"/>
                    </a:lnTo>
                    <a:cubicBezTo>
                      <a:pt x="175" y="355"/>
                      <a:pt x="196" y="306"/>
                      <a:pt x="226" y="297"/>
                    </a:cubicBezTo>
                    <a:cubicBezTo>
                      <a:pt x="252" y="289"/>
                      <a:pt x="290" y="290"/>
                      <a:pt x="326" y="298"/>
                    </a:cubicBezTo>
                    <a:cubicBezTo>
                      <a:pt x="338" y="266"/>
                      <a:pt x="344" y="257"/>
                      <a:pt x="348" y="254"/>
                    </a:cubicBezTo>
                    <a:cubicBezTo>
                      <a:pt x="369" y="232"/>
                      <a:pt x="394" y="195"/>
                      <a:pt x="397" y="167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4" name="Freeform 272">
                <a:extLst>
                  <a:ext uri="{FF2B5EF4-FFF2-40B4-BE49-F238E27FC236}">
                    <a16:creationId xmlns:a16="http://schemas.microsoft.com/office/drawing/2014/main" id="{42C5F247-2352-4C9B-B20F-FAE8C4FAE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1869" y="4370377"/>
                <a:ext cx="306281" cy="257423"/>
              </a:xfrm>
              <a:custGeom>
                <a:avLst/>
                <a:gdLst>
                  <a:gd name="T0" fmla="*/ 486 w 720"/>
                  <a:gd name="T1" fmla="*/ 300 h 602"/>
                  <a:gd name="T2" fmla="*/ 515 w 720"/>
                  <a:gd name="T3" fmla="*/ 292 h 602"/>
                  <a:gd name="T4" fmla="*/ 498 w 720"/>
                  <a:gd name="T5" fmla="*/ 261 h 602"/>
                  <a:gd name="T6" fmla="*/ 434 w 720"/>
                  <a:gd name="T7" fmla="*/ 232 h 602"/>
                  <a:gd name="T8" fmla="*/ 345 w 720"/>
                  <a:gd name="T9" fmla="*/ 174 h 602"/>
                  <a:gd name="T10" fmla="*/ 49 w 720"/>
                  <a:gd name="T11" fmla="*/ 14 h 602"/>
                  <a:gd name="T12" fmla="*/ 0 w 720"/>
                  <a:gd name="T13" fmla="*/ 0 h 602"/>
                  <a:gd name="T14" fmla="*/ 0 w 720"/>
                  <a:gd name="T15" fmla="*/ 470 h 602"/>
                  <a:gd name="T16" fmla="*/ 76 w 720"/>
                  <a:gd name="T17" fmla="*/ 494 h 602"/>
                  <a:gd name="T18" fmla="*/ 153 w 720"/>
                  <a:gd name="T19" fmla="*/ 458 h 602"/>
                  <a:gd name="T20" fmla="*/ 168 w 720"/>
                  <a:gd name="T21" fmla="*/ 442 h 602"/>
                  <a:gd name="T22" fmla="*/ 189 w 720"/>
                  <a:gd name="T23" fmla="*/ 418 h 602"/>
                  <a:gd name="T24" fmla="*/ 209 w 720"/>
                  <a:gd name="T25" fmla="*/ 388 h 602"/>
                  <a:gd name="T26" fmla="*/ 247 w 720"/>
                  <a:gd name="T27" fmla="*/ 375 h 602"/>
                  <a:gd name="T28" fmla="*/ 377 w 720"/>
                  <a:gd name="T29" fmla="*/ 423 h 602"/>
                  <a:gd name="T30" fmla="*/ 436 w 720"/>
                  <a:gd name="T31" fmla="*/ 488 h 602"/>
                  <a:gd name="T32" fmla="*/ 539 w 720"/>
                  <a:gd name="T33" fmla="*/ 571 h 602"/>
                  <a:gd name="T34" fmla="*/ 559 w 720"/>
                  <a:gd name="T35" fmla="*/ 569 h 602"/>
                  <a:gd name="T36" fmla="*/ 633 w 720"/>
                  <a:gd name="T37" fmla="*/ 586 h 602"/>
                  <a:gd name="T38" fmla="*/ 700 w 720"/>
                  <a:gd name="T39" fmla="*/ 600 h 602"/>
                  <a:gd name="T40" fmla="*/ 717 w 720"/>
                  <a:gd name="T41" fmla="*/ 595 h 602"/>
                  <a:gd name="T42" fmla="*/ 687 w 720"/>
                  <a:gd name="T43" fmla="*/ 564 h 602"/>
                  <a:gd name="T44" fmla="*/ 629 w 720"/>
                  <a:gd name="T45" fmla="*/ 506 h 602"/>
                  <a:gd name="T46" fmla="*/ 603 w 720"/>
                  <a:gd name="T47" fmla="*/ 494 h 602"/>
                  <a:gd name="T48" fmla="*/ 555 w 720"/>
                  <a:gd name="T49" fmla="*/ 476 h 602"/>
                  <a:gd name="T50" fmla="*/ 527 w 720"/>
                  <a:gd name="T51" fmla="*/ 422 h 602"/>
                  <a:gd name="T52" fmla="*/ 502 w 720"/>
                  <a:gd name="T53" fmla="*/ 375 h 602"/>
                  <a:gd name="T54" fmla="*/ 460 w 720"/>
                  <a:gd name="T55" fmla="*/ 315 h 602"/>
                  <a:gd name="T56" fmla="*/ 486 w 720"/>
                  <a:gd name="T57" fmla="*/ 30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0" h="602">
                    <a:moveTo>
                      <a:pt x="486" y="300"/>
                    </a:moveTo>
                    <a:cubicBezTo>
                      <a:pt x="502" y="301"/>
                      <a:pt x="513" y="298"/>
                      <a:pt x="515" y="292"/>
                    </a:cubicBezTo>
                    <a:cubicBezTo>
                      <a:pt x="517" y="287"/>
                      <a:pt x="514" y="276"/>
                      <a:pt x="498" y="261"/>
                    </a:cubicBezTo>
                    <a:cubicBezTo>
                      <a:pt x="486" y="250"/>
                      <a:pt x="460" y="241"/>
                      <a:pt x="434" y="232"/>
                    </a:cubicBezTo>
                    <a:cubicBezTo>
                      <a:pt x="392" y="218"/>
                      <a:pt x="348" y="203"/>
                      <a:pt x="345" y="174"/>
                    </a:cubicBezTo>
                    <a:cubicBezTo>
                      <a:pt x="341" y="136"/>
                      <a:pt x="145" y="36"/>
                      <a:pt x="49" y="14"/>
                    </a:cubicBezTo>
                    <a:cubicBezTo>
                      <a:pt x="36" y="11"/>
                      <a:pt x="20" y="7"/>
                      <a:pt x="0" y="0"/>
                    </a:cubicBezTo>
                    <a:lnTo>
                      <a:pt x="0" y="470"/>
                    </a:lnTo>
                    <a:cubicBezTo>
                      <a:pt x="23" y="485"/>
                      <a:pt x="48" y="493"/>
                      <a:pt x="76" y="494"/>
                    </a:cubicBezTo>
                    <a:cubicBezTo>
                      <a:pt x="140" y="497"/>
                      <a:pt x="148" y="474"/>
                      <a:pt x="153" y="458"/>
                    </a:cubicBezTo>
                    <a:cubicBezTo>
                      <a:pt x="155" y="451"/>
                      <a:pt x="158" y="442"/>
                      <a:pt x="168" y="442"/>
                    </a:cubicBezTo>
                    <a:cubicBezTo>
                      <a:pt x="175" y="442"/>
                      <a:pt x="181" y="433"/>
                      <a:pt x="189" y="418"/>
                    </a:cubicBezTo>
                    <a:cubicBezTo>
                      <a:pt x="195" y="408"/>
                      <a:pt x="201" y="398"/>
                      <a:pt x="209" y="388"/>
                    </a:cubicBezTo>
                    <a:cubicBezTo>
                      <a:pt x="215" y="380"/>
                      <a:pt x="229" y="375"/>
                      <a:pt x="247" y="375"/>
                    </a:cubicBezTo>
                    <a:cubicBezTo>
                      <a:pt x="287" y="375"/>
                      <a:pt x="341" y="395"/>
                      <a:pt x="377" y="423"/>
                    </a:cubicBezTo>
                    <a:cubicBezTo>
                      <a:pt x="396" y="438"/>
                      <a:pt x="415" y="462"/>
                      <a:pt x="436" y="488"/>
                    </a:cubicBezTo>
                    <a:cubicBezTo>
                      <a:pt x="471" y="532"/>
                      <a:pt x="508" y="577"/>
                      <a:pt x="539" y="571"/>
                    </a:cubicBezTo>
                    <a:cubicBezTo>
                      <a:pt x="546" y="570"/>
                      <a:pt x="552" y="569"/>
                      <a:pt x="559" y="569"/>
                    </a:cubicBezTo>
                    <a:cubicBezTo>
                      <a:pt x="584" y="569"/>
                      <a:pt x="609" y="577"/>
                      <a:pt x="633" y="586"/>
                    </a:cubicBezTo>
                    <a:cubicBezTo>
                      <a:pt x="657" y="594"/>
                      <a:pt x="679" y="601"/>
                      <a:pt x="700" y="600"/>
                    </a:cubicBezTo>
                    <a:cubicBezTo>
                      <a:pt x="712" y="600"/>
                      <a:pt x="717" y="597"/>
                      <a:pt x="717" y="595"/>
                    </a:cubicBezTo>
                    <a:cubicBezTo>
                      <a:pt x="719" y="587"/>
                      <a:pt x="698" y="569"/>
                      <a:pt x="687" y="564"/>
                    </a:cubicBezTo>
                    <a:cubicBezTo>
                      <a:pt x="674" y="559"/>
                      <a:pt x="626" y="530"/>
                      <a:pt x="629" y="506"/>
                    </a:cubicBezTo>
                    <a:cubicBezTo>
                      <a:pt x="630" y="501"/>
                      <a:pt x="616" y="498"/>
                      <a:pt x="603" y="494"/>
                    </a:cubicBezTo>
                    <a:cubicBezTo>
                      <a:pt x="588" y="490"/>
                      <a:pt x="570" y="485"/>
                      <a:pt x="555" y="476"/>
                    </a:cubicBezTo>
                    <a:cubicBezTo>
                      <a:pt x="538" y="465"/>
                      <a:pt x="532" y="443"/>
                      <a:pt x="527" y="422"/>
                    </a:cubicBezTo>
                    <a:cubicBezTo>
                      <a:pt x="522" y="401"/>
                      <a:pt x="517" y="382"/>
                      <a:pt x="502" y="375"/>
                    </a:cubicBezTo>
                    <a:cubicBezTo>
                      <a:pt x="476" y="363"/>
                      <a:pt x="456" y="334"/>
                      <a:pt x="460" y="315"/>
                    </a:cubicBezTo>
                    <a:cubicBezTo>
                      <a:pt x="461" y="309"/>
                      <a:pt x="466" y="299"/>
                      <a:pt x="486" y="3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5" name="Freeform 273">
                <a:extLst>
                  <a:ext uri="{FF2B5EF4-FFF2-40B4-BE49-F238E27FC236}">
                    <a16:creationId xmlns:a16="http://schemas.microsoft.com/office/drawing/2014/main" id="{2BA00091-25A0-4C22-B320-BE561A382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34264" y="4421110"/>
                <a:ext cx="127772" cy="63887"/>
              </a:xfrm>
              <a:custGeom>
                <a:avLst/>
                <a:gdLst>
                  <a:gd name="T0" fmla="*/ 270 w 301"/>
                  <a:gd name="T1" fmla="*/ 76 h 151"/>
                  <a:gd name="T2" fmla="*/ 283 w 301"/>
                  <a:gd name="T3" fmla="*/ 47 h 151"/>
                  <a:gd name="T4" fmla="*/ 294 w 301"/>
                  <a:gd name="T5" fmla="*/ 13 h 151"/>
                  <a:gd name="T6" fmla="*/ 255 w 301"/>
                  <a:gd name="T7" fmla="*/ 38 h 151"/>
                  <a:gd name="T8" fmla="*/ 178 w 301"/>
                  <a:gd name="T9" fmla="*/ 90 h 151"/>
                  <a:gd name="T10" fmla="*/ 159 w 301"/>
                  <a:gd name="T11" fmla="*/ 98 h 151"/>
                  <a:gd name="T12" fmla="*/ 117 w 301"/>
                  <a:gd name="T13" fmla="*/ 104 h 151"/>
                  <a:gd name="T14" fmla="*/ 56 w 301"/>
                  <a:gd name="T15" fmla="*/ 98 h 151"/>
                  <a:gd name="T16" fmla="*/ 15 w 301"/>
                  <a:gd name="T17" fmla="*/ 93 h 151"/>
                  <a:gd name="T18" fmla="*/ 0 w 301"/>
                  <a:gd name="T19" fmla="*/ 100 h 151"/>
                  <a:gd name="T20" fmla="*/ 5 w 301"/>
                  <a:gd name="T21" fmla="*/ 109 h 151"/>
                  <a:gd name="T22" fmla="*/ 118 w 301"/>
                  <a:gd name="T23" fmla="*/ 150 h 151"/>
                  <a:gd name="T24" fmla="*/ 270 w 301"/>
                  <a:gd name="T25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1" h="151">
                    <a:moveTo>
                      <a:pt x="270" y="76"/>
                    </a:moveTo>
                    <a:cubicBezTo>
                      <a:pt x="270" y="68"/>
                      <a:pt x="276" y="58"/>
                      <a:pt x="283" y="47"/>
                    </a:cubicBezTo>
                    <a:cubicBezTo>
                      <a:pt x="293" y="31"/>
                      <a:pt x="300" y="20"/>
                      <a:pt x="294" y="13"/>
                    </a:cubicBezTo>
                    <a:cubicBezTo>
                      <a:pt x="283" y="0"/>
                      <a:pt x="255" y="22"/>
                      <a:pt x="255" y="38"/>
                    </a:cubicBezTo>
                    <a:cubicBezTo>
                      <a:pt x="255" y="60"/>
                      <a:pt x="226" y="71"/>
                      <a:pt x="178" y="90"/>
                    </a:cubicBezTo>
                    <a:lnTo>
                      <a:pt x="159" y="98"/>
                    </a:lnTo>
                    <a:cubicBezTo>
                      <a:pt x="147" y="102"/>
                      <a:pt x="134" y="104"/>
                      <a:pt x="117" y="104"/>
                    </a:cubicBezTo>
                    <a:cubicBezTo>
                      <a:pt x="97" y="104"/>
                      <a:pt x="75" y="101"/>
                      <a:pt x="56" y="98"/>
                    </a:cubicBezTo>
                    <a:cubicBezTo>
                      <a:pt x="40" y="96"/>
                      <a:pt x="26" y="93"/>
                      <a:pt x="15" y="93"/>
                    </a:cubicBezTo>
                    <a:cubicBezTo>
                      <a:pt x="0" y="93"/>
                      <a:pt x="0" y="98"/>
                      <a:pt x="0" y="100"/>
                    </a:cubicBezTo>
                    <a:cubicBezTo>
                      <a:pt x="0" y="101"/>
                      <a:pt x="0" y="104"/>
                      <a:pt x="5" y="109"/>
                    </a:cubicBezTo>
                    <a:cubicBezTo>
                      <a:pt x="22" y="128"/>
                      <a:pt x="73" y="150"/>
                      <a:pt x="118" y="150"/>
                    </a:cubicBezTo>
                    <a:cubicBezTo>
                      <a:pt x="179" y="150"/>
                      <a:pt x="269" y="89"/>
                      <a:pt x="270" y="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6" name="Freeform 280">
                <a:extLst>
                  <a:ext uri="{FF2B5EF4-FFF2-40B4-BE49-F238E27FC236}">
                    <a16:creationId xmlns:a16="http://schemas.microsoft.com/office/drawing/2014/main" id="{F40981AC-FBB3-425F-86C6-4D50136A1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6439" y="4622162"/>
                <a:ext cx="24427" cy="13153"/>
              </a:xfrm>
              <a:custGeom>
                <a:avLst/>
                <a:gdLst>
                  <a:gd name="T0" fmla="*/ 0 w 58"/>
                  <a:gd name="T1" fmla="*/ 0 h 30"/>
                  <a:gd name="T2" fmla="*/ 49 w 58"/>
                  <a:gd name="T3" fmla="*/ 29 h 30"/>
                  <a:gd name="T4" fmla="*/ 57 w 58"/>
                  <a:gd name="T5" fmla="*/ 27 h 30"/>
                  <a:gd name="T6" fmla="*/ 0 w 58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30">
                    <a:moveTo>
                      <a:pt x="0" y="0"/>
                    </a:moveTo>
                    <a:cubicBezTo>
                      <a:pt x="9" y="10"/>
                      <a:pt x="33" y="29"/>
                      <a:pt x="49" y="29"/>
                    </a:cubicBezTo>
                    <a:cubicBezTo>
                      <a:pt x="52" y="29"/>
                      <a:pt x="55" y="28"/>
                      <a:pt x="57" y="27"/>
                    </a:cubicBezTo>
                    <a:cubicBezTo>
                      <a:pt x="56" y="19"/>
                      <a:pt x="19" y="3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7" name="Freeform 281">
                <a:extLst>
                  <a:ext uri="{FF2B5EF4-FFF2-40B4-BE49-F238E27FC236}">
                    <a16:creationId xmlns:a16="http://schemas.microsoft.com/office/drawing/2014/main" id="{2B8197E2-EE4B-44A4-AF58-7ACC1F6DA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0739" y="4554517"/>
                <a:ext cx="30064" cy="45095"/>
              </a:xfrm>
              <a:custGeom>
                <a:avLst/>
                <a:gdLst>
                  <a:gd name="T0" fmla="*/ 20 w 72"/>
                  <a:gd name="T1" fmla="*/ 6 h 106"/>
                  <a:gd name="T2" fmla="*/ 20 w 72"/>
                  <a:gd name="T3" fmla="*/ 0 h 106"/>
                  <a:gd name="T4" fmla="*/ 15 w 72"/>
                  <a:gd name="T5" fmla="*/ 4 h 106"/>
                  <a:gd name="T6" fmla="*/ 71 w 72"/>
                  <a:gd name="T7" fmla="*/ 105 h 106"/>
                  <a:gd name="T8" fmla="*/ 20 w 72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06">
                    <a:moveTo>
                      <a:pt x="20" y="6"/>
                    </a:moveTo>
                    <a:lnTo>
                      <a:pt x="20" y="0"/>
                    </a:lnTo>
                    <a:cubicBezTo>
                      <a:pt x="18" y="0"/>
                      <a:pt x="16" y="1"/>
                      <a:pt x="15" y="4"/>
                    </a:cubicBezTo>
                    <a:cubicBezTo>
                      <a:pt x="0" y="38"/>
                      <a:pt x="53" y="93"/>
                      <a:pt x="71" y="105"/>
                    </a:cubicBezTo>
                    <a:cubicBezTo>
                      <a:pt x="70" y="88"/>
                      <a:pt x="32" y="8"/>
                      <a:pt x="20" y="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8" name="Freeform 284">
                <a:extLst>
                  <a:ext uri="{FF2B5EF4-FFF2-40B4-BE49-F238E27FC236}">
                    <a16:creationId xmlns:a16="http://schemas.microsoft.com/office/drawing/2014/main" id="{70161B66-8316-4839-84E4-68ABEF8D8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40956" y="4462448"/>
                <a:ext cx="41340" cy="45095"/>
              </a:xfrm>
              <a:custGeom>
                <a:avLst/>
                <a:gdLst>
                  <a:gd name="T0" fmla="*/ 0 w 97"/>
                  <a:gd name="T1" fmla="*/ 0 h 104"/>
                  <a:gd name="T2" fmla="*/ 38 w 97"/>
                  <a:gd name="T3" fmla="*/ 67 h 104"/>
                  <a:gd name="T4" fmla="*/ 83 w 97"/>
                  <a:gd name="T5" fmla="*/ 103 h 104"/>
                  <a:gd name="T6" fmla="*/ 83 w 97"/>
                  <a:gd name="T7" fmla="*/ 103 h 104"/>
                  <a:gd name="T8" fmla="*/ 86 w 97"/>
                  <a:gd name="T9" fmla="*/ 102 h 104"/>
                  <a:gd name="T10" fmla="*/ 93 w 97"/>
                  <a:gd name="T11" fmla="*/ 82 h 104"/>
                  <a:gd name="T12" fmla="*/ 0 w 97"/>
                  <a:gd name="T1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04">
                    <a:moveTo>
                      <a:pt x="0" y="0"/>
                    </a:moveTo>
                    <a:cubicBezTo>
                      <a:pt x="1" y="9"/>
                      <a:pt x="15" y="38"/>
                      <a:pt x="38" y="67"/>
                    </a:cubicBezTo>
                    <a:cubicBezTo>
                      <a:pt x="56" y="89"/>
                      <a:pt x="73" y="103"/>
                      <a:pt x="83" y="103"/>
                    </a:cubicBezTo>
                    <a:lnTo>
                      <a:pt x="83" y="103"/>
                    </a:lnTo>
                    <a:cubicBezTo>
                      <a:pt x="84" y="103"/>
                      <a:pt x="85" y="103"/>
                      <a:pt x="86" y="102"/>
                    </a:cubicBezTo>
                    <a:cubicBezTo>
                      <a:pt x="93" y="97"/>
                      <a:pt x="96" y="91"/>
                      <a:pt x="93" y="82"/>
                    </a:cubicBezTo>
                    <a:cubicBezTo>
                      <a:pt x="83" y="48"/>
                      <a:pt x="17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29" name="Freeform 285">
                <a:extLst>
                  <a:ext uri="{FF2B5EF4-FFF2-40B4-BE49-F238E27FC236}">
                    <a16:creationId xmlns:a16="http://schemas.microsoft.com/office/drawing/2014/main" id="{87E00B42-D978-4147-B584-7A2843572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66852" y="4533851"/>
                <a:ext cx="41340" cy="22548"/>
              </a:xfrm>
              <a:custGeom>
                <a:avLst/>
                <a:gdLst>
                  <a:gd name="T0" fmla="*/ 1 w 97"/>
                  <a:gd name="T1" fmla="*/ 0 h 52"/>
                  <a:gd name="T2" fmla="*/ 0 w 97"/>
                  <a:gd name="T3" fmla="*/ 0 h 52"/>
                  <a:gd name="T4" fmla="*/ 5 w 97"/>
                  <a:gd name="T5" fmla="*/ 7 h 52"/>
                  <a:gd name="T6" fmla="*/ 93 w 97"/>
                  <a:gd name="T7" fmla="*/ 51 h 52"/>
                  <a:gd name="T8" fmla="*/ 96 w 97"/>
                  <a:gd name="T9" fmla="*/ 51 h 52"/>
                  <a:gd name="T10" fmla="*/ 1 w 97"/>
                  <a:gd name="T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" h="5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2" y="3"/>
                      <a:pt x="5" y="7"/>
                    </a:cubicBezTo>
                    <a:cubicBezTo>
                      <a:pt x="23" y="26"/>
                      <a:pt x="72" y="51"/>
                      <a:pt x="93" y="51"/>
                    </a:cubicBezTo>
                    <a:cubicBezTo>
                      <a:pt x="94" y="51"/>
                      <a:pt x="96" y="51"/>
                      <a:pt x="96" y="51"/>
                    </a:cubicBezTo>
                    <a:cubicBezTo>
                      <a:pt x="89" y="38"/>
                      <a:pt x="23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0" name="Freeform 287">
                <a:extLst>
                  <a:ext uri="{FF2B5EF4-FFF2-40B4-BE49-F238E27FC236}">
                    <a16:creationId xmlns:a16="http://schemas.microsoft.com/office/drawing/2014/main" id="{715195A7-ED2E-4293-9B46-27FB12B3B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370" y="5696946"/>
                <a:ext cx="116500" cy="110862"/>
              </a:xfrm>
              <a:custGeom>
                <a:avLst/>
                <a:gdLst>
                  <a:gd name="T0" fmla="*/ 242 w 273"/>
                  <a:gd name="T1" fmla="*/ 2 h 262"/>
                  <a:gd name="T2" fmla="*/ 191 w 273"/>
                  <a:gd name="T3" fmla="*/ 18 h 262"/>
                  <a:gd name="T4" fmla="*/ 128 w 273"/>
                  <a:gd name="T5" fmla="*/ 38 h 262"/>
                  <a:gd name="T6" fmla="*/ 35 w 273"/>
                  <a:gd name="T7" fmla="*/ 13 h 262"/>
                  <a:gd name="T8" fmla="*/ 0 w 273"/>
                  <a:gd name="T9" fmla="*/ 0 h 262"/>
                  <a:gd name="T10" fmla="*/ 16 w 273"/>
                  <a:gd name="T11" fmla="*/ 45 h 262"/>
                  <a:gd name="T12" fmla="*/ 37 w 273"/>
                  <a:gd name="T13" fmla="*/ 150 h 262"/>
                  <a:gd name="T14" fmla="*/ 38 w 273"/>
                  <a:gd name="T15" fmla="*/ 171 h 262"/>
                  <a:gd name="T16" fmla="*/ 135 w 273"/>
                  <a:gd name="T17" fmla="*/ 259 h 262"/>
                  <a:gd name="T18" fmla="*/ 155 w 273"/>
                  <a:gd name="T19" fmla="*/ 246 h 262"/>
                  <a:gd name="T20" fmla="*/ 175 w 273"/>
                  <a:gd name="T21" fmla="*/ 229 h 262"/>
                  <a:gd name="T22" fmla="*/ 179 w 273"/>
                  <a:gd name="T23" fmla="*/ 229 h 262"/>
                  <a:gd name="T24" fmla="*/ 187 w 273"/>
                  <a:gd name="T25" fmla="*/ 211 h 262"/>
                  <a:gd name="T26" fmla="*/ 188 w 273"/>
                  <a:gd name="T27" fmla="*/ 195 h 262"/>
                  <a:gd name="T28" fmla="*/ 198 w 273"/>
                  <a:gd name="T29" fmla="*/ 185 h 262"/>
                  <a:gd name="T30" fmla="*/ 212 w 273"/>
                  <a:gd name="T31" fmla="*/ 192 h 262"/>
                  <a:gd name="T32" fmla="*/ 230 w 273"/>
                  <a:gd name="T33" fmla="*/ 200 h 262"/>
                  <a:gd name="T34" fmla="*/ 230 w 273"/>
                  <a:gd name="T35" fmla="*/ 200 h 262"/>
                  <a:gd name="T36" fmla="*/ 235 w 273"/>
                  <a:gd name="T37" fmla="*/ 199 h 262"/>
                  <a:gd name="T38" fmla="*/ 239 w 273"/>
                  <a:gd name="T39" fmla="*/ 164 h 262"/>
                  <a:gd name="T40" fmla="*/ 247 w 273"/>
                  <a:gd name="T41" fmla="*/ 120 h 262"/>
                  <a:gd name="T42" fmla="*/ 260 w 273"/>
                  <a:gd name="T43" fmla="*/ 115 h 262"/>
                  <a:gd name="T44" fmla="*/ 263 w 273"/>
                  <a:gd name="T45" fmla="*/ 114 h 262"/>
                  <a:gd name="T46" fmla="*/ 250 w 273"/>
                  <a:gd name="T47" fmla="*/ 6 h 262"/>
                  <a:gd name="T48" fmla="*/ 242 w 273"/>
                  <a:gd name="T49" fmla="*/ 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3" h="262">
                    <a:moveTo>
                      <a:pt x="242" y="2"/>
                    </a:moveTo>
                    <a:cubicBezTo>
                      <a:pt x="230" y="2"/>
                      <a:pt x="211" y="9"/>
                      <a:pt x="191" y="18"/>
                    </a:cubicBezTo>
                    <a:cubicBezTo>
                      <a:pt x="169" y="26"/>
                      <a:pt x="147" y="35"/>
                      <a:pt x="128" y="38"/>
                    </a:cubicBezTo>
                    <a:cubicBezTo>
                      <a:pt x="100" y="41"/>
                      <a:pt x="63" y="25"/>
                      <a:pt x="35" y="13"/>
                    </a:cubicBezTo>
                    <a:cubicBezTo>
                      <a:pt x="20" y="6"/>
                      <a:pt x="6" y="0"/>
                      <a:pt x="0" y="0"/>
                    </a:cubicBezTo>
                    <a:cubicBezTo>
                      <a:pt x="0" y="7"/>
                      <a:pt x="9" y="29"/>
                      <a:pt x="16" y="45"/>
                    </a:cubicBezTo>
                    <a:cubicBezTo>
                      <a:pt x="34" y="85"/>
                      <a:pt x="53" y="130"/>
                      <a:pt x="37" y="150"/>
                    </a:cubicBezTo>
                    <a:cubicBezTo>
                      <a:pt x="34" y="155"/>
                      <a:pt x="34" y="162"/>
                      <a:pt x="38" y="171"/>
                    </a:cubicBezTo>
                    <a:cubicBezTo>
                      <a:pt x="52" y="207"/>
                      <a:pt x="113" y="256"/>
                      <a:pt x="135" y="259"/>
                    </a:cubicBezTo>
                    <a:cubicBezTo>
                      <a:pt x="147" y="261"/>
                      <a:pt x="150" y="257"/>
                      <a:pt x="155" y="246"/>
                    </a:cubicBezTo>
                    <a:cubicBezTo>
                      <a:pt x="158" y="239"/>
                      <a:pt x="162" y="229"/>
                      <a:pt x="175" y="229"/>
                    </a:cubicBezTo>
                    <a:lnTo>
                      <a:pt x="179" y="229"/>
                    </a:lnTo>
                    <a:cubicBezTo>
                      <a:pt x="185" y="229"/>
                      <a:pt x="187" y="226"/>
                      <a:pt x="187" y="211"/>
                    </a:cubicBezTo>
                    <a:cubicBezTo>
                      <a:pt x="187" y="205"/>
                      <a:pt x="187" y="200"/>
                      <a:pt x="188" y="195"/>
                    </a:cubicBezTo>
                    <a:cubicBezTo>
                      <a:pt x="189" y="186"/>
                      <a:pt x="195" y="185"/>
                      <a:pt x="198" y="185"/>
                    </a:cubicBezTo>
                    <a:cubicBezTo>
                      <a:pt x="202" y="185"/>
                      <a:pt x="207" y="188"/>
                      <a:pt x="212" y="192"/>
                    </a:cubicBezTo>
                    <a:cubicBezTo>
                      <a:pt x="218" y="196"/>
                      <a:pt x="225" y="200"/>
                      <a:pt x="230" y="200"/>
                    </a:cubicBezTo>
                    <a:lnTo>
                      <a:pt x="230" y="200"/>
                    </a:lnTo>
                    <a:cubicBezTo>
                      <a:pt x="232" y="200"/>
                      <a:pt x="233" y="200"/>
                      <a:pt x="235" y="199"/>
                    </a:cubicBezTo>
                    <a:cubicBezTo>
                      <a:pt x="240" y="196"/>
                      <a:pt x="240" y="178"/>
                      <a:pt x="239" y="164"/>
                    </a:cubicBezTo>
                    <a:cubicBezTo>
                      <a:pt x="239" y="146"/>
                      <a:pt x="239" y="129"/>
                      <a:pt x="247" y="120"/>
                    </a:cubicBezTo>
                    <a:cubicBezTo>
                      <a:pt x="250" y="117"/>
                      <a:pt x="255" y="115"/>
                      <a:pt x="260" y="115"/>
                    </a:cubicBezTo>
                    <a:cubicBezTo>
                      <a:pt x="261" y="115"/>
                      <a:pt x="262" y="115"/>
                      <a:pt x="263" y="114"/>
                    </a:cubicBezTo>
                    <a:cubicBezTo>
                      <a:pt x="272" y="102"/>
                      <a:pt x="263" y="51"/>
                      <a:pt x="250" y="6"/>
                    </a:cubicBezTo>
                    <a:cubicBezTo>
                      <a:pt x="250" y="4"/>
                      <a:pt x="249" y="2"/>
                      <a:pt x="242" y="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1" name="Freeform 288">
                <a:extLst>
                  <a:ext uri="{FF2B5EF4-FFF2-40B4-BE49-F238E27FC236}">
                    <a16:creationId xmlns:a16="http://schemas.microsoft.com/office/drawing/2014/main" id="{5CE32FE4-786D-4A9B-ADCA-FBFCCB6B7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73025" y="4631558"/>
                <a:ext cx="1324715" cy="997746"/>
              </a:xfrm>
              <a:custGeom>
                <a:avLst/>
                <a:gdLst>
                  <a:gd name="T0" fmla="*/ 3078 w 3110"/>
                  <a:gd name="T1" fmla="*/ 1331 h 2343"/>
                  <a:gd name="T2" fmla="*/ 3007 w 3110"/>
                  <a:gd name="T3" fmla="*/ 1128 h 2343"/>
                  <a:gd name="T4" fmla="*/ 2895 w 3110"/>
                  <a:gd name="T5" fmla="*/ 1031 h 2343"/>
                  <a:gd name="T6" fmla="*/ 2854 w 3110"/>
                  <a:gd name="T7" fmla="*/ 932 h 2343"/>
                  <a:gd name="T8" fmla="*/ 2798 w 3110"/>
                  <a:gd name="T9" fmla="*/ 931 h 2343"/>
                  <a:gd name="T10" fmla="*/ 2545 w 3110"/>
                  <a:gd name="T11" fmla="*/ 633 h 2343"/>
                  <a:gd name="T12" fmla="*/ 2473 w 3110"/>
                  <a:gd name="T13" fmla="*/ 398 h 2343"/>
                  <a:gd name="T14" fmla="*/ 2392 w 3110"/>
                  <a:gd name="T15" fmla="*/ 287 h 2343"/>
                  <a:gd name="T16" fmla="*/ 2273 w 3110"/>
                  <a:gd name="T17" fmla="*/ 30 h 2343"/>
                  <a:gd name="T18" fmla="*/ 2203 w 3110"/>
                  <a:gd name="T19" fmla="*/ 117 h 2343"/>
                  <a:gd name="T20" fmla="*/ 2185 w 3110"/>
                  <a:gd name="T21" fmla="*/ 363 h 2343"/>
                  <a:gd name="T22" fmla="*/ 2005 w 3110"/>
                  <a:gd name="T23" fmla="*/ 522 h 2343"/>
                  <a:gd name="T24" fmla="*/ 1855 w 3110"/>
                  <a:gd name="T25" fmla="*/ 413 h 2343"/>
                  <a:gd name="T26" fmla="*/ 1735 w 3110"/>
                  <a:gd name="T27" fmla="*/ 334 h 2343"/>
                  <a:gd name="T28" fmla="*/ 1739 w 3110"/>
                  <a:gd name="T29" fmla="*/ 226 h 2343"/>
                  <a:gd name="T30" fmla="*/ 1816 w 3110"/>
                  <a:gd name="T31" fmla="*/ 131 h 2343"/>
                  <a:gd name="T32" fmla="*/ 1772 w 3110"/>
                  <a:gd name="T33" fmla="*/ 136 h 2343"/>
                  <a:gd name="T34" fmla="*/ 1682 w 3110"/>
                  <a:gd name="T35" fmla="*/ 116 h 2343"/>
                  <a:gd name="T36" fmla="*/ 1482 w 3110"/>
                  <a:gd name="T37" fmla="*/ 52 h 2343"/>
                  <a:gd name="T38" fmla="*/ 1371 w 3110"/>
                  <a:gd name="T39" fmla="*/ 113 h 2343"/>
                  <a:gd name="T40" fmla="*/ 1356 w 3110"/>
                  <a:gd name="T41" fmla="*/ 137 h 2343"/>
                  <a:gd name="T42" fmla="*/ 1260 w 3110"/>
                  <a:gd name="T43" fmla="*/ 279 h 2343"/>
                  <a:gd name="T44" fmla="*/ 1196 w 3110"/>
                  <a:gd name="T45" fmla="*/ 319 h 2343"/>
                  <a:gd name="T46" fmla="*/ 1139 w 3110"/>
                  <a:gd name="T47" fmla="*/ 297 h 2343"/>
                  <a:gd name="T48" fmla="*/ 996 w 3110"/>
                  <a:gd name="T49" fmla="*/ 269 h 2343"/>
                  <a:gd name="T50" fmla="*/ 923 w 3110"/>
                  <a:gd name="T51" fmla="*/ 304 h 2343"/>
                  <a:gd name="T52" fmla="*/ 879 w 3110"/>
                  <a:gd name="T53" fmla="*/ 360 h 2343"/>
                  <a:gd name="T54" fmla="*/ 840 w 3110"/>
                  <a:gd name="T55" fmla="*/ 437 h 2343"/>
                  <a:gd name="T56" fmla="*/ 810 w 3110"/>
                  <a:gd name="T57" fmla="*/ 518 h 2343"/>
                  <a:gd name="T58" fmla="*/ 759 w 3110"/>
                  <a:gd name="T59" fmla="*/ 458 h 2343"/>
                  <a:gd name="T60" fmla="*/ 507 w 3110"/>
                  <a:gd name="T61" fmla="*/ 725 h 2343"/>
                  <a:gd name="T62" fmla="*/ 321 w 3110"/>
                  <a:gd name="T63" fmla="*/ 797 h 2343"/>
                  <a:gd name="T64" fmla="*/ 101 w 3110"/>
                  <a:gd name="T65" fmla="*/ 897 h 2343"/>
                  <a:gd name="T66" fmla="*/ 48 w 3110"/>
                  <a:gd name="T67" fmla="*/ 959 h 2343"/>
                  <a:gd name="T68" fmla="*/ 55 w 3110"/>
                  <a:gd name="T69" fmla="*/ 1239 h 2343"/>
                  <a:gd name="T70" fmla="*/ 29 w 3110"/>
                  <a:gd name="T71" fmla="*/ 1271 h 2343"/>
                  <a:gd name="T72" fmla="*/ 204 w 3110"/>
                  <a:gd name="T73" fmla="*/ 1735 h 2343"/>
                  <a:gd name="T74" fmla="*/ 164 w 3110"/>
                  <a:gd name="T75" fmla="*/ 1907 h 2343"/>
                  <a:gd name="T76" fmla="*/ 368 w 3110"/>
                  <a:gd name="T77" fmla="*/ 1972 h 2343"/>
                  <a:gd name="T78" fmla="*/ 580 w 3110"/>
                  <a:gd name="T79" fmla="*/ 1872 h 2343"/>
                  <a:gd name="T80" fmla="*/ 890 w 3110"/>
                  <a:gd name="T81" fmla="*/ 1783 h 2343"/>
                  <a:gd name="T82" fmla="*/ 1219 w 3110"/>
                  <a:gd name="T83" fmla="*/ 1689 h 2343"/>
                  <a:gd name="T84" fmla="*/ 1474 w 3110"/>
                  <a:gd name="T85" fmla="*/ 1714 h 2343"/>
                  <a:gd name="T86" fmla="*/ 1630 w 3110"/>
                  <a:gd name="T87" fmla="*/ 1763 h 2343"/>
                  <a:gd name="T88" fmla="*/ 1701 w 3110"/>
                  <a:gd name="T89" fmla="*/ 1918 h 2343"/>
                  <a:gd name="T90" fmla="*/ 1833 w 3110"/>
                  <a:gd name="T91" fmla="*/ 1870 h 2343"/>
                  <a:gd name="T92" fmla="*/ 1835 w 3110"/>
                  <a:gd name="T93" fmla="*/ 1969 h 2343"/>
                  <a:gd name="T94" fmla="*/ 1911 w 3110"/>
                  <a:gd name="T95" fmla="*/ 1916 h 2343"/>
                  <a:gd name="T96" fmla="*/ 1957 w 3110"/>
                  <a:gd name="T97" fmla="*/ 2023 h 2343"/>
                  <a:gd name="T98" fmla="*/ 2090 w 3110"/>
                  <a:gd name="T99" fmla="*/ 2221 h 2343"/>
                  <a:gd name="T100" fmla="*/ 2410 w 3110"/>
                  <a:gd name="T101" fmla="*/ 2257 h 2343"/>
                  <a:gd name="T102" fmla="*/ 2455 w 3110"/>
                  <a:gd name="T103" fmla="*/ 2296 h 2343"/>
                  <a:gd name="T104" fmla="*/ 2538 w 3110"/>
                  <a:gd name="T105" fmla="*/ 2322 h 2343"/>
                  <a:gd name="T106" fmla="*/ 2822 w 3110"/>
                  <a:gd name="T107" fmla="*/ 2214 h 2343"/>
                  <a:gd name="T108" fmla="*/ 2986 w 3110"/>
                  <a:gd name="T109" fmla="*/ 1779 h 2343"/>
                  <a:gd name="T110" fmla="*/ 3087 w 3110"/>
                  <a:gd name="T111" fmla="*/ 1531 h 2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10" h="2343">
                    <a:moveTo>
                      <a:pt x="3101" y="1379"/>
                    </a:moveTo>
                    <a:cubicBezTo>
                      <a:pt x="3103" y="1377"/>
                      <a:pt x="3104" y="1372"/>
                      <a:pt x="3102" y="1362"/>
                    </a:cubicBezTo>
                    <a:cubicBezTo>
                      <a:pt x="3099" y="1346"/>
                      <a:pt x="3092" y="1334"/>
                      <a:pt x="3088" y="1333"/>
                    </a:cubicBezTo>
                    <a:cubicBezTo>
                      <a:pt x="3088" y="1334"/>
                      <a:pt x="3086" y="1334"/>
                      <a:pt x="3084" y="1334"/>
                    </a:cubicBezTo>
                    <a:cubicBezTo>
                      <a:pt x="3083" y="1334"/>
                      <a:pt x="3080" y="1334"/>
                      <a:pt x="3078" y="1331"/>
                    </a:cubicBezTo>
                    <a:cubicBezTo>
                      <a:pt x="3067" y="1318"/>
                      <a:pt x="3069" y="1236"/>
                      <a:pt x="3077" y="1200"/>
                    </a:cubicBezTo>
                    <a:cubicBezTo>
                      <a:pt x="3079" y="1188"/>
                      <a:pt x="3080" y="1182"/>
                      <a:pt x="3080" y="1178"/>
                    </a:cubicBezTo>
                    <a:cubicBezTo>
                      <a:pt x="3077" y="1181"/>
                      <a:pt x="3073" y="1185"/>
                      <a:pt x="3068" y="1190"/>
                    </a:cubicBezTo>
                    <a:cubicBezTo>
                      <a:pt x="3064" y="1194"/>
                      <a:pt x="3059" y="1196"/>
                      <a:pt x="3054" y="1196"/>
                    </a:cubicBezTo>
                    <a:cubicBezTo>
                      <a:pt x="3029" y="1196"/>
                      <a:pt x="3010" y="1135"/>
                      <a:pt x="3007" y="1128"/>
                    </a:cubicBezTo>
                    <a:cubicBezTo>
                      <a:pt x="3003" y="1112"/>
                      <a:pt x="2978" y="1069"/>
                      <a:pt x="2955" y="1074"/>
                    </a:cubicBezTo>
                    <a:cubicBezTo>
                      <a:pt x="2953" y="1075"/>
                      <a:pt x="2951" y="1075"/>
                      <a:pt x="2949" y="1075"/>
                    </a:cubicBezTo>
                    <a:cubicBezTo>
                      <a:pt x="2934" y="1075"/>
                      <a:pt x="2931" y="1061"/>
                      <a:pt x="2929" y="1052"/>
                    </a:cubicBezTo>
                    <a:cubicBezTo>
                      <a:pt x="2926" y="1039"/>
                      <a:pt x="2924" y="1038"/>
                      <a:pt x="2918" y="1039"/>
                    </a:cubicBezTo>
                    <a:cubicBezTo>
                      <a:pt x="2908" y="1041"/>
                      <a:pt x="2901" y="1038"/>
                      <a:pt x="2895" y="1031"/>
                    </a:cubicBezTo>
                    <a:cubicBezTo>
                      <a:pt x="2878" y="1012"/>
                      <a:pt x="2882" y="966"/>
                      <a:pt x="2884" y="953"/>
                    </a:cubicBezTo>
                    <a:cubicBezTo>
                      <a:pt x="2885" y="940"/>
                      <a:pt x="2883" y="938"/>
                      <a:pt x="2883" y="938"/>
                    </a:cubicBezTo>
                    <a:cubicBezTo>
                      <a:pt x="2881" y="938"/>
                      <a:pt x="2880" y="938"/>
                      <a:pt x="2878" y="939"/>
                    </a:cubicBezTo>
                    <a:cubicBezTo>
                      <a:pt x="2875" y="939"/>
                      <a:pt x="2872" y="940"/>
                      <a:pt x="2870" y="940"/>
                    </a:cubicBezTo>
                    <a:cubicBezTo>
                      <a:pt x="2863" y="940"/>
                      <a:pt x="2858" y="937"/>
                      <a:pt x="2854" y="932"/>
                    </a:cubicBezTo>
                    <a:cubicBezTo>
                      <a:pt x="2851" y="927"/>
                      <a:pt x="2848" y="926"/>
                      <a:pt x="2846" y="926"/>
                    </a:cubicBezTo>
                    <a:cubicBezTo>
                      <a:pt x="2842" y="926"/>
                      <a:pt x="2836" y="929"/>
                      <a:pt x="2830" y="932"/>
                    </a:cubicBezTo>
                    <a:cubicBezTo>
                      <a:pt x="2826" y="933"/>
                      <a:pt x="2822" y="936"/>
                      <a:pt x="2817" y="937"/>
                    </a:cubicBezTo>
                    <a:cubicBezTo>
                      <a:pt x="2815" y="938"/>
                      <a:pt x="2813" y="938"/>
                      <a:pt x="2811" y="938"/>
                    </a:cubicBezTo>
                    <a:cubicBezTo>
                      <a:pt x="2808" y="938"/>
                      <a:pt x="2802" y="937"/>
                      <a:pt x="2798" y="931"/>
                    </a:cubicBezTo>
                    <a:cubicBezTo>
                      <a:pt x="2788" y="918"/>
                      <a:pt x="2787" y="890"/>
                      <a:pt x="2791" y="877"/>
                    </a:cubicBezTo>
                    <a:cubicBezTo>
                      <a:pt x="2795" y="862"/>
                      <a:pt x="2786" y="844"/>
                      <a:pt x="2764" y="828"/>
                    </a:cubicBezTo>
                    <a:cubicBezTo>
                      <a:pt x="2736" y="807"/>
                      <a:pt x="2735" y="789"/>
                      <a:pt x="2736" y="767"/>
                    </a:cubicBezTo>
                    <a:cubicBezTo>
                      <a:pt x="2735" y="750"/>
                      <a:pt x="2601" y="678"/>
                      <a:pt x="2565" y="670"/>
                    </a:cubicBezTo>
                    <a:cubicBezTo>
                      <a:pt x="2541" y="665"/>
                      <a:pt x="2543" y="646"/>
                      <a:pt x="2545" y="633"/>
                    </a:cubicBezTo>
                    <a:cubicBezTo>
                      <a:pt x="2546" y="626"/>
                      <a:pt x="2547" y="619"/>
                      <a:pt x="2544" y="616"/>
                    </a:cubicBezTo>
                    <a:cubicBezTo>
                      <a:pt x="2525" y="599"/>
                      <a:pt x="2523" y="537"/>
                      <a:pt x="2523" y="519"/>
                    </a:cubicBezTo>
                    <a:cubicBezTo>
                      <a:pt x="2523" y="502"/>
                      <a:pt x="2512" y="491"/>
                      <a:pt x="2500" y="479"/>
                    </a:cubicBezTo>
                    <a:cubicBezTo>
                      <a:pt x="2489" y="468"/>
                      <a:pt x="2477" y="456"/>
                      <a:pt x="2477" y="439"/>
                    </a:cubicBezTo>
                    <a:cubicBezTo>
                      <a:pt x="2478" y="425"/>
                      <a:pt x="2475" y="412"/>
                      <a:pt x="2473" y="398"/>
                    </a:cubicBezTo>
                    <a:cubicBezTo>
                      <a:pt x="2469" y="382"/>
                      <a:pt x="2465" y="364"/>
                      <a:pt x="2467" y="345"/>
                    </a:cubicBezTo>
                    <a:cubicBezTo>
                      <a:pt x="2469" y="329"/>
                      <a:pt x="2454" y="320"/>
                      <a:pt x="2440" y="310"/>
                    </a:cubicBezTo>
                    <a:cubicBezTo>
                      <a:pt x="2428" y="303"/>
                      <a:pt x="2418" y="296"/>
                      <a:pt x="2417" y="286"/>
                    </a:cubicBezTo>
                    <a:cubicBezTo>
                      <a:pt x="2416" y="283"/>
                      <a:pt x="2416" y="282"/>
                      <a:pt x="2412" y="282"/>
                    </a:cubicBezTo>
                    <a:cubicBezTo>
                      <a:pt x="2407" y="282"/>
                      <a:pt x="2400" y="285"/>
                      <a:pt x="2392" y="287"/>
                    </a:cubicBezTo>
                    <a:cubicBezTo>
                      <a:pt x="2383" y="289"/>
                      <a:pt x="2374" y="292"/>
                      <a:pt x="2364" y="293"/>
                    </a:cubicBezTo>
                    <a:cubicBezTo>
                      <a:pt x="2355" y="294"/>
                      <a:pt x="2348" y="291"/>
                      <a:pt x="2342" y="285"/>
                    </a:cubicBezTo>
                    <a:cubicBezTo>
                      <a:pt x="2329" y="272"/>
                      <a:pt x="2331" y="242"/>
                      <a:pt x="2334" y="210"/>
                    </a:cubicBezTo>
                    <a:cubicBezTo>
                      <a:pt x="2337" y="173"/>
                      <a:pt x="2322" y="110"/>
                      <a:pt x="2300" y="94"/>
                    </a:cubicBezTo>
                    <a:cubicBezTo>
                      <a:pt x="2285" y="81"/>
                      <a:pt x="2278" y="54"/>
                      <a:pt x="2273" y="30"/>
                    </a:cubicBezTo>
                    <a:cubicBezTo>
                      <a:pt x="2270" y="18"/>
                      <a:pt x="2266" y="3"/>
                      <a:pt x="2263" y="0"/>
                    </a:cubicBezTo>
                    <a:lnTo>
                      <a:pt x="2263" y="0"/>
                    </a:lnTo>
                    <a:cubicBezTo>
                      <a:pt x="2259" y="0"/>
                      <a:pt x="2252" y="4"/>
                      <a:pt x="2243" y="14"/>
                    </a:cubicBezTo>
                    <a:cubicBezTo>
                      <a:pt x="2231" y="27"/>
                      <a:pt x="2223" y="42"/>
                      <a:pt x="2224" y="51"/>
                    </a:cubicBezTo>
                    <a:cubicBezTo>
                      <a:pt x="2225" y="73"/>
                      <a:pt x="2221" y="101"/>
                      <a:pt x="2203" y="117"/>
                    </a:cubicBezTo>
                    <a:cubicBezTo>
                      <a:pt x="2198" y="121"/>
                      <a:pt x="2200" y="136"/>
                      <a:pt x="2201" y="149"/>
                    </a:cubicBezTo>
                    <a:cubicBezTo>
                      <a:pt x="2204" y="168"/>
                      <a:pt x="2206" y="190"/>
                      <a:pt x="2193" y="202"/>
                    </a:cubicBezTo>
                    <a:cubicBezTo>
                      <a:pt x="2182" y="211"/>
                      <a:pt x="2185" y="245"/>
                      <a:pt x="2187" y="275"/>
                    </a:cubicBezTo>
                    <a:cubicBezTo>
                      <a:pt x="2189" y="295"/>
                      <a:pt x="2190" y="317"/>
                      <a:pt x="2188" y="333"/>
                    </a:cubicBezTo>
                    <a:cubicBezTo>
                      <a:pt x="2187" y="343"/>
                      <a:pt x="2186" y="353"/>
                      <a:pt x="2185" y="363"/>
                    </a:cubicBezTo>
                    <a:cubicBezTo>
                      <a:pt x="2182" y="397"/>
                      <a:pt x="2180" y="429"/>
                      <a:pt x="2163" y="453"/>
                    </a:cubicBezTo>
                    <a:cubicBezTo>
                      <a:pt x="2157" y="462"/>
                      <a:pt x="2153" y="472"/>
                      <a:pt x="2148" y="483"/>
                    </a:cubicBezTo>
                    <a:cubicBezTo>
                      <a:pt x="2138" y="507"/>
                      <a:pt x="2126" y="533"/>
                      <a:pt x="2096" y="545"/>
                    </a:cubicBezTo>
                    <a:cubicBezTo>
                      <a:pt x="2089" y="547"/>
                      <a:pt x="2080" y="549"/>
                      <a:pt x="2071" y="549"/>
                    </a:cubicBezTo>
                    <a:cubicBezTo>
                      <a:pt x="2043" y="549"/>
                      <a:pt x="2017" y="535"/>
                      <a:pt x="2005" y="522"/>
                    </a:cubicBezTo>
                    <a:cubicBezTo>
                      <a:pt x="1998" y="514"/>
                      <a:pt x="1995" y="507"/>
                      <a:pt x="1995" y="500"/>
                    </a:cubicBezTo>
                    <a:cubicBezTo>
                      <a:pt x="1995" y="497"/>
                      <a:pt x="1994" y="494"/>
                      <a:pt x="1991" y="490"/>
                    </a:cubicBezTo>
                    <a:cubicBezTo>
                      <a:pt x="1980" y="478"/>
                      <a:pt x="1951" y="472"/>
                      <a:pt x="1934" y="474"/>
                    </a:cubicBezTo>
                    <a:cubicBezTo>
                      <a:pt x="1917" y="476"/>
                      <a:pt x="1905" y="463"/>
                      <a:pt x="1889" y="446"/>
                    </a:cubicBezTo>
                    <a:cubicBezTo>
                      <a:pt x="1880" y="436"/>
                      <a:pt x="1869" y="424"/>
                      <a:pt x="1855" y="413"/>
                    </a:cubicBezTo>
                    <a:cubicBezTo>
                      <a:pt x="1843" y="404"/>
                      <a:pt x="1831" y="402"/>
                      <a:pt x="1823" y="402"/>
                    </a:cubicBezTo>
                    <a:cubicBezTo>
                      <a:pt x="1819" y="402"/>
                      <a:pt x="1815" y="403"/>
                      <a:pt x="1812" y="403"/>
                    </a:cubicBezTo>
                    <a:cubicBezTo>
                      <a:pt x="1808" y="403"/>
                      <a:pt x="1805" y="403"/>
                      <a:pt x="1802" y="403"/>
                    </a:cubicBezTo>
                    <a:cubicBezTo>
                      <a:pt x="1793" y="403"/>
                      <a:pt x="1782" y="401"/>
                      <a:pt x="1775" y="384"/>
                    </a:cubicBezTo>
                    <a:cubicBezTo>
                      <a:pt x="1765" y="355"/>
                      <a:pt x="1756" y="349"/>
                      <a:pt x="1735" y="334"/>
                    </a:cubicBezTo>
                    <a:lnTo>
                      <a:pt x="1727" y="329"/>
                    </a:lnTo>
                    <a:cubicBezTo>
                      <a:pt x="1714" y="320"/>
                      <a:pt x="1708" y="314"/>
                      <a:pt x="1708" y="307"/>
                    </a:cubicBezTo>
                    <a:cubicBezTo>
                      <a:pt x="1708" y="300"/>
                      <a:pt x="1714" y="296"/>
                      <a:pt x="1724" y="289"/>
                    </a:cubicBezTo>
                    <a:cubicBezTo>
                      <a:pt x="1727" y="287"/>
                      <a:pt x="1730" y="285"/>
                      <a:pt x="1734" y="282"/>
                    </a:cubicBezTo>
                    <a:cubicBezTo>
                      <a:pt x="1752" y="268"/>
                      <a:pt x="1754" y="250"/>
                      <a:pt x="1739" y="226"/>
                    </a:cubicBezTo>
                    <a:cubicBezTo>
                      <a:pt x="1736" y="221"/>
                      <a:pt x="1733" y="215"/>
                      <a:pt x="1735" y="209"/>
                    </a:cubicBezTo>
                    <a:cubicBezTo>
                      <a:pt x="1738" y="201"/>
                      <a:pt x="1747" y="198"/>
                      <a:pt x="1759" y="194"/>
                    </a:cubicBezTo>
                    <a:cubicBezTo>
                      <a:pt x="1768" y="192"/>
                      <a:pt x="1779" y="188"/>
                      <a:pt x="1790" y="182"/>
                    </a:cubicBezTo>
                    <a:cubicBezTo>
                      <a:pt x="1805" y="174"/>
                      <a:pt x="1804" y="166"/>
                      <a:pt x="1803" y="157"/>
                    </a:cubicBezTo>
                    <a:cubicBezTo>
                      <a:pt x="1802" y="149"/>
                      <a:pt x="1800" y="137"/>
                      <a:pt x="1816" y="131"/>
                    </a:cubicBezTo>
                    <a:cubicBezTo>
                      <a:pt x="1820" y="129"/>
                      <a:pt x="1826" y="126"/>
                      <a:pt x="1825" y="122"/>
                    </a:cubicBezTo>
                    <a:cubicBezTo>
                      <a:pt x="1825" y="116"/>
                      <a:pt x="1815" y="108"/>
                      <a:pt x="1800" y="105"/>
                    </a:cubicBezTo>
                    <a:cubicBezTo>
                      <a:pt x="1790" y="103"/>
                      <a:pt x="1788" y="107"/>
                      <a:pt x="1785" y="119"/>
                    </a:cubicBezTo>
                    <a:cubicBezTo>
                      <a:pt x="1783" y="125"/>
                      <a:pt x="1781" y="133"/>
                      <a:pt x="1774" y="135"/>
                    </a:cubicBezTo>
                    <a:lnTo>
                      <a:pt x="1772" y="136"/>
                    </a:lnTo>
                    <a:cubicBezTo>
                      <a:pt x="1763" y="136"/>
                      <a:pt x="1757" y="124"/>
                      <a:pt x="1751" y="110"/>
                    </a:cubicBezTo>
                    <a:cubicBezTo>
                      <a:pt x="1749" y="105"/>
                      <a:pt x="1746" y="98"/>
                      <a:pt x="1744" y="95"/>
                    </a:cubicBezTo>
                    <a:cubicBezTo>
                      <a:pt x="1742" y="97"/>
                      <a:pt x="1738" y="100"/>
                      <a:pt x="1736" y="103"/>
                    </a:cubicBezTo>
                    <a:cubicBezTo>
                      <a:pt x="1725" y="112"/>
                      <a:pt x="1711" y="125"/>
                      <a:pt x="1698" y="125"/>
                    </a:cubicBezTo>
                    <a:cubicBezTo>
                      <a:pt x="1692" y="125"/>
                      <a:pt x="1686" y="122"/>
                      <a:pt x="1682" y="116"/>
                    </a:cubicBezTo>
                    <a:cubicBezTo>
                      <a:pt x="1667" y="98"/>
                      <a:pt x="1580" y="79"/>
                      <a:pt x="1537" y="73"/>
                    </a:cubicBezTo>
                    <a:cubicBezTo>
                      <a:pt x="1515" y="70"/>
                      <a:pt x="1502" y="55"/>
                      <a:pt x="1491" y="43"/>
                    </a:cubicBezTo>
                    <a:cubicBezTo>
                      <a:pt x="1482" y="33"/>
                      <a:pt x="1476" y="26"/>
                      <a:pt x="1468" y="28"/>
                    </a:cubicBezTo>
                    <a:cubicBezTo>
                      <a:pt x="1464" y="30"/>
                      <a:pt x="1464" y="31"/>
                      <a:pt x="1464" y="31"/>
                    </a:cubicBezTo>
                    <a:cubicBezTo>
                      <a:pt x="1463" y="34"/>
                      <a:pt x="1474" y="45"/>
                      <a:pt x="1482" y="52"/>
                    </a:cubicBezTo>
                    <a:cubicBezTo>
                      <a:pt x="1487" y="57"/>
                      <a:pt x="1493" y="63"/>
                      <a:pt x="1499" y="70"/>
                    </a:cubicBezTo>
                    <a:cubicBezTo>
                      <a:pt x="1506" y="77"/>
                      <a:pt x="1505" y="84"/>
                      <a:pt x="1503" y="88"/>
                    </a:cubicBezTo>
                    <a:cubicBezTo>
                      <a:pt x="1494" y="109"/>
                      <a:pt x="1434" y="118"/>
                      <a:pt x="1403" y="118"/>
                    </a:cubicBezTo>
                    <a:cubicBezTo>
                      <a:pt x="1392" y="118"/>
                      <a:pt x="1383" y="117"/>
                      <a:pt x="1376" y="115"/>
                    </a:cubicBezTo>
                    <a:cubicBezTo>
                      <a:pt x="1374" y="114"/>
                      <a:pt x="1372" y="114"/>
                      <a:pt x="1371" y="113"/>
                    </a:cubicBezTo>
                    <a:cubicBezTo>
                      <a:pt x="1371" y="114"/>
                      <a:pt x="1371" y="115"/>
                      <a:pt x="1371" y="116"/>
                    </a:cubicBezTo>
                    <a:cubicBezTo>
                      <a:pt x="1373" y="121"/>
                      <a:pt x="1374" y="127"/>
                      <a:pt x="1370" y="132"/>
                    </a:cubicBezTo>
                    <a:cubicBezTo>
                      <a:pt x="1368" y="136"/>
                      <a:pt x="1364" y="137"/>
                      <a:pt x="1358" y="137"/>
                    </a:cubicBezTo>
                    <a:lnTo>
                      <a:pt x="1356" y="137"/>
                    </a:lnTo>
                    <a:lnTo>
                      <a:pt x="1356" y="137"/>
                    </a:lnTo>
                    <a:cubicBezTo>
                      <a:pt x="1343" y="137"/>
                      <a:pt x="1336" y="152"/>
                      <a:pt x="1328" y="169"/>
                    </a:cubicBezTo>
                    <a:cubicBezTo>
                      <a:pt x="1322" y="182"/>
                      <a:pt x="1316" y="195"/>
                      <a:pt x="1306" y="205"/>
                    </a:cubicBezTo>
                    <a:cubicBezTo>
                      <a:pt x="1297" y="215"/>
                      <a:pt x="1295" y="223"/>
                      <a:pt x="1294" y="232"/>
                    </a:cubicBezTo>
                    <a:cubicBezTo>
                      <a:pt x="1291" y="242"/>
                      <a:pt x="1289" y="252"/>
                      <a:pt x="1275" y="261"/>
                    </a:cubicBezTo>
                    <a:cubicBezTo>
                      <a:pt x="1265" y="267"/>
                      <a:pt x="1261" y="273"/>
                      <a:pt x="1260" y="279"/>
                    </a:cubicBezTo>
                    <a:cubicBezTo>
                      <a:pt x="1259" y="288"/>
                      <a:pt x="1265" y="301"/>
                      <a:pt x="1279" y="317"/>
                    </a:cubicBezTo>
                    <a:cubicBezTo>
                      <a:pt x="1289" y="328"/>
                      <a:pt x="1293" y="337"/>
                      <a:pt x="1289" y="344"/>
                    </a:cubicBezTo>
                    <a:cubicBezTo>
                      <a:pt x="1288" y="347"/>
                      <a:pt x="1284" y="353"/>
                      <a:pt x="1273" y="353"/>
                    </a:cubicBezTo>
                    <a:cubicBezTo>
                      <a:pt x="1262" y="353"/>
                      <a:pt x="1245" y="347"/>
                      <a:pt x="1232" y="333"/>
                    </a:cubicBezTo>
                    <a:cubicBezTo>
                      <a:pt x="1218" y="319"/>
                      <a:pt x="1202" y="313"/>
                      <a:pt x="1196" y="319"/>
                    </a:cubicBezTo>
                    <a:cubicBezTo>
                      <a:pt x="1194" y="321"/>
                      <a:pt x="1193" y="326"/>
                      <a:pt x="1193" y="332"/>
                    </a:cubicBezTo>
                    <a:cubicBezTo>
                      <a:pt x="1194" y="342"/>
                      <a:pt x="1191" y="347"/>
                      <a:pt x="1188" y="350"/>
                    </a:cubicBezTo>
                    <a:cubicBezTo>
                      <a:pt x="1182" y="357"/>
                      <a:pt x="1171" y="355"/>
                      <a:pt x="1163" y="346"/>
                    </a:cubicBezTo>
                    <a:cubicBezTo>
                      <a:pt x="1157" y="339"/>
                      <a:pt x="1154" y="327"/>
                      <a:pt x="1156" y="315"/>
                    </a:cubicBezTo>
                    <a:cubicBezTo>
                      <a:pt x="1158" y="302"/>
                      <a:pt x="1152" y="300"/>
                      <a:pt x="1139" y="297"/>
                    </a:cubicBezTo>
                    <a:cubicBezTo>
                      <a:pt x="1129" y="295"/>
                      <a:pt x="1118" y="293"/>
                      <a:pt x="1114" y="282"/>
                    </a:cubicBezTo>
                    <a:cubicBezTo>
                      <a:pt x="1108" y="265"/>
                      <a:pt x="1075" y="239"/>
                      <a:pt x="1057" y="239"/>
                    </a:cubicBezTo>
                    <a:cubicBezTo>
                      <a:pt x="1047" y="239"/>
                      <a:pt x="1043" y="244"/>
                      <a:pt x="1038" y="250"/>
                    </a:cubicBezTo>
                    <a:cubicBezTo>
                      <a:pt x="1032" y="256"/>
                      <a:pt x="1025" y="264"/>
                      <a:pt x="1011" y="264"/>
                    </a:cubicBezTo>
                    <a:cubicBezTo>
                      <a:pt x="1003" y="264"/>
                      <a:pt x="998" y="266"/>
                      <a:pt x="996" y="269"/>
                    </a:cubicBezTo>
                    <a:cubicBezTo>
                      <a:pt x="992" y="273"/>
                      <a:pt x="991" y="281"/>
                      <a:pt x="993" y="293"/>
                    </a:cubicBezTo>
                    <a:cubicBezTo>
                      <a:pt x="994" y="298"/>
                      <a:pt x="993" y="302"/>
                      <a:pt x="990" y="306"/>
                    </a:cubicBezTo>
                    <a:cubicBezTo>
                      <a:pt x="985" y="312"/>
                      <a:pt x="974" y="310"/>
                      <a:pt x="959" y="306"/>
                    </a:cubicBezTo>
                    <a:cubicBezTo>
                      <a:pt x="949" y="303"/>
                      <a:pt x="938" y="300"/>
                      <a:pt x="929" y="301"/>
                    </a:cubicBezTo>
                    <a:cubicBezTo>
                      <a:pt x="927" y="302"/>
                      <a:pt x="924" y="302"/>
                      <a:pt x="923" y="304"/>
                    </a:cubicBezTo>
                    <a:cubicBezTo>
                      <a:pt x="921" y="306"/>
                      <a:pt x="922" y="311"/>
                      <a:pt x="923" y="315"/>
                    </a:cubicBezTo>
                    <a:cubicBezTo>
                      <a:pt x="925" y="321"/>
                      <a:pt x="926" y="326"/>
                      <a:pt x="923" y="331"/>
                    </a:cubicBezTo>
                    <a:cubicBezTo>
                      <a:pt x="922" y="332"/>
                      <a:pt x="919" y="335"/>
                      <a:pt x="915" y="335"/>
                    </a:cubicBezTo>
                    <a:cubicBezTo>
                      <a:pt x="912" y="335"/>
                      <a:pt x="910" y="338"/>
                      <a:pt x="907" y="343"/>
                    </a:cubicBezTo>
                    <a:cubicBezTo>
                      <a:pt x="902" y="351"/>
                      <a:pt x="895" y="360"/>
                      <a:pt x="879" y="360"/>
                    </a:cubicBezTo>
                    <a:cubicBezTo>
                      <a:pt x="877" y="360"/>
                      <a:pt x="875" y="361"/>
                      <a:pt x="874" y="363"/>
                    </a:cubicBezTo>
                    <a:cubicBezTo>
                      <a:pt x="867" y="371"/>
                      <a:pt x="865" y="396"/>
                      <a:pt x="870" y="428"/>
                    </a:cubicBezTo>
                    <a:cubicBezTo>
                      <a:pt x="870" y="434"/>
                      <a:pt x="870" y="438"/>
                      <a:pt x="867" y="441"/>
                    </a:cubicBezTo>
                    <a:cubicBezTo>
                      <a:pt x="866" y="442"/>
                      <a:pt x="863" y="444"/>
                      <a:pt x="859" y="444"/>
                    </a:cubicBezTo>
                    <a:cubicBezTo>
                      <a:pt x="854" y="444"/>
                      <a:pt x="847" y="441"/>
                      <a:pt x="840" y="437"/>
                    </a:cubicBezTo>
                    <a:cubicBezTo>
                      <a:pt x="829" y="433"/>
                      <a:pt x="817" y="427"/>
                      <a:pt x="810" y="430"/>
                    </a:cubicBezTo>
                    <a:cubicBezTo>
                      <a:pt x="807" y="430"/>
                      <a:pt x="806" y="431"/>
                      <a:pt x="806" y="432"/>
                    </a:cubicBezTo>
                    <a:cubicBezTo>
                      <a:pt x="804" y="435"/>
                      <a:pt x="809" y="443"/>
                      <a:pt x="813" y="450"/>
                    </a:cubicBezTo>
                    <a:cubicBezTo>
                      <a:pt x="817" y="458"/>
                      <a:pt x="823" y="469"/>
                      <a:pt x="826" y="480"/>
                    </a:cubicBezTo>
                    <a:cubicBezTo>
                      <a:pt x="831" y="505"/>
                      <a:pt x="819" y="512"/>
                      <a:pt x="810" y="518"/>
                    </a:cubicBezTo>
                    <a:cubicBezTo>
                      <a:pt x="806" y="520"/>
                      <a:pt x="803" y="522"/>
                      <a:pt x="800" y="525"/>
                    </a:cubicBezTo>
                    <a:cubicBezTo>
                      <a:pt x="797" y="528"/>
                      <a:pt x="794" y="528"/>
                      <a:pt x="792" y="528"/>
                    </a:cubicBezTo>
                    <a:cubicBezTo>
                      <a:pt x="782" y="528"/>
                      <a:pt x="774" y="515"/>
                      <a:pt x="769" y="503"/>
                    </a:cubicBezTo>
                    <a:cubicBezTo>
                      <a:pt x="763" y="490"/>
                      <a:pt x="760" y="474"/>
                      <a:pt x="760" y="463"/>
                    </a:cubicBezTo>
                    <a:cubicBezTo>
                      <a:pt x="760" y="459"/>
                      <a:pt x="759" y="458"/>
                      <a:pt x="759" y="458"/>
                    </a:cubicBezTo>
                    <a:cubicBezTo>
                      <a:pt x="756" y="458"/>
                      <a:pt x="745" y="461"/>
                      <a:pt x="711" y="497"/>
                    </a:cubicBezTo>
                    <a:cubicBezTo>
                      <a:pt x="694" y="515"/>
                      <a:pt x="702" y="538"/>
                      <a:pt x="707" y="556"/>
                    </a:cubicBezTo>
                    <a:cubicBezTo>
                      <a:pt x="712" y="570"/>
                      <a:pt x="715" y="582"/>
                      <a:pt x="706" y="588"/>
                    </a:cubicBezTo>
                    <a:cubicBezTo>
                      <a:pt x="694" y="596"/>
                      <a:pt x="633" y="652"/>
                      <a:pt x="597" y="695"/>
                    </a:cubicBezTo>
                    <a:cubicBezTo>
                      <a:pt x="575" y="722"/>
                      <a:pt x="537" y="724"/>
                      <a:pt x="507" y="725"/>
                    </a:cubicBezTo>
                    <a:cubicBezTo>
                      <a:pt x="488" y="725"/>
                      <a:pt x="470" y="726"/>
                      <a:pt x="461" y="733"/>
                    </a:cubicBezTo>
                    <a:cubicBezTo>
                      <a:pt x="448" y="745"/>
                      <a:pt x="433" y="746"/>
                      <a:pt x="421" y="747"/>
                    </a:cubicBezTo>
                    <a:cubicBezTo>
                      <a:pt x="409" y="748"/>
                      <a:pt x="399" y="749"/>
                      <a:pt x="388" y="757"/>
                    </a:cubicBezTo>
                    <a:lnTo>
                      <a:pt x="386" y="759"/>
                    </a:lnTo>
                    <a:cubicBezTo>
                      <a:pt x="360" y="779"/>
                      <a:pt x="336" y="797"/>
                      <a:pt x="321" y="797"/>
                    </a:cubicBezTo>
                    <a:cubicBezTo>
                      <a:pt x="313" y="797"/>
                      <a:pt x="308" y="793"/>
                      <a:pt x="306" y="786"/>
                    </a:cubicBezTo>
                    <a:cubicBezTo>
                      <a:pt x="305" y="781"/>
                      <a:pt x="297" y="780"/>
                      <a:pt x="293" y="780"/>
                    </a:cubicBezTo>
                    <a:cubicBezTo>
                      <a:pt x="274" y="780"/>
                      <a:pt x="242" y="793"/>
                      <a:pt x="225" y="811"/>
                    </a:cubicBezTo>
                    <a:cubicBezTo>
                      <a:pt x="197" y="840"/>
                      <a:pt x="156" y="863"/>
                      <a:pt x="126" y="865"/>
                    </a:cubicBezTo>
                    <a:cubicBezTo>
                      <a:pt x="113" y="866"/>
                      <a:pt x="107" y="879"/>
                      <a:pt x="101" y="897"/>
                    </a:cubicBezTo>
                    <a:cubicBezTo>
                      <a:pt x="97" y="906"/>
                      <a:pt x="94" y="915"/>
                      <a:pt x="89" y="919"/>
                    </a:cubicBezTo>
                    <a:cubicBezTo>
                      <a:pt x="85" y="923"/>
                      <a:pt x="79" y="923"/>
                      <a:pt x="76" y="919"/>
                    </a:cubicBezTo>
                    <a:cubicBezTo>
                      <a:pt x="71" y="914"/>
                      <a:pt x="70" y="900"/>
                      <a:pt x="71" y="875"/>
                    </a:cubicBezTo>
                    <a:cubicBezTo>
                      <a:pt x="63" y="884"/>
                      <a:pt x="51" y="903"/>
                      <a:pt x="43" y="925"/>
                    </a:cubicBezTo>
                    <a:cubicBezTo>
                      <a:pt x="39" y="939"/>
                      <a:pt x="43" y="948"/>
                      <a:pt x="48" y="959"/>
                    </a:cubicBezTo>
                    <a:cubicBezTo>
                      <a:pt x="55" y="974"/>
                      <a:pt x="62" y="990"/>
                      <a:pt x="46" y="1013"/>
                    </a:cubicBezTo>
                    <a:cubicBezTo>
                      <a:pt x="18" y="1054"/>
                      <a:pt x="1" y="1086"/>
                      <a:pt x="32" y="1128"/>
                    </a:cubicBezTo>
                    <a:cubicBezTo>
                      <a:pt x="69" y="1177"/>
                      <a:pt x="90" y="1209"/>
                      <a:pt x="77" y="1236"/>
                    </a:cubicBezTo>
                    <a:cubicBezTo>
                      <a:pt x="74" y="1242"/>
                      <a:pt x="69" y="1244"/>
                      <a:pt x="66" y="1244"/>
                    </a:cubicBezTo>
                    <a:cubicBezTo>
                      <a:pt x="62" y="1244"/>
                      <a:pt x="59" y="1242"/>
                      <a:pt x="55" y="1239"/>
                    </a:cubicBezTo>
                    <a:cubicBezTo>
                      <a:pt x="56" y="1243"/>
                      <a:pt x="56" y="1248"/>
                      <a:pt x="53" y="1251"/>
                    </a:cubicBezTo>
                    <a:cubicBezTo>
                      <a:pt x="51" y="1255"/>
                      <a:pt x="48" y="1256"/>
                      <a:pt x="44" y="1256"/>
                    </a:cubicBezTo>
                    <a:cubicBezTo>
                      <a:pt x="36" y="1256"/>
                      <a:pt x="28" y="1246"/>
                      <a:pt x="15" y="1230"/>
                    </a:cubicBezTo>
                    <a:cubicBezTo>
                      <a:pt x="11" y="1225"/>
                      <a:pt x="4" y="1217"/>
                      <a:pt x="0" y="1213"/>
                    </a:cubicBezTo>
                    <a:cubicBezTo>
                      <a:pt x="2" y="1223"/>
                      <a:pt x="17" y="1249"/>
                      <a:pt x="29" y="1271"/>
                    </a:cubicBezTo>
                    <a:cubicBezTo>
                      <a:pt x="52" y="1311"/>
                      <a:pt x="77" y="1355"/>
                      <a:pt x="78" y="1380"/>
                    </a:cubicBezTo>
                    <a:cubicBezTo>
                      <a:pt x="78" y="1397"/>
                      <a:pt x="91" y="1414"/>
                      <a:pt x="105" y="1433"/>
                    </a:cubicBezTo>
                    <a:cubicBezTo>
                      <a:pt x="123" y="1459"/>
                      <a:pt x="144" y="1488"/>
                      <a:pt x="142" y="1524"/>
                    </a:cubicBezTo>
                    <a:cubicBezTo>
                      <a:pt x="138" y="1588"/>
                      <a:pt x="208" y="1694"/>
                      <a:pt x="209" y="1695"/>
                    </a:cubicBezTo>
                    <a:cubicBezTo>
                      <a:pt x="215" y="1704"/>
                      <a:pt x="210" y="1718"/>
                      <a:pt x="204" y="1735"/>
                    </a:cubicBezTo>
                    <a:cubicBezTo>
                      <a:pt x="197" y="1753"/>
                      <a:pt x="189" y="1775"/>
                      <a:pt x="193" y="1799"/>
                    </a:cubicBezTo>
                    <a:cubicBezTo>
                      <a:pt x="196" y="1823"/>
                      <a:pt x="193" y="1841"/>
                      <a:pt x="182" y="1853"/>
                    </a:cubicBezTo>
                    <a:cubicBezTo>
                      <a:pt x="173" y="1863"/>
                      <a:pt x="160" y="1868"/>
                      <a:pt x="143" y="1868"/>
                    </a:cubicBezTo>
                    <a:cubicBezTo>
                      <a:pt x="137" y="1868"/>
                      <a:pt x="134" y="1871"/>
                      <a:pt x="134" y="1876"/>
                    </a:cubicBezTo>
                    <a:cubicBezTo>
                      <a:pt x="133" y="1887"/>
                      <a:pt x="146" y="1906"/>
                      <a:pt x="164" y="1907"/>
                    </a:cubicBezTo>
                    <a:cubicBezTo>
                      <a:pt x="184" y="1910"/>
                      <a:pt x="190" y="1919"/>
                      <a:pt x="196" y="1930"/>
                    </a:cubicBezTo>
                    <a:cubicBezTo>
                      <a:pt x="201" y="1938"/>
                      <a:pt x="207" y="1947"/>
                      <a:pt x="222" y="1957"/>
                    </a:cubicBezTo>
                    <a:cubicBezTo>
                      <a:pt x="238" y="1968"/>
                      <a:pt x="267" y="1973"/>
                      <a:pt x="310" y="1973"/>
                    </a:cubicBezTo>
                    <a:cubicBezTo>
                      <a:pt x="324" y="1973"/>
                      <a:pt x="337" y="1973"/>
                      <a:pt x="348" y="1972"/>
                    </a:cubicBezTo>
                    <a:cubicBezTo>
                      <a:pt x="356" y="1972"/>
                      <a:pt x="363" y="1972"/>
                      <a:pt x="368" y="1972"/>
                    </a:cubicBezTo>
                    <a:cubicBezTo>
                      <a:pt x="379" y="1972"/>
                      <a:pt x="387" y="1963"/>
                      <a:pt x="396" y="1953"/>
                    </a:cubicBezTo>
                    <a:cubicBezTo>
                      <a:pt x="407" y="1941"/>
                      <a:pt x="421" y="1927"/>
                      <a:pt x="444" y="1926"/>
                    </a:cubicBezTo>
                    <a:cubicBezTo>
                      <a:pt x="471" y="1925"/>
                      <a:pt x="474" y="1919"/>
                      <a:pt x="483" y="1906"/>
                    </a:cubicBezTo>
                    <a:cubicBezTo>
                      <a:pt x="486" y="1901"/>
                      <a:pt x="489" y="1897"/>
                      <a:pt x="493" y="1891"/>
                    </a:cubicBezTo>
                    <a:cubicBezTo>
                      <a:pt x="504" y="1878"/>
                      <a:pt x="530" y="1872"/>
                      <a:pt x="580" y="1872"/>
                    </a:cubicBezTo>
                    <a:cubicBezTo>
                      <a:pt x="609" y="1872"/>
                      <a:pt x="642" y="1874"/>
                      <a:pt x="678" y="1876"/>
                    </a:cubicBezTo>
                    <a:lnTo>
                      <a:pt x="695" y="1877"/>
                    </a:lnTo>
                    <a:cubicBezTo>
                      <a:pt x="702" y="1877"/>
                      <a:pt x="709" y="1877"/>
                      <a:pt x="715" y="1877"/>
                    </a:cubicBezTo>
                    <a:cubicBezTo>
                      <a:pt x="779" y="1877"/>
                      <a:pt x="818" y="1859"/>
                      <a:pt x="831" y="1822"/>
                    </a:cubicBezTo>
                    <a:cubicBezTo>
                      <a:pt x="839" y="1801"/>
                      <a:pt x="865" y="1791"/>
                      <a:pt x="890" y="1783"/>
                    </a:cubicBezTo>
                    <a:cubicBezTo>
                      <a:pt x="907" y="1777"/>
                      <a:pt x="924" y="1771"/>
                      <a:pt x="934" y="1762"/>
                    </a:cubicBezTo>
                    <a:cubicBezTo>
                      <a:pt x="954" y="1743"/>
                      <a:pt x="973" y="1737"/>
                      <a:pt x="1011" y="1737"/>
                    </a:cubicBezTo>
                    <a:cubicBezTo>
                      <a:pt x="1022" y="1737"/>
                      <a:pt x="1034" y="1737"/>
                      <a:pt x="1052" y="1738"/>
                    </a:cubicBezTo>
                    <a:cubicBezTo>
                      <a:pt x="1103" y="1740"/>
                      <a:pt x="1152" y="1719"/>
                      <a:pt x="1191" y="1701"/>
                    </a:cubicBezTo>
                    <a:cubicBezTo>
                      <a:pt x="1201" y="1697"/>
                      <a:pt x="1210" y="1693"/>
                      <a:pt x="1219" y="1689"/>
                    </a:cubicBezTo>
                    <a:cubicBezTo>
                      <a:pt x="1244" y="1679"/>
                      <a:pt x="1280" y="1677"/>
                      <a:pt x="1315" y="1676"/>
                    </a:cubicBezTo>
                    <a:cubicBezTo>
                      <a:pt x="1340" y="1674"/>
                      <a:pt x="1363" y="1673"/>
                      <a:pt x="1380" y="1669"/>
                    </a:cubicBezTo>
                    <a:cubicBezTo>
                      <a:pt x="1384" y="1668"/>
                      <a:pt x="1387" y="1668"/>
                      <a:pt x="1390" y="1668"/>
                    </a:cubicBezTo>
                    <a:cubicBezTo>
                      <a:pt x="1408" y="1668"/>
                      <a:pt x="1420" y="1680"/>
                      <a:pt x="1431" y="1691"/>
                    </a:cubicBezTo>
                    <a:cubicBezTo>
                      <a:pt x="1443" y="1704"/>
                      <a:pt x="1454" y="1716"/>
                      <a:pt x="1474" y="1714"/>
                    </a:cubicBezTo>
                    <a:cubicBezTo>
                      <a:pt x="1502" y="1711"/>
                      <a:pt x="1521" y="1717"/>
                      <a:pt x="1537" y="1721"/>
                    </a:cubicBezTo>
                    <a:cubicBezTo>
                      <a:pt x="1547" y="1724"/>
                      <a:pt x="1555" y="1727"/>
                      <a:pt x="1564" y="1726"/>
                    </a:cubicBezTo>
                    <a:cubicBezTo>
                      <a:pt x="1580" y="1725"/>
                      <a:pt x="1586" y="1732"/>
                      <a:pt x="1592" y="1738"/>
                    </a:cubicBezTo>
                    <a:cubicBezTo>
                      <a:pt x="1596" y="1742"/>
                      <a:pt x="1600" y="1746"/>
                      <a:pt x="1610" y="1748"/>
                    </a:cubicBezTo>
                    <a:cubicBezTo>
                      <a:pt x="1623" y="1751"/>
                      <a:pt x="1628" y="1758"/>
                      <a:pt x="1630" y="1763"/>
                    </a:cubicBezTo>
                    <a:cubicBezTo>
                      <a:pt x="1634" y="1774"/>
                      <a:pt x="1630" y="1788"/>
                      <a:pt x="1618" y="1805"/>
                    </a:cubicBezTo>
                    <a:cubicBezTo>
                      <a:pt x="1618" y="1806"/>
                      <a:pt x="1616" y="1808"/>
                      <a:pt x="1617" y="1809"/>
                    </a:cubicBezTo>
                    <a:cubicBezTo>
                      <a:pt x="1617" y="1812"/>
                      <a:pt x="1626" y="1817"/>
                      <a:pt x="1634" y="1821"/>
                    </a:cubicBezTo>
                    <a:cubicBezTo>
                      <a:pt x="1649" y="1829"/>
                      <a:pt x="1670" y="1840"/>
                      <a:pt x="1686" y="1862"/>
                    </a:cubicBezTo>
                    <a:cubicBezTo>
                      <a:pt x="1706" y="1889"/>
                      <a:pt x="1703" y="1904"/>
                      <a:pt x="1701" y="1918"/>
                    </a:cubicBezTo>
                    <a:cubicBezTo>
                      <a:pt x="1700" y="1927"/>
                      <a:pt x="1699" y="1935"/>
                      <a:pt x="1705" y="1948"/>
                    </a:cubicBezTo>
                    <a:cubicBezTo>
                      <a:pt x="1711" y="1959"/>
                      <a:pt x="1716" y="1965"/>
                      <a:pt x="1720" y="1965"/>
                    </a:cubicBezTo>
                    <a:cubicBezTo>
                      <a:pt x="1728" y="1965"/>
                      <a:pt x="1744" y="1944"/>
                      <a:pt x="1758" y="1925"/>
                    </a:cubicBezTo>
                    <a:cubicBezTo>
                      <a:pt x="1776" y="1900"/>
                      <a:pt x="1796" y="1895"/>
                      <a:pt x="1810" y="1891"/>
                    </a:cubicBezTo>
                    <a:cubicBezTo>
                      <a:pt x="1824" y="1888"/>
                      <a:pt x="1831" y="1886"/>
                      <a:pt x="1833" y="1870"/>
                    </a:cubicBezTo>
                    <a:cubicBezTo>
                      <a:pt x="1837" y="1835"/>
                      <a:pt x="1864" y="1792"/>
                      <a:pt x="1890" y="1792"/>
                    </a:cubicBezTo>
                    <a:cubicBezTo>
                      <a:pt x="1896" y="1792"/>
                      <a:pt x="1902" y="1795"/>
                      <a:pt x="1907" y="1799"/>
                    </a:cubicBezTo>
                    <a:cubicBezTo>
                      <a:pt x="1923" y="1812"/>
                      <a:pt x="1915" y="1825"/>
                      <a:pt x="1906" y="1840"/>
                    </a:cubicBezTo>
                    <a:cubicBezTo>
                      <a:pt x="1897" y="1854"/>
                      <a:pt x="1884" y="1876"/>
                      <a:pt x="1877" y="1913"/>
                    </a:cubicBezTo>
                    <a:cubicBezTo>
                      <a:pt x="1867" y="1964"/>
                      <a:pt x="1851" y="1969"/>
                      <a:pt x="1835" y="1969"/>
                    </a:cubicBezTo>
                    <a:cubicBezTo>
                      <a:pt x="1830" y="1969"/>
                      <a:pt x="1830" y="1969"/>
                      <a:pt x="1829" y="1972"/>
                    </a:cubicBezTo>
                    <a:cubicBezTo>
                      <a:pt x="1829" y="1973"/>
                      <a:pt x="1829" y="1974"/>
                      <a:pt x="1830" y="1976"/>
                    </a:cubicBezTo>
                    <a:cubicBezTo>
                      <a:pt x="1834" y="1980"/>
                      <a:pt x="1845" y="1985"/>
                      <a:pt x="1859" y="1985"/>
                    </a:cubicBezTo>
                    <a:cubicBezTo>
                      <a:pt x="1866" y="1985"/>
                      <a:pt x="1889" y="1983"/>
                      <a:pt x="1889" y="1964"/>
                    </a:cubicBezTo>
                    <a:cubicBezTo>
                      <a:pt x="1889" y="1924"/>
                      <a:pt x="1901" y="1916"/>
                      <a:pt x="1911" y="1916"/>
                    </a:cubicBezTo>
                    <a:cubicBezTo>
                      <a:pt x="1920" y="1916"/>
                      <a:pt x="1930" y="1923"/>
                      <a:pt x="1942" y="1938"/>
                    </a:cubicBezTo>
                    <a:cubicBezTo>
                      <a:pt x="1962" y="1965"/>
                      <a:pt x="1948" y="1990"/>
                      <a:pt x="1939" y="2006"/>
                    </a:cubicBezTo>
                    <a:cubicBezTo>
                      <a:pt x="1935" y="2013"/>
                      <a:pt x="1931" y="2021"/>
                      <a:pt x="1932" y="2024"/>
                    </a:cubicBezTo>
                    <a:cubicBezTo>
                      <a:pt x="1933" y="2026"/>
                      <a:pt x="1933" y="2027"/>
                      <a:pt x="1937" y="2027"/>
                    </a:cubicBezTo>
                    <a:cubicBezTo>
                      <a:pt x="1943" y="2027"/>
                      <a:pt x="1950" y="2025"/>
                      <a:pt x="1957" y="2023"/>
                    </a:cubicBezTo>
                    <a:cubicBezTo>
                      <a:pt x="1966" y="2020"/>
                      <a:pt x="1976" y="2017"/>
                      <a:pt x="1983" y="2017"/>
                    </a:cubicBezTo>
                    <a:cubicBezTo>
                      <a:pt x="2001" y="2019"/>
                      <a:pt x="2017" y="2038"/>
                      <a:pt x="2026" y="2049"/>
                    </a:cubicBezTo>
                    <a:cubicBezTo>
                      <a:pt x="2042" y="2071"/>
                      <a:pt x="2057" y="2105"/>
                      <a:pt x="2053" y="2129"/>
                    </a:cubicBezTo>
                    <a:lnTo>
                      <a:pt x="2052" y="2135"/>
                    </a:lnTo>
                    <a:cubicBezTo>
                      <a:pt x="2045" y="2168"/>
                      <a:pt x="2040" y="2196"/>
                      <a:pt x="2090" y="2221"/>
                    </a:cubicBezTo>
                    <a:cubicBezTo>
                      <a:pt x="2114" y="2233"/>
                      <a:pt x="2124" y="2241"/>
                      <a:pt x="2131" y="2246"/>
                    </a:cubicBezTo>
                    <a:cubicBezTo>
                      <a:pt x="2140" y="2253"/>
                      <a:pt x="2142" y="2254"/>
                      <a:pt x="2165" y="2254"/>
                    </a:cubicBezTo>
                    <a:cubicBezTo>
                      <a:pt x="2208" y="2254"/>
                      <a:pt x="2298" y="2288"/>
                      <a:pt x="2323" y="2310"/>
                    </a:cubicBezTo>
                    <a:cubicBezTo>
                      <a:pt x="2327" y="2313"/>
                      <a:pt x="2331" y="2314"/>
                      <a:pt x="2337" y="2314"/>
                    </a:cubicBezTo>
                    <a:cubicBezTo>
                      <a:pt x="2362" y="2314"/>
                      <a:pt x="2401" y="2287"/>
                      <a:pt x="2410" y="2257"/>
                    </a:cubicBezTo>
                    <a:cubicBezTo>
                      <a:pt x="2416" y="2237"/>
                      <a:pt x="2429" y="2235"/>
                      <a:pt x="2434" y="2235"/>
                    </a:cubicBezTo>
                    <a:cubicBezTo>
                      <a:pt x="2445" y="2235"/>
                      <a:pt x="2457" y="2244"/>
                      <a:pt x="2460" y="2255"/>
                    </a:cubicBezTo>
                    <a:cubicBezTo>
                      <a:pt x="2462" y="2263"/>
                      <a:pt x="2459" y="2271"/>
                      <a:pt x="2451" y="2276"/>
                    </a:cubicBezTo>
                    <a:cubicBezTo>
                      <a:pt x="2446" y="2278"/>
                      <a:pt x="2445" y="2281"/>
                      <a:pt x="2446" y="2285"/>
                    </a:cubicBezTo>
                    <a:cubicBezTo>
                      <a:pt x="2448" y="2291"/>
                      <a:pt x="2453" y="2295"/>
                      <a:pt x="2455" y="2296"/>
                    </a:cubicBezTo>
                    <a:cubicBezTo>
                      <a:pt x="2455" y="2295"/>
                      <a:pt x="2455" y="2295"/>
                      <a:pt x="2456" y="2294"/>
                    </a:cubicBezTo>
                    <a:cubicBezTo>
                      <a:pt x="2457" y="2278"/>
                      <a:pt x="2462" y="2261"/>
                      <a:pt x="2473" y="2261"/>
                    </a:cubicBezTo>
                    <a:cubicBezTo>
                      <a:pt x="2482" y="2261"/>
                      <a:pt x="2486" y="2273"/>
                      <a:pt x="2487" y="2277"/>
                    </a:cubicBezTo>
                    <a:cubicBezTo>
                      <a:pt x="2491" y="2289"/>
                      <a:pt x="2501" y="2294"/>
                      <a:pt x="2512" y="2300"/>
                    </a:cubicBezTo>
                    <a:cubicBezTo>
                      <a:pt x="2522" y="2305"/>
                      <a:pt x="2532" y="2311"/>
                      <a:pt x="2538" y="2322"/>
                    </a:cubicBezTo>
                    <a:cubicBezTo>
                      <a:pt x="2544" y="2332"/>
                      <a:pt x="2549" y="2339"/>
                      <a:pt x="2552" y="2342"/>
                    </a:cubicBezTo>
                    <a:cubicBezTo>
                      <a:pt x="2552" y="2320"/>
                      <a:pt x="2564" y="2305"/>
                      <a:pt x="2590" y="2295"/>
                    </a:cubicBezTo>
                    <a:cubicBezTo>
                      <a:pt x="2610" y="2288"/>
                      <a:pt x="2624" y="2275"/>
                      <a:pt x="2642" y="2259"/>
                    </a:cubicBezTo>
                    <a:cubicBezTo>
                      <a:pt x="2648" y="2255"/>
                      <a:pt x="2654" y="2249"/>
                      <a:pt x="2661" y="2244"/>
                    </a:cubicBezTo>
                    <a:cubicBezTo>
                      <a:pt x="2691" y="2219"/>
                      <a:pt x="2807" y="2214"/>
                      <a:pt x="2822" y="2214"/>
                    </a:cubicBezTo>
                    <a:cubicBezTo>
                      <a:pt x="2828" y="2204"/>
                      <a:pt x="2834" y="2146"/>
                      <a:pt x="2838" y="2110"/>
                    </a:cubicBezTo>
                    <a:cubicBezTo>
                      <a:pt x="2840" y="2094"/>
                      <a:pt x="2841" y="2078"/>
                      <a:pt x="2843" y="2065"/>
                    </a:cubicBezTo>
                    <a:cubicBezTo>
                      <a:pt x="2847" y="2037"/>
                      <a:pt x="2860" y="2021"/>
                      <a:pt x="2872" y="2006"/>
                    </a:cubicBezTo>
                    <a:cubicBezTo>
                      <a:pt x="2885" y="1990"/>
                      <a:pt x="2897" y="1975"/>
                      <a:pt x="2901" y="1948"/>
                    </a:cubicBezTo>
                    <a:cubicBezTo>
                      <a:pt x="2908" y="1891"/>
                      <a:pt x="2967" y="1785"/>
                      <a:pt x="2986" y="1779"/>
                    </a:cubicBezTo>
                    <a:cubicBezTo>
                      <a:pt x="2995" y="1776"/>
                      <a:pt x="3026" y="1763"/>
                      <a:pt x="3028" y="1732"/>
                    </a:cubicBezTo>
                    <a:cubicBezTo>
                      <a:pt x="3028" y="1716"/>
                      <a:pt x="3038" y="1699"/>
                      <a:pt x="3047" y="1682"/>
                    </a:cubicBezTo>
                    <a:cubicBezTo>
                      <a:pt x="3058" y="1664"/>
                      <a:pt x="3068" y="1645"/>
                      <a:pt x="3068" y="1626"/>
                    </a:cubicBezTo>
                    <a:cubicBezTo>
                      <a:pt x="3068" y="1603"/>
                      <a:pt x="3075" y="1579"/>
                      <a:pt x="3081" y="1559"/>
                    </a:cubicBezTo>
                    <a:cubicBezTo>
                      <a:pt x="3084" y="1548"/>
                      <a:pt x="3088" y="1534"/>
                      <a:pt x="3087" y="1531"/>
                    </a:cubicBezTo>
                    <a:lnTo>
                      <a:pt x="3086" y="1528"/>
                    </a:lnTo>
                    <a:cubicBezTo>
                      <a:pt x="3082" y="1514"/>
                      <a:pt x="3071" y="1477"/>
                      <a:pt x="3097" y="1449"/>
                    </a:cubicBezTo>
                    <a:cubicBezTo>
                      <a:pt x="3109" y="1436"/>
                      <a:pt x="3104" y="1421"/>
                      <a:pt x="3100" y="1407"/>
                    </a:cubicBezTo>
                    <a:cubicBezTo>
                      <a:pt x="3096" y="1397"/>
                      <a:pt x="3092" y="1386"/>
                      <a:pt x="3101" y="137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2" name="Freeform 291">
                <a:extLst>
                  <a:ext uri="{FF2B5EF4-FFF2-40B4-BE49-F238E27FC236}">
                    <a16:creationId xmlns:a16="http://schemas.microsoft.com/office/drawing/2014/main" id="{BBE61F77-A085-4CD4-BD9E-1E99AC667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36609" y="5473346"/>
                <a:ext cx="180386" cy="253663"/>
              </a:xfrm>
              <a:custGeom>
                <a:avLst/>
                <a:gdLst>
                  <a:gd name="T0" fmla="*/ 405 w 422"/>
                  <a:gd name="T1" fmla="*/ 253 h 596"/>
                  <a:gd name="T2" fmla="*/ 355 w 422"/>
                  <a:gd name="T3" fmla="*/ 275 h 596"/>
                  <a:gd name="T4" fmla="*/ 334 w 422"/>
                  <a:gd name="T5" fmla="*/ 288 h 596"/>
                  <a:gd name="T6" fmla="*/ 306 w 422"/>
                  <a:gd name="T7" fmla="*/ 280 h 596"/>
                  <a:gd name="T8" fmla="*/ 275 w 422"/>
                  <a:gd name="T9" fmla="*/ 271 h 596"/>
                  <a:gd name="T10" fmla="*/ 224 w 422"/>
                  <a:gd name="T11" fmla="*/ 219 h 596"/>
                  <a:gd name="T12" fmla="*/ 198 w 422"/>
                  <a:gd name="T13" fmla="*/ 164 h 596"/>
                  <a:gd name="T14" fmla="*/ 191 w 422"/>
                  <a:gd name="T15" fmla="*/ 166 h 596"/>
                  <a:gd name="T16" fmla="*/ 196 w 422"/>
                  <a:gd name="T17" fmla="*/ 176 h 596"/>
                  <a:gd name="T18" fmla="*/ 199 w 422"/>
                  <a:gd name="T19" fmla="*/ 204 h 596"/>
                  <a:gd name="T20" fmla="*/ 189 w 422"/>
                  <a:gd name="T21" fmla="*/ 210 h 596"/>
                  <a:gd name="T22" fmla="*/ 174 w 422"/>
                  <a:gd name="T23" fmla="*/ 200 h 596"/>
                  <a:gd name="T24" fmla="*/ 164 w 422"/>
                  <a:gd name="T25" fmla="*/ 192 h 596"/>
                  <a:gd name="T26" fmla="*/ 129 w 422"/>
                  <a:gd name="T27" fmla="*/ 133 h 596"/>
                  <a:gd name="T28" fmla="*/ 117 w 422"/>
                  <a:gd name="T29" fmla="*/ 105 h 596"/>
                  <a:gd name="T30" fmla="*/ 100 w 422"/>
                  <a:gd name="T31" fmla="*/ 64 h 596"/>
                  <a:gd name="T32" fmla="*/ 11 w 422"/>
                  <a:gd name="T33" fmla="*/ 0 h 596"/>
                  <a:gd name="T34" fmla="*/ 5 w 422"/>
                  <a:gd name="T35" fmla="*/ 3 h 596"/>
                  <a:gd name="T36" fmla="*/ 40 w 422"/>
                  <a:gd name="T37" fmla="*/ 72 h 596"/>
                  <a:gd name="T38" fmla="*/ 65 w 422"/>
                  <a:gd name="T39" fmla="*/ 94 h 596"/>
                  <a:gd name="T40" fmla="*/ 93 w 422"/>
                  <a:gd name="T41" fmla="*/ 130 h 596"/>
                  <a:gd name="T42" fmla="*/ 135 w 422"/>
                  <a:gd name="T43" fmla="*/ 185 h 596"/>
                  <a:gd name="T44" fmla="*/ 138 w 422"/>
                  <a:gd name="T45" fmla="*/ 243 h 596"/>
                  <a:gd name="T46" fmla="*/ 127 w 422"/>
                  <a:gd name="T47" fmla="*/ 304 h 596"/>
                  <a:gd name="T48" fmla="*/ 92 w 422"/>
                  <a:gd name="T49" fmla="*/ 356 h 596"/>
                  <a:gd name="T50" fmla="*/ 63 w 422"/>
                  <a:gd name="T51" fmla="*/ 377 h 596"/>
                  <a:gd name="T52" fmla="*/ 60 w 422"/>
                  <a:gd name="T53" fmla="*/ 386 h 596"/>
                  <a:gd name="T54" fmla="*/ 118 w 422"/>
                  <a:gd name="T55" fmla="*/ 431 h 596"/>
                  <a:gd name="T56" fmla="*/ 164 w 422"/>
                  <a:gd name="T57" fmla="*/ 460 h 596"/>
                  <a:gd name="T58" fmla="*/ 156 w 422"/>
                  <a:gd name="T59" fmla="*/ 552 h 596"/>
                  <a:gd name="T60" fmla="*/ 143 w 422"/>
                  <a:gd name="T61" fmla="*/ 584 h 596"/>
                  <a:gd name="T62" fmla="*/ 179 w 422"/>
                  <a:gd name="T63" fmla="*/ 595 h 596"/>
                  <a:gd name="T64" fmla="*/ 206 w 422"/>
                  <a:gd name="T65" fmla="*/ 591 h 596"/>
                  <a:gd name="T66" fmla="*/ 256 w 422"/>
                  <a:gd name="T67" fmla="*/ 525 h 596"/>
                  <a:gd name="T68" fmla="*/ 288 w 422"/>
                  <a:gd name="T69" fmla="*/ 474 h 596"/>
                  <a:gd name="T70" fmla="*/ 304 w 422"/>
                  <a:gd name="T71" fmla="*/ 429 h 596"/>
                  <a:gd name="T72" fmla="*/ 311 w 422"/>
                  <a:gd name="T73" fmla="*/ 395 h 596"/>
                  <a:gd name="T74" fmla="*/ 358 w 422"/>
                  <a:gd name="T75" fmla="*/ 376 h 596"/>
                  <a:gd name="T76" fmla="*/ 367 w 422"/>
                  <a:gd name="T77" fmla="*/ 376 h 596"/>
                  <a:gd name="T78" fmla="*/ 375 w 422"/>
                  <a:gd name="T79" fmla="*/ 360 h 596"/>
                  <a:gd name="T80" fmla="*/ 399 w 422"/>
                  <a:gd name="T81" fmla="*/ 330 h 596"/>
                  <a:gd name="T82" fmla="*/ 411 w 422"/>
                  <a:gd name="T83" fmla="*/ 306 h 596"/>
                  <a:gd name="T84" fmla="*/ 419 w 422"/>
                  <a:gd name="T85" fmla="*/ 266 h 596"/>
                  <a:gd name="T86" fmla="*/ 419 w 422"/>
                  <a:gd name="T87" fmla="*/ 257 h 596"/>
                  <a:gd name="T88" fmla="*/ 405 w 422"/>
                  <a:gd name="T89" fmla="*/ 253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2" h="596">
                    <a:moveTo>
                      <a:pt x="405" y="253"/>
                    </a:moveTo>
                    <a:cubicBezTo>
                      <a:pt x="386" y="253"/>
                      <a:pt x="362" y="264"/>
                      <a:pt x="355" y="275"/>
                    </a:cubicBezTo>
                    <a:cubicBezTo>
                      <a:pt x="350" y="283"/>
                      <a:pt x="343" y="288"/>
                      <a:pt x="334" y="288"/>
                    </a:cubicBezTo>
                    <a:cubicBezTo>
                      <a:pt x="325" y="288"/>
                      <a:pt x="316" y="284"/>
                      <a:pt x="306" y="280"/>
                    </a:cubicBezTo>
                    <a:cubicBezTo>
                      <a:pt x="296" y="275"/>
                      <a:pt x="285" y="271"/>
                      <a:pt x="275" y="271"/>
                    </a:cubicBezTo>
                    <a:cubicBezTo>
                      <a:pt x="245" y="271"/>
                      <a:pt x="224" y="250"/>
                      <a:pt x="224" y="219"/>
                    </a:cubicBezTo>
                    <a:cubicBezTo>
                      <a:pt x="224" y="214"/>
                      <a:pt x="223" y="164"/>
                      <a:pt x="198" y="164"/>
                    </a:cubicBezTo>
                    <a:cubicBezTo>
                      <a:pt x="192" y="165"/>
                      <a:pt x="191" y="166"/>
                      <a:pt x="191" y="166"/>
                    </a:cubicBezTo>
                    <a:cubicBezTo>
                      <a:pt x="191" y="167"/>
                      <a:pt x="194" y="172"/>
                      <a:pt x="196" y="176"/>
                    </a:cubicBezTo>
                    <a:cubicBezTo>
                      <a:pt x="200" y="185"/>
                      <a:pt x="206" y="196"/>
                      <a:pt x="199" y="204"/>
                    </a:cubicBezTo>
                    <a:cubicBezTo>
                      <a:pt x="196" y="208"/>
                      <a:pt x="192" y="210"/>
                      <a:pt x="189" y="210"/>
                    </a:cubicBezTo>
                    <a:cubicBezTo>
                      <a:pt x="182" y="210"/>
                      <a:pt x="178" y="205"/>
                      <a:pt x="174" y="200"/>
                    </a:cubicBezTo>
                    <a:cubicBezTo>
                      <a:pt x="171" y="196"/>
                      <a:pt x="167" y="192"/>
                      <a:pt x="164" y="192"/>
                    </a:cubicBezTo>
                    <a:cubicBezTo>
                      <a:pt x="147" y="192"/>
                      <a:pt x="129" y="171"/>
                      <a:pt x="129" y="133"/>
                    </a:cubicBezTo>
                    <a:cubicBezTo>
                      <a:pt x="129" y="119"/>
                      <a:pt x="124" y="113"/>
                      <a:pt x="117" y="105"/>
                    </a:cubicBezTo>
                    <a:cubicBezTo>
                      <a:pt x="109" y="96"/>
                      <a:pt x="100" y="86"/>
                      <a:pt x="100" y="64"/>
                    </a:cubicBezTo>
                    <a:cubicBezTo>
                      <a:pt x="100" y="30"/>
                      <a:pt x="45" y="0"/>
                      <a:pt x="11" y="0"/>
                    </a:cubicBezTo>
                    <a:cubicBezTo>
                      <a:pt x="6" y="0"/>
                      <a:pt x="5" y="2"/>
                      <a:pt x="5" y="3"/>
                    </a:cubicBezTo>
                    <a:cubicBezTo>
                      <a:pt x="0" y="13"/>
                      <a:pt x="22" y="51"/>
                      <a:pt x="40" y="72"/>
                    </a:cubicBezTo>
                    <a:cubicBezTo>
                      <a:pt x="46" y="79"/>
                      <a:pt x="55" y="87"/>
                      <a:pt x="65" y="94"/>
                    </a:cubicBezTo>
                    <a:cubicBezTo>
                      <a:pt x="81" y="107"/>
                      <a:pt x="95" y="118"/>
                      <a:pt x="93" y="130"/>
                    </a:cubicBezTo>
                    <a:cubicBezTo>
                      <a:pt x="92" y="142"/>
                      <a:pt x="117" y="179"/>
                      <a:pt x="135" y="185"/>
                    </a:cubicBezTo>
                    <a:cubicBezTo>
                      <a:pt x="152" y="191"/>
                      <a:pt x="146" y="214"/>
                      <a:pt x="138" y="243"/>
                    </a:cubicBezTo>
                    <a:cubicBezTo>
                      <a:pt x="133" y="263"/>
                      <a:pt x="127" y="284"/>
                      <a:pt x="127" y="304"/>
                    </a:cubicBezTo>
                    <a:cubicBezTo>
                      <a:pt x="127" y="337"/>
                      <a:pt x="110" y="347"/>
                      <a:pt x="92" y="356"/>
                    </a:cubicBezTo>
                    <a:cubicBezTo>
                      <a:pt x="82" y="361"/>
                      <a:pt x="72" y="367"/>
                      <a:pt x="63" y="377"/>
                    </a:cubicBezTo>
                    <a:cubicBezTo>
                      <a:pt x="60" y="381"/>
                      <a:pt x="60" y="384"/>
                      <a:pt x="60" y="386"/>
                    </a:cubicBezTo>
                    <a:cubicBezTo>
                      <a:pt x="63" y="400"/>
                      <a:pt x="92" y="416"/>
                      <a:pt x="118" y="431"/>
                    </a:cubicBezTo>
                    <a:cubicBezTo>
                      <a:pt x="135" y="441"/>
                      <a:pt x="152" y="450"/>
                      <a:pt x="164" y="460"/>
                    </a:cubicBezTo>
                    <a:cubicBezTo>
                      <a:pt x="191" y="482"/>
                      <a:pt x="171" y="523"/>
                      <a:pt x="156" y="552"/>
                    </a:cubicBezTo>
                    <a:cubicBezTo>
                      <a:pt x="150" y="563"/>
                      <a:pt x="142" y="580"/>
                      <a:pt x="143" y="584"/>
                    </a:cubicBezTo>
                    <a:cubicBezTo>
                      <a:pt x="145" y="587"/>
                      <a:pt x="157" y="595"/>
                      <a:pt x="179" y="595"/>
                    </a:cubicBezTo>
                    <a:cubicBezTo>
                      <a:pt x="188" y="595"/>
                      <a:pt x="197" y="594"/>
                      <a:pt x="206" y="591"/>
                    </a:cubicBezTo>
                    <a:cubicBezTo>
                      <a:pt x="227" y="586"/>
                      <a:pt x="243" y="554"/>
                      <a:pt x="256" y="525"/>
                    </a:cubicBezTo>
                    <a:cubicBezTo>
                      <a:pt x="267" y="504"/>
                      <a:pt x="277" y="484"/>
                      <a:pt x="288" y="474"/>
                    </a:cubicBezTo>
                    <a:cubicBezTo>
                      <a:pt x="302" y="462"/>
                      <a:pt x="303" y="445"/>
                      <a:pt x="304" y="429"/>
                    </a:cubicBezTo>
                    <a:cubicBezTo>
                      <a:pt x="304" y="416"/>
                      <a:pt x="305" y="404"/>
                      <a:pt x="311" y="395"/>
                    </a:cubicBezTo>
                    <a:cubicBezTo>
                      <a:pt x="324" y="377"/>
                      <a:pt x="341" y="376"/>
                      <a:pt x="358" y="376"/>
                    </a:cubicBezTo>
                    <a:lnTo>
                      <a:pt x="367" y="376"/>
                    </a:lnTo>
                    <a:cubicBezTo>
                      <a:pt x="371" y="376"/>
                      <a:pt x="372" y="370"/>
                      <a:pt x="375" y="360"/>
                    </a:cubicBezTo>
                    <a:cubicBezTo>
                      <a:pt x="378" y="347"/>
                      <a:pt x="382" y="330"/>
                      <a:pt x="399" y="330"/>
                    </a:cubicBezTo>
                    <a:cubicBezTo>
                      <a:pt x="407" y="330"/>
                      <a:pt x="408" y="326"/>
                      <a:pt x="411" y="306"/>
                    </a:cubicBezTo>
                    <a:cubicBezTo>
                      <a:pt x="412" y="295"/>
                      <a:pt x="413" y="281"/>
                      <a:pt x="419" y="266"/>
                    </a:cubicBezTo>
                    <a:cubicBezTo>
                      <a:pt x="420" y="264"/>
                      <a:pt x="421" y="260"/>
                      <a:pt x="419" y="257"/>
                    </a:cubicBezTo>
                    <a:cubicBezTo>
                      <a:pt x="417" y="254"/>
                      <a:pt x="412" y="253"/>
                      <a:pt x="405" y="253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3" name="Freeform 292">
                <a:extLst>
                  <a:ext uri="{FF2B5EF4-FFF2-40B4-BE49-F238E27FC236}">
                    <a16:creationId xmlns:a16="http://schemas.microsoft.com/office/drawing/2014/main" id="{D30C66A5-9BCD-4353-8D72-A30A7A0FD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4277" y="5700704"/>
                <a:ext cx="249912" cy="231118"/>
              </a:xfrm>
              <a:custGeom>
                <a:avLst/>
                <a:gdLst>
                  <a:gd name="T0" fmla="*/ 575 w 585"/>
                  <a:gd name="T1" fmla="*/ 39 h 544"/>
                  <a:gd name="T2" fmla="*/ 569 w 585"/>
                  <a:gd name="T3" fmla="*/ 16 h 544"/>
                  <a:gd name="T4" fmla="*/ 536 w 585"/>
                  <a:gd name="T5" fmla="*/ 22 h 544"/>
                  <a:gd name="T6" fmla="*/ 515 w 585"/>
                  <a:gd name="T7" fmla="*/ 35 h 544"/>
                  <a:gd name="T8" fmla="*/ 506 w 585"/>
                  <a:gd name="T9" fmla="*/ 37 h 544"/>
                  <a:gd name="T10" fmla="*/ 477 w 585"/>
                  <a:gd name="T11" fmla="*/ 18 h 544"/>
                  <a:gd name="T12" fmla="*/ 452 w 585"/>
                  <a:gd name="T13" fmla="*/ 0 h 544"/>
                  <a:gd name="T14" fmla="*/ 441 w 585"/>
                  <a:gd name="T15" fmla="*/ 4 h 544"/>
                  <a:gd name="T16" fmla="*/ 425 w 585"/>
                  <a:gd name="T17" fmla="*/ 31 h 544"/>
                  <a:gd name="T18" fmla="*/ 403 w 585"/>
                  <a:gd name="T19" fmla="*/ 70 h 544"/>
                  <a:gd name="T20" fmla="*/ 374 w 585"/>
                  <a:gd name="T21" fmla="*/ 112 h 544"/>
                  <a:gd name="T22" fmla="*/ 341 w 585"/>
                  <a:gd name="T23" fmla="*/ 175 h 544"/>
                  <a:gd name="T24" fmla="*/ 206 w 585"/>
                  <a:gd name="T25" fmla="*/ 268 h 544"/>
                  <a:gd name="T26" fmla="*/ 131 w 585"/>
                  <a:gd name="T27" fmla="*/ 314 h 544"/>
                  <a:gd name="T28" fmla="*/ 78 w 585"/>
                  <a:gd name="T29" fmla="*/ 362 h 544"/>
                  <a:gd name="T30" fmla="*/ 36 w 585"/>
                  <a:gd name="T31" fmla="*/ 403 h 544"/>
                  <a:gd name="T32" fmla="*/ 21 w 585"/>
                  <a:gd name="T33" fmla="*/ 434 h 544"/>
                  <a:gd name="T34" fmla="*/ 14 w 585"/>
                  <a:gd name="T35" fmla="*/ 482 h 544"/>
                  <a:gd name="T36" fmla="*/ 47 w 585"/>
                  <a:gd name="T37" fmla="*/ 497 h 544"/>
                  <a:gd name="T38" fmla="*/ 83 w 585"/>
                  <a:gd name="T39" fmla="*/ 512 h 544"/>
                  <a:gd name="T40" fmla="*/ 112 w 585"/>
                  <a:gd name="T41" fmla="*/ 522 h 544"/>
                  <a:gd name="T42" fmla="*/ 138 w 585"/>
                  <a:gd name="T43" fmla="*/ 535 h 544"/>
                  <a:gd name="T44" fmla="*/ 167 w 585"/>
                  <a:gd name="T45" fmla="*/ 543 h 544"/>
                  <a:gd name="T46" fmla="*/ 269 w 585"/>
                  <a:gd name="T47" fmla="*/ 501 h 544"/>
                  <a:gd name="T48" fmla="*/ 307 w 585"/>
                  <a:gd name="T49" fmla="*/ 438 h 544"/>
                  <a:gd name="T50" fmla="*/ 321 w 585"/>
                  <a:gd name="T51" fmla="*/ 413 h 544"/>
                  <a:gd name="T52" fmla="*/ 346 w 585"/>
                  <a:gd name="T53" fmla="*/ 367 h 544"/>
                  <a:gd name="T54" fmla="*/ 358 w 585"/>
                  <a:gd name="T55" fmla="*/ 335 h 544"/>
                  <a:gd name="T56" fmla="*/ 360 w 585"/>
                  <a:gd name="T57" fmla="*/ 331 h 544"/>
                  <a:gd name="T58" fmla="*/ 448 w 585"/>
                  <a:gd name="T59" fmla="*/ 280 h 544"/>
                  <a:gd name="T60" fmla="*/ 479 w 585"/>
                  <a:gd name="T61" fmla="*/ 276 h 544"/>
                  <a:gd name="T62" fmla="*/ 475 w 585"/>
                  <a:gd name="T63" fmla="*/ 269 h 544"/>
                  <a:gd name="T64" fmla="*/ 467 w 585"/>
                  <a:gd name="T65" fmla="*/ 246 h 544"/>
                  <a:gd name="T66" fmla="*/ 492 w 585"/>
                  <a:gd name="T67" fmla="*/ 209 h 544"/>
                  <a:gd name="T68" fmla="*/ 518 w 585"/>
                  <a:gd name="T69" fmla="*/ 174 h 544"/>
                  <a:gd name="T70" fmla="*/ 553 w 585"/>
                  <a:gd name="T71" fmla="*/ 119 h 544"/>
                  <a:gd name="T72" fmla="*/ 578 w 585"/>
                  <a:gd name="T73" fmla="*/ 77 h 544"/>
                  <a:gd name="T74" fmla="*/ 575 w 585"/>
                  <a:gd name="T75" fmla="*/ 39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5" h="544">
                    <a:moveTo>
                      <a:pt x="575" y="39"/>
                    </a:moveTo>
                    <a:cubicBezTo>
                      <a:pt x="577" y="28"/>
                      <a:pt x="579" y="23"/>
                      <a:pt x="569" y="16"/>
                    </a:cubicBezTo>
                    <a:cubicBezTo>
                      <a:pt x="557" y="7"/>
                      <a:pt x="549" y="13"/>
                      <a:pt x="536" y="22"/>
                    </a:cubicBezTo>
                    <a:cubicBezTo>
                      <a:pt x="530" y="27"/>
                      <a:pt x="523" y="32"/>
                      <a:pt x="515" y="35"/>
                    </a:cubicBezTo>
                    <a:cubicBezTo>
                      <a:pt x="512" y="37"/>
                      <a:pt x="509" y="37"/>
                      <a:pt x="506" y="37"/>
                    </a:cubicBezTo>
                    <a:cubicBezTo>
                      <a:pt x="495" y="37"/>
                      <a:pt x="485" y="27"/>
                      <a:pt x="477" y="18"/>
                    </a:cubicBezTo>
                    <a:cubicBezTo>
                      <a:pt x="469" y="9"/>
                      <a:pt x="460" y="0"/>
                      <a:pt x="452" y="0"/>
                    </a:cubicBezTo>
                    <a:cubicBezTo>
                      <a:pt x="449" y="0"/>
                      <a:pt x="445" y="1"/>
                      <a:pt x="441" y="4"/>
                    </a:cubicBezTo>
                    <a:cubicBezTo>
                      <a:pt x="427" y="15"/>
                      <a:pt x="426" y="22"/>
                      <a:pt x="425" y="31"/>
                    </a:cubicBezTo>
                    <a:cubicBezTo>
                      <a:pt x="424" y="41"/>
                      <a:pt x="422" y="53"/>
                      <a:pt x="403" y="70"/>
                    </a:cubicBezTo>
                    <a:cubicBezTo>
                      <a:pt x="384" y="86"/>
                      <a:pt x="380" y="95"/>
                      <a:pt x="374" y="112"/>
                    </a:cubicBezTo>
                    <a:cubicBezTo>
                      <a:pt x="368" y="126"/>
                      <a:pt x="360" y="145"/>
                      <a:pt x="341" y="175"/>
                    </a:cubicBezTo>
                    <a:cubicBezTo>
                      <a:pt x="316" y="215"/>
                      <a:pt x="258" y="243"/>
                      <a:pt x="206" y="268"/>
                    </a:cubicBezTo>
                    <a:cubicBezTo>
                      <a:pt x="172" y="285"/>
                      <a:pt x="140" y="300"/>
                      <a:pt x="131" y="314"/>
                    </a:cubicBezTo>
                    <a:cubicBezTo>
                      <a:pt x="120" y="332"/>
                      <a:pt x="99" y="347"/>
                      <a:pt x="78" y="362"/>
                    </a:cubicBezTo>
                    <a:cubicBezTo>
                      <a:pt x="57" y="376"/>
                      <a:pt x="36" y="391"/>
                      <a:pt x="36" y="403"/>
                    </a:cubicBezTo>
                    <a:cubicBezTo>
                      <a:pt x="35" y="414"/>
                      <a:pt x="28" y="424"/>
                      <a:pt x="21" y="434"/>
                    </a:cubicBezTo>
                    <a:cubicBezTo>
                      <a:pt x="10" y="449"/>
                      <a:pt x="0" y="462"/>
                      <a:pt x="14" y="482"/>
                    </a:cubicBezTo>
                    <a:cubicBezTo>
                      <a:pt x="24" y="495"/>
                      <a:pt x="34" y="496"/>
                      <a:pt x="47" y="497"/>
                    </a:cubicBezTo>
                    <a:cubicBezTo>
                      <a:pt x="58" y="499"/>
                      <a:pt x="71" y="500"/>
                      <a:pt x="83" y="512"/>
                    </a:cubicBezTo>
                    <a:cubicBezTo>
                      <a:pt x="93" y="521"/>
                      <a:pt x="102" y="522"/>
                      <a:pt x="112" y="522"/>
                    </a:cubicBezTo>
                    <a:cubicBezTo>
                      <a:pt x="121" y="523"/>
                      <a:pt x="132" y="523"/>
                      <a:pt x="138" y="535"/>
                    </a:cubicBezTo>
                    <a:cubicBezTo>
                      <a:pt x="140" y="539"/>
                      <a:pt x="150" y="543"/>
                      <a:pt x="167" y="543"/>
                    </a:cubicBezTo>
                    <a:cubicBezTo>
                      <a:pt x="194" y="543"/>
                      <a:pt x="235" y="532"/>
                      <a:pt x="269" y="501"/>
                    </a:cubicBezTo>
                    <a:cubicBezTo>
                      <a:pt x="302" y="472"/>
                      <a:pt x="305" y="452"/>
                      <a:pt x="307" y="438"/>
                    </a:cubicBezTo>
                    <a:cubicBezTo>
                      <a:pt x="309" y="429"/>
                      <a:pt x="310" y="419"/>
                      <a:pt x="321" y="413"/>
                    </a:cubicBezTo>
                    <a:cubicBezTo>
                      <a:pt x="333" y="405"/>
                      <a:pt x="340" y="386"/>
                      <a:pt x="346" y="367"/>
                    </a:cubicBezTo>
                    <a:cubicBezTo>
                      <a:pt x="349" y="356"/>
                      <a:pt x="353" y="345"/>
                      <a:pt x="358" y="335"/>
                    </a:cubicBezTo>
                    <a:lnTo>
                      <a:pt x="360" y="331"/>
                    </a:lnTo>
                    <a:cubicBezTo>
                      <a:pt x="373" y="307"/>
                      <a:pt x="387" y="280"/>
                      <a:pt x="448" y="280"/>
                    </a:cubicBezTo>
                    <a:cubicBezTo>
                      <a:pt x="473" y="280"/>
                      <a:pt x="478" y="277"/>
                      <a:pt x="479" y="276"/>
                    </a:cubicBezTo>
                    <a:cubicBezTo>
                      <a:pt x="479" y="276"/>
                      <a:pt x="477" y="272"/>
                      <a:pt x="475" y="269"/>
                    </a:cubicBezTo>
                    <a:cubicBezTo>
                      <a:pt x="472" y="263"/>
                      <a:pt x="468" y="255"/>
                      <a:pt x="467" y="246"/>
                    </a:cubicBezTo>
                    <a:cubicBezTo>
                      <a:pt x="465" y="228"/>
                      <a:pt x="479" y="219"/>
                      <a:pt x="492" y="209"/>
                    </a:cubicBezTo>
                    <a:cubicBezTo>
                      <a:pt x="505" y="199"/>
                      <a:pt x="518" y="190"/>
                      <a:pt x="518" y="174"/>
                    </a:cubicBezTo>
                    <a:cubicBezTo>
                      <a:pt x="518" y="154"/>
                      <a:pt x="536" y="136"/>
                      <a:pt x="553" y="119"/>
                    </a:cubicBezTo>
                    <a:cubicBezTo>
                      <a:pt x="569" y="103"/>
                      <a:pt x="584" y="88"/>
                      <a:pt x="578" y="77"/>
                    </a:cubicBezTo>
                    <a:cubicBezTo>
                      <a:pt x="570" y="61"/>
                      <a:pt x="573" y="49"/>
                      <a:pt x="575" y="3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4" name="Freeform 294">
                <a:extLst>
                  <a:ext uri="{FF2B5EF4-FFF2-40B4-BE49-F238E27FC236}">
                    <a16:creationId xmlns:a16="http://schemas.microsoft.com/office/drawing/2014/main" id="{CF9D12D5-7F18-4A20-94A7-EC3CC4DD3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79415" y="4858915"/>
                <a:ext cx="45096" cy="31945"/>
              </a:xfrm>
              <a:custGeom>
                <a:avLst/>
                <a:gdLst>
                  <a:gd name="T0" fmla="*/ 74 w 106"/>
                  <a:gd name="T1" fmla="*/ 0 h 75"/>
                  <a:gd name="T2" fmla="*/ 2 w 106"/>
                  <a:gd name="T3" fmla="*/ 36 h 75"/>
                  <a:gd name="T4" fmla="*/ 7 w 106"/>
                  <a:gd name="T5" fmla="*/ 55 h 75"/>
                  <a:gd name="T6" fmla="*/ 55 w 106"/>
                  <a:gd name="T7" fmla="*/ 74 h 75"/>
                  <a:gd name="T8" fmla="*/ 105 w 106"/>
                  <a:gd name="T9" fmla="*/ 27 h 75"/>
                  <a:gd name="T10" fmla="*/ 98 w 106"/>
                  <a:gd name="T11" fmla="*/ 8 h 75"/>
                  <a:gd name="T12" fmla="*/ 74 w 106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75">
                    <a:moveTo>
                      <a:pt x="74" y="0"/>
                    </a:moveTo>
                    <a:cubicBezTo>
                      <a:pt x="49" y="0"/>
                      <a:pt x="10" y="17"/>
                      <a:pt x="2" y="36"/>
                    </a:cubicBezTo>
                    <a:cubicBezTo>
                      <a:pt x="0" y="43"/>
                      <a:pt x="1" y="50"/>
                      <a:pt x="7" y="55"/>
                    </a:cubicBezTo>
                    <a:cubicBezTo>
                      <a:pt x="19" y="67"/>
                      <a:pt x="38" y="74"/>
                      <a:pt x="55" y="74"/>
                    </a:cubicBezTo>
                    <a:cubicBezTo>
                      <a:pt x="84" y="74"/>
                      <a:pt x="104" y="56"/>
                      <a:pt x="105" y="27"/>
                    </a:cubicBezTo>
                    <a:cubicBezTo>
                      <a:pt x="105" y="19"/>
                      <a:pt x="103" y="13"/>
                      <a:pt x="98" y="8"/>
                    </a:cubicBezTo>
                    <a:cubicBezTo>
                      <a:pt x="93" y="3"/>
                      <a:pt x="85" y="0"/>
                      <a:pt x="7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5" name="Freeform 295">
                <a:extLst>
                  <a:ext uri="{FF2B5EF4-FFF2-40B4-BE49-F238E27FC236}">
                    <a16:creationId xmlns:a16="http://schemas.microsoft.com/office/drawing/2014/main" id="{401B26EC-583F-4B3B-8C91-7DB1F5847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4511" y="4819456"/>
                <a:ext cx="41340" cy="28186"/>
              </a:xfrm>
              <a:custGeom>
                <a:avLst/>
                <a:gdLst>
                  <a:gd name="T0" fmla="*/ 81 w 98"/>
                  <a:gd name="T1" fmla="*/ 0 h 64"/>
                  <a:gd name="T2" fmla="*/ 1 w 98"/>
                  <a:gd name="T3" fmla="*/ 49 h 64"/>
                  <a:gd name="T4" fmla="*/ 10 w 98"/>
                  <a:gd name="T5" fmla="*/ 62 h 64"/>
                  <a:gd name="T6" fmla="*/ 21 w 98"/>
                  <a:gd name="T7" fmla="*/ 63 h 64"/>
                  <a:gd name="T8" fmla="*/ 68 w 98"/>
                  <a:gd name="T9" fmla="*/ 50 h 64"/>
                  <a:gd name="T10" fmla="*/ 97 w 98"/>
                  <a:gd name="T11" fmla="*/ 14 h 64"/>
                  <a:gd name="T12" fmla="*/ 81 w 98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64">
                    <a:moveTo>
                      <a:pt x="81" y="0"/>
                    </a:moveTo>
                    <a:cubicBezTo>
                      <a:pt x="58" y="0"/>
                      <a:pt x="5" y="30"/>
                      <a:pt x="1" y="49"/>
                    </a:cubicBezTo>
                    <a:cubicBezTo>
                      <a:pt x="0" y="54"/>
                      <a:pt x="3" y="59"/>
                      <a:pt x="10" y="62"/>
                    </a:cubicBezTo>
                    <a:cubicBezTo>
                      <a:pt x="13" y="63"/>
                      <a:pt x="17" y="63"/>
                      <a:pt x="21" y="63"/>
                    </a:cubicBezTo>
                    <a:cubicBezTo>
                      <a:pt x="35" y="63"/>
                      <a:pt x="53" y="58"/>
                      <a:pt x="68" y="50"/>
                    </a:cubicBezTo>
                    <a:cubicBezTo>
                      <a:pt x="87" y="40"/>
                      <a:pt x="97" y="27"/>
                      <a:pt x="97" y="14"/>
                    </a:cubicBezTo>
                    <a:cubicBezTo>
                      <a:pt x="97" y="7"/>
                      <a:pt x="93" y="0"/>
                      <a:pt x="81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6" name="Freeform 327">
                <a:extLst>
                  <a:ext uri="{FF2B5EF4-FFF2-40B4-BE49-F238E27FC236}">
                    <a16:creationId xmlns:a16="http://schemas.microsoft.com/office/drawing/2014/main" id="{B5C8FF6A-8CBA-4918-BC57-D4E392BA4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7224" y="4347829"/>
                <a:ext cx="45096" cy="62007"/>
              </a:xfrm>
              <a:custGeom>
                <a:avLst/>
                <a:gdLst>
                  <a:gd name="T0" fmla="*/ 23 w 105"/>
                  <a:gd name="T1" fmla="*/ 144 h 146"/>
                  <a:gd name="T2" fmla="*/ 27 w 105"/>
                  <a:gd name="T3" fmla="*/ 141 h 146"/>
                  <a:gd name="T4" fmla="*/ 33 w 105"/>
                  <a:gd name="T5" fmla="*/ 138 h 146"/>
                  <a:gd name="T6" fmla="*/ 36 w 105"/>
                  <a:gd name="T7" fmla="*/ 136 h 146"/>
                  <a:gd name="T8" fmla="*/ 40 w 105"/>
                  <a:gd name="T9" fmla="*/ 133 h 146"/>
                  <a:gd name="T10" fmla="*/ 42 w 105"/>
                  <a:gd name="T11" fmla="*/ 132 h 146"/>
                  <a:gd name="T12" fmla="*/ 47 w 105"/>
                  <a:gd name="T13" fmla="*/ 130 h 146"/>
                  <a:gd name="T14" fmla="*/ 104 w 105"/>
                  <a:gd name="T15" fmla="*/ 48 h 146"/>
                  <a:gd name="T16" fmla="*/ 86 w 105"/>
                  <a:gd name="T17" fmla="*/ 37 h 146"/>
                  <a:gd name="T18" fmla="*/ 86 w 105"/>
                  <a:gd name="T19" fmla="*/ 33 h 146"/>
                  <a:gd name="T20" fmla="*/ 86 w 105"/>
                  <a:gd name="T21" fmla="*/ 29 h 146"/>
                  <a:gd name="T22" fmla="*/ 87 w 105"/>
                  <a:gd name="T23" fmla="*/ 28 h 146"/>
                  <a:gd name="T24" fmla="*/ 87 w 105"/>
                  <a:gd name="T25" fmla="*/ 25 h 146"/>
                  <a:gd name="T26" fmla="*/ 87 w 105"/>
                  <a:gd name="T27" fmla="*/ 23 h 146"/>
                  <a:gd name="T28" fmla="*/ 86 w 105"/>
                  <a:gd name="T29" fmla="*/ 21 h 146"/>
                  <a:gd name="T30" fmla="*/ 86 w 105"/>
                  <a:gd name="T31" fmla="*/ 18 h 146"/>
                  <a:gd name="T32" fmla="*/ 86 w 105"/>
                  <a:gd name="T33" fmla="*/ 15 h 146"/>
                  <a:gd name="T34" fmla="*/ 86 w 105"/>
                  <a:gd name="T35" fmla="*/ 12 h 146"/>
                  <a:gd name="T36" fmla="*/ 86 w 105"/>
                  <a:gd name="T37" fmla="*/ 9 h 146"/>
                  <a:gd name="T38" fmla="*/ 85 w 105"/>
                  <a:gd name="T39" fmla="*/ 5 h 146"/>
                  <a:gd name="T40" fmla="*/ 85 w 105"/>
                  <a:gd name="T41" fmla="*/ 2 h 146"/>
                  <a:gd name="T42" fmla="*/ 84 w 105"/>
                  <a:gd name="T43" fmla="*/ 0 h 146"/>
                  <a:gd name="T44" fmla="*/ 59 w 105"/>
                  <a:gd name="T45" fmla="*/ 1 h 146"/>
                  <a:gd name="T46" fmla="*/ 52 w 105"/>
                  <a:gd name="T47" fmla="*/ 16 h 146"/>
                  <a:gd name="T48" fmla="*/ 13 w 105"/>
                  <a:gd name="T49" fmla="*/ 24 h 146"/>
                  <a:gd name="T50" fmla="*/ 0 w 105"/>
                  <a:gd name="T51" fmla="*/ 23 h 146"/>
                  <a:gd name="T52" fmla="*/ 3 w 105"/>
                  <a:gd name="T53" fmla="*/ 74 h 146"/>
                  <a:gd name="T54" fmla="*/ 21 w 105"/>
                  <a:gd name="T55" fmla="*/ 145 h 146"/>
                  <a:gd name="T56" fmla="*/ 23 w 105"/>
                  <a:gd name="T57" fmla="*/ 14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5" h="146">
                    <a:moveTo>
                      <a:pt x="23" y="144"/>
                    </a:moveTo>
                    <a:cubicBezTo>
                      <a:pt x="24" y="143"/>
                      <a:pt x="26" y="142"/>
                      <a:pt x="27" y="141"/>
                    </a:cubicBezTo>
                    <a:cubicBezTo>
                      <a:pt x="29" y="140"/>
                      <a:pt x="31" y="139"/>
                      <a:pt x="33" y="138"/>
                    </a:cubicBezTo>
                    <a:cubicBezTo>
                      <a:pt x="34" y="137"/>
                      <a:pt x="35" y="137"/>
                      <a:pt x="36" y="136"/>
                    </a:cubicBezTo>
                    <a:cubicBezTo>
                      <a:pt x="37" y="135"/>
                      <a:pt x="39" y="134"/>
                      <a:pt x="40" y="133"/>
                    </a:cubicBezTo>
                    <a:cubicBezTo>
                      <a:pt x="41" y="133"/>
                      <a:pt x="42" y="133"/>
                      <a:pt x="42" y="132"/>
                    </a:cubicBezTo>
                    <a:cubicBezTo>
                      <a:pt x="44" y="131"/>
                      <a:pt x="46" y="131"/>
                      <a:pt x="47" y="130"/>
                    </a:cubicBezTo>
                    <a:cubicBezTo>
                      <a:pt x="59" y="125"/>
                      <a:pt x="87" y="79"/>
                      <a:pt x="104" y="48"/>
                    </a:cubicBezTo>
                    <a:lnTo>
                      <a:pt x="86" y="37"/>
                    </a:lnTo>
                    <a:lnTo>
                      <a:pt x="86" y="33"/>
                    </a:lnTo>
                    <a:cubicBezTo>
                      <a:pt x="86" y="33"/>
                      <a:pt x="86" y="31"/>
                      <a:pt x="86" y="29"/>
                    </a:cubicBezTo>
                    <a:cubicBezTo>
                      <a:pt x="87" y="28"/>
                      <a:pt x="87" y="28"/>
                      <a:pt x="87" y="28"/>
                    </a:cubicBezTo>
                    <a:cubicBezTo>
                      <a:pt x="87" y="27"/>
                      <a:pt x="87" y="26"/>
                      <a:pt x="87" y="25"/>
                    </a:cubicBezTo>
                    <a:cubicBezTo>
                      <a:pt x="87" y="25"/>
                      <a:pt x="87" y="24"/>
                      <a:pt x="87" y="23"/>
                    </a:cubicBezTo>
                    <a:cubicBezTo>
                      <a:pt x="87" y="22"/>
                      <a:pt x="87" y="22"/>
                      <a:pt x="86" y="21"/>
                    </a:cubicBezTo>
                    <a:cubicBezTo>
                      <a:pt x="86" y="20"/>
                      <a:pt x="86" y="19"/>
                      <a:pt x="86" y="18"/>
                    </a:cubicBezTo>
                    <a:cubicBezTo>
                      <a:pt x="86" y="17"/>
                      <a:pt x="86" y="16"/>
                      <a:pt x="86" y="15"/>
                    </a:cubicBezTo>
                    <a:cubicBezTo>
                      <a:pt x="86" y="14"/>
                      <a:pt x="86" y="13"/>
                      <a:pt x="86" y="12"/>
                    </a:cubicBezTo>
                    <a:cubicBezTo>
                      <a:pt x="86" y="11"/>
                      <a:pt x="86" y="10"/>
                      <a:pt x="86" y="9"/>
                    </a:cubicBezTo>
                    <a:cubicBezTo>
                      <a:pt x="85" y="8"/>
                      <a:pt x="85" y="6"/>
                      <a:pt x="85" y="5"/>
                    </a:cubicBezTo>
                    <a:cubicBezTo>
                      <a:pt x="85" y="4"/>
                      <a:pt x="85" y="3"/>
                      <a:pt x="85" y="2"/>
                    </a:cubicBezTo>
                    <a:cubicBezTo>
                      <a:pt x="84" y="1"/>
                      <a:pt x="84" y="1"/>
                      <a:pt x="84" y="0"/>
                    </a:cubicBezTo>
                    <a:cubicBezTo>
                      <a:pt x="74" y="1"/>
                      <a:pt x="64" y="1"/>
                      <a:pt x="59" y="1"/>
                    </a:cubicBezTo>
                    <a:cubicBezTo>
                      <a:pt x="58" y="5"/>
                      <a:pt x="57" y="11"/>
                      <a:pt x="52" y="16"/>
                    </a:cubicBezTo>
                    <a:cubicBezTo>
                      <a:pt x="45" y="25"/>
                      <a:pt x="31" y="28"/>
                      <a:pt x="13" y="24"/>
                    </a:cubicBezTo>
                    <a:cubicBezTo>
                      <a:pt x="9" y="24"/>
                      <a:pt x="5" y="23"/>
                      <a:pt x="0" y="23"/>
                    </a:cubicBezTo>
                    <a:lnTo>
                      <a:pt x="3" y="74"/>
                    </a:lnTo>
                    <a:cubicBezTo>
                      <a:pt x="9" y="87"/>
                      <a:pt x="14" y="114"/>
                      <a:pt x="21" y="145"/>
                    </a:cubicBezTo>
                    <a:cubicBezTo>
                      <a:pt x="21" y="145"/>
                      <a:pt x="22" y="144"/>
                      <a:pt x="23" y="14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7" name="Freeform 329">
                <a:extLst>
                  <a:ext uri="{FF2B5EF4-FFF2-40B4-BE49-F238E27FC236}">
                    <a16:creationId xmlns:a16="http://schemas.microsoft.com/office/drawing/2014/main" id="{D06222CE-1348-4930-96AA-EF6181132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7288" y="4618404"/>
                <a:ext cx="340104" cy="550545"/>
              </a:xfrm>
              <a:custGeom>
                <a:avLst/>
                <a:gdLst>
                  <a:gd name="T0" fmla="*/ 768 w 800"/>
                  <a:gd name="T1" fmla="*/ 0 h 1293"/>
                  <a:gd name="T2" fmla="*/ 754 w 800"/>
                  <a:gd name="T3" fmla="*/ 7 h 1293"/>
                  <a:gd name="T4" fmla="*/ 743 w 800"/>
                  <a:gd name="T5" fmla="*/ 12 h 1293"/>
                  <a:gd name="T6" fmla="*/ 730 w 800"/>
                  <a:gd name="T7" fmla="*/ 18 h 1293"/>
                  <a:gd name="T8" fmla="*/ 721 w 800"/>
                  <a:gd name="T9" fmla="*/ 23 h 1293"/>
                  <a:gd name="T10" fmla="*/ 714 w 800"/>
                  <a:gd name="T11" fmla="*/ 27 h 1293"/>
                  <a:gd name="T12" fmla="*/ 708 w 800"/>
                  <a:gd name="T13" fmla="*/ 30 h 1293"/>
                  <a:gd name="T14" fmla="*/ 704 w 800"/>
                  <a:gd name="T15" fmla="*/ 33 h 1293"/>
                  <a:gd name="T16" fmla="*/ 701 w 800"/>
                  <a:gd name="T17" fmla="*/ 35 h 1293"/>
                  <a:gd name="T18" fmla="*/ 699 w 800"/>
                  <a:gd name="T19" fmla="*/ 36 h 1293"/>
                  <a:gd name="T20" fmla="*/ 698 w 800"/>
                  <a:gd name="T21" fmla="*/ 37 h 1293"/>
                  <a:gd name="T22" fmla="*/ 671 w 800"/>
                  <a:gd name="T23" fmla="*/ 46 h 1293"/>
                  <a:gd name="T24" fmla="*/ 602 w 800"/>
                  <a:gd name="T25" fmla="*/ 56 h 1293"/>
                  <a:gd name="T26" fmla="*/ 551 w 800"/>
                  <a:gd name="T27" fmla="*/ 89 h 1293"/>
                  <a:gd name="T28" fmla="*/ 520 w 800"/>
                  <a:gd name="T29" fmla="*/ 85 h 1293"/>
                  <a:gd name="T30" fmla="*/ 441 w 800"/>
                  <a:gd name="T31" fmla="*/ 82 h 1293"/>
                  <a:gd name="T32" fmla="*/ 388 w 800"/>
                  <a:gd name="T33" fmla="*/ 81 h 1293"/>
                  <a:gd name="T34" fmla="*/ 372 w 800"/>
                  <a:gd name="T35" fmla="*/ 80 h 1293"/>
                  <a:gd name="T36" fmla="*/ 346 w 800"/>
                  <a:gd name="T37" fmla="*/ 99 h 1293"/>
                  <a:gd name="T38" fmla="*/ 387 w 800"/>
                  <a:gd name="T39" fmla="*/ 262 h 1293"/>
                  <a:gd name="T40" fmla="*/ 406 w 800"/>
                  <a:gd name="T41" fmla="*/ 280 h 1293"/>
                  <a:gd name="T42" fmla="*/ 424 w 800"/>
                  <a:gd name="T43" fmla="*/ 299 h 1293"/>
                  <a:gd name="T44" fmla="*/ 401 w 800"/>
                  <a:gd name="T45" fmla="*/ 426 h 1293"/>
                  <a:gd name="T46" fmla="*/ 378 w 800"/>
                  <a:gd name="T47" fmla="*/ 502 h 1293"/>
                  <a:gd name="T48" fmla="*/ 300 w 800"/>
                  <a:gd name="T49" fmla="*/ 415 h 1293"/>
                  <a:gd name="T50" fmla="*/ 312 w 800"/>
                  <a:gd name="T51" fmla="*/ 309 h 1293"/>
                  <a:gd name="T52" fmla="*/ 258 w 800"/>
                  <a:gd name="T53" fmla="*/ 304 h 1293"/>
                  <a:gd name="T54" fmla="*/ 207 w 800"/>
                  <a:gd name="T55" fmla="*/ 270 h 1293"/>
                  <a:gd name="T56" fmla="*/ 17 w 800"/>
                  <a:gd name="T57" fmla="*/ 401 h 1293"/>
                  <a:gd name="T58" fmla="*/ 117 w 800"/>
                  <a:gd name="T59" fmla="*/ 439 h 1293"/>
                  <a:gd name="T60" fmla="*/ 211 w 800"/>
                  <a:gd name="T61" fmla="*/ 536 h 1293"/>
                  <a:gd name="T62" fmla="*/ 189 w 800"/>
                  <a:gd name="T63" fmla="*/ 656 h 1293"/>
                  <a:gd name="T64" fmla="*/ 217 w 800"/>
                  <a:gd name="T65" fmla="*/ 720 h 1293"/>
                  <a:gd name="T66" fmla="*/ 152 w 800"/>
                  <a:gd name="T67" fmla="*/ 854 h 1293"/>
                  <a:gd name="T68" fmla="*/ 89 w 800"/>
                  <a:gd name="T69" fmla="*/ 966 h 1293"/>
                  <a:gd name="T70" fmla="*/ 141 w 800"/>
                  <a:gd name="T71" fmla="*/ 1292 h 1293"/>
                  <a:gd name="T72" fmla="*/ 189 w 800"/>
                  <a:gd name="T73" fmla="*/ 1243 h 1293"/>
                  <a:gd name="T74" fmla="*/ 160 w 800"/>
                  <a:gd name="T75" fmla="*/ 1229 h 1293"/>
                  <a:gd name="T76" fmla="*/ 378 w 800"/>
                  <a:gd name="T77" fmla="*/ 1030 h 1293"/>
                  <a:gd name="T78" fmla="*/ 370 w 800"/>
                  <a:gd name="T79" fmla="*/ 874 h 1293"/>
                  <a:gd name="T80" fmla="*/ 333 w 800"/>
                  <a:gd name="T81" fmla="*/ 722 h 1293"/>
                  <a:gd name="T82" fmla="*/ 380 w 800"/>
                  <a:gd name="T83" fmla="*/ 675 h 1293"/>
                  <a:gd name="T84" fmla="*/ 475 w 800"/>
                  <a:gd name="T85" fmla="*/ 600 h 1293"/>
                  <a:gd name="T86" fmla="*/ 676 w 800"/>
                  <a:gd name="T87" fmla="*/ 480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00" h="1293">
                    <a:moveTo>
                      <a:pt x="775" y="176"/>
                    </a:moveTo>
                    <a:cubicBezTo>
                      <a:pt x="777" y="154"/>
                      <a:pt x="774" y="111"/>
                      <a:pt x="772" y="69"/>
                    </a:cubicBezTo>
                    <a:cubicBezTo>
                      <a:pt x="770" y="43"/>
                      <a:pt x="768" y="19"/>
                      <a:pt x="768" y="0"/>
                    </a:cubicBezTo>
                    <a:cubicBezTo>
                      <a:pt x="767" y="1"/>
                      <a:pt x="766" y="1"/>
                      <a:pt x="765" y="2"/>
                    </a:cubicBezTo>
                    <a:cubicBezTo>
                      <a:pt x="764" y="2"/>
                      <a:pt x="764" y="2"/>
                      <a:pt x="763" y="2"/>
                    </a:cubicBezTo>
                    <a:cubicBezTo>
                      <a:pt x="760" y="4"/>
                      <a:pt x="757" y="5"/>
                      <a:pt x="754" y="7"/>
                    </a:cubicBezTo>
                    <a:cubicBezTo>
                      <a:pt x="754" y="7"/>
                      <a:pt x="753" y="7"/>
                      <a:pt x="752" y="7"/>
                    </a:cubicBezTo>
                    <a:cubicBezTo>
                      <a:pt x="750" y="9"/>
                      <a:pt x="747" y="10"/>
                      <a:pt x="745" y="11"/>
                    </a:cubicBezTo>
                    <a:cubicBezTo>
                      <a:pt x="744" y="11"/>
                      <a:pt x="743" y="12"/>
                      <a:pt x="743" y="12"/>
                    </a:cubicBezTo>
                    <a:cubicBezTo>
                      <a:pt x="741" y="13"/>
                      <a:pt x="739" y="14"/>
                      <a:pt x="737" y="15"/>
                    </a:cubicBezTo>
                    <a:cubicBezTo>
                      <a:pt x="736" y="15"/>
                      <a:pt x="735" y="16"/>
                      <a:pt x="734" y="16"/>
                    </a:cubicBezTo>
                    <a:cubicBezTo>
                      <a:pt x="733" y="17"/>
                      <a:pt x="731" y="18"/>
                      <a:pt x="730" y="18"/>
                    </a:cubicBezTo>
                    <a:cubicBezTo>
                      <a:pt x="729" y="19"/>
                      <a:pt x="728" y="19"/>
                      <a:pt x="727" y="20"/>
                    </a:cubicBezTo>
                    <a:cubicBezTo>
                      <a:pt x="726" y="20"/>
                      <a:pt x="725" y="21"/>
                      <a:pt x="723" y="22"/>
                    </a:cubicBezTo>
                    <a:cubicBezTo>
                      <a:pt x="723" y="22"/>
                      <a:pt x="722" y="22"/>
                      <a:pt x="721" y="23"/>
                    </a:cubicBezTo>
                    <a:cubicBezTo>
                      <a:pt x="720" y="23"/>
                      <a:pt x="719" y="24"/>
                      <a:pt x="718" y="24"/>
                    </a:cubicBezTo>
                    <a:cubicBezTo>
                      <a:pt x="717" y="25"/>
                      <a:pt x="717" y="25"/>
                      <a:pt x="716" y="26"/>
                    </a:cubicBezTo>
                    <a:cubicBezTo>
                      <a:pt x="715" y="26"/>
                      <a:pt x="714" y="26"/>
                      <a:pt x="714" y="27"/>
                    </a:cubicBezTo>
                    <a:cubicBezTo>
                      <a:pt x="713" y="27"/>
                      <a:pt x="712" y="28"/>
                      <a:pt x="711" y="28"/>
                    </a:cubicBezTo>
                    <a:lnTo>
                      <a:pt x="710" y="29"/>
                    </a:lnTo>
                    <a:cubicBezTo>
                      <a:pt x="709" y="29"/>
                      <a:pt x="708" y="30"/>
                      <a:pt x="708" y="30"/>
                    </a:cubicBezTo>
                    <a:cubicBezTo>
                      <a:pt x="707" y="30"/>
                      <a:pt x="707" y="31"/>
                      <a:pt x="706" y="31"/>
                    </a:cubicBezTo>
                    <a:lnTo>
                      <a:pt x="705" y="32"/>
                    </a:lnTo>
                    <a:cubicBezTo>
                      <a:pt x="705" y="32"/>
                      <a:pt x="704" y="32"/>
                      <a:pt x="704" y="33"/>
                    </a:cubicBezTo>
                    <a:lnTo>
                      <a:pt x="703" y="33"/>
                    </a:lnTo>
                    <a:cubicBezTo>
                      <a:pt x="702" y="34"/>
                      <a:pt x="702" y="34"/>
                      <a:pt x="702" y="34"/>
                    </a:cubicBezTo>
                    <a:cubicBezTo>
                      <a:pt x="702" y="34"/>
                      <a:pt x="701" y="34"/>
                      <a:pt x="701" y="35"/>
                    </a:cubicBezTo>
                    <a:cubicBezTo>
                      <a:pt x="701" y="35"/>
                      <a:pt x="701" y="35"/>
                      <a:pt x="700" y="35"/>
                    </a:cubicBezTo>
                    <a:cubicBezTo>
                      <a:pt x="700" y="35"/>
                      <a:pt x="700" y="35"/>
                      <a:pt x="700" y="36"/>
                    </a:cubicBezTo>
                    <a:lnTo>
                      <a:pt x="699" y="36"/>
                    </a:lnTo>
                    <a:lnTo>
                      <a:pt x="699" y="36"/>
                    </a:lnTo>
                    <a:cubicBezTo>
                      <a:pt x="699" y="36"/>
                      <a:pt x="700" y="37"/>
                      <a:pt x="699" y="37"/>
                    </a:cubicBezTo>
                    <a:cubicBezTo>
                      <a:pt x="699" y="38"/>
                      <a:pt x="698" y="37"/>
                      <a:pt x="698" y="37"/>
                    </a:cubicBezTo>
                    <a:lnTo>
                      <a:pt x="698" y="37"/>
                    </a:lnTo>
                    <a:cubicBezTo>
                      <a:pt x="693" y="46"/>
                      <a:pt x="682" y="46"/>
                      <a:pt x="677" y="46"/>
                    </a:cubicBezTo>
                    <a:cubicBezTo>
                      <a:pt x="675" y="46"/>
                      <a:pt x="673" y="46"/>
                      <a:pt x="671" y="46"/>
                    </a:cubicBezTo>
                    <a:cubicBezTo>
                      <a:pt x="661" y="46"/>
                      <a:pt x="650" y="46"/>
                      <a:pt x="642" y="52"/>
                    </a:cubicBezTo>
                    <a:cubicBezTo>
                      <a:pt x="636" y="58"/>
                      <a:pt x="629" y="61"/>
                      <a:pt x="622" y="61"/>
                    </a:cubicBezTo>
                    <a:cubicBezTo>
                      <a:pt x="614" y="61"/>
                      <a:pt x="608" y="59"/>
                      <a:pt x="602" y="56"/>
                    </a:cubicBezTo>
                    <a:cubicBezTo>
                      <a:pt x="599" y="54"/>
                      <a:pt x="595" y="53"/>
                      <a:pt x="592" y="51"/>
                    </a:cubicBezTo>
                    <a:cubicBezTo>
                      <a:pt x="582" y="49"/>
                      <a:pt x="577" y="63"/>
                      <a:pt x="574" y="76"/>
                    </a:cubicBezTo>
                    <a:cubicBezTo>
                      <a:pt x="573" y="82"/>
                      <a:pt x="569" y="89"/>
                      <a:pt x="551" y="89"/>
                    </a:cubicBezTo>
                    <a:cubicBezTo>
                      <a:pt x="549" y="89"/>
                      <a:pt x="546" y="89"/>
                      <a:pt x="544" y="89"/>
                    </a:cubicBezTo>
                    <a:cubicBezTo>
                      <a:pt x="536" y="88"/>
                      <a:pt x="529" y="87"/>
                      <a:pt x="524" y="86"/>
                    </a:cubicBezTo>
                    <a:cubicBezTo>
                      <a:pt x="522" y="85"/>
                      <a:pt x="521" y="85"/>
                      <a:pt x="520" y="85"/>
                    </a:cubicBezTo>
                    <a:cubicBezTo>
                      <a:pt x="514" y="85"/>
                      <a:pt x="503" y="87"/>
                      <a:pt x="492" y="90"/>
                    </a:cubicBezTo>
                    <a:cubicBezTo>
                      <a:pt x="480" y="92"/>
                      <a:pt x="467" y="95"/>
                      <a:pt x="458" y="95"/>
                    </a:cubicBezTo>
                    <a:cubicBezTo>
                      <a:pt x="445" y="95"/>
                      <a:pt x="442" y="87"/>
                      <a:pt x="441" y="82"/>
                    </a:cubicBezTo>
                    <a:cubicBezTo>
                      <a:pt x="439" y="77"/>
                      <a:pt x="438" y="74"/>
                      <a:pt x="431" y="72"/>
                    </a:cubicBezTo>
                    <a:cubicBezTo>
                      <a:pt x="421" y="68"/>
                      <a:pt x="412" y="72"/>
                      <a:pt x="404" y="76"/>
                    </a:cubicBezTo>
                    <a:cubicBezTo>
                      <a:pt x="399" y="79"/>
                      <a:pt x="393" y="81"/>
                      <a:pt x="388" y="81"/>
                    </a:cubicBezTo>
                    <a:cubicBezTo>
                      <a:pt x="386" y="81"/>
                      <a:pt x="384" y="81"/>
                      <a:pt x="382" y="81"/>
                    </a:cubicBezTo>
                    <a:cubicBezTo>
                      <a:pt x="381" y="81"/>
                      <a:pt x="381" y="81"/>
                      <a:pt x="381" y="81"/>
                    </a:cubicBezTo>
                    <a:cubicBezTo>
                      <a:pt x="378" y="80"/>
                      <a:pt x="375" y="80"/>
                      <a:pt x="372" y="80"/>
                    </a:cubicBezTo>
                    <a:lnTo>
                      <a:pt x="371" y="80"/>
                    </a:lnTo>
                    <a:cubicBezTo>
                      <a:pt x="364" y="79"/>
                      <a:pt x="357" y="78"/>
                      <a:pt x="350" y="77"/>
                    </a:cubicBezTo>
                    <a:cubicBezTo>
                      <a:pt x="350" y="86"/>
                      <a:pt x="348" y="93"/>
                      <a:pt x="346" y="99"/>
                    </a:cubicBezTo>
                    <a:cubicBezTo>
                      <a:pt x="338" y="121"/>
                      <a:pt x="352" y="163"/>
                      <a:pt x="364" y="199"/>
                    </a:cubicBezTo>
                    <a:cubicBezTo>
                      <a:pt x="371" y="221"/>
                      <a:pt x="378" y="241"/>
                      <a:pt x="379" y="256"/>
                    </a:cubicBezTo>
                    <a:cubicBezTo>
                      <a:pt x="382" y="258"/>
                      <a:pt x="384" y="260"/>
                      <a:pt x="387" y="262"/>
                    </a:cubicBezTo>
                    <a:cubicBezTo>
                      <a:pt x="389" y="264"/>
                      <a:pt x="391" y="266"/>
                      <a:pt x="393" y="268"/>
                    </a:cubicBezTo>
                    <a:cubicBezTo>
                      <a:pt x="396" y="271"/>
                      <a:pt x="398" y="273"/>
                      <a:pt x="400" y="275"/>
                    </a:cubicBezTo>
                    <a:cubicBezTo>
                      <a:pt x="402" y="277"/>
                      <a:pt x="404" y="279"/>
                      <a:pt x="406" y="280"/>
                    </a:cubicBezTo>
                    <a:cubicBezTo>
                      <a:pt x="409" y="283"/>
                      <a:pt x="411" y="285"/>
                      <a:pt x="413" y="287"/>
                    </a:cubicBezTo>
                    <a:cubicBezTo>
                      <a:pt x="414" y="288"/>
                      <a:pt x="415" y="289"/>
                      <a:pt x="416" y="291"/>
                    </a:cubicBezTo>
                    <a:cubicBezTo>
                      <a:pt x="419" y="294"/>
                      <a:pt x="422" y="297"/>
                      <a:pt x="424" y="299"/>
                    </a:cubicBezTo>
                    <a:cubicBezTo>
                      <a:pt x="437" y="315"/>
                      <a:pt x="436" y="322"/>
                      <a:pt x="432" y="335"/>
                    </a:cubicBezTo>
                    <a:cubicBezTo>
                      <a:pt x="430" y="344"/>
                      <a:pt x="427" y="357"/>
                      <a:pt x="428" y="379"/>
                    </a:cubicBezTo>
                    <a:cubicBezTo>
                      <a:pt x="429" y="418"/>
                      <a:pt x="418" y="423"/>
                      <a:pt x="401" y="426"/>
                    </a:cubicBezTo>
                    <a:cubicBezTo>
                      <a:pt x="395" y="428"/>
                      <a:pt x="388" y="429"/>
                      <a:pt x="383" y="434"/>
                    </a:cubicBezTo>
                    <a:cubicBezTo>
                      <a:pt x="372" y="444"/>
                      <a:pt x="375" y="463"/>
                      <a:pt x="377" y="479"/>
                    </a:cubicBezTo>
                    <a:cubicBezTo>
                      <a:pt x="379" y="488"/>
                      <a:pt x="380" y="496"/>
                      <a:pt x="378" y="502"/>
                    </a:cubicBezTo>
                    <a:cubicBezTo>
                      <a:pt x="377" y="504"/>
                      <a:pt x="375" y="505"/>
                      <a:pt x="372" y="506"/>
                    </a:cubicBezTo>
                    <a:lnTo>
                      <a:pt x="371" y="506"/>
                    </a:lnTo>
                    <a:cubicBezTo>
                      <a:pt x="356" y="506"/>
                      <a:pt x="312" y="436"/>
                      <a:pt x="300" y="415"/>
                    </a:cubicBezTo>
                    <a:cubicBezTo>
                      <a:pt x="298" y="411"/>
                      <a:pt x="297" y="409"/>
                      <a:pt x="297" y="409"/>
                    </a:cubicBezTo>
                    <a:cubicBezTo>
                      <a:pt x="294" y="402"/>
                      <a:pt x="297" y="390"/>
                      <a:pt x="303" y="371"/>
                    </a:cubicBezTo>
                    <a:cubicBezTo>
                      <a:pt x="309" y="351"/>
                      <a:pt x="316" y="326"/>
                      <a:pt x="312" y="309"/>
                    </a:cubicBezTo>
                    <a:cubicBezTo>
                      <a:pt x="310" y="300"/>
                      <a:pt x="305" y="296"/>
                      <a:pt x="295" y="296"/>
                    </a:cubicBezTo>
                    <a:cubicBezTo>
                      <a:pt x="287" y="296"/>
                      <a:pt x="277" y="299"/>
                      <a:pt x="269" y="301"/>
                    </a:cubicBezTo>
                    <a:cubicBezTo>
                      <a:pt x="265" y="303"/>
                      <a:pt x="261" y="304"/>
                      <a:pt x="258" y="304"/>
                    </a:cubicBezTo>
                    <a:lnTo>
                      <a:pt x="256" y="304"/>
                    </a:lnTo>
                    <a:cubicBezTo>
                      <a:pt x="246" y="304"/>
                      <a:pt x="234" y="294"/>
                      <a:pt x="218" y="280"/>
                    </a:cubicBezTo>
                    <a:cubicBezTo>
                      <a:pt x="214" y="276"/>
                      <a:pt x="210" y="272"/>
                      <a:pt x="207" y="270"/>
                    </a:cubicBezTo>
                    <a:cubicBezTo>
                      <a:pt x="206" y="269"/>
                      <a:pt x="205" y="269"/>
                      <a:pt x="205" y="268"/>
                    </a:cubicBezTo>
                    <a:cubicBezTo>
                      <a:pt x="191" y="272"/>
                      <a:pt x="78" y="314"/>
                      <a:pt x="0" y="343"/>
                    </a:cubicBezTo>
                    <a:lnTo>
                      <a:pt x="17" y="401"/>
                    </a:lnTo>
                    <a:lnTo>
                      <a:pt x="13" y="401"/>
                    </a:lnTo>
                    <a:lnTo>
                      <a:pt x="20" y="415"/>
                    </a:lnTo>
                    <a:cubicBezTo>
                      <a:pt x="34" y="416"/>
                      <a:pt x="89" y="421"/>
                      <a:pt x="117" y="439"/>
                    </a:cubicBezTo>
                    <a:cubicBezTo>
                      <a:pt x="135" y="451"/>
                      <a:pt x="161" y="457"/>
                      <a:pt x="180" y="462"/>
                    </a:cubicBezTo>
                    <a:cubicBezTo>
                      <a:pt x="192" y="464"/>
                      <a:pt x="200" y="466"/>
                      <a:pt x="205" y="470"/>
                    </a:cubicBezTo>
                    <a:cubicBezTo>
                      <a:pt x="213" y="475"/>
                      <a:pt x="213" y="492"/>
                      <a:pt x="211" y="536"/>
                    </a:cubicBezTo>
                    <a:cubicBezTo>
                      <a:pt x="211" y="557"/>
                      <a:pt x="210" y="578"/>
                      <a:pt x="211" y="592"/>
                    </a:cubicBezTo>
                    <a:cubicBezTo>
                      <a:pt x="213" y="613"/>
                      <a:pt x="202" y="627"/>
                      <a:pt x="194" y="636"/>
                    </a:cubicBezTo>
                    <a:cubicBezTo>
                      <a:pt x="184" y="648"/>
                      <a:pt x="183" y="650"/>
                      <a:pt x="189" y="656"/>
                    </a:cubicBezTo>
                    <a:cubicBezTo>
                      <a:pt x="201" y="669"/>
                      <a:pt x="204" y="685"/>
                      <a:pt x="205" y="697"/>
                    </a:cubicBezTo>
                    <a:cubicBezTo>
                      <a:pt x="206" y="704"/>
                      <a:pt x="208" y="712"/>
                      <a:pt x="210" y="712"/>
                    </a:cubicBezTo>
                    <a:cubicBezTo>
                      <a:pt x="214" y="713"/>
                      <a:pt x="217" y="716"/>
                      <a:pt x="217" y="720"/>
                    </a:cubicBezTo>
                    <a:cubicBezTo>
                      <a:pt x="220" y="736"/>
                      <a:pt x="185" y="773"/>
                      <a:pt x="171" y="781"/>
                    </a:cubicBezTo>
                    <a:cubicBezTo>
                      <a:pt x="166" y="784"/>
                      <a:pt x="165" y="792"/>
                      <a:pt x="165" y="805"/>
                    </a:cubicBezTo>
                    <a:cubicBezTo>
                      <a:pt x="165" y="820"/>
                      <a:pt x="164" y="838"/>
                      <a:pt x="152" y="854"/>
                    </a:cubicBezTo>
                    <a:cubicBezTo>
                      <a:pt x="143" y="867"/>
                      <a:pt x="120" y="888"/>
                      <a:pt x="98" y="909"/>
                    </a:cubicBezTo>
                    <a:cubicBezTo>
                      <a:pt x="91" y="916"/>
                      <a:pt x="85" y="922"/>
                      <a:pt x="79" y="927"/>
                    </a:cubicBezTo>
                    <a:cubicBezTo>
                      <a:pt x="81" y="932"/>
                      <a:pt x="84" y="944"/>
                      <a:pt x="89" y="966"/>
                    </a:cubicBezTo>
                    <a:cubicBezTo>
                      <a:pt x="97" y="999"/>
                      <a:pt x="112" y="1060"/>
                      <a:pt x="124" y="1067"/>
                    </a:cubicBezTo>
                    <a:cubicBezTo>
                      <a:pt x="150" y="1082"/>
                      <a:pt x="133" y="1210"/>
                      <a:pt x="133" y="1212"/>
                    </a:cubicBezTo>
                    <a:cubicBezTo>
                      <a:pt x="132" y="1217"/>
                      <a:pt x="136" y="1256"/>
                      <a:pt x="141" y="1292"/>
                    </a:cubicBezTo>
                    <a:cubicBezTo>
                      <a:pt x="150" y="1291"/>
                      <a:pt x="169" y="1289"/>
                      <a:pt x="187" y="1288"/>
                    </a:cubicBezTo>
                    <a:cubicBezTo>
                      <a:pt x="189" y="1275"/>
                      <a:pt x="190" y="1264"/>
                      <a:pt x="190" y="1256"/>
                    </a:cubicBezTo>
                    <a:cubicBezTo>
                      <a:pt x="191" y="1246"/>
                      <a:pt x="189" y="1244"/>
                      <a:pt x="189" y="1243"/>
                    </a:cubicBezTo>
                    <a:cubicBezTo>
                      <a:pt x="188" y="1243"/>
                      <a:pt x="187" y="1243"/>
                      <a:pt x="185" y="1243"/>
                    </a:cubicBezTo>
                    <a:lnTo>
                      <a:pt x="180" y="1243"/>
                    </a:lnTo>
                    <a:cubicBezTo>
                      <a:pt x="176" y="1243"/>
                      <a:pt x="165" y="1243"/>
                      <a:pt x="160" y="1229"/>
                    </a:cubicBezTo>
                    <a:cubicBezTo>
                      <a:pt x="149" y="1198"/>
                      <a:pt x="226" y="1155"/>
                      <a:pt x="283" y="1134"/>
                    </a:cubicBezTo>
                    <a:cubicBezTo>
                      <a:pt x="349" y="1109"/>
                      <a:pt x="370" y="1097"/>
                      <a:pt x="376" y="1078"/>
                    </a:cubicBezTo>
                    <a:cubicBezTo>
                      <a:pt x="378" y="1068"/>
                      <a:pt x="378" y="1048"/>
                      <a:pt x="378" y="1030"/>
                    </a:cubicBezTo>
                    <a:cubicBezTo>
                      <a:pt x="378" y="1006"/>
                      <a:pt x="378" y="981"/>
                      <a:pt x="384" y="967"/>
                    </a:cubicBezTo>
                    <a:cubicBezTo>
                      <a:pt x="388" y="954"/>
                      <a:pt x="386" y="944"/>
                      <a:pt x="381" y="926"/>
                    </a:cubicBezTo>
                    <a:cubicBezTo>
                      <a:pt x="377" y="913"/>
                      <a:pt x="373" y="897"/>
                      <a:pt x="370" y="874"/>
                    </a:cubicBezTo>
                    <a:cubicBezTo>
                      <a:pt x="365" y="840"/>
                      <a:pt x="356" y="824"/>
                      <a:pt x="347" y="809"/>
                    </a:cubicBezTo>
                    <a:cubicBezTo>
                      <a:pt x="341" y="799"/>
                      <a:pt x="336" y="790"/>
                      <a:pt x="333" y="777"/>
                    </a:cubicBezTo>
                    <a:cubicBezTo>
                      <a:pt x="328" y="760"/>
                      <a:pt x="323" y="735"/>
                      <a:pt x="333" y="722"/>
                    </a:cubicBezTo>
                    <a:cubicBezTo>
                      <a:pt x="337" y="716"/>
                      <a:pt x="343" y="713"/>
                      <a:pt x="350" y="712"/>
                    </a:cubicBezTo>
                    <a:cubicBezTo>
                      <a:pt x="362" y="712"/>
                      <a:pt x="364" y="708"/>
                      <a:pt x="373" y="690"/>
                    </a:cubicBezTo>
                    <a:cubicBezTo>
                      <a:pt x="375" y="686"/>
                      <a:pt x="377" y="681"/>
                      <a:pt x="380" y="675"/>
                    </a:cubicBezTo>
                    <a:cubicBezTo>
                      <a:pt x="391" y="655"/>
                      <a:pt x="403" y="651"/>
                      <a:pt x="416" y="647"/>
                    </a:cubicBezTo>
                    <a:cubicBezTo>
                      <a:pt x="425" y="644"/>
                      <a:pt x="435" y="641"/>
                      <a:pt x="447" y="632"/>
                    </a:cubicBezTo>
                    <a:cubicBezTo>
                      <a:pt x="459" y="623"/>
                      <a:pt x="467" y="612"/>
                      <a:pt x="475" y="600"/>
                    </a:cubicBezTo>
                    <a:cubicBezTo>
                      <a:pt x="486" y="584"/>
                      <a:pt x="499" y="565"/>
                      <a:pt x="527" y="544"/>
                    </a:cubicBezTo>
                    <a:cubicBezTo>
                      <a:pt x="555" y="523"/>
                      <a:pt x="584" y="514"/>
                      <a:pt x="612" y="505"/>
                    </a:cubicBezTo>
                    <a:cubicBezTo>
                      <a:pt x="635" y="498"/>
                      <a:pt x="656" y="492"/>
                      <a:pt x="676" y="480"/>
                    </a:cubicBezTo>
                    <a:cubicBezTo>
                      <a:pt x="726" y="450"/>
                      <a:pt x="799" y="341"/>
                      <a:pt x="794" y="328"/>
                    </a:cubicBezTo>
                    <a:cubicBezTo>
                      <a:pt x="787" y="308"/>
                      <a:pt x="770" y="215"/>
                      <a:pt x="775" y="17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8" name="Freeform 331">
                <a:extLst>
                  <a:ext uri="{FF2B5EF4-FFF2-40B4-BE49-F238E27FC236}">
                    <a16:creationId xmlns:a16="http://schemas.microsoft.com/office/drawing/2014/main" id="{1FEB80DC-02BD-4BA3-AE97-AFA115FBC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76620" y="4300854"/>
                <a:ext cx="347619" cy="353252"/>
              </a:xfrm>
              <a:custGeom>
                <a:avLst/>
                <a:gdLst>
                  <a:gd name="T0" fmla="*/ 293 w 818"/>
                  <a:gd name="T1" fmla="*/ 75 h 830"/>
                  <a:gd name="T2" fmla="*/ 299 w 818"/>
                  <a:gd name="T3" fmla="*/ 92 h 830"/>
                  <a:gd name="T4" fmla="*/ 297 w 818"/>
                  <a:gd name="T5" fmla="*/ 123 h 830"/>
                  <a:gd name="T6" fmla="*/ 203 w 818"/>
                  <a:gd name="T7" fmla="*/ 111 h 830"/>
                  <a:gd name="T8" fmla="*/ 167 w 818"/>
                  <a:gd name="T9" fmla="*/ 117 h 830"/>
                  <a:gd name="T10" fmla="*/ 163 w 818"/>
                  <a:gd name="T11" fmla="*/ 0 h 830"/>
                  <a:gd name="T12" fmla="*/ 80 w 818"/>
                  <a:gd name="T13" fmla="*/ 12 h 830"/>
                  <a:gd name="T14" fmla="*/ 102 w 818"/>
                  <a:gd name="T15" fmla="*/ 93 h 830"/>
                  <a:gd name="T16" fmla="*/ 75 w 818"/>
                  <a:gd name="T17" fmla="*/ 144 h 830"/>
                  <a:gd name="T18" fmla="*/ 94 w 818"/>
                  <a:gd name="T19" fmla="*/ 161 h 830"/>
                  <a:gd name="T20" fmla="*/ 0 w 818"/>
                  <a:gd name="T21" fmla="*/ 271 h 830"/>
                  <a:gd name="T22" fmla="*/ 82 w 818"/>
                  <a:gd name="T23" fmla="*/ 489 h 830"/>
                  <a:gd name="T24" fmla="*/ 100 w 818"/>
                  <a:gd name="T25" fmla="*/ 534 h 830"/>
                  <a:gd name="T26" fmla="*/ 102 w 818"/>
                  <a:gd name="T27" fmla="*/ 579 h 830"/>
                  <a:gd name="T28" fmla="*/ 104 w 818"/>
                  <a:gd name="T29" fmla="*/ 582 h 830"/>
                  <a:gd name="T30" fmla="*/ 176 w 818"/>
                  <a:gd name="T31" fmla="*/ 610 h 830"/>
                  <a:gd name="T32" fmla="*/ 280 w 818"/>
                  <a:gd name="T33" fmla="*/ 660 h 830"/>
                  <a:gd name="T34" fmla="*/ 319 w 818"/>
                  <a:gd name="T35" fmla="*/ 660 h 830"/>
                  <a:gd name="T36" fmla="*/ 356 w 818"/>
                  <a:gd name="T37" fmla="*/ 664 h 830"/>
                  <a:gd name="T38" fmla="*/ 438 w 818"/>
                  <a:gd name="T39" fmla="*/ 815 h 830"/>
                  <a:gd name="T40" fmla="*/ 473 w 818"/>
                  <a:gd name="T41" fmla="*/ 805 h 830"/>
                  <a:gd name="T42" fmla="*/ 502 w 818"/>
                  <a:gd name="T43" fmla="*/ 824 h 830"/>
                  <a:gd name="T44" fmla="*/ 540 w 818"/>
                  <a:gd name="T45" fmla="*/ 824 h 830"/>
                  <a:gd name="T46" fmla="*/ 601 w 818"/>
                  <a:gd name="T47" fmla="*/ 823 h 830"/>
                  <a:gd name="T48" fmla="*/ 639 w 818"/>
                  <a:gd name="T49" fmla="*/ 785 h 830"/>
                  <a:gd name="T50" fmla="*/ 657 w 818"/>
                  <a:gd name="T51" fmla="*/ 791 h 830"/>
                  <a:gd name="T52" fmla="*/ 674 w 818"/>
                  <a:gd name="T53" fmla="*/ 795 h 830"/>
                  <a:gd name="T54" fmla="*/ 721 w 818"/>
                  <a:gd name="T55" fmla="*/ 781 h 830"/>
                  <a:gd name="T56" fmla="*/ 737 w 818"/>
                  <a:gd name="T57" fmla="*/ 778 h 830"/>
                  <a:gd name="T58" fmla="*/ 794 w 818"/>
                  <a:gd name="T59" fmla="*/ 709 h 830"/>
                  <a:gd name="T60" fmla="*/ 748 w 818"/>
                  <a:gd name="T61" fmla="*/ 625 h 830"/>
                  <a:gd name="T62" fmla="*/ 736 w 818"/>
                  <a:gd name="T63" fmla="*/ 581 h 830"/>
                  <a:gd name="T64" fmla="*/ 723 w 818"/>
                  <a:gd name="T65" fmla="*/ 524 h 830"/>
                  <a:gd name="T66" fmla="*/ 730 w 818"/>
                  <a:gd name="T67" fmla="*/ 442 h 830"/>
                  <a:gd name="T68" fmla="*/ 733 w 818"/>
                  <a:gd name="T69" fmla="*/ 291 h 830"/>
                  <a:gd name="T70" fmla="*/ 606 w 818"/>
                  <a:gd name="T71" fmla="*/ 201 h 830"/>
                  <a:gd name="T72" fmla="*/ 333 w 818"/>
                  <a:gd name="T73" fmla="*/ 7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8" h="830">
                    <a:moveTo>
                      <a:pt x="333" y="7"/>
                    </a:moveTo>
                    <a:cubicBezTo>
                      <a:pt x="329" y="40"/>
                      <a:pt x="314" y="65"/>
                      <a:pt x="293" y="75"/>
                    </a:cubicBezTo>
                    <a:cubicBezTo>
                      <a:pt x="292" y="76"/>
                      <a:pt x="291" y="76"/>
                      <a:pt x="291" y="77"/>
                    </a:cubicBezTo>
                    <a:cubicBezTo>
                      <a:pt x="290" y="79"/>
                      <a:pt x="296" y="87"/>
                      <a:pt x="299" y="92"/>
                    </a:cubicBezTo>
                    <a:cubicBezTo>
                      <a:pt x="305" y="100"/>
                      <a:pt x="311" y="108"/>
                      <a:pt x="308" y="115"/>
                    </a:cubicBezTo>
                    <a:cubicBezTo>
                      <a:pt x="307" y="119"/>
                      <a:pt x="303" y="122"/>
                      <a:pt x="297" y="123"/>
                    </a:cubicBezTo>
                    <a:cubicBezTo>
                      <a:pt x="286" y="125"/>
                      <a:pt x="270" y="122"/>
                      <a:pt x="253" y="118"/>
                    </a:cubicBezTo>
                    <a:cubicBezTo>
                      <a:pt x="237" y="115"/>
                      <a:pt x="219" y="111"/>
                      <a:pt x="203" y="111"/>
                    </a:cubicBezTo>
                    <a:cubicBezTo>
                      <a:pt x="192" y="111"/>
                      <a:pt x="182" y="112"/>
                      <a:pt x="174" y="116"/>
                    </a:cubicBezTo>
                    <a:cubicBezTo>
                      <a:pt x="172" y="117"/>
                      <a:pt x="169" y="117"/>
                      <a:pt x="167" y="117"/>
                    </a:cubicBezTo>
                    <a:cubicBezTo>
                      <a:pt x="162" y="117"/>
                      <a:pt x="157" y="115"/>
                      <a:pt x="154" y="111"/>
                    </a:cubicBezTo>
                    <a:cubicBezTo>
                      <a:pt x="142" y="93"/>
                      <a:pt x="149" y="43"/>
                      <a:pt x="163" y="0"/>
                    </a:cubicBezTo>
                    <a:lnTo>
                      <a:pt x="109" y="5"/>
                    </a:lnTo>
                    <a:cubicBezTo>
                      <a:pt x="109" y="5"/>
                      <a:pt x="96" y="8"/>
                      <a:pt x="80" y="12"/>
                    </a:cubicBezTo>
                    <a:lnTo>
                      <a:pt x="90" y="39"/>
                    </a:lnTo>
                    <a:cubicBezTo>
                      <a:pt x="91" y="40"/>
                      <a:pt x="107" y="72"/>
                      <a:pt x="102" y="93"/>
                    </a:cubicBezTo>
                    <a:cubicBezTo>
                      <a:pt x="100" y="103"/>
                      <a:pt x="91" y="109"/>
                      <a:pt x="73" y="112"/>
                    </a:cubicBezTo>
                    <a:cubicBezTo>
                      <a:pt x="76" y="126"/>
                      <a:pt x="76" y="138"/>
                      <a:pt x="75" y="144"/>
                    </a:cubicBezTo>
                    <a:lnTo>
                      <a:pt x="96" y="157"/>
                    </a:lnTo>
                    <a:lnTo>
                      <a:pt x="94" y="161"/>
                    </a:lnTo>
                    <a:cubicBezTo>
                      <a:pt x="87" y="175"/>
                      <a:pt x="49" y="246"/>
                      <a:pt x="28" y="254"/>
                    </a:cubicBezTo>
                    <a:cubicBezTo>
                      <a:pt x="25" y="255"/>
                      <a:pt x="18" y="259"/>
                      <a:pt x="0" y="271"/>
                    </a:cubicBezTo>
                    <a:cubicBezTo>
                      <a:pt x="10" y="320"/>
                      <a:pt x="25" y="391"/>
                      <a:pt x="44" y="409"/>
                    </a:cubicBezTo>
                    <a:cubicBezTo>
                      <a:pt x="74" y="436"/>
                      <a:pt x="78" y="465"/>
                      <a:pt x="82" y="489"/>
                    </a:cubicBezTo>
                    <a:cubicBezTo>
                      <a:pt x="83" y="498"/>
                      <a:pt x="84" y="505"/>
                      <a:pt x="86" y="511"/>
                    </a:cubicBezTo>
                    <a:cubicBezTo>
                      <a:pt x="89" y="518"/>
                      <a:pt x="94" y="526"/>
                      <a:pt x="100" y="534"/>
                    </a:cubicBezTo>
                    <a:cubicBezTo>
                      <a:pt x="108" y="546"/>
                      <a:pt x="116" y="558"/>
                      <a:pt x="113" y="568"/>
                    </a:cubicBezTo>
                    <a:cubicBezTo>
                      <a:pt x="112" y="573"/>
                      <a:pt x="108" y="577"/>
                      <a:pt x="102" y="579"/>
                    </a:cubicBezTo>
                    <a:cubicBezTo>
                      <a:pt x="100" y="580"/>
                      <a:pt x="99" y="580"/>
                      <a:pt x="98" y="581"/>
                    </a:cubicBezTo>
                    <a:cubicBezTo>
                      <a:pt x="101" y="582"/>
                      <a:pt x="103" y="582"/>
                      <a:pt x="104" y="582"/>
                    </a:cubicBezTo>
                    <a:cubicBezTo>
                      <a:pt x="117" y="582"/>
                      <a:pt x="132" y="590"/>
                      <a:pt x="147" y="598"/>
                    </a:cubicBezTo>
                    <a:cubicBezTo>
                      <a:pt x="157" y="603"/>
                      <a:pt x="168" y="608"/>
                      <a:pt x="176" y="610"/>
                    </a:cubicBezTo>
                    <a:cubicBezTo>
                      <a:pt x="194" y="614"/>
                      <a:pt x="267" y="642"/>
                      <a:pt x="277" y="655"/>
                    </a:cubicBezTo>
                    <a:cubicBezTo>
                      <a:pt x="278" y="656"/>
                      <a:pt x="279" y="658"/>
                      <a:pt x="280" y="660"/>
                    </a:cubicBezTo>
                    <a:cubicBezTo>
                      <a:pt x="293" y="660"/>
                      <a:pt x="307" y="659"/>
                      <a:pt x="319" y="660"/>
                    </a:cubicBezTo>
                    <a:lnTo>
                      <a:pt x="319" y="660"/>
                    </a:lnTo>
                    <a:cubicBezTo>
                      <a:pt x="322" y="660"/>
                      <a:pt x="325" y="660"/>
                      <a:pt x="327" y="660"/>
                    </a:cubicBezTo>
                    <a:cubicBezTo>
                      <a:pt x="335" y="654"/>
                      <a:pt x="346" y="654"/>
                      <a:pt x="356" y="664"/>
                    </a:cubicBezTo>
                    <a:cubicBezTo>
                      <a:pt x="378" y="687"/>
                      <a:pt x="400" y="761"/>
                      <a:pt x="401" y="811"/>
                    </a:cubicBezTo>
                    <a:cubicBezTo>
                      <a:pt x="420" y="814"/>
                      <a:pt x="433" y="815"/>
                      <a:pt x="438" y="815"/>
                    </a:cubicBezTo>
                    <a:cubicBezTo>
                      <a:pt x="441" y="815"/>
                      <a:pt x="445" y="813"/>
                      <a:pt x="449" y="811"/>
                    </a:cubicBezTo>
                    <a:cubicBezTo>
                      <a:pt x="455" y="808"/>
                      <a:pt x="463" y="805"/>
                      <a:pt x="473" y="805"/>
                    </a:cubicBezTo>
                    <a:cubicBezTo>
                      <a:pt x="477" y="805"/>
                      <a:pt x="481" y="805"/>
                      <a:pt x="485" y="807"/>
                    </a:cubicBezTo>
                    <a:cubicBezTo>
                      <a:pt x="498" y="811"/>
                      <a:pt x="500" y="819"/>
                      <a:pt x="502" y="824"/>
                    </a:cubicBezTo>
                    <a:cubicBezTo>
                      <a:pt x="503" y="829"/>
                      <a:pt x="503" y="829"/>
                      <a:pt x="508" y="829"/>
                    </a:cubicBezTo>
                    <a:cubicBezTo>
                      <a:pt x="516" y="829"/>
                      <a:pt x="528" y="826"/>
                      <a:pt x="540" y="824"/>
                    </a:cubicBezTo>
                    <a:cubicBezTo>
                      <a:pt x="554" y="821"/>
                      <a:pt x="568" y="818"/>
                      <a:pt x="574" y="820"/>
                    </a:cubicBezTo>
                    <a:cubicBezTo>
                      <a:pt x="582" y="821"/>
                      <a:pt x="592" y="823"/>
                      <a:pt x="601" y="823"/>
                    </a:cubicBezTo>
                    <a:cubicBezTo>
                      <a:pt x="608" y="823"/>
                      <a:pt x="612" y="822"/>
                      <a:pt x="613" y="820"/>
                    </a:cubicBezTo>
                    <a:cubicBezTo>
                      <a:pt x="614" y="810"/>
                      <a:pt x="620" y="785"/>
                      <a:pt x="639" y="785"/>
                    </a:cubicBezTo>
                    <a:cubicBezTo>
                      <a:pt x="641" y="785"/>
                      <a:pt x="643" y="786"/>
                      <a:pt x="645" y="786"/>
                    </a:cubicBezTo>
                    <a:cubicBezTo>
                      <a:pt x="649" y="787"/>
                      <a:pt x="653" y="789"/>
                      <a:pt x="657" y="791"/>
                    </a:cubicBezTo>
                    <a:cubicBezTo>
                      <a:pt x="662" y="793"/>
                      <a:pt x="667" y="796"/>
                      <a:pt x="671" y="796"/>
                    </a:cubicBezTo>
                    <a:cubicBezTo>
                      <a:pt x="672" y="796"/>
                      <a:pt x="673" y="796"/>
                      <a:pt x="674" y="795"/>
                    </a:cubicBezTo>
                    <a:cubicBezTo>
                      <a:pt x="676" y="795"/>
                      <a:pt x="680" y="794"/>
                      <a:pt x="684" y="790"/>
                    </a:cubicBezTo>
                    <a:cubicBezTo>
                      <a:pt x="696" y="780"/>
                      <a:pt x="710" y="780"/>
                      <a:pt x="721" y="781"/>
                    </a:cubicBezTo>
                    <a:cubicBezTo>
                      <a:pt x="723" y="781"/>
                      <a:pt x="725" y="781"/>
                      <a:pt x="727" y="781"/>
                    </a:cubicBezTo>
                    <a:cubicBezTo>
                      <a:pt x="735" y="781"/>
                      <a:pt x="737" y="779"/>
                      <a:pt x="737" y="778"/>
                    </a:cubicBezTo>
                    <a:cubicBezTo>
                      <a:pt x="739" y="774"/>
                      <a:pt x="742" y="768"/>
                      <a:pt x="817" y="733"/>
                    </a:cubicBezTo>
                    <a:cubicBezTo>
                      <a:pt x="815" y="719"/>
                      <a:pt x="806" y="714"/>
                      <a:pt x="794" y="709"/>
                    </a:cubicBezTo>
                    <a:cubicBezTo>
                      <a:pt x="781" y="702"/>
                      <a:pt x="765" y="694"/>
                      <a:pt x="764" y="668"/>
                    </a:cubicBezTo>
                    <a:cubicBezTo>
                      <a:pt x="763" y="645"/>
                      <a:pt x="755" y="635"/>
                      <a:pt x="748" y="625"/>
                    </a:cubicBezTo>
                    <a:cubicBezTo>
                      <a:pt x="742" y="616"/>
                      <a:pt x="735" y="606"/>
                      <a:pt x="736" y="590"/>
                    </a:cubicBezTo>
                    <a:lnTo>
                      <a:pt x="736" y="581"/>
                    </a:lnTo>
                    <a:cubicBezTo>
                      <a:pt x="737" y="562"/>
                      <a:pt x="738" y="534"/>
                      <a:pt x="732" y="532"/>
                    </a:cubicBezTo>
                    <a:cubicBezTo>
                      <a:pt x="728" y="531"/>
                      <a:pt x="725" y="528"/>
                      <a:pt x="723" y="524"/>
                    </a:cubicBezTo>
                    <a:cubicBezTo>
                      <a:pt x="718" y="510"/>
                      <a:pt x="730" y="484"/>
                      <a:pt x="742" y="466"/>
                    </a:cubicBezTo>
                    <a:cubicBezTo>
                      <a:pt x="748" y="457"/>
                      <a:pt x="745" y="453"/>
                      <a:pt x="730" y="442"/>
                    </a:cubicBezTo>
                    <a:cubicBezTo>
                      <a:pt x="719" y="434"/>
                      <a:pt x="705" y="424"/>
                      <a:pt x="701" y="406"/>
                    </a:cubicBezTo>
                    <a:cubicBezTo>
                      <a:pt x="699" y="401"/>
                      <a:pt x="696" y="386"/>
                      <a:pt x="733" y="291"/>
                    </a:cubicBezTo>
                    <a:cubicBezTo>
                      <a:pt x="671" y="249"/>
                      <a:pt x="609" y="203"/>
                      <a:pt x="609" y="203"/>
                    </a:cubicBezTo>
                    <a:lnTo>
                      <a:pt x="606" y="201"/>
                    </a:lnTo>
                    <a:lnTo>
                      <a:pt x="610" y="154"/>
                    </a:lnTo>
                    <a:lnTo>
                      <a:pt x="333" y="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  <p:sp>
            <p:nvSpPr>
              <p:cNvPr id="639" name="Freeform 333">
                <a:extLst>
                  <a:ext uri="{FF2B5EF4-FFF2-40B4-BE49-F238E27FC236}">
                    <a16:creationId xmlns:a16="http://schemas.microsoft.com/office/drawing/2014/main" id="{A8B6523D-F7AC-4552-BA5C-640710612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0995" y="4960381"/>
                <a:ext cx="90194" cy="62007"/>
              </a:xfrm>
              <a:custGeom>
                <a:avLst/>
                <a:gdLst>
                  <a:gd name="T0" fmla="*/ 210 w 211"/>
                  <a:gd name="T1" fmla="*/ 145 h 146"/>
                  <a:gd name="T2" fmla="*/ 197 w 211"/>
                  <a:gd name="T3" fmla="*/ 130 h 146"/>
                  <a:gd name="T4" fmla="*/ 0 w 211"/>
                  <a:gd name="T5" fmla="*/ 0 h 146"/>
                  <a:gd name="T6" fmla="*/ 207 w 211"/>
                  <a:gd name="T7" fmla="*/ 145 h 146"/>
                  <a:gd name="T8" fmla="*/ 210 w 211"/>
                  <a:gd name="T9" fmla="*/ 14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46">
                    <a:moveTo>
                      <a:pt x="210" y="145"/>
                    </a:moveTo>
                    <a:cubicBezTo>
                      <a:pt x="209" y="144"/>
                      <a:pt x="208" y="140"/>
                      <a:pt x="197" y="130"/>
                    </a:cubicBezTo>
                    <a:cubicBezTo>
                      <a:pt x="155" y="87"/>
                      <a:pt x="31" y="8"/>
                      <a:pt x="0" y="0"/>
                    </a:cubicBezTo>
                    <a:cubicBezTo>
                      <a:pt x="19" y="29"/>
                      <a:pt x="166" y="145"/>
                      <a:pt x="207" y="145"/>
                    </a:cubicBezTo>
                    <a:cubicBezTo>
                      <a:pt x="208" y="145"/>
                      <a:pt x="209" y="145"/>
                      <a:pt x="210" y="14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>
                  <a:latin typeface="Gudea" panose="02000000000000000000" pitchFamily="50" charset="0"/>
                </a:endParaRPr>
              </a:p>
            </p:txBody>
          </p:sp>
        </p:grpSp>
      </p:grpSp>
      <p:grpSp>
        <p:nvGrpSpPr>
          <p:cNvPr id="673" name="Group 672">
            <a:extLst>
              <a:ext uri="{FF2B5EF4-FFF2-40B4-BE49-F238E27FC236}">
                <a16:creationId xmlns:a16="http://schemas.microsoft.com/office/drawing/2014/main" id="{DFAF4D38-7FB8-42E1-B22E-1C3BA125D550}"/>
              </a:ext>
            </a:extLst>
          </p:cNvPr>
          <p:cNvGrpSpPr/>
          <p:nvPr/>
        </p:nvGrpSpPr>
        <p:grpSpPr>
          <a:xfrm>
            <a:off x="197406" y="842548"/>
            <a:ext cx="11710101" cy="5772272"/>
            <a:chOff x="240949" y="542864"/>
            <a:chExt cx="11710101" cy="5772272"/>
          </a:xfrm>
          <a:solidFill>
            <a:schemeClr val="tx1">
              <a:alpha val="15000"/>
            </a:schemeClr>
          </a:solidFill>
        </p:grpSpPr>
        <p:sp>
          <p:nvSpPr>
            <p:cNvPr id="674" name="Freeform 1">
              <a:extLst>
                <a:ext uri="{FF2B5EF4-FFF2-40B4-BE49-F238E27FC236}">
                  <a16:creationId xmlns:a16="http://schemas.microsoft.com/office/drawing/2014/main" id="{A6DD14BF-30D0-4800-A1EE-5FFA3AB29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5645" y="5973160"/>
              <a:ext cx="13153" cy="9394"/>
            </a:xfrm>
            <a:custGeom>
              <a:avLst/>
              <a:gdLst>
                <a:gd name="T0" fmla="*/ 30 w 32"/>
                <a:gd name="T1" fmla="*/ 12 h 23"/>
                <a:gd name="T2" fmla="*/ 22 w 32"/>
                <a:gd name="T3" fmla="*/ 2 h 23"/>
                <a:gd name="T4" fmla="*/ 0 w 32"/>
                <a:gd name="T5" fmla="*/ 2 h 23"/>
                <a:gd name="T6" fmla="*/ 30 w 32"/>
                <a:gd name="T7" fmla="*/ 22 h 23"/>
                <a:gd name="T8" fmla="*/ 30 w 32"/>
                <a:gd name="T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30" y="12"/>
                  </a:moveTo>
                  <a:cubicBezTo>
                    <a:pt x="30" y="9"/>
                    <a:pt x="28" y="4"/>
                    <a:pt x="22" y="2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14" y="7"/>
                    <a:pt x="25" y="18"/>
                    <a:pt x="30" y="22"/>
                  </a:cubicBezTo>
                  <a:cubicBezTo>
                    <a:pt x="30" y="22"/>
                    <a:pt x="31" y="17"/>
                    <a:pt x="30" y="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5" name="Freeform 2">
              <a:extLst>
                <a:ext uri="{FF2B5EF4-FFF2-40B4-BE49-F238E27FC236}">
                  <a16:creationId xmlns:a16="http://schemas.microsoft.com/office/drawing/2014/main" id="{1600372B-B268-41F8-A33C-D2B1D70D2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68373" y="1739784"/>
              <a:ext cx="3758" cy="1879"/>
            </a:xfrm>
            <a:custGeom>
              <a:avLst/>
              <a:gdLst>
                <a:gd name="T0" fmla="*/ 0 w 11"/>
                <a:gd name="T1" fmla="*/ 0 h 5"/>
                <a:gd name="T2" fmla="*/ 10 w 11"/>
                <a:gd name="T3" fmla="*/ 4 h 5"/>
                <a:gd name="T4" fmla="*/ 10 w 11"/>
                <a:gd name="T5" fmla="*/ 3 h 5"/>
                <a:gd name="T6" fmla="*/ 0 w 1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3" y="1"/>
                    <a:pt x="7" y="2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6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6" name="Freeform 3">
              <a:extLst>
                <a:ext uri="{FF2B5EF4-FFF2-40B4-BE49-F238E27FC236}">
                  <a16:creationId xmlns:a16="http://schemas.microsoft.com/office/drawing/2014/main" id="{B3C12FB5-7924-4108-804C-70ACE37EC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894" y="6187365"/>
              <a:ext cx="28186" cy="15033"/>
            </a:xfrm>
            <a:custGeom>
              <a:avLst/>
              <a:gdLst>
                <a:gd name="T0" fmla="*/ 27 w 64"/>
                <a:gd name="T1" fmla="*/ 35 h 36"/>
                <a:gd name="T2" fmla="*/ 60 w 64"/>
                <a:gd name="T3" fmla="*/ 19 h 36"/>
                <a:gd name="T4" fmla="*/ 61 w 64"/>
                <a:gd name="T5" fmla="*/ 5 h 36"/>
                <a:gd name="T6" fmla="*/ 55 w 64"/>
                <a:gd name="T7" fmla="*/ 0 h 36"/>
                <a:gd name="T8" fmla="*/ 37 w 64"/>
                <a:gd name="T9" fmla="*/ 8 h 36"/>
                <a:gd name="T10" fmla="*/ 0 w 64"/>
                <a:gd name="T11" fmla="*/ 24 h 36"/>
                <a:gd name="T12" fmla="*/ 13 w 64"/>
                <a:gd name="T13" fmla="*/ 30 h 36"/>
                <a:gd name="T14" fmla="*/ 27 w 64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27" y="35"/>
                  </a:moveTo>
                  <a:cubicBezTo>
                    <a:pt x="40" y="35"/>
                    <a:pt x="55" y="28"/>
                    <a:pt x="60" y="19"/>
                  </a:cubicBezTo>
                  <a:cubicBezTo>
                    <a:pt x="63" y="14"/>
                    <a:pt x="63" y="10"/>
                    <a:pt x="61" y="5"/>
                  </a:cubicBezTo>
                  <a:cubicBezTo>
                    <a:pt x="58" y="0"/>
                    <a:pt x="56" y="0"/>
                    <a:pt x="55" y="0"/>
                  </a:cubicBezTo>
                  <a:cubicBezTo>
                    <a:pt x="51" y="0"/>
                    <a:pt x="45" y="4"/>
                    <a:pt x="37" y="8"/>
                  </a:cubicBezTo>
                  <a:cubicBezTo>
                    <a:pt x="28" y="14"/>
                    <a:pt x="15" y="21"/>
                    <a:pt x="0" y="24"/>
                  </a:cubicBezTo>
                  <a:cubicBezTo>
                    <a:pt x="5" y="25"/>
                    <a:pt x="9" y="27"/>
                    <a:pt x="13" y="30"/>
                  </a:cubicBezTo>
                  <a:cubicBezTo>
                    <a:pt x="17" y="34"/>
                    <a:pt x="23" y="35"/>
                    <a:pt x="27" y="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7" name="Freeform 4">
              <a:extLst>
                <a:ext uri="{FF2B5EF4-FFF2-40B4-BE49-F238E27FC236}">
                  <a16:creationId xmlns:a16="http://schemas.microsoft.com/office/drawing/2014/main" id="{857A2195-C087-4BE2-8BA5-23231CAC8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957" y="6177968"/>
              <a:ext cx="56370" cy="71401"/>
            </a:xfrm>
            <a:custGeom>
              <a:avLst/>
              <a:gdLst>
                <a:gd name="T0" fmla="*/ 0 w 133"/>
                <a:gd name="T1" fmla="*/ 129 h 166"/>
                <a:gd name="T2" fmla="*/ 15 w 133"/>
                <a:gd name="T3" fmla="*/ 137 h 166"/>
                <a:gd name="T4" fmla="*/ 46 w 133"/>
                <a:gd name="T5" fmla="*/ 164 h 166"/>
                <a:gd name="T6" fmla="*/ 43 w 133"/>
                <a:gd name="T7" fmla="*/ 157 h 166"/>
                <a:gd name="T8" fmla="*/ 39 w 133"/>
                <a:gd name="T9" fmla="*/ 108 h 166"/>
                <a:gd name="T10" fmla="*/ 56 w 133"/>
                <a:gd name="T11" fmla="*/ 100 h 166"/>
                <a:gd name="T12" fmla="*/ 66 w 133"/>
                <a:gd name="T13" fmla="*/ 101 h 166"/>
                <a:gd name="T14" fmla="*/ 80 w 133"/>
                <a:gd name="T15" fmla="*/ 137 h 166"/>
                <a:gd name="T16" fmla="*/ 89 w 133"/>
                <a:gd name="T17" fmla="*/ 165 h 166"/>
                <a:gd name="T18" fmla="*/ 93 w 133"/>
                <a:gd name="T19" fmla="*/ 164 h 166"/>
                <a:gd name="T20" fmla="*/ 100 w 133"/>
                <a:gd name="T21" fmla="*/ 158 h 166"/>
                <a:gd name="T22" fmla="*/ 94 w 133"/>
                <a:gd name="T23" fmla="*/ 143 h 166"/>
                <a:gd name="T24" fmla="*/ 87 w 133"/>
                <a:gd name="T25" fmla="*/ 113 h 166"/>
                <a:gd name="T26" fmla="*/ 118 w 133"/>
                <a:gd name="T27" fmla="*/ 94 h 166"/>
                <a:gd name="T28" fmla="*/ 132 w 133"/>
                <a:gd name="T29" fmla="*/ 88 h 166"/>
                <a:gd name="T30" fmla="*/ 130 w 133"/>
                <a:gd name="T31" fmla="*/ 86 h 166"/>
                <a:gd name="T32" fmla="*/ 105 w 133"/>
                <a:gd name="T33" fmla="*/ 87 h 166"/>
                <a:gd name="T34" fmla="*/ 82 w 133"/>
                <a:gd name="T35" fmla="*/ 92 h 166"/>
                <a:gd name="T36" fmla="*/ 61 w 133"/>
                <a:gd name="T37" fmla="*/ 82 h 166"/>
                <a:gd name="T38" fmla="*/ 46 w 133"/>
                <a:gd name="T39" fmla="*/ 52 h 166"/>
                <a:gd name="T40" fmla="*/ 75 w 133"/>
                <a:gd name="T41" fmla="*/ 29 h 166"/>
                <a:gd name="T42" fmla="*/ 103 w 133"/>
                <a:gd name="T43" fmla="*/ 0 h 166"/>
                <a:gd name="T44" fmla="*/ 100 w 133"/>
                <a:gd name="T45" fmla="*/ 0 h 166"/>
                <a:gd name="T46" fmla="*/ 89 w 133"/>
                <a:gd name="T47" fmla="*/ 3 h 166"/>
                <a:gd name="T48" fmla="*/ 25 w 133"/>
                <a:gd name="T49" fmla="*/ 68 h 166"/>
                <a:gd name="T50" fmla="*/ 16 w 133"/>
                <a:gd name="T51" fmla="*/ 115 h 166"/>
                <a:gd name="T52" fmla="*/ 0 w 133"/>
                <a:gd name="T53" fmla="*/ 1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66">
                  <a:moveTo>
                    <a:pt x="0" y="129"/>
                  </a:moveTo>
                  <a:cubicBezTo>
                    <a:pt x="4" y="129"/>
                    <a:pt x="10" y="131"/>
                    <a:pt x="15" y="137"/>
                  </a:cubicBezTo>
                  <a:cubicBezTo>
                    <a:pt x="27" y="150"/>
                    <a:pt x="39" y="160"/>
                    <a:pt x="46" y="164"/>
                  </a:cubicBezTo>
                  <a:cubicBezTo>
                    <a:pt x="45" y="163"/>
                    <a:pt x="44" y="160"/>
                    <a:pt x="43" y="157"/>
                  </a:cubicBezTo>
                  <a:cubicBezTo>
                    <a:pt x="34" y="136"/>
                    <a:pt x="32" y="119"/>
                    <a:pt x="39" y="108"/>
                  </a:cubicBezTo>
                  <a:cubicBezTo>
                    <a:pt x="43" y="103"/>
                    <a:pt x="49" y="100"/>
                    <a:pt x="56" y="100"/>
                  </a:cubicBezTo>
                  <a:cubicBezTo>
                    <a:pt x="59" y="100"/>
                    <a:pt x="62" y="100"/>
                    <a:pt x="66" y="101"/>
                  </a:cubicBezTo>
                  <a:cubicBezTo>
                    <a:pt x="76" y="106"/>
                    <a:pt x="78" y="121"/>
                    <a:pt x="80" y="137"/>
                  </a:cubicBezTo>
                  <a:cubicBezTo>
                    <a:pt x="81" y="148"/>
                    <a:pt x="83" y="165"/>
                    <a:pt x="89" y="165"/>
                  </a:cubicBezTo>
                  <a:cubicBezTo>
                    <a:pt x="90" y="165"/>
                    <a:pt x="91" y="165"/>
                    <a:pt x="93" y="164"/>
                  </a:cubicBezTo>
                  <a:cubicBezTo>
                    <a:pt x="96" y="163"/>
                    <a:pt x="99" y="161"/>
                    <a:pt x="100" y="158"/>
                  </a:cubicBezTo>
                  <a:cubicBezTo>
                    <a:pt x="101" y="155"/>
                    <a:pt x="97" y="149"/>
                    <a:pt x="94" y="143"/>
                  </a:cubicBezTo>
                  <a:cubicBezTo>
                    <a:pt x="88" y="134"/>
                    <a:pt x="82" y="124"/>
                    <a:pt x="87" y="113"/>
                  </a:cubicBezTo>
                  <a:cubicBezTo>
                    <a:pt x="92" y="102"/>
                    <a:pt x="105" y="98"/>
                    <a:pt x="118" y="94"/>
                  </a:cubicBezTo>
                  <a:cubicBezTo>
                    <a:pt x="123" y="92"/>
                    <a:pt x="131" y="90"/>
                    <a:pt x="132" y="88"/>
                  </a:cubicBezTo>
                  <a:cubicBezTo>
                    <a:pt x="132" y="88"/>
                    <a:pt x="132" y="87"/>
                    <a:pt x="130" y="86"/>
                  </a:cubicBezTo>
                  <a:cubicBezTo>
                    <a:pt x="124" y="80"/>
                    <a:pt x="115" y="83"/>
                    <a:pt x="105" y="87"/>
                  </a:cubicBezTo>
                  <a:cubicBezTo>
                    <a:pt x="98" y="89"/>
                    <a:pt x="90" y="92"/>
                    <a:pt x="82" y="92"/>
                  </a:cubicBezTo>
                  <a:cubicBezTo>
                    <a:pt x="74" y="92"/>
                    <a:pt x="67" y="89"/>
                    <a:pt x="61" y="82"/>
                  </a:cubicBezTo>
                  <a:cubicBezTo>
                    <a:pt x="52" y="73"/>
                    <a:pt x="44" y="62"/>
                    <a:pt x="46" y="52"/>
                  </a:cubicBezTo>
                  <a:cubicBezTo>
                    <a:pt x="48" y="42"/>
                    <a:pt x="58" y="35"/>
                    <a:pt x="75" y="29"/>
                  </a:cubicBezTo>
                  <a:cubicBezTo>
                    <a:pt x="93" y="21"/>
                    <a:pt x="104" y="4"/>
                    <a:pt x="103" y="0"/>
                  </a:cubicBezTo>
                  <a:cubicBezTo>
                    <a:pt x="103" y="0"/>
                    <a:pt x="102" y="0"/>
                    <a:pt x="100" y="0"/>
                  </a:cubicBezTo>
                  <a:cubicBezTo>
                    <a:pt x="98" y="0"/>
                    <a:pt x="95" y="1"/>
                    <a:pt x="89" y="3"/>
                  </a:cubicBezTo>
                  <a:cubicBezTo>
                    <a:pt x="45" y="18"/>
                    <a:pt x="17" y="35"/>
                    <a:pt x="25" y="68"/>
                  </a:cubicBezTo>
                  <a:cubicBezTo>
                    <a:pt x="29" y="86"/>
                    <a:pt x="26" y="102"/>
                    <a:pt x="16" y="115"/>
                  </a:cubicBezTo>
                  <a:cubicBezTo>
                    <a:pt x="12" y="121"/>
                    <a:pt x="6" y="125"/>
                    <a:pt x="0" y="1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8" name="Freeform 6">
              <a:extLst>
                <a:ext uri="{FF2B5EF4-FFF2-40B4-BE49-F238E27FC236}">
                  <a16:creationId xmlns:a16="http://schemas.microsoft.com/office/drawing/2014/main" id="{5BCA3917-0EA9-404A-BA55-DF99CE3D0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692" y="4789393"/>
              <a:ext cx="249912" cy="221721"/>
            </a:xfrm>
            <a:custGeom>
              <a:avLst/>
              <a:gdLst>
                <a:gd name="T0" fmla="*/ 557 w 586"/>
                <a:gd name="T1" fmla="*/ 71 h 520"/>
                <a:gd name="T2" fmla="*/ 480 w 586"/>
                <a:gd name="T3" fmla="*/ 41 h 520"/>
                <a:gd name="T4" fmla="*/ 474 w 586"/>
                <a:gd name="T5" fmla="*/ 39 h 520"/>
                <a:gd name="T6" fmla="*/ 396 w 586"/>
                <a:gd name="T7" fmla="*/ 24 h 520"/>
                <a:gd name="T8" fmla="*/ 392 w 586"/>
                <a:gd name="T9" fmla="*/ 24 h 520"/>
                <a:gd name="T10" fmla="*/ 319 w 586"/>
                <a:gd name="T11" fmla="*/ 2 h 520"/>
                <a:gd name="T12" fmla="*/ 208 w 586"/>
                <a:gd name="T13" fmla="*/ 94 h 520"/>
                <a:gd name="T14" fmla="*/ 130 w 586"/>
                <a:gd name="T15" fmla="*/ 179 h 520"/>
                <a:gd name="T16" fmla="*/ 54 w 586"/>
                <a:gd name="T17" fmla="*/ 170 h 520"/>
                <a:gd name="T18" fmla="*/ 22 w 586"/>
                <a:gd name="T19" fmla="*/ 164 h 520"/>
                <a:gd name="T20" fmla="*/ 14 w 586"/>
                <a:gd name="T21" fmla="*/ 165 h 520"/>
                <a:gd name="T22" fmla="*/ 4 w 586"/>
                <a:gd name="T23" fmla="*/ 167 h 520"/>
                <a:gd name="T24" fmla="*/ 0 w 586"/>
                <a:gd name="T25" fmla="*/ 168 h 520"/>
                <a:gd name="T26" fmla="*/ 3 w 586"/>
                <a:gd name="T27" fmla="*/ 171 h 520"/>
                <a:gd name="T28" fmla="*/ 8 w 586"/>
                <a:gd name="T29" fmla="*/ 178 h 520"/>
                <a:gd name="T30" fmla="*/ 13 w 586"/>
                <a:gd name="T31" fmla="*/ 184 h 520"/>
                <a:gd name="T32" fmla="*/ 19 w 586"/>
                <a:gd name="T33" fmla="*/ 190 h 520"/>
                <a:gd name="T34" fmla="*/ 24 w 586"/>
                <a:gd name="T35" fmla="*/ 195 h 520"/>
                <a:gd name="T36" fmla="*/ 28 w 586"/>
                <a:gd name="T37" fmla="*/ 198 h 520"/>
                <a:gd name="T38" fmla="*/ 32 w 586"/>
                <a:gd name="T39" fmla="*/ 201 h 520"/>
                <a:gd name="T40" fmla="*/ 53 w 586"/>
                <a:gd name="T41" fmla="*/ 236 h 520"/>
                <a:gd name="T42" fmla="*/ 159 w 586"/>
                <a:gd name="T43" fmla="*/ 353 h 520"/>
                <a:gd name="T44" fmla="*/ 189 w 586"/>
                <a:gd name="T45" fmla="*/ 410 h 520"/>
                <a:gd name="T46" fmla="*/ 205 w 586"/>
                <a:gd name="T47" fmla="*/ 441 h 520"/>
                <a:gd name="T48" fmla="*/ 236 w 586"/>
                <a:gd name="T49" fmla="*/ 457 h 520"/>
                <a:gd name="T50" fmla="*/ 254 w 586"/>
                <a:gd name="T51" fmla="*/ 458 h 520"/>
                <a:gd name="T52" fmla="*/ 265 w 586"/>
                <a:gd name="T53" fmla="*/ 460 h 520"/>
                <a:gd name="T54" fmla="*/ 274 w 586"/>
                <a:gd name="T55" fmla="*/ 462 h 520"/>
                <a:gd name="T56" fmla="*/ 282 w 586"/>
                <a:gd name="T57" fmla="*/ 466 h 520"/>
                <a:gd name="T58" fmla="*/ 288 w 586"/>
                <a:gd name="T59" fmla="*/ 471 h 520"/>
                <a:gd name="T60" fmla="*/ 292 w 586"/>
                <a:gd name="T61" fmla="*/ 477 h 520"/>
                <a:gd name="T62" fmla="*/ 294 w 586"/>
                <a:gd name="T63" fmla="*/ 481 h 520"/>
                <a:gd name="T64" fmla="*/ 296 w 586"/>
                <a:gd name="T65" fmla="*/ 491 h 520"/>
                <a:gd name="T66" fmla="*/ 296 w 586"/>
                <a:gd name="T67" fmla="*/ 491 h 520"/>
                <a:gd name="T68" fmla="*/ 297 w 586"/>
                <a:gd name="T69" fmla="*/ 495 h 520"/>
                <a:gd name="T70" fmla="*/ 315 w 586"/>
                <a:gd name="T71" fmla="*/ 496 h 520"/>
                <a:gd name="T72" fmla="*/ 362 w 586"/>
                <a:gd name="T73" fmla="*/ 500 h 520"/>
                <a:gd name="T74" fmla="*/ 364 w 586"/>
                <a:gd name="T75" fmla="*/ 502 h 520"/>
                <a:gd name="T76" fmla="*/ 370 w 586"/>
                <a:gd name="T77" fmla="*/ 507 h 520"/>
                <a:gd name="T78" fmla="*/ 371 w 586"/>
                <a:gd name="T79" fmla="*/ 508 h 520"/>
                <a:gd name="T80" fmla="*/ 419 w 586"/>
                <a:gd name="T81" fmla="*/ 514 h 520"/>
                <a:gd name="T82" fmla="*/ 431 w 586"/>
                <a:gd name="T83" fmla="*/ 515 h 520"/>
                <a:gd name="T84" fmla="*/ 445 w 586"/>
                <a:gd name="T85" fmla="*/ 517 h 520"/>
                <a:gd name="T86" fmla="*/ 451 w 586"/>
                <a:gd name="T87" fmla="*/ 516 h 520"/>
                <a:gd name="T88" fmla="*/ 523 w 586"/>
                <a:gd name="T89" fmla="*/ 445 h 520"/>
                <a:gd name="T90" fmla="*/ 545 w 586"/>
                <a:gd name="T91" fmla="*/ 369 h 520"/>
                <a:gd name="T92" fmla="*/ 574 w 586"/>
                <a:gd name="T93" fmla="*/ 297 h 520"/>
                <a:gd name="T94" fmla="*/ 561 w 586"/>
                <a:gd name="T95" fmla="*/ 263 h 520"/>
                <a:gd name="T96" fmla="*/ 561 w 586"/>
                <a:gd name="T97" fmla="*/ 231 h 520"/>
                <a:gd name="T98" fmla="*/ 579 w 586"/>
                <a:gd name="T99" fmla="*/ 192 h 520"/>
                <a:gd name="T100" fmla="*/ 578 w 586"/>
                <a:gd name="T101" fmla="*/ 7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6" h="520">
                  <a:moveTo>
                    <a:pt x="578" y="77"/>
                  </a:moveTo>
                  <a:cubicBezTo>
                    <a:pt x="576" y="76"/>
                    <a:pt x="567" y="73"/>
                    <a:pt x="557" y="71"/>
                  </a:cubicBezTo>
                  <a:cubicBezTo>
                    <a:pt x="537" y="67"/>
                    <a:pt x="511" y="60"/>
                    <a:pt x="490" y="47"/>
                  </a:cubicBezTo>
                  <a:cubicBezTo>
                    <a:pt x="487" y="45"/>
                    <a:pt x="484" y="43"/>
                    <a:pt x="480" y="41"/>
                  </a:cubicBezTo>
                  <a:cubicBezTo>
                    <a:pt x="479" y="41"/>
                    <a:pt x="478" y="41"/>
                    <a:pt x="477" y="40"/>
                  </a:cubicBezTo>
                  <a:cubicBezTo>
                    <a:pt x="476" y="40"/>
                    <a:pt x="475" y="39"/>
                    <a:pt x="474" y="39"/>
                  </a:cubicBezTo>
                  <a:cubicBezTo>
                    <a:pt x="447" y="29"/>
                    <a:pt x="410" y="25"/>
                    <a:pt x="399" y="25"/>
                  </a:cubicBezTo>
                  <a:cubicBezTo>
                    <a:pt x="398" y="24"/>
                    <a:pt x="397" y="24"/>
                    <a:pt x="396" y="24"/>
                  </a:cubicBezTo>
                  <a:lnTo>
                    <a:pt x="395" y="24"/>
                  </a:lnTo>
                  <a:lnTo>
                    <a:pt x="392" y="24"/>
                  </a:lnTo>
                  <a:lnTo>
                    <a:pt x="381" y="0"/>
                  </a:lnTo>
                  <a:lnTo>
                    <a:pt x="319" y="2"/>
                  </a:lnTo>
                  <a:cubicBezTo>
                    <a:pt x="282" y="12"/>
                    <a:pt x="282" y="22"/>
                    <a:pt x="282" y="34"/>
                  </a:cubicBezTo>
                  <a:cubicBezTo>
                    <a:pt x="282" y="53"/>
                    <a:pt x="235" y="86"/>
                    <a:pt x="208" y="94"/>
                  </a:cubicBezTo>
                  <a:cubicBezTo>
                    <a:pt x="193" y="99"/>
                    <a:pt x="175" y="124"/>
                    <a:pt x="160" y="144"/>
                  </a:cubicBezTo>
                  <a:cubicBezTo>
                    <a:pt x="148" y="161"/>
                    <a:pt x="139" y="175"/>
                    <a:pt x="130" y="179"/>
                  </a:cubicBezTo>
                  <a:cubicBezTo>
                    <a:pt x="126" y="181"/>
                    <a:pt x="121" y="182"/>
                    <a:pt x="115" y="182"/>
                  </a:cubicBezTo>
                  <a:cubicBezTo>
                    <a:pt x="98" y="182"/>
                    <a:pt x="74" y="176"/>
                    <a:pt x="54" y="170"/>
                  </a:cubicBezTo>
                  <a:cubicBezTo>
                    <a:pt x="44" y="167"/>
                    <a:pt x="34" y="165"/>
                    <a:pt x="29" y="164"/>
                  </a:cubicBezTo>
                  <a:cubicBezTo>
                    <a:pt x="27" y="164"/>
                    <a:pt x="25" y="164"/>
                    <a:pt x="22" y="164"/>
                  </a:cubicBezTo>
                  <a:cubicBezTo>
                    <a:pt x="22" y="164"/>
                    <a:pt x="22" y="164"/>
                    <a:pt x="21" y="164"/>
                  </a:cubicBezTo>
                  <a:cubicBezTo>
                    <a:pt x="19" y="165"/>
                    <a:pt x="16" y="165"/>
                    <a:pt x="14" y="165"/>
                  </a:cubicBezTo>
                  <a:cubicBezTo>
                    <a:pt x="13" y="166"/>
                    <a:pt x="12" y="166"/>
                    <a:pt x="12" y="166"/>
                  </a:cubicBezTo>
                  <a:cubicBezTo>
                    <a:pt x="9" y="166"/>
                    <a:pt x="7" y="167"/>
                    <a:pt x="4" y="167"/>
                  </a:cubicBezTo>
                  <a:cubicBezTo>
                    <a:pt x="3" y="168"/>
                    <a:pt x="2" y="168"/>
                    <a:pt x="1" y="168"/>
                  </a:cubicBezTo>
                  <a:cubicBezTo>
                    <a:pt x="1" y="168"/>
                    <a:pt x="1" y="168"/>
                    <a:pt x="0" y="168"/>
                  </a:cubicBezTo>
                  <a:cubicBezTo>
                    <a:pt x="1" y="168"/>
                    <a:pt x="1" y="168"/>
                    <a:pt x="1" y="169"/>
                  </a:cubicBezTo>
                  <a:cubicBezTo>
                    <a:pt x="1" y="169"/>
                    <a:pt x="2" y="170"/>
                    <a:pt x="3" y="171"/>
                  </a:cubicBezTo>
                  <a:cubicBezTo>
                    <a:pt x="4" y="173"/>
                    <a:pt x="5" y="174"/>
                    <a:pt x="6" y="176"/>
                  </a:cubicBezTo>
                  <a:cubicBezTo>
                    <a:pt x="7" y="176"/>
                    <a:pt x="7" y="177"/>
                    <a:pt x="8" y="178"/>
                  </a:cubicBezTo>
                  <a:cubicBezTo>
                    <a:pt x="9" y="179"/>
                    <a:pt x="10" y="181"/>
                    <a:pt x="11" y="182"/>
                  </a:cubicBezTo>
                  <a:cubicBezTo>
                    <a:pt x="12" y="183"/>
                    <a:pt x="13" y="184"/>
                    <a:pt x="13" y="184"/>
                  </a:cubicBezTo>
                  <a:cubicBezTo>
                    <a:pt x="15" y="186"/>
                    <a:pt x="16" y="187"/>
                    <a:pt x="17" y="188"/>
                  </a:cubicBezTo>
                  <a:cubicBezTo>
                    <a:pt x="17" y="189"/>
                    <a:pt x="18" y="189"/>
                    <a:pt x="19" y="190"/>
                  </a:cubicBezTo>
                  <a:cubicBezTo>
                    <a:pt x="20" y="191"/>
                    <a:pt x="21" y="192"/>
                    <a:pt x="22" y="193"/>
                  </a:cubicBezTo>
                  <a:cubicBezTo>
                    <a:pt x="23" y="194"/>
                    <a:pt x="23" y="194"/>
                    <a:pt x="24" y="195"/>
                  </a:cubicBezTo>
                  <a:cubicBezTo>
                    <a:pt x="25" y="196"/>
                    <a:pt x="26" y="196"/>
                    <a:pt x="27" y="197"/>
                  </a:cubicBezTo>
                  <a:cubicBezTo>
                    <a:pt x="27" y="198"/>
                    <a:pt x="28" y="198"/>
                    <a:pt x="28" y="198"/>
                  </a:cubicBezTo>
                  <a:cubicBezTo>
                    <a:pt x="29" y="199"/>
                    <a:pt x="30" y="200"/>
                    <a:pt x="31" y="200"/>
                  </a:cubicBezTo>
                  <a:lnTo>
                    <a:pt x="32" y="201"/>
                  </a:lnTo>
                  <a:cubicBezTo>
                    <a:pt x="33" y="201"/>
                    <a:pt x="34" y="202"/>
                    <a:pt x="35" y="202"/>
                  </a:cubicBezTo>
                  <a:cubicBezTo>
                    <a:pt x="44" y="202"/>
                    <a:pt x="47" y="214"/>
                    <a:pt x="53" y="236"/>
                  </a:cubicBezTo>
                  <a:cubicBezTo>
                    <a:pt x="58" y="258"/>
                    <a:pt x="66" y="288"/>
                    <a:pt x="79" y="294"/>
                  </a:cubicBezTo>
                  <a:cubicBezTo>
                    <a:pt x="82" y="295"/>
                    <a:pt x="159" y="328"/>
                    <a:pt x="159" y="353"/>
                  </a:cubicBezTo>
                  <a:cubicBezTo>
                    <a:pt x="159" y="357"/>
                    <a:pt x="165" y="365"/>
                    <a:pt x="170" y="372"/>
                  </a:cubicBezTo>
                  <a:cubicBezTo>
                    <a:pt x="179" y="383"/>
                    <a:pt x="189" y="395"/>
                    <a:pt x="189" y="410"/>
                  </a:cubicBezTo>
                  <a:cubicBezTo>
                    <a:pt x="189" y="412"/>
                    <a:pt x="190" y="415"/>
                    <a:pt x="190" y="417"/>
                  </a:cubicBezTo>
                  <a:cubicBezTo>
                    <a:pt x="193" y="425"/>
                    <a:pt x="198" y="433"/>
                    <a:pt x="205" y="441"/>
                  </a:cubicBezTo>
                  <a:cubicBezTo>
                    <a:pt x="213" y="449"/>
                    <a:pt x="221" y="454"/>
                    <a:pt x="229" y="456"/>
                  </a:cubicBezTo>
                  <a:cubicBezTo>
                    <a:pt x="231" y="457"/>
                    <a:pt x="234" y="457"/>
                    <a:pt x="236" y="457"/>
                  </a:cubicBezTo>
                  <a:cubicBezTo>
                    <a:pt x="238" y="457"/>
                    <a:pt x="240" y="457"/>
                    <a:pt x="242" y="457"/>
                  </a:cubicBezTo>
                  <a:cubicBezTo>
                    <a:pt x="246" y="457"/>
                    <a:pt x="250" y="458"/>
                    <a:pt x="254" y="458"/>
                  </a:cubicBezTo>
                  <a:cubicBezTo>
                    <a:pt x="256" y="458"/>
                    <a:pt x="257" y="458"/>
                    <a:pt x="258" y="459"/>
                  </a:cubicBezTo>
                  <a:cubicBezTo>
                    <a:pt x="261" y="459"/>
                    <a:pt x="263" y="459"/>
                    <a:pt x="265" y="460"/>
                  </a:cubicBezTo>
                  <a:cubicBezTo>
                    <a:pt x="266" y="460"/>
                    <a:pt x="268" y="460"/>
                    <a:pt x="269" y="461"/>
                  </a:cubicBezTo>
                  <a:cubicBezTo>
                    <a:pt x="271" y="461"/>
                    <a:pt x="273" y="462"/>
                    <a:pt x="274" y="462"/>
                  </a:cubicBezTo>
                  <a:cubicBezTo>
                    <a:pt x="275" y="463"/>
                    <a:pt x="277" y="464"/>
                    <a:pt x="278" y="464"/>
                  </a:cubicBezTo>
                  <a:cubicBezTo>
                    <a:pt x="279" y="465"/>
                    <a:pt x="281" y="466"/>
                    <a:pt x="282" y="466"/>
                  </a:cubicBezTo>
                  <a:cubicBezTo>
                    <a:pt x="283" y="467"/>
                    <a:pt x="284" y="468"/>
                    <a:pt x="285" y="469"/>
                  </a:cubicBezTo>
                  <a:cubicBezTo>
                    <a:pt x="286" y="470"/>
                    <a:pt x="287" y="470"/>
                    <a:pt x="288" y="471"/>
                  </a:cubicBezTo>
                  <a:cubicBezTo>
                    <a:pt x="289" y="472"/>
                    <a:pt x="289" y="473"/>
                    <a:pt x="290" y="475"/>
                  </a:cubicBezTo>
                  <a:cubicBezTo>
                    <a:pt x="291" y="475"/>
                    <a:pt x="292" y="476"/>
                    <a:pt x="292" y="477"/>
                  </a:cubicBezTo>
                  <a:cubicBezTo>
                    <a:pt x="293" y="478"/>
                    <a:pt x="293" y="480"/>
                    <a:pt x="294" y="481"/>
                  </a:cubicBezTo>
                  <a:lnTo>
                    <a:pt x="294" y="481"/>
                  </a:lnTo>
                  <a:lnTo>
                    <a:pt x="295" y="479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7" y="494"/>
                  </a:lnTo>
                  <a:lnTo>
                    <a:pt x="297" y="495"/>
                  </a:lnTo>
                  <a:lnTo>
                    <a:pt x="297" y="495"/>
                  </a:lnTo>
                  <a:cubicBezTo>
                    <a:pt x="298" y="496"/>
                    <a:pt x="306" y="496"/>
                    <a:pt x="315" y="496"/>
                  </a:cubicBezTo>
                  <a:cubicBezTo>
                    <a:pt x="318" y="496"/>
                    <a:pt x="321" y="496"/>
                    <a:pt x="324" y="496"/>
                  </a:cubicBezTo>
                  <a:cubicBezTo>
                    <a:pt x="339" y="496"/>
                    <a:pt x="353" y="496"/>
                    <a:pt x="362" y="500"/>
                  </a:cubicBezTo>
                  <a:lnTo>
                    <a:pt x="362" y="500"/>
                  </a:lnTo>
                  <a:cubicBezTo>
                    <a:pt x="363" y="501"/>
                    <a:pt x="363" y="502"/>
                    <a:pt x="364" y="502"/>
                  </a:cubicBezTo>
                  <a:cubicBezTo>
                    <a:pt x="366" y="503"/>
                    <a:pt x="367" y="504"/>
                    <a:pt x="368" y="506"/>
                  </a:cubicBezTo>
                  <a:cubicBezTo>
                    <a:pt x="369" y="507"/>
                    <a:pt x="369" y="507"/>
                    <a:pt x="370" y="507"/>
                  </a:cubicBezTo>
                  <a:cubicBezTo>
                    <a:pt x="370" y="507"/>
                    <a:pt x="370" y="508"/>
                    <a:pt x="371" y="508"/>
                  </a:cubicBezTo>
                  <a:lnTo>
                    <a:pt x="371" y="508"/>
                  </a:lnTo>
                  <a:cubicBezTo>
                    <a:pt x="379" y="511"/>
                    <a:pt x="399" y="512"/>
                    <a:pt x="411" y="513"/>
                  </a:cubicBezTo>
                  <a:cubicBezTo>
                    <a:pt x="414" y="514"/>
                    <a:pt x="417" y="514"/>
                    <a:pt x="419" y="514"/>
                  </a:cubicBezTo>
                  <a:cubicBezTo>
                    <a:pt x="421" y="514"/>
                    <a:pt x="422" y="514"/>
                    <a:pt x="423" y="514"/>
                  </a:cubicBezTo>
                  <a:cubicBezTo>
                    <a:pt x="426" y="515"/>
                    <a:pt x="429" y="515"/>
                    <a:pt x="431" y="515"/>
                  </a:cubicBezTo>
                  <a:cubicBezTo>
                    <a:pt x="435" y="516"/>
                    <a:pt x="439" y="516"/>
                    <a:pt x="442" y="517"/>
                  </a:cubicBezTo>
                  <a:cubicBezTo>
                    <a:pt x="443" y="517"/>
                    <a:pt x="444" y="517"/>
                    <a:pt x="445" y="517"/>
                  </a:cubicBezTo>
                  <a:cubicBezTo>
                    <a:pt x="447" y="518"/>
                    <a:pt x="448" y="518"/>
                    <a:pt x="449" y="519"/>
                  </a:cubicBezTo>
                  <a:cubicBezTo>
                    <a:pt x="450" y="518"/>
                    <a:pt x="450" y="517"/>
                    <a:pt x="451" y="516"/>
                  </a:cubicBezTo>
                  <a:cubicBezTo>
                    <a:pt x="457" y="510"/>
                    <a:pt x="463" y="505"/>
                    <a:pt x="469" y="499"/>
                  </a:cubicBezTo>
                  <a:cubicBezTo>
                    <a:pt x="491" y="478"/>
                    <a:pt x="514" y="457"/>
                    <a:pt x="523" y="445"/>
                  </a:cubicBezTo>
                  <a:cubicBezTo>
                    <a:pt x="532" y="432"/>
                    <a:pt x="533" y="417"/>
                    <a:pt x="533" y="403"/>
                  </a:cubicBezTo>
                  <a:cubicBezTo>
                    <a:pt x="533" y="389"/>
                    <a:pt x="534" y="375"/>
                    <a:pt x="545" y="369"/>
                  </a:cubicBezTo>
                  <a:cubicBezTo>
                    <a:pt x="559" y="360"/>
                    <a:pt x="583" y="331"/>
                    <a:pt x="585" y="321"/>
                  </a:cubicBezTo>
                  <a:cubicBezTo>
                    <a:pt x="577" y="318"/>
                    <a:pt x="575" y="308"/>
                    <a:pt x="574" y="297"/>
                  </a:cubicBezTo>
                  <a:cubicBezTo>
                    <a:pt x="573" y="294"/>
                    <a:pt x="573" y="291"/>
                    <a:pt x="572" y="288"/>
                  </a:cubicBezTo>
                  <a:cubicBezTo>
                    <a:pt x="571" y="279"/>
                    <a:pt x="568" y="270"/>
                    <a:pt x="561" y="263"/>
                  </a:cubicBezTo>
                  <a:cubicBezTo>
                    <a:pt x="552" y="254"/>
                    <a:pt x="552" y="246"/>
                    <a:pt x="556" y="239"/>
                  </a:cubicBezTo>
                  <a:cubicBezTo>
                    <a:pt x="557" y="236"/>
                    <a:pt x="559" y="233"/>
                    <a:pt x="561" y="231"/>
                  </a:cubicBezTo>
                  <a:cubicBezTo>
                    <a:pt x="562" y="229"/>
                    <a:pt x="564" y="228"/>
                    <a:pt x="565" y="227"/>
                  </a:cubicBezTo>
                  <a:cubicBezTo>
                    <a:pt x="572" y="218"/>
                    <a:pt x="581" y="207"/>
                    <a:pt x="579" y="192"/>
                  </a:cubicBezTo>
                  <a:cubicBezTo>
                    <a:pt x="578" y="176"/>
                    <a:pt x="579" y="155"/>
                    <a:pt x="579" y="134"/>
                  </a:cubicBezTo>
                  <a:cubicBezTo>
                    <a:pt x="580" y="112"/>
                    <a:pt x="582" y="82"/>
                    <a:pt x="578" y="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79" name="Freeform 11">
              <a:extLst>
                <a:ext uri="{FF2B5EF4-FFF2-40B4-BE49-F238E27FC236}">
                  <a16:creationId xmlns:a16="http://schemas.microsoft.com/office/drawing/2014/main" id="{36F8E030-8AC2-4DAC-BB3D-1F97C05CE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724" y="5167068"/>
              <a:ext cx="1879" cy="3758"/>
            </a:xfrm>
            <a:custGeom>
              <a:avLst/>
              <a:gdLst>
                <a:gd name="T0" fmla="*/ 0 w 1"/>
                <a:gd name="T1" fmla="*/ 6 h 7"/>
                <a:gd name="T2" fmla="*/ 0 w 1"/>
                <a:gd name="T3" fmla="*/ 6 h 7"/>
                <a:gd name="T4" fmla="*/ 0 w 1"/>
                <a:gd name="T5" fmla="*/ 6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7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2"/>
                    <a:pt x="0" y="4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0" name="Freeform 12">
              <a:extLst>
                <a:ext uri="{FF2B5EF4-FFF2-40B4-BE49-F238E27FC236}">
                  <a16:creationId xmlns:a16="http://schemas.microsoft.com/office/drawing/2014/main" id="{45B6C882-DC8B-4FEC-B06E-65B3E1765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2307" y="4464325"/>
              <a:ext cx="375806" cy="394588"/>
            </a:xfrm>
            <a:custGeom>
              <a:avLst/>
              <a:gdLst>
                <a:gd name="T0" fmla="*/ 43 w 880"/>
                <a:gd name="T1" fmla="*/ 857 h 928"/>
                <a:gd name="T2" fmla="*/ 66 w 880"/>
                <a:gd name="T3" fmla="*/ 875 h 928"/>
                <a:gd name="T4" fmla="*/ 153 w 880"/>
                <a:gd name="T5" fmla="*/ 877 h 928"/>
                <a:gd name="T6" fmla="*/ 484 w 880"/>
                <a:gd name="T7" fmla="*/ 895 h 928"/>
                <a:gd name="T8" fmla="*/ 623 w 880"/>
                <a:gd name="T9" fmla="*/ 917 h 928"/>
                <a:gd name="T10" fmla="*/ 708 w 880"/>
                <a:gd name="T11" fmla="*/ 927 h 928"/>
                <a:gd name="T12" fmla="*/ 805 w 880"/>
                <a:gd name="T13" fmla="*/ 911 h 928"/>
                <a:gd name="T14" fmla="*/ 731 w 880"/>
                <a:gd name="T15" fmla="*/ 536 h 928"/>
                <a:gd name="T16" fmla="*/ 863 w 880"/>
                <a:gd name="T17" fmla="*/ 524 h 928"/>
                <a:gd name="T18" fmla="*/ 876 w 880"/>
                <a:gd name="T19" fmla="*/ 379 h 928"/>
                <a:gd name="T20" fmla="*/ 867 w 880"/>
                <a:gd name="T21" fmla="*/ 380 h 928"/>
                <a:gd name="T22" fmla="*/ 811 w 880"/>
                <a:gd name="T23" fmla="*/ 387 h 928"/>
                <a:gd name="T24" fmla="*/ 776 w 880"/>
                <a:gd name="T25" fmla="*/ 398 h 928"/>
                <a:gd name="T26" fmla="*/ 761 w 880"/>
                <a:gd name="T27" fmla="*/ 407 h 928"/>
                <a:gd name="T28" fmla="*/ 755 w 880"/>
                <a:gd name="T29" fmla="*/ 407 h 928"/>
                <a:gd name="T30" fmla="*/ 744 w 880"/>
                <a:gd name="T31" fmla="*/ 374 h 928"/>
                <a:gd name="T32" fmla="*/ 750 w 880"/>
                <a:gd name="T33" fmla="*/ 339 h 928"/>
                <a:gd name="T34" fmla="*/ 718 w 880"/>
                <a:gd name="T35" fmla="*/ 214 h 928"/>
                <a:gd name="T36" fmla="*/ 710 w 880"/>
                <a:gd name="T37" fmla="*/ 110 h 928"/>
                <a:gd name="T38" fmla="*/ 693 w 880"/>
                <a:gd name="T39" fmla="*/ 103 h 928"/>
                <a:gd name="T40" fmla="*/ 623 w 880"/>
                <a:gd name="T41" fmla="*/ 88 h 928"/>
                <a:gd name="T42" fmla="*/ 569 w 880"/>
                <a:gd name="T43" fmla="*/ 88 h 928"/>
                <a:gd name="T44" fmla="*/ 559 w 880"/>
                <a:gd name="T45" fmla="*/ 105 h 928"/>
                <a:gd name="T46" fmla="*/ 554 w 880"/>
                <a:gd name="T47" fmla="*/ 129 h 928"/>
                <a:gd name="T48" fmla="*/ 537 w 880"/>
                <a:gd name="T49" fmla="*/ 157 h 928"/>
                <a:gd name="T50" fmla="*/ 527 w 880"/>
                <a:gd name="T51" fmla="*/ 156 h 928"/>
                <a:gd name="T52" fmla="*/ 431 w 880"/>
                <a:gd name="T53" fmla="*/ 173 h 928"/>
                <a:gd name="T54" fmla="*/ 358 w 880"/>
                <a:gd name="T55" fmla="*/ 90 h 928"/>
                <a:gd name="T56" fmla="*/ 336 w 880"/>
                <a:gd name="T57" fmla="*/ 1 h 928"/>
                <a:gd name="T58" fmla="*/ 94 w 880"/>
                <a:gd name="T59" fmla="*/ 1 h 928"/>
                <a:gd name="T60" fmla="*/ 91 w 880"/>
                <a:gd name="T61" fmla="*/ 2 h 928"/>
                <a:gd name="T62" fmla="*/ 88 w 880"/>
                <a:gd name="T63" fmla="*/ 3 h 928"/>
                <a:gd name="T64" fmla="*/ 84 w 880"/>
                <a:gd name="T65" fmla="*/ 4 h 928"/>
                <a:gd name="T66" fmla="*/ 80 w 880"/>
                <a:gd name="T67" fmla="*/ 7 h 928"/>
                <a:gd name="T68" fmla="*/ 74 w 880"/>
                <a:gd name="T69" fmla="*/ 10 h 928"/>
                <a:gd name="T70" fmla="*/ 68 w 880"/>
                <a:gd name="T71" fmla="*/ 14 h 928"/>
                <a:gd name="T72" fmla="*/ 60 w 880"/>
                <a:gd name="T73" fmla="*/ 19 h 928"/>
                <a:gd name="T74" fmla="*/ 118 w 880"/>
                <a:gd name="T75" fmla="*/ 167 h 928"/>
                <a:gd name="T76" fmla="*/ 119 w 880"/>
                <a:gd name="T77" fmla="*/ 215 h 928"/>
                <a:gd name="T78" fmla="*/ 132 w 880"/>
                <a:gd name="T79" fmla="*/ 334 h 928"/>
                <a:gd name="T80" fmla="*/ 110 w 880"/>
                <a:gd name="T81" fmla="*/ 524 h 928"/>
                <a:gd name="T82" fmla="*/ 48 w 880"/>
                <a:gd name="T83" fmla="*/ 675 h 928"/>
                <a:gd name="T84" fmla="*/ 10 w 880"/>
                <a:gd name="T85" fmla="*/ 782 h 928"/>
                <a:gd name="T86" fmla="*/ 13 w 880"/>
                <a:gd name="T87" fmla="*/ 87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80" h="928">
                  <a:moveTo>
                    <a:pt x="13" y="877"/>
                  </a:moveTo>
                  <a:cubicBezTo>
                    <a:pt x="16" y="871"/>
                    <a:pt x="26" y="857"/>
                    <a:pt x="43" y="857"/>
                  </a:cubicBezTo>
                  <a:cubicBezTo>
                    <a:pt x="55" y="857"/>
                    <a:pt x="59" y="865"/>
                    <a:pt x="61" y="870"/>
                  </a:cubicBezTo>
                  <a:cubicBezTo>
                    <a:pt x="64" y="875"/>
                    <a:pt x="64" y="875"/>
                    <a:pt x="66" y="875"/>
                  </a:cubicBezTo>
                  <a:cubicBezTo>
                    <a:pt x="68" y="875"/>
                    <a:pt x="70" y="875"/>
                    <a:pt x="75" y="873"/>
                  </a:cubicBezTo>
                  <a:cubicBezTo>
                    <a:pt x="105" y="860"/>
                    <a:pt x="129" y="861"/>
                    <a:pt x="153" y="877"/>
                  </a:cubicBezTo>
                  <a:cubicBezTo>
                    <a:pt x="176" y="892"/>
                    <a:pt x="194" y="895"/>
                    <a:pt x="218" y="895"/>
                  </a:cubicBezTo>
                  <a:lnTo>
                    <a:pt x="484" y="895"/>
                  </a:lnTo>
                  <a:lnTo>
                    <a:pt x="511" y="922"/>
                  </a:lnTo>
                  <a:cubicBezTo>
                    <a:pt x="524" y="921"/>
                    <a:pt x="579" y="917"/>
                    <a:pt x="623" y="917"/>
                  </a:cubicBezTo>
                  <a:cubicBezTo>
                    <a:pt x="663" y="917"/>
                    <a:pt x="674" y="920"/>
                    <a:pt x="679" y="922"/>
                  </a:cubicBezTo>
                  <a:cubicBezTo>
                    <a:pt x="683" y="924"/>
                    <a:pt x="691" y="927"/>
                    <a:pt x="708" y="927"/>
                  </a:cubicBezTo>
                  <a:cubicBezTo>
                    <a:pt x="738" y="927"/>
                    <a:pt x="778" y="920"/>
                    <a:pt x="793" y="914"/>
                  </a:cubicBezTo>
                  <a:cubicBezTo>
                    <a:pt x="795" y="914"/>
                    <a:pt x="800" y="912"/>
                    <a:pt x="805" y="911"/>
                  </a:cubicBezTo>
                  <a:lnTo>
                    <a:pt x="723" y="798"/>
                  </a:lnTo>
                  <a:lnTo>
                    <a:pt x="731" y="536"/>
                  </a:lnTo>
                  <a:lnTo>
                    <a:pt x="847" y="540"/>
                  </a:lnTo>
                  <a:lnTo>
                    <a:pt x="863" y="524"/>
                  </a:lnTo>
                  <a:lnTo>
                    <a:pt x="879" y="379"/>
                  </a:lnTo>
                  <a:cubicBezTo>
                    <a:pt x="878" y="379"/>
                    <a:pt x="877" y="379"/>
                    <a:pt x="876" y="379"/>
                  </a:cubicBezTo>
                  <a:cubicBezTo>
                    <a:pt x="875" y="378"/>
                    <a:pt x="875" y="378"/>
                    <a:pt x="874" y="378"/>
                  </a:cubicBezTo>
                  <a:cubicBezTo>
                    <a:pt x="872" y="378"/>
                    <a:pt x="869" y="379"/>
                    <a:pt x="867" y="380"/>
                  </a:cubicBezTo>
                  <a:cubicBezTo>
                    <a:pt x="851" y="387"/>
                    <a:pt x="836" y="387"/>
                    <a:pt x="824" y="387"/>
                  </a:cubicBezTo>
                  <a:cubicBezTo>
                    <a:pt x="820" y="387"/>
                    <a:pt x="815" y="387"/>
                    <a:pt x="811" y="387"/>
                  </a:cubicBezTo>
                  <a:cubicBezTo>
                    <a:pt x="806" y="387"/>
                    <a:pt x="802" y="387"/>
                    <a:pt x="797" y="387"/>
                  </a:cubicBezTo>
                  <a:cubicBezTo>
                    <a:pt x="787" y="387"/>
                    <a:pt x="781" y="392"/>
                    <a:pt x="776" y="398"/>
                  </a:cubicBezTo>
                  <a:cubicBezTo>
                    <a:pt x="774" y="399"/>
                    <a:pt x="773" y="401"/>
                    <a:pt x="772" y="402"/>
                  </a:cubicBezTo>
                  <a:cubicBezTo>
                    <a:pt x="768" y="404"/>
                    <a:pt x="765" y="407"/>
                    <a:pt x="761" y="407"/>
                  </a:cubicBezTo>
                  <a:cubicBezTo>
                    <a:pt x="760" y="408"/>
                    <a:pt x="758" y="407"/>
                    <a:pt x="757" y="407"/>
                  </a:cubicBezTo>
                  <a:cubicBezTo>
                    <a:pt x="756" y="407"/>
                    <a:pt x="755" y="407"/>
                    <a:pt x="755" y="407"/>
                  </a:cubicBezTo>
                  <a:cubicBezTo>
                    <a:pt x="745" y="405"/>
                    <a:pt x="743" y="394"/>
                    <a:pt x="744" y="380"/>
                  </a:cubicBezTo>
                  <a:cubicBezTo>
                    <a:pt x="744" y="378"/>
                    <a:pt x="744" y="376"/>
                    <a:pt x="744" y="374"/>
                  </a:cubicBezTo>
                  <a:cubicBezTo>
                    <a:pt x="745" y="364"/>
                    <a:pt x="747" y="354"/>
                    <a:pt x="749" y="345"/>
                  </a:cubicBezTo>
                  <a:lnTo>
                    <a:pt x="750" y="339"/>
                  </a:lnTo>
                  <a:cubicBezTo>
                    <a:pt x="753" y="327"/>
                    <a:pt x="733" y="298"/>
                    <a:pt x="715" y="284"/>
                  </a:cubicBezTo>
                  <a:cubicBezTo>
                    <a:pt x="704" y="275"/>
                    <a:pt x="709" y="250"/>
                    <a:pt x="718" y="214"/>
                  </a:cubicBezTo>
                  <a:cubicBezTo>
                    <a:pt x="721" y="200"/>
                    <a:pt x="727" y="179"/>
                    <a:pt x="725" y="175"/>
                  </a:cubicBezTo>
                  <a:cubicBezTo>
                    <a:pt x="712" y="162"/>
                    <a:pt x="710" y="129"/>
                    <a:pt x="710" y="110"/>
                  </a:cubicBezTo>
                  <a:cubicBezTo>
                    <a:pt x="710" y="102"/>
                    <a:pt x="708" y="102"/>
                    <a:pt x="705" y="102"/>
                  </a:cubicBezTo>
                  <a:cubicBezTo>
                    <a:pt x="701" y="102"/>
                    <a:pt x="698" y="103"/>
                    <a:pt x="693" y="103"/>
                  </a:cubicBezTo>
                  <a:cubicBezTo>
                    <a:pt x="685" y="105"/>
                    <a:pt x="676" y="106"/>
                    <a:pt x="665" y="106"/>
                  </a:cubicBezTo>
                  <a:cubicBezTo>
                    <a:pt x="636" y="106"/>
                    <a:pt x="627" y="94"/>
                    <a:pt x="623" y="88"/>
                  </a:cubicBezTo>
                  <a:cubicBezTo>
                    <a:pt x="618" y="87"/>
                    <a:pt x="605" y="84"/>
                    <a:pt x="592" y="84"/>
                  </a:cubicBezTo>
                  <a:cubicBezTo>
                    <a:pt x="582" y="84"/>
                    <a:pt x="575" y="86"/>
                    <a:pt x="569" y="88"/>
                  </a:cubicBezTo>
                  <a:cubicBezTo>
                    <a:pt x="566" y="90"/>
                    <a:pt x="564" y="94"/>
                    <a:pt x="562" y="98"/>
                  </a:cubicBezTo>
                  <a:cubicBezTo>
                    <a:pt x="561" y="100"/>
                    <a:pt x="560" y="103"/>
                    <a:pt x="559" y="105"/>
                  </a:cubicBezTo>
                  <a:cubicBezTo>
                    <a:pt x="557" y="112"/>
                    <a:pt x="556" y="120"/>
                    <a:pt x="554" y="126"/>
                  </a:cubicBezTo>
                  <a:cubicBezTo>
                    <a:pt x="554" y="127"/>
                    <a:pt x="554" y="128"/>
                    <a:pt x="554" y="129"/>
                  </a:cubicBezTo>
                  <a:cubicBezTo>
                    <a:pt x="551" y="143"/>
                    <a:pt x="548" y="154"/>
                    <a:pt x="541" y="156"/>
                  </a:cubicBezTo>
                  <a:cubicBezTo>
                    <a:pt x="540" y="157"/>
                    <a:pt x="539" y="157"/>
                    <a:pt x="537" y="157"/>
                  </a:cubicBezTo>
                  <a:lnTo>
                    <a:pt x="535" y="157"/>
                  </a:lnTo>
                  <a:cubicBezTo>
                    <a:pt x="534" y="156"/>
                    <a:pt x="531" y="156"/>
                    <a:pt x="527" y="156"/>
                  </a:cubicBezTo>
                  <a:cubicBezTo>
                    <a:pt x="509" y="156"/>
                    <a:pt x="478" y="162"/>
                    <a:pt x="450" y="170"/>
                  </a:cubicBezTo>
                  <a:cubicBezTo>
                    <a:pt x="443" y="172"/>
                    <a:pt x="437" y="173"/>
                    <a:pt x="431" y="173"/>
                  </a:cubicBezTo>
                  <a:cubicBezTo>
                    <a:pt x="403" y="173"/>
                    <a:pt x="390" y="148"/>
                    <a:pt x="378" y="119"/>
                  </a:cubicBezTo>
                  <a:cubicBezTo>
                    <a:pt x="371" y="102"/>
                    <a:pt x="364" y="95"/>
                    <a:pt x="358" y="90"/>
                  </a:cubicBezTo>
                  <a:cubicBezTo>
                    <a:pt x="349" y="83"/>
                    <a:pt x="344" y="77"/>
                    <a:pt x="348" y="58"/>
                  </a:cubicBezTo>
                  <a:cubicBezTo>
                    <a:pt x="353" y="35"/>
                    <a:pt x="341" y="9"/>
                    <a:pt x="336" y="1"/>
                  </a:cubicBezTo>
                  <a:cubicBezTo>
                    <a:pt x="318" y="1"/>
                    <a:pt x="232" y="0"/>
                    <a:pt x="167" y="0"/>
                  </a:cubicBezTo>
                  <a:cubicBezTo>
                    <a:pt x="115" y="0"/>
                    <a:pt x="98" y="0"/>
                    <a:pt x="94" y="1"/>
                  </a:cubicBezTo>
                  <a:cubicBezTo>
                    <a:pt x="93" y="1"/>
                    <a:pt x="93" y="1"/>
                    <a:pt x="92" y="1"/>
                  </a:cubicBezTo>
                  <a:lnTo>
                    <a:pt x="91" y="2"/>
                  </a:lnTo>
                  <a:cubicBezTo>
                    <a:pt x="90" y="2"/>
                    <a:pt x="90" y="2"/>
                    <a:pt x="89" y="2"/>
                  </a:cubicBezTo>
                  <a:lnTo>
                    <a:pt x="88" y="3"/>
                  </a:lnTo>
                  <a:cubicBezTo>
                    <a:pt x="87" y="3"/>
                    <a:pt x="87" y="3"/>
                    <a:pt x="86" y="3"/>
                  </a:cubicBezTo>
                  <a:cubicBezTo>
                    <a:pt x="86" y="4"/>
                    <a:pt x="85" y="4"/>
                    <a:pt x="84" y="4"/>
                  </a:cubicBezTo>
                  <a:cubicBezTo>
                    <a:pt x="83" y="5"/>
                    <a:pt x="84" y="5"/>
                    <a:pt x="82" y="5"/>
                  </a:cubicBezTo>
                  <a:cubicBezTo>
                    <a:pt x="81" y="6"/>
                    <a:pt x="80" y="6"/>
                    <a:pt x="80" y="7"/>
                  </a:cubicBezTo>
                  <a:cubicBezTo>
                    <a:pt x="79" y="7"/>
                    <a:pt x="78" y="8"/>
                    <a:pt x="77" y="8"/>
                  </a:cubicBezTo>
                  <a:cubicBezTo>
                    <a:pt x="76" y="9"/>
                    <a:pt x="75" y="9"/>
                    <a:pt x="74" y="10"/>
                  </a:cubicBezTo>
                  <a:cubicBezTo>
                    <a:pt x="73" y="10"/>
                    <a:pt x="72" y="11"/>
                    <a:pt x="71" y="12"/>
                  </a:cubicBezTo>
                  <a:cubicBezTo>
                    <a:pt x="70" y="12"/>
                    <a:pt x="69" y="13"/>
                    <a:pt x="68" y="14"/>
                  </a:cubicBezTo>
                  <a:cubicBezTo>
                    <a:pt x="66" y="15"/>
                    <a:pt x="65" y="16"/>
                    <a:pt x="63" y="17"/>
                  </a:cubicBezTo>
                  <a:cubicBezTo>
                    <a:pt x="62" y="17"/>
                    <a:pt x="61" y="18"/>
                    <a:pt x="60" y="19"/>
                  </a:cubicBezTo>
                  <a:cubicBezTo>
                    <a:pt x="59" y="19"/>
                    <a:pt x="58" y="20"/>
                    <a:pt x="57" y="21"/>
                  </a:cubicBezTo>
                  <a:cubicBezTo>
                    <a:pt x="70" y="68"/>
                    <a:pt x="105" y="139"/>
                    <a:pt x="118" y="167"/>
                  </a:cubicBezTo>
                  <a:lnTo>
                    <a:pt x="122" y="175"/>
                  </a:lnTo>
                  <a:cubicBezTo>
                    <a:pt x="128" y="189"/>
                    <a:pt x="124" y="201"/>
                    <a:pt x="119" y="215"/>
                  </a:cubicBezTo>
                  <a:cubicBezTo>
                    <a:pt x="115" y="227"/>
                    <a:pt x="110" y="240"/>
                    <a:pt x="110" y="258"/>
                  </a:cubicBezTo>
                  <a:cubicBezTo>
                    <a:pt x="110" y="277"/>
                    <a:pt x="121" y="305"/>
                    <a:pt x="132" y="334"/>
                  </a:cubicBezTo>
                  <a:cubicBezTo>
                    <a:pt x="144" y="363"/>
                    <a:pt x="155" y="393"/>
                    <a:pt x="157" y="418"/>
                  </a:cubicBezTo>
                  <a:cubicBezTo>
                    <a:pt x="162" y="464"/>
                    <a:pt x="135" y="494"/>
                    <a:pt x="110" y="524"/>
                  </a:cubicBezTo>
                  <a:lnTo>
                    <a:pt x="102" y="533"/>
                  </a:lnTo>
                  <a:cubicBezTo>
                    <a:pt x="74" y="565"/>
                    <a:pt x="48" y="634"/>
                    <a:pt x="48" y="675"/>
                  </a:cubicBezTo>
                  <a:cubicBezTo>
                    <a:pt x="48" y="703"/>
                    <a:pt x="34" y="729"/>
                    <a:pt x="23" y="750"/>
                  </a:cubicBezTo>
                  <a:cubicBezTo>
                    <a:pt x="16" y="763"/>
                    <a:pt x="9" y="776"/>
                    <a:pt x="10" y="782"/>
                  </a:cubicBezTo>
                  <a:cubicBezTo>
                    <a:pt x="11" y="802"/>
                    <a:pt x="5" y="854"/>
                    <a:pt x="0" y="880"/>
                  </a:cubicBezTo>
                  <a:lnTo>
                    <a:pt x="13" y="87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1" name="Freeform 13">
              <a:extLst>
                <a:ext uri="{FF2B5EF4-FFF2-40B4-BE49-F238E27FC236}">
                  <a16:creationId xmlns:a16="http://schemas.microsoft.com/office/drawing/2014/main" id="{FB9C6DBE-2B9A-47C2-AB16-225769E64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1096" y="4471842"/>
              <a:ext cx="1879" cy="1879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2" name="Freeform 15">
              <a:extLst>
                <a:ext uri="{FF2B5EF4-FFF2-40B4-BE49-F238E27FC236}">
                  <a16:creationId xmlns:a16="http://schemas.microsoft.com/office/drawing/2014/main" id="{C945F5E2-9629-42E0-B4B9-5A228FE6A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7830" y="4306490"/>
              <a:ext cx="58249" cy="48854"/>
            </a:xfrm>
            <a:custGeom>
              <a:avLst/>
              <a:gdLst>
                <a:gd name="T0" fmla="*/ 133 w 138"/>
                <a:gd name="T1" fmla="*/ 79 h 113"/>
                <a:gd name="T2" fmla="*/ 135 w 138"/>
                <a:gd name="T3" fmla="*/ 76 h 113"/>
                <a:gd name="T4" fmla="*/ 135 w 138"/>
                <a:gd name="T5" fmla="*/ 76 h 113"/>
                <a:gd name="T6" fmla="*/ 127 w 138"/>
                <a:gd name="T7" fmla="*/ 38 h 113"/>
                <a:gd name="T8" fmla="*/ 123 w 138"/>
                <a:gd name="T9" fmla="*/ 29 h 113"/>
                <a:gd name="T10" fmla="*/ 113 w 138"/>
                <a:gd name="T11" fmla="*/ 0 h 113"/>
                <a:gd name="T12" fmla="*/ 93 w 138"/>
                <a:gd name="T13" fmla="*/ 6 h 113"/>
                <a:gd name="T14" fmla="*/ 92 w 138"/>
                <a:gd name="T15" fmla="*/ 7 h 113"/>
                <a:gd name="T16" fmla="*/ 86 w 138"/>
                <a:gd name="T17" fmla="*/ 9 h 113"/>
                <a:gd name="T18" fmla="*/ 81 w 138"/>
                <a:gd name="T19" fmla="*/ 11 h 113"/>
                <a:gd name="T20" fmla="*/ 81 w 138"/>
                <a:gd name="T21" fmla="*/ 11 h 113"/>
                <a:gd name="T22" fmla="*/ 79 w 138"/>
                <a:gd name="T23" fmla="*/ 11 h 113"/>
                <a:gd name="T24" fmla="*/ 77 w 138"/>
                <a:gd name="T25" fmla="*/ 12 h 113"/>
                <a:gd name="T26" fmla="*/ 76 w 138"/>
                <a:gd name="T27" fmla="*/ 13 h 113"/>
                <a:gd name="T28" fmla="*/ 71 w 138"/>
                <a:gd name="T29" fmla="*/ 15 h 113"/>
                <a:gd name="T30" fmla="*/ 70 w 138"/>
                <a:gd name="T31" fmla="*/ 16 h 113"/>
                <a:gd name="T32" fmla="*/ 64 w 138"/>
                <a:gd name="T33" fmla="*/ 18 h 113"/>
                <a:gd name="T34" fmla="*/ 63 w 138"/>
                <a:gd name="T35" fmla="*/ 18 h 113"/>
                <a:gd name="T36" fmla="*/ 57 w 138"/>
                <a:gd name="T37" fmla="*/ 20 h 113"/>
                <a:gd name="T38" fmla="*/ 56 w 138"/>
                <a:gd name="T39" fmla="*/ 20 h 113"/>
                <a:gd name="T40" fmla="*/ 49 w 138"/>
                <a:gd name="T41" fmla="*/ 20 h 113"/>
                <a:gd name="T42" fmla="*/ 48 w 138"/>
                <a:gd name="T43" fmla="*/ 20 h 113"/>
                <a:gd name="T44" fmla="*/ 47 w 138"/>
                <a:gd name="T45" fmla="*/ 20 h 113"/>
                <a:gd name="T46" fmla="*/ 38 w 138"/>
                <a:gd name="T47" fmla="*/ 20 h 113"/>
                <a:gd name="T48" fmla="*/ 36 w 138"/>
                <a:gd name="T49" fmla="*/ 22 h 113"/>
                <a:gd name="T50" fmla="*/ 34 w 138"/>
                <a:gd name="T51" fmla="*/ 23 h 113"/>
                <a:gd name="T52" fmla="*/ 29 w 138"/>
                <a:gd name="T53" fmla="*/ 26 h 113"/>
                <a:gd name="T54" fmla="*/ 17 w 138"/>
                <a:gd name="T55" fmla="*/ 69 h 113"/>
                <a:gd name="T56" fmla="*/ 18 w 138"/>
                <a:gd name="T57" fmla="*/ 75 h 113"/>
                <a:gd name="T58" fmla="*/ 12 w 138"/>
                <a:gd name="T59" fmla="*/ 76 h 113"/>
                <a:gd name="T60" fmla="*/ 0 w 138"/>
                <a:gd name="T61" fmla="*/ 92 h 113"/>
                <a:gd name="T62" fmla="*/ 1 w 138"/>
                <a:gd name="T63" fmla="*/ 97 h 113"/>
                <a:gd name="T64" fmla="*/ 2 w 138"/>
                <a:gd name="T65" fmla="*/ 99 h 113"/>
                <a:gd name="T66" fmla="*/ 3 w 138"/>
                <a:gd name="T67" fmla="*/ 102 h 113"/>
                <a:gd name="T68" fmla="*/ 5 w 138"/>
                <a:gd name="T69" fmla="*/ 103 h 113"/>
                <a:gd name="T70" fmla="*/ 7 w 138"/>
                <a:gd name="T71" fmla="*/ 106 h 113"/>
                <a:gd name="T72" fmla="*/ 9 w 138"/>
                <a:gd name="T73" fmla="*/ 107 h 113"/>
                <a:gd name="T74" fmla="*/ 11 w 138"/>
                <a:gd name="T75" fmla="*/ 108 h 113"/>
                <a:gd name="T76" fmla="*/ 11 w 138"/>
                <a:gd name="T77" fmla="*/ 108 h 113"/>
                <a:gd name="T78" fmla="*/ 20 w 138"/>
                <a:gd name="T79" fmla="*/ 109 h 113"/>
                <a:gd name="T80" fmla="*/ 25 w 138"/>
                <a:gd name="T81" fmla="*/ 109 h 113"/>
                <a:gd name="T82" fmla="*/ 36 w 138"/>
                <a:gd name="T83" fmla="*/ 111 h 113"/>
                <a:gd name="T84" fmla="*/ 58 w 138"/>
                <a:gd name="T85" fmla="*/ 110 h 113"/>
                <a:gd name="T86" fmla="*/ 60 w 138"/>
                <a:gd name="T87" fmla="*/ 109 h 113"/>
                <a:gd name="T88" fmla="*/ 62 w 138"/>
                <a:gd name="T89" fmla="*/ 108 h 113"/>
                <a:gd name="T90" fmla="*/ 64 w 138"/>
                <a:gd name="T91" fmla="*/ 106 h 113"/>
                <a:gd name="T92" fmla="*/ 64 w 138"/>
                <a:gd name="T93" fmla="*/ 106 h 113"/>
                <a:gd name="T94" fmla="*/ 67 w 138"/>
                <a:gd name="T95" fmla="*/ 103 h 113"/>
                <a:gd name="T96" fmla="*/ 67 w 138"/>
                <a:gd name="T97" fmla="*/ 102 h 113"/>
                <a:gd name="T98" fmla="*/ 68 w 138"/>
                <a:gd name="T99" fmla="*/ 94 h 113"/>
                <a:gd name="T100" fmla="*/ 68 w 138"/>
                <a:gd name="T101" fmla="*/ 93 h 113"/>
                <a:gd name="T102" fmla="*/ 67 w 138"/>
                <a:gd name="T103" fmla="*/ 87 h 113"/>
                <a:gd name="T104" fmla="*/ 74 w 138"/>
                <a:gd name="T105" fmla="*/ 87 h 113"/>
                <a:gd name="T106" fmla="*/ 74 w 138"/>
                <a:gd name="T107" fmla="*/ 87 h 113"/>
                <a:gd name="T108" fmla="*/ 75 w 138"/>
                <a:gd name="T109" fmla="*/ 87 h 113"/>
                <a:gd name="T110" fmla="*/ 77 w 138"/>
                <a:gd name="T111" fmla="*/ 87 h 113"/>
                <a:gd name="T112" fmla="*/ 86 w 138"/>
                <a:gd name="T113" fmla="*/ 87 h 113"/>
                <a:gd name="T114" fmla="*/ 87 w 138"/>
                <a:gd name="T115" fmla="*/ 87 h 113"/>
                <a:gd name="T116" fmla="*/ 94 w 138"/>
                <a:gd name="T117" fmla="*/ 87 h 113"/>
                <a:gd name="T118" fmla="*/ 109 w 138"/>
                <a:gd name="T119" fmla="*/ 86 h 113"/>
                <a:gd name="T120" fmla="*/ 109 w 138"/>
                <a:gd name="T121" fmla="*/ 86 h 113"/>
                <a:gd name="T122" fmla="*/ 133 w 138"/>
                <a:gd name="T123" fmla="*/ 7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13">
                  <a:moveTo>
                    <a:pt x="133" y="79"/>
                  </a:moveTo>
                  <a:cubicBezTo>
                    <a:pt x="134" y="78"/>
                    <a:pt x="134" y="77"/>
                    <a:pt x="135" y="76"/>
                  </a:cubicBezTo>
                  <a:lnTo>
                    <a:pt x="135" y="76"/>
                  </a:lnTo>
                  <a:cubicBezTo>
                    <a:pt x="137" y="65"/>
                    <a:pt x="132" y="49"/>
                    <a:pt x="127" y="38"/>
                  </a:cubicBezTo>
                  <a:cubicBezTo>
                    <a:pt x="126" y="34"/>
                    <a:pt x="124" y="31"/>
                    <a:pt x="123" y="29"/>
                  </a:cubicBezTo>
                  <a:lnTo>
                    <a:pt x="113" y="0"/>
                  </a:lnTo>
                  <a:cubicBezTo>
                    <a:pt x="106" y="2"/>
                    <a:pt x="99" y="4"/>
                    <a:pt x="93" y="6"/>
                  </a:cubicBezTo>
                  <a:cubicBezTo>
                    <a:pt x="92" y="6"/>
                    <a:pt x="92" y="7"/>
                    <a:pt x="92" y="7"/>
                  </a:cubicBezTo>
                  <a:cubicBezTo>
                    <a:pt x="90" y="7"/>
                    <a:pt x="88" y="8"/>
                    <a:pt x="86" y="9"/>
                  </a:cubicBezTo>
                  <a:cubicBezTo>
                    <a:pt x="84" y="9"/>
                    <a:pt x="82" y="10"/>
                    <a:pt x="81" y="11"/>
                  </a:cubicBezTo>
                  <a:lnTo>
                    <a:pt x="81" y="11"/>
                  </a:lnTo>
                  <a:cubicBezTo>
                    <a:pt x="80" y="11"/>
                    <a:pt x="80" y="11"/>
                    <a:pt x="79" y="11"/>
                  </a:cubicBezTo>
                  <a:cubicBezTo>
                    <a:pt x="78" y="12"/>
                    <a:pt x="77" y="12"/>
                    <a:pt x="77" y="12"/>
                  </a:cubicBezTo>
                  <a:cubicBezTo>
                    <a:pt x="77" y="12"/>
                    <a:pt x="76" y="12"/>
                    <a:pt x="76" y="13"/>
                  </a:cubicBezTo>
                  <a:cubicBezTo>
                    <a:pt x="74" y="14"/>
                    <a:pt x="72" y="14"/>
                    <a:pt x="71" y="15"/>
                  </a:cubicBezTo>
                  <a:cubicBezTo>
                    <a:pt x="70" y="15"/>
                    <a:pt x="70" y="16"/>
                    <a:pt x="70" y="16"/>
                  </a:cubicBezTo>
                  <a:cubicBezTo>
                    <a:pt x="68" y="17"/>
                    <a:pt x="66" y="17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1" y="19"/>
                    <a:pt x="59" y="19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4" y="20"/>
                    <a:pt x="52" y="20"/>
                    <a:pt x="49" y="20"/>
                  </a:cubicBezTo>
                  <a:lnTo>
                    <a:pt x="48" y="20"/>
                  </a:lnTo>
                  <a:cubicBezTo>
                    <a:pt x="47" y="20"/>
                    <a:pt x="47" y="20"/>
                    <a:pt x="47" y="20"/>
                  </a:cubicBezTo>
                  <a:cubicBezTo>
                    <a:pt x="44" y="20"/>
                    <a:pt x="41" y="20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5" y="22"/>
                    <a:pt x="35" y="23"/>
                    <a:pt x="34" y="23"/>
                  </a:cubicBezTo>
                  <a:cubicBezTo>
                    <a:pt x="32" y="25"/>
                    <a:pt x="31" y="26"/>
                    <a:pt x="29" y="26"/>
                  </a:cubicBezTo>
                  <a:cubicBezTo>
                    <a:pt x="18" y="30"/>
                    <a:pt x="16" y="57"/>
                    <a:pt x="17" y="69"/>
                  </a:cubicBezTo>
                  <a:lnTo>
                    <a:pt x="18" y="75"/>
                  </a:lnTo>
                  <a:lnTo>
                    <a:pt x="12" y="76"/>
                  </a:lnTo>
                  <a:cubicBezTo>
                    <a:pt x="10" y="76"/>
                    <a:pt x="0" y="78"/>
                    <a:pt x="0" y="92"/>
                  </a:cubicBezTo>
                  <a:cubicBezTo>
                    <a:pt x="0" y="94"/>
                    <a:pt x="1" y="96"/>
                    <a:pt x="1" y="97"/>
                  </a:cubicBezTo>
                  <a:cubicBezTo>
                    <a:pt x="1" y="98"/>
                    <a:pt x="2" y="98"/>
                    <a:pt x="2" y="99"/>
                  </a:cubicBezTo>
                  <a:cubicBezTo>
                    <a:pt x="2" y="100"/>
                    <a:pt x="3" y="101"/>
                    <a:pt x="3" y="102"/>
                  </a:cubicBezTo>
                  <a:cubicBezTo>
                    <a:pt x="4" y="102"/>
                    <a:pt x="4" y="103"/>
                    <a:pt x="5" y="103"/>
                  </a:cubicBezTo>
                  <a:cubicBezTo>
                    <a:pt x="5" y="104"/>
                    <a:pt x="6" y="105"/>
                    <a:pt x="7" y="106"/>
                  </a:cubicBezTo>
                  <a:cubicBezTo>
                    <a:pt x="7" y="106"/>
                    <a:pt x="8" y="106"/>
                    <a:pt x="9" y="107"/>
                  </a:cubicBezTo>
                  <a:cubicBezTo>
                    <a:pt x="10" y="107"/>
                    <a:pt x="10" y="108"/>
                    <a:pt x="11" y="108"/>
                  </a:cubicBezTo>
                  <a:lnTo>
                    <a:pt x="11" y="108"/>
                  </a:lnTo>
                  <a:cubicBezTo>
                    <a:pt x="14" y="108"/>
                    <a:pt x="17" y="108"/>
                    <a:pt x="20" y="109"/>
                  </a:cubicBezTo>
                  <a:cubicBezTo>
                    <a:pt x="21" y="109"/>
                    <a:pt x="23" y="109"/>
                    <a:pt x="25" y="109"/>
                  </a:cubicBezTo>
                  <a:cubicBezTo>
                    <a:pt x="29" y="109"/>
                    <a:pt x="33" y="110"/>
                    <a:pt x="36" y="111"/>
                  </a:cubicBezTo>
                  <a:cubicBezTo>
                    <a:pt x="45" y="112"/>
                    <a:pt x="53" y="112"/>
                    <a:pt x="58" y="110"/>
                  </a:cubicBezTo>
                  <a:cubicBezTo>
                    <a:pt x="59" y="110"/>
                    <a:pt x="59" y="110"/>
                    <a:pt x="60" y="109"/>
                  </a:cubicBezTo>
                  <a:cubicBezTo>
                    <a:pt x="61" y="109"/>
                    <a:pt x="61" y="108"/>
                    <a:pt x="62" y="108"/>
                  </a:cubicBezTo>
                  <a:cubicBezTo>
                    <a:pt x="63" y="107"/>
                    <a:pt x="64" y="107"/>
                    <a:pt x="64" y="106"/>
                  </a:cubicBezTo>
                  <a:lnTo>
                    <a:pt x="64" y="106"/>
                  </a:lnTo>
                  <a:cubicBezTo>
                    <a:pt x="65" y="105"/>
                    <a:pt x="66" y="104"/>
                    <a:pt x="67" y="103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69" y="98"/>
                    <a:pt x="68" y="94"/>
                    <a:pt x="68" y="94"/>
                  </a:cubicBezTo>
                  <a:lnTo>
                    <a:pt x="68" y="93"/>
                  </a:lnTo>
                  <a:lnTo>
                    <a:pt x="67" y="87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5" y="87"/>
                  </a:lnTo>
                  <a:cubicBezTo>
                    <a:pt x="75" y="87"/>
                    <a:pt x="76" y="87"/>
                    <a:pt x="77" y="87"/>
                  </a:cubicBezTo>
                  <a:cubicBezTo>
                    <a:pt x="79" y="87"/>
                    <a:pt x="82" y="87"/>
                    <a:pt x="86" y="87"/>
                  </a:cubicBezTo>
                  <a:lnTo>
                    <a:pt x="87" y="87"/>
                  </a:lnTo>
                  <a:cubicBezTo>
                    <a:pt x="90" y="87"/>
                    <a:pt x="92" y="87"/>
                    <a:pt x="94" y="87"/>
                  </a:cubicBezTo>
                  <a:cubicBezTo>
                    <a:pt x="99" y="87"/>
                    <a:pt x="104" y="87"/>
                    <a:pt x="109" y="86"/>
                  </a:cubicBezTo>
                  <a:lnTo>
                    <a:pt x="109" y="86"/>
                  </a:lnTo>
                  <a:cubicBezTo>
                    <a:pt x="122" y="84"/>
                    <a:pt x="130" y="82"/>
                    <a:pt x="133" y="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3" name="Freeform 16">
              <a:extLst>
                <a:ext uri="{FF2B5EF4-FFF2-40B4-BE49-F238E27FC236}">
                  <a16:creationId xmlns:a16="http://schemas.microsoft.com/office/drawing/2014/main" id="{4CB351F3-02F9-45EE-909D-46A9FC6AF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0546" y="3872443"/>
              <a:ext cx="330710" cy="443443"/>
            </a:xfrm>
            <a:custGeom>
              <a:avLst/>
              <a:gdLst>
                <a:gd name="T0" fmla="*/ 561 w 778"/>
                <a:gd name="T1" fmla="*/ 66 h 1041"/>
                <a:gd name="T2" fmla="*/ 407 w 778"/>
                <a:gd name="T3" fmla="*/ 104 h 1041"/>
                <a:gd name="T4" fmla="*/ 372 w 778"/>
                <a:gd name="T5" fmla="*/ 102 h 1041"/>
                <a:gd name="T6" fmla="*/ 273 w 778"/>
                <a:gd name="T7" fmla="*/ 137 h 1041"/>
                <a:gd name="T8" fmla="*/ 175 w 778"/>
                <a:gd name="T9" fmla="*/ 61 h 1041"/>
                <a:gd name="T10" fmla="*/ 162 w 778"/>
                <a:gd name="T11" fmla="*/ 75 h 1041"/>
                <a:gd name="T12" fmla="*/ 147 w 778"/>
                <a:gd name="T13" fmla="*/ 94 h 1041"/>
                <a:gd name="T14" fmla="*/ 136 w 778"/>
                <a:gd name="T15" fmla="*/ 116 h 1041"/>
                <a:gd name="T16" fmla="*/ 136 w 778"/>
                <a:gd name="T17" fmla="*/ 117 h 1041"/>
                <a:gd name="T18" fmla="*/ 181 w 778"/>
                <a:gd name="T19" fmla="*/ 183 h 1041"/>
                <a:gd name="T20" fmla="*/ 230 w 778"/>
                <a:gd name="T21" fmla="*/ 228 h 1041"/>
                <a:gd name="T22" fmla="*/ 488 w 778"/>
                <a:gd name="T23" fmla="*/ 306 h 1041"/>
                <a:gd name="T24" fmla="*/ 518 w 778"/>
                <a:gd name="T25" fmla="*/ 334 h 1041"/>
                <a:gd name="T26" fmla="*/ 303 w 778"/>
                <a:gd name="T27" fmla="*/ 548 h 1041"/>
                <a:gd name="T28" fmla="*/ 256 w 778"/>
                <a:gd name="T29" fmla="*/ 554 h 1041"/>
                <a:gd name="T30" fmla="*/ 154 w 778"/>
                <a:gd name="T31" fmla="*/ 590 h 1041"/>
                <a:gd name="T32" fmla="*/ 125 w 778"/>
                <a:gd name="T33" fmla="*/ 606 h 1041"/>
                <a:gd name="T34" fmla="*/ 119 w 778"/>
                <a:gd name="T35" fmla="*/ 606 h 1041"/>
                <a:gd name="T36" fmla="*/ 114 w 778"/>
                <a:gd name="T37" fmla="*/ 607 h 1041"/>
                <a:gd name="T38" fmla="*/ 107 w 778"/>
                <a:gd name="T39" fmla="*/ 607 h 1041"/>
                <a:gd name="T40" fmla="*/ 100 w 778"/>
                <a:gd name="T41" fmla="*/ 609 h 1041"/>
                <a:gd name="T42" fmla="*/ 92 w 778"/>
                <a:gd name="T43" fmla="*/ 610 h 1041"/>
                <a:gd name="T44" fmla="*/ 83 w 778"/>
                <a:gd name="T45" fmla="*/ 612 h 1041"/>
                <a:gd name="T46" fmla="*/ 74 w 778"/>
                <a:gd name="T47" fmla="*/ 614 h 1041"/>
                <a:gd name="T48" fmla="*/ 34 w 778"/>
                <a:gd name="T49" fmla="*/ 666 h 1041"/>
                <a:gd name="T50" fmla="*/ 4 w 778"/>
                <a:gd name="T51" fmla="*/ 989 h 1041"/>
                <a:gd name="T52" fmla="*/ 138 w 778"/>
                <a:gd name="T53" fmla="*/ 932 h 1041"/>
                <a:gd name="T54" fmla="*/ 334 w 778"/>
                <a:gd name="T55" fmla="*/ 766 h 1041"/>
                <a:gd name="T56" fmla="*/ 523 w 778"/>
                <a:gd name="T57" fmla="*/ 580 h 1041"/>
                <a:gd name="T58" fmla="*/ 680 w 778"/>
                <a:gd name="T59" fmla="*/ 321 h 1041"/>
                <a:gd name="T60" fmla="*/ 761 w 778"/>
                <a:gd name="T61" fmla="*/ 115 h 1041"/>
                <a:gd name="T62" fmla="*/ 768 w 778"/>
                <a:gd name="T63" fmla="*/ 9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8" h="1041">
                  <a:moveTo>
                    <a:pt x="737" y="17"/>
                  </a:moveTo>
                  <a:cubicBezTo>
                    <a:pt x="722" y="49"/>
                    <a:pt x="613" y="65"/>
                    <a:pt x="561" y="66"/>
                  </a:cubicBezTo>
                  <a:cubicBezTo>
                    <a:pt x="503" y="67"/>
                    <a:pt x="465" y="72"/>
                    <a:pt x="443" y="93"/>
                  </a:cubicBezTo>
                  <a:cubicBezTo>
                    <a:pt x="433" y="102"/>
                    <a:pt x="418" y="104"/>
                    <a:pt x="407" y="104"/>
                  </a:cubicBezTo>
                  <a:cubicBezTo>
                    <a:pt x="401" y="104"/>
                    <a:pt x="395" y="103"/>
                    <a:pt x="389" y="103"/>
                  </a:cubicBezTo>
                  <a:cubicBezTo>
                    <a:pt x="383" y="103"/>
                    <a:pt x="378" y="102"/>
                    <a:pt x="372" y="102"/>
                  </a:cubicBezTo>
                  <a:cubicBezTo>
                    <a:pt x="358" y="102"/>
                    <a:pt x="349" y="105"/>
                    <a:pt x="344" y="111"/>
                  </a:cubicBezTo>
                  <a:cubicBezTo>
                    <a:pt x="331" y="126"/>
                    <a:pt x="301" y="137"/>
                    <a:pt x="273" y="137"/>
                  </a:cubicBezTo>
                  <a:cubicBezTo>
                    <a:pt x="243" y="137"/>
                    <a:pt x="219" y="124"/>
                    <a:pt x="208" y="99"/>
                  </a:cubicBezTo>
                  <a:cubicBezTo>
                    <a:pt x="200" y="83"/>
                    <a:pt x="189" y="70"/>
                    <a:pt x="175" y="61"/>
                  </a:cubicBezTo>
                  <a:cubicBezTo>
                    <a:pt x="172" y="63"/>
                    <a:pt x="170" y="66"/>
                    <a:pt x="167" y="69"/>
                  </a:cubicBezTo>
                  <a:cubicBezTo>
                    <a:pt x="165" y="71"/>
                    <a:pt x="163" y="73"/>
                    <a:pt x="162" y="75"/>
                  </a:cubicBezTo>
                  <a:cubicBezTo>
                    <a:pt x="161" y="76"/>
                    <a:pt x="161" y="76"/>
                    <a:pt x="161" y="77"/>
                  </a:cubicBezTo>
                  <a:cubicBezTo>
                    <a:pt x="155" y="83"/>
                    <a:pt x="151" y="89"/>
                    <a:pt x="147" y="94"/>
                  </a:cubicBezTo>
                  <a:lnTo>
                    <a:pt x="147" y="94"/>
                  </a:lnTo>
                  <a:cubicBezTo>
                    <a:pt x="138" y="107"/>
                    <a:pt x="136" y="113"/>
                    <a:pt x="136" y="116"/>
                  </a:cubicBezTo>
                  <a:cubicBezTo>
                    <a:pt x="136" y="116"/>
                    <a:pt x="136" y="116"/>
                    <a:pt x="136" y="117"/>
                  </a:cubicBezTo>
                  <a:lnTo>
                    <a:pt x="136" y="117"/>
                  </a:lnTo>
                  <a:lnTo>
                    <a:pt x="136" y="117"/>
                  </a:lnTo>
                  <a:cubicBezTo>
                    <a:pt x="143" y="133"/>
                    <a:pt x="170" y="178"/>
                    <a:pt x="181" y="183"/>
                  </a:cubicBezTo>
                  <a:cubicBezTo>
                    <a:pt x="188" y="187"/>
                    <a:pt x="196" y="196"/>
                    <a:pt x="204" y="205"/>
                  </a:cubicBezTo>
                  <a:cubicBezTo>
                    <a:pt x="213" y="215"/>
                    <a:pt x="223" y="227"/>
                    <a:pt x="230" y="228"/>
                  </a:cubicBezTo>
                  <a:cubicBezTo>
                    <a:pt x="246" y="232"/>
                    <a:pt x="332" y="261"/>
                    <a:pt x="385" y="283"/>
                  </a:cubicBezTo>
                  <a:cubicBezTo>
                    <a:pt x="442" y="306"/>
                    <a:pt x="476" y="306"/>
                    <a:pt x="488" y="306"/>
                  </a:cubicBezTo>
                  <a:cubicBezTo>
                    <a:pt x="493" y="306"/>
                    <a:pt x="521" y="307"/>
                    <a:pt x="525" y="319"/>
                  </a:cubicBezTo>
                  <a:cubicBezTo>
                    <a:pt x="526" y="323"/>
                    <a:pt x="526" y="328"/>
                    <a:pt x="518" y="334"/>
                  </a:cubicBezTo>
                  <a:cubicBezTo>
                    <a:pt x="504" y="345"/>
                    <a:pt x="341" y="509"/>
                    <a:pt x="316" y="536"/>
                  </a:cubicBezTo>
                  <a:cubicBezTo>
                    <a:pt x="311" y="541"/>
                    <a:pt x="307" y="545"/>
                    <a:pt x="303" y="548"/>
                  </a:cubicBezTo>
                  <a:cubicBezTo>
                    <a:pt x="294" y="553"/>
                    <a:pt x="286" y="555"/>
                    <a:pt x="275" y="555"/>
                  </a:cubicBezTo>
                  <a:cubicBezTo>
                    <a:pt x="269" y="555"/>
                    <a:pt x="263" y="554"/>
                    <a:pt x="256" y="554"/>
                  </a:cubicBezTo>
                  <a:cubicBezTo>
                    <a:pt x="248" y="554"/>
                    <a:pt x="239" y="553"/>
                    <a:pt x="227" y="553"/>
                  </a:cubicBezTo>
                  <a:cubicBezTo>
                    <a:pt x="198" y="553"/>
                    <a:pt x="173" y="574"/>
                    <a:pt x="154" y="590"/>
                  </a:cubicBezTo>
                  <a:cubicBezTo>
                    <a:pt x="143" y="599"/>
                    <a:pt x="135" y="606"/>
                    <a:pt x="128" y="606"/>
                  </a:cubicBezTo>
                  <a:cubicBezTo>
                    <a:pt x="126" y="606"/>
                    <a:pt x="125" y="606"/>
                    <a:pt x="125" y="606"/>
                  </a:cubicBezTo>
                  <a:cubicBezTo>
                    <a:pt x="124" y="606"/>
                    <a:pt x="122" y="606"/>
                    <a:pt x="121" y="606"/>
                  </a:cubicBezTo>
                  <a:cubicBezTo>
                    <a:pt x="120" y="606"/>
                    <a:pt x="119" y="606"/>
                    <a:pt x="119" y="606"/>
                  </a:cubicBezTo>
                  <a:cubicBezTo>
                    <a:pt x="118" y="606"/>
                    <a:pt x="117" y="606"/>
                    <a:pt x="115" y="606"/>
                  </a:cubicBezTo>
                  <a:cubicBezTo>
                    <a:pt x="115" y="606"/>
                    <a:pt x="114" y="606"/>
                    <a:pt x="114" y="607"/>
                  </a:cubicBezTo>
                  <a:cubicBezTo>
                    <a:pt x="112" y="607"/>
                    <a:pt x="111" y="607"/>
                    <a:pt x="109" y="607"/>
                  </a:cubicBezTo>
                  <a:cubicBezTo>
                    <a:pt x="109" y="607"/>
                    <a:pt x="108" y="607"/>
                    <a:pt x="107" y="607"/>
                  </a:cubicBezTo>
                  <a:cubicBezTo>
                    <a:pt x="106" y="608"/>
                    <a:pt x="104" y="608"/>
                    <a:pt x="102" y="608"/>
                  </a:cubicBezTo>
                  <a:cubicBezTo>
                    <a:pt x="101" y="608"/>
                    <a:pt x="101" y="608"/>
                    <a:pt x="100" y="609"/>
                  </a:cubicBezTo>
                  <a:cubicBezTo>
                    <a:pt x="98" y="609"/>
                    <a:pt x="96" y="609"/>
                    <a:pt x="94" y="610"/>
                  </a:cubicBezTo>
                  <a:cubicBezTo>
                    <a:pt x="93" y="610"/>
                    <a:pt x="93" y="610"/>
                    <a:pt x="92" y="610"/>
                  </a:cubicBezTo>
                  <a:cubicBezTo>
                    <a:pt x="90" y="610"/>
                    <a:pt x="88" y="611"/>
                    <a:pt x="85" y="611"/>
                  </a:cubicBezTo>
                  <a:cubicBezTo>
                    <a:pt x="85" y="611"/>
                    <a:pt x="84" y="612"/>
                    <a:pt x="83" y="612"/>
                  </a:cubicBezTo>
                  <a:cubicBezTo>
                    <a:pt x="81" y="612"/>
                    <a:pt x="79" y="613"/>
                    <a:pt x="77" y="613"/>
                  </a:cubicBezTo>
                  <a:cubicBezTo>
                    <a:pt x="76" y="613"/>
                    <a:pt x="75" y="613"/>
                    <a:pt x="74" y="614"/>
                  </a:cubicBezTo>
                  <a:cubicBezTo>
                    <a:pt x="72" y="614"/>
                    <a:pt x="71" y="614"/>
                    <a:pt x="69" y="615"/>
                  </a:cubicBezTo>
                  <a:lnTo>
                    <a:pt x="34" y="666"/>
                  </a:lnTo>
                  <a:lnTo>
                    <a:pt x="0" y="719"/>
                  </a:lnTo>
                  <a:lnTo>
                    <a:pt x="4" y="989"/>
                  </a:lnTo>
                  <a:lnTo>
                    <a:pt x="36" y="1040"/>
                  </a:lnTo>
                  <a:cubicBezTo>
                    <a:pt x="58" y="1013"/>
                    <a:pt x="97" y="973"/>
                    <a:pt x="138" y="932"/>
                  </a:cubicBezTo>
                  <a:cubicBezTo>
                    <a:pt x="160" y="910"/>
                    <a:pt x="181" y="888"/>
                    <a:pt x="201" y="868"/>
                  </a:cubicBezTo>
                  <a:cubicBezTo>
                    <a:pt x="265" y="800"/>
                    <a:pt x="298" y="783"/>
                    <a:pt x="334" y="766"/>
                  </a:cubicBezTo>
                  <a:lnTo>
                    <a:pt x="336" y="765"/>
                  </a:lnTo>
                  <a:cubicBezTo>
                    <a:pt x="371" y="747"/>
                    <a:pt x="463" y="657"/>
                    <a:pt x="523" y="580"/>
                  </a:cubicBezTo>
                  <a:cubicBezTo>
                    <a:pt x="561" y="532"/>
                    <a:pt x="604" y="477"/>
                    <a:pt x="610" y="442"/>
                  </a:cubicBezTo>
                  <a:cubicBezTo>
                    <a:pt x="616" y="403"/>
                    <a:pt x="654" y="354"/>
                    <a:pt x="680" y="321"/>
                  </a:cubicBezTo>
                  <a:cubicBezTo>
                    <a:pt x="708" y="285"/>
                    <a:pt x="751" y="198"/>
                    <a:pt x="750" y="174"/>
                  </a:cubicBezTo>
                  <a:cubicBezTo>
                    <a:pt x="749" y="160"/>
                    <a:pt x="755" y="139"/>
                    <a:pt x="761" y="115"/>
                  </a:cubicBezTo>
                  <a:cubicBezTo>
                    <a:pt x="767" y="91"/>
                    <a:pt x="774" y="64"/>
                    <a:pt x="776" y="40"/>
                  </a:cubicBezTo>
                  <a:cubicBezTo>
                    <a:pt x="777" y="26"/>
                    <a:pt x="774" y="16"/>
                    <a:pt x="768" y="9"/>
                  </a:cubicBezTo>
                  <a:cubicBezTo>
                    <a:pt x="759" y="0"/>
                    <a:pt x="743" y="4"/>
                    <a:pt x="737" y="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4" name="Freeform 17">
              <a:extLst>
                <a:ext uri="{FF2B5EF4-FFF2-40B4-BE49-F238E27FC236}">
                  <a16:creationId xmlns:a16="http://schemas.microsoft.com/office/drawing/2014/main" id="{DA35F5D8-427C-4AE6-AB8A-590252184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3828" y="3893111"/>
              <a:ext cx="1879" cy="1879"/>
            </a:xfrm>
            <a:custGeom>
              <a:avLst/>
              <a:gdLst>
                <a:gd name="T0" fmla="*/ 0 w 5"/>
                <a:gd name="T1" fmla="*/ 0 h 3"/>
                <a:gd name="T2" fmla="*/ 4 w 5"/>
                <a:gd name="T3" fmla="*/ 2 h 3"/>
                <a:gd name="T4" fmla="*/ 4 w 5"/>
                <a:gd name="T5" fmla="*/ 2 h 3"/>
                <a:gd name="T6" fmla="*/ 4 w 5"/>
                <a:gd name="T7" fmla="*/ 2 h 3"/>
                <a:gd name="T8" fmla="*/ 0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1" y="1"/>
                    <a:pt x="2" y="1"/>
                    <a:pt x="4" y="2"/>
                  </a:cubicBez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5" name="Freeform 18">
              <a:extLst>
                <a:ext uri="{FF2B5EF4-FFF2-40B4-BE49-F238E27FC236}">
                  <a16:creationId xmlns:a16="http://schemas.microsoft.com/office/drawing/2014/main" id="{11D26FE9-2616-4917-9D62-27E864ED6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8081" y="3041927"/>
              <a:ext cx="381443" cy="298759"/>
            </a:xfrm>
            <a:custGeom>
              <a:avLst/>
              <a:gdLst>
                <a:gd name="T0" fmla="*/ 267 w 896"/>
                <a:gd name="T1" fmla="*/ 690 h 700"/>
                <a:gd name="T2" fmla="*/ 283 w 896"/>
                <a:gd name="T3" fmla="*/ 691 h 700"/>
                <a:gd name="T4" fmla="*/ 295 w 896"/>
                <a:gd name="T5" fmla="*/ 692 h 700"/>
                <a:gd name="T6" fmla="*/ 304 w 896"/>
                <a:gd name="T7" fmla="*/ 693 h 700"/>
                <a:gd name="T8" fmla="*/ 311 w 896"/>
                <a:gd name="T9" fmla="*/ 696 h 700"/>
                <a:gd name="T10" fmla="*/ 315 w 896"/>
                <a:gd name="T11" fmla="*/ 693 h 700"/>
                <a:gd name="T12" fmla="*/ 439 w 896"/>
                <a:gd name="T13" fmla="*/ 537 h 700"/>
                <a:gd name="T14" fmla="*/ 474 w 896"/>
                <a:gd name="T15" fmla="*/ 532 h 700"/>
                <a:gd name="T16" fmla="*/ 531 w 896"/>
                <a:gd name="T17" fmla="*/ 508 h 700"/>
                <a:gd name="T18" fmla="*/ 593 w 896"/>
                <a:gd name="T19" fmla="*/ 467 h 700"/>
                <a:gd name="T20" fmla="*/ 655 w 896"/>
                <a:gd name="T21" fmla="*/ 441 h 700"/>
                <a:gd name="T22" fmla="*/ 691 w 896"/>
                <a:gd name="T23" fmla="*/ 419 h 700"/>
                <a:gd name="T24" fmla="*/ 695 w 896"/>
                <a:gd name="T25" fmla="*/ 400 h 700"/>
                <a:gd name="T26" fmla="*/ 711 w 896"/>
                <a:gd name="T27" fmla="*/ 351 h 700"/>
                <a:gd name="T28" fmla="*/ 726 w 896"/>
                <a:gd name="T29" fmla="*/ 352 h 700"/>
                <a:gd name="T30" fmla="*/ 810 w 896"/>
                <a:gd name="T31" fmla="*/ 316 h 700"/>
                <a:gd name="T32" fmla="*/ 882 w 896"/>
                <a:gd name="T33" fmla="*/ 319 h 700"/>
                <a:gd name="T34" fmla="*/ 894 w 896"/>
                <a:gd name="T35" fmla="*/ 297 h 700"/>
                <a:gd name="T36" fmla="*/ 857 w 896"/>
                <a:gd name="T37" fmla="*/ 201 h 700"/>
                <a:gd name="T38" fmla="*/ 838 w 896"/>
                <a:gd name="T39" fmla="*/ 98 h 700"/>
                <a:gd name="T40" fmla="*/ 834 w 896"/>
                <a:gd name="T41" fmla="*/ 92 h 700"/>
                <a:gd name="T42" fmla="*/ 831 w 896"/>
                <a:gd name="T43" fmla="*/ 86 h 700"/>
                <a:gd name="T44" fmla="*/ 828 w 896"/>
                <a:gd name="T45" fmla="*/ 79 h 700"/>
                <a:gd name="T46" fmla="*/ 783 w 896"/>
                <a:gd name="T47" fmla="*/ 66 h 700"/>
                <a:gd name="T48" fmla="*/ 738 w 896"/>
                <a:gd name="T49" fmla="*/ 56 h 700"/>
                <a:gd name="T50" fmla="*/ 666 w 896"/>
                <a:gd name="T51" fmla="*/ 61 h 700"/>
                <a:gd name="T52" fmla="*/ 543 w 896"/>
                <a:gd name="T53" fmla="*/ 9 h 700"/>
                <a:gd name="T54" fmla="*/ 462 w 896"/>
                <a:gd name="T55" fmla="*/ 163 h 700"/>
                <a:gd name="T56" fmla="*/ 311 w 896"/>
                <a:gd name="T57" fmla="*/ 251 h 700"/>
                <a:gd name="T58" fmla="*/ 270 w 896"/>
                <a:gd name="T59" fmla="*/ 315 h 700"/>
                <a:gd name="T60" fmla="*/ 246 w 896"/>
                <a:gd name="T61" fmla="*/ 465 h 700"/>
                <a:gd name="T62" fmla="*/ 153 w 896"/>
                <a:gd name="T63" fmla="*/ 599 h 700"/>
                <a:gd name="T64" fmla="*/ 40 w 896"/>
                <a:gd name="T65" fmla="*/ 675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6" h="700">
                  <a:moveTo>
                    <a:pt x="0" y="690"/>
                  </a:moveTo>
                  <a:lnTo>
                    <a:pt x="267" y="690"/>
                  </a:lnTo>
                  <a:cubicBezTo>
                    <a:pt x="272" y="690"/>
                    <a:pt x="277" y="690"/>
                    <a:pt x="281" y="691"/>
                  </a:cubicBezTo>
                  <a:cubicBezTo>
                    <a:pt x="282" y="691"/>
                    <a:pt x="283" y="691"/>
                    <a:pt x="283" y="691"/>
                  </a:cubicBezTo>
                  <a:cubicBezTo>
                    <a:pt x="287" y="691"/>
                    <a:pt x="291" y="691"/>
                    <a:pt x="294" y="692"/>
                  </a:cubicBezTo>
                  <a:lnTo>
                    <a:pt x="295" y="692"/>
                  </a:lnTo>
                  <a:cubicBezTo>
                    <a:pt x="298" y="692"/>
                    <a:pt x="301" y="693"/>
                    <a:pt x="303" y="693"/>
                  </a:cubicBezTo>
                  <a:lnTo>
                    <a:pt x="304" y="693"/>
                  </a:lnTo>
                  <a:cubicBezTo>
                    <a:pt x="306" y="694"/>
                    <a:pt x="308" y="695"/>
                    <a:pt x="310" y="696"/>
                  </a:cubicBezTo>
                  <a:lnTo>
                    <a:pt x="311" y="696"/>
                  </a:lnTo>
                  <a:cubicBezTo>
                    <a:pt x="313" y="697"/>
                    <a:pt x="314" y="698"/>
                    <a:pt x="315" y="699"/>
                  </a:cubicBezTo>
                  <a:lnTo>
                    <a:pt x="315" y="693"/>
                  </a:lnTo>
                  <a:cubicBezTo>
                    <a:pt x="314" y="643"/>
                    <a:pt x="313" y="624"/>
                    <a:pt x="314" y="620"/>
                  </a:cubicBezTo>
                  <a:cubicBezTo>
                    <a:pt x="318" y="606"/>
                    <a:pt x="419" y="548"/>
                    <a:pt x="439" y="537"/>
                  </a:cubicBezTo>
                  <a:cubicBezTo>
                    <a:pt x="446" y="532"/>
                    <a:pt x="455" y="532"/>
                    <a:pt x="463" y="532"/>
                  </a:cubicBezTo>
                  <a:lnTo>
                    <a:pt x="474" y="532"/>
                  </a:lnTo>
                  <a:cubicBezTo>
                    <a:pt x="486" y="532"/>
                    <a:pt x="486" y="530"/>
                    <a:pt x="486" y="527"/>
                  </a:cubicBezTo>
                  <a:cubicBezTo>
                    <a:pt x="486" y="508"/>
                    <a:pt x="510" y="508"/>
                    <a:pt x="531" y="508"/>
                  </a:cubicBezTo>
                  <a:cubicBezTo>
                    <a:pt x="540" y="508"/>
                    <a:pt x="550" y="508"/>
                    <a:pt x="558" y="506"/>
                  </a:cubicBezTo>
                  <a:cubicBezTo>
                    <a:pt x="579" y="502"/>
                    <a:pt x="593" y="487"/>
                    <a:pt x="593" y="467"/>
                  </a:cubicBezTo>
                  <a:cubicBezTo>
                    <a:pt x="593" y="444"/>
                    <a:pt x="619" y="443"/>
                    <a:pt x="640" y="442"/>
                  </a:cubicBezTo>
                  <a:cubicBezTo>
                    <a:pt x="645" y="442"/>
                    <a:pt x="651" y="442"/>
                    <a:pt x="655" y="441"/>
                  </a:cubicBezTo>
                  <a:cubicBezTo>
                    <a:pt x="665" y="440"/>
                    <a:pt x="668" y="436"/>
                    <a:pt x="672" y="430"/>
                  </a:cubicBezTo>
                  <a:cubicBezTo>
                    <a:pt x="676" y="425"/>
                    <a:pt x="681" y="419"/>
                    <a:pt x="691" y="419"/>
                  </a:cubicBezTo>
                  <a:cubicBezTo>
                    <a:pt x="692" y="419"/>
                    <a:pt x="693" y="419"/>
                    <a:pt x="693" y="418"/>
                  </a:cubicBezTo>
                  <a:cubicBezTo>
                    <a:pt x="695" y="416"/>
                    <a:pt x="695" y="407"/>
                    <a:pt x="695" y="400"/>
                  </a:cubicBezTo>
                  <a:cubicBezTo>
                    <a:pt x="694" y="393"/>
                    <a:pt x="694" y="385"/>
                    <a:pt x="695" y="377"/>
                  </a:cubicBezTo>
                  <a:cubicBezTo>
                    <a:pt x="697" y="360"/>
                    <a:pt x="698" y="351"/>
                    <a:pt x="711" y="351"/>
                  </a:cubicBezTo>
                  <a:cubicBezTo>
                    <a:pt x="713" y="351"/>
                    <a:pt x="715" y="351"/>
                    <a:pt x="717" y="351"/>
                  </a:cubicBezTo>
                  <a:cubicBezTo>
                    <a:pt x="719" y="352"/>
                    <a:pt x="722" y="352"/>
                    <a:pt x="726" y="352"/>
                  </a:cubicBezTo>
                  <a:cubicBezTo>
                    <a:pt x="745" y="352"/>
                    <a:pt x="765" y="341"/>
                    <a:pt x="765" y="330"/>
                  </a:cubicBezTo>
                  <a:cubicBezTo>
                    <a:pt x="765" y="318"/>
                    <a:pt x="783" y="316"/>
                    <a:pt x="810" y="316"/>
                  </a:cubicBezTo>
                  <a:cubicBezTo>
                    <a:pt x="829" y="316"/>
                    <a:pt x="850" y="317"/>
                    <a:pt x="865" y="318"/>
                  </a:cubicBezTo>
                  <a:cubicBezTo>
                    <a:pt x="873" y="319"/>
                    <a:pt x="880" y="319"/>
                    <a:pt x="882" y="319"/>
                  </a:cubicBezTo>
                  <a:cubicBezTo>
                    <a:pt x="886" y="319"/>
                    <a:pt x="888" y="318"/>
                    <a:pt x="890" y="316"/>
                  </a:cubicBezTo>
                  <a:cubicBezTo>
                    <a:pt x="894" y="311"/>
                    <a:pt x="895" y="303"/>
                    <a:pt x="894" y="297"/>
                  </a:cubicBezTo>
                  <a:cubicBezTo>
                    <a:pt x="891" y="281"/>
                    <a:pt x="879" y="251"/>
                    <a:pt x="869" y="249"/>
                  </a:cubicBezTo>
                  <a:cubicBezTo>
                    <a:pt x="853" y="246"/>
                    <a:pt x="855" y="225"/>
                    <a:pt x="857" y="201"/>
                  </a:cubicBezTo>
                  <a:cubicBezTo>
                    <a:pt x="858" y="192"/>
                    <a:pt x="859" y="182"/>
                    <a:pt x="859" y="174"/>
                  </a:cubicBezTo>
                  <a:cubicBezTo>
                    <a:pt x="859" y="140"/>
                    <a:pt x="852" y="116"/>
                    <a:pt x="838" y="98"/>
                  </a:cubicBezTo>
                  <a:cubicBezTo>
                    <a:pt x="837" y="96"/>
                    <a:pt x="836" y="95"/>
                    <a:pt x="835" y="94"/>
                  </a:cubicBezTo>
                  <a:cubicBezTo>
                    <a:pt x="835" y="93"/>
                    <a:pt x="835" y="92"/>
                    <a:pt x="834" y="92"/>
                  </a:cubicBezTo>
                  <a:cubicBezTo>
                    <a:pt x="834" y="91"/>
                    <a:pt x="833" y="90"/>
                    <a:pt x="832" y="89"/>
                  </a:cubicBezTo>
                  <a:cubicBezTo>
                    <a:pt x="832" y="88"/>
                    <a:pt x="831" y="87"/>
                    <a:pt x="831" y="86"/>
                  </a:cubicBezTo>
                  <a:cubicBezTo>
                    <a:pt x="830" y="85"/>
                    <a:pt x="830" y="84"/>
                    <a:pt x="829" y="82"/>
                  </a:cubicBezTo>
                  <a:cubicBezTo>
                    <a:pt x="829" y="81"/>
                    <a:pt x="828" y="80"/>
                    <a:pt x="828" y="79"/>
                  </a:cubicBezTo>
                  <a:cubicBezTo>
                    <a:pt x="827" y="78"/>
                    <a:pt x="827" y="77"/>
                    <a:pt x="826" y="76"/>
                  </a:cubicBezTo>
                  <a:cubicBezTo>
                    <a:pt x="812" y="76"/>
                    <a:pt x="797" y="71"/>
                    <a:pt x="783" y="66"/>
                  </a:cubicBezTo>
                  <a:cubicBezTo>
                    <a:pt x="769" y="61"/>
                    <a:pt x="754" y="56"/>
                    <a:pt x="741" y="56"/>
                  </a:cubicBezTo>
                  <a:lnTo>
                    <a:pt x="738" y="56"/>
                  </a:lnTo>
                  <a:cubicBezTo>
                    <a:pt x="728" y="56"/>
                    <a:pt x="717" y="57"/>
                    <a:pt x="705" y="58"/>
                  </a:cubicBezTo>
                  <a:cubicBezTo>
                    <a:pt x="692" y="59"/>
                    <a:pt x="679" y="61"/>
                    <a:pt x="666" y="61"/>
                  </a:cubicBezTo>
                  <a:cubicBezTo>
                    <a:pt x="649" y="61"/>
                    <a:pt x="624" y="59"/>
                    <a:pt x="607" y="40"/>
                  </a:cubicBezTo>
                  <a:cubicBezTo>
                    <a:pt x="579" y="9"/>
                    <a:pt x="562" y="0"/>
                    <a:pt x="543" y="9"/>
                  </a:cubicBezTo>
                  <a:cubicBezTo>
                    <a:pt x="533" y="14"/>
                    <a:pt x="512" y="60"/>
                    <a:pt x="496" y="94"/>
                  </a:cubicBezTo>
                  <a:cubicBezTo>
                    <a:pt x="484" y="122"/>
                    <a:pt x="472" y="149"/>
                    <a:pt x="462" y="163"/>
                  </a:cubicBezTo>
                  <a:cubicBezTo>
                    <a:pt x="438" y="197"/>
                    <a:pt x="373" y="220"/>
                    <a:pt x="341" y="220"/>
                  </a:cubicBezTo>
                  <a:cubicBezTo>
                    <a:pt x="326" y="220"/>
                    <a:pt x="319" y="235"/>
                    <a:pt x="311" y="251"/>
                  </a:cubicBezTo>
                  <a:cubicBezTo>
                    <a:pt x="304" y="263"/>
                    <a:pt x="298" y="276"/>
                    <a:pt x="287" y="285"/>
                  </a:cubicBezTo>
                  <a:cubicBezTo>
                    <a:pt x="277" y="293"/>
                    <a:pt x="274" y="303"/>
                    <a:pt x="270" y="315"/>
                  </a:cubicBezTo>
                  <a:cubicBezTo>
                    <a:pt x="266" y="328"/>
                    <a:pt x="260" y="344"/>
                    <a:pt x="244" y="357"/>
                  </a:cubicBezTo>
                  <a:cubicBezTo>
                    <a:pt x="220" y="376"/>
                    <a:pt x="231" y="440"/>
                    <a:pt x="246" y="465"/>
                  </a:cubicBezTo>
                  <a:cubicBezTo>
                    <a:pt x="249" y="471"/>
                    <a:pt x="250" y="478"/>
                    <a:pt x="247" y="487"/>
                  </a:cubicBezTo>
                  <a:cubicBezTo>
                    <a:pt x="238" y="521"/>
                    <a:pt x="187" y="579"/>
                    <a:pt x="153" y="599"/>
                  </a:cubicBezTo>
                  <a:cubicBezTo>
                    <a:pt x="140" y="606"/>
                    <a:pt x="130" y="617"/>
                    <a:pt x="120" y="628"/>
                  </a:cubicBezTo>
                  <a:cubicBezTo>
                    <a:pt x="100" y="648"/>
                    <a:pt x="80" y="668"/>
                    <a:pt x="40" y="675"/>
                  </a:cubicBezTo>
                  <a:cubicBezTo>
                    <a:pt x="25" y="677"/>
                    <a:pt x="12" y="682"/>
                    <a:pt x="0" y="69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6" name="Freeform 19">
              <a:extLst>
                <a:ext uri="{FF2B5EF4-FFF2-40B4-BE49-F238E27FC236}">
                  <a16:creationId xmlns:a16="http://schemas.microsoft.com/office/drawing/2014/main" id="{E2D5D231-3904-4FB0-B075-A83CD2166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050" y="3336929"/>
              <a:ext cx="5638" cy="3758"/>
            </a:xfrm>
            <a:custGeom>
              <a:avLst/>
              <a:gdLst>
                <a:gd name="T0" fmla="*/ 11 w 12"/>
                <a:gd name="T1" fmla="*/ 0 h 11"/>
                <a:gd name="T2" fmla="*/ 0 w 12"/>
                <a:gd name="T3" fmla="*/ 10 h 11"/>
                <a:gd name="T4" fmla="*/ 2 w 12"/>
                <a:gd name="T5" fmla="*/ 10 h 11"/>
                <a:gd name="T6" fmla="*/ 11 w 12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lnTo>
                    <a:pt x="0" y="10"/>
                  </a:lnTo>
                  <a:lnTo>
                    <a:pt x="2" y="10"/>
                  </a:lnTo>
                  <a:cubicBezTo>
                    <a:pt x="5" y="7"/>
                    <a:pt x="8" y="3"/>
                    <a:pt x="1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7" name="Freeform 20">
              <a:extLst>
                <a:ext uri="{FF2B5EF4-FFF2-40B4-BE49-F238E27FC236}">
                  <a16:creationId xmlns:a16="http://schemas.microsoft.com/office/drawing/2014/main" id="{BE9C6D3F-AD49-4DD8-A9E1-E9C022E81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257" y="2991193"/>
              <a:ext cx="131531" cy="253665"/>
            </a:xfrm>
            <a:custGeom>
              <a:avLst/>
              <a:gdLst>
                <a:gd name="T0" fmla="*/ 50 w 307"/>
                <a:gd name="T1" fmla="*/ 232 h 597"/>
                <a:gd name="T2" fmla="*/ 16 w 307"/>
                <a:gd name="T3" fmla="*/ 274 h 597"/>
                <a:gd name="T4" fmla="*/ 2 w 307"/>
                <a:gd name="T5" fmla="*/ 294 h 597"/>
                <a:gd name="T6" fmla="*/ 72 w 307"/>
                <a:gd name="T7" fmla="*/ 404 h 597"/>
                <a:gd name="T8" fmla="*/ 129 w 307"/>
                <a:gd name="T9" fmla="*/ 446 h 597"/>
                <a:gd name="T10" fmla="*/ 167 w 307"/>
                <a:gd name="T11" fmla="*/ 592 h 597"/>
                <a:gd name="T12" fmla="*/ 169 w 307"/>
                <a:gd name="T13" fmla="*/ 596 h 597"/>
                <a:gd name="T14" fmla="*/ 174 w 307"/>
                <a:gd name="T15" fmla="*/ 592 h 597"/>
                <a:gd name="T16" fmla="*/ 182 w 307"/>
                <a:gd name="T17" fmla="*/ 586 h 597"/>
                <a:gd name="T18" fmla="*/ 189 w 307"/>
                <a:gd name="T19" fmla="*/ 580 h 597"/>
                <a:gd name="T20" fmla="*/ 207 w 307"/>
                <a:gd name="T21" fmla="*/ 518 h 597"/>
                <a:gd name="T22" fmla="*/ 233 w 307"/>
                <a:gd name="T23" fmla="*/ 460 h 597"/>
                <a:gd name="T24" fmla="*/ 285 w 307"/>
                <a:gd name="T25" fmla="*/ 419 h 597"/>
                <a:gd name="T26" fmla="*/ 304 w 307"/>
                <a:gd name="T27" fmla="*/ 396 h 597"/>
                <a:gd name="T28" fmla="*/ 305 w 307"/>
                <a:gd name="T29" fmla="*/ 387 h 597"/>
                <a:gd name="T30" fmla="*/ 305 w 307"/>
                <a:gd name="T31" fmla="*/ 376 h 597"/>
                <a:gd name="T32" fmla="*/ 306 w 307"/>
                <a:gd name="T33" fmla="*/ 366 h 597"/>
                <a:gd name="T34" fmla="*/ 259 w 307"/>
                <a:gd name="T35" fmla="*/ 307 h 597"/>
                <a:gd name="T36" fmla="*/ 236 w 307"/>
                <a:gd name="T37" fmla="*/ 316 h 597"/>
                <a:gd name="T38" fmla="*/ 216 w 307"/>
                <a:gd name="T39" fmla="*/ 241 h 597"/>
                <a:gd name="T40" fmla="*/ 272 w 307"/>
                <a:gd name="T41" fmla="*/ 171 h 597"/>
                <a:gd name="T42" fmla="*/ 231 w 307"/>
                <a:gd name="T43" fmla="*/ 99 h 597"/>
                <a:gd name="T44" fmla="*/ 263 w 307"/>
                <a:gd name="T45" fmla="*/ 52 h 597"/>
                <a:gd name="T46" fmla="*/ 261 w 307"/>
                <a:gd name="T47" fmla="*/ 34 h 597"/>
                <a:gd name="T48" fmla="*/ 215 w 307"/>
                <a:gd name="T49" fmla="*/ 18 h 597"/>
                <a:gd name="T50" fmla="*/ 120 w 307"/>
                <a:gd name="T51" fmla="*/ 16 h 597"/>
                <a:gd name="T52" fmla="*/ 79 w 307"/>
                <a:gd name="T53" fmla="*/ 38 h 597"/>
                <a:gd name="T54" fmla="*/ 77 w 307"/>
                <a:gd name="T55" fmla="*/ 59 h 597"/>
                <a:gd name="T56" fmla="*/ 75 w 307"/>
                <a:gd name="T57" fmla="*/ 78 h 597"/>
                <a:gd name="T58" fmla="*/ 74 w 307"/>
                <a:gd name="T59" fmla="*/ 95 h 597"/>
                <a:gd name="T60" fmla="*/ 74 w 307"/>
                <a:gd name="T61" fmla="*/ 109 h 597"/>
                <a:gd name="T62" fmla="*/ 75 w 307"/>
                <a:gd name="T63" fmla="*/ 121 h 597"/>
                <a:gd name="T64" fmla="*/ 76 w 307"/>
                <a:gd name="T65" fmla="*/ 131 h 597"/>
                <a:gd name="T66" fmla="*/ 80 w 307"/>
                <a:gd name="T67" fmla="*/ 139 h 597"/>
                <a:gd name="T68" fmla="*/ 55 w 307"/>
                <a:gd name="T69" fmla="*/ 22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7" h="597">
                  <a:moveTo>
                    <a:pt x="55" y="229"/>
                  </a:moveTo>
                  <a:cubicBezTo>
                    <a:pt x="53" y="230"/>
                    <a:pt x="51" y="231"/>
                    <a:pt x="50" y="232"/>
                  </a:cubicBezTo>
                  <a:cubicBezTo>
                    <a:pt x="45" y="237"/>
                    <a:pt x="40" y="244"/>
                    <a:pt x="35" y="251"/>
                  </a:cubicBezTo>
                  <a:cubicBezTo>
                    <a:pt x="29" y="260"/>
                    <a:pt x="23" y="269"/>
                    <a:pt x="16" y="274"/>
                  </a:cubicBezTo>
                  <a:cubicBezTo>
                    <a:pt x="12" y="277"/>
                    <a:pt x="7" y="279"/>
                    <a:pt x="2" y="279"/>
                  </a:cubicBezTo>
                  <a:cubicBezTo>
                    <a:pt x="2" y="279"/>
                    <a:pt x="0" y="283"/>
                    <a:pt x="2" y="294"/>
                  </a:cubicBezTo>
                  <a:cubicBezTo>
                    <a:pt x="5" y="315"/>
                    <a:pt x="19" y="342"/>
                    <a:pt x="36" y="349"/>
                  </a:cubicBezTo>
                  <a:cubicBezTo>
                    <a:pt x="72" y="364"/>
                    <a:pt x="72" y="390"/>
                    <a:pt x="72" y="404"/>
                  </a:cubicBezTo>
                  <a:cubicBezTo>
                    <a:pt x="72" y="408"/>
                    <a:pt x="87" y="416"/>
                    <a:pt x="95" y="421"/>
                  </a:cubicBezTo>
                  <a:cubicBezTo>
                    <a:pt x="108" y="428"/>
                    <a:pt x="122" y="436"/>
                    <a:pt x="129" y="446"/>
                  </a:cubicBezTo>
                  <a:cubicBezTo>
                    <a:pt x="144" y="466"/>
                    <a:pt x="166" y="554"/>
                    <a:pt x="166" y="585"/>
                  </a:cubicBezTo>
                  <a:cubicBezTo>
                    <a:pt x="166" y="587"/>
                    <a:pt x="167" y="590"/>
                    <a:pt x="167" y="592"/>
                  </a:cubicBezTo>
                  <a:cubicBezTo>
                    <a:pt x="168" y="593"/>
                    <a:pt x="168" y="594"/>
                    <a:pt x="168" y="594"/>
                  </a:cubicBezTo>
                  <a:cubicBezTo>
                    <a:pt x="168" y="595"/>
                    <a:pt x="169" y="595"/>
                    <a:pt x="169" y="596"/>
                  </a:cubicBezTo>
                  <a:cubicBezTo>
                    <a:pt x="171" y="595"/>
                    <a:pt x="172" y="594"/>
                    <a:pt x="173" y="593"/>
                  </a:cubicBezTo>
                  <a:cubicBezTo>
                    <a:pt x="174" y="593"/>
                    <a:pt x="174" y="593"/>
                    <a:pt x="174" y="592"/>
                  </a:cubicBezTo>
                  <a:cubicBezTo>
                    <a:pt x="177" y="591"/>
                    <a:pt x="179" y="589"/>
                    <a:pt x="181" y="588"/>
                  </a:cubicBezTo>
                  <a:cubicBezTo>
                    <a:pt x="181" y="587"/>
                    <a:pt x="182" y="587"/>
                    <a:pt x="182" y="586"/>
                  </a:cubicBezTo>
                  <a:cubicBezTo>
                    <a:pt x="184" y="585"/>
                    <a:pt x="186" y="583"/>
                    <a:pt x="187" y="582"/>
                  </a:cubicBezTo>
                  <a:cubicBezTo>
                    <a:pt x="188" y="581"/>
                    <a:pt x="188" y="581"/>
                    <a:pt x="189" y="580"/>
                  </a:cubicBezTo>
                  <a:cubicBezTo>
                    <a:pt x="191" y="578"/>
                    <a:pt x="192" y="576"/>
                    <a:pt x="193" y="574"/>
                  </a:cubicBezTo>
                  <a:cubicBezTo>
                    <a:pt x="204" y="554"/>
                    <a:pt x="210" y="524"/>
                    <a:pt x="207" y="518"/>
                  </a:cubicBezTo>
                  <a:cubicBezTo>
                    <a:pt x="201" y="507"/>
                    <a:pt x="203" y="488"/>
                    <a:pt x="215" y="477"/>
                  </a:cubicBezTo>
                  <a:cubicBezTo>
                    <a:pt x="218" y="474"/>
                    <a:pt x="225" y="468"/>
                    <a:pt x="233" y="460"/>
                  </a:cubicBezTo>
                  <a:cubicBezTo>
                    <a:pt x="258" y="435"/>
                    <a:pt x="270" y="423"/>
                    <a:pt x="275" y="421"/>
                  </a:cubicBezTo>
                  <a:cubicBezTo>
                    <a:pt x="278" y="420"/>
                    <a:pt x="281" y="420"/>
                    <a:pt x="285" y="419"/>
                  </a:cubicBezTo>
                  <a:cubicBezTo>
                    <a:pt x="297" y="418"/>
                    <a:pt x="305" y="416"/>
                    <a:pt x="304" y="403"/>
                  </a:cubicBezTo>
                  <a:cubicBezTo>
                    <a:pt x="304" y="401"/>
                    <a:pt x="304" y="399"/>
                    <a:pt x="304" y="396"/>
                  </a:cubicBezTo>
                  <a:cubicBezTo>
                    <a:pt x="304" y="395"/>
                    <a:pt x="304" y="394"/>
                    <a:pt x="304" y="394"/>
                  </a:cubicBezTo>
                  <a:cubicBezTo>
                    <a:pt x="305" y="391"/>
                    <a:pt x="305" y="389"/>
                    <a:pt x="305" y="387"/>
                  </a:cubicBezTo>
                  <a:cubicBezTo>
                    <a:pt x="305" y="386"/>
                    <a:pt x="305" y="385"/>
                    <a:pt x="305" y="383"/>
                  </a:cubicBezTo>
                  <a:cubicBezTo>
                    <a:pt x="305" y="381"/>
                    <a:pt x="305" y="379"/>
                    <a:pt x="305" y="376"/>
                  </a:cubicBezTo>
                  <a:cubicBezTo>
                    <a:pt x="306" y="375"/>
                    <a:pt x="306" y="374"/>
                    <a:pt x="306" y="372"/>
                  </a:cubicBezTo>
                  <a:cubicBezTo>
                    <a:pt x="306" y="370"/>
                    <a:pt x="306" y="368"/>
                    <a:pt x="306" y="366"/>
                  </a:cubicBezTo>
                  <a:cubicBezTo>
                    <a:pt x="289" y="354"/>
                    <a:pt x="277" y="340"/>
                    <a:pt x="277" y="331"/>
                  </a:cubicBezTo>
                  <a:cubicBezTo>
                    <a:pt x="277" y="322"/>
                    <a:pt x="266" y="307"/>
                    <a:pt x="259" y="307"/>
                  </a:cubicBezTo>
                  <a:cubicBezTo>
                    <a:pt x="259" y="307"/>
                    <a:pt x="258" y="307"/>
                    <a:pt x="256" y="309"/>
                  </a:cubicBezTo>
                  <a:cubicBezTo>
                    <a:pt x="252" y="314"/>
                    <a:pt x="245" y="316"/>
                    <a:pt x="236" y="316"/>
                  </a:cubicBezTo>
                  <a:cubicBezTo>
                    <a:pt x="216" y="316"/>
                    <a:pt x="191" y="302"/>
                    <a:pt x="186" y="280"/>
                  </a:cubicBezTo>
                  <a:cubicBezTo>
                    <a:pt x="182" y="258"/>
                    <a:pt x="198" y="249"/>
                    <a:pt x="216" y="241"/>
                  </a:cubicBezTo>
                  <a:cubicBezTo>
                    <a:pt x="226" y="236"/>
                    <a:pt x="237" y="230"/>
                    <a:pt x="248" y="221"/>
                  </a:cubicBezTo>
                  <a:cubicBezTo>
                    <a:pt x="263" y="209"/>
                    <a:pt x="272" y="190"/>
                    <a:pt x="272" y="171"/>
                  </a:cubicBezTo>
                  <a:cubicBezTo>
                    <a:pt x="271" y="154"/>
                    <a:pt x="264" y="139"/>
                    <a:pt x="250" y="128"/>
                  </a:cubicBezTo>
                  <a:cubicBezTo>
                    <a:pt x="238" y="118"/>
                    <a:pt x="232" y="109"/>
                    <a:pt x="231" y="99"/>
                  </a:cubicBezTo>
                  <a:cubicBezTo>
                    <a:pt x="230" y="85"/>
                    <a:pt x="242" y="74"/>
                    <a:pt x="254" y="61"/>
                  </a:cubicBezTo>
                  <a:cubicBezTo>
                    <a:pt x="257" y="59"/>
                    <a:pt x="260" y="56"/>
                    <a:pt x="263" y="52"/>
                  </a:cubicBezTo>
                  <a:cubicBezTo>
                    <a:pt x="272" y="44"/>
                    <a:pt x="273" y="37"/>
                    <a:pt x="272" y="34"/>
                  </a:cubicBezTo>
                  <a:cubicBezTo>
                    <a:pt x="270" y="31"/>
                    <a:pt x="265" y="31"/>
                    <a:pt x="261" y="34"/>
                  </a:cubicBezTo>
                  <a:cubicBezTo>
                    <a:pt x="254" y="40"/>
                    <a:pt x="246" y="44"/>
                    <a:pt x="239" y="44"/>
                  </a:cubicBezTo>
                  <a:cubicBezTo>
                    <a:pt x="233" y="44"/>
                    <a:pt x="218" y="41"/>
                    <a:pt x="215" y="18"/>
                  </a:cubicBezTo>
                  <a:cubicBezTo>
                    <a:pt x="214" y="8"/>
                    <a:pt x="195" y="0"/>
                    <a:pt x="172" y="0"/>
                  </a:cubicBezTo>
                  <a:cubicBezTo>
                    <a:pt x="151" y="0"/>
                    <a:pt x="131" y="6"/>
                    <a:pt x="120" y="16"/>
                  </a:cubicBezTo>
                  <a:cubicBezTo>
                    <a:pt x="111" y="24"/>
                    <a:pt x="98" y="28"/>
                    <a:pt x="81" y="29"/>
                  </a:cubicBezTo>
                  <a:cubicBezTo>
                    <a:pt x="80" y="32"/>
                    <a:pt x="80" y="35"/>
                    <a:pt x="79" y="38"/>
                  </a:cubicBezTo>
                  <a:cubicBezTo>
                    <a:pt x="79" y="42"/>
                    <a:pt x="78" y="45"/>
                    <a:pt x="78" y="49"/>
                  </a:cubicBezTo>
                  <a:cubicBezTo>
                    <a:pt x="77" y="52"/>
                    <a:pt x="77" y="56"/>
                    <a:pt x="77" y="59"/>
                  </a:cubicBezTo>
                  <a:cubicBezTo>
                    <a:pt x="76" y="62"/>
                    <a:pt x="76" y="66"/>
                    <a:pt x="76" y="68"/>
                  </a:cubicBezTo>
                  <a:cubicBezTo>
                    <a:pt x="75" y="72"/>
                    <a:pt x="75" y="75"/>
                    <a:pt x="75" y="78"/>
                  </a:cubicBezTo>
                  <a:cubicBezTo>
                    <a:pt x="75" y="81"/>
                    <a:pt x="74" y="84"/>
                    <a:pt x="74" y="86"/>
                  </a:cubicBezTo>
                  <a:cubicBezTo>
                    <a:pt x="74" y="89"/>
                    <a:pt x="74" y="92"/>
                    <a:pt x="74" y="95"/>
                  </a:cubicBezTo>
                  <a:cubicBezTo>
                    <a:pt x="74" y="97"/>
                    <a:pt x="74" y="99"/>
                    <a:pt x="74" y="101"/>
                  </a:cubicBezTo>
                  <a:cubicBezTo>
                    <a:pt x="74" y="104"/>
                    <a:pt x="74" y="107"/>
                    <a:pt x="74" y="109"/>
                  </a:cubicBezTo>
                  <a:cubicBezTo>
                    <a:pt x="74" y="111"/>
                    <a:pt x="74" y="113"/>
                    <a:pt x="74" y="114"/>
                  </a:cubicBezTo>
                  <a:cubicBezTo>
                    <a:pt x="74" y="117"/>
                    <a:pt x="74" y="119"/>
                    <a:pt x="75" y="121"/>
                  </a:cubicBezTo>
                  <a:cubicBezTo>
                    <a:pt x="75" y="122"/>
                    <a:pt x="75" y="124"/>
                    <a:pt x="75" y="125"/>
                  </a:cubicBezTo>
                  <a:cubicBezTo>
                    <a:pt x="75" y="127"/>
                    <a:pt x="76" y="129"/>
                    <a:pt x="76" y="131"/>
                  </a:cubicBezTo>
                  <a:cubicBezTo>
                    <a:pt x="76" y="132"/>
                    <a:pt x="77" y="132"/>
                    <a:pt x="77" y="133"/>
                  </a:cubicBezTo>
                  <a:cubicBezTo>
                    <a:pt x="78" y="135"/>
                    <a:pt x="78" y="137"/>
                    <a:pt x="80" y="139"/>
                  </a:cubicBezTo>
                  <a:cubicBezTo>
                    <a:pt x="87" y="151"/>
                    <a:pt x="89" y="167"/>
                    <a:pt x="85" y="185"/>
                  </a:cubicBezTo>
                  <a:cubicBezTo>
                    <a:pt x="79" y="204"/>
                    <a:pt x="67" y="223"/>
                    <a:pt x="55" y="2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8" name="Freeform 21">
              <a:extLst>
                <a:ext uri="{FF2B5EF4-FFF2-40B4-BE49-F238E27FC236}">
                  <a16:creationId xmlns:a16="http://schemas.microsoft.com/office/drawing/2014/main" id="{D5C2E90A-00B5-4BC1-AB75-5FD7FCAC9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5251" y="2996831"/>
              <a:ext cx="672693" cy="644494"/>
            </a:xfrm>
            <a:custGeom>
              <a:avLst/>
              <a:gdLst>
                <a:gd name="T0" fmla="*/ 332 w 1579"/>
                <a:gd name="T1" fmla="*/ 562 h 1511"/>
                <a:gd name="T2" fmla="*/ 235 w 1579"/>
                <a:gd name="T3" fmla="*/ 627 h 1511"/>
                <a:gd name="T4" fmla="*/ 149 w 1579"/>
                <a:gd name="T5" fmla="*/ 653 h 1511"/>
                <a:gd name="T6" fmla="*/ 1 w 1579"/>
                <a:gd name="T7" fmla="*/ 732 h 1511"/>
                <a:gd name="T8" fmla="*/ 3 w 1579"/>
                <a:gd name="T9" fmla="*/ 833 h 1511"/>
                <a:gd name="T10" fmla="*/ 6 w 1579"/>
                <a:gd name="T11" fmla="*/ 837 h 1511"/>
                <a:gd name="T12" fmla="*/ 15 w 1579"/>
                <a:gd name="T13" fmla="*/ 843 h 1511"/>
                <a:gd name="T14" fmla="*/ 28 w 1579"/>
                <a:gd name="T15" fmla="*/ 851 h 1511"/>
                <a:gd name="T16" fmla="*/ 47 w 1579"/>
                <a:gd name="T17" fmla="*/ 863 h 1511"/>
                <a:gd name="T18" fmla="*/ 284 w 1579"/>
                <a:gd name="T19" fmla="*/ 1018 h 1511"/>
                <a:gd name="T20" fmla="*/ 593 w 1579"/>
                <a:gd name="T21" fmla="*/ 1223 h 1511"/>
                <a:gd name="T22" fmla="*/ 752 w 1579"/>
                <a:gd name="T23" fmla="*/ 1333 h 1511"/>
                <a:gd name="T24" fmla="*/ 757 w 1579"/>
                <a:gd name="T25" fmla="*/ 1337 h 1511"/>
                <a:gd name="T26" fmla="*/ 889 w 1579"/>
                <a:gd name="T27" fmla="*/ 1432 h 1511"/>
                <a:gd name="T28" fmla="*/ 989 w 1579"/>
                <a:gd name="T29" fmla="*/ 1498 h 1511"/>
                <a:gd name="T30" fmla="*/ 995 w 1579"/>
                <a:gd name="T31" fmla="*/ 1497 h 1511"/>
                <a:gd name="T32" fmla="*/ 1088 w 1579"/>
                <a:gd name="T33" fmla="*/ 1468 h 1511"/>
                <a:gd name="T34" fmla="*/ 1578 w 1579"/>
                <a:gd name="T35" fmla="*/ 1144 h 1511"/>
                <a:gd name="T36" fmla="*/ 1575 w 1579"/>
                <a:gd name="T37" fmla="*/ 1134 h 1511"/>
                <a:gd name="T38" fmla="*/ 1570 w 1579"/>
                <a:gd name="T39" fmla="*/ 1120 h 1511"/>
                <a:gd name="T40" fmla="*/ 1564 w 1579"/>
                <a:gd name="T41" fmla="*/ 1106 h 1511"/>
                <a:gd name="T42" fmla="*/ 1557 w 1579"/>
                <a:gd name="T43" fmla="*/ 1095 h 1511"/>
                <a:gd name="T44" fmla="*/ 1546 w 1579"/>
                <a:gd name="T45" fmla="*/ 1088 h 1511"/>
                <a:gd name="T46" fmla="*/ 1431 w 1579"/>
                <a:gd name="T47" fmla="*/ 1036 h 1511"/>
                <a:gd name="T48" fmla="*/ 1404 w 1579"/>
                <a:gd name="T49" fmla="*/ 955 h 1511"/>
                <a:gd name="T50" fmla="*/ 1422 w 1579"/>
                <a:gd name="T51" fmla="*/ 888 h 1511"/>
                <a:gd name="T52" fmla="*/ 1408 w 1579"/>
                <a:gd name="T53" fmla="*/ 844 h 1511"/>
                <a:gd name="T54" fmla="*/ 1418 w 1579"/>
                <a:gd name="T55" fmla="*/ 720 h 1511"/>
                <a:gd name="T56" fmla="*/ 1383 w 1579"/>
                <a:gd name="T57" fmla="*/ 605 h 1511"/>
                <a:gd name="T58" fmla="*/ 1390 w 1579"/>
                <a:gd name="T59" fmla="*/ 596 h 1511"/>
                <a:gd name="T60" fmla="*/ 1398 w 1579"/>
                <a:gd name="T61" fmla="*/ 589 h 1511"/>
                <a:gd name="T62" fmla="*/ 1328 w 1579"/>
                <a:gd name="T63" fmla="*/ 417 h 1511"/>
                <a:gd name="T64" fmla="*/ 1229 w 1579"/>
                <a:gd name="T65" fmla="*/ 265 h 1511"/>
                <a:gd name="T66" fmla="*/ 1288 w 1579"/>
                <a:gd name="T67" fmla="*/ 204 h 1511"/>
                <a:gd name="T68" fmla="*/ 1308 w 1579"/>
                <a:gd name="T69" fmla="*/ 15 h 1511"/>
                <a:gd name="T70" fmla="*/ 1200 w 1579"/>
                <a:gd name="T71" fmla="*/ 4 h 1511"/>
                <a:gd name="T72" fmla="*/ 1075 w 1579"/>
                <a:gd name="T73" fmla="*/ 36 h 1511"/>
                <a:gd name="T74" fmla="*/ 862 w 1579"/>
                <a:gd name="T75" fmla="*/ 38 h 1511"/>
                <a:gd name="T76" fmla="*/ 654 w 1579"/>
                <a:gd name="T77" fmla="*/ 110 h 1511"/>
                <a:gd name="T78" fmla="*/ 522 w 1579"/>
                <a:gd name="T79" fmla="*/ 199 h 1511"/>
                <a:gd name="T80" fmla="*/ 546 w 1579"/>
                <a:gd name="T81" fmla="*/ 346 h 1511"/>
                <a:gd name="T82" fmla="*/ 558 w 1579"/>
                <a:gd name="T83" fmla="*/ 440 h 1511"/>
                <a:gd name="T84" fmla="*/ 451 w 1579"/>
                <a:gd name="T85" fmla="*/ 440 h 1511"/>
                <a:gd name="T86" fmla="*/ 391 w 1579"/>
                <a:gd name="T87" fmla="*/ 472 h 1511"/>
                <a:gd name="T88" fmla="*/ 381 w 1579"/>
                <a:gd name="T89" fmla="*/ 509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9" h="1511">
                  <a:moveTo>
                    <a:pt x="366" y="540"/>
                  </a:moveTo>
                  <a:cubicBezTo>
                    <a:pt x="362" y="540"/>
                    <a:pt x="361" y="541"/>
                    <a:pt x="357" y="546"/>
                  </a:cubicBezTo>
                  <a:cubicBezTo>
                    <a:pt x="352" y="552"/>
                    <a:pt x="346" y="560"/>
                    <a:pt x="332" y="562"/>
                  </a:cubicBezTo>
                  <a:cubicBezTo>
                    <a:pt x="327" y="563"/>
                    <a:pt x="321" y="563"/>
                    <a:pt x="315" y="563"/>
                  </a:cubicBezTo>
                  <a:cubicBezTo>
                    <a:pt x="291" y="564"/>
                    <a:pt x="280" y="566"/>
                    <a:pt x="280" y="576"/>
                  </a:cubicBezTo>
                  <a:cubicBezTo>
                    <a:pt x="280" y="602"/>
                    <a:pt x="263" y="621"/>
                    <a:pt x="235" y="627"/>
                  </a:cubicBezTo>
                  <a:cubicBezTo>
                    <a:pt x="226" y="628"/>
                    <a:pt x="216" y="628"/>
                    <a:pt x="206" y="628"/>
                  </a:cubicBezTo>
                  <a:cubicBezTo>
                    <a:pt x="186" y="628"/>
                    <a:pt x="173" y="629"/>
                    <a:pt x="173" y="636"/>
                  </a:cubicBezTo>
                  <a:cubicBezTo>
                    <a:pt x="173" y="653"/>
                    <a:pt x="156" y="653"/>
                    <a:pt x="149" y="653"/>
                  </a:cubicBezTo>
                  <a:lnTo>
                    <a:pt x="138" y="653"/>
                  </a:lnTo>
                  <a:cubicBezTo>
                    <a:pt x="132" y="653"/>
                    <a:pt x="125" y="653"/>
                    <a:pt x="120" y="656"/>
                  </a:cubicBezTo>
                  <a:cubicBezTo>
                    <a:pt x="80" y="679"/>
                    <a:pt x="6" y="724"/>
                    <a:pt x="1" y="732"/>
                  </a:cubicBezTo>
                  <a:cubicBezTo>
                    <a:pt x="0" y="736"/>
                    <a:pt x="1" y="769"/>
                    <a:pt x="2" y="802"/>
                  </a:cubicBezTo>
                  <a:lnTo>
                    <a:pt x="3" y="833"/>
                  </a:lnTo>
                  <a:lnTo>
                    <a:pt x="3" y="833"/>
                  </a:lnTo>
                  <a:cubicBezTo>
                    <a:pt x="4" y="833"/>
                    <a:pt x="4" y="834"/>
                    <a:pt x="4" y="834"/>
                  </a:cubicBezTo>
                  <a:cubicBezTo>
                    <a:pt x="4" y="835"/>
                    <a:pt x="5" y="835"/>
                    <a:pt x="5" y="836"/>
                  </a:cubicBezTo>
                  <a:cubicBezTo>
                    <a:pt x="6" y="836"/>
                    <a:pt x="6" y="836"/>
                    <a:pt x="6" y="837"/>
                  </a:cubicBezTo>
                  <a:cubicBezTo>
                    <a:pt x="7" y="837"/>
                    <a:pt x="8" y="838"/>
                    <a:pt x="9" y="839"/>
                  </a:cubicBezTo>
                  <a:cubicBezTo>
                    <a:pt x="9" y="839"/>
                    <a:pt x="9" y="839"/>
                    <a:pt x="10" y="840"/>
                  </a:cubicBezTo>
                  <a:cubicBezTo>
                    <a:pt x="11" y="841"/>
                    <a:pt x="13" y="842"/>
                    <a:pt x="15" y="843"/>
                  </a:cubicBezTo>
                  <a:cubicBezTo>
                    <a:pt x="16" y="844"/>
                    <a:pt x="18" y="845"/>
                    <a:pt x="20" y="846"/>
                  </a:cubicBezTo>
                  <a:cubicBezTo>
                    <a:pt x="21" y="846"/>
                    <a:pt x="21" y="847"/>
                    <a:pt x="22" y="847"/>
                  </a:cubicBezTo>
                  <a:cubicBezTo>
                    <a:pt x="24" y="848"/>
                    <a:pt x="26" y="850"/>
                    <a:pt x="28" y="851"/>
                  </a:cubicBezTo>
                  <a:cubicBezTo>
                    <a:pt x="30" y="852"/>
                    <a:pt x="31" y="853"/>
                    <a:pt x="32" y="854"/>
                  </a:cubicBezTo>
                  <a:cubicBezTo>
                    <a:pt x="34" y="855"/>
                    <a:pt x="36" y="856"/>
                    <a:pt x="39" y="858"/>
                  </a:cubicBezTo>
                  <a:cubicBezTo>
                    <a:pt x="41" y="860"/>
                    <a:pt x="44" y="861"/>
                    <a:pt x="47" y="863"/>
                  </a:cubicBezTo>
                  <a:cubicBezTo>
                    <a:pt x="48" y="864"/>
                    <a:pt x="49" y="864"/>
                    <a:pt x="50" y="865"/>
                  </a:cubicBezTo>
                  <a:cubicBezTo>
                    <a:pt x="102" y="899"/>
                    <a:pt x="199" y="963"/>
                    <a:pt x="284" y="1018"/>
                  </a:cubicBezTo>
                  <a:lnTo>
                    <a:pt x="284" y="1018"/>
                  </a:lnTo>
                  <a:lnTo>
                    <a:pt x="285" y="1019"/>
                  </a:lnTo>
                  <a:cubicBezTo>
                    <a:pt x="290" y="1023"/>
                    <a:pt x="296" y="1027"/>
                    <a:pt x="302" y="1030"/>
                  </a:cubicBezTo>
                  <a:cubicBezTo>
                    <a:pt x="388" y="1087"/>
                    <a:pt x="501" y="1162"/>
                    <a:pt x="593" y="1223"/>
                  </a:cubicBezTo>
                  <a:cubicBezTo>
                    <a:pt x="597" y="1226"/>
                    <a:pt x="601" y="1229"/>
                    <a:pt x="606" y="1232"/>
                  </a:cubicBezTo>
                  <a:cubicBezTo>
                    <a:pt x="607" y="1233"/>
                    <a:pt x="609" y="1234"/>
                    <a:pt x="611" y="1236"/>
                  </a:cubicBezTo>
                  <a:cubicBezTo>
                    <a:pt x="681" y="1283"/>
                    <a:pt x="735" y="1320"/>
                    <a:pt x="752" y="1333"/>
                  </a:cubicBezTo>
                  <a:cubicBezTo>
                    <a:pt x="752" y="1333"/>
                    <a:pt x="753" y="1333"/>
                    <a:pt x="753" y="1334"/>
                  </a:cubicBezTo>
                  <a:cubicBezTo>
                    <a:pt x="755" y="1335"/>
                    <a:pt x="756" y="1336"/>
                    <a:pt x="756" y="1336"/>
                  </a:cubicBezTo>
                  <a:lnTo>
                    <a:pt x="757" y="1337"/>
                  </a:lnTo>
                  <a:cubicBezTo>
                    <a:pt x="769" y="1348"/>
                    <a:pt x="782" y="1368"/>
                    <a:pt x="792" y="1384"/>
                  </a:cubicBezTo>
                  <a:cubicBezTo>
                    <a:pt x="798" y="1393"/>
                    <a:pt x="802" y="1401"/>
                    <a:pt x="804" y="1405"/>
                  </a:cubicBezTo>
                  <a:cubicBezTo>
                    <a:pt x="816" y="1407"/>
                    <a:pt x="856" y="1413"/>
                    <a:pt x="889" y="1432"/>
                  </a:cubicBezTo>
                  <a:cubicBezTo>
                    <a:pt x="922" y="1451"/>
                    <a:pt x="928" y="1493"/>
                    <a:pt x="930" y="1510"/>
                  </a:cubicBezTo>
                  <a:cubicBezTo>
                    <a:pt x="942" y="1508"/>
                    <a:pt x="968" y="1502"/>
                    <a:pt x="988" y="1498"/>
                  </a:cubicBezTo>
                  <a:lnTo>
                    <a:pt x="989" y="1498"/>
                  </a:lnTo>
                  <a:cubicBezTo>
                    <a:pt x="990" y="1498"/>
                    <a:pt x="991" y="1497"/>
                    <a:pt x="991" y="1497"/>
                  </a:cubicBezTo>
                  <a:lnTo>
                    <a:pt x="995" y="1497"/>
                  </a:lnTo>
                  <a:lnTo>
                    <a:pt x="995" y="1497"/>
                  </a:lnTo>
                  <a:lnTo>
                    <a:pt x="997" y="1496"/>
                  </a:lnTo>
                  <a:lnTo>
                    <a:pt x="998" y="1496"/>
                  </a:lnTo>
                  <a:cubicBezTo>
                    <a:pt x="1015" y="1492"/>
                    <a:pt x="1059" y="1478"/>
                    <a:pt x="1088" y="1468"/>
                  </a:cubicBezTo>
                  <a:cubicBezTo>
                    <a:pt x="1101" y="1463"/>
                    <a:pt x="1111" y="1460"/>
                    <a:pt x="1114" y="1459"/>
                  </a:cubicBezTo>
                  <a:lnTo>
                    <a:pt x="1253" y="1347"/>
                  </a:lnTo>
                  <a:lnTo>
                    <a:pt x="1578" y="1144"/>
                  </a:lnTo>
                  <a:cubicBezTo>
                    <a:pt x="1578" y="1144"/>
                    <a:pt x="1578" y="1143"/>
                    <a:pt x="1577" y="1143"/>
                  </a:cubicBezTo>
                  <a:cubicBezTo>
                    <a:pt x="1577" y="1142"/>
                    <a:pt x="1577" y="1141"/>
                    <a:pt x="1577" y="1140"/>
                  </a:cubicBezTo>
                  <a:cubicBezTo>
                    <a:pt x="1576" y="1138"/>
                    <a:pt x="1575" y="1136"/>
                    <a:pt x="1575" y="1134"/>
                  </a:cubicBezTo>
                  <a:cubicBezTo>
                    <a:pt x="1574" y="1133"/>
                    <a:pt x="1574" y="1132"/>
                    <a:pt x="1574" y="1130"/>
                  </a:cubicBezTo>
                  <a:cubicBezTo>
                    <a:pt x="1573" y="1128"/>
                    <a:pt x="1572" y="1127"/>
                    <a:pt x="1572" y="1125"/>
                  </a:cubicBezTo>
                  <a:cubicBezTo>
                    <a:pt x="1571" y="1123"/>
                    <a:pt x="1571" y="1122"/>
                    <a:pt x="1570" y="1120"/>
                  </a:cubicBezTo>
                  <a:cubicBezTo>
                    <a:pt x="1569" y="1118"/>
                    <a:pt x="1569" y="1117"/>
                    <a:pt x="1568" y="1115"/>
                  </a:cubicBezTo>
                  <a:cubicBezTo>
                    <a:pt x="1567" y="1114"/>
                    <a:pt x="1567" y="1112"/>
                    <a:pt x="1566" y="1111"/>
                  </a:cubicBezTo>
                  <a:cubicBezTo>
                    <a:pt x="1565" y="1109"/>
                    <a:pt x="1565" y="1107"/>
                    <a:pt x="1564" y="1106"/>
                  </a:cubicBezTo>
                  <a:cubicBezTo>
                    <a:pt x="1563" y="1104"/>
                    <a:pt x="1563" y="1103"/>
                    <a:pt x="1562" y="1102"/>
                  </a:cubicBezTo>
                  <a:cubicBezTo>
                    <a:pt x="1561" y="1101"/>
                    <a:pt x="1560" y="1099"/>
                    <a:pt x="1559" y="1098"/>
                  </a:cubicBezTo>
                  <a:cubicBezTo>
                    <a:pt x="1558" y="1097"/>
                    <a:pt x="1558" y="1096"/>
                    <a:pt x="1557" y="1095"/>
                  </a:cubicBezTo>
                  <a:cubicBezTo>
                    <a:pt x="1556" y="1094"/>
                    <a:pt x="1555" y="1093"/>
                    <a:pt x="1554" y="1092"/>
                  </a:cubicBezTo>
                  <a:cubicBezTo>
                    <a:pt x="1553" y="1091"/>
                    <a:pt x="1553" y="1091"/>
                    <a:pt x="1552" y="1090"/>
                  </a:cubicBezTo>
                  <a:cubicBezTo>
                    <a:pt x="1550" y="1089"/>
                    <a:pt x="1548" y="1088"/>
                    <a:pt x="1546" y="1088"/>
                  </a:cubicBezTo>
                  <a:cubicBezTo>
                    <a:pt x="1536" y="1088"/>
                    <a:pt x="1527" y="1084"/>
                    <a:pt x="1518" y="1080"/>
                  </a:cubicBezTo>
                  <a:cubicBezTo>
                    <a:pt x="1509" y="1076"/>
                    <a:pt x="1500" y="1072"/>
                    <a:pt x="1490" y="1072"/>
                  </a:cubicBezTo>
                  <a:cubicBezTo>
                    <a:pt x="1464" y="1072"/>
                    <a:pt x="1434" y="1058"/>
                    <a:pt x="1431" y="1036"/>
                  </a:cubicBezTo>
                  <a:cubicBezTo>
                    <a:pt x="1430" y="1029"/>
                    <a:pt x="1430" y="1023"/>
                    <a:pt x="1431" y="1017"/>
                  </a:cubicBezTo>
                  <a:cubicBezTo>
                    <a:pt x="1432" y="1005"/>
                    <a:pt x="1433" y="995"/>
                    <a:pt x="1423" y="980"/>
                  </a:cubicBezTo>
                  <a:cubicBezTo>
                    <a:pt x="1416" y="970"/>
                    <a:pt x="1409" y="961"/>
                    <a:pt x="1404" y="955"/>
                  </a:cubicBezTo>
                  <a:cubicBezTo>
                    <a:pt x="1395" y="945"/>
                    <a:pt x="1389" y="937"/>
                    <a:pt x="1389" y="929"/>
                  </a:cubicBezTo>
                  <a:cubicBezTo>
                    <a:pt x="1389" y="918"/>
                    <a:pt x="1403" y="904"/>
                    <a:pt x="1419" y="891"/>
                  </a:cubicBezTo>
                  <a:cubicBezTo>
                    <a:pt x="1420" y="890"/>
                    <a:pt x="1421" y="889"/>
                    <a:pt x="1422" y="888"/>
                  </a:cubicBezTo>
                  <a:cubicBezTo>
                    <a:pt x="1422" y="886"/>
                    <a:pt x="1420" y="882"/>
                    <a:pt x="1418" y="879"/>
                  </a:cubicBezTo>
                  <a:cubicBezTo>
                    <a:pt x="1415" y="872"/>
                    <a:pt x="1410" y="864"/>
                    <a:pt x="1410" y="856"/>
                  </a:cubicBezTo>
                  <a:cubicBezTo>
                    <a:pt x="1410" y="853"/>
                    <a:pt x="1409" y="848"/>
                    <a:pt x="1408" y="844"/>
                  </a:cubicBezTo>
                  <a:cubicBezTo>
                    <a:pt x="1405" y="832"/>
                    <a:pt x="1402" y="816"/>
                    <a:pt x="1412" y="805"/>
                  </a:cubicBezTo>
                  <a:cubicBezTo>
                    <a:pt x="1421" y="793"/>
                    <a:pt x="1428" y="782"/>
                    <a:pt x="1417" y="759"/>
                  </a:cubicBezTo>
                  <a:cubicBezTo>
                    <a:pt x="1410" y="745"/>
                    <a:pt x="1414" y="732"/>
                    <a:pt x="1418" y="720"/>
                  </a:cubicBezTo>
                  <a:cubicBezTo>
                    <a:pt x="1422" y="707"/>
                    <a:pt x="1426" y="694"/>
                    <a:pt x="1419" y="679"/>
                  </a:cubicBezTo>
                  <a:cubicBezTo>
                    <a:pt x="1413" y="665"/>
                    <a:pt x="1405" y="653"/>
                    <a:pt x="1398" y="642"/>
                  </a:cubicBezTo>
                  <a:cubicBezTo>
                    <a:pt x="1388" y="625"/>
                    <a:pt x="1382" y="614"/>
                    <a:pt x="1383" y="605"/>
                  </a:cubicBezTo>
                  <a:cubicBezTo>
                    <a:pt x="1384" y="604"/>
                    <a:pt x="1385" y="602"/>
                    <a:pt x="1386" y="601"/>
                  </a:cubicBezTo>
                  <a:cubicBezTo>
                    <a:pt x="1386" y="600"/>
                    <a:pt x="1387" y="599"/>
                    <a:pt x="1387" y="599"/>
                  </a:cubicBezTo>
                  <a:cubicBezTo>
                    <a:pt x="1388" y="598"/>
                    <a:pt x="1389" y="597"/>
                    <a:pt x="1390" y="596"/>
                  </a:cubicBezTo>
                  <a:cubicBezTo>
                    <a:pt x="1390" y="595"/>
                    <a:pt x="1391" y="594"/>
                    <a:pt x="1392" y="594"/>
                  </a:cubicBezTo>
                  <a:cubicBezTo>
                    <a:pt x="1393" y="593"/>
                    <a:pt x="1394" y="592"/>
                    <a:pt x="1396" y="591"/>
                  </a:cubicBezTo>
                  <a:cubicBezTo>
                    <a:pt x="1396" y="590"/>
                    <a:pt x="1397" y="590"/>
                    <a:pt x="1398" y="589"/>
                  </a:cubicBezTo>
                  <a:cubicBezTo>
                    <a:pt x="1395" y="583"/>
                    <a:pt x="1393" y="577"/>
                    <a:pt x="1393" y="571"/>
                  </a:cubicBezTo>
                  <a:cubicBezTo>
                    <a:pt x="1393" y="539"/>
                    <a:pt x="1371" y="456"/>
                    <a:pt x="1359" y="439"/>
                  </a:cubicBezTo>
                  <a:cubicBezTo>
                    <a:pt x="1353" y="431"/>
                    <a:pt x="1340" y="424"/>
                    <a:pt x="1328" y="417"/>
                  </a:cubicBezTo>
                  <a:cubicBezTo>
                    <a:pt x="1312" y="408"/>
                    <a:pt x="1299" y="401"/>
                    <a:pt x="1299" y="390"/>
                  </a:cubicBezTo>
                  <a:cubicBezTo>
                    <a:pt x="1299" y="376"/>
                    <a:pt x="1299" y="358"/>
                    <a:pt x="1271" y="346"/>
                  </a:cubicBezTo>
                  <a:cubicBezTo>
                    <a:pt x="1242" y="333"/>
                    <a:pt x="1225" y="284"/>
                    <a:pt x="1229" y="265"/>
                  </a:cubicBezTo>
                  <a:cubicBezTo>
                    <a:pt x="1230" y="258"/>
                    <a:pt x="1235" y="253"/>
                    <a:pt x="1241" y="253"/>
                  </a:cubicBezTo>
                  <a:cubicBezTo>
                    <a:pt x="1248" y="253"/>
                    <a:pt x="1257" y="241"/>
                    <a:pt x="1264" y="231"/>
                  </a:cubicBezTo>
                  <a:cubicBezTo>
                    <a:pt x="1271" y="220"/>
                    <a:pt x="1279" y="209"/>
                    <a:pt x="1288" y="204"/>
                  </a:cubicBezTo>
                  <a:cubicBezTo>
                    <a:pt x="1296" y="200"/>
                    <a:pt x="1307" y="185"/>
                    <a:pt x="1312" y="168"/>
                  </a:cubicBezTo>
                  <a:cubicBezTo>
                    <a:pt x="1316" y="153"/>
                    <a:pt x="1315" y="141"/>
                    <a:pt x="1309" y="132"/>
                  </a:cubicBezTo>
                  <a:cubicBezTo>
                    <a:pt x="1299" y="116"/>
                    <a:pt x="1298" y="79"/>
                    <a:pt x="1308" y="15"/>
                  </a:cubicBezTo>
                  <a:cubicBezTo>
                    <a:pt x="1289" y="14"/>
                    <a:pt x="1266" y="9"/>
                    <a:pt x="1241" y="1"/>
                  </a:cubicBezTo>
                  <a:cubicBezTo>
                    <a:pt x="1240" y="0"/>
                    <a:pt x="1238" y="0"/>
                    <a:pt x="1234" y="0"/>
                  </a:cubicBezTo>
                  <a:cubicBezTo>
                    <a:pt x="1225" y="0"/>
                    <a:pt x="1213" y="2"/>
                    <a:pt x="1200" y="4"/>
                  </a:cubicBezTo>
                  <a:cubicBezTo>
                    <a:pt x="1188" y="6"/>
                    <a:pt x="1175" y="8"/>
                    <a:pt x="1165" y="9"/>
                  </a:cubicBezTo>
                  <a:cubicBezTo>
                    <a:pt x="1157" y="9"/>
                    <a:pt x="1144" y="15"/>
                    <a:pt x="1130" y="20"/>
                  </a:cubicBezTo>
                  <a:cubicBezTo>
                    <a:pt x="1110" y="28"/>
                    <a:pt x="1091" y="36"/>
                    <a:pt x="1075" y="36"/>
                  </a:cubicBezTo>
                  <a:cubicBezTo>
                    <a:pt x="1066" y="36"/>
                    <a:pt x="1059" y="33"/>
                    <a:pt x="1055" y="29"/>
                  </a:cubicBezTo>
                  <a:cubicBezTo>
                    <a:pt x="1054" y="28"/>
                    <a:pt x="1049" y="25"/>
                    <a:pt x="1022" y="25"/>
                  </a:cubicBezTo>
                  <a:cubicBezTo>
                    <a:pt x="982" y="25"/>
                    <a:pt x="918" y="32"/>
                    <a:pt x="862" y="38"/>
                  </a:cubicBezTo>
                  <a:cubicBezTo>
                    <a:pt x="824" y="43"/>
                    <a:pt x="791" y="47"/>
                    <a:pt x="772" y="47"/>
                  </a:cubicBezTo>
                  <a:cubicBezTo>
                    <a:pt x="742" y="48"/>
                    <a:pt x="720" y="67"/>
                    <a:pt x="702" y="84"/>
                  </a:cubicBezTo>
                  <a:cubicBezTo>
                    <a:pt x="686" y="97"/>
                    <a:pt x="671" y="110"/>
                    <a:pt x="654" y="110"/>
                  </a:cubicBezTo>
                  <a:cubicBezTo>
                    <a:pt x="621" y="110"/>
                    <a:pt x="567" y="139"/>
                    <a:pt x="538" y="171"/>
                  </a:cubicBezTo>
                  <a:cubicBezTo>
                    <a:pt x="532" y="178"/>
                    <a:pt x="524" y="183"/>
                    <a:pt x="514" y="185"/>
                  </a:cubicBezTo>
                  <a:cubicBezTo>
                    <a:pt x="517" y="191"/>
                    <a:pt x="520" y="196"/>
                    <a:pt x="522" y="199"/>
                  </a:cubicBezTo>
                  <a:cubicBezTo>
                    <a:pt x="539" y="220"/>
                    <a:pt x="546" y="246"/>
                    <a:pt x="546" y="283"/>
                  </a:cubicBezTo>
                  <a:cubicBezTo>
                    <a:pt x="546" y="292"/>
                    <a:pt x="545" y="301"/>
                    <a:pt x="544" y="311"/>
                  </a:cubicBezTo>
                  <a:cubicBezTo>
                    <a:pt x="543" y="324"/>
                    <a:pt x="541" y="345"/>
                    <a:pt x="546" y="346"/>
                  </a:cubicBezTo>
                  <a:cubicBezTo>
                    <a:pt x="568" y="350"/>
                    <a:pt x="581" y="403"/>
                    <a:pt x="581" y="403"/>
                  </a:cubicBezTo>
                  <a:cubicBezTo>
                    <a:pt x="583" y="414"/>
                    <a:pt x="580" y="425"/>
                    <a:pt x="575" y="432"/>
                  </a:cubicBezTo>
                  <a:cubicBezTo>
                    <a:pt x="570" y="437"/>
                    <a:pt x="564" y="440"/>
                    <a:pt x="558" y="440"/>
                  </a:cubicBezTo>
                  <a:cubicBezTo>
                    <a:pt x="554" y="440"/>
                    <a:pt x="548" y="440"/>
                    <a:pt x="540" y="439"/>
                  </a:cubicBezTo>
                  <a:cubicBezTo>
                    <a:pt x="524" y="438"/>
                    <a:pt x="503" y="437"/>
                    <a:pt x="485" y="437"/>
                  </a:cubicBezTo>
                  <a:cubicBezTo>
                    <a:pt x="460" y="437"/>
                    <a:pt x="453" y="440"/>
                    <a:pt x="451" y="440"/>
                  </a:cubicBezTo>
                  <a:cubicBezTo>
                    <a:pt x="451" y="443"/>
                    <a:pt x="451" y="445"/>
                    <a:pt x="450" y="447"/>
                  </a:cubicBezTo>
                  <a:cubicBezTo>
                    <a:pt x="444" y="463"/>
                    <a:pt x="421" y="473"/>
                    <a:pt x="401" y="473"/>
                  </a:cubicBezTo>
                  <a:cubicBezTo>
                    <a:pt x="397" y="473"/>
                    <a:pt x="394" y="472"/>
                    <a:pt x="391" y="472"/>
                  </a:cubicBezTo>
                  <a:cubicBezTo>
                    <a:pt x="387" y="472"/>
                    <a:pt x="384" y="472"/>
                    <a:pt x="384" y="472"/>
                  </a:cubicBezTo>
                  <a:cubicBezTo>
                    <a:pt x="383" y="474"/>
                    <a:pt x="382" y="481"/>
                    <a:pt x="382" y="487"/>
                  </a:cubicBezTo>
                  <a:cubicBezTo>
                    <a:pt x="381" y="495"/>
                    <a:pt x="381" y="502"/>
                    <a:pt x="381" y="509"/>
                  </a:cubicBezTo>
                  <a:cubicBezTo>
                    <a:pt x="382" y="521"/>
                    <a:pt x="382" y="530"/>
                    <a:pt x="377" y="536"/>
                  </a:cubicBezTo>
                  <a:cubicBezTo>
                    <a:pt x="374" y="538"/>
                    <a:pt x="370" y="540"/>
                    <a:pt x="366" y="54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89" name="Freeform 22">
              <a:extLst>
                <a:ext uri="{FF2B5EF4-FFF2-40B4-BE49-F238E27FC236}">
                  <a16:creationId xmlns:a16="http://schemas.microsoft.com/office/drawing/2014/main" id="{9A8E88FA-CC28-46F2-BFA4-A0618DE40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9025" y="3149029"/>
              <a:ext cx="486668" cy="465991"/>
            </a:xfrm>
            <a:custGeom>
              <a:avLst/>
              <a:gdLst>
                <a:gd name="T0" fmla="*/ 1136 w 1143"/>
                <a:gd name="T1" fmla="*/ 105 h 1093"/>
                <a:gd name="T2" fmla="*/ 1142 w 1143"/>
                <a:gd name="T3" fmla="*/ 89 h 1093"/>
                <a:gd name="T4" fmla="*/ 1074 w 1143"/>
                <a:gd name="T5" fmla="*/ 69 h 1093"/>
                <a:gd name="T6" fmla="*/ 986 w 1143"/>
                <a:gd name="T7" fmla="*/ 32 h 1093"/>
                <a:gd name="T8" fmla="*/ 763 w 1143"/>
                <a:gd name="T9" fmla="*/ 85 h 1093"/>
                <a:gd name="T10" fmla="*/ 772 w 1143"/>
                <a:gd name="T11" fmla="*/ 188 h 1093"/>
                <a:gd name="T12" fmla="*/ 646 w 1143"/>
                <a:gd name="T13" fmla="*/ 190 h 1093"/>
                <a:gd name="T14" fmla="*/ 439 w 1143"/>
                <a:gd name="T15" fmla="*/ 113 h 1093"/>
                <a:gd name="T16" fmla="*/ 382 w 1143"/>
                <a:gd name="T17" fmla="*/ 42 h 1093"/>
                <a:gd name="T18" fmla="*/ 273 w 1143"/>
                <a:gd name="T19" fmla="*/ 12 h 1093"/>
                <a:gd name="T20" fmla="*/ 224 w 1143"/>
                <a:gd name="T21" fmla="*/ 16 h 1093"/>
                <a:gd name="T22" fmla="*/ 161 w 1143"/>
                <a:gd name="T23" fmla="*/ 30 h 1093"/>
                <a:gd name="T24" fmla="*/ 125 w 1143"/>
                <a:gd name="T25" fmla="*/ 59 h 1093"/>
                <a:gd name="T26" fmla="*/ 68 w 1143"/>
                <a:gd name="T27" fmla="*/ 113 h 1093"/>
                <a:gd name="T28" fmla="*/ 49 w 1143"/>
                <a:gd name="T29" fmla="*/ 206 h 1093"/>
                <a:gd name="T30" fmla="*/ 1 w 1143"/>
                <a:gd name="T31" fmla="*/ 249 h 1093"/>
                <a:gd name="T32" fmla="*/ 15 w 1143"/>
                <a:gd name="T33" fmla="*/ 277 h 1093"/>
                <a:gd name="T34" fmla="*/ 35 w 1143"/>
                <a:gd name="T35" fmla="*/ 364 h 1093"/>
                <a:gd name="T36" fmla="*/ 27 w 1143"/>
                <a:gd name="T37" fmla="*/ 453 h 1093"/>
                <a:gd name="T38" fmla="*/ 28 w 1143"/>
                <a:gd name="T39" fmla="*/ 497 h 1093"/>
                <a:gd name="T40" fmla="*/ 38 w 1143"/>
                <a:gd name="T41" fmla="*/ 536 h 1093"/>
                <a:gd name="T42" fmla="*/ 6 w 1143"/>
                <a:gd name="T43" fmla="*/ 570 h 1093"/>
                <a:gd name="T44" fmla="*/ 39 w 1143"/>
                <a:gd name="T45" fmla="*/ 614 h 1093"/>
                <a:gd name="T46" fmla="*/ 49 w 1143"/>
                <a:gd name="T47" fmla="*/ 676 h 1093"/>
                <a:gd name="T48" fmla="*/ 129 w 1143"/>
                <a:gd name="T49" fmla="*/ 710 h 1093"/>
                <a:gd name="T50" fmla="*/ 195 w 1143"/>
                <a:gd name="T51" fmla="*/ 783 h 1093"/>
                <a:gd name="T52" fmla="*/ 233 w 1143"/>
                <a:gd name="T53" fmla="*/ 785 h 1093"/>
                <a:gd name="T54" fmla="*/ 250 w 1143"/>
                <a:gd name="T55" fmla="*/ 787 h 1093"/>
                <a:gd name="T56" fmla="*/ 264 w 1143"/>
                <a:gd name="T57" fmla="*/ 790 h 1093"/>
                <a:gd name="T58" fmla="*/ 280 w 1143"/>
                <a:gd name="T59" fmla="*/ 794 h 1093"/>
                <a:gd name="T60" fmla="*/ 294 w 1143"/>
                <a:gd name="T61" fmla="*/ 799 h 1093"/>
                <a:gd name="T62" fmla="*/ 347 w 1143"/>
                <a:gd name="T63" fmla="*/ 844 h 1093"/>
                <a:gd name="T64" fmla="*/ 405 w 1143"/>
                <a:gd name="T65" fmla="*/ 822 h 1093"/>
                <a:gd name="T66" fmla="*/ 482 w 1143"/>
                <a:gd name="T67" fmla="*/ 783 h 1093"/>
                <a:gd name="T68" fmla="*/ 1055 w 1143"/>
                <a:gd name="T69" fmla="*/ 1056 h 1093"/>
                <a:gd name="T70" fmla="*/ 1126 w 1143"/>
                <a:gd name="T71" fmla="*/ 907 h 1093"/>
                <a:gd name="T72" fmla="*/ 1126 w 1143"/>
                <a:gd name="T73" fmla="*/ 314 h 1093"/>
                <a:gd name="T74" fmla="*/ 1127 w 1143"/>
                <a:gd name="T75" fmla="*/ 19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3" h="1093">
                  <a:moveTo>
                    <a:pt x="1133" y="164"/>
                  </a:moveTo>
                  <a:cubicBezTo>
                    <a:pt x="1130" y="150"/>
                    <a:pt x="1126" y="133"/>
                    <a:pt x="1136" y="105"/>
                  </a:cubicBezTo>
                  <a:lnTo>
                    <a:pt x="1137" y="101"/>
                  </a:lnTo>
                  <a:cubicBezTo>
                    <a:pt x="1139" y="97"/>
                    <a:pt x="1140" y="93"/>
                    <a:pt x="1142" y="89"/>
                  </a:cubicBezTo>
                  <a:cubicBezTo>
                    <a:pt x="1141" y="89"/>
                    <a:pt x="1141" y="88"/>
                    <a:pt x="1141" y="87"/>
                  </a:cubicBezTo>
                  <a:cubicBezTo>
                    <a:pt x="1137" y="78"/>
                    <a:pt x="1115" y="74"/>
                    <a:pt x="1074" y="69"/>
                  </a:cubicBezTo>
                  <a:cubicBezTo>
                    <a:pt x="1065" y="67"/>
                    <a:pt x="1054" y="66"/>
                    <a:pt x="1043" y="64"/>
                  </a:cubicBezTo>
                  <a:cubicBezTo>
                    <a:pt x="1009" y="59"/>
                    <a:pt x="997" y="45"/>
                    <a:pt x="986" y="32"/>
                  </a:cubicBezTo>
                  <a:cubicBezTo>
                    <a:pt x="974" y="18"/>
                    <a:pt x="964" y="6"/>
                    <a:pt x="927" y="4"/>
                  </a:cubicBezTo>
                  <a:cubicBezTo>
                    <a:pt x="852" y="0"/>
                    <a:pt x="764" y="60"/>
                    <a:pt x="763" y="85"/>
                  </a:cubicBezTo>
                  <a:cubicBezTo>
                    <a:pt x="763" y="96"/>
                    <a:pt x="767" y="107"/>
                    <a:pt x="772" y="120"/>
                  </a:cubicBezTo>
                  <a:cubicBezTo>
                    <a:pt x="780" y="141"/>
                    <a:pt x="789" y="165"/>
                    <a:pt x="772" y="188"/>
                  </a:cubicBezTo>
                  <a:cubicBezTo>
                    <a:pt x="758" y="206"/>
                    <a:pt x="736" y="216"/>
                    <a:pt x="711" y="216"/>
                  </a:cubicBezTo>
                  <a:cubicBezTo>
                    <a:pt x="688" y="216"/>
                    <a:pt x="664" y="207"/>
                    <a:pt x="646" y="190"/>
                  </a:cubicBezTo>
                  <a:cubicBezTo>
                    <a:pt x="606" y="154"/>
                    <a:pt x="549" y="141"/>
                    <a:pt x="509" y="141"/>
                  </a:cubicBezTo>
                  <a:cubicBezTo>
                    <a:pt x="480" y="141"/>
                    <a:pt x="454" y="130"/>
                    <a:pt x="439" y="113"/>
                  </a:cubicBezTo>
                  <a:cubicBezTo>
                    <a:pt x="430" y="102"/>
                    <a:pt x="426" y="91"/>
                    <a:pt x="427" y="80"/>
                  </a:cubicBezTo>
                  <a:cubicBezTo>
                    <a:pt x="430" y="62"/>
                    <a:pt x="423" y="51"/>
                    <a:pt x="382" y="42"/>
                  </a:cubicBezTo>
                  <a:cubicBezTo>
                    <a:pt x="370" y="40"/>
                    <a:pt x="358" y="35"/>
                    <a:pt x="346" y="30"/>
                  </a:cubicBezTo>
                  <a:cubicBezTo>
                    <a:pt x="325" y="21"/>
                    <a:pt x="303" y="12"/>
                    <a:pt x="273" y="12"/>
                  </a:cubicBezTo>
                  <a:cubicBezTo>
                    <a:pt x="264" y="12"/>
                    <a:pt x="255" y="13"/>
                    <a:pt x="246" y="14"/>
                  </a:cubicBezTo>
                  <a:cubicBezTo>
                    <a:pt x="239" y="15"/>
                    <a:pt x="231" y="16"/>
                    <a:pt x="224" y="16"/>
                  </a:cubicBezTo>
                  <a:cubicBezTo>
                    <a:pt x="198" y="16"/>
                    <a:pt x="178" y="8"/>
                    <a:pt x="163" y="0"/>
                  </a:cubicBezTo>
                  <a:cubicBezTo>
                    <a:pt x="162" y="13"/>
                    <a:pt x="161" y="23"/>
                    <a:pt x="161" y="30"/>
                  </a:cubicBezTo>
                  <a:cubicBezTo>
                    <a:pt x="162" y="54"/>
                    <a:pt x="142" y="57"/>
                    <a:pt x="132" y="58"/>
                  </a:cubicBezTo>
                  <a:cubicBezTo>
                    <a:pt x="129" y="58"/>
                    <a:pt x="126" y="59"/>
                    <a:pt x="125" y="59"/>
                  </a:cubicBezTo>
                  <a:cubicBezTo>
                    <a:pt x="121" y="61"/>
                    <a:pt x="98" y="83"/>
                    <a:pt x="86" y="95"/>
                  </a:cubicBezTo>
                  <a:cubicBezTo>
                    <a:pt x="78" y="103"/>
                    <a:pt x="71" y="110"/>
                    <a:pt x="68" y="113"/>
                  </a:cubicBezTo>
                  <a:cubicBezTo>
                    <a:pt x="60" y="120"/>
                    <a:pt x="59" y="133"/>
                    <a:pt x="63" y="140"/>
                  </a:cubicBezTo>
                  <a:cubicBezTo>
                    <a:pt x="69" y="152"/>
                    <a:pt x="59" y="188"/>
                    <a:pt x="49" y="206"/>
                  </a:cubicBezTo>
                  <a:cubicBezTo>
                    <a:pt x="43" y="218"/>
                    <a:pt x="30" y="227"/>
                    <a:pt x="18" y="235"/>
                  </a:cubicBezTo>
                  <a:cubicBezTo>
                    <a:pt x="12" y="239"/>
                    <a:pt x="2" y="246"/>
                    <a:pt x="1" y="249"/>
                  </a:cubicBezTo>
                  <a:cubicBezTo>
                    <a:pt x="0" y="252"/>
                    <a:pt x="5" y="260"/>
                    <a:pt x="10" y="268"/>
                  </a:cubicBezTo>
                  <a:cubicBezTo>
                    <a:pt x="11" y="271"/>
                    <a:pt x="13" y="274"/>
                    <a:pt x="15" y="277"/>
                  </a:cubicBezTo>
                  <a:cubicBezTo>
                    <a:pt x="21" y="288"/>
                    <a:pt x="29" y="301"/>
                    <a:pt x="36" y="315"/>
                  </a:cubicBezTo>
                  <a:cubicBezTo>
                    <a:pt x="44" y="334"/>
                    <a:pt x="39" y="350"/>
                    <a:pt x="35" y="364"/>
                  </a:cubicBezTo>
                  <a:cubicBezTo>
                    <a:pt x="31" y="376"/>
                    <a:pt x="28" y="385"/>
                    <a:pt x="33" y="395"/>
                  </a:cubicBezTo>
                  <a:cubicBezTo>
                    <a:pt x="46" y="421"/>
                    <a:pt x="40" y="437"/>
                    <a:pt x="27" y="453"/>
                  </a:cubicBezTo>
                  <a:cubicBezTo>
                    <a:pt x="21" y="460"/>
                    <a:pt x="23" y="471"/>
                    <a:pt x="26" y="482"/>
                  </a:cubicBezTo>
                  <a:cubicBezTo>
                    <a:pt x="27" y="487"/>
                    <a:pt x="28" y="492"/>
                    <a:pt x="28" y="497"/>
                  </a:cubicBezTo>
                  <a:cubicBezTo>
                    <a:pt x="28" y="502"/>
                    <a:pt x="32" y="509"/>
                    <a:pt x="35" y="514"/>
                  </a:cubicBezTo>
                  <a:cubicBezTo>
                    <a:pt x="39" y="523"/>
                    <a:pt x="43" y="531"/>
                    <a:pt x="38" y="536"/>
                  </a:cubicBezTo>
                  <a:cubicBezTo>
                    <a:pt x="37" y="537"/>
                    <a:pt x="35" y="539"/>
                    <a:pt x="32" y="541"/>
                  </a:cubicBezTo>
                  <a:cubicBezTo>
                    <a:pt x="15" y="556"/>
                    <a:pt x="6" y="565"/>
                    <a:pt x="6" y="570"/>
                  </a:cubicBezTo>
                  <a:cubicBezTo>
                    <a:pt x="6" y="574"/>
                    <a:pt x="12" y="580"/>
                    <a:pt x="19" y="588"/>
                  </a:cubicBezTo>
                  <a:cubicBezTo>
                    <a:pt x="25" y="595"/>
                    <a:pt x="32" y="603"/>
                    <a:pt x="39" y="614"/>
                  </a:cubicBezTo>
                  <a:cubicBezTo>
                    <a:pt x="52" y="633"/>
                    <a:pt x="50" y="647"/>
                    <a:pt x="49" y="659"/>
                  </a:cubicBezTo>
                  <a:cubicBezTo>
                    <a:pt x="48" y="665"/>
                    <a:pt x="48" y="670"/>
                    <a:pt x="49" y="676"/>
                  </a:cubicBezTo>
                  <a:cubicBezTo>
                    <a:pt x="51" y="691"/>
                    <a:pt x="75" y="701"/>
                    <a:pt x="96" y="701"/>
                  </a:cubicBezTo>
                  <a:cubicBezTo>
                    <a:pt x="109" y="701"/>
                    <a:pt x="120" y="706"/>
                    <a:pt x="129" y="710"/>
                  </a:cubicBezTo>
                  <a:cubicBezTo>
                    <a:pt x="137" y="714"/>
                    <a:pt x="144" y="718"/>
                    <a:pt x="152" y="718"/>
                  </a:cubicBezTo>
                  <a:cubicBezTo>
                    <a:pt x="174" y="718"/>
                    <a:pt x="186" y="749"/>
                    <a:pt x="195" y="783"/>
                  </a:cubicBezTo>
                  <a:cubicBezTo>
                    <a:pt x="202" y="783"/>
                    <a:pt x="216" y="783"/>
                    <a:pt x="232" y="785"/>
                  </a:cubicBezTo>
                  <a:lnTo>
                    <a:pt x="233" y="785"/>
                  </a:lnTo>
                  <a:cubicBezTo>
                    <a:pt x="238" y="786"/>
                    <a:pt x="242" y="786"/>
                    <a:pt x="247" y="787"/>
                  </a:cubicBezTo>
                  <a:cubicBezTo>
                    <a:pt x="248" y="787"/>
                    <a:pt x="249" y="787"/>
                    <a:pt x="250" y="787"/>
                  </a:cubicBezTo>
                  <a:cubicBezTo>
                    <a:pt x="254" y="788"/>
                    <a:pt x="259" y="789"/>
                    <a:pt x="263" y="790"/>
                  </a:cubicBezTo>
                  <a:cubicBezTo>
                    <a:pt x="264" y="790"/>
                    <a:pt x="264" y="790"/>
                    <a:pt x="264" y="790"/>
                  </a:cubicBezTo>
                  <a:cubicBezTo>
                    <a:pt x="269" y="791"/>
                    <a:pt x="273" y="792"/>
                    <a:pt x="278" y="793"/>
                  </a:cubicBezTo>
                  <a:cubicBezTo>
                    <a:pt x="278" y="794"/>
                    <a:pt x="279" y="794"/>
                    <a:pt x="280" y="794"/>
                  </a:cubicBezTo>
                  <a:cubicBezTo>
                    <a:pt x="285" y="795"/>
                    <a:pt x="289" y="797"/>
                    <a:pt x="292" y="798"/>
                  </a:cubicBezTo>
                  <a:cubicBezTo>
                    <a:pt x="293" y="799"/>
                    <a:pt x="294" y="799"/>
                    <a:pt x="294" y="799"/>
                  </a:cubicBezTo>
                  <a:cubicBezTo>
                    <a:pt x="298" y="801"/>
                    <a:pt x="302" y="803"/>
                    <a:pt x="305" y="805"/>
                  </a:cubicBezTo>
                  <a:cubicBezTo>
                    <a:pt x="325" y="819"/>
                    <a:pt x="339" y="834"/>
                    <a:pt x="347" y="844"/>
                  </a:cubicBezTo>
                  <a:cubicBezTo>
                    <a:pt x="349" y="847"/>
                    <a:pt x="351" y="849"/>
                    <a:pt x="352" y="850"/>
                  </a:cubicBezTo>
                  <a:lnTo>
                    <a:pt x="405" y="822"/>
                  </a:lnTo>
                  <a:lnTo>
                    <a:pt x="479" y="782"/>
                  </a:lnTo>
                  <a:lnTo>
                    <a:pt x="482" y="783"/>
                  </a:lnTo>
                  <a:lnTo>
                    <a:pt x="1055" y="1092"/>
                  </a:lnTo>
                  <a:lnTo>
                    <a:pt x="1055" y="1056"/>
                  </a:lnTo>
                  <a:lnTo>
                    <a:pt x="1126" y="1056"/>
                  </a:lnTo>
                  <a:lnTo>
                    <a:pt x="1126" y="907"/>
                  </a:lnTo>
                  <a:lnTo>
                    <a:pt x="1126" y="895"/>
                  </a:lnTo>
                  <a:lnTo>
                    <a:pt x="1126" y="314"/>
                  </a:lnTo>
                  <a:cubicBezTo>
                    <a:pt x="1126" y="296"/>
                    <a:pt x="1123" y="279"/>
                    <a:pt x="1120" y="265"/>
                  </a:cubicBezTo>
                  <a:cubicBezTo>
                    <a:pt x="1115" y="239"/>
                    <a:pt x="1111" y="217"/>
                    <a:pt x="1127" y="197"/>
                  </a:cubicBezTo>
                  <a:cubicBezTo>
                    <a:pt x="1137" y="186"/>
                    <a:pt x="1136" y="178"/>
                    <a:pt x="1133" y="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0" name="Freeform 23">
              <a:extLst>
                <a:ext uri="{FF2B5EF4-FFF2-40B4-BE49-F238E27FC236}">
                  <a16:creationId xmlns:a16="http://schemas.microsoft.com/office/drawing/2014/main" id="{BF36DB8E-1C0F-4EB1-B3D1-D25C20296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7823" y="3814194"/>
              <a:ext cx="82676" cy="22548"/>
            </a:xfrm>
            <a:custGeom>
              <a:avLst/>
              <a:gdLst>
                <a:gd name="T0" fmla="*/ 9 w 196"/>
                <a:gd name="T1" fmla="*/ 49 h 52"/>
                <a:gd name="T2" fmla="*/ 15 w 196"/>
                <a:gd name="T3" fmla="*/ 49 h 52"/>
                <a:gd name="T4" fmla="*/ 98 w 196"/>
                <a:gd name="T5" fmla="*/ 26 h 52"/>
                <a:gd name="T6" fmla="*/ 112 w 196"/>
                <a:gd name="T7" fmla="*/ 20 h 52"/>
                <a:gd name="T8" fmla="*/ 142 w 196"/>
                <a:gd name="T9" fmla="*/ 31 h 52"/>
                <a:gd name="T10" fmla="*/ 167 w 196"/>
                <a:gd name="T11" fmla="*/ 42 h 52"/>
                <a:gd name="T12" fmla="*/ 195 w 196"/>
                <a:gd name="T13" fmla="*/ 37 h 52"/>
                <a:gd name="T14" fmla="*/ 171 w 196"/>
                <a:gd name="T15" fmla="*/ 35 h 52"/>
                <a:gd name="T16" fmla="*/ 132 w 196"/>
                <a:gd name="T17" fmla="*/ 13 h 52"/>
                <a:gd name="T18" fmla="*/ 110 w 196"/>
                <a:gd name="T19" fmla="*/ 0 h 52"/>
                <a:gd name="T20" fmla="*/ 102 w 196"/>
                <a:gd name="T21" fmla="*/ 3 h 52"/>
                <a:gd name="T22" fmla="*/ 83 w 196"/>
                <a:gd name="T23" fmla="*/ 11 h 52"/>
                <a:gd name="T24" fmla="*/ 82 w 196"/>
                <a:gd name="T25" fmla="*/ 11 h 52"/>
                <a:gd name="T26" fmla="*/ 29 w 196"/>
                <a:gd name="T27" fmla="*/ 21 h 52"/>
                <a:gd name="T28" fmla="*/ 29 w 196"/>
                <a:gd name="T29" fmla="*/ 21 h 52"/>
                <a:gd name="T30" fmla="*/ 28 w 196"/>
                <a:gd name="T31" fmla="*/ 21 h 52"/>
                <a:gd name="T32" fmla="*/ 18 w 196"/>
                <a:gd name="T33" fmla="*/ 20 h 52"/>
                <a:gd name="T34" fmla="*/ 12 w 196"/>
                <a:gd name="T35" fmla="*/ 20 h 52"/>
                <a:gd name="T36" fmla="*/ 8 w 196"/>
                <a:gd name="T37" fmla="*/ 20 h 52"/>
                <a:gd name="T38" fmla="*/ 4 w 196"/>
                <a:gd name="T39" fmla="*/ 37 h 52"/>
                <a:gd name="T40" fmla="*/ 0 w 196"/>
                <a:gd name="T41" fmla="*/ 51 h 52"/>
                <a:gd name="T42" fmla="*/ 0 w 196"/>
                <a:gd name="T43" fmla="*/ 51 h 52"/>
                <a:gd name="T44" fmla="*/ 8 w 196"/>
                <a:gd name="T45" fmla="*/ 50 h 52"/>
                <a:gd name="T46" fmla="*/ 9 w 196"/>
                <a:gd name="T47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52">
                  <a:moveTo>
                    <a:pt x="9" y="49"/>
                  </a:moveTo>
                  <a:cubicBezTo>
                    <a:pt x="11" y="49"/>
                    <a:pt x="13" y="49"/>
                    <a:pt x="15" y="49"/>
                  </a:cubicBezTo>
                  <a:cubicBezTo>
                    <a:pt x="40" y="47"/>
                    <a:pt x="85" y="38"/>
                    <a:pt x="98" y="26"/>
                  </a:cubicBezTo>
                  <a:cubicBezTo>
                    <a:pt x="102" y="22"/>
                    <a:pt x="107" y="20"/>
                    <a:pt x="112" y="20"/>
                  </a:cubicBezTo>
                  <a:cubicBezTo>
                    <a:pt x="122" y="20"/>
                    <a:pt x="131" y="26"/>
                    <a:pt x="142" y="31"/>
                  </a:cubicBezTo>
                  <a:cubicBezTo>
                    <a:pt x="150" y="36"/>
                    <a:pt x="159" y="41"/>
                    <a:pt x="167" y="42"/>
                  </a:cubicBezTo>
                  <a:cubicBezTo>
                    <a:pt x="177" y="43"/>
                    <a:pt x="187" y="40"/>
                    <a:pt x="195" y="37"/>
                  </a:cubicBezTo>
                  <a:cubicBezTo>
                    <a:pt x="189" y="36"/>
                    <a:pt x="182" y="36"/>
                    <a:pt x="171" y="35"/>
                  </a:cubicBezTo>
                  <a:cubicBezTo>
                    <a:pt x="152" y="33"/>
                    <a:pt x="141" y="22"/>
                    <a:pt x="132" y="13"/>
                  </a:cubicBezTo>
                  <a:cubicBezTo>
                    <a:pt x="124" y="4"/>
                    <a:pt x="118" y="0"/>
                    <a:pt x="110" y="0"/>
                  </a:cubicBezTo>
                  <a:cubicBezTo>
                    <a:pt x="108" y="0"/>
                    <a:pt x="105" y="1"/>
                    <a:pt x="102" y="3"/>
                  </a:cubicBezTo>
                  <a:cubicBezTo>
                    <a:pt x="95" y="6"/>
                    <a:pt x="89" y="9"/>
                    <a:pt x="83" y="11"/>
                  </a:cubicBezTo>
                  <a:cubicBezTo>
                    <a:pt x="83" y="11"/>
                    <a:pt x="83" y="11"/>
                    <a:pt x="82" y="11"/>
                  </a:cubicBezTo>
                  <a:cubicBezTo>
                    <a:pt x="64" y="18"/>
                    <a:pt x="48" y="21"/>
                    <a:pt x="29" y="21"/>
                  </a:cubicBezTo>
                  <a:lnTo>
                    <a:pt x="29" y="21"/>
                  </a:lnTo>
                  <a:lnTo>
                    <a:pt x="28" y="21"/>
                  </a:lnTo>
                  <a:cubicBezTo>
                    <a:pt x="25" y="21"/>
                    <a:pt x="22" y="21"/>
                    <a:pt x="18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9" y="20"/>
                    <a:pt x="8" y="20"/>
                  </a:cubicBezTo>
                  <a:cubicBezTo>
                    <a:pt x="7" y="25"/>
                    <a:pt x="5" y="31"/>
                    <a:pt x="4" y="37"/>
                  </a:cubicBezTo>
                  <a:cubicBezTo>
                    <a:pt x="2" y="42"/>
                    <a:pt x="1" y="47"/>
                    <a:pt x="0" y="51"/>
                  </a:cubicBezTo>
                  <a:lnTo>
                    <a:pt x="0" y="51"/>
                  </a:lnTo>
                  <a:cubicBezTo>
                    <a:pt x="3" y="51"/>
                    <a:pt x="6" y="50"/>
                    <a:pt x="8" y="50"/>
                  </a:cubicBezTo>
                  <a:cubicBezTo>
                    <a:pt x="8" y="50"/>
                    <a:pt x="9" y="50"/>
                    <a:pt x="9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1" name="Freeform 24">
              <a:extLst>
                <a:ext uri="{FF2B5EF4-FFF2-40B4-BE49-F238E27FC236}">
                  <a16:creationId xmlns:a16="http://schemas.microsoft.com/office/drawing/2014/main" id="{6AEBB73C-F5CD-4DF2-ABC7-B3934B6B0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188" y="3840500"/>
              <a:ext cx="1879" cy="3758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2" name="Freeform 25">
              <a:extLst>
                <a:ext uri="{FF2B5EF4-FFF2-40B4-BE49-F238E27FC236}">
                  <a16:creationId xmlns:a16="http://schemas.microsoft.com/office/drawing/2014/main" id="{1011C9EC-D51C-4BB3-9FD2-579DCB276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7156" y="3724002"/>
              <a:ext cx="187904" cy="140925"/>
            </a:xfrm>
            <a:custGeom>
              <a:avLst/>
              <a:gdLst>
                <a:gd name="T0" fmla="*/ 92 w 439"/>
                <a:gd name="T1" fmla="*/ 315 h 330"/>
                <a:gd name="T2" fmla="*/ 94 w 439"/>
                <a:gd name="T3" fmla="*/ 318 h 330"/>
                <a:gd name="T4" fmla="*/ 96 w 439"/>
                <a:gd name="T5" fmla="*/ 321 h 330"/>
                <a:gd name="T6" fmla="*/ 138 w 439"/>
                <a:gd name="T7" fmla="*/ 304 h 330"/>
                <a:gd name="T8" fmla="*/ 258 w 439"/>
                <a:gd name="T9" fmla="*/ 296 h 330"/>
                <a:gd name="T10" fmla="*/ 263 w 439"/>
                <a:gd name="T11" fmla="*/ 298 h 330"/>
                <a:gd name="T12" fmla="*/ 263 w 439"/>
                <a:gd name="T13" fmla="*/ 292 h 330"/>
                <a:gd name="T14" fmla="*/ 271 w 439"/>
                <a:gd name="T15" fmla="*/ 293 h 330"/>
                <a:gd name="T16" fmla="*/ 385 w 439"/>
                <a:gd name="T17" fmla="*/ 329 h 330"/>
                <a:gd name="T18" fmla="*/ 438 w 439"/>
                <a:gd name="T19" fmla="*/ 320 h 330"/>
                <a:gd name="T20" fmla="*/ 438 w 439"/>
                <a:gd name="T21" fmla="*/ 306 h 330"/>
                <a:gd name="T22" fmla="*/ 438 w 439"/>
                <a:gd name="T23" fmla="*/ 290 h 330"/>
                <a:gd name="T24" fmla="*/ 438 w 439"/>
                <a:gd name="T25" fmla="*/ 282 h 330"/>
                <a:gd name="T26" fmla="*/ 437 w 439"/>
                <a:gd name="T27" fmla="*/ 278 h 330"/>
                <a:gd name="T28" fmla="*/ 413 w 439"/>
                <a:gd name="T29" fmla="*/ 246 h 330"/>
                <a:gd name="T30" fmla="*/ 385 w 439"/>
                <a:gd name="T31" fmla="*/ 190 h 330"/>
                <a:gd name="T32" fmla="*/ 371 w 439"/>
                <a:gd name="T33" fmla="*/ 160 h 330"/>
                <a:gd name="T34" fmla="*/ 365 w 439"/>
                <a:gd name="T35" fmla="*/ 143 h 330"/>
                <a:gd name="T36" fmla="*/ 365 w 439"/>
                <a:gd name="T37" fmla="*/ 143 h 330"/>
                <a:gd name="T38" fmla="*/ 359 w 439"/>
                <a:gd name="T39" fmla="*/ 133 h 330"/>
                <a:gd name="T40" fmla="*/ 352 w 439"/>
                <a:gd name="T41" fmla="*/ 124 h 330"/>
                <a:gd name="T42" fmla="*/ 343 w 439"/>
                <a:gd name="T43" fmla="*/ 116 h 330"/>
                <a:gd name="T44" fmla="*/ 283 w 439"/>
                <a:gd name="T45" fmla="*/ 56 h 330"/>
                <a:gd name="T46" fmla="*/ 251 w 439"/>
                <a:gd name="T47" fmla="*/ 41 h 330"/>
                <a:gd name="T48" fmla="*/ 208 w 439"/>
                <a:gd name="T49" fmla="*/ 3 h 330"/>
                <a:gd name="T50" fmla="*/ 156 w 439"/>
                <a:gd name="T51" fmla="*/ 8 h 330"/>
                <a:gd name="T52" fmla="*/ 153 w 439"/>
                <a:gd name="T53" fmla="*/ 9 h 330"/>
                <a:gd name="T54" fmla="*/ 112 w 439"/>
                <a:gd name="T55" fmla="*/ 11 h 330"/>
                <a:gd name="T56" fmla="*/ 62 w 439"/>
                <a:gd name="T57" fmla="*/ 23 h 330"/>
                <a:gd name="T58" fmla="*/ 58 w 439"/>
                <a:gd name="T59" fmla="*/ 31 h 330"/>
                <a:gd name="T60" fmla="*/ 53 w 439"/>
                <a:gd name="T61" fmla="*/ 39 h 330"/>
                <a:gd name="T62" fmla="*/ 45 w 439"/>
                <a:gd name="T63" fmla="*/ 44 h 330"/>
                <a:gd name="T64" fmla="*/ 23 w 439"/>
                <a:gd name="T65" fmla="*/ 106 h 330"/>
                <a:gd name="T66" fmla="*/ 56 w 439"/>
                <a:gd name="T67" fmla="*/ 220 h 330"/>
                <a:gd name="T68" fmla="*/ 160 w 439"/>
                <a:gd name="T69" fmla="*/ 200 h 330"/>
                <a:gd name="T70" fmla="*/ 220 w 439"/>
                <a:gd name="T71" fmla="*/ 235 h 330"/>
                <a:gd name="T72" fmla="*/ 272 w 439"/>
                <a:gd name="T73" fmla="*/ 247 h 330"/>
                <a:gd name="T74" fmla="*/ 213 w 439"/>
                <a:gd name="T75" fmla="*/ 265 h 330"/>
                <a:gd name="T76" fmla="*/ 184 w 439"/>
                <a:gd name="T77" fmla="*/ 254 h 330"/>
                <a:gd name="T78" fmla="*/ 154 w 439"/>
                <a:gd name="T79" fmla="*/ 247 h 330"/>
                <a:gd name="T80" fmla="*/ 46 w 439"/>
                <a:gd name="T81" fmla="*/ 276 h 330"/>
                <a:gd name="T82" fmla="*/ 59 w 439"/>
                <a:gd name="T83" fmla="*/ 309 h 330"/>
                <a:gd name="T84" fmla="*/ 67 w 439"/>
                <a:gd name="T85" fmla="*/ 308 h 330"/>
                <a:gd name="T86" fmla="*/ 91 w 439"/>
                <a:gd name="T87" fmla="*/ 31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330">
                  <a:moveTo>
                    <a:pt x="91" y="314"/>
                  </a:moveTo>
                  <a:cubicBezTo>
                    <a:pt x="91" y="314"/>
                    <a:pt x="92" y="314"/>
                    <a:pt x="92" y="315"/>
                  </a:cubicBezTo>
                  <a:lnTo>
                    <a:pt x="92" y="315"/>
                  </a:lnTo>
                  <a:cubicBezTo>
                    <a:pt x="93" y="316"/>
                    <a:pt x="94" y="317"/>
                    <a:pt x="94" y="318"/>
                  </a:cubicBezTo>
                  <a:cubicBezTo>
                    <a:pt x="95" y="321"/>
                    <a:pt x="95" y="321"/>
                    <a:pt x="96" y="321"/>
                  </a:cubicBezTo>
                  <a:lnTo>
                    <a:pt x="96" y="321"/>
                  </a:lnTo>
                  <a:cubicBezTo>
                    <a:pt x="108" y="321"/>
                    <a:pt x="128" y="309"/>
                    <a:pt x="135" y="304"/>
                  </a:cubicBezTo>
                  <a:lnTo>
                    <a:pt x="138" y="304"/>
                  </a:lnTo>
                  <a:cubicBezTo>
                    <a:pt x="138" y="304"/>
                    <a:pt x="234" y="296"/>
                    <a:pt x="249" y="295"/>
                  </a:cubicBezTo>
                  <a:cubicBezTo>
                    <a:pt x="252" y="295"/>
                    <a:pt x="255" y="295"/>
                    <a:pt x="258" y="296"/>
                  </a:cubicBezTo>
                  <a:cubicBezTo>
                    <a:pt x="259" y="296"/>
                    <a:pt x="260" y="296"/>
                    <a:pt x="260" y="296"/>
                  </a:cubicBezTo>
                  <a:cubicBezTo>
                    <a:pt x="261" y="297"/>
                    <a:pt x="262" y="297"/>
                    <a:pt x="263" y="298"/>
                  </a:cubicBezTo>
                  <a:lnTo>
                    <a:pt x="263" y="297"/>
                  </a:lnTo>
                  <a:lnTo>
                    <a:pt x="263" y="292"/>
                  </a:lnTo>
                  <a:lnTo>
                    <a:pt x="263" y="292"/>
                  </a:lnTo>
                  <a:lnTo>
                    <a:pt x="271" y="293"/>
                  </a:lnTo>
                  <a:cubicBezTo>
                    <a:pt x="287" y="296"/>
                    <a:pt x="325" y="305"/>
                    <a:pt x="329" y="319"/>
                  </a:cubicBezTo>
                  <a:cubicBezTo>
                    <a:pt x="332" y="322"/>
                    <a:pt x="353" y="329"/>
                    <a:pt x="385" y="329"/>
                  </a:cubicBezTo>
                  <a:cubicBezTo>
                    <a:pt x="404" y="329"/>
                    <a:pt x="421" y="326"/>
                    <a:pt x="433" y="322"/>
                  </a:cubicBezTo>
                  <a:lnTo>
                    <a:pt x="438" y="320"/>
                  </a:lnTo>
                  <a:lnTo>
                    <a:pt x="438" y="320"/>
                  </a:lnTo>
                  <a:cubicBezTo>
                    <a:pt x="438" y="316"/>
                    <a:pt x="438" y="311"/>
                    <a:pt x="438" y="306"/>
                  </a:cubicBezTo>
                  <a:cubicBezTo>
                    <a:pt x="438" y="302"/>
                    <a:pt x="438" y="298"/>
                    <a:pt x="438" y="294"/>
                  </a:cubicBezTo>
                  <a:cubicBezTo>
                    <a:pt x="438" y="293"/>
                    <a:pt x="438" y="292"/>
                    <a:pt x="438" y="290"/>
                  </a:cubicBezTo>
                  <a:cubicBezTo>
                    <a:pt x="438" y="289"/>
                    <a:pt x="438" y="287"/>
                    <a:pt x="438" y="286"/>
                  </a:cubicBezTo>
                  <a:cubicBezTo>
                    <a:pt x="438" y="285"/>
                    <a:pt x="438" y="283"/>
                    <a:pt x="438" y="282"/>
                  </a:cubicBezTo>
                  <a:cubicBezTo>
                    <a:pt x="438" y="281"/>
                    <a:pt x="438" y="280"/>
                    <a:pt x="437" y="279"/>
                  </a:cubicBezTo>
                  <a:cubicBezTo>
                    <a:pt x="437" y="278"/>
                    <a:pt x="437" y="278"/>
                    <a:pt x="437" y="278"/>
                  </a:cubicBezTo>
                  <a:cubicBezTo>
                    <a:pt x="437" y="277"/>
                    <a:pt x="437" y="275"/>
                    <a:pt x="436" y="274"/>
                  </a:cubicBezTo>
                  <a:cubicBezTo>
                    <a:pt x="432" y="267"/>
                    <a:pt x="422" y="256"/>
                    <a:pt x="413" y="246"/>
                  </a:cubicBezTo>
                  <a:cubicBezTo>
                    <a:pt x="407" y="240"/>
                    <a:pt x="402" y="235"/>
                    <a:pt x="399" y="231"/>
                  </a:cubicBezTo>
                  <a:cubicBezTo>
                    <a:pt x="388" y="221"/>
                    <a:pt x="386" y="203"/>
                    <a:pt x="385" y="190"/>
                  </a:cubicBezTo>
                  <a:cubicBezTo>
                    <a:pt x="385" y="186"/>
                    <a:pt x="385" y="183"/>
                    <a:pt x="385" y="181"/>
                  </a:cubicBezTo>
                  <a:lnTo>
                    <a:pt x="371" y="160"/>
                  </a:lnTo>
                  <a:cubicBezTo>
                    <a:pt x="371" y="160"/>
                    <a:pt x="369" y="153"/>
                    <a:pt x="365" y="144"/>
                  </a:cubicBezTo>
                  <a:cubicBezTo>
                    <a:pt x="365" y="144"/>
                    <a:pt x="365" y="144"/>
                    <a:pt x="365" y="143"/>
                  </a:cubicBezTo>
                  <a:lnTo>
                    <a:pt x="365" y="143"/>
                  </a:lnTo>
                  <a:lnTo>
                    <a:pt x="365" y="143"/>
                  </a:lnTo>
                  <a:cubicBezTo>
                    <a:pt x="363" y="140"/>
                    <a:pt x="362" y="138"/>
                    <a:pt x="360" y="135"/>
                  </a:cubicBezTo>
                  <a:cubicBezTo>
                    <a:pt x="360" y="135"/>
                    <a:pt x="360" y="134"/>
                    <a:pt x="359" y="133"/>
                  </a:cubicBezTo>
                  <a:cubicBezTo>
                    <a:pt x="358" y="131"/>
                    <a:pt x="356" y="129"/>
                    <a:pt x="354" y="126"/>
                  </a:cubicBezTo>
                  <a:cubicBezTo>
                    <a:pt x="353" y="125"/>
                    <a:pt x="353" y="125"/>
                    <a:pt x="352" y="124"/>
                  </a:cubicBezTo>
                  <a:cubicBezTo>
                    <a:pt x="350" y="122"/>
                    <a:pt x="348" y="120"/>
                    <a:pt x="345" y="118"/>
                  </a:cubicBezTo>
                  <a:cubicBezTo>
                    <a:pt x="345" y="117"/>
                    <a:pt x="344" y="117"/>
                    <a:pt x="343" y="116"/>
                  </a:cubicBezTo>
                  <a:cubicBezTo>
                    <a:pt x="340" y="114"/>
                    <a:pt x="336" y="112"/>
                    <a:pt x="332" y="110"/>
                  </a:cubicBezTo>
                  <a:cubicBezTo>
                    <a:pt x="310" y="103"/>
                    <a:pt x="293" y="76"/>
                    <a:pt x="283" y="56"/>
                  </a:cubicBezTo>
                  <a:cubicBezTo>
                    <a:pt x="280" y="50"/>
                    <a:pt x="278" y="45"/>
                    <a:pt x="276" y="41"/>
                  </a:cubicBezTo>
                  <a:lnTo>
                    <a:pt x="251" y="41"/>
                  </a:lnTo>
                  <a:lnTo>
                    <a:pt x="249" y="39"/>
                  </a:lnTo>
                  <a:cubicBezTo>
                    <a:pt x="249" y="39"/>
                    <a:pt x="228" y="13"/>
                    <a:pt x="208" y="3"/>
                  </a:cubicBezTo>
                  <a:cubicBezTo>
                    <a:pt x="204" y="1"/>
                    <a:pt x="199" y="0"/>
                    <a:pt x="193" y="0"/>
                  </a:cubicBezTo>
                  <a:cubicBezTo>
                    <a:pt x="177" y="0"/>
                    <a:pt x="161" y="6"/>
                    <a:pt x="156" y="8"/>
                  </a:cubicBezTo>
                  <a:cubicBezTo>
                    <a:pt x="155" y="8"/>
                    <a:pt x="154" y="8"/>
                    <a:pt x="154" y="8"/>
                  </a:cubicBezTo>
                  <a:lnTo>
                    <a:pt x="153" y="9"/>
                  </a:lnTo>
                  <a:cubicBezTo>
                    <a:pt x="152" y="9"/>
                    <a:pt x="137" y="11"/>
                    <a:pt x="120" y="11"/>
                  </a:cubicBezTo>
                  <a:cubicBezTo>
                    <a:pt x="117" y="11"/>
                    <a:pt x="115" y="11"/>
                    <a:pt x="112" y="11"/>
                  </a:cubicBezTo>
                  <a:cubicBezTo>
                    <a:pt x="100" y="11"/>
                    <a:pt x="89" y="10"/>
                    <a:pt x="81" y="9"/>
                  </a:cubicBezTo>
                  <a:cubicBezTo>
                    <a:pt x="71" y="7"/>
                    <a:pt x="68" y="12"/>
                    <a:pt x="62" y="23"/>
                  </a:cubicBezTo>
                  <a:cubicBezTo>
                    <a:pt x="61" y="26"/>
                    <a:pt x="60" y="28"/>
                    <a:pt x="59" y="30"/>
                  </a:cubicBezTo>
                  <a:cubicBezTo>
                    <a:pt x="59" y="30"/>
                    <a:pt x="59" y="31"/>
                    <a:pt x="58" y="31"/>
                  </a:cubicBezTo>
                  <a:cubicBezTo>
                    <a:pt x="57" y="33"/>
                    <a:pt x="56" y="35"/>
                    <a:pt x="54" y="37"/>
                  </a:cubicBezTo>
                  <a:cubicBezTo>
                    <a:pt x="54" y="38"/>
                    <a:pt x="53" y="38"/>
                    <a:pt x="53" y="39"/>
                  </a:cubicBezTo>
                  <a:cubicBezTo>
                    <a:pt x="52" y="40"/>
                    <a:pt x="50" y="41"/>
                    <a:pt x="49" y="43"/>
                  </a:cubicBezTo>
                  <a:cubicBezTo>
                    <a:pt x="48" y="43"/>
                    <a:pt x="46" y="44"/>
                    <a:pt x="45" y="44"/>
                  </a:cubicBezTo>
                  <a:cubicBezTo>
                    <a:pt x="44" y="45"/>
                    <a:pt x="42" y="46"/>
                    <a:pt x="41" y="46"/>
                  </a:cubicBezTo>
                  <a:cubicBezTo>
                    <a:pt x="38" y="67"/>
                    <a:pt x="34" y="89"/>
                    <a:pt x="23" y="106"/>
                  </a:cubicBezTo>
                  <a:cubicBezTo>
                    <a:pt x="0" y="141"/>
                    <a:pt x="35" y="193"/>
                    <a:pt x="50" y="207"/>
                  </a:cubicBezTo>
                  <a:cubicBezTo>
                    <a:pt x="54" y="210"/>
                    <a:pt x="56" y="214"/>
                    <a:pt x="56" y="220"/>
                  </a:cubicBezTo>
                  <a:cubicBezTo>
                    <a:pt x="93" y="223"/>
                    <a:pt x="112" y="220"/>
                    <a:pt x="145" y="204"/>
                  </a:cubicBezTo>
                  <a:cubicBezTo>
                    <a:pt x="150" y="201"/>
                    <a:pt x="155" y="200"/>
                    <a:pt x="160" y="200"/>
                  </a:cubicBezTo>
                  <a:cubicBezTo>
                    <a:pt x="173" y="200"/>
                    <a:pt x="181" y="208"/>
                    <a:pt x="189" y="217"/>
                  </a:cubicBezTo>
                  <a:cubicBezTo>
                    <a:pt x="197" y="225"/>
                    <a:pt x="206" y="234"/>
                    <a:pt x="220" y="235"/>
                  </a:cubicBezTo>
                  <a:cubicBezTo>
                    <a:pt x="238" y="236"/>
                    <a:pt x="260" y="239"/>
                    <a:pt x="265" y="242"/>
                  </a:cubicBezTo>
                  <a:lnTo>
                    <a:pt x="272" y="247"/>
                  </a:lnTo>
                  <a:lnTo>
                    <a:pt x="265" y="252"/>
                  </a:lnTo>
                  <a:cubicBezTo>
                    <a:pt x="264" y="252"/>
                    <a:pt x="238" y="268"/>
                    <a:pt x="213" y="265"/>
                  </a:cubicBezTo>
                  <a:cubicBezTo>
                    <a:pt x="211" y="265"/>
                    <a:pt x="208" y="264"/>
                    <a:pt x="206" y="264"/>
                  </a:cubicBezTo>
                  <a:cubicBezTo>
                    <a:pt x="199" y="261"/>
                    <a:pt x="191" y="257"/>
                    <a:pt x="184" y="254"/>
                  </a:cubicBezTo>
                  <a:cubicBezTo>
                    <a:pt x="175" y="249"/>
                    <a:pt x="166" y="244"/>
                    <a:pt x="160" y="244"/>
                  </a:cubicBezTo>
                  <a:cubicBezTo>
                    <a:pt x="158" y="245"/>
                    <a:pt x="156" y="245"/>
                    <a:pt x="154" y="247"/>
                  </a:cubicBezTo>
                  <a:cubicBezTo>
                    <a:pt x="136" y="263"/>
                    <a:pt x="84" y="271"/>
                    <a:pt x="63" y="273"/>
                  </a:cubicBezTo>
                  <a:cubicBezTo>
                    <a:pt x="62" y="273"/>
                    <a:pt x="57" y="273"/>
                    <a:pt x="46" y="276"/>
                  </a:cubicBezTo>
                  <a:cubicBezTo>
                    <a:pt x="45" y="288"/>
                    <a:pt x="48" y="296"/>
                    <a:pt x="54" y="303"/>
                  </a:cubicBezTo>
                  <a:cubicBezTo>
                    <a:pt x="56" y="305"/>
                    <a:pt x="58" y="307"/>
                    <a:pt x="59" y="309"/>
                  </a:cubicBezTo>
                  <a:cubicBezTo>
                    <a:pt x="61" y="309"/>
                    <a:pt x="62" y="309"/>
                    <a:pt x="64" y="308"/>
                  </a:cubicBezTo>
                  <a:cubicBezTo>
                    <a:pt x="65" y="308"/>
                    <a:pt x="66" y="308"/>
                    <a:pt x="67" y="308"/>
                  </a:cubicBezTo>
                  <a:cubicBezTo>
                    <a:pt x="70" y="307"/>
                    <a:pt x="72" y="307"/>
                    <a:pt x="75" y="307"/>
                  </a:cubicBezTo>
                  <a:cubicBezTo>
                    <a:pt x="84" y="307"/>
                    <a:pt x="88" y="310"/>
                    <a:pt x="91" y="3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3" name="Freeform 26">
              <a:extLst>
                <a:ext uri="{FF2B5EF4-FFF2-40B4-BE49-F238E27FC236}">
                  <a16:creationId xmlns:a16="http://schemas.microsoft.com/office/drawing/2014/main" id="{8F1F45DB-B01D-43AE-B13E-DB6BC4A79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341" y="3855531"/>
              <a:ext cx="82676" cy="48854"/>
            </a:xfrm>
            <a:custGeom>
              <a:avLst/>
              <a:gdLst>
                <a:gd name="T0" fmla="*/ 163 w 196"/>
                <a:gd name="T1" fmla="*/ 69 h 113"/>
                <a:gd name="T2" fmla="*/ 165 w 196"/>
                <a:gd name="T3" fmla="*/ 69 h 113"/>
                <a:gd name="T4" fmla="*/ 169 w 196"/>
                <a:gd name="T5" fmla="*/ 70 h 113"/>
                <a:gd name="T6" fmla="*/ 184 w 196"/>
                <a:gd name="T7" fmla="*/ 63 h 113"/>
                <a:gd name="T8" fmla="*/ 180 w 196"/>
                <a:gd name="T9" fmla="*/ 57 h 113"/>
                <a:gd name="T10" fmla="*/ 172 w 196"/>
                <a:gd name="T11" fmla="*/ 31 h 113"/>
                <a:gd name="T12" fmla="*/ 182 w 196"/>
                <a:gd name="T13" fmla="*/ 22 h 113"/>
                <a:gd name="T14" fmla="*/ 187 w 196"/>
                <a:gd name="T15" fmla="*/ 19 h 113"/>
                <a:gd name="T16" fmla="*/ 189 w 196"/>
                <a:gd name="T17" fmla="*/ 17 h 113"/>
                <a:gd name="T18" fmla="*/ 191 w 196"/>
                <a:gd name="T19" fmla="*/ 15 h 113"/>
                <a:gd name="T20" fmla="*/ 192 w 196"/>
                <a:gd name="T21" fmla="*/ 12 h 113"/>
                <a:gd name="T22" fmla="*/ 193 w 196"/>
                <a:gd name="T23" fmla="*/ 9 h 113"/>
                <a:gd name="T24" fmla="*/ 194 w 196"/>
                <a:gd name="T25" fmla="*/ 7 h 113"/>
                <a:gd name="T26" fmla="*/ 195 w 196"/>
                <a:gd name="T27" fmla="*/ 3 h 113"/>
                <a:gd name="T28" fmla="*/ 195 w 196"/>
                <a:gd name="T29" fmla="*/ 3 h 113"/>
                <a:gd name="T30" fmla="*/ 183 w 196"/>
                <a:gd name="T31" fmla="*/ 0 h 113"/>
                <a:gd name="T32" fmla="*/ 73 w 196"/>
                <a:gd name="T33" fmla="*/ 8 h 113"/>
                <a:gd name="T34" fmla="*/ 29 w 196"/>
                <a:gd name="T35" fmla="*/ 26 h 113"/>
                <a:gd name="T36" fmla="*/ 29 w 196"/>
                <a:gd name="T37" fmla="*/ 26 h 113"/>
                <a:gd name="T38" fmla="*/ 27 w 196"/>
                <a:gd name="T39" fmla="*/ 25 h 113"/>
                <a:gd name="T40" fmla="*/ 16 w 196"/>
                <a:gd name="T41" fmla="*/ 17 h 113"/>
                <a:gd name="T42" fmla="*/ 7 w 196"/>
                <a:gd name="T43" fmla="*/ 12 h 113"/>
                <a:gd name="T44" fmla="*/ 0 w 196"/>
                <a:gd name="T45" fmla="*/ 13 h 113"/>
                <a:gd name="T46" fmla="*/ 3 w 196"/>
                <a:gd name="T47" fmla="*/ 17 h 113"/>
                <a:gd name="T48" fmla="*/ 52 w 196"/>
                <a:gd name="T49" fmla="*/ 51 h 113"/>
                <a:gd name="T50" fmla="*/ 75 w 196"/>
                <a:gd name="T51" fmla="*/ 83 h 113"/>
                <a:gd name="T52" fmla="*/ 86 w 196"/>
                <a:gd name="T53" fmla="*/ 109 h 113"/>
                <a:gd name="T54" fmla="*/ 91 w 196"/>
                <a:gd name="T55" fmla="*/ 112 h 113"/>
                <a:gd name="T56" fmla="*/ 91 w 196"/>
                <a:gd name="T57" fmla="*/ 112 h 113"/>
                <a:gd name="T58" fmla="*/ 96 w 196"/>
                <a:gd name="T59" fmla="*/ 107 h 113"/>
                <a:gd name="T60" fmla="*/ 110 w 196"/>
                <a:gd name="T61" fmla="*/ 97 h 113"/>
                <a:gd name="T62" fmla="*/ 163 w 196"/>
                <a:gd name="T63" fmla="*/ 6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" h="113">
                  <a:moveTo>
                    <a:pt x="163" y="69"/>
                  </a:moveTo>
                  <a:cubicBezTo>
                    <a:pt x="163" y="69"/>
                    <a:pt x="164" y="69"/>
                    <a:pt x="165" y="69"/>
                  </a:cubicBezTo>
                  <a:cubicBezTo>
                    <a:pt x="166" y="70"/>
                    <a:pt x="168" y="70"/>
                    <a:pt x="169" y="70"/>
                  </a:cubicBezTo>
                  <a:cubicBezTo>
                    <a:pt x="177" y="70"/>
                    <a:pt x="183" y="65"/>
                    <a:pt x="184" y="63"/>
                  </a:cubicBezTo>
                  <a:cubicBezTo>
                    <a:pt x="183" y="62"/>
                    <a:pt x="181" y="59"/>
                    <a:pt x="180" y="57"/>
                  </a:cubicBezTo>
                  <a:cubicBezTo>
                    <a:pt x="175" y="49"/>
                    <a:pt x="169" y="40"/>
                    <a:pt x="172" y="31"/>
                  </a:cubicBezTo>
                  <a:cubicBezTo>
                    <a:pt x="174" y="27"/>
                    <a:pt x="177" y="24"/>
                    <a:pt x="182" y="22"/>
                  </a:cubicBezTo>
                  <a:cubicBezTo>
                    <a:pt x="184" y="21"/>
                    <a:pt x="186" y="20"/>
                    <a:pt x="187" y="19"/>
                  </a:cubicBezTo>
                  <a:cubicBezTo>
                    <a:pt x="188" y="18"/>
                    <a:pt x="188" y="18"/>
                    <a:pt x="189" y="17"/>
                  </a:cubicBezTo>
                  <a:cubicBezTo>
                    <a:pt x="189" y="16"/>
                    <a:pt x="190" y="16"/>
                    <a:pt x="191" y="15"/>
                  </a:cubicBezTo>
                  <a:cubicBezTo>
                    <a:pt x="191" y="14"/>
                    <a:pt x="191" y="13"/>
                    <a:pt x="192" y="12"/>
                  </a:cubicBezTo>
                  <a:cubicBezTo>
                    <a:pt x="192" y="11"/>
                    <a:pt x="193" y="10"/>
                    <a:pt x="193" y="9"/>
                  </a:cubicBezTo>
                  <a:cubicBezTo>
                    <a:pt x="193" y="9"/>
                    <a:pt x="193" y="8"/>
                    <a:pt x="194" y="7"/>
                  </a:cubicBezTo>
                  <a:cubicBezTo>
                    <a:pt x="194" y="6"/>
                    <a:pt x="194" y="5"/>
                    <a:pt x="195" y="3"/>
                  </a:cubicBezTo>
                  <a:lnTo>
                    <a:pt x="195" y="3"/>
                  </a:lnTo>
                  <a:cubicBezTo>
                    <a:pt x="190" y="1"/>
                    <a:pt x="186" y="0"/>
                    <a:pt x="183" y="0"/>
                  </a:cubicBezTo>
                  <a:cubicBezTo>
                    <a:pt x="168" y="1"/>
                    <a:pt x="85" y="7"/>
                    <a:pt x="73" y="8"/>
                  </a:cubicBezTo>
                  <a:cubicBezTo>
                    <a:pt x="66" y="12"/>
                    <a:pt x="44" y="26"/>
                    <a:pt x="29" y="26"/>
                  </a:cubicBezTo>
                  <a:lnTo>
                    <a:pt x="29" y="26"/>
                  </a:lnTo>
                  <a:cubicBezTo>
                    <a:pt x="29" y="26"/>
                    <a:pt x="28" y="26"/>
                    <a:pt x="27" y="25"/>
                  </a:cubicBezTo>
                  <a:cubicBezTo>
                    <a:pt x="20" y="25"/>
                    <a:pt x="17" y="20"/>
                    <a:pt x="16" y="17"/>
                  </a:cubicBezTo>
                  <a:cubicBezTo>
                    <a:pt x="14" y="14"/>
                    <a:pt x="13" y="12"/>
                    <a:pt x="7" y="12"/>
                  </a:cubicBezTo>
                  <a:cubicBezTo>
                    <a:pt x="5" y="12"/>
                    <a:pt x="2" y="12"/>
                    <a:pt x="0" y="13"/>
                  </a:cubicBezTo>
                  <a:cubicBezTo>
                    <a:pt x="1" y="14"/>
                    <a:pt x="2" y="16"/>
                    <a:pt x="3" y="17"/>
                  </a:cubicBezTo>
                  <a:cubicBezTo>
                    <a:pt x="15" y="34"/>
                    <a:pt x="21" y="42"/>
                    <a:pt x="52" y="51"/>
                  </a:cubicBezTo>
                  <a:cubicBezTo>
                    <a:pt x="78" y="58"/>
                    <a:pt x="78" y="70"/>
                    <a:pt x="75" y="83"/>
                  </a:cubicBezTo>
                  <a:cubicBezTo>
                    <a:pt x="73" y="93"/>
                    <a:pt x="72" y="100"/>
                    <a:pt x="86" y="109"/>
                  </a:cubicBezTo>
                  <a:cubicBezTo>
                    <a:pt x="88" y="110"/>
                    <a:pt x="89" y="111"/>
                    <a:pt x="91" y="112"/>
                  </a:cubicBezTo>
                  <a:lnTo>
                    <a:pt x="91" y="112"/>
                  </a:lnTo>
                  <a:cubicBezTo>
                    <a:pt x="93" y="110"/>
                    <a:pt x="95" y="108"/>
                    <a:pt x="96" y="107"/>
                  </a:cubicBezTo>
                  <a:cubicBezTo>
                    <a:pt x="100" y="105"/>
                    <a:pt x="105" y="101"/>
                    <a:pt x="110" y="97"/>
                  </a:cubicBezTo>
                  <a:cubicBezTo>
                    <a:pt x="133" y="79"/>
                    <a:pt x="152" y="66"/>
                    <a:pt x="163" y="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4" name="Freeform 27">
              <a:extLst>
                <a:ext uri="{FF2B5EF4-FFF2-40B4-BE49-F238E27FC236}">
                  <a16:creationId xmlns:a16="http://schemas.microsoft.com/office/drawing/2014/main" id="{94E2A063-9D1C-497B-92FD-FCB7FCAC8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621" y="3906266"/>
              <a:ext cx="394595" cy="272455"/>
            </a:xfrm>
            <a:custGeom>
              <a:avLst/>
              <a:gdLst>
                <a:gd name="T0" fmla="*/ 422 w 924"/>
                <a:gd name="T1" fmla="*/ 499 h 641"/>
                <a:gd name="T2" fmla="*/ 584 w 924"/>
                <a:gd name="T3" fmla="*/ 476 h 641"/>
                <a:gd name="T4" fmla="*/ 646 w 924"/>
                <a:gd name="T5" fmla="*/ 476 h 641"/>
                <a:gd name="T6" fmla="*/ 757 w 924"/>
                <a:gd name="T7" fmla="*/ 455 h 641"/>
                <a:gd name="T8" fmla="*/ 785 w 924"/>
                <a:gd name="T9" fmla="*/ 445 h 641"/>
                <a:gd name="T10" fmla="*/ 876 w 924"/>
                <a:gd name="T11" fmla="*/ 451 h 641"/>
                <a:gd name="T12" fmla="*/ 908 w 924"/>
                <a:gd name="T13" fmla="*/ 405 h 641"/>
                <a:gd name="T14" fmla="*/ 855 w 924"/>
                <a:gd name="T15" fmla="*/ 363 h 641"/>
                <a:gd name="T16" fmla="*/ 803 w 924"/>
                <a:gd name="T17" fmla="*/ 297 h 641"/>
                <a:gd name="T18" fmla="*/ 765 w 924"/>
                <a:gd name="T19" fmla="*/ 245 h 641"/>
                <a:gd name="T20" fmla="*/ 691 w 924"/>
                <a:gd name="T21" fmla="*/ 200 h 641"/>
                <a:gd name="T22" fmla="*/ 677 w 924"/>
                <a:gd name="T23" fmla="*/ 176 h 641"/>
                <a:gd name="T24" fmla="*/ 637 w 924"/>
                <a:gd name="T25" fmla="*/ 153 h 641"/>
                <a:gd name="T26" fmla="*/ 664 w 924"/>
                <a:gd name="T27" fmla="*/ 123 h 641"/>
                <a:gd name="T28" fmla="*/ 648 w 924"/>
                <a:gd name="T29" fmla="*/ 73 h 641"/>
                <a:gd name="T30" fmla="*/ 644 w 924"/>
                <a:gd name="T31" fmla="*/ 67 h 641"/>
                <a:gd name="T32" fmla="*/ 640 w 924"/>
                <a:gd name="T33" fmla="*/ 60 h 641"/>
                <a:gd name="T34" fmla="*/ 634 w 924"/>
                <a:gd name="T35" fmla="*/ 51 h 641"/>
                <a:gd name="T36" fmla="*/ 599 w 924"/>
                <a:gd name="T37" fmla="*/ 8 h 641"/>
                <a:gd name="T38" fmla="*/ 596 w 924"/>
                <a:gd name="T39" fmla="*/ 5 h 641"/>
                <a:gd name="T40" fmla="*/ 590 w 924"/>
                <a:gd name="T41" fmla="*/ 4 h 641"/>
                <a:gd name="T42" fmla="*/ 576 w 924"/>
                <a:gd name="T43" fmla="*/ 0 h 641"/>
                <a:gd name="T44" fmla="*/ 519 w 924"/>
                <a:gd name="T45" fmla="*/ 43 h 641"/>
                <a:gd name="T46" fmla="*/ 501 w 924"/>
                <a:gd name="T47" fmla="*/ 72 h 641"/>
                <a:gd name="T48" fmla="*/ 361 w 924"/>
                <a:gd name="T49" fmla="*/ 158 h 641"/>
                <a:gd name="T50" fmla="*/ 327 w 924"/>
                <a:gd name="T51" fmla="*/ 161 h 641"/>
                <a:gd name="T52" fmla="*/ 326 w 924"/>
                <a:gd name="T53" fmla="*/ 176 h 641"/>
                <a:gd name="T54" fmla="*/ 266 w 924"/>
                <a:gd name="T55" fmla="*/ 233 h 641"/>
                <a:gd name="T56" fmla="*/ 228 w 924"/>
                <a:gd name="T57" fmla="*/ 244 h 641"/>
                <a:gd name="T58" fmla="*/ 159 w 924"/>
                <a:gd name="T59" fmla="*/ 269 h 641"/>
                <a:gd name="T60" fmla="*/ 130 w 924"/>
                <a:gd name="T61" fmla="*/ 257 h 641"/>
                <a:gd name="T62" fmla="*/ 87 w 924"/>
                <a:gd name="T63" fmla="*/ 285 h 641"/>
                <a:gd name="T64" fmla="*/ 69 w 924"/>
                <a:gd name="T65" fmla="*/ 277 h 641"/>
                <a:gd name="T66" fmla="*/ 65 w 924"/>
                <a:gd name="T67" fmla="*/ 280 h 641"/>
                <a:gd name="T68" fmla="*/ 55 w 924"/>
                <a:gd name="T69" fmla="*/ 290 h 641"/>
                <a:gd name="T70" fmla="*/ 45 w 924"/>
                <a:gd name="T71" fmla="*/ 302 h 641"/>
                <a:gd name="T72" fmla="*/ 37 w 924"/>
                <a:gd name="T73" fmla="*/ 317 h 641"/>
                <a:gd name="T74" fmla="*/ 0 w 924"/>
                <a:gd name="T75" fmla="*/ 392 h 641"/>
                <a:gd name="T76" fmla="*/ 10 w 924"/>
                <a:gd name="T77" fmla="*/ 454 h 641"/>
                <a:gd name="T78" fmla="*/ 31 w 924"/>
                <a:gd name="T79" fmla="*/ 512 h 641"/>
                <a:gd name="T80" fmla="*/ 44 w 924"/>
                <a:gd name="T81" fmla="*/ 560 h 641"/>
                <a:gd name="T82" fmla="*/ 64 w 924"/>
                <a:gd name="T83" fmla="*/ 587 h 641"/>
                <a:gd name="T84" fmla="*/ 106 w 924"/>
                <a:gd name="T85" fmla="*/ 627 h 641"/>
                <a:gd name="T86" fmla="*/ 111 w 924"/>
                <a:gd name="T87" fmla="*/ 636 h 641"/>
                <a:gd name="T88" fmla="*/ 115 w 924"/>
                <a:gd name="T89" fmla="*/ 640 h 641"/>
                <a:gd name="T90" fmla="*/ 115 w 924"/>
                <a:gd name="T91" fmla="*/ 640 h 641"/>
                <a:gd name="T92" fmla="*/ 117 w 924"/>
                <a:gd name="T93" fmla="*/ 637 h 641"/>
                <a:gd name="T94" fmla="*/ 130 w 924"/>
                <a:gd name="T95" fmla="*/ 590 h 641"/>
                <a:gd name="T96" fmla="*/ 130 w 924"/>
                <a:gd name="T97" fmla="*/ 585 h 641"/>
                <a:gd name="T98" fmla="*/ 177 w 924"/>
                <a:gd name="T99" fmla="*/ 569 h 641"/>
                <a:gd name="T100" fmla="*/ 271 w 924"/>
                <a:gd name="T101" fmla="*/ 568 h 641"/>
                <a:gd name="T102" fmla="*/ 271 w 924"/>
                <a:gd name="T103" fmla="*/ 521 h 641"/>
                <a:gd name="T104" fmla="*/ 357 w 924"/>
                <a:gd name="T105" fmla="*/ 456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4" h="641">
                  <a:moveTo>
                    <a:pt x="357" y="456"/>
                  </a:moveTo>
                  <a:cubicBezTo>
                    <a:pt x="389" y="456"/>
                    <a:pt x="415" y="490"/>
                    <a:pt x="422" y="499"/>
                  </a:cubicBezTo>
                  <a:lnTo>
                    <a:pt x="560" y="526"/>
                  </a:lnTo>
                  <a:cubicBezTo>
                    <a:pt x="563" y="513"/>
                    <a:pt x="571" y="484"/>
                    <a:pt x="584" y="476"/>
                  </a:cubicBezTo>
                  <a:cubicBezTo>
                    <a:pt x="592" y="471"/>
                    <a:pt x="604" y="472"/>
                    <a:pt x="617" y="475"/>
                  </a:cubicBezTo>
                  <a:cubicBezTo>
                    <a:pt x="628" y="477"/>
                    <a:pt x="639" y="479"/>
                    <a:pt x="646" y="476"/>
                  </a:cubicBezTo>
                  <a:cubicBezTo>
                    <a:pt x="665" y="466"/>
                    <a:pt x="695" y="451"/>
                    <a:pt x="729" y="451"/>
                  </a:cubicBezTo>
                  <a:cubicBezTo>
                    <a:pt x="740" y="451"/>
                    <a:pt x="750" y="454"/>
                    <a:pt x="757" y="455"/>
                  </a:cubicBezTo>
                  <a:cubicBezTo>
                    <a:pt x="762" y="457"/>
                    <a:pt x="767" y="458"/>
                    <a:pt x="770" y="458"/>
                  </a:cubicBezTo>
                  <a:cubicBezTo>
                    <a:pt x="774" y="458"/>
                    <a:pt x="779" y="457"/>
                    <a:pt x="785" y="445"/>
                  </a:cubicBezTo>
                  <a:cubicBezTo>
                    <a:pt x="788" y="439"/>
                    <a:pt x="795" y="431"/>
                    <a:pt x="811" y="431"/>
                  </a:cubicBezTo>
                  <a:cubicBezTo>
                    <a:pt x="835" y="431"/>
                    <a:pt x="868" y="447"/>
                    <a:pt x="876" y="451"/>
                  </a:cubicBezTo>
                  <a:lnTo>
                    <a:pt x="923" y="443"/>
                  </a:lnTo>
                  <a:lnTo>
                    <a:pt x="908" y="405"/>
                  </a:lnTo>
                  <a:cubicBezTo>
                    <a:pt x="893" y="399"/>
                    <a:pt x="867" y="385"/>
                    <a:pt x="858" y="372"/>
                  </a:cubicBezTo>
                  <a:cubicBezTo>
                    <a:pt x="856" y="369"/>
                    <a:pt x="855" y="366"/>
                    <a:pt x="855" y="363"/>
                  </a:cubicBezTo>
                  <a:cubicBezTo>
                    <a:pt x="855" y="350"/>
                    <a:pt x="855" y="338"/>
                    <a:pt x="829" y="316"/>
                  </a:cubicBezTo>
                  <a:cubicBezTo>
                    <a:pt x="819" y="308"/>
                    <a:pt x="810" y="302"/>
                    <a:pt x="803" y="297"/>
                  </a:cubicBezTo>
                  <a:cubicBezTo>
                    <a:pt x="789" y="288"/>
                    <a:pt x="779" y="281"/>
                    <a:pt x="779" y="269"/>
                  </a:cubicBezTo>
                  <a:cubicBezTo>
                    <a:pt x="779" y="262"/>
                    <a:pt x="776" y="258"/>
                    <a:pt x="765" y="245"/>
                  </a:cubicBezTo>
                  <a:cubicBezTo>
                    <a:pt x="760" y="240"/>
                    <a:pt x="755" y="234"/>
                    <a:pt x="748" y="226"/>
                  </a:cubicBezTo>
                  <a:cubicBezTo>
                    <a:pt x="726" y="200"/>
                    <a:pt x="691" y="200"/>
                    <a:pt x="691" y="200"/>
                  </a:cubicBezTo>
                  <a:lnTo>
                    <a:pt x="687" y="200"/>
                  </a:lnTo>
                  <a:lnTo>
                    <a:pt x="677" y="176"/>
                  </a:lnTo>
                  <a:lnTo>
                    <a:pt x="645" y="170"/>
                  </a:lnTo>
                  <a:cubicBezTo>
                    <a:pt x="644" y="170"/>
                    <a:pt x="636" y="163"/>
                    <a:pt x="637" y="153"/>
                  </a:cubicBezTo>
                  <a:cubicBezTo>
                    <a:pt x="637" y="145"/>
                    <a:pt x="644" y="138"/>
                    <a:pt x="656" y="132"/>
                  </a:cubicBezTo>
                  <a:cubicBezTo>
                    <a:pt x="660" y="130"/>
                    <a:pt x="663" y="127"/>
                    <a:pt x="664" y="123"/>
                  </a:cubicBezTo>
                  <a:cubicBezTo>
                    <a:pt x="667" y="113"/>
                    <a:pt x="659" y="97"/>
                    <a:pt x="653" y="85"/>
                  </a:cubicBezTo>
                  <a:cubicBezTo>
                    <a:pt x="651" y="81"/>
                    <a:pt x="649" y="76"/>
                    <a:pt x="648" y="73"/>
                  </a:cubicBezTo>
                  <a:cubicBezTo>
                    <a:pt x="647" y="72"/>
                    <a:pt x="647" y="71"/>
                    <a:pt x="645" y="69"/>
                  </a:cubicBezTo>
                  <a:cubicBezTo>
                    <a:pt x="645" y="68"/>
                    <a:pt x="645" y="67"/>
                    <a:pt x="644" y="67"/>
                  </a:cubicBezTo>
                  <a:cubicBezTo>
                    <a:pt x="643" y="65"/>
                    <a:pt x="642" y="64"/>
                    <a:pt x="641" y="62"/>
                  </a:cubicBezTo>
                  <a:cubicBezTo>
                    <a:pt x="641" y="61"/>
                    <a:pt x="640" y="60"/>
                    <a:pt x="640" y="60"/>
                  </a:cubicBezTo>
                  <a:cubicBezTo>
                    <a:pt x="638" y="57"/>
                    <a:pt x="636" y="55"/>
                    <a:pt x="634" y="52"/>
                  </a:cubicBezTo>
                  <a:cubicBezTo>
                    <a:pt x="634" y="52"/>
                    <a:pt x="634" y="52"/>
                    <a:pt x="634" y="51"/>
                  </a:cubicBezTo>
                  <a:cubicBezTo>
                    <a:pt x="624" y="39"/>
                    <a:pt x="612" y="24"/>
                    <a:pt x="601" y="11"/>
                  </a:cubicBezTo>
                  <a:cubicBezTo>
                    <a:pt x="601" y="10"/>
                    <a:pt x="600" y="9"/>
                    <a:pt x="599" y="8"/>
                  </a:cubicBezTo>
                  <a:cubicBezTo>
                    <a:pt x="598" y="7"/>
                    <a:pt x="597" y="6"/>
                    <a:pt x="596" y="5"/>
                  </a:cubicBezTo>
                  <a:lnTo>
                    <a:pt x="596" y="5"/>
                  </a:lnTo>
                  <a:cubicBezTo>
                    <a:pt x="595" y="4"/>
                    <a:pt x="593" y="4"/>
                    <a:pt x="592" y="4"/>
                  </a:cubicBezTo>
                  <a:cubicBezTo>
                    <a:pt x="591" y="4"/>
                    <a:pt x="590" y="4"/>
                    <a:pt x="590" y="4"/>
                  </a:cubicBezTo>
                  <a:cubicBezTo>
                    <a:pt x="587" y="3"/>
                    <a:pt x="585" y="2"/>
                    <a:pt x="583" y="1"/>
                  </a:cubicBezTo>
                  <a:cubicBezTo>
                    <a:pt x="581" y="0"/>
                    <a:pt x="579" y="0"/>
                    <a:pt x="576" y="0"/>
                  </a:cubicBezTo>
                  <a:cubicBezTo>
                    <a:pt x="562" y="0"/>
                    <a:pt x="539" y="13"/>
                    <a:pt x="527" y="25"/>
                  </a:cubicBezTo>
                  <a:cubicBezTo>
                    <a:pt x="520" y="32"/>
                    <a:pt x="520" y="37"/>
                    <a:pt x="519" y="43"/>
                  </a:cubicBezTo>
                  <a:cubicBezTo>
                    <a:pt x="519" y="48"/>
                    <a:pt x="518" y="55"/>
                    <a:pt x="511" y="61"/>
                  </a:cubicBezTo>
                  <a:cubicBezTo>
                    <a:pt x="509" y="64"/>
                    <a:pt x="505" y="67"/>
                    <a:pt x="501" y="72"/>
                  </a:cubicBezTo>
                  <a:cubicBezTo>
                    <a:pt x="484" y="87"/>
                    <a:pt x="457" y="113"/>
                    <a:pt x="437" y="137"/>
                  </a:cubicBezTo>
                  <a:cubicBezTo>
                    <a:pt x="420" y="159"/>
                    <a:pt x="389" y="159"/>
                    <a:pt x="361" y="158"/>
                  </a:cubicBezTo>
                  <a:cubicBezTo>
                    <a:pt x="357" y="158"/>
                    <a:pt x="354" y="158"/>
                    <a:pt x="351" y="158"/>
                  </a:cubicBezTo>
                  <a:cubicBezTo>
                    <a:pt x="342" y="158"/>
                    <a:pt x="332" y="159"/>
                    <a:pt x="327" y="161"/>
                  </a:cubicBezTo>
                  <a:cubicBezTo>
                    <a:pt x="324" y="163"/>
                    <a:pt x="323" y="164"/>
                    <a:pt x="323" y="167"/>
                  </a:cubicBezTo>
                  <a:cubicBezTo>
                    <a:pt x="323" y="169"/>
                    <a:pt x="324" y="171"/>
                    <a:pt x="326" y="176"/>
                  </a:cubicBezTo>
                  <a:cubicBezTo>
                    <a:pt x="329" y="183"/>
                    <a:pt x="333" y="193"/>
                    <a:pt x="324" y="201"/>
                  </a:cubicBezTo>
                  <a:cubicBezTo>
                    <a:pt x="312" y="211"/>
                    <a:pt x="285" y="224"/>
                    <a:pt x="266" y="233"/>
                  </a:cubicBezTo>
                  <a:cubicBezTo>
                    <a:pt x="262" y="235"/>
                    <a:pt x="258" y="237"/>
                    <a:pt x="255" y="238"/>
                  </a:cubicBezTo>
                  <a:cubicBezTo>
                    <a:pt x="249" y="241"/>
                    <a:pt x="240" y="242"/>
                    <a:pt x="228" y="244"/>
                  </a:cubicBezTo>
                  <a:cubicBezTo>
                    <a:pt x="209" y="247"/>
                    <a:pt x="182" y="250"/>
                    <a:pt x="173" y="262"/>
                  </a:cubicBezTo>
                  <a:cubicBezTo>
                    <a:pt x="169" y="267"/>
                    <a:pt x="164" y="269"/>
                    <a:pt x="159" y="269"/>
                  </a:cubicBezTo>
                  <a:cubicBezTo>
                    <a:pt x="152" y="269"/>
                    <a:pt x="147" y="266"/>
                    <a:pt x="141" y="262"/>
                  </a:cubicBezTo>
                  <a:cubicBezTo>
                    <a:pt x="137" y="260"/>
                    <a:pt x="133" y="257"/>
                    <a:pt x="130" y="257"/>
                  </a:cubicBezTo>
                  <a:cubicBezTo>
                    <a:pt x="129" y="257"/>
                    <a:pt x="127" y="257"/>
                    <a:pt x="124" y="261"/>
                  </a:cubicBezTo>
                  <a:cubicBezTo>
                    <a:pt x="113" y="277"/>
                    <a:pt x="100" y="285"/>
                    <a:pt x="87" y="285"/>
                  </a:cubicBezTo>
                  <a:cubicBezTo>
                    <a:pt x="82" y="285"/>
                    <a:pt x="77" y="284"/>
                    <a:pt x="73" y="281"/>
                  </a:cubicBezTo>
                  <a:cubicBezTo>
                    <a:pt x="71" y="280"/>
                    <a:pt x="70" y="278"/>
                    <a:pt x="69" y="277"/>
                  </a:cubicBezTo>
                  <a:lnTo>
                    <a:pt x="69" y="277"/>
                  </a:lnTo>
                  <a:cubicBezTo>
                    <a:pt x="67" y="278"/>
                    <a:pt x="66" y="279"/>
                    <a:pt x="65" y="280"/>
                  </a:cubicBezTo>
                  <a:cubicBezTo>
                    <a:pt x="63" y="282"/>
                    <a:pt x="61" y="284"/>
                    <a:pt x="59" y="285"/>
                  </a:cubicBezTo>
                  <a:cubicBezTo>
                    <a:pt x="58" y="287"/>
                    <a:pt x="56" y="289"/>
                    <a:pt x="55" y="290"/>
                  </a:cubicBezTo>
                  <a:cubicBezTo>
                    <a:pt x="53" y="292"/>
                    <a:pt x="51" y="294"/>
                    <a:pt x="50" y="295"/>
                  </a:cubicBezTo>
                  <a:cubicBezTo>
                    <a:pt x="48" y="297"/>
                    <a:pt x="47" y="300"/>
                    <a:pt x="45" y="302"/>
                  </a:cubicBezTo>
                  <a:cubicBezTo>
                    <a:pt x="44" y="303"/>
                    <a:pt x="43" y="304"/>
                    <a:pt x="42" y="306"/>
                  </a:cubicBezTo>
                  <a:cubicBezTo>
                    <a:pt x="40" y="310"/>
                    <a:pt x="38" y="313"/>
                    <a:pt x="37" y="317"/>
                  </a:cubicBezTo>
                  <a:cubicBezTo>
                    <a:pt x="31" y="334"/>
                    <a:pt x="22" y="349"/>
                    <a:pt x="14" y="363"/>
                  </a:cubicBezTo>
                  <a:cubicBezTo>
                    <a:pt x="6" y="375"/>
                    <a:pt x="0" y="386"/>
                    <a:pt x="0" y="392"/>
                  </a:cubicBezTo>
                  <a:cubicBezTo>
                    <a:pt x="0" y="397"/>
                    <a:pt x="2" y="404"/>
                    <a:pt x="4" y="413"/>
                  </a:cubicBezTo>
                  <a:cubicBezTo>
                    <a:pt x="6" y="424"/>
                    <a:pt x="10" y="438"/>
                    <a:pt x="10" y="454"/>
                  </a:cubicBezTo>
                  <a:cubicBezTo>
                    <a:pt x="10" y="464"/>
                    <a:pt x="11" y="471"/>
                    <a:pt x="13" y="478"/>
                  </a:cubicBezTo>
                  <a:cubicBezTo>
                    <a:pt x="16" y="490"/>
                    <a:pt x="22" y="499"/>
                    <a:pt x="31" y="512"/>
                  </a:cubicBezTo>
                  <a:cubicBezTo>
                    <a:pt x="41" y="526"/>
                    <a:pt x="44" y="542"/>
                    <a:pt x="44" y="552"/>
                  </a:cubicBezTo>
                  <a:cubicBezTo>
                    <a:pt x="44" y="555"/>
                    <a:pt x="44" y="558"/>
                    <a:pt x="44" y="560"/>
                  </a:cubicBezTo>
                  <a:cubicBezTo>
                    <a:pt x="46" y="563"/>
                    <a:pt x="51" y="571"/>
                    <a:pt x="59" y="582"/>
                  </a:cubicBezTo>
                  <a:cubicBezTo>
                    <a:pt x="61" y="584"/>
                    <a:pt x="62" y="586"/>
                    <a:pt x="64" y="587"/>
                  </a:cubicBezTo>
                  <a:cubicBezTo>
                    <a:pt x="69" y="592"/>
                    <a:pt x="75" y="598"/>
                    <a:pt x="82" y="604"/>
                  </a:cubicBezTo>
                  <a:cubicBezTo>
                    <a:pt x="92" y="612"/>
                    <a:pt x="101" y="620"/>
                    <a:pt x="106" y="627"/>
                  </a:cubicBezTo>
                  <a:cubicBezTo>
                    <a:pt x="108" y="629"/>
                    <a:pt x="109" y="632"/>
                    <a:pt x="109" y="634"/>
                  </a:cubicBezTo>
                  <a:cubicBezTo>
                    <a:pt x="110" y="634"/>
                    <a:pt x="110" y="635"/>
                    <a:pt x="111" y="636"/>
                  </a:cubicBezTo>
                  <a:lnTo>
                    <a:pt x="111" y="636"/>
                  </a:lnTo>
                  <a:cubicBezTo>
                    <a:pt x="112" y="638"/>
                    <a:pt x="113" y="639"/>
                    <a:pt x="115" y="640"/>
                  </a:cubicBezTo>
                  <a:lnTo>
                    <a:pt x="115" y="640"/>
                  </a:lnTo>
                  <a:lnTo>
                    <a:pt x="115" y="640"/>
                  </a:lnTo>
                  <a:cubicBezTo>
                    <a:pt x="116" y="639"/>
                    <a:pt x="116" y="638"/>
                    <a:pt x="117" y="637"/>
                  </a:cubicBezTo>
                  <a:lnTo>
                    <a:pt x="117" y="637"/>
                  </a:lnTo>
                  <a:cubicBezTo>
                    <a:pt x="119" y="635"/>
                    <a:pt x="120" y="632"/>
                    <a:pt x="122" y="630"/>
                  </a:cubicBezTo>
                  <a:cubicBezTo>
                    <a:pt x="130" y="615"/>
                    <a:pt x="131" y="598"/>
                    <a:pt x="130" y="590"/>
                  </a:cubicBezTo>
                  <a:cubicBezTo>
                    <a:pt x="130" y="589"/>
                    <a:pt x="130" y="587"/>
                    <a:pt x="130" y="587"/>
                  </a:cubicBezTo>
                  <a:cubicBezTo>
                    <a:pt x="130" y="586"/>
                    <a:pt x="130" y="585"/>
                    <a:pt x="130" y="585"/>
                  </a:cubicBezTo>
                  <a:lnTo>
                    <a:pt x="129" y="580"/>
                  </a:lnTo>
                  <a:lnTo>
                    <a:pt x="177" y="569"/>
                  </a:lnTo>
                  <a:lnTo>
                    <a:pt x="211" y="560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21"/>
                  </a:lnTo>
                  <a:lnTo>
                    <a:pt x="272" y="520"/>
                  </a:lnTo>
                  <a:cubicBezTo>
                    <a:pt x="274" y="517"/>
                    <a:pt x="321" y="456"/>
                    <a:pt x="357" y="4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5" name="Freeform 29">
              <a:extLst>
                <a:ext uri="{FF2B5EF4-FFF2-40B4-BE49-F238E27FC236}">
                  <a16:creationId xmlns:a16="http://schemas.microsoft.com/office/drawing/2014/main" id="{FEE06CDF-9C7E-4812-B758-50571F93A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7169" y="3863048"/>
              <a:ext cx="92070" cy="195416"/>
            </a:xfrm>
            <a:custGeom>
              <a:avLst/>
              <a:gdLst>
                <a:gd name="T0" fmla="*/ 141 w 217"/>
                <a:gd name="T1" fmla="*/ 353 h 458"/>
                <a:gd name="T2" fmla="*/ 174 w 217"/>
                <a:gd name="T3" fmla="*/ 233 h 458"/>
                <a:gd name="T4" fmla="*/ 210 w 217"/>
                <a:gd name="T5" fmla="*/ 85 h 458"/>
                <a:gd name="T6" fmla="*/ 203 w 217"/>
                <a:gd name="T7" fmla="*/ 41 h 458"/>
                <a:gd name="T8" fmla="*/ 192 w 217"/>
                <a:gd name="T9" fmla="*/ 40 h 458"/>
                <a:gd name="T10" fmla="*/ 182 w 217"/>
                <a:gd name="T11" fmla="*/ 37 h 458"/>
                <a:gd name="T12" fmla="*/ 167 w 217"/>
                <a:gd name="T13" fmla="*/ 14 h 458"/>
                <a:gd name="T14" fmla="*/ 153 w 217"/>
                <a:gd name="T15" fmla="*/ 0 h 458"/>
                <a:gd name="T16" fmla="*/ 149 w 217"/>
                <a:gd name="T17" fmla="*/ 1 h 458"/>
                <a:gd name="T18" fmla="*/ 145 w 217"/>
                <a:gd name="T19" fmla="*/ 2 h 458"/>
                <a:gd name="T20" fmla="*/ 142 w 217"/>
                <a:gd name="T21" fmla="*/ 5 h 458"/>
                <a:gd name="T22" fmla="*/ 138 w 217"/>
                <a:gd name="T23" fmla="*/ 29 h 458"/>
                <a:gd name="T24" fmla="*/ 138 w 217"/>
                <a:gd name="T25" fmla="*/ 30 h 458"/>
                <a:gd name="T26" fmla="*/ 138 w 217"/>
                <a:gd name="T27" fmla="*/ 44 h 458"/>
                <a:gd name="T28" fmla="*/ 131 w 217"/>
                <a:gd name="T29" fmla="*/ 53 h 458"/>
                <a:gd name="T30" fmla="*/ 117 w 217"/>
                <a:gd name="T31" fmla="*/ 65 h 458"/>
                <a:gd name="T32" fmla="*/ 49 w 217"/>
                <a:gd name="T33" fmla="*/ 80 h 458"/>
                <a:gd name="T34" fmla="*/ 8 w 217"/>
                <a:gd name="T35" fmla="*/ 109 h 458"/>
                <a:gd name="T36" fmla="*/ 0 w 217"/>
                <a:gd name="T37" fmla="*/ 111 h 458"/>
                <a:gd name="T38" fmla="*/ 1 w 217"/>
                <a:gd name="T39" fmla="*/ 122 h 458"/>
                <a:gd name="T40" fmla="*/ 3 w 217"/>
                <a:gd name="T41" fmla="*/ 134 h 458"/>
                <a:gd name="T42" fmla="*/ 5 w 217"/>
                <a:gd name="T43" fmla="*/ 143 h 458"/>
                <a:gd name="T44" fmla="*/ 7 w 217"/>
                <a:gd name="T45" fmla="*/ 149 h 458"/>
                <a:gd name="T46" fmla="*/ 11 w 217"/>
                <a:gd name="T47" fmla="*/ 154 h 458"/>
                <a:gd name="T48" fmla="*/ 15 w 217"/>
                <a:gd name="T49" fmla="*/ 158 h 458"/>
                <a:gd name="T50" fmla="*/ 21 w 217"/>
                <a:gd name="T51" fmla="*/ 161 h 458"/>
                <a:gd name="T52" fmla="*/ 38 w 217"/>
                <a:gd name="T53" fmla="*/ 171 h 458"/>
                <a:gd name="T54" fmla="*/ 55 w 217"/>
                <a:gd name="T55" fmla="*/ 229 h 458"/>
                <a:gd name="T56" fmla="*/ 68 w 217"/>
                <a:gd name="T57" fmla="*/ 323 h 458"/>
                <a:gd name="T58" fmla="*/ 69 w 217"/>
                <a:gd name="T59" fmla="*/ 336 h 458"/>
                <a:gd name="T60" fmla="*/ 70 w 217"/>
                <a:gd name="T61" fmla="*/ 348 h 458"/>
                <a:gd name="T62" fmla="*/ 71 w 217"/>
                <a:gd name="T63" fmla="*/ 361 h 458"/>
                <a:gd name="T64" fmla="*/ 71 w 217"/>
                <a:gd name="T65" fmla="*/ 379 h 458"/>
                <a:gd name="T66" fmla="*/ 72 w 217"/>
                <a:gd name="T67" fmla="*/ 398 h 458"/>
                <a:gd name="T68" fmla="*/ 73 w 217"/>
                <a:gd name="T69" fmla="*/ 423 h 458"/>
                <a:gd name="T70" fmla="*/ 74 w 217"/>
                <a:gd name="T71" fmla="*/ 451 h 458"/>
                <a:gd name="T72" fmla="*/ 120 w 217"/>
                <a:gd name="T73" fmla="*/ 453 h 458"/>
                <a:gd name="T74" fmla="*/ 162 w 217"/>
                <a:gd name="T75" fmla="*/ 433 h 458"/>
                <a:gd name="T76" fmla="*/ 143 w 217"/>
                <a:gd name="T77" fmla="*/ 38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7" h="458">
                  <a:moveTo>
                    <a:pt x="143" y="383"/>
                  </a:moveTo>
                  <a:cubicBezTo>
                    <a:pt x="143" y="373"/>
                    <a:pt x="142" y="363"/>
                    <a:pt x="141" y="353"/>
                  </a:cubicBezTo>
                  <a:cubicBezTo>
                    <a:pt x="139" y="335"/>
                    <a:pt x="138" y="317"/>
                    <a:pt x="141" y="292"/>
                  </a:cubicBezTo>
                  <a:cubicBezTo>
                    <a:pt x="146" y="257"/>
                    <a:pt x="168" y="238"/>
                    <a:pt x="174" y="233"/>
                  </a:cubicBezTo>
                  <a:cubicBezTo>
                    <a:pt x="177" y="227"/>
                    <a:pt x="188" y="204"/>
                    <a:pt x="204" y="189"/>
                  </a:cubicBezTo>
                  <a:cubicBezTo>
                    <a:pt x="216" y="177"/>
                    <a:pt x="214" y="120"/>
                    <a:pt x="210" y="85"/>
                  </a:cubicBezTo>
                  <a:cubicBezTo>
                    <a:pt x="210" y="78"/>
                    <a:pt x="206" y="57"/>
                    <a:pt x="204" y="41"/>
                  </a:cubicBezTo>
                  <a:lnTo>
                    <a:pt x="203" y="41"/>
                  </a:lnTo>
                  <a:cubicBezTo>
                    <a:pt x="201" y="41"/>
                    <a:pt x="198" y="41"/>
                    <a:pt x="195" y="41"/>
                  </a:cubicBezTo>
                  <a:cubicBezTo>
                    <a:pt x="194" y="41"/>
                    <a:pt x="193" y="41"/>
                    <a:pt x="192" y="40"/>
                  </a:cubicBezTo>
                  <a:cubicBezTo>
                    <a:pt x="189" y="40"/>
                    <a:pt x="185" y="39"/>
                    <a:pt x="182" y="37"/>
                  </a:cubicBezTo>
                  <a:lnTo>
                    <a:pt x="182" y="37"/>
                  </a:lnTo>
                  <a:cubicBezTo>
                    <a:pt x="172" y="33"/>
                    <a:pt x="169" y="26"/>
                    <a:pt x="168" y="20"/>
                  </a:cubicBezTo>
                  <a:cubicBezTo>
                    <a:pt x="167" y="18"/>
                    <a:pt x="167" y="16"/>
                    <a:pt x="167" y="14"/>
                  </a:cubicBezTo>
                  <a:cubicBezTo>
                    <a:pt x="166" y="7"/>
                    <a:pt x="166" y="4"/>
                    <a:pt x="158" y="1"/>
                  </a:cubicBezTo>
                  <a:cubicBezTo>
                    <a:pt x="156" y="1"/>
                    <a:pt x="154" y="0"/>
                    <a:pt x="153" y="0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50" y="1"/>
                    <a:pt x="150" y="1"/>
                    <a:pt x="149" y="1"/>
                  </a:cubicBezTo>
                  <a:cubicBezTo>
                    <a:pt x="148" y="1"/>
                    <a:pt x="147" y="1"/>
                    <a:pt x="147" y="2"/>
                  </a:cubicBezTo>
                  <a:cubicBezTo>
                    <a:pt x="146" y="2"/>
                    <a:pt x="146" y="2"/>
                    <a:pt x="145" y="2"/>
                  </a:cubicBezTo>
                  <a:cubicBezTo>
                    <a:pt x="144" y="3"/>
                    <a:pt x="143" y="4"/>
                    <a:pt x="143" y="5"/>
                  </a:cubicBezTo>
                  <a:cubicBezTo>
                    <a:pt x="142" y="5"/>
                    <a:pt x="142" y="5"/>
                    <a:pt x="142" y="5"/>
                  </a:cubicBezTo>
                  <a:lnTo>
                    <a:pt x="142" y="5"/>
                  </a:lnTo>
                  <a:cubicBezTo>
                    <a:pt x="138" y="11"/>
                    <a:pt x="136" y="21"/>
                    <a:pt x="138" y="29"/>
                  </a:cubicBezTo>
                  <a:lnTo>
                    <a:pt x="138" y="29"/>
                  </a:lnTo>
                  <a:lnTo>
                    <a:pt x="138" y="30"/>
                  </a:lnTo>
                  <a:lnTo>
                    <a:pt x="142" y="48"/>
                  </a:lnTo>
                  <a:lnTo>
                    <a:pt x="138" y="44"/>
                  </a:lnTo>
                  <a:lnTo>
                    <a:pt x="138" y="44"/>
                  </a:lnTo>
                  <a:cubicBezTo>
                    <a:pt x="136" y="48"/>
                    <a:pt x="134" y="51"/>
                    <a:pt x="131" y="53"/>
                  </a:cubicBezTo>
                  <a:cubicBezTo>
                    <a:pt x="129" y="55"/>
                    <a:pt x="127" y="56"/>
                    <a:pt x="126" y="57"/>
                  </a:cubicBezTo>
                  <a:cubicBezTo>
                    <a:pt x="122" y="59"/>
                    <a:pt x="119" y="62"/>
                    <a:pt x="117" y="65"/>
                  </a:cubicBezTo>
                  <a:cubicBezTo>
                    <a:pt x="115" y="67"/>
                    <a:pt x="113" y="68"/>
                    <a:pt x="110" y="70"/>
                  </a:cubicBezTo>
                  <a:cubicBezTo>
                    <a:pt x="93" y="80"/>
                    <a:pt x="54" y="80"/>
                    <a:pt x="49" y="80"/>
                  </a:cubicBezTo>
                  <a:cubicBezTo>
                    <a:pt x="44" y="80"/>
                    <a:pt x="36" y="88"/>
                    <a:pt x="29" y="94"/>
                  </a:cubicBezTo>
                  <a:cubicBezTo>
                    <a:pt x="22" y="100"/>
                    <a:pt x="15" y="107"/>
                    <a:pt x="8" y="109"/>
                  </a:cubicBezTo>
                  <a:cubicBezTo>
                    <a:pt x="6" y="110"/>
                    <a:pt x="3" y="111"/>
                    <a:pt x="0" y="111"/>
                  </a:cubicBezTo>
                  <a:lnTo>
                    <a:pt x="0" y="111"/>
                  </a:lnTo>
                  <a:cubicBezTo>
                    <a:pt x="0" y="112"/>
                    <a:pt x="0" y="114"/>
                    <a:pt x="1" y="116"/>
                  </a:cubicBezTo>
                  <a:cubicBezTo>
                    <a:pt x="1" y="118"/>
                    <a:pt x="1" y="120"/>
                    <a:pt x="1" y="122"/>
                  </a:cubicBezTo>
                  <a:cubicBezTo>
                    <a:pt x="1" y="124"/>
                    <a:pt x="2" y="127"/>
                    <a:pt x="2" y="129"/>
                  </a:cubicBezTo>
                  <a:cubicBezTo>
                    <a:pt x="2" y="130"/>
                    <a:pt x="2" y="132"/>
                    <a:pt x="3" y="134"/>
                  </a:cubicBezTo>
                  <a:cubicBezTo>
                    <a:pt x="3" y="136"/>
                    <a:pt x="3" y="137"/>
                    <a:pt x="4" y="139"/>
                  </a:cubicBezTo>
                  <a:cubicBezTo>
                    <a:pt x="4" y="140"/>
                    <a:pt x="4" y="141"/>
                    <a:pt x="5" y="143"/>
                  </a:cubicBezTo>
                  <a:cubicBezTo>
                    <a:pt x="5" y="144"/>
                    <a:pt x="6" y="145"/>
                    <a:pt x="6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8" y="150"/>
                    <a:pt x="9" y="151"/>
                    <a:pt x="9" y="152"/>
                  </a:cubicBezTo>
                  <a:cubicBezTo>
                    <a:pt x="10" y="153"/>
                    <a:pt x="10" y="154"/>
                    <a:pt x="11" y="154"/>
                  </a:cubicBezTo>
                  <a:cubicBezTo>
                    <a:pt x="12" y="155"/>
                    <a:pt x="13" y="156"/>
                    <a:pt x="14" y="156"/>
                  </a:cubicBezTo>
                  <a:cubicBezTo>
                    <a:pt x="14" y="157"/>
                    <a:pt x="15" y="158"/>
                    <a:pt x="15" y="158"/>
                  </a:cubicBezTo>
                  <a:cubicBezTo>
                    <a:pt x="16" y="159"/>
                    <a:pt x="18" y="160"/>
                    <a:pt x="19" y="160"/>
                  </a:cubicBezTo>
                  <a:cubicBezTo>
                    <a:pt x="19" y="161"/>
                    <a:pt x="20" y="161"/>
                    <a:pt x="21" y="161"/>
                  </a:cubicBezTo>
                  <a:cubicBezTo>
                    <a:pt x="22" y="162"/>
                    <a:pt x="25" y="164"/>
                    <a:pt x="27" y="165"/>
                  </a:cubicBezTo>
                  <a:cubicBezTo>
                    <a:pt x="30" y="167"/>
                    <a:pt x="34" y="168"/>
                    <a:pt x="38" y="171"/>
                  </a:cubicBezTo>
                  <a:cubicBezTo>
                    <a:pt x="61" y="184"/>
                    <a:pt x="57" y="202"/>
                    <a:pt x="54" y="214"/>
                  </a:cubicBezTo>
                  <a:cubicBezTo>
                    <a:pt x="52" y="222"/>
                    <a:pt x="52" y="227"/>
                    <a:pt x="55" y="229"/>
                  </a:cubicBezTo>
                  <a:cubicBezTo>
                    <a:pt x="66" y="241"/>
                    <a:pt x="66" y="261"/>
                    <a:pt x="67" y="287"/>
                  </a:cubicBezTo>
                  <a:cubicBezTo>
                    <a:pt x="67" y="298"/>
                    <a:pt x="67" y="310"/>
                    <a:pt x="68" y="323"/>
                  </a:cubicBezTo>
                  <a:cubicBezTo>
                    <a:pt x="68" y="325"/>
                    <a:pt x="69" y="328"/>
                    <a:pt x="69" y="331"/>
                  </a:cubicBezTo>
                  <a:cubicBezTo>
                    <a:pt x="69" y="333"/>
                    <a:pt x="69" y="335"/>
                    <a:pt x="69" y="336"/>
                  </a:cubicBezTo>
                  <a:cubicBezTo>
                    <a:pt x="69" y="338"/>
                    <a:pt x="69" y="340"/>
                    <a:pt x="70" y="342"/>
                  </a:cubicBezTo>
                  <a:cubicBezTo>
                    <a:pt x="70" y="344"/>
                    <a:pt x="70" y="346"/>
                    <a:pt x="70" y="348"/>
                  </a:cubicBezTo>
                  <a:cubicBezTo>
                    <a:pt x="70" y="351"/>
                    <a:pt x="70" y="353"/>
                    <a:pt x="70" y="356"/>
                  </a:cubicBezTo>
                  <a:cubicBezTo>
                    <a:pt x="70" y="358"/>
                    <a:pt x="70" y="360"/>
                    <a:pt x="71" y="361"/>
                  </a:cubicBezTo>
                  <a:cubicBezTo>
                    <a:pt x="71" y="365"/>
                    <a:pt x="71" y="368"/>
                    <a:pt x="71" y="372"/>
                  </a:cubicBezTo>
                  <a:cubicBezTo>
                    <a:pt x="71" y="374"/>
                    <a:pt x="71" y="377"/>
                    <a:pt x="71" y="379"/>
                  </a:cubicBezTo>
                  <a:cubicBezTo>
                    <a:pt x="72" y="383"/>
                    <a:pt x="72" y="387"/>
                    <a:pt x="72" y="391"/>
                  </a:cubicBezTo>
                  <a:cubicBezTo>
                    <a:pt x="72" y="393"/>
                    <a:pt x="72" y="396"/>
                    <a:pt x="72" y="398"/>
                  </a:cubicBezTo>
                  <a:cubicBezTo>
                    <a:pt x="72" y="403"/>
                    <a:pt x="73" y="407"/>
                    <a:pt x="73" y="412"/>
                  </a:cubicBezTo>
                  <a:cubicBezTo>
                    <a:pt x="73" y="415"/>
                    <a:pt x="73" y="419"/>
                    <a:pt x="73" y="423"/>
                  </a:cubicBezTo>
                  <a:cubicBezTo>
                    <a:pt x="73" y="427"/>
                    <a:pt x="74" y="430"/>
                    <a:pt x="74" y="434"/>
                  </a:cubicBezTo>
                  <a:cubicBezTo>
                    <a:pt x="74" y="440"/>
                    <a:pt x="74" y="445"/>
                    <a:pt x="74" y="451"/>
                  </a:cubicBezTo>
                  <a:cubicBezTo>
                    <a:pt x="74" y="453"/>
                    <a:pt x="74" y="455"/>
                    <a:pt x="75" y="457"/>
                  </a:cubicBezTo>
                  <a:cubicBezTo>
                    <a:pt x="93" y="454"/>
                    <a:pt x="111" y="453"/>
                    <a:pt x="120" y="453"/>
                  </a:cubicBezTo>
                  <a:cubicBezTo>
                    <a:pt x="129" y="453"/>
                    <a:pt x="137" y="448"/>
                    <a:pt x="144" y="442"/>
                  </a:cubicBezTo>
                  <a:cubicBezTo>
                    <a:pt x="150" y="438"/>
                    <a:pt x="156" y="434"/>
                    <a:pt x="162" y="433"/>
                  </a:cubicBezTo>
                  <a:cubicBezTo>
                    <a:pt x="159" y="428"/>
                    <a:pt x="157" y="423"/>
                    <a:pt x="155" y="419"/>
                  </a:cubicBezTo>
                  <a:cubicBezTo>
                    <a:pt x="149" y="407"/>
                    <a:pt x="143" y="396"/>
                    <a:pt x="143" y="38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6" name="Freeform 31">
              <a:extLst>
                <a:ext uri="{FF2B5EF4-FFF2-40B4-BE49-F238E27FC236}">
                  <a16:creationId xmlns:a16="http://schemas.microsoft.com/office/drawing/2014/main" id="{51A60B94-1AB6-46A0-A6E1-234512A97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927" y="4073494"/>
              <a:ext cx="3758" cy="1879"/>
            </a:xfrm>
            <a:custGeom>
              <a:avLst/>
              <a:gdLst>
                <a:gd name="T0" fmla="*/ 0 w 7"/>
                <a:gd name="T1" fmla="*/ 2 h 4"/>
                <a:gd name="T2" fmla="*/ 0 w 7"/>
                <a:gd name="T3" fmla="*/ 3 h 4"/>
                <a:gd name="T4" fmla="*/ 5 w 7"/>
                <a:gd name="T5" fmla="*/ 0 h 4"/>
                <a:gd name="T6" fmla="*/ 6 w 7"/>
                <a:gd name="T7" fmla="*/ 0 h 4"/>
                <a:gd name="T8" fmla="*/ 5 w 7"/>
                <a:gd name="T9" fmla="*/ 0 h 4"/>
                <a:gd name="T10" fmla="*/ 0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2"/>
                  </a:moveTo>
                  <a:lnTo>
                    <a:pt x="0" y="3"/>
                  </a:lnTo>
                  <a:lnTo>
                    <a:pt x="5" y="0"/>
                  </a:lnTo>
                  <a:cubicBezTo>
                    <a:pt x="6" y="0"/>
                    <a:pt x="6" y="0"/>
                    <a:pt x="6" y="0"/>
                  </a:cubicBezTo>
                  <a:lnTo>
                    <a:pt x="5" y="0"/>
                  </a:ln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7" name="Freeform 33">
              <a:extLst>
                <a:ext uri="{FF2B5EF4-FFF2-40B4-BE49-F238E27FC236}">
                  <a16:creationId xmlns:a16="http://schemas.microsoft.com/office/drawing/2014/main" id="{0AF14A36-1E0E-4D36-A1B8-2C54959B5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768" y="3921296"/>
              <a:ext cx="193540" cy="197294"/>
            </a:xfrm>
            <a:custGeom>
              <a:avLst/>
              <a:gdLst>
                <a:gd name="T0" fmla="*/ 428 w 453"/>
                <a:gd name="T1" fmla="*/ 395 h 465"/>
                <a:gd name="T2" fmla="*/ 407 w 453"/>
                <a:gd name="T3" fmla="*/ 278 h 465"/>
                <a:gd name="T4" fmla="*/ 440 w 453"/>
                <a:gd name="T5" fmla="*/ 200 h 465"/>
                <a:gd name="T6" fmla="*/ 452 w 453"/>
                <a:gd name="T7" fmla="*/ 175 h 465"/>
                <a:gd name="T8" fmla="*/ 451 w 453"/>
                <a:gd name="T9" fmla="*/ 164 h 465"/>
                <a:gd name="T10" fmla="*/ 449 w 453"/>
                <a:gd name="T11" fmla="*/ 150 h 465"/>
                <a:gd name="T12" fmla="*/ 446 w 453"/>
                <a:gd name="T13" fmla="*/ 135 h 465"/>
                <a:gd name="T14" fmla="*/ 443 w 453"/>
                <a:gd name="T15" fmla="*/ 118 h 465"/>
                <a:gd name="T16" fmla="*/ 438 w 453"/>
                <a:gd name="T17" fmla="*/ 100 h 465"/>
                <a:gd name="T18" fmla="*/ 433 w 453"/>
                <a:gd name="T19" fmla="*/ 83 h 465"/>
                <a:gd name="T20" fmla="*/ 427 w 453"/>
                <a:gd name="T21" fmla="*/ 69 h 465"/>
                <a:gd name="T22" fmla="*/ 426 w 453"/>
                <a:gd name="T23" fmla="*/ 68 h 465"/>
                <a:gd name="T24" fmla="*/ 420 w 453"/>
                <a:gd name="T25" fmla="*/ 65 h 465"/>
                <a:gd name="T26" fmla="*/ 385 w 453"/>
                <a:gd name="T27" fmla="*/ 54 h 465"/>
                <a:gd name="T28" fmla="*/ 313 w 453"/>
                <a:gd name="T29" fmla="*/ 80 h 465"/>
                <a:gd name="T30" fmla="*/ 222 w 453"/>
                <a:gd name="T31" fmla="*/ 17 h 465"/>
                <a:gd name="T32" fmla="*/ 212 w 453"/>
                <a:gd name="T33" fmla="*/ 17 h 465"/>
                <a:gd name="T34" fmla="*/ 204 w 453"/>
                <a:gd name="T35" fmla="*/ 20 h 465"/>
                <a:gd name="T36" fmla="*/ 185 w 453"/>
                <a:gd name="T37" fmla="*/ 30 h 465"/>
                <a:gd name="T38" fmla="*/ 172 w 453"/>
                <a:gd name="T39" fmla="*/ 27 h 465"/>
                <a:gd name="T40" fmla="*/ 167 w 453"/>
                <a:gd name="T41" fmla="*/ 2 h 465"/>
                <a:gd name="T42" fmla="*/ 155 w 453"/>
                <a:gd name="T43" fmla="*/ 1 h 465"/>
                <a:gd name="T44" fmla="*/ 114 w 453"/>
                <a:gd name="T45" fmla="*/ 40 h 465"/>
                <a:gd name="T46" fmla="*/ 88 w 453"/>
                <a:gd name="T47" fmla="*/ 35 h 465"/>
                <a:gd name="T48" fmla="*/ 60 w 453"/>
                <a:gd name="T49" fmla="*/ 22 h 465"/>
                <a:gd name="T50" fmla="*/ 32 w 453"/>
                <a:gd name="T51" fmla="*/ 35 h 465"/>
                <a:gd name="T52" fmla="*/ 32 w 453"/>
                <a:gd name="T53" fmla="*/ 39 h 465"/>
                <a:gd name="T54" fmla="*/ 30 w 453"/>
                <a:gd name="T55" fmla="*/ 47 h 465"/>
                <a:gd name="T56" fmla="*/ 29 w 453"/>
                <a:gd name="T57" fmla="*/ 55 h 465"/>
                <a:gd name="T58" fmla="*/ 28 w 453"/>
                <a:gd name="T59" fmla="*/ 62 h 465"/>
                <a:gd name="T60" fmla="*/ 27 w 453"/>
                <a:gd name="T61" fmla="*/ 69 h 465"/>
                <a:gd name="T62" fmla="*/ 28 w 453"/>
                <a:gd name="T63" fmla="*/ 75 h 465"/>
                <a:gd name="T64" fmla="*/ 29 w 453"/>
                <a:gd name="T65" fmla="*/ 79 h 465"/>
                <a:gd name="T66" fmla="*/ 49 w 453"/>
                <a:gd name="T67" fmla="*/ 113 h 465"/>
                <a:gd name="T68" fmla="*/ 54 w 453"/>
                <a:gd name="T69" fmla="*/ 138 h 465"/>
                <a:gd name="T70" fmla="*/ 35 w 453"/>
                <a:gd name="T71" fmla="*/ 177 h 465"/>
                <a:gd name="T72" fmla="*/ 25 w 453"/>
                <a:gd name="T73" fmla="*/ 178 h 465"/>
                <a:gd name="T74" fmla="*/ 31 w 453"/>
                <a:gd name="T75" fmla="*/ 224 h 465"/>
                <a:gd name="T76" fmla="*/ 12 w 453"/>
                <a:gd name="T77" fmla="*/ 246 h 465"/>
                <a:gd name="T78" fmla="*/ 10 w 453"/>
                <a:gd name="T79" fmla="*/ 262 h 465"/>
                <a:gd name="T80" fmla="*/ 12 w 453"/>
                <a:gd name="T81" fmla="*/ 284 h 465"/>
                <a:gd name="T82" fmla="*/ 0 w 453"/>
                <a:gd name="T83" fmla="*/ 322 h 465"/>
                <a:gd name="T84" fmla="*/ 6 w 453"/>
                <a:gd name="T85" fmla="*/ 325 h 465"/>
                <a:gd name="T86" fmla="*/ 38 w 453"/>
                <a:gd name="T87" fmla="*/ 344 h 465"/>
                <a:gd name="T88" fmla="*/ 78 w 453"/>
                <a:gd name="T89" fmla="*/ 427 h 465"/>
                <a:gd name="T90" fmla="*/ 74 w 453"/>
                <a:gd name="T91" fmla="*/ 437 h 465"/>
                <a:gd name="T92" fmla="*/ 70 w 453"/>
                <a:gd name="T93" fmla="*/ 447 h 465"/>
                <a:gd name="T94" fmla="*/ 67 w 453"/>
                <a:gd name="T95" fmla="*/ 459 h 465"/>
                <a:gd name="T96" fmla="*/ 160 w 453"/>
                <a:gd name="T97" fmla="*/ 443 h 465"/>
                <a:gd name="T98" fmla="*/ 427 w 453"/>
                <a:gd name="T99" fmla="*/ 422 h 465"/>
                <a:gd name="T100" fmla="*/ 429 w 453"/>
                <a:gd name="T101" fmla="*/ 413 h 465"/>
                <a:gd name="T102" fmla="*/ 430 w 453"/>
                <a:gd name="T103" fmla="*/ 405 h 465"/>
                <a:gd name="T104" fmla="*/ 429 w 453"/>
                <a:gd name="T105" fmla="*/ 39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3" h="465">
                  <a:moveTo>
                    <a:pt x="429" y="399"/>
                  </a:moveTo>
                  <a:cubicBezTo>
                    <a:pt x="429" y="397"/>
                    <a:pt x="429" y="396"/>
                    <a:pt x="428" y="395"/>
                  </a:cubicBezTo>
                  <a:cubicBezTo>
                    <a:pt x="418" y="382"/>
                    <a:pt x="393" y="322"/>
                    <a:pt x="395" y="306"/>
                  </a:cubicBezTo>
                  <a:cubicBezTo>
                    <a:pt x="395" y="300"/>
                    <a:pt x="400" y="290"/>
                    <a:pt x="407" y="278"/>
                  </a:cubicBezTo>
                  <a:cubicBezTo>
                    <a:pt x="414" y="263"/>
                    <a:pt x="424" y="244"/>
                    <a:pt x="423" y="233"/>
                  </a:cubicBezTo>
                  <a:cubicBezTo>
                    <a:pt x="422" y="220"/>
                    <a:pt x="432" y="209"/>
                    <a:pt x="440" y="200"/>
                  </a:cubicBezTo>
                  <a:cubicBezTo>
                    <a:pt x="446" y="194"/>
                    <a:pt x="452" y="187"/>
                    <a:pt x="452" y="182"/>
                  </a:cubicBezTo>
                  <a:cubicBezTo>
                    <a:pt x="452" y="180"/>
                    <a:pt x="452" y="178"/>
                    <a:pt x="452" y="175"/>
                  </a:cubicBezTo>
                  <a:cubicBezTo>
                    <a:pt x="452" y="174"/>
                    <a:pt x="452" y="172"/>
                    <a:pt x="451" y="171"/>
                  </a:cubicBezTo>
                  <a:cubicBezTo>
                    <a:pt x="451" y="169"/>
                    <a:pt x="451" y="167"/>
                    <a:pt x="451" y="164"/>
                  </a:cubicBezTo>
                  <a:cubicBezTo>
                    <a:pt x="450" y="162"/>
                    <a:pt x="450" y="160"/>
                    <a:pt x="450" y="159"/>
                  </a:cubicBezTo>
                  <a:cubicBezTo>
                    <a:pt x="450" y="156"/>
                    <a:pt x="449" y="153"/>
                    <a:pt x="449" y="150"/>
                  </a:cubicBezTo>
                  <a:cubicBezTo>
                    <a:pt x="448" y="148"/>
                    <a:pt x="448" y="146"/>
                    <a:pt x="448" y="144"/>
                  </a:cubicBezTo>
                  <a:cubicBezTo>
                    <a:pt x="447" y="141"/>
                    <a:pt x="447" y="138"/>
                    <a:pt x="446" y="135"/>
                  </a:cubicBezTo>
                  <a:cubicBezTo>
                    <a:pt x="446" y="132"/>
                    <a:pt x="445" y="130"/>
                    <a:pt x="445" y="127"/>
                  </a:cubicBezTo>
                  <a:cubicBezTo>
                    <a:pt x="444" y="124"/>
                    <a:pt x="443" y="121"/>
                    <a:pt x="443" y="118"/>
                  </a:cubicBezTo>
                  <a:cubicBezTo>
                    <a:pt x="442" y="115"/>
                    <a:pt x="441" y="113"/>
                    <a:pt x="441" y="110"/>
                  </a:cubicBezTo>
                  <a:cubicBezTo>
                    <a:pt x="440" y="107"/>
                    <a:pt x="439" y="104"/>
                    <a:pt x="438" y="100"/>
                  </a:cubicBezTo>
                  <a:cubicBezTo>
                    <a:pt x="437" y="98"/>
                    <a:pt x="437" y="95"/>
                    <a:pt x="436" y="93"/>
                  </a:cubicBezTo>
                  <a:cubicBezTo>
                    <a:pt x="435" y="90"/>
                    <a:pt x="434" y="86"/>
                    <a:pt x="433" y="83"/>
                  </a:cubicBezTo>
                  <a:cubicBezTo>
                    <a:pt x="432" y="81"/>
                    <a:pt x="431" y="79"/>
                    <a:pt x="430" y="76"/>
                  </a:cubicBezTo>
                  <a:cubicBezTo>
                    <a:pt x="429" y="74"/>
                    <a:pt x="428" y="71"/>
                    <a:pt x="427" y="69"/>
                  </a:cubicBezTo>
                  <a:lnTo>
                    <a:pt x="427" y="69"/>
                  </a:lnTo>
                  <a:cubicBezTo>
                    <a:pt x="427" y="68"/>
                    <a:pt x="426" y="68"/>
                    <a:pt x="426" y="68"/>
                  </a:cubicBezTo>
                  <a:cubicBezTo>
                    <a:pt x="425" y="68"/>
                    <a:pt x="424" y="67"/>
                    <a:pt x="422" y="67"/>
                  </a:cubicBezTo>
                  <a:cubicBezTo>
                    <a:pt x="421" y="66"/>
                    <a:pt x="420" y="66"/>
                    <a:pt x="420" y="65"/>
                  </a:cubicBezTo>
                  <a:cubicBezTo>
                    <a:pt x="417" y="64"/>
                    <a:pt x="415" y="62"/>
                    <a:pt x="413" y="60"/>
                  </a:cubicBezTo>
                  <a:cubicBezTo>
                    <a:pt x="410" y="57"/>
                    <a:pt x="401" y="54"/>
                    <a:pt x="385" y="54"/>
                  </a:cubicBezTo>
                  <a:cubicBezTo>
                    <a:pt x="366" y="54"/>
                    <a:pt x="343" y="59"/>
                    <a:pt x="332" y="71"/>
                  </a:cubicBezTo>
                  <a:cubicBezTo>
                    <a:pt x="327" y="77"/>
                    <a:pt x="320" y="80"/>
                    <a:pt x="313" y="80"/>
                  </a:cubicBezTo>
                  <a:cubicBezTo>
                    <a:pt x="288" y="80"/>
                    <a:pt x="259" y="47"/>
                    <a:pt x="254" y="39"/>
                  </a:cubicBezTo>
                  <a:cubicBezTo>
                    <a:pt x="251" y="32"/>
                    <a:pt x="236" y="19"/>
                    <a:pt x="222" y="17"/>
                  </a:cubicBezTo>
                  <a:cubicBezTo>
                    <a:pt x="218" y="16"/>
                    <a:pt x="215" y="16"/>
                    <a:pt x="213" y="17"/>
                  </a:cubicBezTo>
                  <a:lnTo>
                    <a:pt x="212" y="17"/>
                  </a:lnTo>
                  <a:cubicBezTo>
                    <a:pt x="209" y="18"/>
                    <a:pt x="207" y="19"/>
                    <a:pt x="204" y="20"/>
                  </a:cubicBezTo>
                  <a:lnTo>
                    <a:pt x="204" y="20"/>
                  </a:lnTo>
                  <a:cubicBezTo>
                    <a:pt x="198" y="24"/>
                    <a:pt x="194" y="27"/>
                    <a:pt x="189" y="29"/>
                  </a:cubicBezTo>
                  <a:cubicBezTo>
                    <a:pt x="188" y="30"/>
                    <a:pt x="187" y="30"/>
                    <a:pt x="185" y="30"/>
                  </a:cubicBezTo>
                  <a:cubicBezTo>
                    <a:pt x="184" y="31"/>
                    <a:pt x="182" y="31"/>
                    <a:pt x="181" y="31"/>
                  </a:cubicBezTo>
                  <a:cubicBezTo>
                    <a:pt x="176" y="31"/>
                    <a:pt x="173" y="29"/>
                    <a:pt x="172" y="27"/>
                  </a:cubicBezTo>
                  <a:cubicBezTo>
                    <a:pt x="168" y="23"/>
                    <a:pt x="167" y="16"/>
                    <a:pt x="168" y="6"/>
                  </a:cubicBezTo>
                  <a:cubicBezTo>
                    <a:pt x="168" y="4"/>
                    <a:pt x="168" y="3"/>
                    <a:pt x="167" y="2"/>
                  </a:cubicBezTo>
                  <a:cubicBezTo>
                    <a:pt x="166" y="1"/>
                    <a:pt x="164" y="0"/>
                    <a:pt x="161" y="0"/>
                  </a:cubicBezTo>
                  <a:cubicBezTo>
                    <a:pt x="159" y="0"/>
                    <a:pt x="157" y="0"/>
                    <a:pt x="155" y="1"/>
                  </a:cubicBezTo>
                  <a:cubicBezTo>
                    <a:pt x="149" y="3"/>
                    <a:pt x="143" y="7"/>
                    <a:pt x="141" y="12"/>
                  </a:cubicBezTo>
                  <a:cubicBezTo>
                    <a:pt x="138" y="25"/>
                    <a:pt x="126" y="36"/>
                    <a:pt x="114" y="40"/>
                  </a:cubicBezTo>
                  <a:cubicBezTo>
                    <a:pt x="111" y="41"/>
                    <a:pt x="107" y="42"/>
                    <a:pt x="103" y="42"/>
                  </a:cubicBezTo>
                  <a:cubicBezTo>
                    <a:pt x="96" y="42"/>
                    <a:pt x="91" y="40"/>
                    <a:pt x="88" y="35"/>
                  </a:cubicBezTo>
                  <a:cubicBezTo>
                    <a:pt x="82" y="26"/>
                    <a:pt x="72" y="17"/>
                    <a:pt x="66" y="17"/>
                  </a:cubicBezTo>
                  <a:cubicBezTo>
                    <a:pt x="65" y="17"/>
                    <a:pt x="62" y="17"/>
                    <a:pt x="60" y="22"/>
                  </a:cubicBezTo>
                  <a:cubicBezTo>
                    <a:pt x="54" y="35"/>
                    <a:pt x="45" y="37"/>
                    <a:pt x="41" y="37"/>
                  </a:cubicBezTo>
                  <a:cubicBezTo>
                    <a:pt x="38" y="37"/>
                    <a:pt x="35" y="36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2" y="38"/>
                    <a:pt x="32" y="39"/>
                  </a:cubicBezTo>
                  <a:cubicBezTo>
                    <a:pt x="31" y="41"/>
                    <a:pt x="31" y="42"/>
                    <a:pt x="31" y="44"/>
                  </a:cubicBezTo>
                  <a:cubicBezTo>
                    <a:pt x="30" y="45"/>
                    <a:pt x="30" y="46"/>
                    <a:pt x="30" y="47"/>
                  </a:cubicBezTo>
                  <a:cubicBezTo>
                    <a:pt x="30" y="49"/>
                    <a:pt x="29" y="50"/>
                    <a:pt x="29" y="51"/>
                  </a:cubicBezTo>
                  <a:cubicBezTo>
                    <a:pt x="29" y="53"/>
                    <a:pt x="29" y="54"/>
                    <a:pt x="29" y="55"/>
                  </a:cubicBezTo>
                  <a:cubicBezTo>
                    <a:pt x="28" y="56"/>
                    <a:pt x="28" y="58"/>
                    <a:pt x="28" y="59"/>
                  </a:cubicBezTo>
                  <a:cubicBezTo>
                    <a:pt x="28" y="60"/>
                    <a:pt x="28" y="61"/>
                    <a:pt x="28" y="62"/>
                  </a:cubicBezTo>
                  <a:cubicBezTo>
                    <a:pt x="28" y="64"/>
                    <a:pt x="27" y="65"/>
                    <a:pt x="27" y="66"/>
                  </a:cubicBezTo>
                  <a:cubicBezTo>
                    <a:pt x="27" y="67"/>
                    <a:pt x="27" y="68"/>
                    <a:pt x="27" y="69"/>
                  </a:cubicBezTo>
                  <a:cubicBezTo>
                    <a:pt x="27" y="70"/>
                    <a:pt x="27" y="71"/>
                    <a:pt x="27" y="73"/>
                  </a:cubicBezTo>
                  <a:cubicBezTo>
                    <a:pt x="27" y="73"/>
                    <a:pt x="27" y="74"/>
                    <a:pt x="28" y="75"/>
                  </a:cubicBezTo>
                  <a:cubicBezTo>
                    <a:pt x="28" y="76"/>
                    <a:pt x="28" y="77"/>
                    <a:pt x="28" y="78"/>
                  </a:cubicBezTo>
                  <a:cubicBezTo>
                    <a:pt x="29" y="78"/>
                    <a:pt x="29" y="79"/>
                    <a:pt x="29" y="79"/>
                  </a:cubicBezTo>
                  <a:cubicBezTo>
                    <a:pt x="29" y="80"/>
                    <a:pt x="30" y="81"/>
                    <a:pt x="31" y="82"/>
                  </a:cubicBezTo>
                  <a:cubicBezTo>
                    <a:pt x="44" y="89"/>
                    <a:pt x="49" y="101"/>
                    <a:pt x="49" y="113"/>
                  </a:cubicBezTo>
                  <a:cubicBezTo>
                    <a:pt x="49" y="117"/>
                    <a:pt x="49" y="121"/>
                    <a:pt x="47" y="125"/>
                  </a:cubicBezTo>
                  <a:cubicBezTo>
                    <a:pt x="47" y="127"/>
                    <a:pt x="51" y="134"/>
                    <a:pt x="54" y="138"/>
                  </a:cubicBezTo>
                  <a:cubicBezTo>
                    <a:pt x="61" y="150"/>
                    <a:pt x="70" y="164"/>
                    <a:pt x="60" y="174"/>
                  </a:cubicBezTo>
                  <a:cubicBezTo>
                    <a:pt x="53" y="181"/>
                    <a:pt x="43" y="179"/>
                    <a:pt x="35" y="177"/>
                  </a:cubicBezTo>
                  <a:cubicBezTo>
                    <a:pt x="33" y="176"/>
                    <a:pt x="30" y="175"/>
                    <a:pt x="28" y="175"/>
                  </a:cubicBezTo>
                  <a:cubicBezTo>
                    <a:pt x="28" y="175"/>
                    <a:pt x="27" y="175"/>
                    <a:pt x="25" y="178"/>
                  </a:cubicBezTo>
                  <a:cubicBezTo>
                    <a:pt x="22" y="183"/>
                    <a:pt x="25" y="188"/>
                    <a:pt x="29" y="196"/>
                  </a:cubicBezTo>
                  <a:cubicBezTo>
                    <a:pt x="33" y="205"/>
                    <a:pt x="39" y="215"/>
                    <a:pt x="31" y="224"/>
                  </a:cubicBezTo>
                  <a:cubicBezTo>
                    <a:pt x="28" y="229"/>
                    <a:pt x="25" y="232"/>
                    <a:pt x="21" y="235"/>
                  </a:cubicBezTo>
                  <a:cubicBezTo>
                    <a:pt x="17" y="238"/>
                    <a:pt x="14" y="241"/>
                    <a:pt x="12" y="246"/>
                  </a:cubicBezTo>
                  <a:cubicBezTo>
                    <a:pt x="11" y="248"/>
                    <a:pt x="10" y="251"/>
                    <a:pt x="10" y="253"/>
                  </a:cubicBezTo>
                  <a:cubicBezTo>
                    <a:pt x="10" y="256"/>
                    <a:pt x="10" y="259"/>
                    <a:pt x="10" y="262"/>
                  </a:cubicBezTo>
                  <a:lnTo>
                    <a:pt x="10" y="262"/>
                  </a:lnTo>
                  <a:cubicBezTo>
                    <a:pt x="11" y="270"/>
                    <a:pt x="12" y="277"/>
                    <a:pt x="12" y="284"/>
                  </a:cubicBezTo>
                  <a:cubicBezTo>
                    <a:pt x="12" y="300"/>
                    <a:pt x="10" y="311"/>
                    <a:pt x="4" y="318"/>
                  </a:cubicBezTo>
                  <a:cubicBezTo>
                    <a:pt x="3" y="319"/>
                    <a:pt x="1" y="321"/>
                    <a:pt x="0" y="322"/>
                  </a:cubicBezTo>
                  <a:lnTo>
                    <a:pt x="0" y="322"/>
                  </a:lnTo>
                  <a:cubicBezTo>
                    <a:pt x="1" y="323"/>
                    <a:pt x="4" y="324"/>
                    <a:pt x="6" y="325"/>
                  </a:cubicBezTo>
                  <a:cubicBezTo>
                    <a:pt x="11" y="328"/>
                    <a:pt x="17" y="331"/>
                    <a:pt x="25" y="336"/>
                  </a:cubicBezTo>
                  <a:cubicBezTo>
                    <a:pt x="29" y="339"/>
                    <a:pt x="33" y="341"/>
                    <a:pt x="38" y="344"/>
                  </a:cubicBezTo>
                  <a:cubicBezTo>
                    <a:pt x="62" y="358"/>
                    <a:pt x="90" y="374"/>
                    <a:pt x="87" y="399"/>
                  </a:cubicBezTo>
                  <a:cubicBezTo>
                    <a:pt x="85" y="411"/>
                    <a:pt x="82" y="418"/>
                    <a:pt x="78" y="427"/>
                  </a:cubicBezTo>
                  <a:cubicBezTo>
                    <a:pt x="77" y="429"/>
                    <a:pt x="76" y="432"/>
                    <a:pt x="75" y="434"/>
                  </a:cubicBezTo>
                  <a:cubicBezTo>
                    <a:pt x="75" y="435"/>
                    <a:pt x="74" y="436"/>
                    <a:pt x="74" y="437"/>
                  </a:cubicBezTo>
                  <a:cubicBezTo>
                    <a:pt x="73" y="439"/>
                    <a:pt x="73" y="441"/>
                    <a:pt x="72" y="443"/>
                  </a:cubicBezTo>
                  <a:cubicBezTo>
                    <a:pt x="71" y="444"/>
                    <a:pt x="71" y="446"/>
                    <a:pt x="70" y="447"/>
                  </a:cubicBezTo>
                  <a:cubicBezTo>
                    <a:pt x="70" y="449"/>
                    <a:pt x="69" y="451"/>
                    <a:pt x="68" y="454"/>
                  </a:cubicBezTo>
                  <a:cubicBezTo>
                    <a:pt x="68" y="456"/>
                    <a:pt x="67" y="457"/>
                    <a:pt x="67" y="459"/>
                  </a:cubicBezTo>
                  <a:cubicBezTo>
                    <a:pt x="66" y="461"/>
                    <a:pt x="66" y="462"/>
                    <a:pt x="66" y="464"/>
                  </a:cubicBezTo>
                  <a:cubicBezTo>
                    <a:pt x="89" y="462"/>
                    <a:pt x="122" y="453"/>
                    <a:pt x="160" y="443"/>
                  </a:cubicBezTo>
                  <a:cubicBezTo>
                    <a:pt x="196" y="433"/>
                    <a:pt x="238" y="422"/>
                    <a:pt x="282" y="415"/>
                  </a:cubicBezTo>
                  <a:cubicBezTo>
                    <a:pt x="330" y="406"/>
                    <a:pt x="379" y="409"/>
                    <a:pt x="427" y="422"/>
                  </a:cubicBezTo>
                  <a:cubicBezTo>
                    <a:pt x="427" y="420"/>
                    <a:pt x="428" y="419"/>
                    <a:pt x="428" y="418"/>
                  </a:cubicBezTo>
                  <a:cubicBezTo>
                    <a:pt x="428" y="416"/>
                    <a:pt x="429" y="415"/>
                    <a:pt x="429" y="413"/>
                  </a:cubicBezTo>
                  <a:cubicBezTo>
                    <a:pt x="429" y="411"/>
                    <a:pt x="429" y="409"/>
                    <a:pt x="429" y="408"/>
                  </a:cubicBezTo>
                  <a:cubicBezTo>
                    <a:pt x="429" y="407"/>
                    <a:pt x="430" y="406"/>
                    <a:pt x="430" y="405"/>
                  </a:cubicBezTo>
                  <a:cubicBezTo>
                    <a:pt x="430" y="403"/>
                    <a:pt x="430" y="402"/>
                    <a:pt x="429" y="400"/>
                  </a:cubicBezTo>
                  <a:lnTo>
                    <a:pt x="429" y="39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8" name="Freeform 34">
              <a:extLst>
                <a:ext uri="{FF2B5EF4-FFF2-40B4-BE49-F238E27FC236}">
                  <a16:creationId xmlns:a16="http://schemas.microsoft.com/office/drawing/2014/main" id="{8B7C74FC-FC19-41EE-877E-0448D2223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5317" y="4124229"/>
              <a:ext cx="3758" cy="1879"/>
            </a:xfrm>
            <a:custGeom>
              <a:avLst/>
              <a:gdLst>
                <a:gd name="T0" fmla="*/ 0 w 8"/>
                <a:gd name="T1" fmla="*/ 0 h 2"/>
                <a:gd name="T2" fmla="*/ 7 w 8"/>
                <a:gd name="T3" fmla="*/ 1 h 2"/>
                <a:gd name="T4" fmla="*/ 0 w 8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7" y="1"/>
                  </a:ln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699" name="Freeform 35">
              <a:extLst>
                <a:ext uri="{FF2B5EF4-FFF2-40B4-BE49-F238E27FC236}">
                  <a16:creationId xmlns:a16="http://schemas.microsoft.com/office/drawing/2014/main" id="{394EF04C-1416-427E-88DD-C6B5F67EB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639" y="3908143"/>
              <a:ext cx="133410" cy="202930"/>
            </a:xfrm>
            <a:custGeom>
              <a:avLst/>
              <a:gdLst>
                <a:gd name="T0" fmla="*/ 266 w 313"/>
                <a:gd name="T1" fmla="*/ 192 h 475"/>
                <a:gd name="T2" fmla="*/ 263 w 313"/>
                <a:gd name="T3" fmla="*/ 96 h 475"/>
                <a:gd name="T4" fmla="*/ 264 w 313"/>
                <a:gd name="T5" fmla="*/ 83 h 475"/>
                <a:gd name="T6" fmla="*/ 248 w 313"/>
                <a:gd name="T7" fmla="*/ 43 h 475"/>
                <a:gd name="T8" fmla="*/ 232 w 313"/>
                <a:gd name="T9" fmla="*/ 0 h 475"/>
                <a:gd name="T10" fmla="*/ 228 w 313"/>
                <a:gd name="T11" fmla="*/ 6 h 475"/>
                <a:gd name="T12" fmla="*/ 218 w 313"/>
                <a:gd name="T13" fmla="*/ 15 h 475"/>
                <a:gd name="T14" fmla="*/ 218 w 313"/>
                <a:gd name="T15" fmla="*/ 15 h 475"/>
                <a:gd name="T16" fmla="*/ 218 w 313"/>
                <a:gd name="T17" fmla="*/ 15 h 475"/>
                <a:gd name="T18" fmla="*/ 214 w 313"/>
                <a:gd name="T19" fmla="*/ 14 h 475"/>
                <a:gd name="T20" fmla="*/ 214 w 313"/>
                <a:gd name="T21" fmla="*/ 14 h 475"/>
                <a:gd name="T22" fmla="*/ 211 w 313"/>
                <a:gd name="T23" fmla="*/ 10 h 475"/>
                <a:gd name="T24" fmla="*/ 92 w 313"/>
                <a:gd name="T25" fmla="*/ 1 h 475"/>
                <a:gd name="T26" fmla="*/ 30 w 313"/>
                <a:gd name="T27" fmla="*/ 6 h 475"/>
                <a:gd name="T28" fmla="*/ 28 w 313"/>
                <a:gd name="T29" fmla="*/ 6 h 475"/>
                <a:gd name="T30" fmla="*/ 36 w 313"/>
                <a:gd name="T31" fmla="*/ 48 h 475"/>
                <a:gd name="T32" fmla="*/ 43 w 313"/>
                <a:gd name="T33" fmla="*/ 80 h 475"/>
                <a:gd name="T34" fmla="*/ 40 w 313"/>
                <a:gd name="T35" fmla="*/ 89 h 475"/>
                <a:gd name="T36" fmla="*/ 39 w 313"/>
                <a:gd name="T37" fmla="*/ 91 h 475"/>
                <a:gd name="T38" fmla="*/ 35 w 313"/>
                <a:gd name="T39" fmla="*/ 96 h 475"/>
                <a:gd name="T40" fmla="*/ 34 w 313"/>
                <a:gd name="T41" fmla="*/ 97 h 475"/>
                <a:gd name="T42" fmla="*/ 59 w 313"/>
                <a:gd name="T43" fmla="*/ 212 h 475"/>
                <a:gd name="T44" fmla="*/ 44 w 313"/>
                <a:gd name="T45" fmla="*/ 238 h 475"/>
                <a:gd name="T46" fmla="*/ 30 w 313"/>
                <a:gd name="T47" fmla="*/ 262 h 475"/>
                <a:gd name="T48" fmla="*/ 12 w 313"/>
                <a:gd name="T49" fmla="*/ 314 h 475"/>
                <a:gd name="T50" fmla="*/ 2 w 313"/>
                <a:gd name="T51" fmla="*/ 338 h 475"/>
                <a:gd name="T52" fmla="*/ 33 w 313"/>
                <a:gd name="T53" fmla="*/ 418 h 475"/>
                <a:gd name="T54" fmla="*/ 34 w 313"/>
                <a:gd name="T55" fmla="*/ 455 h 475"/>
                <a:gd name="T56" fmla="*/ 75 w 313"/>
                <a:gd name="T57" fmla="*/ 470 h 475"/>
                <a:gd name="T58" fmla="*/ 85 w 313"/>
                <a:gd name="T59" fmla="*/ 474 h 475"/>
                <a:gd name="T60" fmla="*/ 85 w 313"/>
                <a:gd name="T61" fmla="*/ 474 h 475"/>
                <a:gd name="T62" fmla="*/ 229 w 313"/>
                <a:gd name="T63" fmla="*/ 415 h 475"/>
                <a:gd name="T64" fmla="*/ 277 w 313"/>
                <a:gd name="T65" fmla="*/ 394 h 475"/>
                <a:gd name="T66" fmla="*/ 312 w 313"/>
                <a:gd name="T67" fmla="*/ 380 h 475"/>
                <a:gd name="T68" fmla="*/ 286 w 313"/>
                <a:gd name="T69" fmla="*/ 295 h 475"/>
                <a:gd name="T70" fmla="*/ 266 w 313"/>
                <a:gd name="T71" fmla="*/ 19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" h="475">
                  <a:moveTo>
                    <a:pt x="266" y="192"/>
                  </a:moveTo>
                  <a:cubicBezTo>
                    <a:pt x="257" y="169"/>
                    <a:pt x="260" y="125"/>
                    <a:pt x="263" y="96"/>
                  </a:cubicBezTo>
                  <a:cubicBezTo>
                    <a:pt x="263" y="91"/>
                    <a:pt x="264" y="87"/>
                    <a:pt x="264" y="83"/>
                  </a:cubicBezTo>
                  <a:cubicBezTo>
                    <a:pt x="265" y="63"/>
                    <a:pt x="260" y="49"/>
                    <a:pt x="248" y="43"/>
                  </a:cubicBezTo>
                  <a:cubicBezTo>
                    <a:pt x="244" y="40"/>
                    <a:pt x="238" y="33"/>
                    <a:pt x="232" y="0"/>
                  </a:cubicBezTo>
                  <a:cubicBezTo>
                    <a:pt x="230" y="2"/>
                    <a:pt x="229" y="4"/>
                    <a:pt x="228" y="6"/>
                  </a:cubicBezTo>
                  <a:cubicBezTo>
                    <a:pt x="226" y="11"/>
                    <a:pt x="223" y="15"/>
                    <a:pt x="218" y="15"/>
                  </a:cubicBezTo>
                  <a:lnTo>
                    <a:pt x="218" y="15"/>
                  </a:lnTo>
                  <a:lnTo>
                    <a:pt x="218" y="15"/>
                  </a:lnTo>
                  <a:cubicBezTo>
                    <a:pt x="217" y="15"/>
                    <a:pt x="216" y="15"/>
                    <a:pt x="214" y="14"/>
                  </a:cubicBezTo>
                  <a:lnTo>
                    <a:pt x="214" y="14"/>
                  </a:lnTo>
                  <a:cubicBezTo>
                    <a:pt x="213" y="13"/>
                    <a:pt x="212" y="12"/>
                    <a:pt x="211" y="10"/>
                  </a:cubicBezTo>
                  <a:cubicBezTo>
                    <a:pt x="205" y="7"/>
                    <a:pt x="148" y="1"/>
                    <a:pt x="92" y="1"/>
                  </a:cubicBezTo>
                  <a:cubicBezTo>
                    <a:pt x="53" y="1"/>
                    <a:pt x="36" y="4"/>
                    <a:pt x="30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5" y="11"/>
                    <a:pt x="32" y="34"/>
                    <a:pt x="36" y="48"/>
                  </a:cubicBezTo>
                  <a:cubicBezTo>
                    <a:pt x="41" y="64"/>
                    <a:pt x="44" y="74"/>
                    <a:pt x="43" y="80"/>
                  </a:cubicBezTo>
                  <a:cubicBezTo>
                    <a:pt x="43" y="84"/>
                    <a:pt x="42" y="86"/>
                    <a:pt x="40" y="89"/>
                  </a:cubicBezTo>
                  <a:cubicBezTo>
                    <a:pt x="40" y="90"/>
                    <a:pt x="40" y="90"/>
                    <a:pt x="39" y="91"/>
                  </a:cubicBezTo>
                  <a:cubicBezTo>
                    <a:pt x="38" y="93"/>
                    <a:pt x="37" y="95"/>
                    <a:pt x="35" y="96"/>
                  </a:cubicBezTo>
                  <a:cubicBezTo>
                    <a:pt x="35" y="96"/>
                    <a:pt x="35" y="97"/>
                    <a:pt x="34" y="97"/>
                  </a:cubicBezTo>
                  <a:cubicBezTo>
                    <a:pt x="52" y="139"/>
                    <a:pt x="59" y="198"/>
                    <a:pt x="59" y="212"/>
                  </a:cubicBezTo>
                  <a:cubicBezTo>
                    <a:pt x="59" y="222"/>
                    <a:pt x="51" y="230"/>
                    <a:pt x="44" y="238"/>
                  </a:cubicBezTo>
                  <a:cubicBezTo>
                    <a:pt x="37" y="246"/>
                    <a:pt x="30" y="254"/>
                    <a:pt x="30" y="262"/>
                  </a:cubicBezTo>
                  <a:cubicBezTo>
                    <a:pt x="31" y="276"/>
                    <a:pt x="21" y="296"/>
                    <a:pt x="12" y="314"/>
                  </a:cubicBezTo>
                  <a:cubicBezTo>
                    <a:pt x="7" y="323"/>
                    <a:pt x="2" y="333"/>
                    <a:pt x="2" y="338"/>
                  </a:cubicBezTo>
                  <a:cubicBezTo>
                    <a:pt x="0" y="349"/>
                    <a:pt x="23" y="405"/>
                    <a:pt x="33" y="418"/>
                  </a:cubicBezTo>
                  <a:cubicBezTo>
                    <a:pt x="38" y="425"/>
                    <a:pt x="38" y="437"/>
                    <a:pt x="34" y="455"/>
                  </a:cubicBezTo>
                  <a:cubicBezTo>
                    <a:pt x="51" y="461"/>
                    <a:pt x="65" y="466"/>
                    <a:pt x="75" y="470"/>
                  </a:cubicBezTo>
                  <a:cubicBezTo>
                    <a:pt x="80" y="472"/>
                    <a:pt x="83" y="474"/>
                    <a:pt x="85" y="474"/>
                  </a:cubicBezTo>
                  <a:lnTo>
                    <a:pt x="85" y="474"/>
                  </a:lnTo>
                  <a:cubicBezTo>
                    <a:pt x="102" y="474"/>
                    <a:pt x="187" y="435"/>
                    <a:pt x="229" y="415"/>
                  </a:cubicBezTo>
                  <a:cubicBezTo>
                    <a:pt x="245" y="407"/>
                    <a:pt x="261" y="400"/>
                    <a:pt x="277" y="394"/>
                  </a:cubicBezTo>
                  <a:cubicBezTo>
                    <a:pt x="289" y="390"/>
                    <a:pt x="301" y="385"/>
                    <a:pt x="312" y="380"/>
                  </a:cubicBezTo>
                  <a:cubicBezTo>
                    <a:pt x="303" y="363"/>
                    <a:pt x="286" y="324"/>
                    <a:pt x="286" y="295"/>
                  </a:cubicBezTo>
                  <a:cubicBezTo>
                    <a:pt x="286" y="256"/>
                    <a:pt x="276" y="216"/>
                    <a:pt x="266" y="19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0" name="Freeform 36">
              <a:extLst>
                <a:ext uri="{FF2B5EF4-FFF2-40B4-BE49-F238E27FC236}">
                  <a16:creationId xmlns:a16="http://schemas.microsoft.com/office/drawing/2014/main" id="{6F2FD606-DCA9-4007-8EEE-1BE8D9B25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558" y="3853653"/>
              <a:ext cx="238637" cy="176624"/>
            </a:xfrm>
            <a:custGeom>
              <a:avLst/>
              <a:gdLst>
                <a:gd name="T0" fmla="*/ 151 w 559"/>
                <a:gd name="T1" fmla="*/ 257 h 415"/>
                <a:gd name="T2" fmla="*/ 159 w 559"/>
                <a:gd name="T3" fmla="*/ 249 h 415"/>
                <a:gd name="T4" fmla="*/ 166 w 559"/>
                <a:gd name="T5" fmla="*/ 243 h 415"/>
                <a:gd name="T6" fmla="*/ 171 w 559"/>
                <a:gd name="T7" fmla="*/ 237 h 415"/>
                <a:gd name="T8" fmla="*/ 175 w 559"/>
                <a:gd name="T9" fmla="*/ 232 h 415"/>
                <a:gd name="T10" fmla="*/ 177 w 559"/>
                <a:gd name="T11" fmla="*/ 227 h 415"/>
                <a:gd name="T12" fmla="*/ 196 w 559"/>
                <a:gd name="T13" fmla="*/ 206 h 415"/>
                <a:gd name="T14" fmla="*/ 221 w 559"/>
                <a:gd name="T15" fmla="*/ 210 h 415"/>
                <a:gd name="T16" fmla="*/ 277 w 559"/>
                <a:gd name="T17" fmla="*/ 199 h 415"/>
                <a:gd name="T18" fmla="*/ 354 w 559"/>
                <a:gd name="T19" fmla="*/ 323 h 415"/>
                <a:gd name="T20" fmla="*/ 357 w 559"/>
                <a:gd name="T21" fmla="*/ 324 h 415"/>
                <a:gd name="T22" fmla="*/ 367 w 559"/>
                <a:gd name="T23" fmla="*/ 322 h 415"/>
                <a:gd name="T24" fmla="*/ 376 w 559"/>
                <a:gd name="T25" fmla="*/ 320 h 415"/>
                <a:gd name="T26" fmla="*/ 384 w 559"/>
                <a:gd name="T27" fmla="*/ 319 h 415"/>
                <a:gd name="T28" fmla="*/ 391 w 559"/>
                <a:gd name="T29" fmla="*/ 318 h 415"/>
                <a:gd name="T30" fmla="*/ 397 w 559"/>
                <a:gd name="T31" fmla="*/ 317 h 415"/>
                <a:gd name="T32" fmla="*/ 402 w 559"/>
                <a:gd name="T33" fmla="*/ 316 h 415"/>
                <a:gd name="T34" fmla="*/ 406 w 559"/>
                <a:gd name="T35" fmla="*/ 316 h 415"/>
                <a:gd name="T36" fmla="*/ 434 w 559"/>
                <a:gd name="T37" fmla="*/ 388 h 415"/>
                <a:gd name="T38" fmla="*/ 439 w 559"/>
                <a:gd name="T39" fmla="*/ 407 h 415"/>
                <a:gd name="T40" fmla="*/ 459 w 559"/>
                <a:gd name="T41" fmla="*/ 410 h 415"/>
                <a:gd name="T42" fmla="*/ 500 w 559"/>
                <a:gd name="T43" fmla="*/ 389 h 415"/>
                <a:gd name="T44" fmla="*/ 501 w 559"/>
                <a:gd name="T45" fmla="*/ 390 h 415"/>
                <a:gd name="T46" fmla="*/ 502 w 559"/>
                <a:gd name="T47" fmla="*/ 391 h 415"/>
                <a:gd name="T48" fmla="*/ 506 w 559"/>
                <a:gd name="T49" fmla="*/ 394 h 415"/>
                <a:gd name="T50" fmla="*/ 516 w 559"/>
                <a:gd name="T51" fmla="*/ 384 h 415"/>
                <a:gd name="T52" fmla="*/ 522 w 559"/>
                <a:gd name="T53" fmla="*/ 360 h 415"/>
                <a:gd name="T54" fmla="*/ 531 w 559"/>
                <a:gd name="T55" fmla="*/ 321 h 415"/>
                <a:gd name="T56" fmla="*/ 550 w 559"/>
                <a:gd name="T57" fmla="*/ 326 h 415"/>
                <a:gd name="T58" fmla="*/ 547 w 559"/>
                <a:gd name="T59" fmla="*/ 302 h 415"/>
                <a:gd name="T60" fmla="*/ 528 w 559"/>
                <a:gd name="T61" fmla="*/ 250 h 415"/>
                <a:gd name="T62" fmla="*/ 524 w 559"/>
                <a:gd name="T63" fmla="*/ 186 h 415"/>
                <a:gd name="T64" fmla="*/ 516 w 559"/>
                <a:gd name="T65" fmla="*/ 177 h 415"/>
                <a:gd name="T66" fmla="*/ 510 w 559"/>
                <a:gd name="T67" fmla="*/ 159 h 415"/>
                <a:gd name="T68" fmla="*/ 503 w 559"/>
                <a:gd name="T69" fmla="*/ 137 h 415"/>
                <a:gd name="T70" fmla="*/ 497 w 559"/>
                <a:gd name="T71" fmla="*/ 100 h 415"/>
                <a:gd name="T72" fmla="*/ 470 w 559"/>
                <a:gd name="T73" fmla="*/ 67 h 415"/>
                <a:gd name="T74" fmla="*/ 427 w 559"/>
                <a:gd name="T75" fmla="*/ 32 h 415"/>
                <a:gd name="T76" fmla="*/ 373 w 559"/>
                <a:gd name="T77" fmla="*/ 49 h 415"/>
                <a:gd name="T78" fmla="*/ 346 w 559"/>
                <a:gd name="T79" fmla="*/ 47 h 415"/>
                <a:gd name="T80" fmla="*/ 318 w 559"/>
                <a:gd name="T81" fmla="*/ 55 h 415"/>
                <a:gd name="T82" fmla="*/ 302 w 559"/>
                <a:gd name="T83" fmla="*/ 55 h 415"/>
                <a:gd name="T84" fmla="*/ 269 w 559"/>
                <a:gd name="T85" fmla="*/ 33 h 415"/>
                <a:gd name="T86" fmla="*/ 269 w 559"/>
                <a:gd name="T87" fmla="*/ 31 h 415"/>
                <a:gd name="T88" fmla="*/ 269 w 559"/>
                <a:gd name="T89" fmla="*/ 27 h 415"/>
                <a:gd name="T90" fmla="*/ 217 w 559"/>
                <a:gd name="T91" fmla="*/ 35 h 415"/>
                <a:gd name="T92" fmla="*/ 107 w 559"/>
                <a:gd name="T93" fmla="*/ 0 h 415"/>
                <a:gd name="T94" fmla="*/ 83 w 559"/>
                <a:gd name="T95" fmla="*/ 36 h 415"/>
                <a:gd name="T96" fmla="*/ 96 w 559"/>
                <a:gd name="T97" fmla="*/ 64 h 415"/>
                <a:gd name="T98" fmla="*/ 60 w 559"/>
                <a:gd name="T99" fmla="*/ 81 h 415"/>
                <a:gd name="T100" fmla="*/ 3 w 559"/>
                <a:gd name="T101" fmla="*/ 118 h 415"/>
                <a:gd name="T102" fmla="*/ 21 w 559"/>
                <a:gd name="T103" fmla="*/ 149 h 415"/>
                <a:gd name="T104" fmla="*/ 134 w 559"/>
                <a:gd name="T105" fmla="*/ 272 h 415"/>
                <a:gd name="T106" fmla="*/ 142 w 559"/>
                <a:gd name="T107" fmla="*/ 266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9" h="415">
                  <a:moveTo>
                    <a:pt x="147" y="261"/>
                  </a:moveTo>
                  <a:cubicBezTo>
                    <a:pt x="148" y="260"/>
                    <a:pt x="150" y="258"/>
                    <a:pt x="151" y="257"/>
                  </a:cubicBezTo>
                  <a:cubicBezTo>
                    <a:pt x="153" y="256"/>
                    <a:pt x="154" y="254"/>
                    <a:pt x="156" y="253"/>
                  </a:cubicBezTo>
                  <a:cubicBezTo>
                    <a:pt x="157" y="252"/>
                    <a:pt x="158" y="250"/>
                    <a:pt x="159" y="249"/>
                  </a:cubicBezTo>
                  <a:cubicBezTo>
                    <a:pt x="161" y="248"/>
                    <a:pt x="162" y="247"/>
                    <a:pt x="163" y="245"/>
                  </a:cubicBezTo>
                  <a:cubicBezTo>
                    <a:pt x="164" y="244"/>
                    <a:pt x="165" y="243"/>
                    <a:pt x="166" y="243"/>
                  </a:cubicBezTo>
                  <a:cubicBezTo>
                    <a:pt x="167" y="241"/>
                    <a:pt x="168" y="240"/>
                    <a:pt x="169" y="239"/>
                  </a:cubicBezTo>
                  <a:cubicBezTo>
                    <a:pt x="170" y="238"/>
                    <a:pt x="171" y="237"/>
                    <a:pt x="171" y="237"/>
                  </a:cubicBezTo>
                  <a:cubicBezTo>
                    <a:pt x="172" y="236"/>
                    <a:pt x="173" y="234"/>
                    <a:pt x="174" y="233"/>
                  </a:cubicBezTo>
                  <a:lnTo>
                    <a:pt x="175" y="232"/>
                  </a:lnTo>
                  <a:cubicBezTo>
                    <a:pt x="176" y="231"/>
                    <a:pt x="176" y="230"/>
                    <a:pt x="177" y="229"/>
                  </a:cubicBezTo>
                  <a:cubicBezTo>
                    <a:pt x="177" y="228"/>
                    <a:pt x="177" y="228"/>
                    <a:pt x="177" y="227"/>
                  </a:cubicBezTo>
                  <a:cubicBezTo>
                    <a:pt x="178" y="226"/>
                    <a:pt x="178" y="225"/>
                    <a:pt x="178" y="224"/>
                  </a:cubicBezTo>
                  <a:cubicBezTo>
                    <a:pt x="180" y="209"/>
                    <a:pt x="189" y="206"/>
                    <a:pt x="196" y="206"/>
                  </a:cubicBezTo>
                  <a:cubicBezTo>
                    <a:pt x="201" y="206"/>
                    <a:pt x="207" y="208"/>
                    <a:pt x="213" y="209"/>
                  </a:cubicBezTo>
                  <a:cubicBezTo>
                    <a:pt x="215" y="209"/>
                    <a:pt x="218" y="210"/>
                    <a:pt x="221" y="210"/>
                  </a:cubicBezTo>
                  <a:cubicBezTo>
                    <a:pt x="230" y="212"/>
                    <a:pt x="241" y="208"/>
                    <a:pt x="251" y="205"/>
                  </a:cubicBezTo>
                  <a:cubicBezTo>
                    <a:pt x="260" y="202"/>
                    <a:pt x="269" y="199"/>
                    <a:pt x="277" y="199"/>
                  </a:cubicBezTo>
                  <a:cubicBezTo>
                    <a:pt x="299" y="199"/>
                    <a:pt x="344" y="262"/>
                    <a:pt x="344" y="281"/>
                  </a:cubicBezTo>
                  <a:cubicBezTo>
                    <a:pt x="344" y="295"/>
                    <a:pt x="345" y="310"/>
                    <a:pt x="354" y="323"/>
                  </a:cubicBezTo>
                  <a:cubicBezTo>
                    <a:pt x="354" y="324"/>
                    <a:pt x="354" y="324"/>
                    <a:pt x="354" y="325"/>
                  </a:cubicBezTo>
                  <a:cubicBezTo>
                    <a:pt x="355" y="325"/>
                    <a:pt x="356" y="324"/>
                    <a:pt x="357" y="324"/>
                  </a:cubicBezTo>
                  <a:cubicBezTo>
                    <a:pt x="359" y="324"/>
                    <a:pt x="360" y="323"/>
                    <a:pt x="362" y="323"/>
                  </a:cubicBezTo>
                  <a:cubicBezTo>
                    <a:pt x="364" y="323"/>
                    <a:pt x="365" y="323"/>
                    <a:pt x="367" y="322"/>
                  </a:cubicBezTo>
                  <a:cubicBezTo>
                    <a:pt x="368" y="322"/>
                    <a:pt x="369" y="322"/>
                    <a:pt x="371" y="321"/>
                  </a:cubicBezTo>
                  <a:cubicBezTo>
                    <a:pt x="373" y="321"/>
                    <a:pt x="374" y="321"/>
                    <a:pt x="376" y="320"/>
                  </a:cubicBezTo>
                  <a:cubicBezTo>
                    <a:pt x="377" y="320"/>
                    <a:pt x="378" y="320"/>
                    <a:pt x="379" y="320"/>
                  </a:cubicBezTo>
                  <a:cubicBezTo>
                    <a:pt x="381" y="320"/>
                    <a:pt x="382" y="319"/>
                    <a:pt x="384" y="319"/>
                  </a:cubicBezTo>
                  <a:cubicBezTo>
                    <a:pt x="385" y="319"/>
                    <a:pt x="386" y="319"/>
                    <a:pt x="387" y="318"/>
                  </a:cubicBezTo>
                  <a:cubicBezTo>
                    <a:pt x="388" y="318"/>
                    <a:pt x="390" y="318"/>
                    <a:pt x="391" y="318"/>
                  </a:cubicBezTo>
                  <a:cubicBezTo>
                    <a:pt x="392" y="318"/>
                    <a:pt x="393" y="318"/>
                    <a:pt x="393" y="317"/>
                  </a:cubicBezTo>
                  <a:cubicBezTo>
                    <a:pt x="395" y="317"/>
                    <a:pt x="396" y="317"/>
                    <a:pt x="397" y="317"/>
                  </a:cubicBezTo>
                  <a:cubicBezTo>
                    <a:pt x="398" y="317"/>
                    <a:pt x="398" y="317"/>
                    <a:pt x="399" y="317"/>
                  </a:cubicBezTo>
                  <a:cubicBezTo>
                    <a:pt x="400" y="317"/>
                    <a:pt x="401" y="316"/>
                    <a:pt x="402" y="316"/>
                  </a:cubicBezTo>
                  <a:lnTo>
                    <a:pt x="403" y="316"/>
                  </a:lnTo>
                  <a:cubicBezTo>
                    <a:pt x="404" y="316"/>
                    <a:pt x="405" y="316"/>
                    <a:pt x="406" y="316"/>
                  </a:cubicBezTo>
                  <a:cubicBezTo>
                    <a:pt x="409" y="316"/>
                    <a:pt x="412" y="318"/>
                    <a:pt x="415" y="321"/>
                  </a:cubicBezTo>
                  <a:cubicBezTo>
                    <a:pt x="425" y="332"/>
                    <a:pt x="437" y="365"/>
                    <a:pt x="434" y="388"/>
                  </a:cubicBezTo>
                  <a:cubicBezTo>
                    <a:pt x="433" y="389"/>
                    <a:pt x="433" y="391"/>
                    <a:pt x="433" y="393"/>
                  </a:cubicBezTo>
                  <a:cubicBezTo>
                    <a:pt x="434" y="398"/>
                    <a:pt x="436" y="403"/>
                    <a:pt x="439" y="407"/>
                  </a:cubicBezTo>
                  <a:cubicBezTo>
                    <a:pt x="443" y="411"/>
                    <a:pt x="447" y="413"/>
                    <a:pt x="450" y="414"/>
                  </a:cubicBezTo>
                  <a:cubicBezTo>
                    <a:pt x="454" y="414"/>
                    <a:pt x="457" y="413"/>
                    <a:pt x="459" y="410"/>
                  </a:cubicBezTo>
                  <a:cubicBezTo>
                    <a:pt x="473" y="391"/>
                    <a:pt x="482" y="379"/>
                    <a:pt x="490" y="379"/>
                  </a:cubicBezTo>
                  <a:cubicBezTo>
                    <a:pt x="492" y="379"/>
                    <a:pt x="498" y="380"/>
                    <a:pt x="500" y="389"/>
                  </a:cubicBezTo>
                  <a:lnTo>
                    <a:pt x="500" y="389"/>
                  </a:lnTo>
                  <a:cubicBezTo>
                    <a:pt x="500" y="390"/>
                    <a:pt x="501" y="390"/>
                    <a:pt x="501" y="390"/>
                  </a:cubicBezTo>
                  <a:cubicBezTo>
                    <a:pt x="501" y="390"/>
                    <a:pt x="501" y="390"/>
                    <a:pt x="502" y="391"/>
                  </a:cubicBezTo>
                  <a:lnTo>
                    <a:pt x="502" y="391"/>
                  </a:lnTo>
                  <a:cubicBezTo>
                    <a:pt x="503" y="392"/>
                    <a:pt x="504" y="392"/>
                    <a:pt x="504" y="393"/>
                  </a:cubicBezTo>
                  <a:cubicBezTo>
                    <a:pt x="505" y="393"/>
                    <a:pt x="505" y="393"/>
                    <a:pt x="506" y="394"/>
                  </a:cubicBezTo>
                  <a:lnTo>
                    <a:pt x="507" y="394"/>
                  </a:lnTo>
                  <a:cubicBezTo>
                    <a:pt x="510" y="390"/>
                    <a:pt x="513" y="387"/>
                    <a:pt x="516" y="384"/>
                  </a:cubicBezTo>
                  <a:cubicBezTo>
                    <a:pt x="519" y="381"/>
                    <a:pt x="522" y="379"/>
                    <a:pt x="525" y="375"/>
                  </a:cubicBezTo>
                  <a:cubicBezTo>
                    <a:pt x="527" y="372"/>
                    <a:pt x="526" y="368"/>
                    <a:pt x="522" y="360"/>
                  </a:cubicBezTo>
                  <a:cubicBezTo>
                    <a:pt x="517" y="352"/>
                    <a:pt x="512" y="342"/>
                    <a:pt x="517" y="330"/>
                  </a:cubicBezTo>
                  <a:cubicBezTo>
                    <a:pt x="521" y="322"/>
                    <a:pt x="527" y="321"/>
                    <a:pt x="531" y="321"/>
                  </a:cubicBezTo>
                  <a:cubicBezTo>
                    <a:pt x="535" y="321"/>
                    <a:pt x="539" y="322"/>
                    <a:pt x="542" y="323"/>
                  </a:cubicBezTo>
                  <a:cubicBezTo>
                    <a:pt x="545" y="324"/>
                    <a:pt x="548" y="326"/>
                    <a:pt x="550" y="326"/>
                  </a:cubicBezTo>
                  <a:cubicBezTo>
                    <a:pt x="551" y="326"/>
                    <a:pt x="553" y="325"/>
                    <a:pt x="554" y="324"/>
                  </a:cubicBezTo>
                  <a:cubicBezTo>
                    <a:pt x="558" y="320"/>
                    <a:pt x="552" y="310"/>
                    <a:pt x="547" y="302"/>
                  </a:cubicBezTo>
                  <a:cubicBezTo>
                    <a:pt x="542" y="293"/>
                    <a:pt x="537" y="286"/>
                    <a:pt x="539" y="279"/>
                  </a:cubicBezTo>
                  <a:cubicBezTo>
                    <a:pt x="542" y="271"/>
                    <a:pt x="541" y="257"/>
                    <a:pt x="528" y="250"/>
                  </a:cubicBezTo>
                  <a:cubicBezTo>
                    <a:pt x="513" y="241"/>
                    <a:pt x="519" y="214"/>
                    <a:pt x="525" y="187"/>
                  </a:cubicBezTo>
                  <a:cubicBezTo>
                    <a:pt x="525" y="186"/>
                    <a:pt x="525" y="186"/>
                    <a:pt x="524" y="186"/>
                  </a:cubicBezTo>
                  <a:cubicBezTo>
                    <a:pt x="521" y="183"/>
                    <a:pt x="518" y="180"/>
                    <a:pt x="516" y="177"/>
                  </a:cubicBezTo>
                  <a:lnTo>
                    <a:pt x="516" y="177"/>
                  </a:lnTo>
                  <a:cubicBezTo>
                    <a:pt x="515" y="175"/>
                    <a:pt x="514" y="173"/>
                    <a:pt x="513" y="171"/>
                  </a:cubicBezTo>
                  <a:cubicBezTo>
                    <a:pt x="512" y="168"/>
                    <a:pt x="511" y="164"/>
                    <a:pt x="510" y="159"/>
                  </a:cubicBezTo>
                  <a:cubicBezTo>
                    <a:pt x="510" y="157"/>
                    <a:pt x="510" y="155"/>
                    <a:pt x="509" y="153"/>
                  </a:cubicBezTo>
                  <a:cubicBezTo>
                    <a:pt x="508" y="141"/>
                    <a:pt x="507" y="137"/>
                    <a:pt x="503" y="137"/>
                  </a:cubicBezTo>
                  <a:cubicBezTo>
                    <a:pt x="494" y="137"/>
                    <a:pt x="488" y="131"/>
                    <a:pt x="486" y="123"/>
                  </a:cubicBezTo>
                  <a:cubicBezTo>
                    <a:pt x="485" y="115"/>
                    <a:pt x="489" y="104"/>
                    <a:pt x="497" y="100"/>
                  </a:cubicBezTo>
                  <a:cubicBezTo>
                    <a:pt x="496" y="98"/>
                    <a:pt x="493" y="96"/>
                    <a:pt x="491" y="95"/>
                  </a:cubicBezTo>
                  <a:cubicBezTo>
                    <a:pt x="482" y="87"/>
                    <a:pt x="470" y="78"/>
                    <a:pt x="470" y="67"/>
                  </a:cubicBezTo>
                  <a:cubicBezTo>
                    <a:pt x="470" y="53"/>
                    <a:pt x="451" y="19"/>
                    <a:pt x="445" y="17"/>
                  </a:cubicBezTo>
                  <a:cubicBezTo>
                    <a:pt x="443" y="17"/>
                    <a:pt x="433" y="26"/>
                    <a:pt x="427" y="32"/>
                  </a:cubicBezTo>
                  <a:cubicBezTo>
                    <a:pt x="412" y="46"/>
                    <a:pt x="401" y="55"/>
                    <a:pt x="392" y="55"/>
                  </a:cubicBezTo>
                  <a:cubicBezTo>
                    <a:pt x="387" y="55"/>
                    <a:pt x="380" y="52"/>
                    <a:pt x="373" y="49"/>
                  </a:cubicBezTo>
                  <a:cubicBezTo>
                    <a:pt x="366" y="45"/>
                    <a:pt x="358" y="42"/>
                    <a:pt x="353" y="42"/>
                  </a:cubicBezTo>
                  <a:cubicBezTo>
                    <a:pt x="350" y="42"/>
                    <a:pt x="348" y="43"/>
                    <a:pt x="346" y="47"/>
                  </a:cubicBezTo>
                  <a:cubicBezTo>
                    <a:pt x="342" y="57"/>
                    <a:pt x="336" y="59"/>
                    <a:pt x="331" y="59"/>
                  </a:cubicBezTo>
                  <a:cubicBezTo>
                    <a:pt x="327" y="59"/>
                    <a:pt x="322" y="57"/>
                    <a:pt x="318" y="55"/>
                  </a:cubicBezTo>
                  <a:cubicBezTo>
                    <a:pt x="314" y="54"/>
                    <a:pt x="311" y="52"/>
                    <a:pt x="308" y="52"/>
                  </a:cubicBezTo>
                  <a:cubicBezTo>
                    <a:pt x="306" y="52"/>
                    <a:pt x="305" y="52"/>
                    <a:pt x="302" y="55"/>
                  </a:cubicBezTo>
                  <a:cubicBezTo>
                    <a:pt x="299" y="60"/>
                    <a:pt x="295" y="62"/>
                    <a:pt x="291" y="62"/>
                  </a:cubicBezTo>
                  <a:cubicBezTo>
                    <a:pt x="278" y="62"/>
                    <a:pt x="271" y="42"/>
                    <a:pt x="269" y="33"/>
                  </a:cubicBezTo>
                  <a:lnTo>
                    <a:pt x="269" y="32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7"/>
                  </a:lnTo>
                  <a:lnTo>
                    <a:pt x="269" y="27"/>
                  </a:lnTo>
                  <a:cubicBezTo>
                    <a:pt x="252" y="33"/>
                    <a:pt x="231" y="35"/>
                    <a:pt x="217" y="35"/>
                  </a:cubicBezTo>
                  <a:cubicBezTo>
                    <a:pt x="196" y="35"/>
                    <a:pt x="154" y="31"/>
                    <a:pt x="150" y="17"/>
                  </a:cubicBezTo>
                  <a:cubicBezTo>
                    <a:pt x="148" y="12"/>
                    <a:pt x="129" y="5"/>
                    <a:pt x="107" y="0"/>
                  </a:cubicBezTo>
                  <a:cubicBezTo>
                    <a:pt x="106" y="11"/>
                    <a:pt x="102" y="28"/>
                    <a:pt x="86" y="34"/>
                  </a:cubicBezTo>
                  <a:cubicBezTo>
                    <a:pt x="85" y="34"/>
                    <a:pt x="84" y="35"/>
                    <a:pt x="83" y="36"/>
                  </a:cubicBezTo>
                  <a:cubicBezTo>
                    <a:pt x="82" y="39"/>
                    <a:pt x="87" y="47"/>
                    <a:pt x="90" y="51"/>
                  </a:cubicBezTo>
                  <a:cubicBezTo>
                    <a:pt x="93" y="57"/>
                    <a:pt x="96" y="60"/>
                    <a:pt x="96" y="64"/>
                  </a:cubicBezTo>
                  <a:cubicBezTo>
                    <a:pt x="96" y="76"/>
                    <a:pt x="74" y="87"/>
                    <a:pt x="60" y="81"/>
                  </a:cubicBezTo>
                  <a:lnTo>
                    <a:pt x="60" y="81"/>
                  </a:lnTo>
                  <a:cubicBezTo>
                    <a:pt x="51" y="81"/>
                    <a:pt x="31" y="97"/>
                    <a:pt x="17" y="107"/>
                  </a:cubicBezTo>
                  <a:cubicBezTo>
                    <a:pt x="12" y="111"/>
                    <a:pt x="7" y="115"/>
                    <a:pt x="3" y="118"/>
                  </a:cubicBezTo>
                  <a:cubicBezTo>
                    <a:pt x="3" y="118"/>
                    <a:pt x="2" y="119"/>
                    <a:pt x="0" y="121"/>
                  </a:cubicBezTo>
                  <a:cubicBezTo>
                    <a:pt x="10" y="130"/>
                    <a:pt x="16" y="140"/>
                    <a:pt x="21" y="149"/>
                  </a:cubicBezTo>
                  <a:cubicBezTo>
                    <a:pt x="28" y="161"/>
                    <a:pt x="34" y="172"/>
                    <a:pt x="50" y="183"/>
                  </a:cubicBezTo>
                  <a:cubicBezTo>
                    <a:pt x="79" y="205"/>
                    <a:pt x="112" y="231"/>
                    <a:pt x="134" y="272"/>
                  </a:cubicBezTo>
                  <a:cubicBezTo>
                    <a:pt x="135" y="272"/>
                    <a:pt x="136" y="271"/>
                    <a:pt x="137" y="270"/>
                  </a:cubicBezTo>
                  <a:cubicBezTo>
                    <a:pt x="139" y="268"/>
                    <a:pt x="140" y="267"/>
                    <a:pt x="142" y="266"/>
                  </a:cubicBezTo>
                  <a:cubicBezTo>
                    <a:pt x="144" y="264"/>
                    <a:pt x="145" y="262"/>
                    <a:pt x="147" y="2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1" name="Freeform 37">
              <a:extLst>
                <a:ext uri="{FF2B5EF4-FFF2-40B4-BE49-F238E27FC236}">
                  <a16:creationId xmlns:a16="http://schemas.microsoft.com/office/drawing/2014/main" id="{FF5A144A-376B-43CA-9C47-4D19DD16A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059" y="3994577"/>
              <a:ext cx="131531" cy="125893"/>
            </a:xfrm>
            <a:custGeom>
              <a:avLst/>
              <a:gdLst>
                <a:gd name="T0" fmla="*/ 297 w 308"/>
                <a:gd name="T1" fmla="*/ 253 h 295"/>
                <a:gd name="T2" fmla="*/ 305 w 308"/>
                <a:gd name="T3" fmla="*/ 228 h 295"/>
                <a:gd name="T4" fmla="*/ 262 w 308"/>
                <a:gd name="T5" fmla="*/ 184 h 295"/>
                <a:gd name="T6" fmla="*/ 248 w 308"/>
                <a:gd name="T7" fmla="*/ 176 h 295"/>
                <a:gd name="T8" fmla="*/ 230 w 308"/>
                <a:gd name="T9" fmla="*/ 166 h 295"/>
                <a:gd name="T10" fmla="*/ 217 w 308"/>
                <a:gd name="T11" fmla="*/ 153 h 295"/>
                <a:gd name="T12" fmla="*/ 222 w 308"/>
                <a:gd name="T13" fmla="*/ 143 h 295"/>
                <a:gd name="T14" fmla="*/ 229 w 308"/>
                <a:gd name="T15" fmla="*/ 94 h 295"/>
                <a:gd name="T16" fmla="*/ 229 w 308"/>
                <a:gd name="T17" fmla="*/ 77 h 295"/>
                <a:gd name="T18" fmla="*/ 216 w 308"/>
                <a:gd name="T19" fmla="*/ 64 h 295"/>
                <a:gd name="T20" fmla="*/ 197 w 308"/>
                <a:gd name="T21" fmla="*/ 89 h 295"/>
                <a:gd name="T22" fmla="*/ 158 w 308"/>
                <a:gd name="T23" fmla="*/ 87 h 295"/>
                <a:gd name="T24" fmla="*/ 149 w 308"/>
                <a:gd name="T25" fmla="*/ 58 h 295"/>
                <a:gd name="T26" fmla="*/ 132 w 308"/>
                <a:gd name="T27" fmla="*/ 0 h 295"/>
                <a:gd name="T28" fmla="*/ 85 w 308"/>
                <a:gd name="T29" fmla="*/ 8 h 295"/>
                <a:gd name="T30" fmla="*/ 84 w 308"/>
                <a:gd name="T31" fmla="*/ 14 h 295"/>
                <a:gd name="T32" fmla="*/ 84 w 308"/>
                <a:gd name="T33" fmla="*/ 14 h 295"/>
                <a:gd name="T34" fmla="*/ 83 w 308"/>
                <a:gd name="T35" fmla="*/ 23 h 295"/>
                <a:gd name="T36" fmla="*/ 82 w 308"/>
                <a:gd name="T37" fmla="*/ 24 h 295"/>
                <a:gd name="T38" fmla="*/ 80 w 308"/>
                <a:gd name="T39" fmla="*/ 32 h 295"/>
                <a:gd name="T40" fmla="*/ 76 w 308"/>
                <a:gd name="T41" fmla="*/ 44 h 295"/>
                <a:gd name="T42" fmla="*/ 32 w 308"/>
                <a:gd name="T43" fmla="*/ 85 h 295"/>
                <a:gd name="T44" fmla="*/ 13 w 308"/>
                <a:gd name="T45" fmla="*/ 98 h 295"/>
                <a:gd name="T46" fmla="*/ 11 w 308"/>
                <a:gd name="T47" fmla="*/ 100 h 295"/>
                <a:gd name="T48" fmla="*/ 10 w 308"/>
                <a:gd name="T49" fmla="*/ 101 h 295"/>
                <a:gd name="T50" fmla="*/ 8 w 308"/>
                <a:gd name="T51" fmla="*/ 104 h 295"/>
                <a:gd name="T52" fmla="*/ 7 w 308"/>
                <a:gd name="T53" fmla="*/ 106 h 295"/>
                <a:gd name="T54" fmla="*/ 4 w 308"/>
                <a:gd name="T55" fmla="*/ 110 h 295"/>
                <a:gd name="T56" fmla="*/ 2 w 308"/>
                <a:gd name="T57" fmla="*/ 113 h 295"/>
                <a:gd name="T58" fmla="*/ 0 w 308"/>
                <a:gd name="T59" fmla="*/ 117 h 295"/>
                <a:gd name="T60" fmla="*/ 95 w 308"/>
                <a:gd name="T61" fmla="*/ 180 h 295"/>
                <a:gd name="T62" fmla="*/ 272 w 308"/>
                <a:gd name="T63" fmla="*/ 291 h 295"/>
                <a:gd name="T64" fmla="*/ 283 w 308"/>
                <a:gd name="T65" fmla="*/ 294 h 295"/>
                <a:gd name="T66" fmla="*/ 297 w 308"/>
                <a:gd name="T67" fmla="*/ 25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" h="295">
                  <a:moveTo>
                    <a:pt x="297" y="253"/>
                  </a:moveTo>
                  <a:cubicBezTo>
                    <a:pt x="301" y="244"/>
                    <a:pt x="303" y="238"/>
                    <a:pt x="305" y="228"/>
                  </a:cubicBezTo>
                  <a:cubicBezTo>
                    <a:pt x="307" y="211"/>
                    <a:pt x="283" y="197"/>
                    <a:pt x="262" y="184"/>
                  </a:cubicBezTo>
                  <a:cubicBezTo>
                    <a:pt x="257" y="182"/>
                    <a:pt x="253" y="179"/>
                    <a:pt x="248" y="176"/>
                  </a:cubicBezTo>
                  <a:cubicBezTo>
                    <a:pt x="241" y="171"/>
                    <a:pt x="235" y="168"/>
                    <a:pt x="230" y="166"/>
                  </a:cubicBezTo>
                  <a:cubicBezTo>
                    <a:pt x="222" y="161"/>
                    <a:pt x="217" y="159"/>
                    <a:pt x="217" y="153"/>
                  </a:cubicBezTo>
                  <a:cubicBezTo>
                    <a:pt x="216" y="148"/>
                    <a:pt x="220" y="144"/>
                    <a:pt x="222" y="143"/>
                  </a:cubicBezTo>
                  <a:cubicBezTo>
                    <a:pt x="230" y="136"/>
                    <a:pt x="232" y="120"/>
                    <a:pt x="229" y="94"/>
                  </a:cubicBezTo>
                  <a:cubicBezTo>
                    <a:pt x="228" y="87"/>
                    <a:pt x="228" y="82"/>
                    <a:pt x="229" y="77"/>
                  </a:cubicBezTo>
                  <a:cubicBezTo>
                    <a:pt x="221" y="73"/>
                    <a:pt x="217" y="69"/>
                    <a:pt x="216" y="64"/>
                  </a:cubicBezTo>
                  <a:cubicBezTo>
                    <a:pt x="211" y="68"/>
                    <a:pt x="201" y="82"/>
                    <a:pt x="197" y="89"/>
                  </a:cubicBezTo>
                  <a:cubicBezTo>
                    <a:pt x="187" y="102"/>
                    <a:pt x="169" y="100"/>
                    <a:pt x="158" y="87"/>
                  </a:cubicBezTo>
                  <a:cubicBezTo>
                    <a:pt x="151" y="79"/>
                    <a:pt x="147" y="69"/>
                    <a:pt x="149" y="58"/>
                  </a:cubicBezTo>
                  <a:cubicBezTo>
                    <a:pt x="152" y="36"/>
                    <a:pt x="138" y="3"/>
                    <a:pt x="132" y="0"/>
                  </a:cubicBezTo>
                  <a:cubicBezTo>
                    <a:pt x="129" y="0"/>
                    <a:pt x="109" y="3"/>
                    <a:pt x="85" y="8"/>
                  </a:cubicBezTo>
                  <a:cubicBezTo>
                    <a:pt x="85" y="10"/>
                    <a:pt x="85" y="12"/>
                    <a:pt x="84" y="14"/>
                  </a:cubicBezTo>
                  <a:lnTo>
                    <a:pt x="84" y="14"/>
                  </a:lnTo>
                  <a:cubicBezTo>
                    <a:pt x="84" y="17"/>
                    <a:pt x="84" y="20"/>
                    <a:pt x="83" y="23"/>
                  </a:cubicBezTo>
                  <a:cubicBezTo>
                    <a:pt x="83" y="23"/>
                    <a:pt x="82" y="23"/>
                    <a:pt x="82" y="24"/>
                  </a:cubicBezTo>
                  <a:cubicBezTo>
                    <a:pt x="82" y="27"/>
                    <a:pt x="81" y="29"/>
                    <a:pt x="80" y="32"/>
                  </a:cubicBezTo>
                  <a:cubicBezTo>
                    <a:pt x="78" y="36"/>
                    <a:pt x="77" y="40"/>
                    <a:pt x="76" y="44"/>
                  </a:cubicBezTo>
                  <a:cubicBezTo>
                    <a:pt x="73" y="56"/>
                    <a:pt x="56" y="68"/>
                    <a:pt x="32" y="85"/>
                  </a:cubicBezTo>
                  <a:cubicBezTo>
                    <a:pt x="25" y="89"/>
                    <a:pt x="18" y="94"/>
                    <a:pt x="13" y="98"/>
                  </a:cubicBezTo>
                  <a:cubicBezTo>
                    <a:pt x="13" y="98"/>
                    <a:pt x="12" y="99"/>
                    <a:pt x="11" y="100"/>
                  </a:cubicBezTo>
                  <a:cubicBezTo>
                    <a:pt x="11" y="100"/>
                    <a:pt x="11" y="100"/>
                    <a:pt x="10" y="101"/>
                  </a:cubicBezTo>
                  <a:cubicBezTo>
                    <a:pt x="10" y="102"/>
                    <a:pt x="9" y="102"/>
                    <a:pt x="8" y="104"/>
                  </a:cubicBezTo>
                  <a:cubicBezTo>
                    <a:pt x="8" y="104"/>
                    <a:pt x="7" y="105"/>
                    <a:pt x="7" y="106"/>
                  </a:cubicBezTo>
                  <a:cubicBezTo>
                    <a:pt x="6" y="107"/>
                    <a:pt x="5" y="108"/>
                    <a:pt x="4" y="110"/>
                  </a:cubicBezTo>
                  <a:cubicBezTo>
                    <a:pt x="3" y="111"/>
                    <a:pt x="3" y="112"/>
                    <a:pt x="2" y="113"/>
                  </a:cubicBezTo>
                  <a:cubicBezTo>
                    <a:pt x="1" y="114"/>
                    <a:pt x="1" y="116"/>
                    <a:pt x="0" y="117"/>
                  </a:cubicBezTo>
                  <a:cubicBezTo>
                    <a:pt x="31" y="136"/>
                    <a:pt x="66" y="158"/>
                    <a:pt x="95" y="180"/>
                  </a:cubicBezTo>
                  <a:cubicBezTo>
                    <a:pt x="152" y="223"/>
                    <a:pt x="233" y="277"/>
                    <a:pt x="272" y="291"/>
                  </a:cubicBezTo>
                  <a:cubicBezTo>
                    <a:pt x="275" y="292"/>
                    <a:pt x="279" y="293"/>
                    <a:pt x="283" y="294"/>
                  </a:cubicBezTo>
                  <a:cubicBezTo>
                    <a:pt x="288" y="273"/>
                    <a:pt x="293" y="262"/>
                    <a:pt x="297" y="2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2" name="Freeform 38">
              <a:extLst>
                <a:ext uri="{FF2B5EF4-FFF2-40B4-BE49-F238E27FC236}">
                  <a16:creationId xmlns:a16="http://schemas.microsoft.com/office/drawing/2014/main" id="{7D21C1F1-E1E5-42B9-85CB-F4E93A69A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9420" y="4045309"/>
              <a:ext cx="1879" cy="1879"/>
            </a:xfrm>
            <a:custGeom>
              <a:avLst/>
              <a:gdLst>
                <a:gd name="T0" fmla="*/ 0 w 4"/>
                <a:gd name="T1" fmla="*/ 5 h 6"/>
                <a:gd name="T2" fmla="*/ 3 w 4"/>
                <a:gd name="T3" fmla="*/ 0 h 6"/>
                <a:gd name="T4" fmla="*/ 0 w 4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0" y="5"/>
                  </a:moveTo>
                  <a:lnTo>
                    <a:pt x="3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3" name="Freeform 39">
              <a:extLst>
                <a:ext uri="{FF2B5EF4-FFF2-40B4-BE49-F238E27FC236}">
                  <a16:creationId xmlns:a16="http://schemas.microsoft.com/office/drawing/2014/main" id="{88BC7FBD-66A6-4E39-A03A-B216A6324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7541" y="4045309"/>
              <a:ext cx="1879" cy="1879"/>
            </a:xfrm>
            <a:custGeom>
              <a:avLst/>
              <a:gdLst>
                <a:gd name="T0" fmla="*/ 0 w 6"/>
                <a:gd name="T1" fmla="*/ 0 h 4"/>
                <a:gd name="T2" fmla="*/ 5 w 6"/>
                <a:gd name="T3" fmla="*/ 3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5" y="3"/>
                  </a:ln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4" name="Freeform 41">
              <a:extLst>
                <a:ext uri="{FF2B5EF4-FFF2-40B4-BE49-F238E27FC236}">
                  <a16:creationId xmlns:a16="http://schemas.microsoft.com/office/drawing/2014/main" id="{F420EE3B-433A-4FAD-AB82-0F4BE73BF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71" y="3342565"/>
              <a:ext cx="266822" cy="216085"/>
            </a:xfrm>
            <a:custGeom>
              <a:avLst/>
              <a:gdLst>
                <a:gd name="T0" fmla="*/ 214 w 628"/>
                <a:gd name="T1" fmla="*/ 120 h 508"/>
                <a:gd name="T2" fmla="*/ 156 w 628"/>
                <a:gd name="T3" fmla="*/ 204 h 508"/>
                <a:gd name="T4" fmla="*/ 98 w 628"/>
                <a:gd name="T5" fmla="*/ 315 h 508"/>
                <a:gd name="T6" fmla="*/ 21 w 628"/>
                <a:gd name="T7" fmla="*/ 444 h 508"/>
                <a:gd name="T8" fmla="*/ 0 w 628"/>
                <a:gd name="T9" fmla="*/ 507 h 508"/>
                <a:gd name="T10" fmla="*/ 288 w 628"/>
                <a:gd name="T11" fmla="*/ 507 h 508"/>
                <a:gd name="T12" fmla="*/ 288 w 628"/>
                <a:gd name="T13" fmla="*/ 393 h 508"/>
                <a:gd name="T14" fmla="*/ 331 w 628"/>
                <a:gd name="T15" fmla="*/ 360 h 508"/>
                <a:gd name="T16" fmla="*/ 368 w 628"/>
                <a:gd name="T17" fmla="*/ 336 h 508"/>
                <a:gd name="T18" fmla="*/ 368 w 628"/>
                <a:gd name="T19" fmla="*/ 127 h 508"/>
                <a:gd name="T20" fmla="*/ 374 w 628"/>
                <a:gd name="T21" fmla="*/ 127 h 508"/>
                <a:gd name="T22" fmla="*/ 560 w 628"/>
                <a:gd name="T23" fmla="*/ 130 h 508"/>
                <a:gd name="T24" fmla="*/ 626 w 628"/>
                <a:gd name="T25" fmla="*/ 128 h 508"/>
                <a:gd name="T26" fmla="*/ 626 w 628"/>
                <a:gd name="T27" fmla="*/ 125 h 508"/>
                <a:gd name="T28" fmla="*/ 626 w 628"/>
                <a:gd name="T29" fmla="*/ 125 h 508"/>
                <a:gd name="T30" fmla="*/ 627 w 628"/>
                <a:gd name="T31" fmla="*/ 115 h 508"/>
                <a:gd name="T32" fmla="*/ 627 w 628"/>
                <a:gd name="T33" fmla="*/ 115 h 508"/>
                <a:gd name="T34" fmla="*/ 627 w 628"/>
                <a:gd name="T35" fmla="*/ 109 h 508"/>
                <a:gd name="T36" fmla="*/ 627 w 628"/>
                <a:gd name="T37" fmla="*/ 109 h 508"/>
                <a:gd name="T38" fmla="*/ 627 w 628"/>
                <a:gd name="T39" fmla="*/ 102 h 508"/>
                <a:gd name="T40" fmla="*/ 627 w 628"/>
                <a:gd name="T41" fmla="*/ 102 h 508"/>
                <a:gd name="T42" fmla="*/ 627 w 628"/>
                <a:gd name="T43" fmla="*/ 95 h 508"/>
                <a:gd name="T44" fmla="*/ 627 w 628"/>
                <a:gd name="T45" fmla="*/ 93 h 508"/>
                <a:gd name="T46" fmla="*/ 627 w 628"/>
                <a:gd name="T47" fmla="*/ 87 h 508"/>
                <a:gd name="T48" fmla="*/ 627 w 628"/>
                <a:gd name="T49" fmla="*/ 85 h 508"/>
                <a:gd name="T50" fmla="*/ 627 w 628"/>
                <a:gd name="T51" fmla="*/ 80 h 508"/>
                <a:gd name="T52" fmla="*/ 627 w 628"/>
                <a:gd name="T53" fmla="*/ 76 h 508"/>
                <a:gd name="T54" fmla="*/ 627 w 628"/>
                <a:gd name="T55" fmla="*/ 72 h 508"/>
                <a:gd name="T56" fmla="*/ 627 w 628"/>
                <a:gd name="T57" fmla="*/ 67 h 508"/>
                <a:gd name="T58" fmla="*/ 627 w 628"/>
                <a:gd name="T59" fmla="*/ 64 h 508"/>
                <a:gd name="T60" fmla="*/ 626 w 628"/>
                <a:gd name="T61" fmla="*/ 25 h 508"/>
                <a:gd name="T62" fmla="*/ 622 w 628"/>
                <a:gd name="T63" fmla="*/ 15 h 508"/>
                <a:gd name="T64" fmla="*/ 577 w 628"/>
                <a:gd name="T65" fmla="*/ 0 h 508"/>
                <a:gd name="T66" fmla="*/ 296 w 628"/>
                <a:gd name="T67" fmla="*/ 0 h 508"/>
                <a:gd name="T68" fmla="*/ 257 w 628"/>
                <a:gd name="T69" fmla="*/ 66 h 508"/>
                <a:gd name="T70" fmla="*/ 214 w 628"/>
                <a:gd name="T71" fmla="*/ 12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8" h="508">
                  <a:moveTo>
                    <a:pt x="214" y="120"/>
                  </a:moveTo>
                  <a:cubicBezTo>
                    <a:pt x="188" y="146"/>
                    <a:pt x="158" y="177"/>
                    <a:pt x="156" y="204"/>
                  </a:cubicBezTo>
                  <a:cubicBezTo>
                    <a:pt x="154" y="234"/>
                    <a:pt x="129" y="269"/>
                    <a:pt x="98" y="315"/>
                  </a:cubicBezTo>
                  <a:cubicBezTo>
                    <a:pt x="73" y="353"/>
                    <a:pt x="44" y="395"/>
                    <a:pt x="21" y="444"/>
                  </a:cubicBezTo>
                  <a:cubicBezTo>
                    <a:pt x="10" y="468"/>
                    <a:pt x="3" y="489"/>
                    <a:pt x="0" y="507"/>
                  </a:cubicBezTo>
                  <a:lnTo>
                    <a:pt x="288" y="507"/>
                  </a:lnTo>
                  <a:lnTo>
                    <a:pt x="288" y="393"/>
                  </a:lnTo>
                  <a:cubicBezTo>
                    <a:pt x="288" y="382"/>
                    <a:pt x="305" y="373"/>
                    <a:pt x="331" y="360"/>
                  </a:cubicBezTo>
                  <a:cubicBezTo>
                    <a:pt x="344" y="353"/>
                    <a:pt x="368" y="342"/>
                    <a:pt x="368" y="336"/>
                  </a:cubicBezTo>
                  <a:lnTo>
                    <a:pt x="368" y="127"/>
                  </a:lnTo>
                  <a:lnTo>
                    <a:pt x="374" y="127"/>
                  </a:lnTo>
                  <a:cubicBezTo>
                    <a:pt x="375" y="127"/>
                    <a:pt x="485" y="130"/>
                    <a:pt x="560" y="130"/>
                  </a:cubicBezTo>
                  <a:cubicBezTo>
                    <a:pt x="606" y="130"/>
                    <a:pt x="621" y="129"/>
                    <a:pt x="626" y="128"/>
                  </a:cubicBezTo>
                  <a:cubicBezTo>
                    <a:pt x="626" y="127"/>
                    <a:pt x="626" y="126"/>
                    <a:pt x="626" y="125"/>
                  </a:cubicBezTo>
                  <a:lnTo>
                    <a:pt x="626" y="125"/>
                  </a:lnTo>
                  <a:cubicBezTo>
                    <a:pt x="626" y="122"/>
                    <a:pt x="627" y="119"/>
                    <a:pt x="627" y="115"/>
                  </a:cubicBezTo>
                  <a:lnTo>
                    <a:pt x="627" y="115"/>
                  </a:lnTo>
                  <a:cubicBezTo>
                    <a:pt x="627" y="113"/>
                    <a:pt x="627" y="111"/>
                    <a:pt x="627" y="109"/>
                  </a:cubicBezTo>
                  <a:lnTo>
                    <a:pt x="627" y="109"/>
                  </a:lnTo>
                  <a:cubicBezTo>
                    <a:pt x="627" y="107"/>
                    <a:pt x="627" y="104"/>
                    <a:pt x="627" y="102"/>
                  </a:cubicBezTo>
                  <a:lnTo>
                    <a:pt x="627" y="102"/>
                  </a:lnTo>
                  <a:cubicBezTo>
                    <a:pt x="627" y="100"/>
                    <a:pt x="627" y="97"/>
                    <a:pt x="627" y="95"/>
                  </a:cubicBezTo>
                  <a:cubicBezTo>
                    <a:pt x="627" y="94"/>
                    <a:pt x="627" y="94"/>
                    <a:pt x="627" y="93"/>
                  </a:cubicBezTo>
                  <a:cubicBezTo>
                    <a:pt x="627" y="91"/>
                    <a:pt x="627" y="89"/>
                    <a:pt x="627" y="87"/>
                  </a:cubicBezTo>
                  <a:cubicBezTo>
                    <a:pt x="627" y="87"/>
                    <a:pt x="627" y="86"/>
                    <a:pt x="627" y="85"/>
                  </a:cubicBezTo>
                  <a:cubicBezTo>
                    <a:pt x="627" y="83"/>
                    <a:pt x="627" y="82"/>
                    <a:pt x="627" y="80"/>
                  </a:cubicBezTo>
                  <a:cubicBezTo>
                    <a:pt x="627" y="78"/>
                    <a:pt x="627" y="77"/>
                    <a:pt x="627" y="76"/>
                  </a:cubicBezTo>
                  <a:cubicBezTo>
                    <a:pt x="627" y="75"/>
                    <a:pt x="627" y="73"/>
                    <a:pt x="627" y="72"/>
                  </a:cubicBezTo>
                  <a:cubicBezTo>
                    <a:pt x="627" y="70"/>
                    <a:pt x="627" y="69"/>
                    <a:pt x="627" y="67"/>
                  </a:cubicBezTo>
                  <a:cubicBezTo>
                    <a:pt x="627" y="66"/>
                    <a:pt x="627" y="65"/>
                    <a:pt x="627" y="64"/>
                  </a:cubicBezTo>
                  <a:cubicBezTo>
                    <a:pt x="627" y="49"/>
                    <a:pt x="626" y="34"/>
                    <a:pt x="626" y="25"/>
                  </a:cubicBezTo>
                  <a:cubicBezTo>
                    <a:pt x="624" y="21"/>
                    <a:pt x="623" y="18"/>
                    <a:pt x="622" y="15"/>
                  </a:cubicBezTo>
                  <a:cubicBezTo>
                    <a:pt x="620" y="6"/>
                    <a:pt x="618" y="0"/>
                    <a:pt x="577" y="0"/>
                  </a:cubicBezTo>
                  <a:lnTo>
                    <a:pt x="296" y="0"/>
                  </a:lnTo>
                  <a:cubicBezTo>
                    <a:pt x="277" y="19"/>
                    <a:pt x="266" y="44"/>
                    <a:pt x="257" y="66"/>
                  </a:cubicBezTo>
                  <a:cubicBezTo>
                    <a:pt x="251" y="82"/>
                    <a:pt x="234" y="99"/>
                    <a:pt x="214" y="1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5" name="Freeform 42">
              <a:extLst>
                <a:ext uri="{FF2B5EF4-FFF2-40B4-BE49-F238E27FC236}">
                  <a16:creationId xmlns:a16="http://schemas.microsoft.com/office/drawing/2014/main" id="{68C04F28-A94D-4165-BBFA-89CF15055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034" y="3560528"/>
              <a:ext cx="1879" cy="375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7 h 8"/>
                <a:gd name="T6" fmla="*/ 0 w 1"/>
                <a:gd name="T7" fmla="*/ 7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6" name="Freeform 43">
              <a:extLst>
                <a:ext uri="{FF2B5EF4-FFF2-40B4-BE49-F238E27FC236}">
                  <a16:creationId xmlns:a16="http://schemas.microsoft.com/office/drawing/2014/main" id="{C5672AF3-2F66-4C9C-A611-05696B3C5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671" y="3357598"/>
              <a:ext cx="383322" cy="422773"/>
            </a:xfrm>
            <a:custGeom>
              <a:avLst/>
              <a:gdLst>
                <a:gd name="T0" fmla="*/ 24 w 900"/>
                <a:gd name="T1" fmla="*/ 891 h 994"/>
                <a:gd name="T2" fmla="*/ 48 w 900"/>
                <a:gd name="T3" fmla="*/ 857 h 994"/>
                <a:gd name="T4" fmla="*/ 94 w 900"/>
                <a:gd name="T5" fmla="*/ 857 h 994"/>
                <a:gd name="T6" fmla="*/ 168 w 900"/>
                <a:gd name="T7" fmla="*/ 846 h 994"/>
                <a:gd name="T8" fmla="*/ 195 w 900"/>
                <a:gd name="T9" fmla="*/ 850 h 994"/>
                <a:gd name="T10" fmla="*/ 267 w 900"/>
                <a:gd name="T11" fmla="*/ 887 h 994"/>
                <a:gd name="T12" fmla="*/ 286 w 900"/>
                <a:gd name="T13" fmla="*/ 927 h 994"/>
                <a:gd name="T14" fmla="*/ 303 w 900"/>
                <a:gd name="T15" fmla="*/ 948 h 994"/>
                <a:gd name="T16" fmla="*/ 356 w 900"/>
                <a:gd name="T17" fmla="*/ 993 h 994"/>
                <a:gd name="T18" fmla="*/ 358 w 900"/>
                <a:gd name="T19" fmla="*/ 993 h 994"/>
                <a:gd name="T20" fmla="*/ 363 w 900"/>
                <a:gd name="T21" fmla="*/ 992 h 994"/>
                <a:gd name="T22" fmla="*/ 369 w 900"/>
                <a:gd name="T23" fmla="*/ 991 h 994"/>
                <a:gd name="T24" fmla="*/ 375 w 900"/>
                <a:gd name="T25" fmla="*/ 989 h 994"/>
                <a:gd name="T26" fmla="*/ 379 w 900"/>
                <a:gd name="T27" fmla="*/ 987 h 994"/>
                <a:gd name="T28" fmla="*/ 383 w 900"/>
                <a:gd name="T29" fmla="*/ 984 h 994"/>
                <a:gd name="T30" fmla="*/ 386 w 900"/>
                <a:gd name="T31" fmla="*/ 979 h 994"/>
                <a:gd name="T32" fmla="*/ 411 w 900"/>
                <a:gd name="T33" fmla="*/ 937 h 994"/>
                <a:gd name="T34" fmla="*/ 462 w 900"/>
                <a:gd name="T35" fmla="*/ 965 h 994"/>
                <a:gd name="T36" fmla="*/ 474 w 900"/>
                <a:gd name="T37" fmla="*/ 947 h 994"/>
                <a:gd name="T38" fmla="*/ 530 w 900"/>
                <a:gd name="T39" fmla="*/ 948 h 994"/>
                <a:gd name="T40" fmla="*/ 577 w 900"/>
                <a:gd name="T41" fmla="*/ 934 h 994"/>
                <a:gd name="T42" fmla="*/ 581 w 900"/>
                <a:gd name="T43" fmla="*/ 934 h 994"/>
                <a:gd name="T44" fmla="*/ 721 w 900"/>
                <a:gd name="T45" fmla="*/ 935 h 994"/>
                <a:gd name="T46" fmla="*/ 873 w 900"/>
                <a:gd name="T47" fmla="*/ 931 h 994"/>
                <a:gd name="T48" fmla="*/ 856 w 900"/>
                <a:gd name="T49" fmla="*/ 850 h 994"/>
                <a:gd name="T50" fmla="*/ 784 w 900"/>
                <a:gd name="T51" fmla="*/ 168 h 994"/>
                <a:gd name="T52" fmla="*/ 646 w 900"/>
                <a:gd name="T53" fmla="*/ 3 h 994"/>
                <a:gd name="T54" fmla="*/ 635 w 900"/>
                <a:gd name="T55" fmla="*/ 99 h 994"/>
                <a:gd name="T56" fmla="*/ 382 w 900"/>
                <a:gd name="T57" fmla="*/ 100 h 994"/>
                <a:gd name="T58" fmla="*/ 339 w 900"/>
                <a:gd name="T59" fmla="*/ 331 h 994"/>
                <a:gd name="T60" fmla="*/ 302 w 900"/>
                <a:gd name="T61" fmla="*/ 480 h 994"/>
                <a:gd name="T62" fmla="*/ 32 w 900"/>
                <a:gd name="T63" fmla="*/ 545 h 994"/>
                <a:gd name="T64" fmla="*/ 49 w 900"/>
                <a:gd name="T65" fmla="*/ 608 h 994"/>
                <a:gd name="T66" fmla="*/ 35 w 900"/>
                <a:gd name="T67" fmla="*/ 836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0" h="994">
                  <a:moveTo>
                    <a:pt x="24" y="887"/>
                  </a:moveTo>
                  <a:cubicBezTo>
                    <a:pt x="24" y="888"/>
                    <a:pt x="24" y="889"/>
                    <a:pt x="24" y="891"/>
                  </a:cubicBezTo>
                  <a:cubicBezTo>
                    <a:pt x="28" y="887"/>
                    <a:pt x="31" y="882"/>
                    <a:pt x="34" y="876"/>
                  </a:cubicBezTo>
                  <a:cubicBezTo>
                    <a:pt x="37" y="869"/>
                    <a:pt x="41" y="861"/>
                    <a:pt x="48" y="857"/>
                  </a:cubicBezTo>
                  <a:cubicBezTo>
                    <a:pt x="52" y="855"/>
                    <a:pt x="58" y="854"/>
                    <a:pt x="65" y="855"/>
                  </a:cubicBezTo>
                  <a:cubicBezTo>
                    <a:pt x="73" y="857"/>
                    <a:pt x="82" y="857"/>
                    <a:pt x="94" y="857"/>
                  </a:cubicBezTo>
                  <a:cubicBezTo>
                    <a:pt x="112" y="857"/>
                    <a:pt x="129" y="856"/>
                    <a:pt x="132" y="855"/>
                  </a:cubicBezTo>
                  <a:cubicBezTo>
                    <a:pt x="136" y="854"/>
                    <a:pt x="151" y="848"/>
                    <a:pt x="168" y="846"/>
                  </a:cubicBezTo>
                  <a:cubicBezTo>
                    <a:pt x="170" y="846"/>
                    <a:pt x="172" y="846"/>
                    <a:pt x="175" y="846"/>
                  </a:cubicBezTo>
                  <a:cubicBezTo>
                    <a:pt x="183" y="846"/>
                    <a:pt x="190" y="847"/>
                    <a:pt x="195" y="850"/>
                  </a:cubicBezTo>
                  <a:cubicBezTo>
                    <a:pt x="214" y="860"/>
                    <a:pt x="233" y="880"/>
                    <a:pt x="239" y="887"/>
                  </a:cubicBezTo>
                  <a:lnTo>
                    <a:pt x="267" y="887"/>
                  </a:lnTo>
                  <a:lnTo>
                    <a:pt x="268" y="891"/>
                  </a:lnTo>
                  <a:cubicBezTo>
                    <a:pt x="268" y="891"/>
                    <a:pt x="275" y="909"/>
                    <a:pt x="286" y="927"/>
                  </a:cubicBezTo>
                  <a:cubicBezTo>
                    <a:pt x="288" y="930"/>
                    <a:pt x="291" y="934"/>
                    <a:pt x="294" y="938"/>
                  </a:cubicBezTo>
                  <a:cubicBezTo>
                    <a:pt x="297" y="941"/>
                    <a:pt x="300" y="945"/>
                    <a:pt x="303" y="948"/>
                  </a:cubicBezTo>
                  <a:cubicBezTo>
                    <a:pt x="307" y="952"/>
                    <a:pt x="313" y="955"/>
                    <a:pt x="318" y="957"/>
                  </a:cubicBezTo>
                  <a:cubicBezTo>
                    <a:pt x="333" y="962"/>
                    <a:pt x="346" y="975"/>
                    <a:pt x="356" y="993"/>
                  </a:cubicBezTo>
                  <a:lnTo>
                    <a:pt x="356" y="993"/>
                  </a:lnTo>
                  <a:cubicBezTo>
                    <a:pt x="357" y="993"/>
                    <a:pt x="357" y="993"/>
                    <a:pt x="358" y="993"/>
                  </a:cubicBezTo>
                  <a:cubicBezTo>
                    <a:pt x="359" y="993"/>
                    <a:pt x="360" y="992"/>
                    <a:pt x="361" y="992"/>
                  </a:cubicBezTo>
                  <a:cubicBezTo>
                    <a:pt x="362" y="992"/>
                    <a:pt x="363" y="992"/>
                    <a:pt x="363" y="992"/>
                  </a:cubicBezTo>
                  <a:cubicBezTo>
                    <a:pt x="365" y="992"/>
                    <a:pt x="366" y="992"/>
                    <a:pt x="367" y="991"/>
                  </a:cubicBezTo>
                  <a:cubicBezTo>
                    <a:pt x="368" y="991"/>
                    <a:pt x="368" y="991"/>
                    <a:pt x="369" y="991"/>
                  </a:cubicBezTo>
                  <a:cubicBezTo>
                    <a:pt x="370" y="991"/>
                    <a:pt x="371" y="990"/>
                    <a:pt x="372" y="990"/>
                  </a:cubicBezTo>
                  <a:cubicBezTo>
                    <a:pt x="373" y="990"/>
                    <a:pt x="374" y="989"/>
                    <a:pt x="375" y="989"/>
                  </a:cubicBezTo>
                  <a:cubicBezTo>
                    <a:pt x="376" y="989"/>
                    <a:pt x="377" y="988"/>
                    <a:pt x="377" y="988"/>
                  </a:cubicBezTo>
                  <a:cubicBezTo>
                    <a:pt x="378" y="988"/>
                    <a:pt x="379" y="987"/>
                    <a:pt x="379" y="987"/>
                  </a:cubicBezTo>
                  <a:cubicBezTo>
                    <a:pt x="380" y="986"/>
                    <a:pt x="381" y="986"/>
                    <a:pt x="382" y="985"/>
                  </a:cubicBezTo>
                  <a:lnTo>
                    <a:pt x="383" y="984"/>
                  </a:lnTo>
                  <a:cubicBezTo>
                    <a:pt x="384" y="983"/>
                    <a:pt x="385" y="982"/>
                    <a:pt x="385" y="981"/>
                  </a:cubicBezTo>
                  <a:cubicBezTo>
                    <a:pt x="386" y="980"/>
                    <a:pt x="386" y="980"/>
                    <a:pt x="386" y="979"/>
                  </a:cubicBezTo>
                  <a:cubicBezTo>
                    <a:pt x="387" y="978"/>
                    <a:pt x="387" y="976"/>
                    <a:pt x="387" y="974"/>
                  </a:cubicBezTo>
                  <a:cubicBezTo>
                    <a:pt x="387" y="957"/>
                    <a:pt x="394" y="937"/>
                    <a:pt x="411" y="937"/>
                  </a:cubicBezTo>
                  <a:cubicBezTo>
                    <a:pt x="420" y="937"/>
                    <a:pt x="430" y="942"/>
                    <a:pt x="442" y="953"/>
                  </a:cubicBezTo>
                  <a:cubicBezTo>
                    <a:pt x="454" y="964"/>
                    <a:pt x="460" y="965"/>
                    <a:pt x="462" y="965"/>
                  </a:cubicBezTo>
                  <a:cubicBezTo>
                    <a:pt x="465" y="965"/>
                    <a:pt x="467" y="962"/>
                    <a:pt x="470" y="955"/>
                  </a:cubicBezTo>
                  <a:cubicBezTo>
                    <a:pt x="471" y="952"/>
                    <a:pt x="472" y="949"/>
                    <a:pt x="474" y="947"/>
                  </a:cubicBezTo>
                  <a:cubicBezTo>
                    <a:pt x="479" y="939"/>
                    <a:pt x="492" y="940"/>
                    <a:pt x="507" y="944"/>
                  </a:cubicBezTo>
                  <a:cubicBezTo>
                    <a:pt x="515" y="946"/>
                    <a:pt x="523" y="948"/>
                    <a:pt x="530" y="948"/>
                  </a:cubicBezTo>
                  <a:cubicBezTo>
                    <a:pt x="549" y="948"/>
                    <a:pt x="575" y="935"/>
                    <a:pt x="575" y="935"/>
                  </a:cubicBezTo>
                  <a:lnTo>
                    <a:pt x="577" y="934"/>
                  </a:lnTo>
                  <a:lnTo>
                    <a:pt x="578" y="934"/>
                  </a:lnTo>
                  <a:cubicBezTo>
                    <a:pt x="578" y="934"/>
                    <a:pt x="579" y="934"/>
                    <a:pt x="581" y="934"/>
                  </a:cubicBezTo>
                  <a:cubicBezTo>
                    <a:pt x="583" y="934"/>
                    <a:pt x="586" y="934"/>
                    <a:pt x="589" y="934"/>
                  </a:cubicBezTo>
                  <a:cubicBezTo>
                    <a:pt x="611" y="935"/>
                    <a:pt x="666" y="935"/>
                    <a:pt x="721" y="935"/>
                  </a:cubicBezTo>
                  <a:cubicBezTo>
                    <a:pt x="793" y="935"/>
                    <a:pt x="831" y="934"/>
                    <a:pt x="851" y="933"/>
                  </a:cubicBezTo>
                  <a:cubicBezTo>
                    <a:pt x="867" y="933"/>
                    <a:pt x="872" y="932"/>
                    <a:pt x="873" y="931"/>
                  </a:cubicBezTo>
                  <a:cubicBezTo>
                    <a:pt x="878" y="929"/>
                    <a:pt x="882" y="902"/>
                    <a:pt x="880" y="874"/>
                  </a:cubicBezTo>
                  <a:lnTo>
                    <a:pt x="856" y="850"/>
                  </a:lnTo>
                  <a:lnTo>
                    <a:pt x="856" y="848"/>
                  </a:lnTo>
                  <a:lnTo>
                    <a:pt x="784" y="168"/>
                  </a:lnTo>
                  <a:lnTo>
                    <a:pt x="899" y="168"/>
                  </a:lnTo>
                  <a:cubicBezTo>
                    <a:pt x="760" y="77"/>
                    <a:pt x="659" y="11"/>
                    <a:pt x="646" y="3"/>
                  </a:cubicBezTo>
                  <a:cubicBezTo>
                    <a:pt x="644" y="2"/>
                    <a:pt x="642" y="1"/>
                    <a:pt x="640" y="0"/>
                  </a:cubicBezTo>
                  <a:cubicBezTo>
                    <a:pt x="642" y="95"/>
                    <a:pt x="640" y="97"/>
                    <a:pt x="635" y="99"/>
                  </a:cubicBezTo>
                  <a:cubicBezTo>
                    <a:pt x="633" y="101"/>
                    <a:pt x="631" y="102"/>
                    <a:pt x="562" y="102"/>
                  </a:cubicBezTo>
                  <a:cubicBezTo>
                    <a:pt x="497" y="102"/>
                    <a:pt x="406" y="101"/>
                    <a:pt x="382" y="100"/>
                  </a:cubicBezTo>
                  <a:lnTo>
                    <a:pt x="382" y="297"/>
                  </a:lnTo>
                  <a:cubicBezTo>
                    <a:pt x="382" y="309"/>
                    <a:pt x="365" y="318"/>
                    <a:pt x="339" y="331"/>
                  </a:cubicBezTo>
                  <a:cubicBezTo>
                    <a:pt x="326" y="338"/>
                    <a:pt x="303" y="349"/>
                    <a:pt x="302" y="354"/>
                  </a:cubicBezTo>
                  <a:lnTo>
                    <a:pt x="302" y="480"/>
                  </a:lnTo>
                  <a:lnTo>
                    <a:pt x="1" y="480"/>
                  </a:lnTo>
                  <a:cubicBezTo>
                    <a:pt x="0" y="513"/>
                    <a:pt x="16" y="529"/>
                    <a:pt x="32" y="545"/>
                  </a:cubicBezTo>
                  <a:cubicBezTo>
                    <a:pt x="36" y="549"/>
                    <a:pt x="39" y="552"/>
                    <a:pt x="43" y="556"/>
                  </a:cubicBezTo>
                  <a:cubicBezTo>
                    <a:pt x="55" y="570"/>
                    <a:pt x="52" y="589"/>
                    <a:pt x="49" y="608"/>
                  </a:cubicBezTo>
                  <a:cubicBezTo>
                    <a:pt x="46" y="630"/>
                    <a:pt x="42" y="655"/>
                    <a:pt x="60" y="680"/>
                  </a:cubicBezTo>
                  <a:cubicBezTo>
                    <a:pt x="85" y="715"/>
                    <a:pt x="77" y="769"/>
                    <a:pt x="35" y="836"/>
                  </a:cubicBezTo>
                  <a:cubicBezTo>
                    <a:pt x="28" y="847"/>
                    <a:pt x="26" y="867"/>
                    <a:pt x="24" y="8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7" name="Freeform 44">
              <a:extLst>
                <a:ext uri="{FF2B5EF4-FFF2-40B4-BE49-F238E27FC236}">
                  <a16:creationId xmlns:a16="http://schemas.microsoft.com/office/drawing/2014/main" id="{40C4ABE5-FB28-40C6-8A3C-2926A53B9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8753" y="3434636"/>
              <a:ext cx="537401" cy="499814"/>
            </a:xfrm>
            <a:custGeom>
              <a:avLst/>
              <a:gdLst>
                <a:gd name="T0" fmla="*/ 510 w 1261"/>
                <a:gd name="T1" fmla="*/ 1147 h 1173"/>
                <a:gd name="T2" fmla="*/ 514 w 1261"/>
                <a:gd name="T3" fmla="*/ 1135 h 1173"/>
                <a:gd name="T4" fmla="*/ 519 w 1261"/>
                <a:gd name="T5" fmla="*/ 1122 h 1173"/>
                <a:gd name="T6" fmla="*/ 523 w 1261"/>
                <a:gd name="T7" fmla="*/ 1111 h 1173"/>
                <a:gd name="T8" fmla="*/ 527 w 1261"/>
                <a:gd name="T9" fmla="*/ 1101 h 1173"/>
                <a:gd name="T10" fmla="*/ 530 w 1261"/>
                <a:gd name="T11" fmla="*/ 1092 h 1173"/>
                <a:gd name="T12" fmla="*/ 544 w 1261"/>
                <a:gd name="T13" fmla="*/ 1037 h 1173"/>
                <a:gd name="T14" fmla="*/ 631 w 1261"/>
                <a:gd name="T15" fmla="*/ 908 h 1173"/>
                <a:gd name="T16" fmla="*/ 652 w 1261"/>
                <a:gd name="T17" fmla="*/ 913 h 1173"/>
                <a:gd name="T18" fmla="*/ 703 w 1261"/>
                <a:gd name="T19" fmla="*/ 891 h 1173"/>
                <a:gd name="T20" fmla="*/ 761 w 1261"/>
                <a:gd name="T21" fmla="*/ 856 h 1173"/>
                <a:gd name="T22" fmla="*/ 808 w 1261"/>
                <a:gd name="T23" fmla="*/ 829 h 1173"/>
                <a:gd name="T24" fmla="*/ 902 w 1261"/>
                <a:gd name="T25" fmla="*/ 784 h 1173"/>
                <a:gd name="T26" fmla="*/ 917 w 1261"/>
                <a:gd name="T27" fmla="*/ 791 h 1173"/>
                <a:gd name="T28" fmla="*/ 922 w 1261"/>
                <a:gd name="T29" fmla="*/ 793 h 1173"/>
                <a:gd name="T30" fmla="*/ 931 w 1261"/>
                <a:gd name="T31" fmla="*/ 794 h 1173"/>
                <a:gd name="T32" fmla="*/ 939 w 1261"/>
                <a:gd name="T33" fmla="*/ 795 h 1173"/>
                <a:gd name="T34" fmla="*/ 956 w 1261"/>
                <a:gd name="T35" fmla="*/ 796 h 1173"/>
                <a:gd name="T36" fmla="*/ 1015 w 1261"/>
                <a:gd name="T37" fmla="*/ 788 h 1173"/>
                <a:gd name="T38" fmla="*/ 1076 w 1261"/>
                <a:gd name="T39" fmla="*/ 773 h 1173"/>
                <a:gd name="T40" fmla="*/ 1140 w 1261"/>
                <a:gd name="T41" fmla="*/ 767 h 1173"/>
                <a:gd name="T42" fmla="*/ 1200 w 1261"/>
                <a:gd name="T43" fmla="*/ 759 h 1173"/>
                <a:gd name="T44" fmla="*/ 1242 w 1261"/>
                <a:gd name="T45" fmla="*/ 703 h 1173"/>
                <a:gd name="T46" fmla="*/ 1257 w 1261"/>
                <a:gd name="T47" fmla="*/ 669 h 1173"/>
                <a:gd name="T48" fmla="*/ 1257 w 1261"/>
                <a:gd name="T49" fmla="*/ 663 h 1173"/>
                <a:gd name="T50" fmla="*/ 1258 w 1261"/>
                <a:gd name="T51" fmla="*/ 652 h 1173"/>
                <a:gd name="T52" fmla="*/ 1259 w 1261"/>
                <a:gd name="T53" fmla="*/ 642 h 1173"/>
                <a:gd name="T54" fmla="*/ 1259 w 1261"/>
                <a:gd name="T55" fmla="*/ 624 h 1173"/>
                <a:gd name="T56" fmla="*/ 1260 w 1261"/>
                <a:gd name="T57" fmla="*/ 609 h 1173"/>
                <a:gd name="T58" fmla="*/ 1260 w 1261"/>
                <a:gd name="T59" fmla="*/ 583 h 1173"/>
                <a:gd name="T60" fmla="*/ 1260 w 1261"/>
                <a:gd name="T61" fmla="*/ 563 h 1173"/>
                <a:gd name="T62" fmla="*/ 1260 w 1261"/>
                <a:gd name="T63" fmla="*/ 530 h 1173"/>
                <a:gd name="T64" fmla="*/ 1260 w 1261"/>
                <a:gd name="T65" fmla="*/ 502 h 1173"/>
                <a:gd name="T66" fmla="*/ 1201 w 1261"/>
                <a:gd name="T67" fmla="*/ 494 h 1173"/>
                <a:gd name="T68" fmla="*/ 1160 w 1261"/>
                <a:gd name="T69" fmla="*/ 412 h 1173"/>
                <a:gd name="T70" fmla="*/ 1072 w 1261"/>
                <a:gd name="T71" fmla="*/ 383 h 1173"/>
                <a:gd name="T72" fmla="*/ 436 w 1261"/>
                <a:gd name="T73" fmla="*/ 0 h 1173"/>
                <a:gd name="T74" fmla="*/ 531 w 1261"/>
                <a:gd name="T75" fmla="*/ 691 h 1173"/>
                <a:gd name="T76" fmla="*/ 360 w 1261"/>
                <a:gd name="T77" fmla="*/ 767 h 1173"/>
                <a:gd name="T78" fmla="*/ 169 w 1261"/>
                <a:gd name="T79" fmla="*/ 780 h 1173"/>
                <a:gd name="T80" fmla="*/ 123 w 1261"/>
                <a:gd name="T81" fmla="*/ 774 h 1173"/>
                <a:gd name="T82" fmla="*/ 73 w 1261"/>
                <a:gd name="T83" fmla="*/ 782 h 1173"/>
                <a:gd name="T84" fmla="*/ 0 w 1261"/>
                <a:gd name="T85" fmla="*/ 824 h 1173"/>
                <a:gd name="T86" fmla="*/ 18 w 1261"/>
                <a:gd name="T87" fmla="*/ 858 h 1173"/>
                <a:gd name="T88" fmla="*/ 70 w 1261"/>
                <a:gd name="T89" fmla="*/ 1015 h 1173"/>
                <a:gd name="T90" fmla="*/ 97 w 1261"/>
                <a:gd name="T91" fmla="*/ 1024 h 1173"/>
                <a:gd name="T92" fmla="*/ 124 w 1261"/>
                <a:gd name="T93" fmla="*/ 1027 h 1173"/>
                <a:gd name="T94" fmla="*/ 182 w 1261"/>
                <a:gd name="T95" fmla="*/ 1027 h 1173"/>
                <a:gd name="T96" fmla="*/ 230 w 1261"/>
                <a:gd name="T97" fmla="*/ 990 h 1173"/>
                <a:gd name="T98" fmla="*/ 271 w 1261"/>
                <a:gd name="T99" fmla="*/ 1051 h 1173"/>
                <a:gd name="T100" fmla="*/ 294 w 1261"/>
                <a:gd name="T101" fmla="*/ 1093 h 1173"/>
                <a:gd name="T102" fmla="*/ 310 w 1261"/>
                <a:gd name="T103" fmla="*/ 1136 h 1173"/>
                <a:gd name="T104" fmla="*/ 341 w 1261"/>
                <a:gd name="T105" fmla="*/ 1160 h 1173"/>
                <a:gd name="T106" fmla="*/ 390 w 1261"/>
                <a:gd name="T107" fmla="*/ 1170 h 1173"/>
                <a:gd name="T108" fmla="*/ 453 w 1261"/>
                <a:gd name="T109" fmla="*/ 1130 h 1173"/>
                <a:gd name="T110" fmla="*/ 472 w 1261"/>
                <a:gd name="T111" fmla="*/ 1161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1" h="1173">
                  <a:moveTo>
                    <a:pt x="472" y="1161"/>
                  </a:moveTo>
                  <a:cubicBezTo>
                    <a:pt x="474" y="1161"/>
                    <a:pt x="479" y="1160"/>
                    <a:pt x="489" y="1153"/>
                  </a:cubicBezTo>
                  <a:cubicBezTo>
                    <a:pt x="496" y="1148"/>
                    <a:pt x="503" y="1146"/>
                    <a:pt x="510" y="1147"/>
                  </a:cubicBezTo>
                  <a:cubicBezTo>
                    <a:pt x="510" y="1146"/>
                    <a:pt x="511" y="1145"/>
                    <a:pt x="511" y="1144"/>
                  </a:cubicBezTo>
                  <a:cubicBezTo>
                    <a:pt x="512" y="1143"/>
                    <a:pt x="512" y="1141"/>
                    <a:pt x="513" y="1139"/>
                  </a:cubicBezTo>
                  <a:cubicBezTo>
                    <a:pt x="513" y="1138"/>
                    <a:pt x="514" y="1136"/>
                    <a:pt x="514" y="1135"/>
                  </a:cubicBezTo>
                  <a:cubicBezTo>
                    <a:pt x="515" y="1133"/>
                    <a:pt x="515" y="1132"/>
                    <a:pt x="516" y="1130"/>
                  </a:cubicBezTo>
                  <a:cubicBezTo>
                    <a:pt x="516" y="1129"/>
                    <a:pt x="516" y="1128"/>
                    <a:pt x="517" y="1126"/>
                  </a:cubicBezTo>
                  <a:cubicBezTo>
                    <a:pt x="518" y="1125"/>
                    <a:pt x="518" y="1123"/>
                    <a:pt x="519" y="1122"/>
                  </a:cubicBezTo>
                  <a:cubicBezTo>
                    <a:pt x="519" y="1120"/>
                    <a:pt x="519" y="1119"/>
                    <a:pt x="520" y="1118"/>
                  </a:cubicBezTo>
                  <a:cubicBezTo>
                    <a:pt x="520" y="1117"/>
                    <a:pt x="521" y="1115"/>
                    <a:pt x="521" y="1114"/>
                  </a:cubicBezTo>
                  <a:cubicBezTo>
                    <a:pt x="522" y="1113"/>
                    <a:pt x="522" y="1112"/>
                    <a:pt x="523" y="1111"/>
                  </a:cubicBezTo>
                  <a:cubicBezTo>
                    <a:pt x="523" y="1109"/>
                    <a:pt x="524" y="1108"/>
                    <a:pt x="524" y="1107"/>
                  </a:cubicBezTo>
                  <a:cubicBezTo>
                    <a:pt x="524" y="1106"/>
                    <a:pt x="525" y="1105"/>
                    <a:pt x="525" y="1104"/>
                  </a:cubicBezTo>
                  <a:cubicBezTo>
                    <a:pt x="526" y="1103"/>
                    <a:pt x="526" y="1102"/>
                    <a:pt x="527" y="1101"/>
                  </a:cubicBezTo>
                  <a:cubicBezTo>
                    <a:pt x="527" y="1100"/>
                    <a:pt x="527" y="1099"/>
                    <a:pt x="528" y="1098"/>
                  </a:cubicBezTo>
                  <a:cubicBezTo>
                    <a:pt x="528" y="1097"/>
                    <a:pt x="528" y="1096"/>
                    <a:pt x="529" y="1095"/>
                  </a:cubicBezTo>
                  <a:cubicBezTo>
                    <a:pt x="529" y="1094"/>
                    <a:pt x="530" y="1093"/>
                    <a:pt x="530" y="1092"/>
                  </a:cubicBezTo>
                  <a:cubicBezTo>
                    <a:pt x="533" y="1087"/>
                    <a:pt x="529" y="1077"/>
                    <a:pt x="527" y="1069"/>
                  </a:cubicBezTo>
                  <a:cubicBezTo>
                    <a:pt x="523" y="1057"/>
                    <a:pt x="518" y="1044"/>
                    <a:pt x="529" y="1039"/>
                  </a:cubicBezTo>
                  <a:cubicBezTo>
                    <a:pt x="533" y="1038"/>
                    <a:pt x="538" y="1037"/>
                    <a:pt x="544" y="1037"/>
                  </a:cubicBezTo>
                  <a:cubicBezTo>
                    <a:pt x="560" y="1036"/>
                    <a:pt x="580" y="1035"/>
                    <a:pt x="587" y="1016"/>
                  </a:cubicBezTo>
                  <a:cubicBezTo>
                    <a:pt x="596" y="989"/>
                    <a:pt x="607" y="973"/>
                    <a:pt x="611" y="968"/>
                  </a:cubicBezTo>
                  <a:cubicBezTo>
                    <a:pt x="613" y="950"/>
                    <a:pt x="617" y="917"/>
                    <a:pt x="631" y="908"/>
                  </a:cubicBezTo>
                  <a:cubicBezTo>
                    <a:pt x="633" y="907"/>
                    <a:pt x="635" y="907"/>
                    <a:pt x="637" y="907"/>
                  </a:cubicBezTo>
                  <a:cubicBezTo>
                    <a:pt x="640" y="907"/>
                    <a:pt x="642" y="907"/>
                    <a:pt x="645" y="909"/>
                  </a:cubicBezTo>
                  <a:cubicBezTo>
                    <a:pt x="647" y="910"/>
                    <a:pt x="650" y="911"/>
                    <a:pt x="652" y="913"/>
                  </a:cubicBezTo>
                  <a:cubicBezTo>
                    <a:pt x="661" y="918"/>
                    <a:pt x="672" y="924"/>
                    <a:pt x="678" y="924"/>
                  </a:cubicBezTo>
                  <a:cubicBezTo>
                    <a:pt x="680" y="924"/>
                    <a:pt x="683" y="924"/>
                    <a:pt x="683" y="915"/>
                  </a:cubicBezTo>
                  <a:cubicBezTo>
                    <a:pt x="685" y="898"/>
                    <a:pt x="696" y="894"/>
                    <a:pt x="703" y="891"/>
                  </a:cubicBezTo>
                  <a:cubicBezTo>
                    <a:pt x="710" y="889"/>
                    <a:pt x="715" y="887"/>
                    <a:pt x="717" y="878"/>
                  </a:cubicBezTo>
                  <a:cubicBezTo>
                    <a:pt x="722" y="861"/>
                    <a:pt x="731" y="853"/>
                    <a:pt x="744" y="853"/>
                  </a:cubicBezTo>
                  <a:cubicBezTo>
                    <a:pt x="750" y="853"/>
                    <a:pt x="756" y="855"/>
                    <a:pt x="761" y="856"/>
                  </a:cubicBezTo>
                  <a:cubicBezTo>
                    <a:pt x="764" y="857"/>
                    <a:pt x="766" y="857"/>
                    <a:pt x="769" y="857"/>
                  </a:cubicBezTo>
                  <a:cubicBezTo>
                    <a:pt x="775" y="857"/>
                    <a:pt x="783" y="854"/>
                    <a:pt x="783" y="846"/>
                  </a:cubicBezTo>
                  <a:cubicBezTo>
                    <a:pt x="783" y="835"/>
                    <a:pt x="795" y="832"/>
                    <a:pt x="808" y="829"/>
                  </a:cubicBezTo>
                  <a:cubicBezTo>
                    <a:pt x="821" y="827"/>
                    <a:pt x="837" y="824"/>
                    <a:pt x="851" y="814"/>
                  </a:cubicBezTo>
                  <a:cubicBezTo>
                    <a:pt x="856" y="810"/>
                    <a:pt x="861" y="807"/>
                    <a:pt x="865" y="804"/>
                  </a:cubicBezTo>
                  <a:cubicBezTo>
                    <a:pt x="881" y="792"/>
                    <a:pt x="892" y="784"/>
                    <a:pt x="902" y="784"/>
                  </a:cubicBezTo>
                  <a:cubicBezTo>
                    <a:pt x="907" y="784"/>
                    <a:pt x="911" y="786"/>
                    <a:pt x="915" y="790"/>
                  </a:cubicBezTo>
                  <a:cubicBezTo>
                    <a:pt x="915" y="790"/>
                    <a:pt x="915" y="790"/>
                    <a:pt x="916" y="791"/>
                  </a:cubicBezTo>
                  <a:lnTo>
                    <a:pt x="917" y="791"/>
                  </a:lnTo>
                  <a:lnTo>
                    <a:pt x="918" y="792"/>
                  </a:lnTo>
                  <a:cubicBezTo>
                    <a:pt x="919" y="792"/>
                    <a:pt x="920" y="792"/>
                    <a:pt x="920" y="792"/>
                  </a:cubicBezTo>
                  <a:cubicBezTo>
                    <a:pt x="921" y="793"/>
                    <a:pt x="921" y="793"/>
                    <a:pt x="922" y="793"/>
                  </a:cubicBezTo>
                  <a:cubicBezTo>
                    <a:pt x="923" y="793"/>
                    <a:pt x="924" y="793"/>
                    <a:pt x="925" y="793"/>
                  </a:cubicBezTo>
                  <a:cubicBezTo>
                    <a:pt x="925" y="794"/>
                    <a:pt x="926" y="794"/>
                    <a:pt x="926" y="794"/>
                  </a:cubicBezTo>
                  <a:cubicBezTo>
                    <a:pt x="928" y="794"/>
                    <a:pt x="929" y="794"/>
                    <a:pt x="931" y="794"/>
                  </a:cubicBezTo>
                  <a:cubicBezTo>
                    <a:pt x="931" y="795"/>
                    <a:pt x="932" y="795"/>
                    <a:pt x="932" y="795"/>
                  </a:cubicBezTo>
                  <a:cubicBezTo>
                    <a:pt x="934" y="795"/>
                    <a:pt x="936" y="795"/>
                    <a:pt x="938" y="795"/>
                  </a:cubicBezTo>
                  <a:lnTo>
                    <a:pt x="939" y="795"/>
                  </a:lnTo>
                  <a:cubicBezTo>
                    <a:pt x="942" y="796"/>
                    <a:pt x="944" y="796"/>
                    <a:pt x="947" y="796"/>
                  </a:cubicBezTo>
                  <a:lnTo>
                    <a:pt x="948" y="796"/>
                  </a:lnTo>
                  <a:cubicBezTo>
                    <a:pt x="951" y="796"/>
                    <a:pt x="953" y="796"/>
                    <a:pt x="956" y="796"/>
                  </a:cubicBezTo>
                  <a:lnTo>
                    <a:pt x="964" y="796"/>
                  </a:lnTo>
                  <a:cubicBezTo>
                    <a:pt x="986" y="796"/>
                    <a:pt x="1002" y="795"/>
                    <a:pt x="1005" y="793"/>
                  </a:cubicBezTo>
                  <a:cubicBezTo>
                    <a:pt x="1008" y="792"/>
                    <a:pt x="1011" y="790"/>
                    <a:pt x="1015" y="788"/>
                  </a:cubicBezTo>
                  <a:cubicBezTo>
                    <a:pt x="1026" y="781"/>
                    <a:pt x="1042" y="772"/>
                    <a:pt x="1061" y="772"/>
                  </a:cubicBezTo>
                  <a:cubicBezTo>
                    <a:pt x="1064" y="772"/>
                    <a:pt x="1067" y="772"/>
                    <a:pt x="1069" y="773"/>
                  </a:cubicBezTo>
                  <a:cubicBezTo>
                    <a:pt x="1071" y="773"/>
                    <a:pt x="1073" y="773"/>
                    <a:pt x="1076" y="773"/>
                  </a:cubicBezTo>
                  <a:cubicBezTo>
                    <a:pt x="1078" y="773"/>
                    <a:pt x="1080" y="773"/>
                    <a:pt x="1083" y="773"/>
                  </a:cubicBezTo>
                  <a:cubicBezTo>
                    <a:pt x="1094" y="773"/>
                    <a:pt x="1106" y="772"/>
                    <a:pt x="1120" y="770"/>
                  </a:cubicBezTo>
                  <a:cubicBezTo>
                    <a:pt x="1126" y="769"/>
                    <a:pt x="1133" y="768"/>
                    <a:pt x="1140" y="767"/>
                  </a:cubicBezTo>
                  <a:cubicBezTo>
                    <a:pt x="1154" y="765"/>
                    <a:pt x="1168" y="762"/>
                    <a:pt x="1178" y="762"/>
                  </a:cubicBezTo>
                  <a:cubicBezTo>
                    <a:pt x="1182" y="761"/>
                    <a:pt x="1185" y="761"/>
                    <a:pt x="1188" y="761"/>
                  </a:cubicBezTo>
                  <a:cubicBezTo>
                    <a:pt x="1192" y="761"/>
                    <a:pt x="1197" y="760"/>
                    <a:pt x="1200" y="759"/>
                  </a:cubicBezTo>
                  <a:cubicBezTo>
                    <a:pt x="1211" y="755"/>
                    <a:pt x="1218" y="745"/>
                    <a:pt x="1224" y="737"/>
                  </a:cubicBezTo>
                  <a:cubicBezTo>
                    <a:pt x="1227" y="734"/>
                    <a:pt x="1229" y="731"/>
                    <a:pt x="1231" y="729"/>
                  </a:cubicBezTo>
                  <a:cubicBezTo>
                    <a:pt x="1235" y="726"/>
                    <a:pt x="1239" y="713"/>
                    <a:pt x="1242" y="703"/>
                  </a:cubicBezTo>
                  <a:cubicBezTo>
                    <a:pt x="1247" y="688"/>
                    <a:pt x="1250" y="678"/>
                    <a:pt x="1256" y="673"/>
                  </a:cubicBezTo>
                  <a:cubicBezTo>
                    <a:pt x="1256" y="672"/>
                    <a:pt x="1256" y="672"/>
                    <a:pt x="1256" y="671"/>
                  </a:cubicBezTo>
                  <a:cubicBezTo>
                    <a:pt x="1256" y="670"/>
                    <a:pt x="1256" y="669"/>
                    <a:pt x="1257" y="669"/>
                  </a:cubicBezTo>
                  <a:cubicBezTo>
                    <a:pt x="1257" y="668"/>
                    <a:pt x="1257" y="668"/>
                    <a:pt x="1257" y="667"/>
                  </a:cubicBezTo>
                  <a:cubicBezTo>
                    <a:pt x="1257" y="667"/>
                    <a:pt x="1257" y="666"/>
                    <a:pt x="1257" y="665"/>
                  </a:cubicBezTo>
                  <a:cubicBezTo>
                    <a:pt x="1257" y="664"/>
                    <a:pt x="1257" y="664"/>
                    <a:pt x="1257" y="663"/>
                  </a:cubicBezTo>
                  <a:cubicBezTo>
                    <a:pt x="1257" y="662"/>
                    <a:pt x="1258" y="660"/>
                    <a:pt x="1258" y="659"/>
                  </a:cubicBezTo>
                  <a:cubicBezTo>
                    <a:pt x="1258" y="658"/>
                    <a:pt x="1258" y="658"/>
                    <a:pt x="1258" y="657"/>
                  </a:cubicBezTo>
                  <a:cubicBezTo>
                    <a:pt x="1258" y="656"/>
                    <a:pt x="1258" y="654"/>
                    <a:pt x="1258" y="652"/>
                  </a:cubicBezTo>
                  <a:cubicBezTo>
                    <a:pt x="1258" y="652"/>
                    <a:pt x="1258" y="651"/>
                    <a:pt x="1258" y="650"/>
                  </a:cubicBezTo>
                  <a:cubicBezTo>
                    <a:pt x="1258" y="648"/>
                    <a:pt x="1258" y="646"/>
                    <a:pt x="1259" y="644"/>
                  </a:cubicBezTo>
                  <a:cubicBezTo>
                    <a:pt x="1259" y="643"/>
                    <a:pt x="1259" y="643"/>
                    <a:pt x="1259" y="642"/>
                  </a:cubicBezTo>
                  <a:cubicBezTo>
                    <a:pt x="1259" y="640"/>
                    <a:pt x="1259" y="637"/>
                    <a:pt x="1259" y="635"/>
                  </a:cubicBezTo>
                  <a:cubicBezTo>
                    <a:pt x="1259" y="634"/>
                    <a:pt x="1259" y="633"/>
                    <a:pt x="1259" y="633"/>
                  </a:cubicBezTo>
                  <a:cubicBezTo>
                    <a:pt x="1259" y="630"/>
                    <a:pt x="1259" y="627"/>
                    <a:pt x="1259" y="624"/>
                  </a:cubicBezTo>
                  <a:cubicBezTo>
                    <a:pt x="1259" y="623"/>
                    <a:pt x="1259" y="623"/>
                    <a:pt x="1259" y="622"/>
                  </a:cubicBezTo>
                  <a:cubicBezTo>
                    <a:pt x="1259" y="619"/>
                    <a:pt x="1259" y="615"/>
                    <a:pt x="1260" y="612"/>
                  </a:cubicBezTo>
                  <a:cubicBezTo>
                    <a:pt x="1260" y="611"/>
                    <a:pt x="1260" y="610"/>
                    <a:pt x="1260" y="609"/>
                  </a:cubicBezTo>
                  <a:cubicBezTo>
                    <a:pt x="1260" y="606"/>
                    <a:pt x="1260" y="602"/>
                    <a:pt x="1260" y="598"/>
                  </a:cubicBezTo>
                  <a:cubicBezTo>
                    <a:pt x="1260" y="597"/>
                    <a:pt x="1260" y="597"/>
                    <a:pt x="1260" y="596"/>
                  </a:cubicBezTo>
                  <a:cubicBezTo>
                    <a:pt x="1260" y="592"/>
                    <a:pt x="1260" y="588"/>
                    <a:pt x="1260" y="583"/>
                  </a:cubicBezTo>
                  <a:cubicBezTo>
                    <a:pt x="1260" y="582"/>
                    <a:pt x="1260" y="581"/>
                    <a:pt x="1260" y="580"/>
                  </a:cubicBezTo>
                  <a:cubicBezTo>
                    <a:pt x="1260" y="576"/>
                    <a:pt x="1260" y="572"/>
                    <a:pt x="1260" y="568"/>
                  </a:cubicBezTo>
                  <a:cubicBezTo>
                    <a:pt x="1260" y="566"/>
                    <a:pt x="1260" y="565"/>
                    <a:pt x="1260" y="563"/>
                  </a:cubicBezTo>
                  <a:cubicBezTo>
                    <a:pt x="1260" y="559"/>
                    <a:pt x="1260" y="554"/>
                    <a:pt x="1260" y="550"/>
                  </a:cubicBezTo>
                  <a:cubicBezTo>
                    <a:pt x="1260" y="548"/>
                    <a:pt x="1260" y="546"/>
                    <a:pt x="1260" y="545"/>
                  </a:cubicBezTo>
                  <a:cubicBezTo>
                    <a:pt x="1260" y="540"/>
                    <a:pt x="1260" y="535"/>
                    <a:pt x="1260" y="530"/>
                  </a:cubicBezTo>
                  <a:cubicBezTo>
                    <a:pt x="1260" y="528"/>
                    <a:pt x="1260" y="526"/>
                    <a:pt x="1260" y="524"/>
                  </a:cubicBezTo>
                  <a:cubicBezTo>
                    <a:pt x="1260" y="520"/>
                    <a:pt x="1260" y="515"/>
                    <a:pt x="1260" y="509"/>
                  </a:cubicBezTo>
                  <a:cubicBezTo>
                    <a:pt x="1260" y="507"/>
                    <a:pt x="1260" y="505"/>
                    <a:pt x="1260" y="502"/>
                  </a:cubicBezTo>
                  <a:cubicBezTo>
                    <a:pt x="1260" y="497"/>
                    <a:pt x="1259" y="492"/>
                    <a:pt x="1259" y="486"/>
                  </a:cubicBezTo>
                  <a:cubicBezTo>
                    <a:pt x="1259" y="484"/>
                    <a:pt x="1259" y="483"/>
                    <a:pt x="1259" y="481"/>
                  </a:cubicBezTo>
                  <a:cubicBezTo>
                    <a:pt x="1233" y="487"/>
                    <a:pt x="1201" y="494"/>
                    <a:pt x="1201" y="494"/>
                  </a:cubicBezTo>
                  <a:lnTo>
                    <a:pt x="1194" y="495"/>
                  </a:lnTo>
                  <a:lnTo>
                    <a:pt x="1194" y="488"/>
                  </a:lnTo>
                  <a:cubicBezTo>
                    <a:pt x="1194" y="487"/>
                    <a:pt x="1194" y="432"/>
                    <a:pt x="1160" y="412"/>
                  </a:cubicBezTo>
                  <a:cubicBezTo>
                    <a:pt x="1124" y="392"/>
                    <a:pt x="1077" y="386"/>
                    <a:pt x="1076" y="386"/>
                  </a:cubicBezTo>
                  <a:lnTo>
                    <a:pt x="1073" y="386"/>
                  </a:lnTo>
                  <a:lnTo>
                    <a:pt x="1072" y="383"/>
                  </a:lnTo>
                  <a:cubicBezTo>
                    <a:pt x="1071" y="383"/>
                    <a:pt x="1045" y="336"/>
                    <a:pt x="1024" y="315"/>
                  </a:cubicBezTo>
                  <a:cubicBezTo>
                    <a:pt x="1013" y="303"/>
                    <a:pt x="780" y="147"/>
                    <a:pt x="556" y="0"/>
                  </a:cubicBezTo>
                  <a:lnTo>
                    <a:pt x="436" y="0"/>
                  </a:lnTo>
                  <a:lnTo>
                    <a:pt x="507" y="665"/>
                  </a:lnTo>
                  <a:lnTo>
                    <a:pt x="531" y="689"/>
                  </a:lnTo>
                  <a:lnTo>
                    <a:pt x="531" y="691"/>
                  </a:lnTo>
                  <a:cubicBezTo>
                    <a:pt x="532" y="710"/>
                    <a:pt x="533" y="754"/>
                    <a:pt x="517" y="762"/>
                  </a:cubicBezTo>
                  <a:cubicBezTo>
                    <a:pt x="516" y="762"/>
                    <a:pt x="515" y="763"/>
                    <a:pt x="505" y="764"/>
                  </a:cubicBezTo>
                  <a:cubicBezTo>
                    <a:pt x="490" y="766"/>
                    <a:pt x="452" y="767"/>
                    <a:pt x="360" y="767"/>
                  </a:cubicBezTo>
                  <a:cubicBezTo>
                    <a:pt x="298" y="767"/>
                    <a:pt x="237" y="766"/>
                    <a:pt x="221" y="766"/>
                  </a:cubicBezTo>
                  <a:cubicBezTo>
                    <a:pt x="220" y="766"/>
                    <a:pt x="219" y="766"/>
                    <a:pt x="218" y="766"/>
                  </a:cubicBezTo>
                  <a:cubicBezTo>
                    <a:pt x="212" y="769"/>
                    <a:pt x="188" y="780"/>
                    <a:pt x="169" y="780"/>
                  </a:cubicBezTo>
                  <a:cubicBezTo>
                    <a:pt x="160" y="780"/>
                    <a:pt x="151" y="777"/>
                    <a:pt x="143" y="775"/>
                  </a:cubicBezTo>
                  <a:cubicBezTo>
                    <a:pt x="137" y="774"/>
                    <a:pt x="131" y="772"/>
                    <a:pt x="127" y="772"/>
                  </a:cubicBezTo>
                  <a:cubicBezTo>
                    <a:pt x="123" y="772"/>
                    <a:pt x="123" y="773"/>
                    <a:pt x="123" y="774"/>
                  </a:cubicBezTo>
                  <a:cubicBezTo>
                    <a:pt x="122" y="775"/>
                    <a:pt x="121" y="778"/>
                    <a:pt x="120" y="780"/>
                  </a:cubicBezTo>
                  <a:cubicBezTo>
                    <a:pt x="117" y="787"/>
                    <a:pt x="113" y="797"/>
                    <a:pt x="101" y="797"/>
                  </a:cubicBezTo>
                  <a:cubicBezTo>
                    <a:pt x="94" y="797"/>
                    <a:pt x="85" y="792"/>
                    <a:pt x="73" y="782"/>
                  </a:cubicBezTo>
                  <a:cubicBezTo>
                    <a:pt x="61" y="771"/>
                    <a:pt x="54" y="769"/>
                    <a:pt x="51" y="769"/>
                  </a:cubicBezTo>
                  <a:cubicBezTo>
                    <a:pt x="41" y="769"/>
                    <a:pt x="38" y="786"/>
                    <a:pt x="38" y="794"/>
                  </a:cubicBezTo>
                  <a:cubicBezTo>
                    <a:pt x="38" y="811"/>
                    <a:pt x="24" y="822"/>
                    <a:pt x="0" y="824"/>
                  </a:cubicBezTo>
                  <a:cubicBezTo>
                    <a:pt x="2" y="829"/>
                    <a:pt x="3" y="832"/>
                    <a:pt x="4" y="834"/>
                  </a:cubicBezTo>
                  <a:lnTo>
                    <a:pt x="18" y="856"/>
                  </a:lnTo>
                  <a:lnTo>
                    <a:pt x="18" y="858"/>
                  </a:lnTo>
                  <a:cubicBezTo>
                    <a:pt x="18" y="866"/>
                    <a:pt x="18" y="891"/>
                    <a:pt x="28" y="901"/>
                  </a:cubicBezTo>
                  <a:cubicBezTo>
                    <a:pt x="48" y="921"/>
                    <a:pt x="68" y="941"/>
                    <a:pt x="70" y="953"/>
                  </a:cubicBezTo>
                  <a:cubicBezTo>
                    <a:pt x="72" y="964"/>
                    <a:pt x="71" y="1007"/>
                    <a:pt x="70" y="1015"/>
                  </a:cubicBezTo>
                  <a:cubicBezTo>
                    <a:pt x="72" y="1024"/>
                    <a:pt x="77" y="1034"/>
                    <a:pt x="80" y="1035"/>
                  </a:cubicBezTo>
                  <a:cubicBezTo>
                    <a:pt x="80" y="1034"/>
                    <a:pt x="81" y="1034"/>
                    <a:pt x="82" y="1032"/>
                  </a:cubicBezTo>
                  <a:cubicBezTo>
                    <a:pt x="86" y="1027"/>
                    <a:pt x="91" y="1024"/>
                    <a:pt x="97" y="1024"/>
                  </a:cubicBezTo>
                  <a:cubicBezTo>
                    <a:pt x="102" y="1024"/>
                    <a:pt x="107" y="1026"/>
                    <a:pt x="112" y="1028"/>
                  </a:cubicBezTo>
                  <a:cubicBezTo>
                    <a:pt x="115" y="1030"/>
                    <a:pt x="118" y="1031"/>
                    <a:pt x="120" y="1031"/>
                  </a:cubicBezTo>
                  <a:cubicBezTo>
                    <a:pt x="121" y="1031"/>
                    <a:pt x="122" y="1031"/>
                    <a:pt x="124" y="1027"/>
                  </a:cubicBezTo>
                  <a:cubicBezTo>
                    <a:pt x="128" y="1016"/>
                    <a:pt x="136" y="1014"/>
                    <a:pt x="142" y="1014"/>
                  </a:cubicBezTo>
                  <a:cubicBezTo>
                    <a:pt x="150" y="1014"/>
                    <a:pt x="159" y="1018"/>
                    <a:pt x="167" y="1022"/>
                  </a:cubicBezTo>
                  <a:cubicBezTo>
                    <a:pt x="172" y="1024"/>
                    <a:pt x="178" y="1027"/>
                    <a:pt x="182" y="1027"/>
                  </a:cubicBezTo>
                  <a:cubicBezTo>
                    <a:pt x="183" y="1027"/>
                    <a:pt x="184" y="1027"/>
                    <a:pt x="186" y="1025"/>
                  </a:cubicBezTo>
                  <a:cubicBezTo>
                    <a:pt x="193" y="1022"/>
                    <a:pt x="202" y="1013"/>
                    <a:pt x="208" y="1008"/>
                  </a:cubicBezTo>
                  <a:cubicBezTo>
                    <a:pt x="217" y="999"/>
                    <a:pt x="224" y="993"/>
                    <a:pt x="230" y="990"/>
                  </a:cubicBezTo>
                  <a:cubicBezTo>
                    <a:pt x="232" y="989"/>
                    <a:pt x="233" y="989"/>
                    <a:pt x="235" y="989"/>
                  </a:cubicBezTo>
                  <a:lnTo>
                    <a:pt x="237" y="989"/>
                  </a:lnTo>
                  <a:cubicBezTo>
                    <a:pt x="251" y="993"/>
                    <a:pt x="271" y="1036"/>
                    <a:pt x="271" y="1051"/>
                  </a:cubicBezTo>
                  <a:cubicBezTo>
                    <a:pt x="271" y="1056"/>
                    <a:pt x="281" y="1064"/>
                    <a:pt x="288" y="1069"/>
                  </a:cubicBezTo>
                  <a:cubicBezTo>
                    <a:pt x="296" y="1076"/>
                    <a:pt x="302" y="1080"/>
                    <a:pt x="301" y="1086"/>
                  </a:cubicBezTo>
                  <a:cubicBezTo>
                    <a:pt x="300" y="1088"/>
                    <a:pt x="299" y="1091"/>
                    <a:pt x="294" y="1093"/>
                  </a:cubicBezTo>
                  <a:cubicBezTo>
                    <a:pt x="289" y="1095"/>
                    <a:pt x="286" y="1101"/>
                    <a:pt x="287" y="1105"/>
                  </a:cubicBezTo>
                  <a:cubicBezTo>
                    <a:pt x="288" y="1107"/>
                    <a:pt x="289" y="1109"/>
                    <a:pt x="292" y="1109"/>
                  </a:cubicBezTo>
                  <a:cubicBezTo>
                    <a:pt x="307" y="1109"/>
                    <a:pt x="309" y="1124"/>
                    <a:pt x="310" y="1136"/>
                  </a:cubicBezTo>
                  <a:cubicBezTo>
                    <a:pt x="311" y="1143"/>
                    <a:pt x="312" y="1150"/>
                    <a:pt x="315" y="1154"/>
                  </a:cubicBezTo>
                  <a:cubicBezTo>
                    <a:pt x="320" y="1162"/>
                    <a:pt x="327" y="1167"/>
                    <a:pt x="333" y="1167"/>
                  </a:cubicBezTo>
                  <a:cubicBezTo>
                    <a:pt x="334" y="1167"/>
                    <a:pt x="337" y="1167"/>
                    <a:pt x="341" y="1160"/>
                  </a:cubicBezTo>
                  <a:cubicBezTo>
                    <a:pt x="344" y="1151"/>
                    <a:pt x="350" y="1148"/>
                    <a:pt x="354" y="1147"/>
                  </a:cubicBezTo>
                  <a:cubicBezTo>
                    <a:pt x="355" y="1147"/>
                    <a:pt x="357" y="1147"/>
                    <a:pt x="358" y="1147"/>
                  </a:cubicBezTo>
                  <a:cubicBezTo>
                    <a:pt x="370" y="1147"/>
                    <a:pt x="382" y="1159"/>
                    <a:pt x="390" y="1170"/>
                  </a:cubicBezTo>
                  <a:cubicBezTo>
                    <a:pt x="390" y="1171"/>
                    <a:pt x="392" y="1172"/>
                    <a:pt x="395" y="1172"/>
                  </a:cubicBezTo>
                  <a:cubicBezTo>
                    <a:pt x="404" y="1172"/>
                    <a:pt x="419" y="1162"/>
                    <a:pt x="422" y="1152"/>
                  </a:cubicBezTo>
                  <a:cubicBezTo>
                    <a:pt x="425" y="1138"/>
                    <a:pt x="441" y="1130"/>
                    <a:pt x="453" y="1130"/>
                  </a:cubicBezTo>
                  <a:cubicBezTo>
                    <a:pt x="459" y="1130"/>
                    <a:pt x="465" y="1132"/>
                    <a:pt x="468" y="1136"/>
                  </a:cubicBezTo>
                  <a:cubicBezTo>
                    <a:pt x="470" y="1138"/>
                    <a:pt x="472" y="1142"/>
                    <a:pt x="472" y="1149"/>
                  </a:cubicBezTo>
                  <a:cubicBezTo>
                    <a:pt x="471" y="1159"/>
                    <a:pt x="472" y="1161"/>
                    <a:pt x="472" y="11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8" name="Freeform 45">
              <a:extLst>
                <a:ext uri="{FF2B5EF4-FFF2-40B4-BE49-F238E27FC236}">
                  <a16:creationId xmlns:a16="http://schemas.microsoft.com/office/drawing/2014/main" id="{69AF70CA-34EA-45AE-96B0-CF6E47A64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0478" y="3774734"/>
              <a:ext cx="261183" cy="176624"/>
            </a:xfrm>
            <a:custGeom>
              <a:avLst/>
              <a:gdLst>
                <a:gd name="T0" fmla="*/ 392 w 613"/>
                <a:gd name="T1" fmla="*/ 317 h 415"/>
                <a:gd name="T2" fmla="*/ 421 w 613"/>
                <a:gd name="T3" fmla="*/ 297 h 415"/>
                <a:gd name="T4" fmla="*/ 488 w 613"/>
                <a:gd name="T5" fmla="*/ 306 h 415"/>
                <a:gd name="T6" fmla="*/ 505 w 613"/>
                <a:gd name="T7" fmla="*/ 293 h 415"/>
                <a:gd name="T8" fmla="*/ 591 w 613"/>
                <a:gd name="T9" fmla="*/ 265 h 415"/>
                <a:gd name="T10" fmla="*/ 611 w 613"/>
                <a:gd name="T11" fmla="*/ 242 h 415"/>
                <a:gd name="T12" fmla="*/ 603 w 613"/>
                <a:gd name="T13" fmla="*/ 237 h 415"/>
                <a:gd name="T14" fmla="*/ 596 w 613"/>
                <a:gd name="T15" fmla="*/ 233 h 415"/>
                <a:gd name="T16" fmla="*/ 589 w 613"/>
                <a:gd name="T17" fmla="*/ 231 h 415"/>
                <a:gd name="T18" fmla="*/ 583 w 613"/>
                <a:gd name="T19" fmla="*/ 231 h 415"/>
                <a:gd name="T20" fmla="*/ 577 w 613"/>
                <a:gd name="T21" fmla="*/ 225 h 415"/>
                <a:gd name="T22" fmla="*/ 576 w 613"/>
                <a:gd name="T23" fmla="*/ 201 h 415"/>
                <a:gd name="T24" fmla="*/ 575 w 613"/>
                <a:gd name="T25" fmla="*/ 188 h 415"/>
                <a:gd name="T26" fmla="*/ 539 w 613"/>
                <a:gd name="T27" fmla="*/ 193 h 415"/>
                <a:gd name="T28" fmla="*/ 511 w 613"/>
                <a:gd name="T29" fmla="*/ 167 h 415"/>
                <a:gd name="T30" fmla="*/ 461 w 613"/>
                <a:gd name="T31" fmla="*/ 98 h 415"/>
                <a:gd name="T32" fmla="*/ 441 w 613"/>
                <a:gd name="T33" fmla="*/ 67 h 415"/>
                <a:gd name="T34" fmla="*/ 431 w 613"/>
                <a:gd name="T35" fmla="*/ 51 h 415"/>
                <a:gd name="T36" fmla="*/ 430 w 613"/>
                <a:gd name="T37" fmla="*/ 49 h 415"/>
                <a:gd name="T38" fmla="*/ 429 w 613"/>
                <a:gd name="T39" fmla="*/ 45 h 415"/>
                <a:gd name="T40" fmla="*/ 428 w 613"/>
                <a:gd name="T41" fmla="*/ 41 h 415"/>
                <a:gd name="T42" fmla="*/ 427 w 613"/>
                <a:gd name="T43" fmla="*/ 36 h 415"/>
                <a:gd name="T44" fmla="*/ 428 w 613"/>
                <a:gd name="T45" fmla="*/ 28 h 415"/>
                <a:gd name="T46" fmla="*/ 428 w 613"/>
                <a:gd name="T47" fmla="*/ 19 h 415"/>
                <a:gd name="T48" fmla="*/ 429 w 613"/>
                <a:gd name="T49" fmla="*/ 12 h 415"/>
                <a:gd name="T50" fmla="*/ 380 w 613"/>
                <a:gd name="T51" fmla="*/ 0 h 415"/>
                <a:gd name="T52" fmla="*/ 335 w 613"/>
                <a:gd name="T53" fmla="*/ 28 h 415"/>
                <a:gd name="T54" fmla="*/ 272 w 613"/>
                <a:gd name="T55" fmla="*/ 50 h 415"/>
                <a:gd name="T56" fmla="*/ 236 w 613"/>
                <a:gd name="T57" fmla="*/ 72 h 415"/>
                <a:gd name="T58" fmla="*/ 207 w 613"/>
                <a:gd name="T59" fmla="*/ 86 h 415"/>
                <a:gd name="T60" fmla="*/ 173 w 613"/>
                <a:gd name="T61" fmla="*/ 121 h 415"/>
                <a:gd name="T62" fmla="*/ 124 w 613"/>
                <a:gd name="T63" fmla="*/ 127 h 415"/>
                <a:gd name="T64" fmla="*/ 115 w 613"/>
                <a:gd name="T65" fmla="*/ 123 h 415"/>
                <a:gd name="T66" fmla="*/ 101 w 613"/>
                <a:gd name="T67" fmla="*/ 175 h 415"/>
                <a:gd name="T68" fmla="*/ 100 w 613"/>
                <a:gd name="T69" fmla="*/ 178 h 415"/>
                <a:gd name="T70" fmla="*/ 23 w 613"/>
                <a:gd name="T71" fmla="*/ 253 h 415"/>
                <a:gd name="T72" fmla="*/ 16 w 613"/>
                <a:gd name="T73" fmla="*/ 269 h 415"/>
                <a:gd name="T74" fmla="*/ 0 w 613"/>
                <a:gd name="T75" fmla="*/ 353 h 415"/>
                <a:gd name="T76" fmla="*/ 83 w 613"/>
                <a:gd name="T77" fmla="*/ 414 h 415"/>
                <a:gd name="T78" fmla="*/ 155 w 613"/>
                <a:gd name="T79" fmla="*/ 388 h 415"/>
                <a:gd name="T80" fmla="*/ 201 w 613"/>
                <a:gd name="T81" fmla="*/ 404 h 415"/>
                <a:gd name="T82" fmla="*/ 200 w 613"/>
                <a:gd name="T83" fmla="*/ 367 h 415"/>
                <a:gd name="T84" fmla="*/ 266 w 613"/>
                <a:gd name="T85" fmla="*/ 30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3" h="415">
                  <a:moveTo>
                    <a:pt x="266" y="305"/>
                  </a:moveTo>
                  <a:cubicBezTo>
                    <a:pt x="268" y="305"/>
                    <a:pt x="371" y="305"/>
                    <a:pt x="392" y="317"/>
                  </a:cubicBezTo>
                  <a:lnTo>
                    <a:pt x="392" y="317"/>
                  </a:lnTo>
                  <a:cubicBezTo>
                    <a:pt x="396" y="309"/>
                    <a:pt x="403" y="295"/>
                    <a:pt x="421" y="297"/>
                  </a:cubicBezTo>
                  <a:cubicBezTo>
                    <a:pt x="429" y="298"/>
                    <a:pt x="439" y="300"/>
                    <a:pt x="449" y="302"/>
                  </a:cubicBezTo>
                  <a:cubicBezTo>
                    <a:pt x="465" y="305"/>
                    <a:pt x="482" y="308"/>
                    <a:pt x="488" y="306"/>
                  </a:cubicBezTo>
                  <a:cubicBezTo>
                    <a:pt x="492" y="305"/>
                    <a:pt x="496" y="301"/>
                    <a:pt x="500" y="297"/>
                  </a:cubicBezTo>
                  <a:cubicBezTo>
                    <a:pt x="502" y="296"/>
                    <a:pt x="503" y="295"/>
                    <a:pt x="505" y="293"/>
                  </a:cubicBezTo>
                  <a:cubicBezTo>
                    <a:pt x="514" y="285"/>
                    <a:pt x="523" y="276"/>
                    <a:pt x="533" y="276"/>
                  </a:cubicBezTo>
                  <a:cubicBezTo>
                    <a:pt x="557" y="276"/>
                    <a:pt x="586" y="272"/>
                    <a:pt x="591" y="265"/>
                  </a:cubicBezTo>
                  <a:cubicBezTo>
                    <a:pt x="595" y="261"/>
                    <a:pt x="599" y="258"/>
                    <a:pt x="603" y="255"/>
                  </a:cubicBezTo>
                  <a:cubicBezTo>
                    <a:pt x="609" y="251"/>
                    <a:pt x="612" y="249"/>
                    <a:pt x="611" y="242"/>
                  </a:cubicBezTo>
                  <a:cubicBezTo>
                    <a:pt x="609" y="241"/>
                    <a:pt x="608" y="240"/>
                    <a:pt x="607" y="239"/>
                  </a:cubicBezTo>
                  <a:cubicBezTo>
                    <a:pt x="606" y="238"/>
                    <a:pt x="605" y="238"/>
                    <a:pt x="603" y="237"/>
                  </a:cubicBezTo>
                  <a:cubicBezTo>
                    <a:pt x="602" y="236"/>
                    <a:pt x="600" y="235"/>
                    <a:pt x="598" y="235"/>
                  </a:cubicBezTo>
                  <a:cubicBezTo>
                    <a:pt x="598" y="234"/>
                    <a:pt x="597" y="234"/>
                    <a:pt x="596" y="233"/>
                  </a:cubicBezTo>
                  <a:cubicBezTo>
                    <a:pt x="594" y="233"/>
                    <a:pt x="593" y="232"/>
                    <a:pt x="591" y="232"/>
                  </a:cubicBezTo>
                  <a:cubicBezTo>
                    <a:pt x="591" y="232"/>
                    <a:pt x="590" y="232"/>
                    <a:pt x="589" y="231"/>
                  </a:cubicBezTo>
                  <a:cubicBezTo>
                    <a:pt x="587" y="231"/>
                    <a:pt x="586" y="231"/>
                    <a:pt x="585" y="231"/>
                  </a:cubicBezTo>
                  <a:lnTo>
                    <a:pt x="583" y="231"/>
                  </a:lnTo>
                  <a:lnTo>
                    <a:pt x="580" y="229"/>
                  </a:lnTo>
                  <a:cubicBezTo>
                    <a:pt x="579" y="227"/>
                    <a:pt x="578" y="226"/>
                    <a:pt x="577" y="225"/>
                  </a:cubicBezTo>
                  <a:cubicBezTo>
                    <a:pt x="576" y="220"/>
                    <a:pt x="575" y="212"/>
                    <a:pt x="576" y="201"/>
                  </a:cubicBezTo>
                  <a:lnTo>
                    <a:pt x="576" y="201"/>
                  </a:lnTo>
                  <a:cubicBezTo>
                    <a:pt x="576" y="199"/>
                    <a:pt x="576" y="196"/>
                    <a:pt x="576" y="194"/>
                  </a:cubicBezTo>
                  <a:cubicBezTo>
                    <a:pt x="576" y="192"/>
                    <a:pt x="575" y="190"/>
                    <a:pt x="575" y="188"/>
                  </a:cubicBezTo>
                  <a:cubicBezTo>
                    <a:pt x="573" y="188"/>
                    <a:pt x="571" y="189"/>
                    <a:pt x="569" y="190"/>
                  </a:cubicBezTo>
                  <a:cubicBezTo>
                    <a:pt x="560" y="193"/>
                    <a:pt x="548" y="196"/>
                    <a:pt x="539" y="193"/>
                  </a:cubicBezTo>
                  <a:cubicBezTo>
                    <a:pt x="531" y="190"/>
                    <a:pt x="526" y="183"/>
                    <a:pt x="521" y="177"/>
                  </a:cubicBezTo>
                  <a:cubicBezTo>
                    <a:pt x="518" y="172"/>
                    <a:pt x="514" y="167"/>
                    <a:pt x="511" y="167"/>
                  </a:cubicBezTo>
                  <a:cubicBezTo>
                    <a:pt x="491" y="167"/>
                    <a:pt x="491" y="142"/>
                    <a:pt x="491" y="132"/>
                  </a:cubicBezTo>
                  <a:cubicBezTo>
                    <a:pt x="491" y="121"/>
                    <a:pt x="473" y="107"/>
                    <a:pt x="461" y="98"/>
                  </a:cubicBezTo>
                  <a:lnTo>
                    <a:pt x="458" y="96"/>
                  </a:lnTo>
                  <a:cubicBezTo>
                    <a:pt x="449" y="89"/>
                    <a:pt x="445" y="77"/>
                    <a:pt x="441" y="67"/>
                  </a:cubicBezTo>
                  <a:cubicBezTo>
                    <a:pt x="438" y="61"/>
                    <a:pt x="435" y="54"/>
                    <a:pt x="433" y="52"/>
                  </a:cubicBezTo>
                  <a:cubicBezTo>
                    <a:pt x="433" y="52"/>
                    <a:pt x="432" y="51"/>
                    <a:pt x="431" y="51"/>
                  </a:cubicBezTo>
                  <a:lnTo>
                    <a:pt x="431" y="50"/>
                  </a:lnTo>
                  <a:lnTo>
                    <a:pt x="430" y="49"/>
                  </a:lnTo>
                  <a:cubicBezTo>
                    <a:pt x="430" y="48"/>
                    <a:pt x="429" y="48"/>
                    <a:pt x="429" y="47"/>
                  </a:cubicBezTo>
                  <a:cubicBezTo>
                    <a:pt x="429" y="47"/>
                    <a:pt x="429" y="46"/>
                    <a:pt x="429" y="45"/>
                  </a:cubicBezTo>
                  <a:cubicBezTo>
                    <a:pt x="428" y="45"/>
                    <a:pt x="428" y="44"/>
                    <a:pt x="428" y="44"/>
                  </a:cubicBezTo>
                  <a:cubicBezTo>
                    <a:pt x="428" y="43"/>
                    <a:pt x="428" y="42"/>
                    <a:pt x="428" y="41"/>
                  </a:cubicBezTo>
                  <a:cubicBezTo>
                    <a:pt x="428" y="40"/>
                    <a:pt x="428" y="40"/>
                    <a:pt x="428" y="39"/>
                  </a:cubicBezTo>
                  <a:cubicBezTo>
                    <a:pt x="428" y="38"/>
                    <a:pt x="427" y="37"/>
                    <a:pt x="427" y="36"/>
                  </a:cubicBezTo>
                  <a:cubicBezTo>
                    <a:pt x="427" y="35"/>
                    <a:pt x="427" y="34"/>
                    <a:pt x="427" y="32"/>
                  </a:cubicBezTo>
                  <a:cubicBezTo>
                    <a:pt x="427" y="31"/>
                    <a:pt x="427" y="30"/>
                    <a:pt x="428" y="28"/>
                  </a:cubicBezTo>
                  <a:cubicBezTo>
                    <a:pt x="428" y="27"/>
                    <a:pt x="428" y="26"/>
                    <a:pt x="428" y="25"/>
                  </a:cubicBezTo>
                  <a:cubicBezTo>
                    <a:pt x="428" y="23"/>
                    <a:pt x="428" y="21"/>
                    <a:pt x="428" y="19"/>
                  </a:cubicBezTo>
                  <a:cubicBezTo>
                    <a:pt x="428" y="18"/>
                    <a:pt x="429" y="16"/>
                    <a:pt x="429" y="15"/>
                  </a:cubicBezTo>
                  <a:cubicBezTo>
                    <a:pt x="429" y="14"/>
                    <a:pt x="429" y="13"/>
                    <a:pt x="429" y="12"/>
                  </a:cubicBezTo>
                  <a:cubicBezTo>
                    <a:pt x="405" y="11"/>
                    <a:pt x="390" y="8"/>
                    <a:pt x="384" y="2"/>
                  </a:cubicBezTo>
                  <a:cubicBezTo>
                    <a:pt x="382" y="1"/>
                    <a:pt x="381" y="0"/>
                    <a:pt x="380" y="0"/>
                  </a:cubicBezTo>
                  <a:cubicBezTo>
                    <a:pt x="374" y="0"/>
                    <a:pt x="363" y="8"/>
                    <a:pt x="350" y="17"/>
                  </a:cubicBezTo>
                  <a:cubicBezTo>
                    <a:pt x="346" y="21"/>
                    <a:pt x="341" y="24"/>
                    <a:pt x="335" y="28"/>
                  </a:cubicBezTo>
                  <a:cubicBezTo>
                    <a:pt x="319" y="39"/>
                    <a:pt x="302" y="42"/>
                    <a:pt x="289" y="45"/>
                  </a:cubicBezTo>
                  <a:cubicBezTo>
                    <a:pt x="283" y="46"/>
                    <a:pt x="274" y="48"/>
                    <a:pt x="272" y="50"/>
                  </a:cubicBezTo>
                  <a:cubicBezTo>
                    <a:pt x="272" y="64"/>
                    <a:pt x="262" y="73"/>
                    <a:pt x="247" y="73"/>
                  </a:cubicBezTo>
                  <a:cubicBezTo>
                    <a:pt x="243" y="73"/>
                    <a:pt x="239" y="73"/>
                    <a:pt x="236" y="72"/>
                  </a:cubicBezTo>
                  <a:cubicBezTo>
                    <a:pt x="231" y="70"/>
                    <a:pt x="226" y="69"/>
                    <a:pt x="222" y="69"/>
                  </a:cubicBezTo>
                  <a:cubicBezTo>
                    <a:pt x="218" y="69"/>
                    <a:pt x="211" y="69"/>
                    <a:pt x="207" y="86"/>
                  </a:cubicBezTo>
                  <a:cubicBezTo>
                    <a:pt x="203" y="100"/>
                    <a:pt x="193" y="104"/>
                    <a:pt x="185" y="106"/>
                  </a:cubicBezTo>
                  <a:cubicBezTo>
                    <a:pt x="178" y="109"/>
                    <a:pt x="174" y="110"/>
                    <a:pt x="173" y="121"/>
                  </a:cubicBezTo>
                  <a:cubicBezTo>
                    <a:pt x="172" y="138"/>
                    <a:pt x="162" y="140"/>
                    <a:pt x="156" y="140"/>
                  </a:cubicBezTo>
                  <a:cubicBezTo>
                    <a:pt x="147" y="140"/>
                    <a:pt x="135" y="133"/>
                    <a:pt x="124" y="127"/>
                  </a:cubicBezTo>
                  <a:lnTo>
                    <a:pt x="117" y="123"/>
                  </a:lnTo>
                  <a:cubicBezTo>
                    <a:pt x="116" y="123"/>
                    <a:pt x="116" y="123"/>
                    <a:pt x="115" y="123"/>
                  </a:cubicBezTo>
                  <a:cubicBezTo>
                    <a:pt x="114" y="123"/>
                    <a:pt x="113" y="124"/>
                    <a:pt x="111" y="127"/>
                  </a:cubicBezTo>
                  <a:cubicBezTo>
                    <a:pt x="107" y="134"/>
                    <a:pt x="102" y="153"/>
                    <a:pt x="101" y="175"/>
                  </a:cubicBezTo>
                  <a:lnTo>
                    <a:pt x="101" y="177"/>
                  </a:lnTo>
                  <a:lnTo>
                    <a:pt x="100" y="178"/>
                  </a:lnTo>
                  <a:cubicBezTo>
                    <a:pt x="99" y="178"/>
                    <a:pt x="87" y="194"/>
                    <a:pt x="76" y="224"/>
                  </a:cubicBezTo>
                  <a:cubicBezTo>
                    <a:pt x="66" y="251"/>
                    <a:pt x="39" y="252"/>
                    <a:pt x="23" y="253"/>
                  </a:cubicBezTo>
                  <a:cubicBezTo>
                    <a:pt x="18" y="253"/>
                    <a:pt x="14" y="253"/>
                    <a:pt x="11" y="254"/>
                  </a:cubicBezTo>
                  <a:cubicBezTo>
                    <a:pt x="11" y="256"/>
                    <a:pt x="14" y="264"/>
                    <a:pt x="16" y="269"/>
                  </a:cubicBezTo>
                  <a:cubicBezTo>
                    <a:pt x="20" y="281"/>
                    <a:pt x="24" y="292"/>
                    <a:pt x="19" y="301"/>
                  </a:cubicBezTo>
                  <a:cubicBezTo>
                    <a:pt x="15" y="309"/>
                    <a:pt x="7" y="330"/>
                    <a:pt x="0" y="353"/>
                  </a:cubicBezTo>
                  <a:cubicBezTo>
                    <a:pt x="16" y="358"/>
                    <a:pt x="30" y="371"/>
                    <a:pt x="35" y="379"/>
                  </a:cubicBezTo>
                  <a:cubicBezTo>
                    <a:pt x="40" y="388"/>
                    <a:pt x="65" y="414"/>
                    <a:pt x="83" y="414"/>
                  </a:cubicBezTo>
                  <a:cubicBezTo>
                    <a:pt x="87" y="414"/>
                    <a:pt x="90" y="413"/>
                    <a:pt x="93" y="409"/>
                  </a:cubicBezTo>
                  <a:cubicBezTo>
                    <a:pt x="107" y="393"/>
                    <a:pt x="135" y="388"/>
                    <a:pt x="155" y="388"/>
                  </a:cubicBezTo>
                  <a:cubicBezTo>
                    <a:pt x="172" y="388"/>
                    <a:pt x="185" y="392"/>
                    <a:pt x="192" y="398"/>
                  </a:cubicBezTo>
                  <a:cubicBezTo>
                    <a:pt x="197" y="403"/>
                    <a:pt x="200" y="404"/>
                    <a:pt x="201" y="404"/>
                  </a:cubicBezTo>
                  <a:cubicBezTo>
                    <a:pt x="204" y="404"/>
                    <a:pt x="206" y="399"/>
                    <a:pt x="207" y="394"/>
                  </a:cubicBezTo>
                  <a:cubicBezTo>
                    <a:pt x="207" y="390"/>
                    <a:pt x="203" y="377"/>
                    <a:pt x="200" y="367"/>
                  </a:cubicBezTo>
                  <a:cubicBezTo>
                    <a:pt x="192" y="342"/>
                    <a:pt x="188" y="325"/>
                    <a:pt x="194" y="315"/>
                  </a:cubicBezTo>
                  <a:cubicBezTo>
                    <a:pt x="196" y="312"/>
                    <a:pt x="201" y="305"/>
                    <a:pt x="266" y="3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09" name="Freeform 46">
              <a:extLst>
                <a:ext uri="{FF2B5EF4-FFF2-40B4-BE49-F238E27FC236}">
                  <a16:creationId xmlns:a16="http://schemas.microsoft.com/office/drawing/2014/main" id="{A32A0FF2-6998-43D4-B302-269FBAD45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499" y="3487247"/>
              <a:ext cx="497944" cy="388951"/>
            </a:xfrm>
            <a:custGeom>
              <a:avLst/>
              <a:gdLst>
                <a:gd name="T0" fmla="*/ 207 w 1170"/>
                <a:gd name="T1" fmla="*/ 871 h 912"/>
                <a:gd name="T2" fmla="*/ 225 w 1170"/>
                <a:gd name="T3" fmla="*/ 894 h 912"/>
                <a:gd name="T4" fmla="*/ 246 w 1170"/>
                <a:gd name="T5" fmla="*/ 911 h 912"/>
                <a:gd name="T6" fmla="*/ 291 w 1170"/>
                <a:gd name="T7" fmla="*/ 841 h 912"/>
                <a:gd name="T8" fmla="*/ 295 w 1170"/>
                <a:gd name="T9" fmla="*/ 822 h 912"/>
                <a:gd name="T10" fmla="*/ 337 w 1170"/>
                <a:gd name="T11" fmla="*/ 772 h 912"/>
                <a:gd name="T12" fmla="*/ 385 w 1170"/>
                <a:gd name="T13" fmla="*/ 778 h 912"/>
                <a:gd name="T14" fmla="*/ 398 w 1170"/>
                <a:gd name="T15" fmla="*/ 770 h 912"/>
                <a:gd name="T16" fmla="*/ 433 w 1170"/>
                <a:gd name="T17" fmla="*/ 764 h 912"/>
                <a:gd name="T18" fmla="*/ 494 w 1170"/>
                <a:gd name="T19" fmla="*/ 782 h 912"/>
                <a:gd name="T20" fmla="*/ 524 w 1170"/>
                <a:gd name="T21" fmla="*/ 824 h 912"/>
                <a:gd name="T22" fmla="*/ 596 w 1170"/>
                <a:gd name="T23" fmla="*/ 803 h 912"/>
                <a:gd name="T24" fmla="*/ 656 w 1170"/>
                <a:gd name="T25" fmla="*/ 835 h 912"/>
                <a:gd name="T26" fmla="*/ 726 w 1170"/>
                <a:gd name="T27" fmla="*/ 835 h 912"/>
                <a:gd name="T28" fmla="*/ 786 w 1170"/>
                <a:gd name="T29" fmla="*/ 798 h 912"/>
                <a:gd name="T30" fmla="*/ 853 w 1170"/>
                <a:gd name="T31" fmla="*/ 797 h 912"/>
                <a:gd name="T32" fmla="*/ 888 w 1170"/>
                <a:gd name="T33" fmla="*/ 803 h 912"/>
                <a:gd name="T34" fmla="*/ 943 w 1170"/>
                <a:gd name="T35" fmla="*/ 817 h 912"/>
                <a:gd name="T36" fmla="*/ 997 w 1170"/>
                <a:gd name="T37" fmla="*/ 767 h 912"/>
                <a:gd name="T38" fmla="*/ 1004 w 1170"/>
                <a:gd name="T39" fmla="*/ 765 h 912"/>
                <a:gd name="T40" fmla="*/ 1011 w 1170"/>
                <a:gd name="T41" fmla="*/ 711 h 912"/>
                <a:gd name="T42" fmla="*/ 1137 w 1170"/>
                <a:gd name="T43" fmla="*/ 531 h 912"/>
                <a:gd name="T44" fmla="*/ 1144 w 1170"/>
                <a:gd name="T45" fmla="*/ 524 h 912"/>
                <a:gd name="T46" fmla="*/ 1151 w 1170"/>
                <a:gd name="T47" fmla="*/ 340 h 912"/>
                <a:gd name="T48" fmla="*/ 1164 w 1170"/>
                <a:gd name="T49" fmla="*/ 257 h 912"/>
                <a:gd name="T50" fmla="*/ 1151 w 1170"/>
                <a:gd name="T51" fmla="*/ 199 h 912"/>
                <a:gd name="T52" fmla="*/ 1119 w 1170"/>
                <a:gd name="T53" fmla="*/ 130 h 912"/>
                <a:gd name="T54" fmla="*/ 1119 w 1170"/>
                <a:gd name="T55" fmla="*/ 120 h 912"/>
                <a:gd name="T56" fmla="*/ 1119 w 1170"/>
                <a:gd name="T57" fmla="*/ 110 h 912"/>
                <a:gd name="T58" fmla="*/ 1118 w 1170"/>
                <a:gd name="T59" fmla="*/ 97 h 912"/>
                <a:gd name="T60" fmla="*/ 1117 w 1170"/>
                <a:gd name="T61" fmla="*/ 85 h 912"/>
                <a:gd name="T62" fmla="*/ 1117 w 1170"/>
                <a:gd name="T63" fmla="*/ 71 h 912"/>
                <a:gd name="T64" fmla="*/ 1116 w 1170"/>
                <a:gd name="T65" fmla="*/ 58 h 912"/>
                <a:gd name="T66" fmla="*/ 1058 w 1170"/>
                <a:gd name="T67" fmla="*/ 72 h 912"/>
                <a:gd name="T68" fmla="*/ 1008 w 1170"/>
                <a:gd name="T69" fmla="*/ 21 h 912"/>
                <a:gd name="T70" fmla="*/ 576 w 1170"/>
                <a:gd name="T71" fmla="*/ 204 h 912"/>
                <a:gd name="T72" fmla="*/ 316 w 1170"/>
                <a:gd name="T73" fmla="*/ 354 h 912"/>
                <a:gd name="T74" fmla="*/ 304 w 1170"/>
                <a:gd name="T75" fmla="*/ 559 h 912"/>
                <a:gd name="T76" fmla="*/ 279 w 1170"/>
                <a:gd name="T77" fmla="*/ 614 h 912"/>
                <a:gd name="T78" fmla="*/ 228 w 1170"/>
                <a:gd name="T79" fmla="*/ 650 h 912"/>
                <a:gd name="T80" fmla="*/ 107 w 1170"/>
                <a:gd name="T81" fmla="*/ 661 h 912"/>
                <a:gd name="T82" fmla="*/ 50 w 1170"/>
                <a:gd name="T83" fmla="*/ 681 h 912"/>
                <a:gd name="T84" fmla="*/ 3 w 1170"/>
                <a:gd name="T85" fmla="*/ 685 h 912"/>
                <a:gd name="T86" fmla="*/ 14 w 1170"/>
                <a:gd name="T87" fmla="*/ 736 h 912"/>
                <a:gd name="T88" fmla="*/ 30 w 1170"/>
                <a:gd name="T89" fmla="*/ 762 h 912"/>
                <a:gd name="T90" fmla="*/ 73 w 1170"/>
                <a:gd name="T91" fmla="*/ 828 h 912"/>
                <a:gd name="T92" fmla="*/ 96 w 1170"/>
                <a:gd name="T93" fmla="*/ 847 h 912"/>
                <a:gd name="T94" fmla="*/ 127 w 1170"/>
                <a:gd name="T95" fmla="*/ 852 h 912"/>
                <a:gd name="T96" fmla="*/ 147 w 1170"/>
                <a:gd name="T97" fmla="*/ 852 h 912"/>
                <a:gd name="T98" fmla="*/ 150 w 1170"/>
                <a:gd name="T99" fmla="*/ 892 h 912"/>
                <a:gd name="T100" fmla="*/ 179 w 1170"/>
                <a:gd name="T101" fmla="*/ 879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70" h="912">
                  <a:moveTo>
                    <a:pt x="198" y="869"/>
                  </a:moveTo>
                  <a:cubicBezTo>
                    <a:pt x="201" y="869"/>
                    <a:pt x="204" y="870"/>
                    <a:pt x="207" y="871"/>
                  </a:cubicBezTo>
                  <a:cubicBezTo>
                    <a:pt x="217" y="874"/>
                    <a:pt x="221" y="879"/>
                    <a:pt x="223" y="884"/>
                  </a:cubicBezTo>
                  <a:cubicBezTo>
                    <a:pt x="224" y="888"/>
                    <a:pt x="224" y="891"/>
                    <a:pt x="225" y="894"/>
                  </a:cubicBezTo>
                  <a:cubicBezTo>
                    <a:pt x="225" y="900"/>
                    <a:pt x="226" y="904"/>
                    <a:pt x="233" y="907"/>
                  </a:cubicBezTo>
                  <a:cubicBezTo>
                    <a:pt x="238" y="910"/>
                    <a:pt x="242" y="911"/>
                    <a:pt x="246" y="911"/>
                  </a:cubicBezTo>
                  <a:cubicBezTo>
                    <a:pt x="249" y="911"/>
                    <a:pt x="256" y="911"/>
                    <a:pt x="256" y="899"/>
                  </a:cubicBezTo>
                  <a:cubicBezTo>
                    <a:pt x="256" y="878"/>
                    <a:pt x="291" y="841"/>
                    <a:pt x="291" y="841"/>
                  </a:cubicBezTo>
                  <a:cubicBezTo>
                    <a:pt x="292" y="840"/>
                    <a:pt x="292" y="839"/>
                    <a:pt x="293" y="838"/>
                  </a:cubicBezTo>
                  <a:cubicBezTo>
                    <a:pt x="294" y="834"/>
                    <a:pt x="295" y="827"/>
                    <a:pt x="295" y="822"/>
                  </a:cubicBezTo>
                  <a:cubicBezTo>
                    <a:pt x="298" y="806"/>
                    <a:pt x="300" y="788"/>
                    <a:pt x="310" y="779"/>
                  </a:cubicBezTo>
                  <a:cubicBezTo>
                    <a:pt x="315" y="775"/>
                    <a:pt x="324" y="772"/>
                    <a:pt x="337" y="772"/>
                  </a:cubicBezTo>
                  <a:cubicBezTo>
                    <a:pt x="350" y="772"/>
                    <a:pt x="365" y="775"/>
                    <a:pt x="376" y="777"/>
                  </a:cubicBezTo>
                  <a:cubicBezTo>
                    <a:pt x="380" y="777"/>
                    <a:pt x="382" y="778"/>
                    <a:pt x="385" y="778"/>
                  </a:cubicBezTo>
                  <a:lnTo>
                    <a:pt x="385" y="778"/>
                  </a:lnTo>
                  <a:cubicBezTo>
                    <a:pt x="389" y="778"/>
                    <a:pt x="393" y="774"/>
                    <a:pt x="398" y="770"/>
                  </a:cubicBezTo>
                  <a:cubicBezTo>
                    <a:pt x="404" y="764"/>
                    <a:pt x="411" y="758"/>
                    <a:pt x="419" y="758"/>
                  </a:cubicBezTo>
                  <a:cubicBezTo>
                    <a:pt x="424" y="758"/>
                    <a:pt x="428" y="760"/>
                    <a:pt x="433" y="764"/>
                  </a:cubicBezTo>
                  <a:cubicBezTo>
                    <a:pt x="440" y="770"/>
                    <a:pt x="450" y="771"/>
                    <a:pt x="461" y="771"/>
                  </a:cubicBezTo>
                  <a:cubicBezTo>
                    <a:pt x="473" y="772"/>
                    <a:pt x="486" y="773"/>
                    <a:pt x="494" y="782"/>
                  </a:cubicBezTo>
                  <a:cubicBezTo>
                    <a:pt x="499" y="788"/>
                    <a:pt x="502" y="795"/>
                    <a:pt x="506" y="802"/>
                  </a:cubicBezTo>
                  <a:cubicBezTo>
                    <a:pt x="511" y="812"/>
                    <a:pt x="517" y="824"/>
                    <a:pt x="524" y="824"/>
                  </a:cubicBezTo>
                  <a:cubicBezTo>
                    <a:pt x="525" y="824"/>
                    <a:pt x="527" y="823"/>
                    <a:pt x="530" y="822"/>
                  </a:cubicBezTo>
                  <a:cubicBezTo>
                    <a:pt x="554" y="807"/>
                    <a:pt x="583" y="803"/>
                    <a:pt x="596" y="803"/>
                  </a:cubicBezTo>
                  <a:cubicBezTo>
                    <a:pt x="605" y="803"/>
                    <a:pt x="619" y="812"/>
                    <a:pt x="634" y="822"/>
                  </a:cubicBezTo>
                  <a:cubicBezTo>
                    <a:pt x="643" y="827"/>
                    <a:pt x="652" y="833"/>
                    <a:pt x="656" y="835"/>
                  </a:cubicBezTo>
                  <a:cubicBezTo>
                    <a:pt x="663" y="837"/>
                    <a:pt x="681" y="840"/>
                    <a:pt x="698" y="840"/>
                  </a:cubicBezTo>
                  <a:cubicBezTo>
                    <a:pt x="711" y="840"/>
                    <a:pt x="721" y="838"/>
                    <a:pt x="726" y="835"/>
                  </a:cubicBezTo>
                  <a:cubicBezTo>
                    <a:pt x="731" y="832"/>
                    <a:pt x="736" y="827"/>
                    <a:pt x="742" y="822"/>
                  </a:cubicBezTo>
                  <a:cubicBezTo>
                    <a:pt x="755" y="810"/>
                    <a:pt x="770" y="796"/>
                    <a:pt x="786" y="798"/>
                  </a:cubicBezTo>
                  <a:cubicBezTo>
                    <a:pt x="794" y="799"/>
                    <a:pt x="808" y="799"/>
                    <a:pt x="823" y="798"/>
                  </a:cubicBezTo>
                  <a:cubicBezTo>
                    <a:pt x="833" y="798"/>
                    <a:pt x="844" y="797"/>
                    <a:pt x="853" y="797"/>
                  </a:cubicBezTo>
                  <a:cubicBezTo>
                    <a:pt x="870" y="797"/>
                    <a:pt x="880" y="799"/>
                    <a:pt x="885" y="801"/>
                  </a:cubicBezTo>
                  <a:lnTo>
                    <a:pt x="888" y="803"/>
                  </a:lnTo>
                  <a:cubicBezTo>
                    <a:pt x="899" y="808"/>
                    <a:pt x="918" y="818"/>
                    <a:pt x="934" y="818"/>
                  </a:cubicBezTo>
                  <a:cubicBezTo>
                    <a:pt x="937" y="818"/>
                    <a:pt x="940" y="818"/>
                    <a:pt x="943" y="817"/>
                  </a:cubicBezTo>
                  <a:cubicBezTo>
                    <a:pt x="952" y="814"/>
                    <a:pt x="961" y="802"/>
                    <a:pt x="970" y="791"/>
                  </a:cubicBezTo>
                  <a:cubicBezTo>
                    <a:pt x="979" y="780"/>
                    <a:pt x="988" y="770"/>
                    <a:pt x="997" y="767"/>
                  </a:cubicBezTo>
                  <a:cubicBezTo>
                    <a:pt x="1000" y="766"/>
                    <a:pt x="1002" y="766"/>
                    <a:pt x="1004" y="766"/>
                  </a:cubicBezTo>
                  <a:cubicBezTo>
                    <a:pt x="1004" y="765"/>
                    <a:pt x="1004" y="765"/>
                    <a:pt x="1004" y="765"/>
                  </a:cubicBezTo>
                  <a:cubicBezTo>
                    <a:pt x="1004" y="759"/>
                    <a:pt x="1004" y="753"/>
                    <a:pt x="1004" y="748"/>
                  </a:cubicBezTo>
                  <a:cubicBezTo>
                    <a:pt x="1004" y="725"/>
                    <a:pt x="1007" y="719"/>
                    <a:pt x="1011" y="711"/>
                  </a:cubicBezTo>
                  <a:cubicBezTo>
                    <a:pt x="1014" y="705"/>
                    <a:pt x="1017" y="699"/>
                    <a:pt x="1020" y="681"/>
                  </a:cubicBezTo>
                  <a:cubicBezTo>
                    <a:pt x="1026" y="644"/>
                    <a:pt x="1110" y="556"/>
                    <a:pt x="1137" y="531"/>
                  </a:cubicBezTo>
                  <a:cubicBezTo>
                    <a:pt x="1139" y="529"/>
                    <a:pt x="1140" y="528"/>
                    <a:pt x="1141" y="527"/>
                  </a:cubicBezTo>
                  <a:cubicBezTo>
                    <a:pt x="1143" y="525"/>
                    <a:pt x="1144" y="525"/>
                    <a:pt x="1144" y="524"/>
                  </a:cubicBezTo>
                  <a:cubicBezTo>
                    <a:pt x="1145" y="523"/>
                    <a:pt x="1146" y="516"/>
                    <a:pt x="1147" y="505"/>
                  </a:cubicBezTo>
                  <a:cubicBezTo>
                    <a:pt x="1149" y="479"/>
                    <a:pt x="1151" y="427"/>
                    <a:pt x="1151" y="340"/>
                  </a:cubicBezTo>
                  <a:cubicBezTo>
                    <a:pt x="1151" y="322"/>
                    <a:pt x="1153" y="302"/>
                    <a:pt x="1158" y="280"/>
                  </a:cubicBezTo>
                  <a:cubicBezTo>
                    <a:pt x="1160" y="272"/>
                    <a:pt x="1162" y="265"/>
                    <a:pt x="1164" y="257"/>
                  </a:cubicBezTo>
                  <a:cubicBezTo>
                    <a:pt x="1169" y="242"/>
                    <a:pt x="1165" y="237"/>
                    <a:pt x="1160" y="230"/>
                  </a:cubicBezTo>
                  <a:cubicBezTo>
                    <a:pt x="1155" y="223"/>
                    <a:pt x="1150" y="215"/>
                    <a:pt x="1151" y="199"/>
                  </a:cubicBezTo>
                  <a:cubicBezTo>
                    <a:pt x="1152" y="184"/>
                    <a:pt x="1142" y="171"/>
                    <a:pt x="1133" y="159"/>
                  </a:cubicBezTo>
                  <a:cubicBezTo>
                    <a:pt x="1126" y="149"/>
                    <a:pt x="1119" y="139"/>
                    <a:pt x="1119" y="130"/>
                  </a:cubicBezTo>
                  <a:cubicBezTo>
                    <a:pt x="1119" y="128"/>
                    <a:pt x="1119" y="126"/>
                    <a:pt x="1119" y="124"/>
                  </a:cubicBezTo>
                  <a:cubicBezTo>
                    <a:pt x="1119" y="123"/>
                    <a:pt x="1119" y="121"/>
                    <a:pt x="1119" y="120"/>
                  </a:cubicBezTo>
                  <a:cubicBezTo>
                    <a:pt x="1119" y="119"/>
                    <a:pt x="1119" y="117"/>
                    <a:pt x="1119" y="115"/>
                  </a:cubicBezTo>
                  <a:cubicBezTo>
                    <a:pt x="1119" y="113"/>
                    <a:pt x="1119" y="111"/>
                    <a:pt x="1119" y="110"/>
                  </a:cubicBezTo>
                  <a:cubicBezTo>
                    <a:pt x="1118" y="108"/>
                    <a:pt x="1118" y="105"/>
                    <a:pt x="1118" y="103"/>
                  </a:cubicBezTo>
                  <a:cubicBezTo>
                    <a:pt x="1118" y="101"/>
                    <a:pt x="1118" y="99"/>
                    <a:pt x="1118" y="97"/>
                  </a:cubicBezTo>
                  <a:cubicBezTo>
                    <a:pt x="1118" y="95"/>
                    <a:pt x="1118" y="92"/>
                    <a:pt x="1118" y="90"/>
                  </a:cubicBezTo>
                  <a:cubicBezTo>
                    <a:pt x="1118" y="88"/>
                    <a:pt x="1117" y="86"/>
                    <a:pt x="1117" y="85"/>
                  </a:cubicBezTo>
                  <a:cubicBezTo>
                    <a:pt x="1117" y="81"/>
                    <a:pt x="1117" y="78"/>
                    <a:pt x="1117" y="75"/>
                  </a:cubicBezTo>
                  <a:cubicBezTo>
                    <a:pt x="1117" y="73"/>
                    <a:pt x="1117" y="72"/>
                    <a:pt x="1117" y="71"/>
                  </a:cubicBezTo>
                  <a:cubicBezTo>
                    <a:pt x="1116" y="67"/>
                    <a:pt x="1116" y="63"/>
                    <a:pt x="1116" y="59"/>
                  </a:cubicBezTo>
                  <a:lnTo>
                    <a:pt x="1116" y="58"/>
                  </a:lnTo>
                  <a:cubicBezTo>
                    <a:pt x="1116" y="52"/>
                    <a:pt x="1115" y="46"/>
                    <a:pt x="1115" y="41"/>
                  </a:cubicBezTo>
                  <a:lnTo>
                    <a:pt x="1058" y="72"/>
                  </a:lnTo>
                  <a:lnTo>
                    <a:pt x="1055" y="67"/>
                  </a:lnTo>
                  <a:cubicBezTo>
                    <a:pt x="1055" y="67"/>
                    <a:pt x="1039" y="41"/>
                    <a:pt x="1008" y="21"/>
                  </a:cubicBezTo>
                  <a:cubicBezTo>
                    <a:pt x="981" y="2"/>
                    <a:pt x="912" y="1"/>
                    <a:pt x="902" y="0"/>
                  </a:cubicBezTo>
                  <a:lnTo>
                    <a:pt x="576" y="204"/>
                  </a:lnTo>
                  <a:lnTo>
                    <a:pt x="435" y="317"/>
                  </a:lnTo>
                  <a:cubicBezTo>
                    <a:pt x="432" y="318"/>
                    <a:pt x="343" y="349"/>
                    <a:pt x="316" y="354"/>
                  </a:cubicBezTo>
                  <a:lnTo>
                    <a:pt x="311" y="356"/>
                  </a:lnTo>
                  <a:cubicBezTo>
                    <a:pt x="314" y="551"/>
                    <a:pt x="308" y="556"/>
                    <a:pt x="304" y="559"/>
                  </a:cubicBezTo>
                  <a:cubicBezTo>
                    <a:pt x="301" y="561"/>
                    <a:pt x="296" y="575"/>
                    <a:pt x="293" y="584"/>
                  </a:cubicBezTo>
                  <a:cubicBezTo>
                    <a:pt x="289" y="597"/>
                    <a:pt x="285" y="609"/>
                    <a:pt x="279" y="614"/>
                  </a:cubicBezTo>
                  <a:cubicBezTo>
                    <a:pt x="278" y="616"/>
                    <a:pt x="276" y="619"/>
                    <a:pt x="274" y="622"/>
                  </a:cubicBezTo>
                  <a:cubicBezTo>
                    <a:pt x="265" y="633"/>
                    <a:pt x="252" y="650"/>
                    <a:pt x="228" y="650"/>
                  </a:cubicBezTo>
                  <a:cubicBezTo>
                    <a:pt x="217" y="650"/>
                    <a:pt x="200" y="653"/>
                    <a:pt x="182" y="655"/>
                  </a:cubicBezTo>
                  <a:cubicBezTo>
                    <a:pt x="153" y="660"/>
                    <a:pt x="123" y="664"/>
                    <a:pt x="107" y="661"/>
                  </a:cubicBezTo>
                  <a:cubicBezTo>
                    <a:pt x="89" y="658"/>
                    <a:pt x="72" y="668"/>
                    <a:pt x="61" y="675"/>
                  </a:cubicBezTo>
                  <a:cubicBezTo>
                    <a:pt x="56" y="678"/>
                    <a:pt x="53" y="680"/>
                    <a:pt x="50" y="681"/>
                  </a:cubicBezTo>
                  <a:cubicBezTo>
                    <a:pt x="43" y="684"/>
                    <a:pt x="21" y="685"/>
                    <a:pt x="4" y="685"/>
                  </a:cubicBezTo>
                  <a:lnTo>
                    <a:pt x="3" y="685"/>
                  </a:lnTo>
                  <a:cubicBezTo>
                    <a:pt x="0" y="711"/>
                    <a:pt x="2" y="715"/>
                    <a:pt x="2" y="716"/>
                  </a:cubicBezTo>
                  <a:cubicBezTo>
                    <a:pt x="7" y="718"/>
                    <a:pt x="10" y="726"/>
                    <a:pt x="14" y="736"/>
                  </a:cubicBezTo>
                  <a:cubicBezTo>
                    <a:pt x="17" y="745"/>
                    <a:pt x="21" y="755"/>
                    <a:pt x="27" y="759"/>
                  </a:cubicBezTo>
                  <a:lnTo>
                    <a:pt x="30" y="762"/>
                  </a:lnTo>
                  <a:cubicBezTo>
                    <a:pt x="45" y="773"/>
                    <a:pt x="65" y="788"/>
                    <a:pt x="65" y="805"/>
                  </a:cubicBezTo>
                  <a:cubicBezTo>
                    <a:pt x="65" y="825"/>
                    <a:pt x="69" y="828"/>
                    <a:pt x="73" y="828"/>
                  </a:cubicBezTo>
                  <a:cubicBezTo>
                    <a:pt x="82" y="828"/>
                    <a:pt x="88" y="836"/>
                    <a:pt x="93" y="843"/>
                  </a:cubicBezTo>
                  <a:cubicBezTo>
                    <a:pt x="94" y="844"/>
                    <a:pt x="95" y="845"/>
                    <a:pt x="96" y="847"/>
                  </a:cubicBezTo>
                  <a:cubicBezTo>
                    <a:pt x="99" y="850"/>
                    <a:pt x="102" y="854"/>
                    <a:pt x="105" y="855"/>
                  </a:cubicBezTo>
                  <a:cubicBezTo>
                    <a:pt x="110" y="857"/>
                    <a:pt x="120" y="854"/>
                    <a:pt x="127" y="852"/>
                  </a:cubicBezTo>
                  <a:cubicBezTo>
                    <a:pt x="132" y="850"/>
                    <a:pt x="136" y="849"/>
                    <a:pt x="140" y="849"/>
                  </a:cubicBezTo>
                  <a:cubicBezTo>
                    <a:pt x="144" y="849"/>
                    <a:pt x="146" y="851"/>
                    <a:pt x="147" y="852"/>
                  </a:cubicBezTo>
                  <a:cubicBezTo>
                    <a:pt x="149" y="856"/>
                    <a:pt x="149" y="862"/>
                    <a:pt x="149" y="874"/>
                  </a:cubicBezTo>
                  <a:cubicBezTo>
                    <a:pt x="149" y="879"/>
                    <a:pt x="149" y="888"/>
                    <a:pt x="150" y="892"/>
                  </a:cubicBezTo>
                  <a:cubicBezTo>
                    <a:pt x="155" y="893"/>
                    <a:pt x="163" y="895"/>
                    <a:pt x="171" y="900"/>
                  </a:cubicBezTo>
                  <a:cubicBezTo>
                    <a:pt x="172" y="892"/>
                    <a:pt x="175" y="884"/>
                    <a:pt x="179" y="879"/>
                  </a:cubicBezTo>
                  <a:cubicBezTo>
                    <a:pt x="184" y="873"/>
                    <a:pt x="190" y="869"/>
                    <a:pt x="198" y="8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0" name="Freeform 47">
              <a:extLst>
                <a:ext uri="{FF2B5EF4-FFF2-40B4-BE49-F238E27FC236}">
                  <a16:creationId xmlns:a16="http://schemas.microsoft.com/office/drawing/2014/main" id="{954DC0BA-D4C6-465B-A2B1-6C568981B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0555" y="3487247"/>
              <a:ext cx="321313" cy="535513"/>
            </a:xfrm>
            <a:custGeom>
              <a:avLst/>
              <a:gdLst>
                <a:gd name="T0" fmla="*/ 100 w 753"/>
                <a:gd name="T1" fmla="*/ 1071 h 1255"/>
                <a:gd name="T2" fmla="*/ 40 w 753"/>
                <a:gd name="T3" fmla="*/ 1075 h 1255"/>
                <a:gd name="T4" fmla="*/ 57 w 753"/>
                <a:gd name="T5" fmla="*/ 1124 h 1255"/>
                <a:gd name="T6" fmla="*/ 122 w 753"/>
                <a:gd name="T7" fmla="*/ 1192 h 1255"/>
                <a:gd name="T8" fmla="*/ 156 w 753"/>
                <a:gd name="T9" fmla="*/ 1254 h 1255"/>
                <a:gd name="T10" fmla="*/ 183 w 753"/>
                <a:gd name="T11" fmla="*/ 1235 h 1255"/>
                <a:gd name="T12" fmla="*/ 217 w 753"/>
                <a:gd name="T13" fmla="*/ 1233 h 1255"/>
                <a:gd name="T14" fmla="*/ 233 w 753"/>
                <a:gd name="T15" fmla="*/ 1235 h 1255"/>
                <a:gd name="T16" fmla="*/ 319 w 753"/>
                <a:gd name="T17" fmla="*/ 1209 h 1255"/>
                <a:gd name="T18" fmla="*/ 385 w 753"/>
                <a:gd name="T19" fmla="*/ 1173 h 1255"/>
                <a:gd name="T20" fmla="*/ 391 w 753"/>
                <a:gd name="T21" fmla="*/ 1132 h 1255"/>
                <a:gd name="T22" fmla="*/ 430 w 753"/>
                <a:gd name="T23" fmla="*/ 1128 h 1255"/>
                <a:gd name="T24" fmla="*/ 561 w 753"/>
                <a:gd name="T25" fmla="*/ 1044 h 1255"/>
                <a:gd name="T26" fmla="*/ 576 w 753"/>
                <a:gd name="T27" fmla="*/ 1022 h 1255"/>
                <a:gd name="T28" fmla="*/ 645 w 753"/>
                <a:gd name="T29" fmla="*/ 969 h 1255"/>
                <a:gd name="T30" fmla="*/ 661 w 753"/>
                <a:gd name="T31" fmla="*/ 973 h 1255"/>
                <a:gd name="T32" fmla="*/ 632 w 753"/>
                <a:gd name="T33" fmla="*/ 897 h 1255"/>
                <a:gd name="T34" fmla="*/ 631 w 753"/>
                <a:gd name="T35" fmla="*/ 849 h 1255"/>
                <a:gd name="T36" fmla="*/ 598 w 753"/>
                <a:gd name="T37" fmla="*/ 832 h 1255"/>
                <a:gd name="T38" fmla="*/ 607 w 753"/>
                <a:gd name="T39" fmla="*/ 767 h 1255"/>
                <a:gd name="T40" fmla="*/ 619 w 753"/>
                <a:gd name="T41" fmla="*/ 736 h 1255"/>
                <a:gd name="T42" fmla="*/ 651 w 753"/>
                <a:gd name="T43" fmla="*/ 679 h 1255"/>
                <a:gd name="T44" fmla="*/ 739 w 753"/>
                <a:gd name="T45" fmla="*/ 592 h 1255"/>
                <a:gd name="T46" fmla="*/ 749 w 753"/>
                <a:gd name="T47" fmla="*/ 516 h 1255"/>
                <a:gd name="T48" fmla="*/ 173 w 753"/>
                <a:gd name="T49" fmla="*/ 0 h 1255"/>
                <a:gd name="T50" fmla="*/ 115 w 753"/>
                <a:gd name="T51" fmla="*/ 129 h 1255"/>
                <a:gd name="T52" fmla="*/ 147 w 753"/>
                <a:gd name="T53" fmla="*/ 199 h 1255"/>
                <a:gd name="T54" fmla="*/ 160 w 753"/>
                <a:gd name="T55" fmla="*/ 259 h 1255"/>
                <a:gd name="T56" fmla="*/ 135 w 753"/>
                <a:gd name="T57" fmla="*/ 533 h 1255"/>
                <a:gd name="T58" fmla="*/ 16 w 753"/>
                <a:gd name="T59" fmla="*/ 682 h 1255"/>
                <a:gd name="T60" fmla="*/ 0 w 753"/>
                <a:gd name="T61" fmla="*/ 747 h 1255"/>
                <a:gd name="T62" fmla="*/ 7 w 753"/>
                <a:gd name="T63" fmla="*/ 776 h 1255"/>
                <a:gd name="T64" fmla="*/ 24 w 753"/>
                <a:gd name="T65" fmla="*/ 798 h 1255"/>
                <a:gd name="T66" fmla="*/ 70 w 753"/>
                <a:gd name="T67" fmla="*/ 828 h 1255"/>
                <a:gd name="T68" fmla="*/ 100 w 753"/>
                <a:gd name="T69" fmla="*/ 914 h 1255"/>
                <a:gd name="T70" fmla="*/ 135 w 753"/>
                <a:gd name="T71" fmla="*/ 1049 h 1255"/>
                <a:gd name="T72" fmla="*/ 110 w 753"/>
                <a:gd name="T73" fmla="*/ 1071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1255">
                  <a:moveTo>
                    <a:pt x="110" y="1071"/>
                  </a:moveTo>
                  <a:cubicBezTo>
                    <a:pt x="107" y="1071"/>
                    <a:pt x="103" y="1071"/>
                    <a:pt x="100" y="1071"/>
                  </a:cubicBezTo>
                  <a:cubicBezTo>
                    <a:pt x="93" y="1070"/>
                    <a:pt x="84" y="1070"/>
                    <a:pt x="73" y="1070"/>
                  </a:cubicBezTo>
                  <a:cubicBezTo>
                    <a:pt x="44" y="1070"/>
                    <a:pt x="40" y="1075"/>
                    <a:pt x="40" y="1075"/>
                  </a:cubicBezTo>
                  <a:cubicBezTo>
                    <a:pt x="41" y="1077"/>
                    <a:pt x="40" y="1079"/>
                    <a:pt x="40" y="1082"/>
                  </a:cubicBezTo>
                  <a:cubicBezTo>
                    <a:pt x="38" y="1093"/>
                    <a:pt x="36" y="1104"/>
                    <a:pt x="57" y="1124"/>
                  </a:cubicBezTo>
                  <a:cubicBezTo>
                    <a:pt x="66" y="1132"/>
                    <a:pt x="74" y="1139"/>
                    <a:pt x="82" y="1145"/>
                  </a:cubicBezTo>
                  <a:cubicBezTo>
                    <a:pt x="100" y="1158"/>
                    <a:pt x="115" y="1170"/>
                    <a:pt x="122" y="1192"/>
                  </a:cubicBezTo>
                  <a:cubicBezTo>
                    <a:pt x="133" y="1230"/>
                    <a:pt x="144" y="1248"/>
                    <a:pt x="149" y="1252"/>
                  </a:cubicBezTo>
                  <a:cubicBezTo>
                    <a:pt x="151" y="1254"/>
                    <a:pt x="153" y="1254"/>
                    <a:pt x="156" y="1254"/>
                  </a:cubicBezTo>
                  <a:cubicBezTo>
                    <a:pt x="156" y="1254"/>
                    <a:pt x="157" y="1254"/>
                    <a:pt x="158" y="1254"/>
                  </a:cubicBezTo>
                  <a:cubicBezTo>
                    <a:pt x="163" y="1254"/>
                    <a:pt x="173" y="1250"/>
                    <a:pt x="183" y="1235"/>
                  </a:cubicBezTo>
                  <a:cubicBezTo>
                    <a:pt x="187" y="1229"/>
                    <a:pt x="193" y="1226"/>
                    <a:pt x="199" y="1226"/>
                  </a:cubicBezTo>
                  <a:cubicBezTo>
                    <a:pt x="205" y="1226"/>
                    <a:pt x="211" y="1230"/>
                    <a:pt x="217" y="1233"/>
                  </a:cubicBezTo>
                  <a:cubicBezTo>
                    <a:pt x="221" y="1236"/>
                    <a:pt x="225" y="1238"/>
                    <a:pt x="228" y="1238"/>
                  </a:cubicBezTo>
                  <a:cubicBezTo>
                    <a:pt x="229" y="1238"/>
                    <a:pt x="230" y="1238"/>
                    <a:pt x="233" y="1235"/>
                  </a:cubicBezTo>
                  <a:cubicBezTo>
                    <a:pt x="245" y="1220"/>
                    <a:pt x="273" y="1216"/>
                    <a:pt x="295" y="1213"/>
                  </a:cubicBezTo>
                  <a:cubicBezTo>
                    <a:pt x="305" y="1212"/>
                    <a:pt x="315" y="1211"/>
                    <a:pt x="319" y="1209"/>
                  </a:cubicBezTo>
                  <a:cubicBezTo>
                    <a:pt x="321" y="1207"/>
                    <a:pt x="326" y="1205"/>
                    <a:pt x="330" y="1203"/>
                  </a:cubicBezTo>
                  <a:cubicBezTo>
                    <a:pt x="347" y="1195"/>
                    <a:pt x="375" y="1182"/>
                    <a:pt x="385" y="1173"/>
                  </a:cubicBezTo>
                  <a:cubicBezTo>
                    <a:pt x="387" y="1171"/>
                    <a:pt x="387" y="1169"/>
                    <a:pt x="384" y="1162"/>
                  </a:cubicBezTo>
                  <a:cubicBezTo>
                    <a:pt x="381" y="1154"/>
                    <a:pt x="375" y="1141"/>
                    <a:pt x="391" y="1132"/>
                  </a:cubicBezTo>
                  <a:cubicBezTo>
                    <a:pt x="393" y="1131"/>
                    <a:pt x="395" y="1130"/>
                    <a:pt x="398" y="1129"/>
                  </a:cubicBezTo>
                  <a:cubicBezTo>
                    <a:pt x="406" y="1127"/>
                    <a:pt x="417" y="1127"/>
                    <a:pt x="430" y="1128"/>
                  </a:cubicBezTo>
                  <a:cubicBezTo>
                    <a:pt x="455" y="1128"/>
                    <a:pt x="483" y="1128"/>
                    <a:pt x="497" y="1111"/>
                  </a:cubicBezTo>
                  <a:cubicBezTo>
                    <a:pt x="517" y="1086"/>
                    <a:pt x="545" y="1060"/>
                    <a:pt x="561" y="1044"/>
                  </a:cubicBezTo>
                  <a:cubicBezTo>
                    <a:pt x="566" y="1040"/>
                    <a:pt x="570" y="1036"/>
                    <a:pt x="572" y="1034"/>
                  </a:cubicBezTo>
                  <a:cubicBezTo>
                    <a:pt x="576" y="1030"/>
                    <a:pt x="576" y="1027"/>
                    <a:pt x="576" y="1022"/>
                  </a:cubicBezTo>
                  <a:cubicBezTo>
                    <a:pt x="577" y="1016"/>
                    <a:pt x="578" y="1008"/>
                    <a:pt x="588" y="998"/>
                  </a:cubicBezTo>
                  <a:cubicBezTo>
                    <a:pt x="602" y="984"/>
                    <a:pt x="627" y="969"/>
                    <a:pt x="645" y="969"/>
                  </a:cubicBezTo>
                  <a:cubicBezTo>
                    <a:pt x="650" y="969"/>
                    <a:pt x="654" y="970"/>
                    <a:pt x="658" y="972"/>
                  </a:cubicBezTo>
                  <a:cubicBezTo>
                    <a:pt x="659" y="972"/>
                    <a:pt x="660" y="973"/>
                    <a:pt x="661" y="973"/>
                  </a:cubicBezTo>
                  <a:lnTo>
                    <a:pt x="668" y="947"/>
                  </a:lnTo>
                  <a:cubicBezTo>
                    <a:pt x="658" y="941"/>
                    <a:pt x="632" y="923"/>
                    <a:pt x="632" y="897"/>
                  </a:cubicBezTo>
                  <a:cubicBezTo>
                    <a:pt x="632" y="890"/>
                    <a:pt x="632" y="884"/>
                    <a:pt x="633" y="877"/>
                  </a:cubicBezTo>
                  <a:cubicBezTo>
                    <a:pt x="634" y="865"/>
                    <a:pt x="635" y="853"/>
                    <a:pt x="631" y="849"/>
                  </a:cubicBezTo>
                  <a:cubicBezTo>
                    <a:pt x="630" y="848"/>
                    <a:pt x="629" y="847"/>
                    <a:pt x="624" y="847"/>
                  </a:cubicBezTo>
                  <a:cubicBezTo>
                    <a:pt x="611" y="847"/>
                    <a:pt x="602" y="841"/>
                    <a:pt x="598" y="832"/>
                  </a:cubicBezTo>
                  <a:cubicBezTo>
                    <a:pt x="594" y="820"/>
                    <a:pt x="598" y="806"/>
                    <a:pt x="610" y="794"/>
                  </a:cubicBezTo>
                  <a:cubicBezTo>
                    <a:pt x="616" y="788"/>
                    <a:pt x="612" y="779"/>
                    <a:pt x="607" y="767"/>
                  </a:cubicBezTo>
                  <a:cubicBezTo>
                    <a:pt x="602" y="758"/>
                    <a:pt x="598" y="749"/>
                    <a:pt x="603" y="742"/>
                  </a:cubicBezTo>
                  <a:cubicBezTo>
                    <a:pt x="607" y="736"/>
                    <a:pt x="616" y="736"/>
                    <a:pt x="619" y="736"/>
                  </a:cubicBezTo>
                  <a:cubicBezTo>
                    <a:pt x="630" y="736"/>
                    <a:pt x="632" y="729"/>
                    <a:pt x="633" y="711"/>
                  </a:cubicBezTo>
                  <a:cubicBezTo>
                    <a:pt x="634" y="698"/>
                    <a:pt x="636" y="683"/>
                    <a:pt x="651" y="679"/>
                  </a:cubicBezTo>
                  <a:cubicBezTo>
                    <a:pt x="668" y="676"/>
                    <a:pt x="674" y="665"/>
                    <a:pt x="674" y="638"/>
                  </a:cubicBezTo>
                  <a:cubicBezTo>
                    <a:pt x="674" y="612"/>
                    <a:pt x="718" y="598"/>
                    <a:pt x="739" y="592"/>
                  </a:cubicBezTo>
                  <a:lnTo>
                    <a:pt x="744" y="590"/>
                  </a:lnTo>
                  <a:cubicBezTo>
                    <a:pt x="749" y="587"/>
                    <a:pt x="752" y="552"/>
                    <a:pt x="749" y="516"/>
                  </a:cubicBezTo>
                  <a:lnTo>
                    <a:pt x="749" y="310"/>
                  </a:lnTo>
                  <a:lnTo>
                    <a:pt x="173" y="0"/>
                  </a:lnTo>
                  <a:lnTo>
                    <a:pt x="111" y="34"/>
                  </a:lnTo>
                  <a:cubicBezTo>
                    <a:pt x="113" y="75"/>
                    <a:pt x="115" y="118"/>
                    <a:pt x="115" y="129"/>
                  </a:cubicBezTo>
                  <a:cubicBezTo>
                    <a:pt x="115" y="134"/>
                    <a:pt x="121" y="142"/>
                    <a:pt x="127" y="151"/>
                  </a:cubicBezTo>
                  <a:cubicBezTo>
                    <a:pt x="136" y="164"/>
                    <a:pt x="148" y="180"/>
                    <a:pt x="147" y="199"/>
                  </a:cubicBezTo>
                  <a:cubicBezTo>
                    <a:pt x="146" y="210"/>
                    <a:pt x="149" y="216"/>
                    <a:pt x="154" y="222"/>
                  </a:cubicBezTo>
                  <a:cubicBezTo>
                    <a:pt x="159" y="230"/>
                    <a:pt x="166" y="239"/>
                    <a:pt x="160" y="259"/>
                  </a:cubicBezTo>
                  <a:cubicBezTo>
                    <a:pt x="151" y="290"/>
                    <a:pt x="147" y="317"/>
                    <a:pt x="147" y="338"/>
                  </a:cubicBezTo>
                  <a:cubicBezTo>
                    <a:pt x="147" y="524"/>
                    <a:pt x="139" y="530"/>
                    <a:pt x="135" y="533"/>
                  </a:cubicBezTo>
                  <a:cubicBezTo>
                    <a:pt x="135" y="533"/>
                    <a:pt x="134" y="534"/>
                    <a:pt x="133" y="535"/>
                  </a:cubicBezTo>
                  <a:cubicBezTo>
                    <a:pt x="114" y="552"/>
                    <a:pt x="22" y="647"/>
                    <a:pt x="16" y="682"/>
                  </a:cubicBezTo>
                  <a:cubicBezTo>
                    <a:pt x="12" y="702"/>
                    <a:pt x="9" y="709"/>
                    <a:pt x="6" y="715"/>
                  </a:cubicBezTo>
                  <a:cubicBezTo>
                    <a:pt x="2" y="721"/>
                    <a:pt x="0" y="726"/>
                    <a:pt x="0" y="747"/>
                  </a:cubicBezTo>
                  <a:cubicBezTo>
                    <a:pt x="0" y="753"/>
                    <a:pt x="0" y="760"/>
                    <a:pt x="0" y="768"/>
                  </a:cubicBezTo>
                  <a:cubicBezTo>
                    <a:pt x="3" y="770"/>
                    <a:pt x="5" y="773"/>
                    <a:pt x="7" y="776"/>
                  </a:cubicBezTo>
                  <a:cubicBezTo>
                    <a:pt x="9" y="778"/>
                    <a:pt x="11" y="781"/>
                    <a:pt x="14" y="783"/>
                  </a:cubicBezTo>
                  <a:cubicBezTo>
                    <a:pt x="18" y="788"/>
                    <a:pt x="21" y="793"/>
                    <a:pt x="24" y="798"/>
                  </a:cubicBezTo>
                  <a:cubicBezTo>
                    <a:pt x="29" y="808"/>
                    <a:pt x="32" y="813"/>
                    <a:pt x="44" y="813"/>
                  </a:cubicBezTo>
                  <a:cubicBezTo>
                    <a:pt x="52" y="813"/>
                    <a:pt x="61" y="818"/>
                    <a:pt x="70" y="828"/>
                  </a:cubicBezTo>
                  <a:cubicBezTo>
                    <a:pt x="86" y="846"/>
                    <a:pt x="99" y="876"/>
                    <a:pt x="97" y="892"/>
                  </a:cubicBezTo>
                  <a:cubicBezTo>
                    <a:pt x="96" y="900"/>
                    <a:pt x="98" y="906"/>
                    <a:pt x="100" y="914"/>
                  </a:cubicBezTo>
                  <a:cubicBezTo>
                    <a:pt x="103" y="925"/>
                    <a:pt x="107" y="938"/>
                    <a:pt x="106" y="959"/>
                  </a:cubicBezTo>
                  <a:cubicBezTo>
                    <a:pt x="104" y="994"/>
                    <a:pt x="126" y="1043"/>
                    <a:pt x="135" y="1049"/>
                  </a:cubicBezTo>
                  <a:cubicBezTo>
                    <a:pt x="142" y="1053"/>
                    <a:pt x="142" y="1058"/>
                    <a:pt x="141" y="1060"/>
                  </a:cubicBezTo>
                  <a:cubicBezTo>
                    <a:pt x="138" y="1070"/>
                    <a:pt x="121" y="1071"/>
                    <a:pt x="110" y="10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1" name="Freeform 48">
              <a:extLst>
                <a:ext uri="{FF2B5EF4-FFF2-40B4-BE49-F238E27FC236}">
                  <a16:creationId xmlns:a16="http://schemas.microsoft.com/office/drawing/2014/main" id="{9305C40D-C401-4DB1-BC0F-0FA023480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0055" y="3190367"/>
              <a:ext cx="345740" cy="347615"/>
            </a:xfrm>
            <a:custGeom>
              <a:avLst/>
              <a:gdLst>
                <a:gd name="T0" fmla="*/ 486 w 811"/>
                <a:gd name="T1" fmla="*/ 23 h 816"/>
                <a:gd name="T2" fmla="*/ 369 w 811"/>
                <a:gd name="T3" fmla="*/ 53 h 816"/>
                <a:gd name="T4" fmla="*/ 323 w 811"/>
                <a:gd name="T5" fmla="*/ 72 h 816"/>
                <a:gd name="T6" fmla="*/ 276 w 811"/>
                <a:gd name="T7" fmla="*/ 63 h 816"/>
                <a:gd name="T8" fmla="*/ 265 w 811"/>
                <a:gd name="T9" fmla="*/ 58 h 816"/>
                <a:gd name="T10" fmla="*/ 138 w 811"/>
                <a:gd name="T11" fmla="*/ 24 h 816"/>
                <a:gd name="T12" fmla="*/ 26 w 811"/>
                <a:gd name="T13" fmla="*/ 0 h 816"/>
                <a:gd name="T14" fmla="*/ 24 w 811"/>
                <a:gd name="T15" fmla="*/ 7 h 816"/>
                <a:gd name="T16" fmla="*/ 22 w 811"/>
                <a:gd name="T17" fmla="*/ 11 h 816"/>
                <a:gd name="T18" fmla="*/ 19 w 811"/>
                <a:gd name="T19" fmla="*/ 64 h 816"/>
                <a:gd name="T20" fmla="*/ 12 w 811"/>
                <a:gd name="T21" fmla="*/ 107 h 816"/>
                <a:gd name="T22" fmla="*/ 5 w 811"/>
                <a:gd name="T23" fmla="*/ 156 h 816"/>
                <a:gd name="T24" fmla="*/ 7 w 811"/>
                <a:gd name="T25" fmla="*/ 164 h 816"/>
                <a:gd name="T26" fmla="*/ 13 w 811"/>
                <a:gd name="T27" fmla="*/ 216 h 816"/>
                <a:gd name="T28" fmla="*/ 13 w 811"/>
                <a:gd name="T29" fmla="*/ 797 h 816"/>
                <a:gd name="T30" fmla="*/ 471 w 811"/>
                <a:gd name="T31" fmla="*/ 797 h 816"/>
                <a:gd name="T32" fmla="*/ 496 w 811"/>
                <a:gd name="T33" fmla="*/ 780 h 816"/>
                <a:gd name="T34" fmla="*/ 507 w 811"/>
                <a:gd name="T35" fmla="*/ 777 h 816"/>
                <a:gd name="T36" fmla="*/ 538 w 811"/>
                <a:gd name="T37" fmla="*/ 793 h 816"/>
                <a:gd name="T38" fmla="*/ 638 w 811"/>
                <a:gd name="T39" fmla="*/ 793 h 816"/>
                <a:gd name="T40" fmla="*/ 640 w 811"/>
                <a:gd name="T41" fmla="*/ 795 h 816"/>
                <a:gd name="T42" fmla="*/ 676 w 811"/>
                <a:gd name="T43" fmla="*/ 815 h 816"/>
                <a:gd name="T44" fmla="*/ 686 w 811"/>
                <a:gd name="T45" fmla="*/ 804 h 816"/>
                <a:gd name="T46" fmla="*/ 721 w 811"/>
                <a:gd name="T47" fmla="*/ 779 h 816"/>
                <a:gd name="T48" fmla="*/ 747 w 811"/>
                <a:gd name="T49" fmla="*/ 751 h 816"/>
                <a:gd name="T50" fmla="*/ 770 w 811"/>
                <a:gd name="T51" fmla="*/ 725 h 816"/>
                <a:gd name="T52" fmla="*/ 778 w 811"/>
                <a:gd name="T53" fmla="*/ 725 h 816"/>
                <a:gd name="T54" fmla="*/ 782 w 811"/>
                <a:gd name="T55" fmla="*/ 725 h 816"/>
                <a:gd name="T56" fmla="*/ 784 w 811"/>
                <a:gd name="T57" fmla="*/ 725 h 816"/>
                <a:gd name="T58" fmla="*/ 803 w 811"/>
                <a:gd name="T59" fmla="*/ 705 h 816"/>
                <a:gd name="T60" fmla="*/ 806 w 811"/>
                <a:gd name="T61" fmla="*/ 700 h 816"/>
                <a:gd name="T62" fmla="*/ 807 w 811"/>
                <a:gd name="T63" fmla="*/ 699 h 816"/>
                <a:gd name="T64" fmla="*/ 807 w 811"/>
                <a:gd name="T65" fmla="*/ 669 h 816"/>
                <a:gd name="T66" fmla="*/ 797 w 811"/>
                <a:gd name="T67" fmla="*/ 633 h 816"/>
                <a:gd name="T68" fmla="*/ 773 w 811"/>
                <a:gd name="T69" fmla="*/ 588 h 816"/>
                <a:gd name="T70" fmla="*/ 728 w 811"/>
                <a:gd name="T71" fmla="*/ 504 h 816"/>
                <a:gd name="T72" fmla="*/ 691 w 811"/>
                <a:gd name="T73" fmla="*/ 431 h 816"/>
                <a:gd name="T74" fmla="*/ 675 w 811"/>
                <a:gd name="T75" fmla="*/ 398 h 816"/>
                <a:gd name="T76" fmla="*/ 655 w 811"/>
                <a:gd name="T77" fmla="*/ 352 h 816"/>
                <a:gd name="T78" fmla="*/ 635 w 811"/>
                <a:gd name="T79" fmla="*/ 310 h 816"/>
                <a:gd name="T80" fmla="*/ 604 w 811"/>
                <a:gd name="T81" fmla="*/ 271 h 816"/>
                <a:gd name="T82" fmla="*/ 566 w 811"/>
                <a:gd name="T83" fmla="*/ 130 h 816"/>
                <a:gd name="T84" fmla="*/ 572 w 811"/>
                <a:gd name="T85" fmla="*/ 122 h 816"/>
                <a:gd name="T86" fmla="*/ 575 w 811"/>
                <a:gd name="T87" fmla="*/ 122 h 816"/>
                <a:gd name="T88" fmla="*/ 621 w 811"/>
                <a:gd name="T89" fmla="*/ 203 h 816"/>
                <a:gd name="T90" fmla="*/ 630 w 811"/>
                <a:gd name="T91" fmla="*/ 224 h 816"/>
                <a:gd name="T92" fmla="*/ 702 w 811"/>
                <a:gd name="T93" fmla="*/ 321 h 816"/>
                <a:gd name="T94" fmla="*/ 730 w 811"/>
                <a:gd name="T95" fmla="*/ 250 h 816"/>
                <a:gd name="T96" fmla="*/ 745 w 811"/>
                <a:gd name="T97" fmla="*/ 213 h 816"/>
                <a:gd name="T98" fmla="*/ 747 w 811"/>
                <a:gd name="T99" fmla="*/ 200 h 816"/>
                <a:gd name="T100" fmla="*/ 753 w 811"/>
                <a:gd name="T101" fmla="*/ 182 h 816"/>
                <a:gd name="T102" fmla="*/ 756 w 811"/>
                <a:gd name="T103" fmla="*/ 173 h 816"/>
                <a:gd name="T104" fmla="*/ 757 w 811"/>
                <a:gd name="T105" fmla="*/ 171 h 816"/>
                <a:gd name="T106" fmla="*/ 757 w 811"/>
                <a:gd name="T107" fmla="*/ 171 h 816"/>
                <a:gd name="T108" fmla="*/ 758 w 811"/>
                <a:gd name="T109" fmla="*/ 171 h 816"/>
                <a:gd name="T110" fmla="*/ 708 w 811"/>
                <a:gd name="T111" fmla="*/ 49 h 816"/>
                <a:gd name="T112" fmla="*/ 705 w 811"/>
                <a:gd name="T113" fmla="*/ 52 h 816"/>
                <a:gd name="T114" fmla="*/ 673 w 811"/>
                <a:gd name="T115" fmla="*/ 53 h 816"/>
                <a:gd name="T116" fmla="*/ 621 w 811"/>
                <a:gd name="T117" fmla="*/ 49 h 816"/>
                <a:gd name="T118" fmla="*/ 596 w 811"/>
                <a:gd name="T119" fmla="*/ 53 h 816"/>
                <a:gd name="T120" fmla="*/ 521 w 811"/>
                <a:gd name="T121" fmla="*/ 29 h 816"/>
                <a:gd name="T122" fmla="*/ 486 w 811"/>
                <a:gd name="T123" fmla="*/ 23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816">
                  <a:moveTo>
                    <a:pt x="486" y="23"/>
                  </a:moveTo>
                  <a:cubicBezTo>
                    <a:pt x="437" y="23"/>
                    <a:pt x="378" y="40"/>
                    <a:pt x="369" y="53"/>
                  </a:cubicBezTo>
                  <a:cubicBezTo>
                    <a:pt x="360" y="65"/>
                    <a:pt x="344" y="72"/>
                    <a:pt x="323" y="72"/>
                  </a:cubicBezTo>
                  <a:cubicBezTo>
                    <a:pt x="308" y="72"/>
                    <a:pt x="292" y="69"/>
                    <a:pt x="276" y="63"/>
                  </a:cubicBezTo>
                  <a:lnTo>
                    <a:pt x="265" y="58"/>
                  </a:lnTo>
                  <a:cubicBezTo>
                    <a:pt x="233" y="45"/>
                    <a:pt x="193" y="29"/>
                    <a:pt x="138" y="24"/>
                  </a:cubicBezTo>
                  <a:cubicBezTo>
                    <a:pt x="66" y="17"/>
                    <a:pt x="38" y="8"/>
                    <a:pt x="26" y="0"/>
                  </a:cubicBezTo>
                  <a:cubicBezTo>
                    <a:pt x="25" y="3"/>
                    <a:pt x="24" y="5"/>
                    <a:pt x="24" y="7"/>
                  </a:cubicBezTo>
                  <a:lnTo>
                    <a:pt x="22" y="11"/>
                  </a:lnTo>
                  <a:cubicBezTo>
                    <a:pt x="13" y="35"/>
                    <a:pt x="16" y="51"/>
                    <a:pt x="19" y="64"/>
                  </a:cubicBezTo>
                  <a:cubicBezTo>
                    <a:pt x="22" y="78"/>
                    <a:pt x="25" y="91"/>
                    <a:pt x="12" y="107"/>
                  </a:cubicBezTo>
                  <a:cubicBezTo>
                    <a:pt x="0" y="121"/>
                    <a:pt x="1" y="136"/>
                    <a:pt x="5" y="156"/>
                  </a:cubicBezTo>
                  <a:cubicBezTo>
                    <a:pt x="6" y="159"/>
                    <a:pt x="6" y="161"/>
                    <a:pt x="7" y="164"/>
                  </a:cubicBezTo>
                  <a:cubicBezTo>
                    <a:pt x="10" y="179"/>
                    <a:pt x="13" y="196"/>
                    <a:pt x="13" y="216"/>
                  </a:cubicBezTo>
                  <a:lnTo>
                    <a:pt x="13" y="797"/>
                  </a:lnTo>
                  <a:lnTo>
                    <a:pt x="471" y="797"/>
                  </a:lnTo>
                  <a:lnTo>
                    <a:pt x="496" y="780"/>
                  </a:lnTo>
                  <a:cubicBezTo>
                    <a:pt x="499" y="778"/>
                    <a:pt x="503" y="777"/>
                    <a:pt x="507" y="777"/>
                  </a:cubicBezTo>
                  <a:cubicBezTo>
                    <a:pt x="520" y="777"/>
                    <a:pt x="533" y="788"/>
                    <a:pt x="538" y="793"/>
                  </a:cubicBezTo>
                  <a:lnTo>
                    <a:pt x="638" y="793"/>
                  </a:lnTo>
                  <a:lnTo>
                    <a:pt x="640" y="795"/>
                  </a:lnTo>
                  <a:cubicBezTo>
                    <a:pt x="640" y="795"/>
                    <a:pt x="656" y="815"/>
                    <a:pt x="676" y="815"/>
                  </a:cubicBezTo>
                  <a:cubicBezTo>
                    <a:pt x="681" y="815"/>
                    <a:pt x="683" y="812"/>
                    <a:pt x="686" y="804"/>
                  </a:cubicBezTo>
                  <a:cubicBezTo>
                    <a:pt x="690" y="794"/>
                    <a:pt x="697" y="779"/>
                    <a:pt x="721" y="779"/>
                  </a:cubicBezTo>
                  <a:cubicBezTo>
                    <a:pt x="736" y="779"/>
                    <a:pt x="741" y="768"/>
                    <a:pt x="747" y="751"/>
                  </a:cubicBezTo>
                  <a:cubicBezTo>
                    <a:pt x="751" y="739"/>
                    <a:pt x="756" y="725"/>
                    <a:pt x="770" y="725"/>
                  </a:cubicBezTo>
                  <a:cubicBezTo>
                    <a:pt x="773" y="725"/>
                    <a:pt x="776" y="725"/>
                    <a:pt x="778" y="725"/>
                  </a:cubicBezTo>
                  <a:lnTo>
                    <a:pt x="782" y="725"/>
                  </a:lnTo>
                  <a:cubicBezTo>
                    <a:pt x="783" y="725"/>
                    <a:pt x="784" y="725"/>
                    <a:pt x="784" y="725"/>
                  </a:cubicBezTo>
                  <a:cubicBezTo>
                    <a:pt x="789" y="725"/>
                    <a:pt x="790" y="722"/>
                    <a:pt x="803" y="705"/>
                  </a:cubicBezTo>
                  <a:lnTo>
                    <a:pt x="806" y="700"/>
                  </a:lnTo>
                  <a:cubicBezTo>
                    <a:pt x="807" y="700"/>
                    <a:pt x="807" y="699"/>
                    <a:pt x="807" y="699"/>
                  </a:cubicBezTo>
                  <a:cubicBezTo>
                    <a:pt x="806" y="689"/>
                    <a:pt x="806" y="679"/>
                    <a:pt x="807" y="669"/>
                  </a:cubicBezTo>
                  <a:cubicBezTo>
                    <a:pt x="810" y="652"/>
                    <a:pt x="805" y="645"/>
                    <a:pt x="797" y="633"/>
                  </a:cubicBezTo>
                  <a:cubicBezTo>
                    <a:pt x="789" y="623"/>
                    <a:pt x="780" y="611"/>
                    <a:pt x="773" y="588"/>
                  </a:cubicBezTo>
                  <a:cubicBezTo>
                    <a:pt x="765" y="563"/>
                    <a:pt x="745" y="532"/>
                    <a:pt x="728" y="504"/>
                  </a:cubicBezTo>
                  <a:cubicBezTo>
                    <a:pt x="709" y="473"/>
                    <a:pt x="692" y="447"/>
                    <a:pt x="691" y="431"/>
                  </a:cubicBezTo>
                  <a:cubicBezTo>
                    <a:pt x="690" y="419"/>
                    <a:pt x="683" y="409"/>
                    <a:pt x="675" y="398"/>
                  </a:cubicBezTo>
                  <a:cubicBezTo>
                    <a:pt x="665" y="385"/>
                    <a:pt x="654" y="371"/>
                    <a:pt x="655" y="352"/>
                  </a:cubicBezTo>
                  <a:cubicBezTo>
                    <a:pt x="656" y="334"/>
                    <a:pt x="650" y="327"/>
                    <a:pt x="635" y="310"/>
                  </a:cubicBezTo>
                  <a:cubicBezTo>
                    <a:pt x="627" y="301"/>
                    <a:pt x="617" y="289"/>
                    <a:pt x="604" y="271"/>
                  </a:cubicBezTo>
                  <a:cubicBezTo>
                    <a:pt x="573" y="227"/>
                    <a:pt x="559" y="150"/>
                    <a:pt x="566" y="130"/>
                  </a:cubicBezTo>
                  <a:cubicBezTo>
                    <a:pt x="567" y="126"/>
                    <a:pt x="569" y="123"/>
                    <a:pt x="572" y="122"/>
                  </a:cubicBezTo>
                  <a:lnTo>
                    <a:pt x="575" y="122"/>
                  </a:lnTo>
                  <a:cubicBezTo>
                    <a:pt x="585" y="122"/>
                    <a:pt x="594" y="139"/>
                    <a:pt x="621" y="203"/>
                  </a:cubicBezTo>
                  <a:cubicBezTo>
                    <a:pt x="625" y="211"/>
                    <a:pt x="628" y="219"/>
                    <a:pt x="630" y="224"/>
                  </a:cubicBezTo>
                  <a:cubicBezTo>
                    <a:pt x="652" y="271"/>
                    <a:pt x="684" y="321"/>
                    <a:pt x="702" y="321"/>
                  </a:cubicBezTo>
                  <a:cubicBezTo>
                    <a:pt x="714" y="321"/>
                    <a:pt x="725" y="273"/>
                    <a:pt x="730" y="250"/>
                  </a:cubicBezTo>
                  <a:cubicBezTo>
                    <a:pt x="736" y="224"/>
                    <a:pt x="739" y="214"/>
                    <a:pt x="745" y="213"/>
                  </a:cubicBezTo>
                  <a:lnTo>
                    <a:pt x="747" y="200"/>
                  </a:lnTo>
                  <a:lnTo>
                    <a:pt x="753" y="182"/>
                  </a:lnTo>
                  <a:lnTo>
                    <a:pt x="756" y="173"/>
                  </a:lnTo>
                  <a:lnTo>
                    <a:pt x="757" y="171"/>
                  </a:lnTo>
                  <a:lnTo>
                    <a:pt x="757" y="171"/>
                  </a:lnTo>
                  <a:lnTo>
                    <a:pt x="758" y="171"/>
                  </a:lnTo>
                  <a:lnTo>
                    <a:pt x="708" y="49"/>
                  </a:lnTo>
                  <a:cubicBezTo>
                    <a:pt x="706" y="51"/>
                    <a:pt x="705" y="52"/>
                    <a:pt x="705" y="52"/>
                  </a:cubicBezTo>
                  <a:cubicBezTo>
                    <a:pt x="699" y="58"/>
                    <a:pt x="688" y="56"/>
                    <a:pt x="673" y="53"/>
                  </a:cubicBezTo>
                  <a:cubicBezTo>
                    <a:pt x="657" y="49"/>
                    <a:pt x="637" y="45"/>
                    <a:pt x="621" y="49"/>
                  </a:cubicBezTo>
                  <a:cubicBezTo>
                    <a:pt x="612" y="51"/>
                    <a:pt x="604" y="53"/>
                    <a:pt x="596" y="53"/>
                  </a:cubicBezTo>
                  <a:cubicBezTo>
                    <a:pt x="571" y="53"/>
                    <a:pt x="549" y="43"/>
                    <a:pt x="521" y="29"/>
                  </a:cubicBezTo>
                  <a:cubicBezTo>
                    <a:pt x="513" y="25"/>
                    <a:pt x="501" y="23"/>
                    <a:pt x="486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2" name="Freeform 49">
              <a:extLst>
                <a:ext uri="{FF2B5EF4-FFF2-40B4-BE49-F238E27FC236}">
                  <a16:creationId xmlns:a16="http://schemas.microsoft.com/office/drawing/2014/main" id="{47A28AF9-1575-46F9-B9B8-924639578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233" y="4195630"/>
              <a:ext cx="174749" cy="197294"/>
            </a:xfrm>
            <a:custGeom>
              <a:avLst/>
              <a:gdLst>
                <a:gd name="T0" fmla="*/ 188 w 410"/>
                <a:gd name="T1" fmla="*/ 447 h 464"/>
                <a:gd name="T2" fmla="*/ 203 w 410"/>
                <a:gd name="T3" fmla="*/ 444 h 464"/>
                <a:gd name="T4" fmla="*/ 220 w 410"/>
                <a:gd name="T5" fmla="*/ 440 h 464"/>
                <a:gd name="T6" fmla="*/ 216 w 410"/>
                <a:gd name="T7" fmla="*/ 415 h 464"/>
                <a:gd name="T8" fmla="*/ 206 w 410"/>
                <a:gd name="T9" fmla="*/ 391 h 464"/>
                <a:gd name="T10" fmla="*/ 207 w 410"/>
                <a:gd name="T11" fmla="*/ 361 h 464"/>
                <a:gd name="T12" fmla="*/ 258 w 410"/>
                <a:gd name="T13" fmla="*/ 350 h 464"/>
                <a:gd name="T14" fmla="*/ 291 w 410"/>
                <a:gd name="T15" fmla="*/ 307 h 464"/>
                <a:gd name="T16" fmla="*/ 331 w 410"/>
                <a:gd name="T17" fmla="*/ 355 h 464"/>
                <a:gd name="T18" fmla="*/ 362 w 410"/>
                <a:gd name="T19" fmla="*/ 359 h 464"/>
                <a:gd name="T20" fmla="*/ 408 w 410"/>
                <a:gd name="T21" fmla="*/ 280 h 464"/>
                <a:gd name="T22" fmla="*/ 392 w 410"/>
                <a:gd name="T23" fmla="*/ 205 h 464"/>
                <a:gd name="T24" fmla="*/ 378 w 410"/>
                <a:gd name="T25" fmla="*/ 133 h 464"/>
                <a:gd name="T26" fmla="*/ 387 w 410"/>
                <a:gd name="T27" fmla="*/ 82 h 464"/>
                <a:gd name="T28" fmla="*/ 325 w 410"/>
                <a:gd name="T29" fmla="*/ 88 h 464"/>
                <a:gd name="T30" fmla="*/ 321 w 410"/>
                <a:gd name="T31" fmla="*/ 89 h 464"/>
                <a:gd name="T32" fmla="*/ 317 w 410"/>
                <a:gd name="T33" fmla="*/ 88 h 464"/>
                <a:gd name="T34" fmla="*/ 312 w 410"/>
                <a:gd name="T35" fmla="*/ 85 h 464"/>
                <a:gd name="T36" fmla="*/ 310 w 410"/>
                <a:gd name="T37" fmla="*/ 82 h 464"/>
                <a:gd name="T38" fmla="*/ 309 w 410"/>
                <a:gd name="T39" fmla="*/ 72 h 464"/>
                <a:gd name="T40" fmla="*/ 310 w 410"/>
                <a:gd name="T41" fmla="*/ 65 h 464"/>
                <a:gd name="T42" fmla="*/ 310 w 410"/>
                <a:gd name="T43" fmla="*/ 56 h 464"/>
                <a:gd name="T44" fmla="*/ 311 w 410"/>
                <a:gd name="T45" fmla="*/ 46 h 464"/>
                <a:gd name="T46" fmla="*/ 313 w 410"/>
                <a:gd name="T47" fmla="*/ 35 h 464"/>
                <a:gd name="T48" fmla="*/ 314 w 410"/>
                <a:gd name="T49" fmla="*/ 23 h 464"/>
                <a:gd name="T50" fmla="*/ 315 w 410"/>
                <a:gd name="T51" fmla="*/ 11 h 464"/>
                <a:gd name="T52" fmla="*/ 316 w 410"/>
                <a:gd name="T53" fmla="*/ 4 h 464"/>
                <a:gd name="T54" fmla="*/ 203 w 410"/>
                <a:gd name="T55" fmla="*/ 2 h 464"/>
                <a:gd name="T56" fmla="*/ 203 w 410"/>
                <a:gd name="T57" fmla="*/ 20 h 464"/>
                <a:gd name="T58" fmla="*/ 203 w 410"/>
                <a:gd name="T59" fmla="*/ 38 h 464"/>
                <a:gd name="T60" fmla="*/ 203 w 410"/>
                <a:gd name="T61" fmla="*/ 54 h 464"/>
                <a:gd name="T62" fmla="*/ 202 w 410"/>
                <a:gd name="T63" fmla="*/ 68 h 464"/>
                <a:gd name="T64" fmla="*/ 201 w 410"/>
                <a:gd name="T65" fmla="*/ 80 h 464"/>
                <a:gd name="T66" fmla="*/ 200 w 410"/>
                <a:gd name="T67" fmla="*/ 89 h 464"/>
                <a:gd name="T68" fmla="*/ 199 w 410"/>
                <a:gd name="T69" fmla="*/ 95 h 464"/>
                <a:gd name="T70" fmla="*/ 198 w 410"/>
                <a:gd name="T71" fmla="*/ 102 h 464"/>
                <a:gd name="T72" fmla="*/ 89 w 410"/>
                <a:gd name="T73" fmla="*/ 107 h 464"/>
                <a:gd name="T74" fmla="*/ 87 w 410"/>
                <a:gd name="T75" fmla="*/ 107 h 464"/>
                <a:gd name="T76" fmla="*/ 86 w 410"/>
                <a:gd name="T77" fmla="*/ 107 h 464"/>
                <a:gd name="T78" fmla="*/ 80 w 410"/>
                <a:gd name="T79" fmla="*/ 108 h 464"/>
                <a:gd name="T80" fmla="*/ 45 w 410"/>
                <a:gd name="T81" fmla="*/ 126 h 464"/>
                <a:gd name="T82" fmla="*/ 76 w 410"/>
                <a:gd name="T83" fmla="*/ 158 h 464"/>
                <a:gd name="T84" fmla="*/ 55 w 410"/>
                <a:gd name="T85" fmla="*/ 178 h 464"/>
                <a:gd name="T86" fmla="*/ 2 w 410"/>
                <a:gd name="T87" fmla="*/ 245 h 464"/>
                <a:gd name="T88" fmla="*/ 41 w 410"/>
                <a:gd name="T89" fmla="*/ 307 h 464"/>
                <a:gd name="T90" fmla="*/ 127 w 410"/>
                <a:gd name="T91" fmla="*/ 416 h 464"/>
                <a:gd name="T92" fmla="*/ 168 w 410"/>
                <a:gd name="T93" fmla="*/ 460 h 464"/>
                <a:gd name="T94" fmla="*/ 177 w 410"/>
                <a:gd name="T95" fmla="*/ 45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" h="464">
                  <a:moveTo>
                    <a:pt x="181" y="450"/>
                  </a:moveTo>
                  <a:cubicBezTo>
                    <a:pt x="183" y="449"/>
                    <a:pt x="185" y="448"/>
                    <a:pt x="188" y="447"/>
                  </a:cubicBezTo>
                  <a:cubicBezTo>
                    <a:pt x="189" y="446"/>
                    <a:pt x="190" y="446"/>
                    <a:pt x="191" y="446"/>
                  </a:cubicBezTo>
                  <a:cubicBezTo>
                    <a:pt x="195" y="445"/>
                    <a:pt x="199" y="444"/>
                    <a:pt x="203" y="444"/>
                  </a:cubicBezTo>
                  <a:cubicBezTo>
                    <a:pt x="205" y="444"/>
                    <a:pt x="207" y="444"/>
                    <a:pt x="209" y="444"/>
                  </a:cubicBezTo>
                  <a:cubicBezTo>
                    <a:pt x="215" y="443"/>
                    <a:pt x="218" y="442"/>
                    <a:pt x="220" y="440"/>
                  </a:cubicBezTo>
                  <a:cubicBezTo>
                    <a:pt x="221" y="438"/>
                    <a:pt x="221" y="436"/>
                    <a:pt x="221" y="434"/>
                  </a:cubicBezTo>
                  <a:cubicBezTo>
                    <a:pt x="221" y="429"/>
                    <a:pt x="219" y="422"/>
                    <a:pt x="216" y="415"/>
                  </a:cubicBezTo>
                  <a:cubicBezTo>
                    <a:pt x="214" y="411"/>
                    <a:pt x="213" y="407"/>
                    <a:pt x="211" y="403"/>
                  </a:cubicBezTo>
                  <a:cubicBezTo>
                    <a:pt x="210" y="399"/>
                    <a:pt x="208" y="395"/>
                    <a:pt x="206" y="391"/>
                  </a:cubicBezTo>
                  <a:cubicBezTo>
                    <a:pt x="204" y="384"/>
                    <a:pt x="203" y="379"/>
                    <a:pt x="203" y="374"/>
                  </a:cubicBezTo>
                  <a:cubicBezTo>
                    <a:pt x="203" y="369"/>
                    <a:pt x="204" y="365"/>
                    <a:pt x="207" y="361"/>
                  </a:cubicBezTo>
                  <a:cubicBezTo>
                    <a:pt x="215" y="349"/>
                    <a:pt x="235" y="349"/>
                    <a:pt x="251" y="350"/>
                  </a:cubicBezTo>
                  <a:lnTo>
                    <a:pt x="258" y="350"/>
                  </a:lnTo>
                  <a:cubicBezTo>
                    <a:pt x="265" y="350"/>
                    <a:pt x="268" y="344"/>
                    <a:pt x="271" y="331"/>
                  </a:cubicBezTo>
                  <a:cubicBezTo>
                    <a:pt x="274" y="320"/>
                    <a:pt x="278" y="307"/>
                    <a:pt x="291" y="307"/>
                  </a:cubicBezTo>
                  <a:cubicBezTo>
                    <a:pt x="304" y="307"/>
                    <a:pt x="311" y="321"/>
                    <a:pt x="317" y="335"/>
                  </a:cubicBezTo>
                  <a:cubicBezTo>
                    <a:pt x="321" y="343"/>
                    <a:pt x="327" y="355"/>
                    <a:pt x="331" y="355"/>
                  </a:cubicBezTo>
                  <a:cubicBezTo>
                    <a:pt x="335" y="354"/>
                    <a:pt x="337" y="354"/>
                    <a:pt x="340" y="354"/>
                  </a:cubicBezTo>
                  <a:cubicBezTo>
                    <a:pt x="348" y="354"/>
                    <a:pt x="355" y="356"/>
                    <a:pt x="362" y="359"/>
                  </a:cubicBezTo>
                  <a:cubicBezTo>
                    <a:pt x="370" y="363"/>
                    <a:pt x="379" y="366"/>
                    <a:pt x="389" y="364"/>
                  </a:cubicBezTo>
                  <a:cubicBezTo>
                    <a:pt x="408" y="360"/>
                    <a:pt x="408" y="314"/>
                    <a:pt x="408" y="280"/>
                  </a:cubicBezTo>
                  <a:cubicBezTo>
                    <a:pt x="408" y="275"/>
                    <a:pt x="408" y="269"/>
                    <a:pt x="408" y="264"/>
                  </a:cubicBezTo>
                  <a:cubicBezTo>
                    <a:pt x="409" y="235"/>
                    <a:pt x="409" y="215"/>
                    <a:pt x="392" y="205"/>
                  </a:cubicBezTo>
                  <a:cubicBezTo>
                    <a:pt x="376" y="195"/>
                    <a:pt x="360" y="176"/>
                    <a:pt x="361" y="158"/>
                  </a:cubicBezTo>
                  <a:cubicBezTo>
                    <a:pt x="361" y="151"/>
                    <a:pt x="364" y="140"/>
                    <a:pt x="378" y="133"/>
                  </a:cubicBezTo>
                  <a:cubicBezTo>
                    <a:pt x="391" y="127"/>
                    <a:pt x="398" y="118"/>
                    <a:pt x="399" y="108"/>
                  </a:cubicBezTo>
                  <a:cubicBezTo>
                    <a:pt x="400" y="98"/>
                    <a:pt x="396" y="89"/>
                    <a:pt x="387" y="82"/>
                  </a:cubicBezTo>
                  <a:cubicBezTo>
                    <a:pt x="378" y="75"/>
                    <a:pt x="358" y="79"/>
                    <a:pt x="342" y="84"/>
                  </a:cubicBezTo>
                  <a:cubicBezTo>
                    <a:pt x="335" y="86"/>
                    <a:pt x="330" y="87"/>
                    <a:pt x="325" y="88"/>
                  </a:cubicBezTo>
                  <a:lnTo>
                    <a:pt x="324" y="88"/>
                  </a:lnTo>
                  <a:cubicBezTo>
                    <a:pt x="323" y="88"/>
                    <a:pt x="322" y="89"/>
                    <a:pt x="321" y="89"/>
                  </a:cubicBezTo>
                  <a:cubicBezTo>
                    <a:pt x="320" y="89"/>
                    <a:pt x="319" y="88"/>
                    <a:pt x="318" y="88"/>
                  </a:cubicBezTo>
                  <a:cubicBezTo>
                    <a:pt x="318" y="88"/>
                    <a:pt x="318" y="88"/>
                    <a:pt x="317" y="88"/>
                  </a:cubicBezTo>
                  <a:cubicBezTo>
                    <a:pt x="316" y="88"/>
                    <a:pt x="315" y="87"/>
                    <a:pt x="314" y="87"/>
                  </a:cubicBezTo>
                  <a:cubicBezTo>
                    <a:pt x="313" y="86"/>
                    <a:pt x="313" y="86"/>
                    <a:pt x="312" y="85"/>
                  </a:cubicBezTo>
                  <a:cubicBezTo>
                    <a:pt x="312" y="85"/>
                    <a:pt x="311" y="85"/>
                    <a:pt x="311" y="84"/>
                  </a:cubicBezTo>
                  <a:cubicBezTo>
                    <a:pt x="311" y="83"/>
                    <a:pt x="310" y="83"/>
                    <a:pt x="310" y="82"/>
                  </a:cubicBezTo>
                  <a:cubicBezTo>
                    <a:pt x="309" y="81"/>
                    <a:pt x="309" y="79"/>
                    <a:pt x="309" y="77"/>
                  </a:cubicBezTo>
                  <a:cubicBezTo>
                    <a:pt x="309" y="76"/>
                    <a:pt x="309" y="74"/>
                    <a:pt x="309" y="72"/>
                  </a:cubicBezTo>
                  <a:cubicBezTo>
                    <a:pt x="309" y="71"/>
                    <a:pt x="309" y="70"/>
                    <a:pt x="309" y="70"/>
                  </a:cubicBezTo>
                  <a:cubicBezTo>
                    <a:pt x="309" y="68"/>
                    <a:pt x="309" y="67"/>
                    <a:pt x="310" y="65"/>
                  </a:cubicBezTo>
                  <a:cubicBezTo>
                    <a:pt x="310" y="64"/>
                    <a:pt x="310" y="63"/>
                    <a:pt x="310" y="61"/>
                  </a:cubicBezTo>
                  <a:cubicBezTo>
                    <a:pt x="310" y="60"/>
                    <a:pt x="310" y="58"/>
                    <a:pt x="310" y="56"/>
                  </a:cubicBezTo>
                  <a:cubicBezTo>
                    <a:pt x="311" y="55"/>
                    <a:pt x="311" y="53"/>
                    <a:pt x="311" y="52"/>
                  </a:cubicBezTo>
                  <a:cubicBezTo>
                    <a:pt x="311" y="50"/>
                    <a:pt x="311" y="48"/>
                    <a:pt x="311" y="46"/>
                  </a:cubicBezTo>
                  <a:cubicBezTo>
                    <a:pt x="312" y="45"/>
                    <a:pt x="312" y="43"/>
                    <a:pt x="312" y="41"/>
                  </a:cubicBezTo>
                  <a:cubicBezTo>
                    <a:pt x="312" y="39"/>
                    <a:pt x="312" y="37"/>
                    <a:pt x="313" y="35"/>
                  </a:cubicBezTo>
                  <a:cubicBezTo>
                    <a:pt x="313" y="33"/>
                    <a:pt x="313" y="32"/>
                    <a:pt x="313" y="30"/>
                  </a:cubicBezTo>
                  <a:cubicBezTo>
                    <a:pt x="313" y="28"/>
                    <a:pt x="314" y="26"/>
                    <a:pt x="314" y="23"/>
                  </a:cubicBezTo>
                  <a:cubicBezTo>
                    <a:pt x="314" y="22"/>
                    <a:pt x="314" y="20"/>
                    <a:pt x="314" y="19"/>
                  </a:cubicBezTo>
                  <a:cubicBezTo>
                    <a:pt x="315" y="16"/>
                    <a:pt x="315" y="14"/>
                    <a:pt x="315" y="11"/>
                  </a:cubicBezTo>
                  <a:cubicBezTo>
                    <a:pt x="315" y="10"/>
                    <a:pt x="316" y="9"/>
                    <a:pt x="316" y="8"/>
                  </a:cubicBezTo>
                  <a:cubicBezTo>
                    <a:pt x="316" y="7"/>
                    <a:pt x="316" y="6"/>
                    <a:pt x="316" y="4"/>
                  </a:cubicBezTo>
                  <a:cubicBezTo>
                    <a:pt x="268" y="3"/>
                    <a:pt x="219" y="0"/>
                    <a:pt x="211" y="0"/>
                  </a:cubicBezTo>
                  <a:lnTo>
                    <a:pt x="203" y="2"/>
                  </a:lnTo>
                  <a:cubicBezTo>
                    <a:pt x="203" y="5"/>
                    <a:pt x="203" y="8"/>
                    <a:pt x="203" y="10"/>
                  </a:cubicBezTo>
                  <a:cubicBezTo>
                    <a:pt x="203" y="13"/>
                    <a:pt x="203" y="17"/>
                    <a:pt x="203" y="20"/>
                  </a:cubicBezTo>
                  <a:cubicBezTo>
                    <a:pt x="203" y="23"/>
                    <a:pt x="203" y="26"/>
                    <a:pt x="203" y="30"/>
                  </a:cubicBezTo>
                  <a:cubicBezTo>
                    <a:pt x="203" y="32"/>
                    <a:pt x="203" y="35"/>
                    <a:pt x="203" y="38"/>
                  </a:cubicBezTo>
                  <a:cubicBezTo>
                    <a:pt x="203" y="41"/>
                    <a:pt x="203" y="44"/>
                    <a:pt x="203" y="47"/>
                  </a:cubicBezTo>
                  <a:cubicBezTo>
                    <a:pt x="203" y="49"/>
                    <a:pt x="203" y="52"/>
                    <a:pt x="203" y="54"/>
                  </a:cubicBezTo>
                  <a:cubicBezTo>
                    <a:pt x="203" y="57"/>
                    <a:pt x="202" y="60"/>
                    <a:pt x="202" y="63"/>
                  </a:cubicBezTo>
                  <a:cubicBezTo>
                    <a:pt x="202" y="64"/>
                    <a:pt x="202" y="66"/>
                    <a:pt x="202" y="68"/>
                  </a:cubicBezTo>
                  <a:cubicBezTo>
                    <a:pt x="202" y="71"/>
                    <a:pt x="202" y="73"/>
                    <a:pt x="201" y="76"/>
                  </a:cubicBezTo>
                  <a:cubicBezTo>
                    <a:pt x="201" y="77"/>
                    <a:pt x="201" y="79"/>
                    <a:pt x="201" y="80"/>
                  </a:cubicBezTo>
                  <a:cubicBezTo>
                    <a:pt x="201" y="82"/>
                    <a:pt x="201" y="84"/>
                    <a:pt x="200" y="86"/>
                  </a:cubicBezTo>
                  <a:cubicBezTo>
                    <a:pt x="200" y="87"/>
                    <a:pt x="200" y="88"/>
                    <a:pt x="200" y="89"/>
                  </a:cubicBezTo>
                  <a:cubicBezTo>
                    <a:pt x="200" y="90"/>
                    <a:pt x="200" y="92"/>
                    <a:pt x="200" y="93"/>
                  </a:cubicBezTo>
                  <a:cubicBezTo>
                    <a:pt x="200" y="93"/>
                    <a:pt x="199" y="94"/>
                    <a:pt x="199" y="95"/>
                  </a:cubicBezTo>
                  <a:cubicBezTo>
                    <a:pt x="199" y="96"/>
                    <a:pt x="199" y="97"/>
                    <a:pt x="199" y="97"/>
                  </a:cubicBezTo>
                  <a:lnTo>
                    <a:pt x="198" y="102"/>
                  </a:lnTo>
                  <a:lnTo>
                    <a:pt x="193" y="102"/>
                  </a:lnTo>
                  <a:cubicBezTo>
                    <a:pt x="190" y="102"/>
                    <a:pt x="108" y="107"/>
                    <a:pt x="89" y="107"/>
                  </a:cubicBezTo>
                  <a:cubicBezTo>
                    <a:pt x="89" y="107"/>
                    <a:pt x="89" y="107"/>
                    <a:pt x="88" y="107"/>
                  </a:cubicBezTo>
                  <a:cubicBezTo>
                    <a:pt x="88" y="107"/>
                    <a:pt x="88" y="107"/>
                    <a:pt x="87" y="107"/>
                  </a:cubicBezTo>
                  <a:cubicBezTo>
                    <a:pt x="87" y="107"/>
                    <a:pt x="87" y="107"/>
                    <a:pt x="86" y="107"/>
                  </a:cubicBezTo>
                  <a:lnTo>
                    <a:pt x="86" y="107"/>
                  </a:lnTo>
                  <a:cubicBezTo>
                    <a:pt x="84" y="107"/>
                    <a:pt x="83" y="107"/>
                    <a:pt x="80" y="108"/>
                  </a:cubicBezTo>
                  <a:lnTo>
                    <a:pt x="80" y="108"/>
                  </a:lnTo>
                  <a:cubicBezTo>
                    <a:pt x="75" y="108"/>
                    <a:pt x="68" y="109"/>
                    <a:pt x="58" y="111"/>
                  </a:cubicBezTo>
                  <a:cubicBezTo>
                    <a:pt x="53" y="118"/>
                    <a:pt x="47" y="124"/>
                    <a:pt x="45" y="126"/>
                  </a:cubicBezTo>
                  <a:cubicBezTo>
                    <a:pt x="45" y="128"/>
                    <a:pt x="53" y="134"/>
                    <a:pt x="57" y="137"/>
                  </a:cubicBezTo>
                  <a:cubicBezTo>
                    <a:pt x="65" y="144"/>
                    <a:pt x="73" y="150"/>
                    <a:pt x="76" y="158"/>
                  </a:cubicBezTo>
                  <a:cubicBezTo>
                    <a:pt x="78" y="162"/>
                    <a:pt x="77" y="165"/>
                    <a:pt x="76" y="167"/>
                  </a:cubicBezTo>
                  <a:cubicBezTo>
                    <a:pt x="73" y="173"/>
                    <a:pt x="65" y="175"/>
                    <a:pt x="55" y="178"/>
                  </a:cubicBezTo>
                  <a:cubicBezTo>
                    <a:pt x="43" y="182"/>
                    <a:pt x="34" y="185"/>
                    <a:pt x="35" y="191"/>
                  </a:cubicBezTo>
                  <a:cubicBezTo>
                    <a:pt x="36" y="210"/>
                    <a:pt x="25" y="228"/>
                    <a:pt x="2" y="245"/>
                  </a:cubicBezTo>
                  <a:cubicBezTo>
                    <a:pt x="0" y="249"/>
                    <a:pt x="15" y="267"/>
                    <a:pt x="22" y="276"/>
                  </a:cubicBezTo>
                  <a:cubicBezTo>
                    <a:pt x="34" y="291"/>
                    <a:pt x="41" y="300"/>
                    <a:pt x="41" y="307"/>
                  </a:cubicBezTo>
                  <a:cubicBezTo>
                    <a:pt x="42" y="320"/>
                    <a:pt x="52" y="332"/>
                    <a:pt x="95" y="373"/>
                  </a:cubicBezTo>
                  <a:cubicBezTo>
                    <a:pt x="114" y="392"/>
                    <a:pt x="120" y="404"/>
                    <a:pt x="127" y="416"/>
                  </a:cubicBezTo>
                  <a:cubicBezTo>
                    <a:pt x="134" y="429"/>
                    <a:pt x="140" y="442"/>
                    <a:pt x="165" y="463"/>
                  </a:cubicBezTo>
                  <a:cubicBezTo>
                    <a:pt x="166" y="462"/>
                    <a:pt x="167" y="461"/>
                    <a:pt x="168" y="460"/>
                  </a:cubicBezTo>
                  <a:cubicBezTo>
                    <a:pt x="169" y="459"/>
                    <a:pt x="170" y="458"/>
                    <a:pt x="171" y="457"/>
                  </a:cubicBezTo>
                  <a:cubicBezTo>
                    <a:pt x="173" y="455"/>
                    <a:pt x="175" y="454"/>
                    <a:pt x="177" y="452"/>
                  </a:cubicBezTo>
                  <a:cubicBezTo>
                    <a:pt x="178" y="451"/>
                    <a:pt x="179" y="450"/>
                    <a:pt x="181" y="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3" name="Freeform 50">
              <a:extLst>
                <a:ext uri="{FF2B5EF4-FFF2-40B4-BE49-F238E27FC236}">
                  <a16:creationId xmlns:a16="http://schemas.microsoft.com/office/drawing/2014/main" id="{0F9A3E76-1FAE-4659-991A-EFF3F32AA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758" y="4398561"/>
              <a:ext cx="1879" cy="1879"/>
            </a:xfrm>
            <a:custGeom>
              <a:avLst/>
              <a:gdLst>
                <a:gd name="T0" fmla="*/ 5 w 6"/>
                <a:gd name="T1" fmla="*/ 4 h 5"/>
                <a:gd name="T2" fmla="*/ 5 w 6"/>
                <a:gd name="T3" fmla="*/ 3 h 5"/>
                <a:gd name="T4" fmla="*/ 0 w 6"/>
                <a:gd name="T5" fmla="*/ 0 h 5"/>
                <a:gd name="T6" fmla="*/ 5 w 6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4"/>
                  </a:moveTo>
                  <a:lnTo>
                    <a:pt x="5" y="3"/>
                  </a:lnTo>
                  <a:cubicBezTo>
                    <a:pt x="3" y="2"/>
                    <a:pt x="1" y="1"/>
                    <a:pt x="0" y="0"/>
                  </a:cubicBezTo>
                  <a:lnTo>
                    <a:pt x="5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4" name="Freeform 51">
              <a:extLst>
                <a:ext uri="{FF2B5EF4-FFF2-40B4-BE49-F238E27FC236}">
                  <a16:creationId xmlns:a16="http://schemas.microsoft.com/office/drawing/2014/main" id="{EAFCA55B-BFBE-4AFC-B6DB-BDB57D560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7144" y="4197507"/>
              <a:ext cx="63888" cy="39459"/>
            </a:xfrm>
            <a:custGeom>
              <a:avLst/>
              <a:gdLst>
                <a:gd name="T0" fmla="*/ 47 w 152"/>
                <a:gd name="T1" fmla="*/ 89 h 93"/>
                <a:gd name="T2" fmla="*/ 146 w 152"/>
                <a:gd name="T3" fmla="*/ 85 h 93"/>
                <a:gd name="T4" fmla="*/ 149 w 152"/>
                <a:gd name="T5" fmla="*/ 0 h 93"/>
                <a:gd name="T6" fmla="*/ 136 w 152"/>
                <a:gd name="T7" fmla="*/ 3 h 93"/>
                <a:gd name="T8" fmla="*/ 39 w 152"/>
                <a:gd name="T9" fmla="*/ 3 h 93"/>
                <a:gd name="T10" fmla="*/ 40 w 152"/>
                <a:gd name="T11" fmla="*/ 30 h 93"/>
                <a:gd name="T12" fmla="*/ 15 w 152"/>
                <a:gd name="T13" fmla="*/ 55 h 93"/>
                <a:gd name="T14" fmla="*/ 1 w 152"/>
                <a:gd name="T15" fmla="*/ 68 h 93"/>
                <a:gd name="T16" fmla="*/ 10 w 152"/>
                <a:gd name="T17" fmla="*/ 74 h 93"/>
                <a:gd name="T18" fmla="*/ 22 w 152"/>
                <a:gd name="T19" fmla="*/ 80 h 93"/>
                <a:gd name="T20" fmla="*/ 22 w 152"/>
                <a:gd name="T21" fmla="*/ 92 h 93"/>
                <a:gd name="T22" fmla="*/ 47 w 152"/>
                <a:gd name="T23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93">
                  <a:moveTo>
                    <a:pt x="47" y="89"/>
                  </a:moveTo>
                  <a:cubicBezTo>
                    <a:pt x="63" y="89"/>
                    <a:pt x="128" y="86"/>
                    <a:pt x="146" y="85"/>
                  </a:cubicBezTo>
                  <a:cubicBezTo>
                    <a:pt x="147" y="73"/>
                    <a:pt x="151" y="40"/>
                    <a:pt x="149" y="0"/>
                  </a:cubicBezTo>
                  <a:lnTo>
                    <a:pt x="136" y="3"/>
                  </a:lnTo>
                  <a:lnTo>
                    <a:pt x="39" y="3"/>
                  </a:lnTo>
                  <a:cubicBezTo>
                    <a:pt x="43" y="12"/>
                    <a:pt x="43" y="21"/>
                    <a:pt x="40" y="30"/>
                  </a:cubicBezTo>
                  <a:cubicBezTo>
                    <a:pt x="36" y="42"/>
                    <a:pt x="27" y="51"/>
                    <a:pt x="15" y="55"/>
                  </a:cubicBezTo>
                  <a:cubicBezTo>
                    <a:pt x="4" y="58"/>
                    <a:pt x="0" y="64"/>
                    <a:pt x="1" y="68"/>
                  </a:cubicBezTo>
                  <a:cubicBezTo>
                    <a:pt x="1" y="71"/>
                    <a:pt x="5" y="73"/>
                    <a:pt x="10" y="74"/>
                  </a:cubicBezTo>
                  <a:cubicBezTo>
                    <a:pt x="17" y="74"/>
                    <a:pt x="21" y="78"/>
                    <a:pt x="22" y="80"/>
                  </a:cubicBezTo>
                  <a:cubicBezTo>
                    <a:pt x="24" y="84"/>
                    <a:pt x="24" y="87"/>
                    <a:pt x="22" y="92"/>
                  </a:cubicBezTo>
                  <a:cubicBezTo>
                    <a:pt x="40" y="89"/>
                    <a:pt x="45" y="89"/>
                    <a:pt x="47" y="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5" name="Freeform 52">
              <a:extLst>
                <a:ext uri="{FF2B5EF4-FFF2-40B4-BE49-F238E27FC236}">
                  <a16:creationId xmlns:a16="http://schemas.microsoft.com/office/drawing/2014/main" id="{428EF772-B67B-46E1-8D8D-4FC0CB61A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3516" y="4150535"/>
              <a:ext cx="221725" cy="279969"/>
            </a:xfrm>
            <a:custGeom>
              <a:avLst/>
              <a:gdLst>
                <a:gd name="T0" fmla="*/ 73 w 522"/>
                <a:gd name="T1" fmla="*/ 654 h 659"/>
                <a:gd name="T2" fmla="*/ 84 w 522"/>
                <a:gd name="T3" fmla="*/ 647 h 659"/>
                <a:gd name="T4" fmla="*/ 94 w 522"/>
                <a:gd name="T5" fmla="*/ 641 h 659"/>
                <a:gd name="T6" fmla="*/ 104 w 522"/>
                <a:gd name="T7" fmla="*/ 635 h 659"/>
                <a:gd name="T8" fmla="*/ 113 w 522"/>
                <a:gd name="T9" fmla="*/ 630 h 659"/>
                <a:gd name="T10" fmla="*/ 122 w 522"/>
                <a:gd name="T11" fmla="*/ 626 h 659"/>
                <a:gd name="T12" fmla="*/ 129 w 522"/>
                <a:gd name="T13" fmla="*/ 623 h 659"/>
                <a:gd name="T14" fmla="*/ 138 w 522"/>
                <a:gd name="T15" fmla="*/ 623 h 659"/>
                <a:gd name="T16" fmla="*/ 166 w 522"/>
                <a:gd name="T17" fmla="*/ 638 h 659"/>
                <a:gd name="T18" fmla="*/ 226 w 522"/>
                <a:gd name="T19" fmla="*/ 612 h 659"/>
                <a:gd name="T20" fmla="*/ 257 w 522"/>
                <a:gd name="T21" fmla="*/ 648 h 659"/>
                <a:gd name="T22" fmla="*/ 308 w 522"/>
                <a:gd name="T23" fmla="*/ 616 h 659"/>
                <a:gd name="T24" fmla="*/ 342 w 522"/>
                <a:gd name="T25" fmla="*/ 559 h 659"/>
                <a:gd name="T26" fmla="*/ 355 w 522"/>
                <a:gd name="T27" fmla="*/ 447 h 659"/>
                <a:gd name="T28" fmla="*/ 386 w 522"/>
                <a:gd name="T29" fmla="*/ 370 h 659"/>
                <a:gd name="T30" fmla="*/ 449 w 522"/>
                <a:gd name="T31" fmla="*/ 248 h 659"/>
                <a:gd name="T32" fmla="*/ 500 w 522"/>
                <a:gd name="T33" fmla="*/ 91 h 659"/>
                <a:gd name="T34" fmla="*/ 512 w 522"/>
                <a:gd name="T35" fmla="*/ 72 h 659"/>
                <a:gd name="T36" fmla="*/ 515 w 522"/>
                <a:gd name="T37" fmla="*/ 65 h 659"/>
                <a:gd name="T38" fmla="*/ 517 w 522"/>
                <a:gd name="T39" fmla="*/ 56 h 659"/>
                <a:gd name="T40" fmla="*/ 519 w 522"/>
                <a:gd name="T41" fmla="*/ 47 h 659"/>
                <a:gd name="T42" fmla="*/ 520 w 522"/>
                <a:gd name="T43" fmla="*/ 37 h 659"/>
                <a:gd name="T44" fmla="*/ 521 w 522"/>
                <a:gd name="T45" fmla="*/ 27 h 659"/>
                <a:gd name="T46" fmla="*/ 521 w 522"/>
                <a:gd name="T47" fmla="*/ 16 h 659"/>
                <a:gd name="T48" fmla="*/ 520 w 522"/>
                <a:gd name="T49" fmla="*/ 8 h 659"/>
                <a:gd name="T50" fmla="*/ 428 w 522"/>
                <a:gd name="T51" fmla="*/ 9 h 659"/>
                <a:gd name="T52" fmla="*/ 374 w 522"/>
                <a:gd name="T53" fmla="*/ 73 h 659"/>
                <a:gd name="T54" fmla="*/ 351 w 522"/>
                <a:gd name="T55" fmla="*/ 153 h 659"/>
                <a:gd name="T56" fmla="*/ 239 w 522"/>
                <a:gd name="T57" fmla="*/ 112 h 659"/>
                <a:gd name="T58" fmla="*/ 154 w 522"/>
                <a:gd name="T59" fmla="*/ 113 h 659"/>
                <a:gd name="T60" fmla="*/ 164 w 522"/>
                <a:gd name="T61" fmla="*/ 181 h 659"/>
                <a:gd name="T62" fmla="*/ 220 w 522"/>
                <a:gd name="T63" fmla="*/ 181 h 659"/>
                <a:gd name="T64" fmla="*/ 210 w 522"/>
                <a:gd name="T65" fmla="*/ 252 h 659"/>
                <a:gd name="T66" fmla="*/ 224 w 522"/>
                <a:gd name="T67" fmla="*/ 303 h 659"/>
                <a:gd name="T68" fmla="*/ 246 w 522"/>
                <a:gd name="T69" fmla="*/ 388 h 659"/>
                <a:gd name="T70" fmla="*/ 183 w 522"/>
                <a:gd name="T71" fmla="*/ 478 h 659"/>
                <a:gd name="T72" fmla="*/ 157 w 522"/>
                <a:gd name="T73" fmla="*/ 475 h 659"/>
                <a:gd name="T74" fmla="*/ 133 w 522"/>
                <a:gd name="T75" fmla="*/ 448 h 659"/>
                <a:gd name="T76" fmla="*/ 109 w 522"/>
                <a:gd name="T77" fmla="*/ 442 h 659"/>
                <a:gd name="T78" fmla="*/ 70 w 522"/>
                <a:gd name="T79" fmla="*/ 469 h 659"/>
                <a:gd name="T80" fmla="*/ 44 w 522"/>
                <a:gd name="T81" fmla="*/ 495 h 659"/>
                <a:gd name="T82" fmla="*/ 56 w 522"/>
                <a:gd name="T83" fmla="*/ 554 h 659"/>
                <a:gd name="T84" fmla="*/ 0 w 522"/>
                <a:gd name="T85" fmla="*/ 579 h 659"/>
                <a:gd name="T86" fmla="*/ 68 w 522"/>
                <a:gd name="T87" fmla="*/ 658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2" h="659">
                  <a:moveTo>
                    <a:pt x="70" y="656"/>
                  </a:moveTo>
                  <a:cubicBezTo>
                    <a:pt x="71" y="655"/>
                    <a:pt x="72" y="655"/>
                    <a:pt x="73" y="654"/>
                  </a:cubicBezTo>
                  <a:cubicBezTo>
                    <a:pt x="75" y="652"/>
                    <a:pt x="77" y="651"/>
                    <a:pt x="80" y="650"/>
                  </a:cubicBezTo>
                  <a:cubicBezTo>
                    <a:pt x="81" y="649"/>
                    <a:pt x="82" y="648"/>
                    <a:pt x="84" y="647"/>
                  </a:cubicBezTo>
                  <a:cubicBezTo>
                    <a:pt x="86" y="646"/>
                    <a:pt x="88" y="644"/>
                    <a:pt x="90" y="643"/>
                  </a:cubicBezTo>
                  <a:cubicBezTo>
                    <a:pt x="91" y="642"/>
                    <a:pt x="93" y="641"/>
                    <a:pt x="94" y="641"/>
                  </a:cubicBezTo>
                  <a:cubicBezTo>
                    <a:pt x="96" y="639"/>
                    <a:pt x="98" y="638"/>
                    <a:pt x="100" y="637"/>
                  </a:cubicBezTo>
                  <a:cubicBezTo>
                    <a:pt x="101" y="636"/>
                    <a:pt x="103" y="636"/>
                    <a:pt x="104" y="635"/>
                  </a:cubicBezTo>
                  <a:cubicBezTo>
                    <a:pt x="106" y="634"/>
                    <a:pt x="108" y="633"/>
                    <a:pt x="109" y="632"/>
                  </a:cubicBezTo>
                  <a:cubicBezTo>
                    <a:pt x="111" y="631"/>
                    <a:pt x="112" y="631"/>
                    <a:pt x="113" y="630"/>
                  </a:cubicBezTo>
                  <a:cubicBezTo>
                    <a:pt x="115" y="629"/>
                    <a:pt x="117" y="628"/>
                    <a:pt x="118" y="627"/>
                  </a:cubicBezTo>
                  <a:cubicBezTo>
                    <a:pt x="119" y="627"/>
                    <a:pt x="121" y="626"/>
                    <a:pt x="122" y="626"/>
                  </a:cubicBezTo>
                  <a:cubicBezTo>
                    <a:pt x="123" y="625"/>
                    <a:pt x="125" y="625"/>
                    <a:pt x="126" y="624"/>
                  </a:cubicBezTo>
                  <a:cubicBezTo>
                    <a:pt x="127" y="624"/>
                    <a:pt x="128" y="624"/>
                    <a:pt x="129" y="623"/>
                  </a:cubicBezTo>
                  <a:cubicBezTo>
                    <a:pt x="131" y="623"/>
                    <a:pt x="133" y="623"/>
                    <a:pt x="134" y="623"/>
                  </a:cubicBezTo>
                  <a:cubicBezTo>
                    <a:pt x="136" y="623"/>
                    <a:pt x="137" y="623"/>
                    <a:pt x="138" y="623"/>
                  </a:cubicBezTo>
                  <a:cubicBezTo>
                    <a:pt x="143" y="625"/>
                    <a:pt x="147" y="628"/>
                    <a:pt x="150" y="631"/>
                  </a:cubicBezTo>
                  <a:cubicBezTo>
                    <a:pt x="155" y="634"/>
                    <a:pt x="160" y="638"/>
                    <a:pt x="166" y="638"/>
                  </a:cubicBezTo>
                  <a:cubicBezTo>
                    <a:pt x="171" y="638"/>
                    <a:pt x="177" y="635"/>
                    <a:pt x="184" y="629"/>
                  </a:cubicBezTo>
                  <a:cubicBezTo>
                    <a:pt x="197" y="618"/>
                    <a:pt x="212" y="612"/>
                    <a:pt x="226" y="612"/>
                  </a:cubicBezTo>
                  <a:cubicBezTo>
                    <a:pt x="243" y="612"/>
                    <a:pt x="255" y="623"/>
                    <a:pt x="255" y="638"/>
                  </a:cubicBezTo>
                  <a:cubicBezTo>
                    <a:pt x="255" y="646"/>
                    <a:pt x="257" y="648"/>
                    <a:pt x="257" y="648"/>
                  </a:cubicBezTo>
                  <a:cubicBezTo>
                    <a:pt x="257" y="648"/>
                    <a:pt x="262" y="645"/>
                    <a:pt x="278" y="629"/>
                  </a:cubicBezTo>
                  <a:cubicBezTo>
                    <a:pt x="289" y="618"/>
                    <a:pt x="300" y="617"/>
                    <a:pt x="308" y="616"/>
                  </a:cubicBezTo>
                  <a:cubicBezTo>
                    <a:pt x="319" y="615"/>
                    <a:pt x="324" y="614"/>
                    <a:pt x="324" y="591"/>
                  </a:cubicBezTo>
                  <a:cubicBezTo>
                    <a:pt x="324" y="565"/>
                    <a:pt x="332" y="561"/>
                    <a:pt x="342" y="559"/>
                  </a:cubicBezTo>
                  <a:cubicBezTo>
                    <a:pt x="347" y="557"/>
                    <a:pt x="352" y="556"/>
                    <a:pt x="352" y="534"/>
                  </a:cubicBezTo>
                  <a:cubicBezTo>
                    <a:pt x="352" y="503"/>
                    <a:pt x="354" y="472"/>
                    <a:pt x="355" y="447"/>
                  </a:cubicBezTo>
                  <a:cubicBezTo>
                    <a:pt x="356" y="431"/>
                    <a:pt x="357" y="416"/>
                    <a:pt x="357" y="407"/>
                  </a:cubicBezTo>
                  <a:cubicBezTo>
                    <a:pt x="357" y="394"/>
                    <a:pt x="370" y="383"/>
                    <a:pt x="386" y="370"/>
                  </a:cubicBezTo>
                  <a:cubicBezTo>
                    <a:pt x="403" y="356"/>
                    <a:pt x="423" y="340"/>
                    <a:pt x="423" y="322"/>
                  </a:cubicBezTo>
                  <a:cubicBezTo>
                    <a:pt x="423" y="303"/>
                    <a:pt x="436" y="276"/>
                    <a:pt x="449" y="248"/>
                  </a:cubicBezTo>
                  <a:cubicBezTo>
                    <a:pt x="464" y="217"/>
                    <a:pt x="479" y="185"/>
                    <a:pt x="479" y="162"/>
                  </a:cubicBezTo>
                  <a:cubicBezTo>
                    <a:pt x="479" y="122"/>
                    <a:pt x="489" y="107"/>
                    <a:pt x="500" y="91"/>
                  </a:cubicBezTo>
                  <a:cubicBezTo>
                    <a:pt x="503" y="87"/>
                    <a:pt x="506" y="83"/>
                    <a:pt x="508" y="78"/>
                  </a:cubicBezTo>
                  <a:cubicBezTo>
                    <a:pt x="510" y="77"/>
                    <a:pt x="511" y="74"/>
                    <a:pt x="512" y="72"/>
                  </a:cubicBezTo>
                  <a:cubicBezTo>
                    <a:pt x="512" y="71"/>
                    <a:pt x="512" y="70"/>
                    <a:pt x="513" y="69"/>
                  </a:cubicBezTo>
                  <a:cubicBezTo>
                    <a:pt x="513" y="68"/>
                    <a:pt x="514" y="66"/>
                    <a:pt x="515" y="65"/>
                  </a:cubicBezTo>
                  <a:cubicBezTo>
                    <a:pt x="515" y="64"/>
                    <a:pt x="515" y="62"/>
                    <a:pt x="516" y="61"/>
                  </a:cubicBezTo>
                  <a:cubicBezTo>
                    <a:pt x="516" y="60"/>
                    <a:pt x="517" y="58"/>
                    <a:pt x="517" y="56"/>
                  </a:cubicBezTo>
                  <a:cubicBezTo>
                    <a:pt x="517" y="55"/>
                    <a:pt x="518" y="54"/>
                    <a:pt x="518" y="52"/>
                  </a:cubicBezTo>
                  <a:cubicBezTo>
                    <a:pt x="518" y="51"/>
                    <a:pt x="519" y="49"/>
                    <a:pt x="519" y="47"/>
                  </a:cubicBezTo>
                  <a:cubicBezTo>
                    <a:pt x="519" y="46"/>
                    <a:pt x="519" y="44"/>
                    <a:pt x="520" y="43"/>
                  </a:cubicBezTo>
                  <a:cubicBezTo>
                    <a:pt x="520" y="41"/>
                    <a:pt x="520" y="39"/>
                    <a:pt x="520" y="37"/>
                  </a:cubicBezTo>
                  <a:cubicBezTo>
                    <a:pt x="520" y="36"/>
                    <a:pt x="521" y="34"/>
                    <a:pt x="521" y="33"/>
                  </a:cubicBezTo>
                  <a:cubicBezTo>
                    <a:pt x="521" y="31"/>
                    <a:pt x="521" y="29"/>
                    <a:pt x="521" y="27"/>
                  </a:cubicBezTo>
                  <a:cubicBezTo>
                    <a:pt x="521" y="25"/>
                    <a:pt x="521" y="24"/>
                    <a:pt x="521" y="22"/>
                  </a:cubicBezTo>
                  <a:cubicBezTo>
                    <a:pt x="521" y="20"/>
                    <a:pt x="521" y="18"/>
                    <a:pt x="521" y="16"/>
                  </a:cubicBezTo>
                  <a:cubicBezTo>
                    <a:pt x="520" y="15"/>
                    <a:pt x="520" y="13"/>
                    <a:pt x="520" y="12"/>
                  </a:cubicBezTo>
                  <a:cubicBezTo>
                    <a:pt x="520" y="11"/>
                    <a:pt x="520" y="9"/>
                    <a:pt x="520" y="8"/>
                  </a:cubicBezTo>
                  <a:lnTo>
                    <a:pt x="459" y="0"/>
                  </a:lnTo>
                  <a:lnTo>
                    <a:pt x="428" y="9"/>
                  </a:lnTo>
                  <a:lnTo>
                    <a:pt x="390" y="17"/>
                  </a:lnTo>
                  <a:cubicBezTo>
                    <a:pt x="391" y="28"/>
                    <a:pt x="390" y="53"/>
                    <a:pt x="374" y="73"/>
                  </a:cubicBezTo>
                  <a:cubicBezTo>
                    <a:pt x="357" y="95"/>
                    <a:pt x="352" y="144"/>
                    <a:pt x="352" y="145"/>
                  </a:cubicBezTo>
                  <a:lnTo>
                    <a:pt x="351" y="153"/>
                  </a:lnTo>
                  <a:lnTo>
                    <a:pt x="343" y="149"/>
                  </a:lnTo>
                  <a:cubicBezTo>
                    <a:pt x="322" y="139"/>
                    <a:pt x="257" y="109"/>
                    <a:pt x="239" y="112"/>
                  </a:cubicBezTo>
                  <a:cubicBezTo>
                    <a:pt x="234" y="113"/>
                    <a:pt x="224" y="114"/>
                    <a:pt x="208" y="114"/>
                  </a:cubicBezTo>
                  <a:cubicBezTo>
                    <a:pt x="193" y="114"/>
                    <a:pt x="174" y="113"/>
                    <a:pt x="154" y="113"/>
                  </a:cubicBezTo>
                  <a:cubicBezTo>
                    <a:pt x="149" y="152"/>
                    <a:pt x="147" y="178"/>
                    <a:pt x="147" y="185"/>
                  </a:cubicBezTo>
                  <a:cubicBezTo>
                    <a:pt x="151" y="185"/>
                    <a:pt x="157" y="183"/>
                    <a:pt x="164" y="181"/>
                  </a:cubicBezTo>
                  <a:cubicBezTo>
                    <a:pt x="175" y="178"/>
                    <a:pt x="187" y="174"/>
                    <a:pt x="198" y="174"/>
                  </a:cubicBezTo>
                  <a:cubicBezTo>
                    <a:pt x="207" y="174"/>
                    <a:pt x="214" y="176"/>
                    <a:pt x="220" y="181"/>
                  </a:cubicBezTo>
                  <a:cubicBezTo>
                    <a:pt x="233" y="191"/>
                    <a:pt x="239" y="204"/>
                    <a:pt x="237" y="217"/>
                  </a:cubicBezTo>
                  <a:cubicBezTo>
                    <a:pt x="236" y="231"/>
                    <a:pt x="226" y="244"/>
                    <a:pt x="210" y="252"/>
                  </a:cubicBezTo>
                  <a:cubicBezTo>
                    <a:pt x="202" y="256"/>
                    <a:pt x="199" y="260"/>
                    <a:pt x="199" y="267"/>
                  </a:cubicBezTo>
                  <a:cubicBezTo>
                    <a:pt x="198" y="278"/>
                    <a:pt x="209" y="294"/>
                    <a:pt x="224" y="303"/>
                  </a:cubicBezTo>
                  <a:cubicBezTo>
                    <a:pt x="247" y="317"/>
                    <a:pt x="247" y="341"/>
                    <a:pt x="246" y="372"/>
                  </a:cubicBezTo>
                  <a:cubicBezTo>
                    <a:pt x="246" y="377"/>
                    <a:pt x="246" y="383"/>
                    <a:pt x="246" y="388"/>
                  </a:cubicBezTo>
                  <a:cubicBezTo>
                    <a:pt x="246" y="428"/>
                    <a:pt x="246" y="478"/>
                    <a:pt x="218" y="484"/>
                  </a:cubicBezTo>
                  <a:cubicBezTo>
                    <a:pt x="204" y="486"/>
                    <a:pt x="193" y="482"/>
                    <a:pt x="183" y="478"/>
                  </a:cubicBezTo>
                  <a:cubicBezTo>
                    <a:pt x="175" y="475"/>
                    <a:pt x="168" y="472"/>
                    <a:pt x="161" y="474"/>
                  </a:cubicBezTo>
                  <a:cubicBezTo>
                    <a:pt x="160" y="474"/>
                    <a:pt x="159" y="475"/>
                    <a:pt x="157" y="475"/>
                  </a:cubicBezTo>
                  <a:cubicBezTo>
                    <a:pt x="147" y="475"/>
                    <a:pt x="141" y="464"/>
                    <a:pt x="135" y="453"/>
                  </a:cubicBezTo>
                  <a:cubicBezTo>
                    <a:pt x="134" y="451"/>
                    <a:pt x="133" y="450"/>
                    <a:pt x="133" y="448"/>
                  </a:cubicBezTo>
                  <a:cubicBezTo>
                    <a:pt x="128" y="439"/>
                    <a:pt x="123" y="427"/>
                    <a:pt x="117" y="427"/>
                  </a:cubicBezTo>
                  <a:cubicBezTo>
                    <a:pt x="113" y="427"/>
                    <a:pt x="112" y="432"/>
                    <a:pt x="109" y="442"/>
                  </a:cubicBezTo>
                  <a:cubicBezTo>
                    <a:pt x="106" y="454"/>
                    <a:pt x="101" y="470"/>
                    <a:pt x="84" y="470"/>
                  </a:cubicBezTo>
                  <a:lnTo>
                    <a:pt x="70" y="469"/>
                  </a:lnTo>
                  <a:cubicBezTo>
                    <a:pt x="59" y="469"/>
                    <a:pt x="47" y="470"/>
                    <a:pt x="43" y="476"/>
                  </a:cubicBezTo>
                  <a:cubicBezTo>
                    <a:pt x="40" y="480"/>
                    <a:pt x="40" y="486"/>
                    <a:pt x="44" y="495"/>
                  </a:cubicBezTo>
                  <a:cubicBezTo>
                    <a:pt x="45" y="499"/>
                    <a:pt x="47" y="503"/>
                    <a:pt x="48" y="507"/>
                  </a:cubicBezTo>
                  <a:cubicBezTo>
                    <a:pt x="57" y="528"/>
                    <a:pt x="63" y="544"/>
                    <a:pt x="56" y="554"/>
                  </a:cubicBezTo>
                  <a:cubicBezTo>
                    <a:pt x="51" y="561"/>
                    <a:pt x="43" y="564"/>
                    <a:pt x="29" y="564"/>
                  </a:cubicBezTo>
                  <a:cubicBezTo>
                    <a:pt x="17" y="564"/>
                    <a:pt x="8" y="569"/>
                    <a:pt x="0" y="579"/>
                  </a:cubicBezTo>
                  <a:cubicBezTo>
                    <a:pt x="1" y="580"/>
                    <a:pt x="3" y="580"/>
                    <a:pt x="4" y="581"/>
                  </a:cubicBezTo>
                  <a:cubicBezTo>
                    <a:pt x="31" y="603"/>
                    <a:pt x="52" y="628"/>
                    <a:pt x="68" y="658"/>
                  </a:cubicBezTo>
                  <a:cubicBezTo>
                    <a:pt x="69" y="657"/>
                    <a:pt x="70" y="657"/>
                    <a:pt x="70" y="6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6" name="Freeform 53">
              <a:extLst>
                <a:ext uri="{FF2B5EF4-FFF2-40B4-BE49-F238E27FC236}">
                  <a16:creationId xmlns:a16="http://schemas.microsoft.com/office/drawing/2014/main" id="{64A9C0B0-E755-4278-AE35-27942398E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983" y="3494764"/>
              <a:ext cx="528007" cy="653891"/>
            </a:xfrm>
            <a:custGeom>
              <a:avLst/>
              <a:gdLst>
                <a:gd name="T0" fmla="*/ 1019 w 1239"/>
                <a:gd name="T1" fmla="*/ 1442 h 1534"/>
                <a:gd name="T2" fmla="*/ 1025 w 1239"/>
                <a:gd name="T3" fmla="*/ 1445 h 1534"/>
                <a:gd name="T4" fmla="*/ 1029 w 1239"/>
                <a:gd name="T5" fmla="*/ 1421 h 1534"/>
                <a:gd name="T6" fmla="*/ 954 w 1239"/>
                <a:gd name="T7" fmla="*/ 1332 h 1534"/>
                <a:gd name="T8" fmla="*/ 854 w 1239"/>
                <a:gd name="T9" fmla="*/ 1229 h 1534"/>
                <a:gd name="T10" fmla="*/ 831 w 1239"/>
                <a:gd name="T11" fmla="*/ 1165 h 1534"/>
                <a:gd name="T12" fmla="*/ 893 w 1239"/>
                <a:gd name="T13" fmla="*/ 1145 h 1534"/>
                <a:gd name="T14" fmla="*/ 919 w 1239"/>
                <a:gd name="T15" fmla="*/ 1024 h 1534"/>
                <a:gd name="T16" fmla="*/ 943 w 1239"/>
                <a:gd name="T17" fmla="*/ 968 h 1534"/>
                <a:gd name="T18" fmla="*/ 984 w 1239"/>
                <a:gd name="T19" fmla="*/ 882 h 1534"/>
                <a:gd name="T20" fmla="*/ 1062 w 1239"/>
                <a:gd name="T21" fmla="*/ 792 h 1534"/>
                <a:gd name="T22" fmla="*/ 1091 w 1239"/>
                <a:gd name="T23" fmla="*/ 703 h 1534"/>
                <a:gd name="T24" fmla="*/ 1082 w 1239"/>
                <a:gd name="T25" fmla="*/ 638 h 1534"/>
                <a:gd name="T26" fmla="*/ 1097 w 1239"/>
                <a:gd name="T27" fmla="*/ 595 h 1534"/>
                <a:gd name="T28" fmla="*/ 1151 w 1239"/>
                <a:gd name="T29" fmla="*/ 487 h 1534"/>
                <a:gd name="T30" fmla="*/ 1188 w 1239"/>
                <a:gd name="T31" fmla="*/ 462 h 1534"/>
                <a:gd name="T32" fmla="*/ 1197 w 1239"/>
                <a:gd name="T33" fmla="*/ 455 h 1534"/>
                <a:gd name="T34" fmla="*/ 1209 w 1239"/>
                <a:gd name="T35" fmla="*/ 446 h 1534"/>
                <a:gd name="T36" fmla="*/ 1220 w 1239"/>
                <a:gd name="T37" fmla="*/ 435 h 1534"/>
                <a:gd name="T38" fmla="*/ 1232 w 1239"/>
                <a:gd name="T39" fmla="*/ 421 h 1534"/>
                <a:gd name="T40" fmla="*/ 1195 w 1239"/>
                <a:gd name="T41" fmla="*/ 374 h 1534"/>
                <a:gd name="T42" fmla="*/ 1130 w 1239"/>
                <a:gd name="T43" fmla="*/ 124 h 1534"/>
                <a:gd name="T44" fmla="*/ 995 w 1239"/>
                <a:gd name="T45" fmla="*/ 23 h 1534"/>
                <a:gd name="T46" fmla="*/ 971 w 1239"/>
                <a:gd name="T47" fmla="*/ 41 h 1534"/>
                <a:gd name="T48" fmla="*/ 889 w 1239"/>
                <a:gd name="T49" fmla="*/ 113 h 1534"/>
                <a:gd name="T50" fmla="*/ 744 w 1239"/>
                <a:gd name="T51" fmla="*/ 89 h 1534"/>
                <a:gd name="T52" fmla="*/ 226 w 1239"/>
                <a:gd name="T53" fmla="*/ 95 h 1534"/>
                <a:gd name="T54" fmla="*/ 155 w 1239"/>
                <a:gd name="T55" fmla="*/ 286 h 1534"/>
                <a:gd name="T56" fmla="*/ 142 w 1239"/>
                <a:gd name="T57" fmla="*/ 585 h 1534"/>
                <a:gd name="T58" fmla="*/ 47 w 1239"/>
                <a:gd name="T59" fmla="*/ 674 h 1534"/>
                <a:gd name="T60" fmla="*/ 7 w 1239"/>
                <a:gd name="T61" fmla="*/ 732 h 1534"/>
                <a:gd name="T62" fmla="*/ 3 w 1239"/>
                <a:gd name="T63" fmla="*/ 810 h 1534"/>
                <a:gd name="T64" fmla="*/ 39 w 1239"/>
                <a:gd name="T65" fmla="*/ 861 h 1534"/>
                <a:gd name="T66" fmla="*/ 76 w 1239"/>
                <a:gd name="T67" fmla="*/ 924 h 1534"/>
                <a:gd name="T68" fmla="*/ 127 w 1239"/>
                <a:gd name="T69" fmla="*/ 1044 h 1534"/>
                <a:gd name="T70" fmla="*/ 111 w 1239"/>
                <a:gd name="T71" fmla="*/ 1118 h 1534"/>
                <a:gd name="T72" fmla="*/ 158 w 1239"/>
                <a:gd name="T73" fmla="*/ 1152 h 1534"/>
                <a:gd name="T74" fmla="*/ 254 w 1239"/>
                <a:gd name="T75" fmla="*/ 1233 h 1534"/>
                <a:gd name="T76" fmla="*/ 329 w 1239"/>
                <a:gd name="T77" fmla="*/ 1327 h 1534"/>
                <a:gd name="T78" fmla="*/ 398 w 1239"/>
                <a:gd name="T79" fmla="*/ 1405 h 1534"/>
                <a:gd name="T80" fmla="*/ 406 w 1239"/>
                <a:gd name="T81" fmla="*/ 1410 h 1534"/>
                <a:gd name="T82" fmla="*/ 414 w 1239"/>
                <a:gd name="T83" fmla="*/ 1419 h 1534"/>
                <a:gd name="T84" fmla="*/ 472 w 1239"/>
                <a:gd name="T85" fmla="*/ 1469 h 1534"/>
                <a:gd name="T86" fmla="*/ 509 w 1239"/>
                <a:gd name="T87" fmla="*/ 1453 h 1534"/>
                <a:gd name="T88" fmla="*/ 576 w 1239"/>
                <a:gd name="T89" fmla="*/ 1457 h 1534"/>
                <a:gd name="T90" fmla="*/ 589 w 1239"/>
                <a:gd name="T91" fmla="*/ 1467 h 1534"/>
                <a:gd name="T92" fmla="*/ 602 w 1239"/>
                <a:gd name="T93" fmla="*/ 1477 h 1534"/>
                <a:gd name="T94" fmla="*/ 623 w 1239"/>
                <a:gd name="T95" fmla="*/ 1495 h 1534"/>
                <a:gd name="T96" fmla="*/ 642 w 1239"/>
                <a:gd name="T97" fmla="*/ 1511 h 1534"/>
                <a:gd name="T98" fmla="*/ 662 w 1239"/>
                <a:gd name="T99" fmla="*/ 1529 h 1534"/>
                <a:gd name="T100" fmla="*/ 698 w 1239"/>
                <a:gd name="T101" fmla="*/ 1518 h 1534"/>
                <a:gd name="T102" fmla="*/ 710 w 1239"/>
                <a:gd name="T103" fmla="*/ 1515 h 1534"/>
                <a:gd name="T104" fmla="*/ 747 w 1239"/>
                <a:gd name="T105" fmla="*/ 1526 h 1534"/>
                <a:gd name="T106" fmla="*/ 805 w 1239"/>
                <a:gd name="T107" fmla="*/ 1511 h 1534"/>
                <a:gd name="T108" fmla="*/ 848 w 1239"/>
                <a:gd name="T109" fmla="*/ 1517 h 1534"/>
                <a:gd name="T110" fmla="*/ 890 w 1239"/>
                <a:gd name="T111" fmla="*/ 1485 h 1534"/>
                <a:gd name="T112" fmla="*/ 964 w 1239"/>
                <a:gd name="T113" fmla="*/ 143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39" h="1534">
                  <a:moveTo>
                    <a:pt x="964" y="1431"/>
                  </a:moveTo>
                  <a:cubicBezTo>
                    <a:pt x="990" y="1426"/>
                    <a:pt x="1007" y="1428"/>
                    <a:pt x="1015" y="1438"/>
                  </a:cubicBezTo>
                  <a:cubicBezTo>
                    <a:pt x="1016" y="1439"/>
                    <a:pt x="1018" y="1440"/>
                    <a:pt x="1019" y="1442"/>
                  </a:cubicBezTo>
                  <a:cubicBezTo>
                    <a:pt x="1020" y="1442"/>
                    <a:pt x="1022" y="1443"/>
                    <a:pt x="1023" y="1443"/>
                  </a:cubicBezTo>
                  <a:cubicBezTo>
                    <a:pt x="1023" y="1444"/>
                    <a:pt x="1024" y="1444"/>
                    <a:pt x="1025" y="1445"/>
                  </a:cubicBezTo>
                  <a:lnTo>
                    <a:pt x="1025" y="1445"/>
                  </a:lnTo>
                  <a:cubicBezTo>
                    <a:pt x="1025" y="1442"/>
                    <a:pt x="1026" y="1440"/>
                    <a:pt x="1026" y="1438"/>
                  </a:cubicBezTo>
                  <a:cubicBezTo>
                    <a:pt x="1026" y="1437"/>
                    <a:pt x="1026" y="1435"/>
                    <a:pt x="1026" y="1434"/>
                  </a:cubicBezTo>
                  <a:cubicBezTo>
                    <a:pt x="1027" y="1429"/>
                    <a:pt x="1028" y="1425"/>
                    <a:pt x="1029" y="1421"/>
                  </a:cubicBezTo>
                  <a:cubicBezTo>
                    <a:pt x="1031" y="1409"/>
                    <a:pt x="1033" y="1395"/>
                    <a:pt x="1032" y="1392"/>
                  </a:cubicBezTo>
                  <a:cubicBezTo>
                    <a:pt x="1032" y="1392"/>
                    <a:pt x="1032" y="1392"/>
                    <a:pt x="1031" y="1392"/>
                  </a:cubicBezTo>
                  <a:cubicBezTo>
                    <a:pt x="1008" y="1392"/>
                    <a:pt x="969" y="1371"/>
                    <a:pt x="954" y="1332"/>
                  </a:cubicBezTo>
                  <a:cubicBezTo>
                    <a:pt x="947" y="1312"/>
                    <a:pt x="931" y="1296"/>
                    <a:pt x="916" y="1281"/>
                  </a:cubicBezTo>
                  <a:cubicBezTo>
                    <a:pt x="904" y="1269"/>
                    <a:pt x="893" y="1258"/>
                    <a:pt x="888" y="1247"/>
                  </a:cubicBezTo>
                  <a:cubicBezTo>
                    <a:pt x="885" y="1237"/>
                    <a:pt x="869" y="1233"/>
                    <a:pt x="854" y="1229"/>
                  </a:cubicBezTo>
                  <a:cubicBezTo>
                    <a:pt x="838" y="1225"/>
                    <a:pt x="823" y="1221"/>
                    <a:pt x="818" y="1210"/>
                  </a:cubicBezTo>
                  <a:cubicBezTo>
                    <a:pt x="811" y="1196"/>
                    <a:pt x="818" y="1189"/>
                    <a:pt x="823" y="1183"/>
                  </a:cubicBezTo>
                  <a:cubicBezTo>
                    <a:pt x="827" y="1178"/>
                    <a:pt x="831" y="1173"/>
                    <a:pt x="831" y="1165"/>
                  </a:cubicBezTo>
                  <a:cubicBezTo>
                    <a:pt x="831" y="1145"/>
                    <a:pt x="858" y="1145"/>
                    <a:pt x="866" y="1145"/>
                  </a:cubicBezTo>
                  <a:cubicBezTo>
                    <a:pt x="872" y="1145"/>
                    <a:pt x="877" y="1145"/>
                    <a:pt x="882" y="1145"/>
                  </a:cubicBezTo>
                  <a:cubicBezTo>
                    <a:pt x="886" y="1145"/>
                    <a:pt x="890" y="1145"/>
                    <a:pt x="893" y="1145"/>
                  </a:cubicBezTo>
                  <a:cubicBezTo>
                    <a:pt x="894" y="1146"/>
                    <a:pt x="894" y="1145"/>
                    <a:pt x="895" y="1145"/>
                  </a:cubicBezTo>
                  <a:cubicBezTo>
                    <a:pt x="898" y="1138"/>
                    <a:pt x="902" y="1095"/>
                    <a:pt x="902" y="1065"/>
                  </a:cubicBezTo>
                  <a:cubicBezTo>
                    <a:pt x="902" y="1051"/>
                    <a:pt x="911" y="1037"/>
                    <a:pt x="919" y="1024"/>
                  </a:cubicBezTo>
                  <a:cubicBezTo>
                    <a:pt x="927" y="1011"/>
                    <a:pt x="931" y="1003"/>
                    <a:pt x="927" y="999"/>
                  </a:cubicBezTo>
                  <a:cubicBezTo>
                    <a:pt x="923" y="995"/>
                    <a:pt x="921" y="990"/>
                    <a:pt x="922" y="986"/>
                  </a:cubicBezTo>
                  <a:cubicBezTo>
                    <a:pt x="923" y="978"/>
                    <a:pt x="932" y="973"/>
                    <a:pt x="943" y="968"/>
                  </a:cubicBezTo>
                  <a:cubicBezTo>
                    <a:pt x="949" y="965"/>
                    <a:pt x="956" y="961"/>
                    <a:pt x="961" y="957"/>
                  </a:cubicBezTo>
                  <a:cubicBezTo>
                    <a:pt x="968" y="951"/>
                    <a:pt x="970" y="939"/>
                    <a:pt x="971" y="925"/>
                  </a:cubicBezTo>
                  <a:cubicBezTo>
                    <a:pt x="972" y="910"/>
                    <a:pt x="973" y="893"/>
                    <a:pt x="984" y="882"/>
                  </a:cubicBezTo>
                  <a:cubicBezTo>
                    <a:pt x="991" y="875"/>
                    <a:pt x="998" y="864"/>
                    <a:pt x="1004" y="854"/>
                  </a:cubicBezTo>
                  <a:cubicBezTo>
                    <a:pt x="1015" y="838"/>
                    <a:pt x="1024" y="824"/>
                    <a:pt x="1035" y="824"/>
                  </a:cubicBezTo>
                  <a:cubicBezTo>
                    <a:pt x="1047" y="824"/>
                    <a:pt x="1062" y="807"/>
                    <a:pt x="1062" y="792"/>
                  </a:cubicBezTo>
                  <a:cubicBezTo>
                    <a:pt x="1062" y="783"/>
                    <a:pt x="1068" y="772"/>
                    <a:pt x="1074" y="759"/>
                  </a:cubicBezTo>
                  <a:cubicBezTo>
                    <a:pt x="1083" y="741"/>
                    <a:pt x="1093" y="721"/>
                    <a:pt x="1091" y="703"/>
                  </a:cubicBezTo>
                  <a:lnTo>
                    <a:pt x="1091" y="703"/>
                  </a:lnTo>
                  <a:lnTo>
                    <a:pt x="1091" y="702"/>
                  </a:lnTo>
                  <a:cubicBezTo>
                    <a:pt x="1090" y="697"/>
                    <a:pt x="1089" y="691"/>
                    <a:pt x="1088" y="685"/>
                  </a:cubicBezTo>
                  <a:cubicBezTo>
                    <a:pt x="1085" y="670"/>
                    <a:pt x="1082" y="653"/>
                    <a:pt x="1082" y="638"/>
                  </a:cubicBezTo>
                  <a:cubicBezTo>
                    <a:pt x="1082" y="637"/>
                    <a:pt x="1082" y="636"/>
                    <a:pt x="1083" y="635"/>
                  </a:cubicBezTo>
                  <a:cubicBezTo>
                    <a:pt x="1083" y="632"/>
                    <a:pt x="1083" y="629"/>
                    <a:pt x="1083" y="626"/>
                  </a:cubicBezTo>
                  <a:cubicBezTo>
                    <a:pt x="1085" y="615"/>
                    <a:pt x="1089" y="604"/>
                    <a:pt x="1097" y="595"/>
                  </a:cubicBezTo>
                  <a:cubicBezTo>
                    <a:pt x="1111" y="577"/>
                    <a:pt x="1120" y="562"/>
                    <a:pt x="1123" y="548"/>
                  </a:cubicBezTo>
                  <a:cubicBezTo>
                    <a:pt x="1125" y="540"/>
                    <a:pt x="1126" y="532"/>
                    <a:pt x="1124" y="524"/>
                  </a:cubicBezTo>
                  <a:cubicBezTo>
                    <a:pt x="1120" y="504"/>
                    <a:pt x="1137" y="495"/>
                    <a:pt x="1151" y="487"/>
                  </a:cubicBezTo>
                  <a:cubicBezTo>
                    <a:pt x="1158" y="484"/>
                    <a:pt x="1164" y="480"/>
                    <a:pt x="1168" y="476"/>
                  </a:cubicBezTo>
                  <a:cubicBezTo>
                    <a:pt x="1171" y="473"/>
                    <a:pt x="1176" y="470"/>
                    <a:pt x="1182" y="466"/>
                  </a:cubicBezTo>
                  <a:cubicBezTo>
                    <a:pt x="1184" y="465"/>
                    <a:pt x="1186" y="463"/>
                    <a:pt x="1188" y="462"/>
                  </a:cubicBezTo>
                  <a:cubicBezTo>
                    <a:pt x="1189" y="461"/>
                    <a:pt x="1189" y="461"/>
                    <a:pt x="1190" y="461"/>
                  </a:cubicBezTo>
                  <a:cubicBezTo>
                    <a:pt x="1191" y="460"/>
                    <a:pt x="1193" y="458"/>
                    <a:pt x="1195" y="457"/>
                  </a:cubicBezTo>
                  <a:cubicBezTo>
                    <a:pt x="1196" y="457"/>
                    <a:pt x="1196" y="456"/>
                    <a:pt x="1197" y="455"/>
                  </a:cubicBezTo>
                  <a:cubicBezTo>
                    <a:pt x="1199" y="454"/>
                    <a:pt x="1200" y="453"/>
                    <a:pt x="1202" y="452"/>
                  </a:cubicBezTo>
                  <a:cubicBezTo>
                    <a:pt x="1203" y="451"/>
                    <a:pt x="1204" y="450"/>
                    <a:pt x="1205" y="449"/>
                  </a:cubicBezTo>
                  <a:cubicBezTo>
                    <a:pt x="1206" y="448"/>
                    <a:pt x="1208" y="447"/>
                    <a:pt x="1209" y="446"/>
                  </a:cubicBezTo>
                  <a:cubicBezTo>
                    <a:pt x="1210" y="445"/>
                    <a:pt x="1211" y="444"/>
                    <a:pt x="1212" y="443"/>
                  </a:cubicBezTo>
                  <a:cubicBezTo>
                    <a:pt x="1214" y="441"/>
                    <a:pt x="1215" y="440"/>
                    <a:pt x="1217" y="439"/>
                  </a:cubicBezTo>
                  <a:cubicBezTo>
                    <a:pt x="1218" y="438"/>
                    <a:pt x="1219" y="436"/>
                    <a:pt x="1220" y="435"/>
                  </a:cubicBezTo>
                  <a:cubicBezTo>
                    <a:pt x="1221" y="434"/>
                    <a:pt x="1223" y="432"/>
                    <a:pt x="1224" y="431"/>
                  </a:cubicBezTo>
                  <a:cubicBezTo>
                    <a:pt x="1225" y="429"/>
                    <a:pt x="1227" y="428"/>
                    <a:pt x="1228" y="427"/>
                  </a:cubicBezTo>
                  <a:cubicBezTo>
                    <a:pt x="1229" y="425"/>
                    <a:pt x="1230" y="423"/>
                    <a:pt x="1232" y="421"/>
                  </a:cubicBezTo>
                  <a:cubicBezTo>
                    <a:pt x="1233" y="420"/>
                    <a:pt x="1234" y="418"/>
                    <a:pt x="1235" y="417"/>
                  </a:cubicBezTo>
                  <a:cubicBezTo>
                    <a:pt x="1236" y="416"/>
                    <a:pt x="1237" y="414"/>
                    <a:pt x="1238" y="413"/>
                  </a:cubicBezTo>
                  <a:cubicBezTo>
                    <a:pt x="1222" y="394"/>
                    <a:pt x="1205" y="379"/>
                    <a:pt x="1195" y="374"/>
                  </a:cubicBezTo>
                  <a:cubicBezTo>
                    <a:pt x="1166" y="361"/>
                    <a:pt x="1147" y="312"/>
                    <a:pt x="1147" y="249"/>
                  </a:cubicBezTo>
                  <a:cubicBezTo>
                    <a:pt x="1147" y="206"/>
                    <a:pt x="1139" y="170"/>
                    <a:pt x="1134" y="146"/>
                  </a:cubicBezTo>
                  <a:cubicBezTo>
                    <a:pt x="1132" y="136"/>
                    <a:pt x="1130" y="129"/>
                    <a:pt x="1130" y="124"/>
                  </a:cubicBezTo>
                  <a:cubicBezTo>
                    <a:pt x="1128" y="107"/>
                    <a:pt x="1100" y="68"/>
                    <a:pt x="1066" y="49"/>
                  </a:cubicBezTo>
                  <a:cubicBezTo>
                    <a:pt x="1045" y="38"/>
                    <a:pt x="1031" y="21"/>
                    <a:pt x="1024" y="0"/>
                  </a:cubicBezTo>
                  <a:cubicBezTo>
                    <a:pt x="1010" y="19"/>
                    <a:pt x="1007" y="23"/>
                    <a:pt x="995" y="23"/>
                  </a:cubicBezTo>
                  <a:lnTo>
                    <a:pt x="991" y="23"/>
                  </a:lnTo>
                  <a:cubicBezTo>
                    <a:pt x="989" y="23"/>
                    <a:pt x="986" y="23"/>
                    <a:pt x="983" y="23"/>
                  </a:cubicBezTo>
                  <a:cubicBezTo>
                    <a:pt x="978" y="23"/>
                    <a:pt x="975" y="29"/>
                    <a:pt x="971" y="41"/>
                  </a:cubicBezTo>
                  <a:cubicBezTo>
                    <a:pt x="965" y="56"/>
                    <a:pt x="958" y="77"/>
                    <a:pt x="934" y="77"/>
                  </a:cubicBezTo>
                  <a:cubicBezTo>
                    <a:pt x="917" y="77"/>
                    <a:pt x="914" y="85"/>
                    <a:pt x="910" y="95"/>
                  </a:cubicBezTo>
                  <a:cubicBezTo>
                    <a:pt x="907" y="103"/>
                    <a:pt x="902" y="113"/>
                    <a:pt x="889" y="113"/>
                  </a:cubicBezTo>
                  <a:cubicBezTo>
                    <a:pt x="868" y="113"/>
                    <a:pt x="851" y="97"/>
                    <a:pt x="845" y="90"/>
                  </a:cubicBezTo>
                  <a:lnTo>
                    <a:pt x="746" y="90"/>
                  </a:lnTo>
                  <a:lnTo>
                    <a:pt x="744" y="89"/>
                  </a:lnTo>
                  <a:cubicBezTo>
                    <a:pt x="740" y="84"/>
                    <a:pt x="723" y="71"/>
                    <a:pt x="716" y="76"/>
                  </a:cubicBezTo>
                  <a:lnTo>
                    <a:pt x="687" y="95"/>
                  </a:lnTo>
                  <a:lnTo>
                    <a:pt x="226" y="95"/>
                  </a:lnTo>
                  <a:lnTo>
                    <a:pt x="226" y="255"/>
                  </a:lnTo>
                  <a:lnTo>
                    <a:pt x="155" y="255"/>
                  </a:lnTo>
                  <a:lnTo>
                    <a:pt x="155" y="286"/>
                  </a:lnTo>
                  <a:lnTo>
                    <a:pt x="155" y="300"/>
                  </a:lnTo>
                  <a:lnTo>
                    <a:pt x="155" y="499"/>
                  </a:lnTo>
                  <a:cubicBezTo>
                    <a:pt x="157" y="528"/>
                    <a:pt x="158" y="579"/>
                    <a:pt x="142" y="585"/>
                  </a:cubicBezTo>
                  <a:lnTo>
                    <a:pt x="137" y="586"/>
                  </a:lnTo>
                  <a:cubicBezTo>
                    <a:pt x="123" y="591"/>
                    <a:pt x="80" y="604"/>
                    <a:pt x="80" y="621"/>
                  </a:cubicBezTo>
                  <a:cubicBezTo>
                    <a:pt x="80" y="643"/>
                    <a:pt x="76" y="668"/>
                    <a:pt x="47" y="674"/>
                  </a:cubicBezTo>
                  <a:cubicBezTo>
                    <a:pt x="41" y="675"/>
                    <a:pt x="40" y="682"/>
                    <a:pt x="39" y="695"/>
                  </a:cubicBezTo>
                  <a:cubicBezTo>
                    <a:pt x="38" y="709"/>
                    <a:pt x="36" y="731"/>
                    <a:pt x="13" y="731"/>
                  </a:cubicBezTo>
                  <a:cubicBezTo>
                    <a:pt x="8" y="731"/>
                    <a:pt x="7" y="732"/>
                    <a:pt x="7" y="732"/>
                  </a:cubicBezTo>
                  <a:cubicBezTo>
                    <a:pt x="6" y="734"/>
                    <a:pt x="9" y="741"/>
                    <a:pt x="11" y="745"/>
                  </a:cubicBezTo>
                  <a:cubicBezTo>
                    <a:pt x="17" y="757"/>
                    <a:pt x="24" y="774"/>
                    <a:pt x="12" y="786"/>
                  </a:cubicBezTo>
                  <a:cubicBezTo>
                    <a:pt x="4" y="794"/>
                    <a:pt x="0" y="803"/>
                    <a:pt x="3" y="810"/>
                  </a:cubicBezTo>
                  <a:cubicBezTo>
                    <a:pt x="5" y="815"/>
                    <a:pt x="10" y="818"/>
                    <a:pt x="17" y="818"/>
                  </a:cubicBezTo>
                  <a:cubicBezTo>
                    <a:pt x="24" y="818"/>
                    <a:pt x="30" y="820"/>
                    <a:pt x="33" y="824"/>
                  </a:cubicBezTo>
                  <a:cubicBezTo>
                    <a:pt x="41" y="832"/>
                    <a:pt x="40" y="845"/>
                    <a:pt x="39" y="861"/>
                  </a:cubicBezTo>
                  <a:cubicBezTo>
                    <a:pt x="38" y="867"/>
                    <a:pt x="38" y="874"/>
                    <a:pt x="38" y="880"/>
                  </a:cubicBezTo>
                  <a:cubicBezTo>
                    <a:pt x="38" y="904"/>
                    <a:pt x="72" y="922"/>
                    <a:pt x="72" y="922"/>
                  </a:cubicBezTo>
                  <a:lnTo>
                    <a:pt x="76" y="924"/>
                  </a:lnTo>
                  <a:lnTo>
                    <a:pt x="66" y="959"/>
                  </a:lnTo>
                  <a:cubicBezTo>
                    <a:pt x="77" y="971"/>
                    <a:pt x="117" y="1020"/>
                    <a:pt x="122" y="1034"/>
                  </a:cubicBezTo>
                  <a:cubicBezTo>
                    <a:pt x="123" y="1036"/>
                    <a:pt x="125" y="1040"/>
                    <a:pt x="127" y="1044"/>
                  </a:cubicBezTo>
                  <a:cubicBezTo>
                    <a:pt x="134" y="1058"/>
                    <a:pt x="143" y="1076"/>
                    <a:pt x="138" y="1091"/>
                  </a:cubicBezTo>
                  <a:cubicBezTo>
                    <a:pt x="136" y="1098"/>
                    <a:pt x="131" y="1103"/>
                    <a:pt x="124" y="1107"/>
                  </a:cubicBezTo>
                  <a:cubicBezTo>
                    <a:pt x="116" y="1110"/>
                    <a:pt x="112" y="1115"/>
                    <a:pt x="111" y="1118"/>
                  </a:cubicBezTo>
                  <a:cubicBezTo>
                    <a:pt x="111" y="1120"/>
                    <a:pt x="113" y="1123"/>
                    <a:pt x="114" y="1124"/>
                  </a:cubicBezTo>
                  <a:lnTo>
                    <a:pt x="149" y="1129"/>
                  </a:lnTo>
                  <a:lnTo>
                    <a:pt x="158" y="1152"/>
                  </a:lnTo>
                  <a:cubicBezTo>
                    <a:pt x="169" y="1153"/>
                    <a:pt x="199" y="1158"/>
                    <a:pt x="220" y="1182"/>
                  </a:cubicBezTo>
                  <a:cubicBezTo>
                    <a:pt x="226" y="1190"/>
                    <a:pt x="232" y="1196"/>
                    <a:pt x="236" y="1201"/>
                  </a:cubicBezTo>
                  <a:cubicBezTo>
                    <a:pt x="248" y="1214"/>
                    <a:pt x="254" y="1221"/>
                    <a:pt x="254" y="1233"/>
                  </a:cubicBezTo>
                  <a:cubicBezTo>
                    <a:pt x="254" y="1239"/>
                    <a:pt x="260" y="1243"/>
                    <a:pt x="272" y="1251"/>
                  </a:cubicBezTo>
                  <a:cubicBezTo>
                    <a:pt x="279" y="1256"/>
                    <a:pt x="289" y="1262"/>
                    <a:pt x="299" y="1271"/>
                  </a:cubicBezTo>
                  <a:cubicBezTo>
                    <a:pt x="329" y="1296"/>
                    <a:pt x="329" y="1313"/>
                    <a:pt x="329" y="1327"/>
                  </a:cubicBezTo>
                  <a:cubicBezTo>
                    <a:pt x="330" y="1333"/>
                    <a:pt x="353" y="1348"/>
                    <a:pt x="378" y="1359"/>
                  </a:cubicBezTo>
                  <a:lnTo>
                    <a:pt x="380" y="1360"/>
                  </a:lnTo>
                  <a:lnTo>
                    <a:pt x="398" y="1405"/>
                  </a:lnTo>
                  <a:cubicBezTo>
                    <a:pt x="398" y="1405"/>
                    <a:pt x="399" y="1406"/>
                    <a:pt x="400" y="1406"/>
                  </a:cubicBezTo>
                  <a:cubicBezTo>
                    <a:pt x="401" y="1407"/>
                    <a:pt x="401" y="1407"/>
                    <a:pt x="402" y="1408"/>
                  </a:cubicBezTo>
                  <a:cubicBezTo>
                    <a:pt x="403" y="1408"/>
                    <a:pt x="405" y="1409"/>
                    <a:pt x="406" y="1410"/>
                  </a:cubicBezTo>
                  <a:cubicBezTo>
                    <a:pt x="407" y="1411"/>
                    <a:pt x="407" y="1412"/>
                    <a:pt x="408" y="1412"/>
                  </a:cubicBezTo>
                  <a:cubicBezTo>
                    <a:pt x="410" y="1414"/>
                    <a:pt x="411" y="1415"/>
                    <a:pt x="412" y="1416"/>
                  </a:cubicBezTo>
                  <a:cubicBezTo>
                    <a:pt x="412" y="1417"/>
                    <a:pt x="413" y="1418"/>
                    <a:pt x="414" y="1419"/>
                  </a:cubicBezTo>
                  <a:cubicBezTo>
                    <a:pt x="415" y="1421"/>
                    <a:pt x="417" y="1424"/>
                    <a:pt x="418" y="1427"/>
                  </a:cubicBezTo>
                  <a:cubicBezTo>
                    <a:pt x="427" y="1448"/>
                    <a:pt x="448" y="1461"/>
                    <a:pt x="449" y="1461"/>
                  </a:cubicBezTo>
                  <a:cubicBezTo>
                    <a:pt x="449" y="1462"/>
                    <a:pt x="460" y="1469"/>
                    <a:pt x="472" y="1469"/>
                  </a:cubicBezTo>
                  <a:cubicBezTo>
                    <a:pt x="474" y="1469"/>
                    <a:pt x="475" y="1469"/>
                    <a:pt x="477" y="1469"/>
                  </a:cubicBezTo>
                  <a:cubicBezTo>
                    <a:pt x="481" y="1468"/>
                    <a:pt x="485" y="1466"/>
                    <a:pt x="489" y="1462"/>
                  </a:cubicBezTo>
                  <a:cubicBezTo>
                    <a:pt x="495" y="1456"/>
                    <a:pt x="502" y="1453"/>
                    <a:pt x="509" y="1453"/>
                  </a:cubicBezTo>
                  <a:cubicBezTo>
                    <a:pt x="521" y="1453"/>
                    <a:pt x="530" y="1460"/>
                    <a:pt x="536" y="1464"/>
                  </a:cubicBezTo>
                  <a:cubicBezTo>
                    <a:pt x="541" y="1460"/>
                    <a:pt x="553" y="1453"/>
                    <a:pt x="564" y="1453"/>
                  </a:cubicBezTo>
                  <a:cubicBezTo>
                    <a:pt x="568" y="1453"/>
                    <a:pt x="573" y="1455"/>
                    <a:pt x="576" y="1457"/>
                  </a:cubicBezTo>
                  <a:cubicBezTo>
                    <a:pt x="578" y="1458"/>
                    <a:pt x="579" y="1459"/>
                    <a:pt x="581" y="1461"/>
                  </a:cubicBezTo>
                  <a:cubicBezTo>
                    <a:pt x="582" y="1461"/>
                    <a:pt x="583" y="1462"/>
                    <a:pt x="584" y="1463"/>
                  </a:cubicBezTo>
                  <a:cubicBezTo>
                    <a:pt x="586" y="1464"/>
                    <a:pt x="587" y="1465"/>
                    <a:pt x="589" y="1467"/>
                  </a:cubicBezTo>
                  <a:cubicBezTo>
                    <a:pt x="590" y="1467"/>
                    <a:pt x="591" y="1468"/>
                    <a:pt x="592" y="1469"/>
                  </a:cubicBezTo>
                  <a:cubicBezTo>
                    <a:pt x="595" y="1471"/>
                    <a:pt x="597" y="1473"/>
                    <a:pt x="599" y="1475"/>
                  </a:cubicBezTo>
                  <a:cubicBezTo>
                    <a:pt x="600" y="1475"/>
                    <a:pt x="601" y="1476"/>
                    <a:pt x="602" y="1477"/>
                  </a:cubicBezTo>
                  <a:cubicBezTo>
                    <a:pt x="605" y="1479"/>
                    <a:pt x="608" y="1482"/>
                    <a:pt x="610" y="1484"/>
                  </a:cubicBezTo>
                  <a:cubicBezTo>
                    <a:pt x="612" y="1485"/>
                    <a:pt x="613" y="1486"/>
                    <a:pt x="615" y="1488"/>
                  </a:cubicBezTo>
                  <a:cubicBezTo>
                    <a:pt x="617" y="1490"/>
                    <a:pt x="620" y="1492"/>
                    <a:pt x="623" y="1495"/>
                  </a:cubicBezTo>
                  <a:cubicBezTo>
                    <a:pt x="625" y="1496"/>
                    <a:pt x="626" y="1498"/>
                    <a:pt x="628" y="1499"/>
                  </a:cubicBezTo>
                  <a:cubicBezTo>
                    <a:pt x="631" y="1501"/>
                    <a:pt x="634" y="1504"/>
                    <a:pt x="637" y="1506"/>
                  </a:cubicBezTo>
                  <a:cubicBezTo>
                    <a:pt x="638" y="1508"/>
                    <a:pt x="640" y="1510"/>
                    <a:pt x="642" y="1511"/>
                  </a:cubicBezTo>
                  <a:cubicBezTo>
                    <a:pt x="645" y="1514"/>
                    <a:pt x="647" y="1516"/>
                    <a:pt x="650" y="1518"/>
                  </a:cubicBezTo>
                  <a:cubicBezTo>
                    <a:pt x="652" y="1520"/>
                    <a:pt x="654" y="1522"/>
                    <a:pt x="656" y="1524"/>
                  </a:cubicBezTo>
                  <a:cubicBezTo>
                    <a:pt x="658" y="1526"/>
                    <a:pt x="660" y="1528"/>
                    <a:pt x="662" y="1529"/>
                  </a:cubicBezTo>
                  <a:lnTo>
                    <a:pt x="663" y="1529"/>
                  </a:lnTo>
                  <a:cubicBezTo>
                    <a:pt x="669" y="1527"/>
                    <a:pt x="682" y="1522"/>
                    <a:pt x="695" y="1519"/>
                  </a:cubicBezTo>
                  <a:cubicBezTo>
                    <a:pt x="696" y="1518"/>
                    <a:pt x="697" y="1518"/>
                    <a:pt x="698" y="1518"/>
                  </a:cubicBezTo>
                  <a:cubicBezTo>
                    <a:pt x="700" y="1517"/>
                    <a:pt x="701" y="1517"/>
                    <a:pt x="703" y="1517"/>
                  </a:cubicBezTo>
                  <a:cubicBezTo>
                    <a:pt x="704" y="1516"/>
                    <a:pt x="706" y="1516"/>
                    <a:pt x="707" y="1516"/>
                  </a:cubicBezTo>
                  <a:cubicBezTo>
                    <a:pt x="708" y="1515"/>
                    <a:pt x="709" y="1515"/>
                    <a:pt x="710" y="1515"/>
                  </a:cubicBezTo>
                  <a:cubicBezTo>
                    <a:pt x="713" y="1514"/>
                    <a:pt x="715" y="1514"/>
                    <a:pt x="717" y="1514"/>
                  </a:cubicBezTo>
                  <a:lnTo>
                    <a:pt x="719" y="1514"/>
                  </a:lnTo>
                  <a:cubicBezTo>
                    <a:pt x="729" y="1514"/>
                    <a:pt x="739" y="1520"/>
                    <a:pt x="747" y="1526"/>
                  </a:cubicBezTo>
                  <a:cubicBezTo>
                    <a:pt x="749" y="1527"/>
                    <a:pt x="751" y="1528"/>
                    <a:pt x="753" y="1529"/>
                  </a:cubicBezTo>
                  <a:cubicBezTo>
                    <a:pt x="756" y="1531"/>
                    <a:pt x="759" y="1533"/>
                    <a:pt x="761" y="1533"/>
                  </a:cubicBezTo>
                  <a:cubicBezTo>
                    <a:pt x="766" y="1524"/>
                    <a:pt x="788" y="1513"/>
                    <a:pt x="805" y="1511"/>
                  </a:cubicBezTo>
                  <a:cubicBezTo>
                    <a:pt x="808" y="1511"/>
                    <a:pt x="810" y="1510"/>
                    <a:pt x="812" y="1510"/>
                  </a:cubicBezTo>
                  <a:cubicBezTo>
                    <a:pt x="817" y="1510"/>
                    <a:pt x="820" y="1511"/>
                    <a:pt x="824" y="1513"/>
                  </a:cubicBezTo>
                  <a:cubicBezTo>
                    <a:pt x="829" y="1515"/>
                    <a:pt x="839" y="1517"/>
                    <a:pt x="848" y="1517"/>
                  </a:cubicBezTo>
                  <a:cubicBezTo>
                    <a:pt x="858" y="1517"/>
                    <a:pt x="862" y="1515"/>
                    <a:pt x="862" y="1514"/>
                  </a:cubicBezTo>
                  <a:cubicBezTo>
                    <a:pt x="864" y="1505"/>
                    <a:pt x="872" y="1499"/>
                    <a:pt x="882" y="1492"/>
                  </a:cubicBezTo>
                  <a:cubicBezTo>
                    <a:pt x="885" y="1490"/>
                    <a:pt x="887" y="1488"/>
                    <a:pt x="890" y="1485"/>
                  </a:cubicBezTo>
                  <a:lnTo>
                    <a:pt x="890" y="1485"/>
                  </a:lnTo>
                  <a:cubicBezTo>
                    <a:pt x="892" y="1484"/>
                    <a:pt x="897" y="1479"/>
                    <a:pt x="898" y="1476"/>
                  </a:cubicBezTo>
                  <a:cubicBezTo>
                    <a:pt x="902" y="1458"/>
                    <a:pt x="948" y="1434"/>
                    <a:pt x="964" y="14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7" name="Freeform 54">
              <a:extLst>
                <a:ext uri="{FF2B5EF4-FFF2-40B4-BE49-F238E27FC236}">
                  <a16:creationId xmlns:a16="http://schemas.microsoft.com/office/drawing/2014/main" id="{1B7073E6-C844-4DA5-80B0-2546C2D48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1628" y="3669511"/>
              <a:ext cx="1879" cy="1879"/>
            </a:xfrm>
            <a:custGeom>
              <a:avLst/>
              <a:gdLst>
                <a:gd name="T0" fmla="*/ 3 w 4"/>
                <a:gd name="T1" fmla="*/ 3 h 4"/>
                <a:gd name="T2" fmla="*/ 3 w 4"/>
                <a:gd name="T3" fmla="*/ 3 h 4"/>
                <a:gd name="T4" fmla="*/ 0 w 4"/>
                <a:gd name="T5" fmla="*/ 0 h 4"/>
                <a:gd name="T6" fmla="*/ 3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3" y="3"/>
                  </a:ln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8" name="Freeform 55">
              <a:extLst>
                <a:ext uri="{FF2B5EF4-FFF2-40B4-BE49-F238E27FC236}">
                  <a16:creationId xmlns:a16="http://schemas.microsoft.com/office/drawing/2014/main" id="{BD96DE57-702F-4894-9408-8562B652D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4973" y="3853653"/>
              <a:ext cx="54492" cy="54490"/>
            </a:xfrm>
            <a:custGeom>
              <a:avLst/>
              <a:gdLst>
                <a:gd name="T0" fmla="*/ 126 w 129"/>
                <a:gd name="T1" fmla="*/ 36 h 129"/>
                <a:gd name="T2" fmla="*/ 109 w 129"/>
                <a:gd name="T3" fmla="*/ 6 h 129"/>
                <a:gd name="T4" fmla="*/ 102 w 129"/>
                <a:gd name="T5" fmla="*/ 0 h 129"/>
                <a:gd name="T6" fmla="*/ 99 w 129"/>
                <a:gd name="T7" fmla="*/ 2 h 129"/>
                <a:gd name="T8" fmla="*/ 96 w 129"/>
                <a:gd name="T9" fmla="*/ 4 h 129"/>
                <a:gd name="T10" fmla="*/ 93 w 129"/>
                <a:gd name="T11" fmla="*/ 6 h 129"/>
                <a:gd name="T12" fmla="*/ 91 w 129"/>
                <a:gd name="T13" fmla="*/ 7 h 129"/>
                <a:gd name="T14" fmla="*/ 89 w 129"/>
                <a:gd name="T15" fmla="*/ 9 h 129"/>
                <a:gd name="T16" fmla="*/ 88 w 129"/>
                <a:gd name="T17" fmla="*/ 9 h 129"/>
                <a:gd name="T18" fmla="*/ 87 w 129"/>
                <a:gd name="T19" fmla="*/ 10 h 129"/>
                <a:gd name="T20" fmla="*/ 69 w 129"/>
                <a:gd name="T21" fmla="*/ 18 h 129"/>
                <a:gd name="T22" fmla="*/ 52 w 129"/>
                <a:gd name="T23" fmla="*/ 16 h 129"/>
                <a:gd name="T24" fmla="*/ 49 w 129"/>
                <a:gd name="T25" fmla="*/ 16 h 129"/>
                <a:gd name="T26" fmla="*/ 30 w 129"/>
                <a:gd name="T27" fmla="*/ 45 h 129"/>
                <a:gd name="T28" fmla="*/ 28 w 129"/>
                <a:gd name="T29" fmla="*/ 47 h 129"/>
                <a:gd name="T30" fmla="*/ 25 w 129"/>
                <a:gd name="T31" fmla="*/ 52 h 129"/>
                <a:gd name="T32" fmla="*/ 22 w 129"/>
                <a:gd name="T33" fmla="*/ 56 h 129"/>
                <a:gd name="T34" fmla="*/ 19 w 129"/>
                <a:gd name="T35" fmla="*/ 59 h 129"/>
                <a:gd name="T36" fmla="*/ 13 w 129"/>
                <a:gd name="T37" fmla="*/ 66 h 129"/>
                <a:gd name="T38" fmla="*/ 12 w 129"/>
                <a:gd name="T39" fmla="*/ 124 h 129"/>
                <a:gd name="T40" fmla="*/ 21 w 129"/>
                <a:gd name="T41" fmla="*/ 127 h 129"/>
                <a:gd name="T42" fmla="*/ 46 w 129"/>
                <a:gd name="T43" fmla="*/ 119 h 129"/>
                <a:gd name="T44" fmla="*/ 52 w 129"/>
                <a:gd name="T45" fmla="*/ 116 h 129"/>
                <a:gd name="T46" fmla="*/ 54 w 129"/>
                <a:gd name="T47" fmla="*/ 116 h 129"/>
                <a:gd name="T48" fmla="*/ 58 w 129"/>
                <a:gd name="T49" fmla="*/ 115 h 129"/>
                <a:gd name="T50" fmla="*/ 61 w 129"/>
                <a:gd name="T51" fmla="*/ 115 h 129"/>
                <a:gd name="T52" fmla="*/ 63 w 129"/>
                <a:gd name="T53" fmla="*/ 115 h 129"/>
                <a:gd name="T54" fmla="*/ 82 w 129"/>
                <a:gd name="T55" fmla="*/ 126 h 129"/>
                <a:gd name="T56" fmla="*/ 83 w 129"/>
                <a:gd name="T57" fmla="*/ 127 h 129"/>
                <a:gd name="T58" fmla="*/ 84 w 129"/>
                <a:gd name="T59" fmla="*/ 128 h 129"/>
                <a:gd name="T60" fmla="*/ 107 w 129"/>
                <a:gd name="T61" fmla="*/ 101 h 129"/>
                <a:gd name="T62" fmla="*/ 87 w 129"/>
                <a:gd name="T63" fmla="*/ 93 h 129"/>
                <a:gd name="T64" fmla="*/ 72 w 129"/>
                <a:gd name="T65" fmla="*/ 86 h 129"/>
                <a:gd name="T66" fmla="*/ 69 w 129"/>
                <a:gd name="T67" fmla="*/ 75 h 129"/>
                <a:gd name="T68" fmla="*/ 119 w 129"/>
                <a:gd name="T69" fmla="*/ 41 h 129"/>
                <a:gd name="T70" fmla="*/ 126 w 129"/>
                <a:gd name="T71" fmla="*/ 3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29">
                  <a:moveTo>
                    <a:pt x="126" y="36"/>
                  </a:moveTo>
                  <a:cubicBezTo>
                    <a:pt x="128" y="29"/>
                    <a:pt x="120" y="16"/>
                    <a:pt x="109" y="6"/>
                  </a:cubicBezTo>
                  <a:cubicBezTo>
                    <a:pt x="107" y="4"/>
                    <a:pt x="105" y="2"/>
                    <a:pt x="102" y="0"/>
                  </a:cubicBezTo>
                  <a:cubicBezTo>
                    <a:pt x="101" y="0"/>
                    <a:pt x="100" y="1"/>
                    <a:pt x="99" y="2"/>
                  </a:cubicBezTo>
                  <a:cubicBezTo>
                    <a:pt x="98" y="2"/>
                    <a:pt x="97" y="3"/>
                    <a:pt x="96" y="4"/>
                  </a:cubicBezTo>
                  <a:cubicBezTo>
                    <a:pt x="95" y="4"/>
                    <a:pt x="94" y="5"/>
                    <a:pt x="93" y="6"/>
                  </a:cubicBezTo>
                  <a:cubicBezTo>
                    <a:pt x="92" y="6"/>
                    <a:pt x="91" y="7"/>
                    <a:pt x="91" y="7"/>
                  </a:cubicBezTo>
                  <a:cubicBezTo>
                    <a:pt x="90" y="8"/>
                    <a:pt x="89" y="8"/>
                    <a:pt x="89" y="9"/>
                  </a:cubicBezTo>
                  <a:lnTo>
                    <a:pt x="88" y="9"/>
                  </a:lnTo>
                  <a:cubicBezTo>
                    <a:pt x="88" y="10"/>
                    <a:pt x="87" y="10"/>
                    <a:pt x="87" y="10"/>
                  </a:cubicBezTo>
                  <a:cubicBezTo>
                    <a:pt x="82" y="17"/>
                    <a:pt x="74" y="18"/>
                    <a:pt x="69" y="18"/>
                  </a:cubicBezTo>
                  <a:cubicBezTo>
                    <a:pt x="64" y="18"/>
                    <a:pt x="59" y="17"/>
                    <a:pt x="52" y="16"/>
                  </a:cubicBezTo>
                  <a:lnTo>
                    <a:pt x="49" y="16"/>
                  </a:lnTo>
                  <a:cubicBezTo>
                    <a:pt x="45" y="22"/>
                    <a:pt x="38" y="33"/>
                    <a:pt x="30" y="45"/>
                  </a:cubicBezTo>
                  <a:cubicBezTo>
                    <a:pt x="29" y="46"/>
                    <a:pt x="29" y="46"/>
                    <a:pt x="28" y="47"/>
                  </a:cubicBezTo>
                  <a:cubicBezTo>
                    <a:pt x="27" y="49"/>
                    <a:pt x="26" y="50"/>
                    <a:pt x="25" y="52"/>
                  </a:cubicBezTo>
                  <a:cubicBezTo>
                    <a:pt x="24" y="53"/>
                    <a:pt x="23" y="55"/>
                    <a:pt x="22" y="56"/>
                  </a:cubicBezTo>
                  <a:cubicBezTo>
                    <a:pt x="21" y="57"/>
                    <a:pt x="20" y="58"/>
                    <a:pt x="19" y="59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0" y="82"/>
                    <a:pt x="7" y="114"/>
                    <a:pt x="12" y="124"/>
                  </a:cubicBezTo>
                  <a:cubicBezTo>
                    <a:pt x="12" y="125"/>
                    <a:pt x="16" y="127"/>
                    <a:pt x="21" y="127"/>
                  </a:cubicBezTo>
                  <a:cubicBezTo>
                    <a:pt x="29" y="127"/>
                    <a:pt x="39" y="124"/>
                    <a:pt x="46" y="119"/>
                  </a:cubicBezTo>
                  <a:cubicBezTo>
                    <a:pt x="48" y="118"/>
                    <a:pt x="50" y="117"/>
                    <a:pt x="52" y="116"/>
                  </a:cubicBezTo>
                  <a:cubicBezTo>
                    <a:pt x="53" y="116"/>
                    <a:pt x="53" y="116"/>
                    <a:pt x="54" y="116"/>
                  </a:cubicBezTo>
                  <a:cubicBezTo>
                    <a:pt x="55" y="115"/>
                    <a:pt x="57" y="115"/>
                    <a:pt x="58" y="115"/>
                  </a:cubicBezTo>
                  <a:cubicBezTo>
                    <a:pt x="59" y="115"/>
                    <a:pt x="60" y="115"/>
                    <a:pt x="61" y="115"/>
                  </a:cubicBezTo>
                  <a:cubicBezTo>
                    <a:pt x="61" y="115"/>
                    <a:pt x="62" y="115"/>
                    <a:pt x="63" y="115"/>
                  </a:cubicBezTo>
                  <a:cubicBezTo>
                    <a:pt x="69" y="116"/>
                    <a:pt x="75" y="120"/>
                    <a:pt x="82" y="126"/>
                  </a:cubicBezTo>
                  <a:cubicBezTo>
                    <a:pt x="83" y="126"/>
                    <a:pt x="83" y="127"/>
                    <a:pt x="83" y="127"/>
                  </a:cubicBezTo>
                  <a:cubicBezTo>
                    <a:pt x="84" y="127"/>
                    <a:pt x="84" y="127"/>
                    <a:pt x="84" y="128"/>
                  </a:cubicBezTo>
                  <a:cubicBezTo>
                    <a:pt x="91" y="119"/>
                    <a:pt x="99" y="110"/>
                    <a:pt x="107" y="101"/>
                  </a:cubicBezTo>
                  <a:cubicBezTo>
                    <a:pt x="100" y="97"/>
                    <a:pt x="93" y="95"/>
                    <a:pt x="87" y="93"/>
                  </a:cubicBezTo>
                  <a:cubicBezTo>
                    <a:pt x="80" y="91"/>
                    <a:pt x="75" y="89"/>
                    <a:pt x="72" y="86"/>
                  </a:cubicBezTo>
                  <a:cubicBezTo>
                    <a:pt x="69" y="83"/>
                    <a:pt x="68" y="79"/>
                    <a:pt x="69" y="75"/>
                  </a:cubicBezTo>
                  <a:cubicBezTo>
                    <a:pt x="73" y="62"/>
                    <a:pt x="100" y="45"/>
                    <a:pt x="119" y="41"/>
                  </a:cubicBezTo>
                  <a:cubicBezTo>
                    <a:pt x="125" y="40"/>
                    <a:pt x="125" y="37"/>
                    <a:pt x="126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19" name="Freeform 56">
              <a:extLst>
                <a:ext uri="{FF2B5EF4-FFF2-40B4-BE49-F238E27FC236}">
                  <a16:creationId xmlns:a16="http://schemas.microsoft.com/office/drawing/2014/main" id="{655B8B40-ECBB-4F35-90D9-5F656A72C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2102" y="3675147"/>
              <a:ext cx="212329" cy="180382"/>
            </a:xfrm>
            <a:custGeom>
              <a:avLst/>
              <a:gdLst>
                <a:gd name="T0" fmla="*/ 304 w 497"/>
                <a:gd name="T1" fmla="*/ 241 h 424"/>
                <a:gd name="T2" fmla="*/ 268 w 497"/>
                <a:gd name="T3" fmla="*/ 209 h 424"/>
                <a:gd name="T4" fmla="*/ 255 w 497"/>
                <a:gd name="T5" fmla="*/ 192 h 424"/>
                <a:gd name="T6" fmla="*/ 193 w 497"/>
                <a:gd name="T7" fmla="*/ 75 h 424"/>
                <a:gd name="T8" fmla="*/ 157 w 497"/>
                <a:gd name="T9" fmla="*/ 0 h 424"/>
                <a:gd name="T10" fmla="*/ 100 w 497"/>
                <a:gd name="T11" fmla="*/ 53 h 424"/>
                <a:gd name="T12" fmla="*/ 88 w 497"/>
                <a:gd name="T13" fmla="*/ 62 h 424"/>
                <a:gd name="T14" fmla="*/ 68 w 497"/>
                <a:gd name="T15" fmla="*/ 75 h 424"/>
                <a:gd name="T16" fmla="*/ 47 w 497"/>
                <a:gd name="T17" fmla="*/ 99 h 424"/>
                <a:gd name="T18" fmla="*/ 17 w 497"/>
                <a:gd name="T19" fmla="*/ 179 h 424"/>
                <a:gd name="T20" fmla="*/ 11 w 497"/>
                <a:gd name="T21" fmla="*/ 260 h 424"/>
                <a:gd name="T22" fmla="*/ 13 w 497"/>
                <a:gd name="T23" fmla="*/ 272 h 424"/>
                <a:gd name="T24" fmla="*/ 21 w 497"/>
                <a:gd name="T25" fmla="*/ 272 h 424"/>
                <a:gd name="T26" fmla="*/ 27 w 497"/>
                <a:gd name="T27" fmla="*/ 272 h 424"/>
                <a:gd name="T28" fmla="*/ 41 w 497"/>
                <a:gd name="T29" fmla="*/ 271 h 424"/>
                <a:gd name="T30" fmla="*/ 76 w 497"/>
                <a:gd name="T31" fmla="*/ 278 h 424"/>
                <a:gd name="T32" fmla="*/ 80 w 497"/>
                <a:gd name="T33" fmla="*/ 281 h 424"/>
                <a:gd name="T34" fmla="*/ 90 w 497"/>
                <a:gd name="T35" fmla="*/ 256 h 424"/>
                <a:gd name="T36" fmla="*/ 113 w 497"/>
                <a:gd name="T37" fmla="*/ 234 h 424"/>
                <a:gd name="T38" fmla="*/ 135 w 497"/>
                <a:gd name="T39" fmla="*/ 244 h 424"/>
                <a:gd name="T40" fmla="*/ 144 w 497"/>
                <a:gd name="T41" fmla="*/ 253 h 424"/>
                <a:gd name="T42" fmla="*/ 176 w 497"/>
                <a:gd name="T43" fmla="*/ 262 h 424"/>
                <a:gd name="T44" fmla="*/ 208 w 497"/>
                <a:gd name="T45" fmla="*/ 259 h 424"/>
                <a:gd name="T46" fmla="*/ 214 w 497"/>
                <a:gd name="T47" fmla="*/ 262 h 424"/>
                <a:gd name="T48" fmla="*/ 222 w 497"/>
                <a:gd name="T49" fmla="*/ 263 h 424"/>
                <a:gd name="T50" fmla="*/ 227 w 497"/>
                <a:gd name="T51" fmla="*/ 263 h 424"/>
                <a:gd name="T52" fmla="*/ 254 w 497"/>
                <a:gd name="T53" fmla="*/ 262 h 424"/>
                <a:gd name="T54" fmla="*/ 289 w 497"/>
                <a:gd name="T55" fmla="*/ 262 h 424"/>
                <a:gd name="T56" fmla="*/ 454 w 497"/>
                <a:gd name="T57" fmla="*/ 421 h 424"/>
                <a:gd name="T58" fmla="*/ 455 w 497"/>
                <a:gd name="T59" fmla="*/ 421 h 424"/>
                <a:gd name="T60" fmla="*/ 457 w 497"/>
                <a:gd name="T61" fmla="*/ 421 h 424"/>
                <a:gd name="T62" fmla="*/ 472 w 497"/>
                <a:gd name="T63" fmla="*/ 423 h 424"/>
                <a:gd name="T64" fmla="*/ 481 w 497"/>
                <a:gd name="T65" fmla="*/ 420 h 424"/>
                <a:gd name="T66" fmla="*/ 496 w 497"/>
                <a:gd name="T67" fmla="*/ 408 h 424"/>
                <a:gd name="T68" fmla="*/ 420 w 497"/>
                <a:gd name="T69" fmla="*/ 322 h 424"/>
                <a:gd name="T70" fmla="*/ 304 w 497"/>
                <a:gd name="T71" fmla="*/ 24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24">
                  <a:moveTo>
                    <a:pt x="304" y="241"/>
                  </a:moveTo>
                  <a:cubicBezTo>
                    <a:pt x="285" y="241"/>
                    <a:pt x="276" y="223"/>
                    <a:pt x="268" y="209"/>
                  </a:cubicBezTo>
                  <a:cubicBezTo>
                    <a:pt x="264" y="201"/>
                    <a:pt x="259" y="193"/>
                    <a:pt x="255" y="192"/>
                  </a:cubicBezTo>
                  <a:cubicBezTo>
                    <a:pt x="232" y="189"/>
                    <a:pt x="194" y="117"/>
                    <a:pt x="193" y="75"/>
                  </a:cubicBezTo>
                  <a:cubicBezTo>
                    <a:pt x="193" y="56"/>
                    <a:pt x="179" y="29"/>
                    <a:pt x="157" y="0"/>
                  </a:cubicBezTo>
                  <a:cubicBezTo>
                    <a:pt x="137" y="28"/>
                    <a:pt x="114" y="43"/>
                    <a:pt x="100" y="53"/>
                  </a:cubicBezTo>
                  <a:cubicBezTo>
                    <a:pt x="94" y="56"/>
                    <a:pt x="90" y="59"/>
                    <a:pt x="88" y="62"/>
                  </a:cubicBezTo>
                  <a:cubicBezTo>
                    <a:pt x="82" y="67"/>
                    <a:pt x="75" y="71"/>
                    <a:pt x="68" y="75"/>
                  </a:cubicBezTo>
                  <a:cubicBezTo>
                    <a:pt x="53" y="83"/>
                    <a:pt x="45" y="88"/>
                    <a:pt x="47" y="99"/>
                  </a:cubicBezTo>
                  <a:cubicBezTo>
                    <a:pt x="52" y="124"/>
                    <a:pt x="43" y="149"/>
                    <a:pt x="17" y="179"/>
                  </a:cubicBezTo>
                  <a:cubicBezTo>
                    <a:pt x="0" y="200"/>
                    <a:pt x="5" y="232"/>
                    <a:pt x="11" y="260"/>
                  </a:cubicBezTo>
                  <a:cubicBezTo>
                    <a:pt x="11" y="264"/>
                    <a:pt x="12" y="268"/>
                    <a:pt x="13" y="272"/>
                  </a:cubicBezTo>
                  <a:cubicBezTo>
                    <a:pt x="16" y="272"/>
                    <a:pt x="18" y="272"/>
                    <a:pt x="21" y="272"/>
                  </a:cubicBezTo>
                  <a:cubicBezTo>
                    <a:pt x="23" y="272"/>
                    <a:pt x="25" y="272"/>
                    <a:pt x="27" y="272"/>
                  </a:cubicBezTo>
                  <a:cubicBezTo>
                    <a:pt x="32" y="271"/>
                    <a:pt x="37" y="271"/>
                    <a:pt x="41" y="271"/>
                  </a:cubicBezTo>
                  <a:cubicBezTo>
                    <a:pt x="66" y="271"/>
                    <a:pt x="73" y="275"/>
                    <a:pt x="76" y="278"/>
                  </a:cubicBezTo>
                  <a:cubicBezTo>
                    <a:pt x="79" y="281"/>
                    <a:pt x="80" y="281"/>
                    <a:pt x="80" y="281"/>
                  </a:cubicBezTo>
                  <a:cubicBezTo>
                    <a:pt x="83" y="279"/>
                    <a:pt x="88" y="263"/>
                    <a:pt x="90" y="256"/>
                  </a:cubicBezTo>
                  <a:cubicBezTo>
                    <a:pt x="95" y="238"/>
                    <a:pt x="105" y="234"/>
                    <a:pt x="113" y="234"/>
                  </a:cubicBezTo>
                  <a:cubicBezTo>
                    <a:pt x="119" y="234"/>
                    <a:pt x="127" y="237"/>
                    <a:pt x="135" y="244"/>
                  </a:cubicBezTo>
                  <a:cubicBezTo>
                    <a:pt x="138" y="247"/>
                    <a:pt x="141" y="250"/>
                    <a:pt x="144" y="253"/>
                  </a:cubicBezTo>
                  <a:cubicBezTo>
                    <a:pt x="154" y="263"/>
                    <a:pt x="162" y="269"/>
                    <a:pt x="176" y="262"/>
                  </a:cubicBezTo>
                  <a:cubicBezTo>
                    <a:pt x="196" y="252"/>
                    <a:pt x="203" y="255"/>
                    <a:pt x="208" y="259"/>
                  </a:cubicBezTo>
                  <a:cubicBezTo>
                    <a:pt x="210" y="260"/>
                    <a:pt x="212" y="261"/>
                    <a:pt x="214" y="262"/>
                  </a:cubicBezTo>
                  <a:cubicBezTo>
                    <a:pt x="215" y="263"/>
                    <a:pt x="217" y="263"/>
                    <a:pt x="222" y="263"/>
                  </a:cubicBezTo>
                  <a:cubicBezTo>
                    <a:pt x="223" y="263"/>
                    <a:pt x="225" y="263"/>
                    <a:pt x="227" y="263"/>
                  </a:cubicBezTo>
                  <a:cubicBezTo>
                    <a:pt x="235" y="263"/>
                    <a:pt x="244" y="263"/>
                    <a:pt x="254" y="262"/>
                  </a:cubicBezTo>
                  <a:cubicBezTo>
                    <a:pt x="268" y="262"/>
                    <a:pt x="281" y="261"/>
                    <a:pt x="289" y="262"/>
                  </a:cubicBezTo>
                  <a:cubicBezTo>
                    <a:pt x="306" y="264"/>
                    <a:pt x="420" y="384"/>
                    <a:pt x="454" y="421"/>
                  </a:cubicBezTo>
                  <a:lnTo>
                    <a:pt x="455" y="421"/>
                  </a:lnTo>
                  <a:lnTo>
                    <a:pt x="457" y="421"/>
                  </a:lnTo>
                  <a:cubicBezTo>
                    <a:pt x="463" y="422"/>
                    <a:pt x="468" y="423"/>
                    <a:pt x="472" y="423"/>
                  </a:cubicBezTo>
                  <a:cubicBezTo>
                    <a:pt x="478" y="423"/>
                    <a:pt x="480" y="421"/>
                    <a:pt x="481" y="420"/>
                  </a:cubicBezTo>
                  <a:cubicBezTo>
                    <a:pt x="482" y="418"/>
                    <a:pt x="485" y="415"/>
                    <a:pt x="496" y="408"/>
                  </a:cubicBezTo>
                  <a:cubicBezTo>
                    <a:pt x="474" y="387"/>
                    <a:pt x="448" y="357"/>
                    <a:pt x="420" y="322"/>
                  </a:cubicBezTo>
                  <a:cubicBezTo>
                    <a:pt x="378" y="269"/>
                    <a:pt x="329" y="241"/>
                    <a:pt x="304" y="2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0" name="Freeform 57">
              <a:extLst>
                <a:ext uri="{FF2B5EF4-FFF2-40B4-BE49-F238E27FC236}">
                  <a16:creationId xmlns:a16="http://schemas.microsoft.com/office/drawing/2014/main" id="{528C2FD7-DEB5-400F-8F54-E66F860D0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9360" y="3780370"/>
              <a:ext cx="479150" cy="372040"/>
            </a:xfrm>
            <a:custGeom>
              <a:avLst/>
              <a:gdLst>
                <a:gd name="T0" fmla="*/ 720 w 1125"/>
                <a:gd name="T1" fmla="*/ 300 h 872"/>
                <a:gd name="T2" fmla="*/ 668 w 1125"/>
                <a:gd name="T3" fmla="*/ 300 h 872"/>
                <a:gd name="T4" fmla="*/ 706 w 1125"/>
                <a:gd name="T5" fmla="*/ 179 h 872"/>
                <a:gd name="T6" fmla="*/ 545 w 1125"/>
                <a:gd name="T7" fmla="*/ 27 h 872"/>
                <a:gd name="T8" fmla="*/ 491 w 1125"/>
                <a:gd name="T9" fmla="*/ 29 h 872"/>
                <a:gd name="T10" fmla="*/ 466 w 1125"/>
                <a:gd name="T11" fmla="*/ 23 h 872"/>
                <a:gd name="T12" fmla="*/ 445 w 1125"/>
                <a:gd name="T13" fmla="*/ 27 h 872"/>
                <a:gd name="T14" fmla="*/ 399 w 1125"/>
                <a:gd name="T15" fmla="*/ 15 h 872"/>
                <a:gd name="T16" fmla="*/ 376 w 1125"/>
                <a:gd name="T17" fmla="*/ 0 h 872"/>
                <a:gd name="T18" fmla="*/ 344 w 1125"/>
                <a:gd name="T19" fmla="*/ 47 h 872"/>
                <a:gd name="T20" fmla="*/ 305 w 1125"/>
                <a:gd name="T21" fmla="*/ 37 h 872"/>
                <a:gd name="T22" fmla="*/ 260 w 1125"/>
                <a:gd name="T23" fmla="*/ 95 h 872"/>
                <a:gd name="T24" fmla="*/ 210 w 1125"/>
                <a:gd name="T25" fmla="*/ 167 h 872"/>
                <a:gd name="T26" fmla="*/ 168 w 1125"/>
                <a:gd name="T27" fmla="*/ 221 h 872"/>
                <a:gd name="T28" fmla="*/ 143 w 1125"/>
                <a:gd name="T29" fmla="*/ 297 h 872"/>
                <a:gd name="T30" fmla="*/ 109 w 1125"/>
                <a:gd name="T31" fmla="*/ 319 h 872"/>
                <a:gd name="T32" fmla="*/ 110 w 1125"/>
                <a:gd name="T33" fmla="*/ 351 h 872"/>
                <a:gd name="T34" fmla="*/ 89 w 1125"/>
                <a:gd name="T35" fmla="*/ 396 h 872"/>
                <a:gd name="T36" fmla="*/ 78 w 1125"/>
                <a:gd name="T37" fmla="*/ 486 h 872"/>
                <a:gd name="T38" fmla="*/ 41 w 1125"/>
                <a:gd name="T39" fmla="*/ 487 h 872"/>
                <a:gd name="T40" fmla="*/ 7 w 1125"/>
                <a:gd name="T41" fmla="*/ 522 h 872"/>
                <a:gd name="T42" fmla="*/ 32 w 1125"/>
                <a:gd name="T43" fmla="*/ 549 h 872"/>
                <a:gd name="T44" fmla="*/ 99 w 1125"/>
                <a:gd name="T45" fmla="*/ 604 h 872"/>
                <a:gd name="T46" fmla="*/ 206 w 1125"/>
                <a:gd name="T47" fmla="*/ 711 h 872"/>
                <a:gd name="T48" fmla="*/ 215 w 1125"/>
                <a:gd name="T49" fmla="*/ 754 h 872"/>
                <a:gd name="T50" fmla="*/ 214 w 1125"/>
                <a:gd name="T51" fmla="*/ 782 h 872"/>
                <a:gd name="T52" fmla="*/ 229 w 1125"/>
                <a:gd name="T53" fmla="*/ 788 h 872"/>
                <a:gd name="T54" fmla="*/ 249 w 1125"/>
                <a:gd name="T55" fmla="*/ 792 h 872"/>
                <a:gd name="T56" fmla="*/ 311 w 1125"/>
                <a:gd name="T57" fmla="*/ 806 h 872"/>
                <a:gd name="T58" fmla="*/ 403 w 1125"/>
                <a:gd name="T59" fmla="*/ 855 h 872"/>
                <a:gd name="T60" fmla="*/ 415 w 1125"/>
                <a:gd name="T61" fmla="*/ 856 h 872"/>
                <a:gd name="T62" fmla="*/ 428 w 1125"/>
                <a:gd name="T63" fmla="*/ 858 h 872"/>
                <a:gd name="T64" fmla="*/ 443 w 1125"/>
                <a:gd name="T65" fmla="*/ 860 h 872"/>
                <a:gd name="T66" fmla="*/ 457 w 1125"/>
                <a:gd name="T67" fmla="*/ 862 h 872"/>
                <a:gd name="T68" fmla="*/ 469 w 1125"/>
                <a:gd name="T69" fmla="*/ 865 h 872"/>
                <a:gd name="T70" fmla="*/ 480 w 1125"/>
                <a:gd name="T71" fmla="*/ 868 h 872"/>
                <a:gd name="T72" fmla="*/ 486 w 1125"/>
                <a:gd name="T73" fmla="*/ 871 h 872"/>
                <a:gd name="T74" fmla="*/ 496 w 1125"/>
                <a:gd name="T75" fmla="*/ 863 h 872"/>
                <a:gd name="T76" fmla="*/ 531 w 1125"/>
                <a:gd name="T77" fmla="*/ 830 h 872"/>
                <a:gd name="T78" fmla="*/ 606 w 1125"/>
                <a:gd name="T79" fmla="*/ 820 h 872"/>
                <a:gd name="T80" fmla="*/ 674 w 1125"/>
                <a:gd name="T81" fmla="*/ 821 h 872"/>
                <a:gd name="T82" fmla="*/ 689 w 1125"/>
                <a:gd name="T83" fmla="*/ 817 h 872"/>
                <a:gd name="T84" fmla="*/ 738 w 1125"/>
                <a:gd name="T85" fmla="*/ 811 h 872"/>
                <a:gd name="T86" fmla="*/ 764 w 1125"/>
                <a:gd name="T87" fmla="*/ 791 h 872"/>
                <a:gd name="T88" fmla="*/ 867 w 1125"/>
                <a:gd name="T89" fmla="*/ 759 h 872"/>
                <a:gd name="T90" fmla="*/ 1121 w 1125"/>
                <a:gd name="T91" fmla="*/ 541 h 872"/>
                <a:gd name="T92" fmla="*/ 1098 w 1125"/>
                <a:gd name="T93" fmla="*/ 535 h 872"/>
                <a:gd name="T94" fmla="*/ 838 w 1125"/>
                <a:gd name="T95" fmla="*/ 457 h 872"/>
                <a:gd name="T96" fmla="*/ 785 w 1125"/>
                <a:gd name="T97" fmla="*/ 411 h 872"/>
                <a:gd name="T98" fmla="*/ 744 w 1125"/>
                <a:gd name="T99" fmla="*/ 309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5" h="872">
                  <a:moveTo>
                    <a:pt x="726" y="298"/>
                  </a:moveTo>
                  <a:cubicBezTo>
                    <a:pt x="724" y="298"/>
                    <a:pt x="722" y="298"/>
                    <a:pt x="720" y="300"/>
                  </a:cubicBezTo>
                  <a:cubicBezTo>
                    <a:pt x="711" y="306"/>
                    <a:pt x="699" y="310"/>
                    <a:pt x="688" y="310"/>
                  </a:cubicBezTo>
                  <a:cubicBezTo>
                    <a:pt x="678" y="310"/>
                    <a:pt x="671" y="306"/>
                    <a:pt x="668" y="300"/>
                  </a:cubicBezTo>
                  <a:cubicBezTo>
                    <a:pt x="662" y="289"/>
                    <a:pt x="653" y="251"/>
                    <a:pt x="671" y="230"/>
                  </a:cubicBezTo>
                  <a:cubicBezTo>
                    <a:pt x="684" y="215"/>
                    <a:pt x="700" y="189"/>
                    <a:pt x="706" y="179"/>
                  </a:cubicBezTo>
                  <a:cubicBezTo>
                    <a:pt x="639" y="108"/>
                    <a:pt x="562" y="31"/>
                    <a:pt x="551" y="28"/>
                  </a:cubicBezTo>
                  <a:cubicBezTo>
                    <a:pt x="549" y="27"/>
                    <a:pt x="547" y="27"/>
                    <a:pt x="545" y="27"/>
                  </a:cubicBezTo>
                  <a:cubicBezTo>
                    <a:pt x="538" y="27"/>
                    <a:pt x="528" y="28"/>
                    <a:pt x="518" y="28"/>
                  </a:cubicBezTo>
                  <a:cubicBezTo>
                    <a:pt x="509" y="29"/>
                    <a:pt x="499" y="29"/>
                    <a:pt x="491" y="29"/>
                  </a:cubicBezTo>
                  <a:cubicBezTo>
                    <a:pt x="483" y="29"/>
                    <a:pt x="477" y="29"/>
                    <a:pt x="474" y="27"/>
                  </a:cubicBezTo>
                  <a:cubicBezTo>
                    <a:pt x="470" y="26"/>
                    <a:pt x="468" y="24"/>
                    <a:pt x="466" y="23"/>
                  </a:cubicBezTo>
                  <a:cubicBezTo>
                    <a:pt x="464" y="22"/>
                    <a:pt x="463" y="21"/>
                    <a:pt x="461" y="21"/>
                  </a:cubicBezTo>
                  <a:cubicBezTo>
                    <a:pt x="458" y="21"/>
                    <a:pt x="453" y="23"/>
                    <a:pt x="445" y="27"/>
                  </a:cubicBezTo>
                  <a:cubicBezTo>
                    <a:pt x="439" y="30"/>
                    <a:pt x="434" y="31"/>
                    <a:pt x="429" y="31"/>
                  </a:cubicBezTo>
                  <a:cubicBezTo>
                    <a:pt x="416" y="31"/>
                    <a:pt x="407" y="23"/>
                    <a:pt x="399" y="15"/>
                  </a:cubicBezTo>
                  <a:cubicBezTo>
                    <a:pt x="397" y="12"/>
                    <a:pt x="394" y="10"/>
                    <a:pt x="391" y="7"/>
                  </a:cubicBezTo>
                  <a:cubicBezTo>
                    <a:pt x="384" y="1"/>
                    <a:pt x="379" y="0"/>
                    <a:pt x="376" y="0"/>
                  </a:cubicBezTo>
                  <a:cubicBezTo>
                    <a:pt x="372" y="0"/>
                    <a:pt x="368" y="5"/>
                    <a:pt x="365" y="14"/>
                  </a:cubicBezTo>
                  <a:cubicBezTo>
                    <a:pt x="360" y="31"/>
                    <a:pt x="355" y="47"/>
                    <a:pt x="344" y="47"/>
                  </a:cubicBezTo>
                  <a:cubicBezTo>
                    <a:pt x="340" y="47"/>
                    <a:pt x="336" y="44"/>
                    <a:pt x="331" y="40"/>
                  </a:cubicBezTo>
                  <a:cubicBezTo>
                    <a:pt x="331" y="40"/>
                    <a:pt x="327" y="37"/>
                    <a:pt x="305" y="37"/>
                  </a:cubicBezTo>
                  <a:cubicBezTo>
                    <a:pt x="297" y="37"/>
                    <a:pt x="288" y="38"/>
                    <a:pt x="278" y="38"/>
                  </a:cubicBezTo>
                  <a:cubicBezTo>
                    <a:pt x="278" y="59"/>
                    <a:pt x="268" y="79"/>
                    <a:pt x="260" y="95"/>
                  </a:cubicBezTo>
                  <a:cubicBezTo>
                    <a:pt x="255" y="106"/>
                    <a:pt x="249" y="117"/>
                    <a:pt x="249" y="123"/>
                  </a:cubicBezTo>
                  <a:cubicBezTo>
                    <a:pt x="249" y="145"/>
                    <a:pt x="227" y="167"/>
                    <a:pt x="210" y="167"/>
                  </a:cubicBezTo>
                  <a:cubicBezTo>
                    <a:pt x="205" y="167"/>
                    <a:pt x="196" y="181"/>
                    <a:pt x="190" y="192"/>
                  </a:cubicBezTo>
                  <a:cubicBezTo>
                    <a:pt x="183" y="202"/>
                    <a:pt x="176" y="213"/>
                    <a:pt x="168" y="221"/>
                  </a:cubicBezTo>
                  <a:cubicBezTo>
                    <a:pt x="160" y="229"/>
                    <a:pt x="159" y="243"/>
                    <a:pt x="157" y="257"/>
                  </a:cubicBezTo>
                  <a:cubicBezTo>
                    <a:pt x="156" y="273"/>
                    <a:pt x="155" y="289"/>
                    <a:pt x="143" y="297"/>
                  </a:cubicBezTo>
                  <a:cubicBezTo>
                    <a:pt x="137" y="302"/>
                    <a:pt x="130" y="306"/>
                    <a:pt x="123" y="309"/>
                  </a:cubicBezTo>
                  <a:cubicBezTo>
                    <a:pt x="118" y="312"/>
                    <a:pt x="109" y="316"/>
                    <a:pt x="109" y="319"/>
                  </a:cubicBezTo>
                  <a:cubicBezTo>
                    <a:pt x="109" y="319"/>
                    <a:pt x="109" y="320"/>
                    <a:pt x="111" y="322"/>
                  </a:cubicBezTo>
                  <a:cubicBezTo>
                    <a:pt x="119" y="330"/>
                    <a:pt x="116" y="340"/>
                    <a:pt x="110" y="351"/>
                  </a:cubicBezTo>
                  <a:cubicBezTo>
                    <a:pt x="108" y="354"/>
                    <a:pt x="106" y="358"/>
                    <a:pt x="104" y="361"/>
                  </a:cubicBezTo>
                  <a:cubicBezTo>
                    <a:pt x="97" y="372"/>
                    <a:pt x="89" y="385"/>
                    <a:pt x="89" y="396"/>
                  </a:cubicBezTo>
                  <a:cubicBezTo>
                    <a:pt x="89" y="399"/>
                    <a:pt x="89" y="404"/>
                    <a:pt x="89" y="409"/>
                  </a:cubicBezTo>
                  <a:cubicBezTo>
                    <a:pt x="88" y="433"/>
                    <a:pt x="85" y="479"/>
                    <a:pt x="78" y="486"/>
                  </a:cubicBezTo>
                  <a:cubicBezTo>
                    <a:pt x="74" y="489"/>
                    <a:pt x="67" y="489"/>
                    <a:pt x="57" y="488"/>
                  </a:cubicBezTo>
                  <a:cubicBezTo>
                    <a:pt x="52" y="488"/>
                    <a:pt x="47" y="487"/>
                    <a:pt x="41" y="487"/>
                  </a:cubicBezTo>
                  <a:cubicBezTo>
                    <a:pt x="18" y="487"/>
                    <a:pt x="18" y="494"/>
                    <a:pt x="18" y="496"/>
                  </a:cubicBezTo>
                  <a:cubicBezTo>
                    <a:pt x="18" y="509"/>
                    <a:pt x="12" y="516"/>
                    <a:pt x="7" y="522"/>
                  </a:cubicBezTo>
                  <a:cubicBezTo>
                    <a:pt x="2" y="527"/>
                    <a:pt x="0" y="529"/>
                    <a:pt x="4" y="535"/>
                  </a:cubicBezTo>
                  <a:cubicBezTo>
                    <a:pt x="7" y="542"/>
                    <a:pt x="20" y="545"/>
                    <a:pt x="32" y="549"/>
                  </a:cubicBezTo>
                  <a:cubicBezTo>
                    <a:pt x="49" y="553"/>
                    <a:pt x="68" y="558"/>
                    <a:pt x="75" y="573"/>
                  </a:cubicBezTo>
                  <a:cubicBezTo>
                    <a:pt x="78" y="583"/>
                    <a:pt x="88" y="593"/>
                    <a:pt x="99" y="604"/>
                  </a:cubicBezTo>
                  <a:cubicBezTo>
                    <a:pt x="115" y="619"/>
                    <a:pt x="132" y="636"/>
                    <a:pt x="141" y="659"/>
                  </a:cubicBezTo>
                  <a:cubicBezTo>
                    <a:pt x="154" y="694"/>
                    <a:pt x="189" y="711"/>
                    <a:pt x="206" y="711"/>
                  </a:cubicBezTo>
                  <a:cubicBezTo>
                    <a:pt x="211" y="711"/>
                    <a:pt x="214" y="714"/>
                    <a:pt x="216" y="716"/>
                  </a:cubicBezTo>
                  <a:cubicBezTo>
                    <a:pt x="221" y="722"/>
                    <a:pt x="219" y="734"/>
                    <a:pt x="215" y="754"/>
                  </a:cubicBezTo>
                  <a:cubicBezTo>
                    <a:pt x="214" y="762"/>
                    <a:pt x="212" y="771"/>
                    <a:pt x="211" y="780"/>
                  </a:cubicBezTo>
                  <a:cubicBezTo>
                    <a:pt x="212" y="781"/>
                    <a:pt x="213" y="781"/>
                    <a:pt x="214" y="782"/>
                  </a:cubicBezTo>
                  <a:cubicBezTo>
                    <a:pt x="218" y="783"/>
                    <a:pt x="221" y="784"/>
                    <a:pt x="224" y="786"/>
                  </a:cubicBezTo>
                  <a:cubicBezTo>
                    <a:pt x="226" y="786"/>
                    <a:pt x="227" y="787"/>
                    <a:pt x="229" y="788"/>
                  </a:cubicBezTo>
                  <a:cubicBezTo>
                    <a:pt x="230" y="788"/>
                    <a:pt x="231" y="789"/>
                    <a:pt x="232" y="790"/>
                  </a:cubicBezTo>
                  <a:cubicBezTo>
                    <a:pt x="235" y="791"/>
                    <a:pt x="242" y="792"/>
                    <a:pt x="249" y="792"/>
                  </a:cubicBezTo>
                  <a:cubicBezTo>
                    <a:pt x="252" y="792"/>
                    <a:pt x="255" y="793"/>
                    <a:pt x="257" y="793"/>
                  </a:cubicBezTo>
                  <a:cubicBezTo>
                    <a:pt x="277" y="794"/>
                    <a:pt x="300" y="795"/>
                    <a:pt x="311" y="806"/>
                  </a:cubicBezTo>
                  <a:cubicBezTo>
                    <a:pt x="330" y="822"/>
                    <a:pt x="382" y="855"/>
                    <a:pt x="395" y="855"/>
                  </a:cubicBezTo>
                  <a:cubicBezTo>
                    <a:pt x="397" y="855"/>
                    <a:pt x="400" y="855"/>
                    <a:pt x="403" y="855"/>
                  </a:cubicBezTo>
                  <a:cubicBezTo>
                    <a:pt x="404" y="855"/>
                    <a:pt x="404" y="855"/>
                    <a:pt x="404" y="855"/>
                  </a:cubicBezTo>
                  <a:cubicBezTo>
                    <a:pt x="407" y="855"/>
                    <a:pt x="411" y="856"/>
                    <a:pt x="415" y="856"/>
                  </a:cubicBezTo>
                  <a:lnTo>
                    <a:pt x="415" y="856"/>
                  </a:lnTo>
                  <a:cubicBezTo>
                    <a:pt x="419" y="857"/>
                    <a:pt x="424" y="857"/>
                    <a:pt x="428" y="858"/>
                  </a:cubicBezTo>
                  <a:lnTo>
                    <a:pt x="428" y="858"/>
                  </a:lnTo>
                  <a:cubicBezTo>
                    <a:pt x="433" y="858"/>
                    <a:pt x="438" y="859"/>
                    <a:pt x="443" y="860"/>
                  </a:cubicBezTo>
                  <a:lnTo>
                    <a:pt x="443" y="860"/>
                  </a:lnTo>
                  <a:cubicBezTo>
                    <a:pt x="447" y="861"/>
                    <a:pt x="452" y="862"/>
                    <a:pt x="457" y="862"/>
                  </a:cubicBezTo>
                  <a:lnTo>
                    <a:pt x="457" y="862"/>
                  </a:lnTo>
                  <a:cubicBezTo>
                    <a:pt x="461" y="863"/>
                    <a:pt x="465" y="864"/>
                    <a:pt x="469" y="865"/>
                  </a:cubicBezTo>
                  <a:cubicBezTo>
                    <a:pt x="469" y="865"/>
                    <a:pt x="469" y="865"/>
                    <a:pt x="470" y="865"/>
                  </a:cubicBezTo>
                  <a:cubicBezTo>
                    <a:pt x="473" y="866"/>
                    <a:pt x="477" y="867"/>
                    <a:pt x="480" y="868"/>
                  </a:cubicBezTo>
                  <a:lnTo>
                    <a:pt x="480" y="868"/>
                  </a:lnTo>
                  <a:cubicBezTo>
                    <a:pt x="483" y="869"/>
                    <a:pt x="485" y="870"/>
                    <a:pt x="486" y="871"/>
                  </a:cubicBezTo>
                  <a:lnTo>
                    <a:pt x="487" y="871"/>
                  </a:lnTo>
                  <a:cubicBezTo>
                    <a:pt x="488" y="871"/>
                    <a:pt x="492" y="867"/>
                    <a:pt x="496" y="863"/>
                  </a:cubicBezTo>
                  <a:cubicBezTo>
                    <a:pt x="497" y="861"/>
                    <a:pt x="498" y="860"/>
                    <a:pt x="499" y="859"/>
                  </a:cubicBezTo>
                  <a:cubicBezTo>
                    <a:pt x="507" y="850"/>
                    <a:pt x="517" y="838"/>
                    <a:pt x="531" y="830"/>
                  </a:cubicBezTo>
                  <a:cubicBezTo>
                    <a:pt x="552" y="818"/>
                    <a:pt x="575" y="811"/>
                    <a:pt x="588" y="811"/>
                  </a:cubicBezTo>
                  <a:cubicBezTo>
                    <a:pt x="600" y="811"/>
                    <a:pt x="604" y="815"/>
                    <a:pt x="606" y="820"/>
                  </a:cubicBezTo>
                  <a:cubicBezTo>
                    <a:pt x="609" y="828"/>
                    <a:pt x="625" y="837"/>
                    <a:pt x="635" y="832"/>
                  </a:cubicBezTo>
                  <a:cubicBezTo>
                    <a:pt x="642" y="828"/>
                    <a:pt x="663" y="823"/>
                    <a:pt x="674" y="821"/>
                  </a:cubicBezTo>
                  <a:lnTo>
                    <a:pt x="689" y="817"/>
                  </a:lnTo>
                  <a:lnTo>
                    <a:pt x="689" y="817"/>
                  </a:lnTo>
                  <a:cubicBezTo>
                    <a:pt x="703" y="815"/>
                    <a:pt x="718" y="812"/>
                    <a:pt x="728" y="811"/>
                  </a:cubicBezTo>
                  <a:cubicBezTo>
                    <a:pt x="732" y="811"/>
                    <a:pt x="736" y="811"/>
                    <a:pt x="738" y="811"/>
                  </a:cubicBezTo>
                  <a:cubicBezTo>
                    <a:pt x="741" y="811"/>
                    <a:pt x="750" y="803"/>
                    <a:pt x="757" y="797"/>
                  </a:cubicBezTo>
                  <a:cubicBezTo>
                    <a:pt x="759" y="795"/>
                    <a:pt x="762" y="793"/>
                    <a:pt x="764" y="791"/>
                  </a:cubicBezTo>
                  <a:cubicBezTo>
                    <a:pt x="782" y="776"/>
                    <a:pt x="808" y="758"/>
                    <a:pt x="837" y="758"/>
                  </a:cubicBezTo>
                  <a:cubicBezTo>
                    <a:pt x="849" y="758"/>
                    <a:pt x="859" y="759"/>
                    <a:pt x="867" y="759"/>
                  </a:cubicBezTo>
                  <a:cubicBezTo>
                    <a:pt x="891" y="760"/>
                    <a:pt x="902" y="762"/>
                    <a:pt x="917" y="745"/>
                  </a:cubicBezTo>
                  <a:cubicBezTo>
                    <a:pt x="941" y="720"/>
                    <a:pt x="1106" y="553"/>
                    <a:pt x="1121" y="541"/>
                  </a:cubicBezTo>
                  <a:cubicBezTo>
                    <a:pt x="1123" y="540"/>
                    <a:pt x="1124" y="539"/>
                    <a:pt x="1124" y="539"/>
                  </a:cubicBezTo>
                  <a:cubicBezTo>
                    <a:pt x="1122" y="538"/>
                    <a:pt x="1111" y="535"/>
                    <a:pt x="1098" y="535"/>
                  </a:cubicBezTo>
                  <a:cubicBezTo>
                    <a:pt x="1086" y="535"/>
                    <a:pt x="1050" y="535"/>
                    <a:pt x="991" y="511"/>
                  </a:cubicBezTo>
                  <a:cubicBezTo>
                    <a:pt x="935" y="488"/>
                    <a:pt x="852" y="460"/>
                    <a:pt x="838" y="457"/>
                  </a:cubicBezTo>
                  <a:cubicBezTo>
                    <a:pt x="827" y="455"/>
                    <a:pt x="816" y="443"/>
                    <a:pt x="805" y="430"/>
                  </a:cubicBezTo>
                  <a:cubicBezTo>
                    <a:pt x="798" y="422"/>
                    <a:pt x="790" y="413"/>
                    <a:pt x="785" y="411"/>
                  </a:cubicBezTo>
                  <a:cubicBezTo>
                    <a:pt x="770" y="403"/>
                    <a:pt x="741" y="353"/>
                    <a:pt x="735" y="339"/>
                  </a:cubicBezTo>
                  <a:cubicBezTo>
                    <a:pt x="732" y="332"/>
                    <a:pt x="735" y="323"/>
                    <a:pt x="744" y="309"/>
                  </a:cubicBezTo>
                  <a:cubicBezTo>
                    <a:pt x="737" y="302"/>
                    <a:pt x="731" y="298"/>
                    <a:pt x="726" y="29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1" name="Freeform 58">
              <a:extLst>
                <a:ext uri="{FF2B5EF4-FFF2-40B4-BE49-F238E27FC236}">
                  <a16:creationId xmlns:a16="http://schemas.microsoft.com/office/drawing/2014/main" id="{45CE3007-916B-429D-8885-5CB8FC232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400" y="3083266"/>
              <a:ext cx="41340" cy="54490"/>
            </a:xfrm>
            <a:custGeom>
              <a:avLst/>
              <a:gdLst>
                <a:gd name="T0" fmla="*/ 0 w 95"/>
                <a:gd name="T1" fmla="*/ 115 h 127"/>
                <a:gd name="T2" fmla="*/ 26 w 95"/>
                <a:gd name="T3" fmla="*/ 126 h 127"/>
                <a:gd name="T4" fmla="*/ 29 w 95"/>
                <a:gd name="T5" fmla="*/ 122 h 127"/>
                <a:gd name="T6" fmla="*/ 32 w 95"/>
                <a:gd name="T7" fmla="*/ 116 h 127"/>
                <a:gd name="T8" fmla="*/ 36 w 95"/>
                <a:gd name="T9" fmla="*/ 109 h 127"/>
                <a:gd name="T10" fmla="*/ 40 w 95"/>
                <a:gd name="T11" fmla="*/ 104 h 127"/>
                <a:gd name="T12" fmla="*/ 44 w 95"/>
                <a:gd name="T13" fmla="*/ 97 h 127"/>
                <a:gd name="T14" fmla="*/ 48 w 95"/>
                <a:gd name="T15" fmla="*/ 92 h 127"/>
                <a:gd name="T16" fmla="*/ 53 w 95"/>
                <a:gd name="T17" fmla="*/ 86 h 127"/>
                <a:gd name="T18" fmla="*/ 56 w 95"/>
                <a:gd name="T19" fmla="*/ 81 h 127"/>
                <a:gd name="T20" fmla="*/ 61 w 95"/>
                <a:gd name="T21" fmla="*/ 75 h 127"/>
                <a:gd name="T22" fmla="*/ 64 w 95"/>
                <a:gd name="T23" fmla="*/ 71 h 127"/>
                <a:gd name="T24" fmla="*/ 68 w 95"/>
                <a:gd name="T25" fmla="*/ 65 h 127"/>
                <a:gd name="T26" fmla="*/ 71 w 95"/>
                <a:gd name="T27" fmla="*/ 62 h 127"/>
                <a:gd name="T28" fmla="*/ 76 w 95"/>
                <a:gd name="T29" fmla="*/ 57 h 127"/>
                <a:gd name="T30" fmla="*/ 78 w 95"/>
                <a:gd name="T31" fmla="*/ 54 h 127"/>
                <a:gd name="T32" fmla="*/ 83 w 95"/>
                <a:gd name="T33" fmla="*/ 49 h 127"/>
                <a:gd name="T34" fmla="*/ 90 w 95"/>
                <a:gd name="T35" fmla="*/ 17 h 127"/>
                <a:gd name="T36" fmla="*/ 85 w 95"/>
                <a:gd name="T37" fmla="*/ 10 h 127"/>
                <a:gd name="T38" fmla="*/ 82 w 95"/>
                <a:gd name="T39" fmla="*/ 7 h 127"/>
                <a:gd name="T40" fmla="*/ 77 w 95"/>
                <a:gd name="T41" fmla="*/ 4 h 127"/>
                <a:gd name="T42" fmla="*/ 73 w 95"/>
                <a:gd name="T43" fmla="*/ 3 h 127"/>
                <a:gd name="T44" fmla="*/ 66 w 95"/>
                <a:gd name="T45" fmla="*/ 1 h 127"/>
                <a:gd name="T46" fmla="*/ 61 w 95"/>
                <a:gd name="T47" fmla="*/ 1 h 127"/>
                <a:gd name="T48" fmla="*/ 55 w 95"/>
                <a:gd name="T49" fmla="*/ 0 h 127"/>
                <a:gd name="T50" fmla="*/ 55 w 95"/>
                <a:gd name="T51" fmla="*/ 4 h 127"/>
                <a:gd name="T52" fmla="*/ 25 w 95"/>
                <a:gd name="T53" fmla="*/ 70 h 127"/>
                <a:gd name="T54" fmla="*/ 0 w 95"/>
                <a:gd name="T55" fmla="*/ 11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127">
                  <a:moveTo>
                    <a:pt x="0" y="115"/>
                  </a:moveTo>
                  <a:lnTo>
                    <a:pt x="26" y="126"/>
                  </a:lnTo>
                  <a:cubicBezTo>
                    <a:pt x="27" y="125"/>
                    <a:pt x="28" y="123"/>
                    <a:pt x="29" y="122"/>
                  </a:cubicBezTo>
                  <a:cubicBezTo>
                    <a:pt x="30" y="120"/>
                    <a:pt x="31" y="118"/>
                    <a:pt x="32" y="116"/>
                  </a:cubicBezTo>
                  <a:cubicBezTo>
                    <a:pt x="33" y="114"/>
                    <a:pt x="35" y="112"/>
                    <a:pt x="36" y="109"/>
                  </a:cubicBezTo>
                  <a:cubicBezTo>
                    <a:pt x="37" y="108"/>
                    <a:pt x="39" y="106"/>
                    <a:pt x="40" y="104"/>
                  </a:cubicBezTo>
                  <a:cubicBezTo>
                    <a:pt x="41" y="102"/>
                    <a:pt x="43" y="100"/>
                    <a:pt x="44" y="97"/>
                  </a:cubicBezTo>
                  <a:cubicBezTo>
                    <a:pt x="46" y="96"/>
                    <a:pt x="47" y="94"/>
                    <a:pt x="48" y="92"/>
                  </a:cubicBezTo>
                  <a:cubicBezTo>
                    <a:pt x="49" y="90"/>
                    <a:pt x="51" y="88"/>
                    <a:pt x="53" y="86"/>
                  </a:cubicBezTo>
                  <a:cubicBezTo>
                    <a:pt x="54" y="84"/>
                    <a:pt x="55" y="82"/>
                    <a:pt x="56" y="81"/>
                  </a:cubicBezTo>
                  <a:cubicBezTo>
                    <a:pt x="58" y="79"/>
                    <a:pt x="59" y="77"/>
                    <a:pt x="61" y="75"/>
                  </a:cubicBezTo>
                  <a:cubicBezTo>
                    <a:pt x="62" y="73"/>
                    <a:pt x="63" y="72"/>
                    <a:pt x="64" y="71"/>
                  </a:cubicBezTo>
                  <a:cubicBezTo>
                    <a:pt x="65" y="69"/>
                    <a:pt x="67" y="67"/>
                    <a:pt x="68" y="65"/>
                  </a:cubicBezTo>
                  <a:cubicBezTo>
                    <a:pt x="69" y="64"/>
                    <a:pt x="70" y="63"/>
                    <a:pt x="71" y="62"/>
                  </a:cubicBezTo>
                  <a:cubicBezTo>
                    <a:pt x="73" y="60"/>
                    <a:pt x="74" y="58"/>
                    <a:pt x="76" y="57"/>
                  </a:cubicBezTo>
                  <a:cubicBezTo>
                    <a:pt x="76" y="56"/>
                    <a:pt x="77" y="55"/>
                    <a:pt x="78" y="54"/>
                  </a:cubicBezTo>
                  <a:cubicBezTo>
                    <a:pt x="80" y="52"/>
                    <a:pt x="81" y="50"/>
                    <a:pt x="83" y="49"/>
                  </a:cubicBezTo>
                  <a:cubicBezTo>
                    <a:pt x="89" y="44"/>
                    <a:pt x="94" y="29"/>
                    <a:pt x="90" y="17"/>
                  </a:cubicBezTo>
                  <a:cubicBezTo>
                    <a:pt x="89" y="14"/>
                    <a:pt x="87" y="12"/>
                    <a:pt x="85" y="10"/>
                  </a:cubicBezTo>
                  <a:cubicBezTo>
                    <a:pt x="84" y="9"/>
                    <a:pt x="83" y="8"/>
                    <a:pt x="82" y="7"/>
                  </a:cubicBezTo>
                  <a:cubicBezTo>
                    <a:pt x="80" y="6"/>
                    <a:pt x="79" y="5"/>
                    <a:pt x="77" y="4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1" y="2"/>
                    <a:pt x="68" y="1"/>
                    <a:pt x="66" y="1"/>
                  </a:cubicBezTo>
                  <a:cubicBezTo>
                    <a:pt x="64" y="1"/>
                    <a:pt x="63" y="1"/>
                    <a:pt x="61" y="1"/>
                  </a:cubicBezTo>
                  <a:cubicBezTo>
                    <a:pt x="59" y="0"/>
                    <a:pt x="57" y="0"/>
                    <a:pt x="55" y="0"/>
                  </a:cubicBezTo>
                  <a:cubicBezTo>
                    <a:pt x="55" y="2"/>
                    <a:pt x="55" y="3"/>
                    <a:pt x="55" y="4"/>
                  </a:cubicBezTo>
                  <a:cubicBezTo>
                    <a:pt x="55" y="20"/>
                    <a:pt x="41" y="43"/>
                    <a:pt x="25" y="70"/>
                  </a:cubicBezTo>
                  <a:cubicBezTo>
                    <a:pt x="17" y="85"/>
                    <a:pt x="8" y="101"/>
                    <a:pt x="0" y="1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2" name="Freeform 59">
              <a:extLst>
                <a:ext uri="{FF2B5EF4-FFF2-40B4-BE49-F238E27FC236}">
                  <a16:creationId xmlns:a16="http://schemas.microsoft.com/office/drawing/2014/main" id="{F0F062A9-8E18-43A3-B378-12B359CE2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885" y="3132119"/>
              <a:ext cx="1879" cy="1879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0 w 3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1"/>
                    <a:pt x="2" y="0"/>
                  </a:cubicBez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3" name="Freeform 60">
              <a:extLst>
                <a:ext uri="{FF2B5EF4-FFF2-40B4-BE49-F238E27FC236}">
                  <a16:creationId xmlns:a16="http://schemas.microsoft.com/office/drawing/2014/main" id="{374BF9E3-EF35-4BC5-8E16-B107E811B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3312" y="3077627"/>
              <a:ext cx="1879" cy="1879"/>
            </a:xfrm>
            <a:custGeom>
              <a:avLst/>
              <a:gdLst>
                <a:gd name="T0" fmla="*/ 0 w 2"/>
                <a:gd name="T1" fmla="*/ 5 h 6"/>
                <a:gd name="T2" fmla="*/ 0 w 2"/>
                <a:gd name="T3" fmla="*/ 5 h 6"/>
                <a:gd name="T4" fmla="*/ 1 w 2"/>
                <a:gd name="T5" fmla="*/ 0 h 6"/>
                <a:gd name="T6" fmla="*/ 1 w 2"/>
                <a:gd name="T7" fmla="*/ 0 h 6"/>
                <a:gd name="T8" fmla="*/ 0 w 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lnTo>
                    <a:pt x="0" y="5"/>
                  </a:lnTo>
                  <a:cubicBezTo>
                    <a:pt x="0" y="4"/>
                    <a:pt x="1" y="2"/>
                    <a:pt x="1" y="0"/>
                  </a:cubicBezTo>
                  <a:lnTo>
                    <a:pt x="1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4" name="Freeform 61">
              <a:extLst>
                <a:ext uri="{FF2B5EF4-FFF2-40B4-BE49-F238E27FC236}">
                  <a16:creationId xmlns:a16="http://schemas.microsoft.com/office/drawing/2014/main" id="{205CB85C-C362-483B-830E-DB9F3A3D2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432" y="2991193"/>
              <a:ext cx="216088" cy="172868"/>
            </a:xfrm>
            <a:custGeom>
              <a:avLst/>
              <a:gdLst>
                <a:gd name="T0" fmla="*/ 20 w 505"/>
                <a:gd name="T1" fmla="*/ 202 h 407"/>
                <a:gd name="T2" fmla="*/ 64 w 505"/>
                <a:gd name="T3" fmla="*/ 227 h 407"/>
                <a:gd name="T4" fmla="*/ 54 w 505"/>
                <a:gd name="T5" fmla="*/ 272 h 407"/>
                <a:gd name="T6" fmla="*/ 0 w 505"/>
                <a:gd name="T7" fmla="*/ 345 h 407"/>
                <a:gd name="T8" fmla="*/ 1 w 505"/>
                <a:gd name="T9" fmla="*/ 345 h 407"/>
                <a:gd name="T10" fmla="*/ 1 w 505"/>
                <a:gd name="T11" fmla="*/ 348 h 407"/>
                <a:gd name="T12" fmla="*/ 7 w 505"/>
                <a:gd name="T13" fmla="*/ 373 h 407"/>
                <a:gd name="T14" fmla="*/ 70 w 505"/>
                <a:gd name="T15" fmla="*/ 406 h 407"/>
                <a:gd name="T16" fmla="*/ 142 w 505"/>
                <a:gd name="T17" fmla="*/ 368 h 407"/>
                <a:gd name="T18" fmla="*/ 144 w 505"/>
                <a:gd name="T19" fmla="*/ 367 h 407"/>
                <a:gd name="T20" fmla="*/ 146 w 505"/>
                <a:gd name="T21" fmla="*/ 367 h 407"/>
                <a:gd name="T22" fmla="*/ 238 w 505"/>
                <a:gd name="T23" fmla="*/ 322 h 407"/>
                <a:gd name="T24" fmla="*/ 398 w 505"/>
                <a:gd name="T25" fmla="*/ 238 h 407"/>
                <a:gd name="T26" fmla="*/ 401 w 505"/>
                <a:gd name="T27" fmla="*/ 237 h 407"/>
                <a:gd name="T28" fmla="*/ 418 w 505"/>
                <a:gd name="T29" fmla="*/ 200 h 407"/>
                <a:gd name="T30" fmla="*/ 418 w 505"/>
                <a:gd name="T31" fmla="*/ 197 h 407"/>
                <a:gd name="T32" fmla="*/ 425 w 505"/>
                <a:gd name="T33" fmla="*/ 132 h 407"/>
                <a:gd name="T34" fmla="*/ 422 w 505"/>
                <a:gd name="T35" fmla="*/ 110 h 407"/>
                <a:gd name="T36" fmla="*/ 418 w 505"/>
                <a:gd name="T37" fmla="*/ 70 h 407"/>
                <a:gd name="T38" fmla="*/ 469 w 505"/>
                <a:gd name="T39" fmla="*/ 31 h 407"/>
                <a:gd name="T40" fmla="*/ 504 w 505"/>
                <a:gd name="T41" fmla="*/ 5 h 407"/>
                <a:gd name="T42" fmla="*/ 504 w 505"/>
                <a:gd name="T43" fmla="*/ 5 h 407"/>
                <a:gd name="T44" fmla="*/ 487 w 505"/>
                <a:gd name="T45" fmla="*/ 0 h 407"/>
                <a:gd name="T46" fmla="*/ 417 w 505"/>
                <a:gd name="T47" fmla="*/ 12 h 407"/>
                <a:gd name="T48" fmla="*/ 402 w 505"/>
                <a:gd name="T49" fmla="*/ 12 h 407"/>
                <a:gd name="T50" fmla="*/ 388 w 505"/>
                <a:gd name="T51" fmla="*/ 12 h 407"/>
                <a:gd name="T52" fmla="*/ 355 w 505"/>
                <a:gd name="T53" fmla="*/ 25 h 407"/>
                <a:gd name="T54" fmla="*/ 317 w 505"/>
                <a:gd name="T55" fmla="*/ 41 h 407"/>
                <a:gd name="T56" fmla="*/ 300 w 505"/>
                <a:gd name="T57" fmla="*/ 42 h 407"/>
                <a:gd name="T58" fmla="*/ 256 w 505"/>
                <a:gd name="T59" fmla="*/ 45 h 407"/>
                <a:gd name="T60" fmla="*/ 233 w 505"/>
                <a:gd name="T61" fmla="*/ 47 h 407"/>
                <a:gd name="T62" fmla="*/ 208 w 505"/>
                <a:gd name="T63" fmla="*/ 37 h 407"/>
                <a:gd name="T64" fmla="*/ 205 w 505"/>
                <a:gd name="T65" fmla="*/ 34 h 407"/>
                <a:gd name="T66" fmla="*/ 204 w 505"/>
                <a:gd name="T67" fmla="*/ 33 h 407"/>
                <a:gd name="T68" fmla="*/ 203 w 505"/>
                <a:gd name="T69" fmla="*/ 32 h 407"/>
                <a:gd name="T70" fmla="*/ 202 w 505"/>
                <a:gd name="T71" fmla="*/ 32 h 407"/>
                <a:gd name="T72" fmla="*/ 202 w 505"/>
                <a:gd name="T73" fmla="*/ 32 h 407"/>
                <a:gd name="T74" fmla="*/ 201 w 505"/>
                <a:gd name="T75" fmla="*/ 31 h 407"/>
                <a:gd name="T76" fmla="*/ 187 w 505"/>
                <a:gd name="T77" fmla="*/ 37 h 407"/>
                <a:gd name="T78" fmla="*/ 167 w 505"/>
                <a:gd name="T79" fmla="*/ 48 h 407"/>
                <a:gd name="T80" fmla="*/ 91 w 505"/>
                <a:gd name="T81" fmla="*/ 47 h 407"/>
                <a:gd name="T82" fmla="*/ 84 w 505"/>
                <a:gd name="T83" fmla="*/ 44 h 407"/>
                <a:gd name="T84" fmla="*/ 71 w 505"/>
                <a:gd name="T85" fmla="*/ 61 h 407"/>
                <a:gd name="T86" fmla="*/ 70 w 505"/>
                <a:gd name="T87" fmla="*/ 68 h 407"/>
                <a:gd name="T88" fmla="*/ 69 w 505"/>
                <a:gd name="T89" fmla="*/ 74 h 407"/>
                <a:gd name="T90" fmla="*/ 69 w 505"/>
                <a:gd name="T91" fmla="*/ 76 h 407"/>
                <a:gd name="T92" fmla="*/ 68 w 505"/>
                <a:gd name="T93" fmla="*/ 82 h 407"/>
                <a:gd name="T94" fmla="*/ 67 w 505"/>
                <a:gd name="T95" fmla="*/ 84 h 407"/>
                <a:gd name="T96" fmla="*/ 65 w 505"/>
                <a:gd name="T97" fmla="*/ 89 h 407"/>
                <a:gd name="T98" fmla="*/ 64 w 505"/>
                <a:gd name="T99" fmla="*/ 92 h 407"/>
                <a:gd name="T100" fmla="*/ 61 w 505"/>
                <a:gd name="T101" fmla="*/ 97 h 407"/>
                <a:gd name="T102" fmla="*/ 59 w 505"/>
                <a:gd name="T103" fmla="*/ 100 h 407"/>
                <a:gd name="T104" fmla="*/ 56 w 505"/>
                <a:gd name="T105" fmla="*/ 104 h 407"/>
                <a:gd name="T106" fmla="*/ 52 w 505"/>
                <a:gd name="T107" fmla="*/ 107 h 407"/>
                <a:gd name="T108" fmla="*/ 47 w 505"/>
                <a:gd name="T109" fmla="*/ 110 h 407"/>
                <a:gd name="T110" fmla="*/ 43 w 505"/>
                <a:gd name="T111" fmla="*/ 113 h 407"/>
                <a:gd name="T112" fmla="*/ 37 w 505"/>
                <a:gd name="T113" fmla="*/ 115 h 407"/>
                <a:gd name="T114" fmla="*/ 30 w 505"/>
                <a:gd name="T115" fmla="*/ 117 h 407"/>
                <a:gd name="T116" fmla="*/ 24 w 505"/>
                <a:gd name="T117" fmla="*/ 118 h 407"/>
                <a:gd name="T118" fmla="*/ 24 w 505"/>
                <a:gd name="T119" fmla="*/ 121 h 407"/>
                <a:gd name="T120" fmla="*/ 24 w 505"/>
                <a:gd name="T121" fmla="*/ 148 h 407"/>
                <a:gd name="T122" fmla="*/ 24 w 505"/>
                <a:gd name="T123" fmla="*/ 188 h 407"/>
                <a:gd name="T124" fmla="*/ 20 w 505"/>
                <a:gd name="T125" fmla="*/ 20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5" h="407">
                  <a:moveTo>
                    <a:pt x="20" y="202"/>
                  </a:moveTo>
                  <a:cubicBezTo>
                    <a:pt x="50" y="203"/>
                    <a:pt x="60" y="218"/>
                    <a:pt x="64" y="227"/>
                  </a:cubicBezTo>
                  <a:cubicBezTo>
                    <a:pt x="70" y="243"/>
                    <a:pt x="64" y="263"/>
                    <a:pt x="54" y="272"/>
                  </a:cubicBezTo>
                  <a:cubicBezTo>
                    <a:pt x="44" y="280"/>
                    <a:pt x="19" y="313"/>
                    <a:pt x="0" y="345"/>
                  </a:cubicBezTo>
                  <a:lnTo>
                    <a:pt x="1" y="345"/>
                  </a:lnTo>
                  <a:lnTo>
                    <a:pt x="1" y="348"/>
                  </a:lnTo>
                  <a:lnTo>
                    <a:pt x="7" y="373"/>
                  </a:lnTo>
                  <a:lnTo>
                    <a:pt x="70" y="406"/>
                  </a:lnTo>
                  <a:cubicBezTo>
                    <a:pt x="82" y="398"/>
                    <a:pt x="123" y="371"/>
                    <a:pt x="142" y="368"/>
                  </a:cubicBezTo>
                  <a:cubicBezTo>
                    <a:pt x="143" y="368"/>
                    <a:pt x="143" y="368"/>
                    <a:pt x="144" y="367"/>
                  </a:cubicBezTo>
                  <a:cubicBezTo>
                    <a:pt x="144" y="367"/>
                    <a:pt x="145" y="367"/>
                    <a:pt x="146" y="367"/>
                  </a:cubicBezTo>
                  <a:cubicBezTo>
                    <a:pt x="153" y="364"/>
                    <a:pt x="175" y="354"/>
                    <a:pt x="238" y="322"/>
                  </a:cubicBezTo>
                  <a:cubicBezTo>
                    <a:pt x="302" y="289"/>
                    <a:pt x="378" y="249"/>
                    <a:pt x="398" y="238"/>
                  </a:cubicBezTo>
                  <a:cubicBezTo>
                    <a:pt x="399" y="238"/>
                    <a:pt x="400" y="237"/>
                    <a:pt x="401" y="237"/>
                  </a:cubicBezTo>
                  <a:cubicBezTo>
                    <a:pt x="409" y="224"/>
                    <a:pt x="417" y="208"/>
                    <a:pt x="418" y="200"/>
                  </a:cubicBezTo>
                  <a:cubicBezTo>
                    <a:pt x="418" y="199"/>
                    <a:pt x="418" y="198"/>
                    <a:pt x="418" y="197"/>
                  </a:cubicBezTo>
                  <a:cubicBezTo>
                    <a:pt x="415" y="188"/>
                    <a:pt x="410" y="150"/>
                    <a:pt x="425" y="132"/>
                  </a:cubicBezTo>
                  <a:cubicBezTo>
                    <a:pt x="428" y="127"/>
                    <a:pt x="426" y="120"/>
                    <a:pt x="422" y="110"/>
                  </a:cubicBezTo>
                  <a:cubicBezTo>
                    <a:pt x="418" y="98"/>
                    <a:pt x="412" y="84"/>
                    <a:pt x="418" y="70"/>
                  </a:cubicBezTo>
                  <a:cubicBezTo>
                    <a:pt x="427" y="46"/>
                    <a:pt x="462" y="33"/>
                    <a:pt x="469" y="31"/>
                  </a:cubicBezTo>
                  <a:lnTo>
                    <a:pt x="504" y="5"/>
                  </a:lnTo>
                  <a:lnTo>
                    <a:pt x="504" y="5"/>
                  </a:lnTo>
                  <a:lnTo>
                    <a:pt x="487" y="0"/>
                  </a:lnTo>
                  <a:cubicBezTo>
                    <a:pt x="479" y="3"/>
                    <a:pt x="451" y="12"/>
                    <a:pt x="417" y="12"/>
                  </a:cubicBezTo>
                  <a:cubicBezTo>
                    <a:pt x="412" y="12"/>
                    <a:pt x="407" y="12"/>
                    <a:pt x="402" y="12"/>
                  </a:cubicBezTo>
                  <a:cubicBezTo>
                    <a:pt x="397" y="12"/>
                    <a:pt x="392" y="12"/>
                    <a:pt x="388" y="12"/>
                  </a:cubicBezTo>
                  <a:cubicBezTo>
                    <a:pt x="374" y="14"/>
                    <a:pt x="365" y="20"/>
                    <a:pt x="355" y="25"/>
                  </a:cubicBezTo>
                  <a:cubicBezTo>
                    <a:pt x="344" y="31"/>
                    <a:pt x="333" y="38"/>
                    <a:pt x="317" y="41"/>
                  </a:cubicBezTo>
                  <a:cubicBezTo>
                    <a:pt x="312" y="42"/>
                    <a:pt x="306" y="42"/>
                    <a:pt x="300" y="42"/>
                  </a:cubicBezTo>
                  <a:cubicBezTo>
                    <a:pt x="283" y="42"/>
                    <a:pt x="268" y="44"/>
                    <a:pt x="256" y="45"/>
                  </a:cubicBezTo>
                  <a:cubicBezTo>
                    <a:pt x="248" y="46"/>
                    <a:pt x="240" y="47"/>
                    <a:pt x="233" y="47"/>
                  </a:cubicBezTo>
                  <a:cubicBezTo>
                    <a:pt x="225" y="47"/>
                    <a:pt x="215" y="46"/>
                    <a:pt x="208" y="37"/>
                  </a:cubicBezTo>
                  <a:cubicBezTo>
                    <a:pt x="207" y="36"/>
                    <a:pt x="206" y="35"/>
                    <a:pt x="205" y="34"/>
                  </a:cubicBezTo>
                  <a:cubicBezTo>
                    <a:pt x="205" y="34"/>
                    <a:pt x="205" y="33"/>
                    <a:pt x="204" y="33"/>
                  </a:cubicBezTo>
                  <a:cubicBezTo>
                    <a:pt x="204" y="33"/>
                    <a:pt x="204" y="32"/>
                    <a:pt x="203" y="32"/>
                  </a:cubicBezTo>
                  <a:cubicBezTo>
                    <a:pt x="203" y="32"/>
                    <a:pt x="203" y="32"/>
                    <a:pt x="202" y="32"/>
                  </a:cubicBezTo>
                  <a:lnTo>
                    <a:pt x="202" y="32"/>
                  </a:lnTo>
                  <a:cubicBezTo>
                    <a:pt x="202" y="31"/>
                    <a:pt x="201" y="31"/>
                    <a:pt x="201" y="31"/>
                  </a:cubicBezTo>
                  <a:cubicBezTo>
                    <a:pt x="198" y="31"/>
                    <a:pt x="194" y="34"/>
                    <a:pt x="187" y="37"/>
                  </a:cubicBezTo>
                  <a:cubicBezTo>
                    <a:pt x="182" y="40"/>
                    <a:pt x="175" y="44"/>
                    <a:pt x="167" y="48"/>
                  </a:cubicBezTo>
                  <a:cubicBezTo>
                    <a:pt x="134" y="62"/>
                    <a:pt x="110" y="62"/>
                    <a:pt x="91" y="47"/>
                  </a:cubicBezTo>
                  <a:cubicBezTo>
                    <a:pt x="89" y="45"/>
                    <a:pt x="86" y="44"/>
                    <a:pt x="84" y="44"/>
                  </a:cubicBezTo>
                  <a:cubicBezTo>
                    <a:pt x="78" y="44"/>
                    <a:pt x="72" y="53"/>
                    <a:pt x="71" y="61"/>
                  </a:cubicBezTo>
                  <a:cubicBezTo>
                    <a:pt x="70" y="63"/>
                    <a:pt x="70" y="66"/>
                    <a:pt x="70" y="68"/>
                  </a:cubicBezTo>
                  <a:cubicBezTo>
                    <a:pt x="70" y="70"/>
                    <a:pt x="69" y="72"/>
                    <a:pt x="69" y="74"/>
                  </a:cubicBezTo>
                  <a:cubicBezTo>
                    <a:pt x="69" y="75"/>
                    <a:pt x="69" y="76"/>
                    <a:pt x="69" y="76"/>
                  </a:cubicBezTo>
                  <a:cubicBezTo>
                    <a:pt x="68" y="78"/>
                    <a:pt x="68" y="80"/>
                    <a:pt x="68" y="82"/>
                  </a:cubicBezTo>
                  <a:cubicBezTo>
                    <a:pt x="67" y="82"/>
                    <a:pt x="67" y="83"/>
                    <a:pt x="67" y="84"/>
                  </a:cubicBezTo>
                  <a:cubicBezTo>
                    <a:pt x="66" y="86"/>
                    <a:pt x="66" y="87"/>
                    <a:pt x="65" y="89"/>
                  </a:cubicBezTo>
                  <a:cubicBezTo>
                    <a:pt x="65" y="90"/>
                    <a:pt x="64" y="91"/>
                    <a:pt x="64" y="92"/>
                  </a:cubicBezTo>
                  <a:cubicBezTo>
                    <a:pt x="63" y="94"/>
                    <a:pt x="62" y="95"/>
                    <a:pt x="61" y="97"/>
                  </a:cubicBezTo>
                  <a:cubicBezTo>
                    <a:pt x="61" y="98"/>
                    <a:pt x="60" y="99"/>
                    <a:pt x="59" y="100"/>
                  </a:cubicBezTo>
                  <a:cubicBezTo>
                    <a:pt x="58" y="101"/>
                    <a:pt x="57" y="103"/>
                    <a:pt x="56" y="104"/>
                  </a:cubicBezTo>
                  <a:cubicBezTo>
                    <a:pt x="55" y="105"/>
                    <a:pt x="53" y="106"/>
                    <a:pt x="52" y="107"/>
                  </a:cubicBezTo>
                  <a:cubicBezTo>
                    <a:pt x="51" y="108"/>
                    <a:pt x="49" y="109"/>
                    <a:pt x="47" y="110"/>
                  </a:cubicBezTo>
                  <a:cubicBezTo>
                    <a:pt x="46" y="111"/>
                    <a:pt x="44" y="112"/>
                    <a:pt x="43" y="113"/>
                  </a:cubicBezTo>
                  <a:cubicBezTo>
                    <a:pt x="41" y="113"/>
                    <a:pt x="39" y="114"/>
                    <a:pt x="37" y="115"/>
                  </a:cubicBezTo>
                  <a:cubicBezTo>
                    <a:pt x="35" y="116"/>
                    <a:pt x="32" y="116"/>
                    <a:pt x="30" y="117"/>
                  </a:cubicBezTo>
                  <a:cubicBezTo>
                    <a:pt x="28" y="117"/>
                    <a:pt x="27" y="118"/>
                    <a:pt x="24" y="118"/>
                  </a:cubicBezTo>
                  <a:lnTo>
                    <a:pt x="24" y="121"/>
                  </a:lnTo>
                  <a:cubicBezTo>
                    <a:pt x="21" y="132"/>
                    <a:pt x="19" y="142"/>
                    <a:pt x="24" y="148"/>
                  </a:cubicBezTo>
                  <a:cubicBezTo>
                    <a:pt x="34" y="160"/>
                    <a:pt x="29" y="174"/>
                    <a:pt x="24" y="188"/>
                  </a:cubicBezTo>
                  <a:cubicBezTo>
                    <a:pt x="23" y="192"/>
                    <a:pt x="21" y="197"/>
                    <a:pt x="20" y="2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5" name="Freeform 62">
              <a:extLst>
                <a:ext uri="{FF2B5EF4-FFF2-40B4-BE49-F238E27FC236}">
                  <a16:creationId xmlns:a16="http://schemas.microsoft.com/office/drawing/2014/main" id="{54C5DE5A-ED4D-4208-B23C-FF4C24731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2717" y="2953614"/>
              <a:ext cx="110863" cy="144682"/>
            </a:xfrm>
            <a:custGeom>
              <a:avLst/>
              <a:gdLst>
                <a:gd name="T0" fmla="*/ 211 w 262"/>
                <a:gd name="T1" fmla="*/ 253 h 341"/>
                <a:gd name="T2" fmla="*/ 230 w 262"/>
                <a:gd name="T3" fmla="*/ 256 h 341"/>
                <a:gd name="T4" fmla="*/ 233 w 262"/>
                <a:gd name="T5" fmla="*/ 257 h 341"/>
                <a:gd name="T6" fmla="*/ 258 w 262"/>
                <a:gd name="T7" fmla="*/ 247 h 341"/>
                <a:gd name="T8" fmla="*/ 258 w 262"/>
                <a:gd name="T9" fmla="*/ 234 h 341"/>
                <a:gd name="T10" fmla="*/ 237 w 262"/>
                <a:gd name="T11" fmla="*/ 119 h 341"/>
                <a:gd name="T12" fmla="*/ 163 w 262"/>
                <a:gd name="T13" fmla="*/ 0 h 341"/>
                <a:gd name="T14" fmla="*/ 159 w 262"/>
                <a:gd name="T15" fmla="*/ 2 h 341"/>
                <a:gd name="T16" fmla="*/ 155 w 262"/>
                <a:gd name="T17" fmla="*/ 4 h 341"/>
                <a:gd name="T18" fmla="*/ 149 w 262"/>
                <a:gd name="T19" fmla="*/ 7 h 341"/>
                <a:gd name="T20" fmla="*/ 145 w 262"/>
                <a:gd name="T21" fmla="*/ 9 h 341"/>
                <a:gd name="T22" fmla="*/ 138 w 262"/>
                <a:gd name="T23" fmla="*/ 11 h 341"/>
                <a:gd name="T24" fmla="*/ 135 w 262"/>
                <a:gd name="T25" fmla="*/ 12 h 341"/>
                <a:gd name="T26" fmla="*/ 123 w 262"/>
                <a:gd name="T27" fmla="*/ 13 h 341"/>
                <a:gd name="T28" fmla="*/ 58 w 262"/>
                <a:gd name="T29" fmla="*/ 26 h 341"/>
                <a:gd name="T30" fmla="*/ 38 w 262"/>
                <a:gd name="T31" fmla="*/ 41 h 341"/>
                <a:gd name="T32" fmla="*/ 26 w 262"/>
                <a:gd name="T33" fmla="*/ 50 h 341"/>
                <a:gd name="T34" fmla="*/ 24 w 262"/>
                <a:gd name="T35" fmla="*/ 52 h 341"/>
                <a:gd name="T36" fmla="*/ 17 w 262"/>
                <a:gd name="T37" fmla="*/ 57 h 341"/>
                <a:gd name="T38" fmla="*/ 21 w 262"/>
                <a:gd name="T39" fmla="*/ 71 h 341"/>
                <a:gd name="T40" fmla="*/ 33 w 262"/>
                <a:gd name="T41" fmla="*/ 90 h 341"/>
                <a:gd name="T42" fmla="*/ 55 w 262"/>
                <a:gd name="T43" fmla="*/ 115 h 341"/>
                <a:gd name="T44" fmla="*/ 27 w 262"/>
                <a:gd name="T45" fmla="*/ 134 h 341"/>
                <a:gd name="T46" fmla="*/ 17 w 262"/>
                <a:gd name="T47" fmla="*/ 138 h 341"/>
                <a:gd name="T48" fmla="*/ 30 w 262"/>
                <a:gd name="T49" fmla="*/ 195 h 341"/>
                <a:gd name="T50" fmla="*/ 15 w 262"/>
                <a:gd name="T51" fmla="*/ 260 h 341"/>
                <a:gd name="T52" fmla="*/ 4 w 262"/>
                <a:gd name="T53" fmla="*/ 287 h 341"/>
                <a:gd name="T54" fmla="*/ 15 w 262"/>
                <a:gd name="T55" fmla="*/ 325 h 341"/>
                <a:gd name="T56" fmla="*/ 16 w 262"/>
                <a:gd name="T57" fmla="*/ 338 h 341"/>
                <a:gd name="T58" fmla="*/ 16 w 262"/>
                <a:gd name="T59" fmla="*/ 338 h 341"/>
                <a:gd name="T60" fmla="*/ 26 w 262"/>
                <a:gd name="T61" fmla="*/ 340 h 341"/>
                <a:gd name="T62" fmla="*/ 153 w 262"/>
                <a:gd name="T63" fmla="*/ 290 h 341"/>
                <a:gd name="T64" fmla="*/ 211 w 262"/>
                <a:gd name="T65" fmla="*/ 25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2" h="341">
                  <a:moveTo>
                    <a:pt x="211" y="253"/>
                  </a:moveTo>
                  <a:cubicBezTo>
                    <a:pt x="218" y="253"/>
                    <a:pt x="224" y="255"/>
                    <a:pt x="230" y="256"/>
                  </a:cubicBezTo>
                  <a:lnTo>
                    <a:pt x="233" y="257"/>
                  </a:lnTo>
                  <a:cubicBezTo>
                    <a:pt x="242" y="260"/>
                    <a:pt x="254" y="255"/>
                    <a:pt x="258" y="247"/>
                  </a:cubicBezTo>
                  <a:cubicBezTo>
                    <a:pt x="260" y="243"/>
                    <a:pt x="261" y="239"/>
                    <a:pt x="258" y="234"/>
                  </a:cubicBezTo>
                  <a:cubicBezTo>
                    <a:pt x="245" y="215"/>
                    <a:pt x="233" y="171"/>
                    <a:pt x="237" y="119"/>
                  </a:cubicBezTo>
                  <a:cubicBezTo>
                    <a:pt x="238" y="97"/>
                    <a:pt x="211" y="52"/>
                    <a:pt x="163" y="0"/>
                  </a:cubicBezTo>
                  <a:cubicBezTo>
                    <a:pt x="162" y="0"/>
                    <a:pt x="160" y="1"/>
                    <a:pt x="159" y="2"/>
                  </a:cubicBezTo>
                  <a:cubicBezTo>
                    <a:pt x="158" y="3"/>
                    <a:pt x="157" y="4"/>
                    <a:pt x="155" y="4"/>
                  </a:cubicBezTo>
                  <a:cubicBezTo>
                    <a:pt x="153" y="5"/>
                    <a:pt x="151" y="6"/>
                    <a:pt x="149" y="7"/>
                  </a:cubicBezTo>
                  <a:cubicBezTo>
                    <a:pt x="148" y="8"/>
                    <a:pt x="146" y="9"/>
                    <a:pt x="145" y="9"/>
                  </a:cubicBezTo>
                  <a:cubicBezTo>
                    <a:pt x="143" y="10"/>
                    <a:pt x="140" y="10"/>
                    <a:pt x="138" y="11"/>
                  </a:cubicBezTo>
                  <a:cubicBezTo>
                    <a:pt x="137" y="11"/>
                    <a:pt x="136" y="12"/>
                    <a:pt x="135" y="12"/>
                  </a:cubicBezTo>
                  <a:cubicBezTo>
                    <a:pt x="131" y="12"/>
                    <a:pt x="127" y="13"/>
                    <a:pt x="123" y="13"/>
                  </a:cubicBezTo>
                  <a:cubicBezTo>
                    <a:pt x="90" y="13"/>
                    <a:pt x="67" y="17"/>
                    <a:pt x="58" y="26"/>
                  </a:cubicBezTo>
                  <a:cubicBezTo>
                    <a:pt x="54" y="30"/>
                    <a:pt x="47" y="35"/>
                    <a:pt x="38" y="41"/>
                  </a:cubicBezTo>
                  <a:cubicBezTo>
                    <a:pt x="34" y="44"/>
                    <a:pt x="30" y="47"/>
                    <a:pt x="26" y="50"/>
                  </a:cubicBezTo>
                  <a:cubicBezTo>
                    <a:pt x="26" y="50"/>
                    <a:pt x="25" y="51"/>
                    <a:pt x="24" y="52"/>
                  </a:cubicBezTo>
                  <a:cubicBezTo>
                    <a:pt x="21" y="54"/>
                    <a:pt x="19" y="55"/>
                    <a:pt x="17" y="57"/>
                  </a:cubicBezTo>
                  <a:cubicBezTo>
                    <a:pt x="19" y="62"/>
                    <a:pt x="20" y="66"/>
                    <a:pt x="21" y="71"/>
                  </a:cubicBezTo>
                  <a:cubicBezTo>
                    <a:pt x="25" y="84"/>
                    <a:pt x="27" y="89"/>
                    <a:pt x="33" y="90"/>
                  </a:cubicBezTo>
                  <a:cubicBezTo>
                    <a:pt x="48" y="91"/>
                    <a:pt x="56" y="104"/>
                    <a:pt x="55" y="115"/>
                  </a:cubicBezTo>
                  <a:cubicBezTo>
                    <a:pt x="54" y="129"/>
                    <a:pt x="42" y="138"/>
                    <a:pt x="27" y="134"/>
                  </a:cubicBezTo>
                  <a:cubicBezTo>
                    <a:pt x="22" y="133"/>
                    <a:pt x="19" y="134"/>
                    <a:pt x="17" y="138"/>
                  </a:cubicBezTo>
                  <a:cubicBezTo>
                    <a:pt x="11" y="148"/>
                    <a:pt x="15" y="172"/>
                    <a:pt x="30" y="195"/>
                  </a:cubicBezTo>
                  <a:cubicBezTo>
                    <a:pt x="44" y="218"/>
                    <a:pt x="28" y="241"/>
                    <a:pt x="15" y="260"/>
                  </a:cubicBezTo>
                  <a:cubicBezTo>
                    <a:pt x="6" y="273"/>
                    <a:pt x="0" y="283"/>
                    <a:pt x="4" y="287"/>
                  </a:cubicBezTo>
                  <a:cubicBezTo>
                    <a:pt x="17" y="300"/>
                    <a:pt x="16" y="314"/>
                    <a:pt x="15" y="325"/>
                  </a:cubicBezTo>
                  <a:cubicBezTo>
                    <a:pt x="15" y="331"/>
                    <a:pt x="14" y="336"/>
                    <a:pt x="16" y="338"/>
                  </a:cubicBezTo>
                  <a:lnTo>
                    <a:pt x="16" y="338"/>
                  </a:lnTo>
                  <a:cubicBezTo>
                    <a:pt x="16" y="338"/>
                    <a:pt x="19" y="340"/>
                    <a:pt x="26" y="340"/>
                  </a:cubicBezTo>
                  <a:cubicBezTo>
                    <a:pt x="55" y="340"/>
                    <a:pt x="121" y="323"/>
                    <a:pt x="153" y="290"/>
                  </a:cubicBezTo>
                  <a:cubicBezTo>
                    <a:pt x="179" y="264"/>
                    <a:pt x="195" y="253"/>
                    <a:pt x="211" y="2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6" name="Freeform 63">
              <a:extLst>
                <a:ext uri="{FF2B5EF4-FFF2-40B4-BE49-F238E27FC236}">
                  <a16:creationId xmlns:a16="http://schemas.microsoft.com/office/drawing/2014/main" id="{C96149A1-C42C-43D7-B8A2-24E513692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1348" y="3395179"/>
              <a:ext cx="131531" cy="174746"/>
            </a:xfrm>
            <a:custGeom>
              <a:avLst/>
              <a:gdLst>
                <a:gd name="T0" fmla="*/ 278 w 309"/>
                <a:gd name="T1" fmla="*/ 402 h 412"/>
                <a:gd name="T2" fmla="*/ 282 w 309"/>
                <a:gd name="T3" fmla="*/ 399 h 412"/>
                <a:gd name="T4" fmla="*/ 283 w 309"/>
                <a:gd name="T5" fmla="*/ 398 h 412"/>
                <a:gd name="T6" fmla="*/ 286 w 309"/>
                <a:gd name="T7" fmla="*/ 396 h 412"/>
                <a:gd name="T8" fmla="*/ 287 w 309"/>
                <a:gd name="T9" fmla="*/ 395 h 412"/>
                <a:gd name="T10" fmla="*/ 308 w 309"/>
                <a:gd name="T11" fmla="*/ 347 h 412"/>
                <a:gd name="T12" fmla="*/ 308 w 309"/>
                <a:gd name="T13" fmla="*/ 347 h 412"/>
                <a:gd name="T14" fmla="*/ 304 w 309"/>
                <a:gd name="T15" fmla="*/ 326 h 412"/>
                <a:gd name="T16" fmla="*/ 303 w 309"/>
                <a:gd name="T17" fmla="*/ 317 h 412"/>
                <a:gd name="T18" fmla="*/ 298 w 309"/>
                <a:gd name="T19" fmla="*/ 288 h 412"/>
                <a:gd name="T20" fmla="*/ 282 w 309"/>
                <a:gd name="T21" fmla="*/ 208 h 412"/>
                <a:gd name="T22" fmla="*/ 269 w 309"/>
                <a:gd name="T23" fmla="*/ 229 h 412"/>
                <a:gd name="T24" fmla="*/ 228 w 309"/>
                <a:gd name="T25" fmla="*/ 267 h 412"/>
                <a:gd name="T26" fmla="*/ 207 w 309"/>
                <a:gd name="T27" fmla="*/ 211 h 412"/>
                <a:gd name="T28" fmla="*/ 233 w 309"/>
                <a:gd name="T29" fmla="*/ 173 h 412"/>
                <a:gd name="T30" fmla="*/ 287 w 309"/>
                <a:gd name="T31" fmla="*/ 102 h 412"/>
                <a:gd name="T32" fmla="*/ 238 w 309"/>
                <a:gd name="T33" fmla="*/ 90 h 412"/>
                <a:gd name="T34" fmla="*/ 151 w 309"/>
                <a:gd name="T35" fmla="*/ 94 h 412"/>
                <a:gd name="T36" fmla="*/ 150 w 309"/>
                <a:gd name="T37" fmla="*/ 94 h 412"/>
                <a:gd name="T38" fmla="*/ 149 w 309"/>
                <a:gd name="T39" fmla="*/ 94 h 412"/>
                <a:gd name="T40" fmla="*/ 108 w 309"/>
                <a:gd name="T41" fmla="*/ 52 h 412"/>
                <a:gd name="T42" fmla="*/ 64 w 309"/>
                <a:gd name="T43" fmla="*/ 16 h 412"/>
                <a:gd name="T44" fmla="*/ 30 w 309"/>
                <a:gd name="T45" fmla="*/ 5 h 412"/>
                <a:gd name="T46" fmla="*/ 21 w 309"/>
                <a:gd name="T47" fmla="*/ 0 h 412"/>
                <a:gd name="T48" fmla="*/ 5 w 309"/>
                <a:gd name="T49" fmla="*/ 14 h 412"/>
                <a:gd name="T50" fmla="*/ 1 w 309"/>
                <a:gd name="T51" fmla="*/ 25 h 412"/>
                <a:gd name="T52" fmla="*/ 26 w 309"/>
                <a:gd name="T53" fmla="*/ 43 h 412"/>
                <a:gd name="T54" fmla="*/ 56 w 309"/>
                <a:gd name="T55" fmla="*/ 76 h 412"/>
                <a:gd name="T56" fmla="*/ 28 w 309"/>
                <a:gd name="T57" fmla="*/ 98 h 412"/>
                <a:gd name="T58" fmla="*/ 15 w 309"/>
                <a:gd name="T59" fmla="*/ 108 h 412"/>
                <a:gd name="T60" fmla="*/ 33 w 309"/>
                <a:gd name="T61" fmla="*/ 217 h 412"/>
                <a:gd name="T62" fmla="*/ 37 w 309"/>
                <a:gd name="T63" fmla="*/ 229 h 412"/>
                <a:gd name="T64" fmla="*/ 39 w 309"/>
                <a:gd name="T65" fmla="*/ 233 h 412"/>
                <a:gd name="T66" fmla="*/ 42 w 309"/>
                <a:gd name="T67" fmla="*/ 243 h 412"/>
                <a:gd name="T68" fmla="*/ 43 w 309"/>
                <a:gd name="T69" fmla="*/ 249 h 412"/>
                <a:gd name="T70" fmla="*/ 46 w 309"/>
                <a:gd name="T71" fmla="*/ 259 h 412"/>
                <a:gd name="T72" fmla="*/ 48 w 309"/>
                <a:gd name="T73" fmla="*/ 266 h 412"/>
                <a:gd name="T74" fmla="*/ 50 w 309"/>
                <a:gd name="T75" fmla="*/ 277 h 412"/>
                <a:gd name="T76" fmla="*/ 52 w 309"/>
                <a:gd name="T77" fmla="*/ 285 h 412"/>
                <a:gd name="T78" fmla="*/ 54 w 309"/>
                <a:gd name="T79" fmla="*/ 296 h 412"/>
                <a:gd name="T80" fmla="*/ 55 w 309"/>
                <a:gd name="T81" fmla="*/ 305 h 412"/>
                <a:gd name="T82" fmla="*/ 57 w 309"/>
                <a:gd name="T83" fmla="*/ 316 h 412"/>
                <a:gd name="T84" fmla="*/ 58 w 309"/>
                <a:gd name="T85" fmla="*/ 325 h 412"/>
                <a:gd name="T86" fmla="*/ 59 w 309"/>
                <a:gd name="T87" fmla="*/ 336 h 412"/>
                <a:gd name="T88" fmla="*/ 60 w 309"/>
                <a:gd name="T89" fmla="*/ 345 h 412"/>
                <a:gd name="T90" fmla="*/ 60 w 309"/>
                <a:gd name="T91" fmla="*/ 352 h 412"/>
                <a:gd name="T92" fmla="*/ 75 w 309"/>
                <a:gd name="T93" fmla="*/ 347 h 412"/>
                <a:gd name="T94" fmla="*/ 105 w 309"/>
                <a:gd name="T95" fmla="*/ 340 h 412"/>
                <a:gd name="T96" fmla="*/ 160 w 309"/>
                <a:gd name="T97" fmla="*/ 316 h 412"/>
                <a:gd name="T98" fmla="*/ 204 w 309"/>
                <a:gd name="T99" fmla="*/ 271 h 412"/>
                <a:gd name="T100" fmla="*/ 215 w 309"/>
                <a:gd name="T101" fmla="*/ 274 h 412"/>
                <a:gd name="T102" fmla="*/ 259 w 309"/>
                <a:gd name="T103" fmla="*/ 383 h 412"/>
                <a:gd name="T104" fmla="*/ 267 w 309"/>
                <a:gd name="T105" fmla="*/ 411 h 412"/>
                <a:gd name="T106" fmla="*/ 268 w 309"/>
                <a:gd name="T107" fmla="*/ 410 h 412"/>
                <a:gd name="T108" fmla="*/ 271 w 309"/>
                <a:gd name="T109" fmla="*/ 408 h 412"/>
                <a:gd name="T110" fmla="*/ 275 w 309"/>
                <a:gd name="T111" fmla="*/ 404 h 412"/>
                <a:gd name="T112" fmla="*/ 278 w 309"/>
                <a:gd name="T113" fmla="*/ 40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412">
                  <a:moveTo>
                    <a:pt x="278" y="402"/>
                  </a:moveTo>
                  <a:cubicBezTo>
                    <a:pt x="279" y="401"/>
                    <a:pt x="280" y="400"/>
                    <a:pt x="282" y="399"/>
                  </a:cubicBezTo>
                  <a:lnTo>
                    <a:pt x="283" y="398"/>
                  </a:lnTo>
                  <a:cubicBezTo>
                    <a:pt x="285" y="397"/>
                    <a:pt x="286" y="396"/>
                    <a:pt x="286" y="396"/>
                  </a:cubicBezTo>
                  <a:cubicBezTo>
                    <a:pt x="287" y="396"/>
                    <a:pt x="287" y="395"/>
                    <a:pt x="287" y="395"/>
                  </a:cubicBezTo>
                  <a:cubicBezTo>
                    <a:pt x="290" y="384"/>
                    <a:pt x="298" y="361"/>
                    <a:pt x="308" y="347"/>
                  </a:cubicBezTo>
                  <a:lnTo>
                    <a:pt x="308" y="347"/>
                  </a:lnTo>
                  <a:cubicBezTo>
                    <a:pt x="307" y="340"/>
                    <a:pt x="306" y="333"/>
                    <a:pt x="304" y="326"/>
                  </a:cubicBezTo>
                  <a:cubicBezTo>
                    <a:pt x="304" y="323"/>
                    <a:pt x="303" y="320"/>
                    <a:pt x="303" y="317"/>
                  </a:cubicBezTo>
                  <a:cubicBezTo>
                    <a:pt x="301" y="307"/>
                    <a:pt x="300" y="297"/>
                    <a:pt x="298" y="288"/>
                  </a:cubicBezTo>
                  <a:cubicBezTo>
                    <a:pt x="293" y="254"/>
                    <a:pt x="287" y="217"/>
                    <a:pt x="282" y="208"/>
                  </a:cubicBezTo>
                  <a:cubicBezTo>
                    <a:pt x="279" y="211"/>
                    <a:pt x="273" y="222"/>
                    <a:pt x="269" y="229"/>
                  </a:cubicBezTo>
                  <a:cubicBezTo>
                    <a:pt x="258" y="248"/>
                    <a:pt x="245" y="270"/>
                    <a:pt x="228" y="267"/>
                  </a:cubicBezTo>
                  <a:cubicBezTo>
                    <a:pt x="211" y="263"/>
                    <a:pt x="204" y="236"/>
                    <a:pt x="207" y="211"/>
                  </a:cubicBezTo>
                  <a:cubicBezTo>
                    <a:pt x="209" y="187"/>
                    <a:pt x="219" y="173"/>
                    <a:pt x="233" y="173"/>
                  </a:cubicBezTo>
                  <a:cubicBezTo>
                    <a:pt x="256" y="173"/>
                    <a:pt x="287" y="118"/>
                    <a:pt x="287" y="102"/>
                  </a:cubicBezTo>
                  <a:cubicBezTo>
                    <a:pt x="287" y="91"/>
                    <a:pt x="266" y="90"/>
                    <a:pt x="238" y="90"/>
                  </a:cubicBezTo>
                  <a:cubicBezTo>
                    <a:pt x="211" y="90"/>
                    <a:pt x="152" y="94"/>
                    <a:pt x="151" y="94"/>
                  </a:cubicBezTo>
                  <a:lnTo>
                    <a:pt x="150" y="94"/>
                  </a:lnTo>
                  <a:lnTo>
                    <a:pt x="149" y="94"/>
                  </a:lnTo>
                  <a:cubicBezTo>
                    <a:pt x="147" y="93"/>
                    <a:pt x="108" y="78"/>
                    <a:pt x="108" y="52"/>
                  </a:cubicBezTo>
                  <a:cubicBezTo>
                    <a:pt x="108" y="29"/>
                    <a:pt x="93" y="16"/>
                    <a:pt x="64" y="16"/>
                  </a:cubicBezTo>
                  <a:cubicBezTo>
                    <a:pt x="48" y="16"/>
                    <a:pt x="38" y="10"/>
                    <a:pt x="30" y="5"/>
                  </a:cubicBezTo>
                  <a:cubicBezTo>
                    <a:pt x="26" y="2"/>
                    <a:pt x="23" y="0"/>
                    <a:pt x="21" y="0"/>
                  </a:cubicBezTo>
                  <a:cubicBezTo>
                    <a:pt x="17" y="0"/>
                    <a:pt x="12" y="5"/>
                    <a:pt x="5" y="14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3" y="32"/>
                    <a:pt x="15" y="38"/>
                    <a:pt x="26" y="43"/>
                  </a:cubicBezTo>
                  <a:cubicBezTo>
                    <a:pt x="43" y="51"/>
                    <a:pt x="62" y="59"/>
                    <a:pt x="56" y="76"/>
                  </a:cubicBezTo>
                  <a:cubicBezTo>
                    <a:pt x="50" y="94"/>
                    <a:pt x="37" y="96"/>
                    <a:pt x="28" y="98"/>
                  </a:cubicBezTo>
                  <a:cubicBezTo>
                    <a:pt x="20" y="100"/>
                    <a:pt x="16" y="101"/>
                    <a:pt x="15" y="108"/>
                  </a:cubicBezTo>
                  <a:cubicBezTo>
                    <a:pt x="11" y="129"/>
                    <a:pt x="20" y="188"/>
                    <a:pt x="33" y="217"/>
                  </a:cubicBezTo>
                  <a:cubicBezTo>
                    <a:pt x="34" y="221"/>
                    <a:pt x="36" y="224"/>
                    <a:pt x="37" y="229"/>
                  </a:cubicBezTo>
                  <a:cubicBezTo>
                    <a:pt x="38" y="230"/>
                    <a:pt x="38" y="232"/>
                    <a:pt x="39" y="233"/>
                  </a:cubicBezTo>
                  <a:cubicBezTo>
                    <a:pt x="40" y="236"/>
                    <a:pt x="41" y="239"/>
                    <a:pt x="42" y="243"/>
                  </a:cubicBezTo>
                  <a:cubicBezTo>
                    <a:pt x="42" y="245"/>
                    <a:pt x="43" y="247"/>
                    <a:pt x="43" y="249"/>
                  </a:cubicBezTo>
                  <a:cubicBezTo>
                    <a:pt x="44" y="252"/>
                    <a:pt x="45" y="255"/>
                    <a:pt x="46" y="259"/>
                  </a:cubicBezTo>
                  <a:cubicBezTo>
                    <a:pt x="47" y="261"/>
                    <a:pt x="47" y="264"/>
                    <a:pt x="48" y="266"/>
                  </a:cubicBezTo>
                  <a:cubicBezTo>
                    <a:pt x="49" y="270"/>
                    <a:pt x="49" y="273"/>
                    <a:pt x="50" y="277"/>
                  </a:cubicBezTo>
                  <a:cubicBezTo>
                    <a:pt x="51" y="280"/>
                    <a:pt x="51" y="282"/>
                    <a:pt x="52" y="285"/>
                  </a:cubicBezTo>
                  <a:cubicBezTo>
                    <a:pt x="53" y="289"/>
                    <a:pt x="53" y="292"/>
                    <a:pt x="54" y="296"/>
                  </a:cubicBezTo>
                  <a:cubicBezTo>
                    <a:pt x="54" y="299"/>
                    <a:pt x="55" y="302"/>
                    <a:pt x="55" y="305"/>
                  </a:cubicBezTo>
                  <a:cubicBezTo>
                    <a:pt x="56" y="309"/>
                    <a:pt x="56" y="312"/>
                    <a:pt x="57" y="316"/>
                  </a:cubicBezTo>
                  <a:cubicBezTo>
                    <a:pt x="57" y="319"/>
                    <a:pt x="58" y="322"/>
                    <a:pt x="58" y="325"/>
                  </a:cubicBezTo>
                  <a:cubicBezTo>
                    <a:pt x="58" y="329"/>
                    <a:pt x="59" y="332"/>
                    <a:pt x="59" y="336"/>
                  </a:cubicBezTo>
                  <a:cubicBezTo>
                    <a:pt x="59" y="339"/>
                    <a:pt x="60" y="342"/>
                    <a:pt x="60" y="345"/>
                  </a:cubicBezTo>
                  <a:cubicBezTo>
                    <a:pt x="60" y="347"/>
                    <a:pt x="60" y="350"/>
                    <a:pt x="60" y="352"/>
                  </a:cubicBezTo>
                  <a:cubicBezTo>
                    <a:pt x="66" y="350"/>
                    <a:pt x="70" y="349"/>
                    <a:pt x="75" y="347"/>
                  </a:cubicBezTo>
                  <a:cubicBezTo>
                    <a:pt x="84" y="343"/>
                    <a:pt x="93" y="340"/>
                    <a:pt x="105" y="340"/>
                  </a:cubicBezTo>
                  <a:cubicBezTo>
                    <a:pt x="141" y="340"/>
                    <a:pt x="159" y="332"/>
                    <a:pt x="160" y="316"/>
                  </a:cubicBezTo>
                  <a:cubicBezTo>
                    <a:pt x="163" y="291"/>
                    <a:pt x="186" y="271"/>
                    <a:pt x="204" y="271"/>
                  </a:cubicBezTo>
                  <a:cubicBezTo>
                    <a:pt x="208" y="271"/>
                    <a:pt x="212" y="272"/>
                    <a:pt x="215" y="274"/>
                  </a:cubicBezTo>
                  <a:cubicBezTo>
                    <a:pt x="235" y="284"/>
                    <a:pt x="258" y="352"/>
                    <a:pt x="259" y="383"/>
                  </a:cubicBezTo>
                  <a:cubicBezTo>
                    <a:pt x="259" y="390"/>
                    <a:pt x="262" y="400"/>
                    <a:pt x="267" y="411"/>
                  </a:cubicBezTo>
                  <a:cubicBezTo>
                    <a:pt x="267" y="411"/>
                    <a:pt x="268" y="411"/>
                    <a:pt x="268" y="410"/>
                  </a:cubicBezTo>
                  <a:cubicBezTo>
                    <a:pt x="269" y="410"/>
                    <a:pt x="270" y="409"/>
                    <a:pt x="271" y="408"/>
                  </a:cubicBezTo>
                  <a:cubicBezTo>
                    <a:pt x="272" y="407"/>
                    <a:pt x="274" y="406"/>
                    <a:pt x="275" y="404"/>
                  </a:cubicBezTo>
                  <a:cubicBezTo>
                    <a:pt x="276" y="404"/>
                    <a:pt x="277" y="403"/>
                    <a:pt x="278" y="4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7" name="Freeform 64">
              <a:extLst>
                <a:ext uri="{FF2B5EF4-FFF2-40B4-BE49-F238E27FC236}">
                  <a16:creationId xmlns:a16="http://schemas.microsoft.com/office/drawing/2014/main" id="{4831B74E-5707-4CF4-9361-E5EB32C7A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2019" y="3551135"/>
              <a:ext cx="3758" cy="1879"/>
            </a:xfrm>
            <a:custGeom>
              <a:avLst/>
              <a:gdLst>
                <a:gd name="T0" fmla="*/ 0 w 7"/>
                <a:gd name="T1" fmla="*/ 2 h 3"/>
                <a:gd name="T2" fmla="*/ 6 w 7"/>
                <a:gd name="T3" fmla="*/ 0 h 3"/>
                <a:gd name="T4" fmla="*/ 0 w 7"/>
                <a:gd name="T5" fmla="*/ 1 h 3"/>
                <a:gd name="T6" fmla="*/ 0 w 7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6" y="0"/>
                  </a:lnTo>
                  <a:cubicBezTo>
                    <a:pt x="4" y="1"/>
                    <a:pt x="2" y="1"/>
                    <a:pt x="0" y="1"/>
                  </a:cubicBezTo>
                  <a:lnTo>
                    <a:pt x="0" y="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8" name="Freeform 65">
              <a:extLst>
                <a:ext uri="{FF2B5EF4-FFF2-40B4-BE49-F238E27FC236}">
                  <a16:creationId xmlns:a16="http://schemas.microsoft.com/office/drawing/2014/main" id="{1FA95154-0AC2-47F9-9F3B-98642B717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2211" y="3575562"/>
              <a:ext cx="1879" cy="3758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7 h 8"/>
                <a:gd name="T4" fmla="*/ 0 w 5"/>
                <a:gd name="T5" fmla="*/ 0 h 8"/>
                <a:gd name="T6" fmla="*/ 3 w 5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lnTo>
                    <a:pt x="4" y="7"/>
                  </a:lnTo>
                  <a:cubicBezTo>
                    <a:pt x="2" y="5"/>
                    <a:pt x="1" y="2"/>
                    <a:pt x="0" y="0"/>
                  </a:cubicBezTo>
                  <a:lnTo>
                    <a:pt x="3" y="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29" name="Freeform 67">
              <a:extLst>
                <a:ext uri="{FF2B5EF4-FFF2-40B4-BE49-F238E27FC236}">
                  <a16:creationId xmlns:a16="http://schemas.microsoft.com/office/drawing/2014/main" id="{1BE06AB3-0E63-41D1-B852-A9DA8D0BF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5711" y="2395553"/>
              <a:ext cx="1016553" cy="432169"/>
            </a:xfrm>
            <a:custGeom>
              <a:avLst/>
              <a:gdLst>
                <a:gd name="T0" fmla="*/ 632 w 2385"/>
                <a:gd name="T1" fmla="*/ 237 h 1015"/>
                <a:gd name="T2" fmla="*/ 571 w 2385"/>
                <a:gd name="T3" fmla="*/ 209 h 1015"/>
                <a:gd name="T4" fmla="*/ 489 w 2385"/>
                <a:gd name="T5" fmla="*/ 205 h 1015"/>
                <a:gd name="T6" fmla="*/ 450 w 2385"/>
                <a:gd name="T7" fmla="*/ 155 h 1015"/>
                <a:gd name="T8" fmla="*/ 436 w 2385"/>
                <a:gd name="T9" fmla="*/ 153 h 1015"/>
                <a:gd name="T10" fmla="*/ 265 w 2385"/>
                <a:gd name="T11" fmla="*/ 154 h 1015"/>
                <a:gd name="T12" fmla="*/ 163 w 2385"/>
                <a:gd name="T13" fmla="*/ 213 h 1015"/>
                <a:gd name="T14" fmla="*/ 21 w 2385"/>
                <a:gd name="T15" fmla="*/ 275 h 1015"/>
                <a:gd name="T16" fmla="*/ 8 w 2385"/>
                <a:gd name="T17" fmla="*/ 287 h 1015"/>
                <a:gd name="T18" fmla="*/ 0 w 2385"/>
                <a:gd name="T19" fmla="*/ 291 h 1015"/>
                <a:gd name="T20" fmla="*/ 118 w 2385"/>
                <a:gd name="T21" fmla="*/ 396 h 1015"/>
                <a:gd name="T22" fmla="*/ 225 w 2385"/>
                <a:gd name="T23" fmla="*/ 589 h 1015"/>
                <a:gd name="T24" fmla="*/ 423 w 2385"/>
                <a:gd name="T25" fmla="*/ 714 h 1015"/>
                <a:gd name="T26" fmla="*/ 545 w 2385"/>
                <a:gd name="T27" fmla="*/ 825 h 1015"/>
                <a:gd name="T28" fmla="*/ 612 w 2385"/>
                <a:gd name="T29" fmla="*/ 910 h 1015"/>
                <a:gd name="T30" fmla="*/ 865 w 2385"/>
                <a:gd name="T31" fmla="*/ 914 h 1015"/>
                <a:gd name="T32" fmla="*/ 1054 w 2385"/>
                <a:gd name="T33" fmla="*/ 958 h 1015"/>
                <a:gd name="T34" fmla="*/ 1182 w 2385"/>
                <a:gd name="T35" fmla="*/ 984 h 1015"/>
                <a:gd name="T36" fmla="*/ 1199 w 2385"/>
                <a:gd name="T37" fmla="*/ 993 h 1015"/>
                <a:gd name="T38" fmla="*/ 1271 w 2385"/>
                <a:gd name="T39" fmla="*/ 991 h 1015"/>
                <a:gd name="T40" fmla="*/ 1435 w 2385"/>
                <a:gd name="T41" fmla="*/ 928 h 1015"/>
                <a:gd name="T42" fmla="*/ 1718 w 2385"/>
                <a:gd name="T43" fmla="*/ 843 h 1015"/>
                <a:gd name="T44" fmla="*/ 1783 w 2385"/>
                <a:gd name="T45" fmla="*/ 690 h 1015"/>
                <a:gd name="T46" fmla="*/ 2027 w 2385"/>
                <a:gd name="T47" fmla="*/ 655 h 1015"/>
                <a:gd name="T48" fmla="*/ 2211 w 2385"/>
                <a:gd name="T49" fmla="*/ 550 h 1015"/>
                <a:gd name="T50" fmla="*/ 2354 w 2385"/>
                <a:gd name="T51" fmla="*/ 539 h 1015"/>
                <a:gd name="T52" fmla="*/ 2327 w 2385"/>
                <a:gd name="T53" fmla="*/ 465 h 1015"/>
                <a:gd name="T54" fmla="*/ 2206 w 2385"/>
                <a:gd name="T55" fmla="*/ 448 h 1015"/>
                <a:gd name="T56" fmla="*/ 2089 w 2385"/>
                <a:gd name="T57" fmla="*/ 439 h 1015"/>
                <a:gd name="T58" fmla="*/ 2073 w 2385"/>
                <a:gd name="T59" fmla="*/ 337 h 1015"/>
                <a:gd name="T60" fmla="*/ 2113 w 2385"/>
                <a:gd name="T61" fmla="*/ 217 h 1015"/>
                <a:gd name="T62" fmla="*/ 2094 w 2385"/>
                <a:gd name="T63" fmla="*/ 216 h 1015"/>
                <a:gd name="T64" fmla="*/ 1969 w 2385"/>
                <a:gd name="T65" fmla="*/ 191 h 1015"/>
                <a:gd name="T66" fmla="*/ 1869 w 2385"/>
                <a:gd name="T67" fmla="*/ 236 h 1015"/>
                <a:gd name="T68" fmla="*/ 1742 w 2385"/>
                <a:gd name="T69" fmla="*/ 278 h 1015"/>
                <a:gd name="T70" fmla="*/ 1597 w 2385"/>
                <a:gd name="T71" fmla="*/ 287 h 1015"/>
                <a:gd name="T72" fmla="*/ 1457 w 2385"/>
                <a:gd name="T73" fmla="*/ 221 h 1015"/>
                <a:gd name="T74" fmla="*/ 1345 w 2385"/>
                <a:gd name="T75" fmla="*/ 181 h 1015"/>
                <a:gd name="T76" fmla="*/ 1270 w 2385"/>
                <a:gd name="T77" fmla="*/ 166 h 1015"/>
                <a:gd name="T78" fmla="*/ 1201 w 2385"/>
                <a:gd name="T79" fmla="*/ 176 h 1015"/>
                <a:gd name="T80" fmla="*/ 1136 w 2385"/>
                <a:gd name="T81" fmla="*/ 201 h 1015"/>
                <a:gd name="T82" fmla="*/ 1110 w 2385"/>
                <a:gd name="T83" fmla="*/ 191 h 1015"/>
                <a:gd name="T84" fmla="*/ 1028 w 2385"/>
                <a:gd name="T85" fmla="*/ 144 h 1015"/>
                <a:gd name="T86" fmla="*/ 1021 w 2385"/>
                <a:gd name="T87" fmla="*/ 97 h 1015"/>
                <a:gd name="T88" fmla="*/ 892 w 2385"/>
                <a:gd name="T89" fmla="*/ 36 h 1015"/>
                <a:gd name="T90" fmla="*/ 774 w 2385"/>
                <a:gd name="T91" fmla="*/ 12 h 1015"/>
                <a:gd name="T92" fmla="*/ 727 w 2385"/>
                <a:gd name="T93" fmla="*/ 49 h 1015"/>
                <a:gd name="T94" fmla="*/ 719 w 2385"/>
                <a:gd name="T95" fmla="*/ 198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5" h="1015">
                  <a:moveTo>
                    <a:pt x="692" y="211"/>
                  </a:moveTo>
                  <a:cubicBezTo>
                    <a:pt x="678" y="215"/>
                    <a:pt x="660" y="222"/>
                    <a:pt x="656" y="229"/>
                  </a:cubicBezTo>
                  <a:cubicBezTo>
                    <a:pt x="653" y="235"/>
                    <a:pt x="647" y="238"/>
                    <a:pt x="641" y="238"/>
                  </a:cubicBezTo>
                  <a:cubicBezTo>
                    <a:pt x="638" y="238"/>
                    <a:pt x="635" y="238"/>
                    <a:pt x="632" y="237"/>
                  </a:cubicBezTo>
                  <a:cubicBezTo>
                    <a:pt x="624" y="234"/>
                    <a:pt x="614" y="228"/>
                    <a:pt x="604" y="221"/>
                  </a:cubicBezTo>
                  <a:cubicBezTo>
                    <a:pt x="602" y="220"/>
                    <a:pt x="600" y="219"/>
                    <a:pt x="598" y="218"/>
                  </a:cubicBezTo>
                  <a:cubicBezTo>
                    <a:pt x="597" y="217"/>
                    <a:pt x="595" y="216"/>
                    <a:pt x="594" y="215"/>
                  </a:cubicBezTo>
                  <a:cubicBezTo>
                    <a:pt x="587" y="211"/>
                    <a:pt x="579" y="209"/>
                    <a:pt x="571" y="209"/>
                  </a:cubicBezTo>
                  <a:cubicBezTo>
                    <a:pt x="558" y="209"/>
                    <a:pt x="546" y="214"/>
                    <a:pt x="539" y="219"/>
                  </a:cubicBezTo>
                  <a:cubicBezTo>
                    <a:pt x="537" y="221"/>
                    <a:pt x="534" y="222"/>
                    <a:pt x="530" y="222"/>
                  </a:cubicBezTo>
                  <a:cubicBezTo>
                    <a:pt x="528" y="222"/>
                    <a:pt x="525" y="222"/>
                    <a:pt x="521" y="221"/>
                  </a:cubicBezTo>
                  <a:cubicBezTo>
                    <a:pt x="511" y="218"/>
                    <a:pt x="500" y="211"/>
                    <a:pt x="489" y="205"/>
                  </a:cubicBezTo>
                  <a:cubicBezTo>
                    <a:pt x="482" y="201"/>
                    <a:pt x="474" y="196"/>
                    <a:pt x="471" y="196"/>
                  </a:cubicBezTo>
                  <a:cubicBezTo>
                    <a:pt x="469" y="195"/>
                    <a:pt x="467" y="194"/>
                    <a:pt x="466" y="193"/>
                  </a:cubicBezTo>
                  <a:cubicBezTo>
                    <a:pt x="461" y="188"/>
                    <a:pt x="458" y="179"/>
                    <a:pt x="455" y="170"/>
                  </a:cubicBezTo>
                  <a:cubicBezTo>
                    <a:pt x="453" y="165"/>
                    <a:pt x="451" y="159"/>
                    <a:pt x="450" y="155"/>
                  </a:cubicBezTo>
                  <a:cubicBezTo>
                    <a:pt x="449" y="154"/>
                    <a:pt x="448" y="153"/>
                    <a:pt x="448" y="153"/>
                  </a:cubicBezTo>
                  <a:cubicBezTo>
                    <a:pt x="448" y="153"/>
                    <a:pt x="446" y="153"/>
                    <a:pt x="445" y="153"/>
                  </a:cubicBezTo>
                  <a:cubicBezTo>
                    <a:pt x="443" y="153"/>
                    <a:pt x="442" y="153"/>
                    <a:pt x="441" y="153"/>
                  </a:cubicBezTo>
                  <a:cubicBezTo>
                    <a:pt x="439" y="153"/>
                    <a:pt x="437" y="153"/>
                    <a:pt x="436" y="153"/>
                  </a:cubicBezTo>
                  <a:cubicBezTo>
                    <a:pt x="409" y="150"/>
                    <a:pt x="354" y="139"/>
                    <a:pt x="340" y="135"/>
                  </a:cubicBezTo>
                  <a:cubicBezTo>
                    <a:pt x="336" y="133"/>
                    <a:pt x="329" y="133"/>
                    <a:pt x="323" y="133"/>
                  </a:cubicBezTo>
                  <a:cubicBezTo>
                    <a:pt x="305" y="133"/>
                    <a:pt x="294" y="137"/>
                    <a:pt x="293" y="140"/>
                  </a:cubicBezTo>
                  <a:cubicBezTo>
                    <a:pt x="290" y="149"/>
                    <a:pt x="278" y="151"/>
                    <a:pt x="265" y="154"/>
                  </a:cubicBezTo>
                  <a:cubicBezTo>
                    <a:pt x="256" y="156"/>
                    <a:pt x="243" y="159"/>
                    <a:pt x="241" y="163"/>
                  </a:cubicBezTo>
                  <a:cubicBezTo>
                    <a:pt x="236" y="172"/>
                    <a:pt x="225" y="178"/>
                    <a:pt x="213" y="184"/>
                  </a:cubicBezTo>
                  <a:cubicBezTo>
                    <a:pt x="204" y="188"/>
                    <a:pt x="195" y="193"/>
                    <a:pt x="191" y="198"/>
                  </a:cubicBezTo>
                  <a:cubicBezTo>
                    <a:pt x="185" y="205"/>
                    <a:pt x="174" y="209"/>
                    <a:pt x="163" y="213"/>
                  </a:cubicBezTo>
                  <a:cubicBezTo>
                    <a:pt x="150" y="217"/>
                    <a:pt x="137" y="221"/>
                    <a:pt x="133" y="231"/>
                  </a:cubicBezTo>
                  <a:cubicBezTo>
                    <a:pt x="123" y="252"/>
                    <a:pt x="82" y="262"/>
                    <a:pt x="58" y="266"/>
                  </a:cubicBezTo>
                  <a:cubicBezTo>
                    <a:pt x="47" y="268"/>
                    <a:pt x="39" y="269"/>
                    <a:pt x="32" y="271"/>
                  </a:cubicBezTo>
                  <a:cubicBezTo>
                    <a:pt x="28" y="273"/>
                    <a:pt x="24" y="274"/>
                    <a:pt x="21" y="275"/>
                  </a:cubicBezTo>
                  <a:cubicBezTo>
                    <a:pt x="12" y="279"/>
                    <a:pt x="11" y="281"/>
                    <a:pt x="11" y="281"/>
                  </a:cubicBezTo>
                  <a:cubicBezTo>
                    <a:pt x="11" y="282"/>
                    <a:pt x="11" y="283"/>
                    <a:pt x="10" y="284"/>
                  </a:cubicBezTo>
                  <a:lnTo>
                    <a:pt x="10" y="285"/>
                  </a:lnTo>
                  <a:cubicBezTo>
                    <a:pt x="9" y="286"/>
                    <a:pt x="9" y="286"/>
                    <a:pt x="8" y="287"/>
                  </a:cubicBezTo>
                  <a:cubicBezTo>
                    <a:pt x="8" y="288"/>
                    <a:pt x="7" y="288"/>
                    <a:pt x="6" y="288"/>
                  </a:cubicBezTo>
                  <a:cubicBezTo>
                    <a:pt x="6" y="289"/>
                    <a:pt x="5" y="289"/>
                    <a:pt x="4" y="290"/>
                  </a:cubicBezTo>
                  <a:cubicBezTo>
                    <a:pt x="3" y="290"/>
                    <a:pt x="2" y="290"/>
                    <a:pt x="1" y="290"/>
                  </a:cubicBezTo>
                  <a:lnTo>
                    <a:pt x="0" y="291"/>
                  </a:lnTo>
                  <a:cubicBezTo>
                    <a:pt x="0" y="291"/>
                    <a:pt x="0" y="292"/>
                    <a:pt x="0" y="293"/>
                  </a:cubicBezTo>
                  <a:cubicBezTo>
                    <a:pt x="7" y="329"/>
                    <a:pt x="19" y="337"/>
                    <a:pt x="35" y="347"/>
                  </a:cubicBezTo>
                  <a:cubicBezTo>
                    <a:pt x="41" y="350"/>
                    <a:pt x="47" y="354"/>
                    <a:pt x="53" y="360"/>
                  </a:cubicBezTo>
                  <a:cubicBezTo>
                    <a:pt x="75" y="378"/>
                    <a:pt x="95" y="394"/>
                    <a:pt x="118" y="396"/>
                  </a:cubicBezTo>
                  <a:cubicBezTo>
                    <a:pt x="146" y="398"/>
                    <a:pt x="186" y="430"/>
                    <a:pt x="189" y="454"/>
                  </a:cubicBezTo>
                  <a:cubicBezTo>
                    <a:pt x="192" y="474"/>
                    <a:pt x="214" y="497"/>
                    <a:pt x="228" y="508"/>
                  </a:cubicBezTo>
                  <a:cubicBezTo>
                    <a:pt x="239" y="517"/>
                    <a:pt x="235" y="536"/>
                    <a:pt x="230" y="556"/>
                  </a:cubicBezTo>
                  <a:cubicBezTo>
                    <a:pt x="228" y="567"/>
                    <a:pt x="225" y="579"/>
                    <a:pt x="225" y="589"/>
                  </a:cubicBezTo>
                  <a:cubicBezTo>
                    <a:pt x="225" y="603"/>
                    <a:pt x="218" y="613"/>
                    <a:pt x="212" y="620"/>
                  </a:cubicBezTo>
                  <a:cubicBezTo>
                    <a:pt x="204" y="630"/>
                    <a:pt x="199" y="636"/>
                    <a:pt x="207" y="648"/>
                  </a:cubicBezTo>
                  <a:cubicBezTo>
                    <a:pt x="221" y="672"/>
                    <a:pt x="333" y="688"/>
                    <a:pt x="374" y="688"/>
                  </a:cubicBezTo>
                  <a:cubicBezTo>
                    <a:pt x="399" y="688"/>
                    <a:pt x="414" y="704"/>
                    <a:pt x="423" y="714"/>
                  </a:cubicBezTo>
                  <a:cubicBezTo>
                    <a:pt x="426" y="718"/>
                    <a:pt x="430" y="722"/>
                    <a:pt x="432" y="722"/>
                  </a:cubicBezTo>
                  <a:cubicBezTo>
                    <a:pt x="445" y="724"/>
                    <a:pt x="452" y="733"/>
                    <a:pt x="459" y="741"/>
                  </a:cubicBezTo>
                  <a:cubicBezTo>
                    <a:pt x="465" y="748"/>
                    <a:pt x="471" y="755"/>
                    <a:pt x="481" y="757"/>
                  </a:cubicBezTo>
                  <a:cubicBezTo>
                    <a:pt x="515" y="764"/>
                    <a:pt x="536" y="786"/>
                    <a:pt x="545" y="825"/>
                  </a:cubicBezTo>
                  <a:cubicBezTo>
                    <a:pt x="546" y="828"/>
                    <a:pt x="546" y="831"/>
                    <a:pt x="547" y="834"/>
                  </a:cubicBezTo>
                  <a:cubicBezTo>
                    <a:pt x="554" y="854"/>
                    <a:pt x="565" y="867"/>
                    <a:pt x="573" y="878"/>
                  </a:cubicBezTo>
                  <a:cubicBezTo>
                    <a:pt x="581" y="887"/>
                    <a:pt x="587" y="895"/>
                    <a:pt x="589" y="904"/>
                  </a:cubicBezTo>
                  <a:cubicBezTo>
                    <a:pt x="590" y="908"/>
                    <a:pt x="598" y="910"/>
                    <a:pt x="612" y="910"/>
                  </a:cubicBezTo>
                  <a:cubicBezTo>
                    <a:pt x="619" y="910"/>
                    <a:pt x="627" y="909"/>
                    <a:pt x="635" y="909"/>
                  </a:cubicBezTo>
                  <a:cubicBezTo>
                    <a:pt x="651" y="908"/>
                    <a:pt x="669" y="908"/>
                    <a:pt x="682" y="909"/>
                  </a:cubicBezTo>
                  <a:cubicBezTo>
                    <a:pt x="702" y="912"/>
                    <a:pt x="740" y="912"/>
                    <a:pt x="776" y="912"/>
                  </a:cubicBezTo>
                  <a:cubicBezTo>
                    <a:pt x="814" y="912"/>
                    <a:pt x="849" y="912"/>
                    <a:pt x="865" y="914"/>
                  </a:cubicBezTo>
                  <a:cubicBezTo>
                    <a:pt x="872" y="915"/>
                    <a:pt x="882" y="916"/>
                    <a:pt x="893" y="917"/>
                  </a:cubicBezTo>
                  <a:cubicBezTo>
                    <a:pt x="927" y="919"/>
                    <a:pt x="974" y="922"/>
                    <a:pt x="1005" y="945"/>
                  </a:cubicBezTo>
                  <a:cubicBezTo>
                    <a:pt x="1012" y="950"/>
                    <a:pt x="1019" y="954"/>
                    <a:pt x="1025" y="956"/>
                  </a:cubicBezTo>
                  <a:cubicBezTo>
                    <a:pt x="1037" y="960"/>
                    <a:pt x="1046" y="959"/>
                    <a:pt x="1054" y="958"/>
                  </a:cubicBezTo>
                  <a:cubicBezTo>
                    <a:pt x="1058" y="958"/>
                    <a:pt x="1061" y="958"/>
                    <a:pt x="1065" y="958"/>
                  </a:cubicBezTo>
                  <a:cubicBezTo>
                    <a:pt x="1071" y="958"/>
                    <a:pt x="1079" y="959"/>
                    <a:pt x="1088" y="964"/>
                  </a:cubicBezTo>
                  <a:cubicBezTo>
                    <a:pt x="1112" y="978"/>
                    <a:pt x="1131" y="987"/>
                    <a:pt x="1163" y="983"/>
                  </a:cubicBezTo>
                  <a:cubicBezTo>
                    <a:pt x="1171" y="982"/>
                    <a:pt x="1177" y="982"/>
                    <a:pt x="1182" y="984"/>
                  </a:cubicBezTo>
                  <a:cubicBezTo>
                    <a:pt x="1182" y="984"/>
                    <a:pt x="1182" y="984"/>
                    <a:pt x="1183" y="984"/>
                  </a:cubicBezTo>
                  <a:cubicBezTo>
                    <a:pt x="1186" y="985"/>
                    <a:pt x="1189" y="986"/>
                    <a:pt x="1191" y="988"/>
                  </a:cubicBezTo>
                  <a:lnTo>
                    <a:pt x="1192" y="988"/>
                  </a:lnTo>
                  <a:cubicBezTo>
                    <a:pt x="1194" y="990"/>
                    <a:pt x="1197" y="991"/>
                    <a:pt x="1199" y="993"/>
                  </a:cubicBezTo>
                  <a:lnTo>
                    <a:pt x="1199" y="994"/>
                  </a:lnTo>
                  <a:cubicBezTo>
                    <a:pt x="1201" y="996"/>
                    <a:pt x="1203" y="998"/>
                    <a:pt x="1205" y="1000"/>
                  </a:cubicBezTo>
                  <a:cubicBezTo>
                    <a:pt x="1210" y="1006"/>
                    <a:pt x="1215" y="1011"/>
                    <a:pt x="1224" y="1012"/>
                  </a:cubicBezTo>
                  <a:cubicBezTo>
                    <a:pt x="1234" y="1014"/>
                    <a:pt x="1251" y="1005"/>
                    <a:pt x="1271" y="991"/>
                  </a:cubicBezTo>
                  <a:cubicBezTo>
                    <a:pt x="1274" y="990"/>
                    <a:pt x="1277" y="988"/>
                    <a:pt x="1281" y="986"/>
                  </a:cubicBezTo>
                  <a:cubicBezTo>
                    <a:pt x="1296" y="975"/>
                    <a:pt x="1313" y="964"/>
                    <a:pt x="1333" y="954"/>
                  </a:cubicBezTo>
                  <a:cubicBezTo>
                    <a:pt x="1339" y="951"/>
                    <a:pt x="1346" y="947"/>
                    <a:pt x="1353" y="944"/>
                  </a:cubicBezTo>
                  <a:cubicBezTo>
                    <a:pt x="1377" y="933"/>
                    <a:pt x="1404" y="928"/>
                    <a:pt x="1435" y="928"/>
                  </a:cubicBezTo>
                  <a:cubicBezTo>
                    <a:pt x="1464" y="928"/>
                    <a:pt x="1492" y="932"/>
                    <a:pt x="1512" y="936"/>
                  </a:cubicBezTo>
                  <a:cubicBezTo>
                    <a:pt x="1518" y="937"/>
                    <a:pt x="1523" y="938"/>
                    <a:pt x="1528" y="939"/>
                  </a:cubicBezTo>
                  <a:cubicBezTo>
                    <a:pt x="1562" y="943"/>
                    <a:pt x="1623" y="923"/>
                    <a:pt x="1661" y="882"/>
                  </a:cubicBezTo>
                  <a:cubicBezTo>
                    <a:pt x="1679" y="860"/>
                    <a:pt x="1701" y="851"/>
                    <a:pt x="1718" y="843"/>
                  </a:cubicBezTo>
                  <a:cubicBezTo>
                    <a:pt x="1737" y="835"/>
                    <a:pt x="1750" y="829"/>
                    <a:pt x="1753" y="811"/>
                  </a:cubicBezTo>
                  <a:cubicBezTo>
                    <a:pt x="1755" y="795"/>
                    <a:pt x="1747" y="784"/>
                    <a:pt x="1740" y="772"/>
                  </a:cubicBezTo>
                  <a:cubicBezTo>
                    <a:pt x="1731" y="758"/>
                    <a:pt x="1721" y="742"/>
                    <a:pt x="1734" y="720"/>
                  </a:cubicBezTo>
                  <a:cubicBezTo>
                    <a:pt x="1748" y="696"/>
                    <a:pt x="1768" y="690"/>
                    <a:pt x="1783" y="690"/>
                  </a:cubicBezTo>
                  <a:cubicBezTo>
                    <a:pt x="1794" y="690"/>
                    <a:pt x="1805" y="693"/>
                    <a:pt x="1815" y="698"/>
                  </a:cubicBezTo>
                  <a:cubicBezTo>
                    <a:pt x="1826" y="704"/>
                    <a:pt x="1845" y="709"/>
                    <a:pt x="1867" y="709"/>
                  </a:cubicBezTo>
                  <a:cubicBezTo>
                    <a:pt x="1891" y="709"/>
                    <a:pt x="1913" y="703"/>
                    <a:pt x="1932" y="689"/>
                  </a:cubicBezTo>
                  <a:cubicBezTo>
                    <a:pt x="1974" y="660"/>
                    <a:pt x="1996" y="658"/>
                    <a:pt x="2027" y="655"/>
                  </a:cubicBezTo>
                  <a:cubicBezTo>
                    <a:pt x="2033" y="655"/>
                    <a:pt x="2040" y="654"/>
                    <a:pt x="2048" y="654"/>
                  </a:cubicBezTo>
                  <a:cubicBezTo>
                    <a:pt x="2074" y="651"/>
                    <a:pt x="2080" y="639"/>
                    <a:pt x="2090" y="622"/>
                  </a:cubicBezTo>
                  <a:cubicBezTo>
                    <a:pt x="2096" y="613"/>
                    <a:pt x="2102" y="602"/>
                    <a:pt x="2113" y="591"/>
                  </a:cubicBezTo>
                  <a:cubicBezTo>
                    <a:pt x="2147" y="557"/>
                    <a:pt x="2185" y="550"/>
                    <a:pt x="2211" y="550"/>
                  </a:cubicBezTo>
                  <a:cubicBezTo>
                    <a:pt x="2222" y="550"/>
                    <a:pt x="2235" y="545"/>
                    <a:pt x="2250" y="540"/>
                  </a:cubicBezTo>
                  <a:cubicBezTo>
                    <a:pt x="2265" y="534"/>
                    <a:pt x="2281" y="529"/>
                    <a:pt x="2296" y="529"/>
                  </a:cubicBezTo>
                  <a:cubicBezTo>
                    <a:pt x="2301" y="529"/>
                    <a:pt x="2306" y="529"/>
                    <a:pt x="2311" y="531"/>
                  </a:cubicBezTo>
                  <a:cubicBezTo>
                    <a:pt x="2326" y="536"/>
                    <a:pt x="2342" y="539"/>
                    <a:pt x="2354" y="539"/>
                  </a:cubicBezTo>
                  <a:cubicBezTo>
                    <a:pt x="2357" y="539"/>
                    <a:pt x="2360" y="538"/>
                    <a:pt x="2363" y="538"/>
                  </a:cubicBezTo>
                  <a:cubicBezTo>
                    <a:pt x="2365" y="538"/>
                    <a:pt x="2367" y="537"/>
                    <a:pt x="2370" y="537"/>
                  </a:cubicBezTo>
                  <a:cubicBezTo>
                    <a:pt x="2376" y="535"/>
                    <a:pt x="2381" y="532"/>
                    <a:pt x="2382" y="525"/>
                  </a:cubicBezTo>
                  <a:cubicBezTo>
                    <a:pt x="2384" y="513"/>
                    <a:pt x="2351" y="486"/>
                    <a:pt x="2327" y="465"/>
                  </a:cubicBezTo>
                  <a:cubicBezTo>
                    <a:pt x="2310" y="451"/>
                    <a:pt x="2294" y="438"/>
                    <a:pt x="2285" y="427"/>
                  </a:cubicBezTo>
                  <a:cubicBezTo>
                    <a:pt x="2275" y="416"/>
                    <a:pt x="2264" y="413"/>
                    <a:pt x="2256" y="413"/>
                  </a:cubicBezTo>
                  <a:cubicBezTo>
                    <a:pt x="2241" y="413"/>
                    <a:pt x="2226" y="422"/>
                    <a:pt x="2221" y="435"/>
                  </a:cubicBezTo>
                  <a:cubicBezTo>
                    <a:pt x="2218" y="444"/>
                    <a:pt x="2213" y="448"/>
                    <a:pt x="2206" y="448"/>
                  </a:cubicBezTo>
                  <a:cubicBezTo>
                    <a:pt x="2200" y="448"/>
                    <a:pt x="2194" y="445"/>
                    <a:pt x="2186" y="442"/>
                  </a:cubicBezTo>
                  <a:cubicBezTo>
                    <a:pt x="2175" y="436"/>
                    <a:pt x="2161" y="429"/>
                    <a:pt x="2142" y="429"/>
                  </a:cubicBezTo>
                  <a:cubicBezTo>
                    <a:pt x="2126" y="429"/>
                    <a:pt x="2116" y="433"/>
                    <a:pt x="2107" y="435"/>
                  </a:cubicBezTo>
                  <a:cubicBezTo>
                    <a:pt x="2101" y="437"/>
                    <a:pt x="2095" y="439"/>
                    <a:pt x="2089" y="439"/>
                  </a:cubicBezTo>
                  <a:cubicBezTo>
                    <a:pt x="2080" y="439"/>
                    <a:pt x="2070" y="434"/>
                    <a:pt x="2059" y="423"/>
                  </a:cubicBezTo>
                  <a:cubicBezTo>
                    <a:pt x="2049" y="412"/>
                    <a:pt x="2045" y="402"/>
                    <a:pt x="2047" y="393"/>
                  </a:cubicBezTo>
                  <a:cubicBezTo>
                    <a:pt x="2050" y="382"/>
                    <a:pt x="2061" y="377"/>
                    <a:pt x="2068" y="375"/>
                  </a:cubicBezTo>
                  <a:lnTo>
                    <a:pt x="2073" y="337"/>
                  </a:lnTo>
                  <a:lnTo>
                    <a:pt x="2131" y="221"/>
                  </a:lnTo>
                  <a:cubicBezTo>
                    <a:pt x="2130" y="221"/>
                    <a:pt x="2128" y="220"/>
                    <a:pt x="2127" y="220"/>
                  </a:cubicBezTo>
                  <a:cubicBezTo>
                    <a:pt x="2125" y="220"/>
                    <a:pt x="2122" y="219"/>
                    <a:pt x="2120" y="218"/>
                  </a:cubicBezTo>
                  <a:cubicBezTo>
                    <a:pt x="2117" y="218"/>
                    <a:pt x="2115" y="218"/>
                    <a:pt x="2113" y="217"/>
                  </a:cubicBezTo>
                  <a:cubicBezTo>
                    <a:pt x="2109" y="217"/>
                    <a:pt x="2106" y="217"/>
                    <a:pt x="2103" y="216"/>
                  </a:cubicBezTo>
                  <a:cubicBezTo>
                    <a:pt x="2102" y="216"/>
                    <a:pt x="2101" y="216"/>
                    <a:pt x="2100" y="216"/>
                  </a:cubicBezTo>
                  <a:cubicBezTo>
                    <a:pt x="2098" y="216"/>
                    <a:pt x="2097" y="216"/>
                    <a:pt x="2095" y="216"/>
                  </a:cubicBezTo>
                  <a:lnTo>
                    <a:pt x="2094" y="216"/>
                  </a:lnTo>
                  <a:cubicBezTo>
                    <a:pt x="2091" y="217"/>
                    <a:pt x="2088" y="217"/>
                    <a:pt x="2086" y="218"/>
                  </a:cubicBezTo>
                  <a:cubicBezTo>
                    <a:pt x="2080" y="220"/>
                    <a:pt x="2072" y="221"/>
                    <a:pt x="2063" y="221"/>
                  </a:cubicBezTo>
                  <a:cubicBezTo>
                    <a:pt x="2046" y="221"/>
                    <a:pt x="2017" y="217"/>
                    <a:pt x="2013" y="201"/>
                  </a:cubicBezTo>
                  <a:cubicBezTo>
                    <a:pt x="2012" y="197"/>
                    <a:pt x="1996" y="191"/>
                    <a:pt x="1969" y="191"/>
                  </a:cubicBezTo>
                  <a:cubicBezTo>
                    <a:pt x="1950" y="191"/>
                    <a:pt x="1933" y="195"/>
                    <a:pt x="1927" y="199"/>
                  </a:cubicBezTo>
                  <a:cubicBezTo>
                    <a:pt x="1920" y="204"/>
                    <a:pt x="1910" y="209"/>
                    <a:pt x="1900" y="214"/>
                  </a:cubicBezTo>
                  <a:cubicBezTo>
                    <a:pt x="1889" y="220"/>
                    <a:pt x="1874" y="227"/>
                    <a:pt x="1870" y="233"/>
                  </a:cubicBezTo>
                  <a:cubicBezTo>
                    <a:pt x="1869" y="234"/>
                    <a:pt x="1869" y="235"/>
                    <a:pt x="1869" y="236"/>
                  </a:cubicBezTo>
                  <a:cubicBezTo>
                    <a:pt x="1867" y="249"/>
                    <a:pt x="1849" y="252"/>
                    <a:pt x="1833" y="255"/>
                  </a:cubicBezTo>
                  <a:cubicBezTo>
                    <a:pt x="1822" y="257"/>
                    <a:pt x="1811" y="258"/>
                    <a:pt x="1805" y="262"/>
                  </a:cubicBezTo>
                  <a:cubicBezTo>
                    <a:pt x="1797" y="268"/>
                    <a:pt x="1777" y="272"/>
                    <a:pt x="1748" y="277"/>
                  </a:cubicBezTo>
                  <a:cubicBezTo>
                    <a:pt x="1746" y="277"/>
                    <a:pt x="1744" y="277"/>
                    <a:pt x="1742" y="278"/>
                  </a:cubicBezTo>
                  <a:cubicBezTo>
                    <a:pt x="1728" y="280"/>
                    <a:pt x="1712" y="283"/>
                    <a:pt x="1708" y="285"/>
                  </a:cubicBezTo>
                  <a:cubicBezTo>
                    <a:pt x="1708" y="286"/>
                    <a:pt x="1707" y="286"/>
                    <a:pt x="1707" y="287"/>
                  </a:cubicBezTo>
                  <a:cubicBezTo>
                    <a:pt x="1704" y="291"/>
                    <a:pt x="1693" y="296"/>
                    <a:pt x="1652" y="296"/>
                  </a:cubicBezTo>
                  <a:cubicBezTo>
                    <a:pt x="1636" y="296"/>
                    <a:pt x="1607" y="295"/>
                    <a:pt x="1597" y="287"/>
                  </a:cubicBezTo>
                  <a:cubicBezTo>
                    <a:pt x="1593" y="283"/>
                    <a:pt x="1574" y="283"/>
                    <a:pt x="1558" y="282"/>
                  </a:cubicBezTo>
                  <a:cubicBezTo>
                    <a:pt x="1531" y="281"/>
                    <a:pt x="1505" y="280"/>
                    <a:pt x="1499" y="267"/>
                  </a:cubicBezTo>
                  <a:cubicBezTo>
                    <a:pt x="1495" y="260"/>
                    <a:pt x="1487" y="254"/>
                    <a:pt x="1479" y="248"/>
                  </a:cubicBezTo>
                  <a:cubicBezTo>
                    <a:pt x="1468" y="241"/>
                    <a:pt x="1457" y="233"/>
                    <a:pt x="1457" y="221"/>
                  </a:cubicBezTo>
                  <a:cubicBezTo>
                    <a:pt x="1457" y="218"/>
                    <a:pt x="1438" y="213"/>
                    <a:pt x="1430" y="211"/>
                  </a:cubicBezTo>
                  <a:cubicBezTo>
                    <a:pt x="1413" y="207"/>
                    <a:pt x="1399" y="204"/>
                    <a:pt x="1395" y="195"/>
                  </a:cubicBezTo>
                  <a:cubicBezTo>
                    <a:pt x="1391" y="188"/>
                    <a:pt x="1366" y="181"/>
                    <a:pt x="1350" y="181"/>
                  </a:cubicBezTo>
                  <a:cubicBezTo>
                    <a:pt x="1346" y="181"/>
                    <a:pt x="1345" y="181"/>
                    <a:pt x="1345" y="181"/>
                  </a:cubicBezTo>
                  <a:cubicBezTo>
                    <a:pt x="1343" y="182"/>
                    <a:pt x="1341" y="183"/>
                    <a:pt x="1338" y="183"/>
                  </a:cubicBezTo>
                  <a:cubicBezTo>
                    <a:pt x="1335" y="183"/>
                    <a:pt x="1332" y="183"/>
                    <a:pt x="1329" y="182"/>
                  </a:cubicBezTo>
                  <a:cubicBezTo>
                    <a:pt x="1319" y="180"/>
                    <a:pt x="1306" y="176"/>
                    <a:pt x="1293" y="173"/>
                  </a:cubicBezTo>
                  <a:cubicBezTo>
                    <a:pt x="1284" y="170"/>
                    <a:pt x="1275" y="167"/>
                    <a:pt x="1270" y="166"/>
                  </a:cubicBezTo>
                  <a:cubicBezTo>
                    <a:pt x="1269" y="166"/>
                    <a:pt x="1266" y="166"/>
                    <a:pt x="1263" y="166"/>
                  </a:cubicBezTo>
                  <a:cubicBezTo>
                    <a:pt x="1255" y="167"/>
                    <a:pt x="1242" y="169"/>
                    <a:pt x="1231" y="171"/>
                  </a:cubicBezTo>
                  <a:cubicBezTo>
                    <a:pt x="1222" y="173"/>
                    <a:pt x="1213" y="175"/>
                    <a:pt x="1207" y="175"/>
                  </a:cubicBezTo>
                  <a:cubicBezTo>
                    <a:pt x="1205" y="175"/>
                    <a:pt x="1203" y="176"/>
                    <a:pt x="1201" y="176"/>
                  </a:cubicBezTo>
                  <a:cubicBezTo>
                    <a:pt x="1196" y="176"/>
                    <a:pt x="1187" y="182"/>
                    <a:pt x="1178" y="188"/>
                  </a:cubicBezTo>
                  <a:cubicBezTo>
                    <a:pt x="1168" y="194"/>
                    <a:pt x="1157" y="201"/>
                    <a:pt x="1148" y="203"/>
                  </a:cubicBezTo>
                  <a:cubicBezTo>
                    <a:pt x="1146" y="203"/>
                    <a:pt x="1143" y="203"/>
                    <a:pt x="1140" y="202"/>
                  </a:cubicBezTo>
                  <a:cubicBezTo>
                    <a:pt x="1139" y="202"/>
                    <a:pt x="1137" y="201"/>
                    <a:pt x="1136" y="201"/>
                  </a:cubicBezTo>
                  <a:cubicBezTo>
                    <a:pt x="1134" y="201"/>
                    <a:pt x="1133" y="200"/>
                    <a:pt x="1131" y="200"/>
                  </a:cubicBezTo>
                  <a:lnTo>
                    <a:pt x="1130" y="199"/>
                  </a:lnTo>
                  <a:cubicBezTo>
                    <a:pt x="1127" y="198"/>
                    <a:pt x="1124" y="197"/>
                    <a:pt x="1121" y="196"/>
                  </a:cubicBezTo>
                  <a:cubicBezTo>
                    <a:pt x="1117" y="194"/>
                    <a:pt x="1114" y="193"/>
                    <a:pt x="1110" y="191"/>
                  </a:cubicBezTo>
                  <a:cubicBezTo>
                    <a:pt x="1102" y="188"/>
                    <a:pt x="1094" y="184"/>
                    <a:pt x="1088" y="182"/>
                  </a:cubicBezTo>
                  <a:cubicBezTo>
                    <a:pt x="1086" y="182"/>
                    <a:pt x="1085" y="181"/>
                    <a:pt x="1083" y="181"/>
                  </a:cubicBezTo>
                  <a:cubicBezTo>
                    <a:pt x="1081" y="183"/>
                    <a:pt x="1079" y="183"/>
                    <a:pt x="1076" y="183"/>
                  </a:cubicBezTo>
                  <a:cubicBezTo>
                    <a:pt x="1062" y="183"/>
                    <a:pt x="1037" y="156"/>
                    <a:pt x="1028" y="144"/>
                  </a:cubicBezTo>
                  <a:cubicBezTo>
                    <a:pt x="1026" y="142"/>
                    <a:pt x="1024" y="139"/>
                    <a:pt x="1023" y="136"/>
                  </a:cubicBezTo>
                  <a:cubicBezTo>
                    <a:pt x="1021" y="131"/>
                    <a:pt x="1021" y="124"/>
                    <a:pt x="1021" y="116"/>
                  </a:cubicBezTo>
                  <a:cubicBezTo>
                    <a:pt x="1021" y="113"/>
                    <a:pt x="1021" y="109"/>
                    <a:pt x="1021" y="105"/>
                  </a:cubicBezTo>
                  <a:cubicBezTo>
                    <a:pt x="1021" y="103"/>
                    <a:pt x="1021" y="100"/>
                    <a:pt x="1021" y="97"/>
                  </a:cubicBezTo>
                  <a:cubicBezTo>
                    <a:pt x="1021" y="89"/>
                    <a:pt x="1021" y="82"/>
                    <a:pt x="1018" y="78"/>
                  </a:cubicBezTo>
                  <a:cubicBezTo>
                    <a:pt x="1014" y="72"/>
                    <a:pt x="995" y="69"/>
                    <a:pt x="980" y="66"/>
                  </a:cubicBezTo>
                  <a:cubicBezTo>
                    <a:pt x="966" y="64"/>
                    <a:pt x="953" y="62"/>
                    <a:pt x="946" y="57"/>
                  </a:cubicBezTo>
                  <a:cubicBezTo>
                    <a:pt x="935" y="51"/>
                    <a:pt x="908" y="36"/>
                    <a:pt x="892" y="36"/>
                  </a:cubicBezTo>
                  <a:cubicBezTo>
                    <a:pt x="879" y="36"/>
                    <a:pt x="850" y="32"/>
                    <a:pt x="841" y="23"/>
                  </a:cubicBezTo>
                  <a:cubicBezTo>
                    <a:pt x="840" y="22"/>
                    <a:pt x="839" y="21"/>
                    <a:pt x="838" y="21"/>
                  </a:cubicBezTo>
                  <a:cubicBezTo>
                    <a:pt x="829" y="16"/>
                    <a:pt x="806" y="7"/>
                    <a:pt x="787" y="2"/>
                  </a:cubicBezTo>
                  <a:cubicBezTo>
                    <a:pt x="781" y="0"/>
                    <a:pt x="779" y="3"/>
                    <a:pt x="774" y="12"/>
                  </a:cubicBezTo>
                  <a:cubicBezTo>
                    <a:pt x="772" y="17"/>
                    <a:pt x="769" y="21"/>
                    <a:pt x="766" y="25"/>
                  </a:cubicBezTo>
                  <a:cubicBezTo>
                    <a:pt x="761" y="29"/>
                    <a:pt x="755" y="32"/>
                    <a:pt x="748" y="35"/>
                  </a:cubicBezTo>
                  <a:cubicBezTo>
                    <a:pt x="741" y="38"/>
                    <a:pt x="733" y="41"/>
                    <a:pt x="729" y="45"/>
                  </a:cubicBezTo>
                  <a:cubicBezTo>
                    <a:pt x="728" y="46"/>
                    <a:pt x="727" y="48"/>
                    <a:pt x="727" y="49"/>
                  </a:cubicBezTo>
                  <a:cubicBezTo>
                    <a:pt x="724" y="58"/>
                    <a:pt x="715" y="64"/>
                    <a:pt x="708" y="69"/>
                  </a:cubicBezTo>
                  <a:cubicBezTo>
                    <a:pt x="698" y="76"/>
                    <a:pt x="694" y="79"/>
                    <a:pt x="695" y="85"/>
                  </a:cubicBezTo>
                  <a:cubicBezTo>
                    <a:pt x="701" y="110"/>
                    <a:pt x="712" y="138"/>
                    <a:pt x="720" y="145"/>
                  </a:cubicBezTo>
                  <a:cubicBezTo>
                    <a:pt x="735" y="157"/>
                    <a:pt x="727" y="188"/>
                    <a:pt x="719" y="198"/>
                  </a:cubicBezTo>
                  <a:cubicBezTo>
                    <a:pt x="715" y="203"/>
                    <a:pt x="707" y="206"/>
                    <a:pt x="692" y="21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0" name="Freeform 68">
              <a:extLst>
                <a:ext uri="{FF2B5EF4-FFF2-40B4-BE49-F238E27FC236}">
                  <a16:creationId xmlns:a16="http://schemas.microsoft.com/office/drawing/2014/main" id="{F8DFC369-6502-4A6E-AD55-ACC5295AD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0764" y="3164061"/>
              <a:ext cx="11274" cy="37581"/>
            </a:xfrm>
            <a:custGeom>
              <a:avLst/>
              <a:gdLst>
                <a:gd name="T0" fmla="*/ 21 w 28"/>
                <a:gd name="T1" fmla="*/ 47 h 86"/>
                <a:gd name="T2" fmla="*/ 22 w 28"/>
                <a:gd name="T3" fmla="*/ 41 h 86"/>
                <a:gd name="T4" fmla="*/ 25 w 28"/>
                <a:gd name="T5" fmla="*/ 11 h 86"/>
                <a:gd name="T6" fmla="*/ 25 w 28"/>
                <a:gd name="T7" fmla="*/ 8 h 86"/>
                <a:gd name="T8" fmla="*/ 26 w 28"/>
                <a:gd name="T9" fmla="*/ 7 h 86"/>
                <a:gd name="T10" fmla="*/ 27 w 28"/>
                <a:gd name="T11" fmla="*/ 0 h 86"/>
                <a:gd name="T12" fmla="*/ 27 w 28"/>
                <a:gd name="T13" fmla="*/ 0 h 86"/>
                <a:gd name="T14" fmla="*/ 21 w 28"/>
                <a:gd name="T15" fmla="*/ 0 h 86"/>
                <a:gd name="T16" fmla="*/ 13 w 28"/>
                <a:gd name="T17" fmla="*/ 1 h 86"/>
                <a:gd name="T18" fmla="*/ 0 w 28"/>
                <a:gd name="T19" fmla="*/ 50 h 86"/>
                <a:gd name="T20" fmla="*/ 1 w 28"/>
                <a:gd name="T21" fmla="*/ 54 h 86"/>
                <a:gd name="T22" fmla="*/ 2 w 28"/>
                <a:gd name="T23" fmla="*/ 55 h 86"/>
                <a:gd name="T24" fmla="*/ 4 w 28"/>
                <a:gd name="T25" fmla="*/ 62 h 86"/>
                <a:gd name="T26" fmla="*/ 5 w 28"/>
                <a:gd name="T27" fmla="*/ 63 h 86"/>
                <a:gd name="T28" fmla="*/ 10 w 28"/>
                <a:gd name="T29" fmla="*/ 73 h 86"/>
                <a:gd name="T30" fmla="*/ 10 w 28"/>
                <a:gd name="T31" fmla="*/ 73 h 86"/>
                <a:gd name="T32" fmla="*/ 17 w 28"/>
                <a:gd name="T33" fmla="*/ 83 h 86"/>
                <a:gd name="T34" fmla="*/ 18 w 28"/>
                <a:gd name="T35" fmla="*/ 85 h 86"/>
                <a:gd name="T36" fmla="*/ 18 w 28"/>
                <a:gd name="T37" fmla="*/ 85 h 86"/>
                <a:gd name="T38" fmla="*/ 21 w 28"/>
                <a:gd name="T39" fmla="*/ 4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86">
                  <a:moveTo>
                    <a:pt x="21" y="47"/>
                  </a:moveTo>
                  <a:cubicBezTo>
                    <a:pt x="22" y="45"/>
                    <a:pt x="22" y="43"/>
                    <a:pt x="22" y="41"/>
                  </a:cubicBezTo>
                  <a:cubicBezTo>
                    <a:pt x="23" y="28"/>
                    <a:pt x="24" y="18"/>
                    <a:pt x="25" y="11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5" y="8"/>
                    <a:pt x="25" y="7"/>
                    <a:pt x="26" y="7"/>
                  </a:cubicBezTo>
                  <a:cubicBezTo>
                    <a:pt x="26" y="5"/>
                    <a:pt x="26" y="3"/>
                    <a:pt x="27" y="0"/>
                  </a:cubicBezTo>
                  <a:lnTo>
                    <a:pt x="27" y="0"/>
                  </a:lnTo>
                  <a:cubicBezTo>
                    <a:pt x="25" y="0"/>
                    <a:pt x="23" y="0"/>
                    <a:pt x="21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7" y="3"/>
                    <a:pt x="0" y="37"/>
                    <a:pt x="0" y="50"/>
                  </a:cubicBezTo>
                  <a:cubicBezTo>
                    <a:pt x="0" y="51"/>
                    <a:pt x="1" y="52"/>
                    <a:pt x="1" y="54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2" y="57"/>
                    <a:pt x="3" y="59"/>
                    <a:pt x="4" y="62"/>
                  </a:cubicBezTo>
                  <a:lnTo>
                    <a:pt x="5" y="63"/>
                  </a:lnTo>
                  <a:cubicBezTo>
                    <a:pt x="6" y="66"/>
                    <a:pt x="8" y="69"/>
                    <a:pt x="10" y="73"/>
                  </a:cubicBezTo>
                  <a:lnTo>
                    <a:pt x="10" y="73"/>
                  </a:lnTo>
                  <a:cubicBezTo>
                    <a:pt x="12" y="76"/>
                    <a:pt x="15" y="80"/>
                    <a:pt x="17" y="83"/>
                  </a:cubicBezTo>
                  <a:cubicBezTo>
                    <a:pt x="18" y="84"/>
                    <a:pt x="18" y="84"/>
                    <a:pt x="18" y="85"/>
                  </a:cubicBezTo>
                  <a:lnTo>
                    <a:pt x="18" y="85"/>
                  </a:lnTo>
                  <a:cubicBezTo>
                    <a:pt x="20" y="72"/>
                    <a:pt x="21" y="58"/>
                    <a:pt x="21" y="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1" name="Freeform 69">
              <a:extLst>
                <a:ext uri="{FF2B5EF4-FFF2-40B4-BE49-F238E27FC236}">
                  <a16:creationId xmlns:a16="http://schemas.microsoft.com/office/drawing/2014/main" id="{9BBA22EB-E27A-4A1A-8BE6-9E99060E2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4458" y="3135878"/>
              <a:ext cx="41340" cy="124013"/>
            </a:xfrm>
            <a:custGeom>
              <a:avLst/>
              <a:gdLst>
                <a:gd name="T0" fmla="*/ 50 w 99"/>
                <a:gd name="T1" fmla="*/ 288 h 289"/>
                <a:gd name="T2" fmla="*/ 50 w 99"/>
                <a:gd name="T3" fmla="*/ 286 h 289"/>
                <a:gd name="T4" fmla="*/ 52 w 99"/>
                <a:gd name="T5" fmla="*/ 276 h 289"/>
                <a:gd name="T6" fmla="*/ 52 w 99"/>
                <a:gd name="T7" fmla="*/ 275 h 289"/>
                <a:gd name="T8" fmla="*/ 54 w 99"/>
                <a:gd name="T9" fmla="*/ 263 h 289"/>
                <a:gd name="T10" fmla="*/ 55 w 99"/>
                <a:gd name="T11" fmla="*/ 260 h 289"/>
                <a:gd name="T12" fmla="*/ 57 w 99"/>
                <a:gd name="T13" fmla="*/ 248 h 289"/>
                <a:gd name="T14" fmla="*/ 57 w 99"/>
                <a:gd name="T15" fmla="*/ 247 h 289"/>
                <a:gd name="T16" fmla="*/ 60 w 99"/>
                <a:gd name="T17" fmla="*/ 236 h 289"/>
                <a:gd name="T18" fmla="*/ 60 w 99"/>
                <a:gd name="T19" fmla="*/ 234 h 289"/>
                <a:gd name="T20" fmla="*/ 63 w 99"/>
                <a:gd name="T21" fmla="*/ 223 h 289"/>
                <a:gd name="T22" fmla="*/ 63 w 99"/>
                <a:gd name="T23" fmla="*/ 221 h 289"/>
                <a:gd name="T24" fmla="*/ 66 w 99"/>
                <a:gd name="T25" fmla="*/ 213 h 289"/>
                <a:gd name="T26" fmla="*/ 66 w 99"/>
                <a:gd name="T27" fmla="*/ 211 h 289"/>
                <a:gd name="T28" fmla="*/ 69 w 99"/>
                <a:gd name="T29" fmla="*/ 204 h 289"/>
                <a:gd name="T30" fmla="*/ 69 w 99"/>
                <a:gd name="T31" fmla="*/ 203 h 289"/>
                <a:gd name="T32" fmla="*/ 72 w 99"/>
                <a:gd name="T33" fmla="*/ 197 h 289"/>
                <a:gd name="T34" fmla="*/ 75 w 99"/>
                <a:gd name="T35" fmla="*/ 193 h 289"/>
                <a:gd name="T36" fmla="*/ 75 w 99"/>
                <a:gd name="T37" fmla="*/ 190 h 289"/>
                <a:gd name="T38" fmla="*/ 77 w 99"/>
                <a:gd name="T39" fmla="*/ 186 h 289"/>
                <a:gd name="T40" fmla="*/ 78 w 99"/>
                <a:gd name="T41" fmla="*/ 180 h 289"/>
                <a:gd name="T42" fmla="*/ 79 w 99"/>
                <a:gd name="T43" fmla="*/ 178 h 289"/>
                <a:gd name="T44" fmla="*/ 80 w 99"/>
                <a:gd name="T45" fmla="*/ 168 h 289"/>
                <a:gd name="T46" fmla="*/ 80 w 99"/>
                <a:gd name="T47" fmla="*/ 166 h 289"/>
                <a:gd name="T48" fmla="*/ 53 w 99"/>
                <a:gd name="T49" fmla="*/ 115 h 289"/>
                <a:gd name="T50" fmla="*/ 72 w 99"/>
                <a:gd name="T51" fmla="*/ 55 h 289"/>
                <a:gd name="T52" fmla="*/ 93 w 99"/>
                <a:gd name="T53" fmla="*/ 53 h 289"/>
                <a:gd name="T54" fmla="*/ 94 w 99"/>
                <a:gd name="T55" fmla="*/ 43 h 289"/>
                <a:gd name="T56" fmla="*/ 94 w 99"/>
                <a:gd name="T57" fmla="*/ 43 h 289"/>
                <a:gd name="T58" fmla="*/ 95 w 99"/>
                <a:gd name="T59" fmla="*/ 39 h 289"/>
                <a:gd name="T60" fmla="*/ 98 w 99"/>
                <a:gd name="T61" fmla="*/ 13 h 289"/>
                <a:gd name="T62" fmla="*/ 69 w 99"/>
                <a:gd name="T63" fmla="*/ 0 h 289"/>
                <a:gd name="T64" fmla="*/ 59 w 99"/>
                <a:gd name="T65" fmla="*/ 29 h 289"/>
                <a:gd name="T66" fmla="*/ 0 w 99"/>
                <a:gd name="T67" fmla="*/ 165 h 289"/>
                <a:gd name="T68" fmla="*/ 50 w 99"/>
                <a:gd name="T69" fmla="*/ 28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289">
                  <a:moveTo>
                    <a:pt x="50" y="288"/>
                  </a:moveTo>
                  <a:cubicBezTo>
                    <a:pt x="50" y="287"/>
                    <a:pt x="50" y="287"/>
                    <a:pt x="50" y="286"/>
                  </a:cubicBezTo>
                  <a:cubicBezTo>
                    <a:pt x="51" y="283"/>
                    <a:pt x="51" y="280"/>
                    <a:pt x="52" y="276"/>
                  </a:cubicBezTo>
                  <a:lnTo>
                    <a:pt x="52" y="275"/>
                  </a:lnTo>
                  <a:cubicBezTo>
                    <a:pt x="53" y="271"/>
                    <a:pt x="54" y="267"/>
                    <a:pt x="54" y="263"/>
                  </a:cubicBezTo>
                  <a:cubicBezTo>
                    <a:pt x="54" y="262"/>
                    <a:pt x="55" y="261"/>
                    <a:pt x="55" y="260"/>
                  </a:cubicBezTo>
                  <a:cubicBezTo>
                    <a:pt x="55" y="256"/>
                    <a:pt x="56" y="252"/>
                    <a:pt x="57" y="248"/>
                  </a:cubicBezTo>
                  <a:lnTo>
                    <a:pt x="57" y="247"/>
                  </a:lnTo>
                  <a:cubicBezTo>
                    <a:pt x="58" y="243"/>
                    <a:pt x="59" y="240"/>
                    <a:pt x="60" y="236"/>
                  </a:cubicBezTo>
                  <a:cubicBezTo>
                    <a:pt x="60" y="235"/>
                    <a:pt x="60" y="234"/>
                    <a:pt x="60" y="234"/>
                  </a:cubicBezTo>
                  <a:cubicBezTo>
                    <a:pt x="61" y="230"/>
                    <a:pt x="62" y="226"/>
                    <a:pt x="63" y="223"/>
                  </a:cubicBezTo>
                  <a:cubicBezTo>
                    <a:pt x="63" y="222"/>
                    <a:pt x="63" y="222"/>
                    <a:pt x="63" y="221"/>
                  </a:cubicBezTo>
                  <a:cubicBezTo>
                    <a:pt x="64" y="218"/>
                    <a:pt x="65" y="215"/>
                    <a:pt x="66" y="213"/>
                  </a:cubicBezTo>
                  <a:cubicBezTo>
                    <a:pt x="66" y="212"/>
                    <a:pt x="66" y="212"/>
                    <a:pt x="66" y="211"/>
                  </a:cubicBezTo>
                  <a:cubicBezTo>
                    <a:pt x="67" y="209"/>
                    <a:pt x="68" y="206"/>
                    <a:pt x="69" y="204"/>
                  </a:cubicBezTo>
                  <a:cubicBezTo>
                    <a:pt x="69" y="203"/>
                    <a:pt x="69" y="203"/>
                    <a:pt x="69" y="203"/>
                  </a:cubicBezTo>
                  <a:cubicBezTo>
                    <a:pt x="70" y="200"/>
                    <a:pt x="71" y="199"/>
                    <a:pt x="72" y="197"/>
                  </a:cubicBezTo>
                  <a:cubicBezTo>
                    <a:pt x="73" y="196"/>
                    <a:pt x="74" y="194"/>
                    <a:pt x="75" y="193"/>
                  </a:cubicBezTo>
                  <a:cubicBezTo>
                    <a:pt x="75" y="192"/>
                    <a:pt x="75" y="191"/>
                    <a:pt x="75" y="190"/>
                  </a:cubicBezTo>
                  <a:cubicBezTo>
                    <a:pt x="76" y="189"/>
                    <a:pt x="76" y="188"/>
                    <a:pt x="77" y="186"/>
                  </a:cubicBezTo>
                  <a:cubicBezTo>
                    <a:pt x="77" y="184"/>
                    <a:pt x="78" y="182"/>
                    <a:pt x="78" y="180"/>
                  </a:cubicBezTo>
                  <a:cubicBezTo>
                    <a:pt x="78" y="179"/>
                    <a:pt x="78" y="179"/>
                    <a:pt x="79" y="178"/>
                  </a:cubicBezTo>
                  <a:cubicBezTo>
                    <a:pt x="79" y="175"/>
                    <a:pt x="80" y="172"/>
                    <a:pt x="80" y="168"/>
                  </a:cubicBezTo>
                  <a:cubicBezTo>
                    <a:pt x="80" y="168"/>
                    <a:pt x="80" y="167"/>
                    <a:pt x="80" y="166"/>
                  </a:cubicBezTo>
                  <a:cubicBezTo>
                    <a:pt x="61" y="145"/>
                    <a:pt x="53" y="123"/>
                    <a:pt x="53" y="115"/>
                  </a:cubicBezTo>
                  <a:cubicBezTo>
                    <a:pt x="53" y="115"/>
                    <a:pt x="55" y="62"/>
                    <a:pt x="72" y="55"/>
                  </a:cubicBezTo>
                  <a:cubicBezTo>
                    <a:pt x="76" y="53"/>
                    <a:pt x="82" y="53"/>
                    <a:pt x="93" y="53"/>
                  </a:cubicBezTo>
                  <a:cubicBezTo>
                    <a:pt x="93" y="50"/>
                    <a:pt x="93" y="47"/>
                    <a:pt x="94" y="43"/>
                  </a:cubicBezTo>
                  <a:lnTo>
                    <a:pt x="94" y="43"/>
                  </a:lnTo>
                  <a:cubicBezTo>
                    <a:pt x="94" y="41"/>
                    <a:pt x="94" y="40"/>
                    <a:pt x="95" y="39"/>
                  </a:cubicBezTo>
                  <a:cubicBezTo>
                    <a:pt x="95" y="31"/>
                    <a:pt x="97" y="22"/>
                    <a:pt x="98" y="13"/>
                  </a:cubicBezTo>
                  <a:lnTo>
                    <a:pt x="69" y="0"/>
                  </a:lnTo>
                  <a:cubicBezTo>
                    <a:pt x="64" y="12"/>
                    <a:pt x="60" y="21"/>
                    <a:pt x="59" y="29"/>
                  </a:cubicBezTo>
                  <a:cubicBezTo>
                    <a:pt x="53" y="70"/>
                    <a:pt x="17" y="136"/>
                    <a:pt x="0" y="165"/>
                  </a:cubicBezTo>
                  <a:lnTo>
                    <a:pt x="50" y="28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2" name="Freeform 70">
              <a:extLst>
                <a:ext uri="{FF2B5EF4-FFF2-40B4-BE49-F238E27FC236}">
                  <a16:creationId xmlns:a16="http://schemas.microsoft.com/office/drawing/2014/main" id="{618B3B0C-0E4D-48C6-BB5E-7A6141DFD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432" y="3137755"/>
              <a:ext cx="1879" cy="1879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1 w 2"/>
                <a:gd name="T5" fmla="*/ 0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3" name="Freeform 71">
              <a:extLst>
                <a:ext uri="{FF2B5EF4-FFF2-40B4-BE49-F238E27FC236}">
                  <a16:creationId xmlns:a16="http://schemas.microsoft.com/office/drawing/2014/main" id="{DFD4691D-B0E2-45F1-A822-655EC4A45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885" y="3135878"/>
              <a:ext cx="131531" cy="144682"/>
            </a:xfrm>
            <a:custGeom>
              <a:avLst/>
              <a:gdLst>
                <a:gd name="T0" fmla="*/ 233 w 309"/>
                <a:gd name="T1" fmla="*/ 121 h 339"/>
                <a:gd name="T2" fmla="*/ 282 w 309"/>
                <a:gd name="T3" fmla="*/ 107 h 339"/>
                <a:gd name="T4" fmla="*/ 287 w 309"/>
                <a:gd name="T5" fmla="*/ 103 h 339"/>
                <a:gd name="T6" fmla="*/ 289 w 309"/>
                <a:gd name="T7" fmla="*/ 102 h 339"/>
                <a:gd name="T8" fmla="*/ 293 w 309"/>
                <a:gd name="T9" fmla="*/ 100 h 339"/>
                <a:gd name="T10" fmla="*/ 295 w 309"/>
                <a:gd name="T11" fmla="*/ 99 h 339"/>
                <a:gd name="T12" fmla="*/ 300 w 309"/>
                <a:gd name="T13" fmla="*/ 98 h 339"/>
                <a:gd name="T14" fmla="*/ 304 w 309"/>
                <a:gd name="T15" fmla="*/ 98 h 339"/>
                <a:gd name="T16" fmla="*/ 308 w 309"/>
                <a:gd name="T17" fmla="*/ 97 h 339"/>
                <a:gd name="T18" fmla="*/ 308 w 309"/>
                <a:gd name="T19" fmla="*/ 97 h 339"/>
                <a:gd name="T20" fmla="*/ 308 w 309"/>
                <a:gd name="T21" fmla="*/ 95 h 339"/>
                <a:gd name="T22" fmla="*/ 307 w 309"/>
                <a:gd name="T23" fmla="*/ 93 h 339"/>
                <a:gd name="T24" fmla="*/ 306 w 309"/>
                <a:gd name="T25" fmla="*/ 85 h 339"/>
                <a:gd name="T26" fmla="*/ 305 w 309"/>
                <a:gd name="T27" fmla="*/ 83 h 339"/>
                <a:gd name="T28" fmla="*/ 304 w 309"/>
                <a:gd name="T29" fmla="*/ 76 h 339"/>
                <a:gd name="T30" fmla="*/ 303 w 309"/>
                <a:gd name="T31" fmla="*/ 73 h 339"/>
                <a:gd name="T32" fmla="*/ 301 w 309"/>
                <a:gd name="T33" fmla="*/ 66 h 339"/>
                <a:gd name="T34" fmla="*/ 300 w 309"/>
                <a:gd name="T35" fmla="*/ 63 h 339"/>
                <a:gd name="T36" fmla="*/ 299 w 309"/>
                <a:gd name="T37" fmla="*/ 56 h 339"/>
                <a:gd name="T38" fmla="*/ 298 w 309"/>
                <a:gd name="T39" fmla="*/ 53 h 339"/>
                <a:gd name="T40" fmla="*/ 297 w 309"/>
                <a:gd name="T41" fmla="*/ 47 h 339"/>
                <a:gd name="T42" fmla="*/ 296 w 309"/>
                <a:gd name="T43" fmla="*/ 44 h 339"/>
                <a:gd name="T44" fmla="*/ 295 w 309"/>
                <a:gd name="T45" fmla="*/ 38 h 339"/>
                <a:gd name="T46" fmla="*/ 294 w 309"/>
                <a:gd name="T47" fmla="*/ 36 h 339"/>
                <a:gd name="T48" fmla="*/ 292 w 309"/>
                <a:gd name="T49" fmla="*/ 30 h 339"/>
                <a:gd name="T50" fmla="*/ 289 w 309"/>
                <a:gd name="T51" fmla="*/ 18 h 339"/>
                <a:gd name="T52" fmla="*/ 289 w 309"/>
                <a:gd name="T53" fmla="*/ 15 h 339"/>
                <a:gd name="T54" fmla="*/ 287 w 309"/>
                <a:gd name="T55" fmla="*/ 1 h 339"/>
                <a:gd name="T56" fmla="*/ 287 w 309"/>
                <a:gd name="T57" fmla="*/ 0 h 339"/>
                <a:gd name="T58" fmla="*/ 195 w 309"/>
                <a:gd name="T59" fmla="*/ 43 h 339"/>
                <a:gd name="T60" fmla="*/ 125 w 309"/>
                <a:gd name="T61" fmla="*/ 81 h 339"/>
                <a:gd name="T62" fmla="*/ 122 w 309"/>
                <a:gd name="T63" fmla="*/ 83 h 339"/>
                <a:gd name="T64" fmla="*/ 47 w 309"/>
                <a:gd name="T65" fmla="*/ 44 h 339"/>
                <a:gd name="T66" fmla="*/ 42 w 309"/>
                <a:gd name="T67" fmla="*/ 79 h 339"/>
                <a:gd name="T68" fmla="*/ 38 w 309"/>
                <a:gd name="T69" fmla="*/ 116 h 339"/>
                <a:gd name="T70" fmla="*/ 23 w 309"/>
                <a:gd name="T71" fmla="*/ 208 h 339"/>
                <a:gd name="T72" fmla="*/ 0 w 309"/>
                <a:gd name="T73" fmla="*/ 311 h 339"/>
                <a:gd name="T74" fmla="*/ 12 w 309"/>
                <a:gd name="T75" fmla="*/ 318 h 339"/>
                <a:gd name="T76" fmla="*/ 13 w 309"/>
                <a:gd name="T77" fmla="*/ 318 h 339"/>
                <a:gd name="T78" fmla="*/ 17 w 309"/>
                <a:gd name="T79" fmla="*/ 320 h 339"/>
                <a:gd name="T80" fmla="*/ 51 w 309"/>
                <a:gd name="T81" fmla="*/ 335 h 339"/>
                <a:gd name="T82" fmla="*/ 52 w 309"/>
                <a:gd name="T83" fmla="*/ 335 h 339"/>
                <a:gd name="T84" fmla="*/ 56 w 309"/>
                <a:gd name="T85" fmla="*/ 337 h 339"/>
                <a:gd name="T86" fmla="*/ 58 w 309"/>
                <a:gd name="T87" fmla="*/ 337 h 339"/>
                <a:gd name="T88" fmla="*/ 62 w 309"/>
                <a:gd name="T89" fmla="*/ 338 h 339"/>
                <a:gd name="T90" fmla="*/ 69 w 309"/>
                <a:gd name="T91" fmla="*/ 338 h 339"/>
                <a:gd name="T92" fmla="*/ 72 w 309"/>
                <a:gd name="T93" fmla="*/ 337 h 339"/>
                <a:gd name="T94" fmla="*/ 78 w 309"/>
                <a:gd name="T95" fmla="*/ 336 h 339"/>
                <a:gd name="T96" fmla="*/ 81 w 309"/>
                <a:gd name="T97" fmla="*/ 335 h 339"/>
                <a:gd name="T98" fmla="*/ 111 w 309"/>
                <a:gd name="T99" fmla="*/ 311 h 339"/>
                <a:gd name="T100" fmla="*/ 111 w 309"/>
                <a:gd name="T101" fmla="*/ 311 h 339"/>
                <a:gd name="T102" fmla="*/ 114 w 309"/>
                <a:gd name="T103" fmla="*/ 306 h 339"/>
                <a:gd name="T104" fmla="*/ 114 w 309"/>
                <a:gd name="T105" fmla="*/ 304 h 339"/>
                <a:gd name="T106" fmla="*/ 116 w 309"/>
                <a:gd name="T107" fmla="*/ 299 h 339"/>
                <a:gd name="T108" fmla="*/ 170 w 309"/>
                <a:gd name="T109" fmla="*/ 272 h 339"/>
                <a:gd name="T110" fmla="*/ 193 w 309"/>
                <a:gd name="T111" fmla="*/ 255 h 339"/>
                <a:gd name="T112" fmla="*/ 212 w 309"/>
                <a:gd name="T113" fmla="*/ 236 h 339"/>
                <a:gd name="T114" fmla="*/ 156 w 309"/>
                <a:gd name="T115" fmla="*/ 181 h 339"/>
                <a:gd name="T116" fmla="*/ 147 w 309"/>
                <a:gd name="T117" fmla="*/ 167 h 339"/>
                <a:gd name="T118" fmla="*/ 233 w 309"/>
                <a:gd name="T119" fmla="*/ 12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339">
                  <a:moveTo>
                    <a:pt x="233" y="121"/>
                  </a:moveTo>
                  <a:cubicBezTo>
                    <a:pt x="265" y="119"/>
                    <a:pt x="274" y="113"/>
                    <a:pt x="282" y="107"/>
                  </a:cubicBezTo>
                  <a:cubicBezTo>
                    <a:pt x="284" y="106"/>
                    <a:pt x="285" y="104"/>
                    <a:pt x="287" y="103"/>
                  </a:cubicBezTo>
                  <a:cubicBezTo>
                    <a:pt x="287" y="103"/>
                    <a:pt x="288" y="103"/>
                    <a:pt x="289" y="102"/>
                  </a:cubicBezTo>
                  <a:cubicBezTo>
                    <a:pt x="290" y="102"/>
                    <a:pt x="291" y="101"/>
                    <a:pt x="293" y="100"/>
                  </a:cubicBezTo>
                  <a:cubicBezTo>
                    <a:pt x="294" y="100"/>
                    <a:pt x="295" y="100"/>
                    <a:pt x="295" y="99"/>
                  </a:cubicBezTo>
                  <a:cubicBezTo>
                    <a:pt x="297" y="99"/>
                    <a:pt x="298" y="98"/>
                    <a:pt x="300" y="98"/>
                  </a:cubicBezTo>
                  <a:cubicBezTo>
                    <a:pt x="301" y="98"/>
                    <a:pt x="303" y="98"/>
                    <a:pt x="304" y="98"/>
                  </a:cubicBezTo>
                  <a:cubicBezTo>
                    <a:pt x="305" y="97"/>
                    <a:pt x="307" y="97"/>
                    <a:pt x="308" y="97"/>
                  </a:cubicBezTo>
                  <a:lnTo>
                    <a:pt x="308" y="97"/>
                  </a:lnTo>
                  <a:cubicBezTo>
                    <a:pt x="308" y="96"/>
                    <a:pt x="308" y="96"/>
                    <a:pt x="308" y="95"/>
                  </a:cubicBezTo>
                  <a:cubicBezTo>
                    <a:pt x="308" y="95"/>
                    <a:pt x="308" y="94"/>
                    <a:pt x="307" y="93"/>
                  </a:cubicBezTo>
                  <a:cubicBezTo>
                    <a:pt x="307" y="91"/>
                    <a:pt x="306" y="88"/>
                    <a:pt x="306" y="85"/>
                  </a:cubicBezTo>
                  <a:cubicBezTo>
                    <a:pt x="306" y="85"/>
                    <a:pt x="305" y="84"/>
                    <a:pt x="305" y="83"/>
                  </a:cubicBezTo>
                  <a:cubicBezTo>
                    <a:pt x="305" y="81"/>
                    <a:pt x="304" y="78"/>
                    <a:pt x="304" y="76"/>
                  </a:cubicBezTo>
                  <a:cubicBezTo>
                    <a:pt x="303" y="75"/>
                    <a:pt x="303" y="74"/>
                    <a:pt x="303" y="73"/>
                  </a:cubicBezTo>
                  <a:cubicBezTo>
                    <a:pt x="302" y="70"/>
                    <a:pt x="302" y="68"/>
                    <a:pt x="301" y="66"/>
                  </a:cubicBezTo>
                  <a:cubicBezTo>
                    <a:pt x="301" y="65"/>
                    <a:pt x="301" y="64"/>
                    <a:pt x="300" y="63"/>
                  </a:cubicBezTo>
                  <a:cubicBezTo>
                    <a:pt x="300" y="60"/>
                    <a:pt x="299" y="58"/>
                    <a:pt x="299" y="56"/>
                  </a:cubicBezTo>
                  <a:cubicBezTo>
                    <a:pt x="299" y="55"/>
                    <a:pt x="298" y="54"/>
                    <a:pt x="298" y="53"/>
                  </a:cubicBezTo>
                  <a:cubicBezTo>
                    <a:pt x="298" y="51"/>
                    <a:pt x="297" y="49"/>
                    <a:pt x="297" y="47"/>
                  </a:cubicBezTo>
                  <a:cubicBezTo>
                    <a:pt x="297" y="46"/>
                    <a:pt x="296" y="45"/>
                    <a:pt x="296" y="44"/>
                  </a:cubicBezTo>
                  <a:cubicBezTo>
                    <a:pt x="295" y="42"/>
                    <a:pt x="295" y="40"/>
                    <a:pt x="295" y="38"/>
                  </a:cubicBezTo>
                  <a:cubicBezTo>
                    <a:pt x="294" y="38"/>
                    <a:pt x="294" y="37"/>
                    <a:pt x="294" y="36"/>
                  </a:cubicBezTo>
                  <a:cubicBezTo>
                    <a:pt x="293" y="34"/>
                    <a:pt x="293" y="32"/>
                    <a:pt x="292" y="30"/>
                  </a:cubicBezTo>
                  <a:cubicBezTo>
                    <a:pt x="291" y="26"/>
                    <a:pt x="290" y="22"/>
                    <a:pt x="289" y="18"/>
                  </a:cubicBezTo>
                  <a:cubicBezTo>
                    <a:pt x="289" y="17"/>
                    <a:pt x="289" y="16"/>
                    <a:pt x="289" y="15"/>
                  </a:cubicBezTo>
                  <a:cubicBezTo>
                    <a:pt x="288" y="11"/>
                    <a:pt x="287" y="6"/>
                    <a:pt x="287" y="1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06" y="41"/>
                    <a:pt x="198" y="42"/>
                    <a:pt x="195" y="43"/>
                  </a:cubicBezTo>
                  <a:cubicBezTo>
                    <a:pt x="179" y="45"/>
                    <a:pt x="139" y="71"/>
                    <a:pt x="125" y="81"/>
                  </a:cubicBezTo>
                  <a:lnTo>
                    <a:pt x="122" y="83"/>
                  </a:lnTo>
                  <a:lnTo>
                    <a:pt x="47" y="44"/>
                  </a:lnTo>
                  <a:cubicBezTo>
                    <a:pt x="45" y="62"/>
                    <a:pt x="43" y="74"/>
                    <a:pt x="42" y="79"/>
                  </a:cubicBezTo>
                  <a:cubicBezTo>
                    <a:pt x="40" y="85"/>
                    <a:pt x="39" y="100"/>
                    <a:pt x="38" y="116"/>
                  </a:cubicBezTo>
                  <a:cubicBezTo>
                    <a:pt x="35" y="160"/>
                    <a:pt x="32" y="195"/>
                    <a:pt x="23" y="208"/>
                  </a:cubicBezTo>
                  <a:cubicBezTo>
                    <a:pt x="17" y="215"/>
                    <a:pt x="8" y="257"/>
                    <a:pt x="0" y="311"/>
                  </a:cubicBezTo>
                  <a:cubicBezTo>
                    <a:pt x="4" y="314"/>
                    <a:pt x="9" y="316"/>
                    <a:pt x="12" y="318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5" y="319"/>
                    <a:pt x="16" y="320"/>
                    <a:pt x="17" y="320"/>
                  </a:cubicBezTo>
                  <a:cubicBezTo>
                    <a:pt x="31" y="327"/>
                    <a:pt x="42" y="332"/>
                    <a:pt x="51" y="335"/>
                  </a:cubicBezTo>
                  <a:cubicBezTo>
                    <a:pt x="51" y="335"/>
                    <a:pt x="51" y="335"/>
                    <a:pt x="52" y="335"/>
                  </a:cubicBezTo>
                  <a:cubicBezTo>
                    <a:pt x="53" y="336"/>
                    <a:pt x="55" y="336"/>
                    <a:pt x="56" y="337"/>
                  </a:cubicBezTo>
                  <a:cubicBezTo>
                    <a:pt x="57" y="337"/>
                    <a:pt x="57" y="337"/>
                    <a:pt x="58" y="337"/>
                  </a:cubicBezTo>
                  <a:cubicBezTo>
                    <a:pt x="59" y="338"/>
                    <a:pt x="61" y="338"/>
                    <a:pt x="62" y="338"/>
                  </a:cubicBezTo>
                  <a:cubicBezTo>
                    <a:pt x="64" y="338"/>
                    <a:pt x="66" y="338"/>
                    <a:pt x="69" y="338"/>
                  </a:cubicBezTo>
                  <a:cubicBezTo>
                    <a:pt x="70" y="338"/>
                    <a:pt x="71" y="338"/>
                    <a:pt x="72" y="337"/>
                  </a:cubicBezTo>
                  <a:cubicBezTo>
                    <a:pt x="74" y="337"/>
                    <a:pt x="76" y="336"/>
                    <a:pt x="78" y="336"/>
                  </a:cubicBezTo>
                  <a:cubicBezTo>
                    <a:pt x="79" y="335"/>
                    <a:pt x="80" y="335"/>
                    <a:pt x="81" y="335"/>
                  </a:cubicBezTo>
                  <a:cubicBezTo>
                    <a:pt x="93" y="330"/>
                    <a:pt x="104" y="320"/>
                    <a:pt x="111" y="311"/>
                  </a:cubicBezTo>
                  <a:lnTo>
                    <a:pt x="111" y="311"/>
                  </a:lnTo>
                  <a:cubicBezTo>
                    <a:pt x="112" y="309"/>
                    <a:pt x="113" y="308"/>
                    <a:pt x="114" y="306"/>
                  </a:cubicBezTo>
                  <a:cubicBezTo>
                    <a:pt x="114" y="305"/>
                    <a:pt x="114" y="305"/>
                    <a:pt x="114" y="304"/>
                  </a:cubicBezTo>
                  <a:cubicBezTo>
                    <a:pt x="115" y="302"/>
                    <a:pt x="116" y="301"/>
                    <a:pt x="116" y="299"/>
                  </a:cubicBezTo>
                  <a:cubicBezTo>
                    <a:pt x="116" y="272"/>
                    <a:pt x="155" y="272"/>
                    <a:pt x="170" y="272"/>
                  </a:cubicBezTo>
                  <a:cubicBezTo>
                    <a:pt x="181" y="272"/>
                    <a:pt x="186" y="265"/>
                    <a:pt x="193" y="255"/>
                  </a:cubicBezTo>
                  <a:cubicBezTo>
                    <a:pt x="198" y="248"/>
                    <a:pt x="204" y="241"/>
                    <a:pt x="212" y="236"/>
                  </a:cubicBezTo>
                  <a:cubicBezTo>
                    <a:pt x="215" y="228"/>
                    <a:pt x="174" y="187"/>
                    <a:pt x="156" y="181"/>
                  </a:cubicBezTo>
                  <a:cubicBezTo>
                    <a:pt x="150" y="179"/>
                    <a:pt x="146" y="173"/>
                    <a:pt x="147" y="167"/>
                  </a:cubicBezTo>
                  <a:cubicBezTo>
                    <a:pt x="150" y="149"/>
                    <a:pt x="183" y="124"/>
                    <a:pt x="233" y="1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4" name="Freeform 72">
              <a:extLst>
                <a:ext uri="{FF2B5EF4-FFF2-40B4-BE49-F238E27FC236}">
                  <a16:creationId xmlns:a16="http://schemas.microsoft.com/office/drawing/2014/main" id="{721BA187-77AC-474B-9CCB-6FBC41810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5697" y="2761956"/>
              <a:ext cx="349498" cy="146562"/>
            </a:xfrm>
            <a:custGeom>
              <a:avLst/>
              <a:gdLst>
                <a:gd name="T0" fmla="*/ 208 w 822"/>
                <a:gd name="T1" fmla="*/ 271 h 344"/>
                <a:gd name="T2" fmla="*/ 158 w 822"/>
                <a:gd name="T3" fmla="*/ 271 h 344"/>
                <a:gd name="T4" fmla="*/ 92 w 822"/>
                <a:gd name="T5" fmla="*/ 283 h 344"/>
                <a:gd name="T6" fmla="*/ 76 w 822"/>
                <a:gd name="T7" fmla="*/ 284 h 344"/>
                <a:gd name="T8" fmla="*/ 73 w 822"/>
                <a:gd name="T9" fmla="*/ 284 h 344"/>
                <a:gd name="T10" fmla="*/ 57 w 822"/>
                <a:gd name="T11" fmla="*/ 284 h 344"/>
                <a:gd name="T12" fmla="*/ 48 w 822"/>
                <a:gd name="T13" fmla="*/ 284 h 344"/>
                <a:gd name="T14" fmla="*/ 8 w 822"/>
                <a:gd name="T15" fmla="*/ 307 h 344"/>
                <a:gd name="T16" fmla="*/ 35 w 822"/>
                <a:gd name="T17" fmla="*/ 321 h 344"/>
                <a:gd name="T18" fmla="*/ 141 w 822"/>
                <a:gd name="T19" fmla="*/ 327 h 344"/>
                <a:gd name="T20" fmla="*/ 201 w 822"/>
                <a:gd name="T21" fmla="*/ 341 h 344"/>
                <a:gd name="T22" fmla="*/ 228 w 822"/>
                <a:gd name="T23" fmla="*/ 340 h 344"/>
                <a:gd name="T24" fmla="*/ 253 w 822"/>
                <a:gd name="T25" fmla="*/ 343 h 344"/>
                <a:gd name="T26" fmla="*/ 272 w 822"/>
                <a:gd name="T27" fmla="*/ 342 h 344"/>
                <a:gd name="T28" fmla="*/ 290 w 822"/>
                <a:gd name="T29" fmla="*/ 341 h 344"/>
                <a:gd name="T30" fmla="*/ 305 w 822"/>
                <a:gd name="T31" fmla="*/ 339 h 344"/>
                <a:gd name="T32" fmla="*/ 320 w 822"/>
                <a:gd name="T33" fmla="*/ 337 h 344"/>
                <a:gd name="T34" fmla="*/ 332 w 822"/>
                <a:gd name="T35" fmla="*/ 336 h 344"/>
                <a:gd name="T36" fmla="*/ 339 w 822"/>
                <a:gd name="T37" fmla="*/ 322 h 344"/>
                <a:gd name="T38" fmla="*/ 341 w 822"/>
                <a:gd name="T39" fmla="*/ 310 h 344"/>
                <a:gd name="T40" fmla="*/ 380 w 822"/>
                <a:gd name="T41" fmla="*/ 277 h 344"/>
                <a:gd name="T42" fmla="*/ 441 w 822"/>
                <a:gd name="T43" fmla="*/ 243 h 344"/>
                <a:gd name="T44" fmla="*/ 513 w 822"/>
                <a:gd name="T45" fmla="*/ 251 h 344"/>
                <a:gd name="T46" fmla="*/ 604 w 822"/>
                <a:gd name="T47" fmla="*/ 197 h 344"/>
                <a:gd name="T48" fmla="*/ 688 w 822"/>
                <a:gd name="T49" fmla="*/ 169 h 344"/>
                <a:gd name="T50" fmla="*/ 800 w 822"/>
                <a:gd name="T51" fmla="*/ 106 h 344"/>
                <a:gd name="T52" fmla="*/ 820 w 822"/>
                <a:gd name="T53" fmla="*/ 96 h 344"/>
                <a:gd name="T54" fmla="*/ 821 w 822"/>
                <a:gd name="T55" fmla="*/ 90 h 344"/>
                <a:gd name="T56" fmla="*/ 816 w 822"/>
                <a:gd name="T57" fmla="*/ 87 h 344"/>
                <a:gd name="T58" fmla="*/ 806 w 822"/>
                <a:gd name="T59" fmla="*/ 84 h 344"/>
                <a:gd name="T60" fmla="*/ 793 w 822"/>
                <a:gd name="T61" fmla="*/ 83 h 344"/>
                <a:gd name="T62" fmla="*/ 721 w 822"/>
                <a:gd name="T63" fmla="*/ 50 h 344"/>
                <a:gd name="T64" fmla="*/ 497 w 822"/>
                <a:gd name="T65" fmla="*/ 36 h 344"/>
                <a:gd name="T66" fmla="*/ 390 w 822"/>
                <a:gd name="T67" fmla="*/ 7 h 344"/>
                <a:gd name="T68" fmla="*/ 308 w 822"/>
                <a:gd name="T69" fmla="*/ 59 h 344"/>
                <a:gd name="T70" fmla="*/ 182 w 822"/>
                <a:gd name="T71" fmla="*/ 35 h 344"/>
                <a:gd name="T72" fmla="*/ 97 w 822"/>
                <a:gd name="T73" fmla="*/ 104 h 344"/>
                <a:gd name="T74" fmla="*/ 96 w 822"/>
                <a:gd name="T75" fmla="*/ 105 h 344"/>
                <a:gd name="T76" fmla="*/ 94 w 822"/>
                <a:gd name="T77" fmla="*/ 108 h 344"/>
                <a:gd name="T78" fmla="*/ 90 w 822"/>
                <a:gd name="T79" fmla="*/ 115 h 344"/>
                <a:gd name="T80" fmla="*/ 85 w 822"/>
                <a:gd name="T81" fmla="*/ 125 h 344"/>
                <a:gd name="T82" fmla="*/ 80 w 822"/>
                <a:gd name="T83" fmla="*/ 138 h 344"/>
                <a:gd name="T84" fmla="*/ 123 w 822"/>
                <a:gd name="T85" fmla="*/ 172 h 344"/>
                <a:gd name="T86" fmla="*/ 169 w 822"/>
                <a:gd name="T87" fmla="*/ 153 h 344"/>
                <a:gd name="T88" fmla="*/ 267 w 822"/>
                <a:gd name="T89" fmla="*/ 23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2" h="344">
                  <a:moveTo>
                    <a:pt x="267" y="238"/>
                  </a:moveTo>
                  <a:cubicBezTo>
                    <a:pt x="257" y="240"/>
                    <a:pt x="244" y="242"/>
                    <a:pt x="238" y="253"/>
                  </a:cubicBezTo>
                  <a:cubicBezTo>
                    <a:pt x="233" y="265"/>
                    <a:pt x="222" y="271"/>
                    <a:pt x="208" y="271"/>
                  </a:cubicBezTo>
                  <a:cubicBezTo>
                    <a:pt x="200" y="271"/>
                    <a:pt x="193" y="269"/>
                    <a:pt x="186" y="268"/>
                  </a:cubicBezTo>
                  <a:cubicBezTo>
                    <a:pt x="176" y="266"/>
                    <a:pt x="167" y="265"/>
                    <a:pt x="165" y="267"/>
                  </a:cubicBezTo>
                  <a:cubicBezTo>
                    <a:pt x="163" y="269"/>
                    <a:pt x="161" y="270"/>
                    <a:pt x="158" y="271"/>
                  </a:cubicBezTo>
                  <a:lnTo>
                    <a:pt x="158" y="271"/>
                  </a:lnTo>
                  <a:cubicBezTo>
                    <a:pt x="144" y="278"/>
                    <a:pt x="116" y="281"/>
                    <a:pt x="95" y="283"/>
                  </a:cubicBezTo>
                  <a:cubicBezTo>
                    <a:pt x="94" y="283"/>
                    <a:pt x="93" y="283"/>
                    <a:pt x="92" y="283"/>
                  </a:cubicBezTo>
                  <a:cubicBezTo>
                    <a:pt x="90" y="284"/>
                    <a:pt x="88" y="284"/>
                    <a:pt x="86" y="284"/>
                  </a:cubicBezTo>
                  <a:cubicBezTo>
                    <a:pt x="83" y="284"/>
                    <a:pt x="79" y="284"/>
                    <a:pt x="76" y="284"/>
                  </a:cubicBezTo>
                  <a:lnTo>
                    <a:pt x="76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cubicBezTo>
                    <a:pt x="69" y="285"/>
                    <a:pt x="65" y="285"/>
                    <a:pt x="62" y="285"/>
                  </a:cubicBezTo>
                  <a:lnTo>
                    <a:pt x="62" y="285"/>
                  </a:lnTo>
                  <a:cubicBezTo>
                    <a:pt x="60" y="285"/>
                    <a:pt x="59" y="284"/>
                    <a:pt x="57" y="284"/>
                  </a:cubicBezTo>
                  <a:cubicBezTo>
                    <a:pt x="56" y="284"/>
                    <a:pt x="55" y="284"/>
                    <a:pt x="54" y="284"/>
                  </a:cubicBezTo>
                  <a:cubicBezTo>
                    <a:pt x="52" y="284"/>
                    <a:pt x="50" y="284"/>
                    <a:pt x="49" y="284"/>
                  </a:cubicBezTo>
                  <a:cubicBezTo>
                    <a:pt x="48" y="284"/>
                    <a:pt x="48" y="284"/>
                    <a:pt x="48" y="284"/>
                  </a:cubicBezTo>
                  <a:lnTo>
                    <a:pt x="48" y="284"/>
                  </a:lnTo>
                  <a:cubicBezTo>
                    <a:pt x="48" y="284"/>
                    <a:pt x="48" y="284"/>
                    <a:pt x="47" y="284"/>
                  </a:cubicBezTo>
                  <a:cubicBezTo>
                    <a:pt x="35" y="283"/>
                    <a:pt x="18" y="295"/>
                    <a:pt x="8" y="307"/>
                  </a:cubicBezTo>
                  <a:cubicBezTo>
                    <a:pt x="2" y="314"/>
                    <a:pt x="0" y="319"/>
                    <a:pt x="1" y="322"/>
                  </a:cubicBezTo>
                  <a:cubicBezTo>
                    <a:pt x="1" y="321"/>
                    <a:pt x="3" y="322"/>
                    <a:pt x="11" y="322"/>
                  </a:cubicBezTo>
                  <a:cubicBezTo>
                    <a:pt x="17" y="322"/>
                    <a:pt x="26" y="322"/>
                    <a:pt x="35" y="321"/>
                  </a:cubicBezTo>
                  <a:cubicBezTo>
                    <a:pt x="45" y="320"/>
                    <a:pt x="57" y="319"/>
                    <a:pt x="68" y="319"/>
                  </a:cubicBezTo>
                  <a:cubicBezTo>
                    <a:pt x="86" y="319"/>
                    <a:pt x="98" y="322"/>
                    <a:pt x="107" y="327"/>
                  </a:cubicBezTo>
                  <a:cubicBezTo>
                    <a:pt x="117" y="334"/>
                    <a:pt x="129" y="331"/>
                    <a:pt x="141" y="327"/>
                  </a:cubicBezTo>
                  <a:cubicBezTo>
                    <a:pt x="148" y="324"/>
                    <a:pt x="154" y="322"/>
                    <a:pt x="160" y="322"/>
                  </a:cubicBezTo>
                  <a:cubicBezTo>
                    <a:pt x="167" y="322"/>
                    <a:pt x="173" y="325"/>
                    <a:pt x="178" y="332"/>
                  </a:cubicBezTo>
                  <a:cubicBezTo>
                    <a:pt x="182" y="338"/>
                    <a:pt x="189" y="341"/>
                    <a:pt x="201" y="341"/>
                  </a:cubicBezTo>
                  <a:cubicBezTo>
                    <a:pt x="205" y="341"/>
                    <a:pt x="210" y="341"/>
                    <a:pt x="214" y="340"/>
                  </a:cubicBezTo>
                  <a:cubicBezTo>
                    <a:pt x="219" y="340"/>
                    <a:pt x="223" y="340"/>
                    <a:pt x="228" y="340"/>
                  </a:cubicBezTo>
                  <a:lnTo>
                    <a:pt x="228" y="340"/>
                  </a:lnTo>
                  <a:cubicBezTo>
                    <a:pt x="232" y="340"/>
                    <a:pt x="235" y="341"/>
                    <a:pt x="238" y="342"/>
                  </a:cubicBezTo>
                  <a:cubicBezTo>
                    <a:pt x="239" y="342"/>
                    <a:pt x="242" y="343"/>
                    <a:pt x="252" y="343"/>
                  </a:cubicBezTo>
                  <a:lnTo>
                    <a:pt x="253" y="343"/>
                  </a:lnTo>
                  <a:cubicBezTo>
                    <a:pt x="256" y="343"/>
                    <a:pt x="258" y="343"/>
                    <a:pt x="261" y="343"/>
                  </a:cubicBezTo>
                  <a:cubicBezTo>
                    <a:pt x="262" y="343"/>
                    <a:pt x="263" y="343"/>
                    <a:pt x="264" y="343"/>
                  </a:cubicBezTo>
                  <a:cubicBezTo>
                    <a:pt x="266" y="342"/>
                    <a:pt x="269" y="342"/>
                    <a:pt x="272" y="342"/>
                  </a:cubicBezTo>
                  <a:cubicBezTo>
                    <a:pt x="273" y="342"/>
                    <a:pt x="275" y="342"/>
                    <a:pt x="276" y="342"/>
                  </a:cubicBezTo>
                  <a:cubicBezTo>
                    <a:pt x="279" y="342"/>
                    <a:pt x="281" y="341"/>
                    <a:pt x="284" y="341"/>
                  </a:cubicBezTo>
                  <a:cubicBezTo>
                    <a:pt x="286" y="341"/>
                    <a:pt x="288" y="341"/>
                    <a:pt x="290" y="341"/>
                  </a:cubicBezTo>
                  <a:cubicBezTo>
                    <a:pt x="291" y="341"/>
                    <a:pt x="292" y="340"/>
                    <a:pt x="293" y="340"/>
                  </a:cubicBezTo>
                  <a:cubicBezTo>
                    <a:pt x="296" y="340"/>
                    <a:pt x="299" y="340"/>
                    <a:pt x="302" y="339"/>
                  </a:cubicBezTo>
                  <a:cubicBezTo>
                    <a:pt x="303" y="339"/>
                    <a:pt x="304" y="339"/>
                    <a:pt x="305" y="339"/>
                  </a:cubicBezTo>
                  <a:cubicBezTo>
                    <a:pt x="308" y="339"/>
                    <a:pt x="311" y="338"/>
                    <a:pt x="314" y="338"/>
                  </a:cubicBezTo>
                  <a:cubicBezTo>
                    <a:pt x="315" y="338"/>
                    <a:pt x="316" y="338"/>
                    <a:pt x="317" y="338"/>
                  </a:cubicBezTo>
                  <a:cubicBezTo>
                    <a:pt x="318" y="337"/>
                    <a:pt x="319" y="337"/>
                    <a:pt x="320" y="337"/>
                  </a:cubicBezTo>
                  <a:cubicBezTo>
                    <a:pt x="323" y="337"/>
                    <a:pt x="325" y="337"/>
                    <a:pt x="326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9" y="336"/>
                    <a:pt x="331" y="336"/>
                    <a:pt x="332" y="336"/>
                  </a:cubicBezTo>
                  <a:cubicBezTo>
                    <a:pt x="333" y="334"/>
                    <a:pt x="334" y="333"/>
                    <a:pt x="335" y="331"/>
                  </a:cubicBezTo>
                  <a:cubicBezTo>
                    <a:pt x="335" y="330"/>
                    <a:pt x="336" y="329"/>
                    <a:pt x="337" y="328"/>
                  </a:cubicBezTo>
                  <a:cubicBezTo>
                    <a:pt x="338" y="326"/>
                    <a:pt x="338" y="324"/>
                    <a:pt x="339" y="322"/>
                  </a:cubicBezTo>
                  <a:cubicBezTo>
                    <a:pt x="339" y="321"/>
                    <a:pt x="340" y="320"/>
                    <a:pt x="340" y="319"/>
                  </a:cubicBezTo>
                  <a:cubicBezTo>
                    <a:pt x="341" y="316"/>
                    <a:pt x="341" y="314"/>
                    <a:pt x="341" y="313"/>
                  </a:cubicBezTo>
                  <a:cubicBezTo>
                    <a:pt x="341" y="312"/>
                    <a:pt x="341" y="311"/>
                    <a:pt x="341" y="310"/>
                  </a:cubicBezTo>
                  <a:cubicBezTo>
                    <a:pt x="342" y="308"/>
                    <a:pt x="342" y="305"/>
                    <a:pt x="342" y="303"/>
                  </a:cubicBezTo>
                  <a:cubicBezTo>
                    <a:pt x="342" y="283"/>
                    <a:pt x="356" y="281"/>
                    <a:pt x="368" y="280"/>
                  </a:cubicBezTo>
                  <a:cubicBezTo>
                    <a:pt x="372" y="279"/>
                    <a:pt x="376" y="279"/>
                    <a:pt x="380" y="277"/>
                  </a:cubicBezTo>
                  <a:cubicBezTo>
                    <a:pt x="387" y="275"/>
                    <a:pt x="393" y="270"/>
                    <a:pt x="399" y="264"/>
                  </a:cubicBezTo>
                  <a:cubicBezTo>
                    <a:pt x="407" y="257"/>
                    <a:pt x="415" y="250"/>
                    <a:pt x="424" y="250"/>
                  </a:cubicBezTo>
                  <a:cubicBezTo>
                    <a:pt x="428" y="250"/>
                    <a:pt x="435" y="246"/>
                    <a:pt x="441" y="243"/>
                  </a:cubicBezTo>
                  <a:cubicBezTo>
                    <a:pt x="451" y="237"/>
                    <a:pt x="463" y="232"/>
                    <a:pt x="472" y="235"/>
                  </a:cubicBezTo>
                  <a:cubicBezTo>
                    <a:pt x="477" y="237"/>
                    <a:pt x="481" y="240"/>
                    <a:pt x="486" y="244"/>
                  </a:cubicBezTo>
                  <a:cubicBezTo>
                    <a:pt x="496" y="251"/>
                    <a:pt x="505" y="258"/>
                    <a:pt x="513" y="251"/>
                  </a:cubicBezTo>
                  <a:cubicBezTo>
                    <a:pt x="521" y="245"/>
                    <a:pt x="526" y="244"/>
                    <a:pt x="531" y="242"/>
                  </a:cubicBezTo>
                  <a:cubicBezTo>
                    <a:pt x="538" y="240"/>
                    <a:pt x="545" y="238"/>
                    <a:pt x="558" y="222"/>
                  </a:cubicBezTo>
                  <a:cubicBezTo>
                    <a:pt x="573" y="204"/>
                    <a:pt x="586" y="197"/>
                    <a:pt x="604" y="197"/>
                  </a:cubicBezTo>
                  <a:cubicBezTo>
                    <a:pt x="610" y="197"/>
                    <a:pt x="617" y="197"/>
                    <a:pt x="625" y="198"/>
                  </a:cubicBezTo>
                  <a:lnTo>
                    <a:pt x="633" y="199"/>
                  </a:lnTo>
                  <a:cubicBezTo>
                    <a:pt x="666" y="203"/>
                    <a:pt x="679" y="187"/>
                    <a:pt x="688" y="169"/>
                  </a:cubicBezTo>
                  <a:cubicBezTo>
                    <a:pt x="695" y="154"/>
                    <a:pt x="710" y="149"/>
                    <a:pt x="725" y="144"/>
                  </a:cubicBezTo>
                  <a:cubicBezTo>
                    <a:pt x="733" y="141"/>
                    <a:pt x="742" y="137"/>
                    <a:pt x="749" y="133"/>
                  </a:cubicBezTo>
                  <a:cubicBezTo>
                    <a:pt x="762" y="123"/>
                    <a:pt x="783" y="113"/>
                    <a:pt x="800" y="106"/>
                  </a:cubicBezTo>
                  <a:cubicBezTo>
                    <a:pt x="805" y="104"/>
                    <a:pt x="810" y="101"/>
                    <a:pt x="814" y="100"/>
                  </a:cubicBezTo>
                  <a:lnTo>
                    <a:pt x="818" y="98"/>
                  </a:lnTo>
                  <a:cubicBezTo>
                    <a:pt x="819" y="98"/>
                    <a:pt x="819" y="97"/>
                    <a:pt x="820" y="96"/>
                  </a:cubicBezTo>
                  <a:lnTo>
                    <a:pt x="820" y="95"/>
                  </a:lnTo>
                  <a:cubicBezTo>
                    <a:pt x="820" y="94"/>
                    <a:pt x="821" y="93"/>
                    <a:pt x="821" y="92"/>
                  </a:cubicBezTo>
                  <a:cubicBezTo>
                    <a:pt x="821" y="92"/>
                    <a:pt x="821" y="91"/>
                    <a:pt x="821" y="90"/>
                  </a:cubicBezTo>
                  <a:lnTo>
                    <a:pt x="821" y="90"/>
                  </a:lnTo>
                  <a:cubicBezTo>
                    <a:pt x="820" y="90"/>
                    <a:pt x="819" y="89"/>
                    <a:pt x="818" y="88"/>
                  </a:cubicBezTo>
                  <a:cubicBezTo>
                    <a:pt x="817" y="88"/>
                    <a:pt x="816" y="87"/>
                    <a:pt x="816" y="87"/>
                  </a:cubicBezTo>
                  <a:cubicBezTo>
                    <a:pt x="814" y="86"/>
                    <a:pt x="813" y="86"/>
                    <a:pt x="812" y="85"/>
                  </a:cubicBezTo>
                  <a:cubicBezTo>
                    <a:pt x="811" y="85"/>
                    <a:pt x="810" y="85"/>
                    <a:pt x="810" y="84"/>
                  </a:cubicBezTo>
                  <a:cubicBezTo>
                    <a:pt x="808" y="84"/>
                    <a:pt x="807" y="84"/>
                    <a:pt x="806" y="84"/>
                  </a:cubicBezTo>
                  <a:cubicBezTo>
                    <a:pt x="805" y="84"/>
                    <a:pt x="805" y="83"/>
                    <a:pt x="804" y="83"/>
                  </a:cubicBezTo>
                  <a:cubicBezTo>
                    <a:pt x="802" y="83"/>
                    <a:pt x="801" y="83"/>
                    <a:pt x="799" y="83"/>
                  </a:cubicBezTo>
                  <a:lnTo>
                    <a:pt x="793" y="83"/>
                  </a:lnTo>
                  <a:cubicBezTo>
                    <a:pt x="783" y="83"/>
                    <a:pt x="772" y="82"/>
                    <a:pt x="759" y="66"/>
                  </a:cubicBezTo>
                  <a:cubicBezTo>
                    <a:pt x="745" y="50"/>
                    <a:pt x="737" y="49"/>
                    <a:pt x="730" y="49"/>
                  </a:cubicBezTo>
                  <a:cubicBezTo>
                    <a:pt x="727" y="49"/>
                    <a:pt x="724" y="49"/>
                    <a:pt x="721" y="50"/>
                  </a:cubicBezTo>
                  <a:cubicBezTo>
                    <a:pt x="712" y="51"/>
                    <a:pt x="700" y="51"/>
                    <a:pt x="689" y="48"/>
                  </a:cubicBezTo>
                  <a:cubicBezTo>
                    <a:pt x="667" y="42"/>
                    <a:pt x="589" y="32"/>
                    <a:pt x="536" y="32"/>
                  </a:cubicBezTo>
                  <a:cubicBezTo>
                    <a:pt x="510" y="32"/>
                    <a:pt x="500" y="35"/>
                    <a:pt x="497" y="36"/>
                  </a:cubicBezTo>
                  <a:cubicBezTo>
                    <a:pt x="492" y="38"/>
                    <a:pt x="487" y="39"/>
                    <a:pt x="481" y="39"/>
                  </a:cubicBezTo>
                  <a:cubicBezTo>
                    <a:pt x="453" y="39"/>
                    <a:pt x="416" y="20"/>
                    <a:pt x="396" y="10"/>
                  </a:cubicBezTo>
                  <a:lnTo>
                    <a:pt x="390" y="7"/>
                  </a:lnTo>
                  <a:cubicBezTo>
                    <a:pt x="377" y="0"/>
                    <a:pt x="322" y="7"/>
                    <a:pt x="320" y="34"/>
                  </a:cubicBezTo>
                  <a:cubicBezTo>
                    <a:pt x="319" y="43"/>
                    <a:pt x="317" y="50"/>
                    <a:pt x="313" y="55"/>
                  </a:cubicBezTo>
                  <a:cubicBezTo>
                    <a:pt x="312" y="56"/>
                    <a:pt x="310" y="58"/>
                    <a:pt x="308" y="59"/>
                  </a:cubicBezTo>
                  <a:cubicBezTo>
                    <a:pt x="303" y="63"/>
                    <a:pt x="296" y="64"/>
                    <a:pt x="291" y="64"/>
                  </a:cubicBezTo>
                  <a:cubicBezTo>
                    <a:pt x="279" y="64"/>
                    <a:pt x="263" y="60"/>
                    <a:pt x="244" y="50"/>
                  </a:cubicBezTo>
                  <a:cubicBezTo>
                    <a:pt x="226" y="41"/>
                    <a:pt x="203" y="35"/>
                    <a:pt x="182" y="35"/>
                  </a:cubicBezTo>
                  <a:cubicBezTo>
                    <a:pt x="179" y="35"/>
                    <a:pt x="177" y="35"/>
                    <a:pt x="175" y="36"/>
                  </a:cubicBezTo>
                  <a:cubicBezTo>
                    <a:pt x="159" y="37"/>
                    <a:pt x="149" y="41"/>
                    <a:pt x="148" y="47"/>
                  </a:cubicBezTo>
                  <a:cubicBezTo>
                    <a:pt x="146" y="73"/>
                    <a:pt x="114" y="97"/>
                    <a:pt x="97" y="104"/>
                  </a:cubicBezTo>
                  <a:lnTo>
                    <a:pt x="97" y="104"/>
                  </a:lnTo>
                  <a:lnTo>
                    <a:pt x="97" y="105"/>
                  </a:lnTo>
                  <a:cubicBezTo>
                    <a:pt x="96" y="105"/>
                    <a:pt x="96" y="105"/>
                    <a:pt x="96" y="105"/>
                  </a:cubicBezTo>
                  <a:cubicBezTo>
                    <a:pt x="96" y="106"/>
                    <a:pt x="96" y="106"/>
                    <a:pt x="95" y="106"/>
                  </a:cubicBezTo>
                  <a:cubicBezTo>
                    <a:pt x="95" y="106"/>
                    <a:pt x="95" y="107"/>
                    <a:pt x="94" y="10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9"/>
                    <a:pt x="93" y="110"/>
                    <a:pt x="92" y="111"/>
                  </a:cubicBezTo>
                  <a:cubicBezTo>
                    <a:pt x="92" y="111"/>
                    <a:pt x="92" y="112"/>
                    <a:pt x="91" y="112"/>
                  </a:cubicBezTo>
                  <a:cubicBezTo>
                    <a:pt x="91" y="113"/>
                    <a:pt x="90" y="114"/>
                    <a:pt x="90" y="115"/>
                  </a:cubicBezTo>
                  <a:cubicBezTo>
                    <a:pt x="89" y="116"/>
                    <a:pt x="89" y="117"/>
                    <a:pt x="89" y="118"/>
                  </a:cubicBezTo>
                  <a:cubicBezTo>
                    <a:pt x="88" y="119"/>
                    <a:pt x="87" y="120"/>
                    <a:pt x="87" y="122"/>
                  </a:cubicBezTo>
                  <a:cubicBezTo>
                    <a:pt x="86" y="123"/>
                    <a:pt x="86" y="124"/>
                    <a:pt x="85" y="125"/>
                  </a:cubicBezTo>
                  <a:cubicBezTo>
                    <a:pt x="84" y="127"/>
                    <a:pt x="84" y="128"/>
                    <a:pt x="83" y="130"/>
                  </a:cubicBezTo>
                  <a:cubicBezTo>
                    <a:pt x="82" y="131"/>
                    <a:pt x="82" y="133"/>
                    <a:pt x="81" y="135"/>
                  </a:cubicBezTo>
                  <a:cubicBezTo>
                    <a:pt x="81" y="136"/>
                    <a:pt x="80" y="137"/>
                    <a:pt x="80" y="138"/>
                  </a:cubicBezTo>
                  <a:cubicBezTo>
                    <a:pt x="89" y="143"/>
                    <a:pt x="96" y="151"/>
                    <a:pt x="102" y="159"/>
                  </a:cubicBezTo>
                  <a:lnTo>
                    <a:pt x="105" y="163"/>
                  </a:lnTo>
                  <a:cubicBezTo>
                    <a:pt x="109" y="167"/>
                    <a:pt x="115" y="171"/>
                    <a:pt x="123" y="172"/>
                  </a:cubicBezTo>
                  <a:cubicBezTo>
                    <a:pt x="125" y="172"/>
                    <a:pt x="128" y="173"/>
                    <a:pt x="131" y="173"/>
                  </a:cubicBezTo>
                  <a:cubicBezTo>
                    <a:pt x="143" y="173"/>
                    <a:pt x="153" y="168"/>
                    <a:pt x="155" y="162"/>
                  </a:cubicBezTo>
                  <a:cubicBezTo>
                    <a:pt x="156" y="158"/>
                    <a:pt x="159" y="153"/>
                    <a:pt x="169" y="153"/>
                  </a:cubicBezTo>
                  <a:cubicBezTo>
                    <a:pt x="192" y="153"/>
                    <a:pt x="243" y="184"/>
                    <a:pt x="270" y="207"/>
                  </a:cubicBezTo>
                  <a:cubicBezTo>
                    <a:pt x="280" y="215"/>
                    <a:pt x="286" y="222"/>
                    <a:pt x="284" y="228"/>
                  </a:cubicBezTo>
                  <a:cubicBezTo>
                    <a:pt x="282" y="235"/>
                    <a:pt x="275" y="236"/>
                    <a:pt x="267" y="2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5" name="Freeform 73">
              <a:extLst>
                <a:ext uri="{FF2B5EF4-FFF2-40B4-BE49-F238E27FC236}">
                  <a16:creationId xmlns:a16="http://schemas.microsoft.com/office/drawing/2014/main" id="{4BBDAF0A-1498-47B6-BB68-CF4890F94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4240" y="2743166"/>
              <a:ext cx="214210" cy="95829"/>
            </a:xfrm>
            <a:custGeom>
              <a:avLst/>
              <a:gdLst>
                <a:gd name="T0" fmla="*/ 456 w 504"/>
                <a:gd name="T1" fmla="*/ 143 h 223"/>
                <a:gd name="T2" fmla="*/ 449 w 504"/>
                <a:gd name="T3" fmla="*/ 142 h 223"/>
                <a:gd name="T4" fmla="*/ 434 w 504"/>
                <a:gd name="T5" fmla="*/ 117 h 223"/>
                <a:gd name="T6" fmla="*/ 426 w 504"/>
                <a:gd name="T7" fmla="*/ 94 h 223"/>
                <a:gd name="T8" fmla="*/ 399 w 504"/>
                <a:gd name="T9" fmla="*/ 84 h 223"/>
                <a:gd name="T10" fmla="*/ 316 w 504"/>
                <a:gd name="T11" fmla="*/ 96 h 223"/>
                <a:gd name="T12" fmla="*/ 274 w 504"/>
                <a:gd name="T13" fmla="*/ 71 h 223"/>
                <a:gd name="T14" fmla="*/ 226 w 504"/>
                <a:gd name="T15" fmla="*/ 43 h 223"/>
                <a:gd name="T16" fmla="*/ 203 w 504"/>
                <a:gd name="T17" fmla="*/ 35 h 223"/>
                <a:gd name="T18" fmla="*/ 147 w 504"/>
                <a:gd name="T19" fmla="*/ 37 h 223"/>
                <a:gd name="T20" fmla="*/ 93 w 504"/>
                <a:gd name="T21" fmla="*/ 22 h 223"/>
                <a:gd name="T22" fmla="*/ 15 w 504"/>
                <a:gd name="T23" fmla="*/ 4 h 223"/>
                <a:gd name="T24" fmla="*/ 10 w 504"/>
                <a:gd name="T25" fmla="*/ 5 h 223"/>
                <a:gd name="T26" fmla="*/ 3 w 504"/>
                <a:gd name="T27" fmla="*/ 8 h 223"/>
                <a:gd name="T28" fmla="*/ 0 w 504"/>
                <a:gd name="T29" fmla="*/ 10 h 223"/>
                <a:gd name="T30" fmla="*/ 112 w 504"/>
                <a:gd name="T31" fmla="*/ 75 h 223"/>
                <a:gd name="T32" fmla="*/ 141 w 504"/>
                <a:gd name="T33" fmla="*/ 156 h 223"/>
                <a:gd name="T34" fmla="*/ 137 w 504"/>
                <a:gd name="T35" fmla="*/ 176 h 223"/>
                <a:gd name="T36" fmla="*/ 160 w 504"/>
                <a:gd name="T37" fmla="*/ 177 h 223"/>
                <a:gd name="T38" fmla="*/ 208 w 504"/>
                <a:gd name="T39" fmla="*/ 170 h 223"/>
                <a:gd name="T40" fmla="*/ 256 w 504"/>
                <a:gd name="T41" fmla="*/ 218 h 223"/>
                <a:gd name="T42" fmla="*/ 257 w 504"/>
                <a:gd name="T43" fmla="*/ 220 h 223"/>
                <a:gd name="T44" fmla="*/ 273 w 504"/>
                <a:gd name="T45" fmla="*/ 217 h 223"/>
                <a:gd name="T46" fmla="*/ 331 w 504"/>
                <a:gd name="T47" fmla="*/ 205 h 223"/>
                <a:gd name="T48" fmla="*/ 352 w 504"/>
                <a:gd name="T49" fmla="*/ 205 h 223"/>
                <a:gd name="T50" fmla="*/ 368 w 504"/>
                <a:gd name="T51" fmla="*/ 206 h 223"/>
                <a:gd name="T52" fmla="*/ 385 w 504"/>
                <a:gd name="T53" fmla="*/ 209 h 223"/>
                <a:gd name="T54" fmla="*/ 389 w 504"/>
                <a:gd name="T55" fmla="*/ 209 h 223"/>
                <a:gd name="T56" fmla="*/ 389 w 504"/>
                <a:gd name="T57" fmla="*/ 203 h 223"/>
                <a:gd name="T58" fmla="*/ 392 w 504"/>
                <a:gd name="T59" fmla="*/ 196 h 223"/>
                <a:gd name="T60" fmla="*/ 405 w 504"/>
                <a:gd name="T61" fmla="*/ 190 h 223"/>
                <a:gd name="T62" fmla="*/ 484 w 504"/>
                <a:gd name="T63" fmla="*/ 222 h 223"/>
                <a:gd name="T64" fmla="*/ 491 w 504"/>
                <a:gd name="T65" fmla="*/ 204 h 223"/>
                <a:gd name="T66" fmla="*/ 475 w 504"/>
                <a:gd name="T67" fmla="*/ 185 h 223"/>
                <a:gd name="T68" fmla="*/ 477 w 504"/>
                <a:gd name="T69" fmla="*/ 178 h 223"/>
                <a:gd name="T70" fmla="*/ 482 w 504"/>
                <a:gd name="T71" fmla="*/ 169 h 223"/>
                <a:gd name="T72" fmla="*/ 488 w 504"/>
                <a:gd name="T73" fmla="*/ 162 h 223"/>
                <a:gd name="T74" fmla="*/ 476 w 504"/>
                <a:gd name="T75" fmla="*/ 15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4" h="223">
                  <a:moveTo>
                    <a:pt x="476" y="154"/>
                  </a:moveTo>
                  <a:cubicBezTo>
                    <a:pt x="469" y="150"/>
                    <a:pt x="461" y="145"/>
                    <a:pt x="456" y="143"/>
                  </a:cubicBezTo>
                  <a:cubicBezTo>
                    <a:pt x="454" y="142"/>
                    <a:pt x="452" y="141"/>
                    <a:pt x="452" y="141"/>
                  </a:cubicBezTo>
                  <a:lnTo>
                    <a:pt x="449" y="142"/>
                  </a:lnTo>
                  <a:cubicBezTo>
                    <a:pt x="441" y="142"/>
                    <a:pt x="438" y="133"/>
                    <a:pt x="435" y="122"/>
                  </a:cubicBezTo>
                  <a:cubicBezTo>
                    <a:pt x="435" y="120"/>
                    <a:pt x="434" y="118"/>
                    <a:pt x="434" y="117"/>
                  </a:cubicBezTo>
                  <a:cubicBezTo>
                    <a:pt x="432" y="110"/>
                    <a:pt x="429" y="96"/>
                    <a:pt x="426" y="94"/>
                  </a:cubicBezTo>
                  <a:lnTo>
                    <a:pt x="426" y="94"/>
                  </a:lnTo>
                  <a:cubicBezTo>
                    <a:pt x="417" y="94"/>
                    <a:pt x="413" y="91"/>
                    <a:pt x="409" y="88"/>
                  </a:cubicBezTo>
                  <a:cubicBezTo>
                    <a:pt x="406" y="86"/>
                    <a:pt x="404" y="84"/>
                    <a:pt x="399" y="84"/>
                  </a:cubicBezTo>
                  <a:cubicBezTo>
                    <a:pt x="345" y="84"/>
                    <a:pt x="329" y="90"/>
                    <a:pt x="325" y="93"/>
                  </a:cubicBezTo>
                  <a:cubicBezTo>
                    <a:pt x="322" y="95"/>
                    <a:pt x="319" y="96"/>
                    <a:pt x="316" y="96"/>
                  </a:cubicBezTo>
                  <a:cubicBezTo>
                    <a:pt x="308" y="96"/>
                    <a:pt x="300" y="90"/>
                    <a:pt x="293" y="83"/>
                  </a:cubicBezTo>
                  <a:cubicBezTo>
                    <a:pt x="286" y="77"/>
                    <a:pt x="279" y="71"/>
                    <a:pt x="274" y="71"/>
                  </a:cubicBezTo>
                  <a:cubicBezTo>
                    <a:pt x="258" y="71"/>
                    <a:pt x="242" y="59"/>
                    <a:pt x="230" y="48"/>
                  </a:cubicBezTo>
                  <a:cubicBezTo>
                    <a:pt x="229" y="46"/>
                    <a:pt x="227" y="45"/>
                    <a:pt x="226" y="43"/>
                  </a:cubicBezTo>
                  <a:cubicBezTo>
                    <a:pt x="224" y="41"/>
                    <a:pt x="223" y="39"/>
                    <a:pt x="222" y="38"/>
                  </a:cubicBezTo>
                  <a:cubicBezTo>
                    <a:pt x="221" y="37"/>
                    <a:pt x="219" y="35"/>
                    <a:pt x="203" y="35"/>
                  </a:cubicBezTo>
                  <a:cubicBezTo>
                    <a:pt x="195" y="35"/>
                    <a:pt x="186" y="36"/>
                    <a:pt x="177" y="36"/>
                  </a:cubicBezTo>
                  <a:cubicBezTo>
                    <a:pt x="167" y="37"/>
                    <a:pt x="157" y="37"/>
                    <a:pt x="147" y="37"/>
                  </a:cubicBezTo>
                  <a:cubicBezTo>
                    <a:pt x="126" y="37"/>
                    <a:pt x="113" y="35"/>
                    <a:pt x="105" y="29"/>
                  </a:cubicBezTo>
                  <a:cubicBezTo>
                    <a:pt x="101" y="26"/>
                    <a:pt x="97" y="24"/>
                    <a:pt x="93" y="22"/>
                  </a:cubicBezTo>
                  <a:cubicBezTo>
                    <a:pt x="70" y="9"/>
                    <a:pt x="36" y="0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lnTo>
                    <a:pt x="14" y="4"/>
                  </a:lnTo>
                  <a:cubicBezTo>
                    <a:pt x="13" y="4"/>
                    <a:pt x="12" y="5"/>
                    <a:pt x="10" y="5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7" y="7"/>
                    <a:pt x="5" y="8"/>
                    <a:pt x="3" y="8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13" y="16"/>
                    <a:pt x="28" y="20"/>
                    <a:pt x="41" y="24"/>
                  </a:cubicBezTo>
                  <a:cubicBezTo>
                    <a:pt x="74" y="33"/>
                    <a:pt x="105" y="41"/>
                    <a:pt x="112" y="75"/>
                  </a:cubicBezTo>
                  <a:cubicBezTo>
                    <a:pt x="116" y="98"/>
                    <a:pt x="124" y="106"/>
                    <a:pt x="131" y="113"/>
                  </a:cubicBezTo>
                  <a:cubicBezTo>
                    <a:pt x="141" y="122"/>
                    <a:pt x="147" y="130"/>
                    <a:pt x="141" y="156"/>
                  </a:cubicBezTo>
                  <a:cubicBezTo>
                    <a:pt x="139" y="163"/>
                    <a:pt x="136" y="169"/>
                    <a:pt x="131" y="176"/>
                  </a:cubicBezTo>
                  <a:cubicBezTo>
                    <a:pt x="133" y="176"/>
                    <a:pt x="135" y="176"/>
                    <a:pt x="137" y="176"/>
                  </a:cubicBezTo>
                  <a:cubicBezTo>
                    <a:pt x="139" y="176"/>
                    <a:pt x="140" y="176"/>
                    <a:pt x="142" y="176"/>
                  </a:cubicBezTo>
                  <a:cubicBezTo>
                    <a:pt x="148" y="177"/>
                    <a:pt x="154" y="177"/>
                    <a:pt x="160" y="177"/>
                  </a:cubicBezTo>
                  <a:cubicBezTo>
                    <a:pt x="183" y="177"/>
                    <a:pt x="192" y="175"/>
                    <a:pt x="195" y="173"/>
                  </a:cubicBezTo>
                  <a:cubicBezTo>
                    <a:pt x="199" y="171"/>
                    <a:pt x="204" y="170"/>
                    <a:pt x="208" y="170"/>
                  </a:cubicBezTo>
                  <a:cubicBezTo>
                    <a:pt x="224" y="170"/>
                    <a:pt x="233" y="184"/>
                    <a:pt x="244" y="201"/>
                  </a:cubicBezTo>
                  <a:cubicBezTo>
                    <a:pt x="248" y="206"/>
                    <a:pt x="252" y="212"/>
                    <a:pt x="256" y="218"/>
                  </a:cubicBezTo>
                  <a:cubicBezTo>
                    <a:pt x="257" y="219"/>
                    <a:pt x="257" y="219"/>
                    <a:pt x="257" y="220"/>
                  </a:cubicBezTo>
                  <a:lnTo>
                    <a:pt x="257" y="220"/>
                  </a:lnTo>
                  <a:cubicBezTo>
                    <a:pt x="261" y="219"/>
                    <a:pt x="264" y="219"/>
                    <a:pt x="268" y="218"/>
                  </a:cubicBezTo>
                  <a:cubicBezTo>
                    <a:pt x="269" y="218"/>
                    <a:pt x="271" y="217"/>
                    <a:pt x="273" y="217"/>
                  </a:cubicBezTo>
                  <a:cubicBezTo>
                    <a:pt x="278" y="216"/>
                    <a:pt x="283" y="215"/>
                    <a:pt x="288" y="213"/>
                  </a:cubicBezTo>
                  <a:cubicBezTo>
                    <a:pt x="302" y="210"/>
                    <a:pt x="315" y="207"/>
                    <a:pt x="331" y="205"/>
                  </a:cubicBezTo>
                  <a:cubicBezTo>
                    <a:pt x="335" y="204"/>
                    <a:pt x="340" y="204"/>
                    <a:pt x="345" y="204"/>
                  </a:cubicBezTo>
                  <a:cubicBezTo>
                    <a:pt x="347" y="204"/>
                    <a:pt x="349" y="204"/>
                    <a:pt x="352" y="205"/>
                  </a:cubicBezTo>
                  <a:cubicBezTo>
                    <a:pt x="354" y="205"/>
                    <a:pt x="357" y="205"/>
                    <a:pt x="359" y="205"/>
                  </a:cubicBezTo>
                  <a:cubicBezTo>
                    <a:pt x="362" y="205"/>
                    <a:pt x="365" y="206"/>
                    <a:pt x="368" y="206"/>
                  </a:cubicBezTo>
                  <a:cubicBezTo>
                    <a:pt x="371" y="206"/>
                    <a:pt x="374" y="207"/>
                    <a:pt x="376" y="207"/>
                  </a:cubicBezTo>
                  <a:cubicBezTo>
                    <a:pt x="379" y="208"/>
                    <a:pt x="382" y="208"/>
                    <a:pt x="385" y="209"/>
                  </a:cubicBezTo>
                  <a:cubicBezTo>
                    <a:pt x="387" y="209"/>
                    <a:pt x="388" y="209"/>
                    <a:pt x="390" y="210"/>
                  </a:cubicBezTo>
                  <a:cubicBezTo>
                    <a:pt x="390" y="210"/>
                    <a:pt x="390" y="209"/>
                    <a:pt x="389" y="209"/>
                  </a:cubicBezTo>
                  <a:cubicBezTo>
                    <a:pt x="389" y="208"/>
                    <a:pt x="389" y="206"/>
                    <a:pt x="389" y="205"/>
                  </a:cubicBezTo>
                  <a:cubicBezTo>
                    <a:pt x="389" y="204"/>
                    <a:pt x="389" y="204"/>
                    <a:pt x="389" y="203"/>
                  </a:cubicBezTo>
                  <a:cubicBezTo>
                    <a:pt x="389" y="202"/>
                    <a:pt x="390" y="200"/>
                    <a:pt x="390" y="199"/>
                  </a:cubicBezTo>
                  <a:cubicBezTo>
                    <a:pt x="391" y="198"/>
                    <a:pt x="391" y="197"/>
                    <a:pt x="392" y="196"/>
                  </a:cubicBezTo>
                  <a:cubicBezTo>
                    <a:pt x="393" y="194"/>
                    <a:pt x="395" y="193"/>
                    <a:pt x="398" y="192"/>
                  </a:cubicBezTo>
                  <a:cubicBezTo>
                    <a:pt x="400" y="191"/>
                    <a:pt x="402" y="190"/>
                    <a:pt x="405" y="190"/>
                  </a:cubicBezTo>
                  <a:cubicBezTo>
                    <a:pt x="420" y="190"/>
                    <a:pt x="442" y="203"/>
                    <a:pt x="452" y="213"/>
                  </a:cubicBezTo>
                  <a:cubicBezTo>
                    <a:pt x="457" y="218"/>
                    <a:pt x="471" y="222"/>
                    <a:pt x="484" y="222"/>
                  </a:cubicBezTo>
                  <a:cubicBezTo>
                    <a:pt x="492" y="222"/>
                    <a:pt x="499" y="220"/>
                    <a:pt x="502" y="217"/>
                  </a:cubicBezTo>
                  <a:cubicBezTo>
                    <a:pt x="503" y="213"/>
                    <a:pt x="495" y="208"/>
                    <a:pt x="491" y="204"/>
                  </a:cubicBezTo>
                  <a:cubicBezTo>
                    <a:pt x="485" y="200"/>
                    <a:pt x="479" y="196"/>
                    <a:pt x="476" y="191"/>
                  </a:cubicBezTo>
                  <a:cubicBezTo>
                    <a:pt x="475" y="189"/>
                    <a:pt x="475" y="187"/>
                    <a:pt x="475" y="185"/>
                  </a:cubicBezTo>
                  <a:cubicBezTo>
                    <a:pt x="475" y="184"/>
                    <a:pt x="475" y="183"/>
                    <a:pt x="475" y="182"/>
                  </a:cubicBezTo>
                  <a:cubicBezTo>
                    <a:pt x="476" y="181"/>
                    <a:pt x="476" y="179"/>
                    <a:pt x="477" y="178"/>
                  </a:cubicBezTo>
                  <a:cubicBezTo>
                    <a:pt x="477" y="177"/>
                    <a:pt x="478" y="175"/>
                    <a:pt x="478" y="174"/>
                  </a:cubicBezTo>
                  <a:cubicBezTo>
                    <a:pt x="479" y="173"/>
                    <a:pt x="480" y="171"/>
                    <a:pt x="482" y="169"/>
                  </a:cubicBezTo>
                  <a:cubicBezTo>
                    <a:pt x="483" y="167"/>
                    <a:pt x="484" y="166"/>
                    <a:pt x="485" y="165"/>
                  </a:cubicBezTo>
                  <a:cubicBezTo>
                    <a:pt x="486" y="164"/>
                    <a:pt x="487" y="163"/>
                    <a:pt x="488" y="162"/>
                  </a:cubicBezTo>
                  <a:lnTo>
                    <a:pt x="487" y="161"/>
                  </a:lnTo>
                  <a:cubicBezTo>
                    <a:pt x="483" y="159"/>
                    <a:pt x="479" y="157"/>
                    <a:pt x="476" y="1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6" name="Freeform 74">
              <a:extLst>
                <a:ext uri="{FF2B5EF4-FFF2-40B4-BE49-F238E27FC236}">
                  <a16:creationId xmlns:a16="http://schemas.microsoft.com/office/drawing/2014/main" id="{95C3ABCE-C67A-4353-BC3E-617BE9B2B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2964" y="2748804"/>
              <a:ext cx="3758" cy="1879"/>
            </a:xfrm>
            <a:custGeom>
              <a:avLst/>
              <a:gdLst>
                <a:gd name="T0" fmla="*/ 1 w 10"/>
                <a:gd name="T1" fmla="*/ 0 h 6"/>
                <a:gd name="T2" fmla="*/ 0 w 10"/>
                <a:gd name="T3" fmla="*/ 0 h 6"/>
                <a:gd name="T4" fmla="*/ 9 w 10"/>
                <a:gd name="T5" fmla="*/ 5 h 6"/>
                <a:gd name="T6" fmla="*/ 1 w 10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" y="0"/>
                  </a:moveTo>
                  <a:lnTo>
                    <a:pt x="0" y="0"/>
                  </a:lnTo>
                  <a:lnTo>
                    <a:pt x="9" y="5"/>
                  </a:lnTo>
                  <a:cubicBezTo>
                    <a:pt x="6" y="4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7" name="Freeform 75">
              <a:extLst>
                <a:ext uri="{FF2B5EF4-FFF2-40B4-BE49-F238E27FC236}">
                  <a16:creationId xmlns:a16="http://schemas.microsoft.com/office/drawing/2014/main" id="{C6C1079E-A6C5-4264-A0ED-AC31AEFED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154" y="2805173"/>
              <a:ext cx="601289" cy="231116"/>
            </a:xfrm>
            <a:custGeom>
              <a:avLst/>
              <a:gdLst>
                <a:gd name="T0" fmla="*/ 895 w 1412"/>
                <a:gd name="T1" fmla="*/ 93 h 543"/>
                <a:gd name="T2" fmla="*/ 766 w 1412"/>
                <a:gd name="T3" fmla="*/ 47 h 543"/>
                <a:gd name="T4" fmla="*/ 622 w 1412"/>
                <a:gd name="T5" fmla="*/ 2 h 543"/>
                <a:gd name="T6" fmla="*/ 330 w 1412"/>
                <a:gd name="T7" fmla="*/ 87 h 543"/>
                <a:gd name="T8" fmla="*/ 228 w 1412"/>
                <a:gd name="T9" fmla="*/ 82 h 543"/>
                <a:gd name="T10" fmla="*/ 99 w 1412"/>
                <a:gd name="T11" fmla="*/ 149 h 543"/>
                <a:gd name="T12" fmla="*/ 2 w 1412"/>
                <a:gd name="T13" fmla="*/ 194 h 543"/>
                <a:gd name="T14" fmla="*/ 48 w 1412"/>
                <a:gd name="T15" fmla="*/ 213 h 543"/>
                <a:gd name="T16" fmla="*/ 53 w 1412"/>
                <a:gd name="T17" fmla="*/ 287 h 543"/>
                <a:gd name="T18" fmla="*/ 71 w 1412"/>
                <a:gd name="T19" fmla="*/ 368 h 543"/>
                <a:gd name="T20" fmla="*/ 95 w 1412"/>
                <a:gd name="T21" fmla="*/ 417 h 543"/>
                <a:gd name="T22" fmla="*/ 158 w 1412"/>
                <a:gd name="T23" fmla="*/ 456 h 543"/>
                <a:gd name="T24" fmla="*/ 220 w 1412"/>
                <a:gd name="T25" fmla="*/ 488 h 543"/>
                <a:gd name="T26" fmla="*/ 317 w 1412"/>
                <a:gd name="T27" fmla="*/ 489 h 543"/>
                <a:gd name="T28" fmla="*/ 464 w 1412"/>
                <a:gd name="T29" fmla="*/ 498 h 543"/>
                <a:gd name="T30" fmla="*/ 568 w 1412"/>
                <a:gd name="T31" fmla="*/ 503 h 543"/>
                <a:gd name="T32" fmla="*/ 665 w 1412"/>
                <a:gd name="T33" fmla="*/ 465 h 543"/>
                <a:gd name="T34" fmla="*/ 759 w 1412"/>
                <a:gd name="T35" fmla="*/ 457 h 543"/>
                <a:gd name="T36" fmla="*/ 741 w 1412"/>
                <a:gd name="T37" fmla="*/ 520 h 543"/>
                <a:gd name="T38" fmla="*/ 777 w 1412"/>
                <a:gd name="T39" fmla="*/ 495 h 543"/>
                <a:gd name="T40" fmla="*/ 880 w 1412"/>
                <a:gd name="T41" fmla="*/ 473 h 543"/>
                <a:gd name="T42" fmla="*/ 935 w 1412"/>
                <a:gd name="T43" fmla="*/ 465 h 543"/>
                <a:gd name="T44" fmla="*/ 1018 w 1412"/>
                <a:gd name="T45" fmla="*/ 466 h 543"/>
                <a:gd name="T46" fmla="*/ 1202 w 1412"/>
                <a:gd name="T47" fmla="*/ 424 h 543"/>
                <a:gd name="T48" fmla="*/ 1232 w 1412"/>
                <a:gd name="T49" fmla="*/ 431 h 543"/>
                <a:gd name="T50" fmla="*/ 1312 w 1412"/>
                <a:gd name="T51" fmla="*/ 417 h 543"/>
                <a:gd name="T52" fmla="*/ 1373 w 1412"/>
                <a:gd name="T53" fmla="*/ 433 h 543"/>
                <a:gd name="T54" fmla="*/ 1403 w 1412"/>
                <a:gd name="T55" fmla="*/ 447 h 543"/>
                <a:gd name="T56" fmla="*/ 1405 w 1412"/>
                <a:gd name="T57" fmla="*/ 447 h 543"/>
                <a:gd name="T58" fmla="*/ 1407 w 1412"/>
                <a:gd name="T59" fmla="*/ 445 h 543"/>
                <a:gd name="T60" fmla="*/ 1409 w 1412"/>
                <a:gd name="T61" fmla="*/ 440 h 543"/>
                <a:gd name="T62" fmla="*/ 1378 w 1412"/>
                <a:gd name="T63" fmla="*/ 384 h 543"/>
                <a:gd name="T64" fmla="*/ 1372 w 1412"/>
                <a:gd name="T65" fmla="*/ 296 h 543"/>
                <a:gd name="T66" fmla="*/ 1376 w 1412"/>
                <a:gd name="T67" fmla="*/ 228 h 543"/>
                <a:gd name="T68" fmla="*/ 1385 w 1412"/>
                <a:gd name="T69" fmla="*/ 183 h 543"/>
                <a:gd name="T70" fmla="*/ 1382 w 1412"/>
                <a:gd name="T71" fmla="*/ 176 h 543"/>
                <a:gd name="T72" fmla="*/ 1379 w 1412"/>
                <a:gd name="T73" fmla="*/ 171 h 543"/>
                <a:gd name="T74" fmla="*/ 1359 w 1412"/>
                <a:gd name="T75" fmla="*/ 170 h 543"/>
                <a:gd name="T76" fmla="*/ 1351 w 1412"/>
                <a:gd name="T77" fmla="*/ 169 h 543"/>
                <a:gd name="T78" fmla="*/ 1342 w 1412"/>
                <a:gd name="T79" fmla="*/ 167 h 543"/>
                <a:gd name="T80" fmla="*/ 1333 w 1412"/>
                <a:gd name="T81" fmla="*/ 164 h 543"/>
                <a:gd name="T82" fmla="*/ 1324 w 1412"/>
                <a:gd name="T83" fmla="*/ 154 h 543"/>
                <a:gd name="T84" fmla="*/ 1310 w 1412"/>
                <a:gd name="T85" fmla="*/ 111 h 543"/>
                <a:gd name="T86" fmla="*/ 1287 w 1412"/>
                <a:gd name="T87" fmla="*/ 63 h 543"/>
                <a:gd name="T88" fmla="*/ 1212 w 1412"/>
                <a:gd name="T89" fmla="*/ 44 h 543"/>
                <a:gd name="T90" fmla="*/ 997 w 1412"/>
                <a:gd name="T91" fmla="*/ 85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12" h="543">
                  <a:moveTo>
                    <a:pt x="997" y="85"/>
                  </a:moveTo>
                  <a:cubicBezTo>
                    <a:pt x="982" y="85"/>
                    <a:pt x="964" y="87"/>
                    <a:pt x="947" y="89"/>
                  </a:cubicBezTo>
                  <a:cubicBezTo>
                    <a:pt x="930" y="91"/>
                    <a:pt x="911" y="93"/>
                    <a:pt x="895" y="93"/>
                  </a:cubicBezTo>
                  <a:cubicBezTo>
                    <a:pt x="870" y="93"/>
                    <a:pt x="855" y="84"/>
                    <a:pt x="841" y="75"/>
                  </a:cubicBezTo>
                  <a:cubicBezTo>
                    <a:pt x="829" y="68"/>
                    <a:pt x="819" y="62"/>
                    <a:pt x="805" y="63"/>
                  </a:cubicBezTo>
                  <a:cubicBezTo>
                    <a:pt x="785" y="65"/>
                    <a:pt x="775" y="55"/>
                    <a:pt x="766" y="47"/>
                  </a:cubicBezTo>
                  <a:cubicBezTo>
                    <a:pt x="758" y="39"/>
                    <a:pt x="751" y="33"/>
                    <a:pt x="737" y="33"/>
                  </a:cubicBezTo>
                  <a:cubicBezTo>
                    <a:pt x="722" y="33"/>
                    <a:pt x="717" y="30"/>
                    <a:pt x="710" y="25"/>
                  </a:cubicBezTo>
                  <a:cubicBezTo>
                    <a:pt x="700" y="19"/>
                    <a:pt x="686" y="10"/>
                    <a:pt x="622" y="2"/>
                  </a:cubicBezTo>
                  <a:cubicBezTo>
                    <a:pt x="612" y="1"/>
                    <a:pt x="601" y="0"/>
                    <a:pt x="590" y="0"/>
                  </a:cubicBezTo>
                  <a:cubicBezTo>
                    <a:pt x="502" y="0"/>
                    <a:pt x="426" y="45"/>
                    <a:pt x="396" y="72"/>
                  </a:cubicBezTo>
                  <a:cubicBezTo>
                    <a:pt x="384" y="82"/>
                    <a:pt x="362" y="87"/>
                    <a:pt x="330" y="87"/>
                  </a:cubicBezTo>
                  <a:cubicBezTo>
                    <a:pt x="309" y="87"/>
                    <a:pt x="286" y="85"/>
                    <a:pt x="267" y="83"/>
                  </a:cubicBezTo>
                  <a:cubicBezTo>
                    <a:pt x="254" y="82"/>
                    <a:pt x="242" y="81"/>
                    <a:pt x="234" y="81"/>
                  </a:cubicBezTo>
                  <a:cubicBezTo>
                    <a:pt x="229" y="81"/>
                    <a:pt x="228" y="81"/>
                    <a:pt x="228" y="82"/>
                  </a:cubicBezTo>
                  <a:cubicBezTo>
                    <a:pt x="226" y="83"/>
                    <a:pt x="225" y="88"/>
                    <a:pt x="225" y="93"/>
                  </a:cubicBezTo>
                  <a:cubicBezTo>
                    <a:pt x="222" y="107"/>
                    <a:pt x="218" y="129"/>
                    <a:pt x="188" y="141"/>
                  </a:cubicBezTo>
                  <a:cubicBezTo>
                    <a:pt x="166" y="150"/>
                    <a:pt x="131" y="149"/>
                    <a:pt x="99" y="149"/>
                  </a:cubicBezTo>
                  <a:cubicBezTo>
                    <a:pt x="93" y="149"/>
                    <a:pt x="87" y="149"/>
                    <a:pt x="81" y="149"/>
                  </a:cubicBezTo>
                  <a:cubicBezTo>
                    <a:pt x="60" y="149"/>
                    <a:pt x="39" y="149"/>
                    <a:pt x="28" y="154"/>
                  </a:cubicBezTo>
                  <a:cubicBezTo>
                    <a:pt x="10" y="162"/>
                    <a:pt x="0" y="184"/>
                    <a:pt x="2" y="194"/>
                  </a:cubicBezTo>
                  <a:cubicBezTo>
                    <a:pt x="3" y="198"/>
                    <a:pt x="5" y="199"/>
                    <a:pt x="8" y="199"/>
                  </a:cubicBezTo>
                  <a:cubicBezTo>
                    <a:pt x="12" y="199"/>
                    <a:pt x="14" y="199"/>
                    <a:pt x="16" y="199"/>
                  </a:cubicBezTo>
                  <a:cubicBezTo>
                    <a:pt x="32" y="199"/>
                    <a:pt x="44" y="204"/>
                    <a:pt x="48" y="213"/>
                  </a:cubicBezTo>
                  <a:cubicBezTo>
                    <a:pt x="51" y="218"/>
                    <a:pt x="51" y="225"/>
                    <a:pt x="47" y="230"/>
                  </a:cubicBezTo>
                  <a:cubicBezTo>
                    <a:pt x="45" y="232"/>
                    <a:pt x="49" y="242"/>
                    <a:pt x="52" y="248"/>
                  </a:cubicBezTo>
                  <a:cubicBezTo>
                    <a:pt x="57" y="261"/>
                    <a:pt x="64" y="277"/>
                    <a:pt x="53" y="287"/>
                  </a:cubicBezTo>
                  <a:cubicBezTo>
                    <a:pt x="46" y="293"/>
                    <a:pt x="43" y="302"/>
                    <a:pt x="43" y="311"/>
                  </a:cubicBezTo>
                  <a:cubicBezTo>
                    <a:pt x="44" y="319"/>
                    <a:pt x="48" y="326"/>
                    <a:pt x="54" y="331"/>
                  </a:cubicBezTo>
                  <a:cubicBezTo>
                    <a:pt x="67" y="341"/>
                    <a:pt x="74" y="356"/>
                    <a:pt x="71" y="368"/>
                  </a:cubicBezTo>
                  <a:cubicBezTo>
                    <a:pt x="69" y="375"/>
                    <a:pt x="63" y="381"/>
                    <a:pt x="55" y="383"/>
                  </a:cubicBezTo>
                  <a:cubicBezTo>
                    <a:pt x="59" y="386"/>
                    <a:pt x="65" y="390"/>
                    <a:pt x="70" y="393"/>
                  </a:cubicBezTo>
                  <a:cubicBezTo>
                    <a:pt x="85" y="403"/>
                    <a:pt x="94" y="409"/>
                    <a:pt x="95" y="417"/>
                  </a:cubicBezTo>
                  <a:cubicBezTo>
                    <a:pt x="97" y="419"/>
                    <a:pt x="108" y="423"/>
                    <a:pt x="115" y="425"/>
                  </a:cubicBezTo>
                  <a:cubicBezTo>
                    <a:pt x="130" y="431"/>
                    <a:pt x="145" y="436"/>
                    <a:pt x="145" y="448"/>
                  </a:cubicBezTo>
                  <a:cubicBezTo>
                    <a:pt x="145" y="450"/>
                    <a:pt x="145" y="456"/>
                    <a:pt x="158" y="456"/>
                  </a:cubicBezTo>
                  <a:cubicBezTo>
                    <a:pt x="163" y="456"/>
                    <a:pt x="169" y="455"/>
                    <a:pt x="176" y="453"/>
                  </a:cubicBezTo>
                  <a:cubicBezTo>
                    <a:pt x="178" y="453"/>
                    <a:pt x="181" y="452"/>
                    <a:pt x="183" y="452"/>
                  </a:cubicBezTo>
                  <a:cubicBezTo>
                    <a:pt x="201" y="452"/>
                    <a:pt x="211" y="470"/>
                    <a:pt x="220" y="488"/>
                  </a:cubicBezTo>
                  <a:cubicBezTo>
                    <a:pt x="223" y="493"/>
                    <a:pt x="226" y="499"/>
                    <a:pt x="230" y="504"/>
                  </a:cubicBezTo>
                  <a:cubicBezTo>
                    <a:pt x="233" y="509"/>
                    <a:pt x="243" y="512"/>
                    <a:pt x="257" y="512"/>
                  </a:cubicBezTo>
                  <a:cubicBezTo>
                    <a:pt x="287" y="512"/>
                    <a:pt x="317" y="499"/>
                    <a:pt x="317" y="489"/>
                  </a:cubicBezTo>
                  <a:cubicBezTo>
                    <a:pt x="317" y="474"/>
                    <a:pt x="326" y="454"/>
                    <a:pt x="368" y="454"/>
                  </a:cubicBezTo>
                  <a:cubicBezTo>
                    <a:pt x="374" y="454"/>
                    <a:pt x="379" y="455"/>
                    <a:pt x="385" y="455"/>
                  </a:cubicBezTo>
                  <a:cubicBezTo>
                    <a:pt x="411" y="458"/>
                    <a:pt x="441" y="480"/>
                    <a:pt x="464" y="498"/>
                  </a:cubicBezTo>
                  <a:cubicBezTo>
                    <a:pt x="475" y="507"/>
                    <a:pt x="485" y="515"/>
                    <a:pt x="491" y="517"/>
                  </a:cubicBezTo>
                  <a:cubicBezTo>
                    <a:pt x="498" y="519"/>
                    <a:pt x="515" y="515"/>
                    <a:pt x="530" y="511"/>
                  </a:cubicBezTo>
                  <a:cubicBezTo>
                    <a:pt x="543" y="507"/>
                    <a:pt x="557" y="503"/>
                    <a:pt x="568" y="503"/>
                  </a:cubicBezTo>
                  <a:cubicBezTo>
                    <a:pt x="582" y="503"/>
                    <a:pt x="604" y="484"/>
                    <a:pt x="618" y="472"/>
                  </a:cubicBezTo>
                  <a:cubicBezTo>
                    <a:pt x="625" y="466"/>
                    <a:pt x="631" y="461"/>
                    <a:pt x="636" y="458"/>
                  </a:cubicBezTo>
                  <a:cubicBezTo>
                    <a:pt x="644" y="454"/>
                    <a:pt x="654" y="459"/>
                    <a:pt x="665" y="465"/>
                  </a:cubicBezTo>
                  <a:cubicBezTo>
                    <a:pt x="675" y="471"/>
                    <a:pt x="686" y="477"/>
                    <a:pt x="695" y="473"/>
                  </a:cubicBezTo>
                  <a:cubicBezTo>
                    <a:pt x="712" y="464"/>
                    <a:pt x="731" y="454"/>
                    <a:pt x="746" y="454"/>
                  </a:cubicBezTo>
                  <a:cubicBezTo>
                    <a:pt x="751" y="454"/>
                    <a:pt x="755" y="455"/>
                    <a:pt x="759" y="457"/>
                  </a:cubicBezTo>
                  <a:cubicBezTo>
                    <a:pt x="762" y="459"/>
                    <a:pt x="764" y="461"/>
                    <a:pt x="764" y="464"/>
                  </a:cubicBezTo>
                  <a:cubicBezTo>
                    <a:pt x="766" y="472"/>
                    <a:pt x="760" y="480"/>
                    <a:pt x="753" y="490"/>
                  </a:cubicBezTo>
                  <a:cubicBezTo>
                    <a:pt x="746" y="500"/>
                    <a:pt x="736" y="514"/>
                    <a:pt x="741" y="520"/>
                  </a:cubicBezTo>
                  <a:cubicBezTo>
                    <a:pt x="745" y="527"/>
                    <a:pt x="746" y="534"/>
                    <a:pt x="745" y="542"/>
                  </a:cubicBezTo>
                  <a:cubicBezTo>
                    <a:pt x="772" y="535"/>
                    <a:pt x="774" y="517"/>
                    <a:pt x="776" y="503"/>
                  </a:cubicBezTo>
                  <a:cubicBezTo>
                    <a:pt x="776" y="500"/>
                    <a:pt x="776" y="497"/>
                    <a:pt x="777" y="495"/>
                  </a:cubicBezTo>
                  <a:cubicBezTo>
                    <a:pt x="780" y="482"/>
                    <a:pt x="788" y="468"/>
                    <a:pt x="802" y="468"/>
                  </a:cubicBezTo>
                  <a:cubicBezTo>
                    <a:pt x="807" y="468"/>
                    <a:pt x="812" y="470"/>
                    <a:pt x="817" y="474"/>
                  </a:cubicBezTo>
                  <a:cubicBezTo>
                    <a:pt x="832" y="486"/>
                    <a:pt x="852" y="485"/>
                    <a:pt x="880" y="473"/>
                  </a:cubicBezTo>
                  <a:cubicBezTo>
                    <a:pt x="888" y="469"/>
                    <a:pt x="894" y="466"/>
                    <a:pt x="900" y="463"/>
                  </a:cubicBezTo>
                  <a:cubicBezTo>
                    <a:pt x="908" y="458"/>
                    <a:pt x="913" y="455"/>
                    <a:pt x="919" y="455"/>
                  </a:cubicBezTo>
                  <a:cubicBezTo>
                    <a:pt x="926" y="455"/>
                    <a:pt x="931" y="460"/>
                    <a:pt x="935" y="465"/>
                  </a:cubicBezTo>
                  <a:cubicBezTo>
                    <a:pt x="938" y="469"/>
                    <a:pt x="943" y="471"/>
                    <a:pt x="951" y="471"/>
                  </a:cubicBezTo>
                  <a:cubicBezTo>
                    <a:pt x="957" y="471"/>
                    <a:pt x="965" y="470"/>
                    <a:pt x="973" y="469"/>
                  </a:cubicBezTo>
                  <a:cubicBezTo>
                    <a:pt x="985" y="468"/>
                    <a:pt x="1000" y="466"/>
                    <a:pt x="1018" y="466"/>
                  </a:cubicBezTo>
                  <a:cubicBezTo>
                    <a:pt x="1040" y="466"/>
                    <a:pt x="1053" y="459"/>
                    <a:pt x="1067" y="451"/>
                  </a:cubicBezTo>
                  <a:cubicBezTo>
                    <a:pt x="1081" y="443"/>
                    <a:pt x="1096" y="434"/>
                    <a:pt x="1121" y="436"/>
                  </a:cubicBezTo>
                  <a:cubicBezTo>
                    <a:pt x="1164" y="439"/>
                    <a:pt x="1202" y="425"/>
                    <a:pt x="1202" y="424"/>
                  </a:cubicBezTo>
                  <a:lnTo>
                    <a:pt x="1204" y="424"/>
                  </a:lnTo>
                  <a:lnTo>
                    <a:pt x="1231" y="432"/>
                  </a:lnTo>
                  <a:cubicBezTo>
                    <a:pt x="1232" y="432"/>
                    <a:pt x="1232" y="431"/>
                    <a:pt x="1232" y="431"/>
                  </a:cubicBezTo>
                  <a:cubicBezTo>
                    <a:pt x="1234" y="429"/>
                    <a:pt x="1235" y="427"/>
                    <a:pt x="1237" y="425"/>
                  </a:cubicBezTo>
                  <a:cubicBezTo>
                    <a:pt x="1242" y="417"/>
                    <a:pt x="1248" y="409"/>
                    <a:pt x="1266" y="407"/>
                  </a:cubicBezTo>
                  <a:cubicBezTo>
                    <a:pt x="1287" y="404"/>
                    <a:pt x="1301" y="411"/>
                    <a:pt x="1312" y="417"/>
                  </a:cubicBezTo>
                  <a:cubicBezTo>
                    <a:pt x="1318" y="420"/>
                    <a:pt x="1323" y="422"/>
                    <a:pt x="1328" y="422"/>
                  </a:cubicBezTo>
                  <a:cubicBezTo>
                    <a:pt x="1329" y="422"/>
                    <a:pt x="1331" y="422"/>
                    <a:pt x="1332" y="421"/>
                  </a:cubicBezTo>
                  <a:cubicBezTo>
                    <a:pt x="1342" y="416"/>
                    <a:pt x="1357" y="424"/>
                    <a:pt x="1373" y="433"/>
                  </a:cubicBezTo>
                  <a:cubicBezTo>
                    <a:pt x="1375" y="435"/>
                    <a:pt x="1378" y="436"/>
                    <a:pt x="1381" y="438"/>
                  </a:cubicBezTo>
                  <a:cubicBezTo>
                    <a:pt x="1383" y="439"/>
                    <a:pt x="1385" y="440"/>
                    <a:pt x="1387" y="441"/>
                  </a:cubicBezTo>
                  <a:cubicBezTo>
                    <a:pt x="1393" y="444"/>
                    <a:pt x="1399" y="447"/>
                    <a:pt x="1403" y="447"/>
                  </a:cubicBezTo>
                  <a:lnTo>
                    <a:pt x="1403" y="447"/>
                  </a:lnTo>
                  <a:lnTo>
                    <a:pt x="1404" y="447"/>
                  </a:lnTo>
                  <a:cubicBezTo>
                    <a:pt x="1404" y="447"/>
                    <a:pt x="1404" y="447"/>
                    <a:pt x="1405" y="447"/>
                  </a:cubicBezTo>
                  <a:cubicBezTo>
                    <a:pt x="1405" y="446"/>
                    <a:pt x="1405" y="446"/>
                    <a:pt x="1406" y="446"/>
                  </a:cubicBezTo>
                  <a:cubicBezTo>
                    <a:pt x="1406" y="446"/>
                    <a:pt x="1406" y="446"/>
                    <a:pt x="1407" y="446"/>
                  </a:cubicBezTo>
                  <a:cubicBezTo>
                    <a:pt x="1407" y="445"/>
                    <a:pt x="1407" y="445"/>
                    <a:pt x="1407" y="445"/>
                  </a:cubicBezTo>
                  <a:cubicBezTo>
                    <a:pt x="1408" y="444"/>
                    <a:pt x="1408" y="444"/>
                    <a:pt x="1408" y="443"/>
                  </a:cubicBezTo>
                  <a:lnTo>
                    <a:pt x="1409" y="442"/>
                  </a:lnTo>
                  <a:cubicBezTo>
                    <a:pt x="1409" y="441"/>
                    <a:pt x="1409" y="441"/>
                    <a:pt x="1409" y="440"/>
                  </a:cubicBezTo>
                  <a:lnTo>
                    <a:pt x="1410" y="437"/>
                  </a:lnTo>
                  <a:cubicBezTo>
                    <a:pt x="1411" y="429"/>
                    <a:pt x="1389" y="392"/>
                    <a:pt x="1380" y="385"/>
                  </a:cubicBezTo>
                  <a:cubicBezTo>
                    <a:pt x="1379" y="385"/>
                    <a:pt x="1378" y="385"/>
                    <a:pt x="1378" y="384"/>
                  </a:cubicBezTo>
                  <a:cubicBezTo>
                    <a:pt x="1366" y="382"/>
                    <a:pt x="1369" y="362"/>
                    <a:pt x="1372" y="334"/>
                  </a:cubicBezTo>
                  <a:cubicBezTo>
                    <a:pt x="1374" y="322"/>
                    <a:pt x="1376" y="304"/>
                    <a:pt x="1374" y="300"/>
                  </a:cubicBezTo>
                  <a:cubicBezTo>
                    <a:pt x="1374" y="299"/>
                    <a:pt x="1373" y="298"/>
                    <a:pt x="1372" y="296"/>
                  </a:cubicBezTo>
                  <a:cubicBezTo>
                    <a:pt x="1368" y="286"/>
                    <a:pt x="1362" y="266"/>
                    <a:pt x="1362" y="250"/>
                  </a:cubicBezTo>
                  <a:cubicBezTo>
                    <a:pt x="1362" y="244"/>
                    <a:pt x="1363" y="238"/>
                    <a:pt x="1365" y="235"/>
                  </a:cubicBezTo>
                  <a:cubicBezTo>
                    <a:pt x="1368" y="230"/>
                    <a:pt x="1372" y="228"/>
                    <a:pt x="1376" y="228"/>
                  </a:cubicBezTo>
                  <a:cubicBezTo>
                    <a:pt x="1378" y="227"/>
                    <a:pt x="1378" y="220"/>
                    <a:pt x="1378" y="217"/>
                  </a:cubicBezTo>
                  <a:cubicBezTo>
                    <a:pt x="1378" y="209"/>
                    <a:pt x="1379" y="196"/>
                    <a:pt x="1388" y="191"/>
                  </a:cubicBezTo>
                  <a:cubicBezTo>
                    <a:pt x="1387" y="187"/>
                    <a:pt x="1386" y="185"/>
                    <a:pt x="1385" y="183"/>
                  </a:cubicBezTo>
                  <a:cubicBezTo>
                    <a:pt x="1385" y="182"/>
                    <a:pt x="1385" y="182"/>
                    <a:pt x="1385" y="181"/>
                  </a:cubicBezTo>
                  <a:cubicBezTo>
                    <a:pt x="1384" y="179"/>
                    <a:pt x="1383" y="178"/>
                    <a:pt x="1382" y="176"/>
                  </a:cubicBezTo>
                  <a:lnTo>
                    <a:pt x="1382" y="176"/>
                  </a:lnTo>
                  <a:cubicBezTo>
                    <a:pt x="1381" y="174"/>
                    <a:pt x="1380" y="174"/>
                    <a:pt x="1380" y="173"/>
                  </a:cubicBezTo>
                  <a:lnTo>
                    <a:pt x="1380" y="173"/>
                  </a:lnTo>
                  <a:cubicBezTo>
                    <a:pt x="1379" y="172"/>
                    <a:pt x="1379" y="172"/>
                    <a:pt x="1379" y="171"/>
                  </a:cubicBezTo>
                  <a:cubicBezTo>
                    <a:pt x="1377" y="170"/>
                    <a:pt x="1371" y="170"/>
                    <a:pt x="1368" y="170"/>
                  </a:cubicBezTo>
                  <a:lnTo>
                    <a:pt x="1361" y="170"/>
                  </a:lnTo>
                  <a:cubicBezTo>
                    <a:pt x="1360" y="170"/>
                    <a:pt x="1360" y="170"/>
                    <a:pt x="1359" y="170"/>
                  </a:cubicBezTo>
                  <a:cubicBezTo>
                    <a:pt x="1358" y="170"/>
                    <a:pt x="1357" y="170"/>
                    <a:pt x="1356" y="170"/>
                  </a:cubicBezTo>
                  <a:cubicBezTo>
                    <a:pt x="1355" y="170"/>
                    <a:pt x="1355" y="170"/>
                    <a:pt x="1354" y="170"/>
                  </a:cubicBezTo>
                  <a:cubicBezTo>
                    <a:pt x="1353" y="170"/>
                    <a:pt x="1352" y="170"/>
                    <a:pt x="1351" y="169"/>
                  </a:cubicBezTo>
                  <a:cubicBezTo>
                    <a:pt x="1350" y="169"/>
                    <a:pt x="1349" y="169"/>
                    <a:pt x="1348" y="169"/>
                  </a:cubicBezTo>
                  <a:cubicBezTo>
                    <a:pt x="1347" y="169"/>
                    <a:pt x="1346" y="169"/>
                    <a:pt x="1345" y="169"/>
                  </a:cubicBezTo>
                  <a:cubicBezTo>
                    <a:pt x="1344" y="168"/>
                    <a:pt x="1343" y="168"/>
                    <a:pt x="1342" y="167"/>
                  </a:cubicBezTo>
                  <a:cubicBezTo>
                    <a:pt x="1341" y="167"/>
                    <a:pt x="1340" y="167"/>
                    <a:pt x="1339" y="167"/>
                  </a:cubicBezTo>
                  <a:cubicBezTo>
                    <a:pt x="1338" y="166"/>
                    <a:pt x="1337" y="166"/>
                    <a:pt x="1336" y="165"/>
                  </a:cubicBezTo>
                  <a:cubicBezTo>
                    <a:pt x="1335" y="164"/>
                    <a:pt x="1334" y="164"/>
                    <a:pt x="1333" y="164"/>
                  </a:cubicBezTo>
                  <a:cubicBezTo>
                    <a:pt x="1332" y="163"/>
                    <a:pt x="1331" y="162"/>
                    <a:pt x="1330" y="161"/>
                  </a:cubicBezTo>
                  <a:cubicBezTo>
                    <a:pt x="1329" y="160"/>
                    <a:pt x="1328" y="160"/>
                    <a:pt x="1328" y="159"/>
                  </a:cubicBezTo>
                  <a:cubicBezTo>
                    <a:pt x="1326" y="158"/>
                    <a:pt x="1325" y="156"/>
                    <a:pt x="1324" y="154"/>
                  </a:cubicBezTo>
                  <a:cubicBezTo>
                    <a:pt x="1323" y="154"/>
                    <a:pt x="1323" y="153"/>
                    <a:pt x="1322" y="153"/>
                  </a:cubicBezTo>
                  <a:cubicBezTo>
                    <a:pt x="1321" y="150"/>
                    <a:pt x="1319" y="147"/>
                    <a:pt x="1318" y="144"/>
                  </a:cubicBezTo>
                  <a:cubicBezTo>
                    <a:pt x="1312" y="129"/>
                    <a:pt x="1311" y="119"/>
                    <a:pt x="1310" y="111"/>
                  </a:cubicBezTo>
                  <a:cubicBezTo>
                    <a:pt x="1309" y="102"/>
                    <a:pt x="1309" y="96"/>
                    <a:pt x="1302" y="85"/>
                  </a:cubicBezTo>
                  <a:lnTo>
                    <a:pt x="1298" y="80"/>
                  </a:lnTo>
                  <a:cubicBezTo>
                    <a:pt x="1294" y="74"/>
                    <a:pt x="1290" y="68"/>
                    <a:pt x="1287" y="63"/>
                  </a:cubicBezTo>
                  <a:cubicBezTo>
                    <a:pt x="1277" y="48"/>
                    <a:pt x="1270" y="37"/>
                    <a:pt x="1260" y="37"/>
                  </a:cubicBezTo>
                  <a:cubicBezTo>
                    <a:pt x="1257" y="37"/>
                    <a:pt x="1255" y="38"/>
                    <a:pt x="1252" y="39"/>
                  </a:cubicBezTo>
                  <a:cubicBezTo>
                    <a:pt x="1245" y="42"/>
                    <a:pt x="1231" y="44"/>
                    <a:pt x="1212" y="44"/>
                  </a:cubicBezTo>
                  <a:cubicBezTo>
                    <a:pt x="1200" y="44"/>
                    <a:pt x="1186" y="43"/>
                    <a:pt x="1172" y="42"/>
                  </a:cubicBezTo>
                  <a:cubicBezTo>
                    <a:pt x="1133" y="76"/>
                    <a:pt x="1052" y="99"/>
                    <a:pt x="1026" y="89"/>
                  </a:cubicBezTo>
                  <a:cubicBezTo>
                    <a:pt x="1019" y="86"/>
                    <a:pt x="1009" y="85"/>
                    <a:pt x="997" y="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8" name="Freeform 76">
              <a:extLst>
                <a:ext uri="{FF2B5EF4-FFF2-40B4-BE49-F238E27FC236}">
                  <a16:creationId xmlns:a16="http://schemas.microsoft.com/office/drawing/2014/main" id="{77656283-B175-4630-BC48-B08434948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7030" y="2805173"/>
              <a:ext cx="88316" cy="54490"/>
            </a:xfrm>
            <a:custGeom>
              <a:avLst/>
              <a:gdLst>
                <a:gd name="T0" fmla="*/ 73 w 206"/>
                <a:gd name="T1" fmla="*/ 107 h 129"/>
                <a:gd name="T2" fmla="*/ 104 w 206"/>
                <a:gd name="T3" fmla="*/ 84 h 129"/>
                <a:gd name="T4" fmla="*/ 142 w 206"/>
                <a:gd name="T5" fmla="*/ 80 h 129"/>
                <a:gd name="T6" fmla="*/ 159 w 206"/>
                <a:gd name="T7" fmla="*/ 80 h 129"/>
                <a:gd name="T8" fmla="*/ 174 w 206"/>
                <a:gd name="T9" fmla="*/ 80 h 129"/>
                <a:gd name="T10" fmla="*/ 205 w 206"/>
                <a:gd name="T11" fmla="*/ 75 h 129"/>
                <a:gd name="T12" fmla="*/ 176 w 206"/>
                <a:gd name="T13" fmla="*/ 55 h 129"/>
                <a:gd name="T14" fmla="*/ 148 w 206"/>
                <a:gd name="T15" fmla="*/ 38 h 129"/>
                <a:gd name="T16" fmla="*/ 129 w 206"/>
                <a:gd name="T17" fmla="*/ 3 h 129"/>
                <a:gd name="T18" fmla="*/ 125 w 206"/>
                <a:gd name="T19" fmla="*/ 5 h 129"/>
                <a:gd name="T20" fmla="*/ 122 w 206"/>
                <a:gd name="T21" fmla="*/ 6 h 129"/>
                <a:gd name="T22" fmla="*/ 112 w 206"/>
                <a:gd name="T23" fmla="*/ 8 h 129"/>
                <a:gd name="T24" fmla="*/ 111 w 206"/>
                <a:gd name="T25" fmla="*/ 8 h 129"/>
                <a:gd name="T26" fmla="*/ 108 w 206"/>
                <a:gd name="T27" fmla="*/ 7 h 129"/>
                <a:gd name="T28" fmla="*/ 106 w 206"/>
                <a:gd name="T29" fmla="*/ 7 h 129"/>
                <a:gd name="T30" fmla="*/ 99 w 206"/>
                <a:gd name="T31" fmla="*/ 5 h 129"/>
                <a:gd name="T32" fmla="*/ 69 w 206"/>
                <a:gd name="T33" fmla="*/ 0 h 129"/>
                <a:gd name="T34" fmla="*/ 55 w 206"/>
                <a:gd name="T35" fmla="*/ 1 h 129"/>
                <a:gd name="T36" fmla="*/ 55 w 206"/>
                <a:gd name="T37" fmla="*/ 1 h 129"/>
                <a:gd name="T38" fmla="*/ 42 w 206"/>
                <a:gd name="T39" fmla="*/ 2 h 129"/>
                <a:gd name="T40" fmla="*/ 27 w 206"/>
                <a:gd name="T41" fmla="*/ 5 h 129"/>
                <a:gd name="T42" fmla="*/ 27 w 206"/>
                <a:gd name="T43" fmla="*/ 5 h 129"/>
                <a:gd name="T44" fmla="*/ 29 w 206"/>
                <a:gd name="T45" fmla="*/ 15 h 129"/>
                <a:gd name="T46" fmla="*/ 31 w 206"/>
                <a:gd name="T47" fmla="*/ 20 h 129"/>
                <a:gd name="T48" fmla="*/ 31 w 206"/>
                <a:gd name="T49" fmla="*/ 23 h 129"/>
                <a:gd name="T50" fmla="*/ 32 w 206"/>
                <a:gd name="T51" fmla="*/ 26 h 129"/>
                <a:gd name="T52" fmla="*/ 34 w 206"/>
                <a:gd name="T53" fmla="*/ 32 h 129"/>
                <a:gd name="T54" fmla="*/ 35 w 206"/>
                <a:gd name="T55" fmla="*/ 36 h 129"/>
                <a:gd name="T56" fmla="*/ 37 w 206"/>
                <a:gd name="T57" fmla="*/ 50 h 129"/>
                <a:gd name="T58" fmla="*/ 22 w 206"/>
                <a:gd name="T59" fmla="*/ 77 h 129"/>
                <a:gd name="T60" fmla="*/ 15 w 206"/>
                <a:gd name="T61" fmla="*/ 86 h 129"/>
                <a:gd name="T62" fmla="*/ 1 w 206"/>
                <a:gd name="T63" fmla="*/ 110 h 129"/>
                <a:gd name="T64" fmla="*/ 0 w 206"/>
                <a:gd name="T65" fmla="*/ 111 h 129"/>
                <a:gd name="T66" fmla="*/ 35 w 206"/>
                <a:gd name="T67" fmla="*/ 128 h 129"/>
                <a:gd name="T68" fmla="*/ 73 w 206"/>
                <a:gd name="T6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" h="129">
                  <a:moveTo>
                    <a:pt x="73" y="107"/>
                  </a:moveTo>
                  <a:cubicBezTo>
                    <a:pt x="82" y="98"/>
                    <a:pt x="92" y="89"/>
                    <a:pt x="104" y="84"/>
                  </a:cubicBezTo>
                  <a:cubicBezTo>
                    <a:pt x="115" y="80"/>
                    <a:pt x="129" y="80"/>
                    <a:pt x="142" y="80"/>
                  </a:cubicBezTo>
                  <a:cubicBezTo>
                    <a:pt x="147" y="80"/>
                    <a:pt x="153" y="80"/>
                    <a:pt x="159" y="80"/>
                  </a:cubicBezTo>
                  <a:cubicBezTo>
                    <a:pt x="164" y="80"/>
                    <a:pt x="169" y="80"/>
                    <a:pt x="174" y="80"/>
                  </a:cubicBezTo>
                  <a:cubicBezTo>
                    <a:pt x="181" y="80"/>
                    <a:pt x="200" y="80"/>
                    <a:pt x="205" y="75"/>
                  </a:cubicBezTo>
                  <a:cubicBezTo>
                    <a:pt x="205" y="70"/>
                    <a:pt x="186" y="60"/>
                    <a:pt x="176" y="55"/>
                  </a:cubicBezTo>
                  <a:cubicBezTo>
                    <a:pt x="166" y="50"/>
                    <a:pt x="155" y="44"/>
                    <a:pt x="148" y="38"/>
                  </a:cubicBezTo>
                  <a:cubicBezTo>
                    <a:pt x="137" y="29"/>
                    <a:pt x="133" y="15"/>
                    <a:pt x="129" y="3"/>
                  </a:cubicBezTo>
                  <a:cubicBezTo>
                    <a:pt x="128" y="4"/>
                    <a:pt x="126" y="4"/>
                    <a:pt x="125" y="5"/>
                  </a:cubicBezTo>
                  <a:cubicBezTo>
                    <a:pt x="124" y="5"/>
                    <a:pt x="123" y="5"/>
                    <a:pt x="122" y="6"/>
                  </a:cubicBezTo>
                  <a:cubicBezTo>
                    <a:pt x="119" y="7"/>
                    <a:pt x="115" y="7"/>
                    <a:pt x="112" y="8"/>
                  </a:cubicBezTo>
                  <a:cubicBezTo>
                    <a:pt x="112" y="8"/>
                    <a:pt x="112" y="8"/>
                    <a:pt x="111" y="8"/>
                  </a:cubicBezTo>
                  <a:cubicBezTo>
                    <a:pt x="110" y="8"/>
                    <a:pt x="109" y="7"/>
                    <a:pt x="108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3" y="7"/>
                    <a:pt x="101" y="6"/>
                    <a:pt x="99" y="5"/>
                  </a:cubicBezTo>
                  <a:cubicBezTo>
                    <a:pt x="93" y="2"/>
                    <a:pt x="83" y="0"/>
                    <a:pt x="69" y="0"/>
                  </a:cubicBezTo>
                  <a:cubicBezTo>
                    <a:pt x="64" y="0"/>
                    <a:pt x="60" y="0"/>
                    <a:pt x="55" y="1"/>
                  </a:cubicBezTo>
                  <a:lnTo>
                    <a:pt x="55" y="1"/>
                  </a:lnTo>
                  <a:cubicBezTo>
                    <a:pt x="50" y="1"/>
                    <a:pt x="46" y="1"/>
                    <a:pt x="42" y="2"/>
                  </a:cubicBezTo>
                  <a:cubicBezTo>
                    <a:pt x="36" y="3"/>
                    <a:pt x="30" y="4"/>
                    <a:pt x="27" y="5"/>
                  </a:cubicBezTo>
                  <a:lnTo>
                    <a:pt x="27" y="5"/>
                  </a:lnTo>
                  <a:cubicBezTo>
                    <a:pt x="27" y="7"/>
                    <a:pt x="28" y="11"/>
                    <a:pt x="29" y="15"/>
                  </a:cubicBezTo>
                  <a:lnTo>
                    <a:pt x="31" y="20"/>
                  </a:lnTo>
                  <a:lnTo>
                    <a:pt x="31" y="23"/>
                  </a:lnTo>
                  <a:cubicBezTo>
                    <a:pt x="32" y="24"/>
                    <a:pt x="32" y="25"/>
                    <a:pt x="32" y="26"/>
                  </a:cubicBezTo>
                  <a:cubicBezTo>
                    <a:pt x="33" y="28"/>
                    <a:pt x="33" y="30"/>
                    <a:pt x="34" y="32"/>
                  </a:cubicBezTo>
                  <a:cubicBezTo>
                    <a:pt x="34" y="33"/>
                    <a:pt x="35" y="35"/>
                    <a:pt x="35" y="36"/>
                  </a:cubicBezTo>
                  <a:cubicBezTo>
                    <a:pt x="36" y="41"/>
                    <a:pt x="37" y="46"/>
                    <a:pt x="37" y="50"/>
                  </a:cubicBezTo>
                  <a:cubicBezTo>
                    <a:pt x="37" y="63"/>
                    <a:pt x="28" y="71"/>
                    <a:pt x="22" y="77"/>
                  </a:cubicBezTo>
                  <a:cubicBezTo>
                    <a:pt x="18" y="80"/>
                    <a:pt x="15" y="83"/>
                    <a:pt x="15" y="86"/>
                  </a:cubicBezTo>
                  <a:cubicBezTo>
                    <a:pt x="15" y="96"/>
                    <a:pt x="8" y="102"/>
                    <a:pt x="1" y="11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2" y="120"/>
                    <a:pt x="24" y="128"/>
                    <a:pt x="35" y="128"/>
                  </a:cubicBezTo>
                  <a:cubicBezTo>
                    <a:pt x="51" y="128"/>
                    <a:pt x="62" y="118"/>
                    <a:pt x="73" y="10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39" name="Freeform 77">
              <a:extLst>
                <a:ext uri="{FF2B5EF4-FFF2-40B4-BE49-F238E27FC236}">
                  <a16:creationId xmlns:a16="http://schemas.microsoft.com/office/drawing/2014/main" id="{6D6E4EE1-A752-4793-9E33-0FBC365FE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3402" y="2797658"/>
              <a:ext cx="1879" cy="3758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 w 3"/>
                <a:gd name="T5" fmla="*/ 6 h 7"/>
                <a:gd name="T6" fmla="*/ 0 w 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1" y="4"/>
                    <a:pt x="2" y="6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0" name="Freeform 78">
              <a:extLst>
                <a:ext uri="{FF2B5EF4-FFF2-40B4-BE49-F238E27FC236}">
                  <a16:creationId xmlns:a16="http://schemas.microsoft.com/office/drawing/2014/main" id="{FB2CE12F-1794-4251-A99F-717F5128C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1394" y="2854027"/>
              <a:ext cx="1879" cy="1879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1" name="Freeform 79">
              <a:extLst>
                <a:ext uri="{FF2B5EF4-FFF2-40B4-BE49-F238E27FC236}">
                  <a16:creationId xmlns:a16="http://schemas.microsoft.com/office/drawing/2014/main" id="{0ECF0C4A-2C1F-4A8B-8EEF-565E7C7CC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7551" y="3045685"/>
              <a:ext cx="69524" cy="65764"/>
            </a:xfrm>
            <a:custGeom>
              <a:avLst/>
              <a:gdLst>
                <a:gd name="T0" fmla="*/ 67 w 163"/>
                <a:gd name="T1" fmla="*/ 155 h 156"/>
                <a:gd name="T2" fmla="*/ 79 w 163"/>
                <a:gd name="T3" fmla="*/ 154 h 156"/>
                <a:gd name="T4" fmla="*/ 81 w 163"/>
                <a:gd name="T5" fmla="*/ 154 h 156"/>
                <a:gd name="T6" fmla="*/ 90 w 163"/>
                <a:gd name="T7" fmla="*/ 152 h 156"/>
                <a:gd name="T8" fmla="*/ 162 w 163"/>
                <a:gd name="T9" fmla="*/ 64 h 156"/>
                <a:gd name="T10" fmla="*/ 158 w 163"/>
                <a:gd name="T11" fmla="*/ 54 h 156"/>
                <a:gd name="T12" fmla="*/ 79 w 163"/>
                <a:gd name="T13" fmla="*/ 0 h 156"/>
                <a:gd name="T14" fmla="*/ 77 w 163"/>
                <a:gd name="T15" fmla="*/ 0 h 156"/>
                <a:gd name="T16" fmla="*/ 67 w 163"/>
                <a:gd name="T17" fmla="*/ 1 h 156"/>
                <a:gd name="T18" fmla="*/ 63 w 163"/>
                <a:gd name="T19" fmla="*/ 2 h 156"/>
                <a:gd name="T20" fmla="*/ 56 w 163"/>
                <a:gd name="T21" fmla="*/ 4 h 156"/>
                <a:gd name="T22" fmla="*/ 51 w 163"/>
                <a:gd name="T23" fmla="*/ 5 h 156"/>
                <a:gd name="T24" fmla="*/ 44 w 163"/>
                <a:gd name="T25" fmla="*/ 8 h 156"/>
                <a:gd name="T26" fmla="*/ 39 w 163"/>
                <a:gd name="T27" fmla="*/ 11 h 156"/>
                <a:gd name="T28" fmla="*/ 32 w 163"/>
                <a:gd name="T29" fmla="*/ 14 h 156"/>
                <a:gd name="T30" fmla="*/ 27 w 163"/>
                <a:gd name="T31" fmla="*/ 17 h 156"/>
                <a:gd name="T32" fmla="*/ 21 w 163"/>
                <a:gd name="T33" fmla="*/ 21 h 156"/>
                <a:gd name="T34" fmla="*/ 17 w 163"/>
                <a:gd name="T35" fmla="*/ 24 h 156"/>
                <a:gd name="T36" fmla="*/ 11 w 163"/>
                <a:gd name="T37" fmla="*/ 28 h 156"/>
                <a:gd name="T38" fmla="*/ 8 w 163"/>
                <a:gd name="T39" fmla="*/ 32 h 156"/>
                <a:gd name="T40" fmla="*/ 4 w 163"/>
                <a:gd name="T41" fmla="*/ 36 h 156"/>
                <a:gd name="T42" fmla="*/ 2 w 163"/>
                <a:gd name="T43" fmla="*/ 39 h 156"/>
                <a:gd name="T44" fmla="*/ 0 w 163"/>
                <a:gd name="T45" fmla="*/ 42 h 156"/>
                <a:gd name="T46" fmla="*/ 12 w 163"/>
                <a:gd name="T47" fmla="*/ 63 h 156"/>
                <a:gd name="T48" fmla="*/ 39 w 163"/>
                <a:gd name="T49" fmla="*/ 101 h 156"/>
                <a:gd name="T50" fmla="*/ 54 w 163"/>
                <a:gd name="T51" fmla="*/ 111 h 156"/>
                <a:gd name="T52" fmla="*/ 66 w 163"/>
                <a:gd name="T53" fmla="*/ 155 h 156"/>
                <a:gd name="T54" fmla="*/ 67 w 163"/>
                <a:gd name="T55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3" h="156">
                  <a:moveTo>
                    <a:pt x="67" y="155"/>
                  </a:moveTo>
                  <a:cubicBezTo>
                    <a:pt x="71" y="155"/>
                    <a:pt x="75" y="154"/>
                    <a:pt x="79" y="154"/>
                  </a:cubicBezTo>
                  <a:cubicBezTo>
                    <a:pt x="80" y="154"/>
                    <a:pt x="80" y="154"/>
                    <a:pt x="81" y="154"/>
                  </a:cubicBezTo>
                  <a:cubicBezTo>
                    <a:pt x="84" y="153"/>
                    <a:pt x="88" y="153"/>
                    <a:pt x="90" y="152"/>
                  </a:cubicBezTo>
                  <a:cubicBezTo>
                    <a:pt x="108" y="148"/>
                    <a:pt x="155" y="84"/>
                    <a:pt x="162" y="64"/>
                  </a:cubicBezTo>
                  <a:cubicBezTo>
                    <a:pt x="162" y="63"/>
                    <a:pt x="162" y="60"/>
                    <a:pt x="158" y="54"/>
                  </a:cubicBezTo>
                  <a:cubicBezTo>
                    <a:pt x="143" y="31"/>
                    <a:pt x="99" y="1"/>
                    <a:pt x="79" y="0"/>
                  </a:cubicBezTo>
                  <a:lnTo>
                    <a:pt x="77" y="0"/>
                  </a:lnTo>
                  <a:cubicBezTo>
                    <a:pt x="74" y="0"/>
                    <a:pt x="71" y="0"/>
                    <a:pt x="67" y="1"/>
                  </a:cubicBezTo>
                  <a:cubicBezTo>
                    <a:pt x="66" y="1"/>
                    <a:pt x="65" y="1"/>
                    <a:pt x="63" y="2"/>
                  </a:cubicBezTo>
                  <a:cubicBezTo>
                    <a:pt x="61" y="2"/>
                    <a:pt x="58" y="3"/>
                    <a:pt x="56" y="4"/>
                  </a:cubicBezTo>
                  <a:cubicBezTo>
                    <a:pt x="54" y="4"/>
                    <a:pt x="53" y="5"/>
                    <a:pt x="51" y="5"/>
                  </a:cubicBezTo>
                  <a:cubicBezTo>
                    <a:pt x="49" y="6"/>
                    <a:pt x="46" y="7"/>
                    <a:pt x="44" y="8"/>
                  </a:cubicBezTo>
                  <a:cubicBezTo>
                    <a:pt x="42" y="9"/>
                    <a:pt x="41" y="10"/>
                    <a:pt x="39" y="11"/>
                  </a:cubicBezTo>
                  <a:cubicBezTo>
                    <a:pt x="37" y="12"/>
                    <a:pt x="34" y="13"/>
                    <a:pt x="32" y="14"/>
                  </a:cubicBezTo>
                  <a:cubicBezTo>
                    <a:pt x="30" y="15"/>
                    <a:pt x="29" y="16"/>
                    <a:pt x="27" y="17"/>
                  </a:cubicBezTo>
                  <a:cubicBezTo>
                    <a:pt x="25" y="18"/>
                    <a:pt x="23" y="19"/>
                    <a:pt x="21" y="21"/>
                  </a:cubicBezTo>
                  <a:cubicBezTo>
                    <a:pt x="19" y="22"/>
                    <a:pt x="18" y="23"/>
                    <a:pt x="17" y="24"/>
                  </a:cubicBezTo>
                  <a:cubicBezTo>
                    <a:pt x="15" y="25"/>
                    <a:pt x="13" y="27"/>
                    <a:pt x="11" y="28"/>
                  </a:cubicBezTo>
                  <a:cubicBezTo>
                    <a:pt x="10" y="29"/>
                    <a:pt x="9" y="30"/>
                    <a:pt x="8" y="32"/>
                  </a:cubicBezTo>
                  <a:cubicBezTo>
                    <a:pt x="7" y="33"/>
                    <a:pt x="5" y="34"/>
                    <a:pt x="4" y="36"/>
                  </a:cubicBezTo>
                  <a:cubicBezTo>
                    <a:pt x="3" y="37"/>
                    <a:pt x="2" y="38"/>
                    <a:pt x="2" y="39"/>
                  </a:cubicBezTo>
                  <a:cubicBezTo>
                    <a:pt x="1" y="40"/>
                    <a:pt x="1" y="41"/>
                    <a:pt x="0" y="42"/>
                  </a:cubicBezTo>
                  <a:cubicBezTo>
                    <a:pt x="6" y="49"/>
                    <a:pt x="10" y="56"/>
                    <a:pt x="12" y="63"/>
                  </a:cubicBezTo>
                  <a:cubicBezTo>
                    <a:pt x="15" y="77"/>
                    <a:pt x="25" y="90"/>
                    <a:pt x="39" y="101"/>
                  </a:cubicBezTo>
                  <a:cubicBezTo>
                    <a:pt x="43" y="104"/>
                    <a:pt x="49" y="108"/>
                    <a:pt x="54" y="111"/>
                  </a:cubicBezTo>
                  <a:cubicBezTo>
                    <a:pt x="69" y="120"/>
                    <a:pt x="68" y="141"/>
                    <a:pt x="66" y="155"/>
                  </a:cubicBezTo>
                  <a:cubicBezTo>
                    <a:pt x="66" y="155"/>
                    <a:pt x="66" y="155"/>
                    <a:pt x="67" y="1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2" name="Freeform 80">
              <a:extLst>
                <a:ext uri="{FF2B5EF4-FFF2-40B4-BE49-F238E27FC236}">
                  <a16:creationId xmlns:a16="http://schemas.microsoft.com/office/drawing/2014/main" id="{4FA8D5A1-FB59-4F6F-98D1-94A6D8C67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46950" y="2775110"/>
              <a:ext cx="214210" cy="206691"/>
            </a:xfrm>
            <a:custGeom>
              <a:avLst/>
              <a:gdLst>
                <a:gd name="T0" fmla="*/ 291 w 504"/>
                <a:gd name="T1" fmla="*/ 145 h 484"/>
                <a:gd name="T2" fmla="*/ 274 w 504"/>
                <a:gd name="T3" fmla="*/ 144 h 484"/>
                <a:gd name="T4" fmla="*/ 254 w 504"/>
                <a:gd name="T5" fmla="*/ 143 h 484"/>
                <a:gd name="T6" fmla="*/ 220 w 504"/>
                <a:gd name="T7" fmla="*/ 130 h 484"/>
                <a:gd name="T8" fmla="*/ 205 w 504"/>
                <a:gd name="T9" fmla="*/ 123 h 484"/>
                <a:gd name="T10" fmla="*/ 172 w 504"/>
                <a:gd name="T11" fmla="*/ 157 h 484"/>
                <a:gd name="T12" fmla="*/ 160 w 504"/>
                <a:gd name="T13" fmla="*/ 175 h 484"/>
                <a:gd name="T14" fmla="*/ 37 w 504"/>
                <a:gd name="T15" fmla="*/ 245 h 484"/>
                <a:gd name="T16" fmla="*/ 15 w 504"/>
                <a:gd name="T17" fmla="*/ 255 h 484"/>
                <a:gd name="T18" fmla="*/ 13 w 504"/>
                <a:gd name="T19" fmla="*/ 257 h 484"/>
                <a:gd name="T20" fmla="*/ 12 w 504"/>
                <a:gd name="T21" fmla="*/ 258 h 484"/>
                <a:gd name="T22" fmla="*/ 9 w 504"/>
                <a:gd name="T23" fmla="*/ 261 h 484"/>
                <a:gd name="T24" fmla="*/ 8 w 504"/>
                <a:gd name="T25" fmla="*/ 262 h 484"/>
                <a:gd name="T26" fmla="*/ 5 w 504"/>
                <a:gd name="T27" fmla="*/ 268 h 484"/>
                <a:gd name="T28" fmla="*/ 4 w 504"/>
                <a:gd name="T29" fmla="*/ 269 h 484"/>
                <a:gd name="T30" fmla="*/ 0 w 504"/>
                <a:gd name="T31" fmla="*/ 279 h 484"/>
                <a:gd name="T32" fmla="*/ 0 w 504"/>
                <a:gd name="T33" fmla="*/ 279 h 484"/>
                <a:gd name="T34" fmla="*/ 83 w 504"/>
                <a:gd name="T35" fmla="*/ 323 h 484"/>
                <a:gd name="T36" fmla="*/ 55 w 504"/>
                <a:gd name="T37" fmla="*/ 395 h 484"/>
                <a:gd name="T38" fmla="*/ 38 w 504"/>
                <a:gd name="T39" fmla="*/ 413 h 484"/>
                <a:gd name="T40" fmla="*/ 40 w 504"/>
                <a:gd name="T41" fmla="*/ 433 h 484"/>
                <a:gd name="T42" fmla="*/ 53 w 504"/>
                <a:gd name="T43" fmla="*/ 455 h 484"/>
                <a:gd name="T44" fmla="*/ 80 w 504"/>
                <a:gd name="T45" fmla="*/ 472 h 484"/>
                <a:gd name="T46" fmla="*/ 111 w 504"/>
                <a:gd name="T47" fmla="*/ 456 h 484"/>
                <a:gd name="T48" fmla="*/ 124 w 504"/>
                <a:gd name="T49" fmla="*/ 457 h 484"/>
                <a:gd name="T50" fmla="*/ 144 w 504"/>
                <a:gd name="T51" fmla="*/ 457 h 484"/>
                <a:gd name="T52" fmla="*/ 163 w 504"/>
                <a:gd name="T53" fmla="*/ 465 h 484"/>
                <a:gd name="T54" fmla="*/ 184 w 504"/>
                <a:gd name="T55" fmla="*/ 450 h 484"/>
                <a:gd name="T56" fmla="*/ 203 w 504"/>
                <a:gd name="T57" fmla="*/ 436 h 484"/>
                <a:gd name="T58" fmla="*/ 276 w 504"/>
                <a:gd name="T59" fmla="*/ 419 h 484"/>
                <a:gd name="T60" fmla="*/ 308 w 504"/>
                <a:gd name="T61" fmla="*/ 409 h 484"/>
                <a:gd name="T62" fmla="*/ 246 w 504"/>
                <a:gd name="T63" fmla="*/ 351 h 484"/>
                <a:gd name="T64" fmla="*/ 230 w 504"/>
                <a:gd name="T65" fmla="*/ 315 h 484"/>
                <a:gd name="T66" fmla="*/ 269 w 504"/>
                <a:gd name="T67" fmla="*/ 272 h 484"/>
                <a:gd name="T68" fmla="*/ 365 w 504"/>
                <a:gd name="T69" fmla="*/ 215 h 484"/>
                <a:gd name="T70" fmla="*/ 401 w 504"/>
                <a:gd name="T71" fmla="*/ 192 h 484"/>
                <a:gd name="T72" fmla="*/ 413 w 504"/>
                <a:gd name="T73" fmla="*/ 154 h 484"/>
                <a:gd name="T74" fmla="*/ 425 w 504"/>
                <a:gd name="T75" fmla="*/ 102 h 484"/>
                <a:gd name="T76" fmla="*/ 503 w 504"/>
                <a:gd name="T77" fmla="*/ 25 h 484"/>
                <a:gd name="T78" fmla="*/ 497 w 504"/>
                <a:gd name="T79" fmla="*/ 25 h 484"/>
                <a:gd name="T80" fmla="*/ 484 w 504"/>
                <a:gd name="T81" fmla="*/ 27 h 484"/>
                <a:gd name="T82" fmla="*/ 453 w 504"/>
                <a:gd name="T83" fmla="*/ 12 h 484"/>
                <a:gd name="T84" fmla="*/ 431 w 504"/>
                <a:gd name="T85" fmla="*/ 0 h 484"/>
                <a:gd name="T86" fmla="*/ 414 w 504"/>
                <a:gd name="T87" fmla="*/ 26 h 484"/>
                <a:gd name="T88" fmla="*/ 386 w 504"/>
                <a:gd name="T89" fmla="*/ 60 h 484"/>
                <a:gd name="T90" fmla="*/ 369 w 504"/>
                <a:gd name="T91" fmla="*/ 73 h 484"/>
                <a:gd name="T92" fmla="*/ 333 w 504"/>
                <a:gd name="T93" fmla="*/ 99 h 484"/>
                <a:gd name="T94" fmla="*/ 328 w 504"/>
                <a:gd name="T95" fmla="*/ 99 h 484"/>
                <a:gd name="T96" fmla="*/ 302 w 504"/>
                <a:gd name="T97" fmla="*/ 105 h 484"/>
                <a:gd name="T98" fmla="*/ 308 w 504"/>
                <a:gd name="T99" fmla="*/ 119 h 484"/>
                <a:gd name="T100" fmla="*/ 311 w 504"/>
                <a:gd name="T101" fmla="*/ 138 h 484"/>
                <a:gd name="T102" fmla="*/ 291 w 504"/>
                <a:gd name="T103" fmla="*/ 14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4" h="484">
                  <a:moveTo>
                    <a:pt x="291" y="145"/>
                  </a:moveTo>
                  <a:cubicBezTo>
                    <a:pt x="286" y="145"/>
                    <a:pt x="280" y="145"/>
                    <a:pt x="274" y="144"/>
                  </a:cubicBezTo>
                  <a:cubicBezTo>
                    <a:pt x="268" y="144"/>
                    <a:pt x="260" y="143"/>
                    <a:pt x="254" y="143"/>
                  </a:cubicBezTo>
                  <a:cubicBezTo>
                    <a:pt x="235" y="143"/>
                    <a:pt x="227" y="136"/>
                    <a:pt x="220" y="130"/>
                  </a:cubicBezTo>
                  <a:cubicBezTo>
                    <a:pt x="215" y="126"/>
                    <a:pt x="211" y="123"/>
                    <a:pt x="205" y="123"/>
                  </a:cubicBezTo>
                  <a:cubicBezTo>
                    <a:pt x="193" y="123"/>
                    <a:pt x="182" y="141"/>
                    <a:pt x="172" y="157"/>
                  </a:cubicBezTo>
                  <a:cubicBezTo>
                    <a:pt x="168" y="164"/>
                    <a:pt x="164" y="170"/>
                    <a:pt x="160" y="175"/>
                  </a:cubicBezTo>
                  <a:cubicBezTo>
                    <a:pt x="148" y="191"/>
                    <a:pt x="93" y="218"/>
                    <a:pt x="37" y="245"/>
                  </a:cubicBezTo>
                  <a:cubicBezTo>
                    <a:pt x="28" y="249"/>
                    <a:pt x="21" y="253"/>
                    <a:pt x="15" y="255"/>
                  </a:cubicBezTo>
                  <a:cubicBezTo>
                    <a:pt x="15" y="256"/>
                    <a:pt x="14" y="257"/>
                    <a:pt x="13" y="257"/>
                  </a:cubicBezTo>
                  <a:cubicBezTo>
                    <a:pt x="13" y="258"/>
                    <a:pt x="12" y="258"/>
                    <a:pt x="12" y="258"/>
                  </a:cubicBezTo>
                  <a:cubicBezTo>
                    <a:pt x="11" y="259"/>
                    <a:pt x="10" y="260"/>
                    <a:pt x="9" y="261"/>
                  </a:cubicBezTo>
                  <a:cubicBezTo>
                    <a:pt x="9" y="262"/>
                    <a:pt x="9" y="262"/>
                    <a:pt x="8" y="262"/>
                  </a:cubicBezTo>
                  <a:cubicBezTo>
                    <a:pt x="7" y="264"/>
                    <a:pt x="6" y="266"/>
                    <a:pt x="5" y="268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3" y="272"/>
                    <a:pt x="1" y="275"/>
                    <a:pt x="0" y="279"/>
                  </a:cubicBezTo>
                  <a:lnTo>
                    <a:pt x="0" y="279"/>
                  </a:lnTo>
                  <a:cubicBezTo>
                    <a:pt x="35" y="284"/>
                    <a:pt x="69" y="305"/>
                    <a:pt x="83" y="323"/>
                  </a:cubicBezTo>
                  <a:cubicBezTo>
                    <a:pt x="103" y="348"/>
                    <a:pt x="76" y="374"/>
                    <a:pt x="55" y="395"/>
                  </a:cubicBezTo>
                  <a:cubicBezTo>
                    <a:pt x="49" y="401"/>
                    <a:pt x="43" y="407"/>
                    <a:pt x="38" y="413"/>
                  </a:cubicBezTo>
                  <a:cubicBezTo>
                    <a:pt x="29" y="423"/>
                    <a:pt x="32" y="426"/>
                    <a:pt x="40" y="433"/>
                  </a:cubicBezTo>
                  <a:cubicBezTo>
                    <a:pt x="45" y="438"/>
                    <a:pt x="52" y="444"/>
                    <a:pt x="53" y="455"/>
                  </a:cubicBezTo>
                  <a:cubicBezTo>
                    <a:pt x="54" y="470"/>
                    <a:pt x="74" y="483"/>
                    <a:pt x="80" y="472"/>
                  </a:cubicBezTo>
                  <a:cubicBezTo>
                    <a:pt x="88" y="458"/>
                    <a:pt x="100" y="456"/>
                    <a:pt x="111" y="456"/>
                  </a:cubicBezTo>
                  <a:cubicBezTo>
                    <a:pt x="115" y="456"/>
                    <a:pt x="119" y="456"/>
                    <a:pt x="124" y="457"/>
                  </a:cubicBezTo>
                  <a:cubicBezTo>
                    <a:pt x="130" y="457"/>
                    <a:pt x="137" y="457"/>
                    <a:pt x="144" y="457"/>
                  </a:cubicBezTo>
                  <a:cubicBezTo>
                    <a:pt x="152" y="457"/>
                    <a:pt x="158" y="460"/>
                    <a:pt x="163" y="465"/>
                  </a:cubicBezTo>
                  <a:cubicBezTo>
                    <a:pt x="170" y="460"/>
                    <a:pt x="178" y="454"/>
                    <a:pt x="184" y="450"/>
                  </a:cubicBezTo>
                  <a:cubicBezTo>
                    <a:pt x="192" y="444"/>
                    <a:pt x="200" y="439"/>
                    <a:pt x="203" y="436"/>
                  </a:cubicBezTo>
                  <a:cubicBezTo>
                    <a:pt x="214" y="424"/>
                    <a:pt x="239" y="419"/>
                    <a:pt x="276" y="419"/>
                  </a:cubicBezTo>
                  <a:cubicBezTo>
                    <a:pt x="288" y="419"/>
                    <a:pt x="297" y="416"/>
                    <a:pt x="308" y="409"/>
                  </a:cubicBezTo>
                  <a:cubicBezTo>
                    <a:pt x="281" y="380"/>
                    <a:pt x="255" y="357"/>
                    <a:pt x="246" y="351"/>
                  </a:cubicBezTo>
                  <a:cubicBezTo>
                    <a:pt x="234" y="344"/>
                    <a:pt x="228" y="330"/>
                    <a:pt x="230" y="315"/>
                  </a:cubicBezTo>
                  <a:cubicBezTo>
                    <a:pt x="234" y="295"/>
                    <a:pt x="249" y="277"/>
                    <a:pt x="269" y="272"/>
                  </a:cubicBezTo>
                  <a:cubicBezTo>
                    <a:pt x="290" y="267"/>
                    <a:pt x="334" y="237"/>
                    <a:pt x="365" y="215"/>
                  </a:cubicBezTo>
                  <a:cubicBezTo>
                    <a:pt x="380" y="205"/>
                    <a:pt x="393" y="196"/>
                    <a:pt x="401" y="192"/>
                  </a:cubicBezTo>
                  <a:cubicBezTo>
                    <a:pt x="411" y="186"/>
                    <a:pt x="412" y="172"/>
                    <a:pt x="413" y="154"/>
                  </a:cubicBezTo>
                  <a:cubicBezTo>
                    <a:pt x="415" y="138"/>
                    <a:pt x="416" y="119"/>
                    <a:pt x="425" y="102"/>
                  </a:cubicBezTo>
                  <a:cubicBezTo>
                    <a:pt x="436" y="83"/>
                    <a:pt x="470" y="51"/>
                    <a:pt x="503" y="25"/>
                  </a:cubicBezTo>
                  <a:cubicBezTo>
                    <a:pt x="500" y="24"/>
                    <a:pt x="498" y="24"/>
                    <a:pt x="497" y="25"/>
                  </a:cubicBezTo>
                  <a:cubicBezTo>
                    <a:pt x="492" y="26"/>
                    <a:pt x="488" y="27"/>
                    <a:pt x="484" y="27"/>
                  </a:cubicBezTo>
                  <a:cubicBezTo>
                    <a:pt x="471" y="27"/>
                    <a:pt x="462" y="19"/>
                    <a:pt x="453" y="12"/>
                  </a:cubicBezTo>
                  <a:cubicBezTo>
                    <a:pt x="446" y="6"/>
                    <a:pt x="439" y="0"/>
                    <a:pt x="431" y="0"/>
                  </a:cubicBezTo>
                  <a:cubicBezTo>
                    <a:pt x="423" y="0"/>
                    <a:pt x="419" y="11"/>
                    <a:pt x="414" y="26"/>
                  </a:cubicBezTo>
                  <a:cubicBezTo>
                    <a:pt x="409" y="42"/>
                    <a:pt x="403" y="60"/>
                    <a:pt x="386" y="60"/>
                  </a:cubicBezTo>
                  <a:cubicBezTo>
                    <a:pt x="378" y="60"/>
                    <a:pt x="375" y="64"/>
                    <a:pt x="369" y="73"/>
                  </a:cubicBezTo>
                  <a:cubicBezTo>
                    <a:pt x="362" y="83"/>
                    <a:pt x="354" y="96"/>
                    <a:pt x="333" y="99"/>
                  </a:cubicBezTo>
                  <a:lnTo>
                    <a:pt x="328" y="99"/>
                  </a:lnTo>
                  <a:cubicBezTo>
                    <a:pt x="317" y="101"/>
                    <a:pt x="303" y="103"/>
                    <a:pt x="302" y="105"/>
                  </a:cubicBezTo>
                  <a:cubicBezTo>
                    <a:pt x="302" y="106"/>
                    <a:pt x="301" y="108"/>
                    <a:pt x="308" y="119"/>
                  </a:cubicBezTo>
                  <a:cubicBezTo>
                    <a:pt x="310" y="122"/>
                    <a:pt x="315" y="131"/>
                    <a:pt x="311" y="138"/>
                  </a:cubicBezTo>
                  <a:cubicBezTo>
                    <a:pt x="307" y="144"/>
                    <a:pt x="299" y="145"/>
                    <a:pt x="291" y="14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3" name="Freeform 82">
              <a:extLst>
                <a:ext uri="{FF2B5EF4-FFF2-40B4-BE49-F238E27FC236}">
                  <a16:creationId xmlns:a16="http://schemas.microsoft.com/office/drawing/2014/main" id="{910CF85F-188F-49BA-8BE9-5FBB1DE0F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7848" y="3318138"/>
              <a:ext cx="270580" cy="603157"/>
            </a:xfrm>
            <a:custGeom>
              <a:avLst/>
              <a:gdLst>
                <a:gd name="T0" fmla="*/ 305 w 633"/>
                <a:gd name="T1" fmla="*/ 909 h 1414"/>
                <a:gd name="T2" fmla="*/ 354 w 633"/>
                <a:gd name="T3" fmla="*/ 936 h 1414"/>
                <a:gd name="T4" fmla="*/ 424 w 633"/>
                <a:gd name="T5" fmla="*/ 1186 h 1414"/>
                <a:gd name="T6" fmla="*/ 465 w 633"/>
                <a:gd name="T7" fmla="*/ 1403 h 1414"/>
                <a:gd name="T8" fmla="*/ 486 w 633"/>
                <a:gd name="T9" fmla="*/ 1376 h 1414"/>
                <a:gd name="T10" fmla="*/ 497 w 633"/>
                <a:gd name="T11" fmla="*/ 1350 h 1414"/>
                <a:gd name="T12" fmla="*/ 509 w 633"/>
                <a:gd name="T13" fmla="*/ 1316 h 1414"/>
                <a:gd name="T14" fmla="*/ 503 w 633"/>
                <a:gd name="T15" fmla="*/ 1268 h 1414"/>
                <a:gd name="T16" fmla="*/ 425 w 633"/>
                <a:gd name="T17" fmla="*/ 1082 h 1414"/>
                <a:gd name="T18" fmla="*/ 442 w 633"/>
                <a:gd name="T19" fmla="*/ 1024 h 1414"/>
                <a:gd name="T20" fmla="*/ 447 w 633"/>
                <a:gd name="T21" fmla="*/ 1004 h 1414"/>
                <a:gd name="T22" fmla="*/ 458 w 633"/>
                <a:gd name="T23" fmla="*/ 991 h 1414"/>
                <a:gd name="T24" fmla="*/ 437 w 633"/>
                <a:gd name="T25" fmla="*/ 928 h 1414"/>
                <a:gd name="T26" fmla="*/ 391 w 633"/>
                <a:gd name="T27" fmla="*/ 736 h 1414"/>
                <a:gd name="T28" fmla="*/ 449 w 633"/>
                <a:gd name="T29" fmla="*/ 703 h 1414"/>
                <a:gd name="T30" fmla="*/ 560 w 633"/>
                <a:gd name="T31" fmla="*/ 649 h 1414"/>
                <a:gd name="T32" fmla="*/ 568 w 633"/>
                <a:gd name="T33" fmla="*/ 639 h 1414"/>
                <a:gd name="T34" fmla="*/ 577 w 633"/>
                <a:gd name="T35" fmla="*/ 634 h 1414"/>
                <a:gd name="T36" fmla="*/ 579 w 633"/>
                <a:gd name="T37" fmla="*/ 633 h 1414"/>
                <a:gd name="T38" fmla="*/ 600 w 633"/>
                <a:gd name="T39" fmla="*/ 611 h 1414"/>
                <a:gd name="T40" fmla="*/ 605 w 633"/>
                <a:gd name="T41" fmla="*/ 599 h 1414"/>
                <a:gd name="T42" fmla="*/ 617 w 633"/>
                <a:gd name="T43" fmla="*/ 580 h 1414"/>
                <a:gd name="T44" fmla="*/ 625 w 633"/>
                <a:gd name="T45" fmla="*/ 569 h 1414"/>
                <a:gd name="T46" fmla="*/ 632 w 633"/>
                <a:gd name="T47" fmla="*/ 560 h 1414"/>
                <a:gd name="T48" fmla="*/ 614 w 633"/>
                <a:gd name="T49" fmla="*/ 568 h 1414"/>
                <a:gd name="T50" fmla="*/ 557 w 633"/>
                <a:gd name="T51" fmla="*/ 529 h 1414"/>
                <a:gd name="T52" fmla="*/ 506 w 633"/>
                <a:gd name="T53" fmla="*/ 502 h 1414"/>
                <a:gd name="T54" fmla="*/ 515 w 633"/>
                <a:gd name="T55" fmla="*/ 448 h 1414"/>
                <a:gd name="T56" fmla="*/ 464 w 633"/>
                <a:gd name="T57" fmla="*/ 366 h 1414"/>
                <a:gd name="T58" fmla="*/ 384 w 633"/>
                <a:gd name="T59" fmla="*/ 361 h 1414"/>
                <a:gd name="T60" fmla="*/ 445 w 633"/>
                <a:gd name="T61" fmla="*/ 209 h 1414"/>
                <a:gd name="T62" fmla="*/ 437 w 633"/>
                <a:gd name="T63" fmla="*/ 70 h 1414"/>
                <a:gd name="T64" fmla="*/ 386 w 633"/>
                <a:gd name="T65" fmla="*/ 0 h 1414"/>
                <a:gd name="T66" fmla="*/ 366 w 633"/>
                <a:gd name="T67" fmla="*/ 9 h 1414"/>
                <a:gd name="T68" fmla="*/ 338 w 633"/>
                <a:gd name="T69" fmla="*/ 55 h 1414"/>
                <a:gd name="T70" fmla="*/ 342 w 633"/>
                <a:gd name="T71" fmla="*/ 117 h 1414"/>
                <a:gd name="T72" fmla="*/ 253 w 633"/>
                <a:gd name="T73" fmla="*/ 126 h 1414"/>
                <a:gd name="T74" fmla="*/ 192 w 633"/>
                <a:gd name="T75" fmla="*/ 230 h 1414"/>
                <a:gd name="T76" fmla="*/ 156 w 633"/>
                <a:gd name="T77" fmla="*/ 367 h 1414"/>
                <a:gd name="T78" fmla="*/ 104 w 633"/>
                <a:gd name="T79" fmla="*/ 374 h 1414"/>
                <a:gd name="T80" fmla="*/ 80 w 633"/>
                <a:gd name="T81" fmla="*/ 443 h 1414"/>
                <a:gd name="T82" fmla="*/ 26 w 633"/>
                <a:gd name="T83" fmla="*/ 580 h 1414"/>
                <a:gd name="T84" fmla="*/ 0 w 633"/>
                <a:gd name="T85" fmla="*/ 602 h 1414"/>
                <a:gd name="T86" fmla="*/ 145 w 633"/>
                <a:gd name="T87" fmla="*/ 957 h 1414"/>
                <a:gd name="T88" fmla="*/ 175 w 633"/>
                <a:gd name="T89" fmla="*/ 991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3" h="1414">
                  <a:moveTo>
                    <a:pt x="241" y="983"/>
                  </a:moveTo>
                  <a:cubicBezTo>
                    <a:pt x="249" y="972"/>
                    <a:pt x="260" y="963"/>
                    <a:pt x="271" y="954"/>
                  </a:cubicBezTo>
                  <a:cubicBezTo>
                    <a:pt x="287" y="939"/>
                    <a:pt x="302" y="926"/>
                    <a:pt x="305" y="909"/>
                  </a:cubicBezTo>
                  <a:cubicBezTo>
                    <a:pt x="306" y="905"/>
                    <a:pt x="308" y="894"/>
                    <a:pt x="317" y="894"/>
                  </a:cubicBezTo>
                  <a:cubicBezTo>
                    <a:pt x="325" y="894"/>
                    <a:pt x="331" y="904"/>
                    <a:pt x="340" y="917"/>
                  </a:cubicBezTo>
                  <a:cubicBezTo>
                    <a:pt x="345" y="924"/>
                    <a:pt x="350" y="932"/>
                    <a:pt x="354" y="936"/>
                  </a:cubicBezTo>
                  <a:cubicBezTo>
                    <a:pt x="371" y="953"/>
                    <a:pt x="383" y="986"/>
                    <a:pt x="387" y="1025"/>
                  </a:cubicBezTo>
                  <a:cubicBezTo>
                    <a:pt x="387" y="1029"/>
                    <a:pt x="387" y="1034"/>
                    <a:pt x="388" y="1040"/>
                  </a:cubicBezTo>
                  <a:cubicBezTo>
                    <a:pt x="391" y="1082"/>
                    <a:pt x="397" y="1160"/>
                    <a:pt x="424" y="1186"/>
                  </a:cubicBezTo>
                  <a:cubicBezTo>
                    <a:pt x="459" y="1218"/>
                    <a:pt x="465" y="1287"/>
                    <a:pt x="455" y="1313"/>
                  </a:cubicBezTo>
                  <a:cubicBezTo>
                    <a:pt x="451" y="1323"/>
                    <a:pt x="455" y="1339"/>
                    <a:pt x="460" y="1355"/>
                  </a:cubicBezTo>
                  <a:cubicBezTo>
                    <a:pt x="464" y="1371"/>
                    <a:pt x="469" y="1388"/>
                    <a:pt x="465" y="1403"/>
                  </a:cubicBezTo>
                  <a:cubicBezTo>
                    <a:pt x="465" y="1405"/>
                    <a:pt x="464" y="1409"/>
                    <a:pt x="463" y="1413"/>
                  </a:cubicBezTo>
                  <a:cubicBezTo>
                    <a:pt x="470" y="1407"/>
                    <a:pt x="477" y="1394"/>
                    <a:pt x="485" y="1378"/>
                  </a:cubicBezTo>
                  <a:cubicBezTo>
                    <a:pt x="485" y="1377"/>
                    <a:pt x="486" y="1377"/>
                    <a:pt x="486" y="1376"/>
                  </a:cubicBezTo>
                  <a:cubicBezTo>
                    <a:pt x="488" y="1372"/>
                    <a:pt x="490" y="1368"/>
                    <a:pt x="492" y="1363"/>
                  </a:cubicBezTo>
                  <a:cubicBezTo>
                    <a:pt x="493" y="1361"/>
                    <a:pt x="494" y="1358"/>
                    <a:pt x="495" y="1356"/>
                  </a:cubicBezTo>
                  <a:cubicBezTo>
                    <a:pt x="495" y="1354"/>
                    <a:pt x="496" y="1352"/>
                    <a:pt x="497" y="1350"/>
                  </a:cubicBezTo>
                  <a:cubicBezTo>
                    <a:pt x="499" y="1345"/>
                    <a:pt x="500" y="1341"/>
                    <a:pt x="502" y="1336"/>
                  </a:cubicBezTo>
                  <a:cubicBezTo>
                    <a:pt x="502" y="1334"/>
                    <a:pt x="503" y="1333"/>
                    <a:pt x="504" y="1331"/>
                  </a:cubicBezTo>
                  <a:cubicBezTo>
                    <a:pt x="505" y="1326"/>
                    <a:pt x="507" y="1321"/>
                    <a:pt x="509" y="1316"/>
                  </a:cubicBezTo>
                  <a:cubicBezTo>
                    <a:pt x="509" y="1315"/>
                    <a:pt x="509" y="1314"/>
                    <a:pt x="510" y="1313"/>
                  </a:cubicBezTo>
                  <a:cubicBezTo>
                    <a:pt x="511" y="1307"/>
                    <a:pt x="513" y="1301"/>
                    <a:pt x="515" y="1295"/>
                  </a:cubicBezTo>
                  <a:cubicBezTo>
                    <a:pt x="514" y="1282"/>
                    <a:pt x="509" y="1275"/>
                    <a:pt x="503" y="1268"/>
                  </a:cubicBezTo>
                  <a:cubicBezTo>
                    <a:pt x="497" y="1260"/>
                    <a:pt x="491" y="1252"/>
                    <a:pt x="491" y="1239"/>
                  </a:cubicBezTo>
                  <a:cubicBezTo>
                    <a:pt x="491" y="1215"/>
                    <a:pt x="491" y="1175"/>
                    <a:pt x="462" y="1150"/>
                  </a:cubicBezTo>
                  <a:cubicBezTo>
                    <a:pt x="440" y="1130"/>
                    <a:pt x="425" y="1102"/>
                    <a:pt x="425" y="1082"/>
                  </a:cubicBezTo>
                  <a:cubicBezTo>
                    <a:pt x="426" y="1072"/>
                    <a:pt x="429" y="1065"/>
                    <a:pt x="435" y="1059"/>
                  </a:cubicBezTo>
                  <a:cubicBezTo>
                    <a:pt x="442" y="1054"/>
                    <a:pt x="443" y="1043"/>
                    <a:pt x="443" y="1033"/>
                  </a:cubicBezTo>
                  <a:cubicBezTo>
                    <a:pt x="443" y="1030"/>
                    <a:pt x="443" y="1027"/>
                    <a:pt x="442" y="1024"/>
                  </a:cubicBezTo>
                  <a:cubicBezTo>
                    <a:pt x="442" y="1022"/>
                    <a:pt x="442" y="1020"/>
                    <a:pt x="442" y="1018"/>
                  </a:cubicBezTo>
                  <a:cubicBezTo>
                    <a:pt x="442" y="1012"/>
                    <a:pt x="443" y="1009"/>
                    <a:pt x="445" y="1006"/>
                  </a:cubicBezTo>
                  <a:lnTo>
                    <a:pt x="447" y="1004"/>
                  </a:lnTo>
                  <a:lnTo>
                    <a:pt x="450" y="1004"/>
                  </a:lnTo>
                  <a:cubicBezTo>
                    <a:pt x="451" y="1004"/>
                    <a:pt x="452" y="1004"/>
                    <a:pt x="453" y="1004"/>
                  </a:cubicBezTo>
                  <a:cubicBezTo>
                    <a:pt x="454" y="1003"/>
                    <a:pt x="457" y="998"/>
                    <a:pt x="458" y="991"/>
                  </a:cubicBezTo>
                  <a:cubicBezTo>
                    <a:pt x="458" y="987"/>
                    <a:pt x="457" y="982"/>
                    <a:pt x="452" y="979"/>
                  </a:cubicBezTo>
                  <a:cubicBezTo>
                    <a:pt x="439" y="972"/>
                    <a:pt x="439" y="957"/>
                    <a:pt x="440" y="945"/>
                  </a:cubicBezTo>
                  <a:cubicBezTo>
                    <a:pt x="440" y="938"/>
                    <a:pt x="440" y="929"/>
                    <a:pt x="437" y="928"/>
                  </a:cubicBezTo>
                  <a:cubicBezTo>
                    <a:pt x="421" y="922"/>
                    <a:pt x="376" y="872"/>
                    <a:pt x="376" y="853"/>
                  </a:cubicBezTo>
                  <a:cubicBezTo>
                    <a:pt x="376" y="851"/>
                    <a:pt x="376" y="849"/>
                    <a:pt x="376" y="846"/>
                  </a:cubicBezTo>
                  <a:cubicBezTo>
                    <a:pt x="378" y="825"/>
                    <a:pt x="385" y="775"/>
                    <a:pt x="391" y="736"/>
                  </a:cubicBezTo>
                  <a:lnTo>
                    <a:pt x="391" y="732"/>
                  </a:lnTo>
                  <a:cubicBezTo>
                    <a:pt x="394" y="709"/>
                    <a:pt x="423" y="702"/>
                    <a:pt x="439" y="702"/>
                  </a:cubicBezTo>
                  <a:lnTo>
                    <a:pt x="449" y="703"/>
                  </a:lnTo>
                  <a:cubicBezTo>
                    <a:pt x="471" y="703"/>
                    <a:pt x="486" y="697"/>
                    <a:pt x="491" y="687"/>
                  </a:cubicBezTo>
                  <a:cubicBezTo>
                    <a:pt x="499" y="674"/>
                    <a:pt x="518" y="668"/>
                    <a:pt x="534" y="662"/>
                  </a:cubicBezTo>
                  <a:cubicBezTo>
                    <a:pt x="545" y="658"/>
                    <a:pt x="558" y="653"/>
                    <a:pt x="560" y="649"/>
                  </a:cubicBezTo>
                  <a:cubicBezTo>
                    <a:pt x="561" y="647"/>
                    <a:pt x="562" y="645"/>
                    <a:pt x="564" y="644"/>
                  </a:cubicBezTo>
                  <a:cubicBezTo>
                    <a:pt x="564" y="643"/>
                    <a:pt x="565" y="642"/>
                    <a:pt x="566" y="642"/>
                  </a:cubicBezTo>
                  <a:cubicBezTo>
                    <a:pt x="566" y="641"/>
                    <a:pt x="567" y="640"/>
                    <a:pt x="568" y="639"/>
                  </a:cubicBezTo>
                  <a:lnTo>
                    <a:pt x="568" y="639"/>
                  </a:lnTo>
                  <a:cubicBezTo>
                    <a:pt x="571" y="638"/>
                    <a:pt x="573" y="636"/>
                    <a:pt x="576" y="635"/>
                  </a:cubicBezTo>
                  <a:lnTo>
                    <a:pt x="577" y="634"/>
                  </a:lnTo>
                  <a:lnTo>
                    <a:pt x="579" y="633"/>
                  </a:lnTo>
                  <a:lnTo>
                    <a:pt x="579" y="633"/>
                  </a:lnTo>
                  <a:lnTo>
                    <a:pt x="579" y="633"/>
                  </a:lnTo>
                  <a:cubicBezTo>
                    <a:pt x="580" y="633"/>
                    <a:pt x="581" y="632"/>
                    <a:pt x="583" y="632"/>
                  </a:cubicBezTo>
                  <a:cubicBezTo>
                    <a:pt x="593" y="627"/>
                    <a:pt x="599" y="624"/>
                    <a:pt x="599" y="618"/>
                  </a:cubicBezTo>
                  <a:cubicBezTo>
                    <a:pt x="599" y="616"/>
                    <a:pt x="600" y="613"/>
                    <a:pt x="600" y="611"/>
                  </a:cubicBezTo>
                  <a:cubicBezTo>
                    <a:pt x="601" y="610"/>
                    <a:pt x="601" y="609"/>
                    <a:pt x="601" y="608"/>
                  </a:cubicBezTo>
                  <a:cubicBezTo>
                    <a:pt x="602" y="606"/>
                    <a:pt x="603" y="604"/>
                    <a:pt x="604" y="602"/>
                  </a:cubicBezTo>
                  <a:cubicBezTo>
                    <a:pt x="604" y="601"/>
                    <a:pt x="605" y="600"/>
                    <a:pt x="605" y="599"/>
                  </a:cubicBezTo>
                  <a:cubicBezTo>
                    <a:pt x="607" y="597"/>
                    <a:pt x="608" y="594"/>
                    <a:pt x="609" y="592"/>
                  </a:cubicBezTo>
                  <a:cubicBezTo>
                    <a:pt x="610" y="591"/>
                    <a:pt x="610" y="590"/>
                    <a:pt x="611" y="590"/>
                  </a:cubicBezTo>
                  <a:cubicBezTo>
                    <a:pt x="613" y="586"/>
                    <a:pt x="615" y="583"/>
                    <a:pt x="617" y="580"/>
                  </a:cubicBezTo>
                  <a:cubicBezTo>
                    <a:pt x="617" y="580"/>
                    <a:pt x="617" y="580"/>
                    <a:pt x="617" y="579"/>
                  </a:cubicBezTo>
                  <a:cubicBezTo>
                    <a:pt x="619" y="576"/>
                    <a:pt x="621" y="574"/>
                    <a:pt x="623" y="571"/>
                  </a:cubicBezTo>
                  <a:cubicBezTo>
                    <a:pt x="624" y="570"/>
                    <a:pt x="624" y="570"/>
                    <a:pt x="625" y="569"/>
                  </a:cubicBezTo>
                  <a:cubicBezTo>
                    <a:pt x="627" y="567"/>
                    <a:pt x="628" y="565"/>
                    <a:pt x="630" y="563"/>
                  </a:cubicBezTo>
                  <a:cubicBezTo>
                    <a:pt x="630" y="562"/>
                    <a:pt x="631" y="562"/>
                    <a:pt x="631" y="561"/>
                  </a:cubicBezTo>
                  <a:lnTo>
                    <a:pt x="632" y="560"/>
                  </a:lnTo>
                  <a:lnTo>
                    <a:pt x="632" y="560"/>
                  </a:lnTo>
                  <a:cubicBezTo>
                    <a:pt x="630" y="561"/>
                    <a:pt x="628" y="561"/>
                    <a:pt x="626" y="562"/>
                  </a:cubicBezTo>
                  <a:cubicBezTo>
                    <a:pt x="622" y="564"/>
                    <a:pt x="618" y="566"/>
                    <a:pt x="614" y="568"/>
                  </a:cubicBezTo>
                  <a:cubicBezTo>
                    <a:pt x="593" y="576"/>
                    <a:pt x="575" y="574"/>
                    <a:pt x="565" y="562"/>
                  </a:cubicBezTo>
                  <a:cubicBezTo>
                    <a:pt x="559" y="555"/>
                    <a:pt x="556" y="545"/>
                    <a:pt x="558" y="536"/>
                  </a:cubicBezTo>
                  <a:cubicBezTo>
                    <a:pt x="559" y="532"/>
                    <a:pt x="558" y="530"/>
                    <a:pt x="557" y="529"/>
                  </a:cubicBezTo>
                  <a:cubicBezTo>
                    <a:pt x="551" y="522"/>
                    <a:pt x="533" y="522"/>
                    <a:pt x="522" y="522"/>
                  </a:cubicBezTo>
                  <a:cubicBezTo>
                    <a:pt x="515" y="522"/>
                    <a:pt x="511" y="519"/>
                    <a:pt x="509" y="516"/>
                  </a:cubicBezTo>
                  <a:cubicBezTo>
                    <a:pt x="506" y="513"/>
                    <a:pt x="505" y="507"/>
                    <a:pt x="506" y="502"/>
                  </a:cubicBezTo>
                  <a:cubicBezTo>
                    <a:pt x="506" y="492"/>
                    <a:pt x="510" y="480"/>
                    <a:pt x="514" y="469"/>
                  </a:cubicBezTo>
                  <a:lnTo>
                    <a:pt x="516" y="464"/>
                  </a:lnTo>
                  <a:cubicBezTo>
                    <a:pt x="518" y="457"/>
                    <a:pt x="518" y="452"/>
                    <a:pt x="515" y="448"/>
                  </a:cubicBezTo>
                  <a:cubicBezTo>
                    <a:pt x="511" y="442"/>
                    <a:pt x="503" y="439"/>
                    <a:pt x="492" y="438"/>
                  </a:cubicBezTo>
                  <a:cubicBezTo>
                    <a:pt x="483" y="437"/>
                    <a:pt x="475" y="430"/>
                    <a:pt x="468" y="418"/>
                  </a:cubicBezTo>
                  <a:cubicBezTo>
                    <a:pt x="461" y="403"/>
                    <a:pt x="457" y="377"/>
                    <a:pt x="464" y="366"/>
                  </a:cubicBezTo>
                  <a:cubicBezTo>
                    <a:pt x="463" y="363"/>
                    <a:pt x="447" y="357"/>
                    <a:pt x="426" y="357"/>
                  </a:cubicBezTo>
                  <a:cubicBezTo>
                    <a:pt x="416" y="357"/>
                    <a:pt x="408" y="358"/>
                    <a:pt x="402" y="361"/>
                  </a:cubicBezTo>
                  <a:cubicBezTo>
                    <a:pt x="392" y="366"/>
                    <a:pt x="386" y="363"/>
                    <a:pt x="384" y="361"/>
                  </a:cubicBezTo>
                  <a:cubicBezTo>
                    <a:pt x="380" y="356"/>
                    <a:pt x="380" y="349"/>
                    <a:pt x="381" y="340"/>
                  </a:cubicBezTo>
                  <a:cubicBezTo>
                    <a:pt x="382" y="333"/>
                    <a:pt x="383" y="326"/>
                    <a:pt x="381" y="321"/>
                  </a:cubicBezTo>
                  <a:cubicBezTo>
                    <a:pt x="372" y="299"/>
                    <a:pt x="414" y="240"/>
                    <a:pt x="445" y="209"/>
                  </a:cubicBezTo>
                  <a:cubicBezTo>
                    <a:pt x="468" y="186"/>
                    <a:pt x="465" y="157"/>
                    <a:pt x="463" y="127"/>
                  </a:cubicBezTo>
                  <a:cubicBezTo>
                    <a:pt x="462" y="119"/>
                    <a:pt x="462" y="110"/>
                    <a:pt x="462" y="101"/>
                  </a:cubicBezTo>
                  <a:cubicBezTo>
                    <a:pt x="462" y="70"/>
                    <a:pt x="452" y="70"/>
                    <a:pt x="437" y="70"/>
                  </a:cubicBezTo>
                  <a:cubicBezTo>
                    <a:pt x="414" y="70"/>
                    <a:pt x="414" y="37"/>
                    <a:pt x="414" y="21"/>
                  </a:cubicBezTo>
                  <a:cubicBezTo>
                    <a:pt x="414" y="19"/>
                    <a:pt x="413" y="16"/>
                    <a:pt x="412" y="14"/>
                  </a:cubicBezTo>
                  <a:cubicBezTo>
                    <a:pt x="407" y="6"/>
                    <a:pt x="397" y="0"/>
                    <a:pt x="386" y="0"/>
                  </a:cubicBezTo>
                  <a:cubicBezTo>
                    <a:pt x="381" y="0"/>
                    <a:pt x="376" y="2"/>
                    <a:pt x="373" y="4"/>
                  </a:cubicBezTo>
                  <a:cubicBezTo>
                    <a:pt x="372" y="5"/>
                    <a:pt x="370" y="6"/>
                    <a:pt x="368" y="7"/>
                  </a:cubicBezTo>
                  <a:cubicBezTo>
                    <a:pt x="367" y="8"/>
                    <a:pt x="367" y="8"/>
                    <a:pt x="366" y="9"/>
                  </a:cubicBezTo>
                  <a:cubicBezTo>
                    <a:pt x="365" y="9"/>
                    <a:pt x="364" y="9"/>
                    <a:pt x="363" y="10"/>
                  </a:cubicBezTo>
                  <a:cubicBezTo>
                    <a:pt x="362" y="18"/>
                    <a:pt x="355" y="42"/>
                    <a:pt x="342" y="49"/>
                  </a:cubicBezTo>
                  <a:cubicBezTo>
                    <a:pt x="340" y="50"/>
                    <a:pt x="339" y="52"/>
                    <a:pt x="338" y="55"/>
                  </a:cubicBezTo>
                  <a:cubicBezTo>
                    <a:pt x="336" y="62"/>
                    <a:pt x="340" y="76"/>
                    <a:pt x="351" y="91"/>
                  </a:cubicBezTo>
                  <a:cubicBezTo>
                    <a:pt x="353" y="94"/>
                    <a:pt x="359" y="103"/>
                    <a:pt x="355" y="111"/>
                  </a:cubicBezTo>
                  <a:cubicBezTo>
                    <a:pt x="353" y="113"/>
                    <a:pt x="350" y="117"/>
                    <a:pt x="342" y="117"/>
                  </a:cubicBezTo>
                  <a:cubicBezTo>
                    <a:pt x="330" y="117"/>
                    <a:pt x="312" y="108"/>
                    <a:pt x="307" y="97"/>
                  </a:cubicBezTo>
                  <a:cubicBezTo>
                    <a:pt x="307" y="96"/>
                    <a:pt x="307" y="96"/>
                    <a:pt x="305" y="96"/>
                  </a:cubicBezTo>
                  <a:cubicBezTo>
                    <a:pt x="294" y="96"/>
                    <a:pt x="271" y="111"/>
                    <a:pt x="253" y="126"/>
                  </a:cubicBezTo>
                  <a:cubicBezTo>
                    <a:pt x="248" y="131"/>
                    <a:pt x="242" y="135"/>
                    <a:pt x="236" y="139"/>
                  </a:cubicBezTo>
                  <a:cubicBezTo>
                    <a:pt x="219" y="151"/>
                    <a:pt x="204" y="161"/>
                    <a:pt x="204" y="182"/>
                  </a:cubicBezTo>
                  <a:cubicBezTo>
                    <a:pt x="204" y="199"/>
                    <a:pt x="198" y="215"/>
                    <a:pt x="192" y="230"/>
                  </a:cubicBezTo>
                  <a:cubicBezTo>
                    <a:pt x="186" y="246"/>
                    <a:pt x="180" y="261"/>
                    <a:pt x="183" y="274"/>
                  </a:cubicBezTo>
                  <a:cubicBezTo>
                    <a:pt x="187" y="292"/>
                    <a:pt x="176" y="315"/>
                    <a:pt x="166" y="336"/>
                  </a:cubicBezTo>
                  <a:cubicBezTo>
                    <a:pt x="161" y="348"/>
                    <a:pt x="155" y="362"/>
                    <a:pt x="156" y="367"/>
                  </a:cubicBezTo>
                  <a:cubicBezTo>
                    <a:pt x="156" y="370"/>
                    <a:pt x="156" y="373"/>
                    <a:pt x="154" y="375"/>
                  </a:cubicBezTo>
                  <a:cubicBezTo>
                    <a:pt x="151" y="379"/>
                    <a:pt x="145" y="380"/>
                    <a:pt x="140" y="380"/>
                  </a:cubicBezTo>
                  <a:cubicBezTo>
                    <a:pt x="130" y="380"/>
                    <a:pt x="116" y="376"/>
                    <a:pt x="104" y="374"/>
                  </a:cubicBezTo>
                  <a:cubicBezTo>
                    <a:pt x="100" y="373"/>
                    <a:pt x="95" y="372"/>
                    <a:pt x="92" y="371"/>
                  </a:cubicBezTo>
                  <a:cubicBezTo>
                    <a:pt x="91" y="375"/>
                    <a:pt x="90" y="386"/>
                    <a:pt x="89" y="394"/>
                  </a:cubicBezTo>
                  <a:cubicBezTo>
                    <a:pt x="88" y="412"/>
                    <a:pt x="87" y="433"/>
                    <a:pt x="80" y="443"/>
                  </a:cubicBezTo>
                  <a:cubicBezTo>
                    <a:pt x="75" y="450"/>
                    <a:pt x="74" y="466"/>
                    <a:pt x="73" y="481"/>
                  </a:cubicBezTo>
                  <a:cubicBezTo>
                    <a:pt x="71" y="505"/>
                    <a:pt x="69" y="527"/>
                    <a:pt x="54" y="527"/>
                  </a:cubicBezTo>
                  <a:cubicBezTo>
                    <a:pt x="46" y="527"/>
                    <a:pt x="33" y="555"/>
                    <a:pt x="26" y="580"/>
                  </a:cubicBezTo>
                  <a:lnTo>
                    <a:pt x="26" y="582"/>
                  </a:lnTo>
                  <a:lnTo>
                    <a:pt x="24" y="584"/>
                  </a:lnTo>
                  <a:cubicBezTo>
                    <a:pt x="24" y="584"/>
                    <a:pt x="12" y="592"/>
                    <a:pt x="0" y="602"/>
                  </a:cubicBezTo>
                  <a:cubicBezTo>
                    <a:pt x="13" y="627"/>
                    <a:pt x="38" y="659"/>
                    <a:pt x="67" y="671"/>
                  </a:cubicBezTo>
                  <a:cubicBezTo>
                    <a:pt x="101" y="685"/>
                    <a:pt x="131" y="738"/>
                    <a:pt x="157" y="829"/>
                  </a:cubicBezTo>
                  <a:cubicBezTo>
                    <a:pt x="171" y="879"/>
                    <a:pt x="162" y="929"/>
                    <a:pt x="145" y="957"/>
                  </a:cubicBezTo>
                  <a:cubicBezTo>
                    <a:pt x="142" y="964"/>
                    <a:pt x="140" y="969"/>
                    <a:pt x="141" y="972"/>
                  </a:cubicBezTo>
                  <a:cubicBezTo>
                    <a:pt x="143" y="976"/>
                    <a:pt x="151" y="979"/>
                    <a:pt x="160" y="984"/>
                  </a:cubicBezTo>
                  <a:cubicBezTo>
                    <a:pt x="164" y="986"/>
                    <a:pt x="169" y="988"/>
                    <a:pt x="175" y="991"/>
                  </a:cubicBezTo>
                  <a:cubicBezTo>
                    <a:pt x="204" y="1006"/>
                    <a:pt x="227" y="1004"/>
                    <a:pt x="241" y="98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4" name="Freeform 83">
              <a:extLst>
                <a:ext uri="{FF2B5EF4-FFF2-40B4-BE49-F238E27FC236}">
                  <a16:creationId xmlns:a16="http://schemas.microsoft.com/office/drawing/2014/main" id="{B3A43CC7-7025-4BCF-B96A-DC5A5A117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9509" y="3923175"/>
              <a:ext cx="1879" cy="3758"/>
            </a:xfrm>
            <a:custGeom>
              <a:avLst/>
              <a:gdLst>
                <a:gd name="T0" fmla="*/ 1 w 2"/>
                <a:gd name="T1" fmla="*/ 0 h 7"/>
                <a:gd name="T2" fmla="*/ 1 w 2"/>
                <a:gd name="T3" fmla="*/ 1 h 7"/>
                <a:gd name="T4" fmla="*/ 0 w 2"/>
                <a:gd name="T5" fmla="*/ 6 h 7"/>
                <a:gd name="T6" fmla="*/ 0 w 2"/>
                <a:gd name="T7" fmla="*/ 6 h 7"/>
                <a:gd name="T8" fmla="*/ 1 w 2"/>
                <a:gd name="T9" fmla="*/ 1 h 7"/>
                <a:gd name="T10" fmla="*/ 1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lnTo>
                    <a:pt x="0" y="6"/>
                  </a:lnTo>
                  <a:lnTo>
                    <a:pt x="0" y="6"/>
                  </a:lnTo>
                  <a:cubicBezTo>
                    <a:pt x="1" y="5"/>
                    <a:pt x="1" y="2"/>
                    <a:pt x="1" y="1"/>
                  </a:cubicBez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5" name="Freeform 84">
              <a:extLst>
                <a:ext uri="{FF2B5EF4-FFF2-40B4-BE49-F238E27FC236}">
                  <a16:creationId xmlns:a16="http://schemas.microsoft.com/office/drawing/2014/main" id="{600F10D0-0884-4A92-8521-7E61A284D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3896" y="3325653"/>
              <a:ext cx="92072" cy="50733"/>
            </a:xfrm>
            <a:custGeom>
              <a:avLst/>
              <a:gdLst>
                <a:gd name="T0" fmla="*/ 205 w 217"/>
                <a:gd name="T1" fmla="*/ 38 h 120"/>
                <a:gd name="T2" fmla="*/ 205 w 217"/>
                <a:gd name="T3" fmla="*/ 38 h 120"/>
                <a:gd name="T4" fmla="*/ 195 w 217"/>
                <a:gd name="T5" fmla="*/ 31 h 120"/>
                <a:gd name="T6" fmla="*/ 193 w 217"/>
                <a:gd name="T7" fmla="*/ 30 h 120"/>
                <a:gd name="T8" fmla="*/ 186 w 217"/>
                <a:gd name="T9" fmla="*/ 27 h 120"/>
                <a:gd name="T10" fmla="*/ 184 w 217"/>
                <a:gd name="T11" fmla="*/ 26 h 120"/>
                <a:gd name="T12" fmla="*/ 178 w 217"/>
                <a:gd name="T13" fmla="*/ 24 h 120"/>
                <a:gd name="T14" fmla="*/ 177 w 217"/>
                <a:gd name="T15" fmla="*/ 24 h 120"/>
                <a:gd name="T16" fmla="*/ 171 w 217"/>
                <a:gd name="T17" fmla="*/ 24 h 120"/>
                <a:gd name="T18" fmla="*/ 159 w 217"/>
                <a:gd name="T19" fmla="*/ 25 h 120"/>
                <a:gd name="T20" fmla="*/ 125 w 217"/>
                <a:gd name="T21" fmla="*/ 21 h 120"/>
                <a:gd name="T22" fmla="*/ 69 w 217"/>
                <a:gd name="T23" fmla="*/ 10 h 120"/>
                <a:gd name="T24" fmla="*/ 52 w 217"/>
                <a:gd name="T25" fmla="*/ 19 h 120"/>
                <a:gd name="T26" fmla="*/ 16 w 217"/>
                <a:gd name="T27" fmla="*/ 55 h 120"/>
                <a:gd name="T28" fmla="*/ 8 w 217"/>
                <a:gd name="T29" fmla="*/ 72 h 120"/>
                <a:gd name="T30" fmla="*/ 6 w 217"/>
                <a:gd name="T31" fmla="*/ 77 h 120"/>
                <a:gd name="T32" fmla="*/ 0 w 217"/>
                <a:gd name="T33" fmla="*/ 86 h 120"/>
                <a:gd name="T34" fmla="*/ 12 w 217"/>
                <a:gd name="T35" fmla="*/ 97 h 120"/>
                <a:gd name="T36" fmla="*/ 33 w 217"/>
                <a:gd name="T37" fmla="*/ 103 h 120"/>
                <a:gd name="T38" fmla="*/ 63 w 217"/>
                <a:gd name="T39" fmla="*/ 109 h 120"/>
                <a:gd name="T40" fmla="*/ 74 w 217"/>
                <a:gd name="T41" fmla="*/ 108 h 120"/>
                <a:gd name="T42" fmla="*/ 96 w 217"/>
                <a:gd name="T43" fmla="*/ 113 h 120"/>
                <a:gd name="T44" fmla="*/ 135 w 217"/>
                <a:gd name="T45" fmla="*/ 115 h 120"/>
                <a:gd name="T46" fmla="*/ 178 w 217"/>
                <a:gd name="T47" fmla="*/ 114 h 120"/>
                <a:gd name="T48" fmla="*/ 193 w 217"/>
                <a:gd name="T49" fmla="*/ 116 h 120"/>
                <a:gd name="T50" fmla="*/ 207 w 217"/>
                <a:gd name="T51" fmla="*/ 109 h 120"/>
                <a:gd name="T52" fmla="*/ 198 w 217"/>
                <a:gd name="T53" fmla="*/ 48 h 120"/>
                <a:gd name="T54" fmla="*/ 195 w 217"/>
                <a:gd name="T55" fmla="*/ 43 h 120"/>
                <a:gd name="T56" fmla="*/ 201 w 217"/>
                <a:gd name="T57" fmla="*/ 40 h 120"/>
                <a:gd name="T58" fmla="*/ 205 w 217"/>
                <a:gd name="T59" fmla="*/ 3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7" h="120">
                  <a:moveTo>
                    <a:pt x="205" y="38"/>
                  </a:moveTo>
                  <a:lnTo>
                    <a:pt x="205" y="38"/>
                  </a:lnTo>
                  <a:cubicBezTo>
                    <a:pt x="201" y="35"/>
                    <a:pt x="198" y="33"/>
                    <a:pt x="195" y="31"/>
                  </a:cubicBezTo>
                  <a:cubicBezTo>
                    <a:pt x="194" y="31"/>
                    <a:pt x="194" y="31"/>
                    <a:pt x="193" y="30"/>
                  </a:cubicBezTo>
                  <a:cubicBezTo>
                    <a:pt x="191" y="29"/>
                    <a:pt x="188" y="27"/>
                    <a:pt x="186" y="27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82" y="25"/>
                    <a:pt x="180" y="25"/>
                    <a:pt x="178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5" y="24"/>
                    <a:pt x="173" y="24"/>
                    <a:pt x="171" y="24"/>
                  </a:cubicBezTo>
                  <a:cubicBezTo>
                    <a:pt x="167" y="24"/>
                    <a:pt x="163" y="24"/>
                    <a:pt x="159" y="25"/>
                  </a:cubicBezTo>
                  <a:cubicBezTo>
                    <a:pt x="148" y="27"/>
                    <a:pt x="136" y="27"/>
                    <a:pt x="125" y="21"/>
                  </a:cubicBezTo>
                  <a:cubicBezTo>
                    <a:pt x="96" y="6"/>
                    <a:pt x="82" y="0"/>
                    <a:pt x="69" y="10"/>
                  </a:cubicBezTo>
                  <a:cubicBezTo>
                    <a:pt x="64" y="14"/>
                    <a:pt x="58" y="17"/>
                    <a:pt x="52" y="19"/>
                  </a:cubicBezTo>
                  <a:cubicBezTo>
                    <a:pt x="40" y="25"/>
                    <a:pt x="26" y="31"/>
                    <a:pt x="16" y="55"/>
                  </a:cubicBezTo>
                  <a:cubicBezTo>
                    <a:pt x="14" y="61"/>
                    <a:pt x="11" y="67"/>
                    <a:pt x="8" y="72"/>
                  </a:cubicBezTo>
                  <a:cubicBezTo>
                    <a:pt x="7" y="74"/>
                    <a:pt x="6" y="75"/>
                    <a:pt x="6" y="77"/>
                  </a:cubicBezTo>
                  <a:cubicBezTo>
                    <a:pt x="4" y="80"/>
                    <a:pt x="2" y="83"/>
                    <a:pt x="0" y="86"/>
                  </a:cubicBezTo>
                  <a:cubicBezTo>
                    <a:pt x="5" y="93"/>
                    <a:pt x="10" y="97"/>
                    <a:pt x="12" y="97"/>
                  </a:cubicBezTo>
                  <a:cubicBezTo>
                    <a:pt x="20" y="95"/>
                    <a:pt x="26" y="99"/>
                    <a:pt x="33" y="103"/>
                  </a:cubicBezTo>
                  <a:cubicBezTo>
                    <a:pt x="42" y="107"/>
                    <a:pt x="52" y="112"/>
                    <a:pt x="63" y="109"/>
                  </a:cubicBezTo>
                  <a:cubicBezTo>
                    <a:pt x="67" y="108"/>
                    <a:pt x="70" y="108"/>
                    <a:pt x="74" y="108"/>
                  </a:cubicBezTo>
                  <a:cubicBezTo>
                    <a:pt x="82" y="108"/>
                    <a:pt x="89" y="110"/>
                    <a:pt x="96" y="113"/>
                  </a:cubicBezTo>
                  <a:cubicBezTo>
                    <a:pt x="108" y="116"/>
                    <a:pt x="121" y="119"/>
                    <a:pt x="135" y="115"/>
                  </a:cubicBezTo>
                  <a:cubicBezTo>
                    <a:pt x="148" y="112"/>
                    <a:pt x="165" y="113"/>
                    <a:pt x="178" y="114"/>
                  </a:cubicBezTo>
                  <a:cubicBezTo>
                    <a:pt x="183" y="115"/>
                    <a:pt x="188" y="116"/>
                    <a:pt x="193" y="116"/>
                  </a:cubicBezTo>
                  <a:cubicBezTo>
                    <a:pt x="200" y="116"/>
                    <a:pt x="204" y="114"/>
                    <a:pt x="207" y="109"/>
                  </a:cubicBezTo>
                  <a:cubicBezTo>
                    <a:pt x="216" y="94"/>
                    <a:pt x="203" y="60"/>
                    <a:pt x="198" y="48"/>
                  </a:cubicBezTo>
                  <a:lnTo>
                    <a:pt x="195" y="43"/>
                  </a:lnTo>
                  <a:lnTo>
                    <a:pt x="201" y="40"/>
                  </a:lnTo>
                  <a:cubicBezTo>
                    <a:pt x="201" y="40"/>
                    <a:pt x="202" y="39"/>
                    <a:pt x="205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6" name="Freeform 85">
              <a:extLst>
                <a:ext uri="{FF2B5EF4-FFF2-40B4-BE49-F238E27FC236}">
                  <a16:creationId xmlns:a16="http://schemas.microsoft.com/office/drawing/2014/main" id="{431DC8F1-3D5B-4522-9CC4-8A385B384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1645" y="3498523"/>
              <a:ext cx="231119" cy="488538"/>
            </a:xfrm>
            <a:custGeom>
              <a:avLst/>
              <a:gdLst>
                <a:gd name="T0" fmla="*/ 520 w 544"/>
                <a:gd name="T1" fmla="*/ 717 h 1148"/>
                <a:gd name="T2" fmla="*/ 449 w 544"/>
                <a:gd name="T3" fmla="*/ 573 h 1148"/>
                <a:gd name="T4" fmla="*/ 306 w 544"/>
                <a:gd name="T5" fmla="*/ 441 h 1148"/>
                <a:gd name="T6" fmla="*/ 301 w 544"/>
                <a:gd name="T7" fmla="*/ 257 h 1148"/>
                <a:gd name="T8" fmla="*/ 355 w 544"/>
                <a:gd name="T9" fmla="*/ 183 h 1148"/>
                <a:gd name="T10" fmla="*/ 412 w 544"/>
                <a:gd name="T11" fmla="*/ 143 h 1148"/>
                <a:gd name="T12" fmla="*/ 408 w 544"/>
                <a:gd name="T13" fmla="*/ 139 h 1148"/>
                <a:gd name="T14" fmla="*/ 405 w 544"/>
                <a:gd name="T15" fmla="*/ 138 h 1148"/>
                <a:gd name="T16" fmla="*/ 332 w 544"/>
                <a:gd name="T17" fmla="*/ 44 h 1148"/>
                <a:gd name="T18" fmla="*/ 242 w 544"/>
                <a:gd name="T19" fmla="*/ 0 h 1148"/>
                <a:gd name="T20" fmla="*/ 175 w 544"/>
                <a:gd name="T21" fmla="*/ 50 h 1148"/>
                <a:gd name="T22" fmla="*/ 120 w 544"/>
                <a:gd name="T23" fmla="*/ 54 h 1148"/>
                <a:gd name="T24" fmla="*/ 74 w 544"/>
                <a:gd name="T25" fmla="*/ 47 h 1148"/>
                <a:gd name="T26" fmla="*/ 16 w 544"/>
                <a:gd name="T27" fmla="*/ 54 h 1148"/>
                <a:gd name="T28" fmla="*/ 0 w 544"/>
                <a:gd name="T29" fmla="*/ 68 h 1148"/>
                <a:gd name="T30" fmla="*/ 17 w 544"/>
                <a:gd name="T31" fmla="*/ 88 h 1148"/>
                <a:gd name="T32" fmla="*/ 24 w 544"/>
                <a:gd name="T33" fmla="*/ 107 h 1148"/>
                <a:gd name="T34" fmla="*/ 64 w 544"/>
                <a:gd name="T35" fmla="*/ 170 h 1148"/>
                <a:gd name="T36" fmla="*/ 69 w 544"/>
                <a:gd name="T37" fmla="*/ 178 h 1148"/>
                <a:gd name="T38" fmla="*/ 79 w 544"/>
                <a:gd name="T39" fmla="*/ 185 h 1148"/>
                <a:gd name="T40" fmla="*/ 100 w 544"/>
                <a:gd name="T41" fmla="*/ 194 h 1148"/>
                <a:gd name="T42" fmla="*/ 117 w 544"/>
                <a:gd name="T43" fmla="*/ 194 h 1148"/>
                <a:gd name="T44" fmla="*/ 192 w 544"/>
                <a:gd name="T45" fmla="*/ 243 h 1148"/>
                <a:gd name="T46" fmla="*/ 145 w 544"/>
                <a:gd name="T47" fmla="*/ 307 h 1148"/>
                <a:gd name="T48" fmla="*/ 245 w 544"/>
                <a:gd name="T49" fmla="*/ 411 h 1148"/>
                <a:gd name="T50" fmla="*/ 329 w 544"/>
                <a:gd name="T51" fmla="*/ 526 h 1148"/>
                <a:gd name="T52" fmla="*/ 408 w 544"/>
                <a:gd name="T53" fmla="*/ 642 h 1148"/>
                <a:gd name="T54" fmla="*/ 404 w 544"/>
                <a:gd name="T55" fmla="*/ 698 h 1148"/>
                <a:gd name="T56" fmla="*/ 406 w 544"/>
                <a:gd name="T57" fmla="*/ 720 h 1148"/>
                <a:gd name="T58" fmla="*/ 410 w 544"/>
                <a:gd name="T59" fmla="*/ 740 h 1148"/>
                <a:gd name="T60" fmla="*/ 420 w 544"/>
                <a:gd name="T61" fmla="*/ 768 h 1148"/>
                <a:gd name="T62" fmla="*/ 429 w 544"/>
                <a:gd name="T63" fmla="*/ 785 h 1148"/>
                <a:gd name="T64" fmla="*/ 376 w 544"/>
                <a:gd name="T65" fmla="*/ 879 h 1148"/>
                <a:gd name="T66" fmla="*/ 302 w 544"/>
                <a:gd name="T67" fmla="*/ 925 h 1148"/>
                <a:gd name="T68" fmla="*/ 309 w 544"/>
                <a:gd name="T69" fmla="*/ 989 h 1148"/>
                <a:gd name="T70" fmla="*/ 226 w 544"/>
                <a:gd name="T71" fmla="*/ 987 h 1148"/>
                <a:gd name="T72" fmla="*/ 222 w 544"/>
                <a:gd name="T73" fmla="*/ 991 h 1148"/>
                <a:gd name="T74" fmla="*/ 219 w 544"/>
                <a:gd name="T75" fmla="*/ 997 h 1148"/>
                <a:gd name="T76" fmla="*/ 212 w 544"/>
                <a:gd name="T77" fmla="*/ 1004 h 1148"/>
                <a:gd name="T78" fmla="*/ 200 w 544"/>
                <a:gd name="T79" fmla="*/ 1013 h 1148"/>
                <a:gd name="T80" fmla="*/ 184 w 544"/>
                <a:gd name="T81" fmla="*/ 1023 h 1148"/>
                <a:gd name="T82" fmla="*/ 206 w 544"/>
                <a:gd name="T83" fmla="*/ 1044 h 1148"/>
                <a:gd name="T84" fmla="*/ 188 w 544"/>
                <a:gd name="T85" fmla="*/ 1115 h 1148"/>
                <a:gd name="T86" fmla="*/ 287 w 544"/>
                <a:gd name="T87" fmla="*/ 1087 h 1148"/>
                <a:gd name="T88" fmla="*/ 308 w 544"/>
                <a:gd name="T89" fmla="*/ 1058 h 1148"/>
                <a:gd name="T90" fmla="*/ 346 w 544"/>
                <a:gd name="T91" fmla="*/ 1007 h 1148"/>
                <a:gd name="T92" fmla="*/ 375 w 544"/>
                <a:gd name="T93" fmla="*/ 1009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4" h="1148">
                  <a:moveTo>
                    <a:pt x="475" y="961"/>
                  </a:moveTo>
                  <a:cubicBezTo>
                    <a:pt x="512" y="937"/>
                    <a:pt x="518" y="933"/>
                    <a:pt x="533" y="863"/>
                  </a:cubicBezTo>
                  <a:cubicBezTo>
                    <a:pt x="543" y="812"/>
                    <a:pt x="529" y="752"/>
                    <a:pt x="520" y="717"/>
                  </a:cubicBezTo>
                  <a:cubicBezTo>
                    <a:pt x="517" y="703"/>
                    <a:pt x="515" y="693"/>
                    <a:pt x="515" y="687"/>
                  </a:cubicBezTo>
                  <a:cubicBezTo>
                    <a:pt x="513" y="663"/>
                    <a:pt x="462" y="574"/>
                    <a:pt x="449" y="573"/>
                  </a:cubicBezTo>
                  <a:lnTo>
                    <a:pt x="449" y="573"/>
                  </a:lnTo>
                  <a:cubicBezTo>
                    <a:pt x="432" y="573"/>
                    <a:pt x="393" y="538"/>
                    <a:pt x="335" y="481"/>
                  </a:cubicBezTo>
                  <a:cubicBezTo>
                    <a:pt x="329" y="475"/>
                    <a:pt x="324" y="470"/>
                    <a:pt x="321" y="468"/>
                  </a:cubicBezTo>
                  <a:cubicBezTo>
                    <a:pt x="313" y="460"/>
                    <a:pt x="310" y="450"/>
                    <a:pt x="306" y="441"/>
                  </a:cubicBezTo>
                  <a:cubicBezTo>
                    <a:pt x="303" y="430"/>
                    <a:pt x="299" y="419"/>
                    <a:pt x="288" y="409"/>
                  </a:cubicBezTo>
                  <a:cubicBezTo>
                    <a:pt x="261" y="387"/>
                    <a:pt x="262" y="330"/>
                    <a:pt x="266" y="300"/>
                  </a:cubicBezTo>
                  <a:cubicBezTo>
                    <a:pt x="270" y="279"/>
                    <a:pt x="287" y="267"/>
                    <a:pt x="301" y="257"/>
                  </a:cubicBezTo>
                  <a:cubicBezTo>
                    <a:pt x="312" y="249"/>
                    <a:pt x="321" y="243"/>
                    <a:pt x="320" y="235"/>
                  </a:cubicBezTo>
                  <a:cubicBezTo>
                    <a:pt x="320" y="216"/>
                    <a:pt x="323" y="202"/>
                    <a:pt x="331" y="194"/>
                  </a:cubicBezTo>
                  <a:cubicBezTo>
                    <a:pt x="337" y="187"/>
                    <a:pt x="345" y="184"/>
                    <a:pt x="355" y="183"/>
                  </a:cubicBezTo>
                  <a:cubicBezTo>
                    <a:pt x="377" y="182"/>
                    <a:pt x="400" y="164"/>
                    <a:pt x="410" y="147"/>
                  </a:cubicBezTo>
                  <a:cubicBezTo>
                    <a:pt x="411" y="146"/>
                    <a:pt x="412" y="144"/>
                    <a:pt x="413" y="143"/>
                  </a:cubicBezTo>
                  <a:cubicBezTo>
                    <a:pt x="413" y="143"/>
                    <a:pt x="413" y="144"/>
                    <a:pt x="412" y="143"/>
                  </a:cubicBezTo>
                  <a:cubicBezTo>
                    <a:pt x="412" y="143"/>
                    <a:pt x="412" y="142"/>
                    <a:pt x="411" y="142"/>
                  </a:cubicBezTo>
                  <a:cubicBezTo>
                    <a:pt x="410" y="141"/>
                    <a:pt x="409" y="140"/>
                    <a:pt x="409" y="140"/>
                  </a:cubicBezTo>
                  <a:cubicBezTo>
                    <a:pt x="408" y="139"/>
                    <a:pt x="408" y="139"/>
                    <a:pt x="408" y="139"/>
                  </a:cubicBezTo>
                  <a:cubicBezTo>
                    <a:pt x="407" y="139"/>
                    <a:pt x="407" y="138"/>
                    <a:pt x="406" y="138"/>
                  </a:cubicBezTo>
                  <a:lnTo>
                    <a:pt x="406" y="138"/>
                  </a:lnTo>
                  <a:lnTo>
                    <a:pt x="405" y="138"/>
                  </a:lnTo>
                  <a:cubicBezTo>
                    <a:pt x="384" y="135"/>
                    <a:pt x="325" y="94"/>
                    <a:pt x="325" y="75"/>
                  </a:cubicBezTo>
                  <a:cubicBezTo>
                    <a:pt x="325" y="69"/>
                    <a:pt x="327" y="64"/>
                    <a:pt x="329" y="59"/>
                  </a:cubicBezTo>
                  <a:cubicBezTo>
                    <a:pt x="331" y="53"/>
                    <a:pt x="334" y="47"/>
                    <a:pt x="332" y="44"/>
                  </a:cubicBezTo>
                  <a:cubicBezTo>
                    <a:pt x="330" y="41"/>
                    <a:pt x="326" y="37"/>
                    <a:pt x="309" y="35"/>
                  </a:cubicBezTo>
                  <a:cubicBezTo>
                    <a:pt x="267" y="30"/>
                    <a:pt x="254" y="15"/>
                    <a:pt x="246" y="5"/>
                  </a:cubicBezTo>
                  <a:cubicBezTo>
                    <a:pt x="245" y="3"/>
                    <a:pt x="244" y="2"/>
                    <a:pt x="242" y="0"/>
                  </a:cubicBezTo>
                  <a:lnTo>
                    <a:pt x="242" y="0"/>
                  </a:lnTo>
                  <a:cubicBezTo>
                    <a:pt x="230" y="0"/>
                    <a:pt x="201" y="21"/>
                    <a:pt x="192" y="38"/>
                  </a:cubicBezTo>
                  <a:cubicBezTo>
                    <a:pt x="187" y="46"/>
                    <a:pt x="182" y="50"/>
                    <a:pt x="175" y="50"/>
                  </a:cubicBezTo>
                  <a:cubicBezTo>
                    <a:pt x="171" y="50"/>
                    <a:pt x="168" y="49"/>
                    <a:pt x="164" y="48"/>
                  </a:cubicBezTo>
                  <a:cubicBezTo>
                    <a:pt x="157" y="46"/>
                    <a:pt x="147" y="44"/>
                    <a:pt x="138" y="50"/>
                  </a:cubicBezTo>
                  <a:cubicBezTo>
                    <a:pt x="133" y="53"/>
                    <a:pt x="127" y="54"/>
                    <a:pt x="120" y="54"/>
                  </a:cubicBezTo>
                  <a:cubicBezTo>
                    <a:pt x="111" y="54"/>
                    <a:pt x="102" y="51"/>
                    <a:pt x="94" y="48"/>
                  </a:cubicBezTo>
                  <a:cubicBezTo>
                    <a:pt x="89" y="46"/>
                    <a:pt x="84" y="44"/>
                    <a:pt x="80" y="44"/>
                  </a:cubicBezTo>
                  <a:cubicBezTo>
                    <a:pt x="78" y="44"/>
                    <a:pt x="76" y="44"/>
                    <a:pt x="74" y="47"/>
                  </a:cubicBezTo>
                  <a:cubicBezTo>
                    <a:pt x="70" y="54"/>
                    <a:pt x="64" y="58"/>
                    <a:pt x="56" y="58"/>
                  </a:cubicBezTo>
                  <a:cubicBezTo>
                    <a:pt x="51" y="58"/>
                    <a:pt x="45" y="56"/>
                    <a:pt x="39" y="54"/>
                  </a:cubicBezTo>
                  <a:cubicBezTo>
                    <a:pt x="29" y="51"/>
                    <a:pt x="21" y="49"/>
                    <a:pt x="16" y="54"/>
                  </a:cubicBezTo>
                  <a:cubicBezTo>
                    <a:pt x="14" y="57"/>
                    <a:pt x="12" y="59"/>
                    <a:pt x="10" y="61"/>
                  </a:cubicBezTo>
                  <a:cubicBezTo>
                    <a:pt x="7" y="64"/>
                    <a:pt x="3" y="66"/>
                    <a:pt x="0" y="68"/>
                  </a:cubicBezTo>
                  <a:lnTo>
                    <a:pt x="0" y="68"/>
                  </a:lnTo>
                  <a:cubicBezTo>
                    <a:pt x="3" y="72"/>
                    <a:pt x="6" y="75"/>
                    <a:pt x="9" y="78"/>
                  </a:cubicBezTo>
                  <a:cubicBezTo>
                    <a:pt x="10" y="79"/>
                    <a:pt x="11" y="80"/>
                    <a:pt x="12" y="82"/>
                  </a:cubicBezTo>
                  <a:cubicBezTo>
                    <a:pt x="14" y="84"/>
                    <a:pt x="15" y="86"/>
                    <a:pt x="17" y="88"/>
                  </a:cubicBezTo>
                  <a:cubicBezTo>
                    <a:pt x="18" y="90"/>
                    <a:pt x="19" y="92"/>
                    <a:pt x="20" y="93"/>
                  </a:cubicBezTo>
                  <a:cubicBezTo>
                    <a:pt x="21" y="95"/>
                    <a:pt x="22" y="96"/>
                    <a:pt x="22" y="98"/>
                  </a:cubicBezTo>
                  <a:cubicBezTo>
                    <a:pt x="24" y="101"/>
                    <a:pt x="24" y="104"/>
                    <a:pt x="24" y="107"/>
                  </a:cubicBezTo>
                  <a:cubicBezTo>
                    <a:pt x="24" y="113"/>
                    <a:pt x="32" y="121"/>
                    <a:pt x="40" y="128"/>
                  </a:cubicBezTo>
                  <a:cubicBezTo>
                    <a:pt x="51" y="138"/>
                    <a:pt x="63" y="150"/>
                    <a:pt x="63" y="165"/>
                  </a:cubicBezTo>
                  <a:cubicBezTo>
                    <a:pt x="63" y="167"/>
                    <a:pt x="63" y="169"/>
                    <a:pt x="64" y="170"/>
                  </a:cubicBezTo>
                  <a:cubicBezTo>
                    <a:pt x="64" y="171"/>
                    <a:pt x="65" y="172"/>
                    <a:pt x="65" y="173"/>
                  </a:cubicBezTo>
                  <a:cubicBezTo>
                    <a:pt x="66" y="174"/>
                    <a:pt x="67" y="175"/>
                    <a:pt x="68" y="176"/>
                  </a:cubicBezTo>
                  <a:cubicBezTo>
                    <a:pt x="68" y="176"/>
                    <a:pt x="69" y="177"/>
                    <a:pt x="69" y="178"/>
                  </a:cubicBezTo>
                  <a:cubicBezTo>
                    <a:pt x="70" y="179"/>
                    <a:pt x="72" y="180"/>
                    <a:pt x="73" y="181"/>
                  </a:cubicBezTo>
                  <a:lnTo>
                    <a:pt x="74" y="182"/>
                  </a:lnTo>
                  <a:cubicBezTo>
                    <a:pt x="75" y="183"/>
                    <a:pt x="77" y="184"/>
                    <a:pt x="79" y="185"/>
                  </a:cubicBezTo>
                  <a:cubicBezTo>
                    <a:pt x="83" y="188"/>
                    <a:pt x="87" y="190"/>
                    <a:pt x="91" y="192"/>
                  </a:cubicBezTo>
                  <a:lnTo>
                    <a:pt x="91" y="192"/>
                  </a:lnTo>
                  <a:cubicBezTo>
                    <a:pt x="94" y="193"/>
                    <a:pt x="97" y="194"/>
                    <a:pt x="100" y="194"/>
                  </a:cubicBezTo>
                  <a:lnTo>
                    <a:pt x="101" y="194"/>
                  </a:lnTo>
                  <a:cubicBezTo>
                    <a:pt x="104" y="195"/>
                    <a:pt x="107" y="195"/>
                    <a:pt x="109" y="195"/>
                  </a:cubicBezTo>
                  <a:cubicBezTo>
                    <a:pt x="114" y="195"/>
                    <a:pt x="116" y="194"/>
                    <a:pt x="117" y="194"/>
                  </a:cubicBezTo>
                  <a:cubicBezTo>
                    <a:pt x="124" y="189"/>
                    <a:pt x="136" y="184"/>
                    <a:pt x="148" y="184"/>
                  </a:cubicBezTo>
                  <a:cubicBezTo>
                    <a:pt x="165" y="184"/>
                    <a:pt x="176" y="194"/>
                    <a:pt x="179" y="212"/>
                  </a:cubicBezTo>
                  <a:cubicBezTo>
                    <a:pt x="181" y="228"/>
                    <a:pt x="187" y="236"/>
                    <a:pt x="192" y="243"/>
                  </a:cubicBezTo>
                  <a:cubicBezTo>
                    <a:pt x="198" y="250"/>
                    <a:pt x="203" y="258"/>
                    <a:pt x="203" y="271"/>
                  </a:cubicBezTo>
                  <a:cubicBezTo>
                    <a:pt x="203" y="289"/>
                    <a:pt x="186" y="292"/>
                    <a:pt x="172" y="294"/>
                  </a:cubicBezTo>
                  <a:cubicBezTo>
                    <a:pt x="160" y="296"/>
                    <a:pt x="148" y="299"/>
                    <a:pt x="145" y="307"/>
                  </a:cubicBezTo>
                  <a:cubicBezTo>
                    <a:pt x="141" y="316"/>
                    <a:pt x="169" y="332"/>
                    <a:pt x="187" y="342"/>
                  </a:cubicBezTo>
                  <a:cubicBezTo>
                    <a:pt x="212" y="357"/>
                    <a:pt x="227" y="366"/>
                    <a:pt x="227" y="378"/>
                  </a:cubicBezTo>
                  <a:cubicBezTo>
                    <a:pt x="227" y="387"/>
                    <a:pt x="236" y="399"/>
                    <a:pt x="245" y="411"/>
                  </a:cubicBezTo>
                  <a:cubicBezTo>
                    <a:pt x="253" y="421"/>
                    <a:pt x="261" y="432"/>
                    <a:pt x="266" y="443"/>
                  </a:cubicBezTo>
                  <a:cubicBezTo>
                    <a:pt x="270" y="453"/>
                    <a:pt x="281" y="465"/>
                    <a:pt x="293" y="477"/>
                  </a:cubicBezTo>
                  <a:cubicBezTo>
                    <a:pt x="308" y="493"/>
                    <a:pt x="323" y="509"/>
                    <a:pt x="329" y="526"/>
                  </a:cubicBezTo>
                  <a:cubicBezTo>
                    <a:pt x="334" y="543"/>
                    <a:pt x="353" y="555"/>
                    <a:pt x="369" y="566"/>
                  </a:cubicBezTo>
                  <a:cubicBezTo>
                    <a:pt x="377" y="571"/>
                    <a:pt x="385" y="576"/>
                    <a:pt x="390" y="581"/>
                  </a:cubicBezTo>
                  <a:cubicBezTo>
                    <a:pt x="403" y="594"/>
                    <a:pt x="408" y="619"/>
                    <a:pt x="408" y="642"/>
                  </a:cubicBezTo>
                  <a:cubicBezTo>
                    <a:pt x="408" y="649"/>
                    <a:pt x="407" y="657"/>
                    <a:pt x="406" y="664"/>
                  </a:cubicBezTo>
                  <a:cubicBezTo>
                    <a:pt x="405" y="672"/>
                    <a:pt x="404" y="683"/>
                    <a:pt x="404" y="694"/>
                  </a:cubicBezTo>
                  <a:cubicBezTo>
                    <a:pt x="404" y="695"/>
                    <a:pt x="404" y="696"/>
                    <a:pt x="404" y="698"/>
                  </a:cubicBezTo>
                  <a:cubicBezTo>
                    <a:pt x="404" y="700"/>
                    <a:pt x="404" y="702"/>
                    <a:pt x="404" y="704"/>
                  </a:cubicBezTo>
                  <a:cubicBezTo>
                    <a:pt x="404" y="706"/>
                    <a:pt x="404" y="708"/>
                    <a:pt x="405" y="710"/>
                  </a:cubicBezTo>
                  <a:cubicBezTo>
                    <a:pt x="405" y="713"/>
                    <a:pt x="405" y="717"/>
                    <a:pt x="406" y="720"/>
                  </a:cubicBezTo>
                  <a:cubicBezTo>
                    <a:pt x="406" y="721"/>
                    <a:pt x="406" y="722"/>
                    <a:pt x="406" y="723"/>
                  </a:cubicBezTo>
                  <a:cubicBezTo>
                    <a:pt x="407" y="728"/>
                    <a:pt x="408" y="733"/>
                    <a:pt x="409" y="738"/>
                  </a:cubicBezTo>
                  <a:cubicBezTo>
                    <a:pt x="409" y="739"/>
                    <a:pt x="409" y="739"/>
                    <a:pt x="410" y="740"/>
                  </a:cubicBezTo>
                  <a:cubicBezTo>
                    <a:pt x="411" y="744"/>
                    <a:pt x="412" y="749"/>
                    <a:pt x="414" y="753"/>
                  </a:cubicBezTo>
                  <a:cubicBezTo>
                    <a:pt x="414" y="754"/>
                    <a:pt x="414" y="755"/>
                    <a:pt x="415" y="756"/>
                  </a:cubicBezTo>
                  <a:cubicBezTo>
                    <a:pt x="416" y="760"/>
                    <a:pt x="418" y="764"/>
                    <a:pt x="420" y="768"/>
                  </a:cubicBezTo>
                  <a:cubicBezTo>
                    <a:pt x="420" y="769"/>
                    <a:pt x="421" y="770"/>
                    <a:pt x="421" y="771"/>
                  </a:cubicBezTo>
                  <a:cubicBezTo>
                    <a:pt x="424" y="776"/>
                    <a:pt x="426" y="780"/>
                    <a:pt x="429" y="784"/>
                  </a:cubicBezTo>
                  <a:lnTo>
                    <a:pt x="429" y="785"/>
                  </a:lnTo>
                  <a:cubicBezTo>
                    <a:pt x="446" y="810"/>
                    <a:pt x="436" y="828"/>
                    <a:pt x="421" y="843"/>
                  </a:cubicBezTo>
                  <a:cubicBezTo>
                    <a:pt x="414" y="849"/>
                    <a:pt x="406" y="855"/>
                    <a:pt x="399" y="860"/>
                  </a:cubicBezTo>
                  <a:cubicBezTo>
                    <a:pt x="390" y="867"/>
                    <a:pt x="381" y="873"/>
                    <a:pt x="376" y="879"/>
                  </a:cubicBezTo>
                  <a:cubicBezTo>
                    <a:pt x="371" y="885"/>
                    <a:pt x="368" y="892"/>
                    <a:pt x="365" y="899"/>
                  </a:cubicBezTo>
                  <a:cubicBezTo>
                    <a:pt x="359" y="913"/>
                    <a:pt x="353" y="928"/>
                    <a:pt x="327" y="928"/>
                  </a:cubicBezTo>
                  <a:cubicBezTo>
                    <a:pt x="320" y="928"/>
                    <a:pt x="312" y="927"/>
                    <a:pt x="302" y="925"/>
                  </a:cubicBezTo>
                  <a:cubicBezTo>
                    <a:pt x="292" y="922"/>
                    <a:pt x="286" y="923"/>
                    <a:pt x="286" y="923"/>
                  </a:cubicBezTo>
                  <a:cubicBezTo>
                    <a:pt x="284" y="927"/>
                    <a:pt x="292" y="941"/>
                    <a:pt x="297" y="948"/>
                  </a:cubicBezTo>
                  <a:cubicBezTo>
                    <a:pt x="306" y="964"/>
                    <a:pt x="314" y="979"/>
                    <a:pt x="309" y="989"/>
                  </a:cubicBezTo>
                  <a:cubicBezTo>
                    <a:pt x="306" y="995"/>
                    <a:pt x="299" y="998"/>
                    <a:pt x="290" y="998"/>
                  </a:cubicBezTo>
                  <a:cubicBezTo>
                    <a:pt x="279" y="998"/>
                    <a:pt x="266" y="995"/>
                    <a:pt x="253" y="992"/>
                  </a:cubicBezTo>
                  <a:cubicBezTo>
                    <a:pt x="242" y="989"/>
                    <a:pt x="232" y="987"/>
                    <a:pt x="226" y="987"/>
                  </a:cubicBezTo>
                  <a:cubicBezTo>
                    <a:pt x="223" y="987"/>
                    <a:pt x="222" y="987"/>
                    <a:pt x="222" y="987"/>
                  </a:cubicBezTo>
                  <a:cubicBezTo>
                    <a:pt x="222" y="988"/>
                    <a:pt x="222" y="989"/>
                    <a:pt x="222" y="990"/>
                  </a:cubicBezTo>
                  <a:lnTo>
                    <a:pt x="222" y="991"/>
                  </a:lnTo>
                  <a:cubicBezTo>
                    <a:pt x="221" y="992"/>
                    <a:pt x="221" y="993"/>
                    <a:pt x="221" y="994"/>
                  </a:cubicBezTo>
                  <a:cubicBezTo>
                    <a:pt x="221" y="994"/>
                    <a:pt x="220" y="994"/>
                    <a:pt x="220" y="995"/>
                  </a:cubicBezTo>
                  <a:cubicBezTo>
                    <a:pt x="220" y="996"/>
                    <a:pt x="219" y="996"/>
                    <a:pt x="219" y="997"/>
                  </a:cubicBezTo>
                  <a:cubicBezTo>
                    <a:pt x="218" y="998"/>
                    <a:pt x="218" y="999"/>
                    <a:pt x="217" y="999"/>
                  </a:cubicBezTo>
                  <a:cubicBezTo>
                    <a:pt x="216" y="1000"/>
                    <a:pt x="216" y="1001"/>
                    <a:pt x="215" y="1002"/>
                  </a:cubicBezTo>
                  <a:cubicBezTo>
                    <a:pt x="214" y="1003"/>
                    <a:pt x="213" y="1003"/>
                    <a:pt x="212" y="1004"/>
                  </a:cubicBezTo>
                  <a:cubicBezTo>
                    <a:pt x="211" y="1005"/>
                    <a:pt x="210" y="1006"/>
                    <a:pt x="209" y="1007"/>
                  </a:cubicBezTo>
                  <a:cubicBezTo>
                    <a:pt x="208" y="1008"/>
                    <a:pt x="207" y="1009"/>
                    <a:pt x="205" y="1010"/>
                  </a:cubicBezTo>
                  <a:cubicBezTo>
                    <a:pt x="204" y="1011"/>
                    <a:pt x="202" y="1012"/>
                    <a:pt x="200" y="1013"/>
                  </a:cubicBezTo>
                  <a:cubicBezTo>
                    <a:pt x="199" y="1014"/>
                    <a:pt x="197" y="1015"/>
                    <a:pt x="196" y="1016"/>
                  </a:cubicBezTo>
                  <a:cubicBezTo>
                    <a:pt x="194" y="1017"/>
                    <a:pt x="192" y="1018"/>
                    <a:pt x="189" y="1020"/>
                  </a:cubicBezTo>
                  <a:cubicBezTo>
                    <a:pt x="188" y="1021"/>
                    <a:pt x="186" y="1022"/>
                    <a:pt x="184" y="1023"/>
                  </a:cubicBezTo>
                  <a:cubicBezTo>
                    <a:pt x="182" y="1024"/>
                    <a:pt x="181" y="1025"/>
                    <a:pt x="179" y="1025"/>
                  </a:cubicBezTo>
                  <a:cubicBezTo>
                    <a:pt x="185" y="1031"/>
                    <a:pt x="192" y="1035"/>
                    <a:pt x="200" y="1040"/>
                  </a:cubicBezTo>
                  <a:lnTo>
                    <a:pt x="206" y="1044"/>
                  </a:lnTo>
                  <a:cubicBezTo>
                    <a:pt x="211" y="1047"/>
                    <a:pt x="213" y="1050"/>
                    <a:pt x="214" y="1054"/>
                  </a:cubicBezTo>
                  <a:cubicBezTo>
                    <a:pt x="215" y="1061"/>
                    <a:pt x="210" y="1068"/>
                    <a:pt x="204" y="1076"/>
                  </a:cubicBezTo>
                  <a:cubicBezTo>
                    <a:pt x="197" y="1086"/>
                    <a:pt x="187" y="1099"/>
                    <a:pt x="188" y="1115"/>
                  </a:cubicBezTo>
                  <a:cubicBezTo>
                    <a:pt x="189" y="1136"/>
                    <a:pt x="199" y="1147"/>
                    <a:pt x="208" y="1147"/>
                  </a:cubicBezTo>
                  <a:cubicBezTo>
                    <a:pt x="211" y="1147"/>
                    <a:pt x="214" y="1145"/>
                    <a:pt x="215" y="1143"/>
                  </a:cubicBezTo>
                  <a:cubicBezTo>
                    <a:pt x="226" y="1128"/>
                    <a:pt x="268" y="1094"/>
                    <a:pt x="287" y="1087"/>
                  </a:cubicBezTo>
                  <a:cubicBezTo>
                    <a:pt x="291" y="1086"/>
                    <a:pt x="292" y="1084"/>
                    <a:pt x="292" y="1076"/>
                  </a:cubicBezTo>
                  <a:cubicBezTo>
                    <a:pt x="292" y="1070"/>
                    <a:pt x="292" y="1058"/>
                    <a:pt x="306" y="1058"/>
                  </a:cubicBezTo>
                  <a:lnTo>
                    <a:pt x="308" y="1058"/>
                  </a:lnTo>
                  <a:cubicBezTo>
                    <a:pt x="313" y="1058"/>
                    <a:pt x="315" y="1054"/>
                    <a:pt x="317" y="1041"/>
                  </a:cubicBezTo>
                  <a:cubicBezTo>
                    <a:pt x="318" y="1034"/>
                    <a:pt x="319" y="1026"/>
                    <a:pt x="322" y="1020"/>
                  </a:cubicBezTo>
                  <a:cubicBezTo>
                    <a:pt x="329" y="1009"/>
                    <a:pt x="338" y="1007"/>
                    <a:pt x="346" y="1007"/>
                  </a:cubicBezTo>
                  <a:cubicBezTo>
                    <a:pt x="350" y="1007"/>
                    <a:pt x="354" y="1008"/>
                    <a:pt x="359" y="1008"/>
                  </a:cubicBezTo>
                  <a:cubicBezTo>
                    <a:pt x="364" y="1009"/>
                    <a:pt x="369" y="1009"/>
                    <a:pt x="375" y="1009"/>
                  </a:cubicBezTo>
                  <a:lnTo>
                    <a:pt x="375" y="1009"/>
                  </a:lnTo>
                  <a:cubicBezTo>
                    <a:pt x="400" y="1009"/>
                    <a:pt x="435" y="987"/>
                    <a:pt x="469" y="965"/>
                  </a:cubicBezTo>
                  <a:lnTo>
                    <a:pt x="475" y="96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7" name="Freeform 86">
              <a:extLst>
                <a:ext uri="{FF2B5EF4-FFF2-40B4-BE49-F238E27FC236}">
                  <a16:creationId xmlns:a16="http://schemas.microsoft.com/office/drawing/2014/main" id="{4F7F6516-FA7B-4959-92EE-8419D075E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1169" y="3934450"/>
              <a:ext cx="1879" cy="3758"/>
            </a:xfrm>
            <a:custGeom>
              <a:avLst/>
              <a:gdLst>
                <a:gd name="T0" fmla="*/ 0 w 6"/>
                <a:gd name="T1" fmla="*/ 0 h 7"/>
                <a:gd name="T2" fmla="*/ 5 w 6"/>
                <a:gd name="T3" fmla="*/ 6 h 7"/>
                <a:gd name="T4" fmla="*/ 5 w 6"/>
                <a:gd name="T5" fmla="*/ 6 h 7"/>
                <a:gd name="T6" fmla="*/ 5 w 6"/>
                <a:gd name="T7" fmla="*/ 6 h 7"/>
                <a:gd name="T8" fmla="*/ 1 w 6"/>
                <a:gd name="T9" fmla="*/ 0 h 7"/>
                <a:gd name="T10" fmla="*/ 0 w 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ubicBezTo>
                    <a:pt x="3" y="4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8" name="Freeform 87">
              <a:extLst>
                <a:ext uri="{FF2B5EF4-FFF2-40B4-BE49-F238E27FC236}">
                  <a16:creationId xmlns:a16="http://schemas.microsoft.com/office/drawing/2014/main" id="{46B0A528-B002-4869-A60D-7BA6BD98B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5404" y="3799162"/>
              <a:ext cx="184145" cy="133410"/>
            </a:xfrm>
            <a:custGeom>
              <a:avLst/>
              <a:gdLst>
                <a:gd name="T0" fmla="*/ 204 w 430"/>
                <a:gd name="T1" fmla="*/ 283 h 313"/>
                <a:gd name="T2" fmla="*/ 249 w 430"/>
                <a:gd name="T3" fmla="*/ 276 h 313"/>
                <a:gd name="T4" fmla="*/ 291 w 430"/>
                <a:gd name="T5" fmla="*/ 280 h 313"/>
                <a:gd name="T6" fmla="*/ 269 w 430"/>
                <a:gd name="T7" fmla="*/ 213 h 313"/>
                <a:gd name="T8" fmla="*/ 320 w 430"/>
                <a:gd name="T9" fmla="*/ 213 h 313"/>
                <a:gd name="T10" fmla="*/ 360 w 430"/>
                <a:gd name="T11" fmla="*/ 168 h 313"/>
                <a:gd name="T12" fmla="*/ 413 w 430"/>
                <a:gd name="T13" fmla="*/ 88 h 313"/>
                <a:gd name="T14" fmla="*/ 385 w 430"/>
                <a:gd name="T15" fmla="*/ 0 h 313"/>
                <a:gd name="T16" fmla="*/ 372 w 430"/>
                <a:gd name="T17" fmla="*/ 6 h 313"/>
                <a:gd name="T18" fmla="*/ 358 w 430"/>
                <a:gd name="T19" fmla="*/ 9 h 313"/>
                <a:gd name="T20" fmla="*/ 348 w 430"/>
                <a:gd name="T21" fmla="*/ 9 h 313"/>
                <a:gd name="T22" fmla="*/ 335 w 430"/>
                <a:gd name="T23" fmla="*/ 6 h 313"/>
                <a:gd name="T24" fmla="*/ 291 w 430"/>
                <a:gd name="T25" fmla="*/ 17 h 313"/>
                <a:gd name="T26" fmla="*/ 258 w 430"/>
                <a:gd name="T27" fmla="*/ 45 h 313"/>
                <a:gd name="T28" fmla="*/ 246 w 430"/>
                <a:gd name="T29" fmla="*/ 29 h 313"/>
                <a:gd name="T30" fmla="*/ 230 w 430"/>
                <a:gd name="T31" fmla="*/ 23 h 313"/>
                <a:gd name="T32" fmla="*/ 226 w 430"/>
                <a:gd name="T33" fmla="*/ 20 h 313"/>
                <a:gd name="T34" fmla="*/ 221 w 430"/>
                <a:gd name="T35" fmla="*/ 16 h 313"/>
                <a:gd name="T36" fmla="*/ 215 w 430"/>
                <a:gd name="T37" fmla="*/ 11 h 313"/>
                <a:gd name="T38" fmla="*/ 197 w 430"/>
                <a:gd name="T39" fmla="*/ 5 h 313"/>
                <a:gd name="T40" fmla="*/ 113 w 430"/>
                <a:gd name="T41" fmla="*/ 9 h 313"/>
                <a:gd name="T42" fmla="*/ 10 w 430"/>
                <a:gd name="T43" fmla="*/ 94 h 313"/>
                <a:gd name="T44" fmla="*/ 27 w 430"/>
                <a:gd name="T45" fmla="*/ 151 h 313"/>
                <a:gd name="T46" fmla="*/ 31 w 430"/>
                <a:gd name="T47" fmla="*/ 160 h 313"/>
                <a:gd name="T48" fmla="*/ 33 w 430"/>
                <a:gd name="T49" fmla="*/ 168 h 313"/>
                <a:gd name="T50" fmla="*/ 32 w 430"/>
                <a:gd name="T51" fmla="*/ 177 h 313"/>
                <a:gd name="T52" fmla="*/ 50 w 430"/>
                <a:gd name="T53" fmla="*/ 235 h 313"/>
                <a:gd name="T54" fmla="*/ 61 w 430"/>
                <a:gd name="T55" fmla="*/ 260 h 313"/>
                <a:gd name="T56" fmla="*/ 91 w 430"/>
                <a:gd name="T57" fmla="*/ 256 h 313"/>
                <a:gd name="T58" fmla="*/ 100 w 430"/>
                <a:gd name="T59" fmla="*/ 276 h 313"/>
                <a:gd name="T60" fmla="*/ 108 w 430"/>
                <a:gd name="T61" fmla="*/ 301 h 313"/>
                <a:gd name="T62" fmla="*/ 144 w 430"/>
                <a:gd name="T63" fmla="*/ 295 h 313"/>
                <a:gd name="T64" fmla="*/ 165 w 430"/>
                <a:gd name="T65" fmla="*/ 31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0" h="313">
                  <a:moveTo>
                    <a:pt x="165" y="312"/>
                  </a:moveTo>
                  <a:cubicBezTo>
                    <a:pt x="195" y="296"/>
                    <a:pt x="204" y="286"/>
                    <a:pt x="204" y="283"/>
                  </a:cubicBezTo>
                  <a:cubicBezTo>
                    <a:pt x="204" y="280"/>
                    <a:pt x="205" y="271"/>
                    <a:pt x="219" y="271"/>
                  </a:cubicBezTo>
                  <a:cubicBezTo>
                    <a:pt x="226" y="271"/>
                    <a:pt x="237" y="274"/>
                    <a:pt x="249" y="276"/>
                  </a:cubicBezTo>
                  <a:cubicBezTo>
                    <a:pt x="261" y="279"/>
                    <a:pt x="274" y="282"/>
                    <a:pt x="283" y="282"/>
                  </a:cubicBezTo>
                  <a:cubicBezTo>
                    <a:pt x="287" y="282"/>
                    <a:pt x="291" y="281"/>
                    <a:pt x="291" y="280"/>
                  </a:cubicBezTo>
                  <a:cubicBezTo>
                    <a:pt x="294" y="275"/>
                    <a:pt x="285" y="260"/>
                    <a:pt x="279" y="250"/>
                  </a:cubicBezTo>
                  <a:cubicBezTo>
                    <a:pt x="271" y="235"/>
                    <a:pt x="264" y="222"/>
                    <a:pt x="269" y="213"/>
                  </a:cubicBezTo>
                  <a:cubicBezTo>
                    <a:pt x="273" y="206"/>
                    <a:pt x="282" y="205"/>
                    <a:pt x="298" y="209"/>
                  </a:cubicBezTo>
                  <a:cubicBezTo>
                    <a:pt x="307" y="211"/>
                    <a:pt x="314" y="213"/>
                    <a:pt x="320" y="213"/>
                  </a:cubicBezTo>
                  <a:cubicBezTo>
                    <a:pt x="338" y="213"/>
                    <a:pt x="342" y="204"/>
                    <a:pt x="348" y="190"/>
                  </a:cubicBezTo>
                  <a:cubicBezTo>
                    <a:pt x="351" y="183"/>
                    <a:pt x="354" y="175"/>
                    <a:pt x="360" y="168"/>
                  </a:cubicBezTo>
                  <a:cubicBezTo>
                    <a:pt x="366" y="160"/>
                    <a:pt x="375" y="153"/>
                    <a:pt x="385" y="146"/>
                  </a:cubicBezTo>
                  <a:cubicBezTo>
                    <a:pt x="413" y="126"/>
                    <a:pt x="429" y="112"/>
                    <a:pt x="413" y="88"/>
                  </a:cubicBezTo>
                  <a:cubicBezTo>
                    <a:pt x="393" y="58"/>
                    <a:pt x="387" y="26"/>
                    <a:pt x="385" y="0"/>
                  </a:cubicBezTo>
                  <a:lnTo>
                    <a:pt x="385" y="0"/>
                  </a:lnTo>
                  <a:cubicBezTo>
                    <a:pt x="381" y="3"/>
                    <a:pt x="377" y="4"/>
                    <a:pt x="373" y="6"/>
                  </a:cubicBezTo>
                  <a:lnTo>
                    <a:pt x="372" y="6"/>
                  </a:lnTo>
                  <a:cubicBezTo>
                    <a:pt x="368" y="7"/>
                    <a:pt x="364" y="8"/>
                    <a:pt x="360" y="8"/>
                  </a:cubicBezTo>
                  <a:cubicBezTo>
                    <a:pt x="359" y="8"/>
                    <a:pt x="359" y="8"/>
                    <a:pt x="358" y="9"/>
                  </a:cubicBezTo>
                  <a:cubicBezTo>
                    <a:pt x="356" y="9"/>
                    <a:pt x="355" y="9"/>
                    <a:pt x="353" y="9"/>
                  </a:cubicBezTo>
                  <a:cubicBezTo>
                    <a:pt x="351" y="9"/>
                    <a:pt x="350" y="9"/>
                    <a:pt x="348" y="9"/>
                  </a:cubicBezTo>
                  <a:cubicBezTo>
                    <a:pt x="347" y="9"/>
                    <a:pt x="346" y="8"/>
                    <a:pt x="345" y="8"/>
                  </a:cubicBezTo>
                  <a:cubicBezTo>
                    <a:pt x="341" y="8"/>
                    <a:pt x="338" y="7"/>
                    <a:pt x="335" y="6"/>
                  </a:cubicBezTo>
                  <a:cubicBezTo>
                    <a:pt x="330" y="4"/>
                    <a:pt x="321" y="2"/>
                    <a:pt x="312" y="2"/>
                  </a:cubicBezTo>
                  <a:cubicBezTo>
                    <a:pt x="298" y="2"/>
                    <a:pt x="291" y="7"/>
                    <a:pt x="291" y="17"/>
                  </a:cubicBezTo>
                  <a:cubicBezTo>
                    <a:pt x="291" y="37"/>
                    <a:pt x="276" y="49"/>
                    <a:pt x="266" y="49"/>
                  </a:cubicBezTo>
                  <a:cubicBezTo>
                    <a:pt x="263" y="49"/>
                    <a:pt x="260" y="47"/>
                    <a:pt x="258" y="45"/>
                  </a:cubicBezTo>
                  <a:cubicBezTo>
                    <a:pt x="256" y="43"/>
                    <a:pt x="255" y="40"/>
                    <a:pt x="256" y="35"/>
                  </a:cubicBezTo>
                  <a:cubicBezTo>
                    <a:pt x="255" y="33"/>
                    <a:pt x="250" y="31"/>
                    <a:pt x="246" y="29"/>
                  </a:cubicBezTo>
                  <a:cubicBezTo>
                    <a:pt x="241" y="28"/>
                    <a:pt x="236" y="25"/>
                    <a:pt x="231" y="23"/>
                  </a:cubicBezTo>
                  <a:lnTo>
                    <a:pt x="230" y="23"/>
                  </a:lnTo>
                  <a:lnTo>
                    <a:pt x="230" y="23"/>
                  </a:lnTo>
                  <a:lnTo>
                    <a:pt x="226" y="20"/>
                  </a:lnTo>
                  <a:lnTo>
                    <a:pt x="226" y="20"/>
                  </a:lnTo>
                  <a:cubicBezTo>
                    <a:pt x="224" y="19"/>
                    <a:pt x="222" y="18"/>
                    <a:pt x="221" y="16"/>
                  </a:cubicBezTo>
                  <a:cubicBezTo>
                    <a:pt x="219" y="15"/>
                    <a:pt x="217" y="13"/>
                    <a:pt x="216" y="11"/>
                  </a:cubicBezTo>
                  <a:cubicBezTo>
                    <a:pt x="215" y="11"/>
                    <a:pt x="215" y="11"/>
                    <a:pt x="215" y="11"/>
                  </a:cubicBezTo>
                  <a:cubicBezTo>
                    <a:pt x="213" y="8"/>
                    <a:pt x="209" y="6"/>
                    <a:pt x="203" y="6"/>
                  </a:cubicBezTo>
                  <a:cubicBezTo>
                    <a:pt x="201" y="5"/>
                    <a:pt x="199" y="5"/>
                    <a:pt x="197" y="5"/>
                  </a:cubicBezTo>
                  <a:cubicBezTo>
                    <a:pt x="188" y="5"/>
                    <a:pt x="177" y="7"/>
                    <a:pt x="166" y="8"/>
                  </a:cubicBezTo>
                  <a:cubicBezTo>
                    <a:pt x="147" y="11"/>
                    <a:pt x="126" y="13"/>
                    <a:pt x="113" y="9"/>
                  </a:cubicBezTo>
                  <a:cubicBezTo>
                    <a:pt x="89" y="1"/>
                    <a:pt x="45" y="24"/>
                    <a:pt x="16" y="59"/>
                  </a:cubicBezTo>
                  <a:cubicBezTo>
                    <a:pt x="0" y="78"/>
                    <a:pt x="4" y="84"/>
                    <a:pt x="10" y="94"/>
                  </a:cubicBezTo>
                  <a:cubicBezTo>
                    <a:pt x="15" y="101"/>
                    <a:pt x="20" y="110"/>
                    <a:pt x="20" y="124"/>
                  </a:cubicBezTo>
                  <a:cubicBezTo>
                    <a:pt x="20" y="138"/>
                    <a:pt x="24" y="145"/>
                    <a:pt x="27" y="151"/>
                  </a:cubicBezTo>
                  <a:cubicBezTo>
                    <a:pt x="28" y="153"/>
                    <a:pt x="29" y="155"/>
                    <a:pt x="30" y="158"/>
                  </a:cubicBezTo>
                  <a:cubicBezTo>
                    <a:pt x="31" y="158"/>
                    <a:pt x="31" y="159"/>
                    <a:pt x="31" y="160"/>
                  </a:cubicBezTo>
                  <a:cubicBezTo>
                    <a:pt x="32" y="161"/>
                    <a:pt x="32" y="163"/>
                    <a:pt x="32" y="165"/>
                  </a:cubicBezTo>
                  <a:cubicBezTo>
                    <a:pt x="33" y="166"/>
                    <a:pt x="33" y="167"/>
                    <a:pt x="33" y="168"/>
                  </a:cubicBezTo>
                  <a:cubicBezTo>
                    <a:pt x="33" y="169"/>
                    <a:pt x="33" y="171"/>
                    <a:pt x="33" y="173"/>
                  </a:cubicBezTo>
                  <a:cubicBezTo>
                    <a:pt x="33" y="174"/>
                    <a:pt x="32" y="176"/>
                    <a:pt x="32" y="177"/>
                  </a:cubicBezTo>
                  <a:cubicBezTo>
                    <a:pt x="31" y="179"/>
                    <a:pt x="31" y="180"/>
                    <a:pt x="31" y="182"/>
                  </a:cubicBezTo>
                  <a:cubicBezTo>
                    <a:pt x="51" y="194"/>
                    <a:pt x="50" y="218"/>
                    <a:pt x="50" y="235"/>
                  </a:cubicBezTo>
                  <a:cubicBezTo>
                    <a:pt x="49" y="242"/>
                    <a:pt x="49" y="248"/>
                    <a:pt x="50" y="253"/>
                  </a:cubicBezTo>
                  <a:cubicBezTo>
                    <a:pt x="51" y="257"/>
                    <a:pt x="53" y="260"/>
                    <a:pt x="61" y="260"/>
                  </a:cubicBezTo>
                  <a:cubicBezTo>
                    <a:pt x="66" y="260"/>
                    <a:pt x="72" y="259"/>
                    <a:pt x="78" y="258"/>
                  </a:cubicBezTo>
                  <a:cubicBezTo>
                    <a:pt x="82" y="257"/>
                    <a:pt x="87" y="256"/>
                    <a:pt x="91" y="256"/>
                  </a:cubicBezTo>
                  <a:cubicBezTo>
                    <a:pt x="97" y="256"/>
                    <a:pt x="100" y="258"/>
                    <a:pt x="101" y="259"/>
                  </a:cubicBezTo>
                  <a:cubicBezTo>
                    <a:pt x="104" y="264"/>
                    <a:pt x="102" y="270"/>
                    <a:pt x="100" y="276"/>
                  </a:cubicBezTo>
                  <a:cubicBezTo>
                    <a:pt x="97" y="285"/>
                    <a:pt x="95" y="293"/>
                    <a:pt x="99" y="298"/>
                  </a:cubicBezTo>
                  <a:cubicBezTo>
                    <a:pt x="100" y="300"/>
                    <a:pt x="102" y="301"/>
                    <a:pt x="108" y="301"/>
                  </a:cubicBezTo>
                  <a:cubicBezTo>
                    <a:pt x="113" y="301"/>
                    <a:pt x="119" y="300"/>
                    <a:pt x="125" y="298"/>
                  </a:cubicBezTo>
                  <a:cubicBezTo>
                    <a:pt x="131" y="297"/>
                    <a:pt x="138" y="295"/>
                    <a:pt x="144" y="295"/>
                  </a:cubicBezTo>
                  <a:cubicBezTo>
                    <a:pt x="155" y="295"/>
                    <a:pt x="159" y="301"/>
                    <a:pt x="161" y="306"/>
                  </a:cubicBezTo>
                  <a:cubicBezTo>
                    <a:pt x="162" y="308"/>
                    <a:pt x="163" y="310"/>
                    <a:pt x="165" y="3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49" name="Freeform 88">
              <a:extLst>
                <a:ext uri="{FF2B5EF4-FFF2-40B4-BE49-F238E27FC236}">
                  <a16:creationId xmlns:a16="http://schemas.microsoft.com/office/drawing/2014/main" id="{EC75033A-0409-455A-A1DA-F48D7DFA9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2921" y="3878079"/>
              <a:ext cx="1879" cy="1879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4 w 5"/>
                <a:gd name="T7" fmla="*/ 2 h 3"/>
                <a:gd name="T8" fmla="*/ 3 w 5"/>
                <a:gd name="T9" fmla="*/ 1 h 3"/>
                <a:gd name="T10" fmla="*/ 1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0" name="Freeform 89">
              <a:extLst>
                <a:ext uri="{FF2B5EF4-FFF2-40B4-BE49-F238E27FC236}">
                  <a16:creationId xmlns:a16="http://schemas.microsoft.com/office/drawing/2014/main" id="{86273991-1BFE-40FF-AA73-C7250F127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38" y="3530465"/>
              <a:ext cx="233000" cy="283727"/>
            </a:xfrm>
            <a:custGeom>
              <a:avLst/>
              <a:gdLst>
                <a:gd name="T0" fmla="*/ 65 w 549"/>
                <a:gd name="T1" fmla="*/ 74 h 667"/>
                <a:gd name="T2" fmla="*/ 22 w 549"/>
                <a:gd name="T3" fmla="*/ 121 h 667"/>
                <a:gd name="T4" fmla="*/ 0 w 549"/>
                <a:gd name="T5" fmla="*/ 145 h 667"/>
                <a:gd name="T6" fmla="*/ 6 w 549"/>
                <a:gd name="T7" fmla="*/ 151 h 667"/>
                <a:gd name="T8" fmla="*/ 12 w 549"/>
                <a:gd name="T9" fmla="*/ 179 h 667"/>
                <a:gd name="T10" fmla="*/ 23 w 549"/>
                <a:gd name="T11" fmla="*/ 219 h 667"/>
                <a:gd name="T12" fmla="*/ 46 w 549"/>
                <a:gd name="T13" fmla="*/ 216 h 667"/>
                <a:gd name="T14" fmla="*/ 67 w 549"/>
                <a:gd name="T15" fmla="*/ 285 h 667"/>
                <a:gd name="T16" fmla="*/ 49 w 549"/>
                <a:gd name="T17" fmla="*/ 351 h 667"/>
                <a:gd name="T18" fmla="*/ 48 w 549"/>
                <a:gd name="T19" fmla="*/ 381 h 667"/>
                <a:gd name="T20" fmla="*/ 88 w 549"/>
                <a:gd name="T21" fmla="*/ 356 h 667"/>
                <a:gd name="T22" fmla="*/ 165 w 549"/>
                <a:gd name="T23" fmla="*/ 343 h 667"/>
                <a:gd name="T24" fmla="*/ 204 w 549"/>
                <a:gd name="T25" fmla="*/ 332 h 667"/>
                <a:gd name="T26" fmla="*/ 286 w 549"/>
                <a:gd name="T27" fmla="*/ 327 h 667"/>
                <a:gd name="T28" fmla="*/ 339 w 549"/>
                <a:gd name="T29" fmla="*/ 381 h 667"/>
                <a:gd name="T30" fmla="*/ 345 w 549"/>
                <a:gd name="T31" fmla="*/ 472 h 667"/>
                <a:gd name="T32" fmla="*/ 403 w 549"/>
                <a:gd name="T33" fmla="*/ 589 h 667"/>
                <a:gd name="T34" fmla="*/ 404 w 549"/>
                <a:gd name="T35" fmla="*/ 598 h 667"/>
                <a:gd name="T36" fmla="*/ 405 w 549"/>
                <a:gd name="T37" fmla="*/ 605 h 667"/>
                <a:gd name="T38" fmla="*/ 405 w 549"/>
                <a:gd name="T39" fmla="*/ 613 h 667"/>
                <a:gd name="T40" fmla="*/ 404 w 549"/>
                <a:gd name="T41" fmla="*/ 620 h 667"/>
                <a:gd name="T42" fmla="*/ 402 w 549"/>
                <a:gd name="T43" fmla="*/ 627 h 667"/>
                <a:gd name="T44" fmla="*/ 399 w 549"/>
                <a:gd name="T45" fmla="*/ 635 h 667"/>
                <a:gd name="T46" fmla="*/ 395 w 549"/>
                <a:gd name="T47" fmla="*/ 642 h 667"/>
                <a:gd name="T48" fmla="*/ 406 w 549"/>
                <a:gd name="T49" fmla="*/ 648 h 667"/>
                <a:gd name="T50" fmla="*/ 435 w 549"/>
                <a:gd name="T51" fmla="*/ 647 h 667"/>
                <a:gd name="T52" fmla="*/ 495 w 549"/>
                <a:gd name="T53" fmla="*/ 625 h 667"/>
                <a:gd name="T54" fmla="*/ 541 w 549"/>
                <a:gd name="T55" fmla="*/ 617 h 667"/>
                <a:gd name="T56" fmla="*/ 535 w 549"/>
                <a:gd name="T57" fmla="*/ 521 h 667"/>
                <a:gd name="T58" fmla="*/ 512 w 549"/>
                <a:gd name="T59" fmla="*/ 502 h 667"/>
                <a:gd name="T60" fmla="*/ 433 w 549"/>
                <a:gd name="T61" fmla="*/ 412 h 667"/>
                <a:gd name="T62" fmla="*/ 385 w 549"/>
                <a:gd name="T63" fmla="*/ 344 h 667"/>
                <a:gd name="T64" fmla="*/ 330 w 549"/>
                <a:gd name="T65" fmla="*/ 278 h 667"/>
                <a:gd name="T66" fmla="*/ 319 w 549"/>
                <a:gd name="T67" fmla="*/ 208 h 667"/>
                <a:gd name="T68" fmla="*/ 332 w 549"/>
                <a:gd name="T69" fmla="*/ 176 h 667"/>
                <a:gd name="T70" fmla="*/ 297 w 549"/>
                <a:gd name="T71" fmla="*/ 122 h 667"/>
                <a:gd name="T72" fmla="*/ 221 w 549"/>
                <a:gd name="T73" fmla="*/ 122 h 667"/>
                <a:gd name="T74" fmla="*/ 181 w 549"/>
                <a:gd name="T75" fmla="*/ 63 h 667"/>
                <a:gd name="T76" fmla="*/ 140 w 549"/>
                <a:gd name="T77" fmla="*/ 2 h 667"/>
                <a:gd name="T78" fmla="*/ 112 w 549"/>
                <a:gd name="T79" fmla="*/ 3 h 667"/>
                <a:gd name="T80" fmla="*/ 106 w 549"/>
                <a:gd name="T81" fmla="*/ 0 h 667"/>
                <a:gd name="T82" fmla="*/ 100 w 549"/>
                <a:gd name="T83" fmla="*/ 18 h 667"/>
                <a:gd name="T84" fmla="*/ 112 w 549"/>
                <a:gd name="T85" fmla="*/ 9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9" h="667">
                  <a:moveTo>
                    <a:pt x="93" y="100"/>
                  </a:moveTo>
                  <a:cubicBezTo>
                    <a:pt x="78" y="96"/>
                    <a:pt x="71" y="83"/>
                    <a:pt x="65" y="74"/>
                  </a:cubicBezTo>
                  <a:cubicBezTo>
                    <a:pt x="63" y="70"/>
                    <a:pt x="60" y="65"/>
                    <a:pt x="58" y="64"/>
                  </a:cubicBezTo>
                  <a:cubicBezTo>
                    <a:pt x="43" y="81"/>
                    <a:pt x="22" y="110"/>
                    <a:pt x="22" y="121"/>
                  </a:cubicBezTo>
                  <a:cubicBezTo>
                    <a:pt x="22" y="134"/>
                    <a:pt x="10" y="140"/>
                    <a:pt x="0" y="145"/>
                  </a:cubicBezTo>
                  <a:lnTo>
                    <a:pt x="0" y="145"/>
                  </a:lnTo>
                  <a:cubicBezTo>
                    <a:pt x="2" y="147"/>
                    <a:pt x="4" y="149"/>
                    <a:pt x="5" y="150"/>
                  </a:cubicBezTo>
                  <a:cubicBezTo>
                    <a:pt x="6" y="150"/>
                    <a:pt x="6" y="151"/>
                    <a:pt x="6" y="151"/>
                  </a:cubicBezTo>
                  <a:cubicBezTo>
                    <a:pt x="7" y="153"/>
                    <a:pt x="9" y="154"/>
                    <a:pt x="9" y="155"/>
                  </a:cubicBezTo>
                  <a:cubicBezTo>
                    <a:pt x="13" y="161"/>
                    <a:pt x="13" y="169"/>
                    <a:pt x="12" y="179"/>
                  </a:cubicBezTo>
                  <a:cubicBezTo>
                    <a:pt x="12" y="190"/>
                    <a:pt x="11" y="203"/>
                    <a:pt x="16" y="214"/>
                  </a:cubicBezTo>
                  <a:cubicBezTo>
                    <a:pt x="18" y="218"/>
                    <a:pt x="19" y="219"/>
                    <a:pt x="23" y="219"/>
                  </a:cubicBezTo>
                  <a:cubicBezTo>
                    <a:pt x="26" y="219"/>
                    <a:pt x="29" y="218"/>
                    <a:pt x="33" y="217"/>
                  </a:cubicBezTo>
                  <a:cubicBezTo>
                    <a:pt x="37" y="217"/>
                    <a:pt x="42" y="216"/>
                    <a:pt x="46" y="216"/>
                  </a:cubicBezTo>
                  <a:cubicBezTo>
                    <a:pt x="57" y="216"/>
                    <a:pt x="65" y="222"/>
                    <a:pt x="69" y="235"/>
                  </a:cubicBezTo>
                  <a:cubicBezTo>
                    <a:pt x="75" y="255"/>
                    <a:pt x="71" y="271"/>
                    <a:pt x="67" y="285"/>
                  </a:cubicBezTo>
                  <a:cubicBezTo>
                    <a:pt x="65" y="295"/>
                    <a:pt x="62" y="305"/>
                    <a:pt x="62" y="318"/>
                  </a:cubicBezTo>
                  <a:cubicBezTo>
                    <a:pt x="62" y="335"/>
                    <a:pt x="55" y="344"/>
                    <a:pt x="49" y="351"/>
                  </a:cubicBezTo>
                  <a:cubicBezTo>
                    <a:pt x="44" y="358"/>
                    <a:pt x="40" y="363"/>
                    <a:pt x="43" y="375"/>
                  </a:cubicBezTo>
                  <a:cubicBezTo>
                    <a:pt x="44" y="381"/>
                    <a:pt x="46" y="381"/>
                    <a:pt x="48" y="381"/>
                  </a:cubicBezTo>
                  <a:cubicBezTo>
                    <a:pt x="49" y="381"/>
                    <a:pt x="50" y="381"/>
                    <a:pt x="52" y="381"/>
                  </a:cubicBezTo>
                  <a:cubicBezTo>
                    <a:pt x="61" y="378"/>
                    <a:pt x="76" y="366"/>
                    <a:pt x="88" y="356"/>
                  </a:cubicBezTo>
                  <a:cubicBezTo>
                    <a:pt x="93" y="353"/>
                    <a:pt x="97" y="349"/>
                    <a:pt x="102" y="345"/>
                  </a:cubicBezTo>
                  <a:cubicBezTo>
                    <a:pt x="127" y="326"/>
                    <a:pt x="152" y="326"/>
                    <a:pt x="165" y="343"/>
                  </a:cubicBezTo>
                  <a:cubicBezTo>
                    <a:pt x="168" y="347"/>
                    <a:pt x="173" y="347"/>
                    <a:pt x="176" y="347"/>
                  </a:cubicBezTo>
                  <a:cubicBezTo>
                    <a:pt x="187" y="347"/>
                    <a:pt x="201" y="340"/>
                    <a:pt x="204" y="332"/>
                  </a:cubicBezTo>
                  <a:cubicBezTo>
                    <a:pt x="209" y="319"/>
                    <a:pt x="230" y="313"/>
                    <a:pt x="248" y="313"/>
                  </a:cubicBezTo>
                  <a:cubicBezTo>
                    <a:pt x="264" y="313"/>
                    <a:pt x="278" y="318"/>
                    <a:pt x="286" y="327"/>
                  </a:cubicBezTo>
                  <a:cubicBezTo>
                    <a:pt x="288" y="330"/>
                    <a:pt x="291" y="333"/>
                    <a:pt x="293" y="336"/>
                  </a:cubicBezTo>
                  <a:cubicBezTo>
                    <a:pt x="307" y="353"/>
                    <a:pt x="321" y="370"/>
                    <a:pt x="339" y="381"/>
                  </a:cubicBezTo>
                  <a:cubicBezTo>
                    <a:pt x="355" y="390"/>
                    <a:pt x="350" y="413"/>
                    <a:pt x="345" y="436"/>
                  </a:cubicBezTo>
                  <a:cubicBezTo>
                    <a:pt x="343" y="450"/>
                    <a:pt x="339" y="470"/>
                    <a:pt x="345" y="472"/>
                  </a:cubicBezTo>
                  <a:cubicBezTo>
                    <a:pt x="369" y="479"/>
                    <a:pt x="405" y="517"/>
                    <a:pt x="401" y="559"/>
                  </a:cubicBezTo>
                  <a:cubicBezTo>
                    <a:pt x="400" y="570"/>
                    <a:pt x="402" y="580"/>
                    <a:pt x="403" y="589"/>
                  </a:cubicBezTo>
                  <a:cubicBezTo>
                    <a:pt x="403" y="591"/>
                    <a:pt x="404" y="594"/>
                    <a:pt x="404" y="596"/>
                  </a:cubicBezTo>
                  <a:cubicBezTo>
                    <a:pt x="404" y="596"/>
                    <a:pt x="404" y="597"/>
                    <a:pt x="404" y="598"/>
                  </a:cubicBezTo>
                  <a:cubicBezTo>
                    <a:pt x="404" y="599"/>
                    <a:pt x="405" y="601"/>
                    <a:pt x="405" y="603"/>
                  </a:cubicBezTo>
                  <a:cubicBezTo>
                    <a:pt x="405" y="604"/>
                    <a:pt x="405" y="605"/>
                    <a:pt x="405" y="605"/>
                  </a:cubicBezTo>
                  <a:cubicBezTo>
                    <a:pt x="405" y="607"/>
                    <a:pt x="405" y="608"/>
                    <a:pt x="405" y="610"/>
                  </a:cubicBezTo>
                  <a:cubicBezTo>
                    <a:pt x="405" y="611"/>
                    <a:pt x="405" y="612"/>
                    <a:pt x="405" y="613"/>
                  </a:cubicBezTo>
                  <a:cubicBezTo>
                    <a:pt x="405" y="614"/>
                    <a:pt x="405" y="616"/>
                    <a:pt x="405" y="617"/>
                  </a:cubicBezTo>
                  <a:cubicBezTo>
                    <a:pt x="404" y="618"/>
                    <a:pt x="404" y="619"/>
                    <a:pt x="404" y="620"/>
                  </a:cubicBezTo>
                  <a:cubicBezTo>
                    <a:pt x="404" y="621"/>
                    <a:pt x="404" y="623"/>
                    <a:pt x="403" y="624"/>
                  </a:cubicBezTo>
                  <a:cubicBezTo>
                    <a:pt x="403" y="625"/>
                    <a:pt x="403" y="626"/>
                    <a:pt x="402" y="627"/>
                  </a:cubicBezTo>
                  <a:cubicBezTo>
                    <a:pt x="402" y="629"/>
                    <a:pt x="401" y="630"/>
                    <a:pt x="401" y="631"/>
                  </a:cubicBezTo>
                  <a:cubicBezTo>
                    <a:pt x="400" y="633"/>
                    <a:pt x="400" y="634"/>
                    <a:pt x="399" y="635"/>
                  </a:cubicBezTo>
                  <a:cubicBezTo>
                    <a:pt x="399" y="636"/>
                    <a:pt x="398" y="638"/>
                    <a:pt x="397" y="639"/>
                  </a:cubicBezTo>
                  <a:cubicBezTo>
                    <a:pt x="396" y="640"/>
                    <a:pt x="396" y="641"/>
                    <a:pt x="395" y="642"/>
                  </a:cubicBezTo>
                  <a:cubicBezTo>
                    <a:pt x="395" y="643"/>
                    <a:pt x="395" y="643"/>
                    <a:pt x="394" y="643"/>
                  </a:cubicBezTo>
                  <a:cubicBezTo>
                    <a:pt x="398" y="645"/>
                    <a:pt x="402" y="647"/>
                    <a:pt x="406" y="648"/>
                  </a:cubicBezTo>
                  <a:cubicBezTo>
                    <a:pt x="415" y="651"/>
                    <a:pt x="426" y="656"/>
                    <a:pt x="424" y="666"/>
                  </a:cubicBezTo>
                  <a:cubicBezTo>
                    <a:pt x="428" y="665"/>
                    <a:pt x="435" y="659"/>
                    <a:pt x="435" y="647"/>
                  </a:cubicBezTo>
                  <a:cubicBezTo>
                    <a:pt x="435" y="630"/>
                    <a:pt x="447" y="620"/>
                    <a:pt x="468" y="620"/>
                  </a:cubicBezTo>
                  <a:cubicBezTo>
                    <a:pt x="477" y="620"/>
                    <a:pt x="487" y="622"/>
                    <a:pt x="495" y="625"/>
                  </a:cubicBezTo>
                  <a:cubicBezTo>
                    <a:pt x="499" y="626"/>
                    <a:pt x="504" y="627"/>
                    <a:pt x="509" y="627"/>
                  </a:cubicBezTo>
                  <a:cubicBezTo>
                    <a:pt x="515" y="627"/>
                    <a:pt x="528" y="626"/>
                    <a:pt x="541" y="617"/>
                  </a:cubicBezTo>
                  <a:cubicBezTo>
                    <a:pt x="541" y="606"/>
                    <a:pt x="542" y="596"/>
                    <a:pt x="543" y="588"/>
                  </a:cubicBezTo>
                  <a:cubicBezTo>
                    <a:pt x="548" y="562"/>
                    <a:pt x="544" y="536"/>
                    <a:pt x="535" y="521"/>
                  </a:cubicBezTo>
                  <a:cubicBezTo>
                    <a:pt x="533" y="519"/>
                    <a:pt x="532" y="517"/>
                    <a:pt x="531" y="516"/>
                  </a:cubicBezTo>
                  <a:cubicBezTo>
                    <a:pt x="526" y="511"/>
                    <a:pt x="519" y="507"/>
                    <a:pt x="512" y="502"/>
                  </a:cubicBezTo>
                  <a:cubicBezTo>
                    <a:pt x="495" y="491"/>
                    <a:pt x="473" y="477"/>
                    <a:pt x="466" y="455"/>
                  </a:cubicBezTo>
                  <a:cubicBezTo>
                    <a:pt x="461" y="441"/>
                    <a:pt x="447" y="426"/>
                    <a:pt x="433" y="412"/>
                  </a:cubicBezTo>
                  <a:cubicBezTo>
                    <a:pt x="420" y="398"/>
                    <a:pt x="408" y="386"/>
                    <a:pt x="404" y="373"/>
                  </a:cubicBezTo>
                  <a:cubicBezTo>
                    <a:pt x="400" y="364"/>
                    <a:pt x="392" y="354"/>
                    <a:pt x="385" y="344"/>
                  </a:cubicBezTo>
                  <a:cubicBezTo>
                    <a:pt x="374" y="330"/>
                    <a:pt x="364" y="317"/>
                    <a:pt x="364" y="304"/>
                  </a:cubicBezTo>
                  <a:cubicBezTo>
                    <a:pt x="364" y="298"/>
                    <a:pt x="343" y="286"/>
                    <a:pt x="330" y="278"/>
                  </a:cubicBezTo>
                  <a:cubicBezTo>
                    <a:pt x="303" y="263"/>
                    <a:pt x="275" y="247"/>
                    <a:pt x="283" y="229"/>
                  </a:cubicBezTo>
                  <a:cubicBezTo>
                    <a:pt x="289" y="214"/>
                    <a:pt x="305" y="211"/>
                    <a:pt x="319" y="208"/>
                  </a:cubicBezTo>
                  <a:cubicBezTo>
                    <a:pt x="335" y="206"/>
                    <a:pt x="340" y="204"/>
                    <a:pt x="340" y="197"/>
                  </a:cubicBezTo>
                  <a:cubicBezTo>
                    <a:pt x="340" y="188"/>
                    <a:pt x="337" y="183"/>
                    <a:pt x="332" y="176"/>
                  </a:cubicBezTo>
                  <a:cubicBezTo>
                    <a:pt x="326" y="169"/>
                    <a:pt x="319" y="159"/>
                    <a:pt x="316" y="140"/>
                  </a:cubicBezTo>
                  <a:cubicBezTo>
                    <a:pt x="314" y="128"/>
                    <a:pt x="308" y="122"/>
                    <a:pt x="297" y="122"/>
                  </a:cubicBezTo>
                  <a:cubicBezTo>
                    <a:pt x="288" y="122"/>
                    <a:pt x="278" y="126"/>
                    <a:pt x="272" y="130"/>
                  </a:cubicBezTo>
                  <a:cubicBezTo>
                    <a:pt x="262" y="137"/>
                    <a:pt x="239" y="132"/>
                    <a:pt x="221" y="122"/>
                  </a:cubicBezTo>
                  <a:cubicBezTo>
                    <a:pt x="208" y="113"/>
                    <a:pt x="200" y="102"/>
                    <a:pt x="200" y="91"/>
                  </a:cubicBezTo>
                  <a:cubicBezTo>
                    <a:pt x="200" y="81"/>
                    <a:pt x="190" y="72"/>
                    <a:pt x="181" y="63"/>
                  </a:cubicBezTo>
                  <a:cubicBezTo>
                    <a:pt x="171" y="54"/>
                    <a:pt x="161" y="45"/>
                    <a:pt x="161" y="33"/>
                  </a:cubicBezTo>
                  <a:cubicBezTo>
                    <a:pt x="161" y="25"/>
                    <a:pt x="150" y="13"/>
                    <a:pt x="140" y="2"/>
                  </a:cubicBezTo>
                  <a:lnTo>
                    <a:pt x="138" y="0"/>
                  </a:lnTo>
                  <a:cubicBezTo>
                    <a:pt x="128" y="4"/>
                    <a:pt x="119" y="5"/>
                    <a:pt x="112" y="3"/>
                  </a:cubicBezTo>
                  <a:cubicBezTo>
                    <a:pt x="111" y="2"/>
                    <a:pt x="110" y="2"/>
                    <a:pt x="109" y="1"/>
                  </a:cubicBezTo>
                  <a:cubicBezTo>
                    <a:pt x="108" y="1"/>
                    <a:pt x="107" y="0"/>
                    <a:pt x="106" y="0"/>
                  </a:cubicBezTo>
                  <a:lnTo>
                    <a:pt x="106" y="0"/>
                  </a:lnTo>
                  <a:cubicBezTo>
                    <a:pt x="104" y="2"/>
                    <a:pt x="101" y="9"/>
                    <a:pt x="100" y="18"/>
                  </a:cubicBezTo>
                  <a:cubicBezTo>
                    <a:pt x="99" y="25"/>
                    <a:pt x="101" y="29"/>
                    <a:pt x="101" y="29"/>
                  </a:cubicBezTo>
                  <a:cubicBezTo>
                    <a:pt x="110" y="38"/>
                    <a:pt x="119" y="74"/>
                    <a:pt x="112" y="90"/>
                  </a:cubicBezTo>
                  <a:cubicBezTo>
                    <a:pt x="109" y="98"/>
                    <a:pt x="101" y="102"/>
                    <a:pt x="93" y="1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1" name="Freeform 90">
              <a:extLst>
                <a:ext uri="{FF2B5EF4-FFF2-40B4-BE49-F238E27FC236}">
                  <a16:creationId xmlns:a16="http://schemas.microsoft.com/office/drawing/2014/main" id="{87E75F9C-F7EA-49C1-857F-E6A392EF3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3202" y="3594352"/>
              <a:ext cx="255548" cy="486660"/>
            </a:xfrm>
            <a:custGeom>
              <a:avLst/>
              <a:gdLst>
                <a:gd name="T0" fmla="*/ 51 w 598"/>
                <a:gd name="T1" fmla="*/ 949 h 1144"/>
                <a:gd name="T2" fmla="*/ 177 w 598"/>
                <a:gd name="T3" fmla="*/ 1085 h 1144"/>
                <a:gd name="T4" fmla="*/ 192 w 598"/>
                <a:gd name="T5" fmla="*/ 1085 h 1144"/>
                <a:gd name="T6" fmla="*/ 219 w 598"/>
                <a:gd name="T7" fmla="*/ 1088 h 1144"/>
                <a:gd name="T8" fmla="*/ 284 w 598"/>
                <a:gd name="T9" fmla="*/ 1143 h 1144"/>
                <a:gd name="T10" fmla="*/ 313 w 598"/>
                <a:gd name="T11" fmla="*/ 1138 h 1144"/>
                <a:gd name="T12" fmla="*/ 314 w 598"/>
                <a:gd name="T13" fmla="*/ 1132 h 1144"/>
                <a:gd name="T14" fmla="*/ 317 w 598"/>
                <a:gd name="T15" fmla="*/ 1125 h 1144"/>
                <a:gd name="T16" fmla="*/ 322 w 598"/>
                <a:gd name="T17" fmla="*/ 1119 h 1144"/>
                <a:gd name="T18" fmla="*/ 329 w 598"/>
                <a:gd name="T19" fmla="*/ 1113 h 1144"/>
                <a:gd name="T20" fmla="*/ 214 w 598"/>
                <a:gd name="T21" fmla="*/ 1049 h 1144"/>
                <a:gd name="T22" fmla="*/ 178 w 598"/>
                <a:gd name="T23" fmla="*/ 941 h 1144"/>
                <a:gd name="T24" fmla="*/ 138 w 598"/>
                <a:gd name="T25" fmla="*/ 883 h 1144"/>
                <a:gd name="T26" fmla="*/ 116 w 598"/>
                <a:gd name="T27" fmla="*/ 784 h 1144"/>
                <a:gd name="T28" fmla="*/ 144 w 598"/>
                <a:gd name="T29" fmla="*/ 691 h 1144"/>
                <a:gd name="T30" fmla="*/ 167 w 598"/>
                <a:gd name="T31" fmla="*/ 572 h 1144"/>
                <a:gd name="T32" fmla="*/ 242 w 598"/>
                <a:gd name="T33" fmla="*/ 572 h 1144"/>
                <a:gd name="T34" fmla="*/ 286 w 598"/>
                <a:gd name="T35" fmla="*/ 614 h 1144"/>
                <a:gd name="T36" fmla="*/ 347 w 598"/>
                <a:gd name="T37" fmla="*/ 637 h 1144"/>
                <a:gd name="T38" fmla="*/ 377 w 598"/>
                <a:gd name="T39" fmla="*/ 657 h 1144"/>
                <a:gd name="T40" fmla="*/ 365 w 598"/>
                <a:gd name="T41" fmla="*/ 604 h 1144"/>
                <a:gd name="T42" fmla="*/ 364 w 598"/>
                <a:gd name="T43" fmla="*/ 532 h 1144"/>
                <a:gd name="T44" fmla="*/ 522 w 598"/>
                <a:gd name="T45" fmla="*/ 477 h 1144"/>
                <a:gd name="T46" fmla="*/ 581 w 598"/>
                <a:gd name="T47" fmla="*/ 483 h 1144"/>
                <a:gd name="T48" fmla="*/ 592 w 598"/>
                <a:gd name="T49" fmla="*/ 441 h 1144"/>
                <a:gd name="T50" fmla="*/ 542 w 598"/>
                <a:gd name="T51" fmla="*/ 333 h 1144"/>
                <a:gd name="T52" fmla="*/ 535 w 598"/>
                <a:gd name="T53" fmla="*/ 241 h 1144"/>
                <a:gd name="T54" fmla="*/ 478 w 598"/>
                <a:gd name="T55" fmla="*/ 184 h 1144"/>
                <a:gd name="T56" fmla="*/ 416 w 598"/>
                <a:gd name="T57" fmla="*/ 186 h 1144"/>
                <a:gd name="T58" fmla="*/ 357 w 598"/>
                <a:gd name="T59" fmla="*/ 201 h 1144"/>
                <a:gd name="T60" fmla="*/ 296 w 598"/>
                <a:gd name="T61" fmla="*/ 216 h 1144"/>
                <a:gd name="T62" fmla="*/ 232 w 598"/>
                <a:gd name="T63" fmla="*/ 228 h 1144"/>
                <a:gd name="T64" fmla="*/ 252 w 598"/>
                <a:gd name="T65" fmla="*/ 168 h 1144"/>
                <a:gd name="T66" fmla="*/ 258 w 598"/>
                <a:gd name="T67" fmla="*/ 88 h 1144"/>
                <a:gd name="T68" fmla="*/ 236 w 598"/>
                <a:gd name="T69" fmla="*/ 79 h 1144"/>
                <a:gd name="T70" fmla="*/ 209 w 598"/>
                <a:gd name="T71" fmla="*/ 74 h 1144"/>
                <a:gd name="T72" fmla="*/ 202 w 598"/>
                <a:gd name="T73" fmla="*/ 29 h 1144"/>
                <a:gd name="T74" fmla="*/ 190 w 598"/>
                <a:gd name="T75" fmla="*/ 0 h 1144"/>
                <a:gd name="T76" fmla="*/ 162 w 598"/>
                <a:gd name="T77" fmla="*/ 22 h 1144"/>
                <a:gd name="T78" fmla="*/ 114 w 598"/>
                <a:gd name="T79" fmla="*/ 46 h 1144"/>
                <a:gd name="T80" fmla="*/ 54 w 598"/>
                <a:gd name="T81" fmla="*/ 67 h 1144"/>
                <a:gd name="T82" fmla="*/ 15 w 598"/>
                <a:gd name="T83" fmla="*/ 86 h 1144"/>
                <a:gd name="T84" fmla="*/ 5 w 598"/>
                <a:gd name="T85" fmla="*/ 162 h 1144"/>
                <a:gd name="T86" fmla="*/ 0 w 598"/>
                <a:gd name="T87" fmla="*/ 198 h 1144"/>
                <a:gd name="T88" fmla="*/ 54 w 598"/>
                <a:gd name="T89" fmla="*/ 270 h 1144"/>
                <a:gd name="T90" fmla="*/ 69 w 598"/>
                <a:gd name="T91" fmla="*/ 321 h 1144"/>
                <a:gd name="T92" fmla="*/ 66 w 598"/>
                <a:gd name="T93" fmla="*/ 369 h 1144"/>
                <a:gd name="T94" fmla="*/ 55 w 598"/>
                <a:gd name="T95" fmla="*/ 422 h 1144"/>
                <a:gd name="T96" fmla="*/ 82 w 598"/>
                <a:gd name="T97" fmla="*/ 494 h 1144"/>
                <a:gd name="T98" fmla="*/ 124 w 598"/>
                <a:gd name="T99" fmla="*/ 613 h 1144"/>
                <a:gd name="T100" fmla="*/ 138 w 598"/>
                <a:gd name="T101" fmla="*/ 651 h 1144"/>
                <a:gd name="T102" fmla="*/ 67 w 598"/>
                <a:gd name="T103" fmla="*/ 812 h 1144"/>
                <a:gd name="T104" fmla="*/ 45 w 598"/>
                <a:gd name="T105" fmla="*/ 946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8" h="1144">
                  <a:moveTo>
                    <a:pt x="45" y="946"/>
                  </a:moveTo>
                  <a:cubicBezTo>
                    <a:pt x="46" y="947"/>
                    <a:pt x="47" y="949"/>
                    <a:pt x="51" y="949"/>
                  </a:cubicBezTo>
                  <a:cubicBezTo>
                    <a:pt x="70" y="951"/>
                    <a:pt x="102" y="982"/>
                    <a:pt x="155" y="1049"/>
                  </a:cubicBezTo>
                  <a:cubicBezTo>
                    <a:pt x="164" y="1060"/>
                    <a:pt x="171" y="1072"/>
                    <a:pt x="177" y="1085"/>
                  </a:cubicBezTo>
                  <a:cubicBezTo>
                    <a:pt x="179" y="1085"/>
                    <a:pt x="181" y="1085"/>
                    <a:pt x="183" y="1085"/>
                  </a:cubicBezTo>
                  <a:cubicBezTo>
                    <a:pt x="186" y="1085"/>
                    <a:pt x="189" y="1085"/>
                    <a:pt x="192" y="1085"/>
                  </a:cubicBezTo>
                  <a:cubicBezTo>
                    <a:pt x="194" y="1085"/>
                    <a:pt x="196" y="1085"/>
                    <a:pt x="198" y="1085"/>
                  </a:cubicBezTo>
                  <a:cubicBezTo>
                    <a:pt x="205" y="1086"/>
                    <a:pt x="212" y="1087"/>
                    <a:pt x="219" y="1088"/>
                  </a:cubicBezTo>
                  <a:cubicBezTo>
                    <a:pt x="250" y="1094"/>
                    <a:pt x="261" y="1119"/>
                    <a:pt x="261" y="1139"/>
                  </a:cubicBezTo>
                  <a:cubicBezTo>
                    <a:pt x="261" y="1139"/>
                    <a:pt x="264" y="1143"/>
                    <a:pt x="284" y="1143"/>
                  </a:cubicBezTo>
                  <a:cubicBezTo>
                    <a:pt x="295" y="1143"/>
                    <a:pt x="307" y="1142"/>
                    <a:pt x="313" y="1141"/>
                  </a:cubicBezTo>
                  <a:cubicBezTo>
                    <a:pt x="313" y="1140"/>
                    <a:pt x="313" y="1139"/>
                    <a:pt x="313" y="1138"/>
                  </a:cubicBezTo>
                  <a:cubicBezTo>
                    <a:pt x="313" y="1136"/>
                    <a:pt x="314" y="1135"/>
                    <a:pt x="314" y="1133"/>
                  </a:cubicBezTo>
                  <a:lnTo>
                    <a:pt x="314" y="1132"/>
                  </a:lnTo>
                  <a:cubicBezTo>
                    <a:pt x="315" y="1130"/>
                    <a:pt x="316" y="1128"/>
                    <a:pt x="317" y="1126"/>
                  </a:cubicBezTo>
                  <a:cubicBezTo>
                    <a:pt x="317" y="1126"/>
                    <a:pt x="317" y="1126"/>
                    <a:pt x="317" y="1125"/>
                  </a:cubicBezTo>
                  <a:cubicBezTo>
                    <a:pt x="318" y="1123"/>
                    <a:pt x="319" y="1121"/>
                    <a:pt x="321" y="1119"/>
                  </a:cubicBezTo>
                  <a:lnTo>
                    <a:pt x="322" y="1119"/>
                  </a:lnTo>
                  <a:cubicBezTo>
                    <a:pt x="324" y="1117"/>
                    <a:pt x="326" y="1115"/>
                    <a:pt x="329" y="1114"/>
                  </a:cubicBezTo>
                  <a:cubicBezTo>
                    <a:pt x="329" y="1113"/>
                    <a:pt x="329" y="1113"/>
                    <a:pt x="329" y="1113"/>
                  </a:cubicBezTo>
                  <a:cubicBezTo>
                    <a:pt x="312" y="1094"/>
                    <a:pt x="278" y="1073"/>
                    <a:pt x="250" y="1070"/>
                  </a:cubicBezTo>
                  <a:cubicBezTo>
                    <a:pt x="237" y="1069"/>
                    <a:pt x="224" y="1062"/>
                    <a:pt x="214" y="1049"/>
                  </a:cubicBezTo>
                  <a:cubicBezTo>
                    <a:pt x="197" y="1028"/>
                    <a:pt x="190" y="996"/>
                    <a:pt x="192" y="977"/>
                  </a:cubicBezTo>
                  <a:cubicBezTo>
                    <a:pt x="194" y="965"/>
                    <a:pt x="186" y="953"/>
                    <a:pt x="178" y="941"/>
                  </a:cubicBezTo>
                  <a:cubicBezTo>
                    <a:pt x="171" y="930"/>
                    <a:pt x="164" y="918"/>
                    <a:pt x="164" y="906"/>
                  </a:cubicBezTo>
                  <a:cubicBezTo>
                    <a:pt x="164" y="894"/>
                    <a:pt x="156" y="890"/>
                    <a:pt x="138" y="883"/>
                  </a:cubicBezTo>
                  <a:cubicBezTo>
                    <a:pt x="132" y="881"/>
                    <a:pt x="125" y="879"/>
                    <a:pt x="119" y="876"/>
                  </a:cubicBezTo>
                  <a:cubicBezTo>
                    <a:pt x="96" y="865"/>
                    <a:pt x="107" y="822"/>
                    <a:pt x="116" y="784"/>
                  </a:cubicBezTo>
                  <a:cubicBezTo>
                    <a:pt x="120" y="770"/>
                    <a:pt x="123" y="757"/>
                    <a:pt x="124" y="748"/>
                  </a:cubicBezTo>
                  <a:cubicBezTo>
                    <a:pt x="126" y="735"/>
                    <a:pt x="134" y="714"/>
                    <a:pt x="144" y="691"/>
                  </a:cubicBezTo>
                  <a:cubicBezTo>
                    <a:pt x="158" y="655"/>
                    <a:pt x="175" y="611"/>
                    <a:pt x="167" y="596"/>
                  </a:cubicBezTo>
                  <a:cubicBezTo>
                    <a:pt x="163" y="588"/>
                    <a:pt x="163" y="580"/>
                    <a:pt x="167" y="572"/>
                  </a:cubicBezTo>
                  <a:cubicBezTo>
                    <a:pt x="174" y="560"/>
                    <a:pt x="193" y="551"/>
                    <a:pt x="211" y="551"/>
                  </a:cubicBezTo>
                  <a:cubicBezTo>
                    <a:pt x="227" y="551"/>
                    <a:pt x="239" y="559"/>
                    <a:pt x="242" y="572"/>
                  </a:cubicBezTo>
                  <a:lnTo>
                    <a:pt x="243" y="574"/>
                  </a:lnTo>
                  <a:cubicBezTo>
                    <a:pt x="251" y="603"/>
                    <a:pt x="254" y="614"/>
                    <a:pt x="286" y="614"/>
                  </a:cubicBezTo>
                  <a:cubicBezTo>
                    <a:pt x="288" y="614"/>
                    <a:pt x="291" y="614"/>
                    <a:pt x="294" y="614"/>
                  </a:cubicBezTo>
                  <a:cubicBezTo>
                    <a:pt x="322" y="612"/>
                    <a:pt x="335" y="625"/>
                    <a:pt x="347" y="637"/>
                  </a:cubicBezTo>
                  <a:cubicBezTo>
                    <a:pt x="355" y="645"/>
                    <a:pt x="363" y="653"/>
                    <a:pt x="377" y="657"/>
                  </a:cubicBezTo>
                  <a:lnTo>
                    <a:pt x="377" y="657"/>
                  </a:lnTo>
                  <a:cubicBezTo>
                    <a:pt x="380" y="648"/>
                    <a:pt x="377" y="644"/>
                    <a:pt x="374" y="637"/>
                  </a:cubicBezTo>
                  <a:cubicBezTo>
                    <a:pt x="370" y="630"/>
                    <a:pt x="365" y="620"/>
                    <a:pt x="365" y="604"/>
                  </a:cubicBezTo>
                  <a:cubicBezTo>
                    <a:pt x="365" y="593"/>
                    <a:pt x="361" y="587"/>
                    <a:pt x="357" y="580"/>
                  </a:cubicBezTo>
                  <a:cubicBezTo>
                    <a:pt x="349" y="567"/>
                    <a:pt x="344" y="555"/>
                    <a:pt x="364" y="532"/>
                  </a:cubicBezTo>
                  <a:cubicBezTo>
                    <a:pt x="396" y="492"/>
                    <a:pt x="444" y="468"/>
                    <a:pt x="474" y="478"/>
                  </a:cubicBezTo>
                  <a:cubicBezTo>
                    <a:pt x="485" y="481"/>
                    <a:pt x="504" y="479"/>
                    <a:pt x="522" y="477"/>
                  </a:cubicBezTo>
                  <a:cubicBezTo>
                    <a:pt x="533" y="475"/>
                    <a:pt x="544" y="473"/>
                    <a:pt x="554" y="473"/>
                  </a:cubicBezTo>
                  <a:cubicBezTo>
                    <a:pt x="562" y="473"/>
                    <a:pt x="574" y="474"/>
                    <a:pt x="581" y="483"/>
                  </a:cubicBezTo>
                  <a:cubicBezTo>
                    <a:pt x="582" y="485"/>
                    <a:pt x="584" y="486"/>
                    <a:pt x="585" y="487"/>
                  </a:cubicBezTo>
                  <a:cubicBezTo>
                    <a:pt x="597" y="472"/>
                    <a:pt x="595" y="458"/>
                    <a:pt x="592" y="441"/>
                  </a:cubicBezTo>
                  <a:cubicBezTo>
                    <a:pt x="591" y="431"/>
                    <a:pt x="589" y="420"/>
                    <a:pt x="590" y="408"/>
                  </a:cubicBezTo>
                  <a:cubicBezTo>
                    <a:pt x="593" y="373"/>
                    <a:pt x="564" y="339"/>
                    <a:pt x="542" y="333"/>
                  </a:cubicBezTo>
                  <a:cubicBezTo>
                    <a:pt x="526" y="328"/>
                    <a:pt x="530" y="306"/>
                    <a:pt x="535" y="284"/>
                  </a:cubicBezTo>
                  <a:cubicBezTo>
                    <a:pt x="538" y="267"/>
                    <a:pt x="542" y="246"/>
                    <a:pt x="535" y="241"/>
                  </a:cubicBezTo>
                  <a:cubicBezTo>
                    <a:pt x="514" y="230"/>
                    <a:pt x="500" y="211"/>
                    <a:pt x="485" y="194"/>
                  </a:cubicBezTo>
                  <a:cubicBezTo>
                    <a:pt x="483" y="191"/>
                    <a:pt x="480" y="187"/>
                    <a:pt x="478" y="184"/>
                  </a:cubicBezTo>
                  <a:cubicBezTo>
                    <a:pt x="472" y="178"/>
                    <a:pt x="462" y="175"/>
                    <a:pt x="449" y="175"/>
                  </a:cubicBezTo>
                  <a:cubicBezTo>
                    <a:pt x="432" y="175"/>
                    <a:pt x="418" y="180"/>
                    <a:pt x="416" y="186"/>
                  </a:cubicBezTo>
                  <a:cubicBezTo>
                    <a:pt x="410" y="200"/>
                    <a:pt x="391" y="209"/>
                    <a:pt x="377" y="209"/>
                  </a:cubicBezTo>
                  <a:cubicBezTo>
                    <a:pt x="368" y="209"/>
                    <a:pt x="361" y="206"/>
                    <a:pt x="357" y="201"/>
                  </a:cubicBezTo>
                  <a:cubicBezTo>
                    <a:pt x="348" y="188"/>
                    <a:pt x="330" y="190"/>
                    <a:pt x="310" y="205"/>
                  </a:cubicBezTo>
                  <a:cubicBezTo>
                    <a:pt x="306" y="208"/>
                    <a:pt x="301" y="212"/>
                    <a:pt x="296" y="216"/>
                  </a:cubicBezTo>
                  <a:cubicBezTo>
                    <a:pt x="279" y="230"/>
                    <a:pt x="262" y="243"/>
                    <a:pt x="249" y="243"/>
                  </a:cubicBezTo>
                  <a:cubicBezTo>
                    <a:pt x="244" y="243"/>
                    <a:pt x="235" y="241"/>
                    <a:pt x="232" y="228"/>
                  </a:cubicBezTo>
                  <a:cubicBezTo>
                    <a:pt x="228" y="210"/>
                    <a:pt x="235" y="201"/>
                    <a:pt x="241" y="194"/>
                  </a:cubicBezTo>
                  <a:cubicBezTo>
                    <a:pt x="246" y="187"/>
                    <a:pt x="252" y="181"/>
                    <a:pt x="252" y="168"/>
                  </a:cubicBezTo>
                  <a:cubicBezTo>
                    <a:pt x="252" y="154"/>
                    <a:pt x="254" y="142"/>
                    <a:pt x="257" y="133"/>
                  </a:cubicBezTo>
                  <a:cubicBezTo>
                    <a:pt x="260" y="118"/>
                    <a:pt x="264" y="106"/>
                    <a:pt x="258" y="88"/>
                  </a:cubicBezTo>
                  <a:cubicBezTo>
                    <a:pt x="255" y="78"/>
                    <a:pt x="251" y="78"/>
                    <a:pt x="247" y="78"/>
                  </a:cubicBezTo>
                  <a:cubicBezTo>
                    <a:pt x="244" y="78"/>
                    <a:pt x="240" y="78"/>
                    <a:pt x="236" y="79"/>
                  </a:cubicBezTo>
                  <a:cubicBezTo>
                    <a:pt x="232" y="80"/>
                    <a:pt x="228" y="81"/>
                    <a:pt x="224" y="81"/>
                  </a:cubicBezTo>
                  <a:cubicBezTo>
                    <a:pt x="218" y="81"/>
                    <a:pt x="213" y="79"/>
                    <a:pt x="209" y="74"/>
                  </a:cubicBezTo>
                  <a:cubicBezTo>
                    <a:pt x="208" y="73"/>
                    <a:pt x="207" y="71"/>
                    <a:pt x="206" y="69"/>
                  </a:cubicBezTo>
                  <a:cubicBezTo>
                    <a:pt x="200" y="55"/>
                    <a:pt x="201" y="41"/>
                    <a:pt x="202" y="29"/>
                  </a:cubicBezTo>
                  <a:cubicBezTo>
                    <a:pt x="202" y="22"/>
                    <a:pt x="202" y="14"/>
                    <a:pt x="200" y="11"/>
                  </a:cubicBezTo>
                  <a:cubicBezTo>
                    <a:pt x="199" y="9"/>
                    <a:pt x="196" y="6"/>
                    <a:pt x="190" y="0"/>
                  </a:cubicBezTo>
                  <a:cubicBezTo>
                    <a:pt x="186" y="2"/>
                    <a:pt x="184" y="4"/>
                    <a:pt x="183" y="6"/>
                  </a:cubicBezTo>
                  <a:cubicBezTo>
                    <a:pt x="181" y="14"/>
                    <a:pt x="172" y="18"/>
                    <a:pt x="162" y="22"/>
                  </a:cubicBezTo>
                  <a:cubicBezTo>
                    <a:pt x="158" y="23"/>
                    <a:pt x="154" y="25"/>
                    <a:pt x="150" y="26"/>
                  </a:cubicBezTo>
                  <a:cubicBezTo>
                    <a:pt x="136" y="31"/>
                    <a:pt x="119" y="37"/>
                    <a:pt x="114" y="46"/>
                  </a:cubicBezTo>
                  <a:cubicBezTo>
                    <a:pt x="106" y="60"/>
                    <a:pt x="88" y="68"/>
                    <a:pt x="61" y="68"/>
                  </a:cubicBezTo>
                  <a:cubicBezTo>
                    <a:pt x="58" y="68"/>
                    <a:pt x="56" y="67"/>
                    <a:pt x="54" y="67"/>
                  </a:cubicBezTo>
                  <a:lnTo>
                    <a:pt x="51" y="67"/>
                  </a:lnTo>
                  <a:cubicBezTo>
                    <a:pt x="51" y="67"/>
                    <a:pt x="18" y="68"/>
                    <a:pt x="15" y="86"/>
                  </a:cubicBezTo>
                  <a:lnTo>
                    <a:pt x="14" y="91"/>
                  </a:lnTo>
                  <a:cubicBezTo>
                    <a:pt x="12" y="105"/>
                    <a:pt x="8" y="135"/>
                    <a:pt x="5" y="162"/>
                  </a:cubicBezTo>
                  <a:cubicBezTo>
                    <a:pt x="4" y="170"/>
                    <a:pt x="3" y="179"/>
                    <a:pt x="2" y="186"/>
                  </a:cubicBezTo>
                  <a:cubicBezTo>
                    <a:pt x="1" y="191"/>
                    <a:pt x="1" y="195"/>
                    <a:pt x="0" y="198"/>
                  </a:cubicBezTo>
                  <a:cubicBezTo>
                    <a:pt x="0" y="202"/>
                    <a:pt x="0" y="204"/>
                    <a:pt x="0" y="206"/>
                  </a:cubicBezTo>
                  <a:cubicBezTo>
                    <a:pt x="0" y="218"/>
                    <a:pt x="39" y="264"/>
                    <a:pt x="54" y="270"/>
                  </a:cubicBezTo>
                  <a:cubicBezTo>
                    <a:pt x="65" y="274"/>
                    <a:pt x="64" y="287"/>
                    <a:pt x="64" y="299"/>
                  </a:cubicBezTo>
                  <a:cubicBezTo>
                    <a:pt x="63" y="310"/>
                    <a:pt x="63" y="318"/>
                    <a:pt x="69" y="321"/>
                  </a:cubicBezTo>
                  <a:cubicBezTo>
                    <a:pt x="79" y="326"/>
                    <a:pt x="84" y="338"/>
                    <a:pt x="81" y="351"/>
                  </a:cubicBezTo>
                  <a:cubicBezTo>
                    <a:pt x="79" y="359"/>
                    <a:pt x="74" y="368"/>
                    <a:pt x="66" y="369"/>
                  </a:cubicBezTo>
                  <a:cubicBezTo>
                    <a:pt x="66" y="371"/>
                    <a:pt x="66" y="374"/>
                    <a:pt x="66" y="376"/>
                  </a:cubicBezTo>
                  <a:cubicBezTo>
                    <a:pt x="67" y="390"/>
                    <a:pt x="68" y="411"/>
                    <a:pt x="55" y="422"/>
                  </a:cubicBezTo>
                  <a:cubicBezTo>
                    <a:pt x="51" y="425"/>
                    <a:pt x="50" y="429"/>
                    <a:pt x="49" y="435"/>
                  </a:cubicBezTo>
                  <a:cubicBezTo>
                    <a:pt x="49" y="452"/>
                    <a:pt x="63" y="476"/>
                    <a:pt x="82" y="494"/>
                  </a:cubicBezTo>
                  <a:cubicBezTo>
                    <a:pt x="115" y="523"/>
                    <a:pt x="115" y="568"/>
                    <a:pt x="115" y="592"/>
                  </a:cubicBezTo>
                  <a:cubicBezTo>
                    <a:pt x="115" y="601"/>
                    <a:pt x="119" y="606"/>
                    <a:pt x="124" y="613"/>
                  </a:cubicBezTo>
                  <a:cubicBezTo>
                    <a:pt x="131" y="622"/>
                    <a:pt x="139" y="631"/>
                    <a:pt x="139" y="649"/>
                  </a:cubicBezTo>
                  <a:lnTo>
                    <a:pt x="138" y="651"/>
                  </a:lnTo>
                  <a:cubicBezTo>
                    <a:pt x="133" y="672"/>
                    <a:pt x="103" y="774"/>
                    <a:pt x="72" y="781"/>
                  </a:cubicBezTo>
                  <a:cubicBezTo>
                    <a:pt x="70" y="790"/>
                    <a:pt x="69" y="801"/>
                    <a:pt x="67" y="812"/>
                  </a:cubicBezTo>
                  <a:cubicBezTo>
                    <a:pt x="62" y="839"/>
                    <a:pt x="56" y="869"/>
                    <a:pt x="51" y="889"/>
                  </a:cubicBezTo>
                  <a:cubicBezTo>
                    <a:pt x="46" y="908"/>
                    <a:pt x="39" y="937"/>
                    <a:pt x="45" y="9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2" name="Freeform 91">
              <a:extLst>
                <a:ext uri="{FF2B5EF4-FFF2-40B4-BE49-F238E27FC236}">
                  <a16:creationId xmlns:a16="http://schemas.microsoft.com/office/drawing/2014/main" id="{19990F2C-3547-4CBC-8974-BB088A2BD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9767" y="4067857"/>
              <a:ext cx="1879" cy="3758"/>
            </a:xfrm>
            <a:custGeom>
              <a:avLst/>
              <a:gdLst>
                <a:gd name="T0" fmla="*/ 4 w 5"/>
                <a:gd name="T1" fmla="*/ 6 h 7"/>
                <a:gd name="T2" fmla="*/ 4 w 5"/>
                <a:gd name="T3" fmla="*/ 6 h 7"/>
                <a:gd name="T4" fmla="*/ 0 w 5"/>
                <a:gd name="T5" fmla="*/ 0 h 7"/>
                <a:gd name="T6" fmla="*/ 4 w 5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4" y="6"/>
                  </a:moveTo>
                  <a:lnTo>
                    <a:pt x="4" y="6"/>
                  </a:lnTo>
                  <a:lnTo>
                    <a:pt x="0" y="0"/>
                  </a:lnTo>
                  <a:cubicBezTo>
                    <a:pt x="2" y="2"/>
                    <a:pt x="3" y="4"/>
                    <a:pt x="4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3" name="Freeform 92">
              <a:extLst>
                <a:ext uri="{FF2B5EF4-FFF2-40B4-BE49-F238E27FC236}">
                  <a16:creationId xmlns:a16="http://schemas.microsoft.com/office/drawing/2014/main" id="{B28A30AF-EAA2-4158-B1BF-6C87F09EA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1225" y="2262144"/>
              <a:ext cx="306283" cy="248027"/>
            </a:xfrm>
            <a:custGeom>
              <a:avLst/>
              <a:gdLst>
                <a:gd name="T0" fmla="*/ 694 w 718"/>
                <a:gd name="T1" fmla="*/ 154 h 580"/>
                <a:gd name="T2" fmla="*/ 678 w 718"/>
                <a:gd name="T3" fmla="*/ 81 h 580"/>
                <a:gd name="T4" fmla="*/ 670 w 718"/>
                <a:gd name="T5" fmla="*/ 73 h 580"/>
                <a:gd name="T6" fmla="*/ 657 w 718"/>
                <a:gd name="T7" fmla="*/ 65 h 580"/>
                <a:gd name="T8" fmla="*/ 645 w 718"/>
                <a:gd name="T9" fmla="*/ 61 h 580"/>
                <a:gd name="T10" fmla="*/ 634 w 718"/>
                <a:gd name="T11" fmla="*/ 57 h 580"/>
                <a:gd name="T12" fmla="*/ 624 w 718"/>
                <a:gd name="T13" fmla="*/ 55 h 580"/>
                <a:gd name="T14" fmla="*/ 621 w 718"/>
                <a:gd name="T15" fmla="*/ 53 h 580"/>
                <a:gd name="T16" fmla="*/ 606 w 718"/>
                <a:gd name="T17" fmla="*/ 54 h 580"/>
                <a:gd name="T18" fmla="*/ 588 w 718"/>
                <a:gd name="T19" fmla="*/ 55 h 580"/>
                <a:gd name="T20" fmla="*/ 424 w 718"/>
                <a:gd name="T21" fmla="*/ 43 h 580"/>
                <a:gd name="T22" fmla="*/ 408 w 718"/>
                <a:gd name="T23" fmla="*/ 37 h 580"/>
                <a:gd name="T24" fmla="*/ 393 w 718"/>
                <a:gd name="T25" fmla="*/ 32 h 580"/>
                <a:gd name="T26" fmla="*/ 304 w 718"/>
                <a:gd name="T27" fmla="*/ 0 h 580"/>
                <a:gd name="T28" fmla="*/ 63 w 718"/>
                <a:gd name="T29" fmla="*/ 78 h 580"/>
                <a:gd name="T30" fmla="*/ 8 w 718"/>
                <a:gd name="T31" fmla="*/ 110 h 580"/>
                <a:gd name="T32" fmla="*/ 9 w 718"/>
                <a:gd name="T33" fmla="*/ 217 h 580"/>
                <a:gd name="T34" fmla="*/ 39 w 718"/>
                <a:gd name="T35" fmla="*/ 300 h 580"/>
                <a:gd name="T36" fmla="*/ 61 w 718"/>
                <a:gd name="T37" fmla="*/ 366 h 580"/>
                <a:gd name="T38" fmla="*/ 61 w 718"/>
                <a:gd name="T39" fmla="*/ 393 h 580"/>
                <a:gd name="T40" fmla="*/ 78 w 718"/>
                <a:gd name="T41" fmla="*/ 404 h 580"/>
                <a:gd name="T42" fmla="*/ 91 w 718"/>
                <a:gd name="T43" fmla="*/ 411 h 580"/>
                <a:gd name="T44" fmla="*/ 179 w 718"/>
                <a:gd name="T45" fmla="*/ 474 h 580"/>
                <a:gd name="T46" fmla="*/ 220 w 718"/>
                <a:gd name="T47" fmla="*/ 459 h 580"/>
                <a:gd name="T48" fmla="*/ 258 w 718"/>
                <a:gd name="T49" fmla="*/ 493 h 580"/>
                <a:gd name="T50" fmla="*/ 322 w 718"/>
                <a:gd name="T51" fmla="*/ 523 h 580"/>
                <a:gd name="T52" fmla="*/ 332 w 718"/>
                <a:gd name="T53" fmla="*/ 539 h 580"/>
                <a:gd name="T54" fmla="*/ 341 w 718"/>
                <a:gd name="T55" fmla="*/ 547 h 580"/>
                <a:gd name="T56" fmla="*/ 447 w 718"/>
                <a:gd name="T57" fmla="*/ 549 h 580"/>
                <a:gd name="T58" fmla="*/ 506 w 718"/>
                <a:gd name="T59" fmla="*/ 554 h 580"/>
                <a:gd name="T60" fmla="*/ 577 w 718"/>
                <a:gd name="T61" fmla="*/ 571 h 580"/>
                <a:gd name="T62" fmla="*/ 579 w 718"/>
                <a:gd name="T63" fmla="*/ 572 h 580"/>
                <a:gd name="T64" fmla="*/ 584 w 718"/>
                <a:gd name="T65" fmla="*/ 573 h 580"/>
                <a:gd name="T66" fmla="*/ 592 w 718"/>
                <a:gd name="T67" fmla="*/ 575 h 580"/>
                <a:gd name="T68" fmla="*/ 604 w 718"/>
                <a:gd name="T69" fmla="*/ 577 h 580"/>
                <a:gd name="T70" fmla="*/ 612 w 718"/>
                <a:gd name="T71" fmla="*/ 579 h 580"/>
                <a:gd name="T72" fmla="*/ 608 w 718"/>
                <a:gd name="T73" fmla="*/ 534 h 580"/>
                <a:gd name="T74" fmla="*/ 680 w 718"/>
                <a:gd name="T75" fmla="*/ 459 h 580"/>
                <a:gd name="T76" fmla="*/ 683 w 718"/>
                <a:gd name="T77" fmla="*/ 364 h 580"/>
                <a:gd name="T78" fmla="*/ 676 w 718"/>
                <a:gd name="T79" fmla="*/ 341 h 580"/>
                <a:gd name="T80" fmla="*/ 676 w 718"/>
                <a:gd name="T81" fmla="*/ 336 h 580"/>
                <a:gd name="T82" fmla="*/ 675 w 718"/>
                <a:gd name="T83" fmla="*/ 313 h 580"/>
                <a:gd name="T84" fmla="*/ 677 w 718"/>
                <a:gd name="T85" fmla="*/ 292 h 580"/>
                <a:gd name="T86" fmla="*/ 652 w 718"/>
                <a:gd name="T87" fmla="*/ 2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580">
                  <a:moveTo>
                    <a:pt x="699" y="210"/>
                  </a:moveTo>
                  <a:cubicBezTo>
                    <a:pt x="702" y="209"/>
                    <a:pt x="704" y="205"/>
                    <a:pt x="704" y="199"/>
                  </a:cubicBezTo>
                  <a:cubicBezTo>
                    <a:pt x="707" y="183"/>
                    <a:pt x="702" y="160"/>
                    <a:pt x="694" y="154"/>
                  </a:cubicBezTo>
                  <a:cubicBezTo>
                    <a:pt x="678" y="139"/>
                    <a:pt x="672" y="114"/>
                    <a:pt x="681" y="90"/>
                  </a:cubicBezTo>
                  <a:cubicBezTo>
                    <a:pt x="681" y="89"/>
                    <a:pt x="681" y="88"/>
                    <a:pt x="681" y="86"/>
                  </a:cubicBezTo>
                  <a:cubicBezTo>
                    <a:pt x="681" y="84"/>
                    <a:pt x="680" y="82"/>
                    <a:pt x="678" y="81"/>
                  </a:cubicBezTo>
                  <a:cubicBezTo>
                    <a:pt x="678" y="80"/>
                    <a:pt x="677" y="79"/>
                    <a:pt x="676" y="78"/>
                  </a:cubicBezTo>
                  <a:cubicBezTo>
                    <a:pt x="675" y="77"/>
                    <a:pt x="674" y="76"/>
                    <a:pt x="673" y="75"/>
                  </a:cubicBezTo>
                  <a:cubicBezTo>
                    <a:pt x="672" y="75"/>
                    <a:pt x="671" y="74"/>
                    <a:pt x="670" y="73"/>
                  </a:cubicBezTo>
                  <a:cubicBezTo>
                    <a:pt x="669" y="72"/>
                    <a:pt x="667" y="71"/>
                    <a:pt x="665" y="70"/>
                  </a:cubicBezTo>
                  <a:cubicBezTo>
                    <a:pt x="665" y="70"/>
                    <a:pt x="664" y="69"/>
                    <a:pt x="663" y="69"/>
                  </a:cubicBezTo>
                  <a:cubicBezTo>
                    <a:pt x="661" y="67"/>
                    <a:pt x="659" y="66"/>
                    <a:pt x="657" y="65"/>
                  </a:cubicBezTo>
                  <a:cubicBezTo>
                    <a:pt x="656" y="65"/>
                    <a:pt x="655" y="65"/>
                    <a:pt x="654" y="64"/>
                  </a:cubicBezTo>
                  <a:cubicBezTo>
                    <a:pt x="652" y="63"/>
                    <a:pt x="650" y="63"/>
                    <a:pt x="648" y="62"/>
                  </a:cubicBezTo>
                  <a:cubicBezTo>
                    <a:pt x="647" y="61"/>
                    <a:pt x="646" y="61"/>
                    <a:pt x="645" y="61"/>
                  </a:cubicBezTo>
                  <a:cubicBezTo>
                    <a:pt x="644" y="60"/>
                    <a:pt x="642" y="59"/>
                    <a:pt x="641" y="59"/>
                  </a:cubicBezTo>
                  <a:cubicBezTo>
                    <a:pt x="639" y="59"/>
                    <a:pt x="638" y="58"/>
                    <a:pt x="637" y="58"/>
                  </a:cubicBezTo>
                  <a:cubicBezTo>
                    <a:pt x="636" y="58"/>
                    <a:pt x="635" y="57"/>
                    <a:pt x="634" y="57"/>
                  </a:cubicBezTo>
                  <a:cubicBezTo>
                    <a:pt x="633" y="57"/>
                    <a:pt x="632" y="56"/>
                    <a:pt x="631" y="56"/>
                  </a:cubicBezTo>
                  <a:cubicBezTo>
                    <a:pt x="629" y="56"/>
                    <a:pt x="628" y="56"/>
                    <a:pt x="627" y="56"/>
                  </a:cubicBezTo>
                  <a:cubicBezTo>
                    <a:pt x="626" y="56"/>
                    <a:pt x="625" y="55"/>
                    <a:pt x="624" y="55"/>
                  </a:cubicBezTo>
                  <a:cubicBezTo>
                    <a:pt x="623" y="55"/>
                    <a:pt x="622" y="54"/>
                    <a:pt x="621" y="53"/>
                  </a:cubicBezTo>
                  <a:lnTo>
                    <a:pt x="621" y="53"/>
                  </a:lnTo>
                  <a:lnTo>
                    <a:pt x="621" y="53"/>
                  </a:lnTo>
                  <a:cubicBezTo>
                    <a:pt x="620" y="53"/>
                    <a:pt x="619" y="53"/>
                    <a:pt x="618" y="53"/>
                  </a:cubicBezTo>
                  <a:cubicBezTo>
                    <a:pt x="616" y="53"/>
                    <a:pt x="615" y="54"/>
                    <a:pt x="613" y="54"/>
                  </a:cubicBezTo>
                  <a:cubicBezTo>
                    <a:pt x="611" y="54"/>
                    <a:pt x="609" y="54"/>
                    <a:pt x="606" y="54"/>
                  </a:cubicBezTo>
                  <a:cubicBezTo>
                    <a:pt x="605" y="54"/>
                    <a:pt x="603" y="55"/>
                    <a:pt x="601" y="55"/>
                  </a:cubicBezTo>
                  <a:cubicBezTo>
                    <a:pt x="599" y="55"/>
                    <a:pt x="595" y="55"/>
                    <a:pt x="592" y="55"/>
                  </a:cubicBezTo>
                  <a:cubicBezTo>
                    <a:pt x="591" y="55"/>
                    <a:pt x="589" y="55"/>
                    <a:pt x="588" y="55"/>
                  </a:cubicBezTo>
                  <a:cubicBezTo>
                    <a:pt x="583" y="55"/>
                    <a:pt x="578" y="55"/>
                    <a:pt x="573" y="55"/>
                  </a:cubicBezTo>
                  <a:cubicBezTo>
                    <a:pt x="565" y="55"/>
                    <a:pt x="558" y="55"/>
                    <a:pt x="550" y="55"/>
                  </a:cubicBezTo>
                  <a:cubicBezTo>
                    <a:pt x="495" y="53"/>
                    <a:pt x="432" y="47"/>
                    <a:pt x="424" y="43"/>
                  </a:cubicBezTo>
                  <a:cubicBezTo>
                    <a:pt x="422" y="43"/>
                    <a:pt x="420" y="42"/>
                    <a:pt x="417" y="41"/>
                  </a:cubicBezTo>
                  <a:cubicBezTo>
                    <a:pt x="416" y="41"/>
                    <a:pt x="416" y="40"/>
                    <a:pt x="415" y="40"/>
                  </a:cubicBezTo>
                  <a:cubicBezTo>
                    <a:pt x="413" y="39"/>
                    <a:pt x="411" y="38"/>
                    <a:pt x="408" y="37"/>
                  </a:cubicBezTo>
                  <a:cubicBezTo>
                    <a:pt x="407" y="37"/>
                    <a:pt x="406" y="37"/>
                    <a:pt x="405" y="36"/>
                  </a:cubicBezTo>
                  <a:cubicBezTo>
                    <a:pt x="402" y="35"/>
                    <a:pt x="400" y="35"/>
                    <a:pt x="398" y="34"/>
                  </a:cubicBezTo>
                  <a:cubicBezTo>
                    <a:pt x="396" y="33"/>
                    <a:pt x="395" y="33"/>
                    <a:pt x="393" y="32"/>
                  </a:cubicBezTo>
                  <a:cubicBezTo>
                    <a:pt x="392" y="32"/>
                    <a:pt x="391" y="31"/>
                    <a:pt x="390" y="31"/>
                  </a:cubicBezTo>
                  <a:cubicBezTo>
                    <a:pt x="380" y="44"/>
                    <a:pt x="364" y="51"/>
                    <a:pt x="346" y="51"/>
                  </a:cubicBezTo>
                  <a:cubicBezTo>
                    <a:pt x="309" y="51"/>
                    <a:pt x="305" y="16"/>
                    <a:pt x="304" y="0"/>
                  </a:cubicBezTo>
                  <a:cubicBezTo>
                    <a:pt x="303" y="0"/>
                    <a:pt x="300" y="0"/>
                    <a:pt x="296" y="0"/>
                  </a:cubicBezTo>
                  <a:cubicBezTo>
                    <a:pt x="264" y="0"/>
                    <a:pt x="173" y="23"/>
                    <a:pt x="147" y="49"/>
                  </a:cubicBezTo>
                  <a:cubicBezTo>
                    <a:pt x="126" y="70"/>
                    <a:pt x="91" y="75"/>
                    <a:pt x="63" y="78"/>
                  </a:cubicBezTo>
                  <a:cubicBezTo>
                    <a:pt x="52" y="80"/>
                    <a:pt x="30" y="83"/>
                    <a:pt x="30" y="86"/>
                  </a:cubicBezTo>
                  <a:cubicBezTo>
                    <a:pt x="28" y="101"/>
                    <a:pt x="18" y="109"/>
                    <a:pt x="8" y="110"/>
                  </a:cubicBezTo>
                  <a:lnTo>
                    <a:pt x="8" y="110"/>
                  </a:lnTo>
                  <a:cubicBezTo>
                    <a:pt x="14" y="125"/>
                    <a:pt x="19" y="174"/>
                    <a:pt x="6" y="195"/>
                  </a:cubicBezTo>
                  <a:cubicBezTo>
                    <a:pt x="0" y="204"/>
                    <a:pt x="0" y="208"/>
                    <a:pt x="0" y="210"/>
                  </a:cubicBezTo>
                  <a:cubicBezTo>
                    <a:pt x="1" y="212"/>
                    <a:pt x="4" y="214"/>
                    <a:pt x="9" y="217"/>
                  </a:cubicBezTo>
                  <a:cubicBezTo>
                    <a:pt x="24" y="226"/>
                    <a:pt x="29" y="245"/>
                    <a:pt x="29" y="260"/>
                  </a:cubicBezTo>
                  <a:cubicBezTo>
                    <a:pt x="29" y="264"/>
                    <a:pt x="30" y="266"/>
                    <a:pt x="32" y="269"/>
                  </a:cubicBezTo>
                  <a:cubicBezTo>
                    <a:pt x="34" y="275"/>
                    <a:pt x="38" y="282"/>
                    <a:pt x="39" y="300"/>
                  </a:cubicBezTo>
                  <a:cubicBezTo>
                    <a:pt x="41" y="326"/>
                    <a:pt x="47" y="346"/>
                    <a:pt x="56" y="357"/>
                  </a:cubicBezTo>
                  <a:cubicBezTo>
                    <a:pt x="58" y="359"/>
                    <a:pt x="59" y="362"/>
                    <a:pt x="60" y="364"/>
                  </a:cubicBezTo>
                  <a:cubicBezTo>
                    <a:pt x="61" y="365"/>
                    <a:pt x="61" y="365"/>
                    <a:pt x="61" y="366"/>
                  </a:cubicBezTo>
                  <a:cubicBezTo>
                    <a:pt x="62" y="368"/>
                    <a:pt x="62" y="370"/>
                    <a:pt x="63" y="372"/>
                  </a:cubicBezTo>
                  <a:cubicBezTo>
                    <a:pt x="63" y="373"/>
                    <a:pt x="63" y="373"/>
                    <a:pt x="63" y="374"/>
                  </a:cubicBezTo>
                  <a:cubicBezTo>
                    <a:pt x="64" y="381"/>
                    <a:pt x="63" y="387"/>
                    <a:pt x="61" y="393"/>
                  </a:cubicBezTo>
                  <a:cubicBezTo>
                    <a:pt x="63" y="394"/>
                    <a:pt x="65" y="395"/>
                    <a:pt x="66" y="397"/>
                  </a:cubicBezTo>
                  <a:cubicBezTo>
                    <a:pt x="68" y="398"/>
                    <a:pt x="69" y="399"/>
                    <a:pt x="71" y="400"/>
                  </a:cubicBezTo>
                  <a:cubicBezTo>
                    <a:pt x="73" y="401"/>
                    <a:pt x="75" y="403"/>
                    <a:pt x="78" y="404"/>
                  </a:cubicBezTo>
                  <a:cubicBezTo>
                    <a:pt x="79" y="405"/>
                    <a:pt x="80" y="406"/>
                    <a:pt x="81" y="406"/>
                  </a:cubicBezTo>
                  <a:cubicBezTo>
                    <a:pt x="84" y="408"/>
                    <a:pt x="86" y="409"/>
                    <a:pt x="88" y="410"/>
                  </a:cubicBezTo>
                  <a:cubicBezTo>
                    <a:pt x="89" y="410"/>
                    <a:pt x="90" y="411"/>
                    <a:pt x="91" y="411"/>
                  </a:cubicBezTo>
                  <a:cubicBezTo>
                    <a:pt x="94" y="413"/>
                    <a:pt x="97" y="414"/>
                    <a:pt x="100" y="415"/>
                  </a:cubicBezTo>
                  <a:cubicBezTo>
                    <a:pt x="136" y="428"/>
                    <a:pt x="151" y="439"/>
                    <a:pt x="154" y="455"/>
                  </a:cubicBezTo>
                  <a:cubicBezTo>
                    <a:pt x="156" y="461"/>
                    <a:pt x="170" y="474"/>
                    <a:pt x="179" y="474"/>
                  </a:cubicBezTo>
                  <a:cubicBezTo>
                    <a:pt x="181" y="474"/>
                    <a:pt x="183" y="474"/>
                    <a:pt x="184" y="471"/>
                  </a:cubicBezTo>
                  <a:cubicBezTo>
                    <a:pt x="188" y="462"/>
                    <a:pt x="195" y="457"/>
                    <a:pt x="206" y="457"/>
                  </a:cubicBezTo>
                  <a:cubicBezTo>
                    <a:pt x="211" y="457"/>
                    <a:pt x="215" y="458"/>
                    <a:pt x="220" y="459"/>
                  </a:cubicBezTo>
                  <a:cubicBezTo>
                    <a:pt x="224" y="460"/>
                    <a:pt x="228" y="460"/>
                    <a:pt x="232" y="460"/>
                  </a:cubicBezTo>
                  <a:cubicBezTo>
                    <a:pt x="250" y="460"/>
                    <a:pt x="255" y="479"/>
                    <a:pt x="257" y="490"/>
                  </a:cubicBezTo>
                  <a:lnTo>
                    <a:pt x="258" y="493"/>
                  </a:lnTo>
                  <a:cubicBezTo>
                    <a:pt x="259" y="494"/>
                    <a:pt x="271" y="495"/>
                    <a:pt x="277" y="496"/>
                  </a:cubicBezTo>
                  <a:cubicBezTo>
                    <a:pt x="288" y="496"/>
                    <a:pt x="299" y="497"/>
                    <a:pt x="305" y="501"/>
                  </a:cubicBezTo>
                  <a:cubicBezTo>
                    <a:pt x="313" y="506"/>
                    <a:pt x="317" y="514"/>
                    <a:pt x="322" y="523"/>
                  </a:cubicBezTo>
                  <a:cubicBezTo>
                    <a:pt x="325" y="528"/>
                    <a:pt x="328" y="534"/>
                    <a:pt x="332" y="539"/>
                  </a:cubicBezTo>
                  <a:lnTo>
                    <a:pt x="332" y="539"/>
                  </a:lnTo>
                  <a:lnTo>
                    <a:pt x="332" y="539"/>
                  </a:lnTo>
                  <a:cubicBezTo>
                    <a:pt x="333" y="539"/>
                    <a:pt x="333" y="540"/>
                    <a:pt x="333" y="540"/>
                  </a:cubicBezTo>
                  <a:cubicBezTo>
                    <a:pt x="334" y="541"/>
                    <a:pt x="335" y="542"/>
                    <a:pt x="336" y="543"/>
                  </a:cubicBezTo>
                  <a:cubicBezTo>
                    <a:pt x="337" y="544"/>
                    <a:pt x="339" y="546"/>
                    <a:pt x="341" y="547"/>
                  </a:cubicBezTo>
                  <a:cubicBezTo>
                    <a:pt x="347" y="550"/>
                    <a:pt x="354" y="547"/>
                    <a:pt x="362" y="544"/>
                  </a:cubicBezTo>
                  <a:cubicBezTo>
                    <a:pt x="370" y="540"/>
                    <a:pt x="379" y="537"/>
                    <a:pt x="386" y="542"/>
                  </a:cubicBezTo>
                  <a:cubicBezTo>
                    <a:pt x="398" y="549"/>
                    <a:pt x="431" y="555"/>
                    <a:pt x="447" y="549"/>
                  </a:cubicBezTo>
                  <a:cubicBezTo>
                    <a:pt x="452" y="547"/>
                    <a:pt x="458" y="546"/>
                    <a:pt x="463" y="547"/>
                  </a:cubicBezTo>
                  <a:cubicBezTo>
                    <a:pt x="469" y="547"/>
                    <a:pt x="474" y="548"/>
                    <a:pt x="479" y="550"/>
                  </a:cubicBezTo>
                  <a:cubicBezTo>
                    <a:pt x="487" y="552"/>
                    <a:pt x="496" y="555"/>
                    <a:pt x="506" y="554"/>
                  </a:cubicBezTo>
                  <a:cubicBezTo>
                    <a:pt x="509" y="553"/>
                    <a:pt x="512" y="553"/>
                    <a:pt x="515" y="553"/>
                  </a:cubicBezTo>
                  <a:cubicBezTo>
                    <a:pt x="538" y="553"/>
                    <a:pt x="568" y="562"/>
                    <a:pt x="576" y="570"/>
                  </a:cubicBezTo>
                  <a:lnTo>
                    <a:pt x="577" y="571"/>
                  </a:lnTo>
                  <a:lnTo>
                    <a:pt x="577" y="571"/>
                  </a:lnTo>
                  <a:lnTo>
                    <a:pt x="578" y="571"/>
                  </a:lnTo>
                  <a:cubicBezTo>
                    <a:pt x="578" y="571"/>
                    <a:pt x="579" y="571"/>
                    <a:pt x="579" y="572"/>
                  </a:cubicBezTo>
                  <a:lnTo>
                    <a:pt x="580" y="572"/>
                  </a:lnTo>
                  <a:cubicBezTo>
                    <a:pt x="581" y="572"/>
                    <a:pt x="581" y="572"/>
                    <a:pt x="582" y="573"/>
                  </a:cubicBezTo>
                  <a:cubicBezTo>
                    <a:pt x="582" y="573"/>
                    <a:pt x="583" y="573"/>
                    <a:pt x="584" y="573"/>
                  </a:cubicBezTo>
                  <a:cubicBezTo>
                    <a:pt x="584" y="573"/>
                    <a:pt x="585" y="573"/>
                    <a:pt x="586" y="574"/>
                  </a:cubicBezTo>
                  <a:cubicBezTo>
                    <a:pt x="587" y="574"/>
                    <a:pt x="588" y="574"/>
                    <a:pt x="588" y="574"/>
                  </a:cubicBezTo>
                  <a:cubicBezTo>
                    <a:pt x="589" y="574"/>
                    <a:pt x="591" y="575"/>
                    <a:pt x="592" y="575"/>
                  </a:cubicBezTo>
                  <a:cubicBezTo>
                    <a:pt x="593" y="575"/>
                    <a:pt x="594" y="575"/>
                    <a:pt x="595" y="576"/>
                  </a:cubicBezTo>
                  <a:cubicBezTo>
                    <a:pt x="596" y="576"/>
                    <a:pt x="598" y="576"/>
                    <a:pt x="599" y="576"/>
                  </a:cubicBezTo>
                  <a:cubicBezTo>
                    <a:pt x="601" y="577"/>
                    <a:pt x="602" y="577"/>
                    <a:pt x="604" y="577"/>
                  </a:cubicBezTo>
                  <a:cubicBezTo>
                    <a:pt x="606" y="578"/>
                    <a:pt x="607" y="578"/>
                    <a:pt x="609" y="578"/>
                  </a:cubicBezTo>
                  <a:cubicBezTo>
                    <a:pt x="610" y="578"/>
                    <a:pt x="611" y="579"/>
                    <a:pt x="612" y="579"/>
                  </a:cubicBezTo>
                  <a:lnTo>
                    <a:pt x="612" y="579"/>
                  </a:lnTo>
                  <a:cubicBezTo>
                    <a:pt x="613" y="572"/>
                    <a:pt x="611" y="560"/>
                    <a:pt x="610" y="554"/>
                  </a:cubicBezTo>
                  <a:cubicBezTo>
                    <a:pt x="608" y="547"/>
                    <a:pt x="608" y="542"/>
                    <a:pt x="608" y="538"/>
                  </a:cubicBezTo>
                  <a:cubicBezTo>
                    <a:pt x="608" y="537"/>
                    <a:pt x="608" y="535"/>
                    <a:pt x="608" y="534"/>
                  </a:cubicBezTo>
                  <a:cubicBezTo>
                    <a:pt x="609" y="530"/>
                    <a:pt x="613" y="524"/>
                    <a:pt x="625" y="512"/>
                  </a:cubicBezTo>
                  <a:cubicBezTo>
                    <a:pt x="633" y="505"/>
                    <a:pt x="642" y="495"/>
                    <a:pt x="655" y="483"/>
                  </a:cubicBezTo>
                  <a:cubicBezTo>
                    <a:pt x="666" y="473"/>
                    <a:pt x="677" y="463"/>
                    <a:pt x="680" y="459"/>
                  </a:cubicBezTo>
                  <a:cubicBezTo>
                    <a:pt x="685" y="453"/>
                    <a:pt x="692" y="449"/>
                    <a:pt x="697" y="446"/>
                  </a:cubicBezTo>
                  <a:cubicBezTo>
                    <a:pt x="704" y="443"/>
                    <a:pt x="709" y="440"/>
                    <a:pt x="713" y="433"/>
                  </a:cubicBezTo>
                  <a:cubicBezTo>
                    <a:pt x="717" y="427"/>
                    <a:pt x="709" y="403"/>
                    <a:pt x="683" y="364"/>
                  </a:cubicBezTo>
                  <a:cubicBezTo>
                    <a:pt x="681" y="361"/>
                    <a:pt x="679" y="356"/>
                    <a:pt x="678" y="351"/>
                  </a:cubicBezTo>
                  <a:cubicBezTo>
                    <a:pt x="678" y="348"/>
                    <a:pt x="677" y="344"/>
                    <a:pt x="676" y="341"/>
                  </a:cubicBezTo>
                  <a:lnTo>
                    <a:pt x="676" y="341"/>
                  </a:lnTo>
                  <a:cubicBezTo>
                    <a:pt x="676" y="340"/>
                    <a:pt x="676" y="339"/>
                    <a:pt x="676" y="338"/>
                  </a:cubicBezTo>
                  <a:lnTo>
                    <a:pt x="676" y="336"/>
                  </a:lnTo>
                  <a:lnTo>
                    <a:pt x="676" y="336"/>
                  </a:lnTo>
                  <a:cubicBezTo>
                    <a:pt x="676" y="334"/>
                    <a:pt x="675" y="331"/>
                    <a:pt x="675" y="329"/>
                  </a:cubicBezTo>
                  <a:cubicBezTo>
                    <a:pt x="675" y="324"/>
                    <a:pt x="675" y="319"/>
                    <a:pt x="675" y="313"/>
                  </a:cubicBezTo>
                  <a:lnTo>
                    <a:pt x="675" y="313"/>
                  </a:lnTo>
                  <a:cubicBezTo>
                    <a:pt x="675" y="309"/>
                    <a:pt x="675" y="306"/>
                    <a:pt x="675" y="303"/>
                  </a:cubicBezTo>
                  <a:cubicBezTo>
                    <a:pt x="675" y="302"/>
                    <a:pt x="675" y="302"/>
                    <a:pt x="676" y="301"/>
                  </a:cubicBezTo>
                  <a:cubicBezTo>
                    <a:pt x="676" y="298"/>
                    <a:pt x="677" y="295"/>
                    <a:pt x="677" y="292"/>
                  </a:cubicBezTo>
                  <a:lnTo>
                    <a:pt x="677" y="292"/>
                  </a:lnTo>
                  <a:cubicBezTo>
                    <a:pt x="679" y="286"/>
                    <a:pt x="674" y="281"/>
                    <a:pt x="665" y="274"/>
                  </a:cubicBezTo>
                  <a:cubicBezTo>
                    <a:pt x="658" y="268"/>
                    <a:pt x="652" y="262"/>
                    <a:pt x="652" y="254"/>
                  </a:cubicBezTo>
                  <a:cubicBezTo>
                    <a:pt x="652" y="237"/>
                    <a:pt x="689" y="215"/>
                    <a:pt x="699" y="2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4" name="Freeform 93">
              <a:extLst>
                <a:ext uri="{FF2B5EF4-FFF2-40B4-BE49-F238E27FC236}">
                  <a16:creationId xmlns:a16="http://schemas.microsoft.com/office/drawing/2014/main" id="{8743A067-365C-4BB1-83FF-CD6A9B728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6322" y="2677403"/>
              <a:ext cx="110863" cy="103344"/>
            </a:xfrm>
            <a:custGeom>
              <a:avLst/>
              <a:gdLst>
                <a:gd name="T0" fmla="*/ 150 w 262"/>
                <a:gd name="T1" fmla="*/ 208 h 244"/>
                <a:gd name="T2" fmla="*/ 160 w 262"/>
                <a:gd name="T3" fmla="*/ 220 h 244"/>
                <a:gd name="T4" fmla="*/ 191 w 262"/>
                <a:gd name="T5" fmla="*/ 243 h 244"/>
                <a:gd name="T6" fmla="*/ 192 w 262"/>
                <a:gd name="T7" fmla="*/ 237 h 244"/>
                <a:gd name="T8" fmla="*/ 192 w 262"/>
                <a:gd name="T9" fmla="*/ 233 h 244"/>
                <a:gd name="T10" fmla="*/ 192 w 262"/>
                <a:gd name="T11" fmla="*/ 231 h 244"/>
                <a:gd name="T12" fmla="*/ 195 w 262"/>
                <a:gd name="T13" fmla="*/ 216 h 244"/>
                <a:gd name="T14" fmla="*/ 199 w 262"/>
                <a:gd name="T15" fmla="*/ 206 h 244"/>
                <a:gd name="T16" fmla="*/ 205 w 262"/>
                <a:gd name="T17" fmla="*/ 196 h 244"/>
                <a:gd name="T18" fmla="*/ 211 w 262"/>
                <a:gd name="T19" fmla="*/ 187 h 244"/>
                <a:gd name="T20" fmla="*/ 217 w 262"/>
                <a:gd name="T21" fmla="*/ 177 h 244"/>
                <a:gd name="T22" fmla="*/ 219 w 262"/>
                <a:gd name="T23" fmla="*/ 174 h 244"/>
                <a:gd name="T24" fmla="*/ 222 w 262"/>
                <a:gd name="T25" fmla="*/ 170 h 244"/>
                <a:gd name="T26" fmla="*/ 226 w 262"/>
                <a:gd name="T27" fmla="*/ 164 h 244"/>
                <a:gd name="T28" fmla="*/ 230 w 262"/>
                <a:gd name="T29" fmla="*/ 160 h 244"/>
                <a:gd name="T30" fmla="*/ 241 w 262"/>
                <a:gd name="T31" fmla="*/ 148 h 244"/>
                <a:gd name="T32" fmla="*/ 244 w 262"/>
                <a:gd name="T33" fmla="*/ 145 h 244"/>
                <a:gd name="T34" fmla="*/ 247 w 262"/>
                <a:gd name="T35" fmla="*/ 142 h 244"/>
                <a:gd name="T36" fmla="*/ 254 w 262"/>
                <a:gd name="T37" fmla="*/ 139 h 244"/>
                <a:gd name="T38" fmla="*/ 255 w 262"/>
                <a:gd name="T39" fmla="*/ 135 h 244"/>
                <a:gd name="T40" fmla="*/ 257 w 262"/>
                <a:gd name="T41" fmla="*/ 127 h 244"/>
                <a:gd name="T42" fmla="*/ 258 w 262"/>
                <a:gd name="T43" fmla="*/ 119 h 244"/>
                <a:gd name="T44" fmla="*/ 261 w 262"/>
                <a:gd name="T45" fmla="*/ 76 h 244"/>
                <a:gd name="T46" fmla="*/ 260 w 262"/>
                <a:gd name="T47" fmla="*/ 47 h 244"/>
                <a:gd name="T48" fmla="*/ 253 w 262"/>
                <a:gd name="T49" fmla="*/ 43 h 244"/>
                <a:gd name="T50" fmla="*/ 240 w 262"/>
                <a:gd name="T51" fmla="*/ 35 h 244"/>
                <a:gd name="T52" fmla="*/ 228 w 262"/>
                <a:gd name="T53" fmla="*/ 28 h 244"/>
                <a:gd name="T54" fmla="*/ 216 w 262"/>
                <a:gd name="T55" fmla="*/ 23 h 244"/>
                <a:gd name="T56" fmla="*/ 207 w 262"/>
                <a:gd name="T57" fmla="*/ 19 h 244"/>
                <a:gd name="T58" fmla="*/ 201 w 262"/>
                <a:gd name="T59" fmla="*/ 16 h 244"/>
                <a:gd name="T60" fmla="*/ 198 w 262"/>
                <a:gd name="T61" fmla="*/ 15 h 244"/>
                <a:gd name="T62" fmla="*/ 156 w 262"/>
                <a:gd name="T63" fmla="*/ 12 h 244"/>
                <a:gd name="T64" fmla="*/ 119 w 262"/>
                <a:gd name="T65" fmla="*/ 9 h 244"/>
                <a:gd name="T66" fmla="*/ 76 w 262"/>
                <a:gd name="T67" fmla="*/ 2 h 244"/>
                <a:gd name="T68" fmla="*/ 37 w 262"/>
                <a:gd name="T69" fmla="*/ 16 h 244"/>
                <a:gd name="T70" fmla="*/ 4 w 262"/>
                <a:gd name="T71" fmla="*/ 15 h 244"/>
                <a:gd name="T72" fmla="*/ 15 w 262"/>
                <a:gd name="T73" fmla="*/ 42 h 244"/>
                <a:gd name="T74" fmla="*/ 73 w 262"/>
                <a:gd name="T75" fmla="*/ 123 h 244"/>
                <a:gd name="T76" fmla="*/ 118 w 262"/>
                <a:gd name="T77" fmla="*/ 175 h 244"/>
                <a:gd name="T78" fmla="*/ 132 w 262"/>
                <a:gd name="T79" fmla="*/ 189 h 244"/>
                <a:gd name="T80" fmla="*/ 143 w 262"/>
                <a:gd name="T81" fmla="*/ 20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244">
                  <a:moveTo>
                    <a:pt x="143" y="200"/>
                  </a:moveTo>
                  <a:cubicBezTo>
                    <a:pt x="145" y="203"/>
                    <a:pt x="148" y="205"/>
                    <a:pt x="150" y="208"/>
                  </a:cubicBezTo>
                  <a:cubicBezTo>
                    <a:pt x="151" y="209"/>
                    <a:pt x="152" y="211"/>
                    <a:pt x="153" y="213"/>
                  </a:cubicBezTo>
                  <a:cubicBezTo>
                    <a:pt x="156" y="215"/>
                    <a:pt x="158" y="218"/>
                    <a:pt x="160" y="220"/>
                  </a:cubicBezTo>
                  <a:cubicBezTo>
                    <a:pt x="170" y="227"/>
                    <a:pt x="181" y="235"/>
                    <a:pt x="191" y="243"/>
                  </a:cubicBezTo>
                  <a:lnTo>
                    <a:pt x="191" y="243"/>
                  </a:lnTo>
                  <a:cubicBezTo>
                    <a:pt x="191" y="242"/>
                    <a:pt x="191" y="242"/>
                    <a:pt x="191" y="242"/>
                  </a:cubicBezTo>
                  <a:cubicBezTo>
                    <a:pt x="191" y="240"/>
                    <a:pt x="192" y="238"/>
                    <a:pt x="192" y="237"/>
                  </a:cubicBezTo>
                  <a:cubicBezTo>
                    <a:pt x="192" y="236"/>
                    <a:pt x="192" y="236"/>
                    <a:pt x="192" y="235"/>
                  </a:cubicBezTo>
                  <a:cubicBezTo>
                    <a:pt x="192" y="234"/>
                    <a:pt x="192" y="234"/>
                    <a:pt x="192" y="233"/>
                  </a:cubicBezTo>
                  <a:cubicBezTo>
                    <a:pt x="192" y="233"/>
                    <a:pt x="192" y="233"/>
                    <a:pt x="192" y="232"/>
                  </a:cubicBezTo>
                  <a:lnTo>
                    <a:pt x="192" y="231"/>
                  </a:lnTo>
                  <a:cubicBezTo>
                    <a:pt x="191" y="229"/>
                    <a:pt x="192" y="227"/>
                    <a:pt x="192" y="224"/>
                  </a:cubicBezTo>
                  <a:cubicBezTo>
                    <a:pt x="193" y="222"/>
                    <a:pt x="194" y="219"/>
                    <a:pt x="195" y="216"/>
                  </a:cubicBezTo>
                  <a:lnTo>
                    <a:pt x="195" y="216"/>
                  </a:lnTo>
                  <a:cubicBezTo>
                    <a:pt x="196" y="213"/>
                    <a:pt x="197" y="210"/>
                    <a:pt x="199" y="206"/>
                  </a:cubicBezTo>
                  <a:cubicBezTo>
                    <a:pt x="200" y="205"/>
                    <a:pt x="201" y="203"/>
                    <a:pt x="202" y="201"/>
                  </a:cubicBezTo>
                  <a:cubicBezTo>
                    <a:pt x="203" y="200"/>
                    <a:pt x="204" y="198"/>
                    <a:pt x="205" y="196"/>
                  </a:cubicBezTo>
                  <a:cubicBezTo>
                    <a:pt x="206" y="194"/>
                    <a:pt x="207" y="192"/>
                    <a:pt x="208" y="190"/>
                  </a:cubicBezTo>
                  <a:cubicBezTo>
                    <a:pt x="209" y="189"/>
                    <a:pt x="210" y="188"/>
                    <a:pt x="211" y="187"/>
                  </a:cubicBezTo>
                  <a:cubicBezTo>
                    <a:pt x="212" y="185"/>
                    <a:pt x="213" y="183"/>
                    <a:pt x="214" y="182"/>
                  </a:cubicBezTo>
                  <a:cubicBezTo>
                    <a:pt x="215" y="180"/>
                    <a:pt x="216" y="178"/>
                    <a:pt x="217" y="177"/>
                  </a:cubicBezTo>
                  <a:cubicBezTo>
                    <a:pt x="218" y="176"/>
                    <a:pt x="218" y="175"/>
                    <a:pt x="219" y="174"/>
                  </a:cubicBezTo>
                  <a:lnTo>
                    <a:pt x="219" y="174"/>
                  </a:lnTo>
                  <a:lnTo>
                    <a:pt x="219" y="174"/>
                  </a:lnTo>
                  <a:lnTo>
                    <a:pt x="222" y="170"/>
                  </a:lnTo>
                  <a:lnTo>
                    <a:pt x="222" y="170"/>
                  </a:lnTo>
                  <a:cubicBezTo>
                    <a:pt x="224" y="168"/>
                    <a:pt x="225" y="166"/>
                    <a:pt x="226" y="164"/>
                  </a:cubicBezTo>
                  <a:cubicBezTo>
                    <a:pt x="227" y="164"/>
                    <a:pt x="227" y="164"/>
                    <a:pt x="227" y="164"/>
                  </a:cubicBezTo>
                  <a:cubicBezTo>
                    <a:pt x="228" y="162"/>
                    <a:pt x="229" y="161"/>
                    <a:pt x="230" y="160"/>
                  </a:cubicBezTo>
                  <a:cubicBezTo>
                    <a:pt x="231" y="159"/>
                    <a:pt x="231" y="158"/>
                    <a:pt x="232" y="157"/>
                  </a:cubicBezTo>
                  <a:cubicBezTo>
                    <a:pt x="236" y="153"/>
                    <a:pt x="238" y="150"/>
                    <a:pt x="241" y="148"/>
                  </a:cubicBezTo>
                  <a:cubicBezTo>
                    <a:pt x="242" y="147"/>
                    <a:pt x="243" y="146"/>
                    <a:pt x="243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4"/>
                    <a:pt x="246" y="143"/>
                    <a:pt x="247" y="143"/>
                  </a:cubicBezTo>
                  <a:lnTo>
                    <a:pt x="247" y="142"/>
                  </a:lnTo>
                  <a:cubicBezTo>
                    <a:pt x="250" y="140"/>
                    <a:pt x="252" y="140"/>
                    <a:pt x="254" y="139"/>
                  </a:cubicBezTo>
                  <a:lnTo>
                    <a:pt x="254" y="139"/>
                  </a:lnTo>
                  <a:lnTo>
                    <a:pt x="254" y="139"/>
                  </a:lnTo>
                  <a:cubicBezTo>
                    <a:pt x="254" y="138"/>
                    <a:pt x="255" y="137"/>
                    <a:pt x="255" y="135"/>
                  </a:cubicBezTo>
                  <a:cubicBezTo>
                    <a:pt x="256" y="134"/>
                    <a:pt x="256" y="134"/>
                    <a:pt x="256" y="133"/>
                  </a:cubicBezTo>
                  <a:cubicBezTo>
                    <a:pt x="256" y="132"/>
                    <a:pt x="257" y="130"/>
                    <a:pt x="257" y="127"/>
                  </a:cubicBezTo>
                  <a:cubicBezTo>
                    <a:pt x="257" y="126"/>
                    <a:pt x="258" y="124"/>
                    <a:pt x="258" y="122"/>
                  </a:cubicBezTo>
                  <a:cubicBezTo>
                    <a:pt x="258" y="121"/>
                    <a:pt x="258" y="120"/>
                    <a:pt x="258" y="119"/>
                  </a:cubicBezTo>
                  <a:cubicBezTo>
                    <a:pt x="260" y="109"/>
                    <a:pt x="260" y="96"/>
                    <a:pt x="261" y="82"/>
                  </a:cubicBezTo>
                  <a:cubicBezTo>
                    <a:pt x="261" y="80"/>
                    <a:pt x="261" y="78"/>
                    <a:pt x="261" y="76"/>
                  </a:cubicBezTo>
                  <a:cubicBezTo>
                    <a:pt x="261" y="75"/>
                    <a:pt x="261" y="74"/>
                    <a:pt x="261" y="73"/>
                  </a:cubicBezTo>
                  <a:cubicBezTo>
                    <a:pt x="261" y="64"/>
                    <a:pt x="260" y="55"/>
                    <a:pt x="260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7" y="45"/>
                    <a:pt x="255" y="44"/>
                    <a:pt x="253" y="43"/>
                  </a:cubicBezTo>
                  <a:cubicBezTo>
                    <a:pt x="251" y="42"/>
                    <a:pt x="249" y="40"/>
                    <a:pt x="247" y="39"/>
                  </a:cubicBezTo>
                  <a:cubicBezTo>
                    <a:pt x="245" y="37"/>
                    <a:pt x="243" y="36"/>
                    <a:pt x="240" y="35"/>
                  </a:cubicBezTo>
                  <a:cubicBezTo>
                    <a:pt x="239" y="34"/>
                    <a:pt x="237" y="33"/>
                    <a:pt x="235" y="32"/>
                  </a:cubicBezTo>
                  <a:cubicBezTo>
                    <a:pt x="232" y="31"/>
                    <a:pt x="230" y="29"/>
                    <a:pt x="228" y="28"/>
                  </a:cubicBezTo>
                  <a:cubicBezTo>
                    <a:pt x="226" y="27"/>
                    <a:pt x="225" y="27"/>
                    <a:pt x="224" y="26"/>
                  </a:cubicBezTo>
                  <a:cubicBezTo>
                    <a:pt x="221" y="25"/>
                    <a:pt x="219" y="24"/>
                    <a:pt x="216" y="23"/>
                  </a:cubicBezTo>
                  <a:cubicBezTo>
                    <a:pt x="216" y="22"/>
                    <a:pt x="215" y="22"/>
                    <a:pt x="214" y="22"/>
                  </a:cubicBezTo>
                  <a:cubicBezTo>
                    <a:pt x="212" y="21"/>
                    <a:pt x="209" y="20"/>
                    <a:pt x="207" y="19"/>
                  </a:cubicBezTo>
                  <a:lnTo>
                    <a:pt x="206" y="18"/>
                  </a:lnTo>
                  <a:cubicBezTo>
                    <a:pt x="204" y="18"/>
                    <a:pt x="202" y="17"/>
                    <a:pt x="201" y="16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199" y="16"/>
                    <a:pt x="198" y="15"/>
                    <a:pt x="198" y="15"/>
                  </a:cubicBezTo>
                  <a:cubicBezTo>
                    <a:pt x="196" y="15"/>
                    <a:pt x="194" y="14"/>
                    <a:pt x="194" y="14"/>
                  </a:cubicBezTo>
                  <a:cubicBezTo>
                    <a:pt x="191" y="14"/>
                    <a:pt x="175" y="13"/>
                    <a:pt x="156" y="12"/>
                  </a:cubicBezTo>
                  <a:cubicBezTo>
                    <a:pt x="152" y="12"/>
                    <a:pt x="148" y="11"/>
                    <a:pt x="144" y="11"/>
                  </a:cubicBezTo>
                  <a:cubicBezTo>
                    <a:pt x="136" y="10"/>
                    <a:pt x="127" y="10"/>
                    <a:pt x="119" y="9"/>
                  </a:cubicBezTo>
                  <a:cubicBezTo>
                    <a:pt x="116" y="9"/>
                    <a:pt x="113" y="8"/>
                    <a:pt x="109" y="8"/>
                  </a:cubicBezTo>
                  <a:cubicBezTo>
                    <a:pt x="94" y="6"/>
                    <a:pt x="81" y="4"/>
                    <a:pt x="76" y="2"/>
                  </a:cubicBezTo>
                  <a:cubicBezTo>
                    <a:pt x="71" y="0"/>
                    <a:pt x="64" y="4"/>
                    <a:pt x="57" y="8"/>
                  </a:cubicBezTo>
                  <a:cubicBezTo>
                    <a:pt x="51" y="12"/>
                    <a:pt x="44" y="16"/>
                    <a:pt x="37" y="16"/>
                  </a:cubicBezTo>
                  <a:cubicBezTo>
                    <a:pt x="33" y="16"/>
                    <a:pt x="29" y="14"/>
                    <a:pt x="26" y="12"/>
                  </a:cubicBezTo>
                  <a:cubicBezTo>
                    <a:pt x="19" y="7"/>
                    <a:pt x="10" y="8"/>
                    <a:pt x="4" y="15"/>
                  </a:cubicBezTo>
                  <a:cubicBezTo>
                    <a:pt x="3" y="17"/>
                    <a:pt x="0" y="21"/>
                    <a:pt x="1" y="26"/>
                  </a:cubicBezTo>
                  <a:cubicBezTo>
                    <a:pt x="2" y="31"/>
                    <a:pt x="8" y="36"/>
                    <a:pt x="15" y="42"/>
                  </a:cubicBezTo>
                  <a:cubicBezTo>
                    <a:pt x="25" y="51"/>
                    <a:pt x="37" y="62"/>
                    <a:pt x="37" y="79"/>
                  </a:cubicBezTo>
                  <a:cubicBezTo>
                    <a:pt x="37" y="91"/>
                    <a:pt x="58" y="109"/>
                    <a:pt x="73" y="123"/>
                  </a:cubicBezTo>
                  <a:cubicBezTo>
                    <a:pt x="91" y="139"/>
                    <a:pt x="100" y="147"/>
                    <a:pt x="99" y="156"/>
                  </a:cubicBezTo>
                  <a:cubicBezTo>
                    <a:pt x="100" y="158"/>
                    <a:pt x="110" y="167"/>
                    <a:pt x="118" y="175"/>
                  </a:cubicBezTo>
                  <a:cubicBezTo>
                    <a:pt x="121" y="178"/>
                    <a:pt x="124" y="181"/>
                    <a:pt x="128" y="185"/>
                  </a:cubicBezTo>
                  <a:cubicBezTo>
                    <a:pt x="129" y="186"/>
                    <a:pt x="131" y="187"/>
                    <a:pt x="132" y="189"/>
                  </a:cubicBezTo>
                  <a:cubicBezTo>
                    <a:pt x="134" y="191"/>
                    <a:pt x="137" y="193"/>
                    <a:pt x="139" y="196"/>
                  </a:cubicBezTo>
                  <a:cubicBezTo>
                    <a:pt x="140" y="197"/>
                    <a:pt x="142" y="199"/>
                    <a:pt x="143" y="2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5" name="Freeform 94">
              <a:extLst>
                <a:ext uri="{FF2B5EF4-FFF2-40B4-BE49-F238E27FC236}">
                  <a16:creationId xmlns:a16="http://schemas.microsoft.com/office/drawing/2014/main" id="{2B0BFD75-8FC7-4176-911E-F1619415F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8074" y="2624791"/>
              <a:ext cx="167234" cy="142804"/>
            </a:xfrm>
            <a:custGeom>
              <a:avLst/>
              <a:gdLst>
                <a:gd name="T0" fmla="*/ 17 w 394"/>
                <a:gd name="T1" fmla="*/ 130 h 333"/>
                <a:gd name="T2" fmla="*/ 138 w 394"/>
                <a:gd name="T3" fmla="*/ 264 h 333"/>
                <a:gd name="T4" fmla="*/ 201 w 394"/>
                <a:gd name="T5" fmla="*/ 300 h 333"/>
                <a:gd name="T6" fmla="*/ 271 w 394"/>
                <a:gd name="T7" fmla="*/ 332 h 333"/>
                <a:gd name="T8" fmla="*/ 224 w 394"/>
                <a:gd name="T9" fmla="*/ 278 h 333"/>
                <a:gd name="T10" fmla="*/ 162 w 394"/>
                <a:gd name="T11" fmla="*/ 203 h 333"/>
                <a:gd name="T12" fmla="*/ 127 w 394"/>
                <a:gd name="T13" fmla="*/ 152 h 333"/>
                <a:gd name="T14" fmla="*/ 170 w 394"/>
                <a:gd name="T15" fmla="*/ 126 h 333"/>
                <a:gd name="T16" fmla="*/ 217 w 394"/>
                <a:gd name="T17" fmla="*/ 115 h 333"/>
                <a:gd name="T18" fmla="*/ 393 w 394"/>
                <a:gd name="T19" fmla="*/ 155 h 333"/>
                <a:gd name="T20" fmla="*/ 387 w 394"/>
                <a:gd name="T21" fmla="*/ 129 h 333"/>
                <a:gd name="T22" fmla="*/ 365 w 394"/>
                <a:gd name="T23" fmla="*/ 97 h 333"/>
                <a:gd name="T24" fmla="*/ 358 w 394"/>
                <a:gd name="T25" fmla="*/ 88 h 333"/>
                <a:gd name="T26" fmla="*/ 353 w 394"/>
                <a:gd name="T27" fmla="*/ 76 h 333"/>
                <a:gd name="T28" fmla="*/ 349 w 394"/>
                <a:gd name="T29" fmla="*/ 59 h 333"/>
                <a:gd name="T30" fmla="*/ 349 w 394"/>
                <a:gd name="T31" fmla="*/ 58 h 333"/>
                <a:gd name="T32" fmla="*/ 329 w 394"/>
                <a:gd name="T33" fmla="*/ 64 h 333"/>
                <a:gd name="T34" fmla="*/ 245 w 394"/>
                <a:gd name="T35" fmla="*/ 44 h 333"/>
                <a:gd name="T36" fmla="*/ 240 w 394"/>
                <a:gd name="T37" fmla="*/ 38 h 333"/>
                <a:gd name="T38" fmla="*/ 234 w 394"/>
                <a:gd name="T39" fmla="*/ 33 h 333"/>
                <a:gd name="T40" fmla="*/ 227 w 394"/>
                <a:gd name="T41" fmla="*/ 28 h 333"/>
                <a:gd name="T42" fmla="*/ 220 w 394"/>
                <a:gd name="T43" fmla="*/ 22 h 333"/>
                <a:gd name="T44" fmla="*/ 211 w 394"/>
                <a:gd name="T45" fmla="*/ 16 h 333"/>
                <a:gd name="T46" fmla="*/ 202 w 394"/>
                <a:gd name="T47" fmla="*/ 9 h 333"/>
                <a:gd name="T48" fmla="*/ 191 w 394"/>
                <a:gd name="T49" fmla="*/ 3 h 333"/>
                <a:gd name="T50" fmla="*/ 187 w 394"/>
                <a:gd name="T51" fmla="*/ 0 h 333"/>
                <a:gd name="T52" fmla="*/ 183 w 394"/>
                <a:gd name="T53" fmla="*/ 3 h 333"/>
                <a:gd name="T54" fmla="*/ 177 w 394"/>
                <a:gd name="T55" fmla="*/ 9 h 333"/>
                <a:gd name="T56" fmla="*/ 155 w 394"/>
                <a:gd name="T57" fmla="*/ 24 h 333"/>
                <a:gd name="T58" fmla="*/ 148 w 394"/>
                <a:gd name="T59" fmla="*/ 27 h 333"/>
                <a:gd name="T60" fmla="*/ 141 w 394"/>
                <a:gd name="T61" fmla="*/ 29 h 333"/>
                <a:gd name="T62" fmla="*/ 137 w 394"/>
                <a:gd name="T63" fmla="*/ 43 h 333"/>
                <a:gd name="T64" fmla="*/ 100 w 394"/>
                <a:gd name="T65" fmla="*/ 96 h 333"/>
                <a:gd name="T66" fmla="*/ 72 w 394"/>
                <a:gd name="T67" fmla="*/ 101 h 333"/>
                <a:gd name="T68" fmla="*/ 45 w 394"/>
                <a:gd name="T69" fmla="*/ 100 h 333"/>
                <a:gd name="T70" fmla="*/ 40 w 394"/>
                <a:gd name="T71" fmla="*/ 101 h 333"/>
                <a:gd name="T72" fmla="*/ 34 w 394"/>
                <a:gd name="T73" fmla="*/ 102 h 333"/>
                <a:gd name="T74" fmla="*/ 27 w 394"/>
                <a:gd name="T75" fmla="*/ 104 h 333"/>
                <a:gd name="T76" fmla="*/ 19 w 394"/>
                <a:gd name="T77" fmla="*/ 105 h 333"/>
                <a:gd name="T78" fmla="*/ 11 w 394"/>
                <a:gd name="T79" fmla="*/ 107 h 333"/>
                <a:gd name="T80" fmla="*/ 4 w 394"/>
                <a:gd name="T81" fmla="*/ 108 h 333"/>
                <a:gd name="T82" fmla="*/ 0 w 394"/>
                <a:gd name="T83" fmla="*/ 108 h 333"/>
                <a:gd name="T84" fmla="*/ 7 w 394"/>
                <a:gd name="T85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4" h="333">
                  <a:moveTo>
                    <a:pt x="7" y="130"/>
                  </a:moveTo>
                  <a:lnTo>
                    <a:pt x="17" y="130"/>
                  </a:lnTo>
                  <a:cubicBezTo>
                    <a:pt x="33" y="130"/>
                    <a:pt x="71" y="130"/>
                    <a:pt x="72" y="160"/>
                  </a:cubicBezTo>
                  <a:cubicBezTo>
                    <a:pt x="73" y="182"/>
                    <a:pt x="112" y="234"/>
                    <a:pt x="138" y="264"/>
                  </a:cubicBezTo>
                  <a:cubicBezTo>
                    <a:pt x="146" y="272"/>
                    <a:pt x="159" y="276"/>
                    <a:pt x="171" y="280"/>
                  </a:cubicBezTo>
                  <a:cubicBezTo>
                    <a:pt x="185" y="283"/>
                    <a:pt x="199" y="287"/>
                    <a:pt x="201" y="300"/>
                  </a:cubicBezTo>
                  <a:cubicBezTo>
                    <a:pt x="202" y="312"/>
                    <a:pt x="227" y="327"/>
                    <a:pt x="261" y="330"/>
                  </a:cubicBezTo>
                  <a:cubicBezTo>
                    <a:pt x="264" y="330"/>
                    <a:pt x="267" y="330"/>
                    <a:pt x="271" y="332"/>
                  </a:cubicBezTo>
                  <a:cubicBezTo>
                    <a:pt x="263" y="323"/>
                    <a:pt x="254" y="314"/>
                    <a:pt x="246" y="307"/>
                  </a:cubicBezTo>
                  <a:cubicBezTo>
                    <a:pt x="232" y="294"/>
                    <a:pt x="223" y="286"/>
                    <a:pt x="224" y="278"/>
                  </a:cubicBezTo>
                  <a:cubicBezTo>
                    <a:pt x="224" y="275"/>
                    <a:pt x="211" y="263"/>
                    <a:pt x="202" y="255"/>
                  </a:cubicBezTo>
                  <a:cubicBezTo>
                    <a:pt x="183" y="239"/>
                    <a:pt x="162" y="220"/>
                    <a:pt x="162" y="203"/>
                  </a:cubicBezTo>
                  <a:cubicBezTo>
                    <a:pt x="162" y="191"/>
                    <a:pt x="153" y="183"/>
                    <a:pt x="144" y="175"/>
                  </a:cubicBezTo>
                  <a:cubicBezTo>
                    <a:pt x="136" y="168"/>
                    <a:pt x="129" y="161"/>
                    <a:pt x="127" y="152"/>
                  </a:cubicBezTo>
                  <a:cubicBezTo>
                    <a:pt x="125" y="145"/>
                    <a:pt x="127" y="137"/>
                    <a:pt x="132" y="131"/>
                  </a:cubicBezTo>
                  <a:cubicBezTo>
                    <a:pt x="141" y="120"/>
                    <a:pt x="159" y="117"/>
                    <a:pt x="170" y="126"/>
                  </a:cubicBezTo>
                  <a:cubicBezTo>
                    <a:pt x="175" y="130"/>
                    <a:pt x="181" y="126"/>
                    <a:pt x="188" y="122"/>
                  </a:cubicBezTo>
                  <a:cubicBezTo>
                    <a:pt x="197" y="116"/>
                    <a:pt x="208" y="111"/>
                    <a:pt x="217" y="115"/>
                  </a:cubicBezTo>
                  <a:cubicBezTo>
                    <a:pt x="229" y="120"/>
                    <a:pt x="293" y="125"/>
                    <a:pt x="333" y="126"/>
                  </a:cubicBezTo>
                  <a:cubicBezTo>
                    <a:pt x="336" y="127"/>
                    <a:pt x="361" y="134"/>
                    <a:pt x="393" y="155"/>
                  </a:cubicBezTo>
                  <a:cubicBezTo>
                    <a:pt x="393" y="154"/>
                    <a:pt x="393" y="154"/>
                    <a:pt x="393" y="153"/>
                  </a:cubicBezTo>
                  <a:cubicBezTo>
                    <a:pt x="389" y="145"/>
                    <a:pt x="388" y="137"/>
                    <a:pt x="387" y="129"/>
                  </a:cubicBezTo>
                  <a:cubicBezTo>
                    <a:pt x="386" y="114"/>
                    <a:pt x="384" y="106"/>
                    <a:pt x="372" y="102"/>
                  </a:cubicBezTo>
                  <a:cubicBezTo>
                    <a:pt x="369" y="101"/>
                    <a:pt x="367" y="99"/>
                    <a:pt x="365" y="97"/>
                  </a:cubicBezTo>
                  <a:cubicBezTo>
                    <a:pt x="364" y="97"/>
                    <a:pt x="364" y="97"/>
                    <a:pt x="364" y="96"/>
                  </a:cubicBezTo>
                  <a:cubicBezTo>
                    <a:pt x="362" y="94"/>
                    <a:pt x="360" y="92"/>
                    <a:pt x="358" y="88"/>
                  </a:cubicBezTo>
                  <a:cubicBezTo>
                    <a:pt x="358" y="88"/>
                    <a:pt x="358" y="87"/>
                    <a:pt x="357" y="87"/>
                  </a:cubicBezTo>
                  <a:cubicBezTo>
                    <a:pt x="356" y="84"/>
                    <a:pt x="354" y="80"/>
                    <a:pt x="353" y="76"/>
                  </a:cubicBezTo>
                  <a:cubicBezTo>
                    <a:pt x="353" y="75"/>
                    <a:pt x="353" y="74"/>
                    <a:pt x="352" y="73"/>
                  </a:cubicBezTo>
                  <a:cubicBezTo>
                    <a:pt x="351" y="69"/>
                    <a:pt x="350" y="64"/>
                    <a:pt x="349" y="59"/>
                  </a:cubicBezTo>
                  <a:lnTo>
                    <a:pt x="349" y="58"/>
                  </a:lnTo>
                  <a:lnTo>
                    <a:pt x="349" y="58"/>
                  </a:lnTo>
                  <a:cubicBezTo>
                    <a:pt x="341" y="60"/>
                    <a:pt x="334" y="62"/>
                    <a:pt x="330" y="63"/>
                  </a:cubicBezTo>
                  <a:lnTo>
                    <a:pt x="329" y="64"/>
                  </a:lnTo>
                  <a:cubicBezTo>
                    <a:pt x="323" y="65"/>
                    <a:pt x="315" y="66"/>
                    <a:pt x="307" y="66"/>
                  </a:cubicBezTo>
                  <a:cubicBezTo>
                    <a:pt x="296" y="66"/>
                    <a:pt x="260" y="64"/>
                    <a:pt x="245" y="44"/>
                  </a:cubicBezTo>
                  <a:cubicBezTo>
                    <a:pt x="244" y="42"/>
                    <a:pt x="243" y="41"/>
                    <a:pt x="241" y="40"/>
                  </a:cubicBezTo>
                  <a:cubicBezTo>
                    <a:pt x="241" y="39"/>
                    <a:pt x="240" y="39"/>
                    <a:pt x="240" y="38"/>
                  </a:cubicBezTo>
                  <a:cubicBezTo>
                    <a:pt x="239" y="37"/>
                    <a:pt x="238" y="36"/>
                    <a:pt x="237" y="35"/>
                  </a:cubicBezTo>
                  <a:cubicBezTo>
                    <a:pt x="236" y="34"/>
                    <a:pt x="235" y="34"/>
                    <a:pt x="234" y="33"/>
                  </a:cubicBezTo>
                  <a:cubicBezTo>
                    <a:pt x="233" y="32"/>
                    <a:pt x="232" y="31"/>
                    <a:pt x="231" y="30"/>
                  </a:cubicBezTo>
                  <a:cubicBezTo>
                    <a:pt x="230" y="29"/>
                    <a:pt x="229" y="28"/>
                    <a:pt x="227" y="28"/>
                  </a:cubicBezTo>
                  <a:cubicBezTo>
                    <a:pt x="226" y="27"/>
                    <a:pt x="225" y="26"/>
                    <a:pt x="223" y="24"/>
                  </a:cubicBezTo>
                  <a:cubicBezTo>
                    <a:pt x="222" y="24"/>
                    <a:pt x="221" y="23"/>
                    <a:pt x="220" y="22"/>
                  </a:cubicBezTo>
                  <a:cubicBezTo>
                    <a:pt x="218" y="21"/>
                    <a:pt x="217" y="20"/>
                    <a:pt x="215" y="19"/>
                  </a:cubicBezTo>
                  <a:cubicBezTo>
                    <a:pt x="214" y="18"/>
                    <a:pt x="213" y="17"/>
                    <a:pt x="211" y="16"/>
                  </a:cubicBezTo>
                  <a:cubicBezTo>
                    <a:pt x="209" y="15"/>
                    <a:pt x="208" y="13"/>
                    <a:pt x="206" y="12"/>
                  </a:cubicBezTo>
                  <a:cubicBezTo>
                    <a:pt x="205" y="11"/>
                    <a:pt x="203" y="10"/>
                    <a:pt x="202" y="9"/>
                  </a:cubicBezTo>
                  <a:cubicBezTo>
                    <a:pt x="200" y="8"/>
                    <a:pt x="198" y="7"/>
                    <a:pt x="196" y="6"/>
                  </a:cubicBezTo>
                  <a:cubicBezTo>
                    <a:pt x="194" y="5"/>
                    <a:pt x="193" y="4"/>
                    <a:pt x="191" y="3"/>
                  </a:cubicBezTo>
                  <a:cubicBezTo>
                    <a:pt x="190" y="2"/>
                    <a:pt x="188" y="1"/>
                    <a:pt x="187" y="0"/>
                  </a:cubicBezTo>
                  <a:lnTo>
                    <a:pt x="187" y="0"/>
                  </a:lnTo>
                  <a:cubicBezTo>
                    <a:pt x="186" y="1"/>
                    <a:pt x="185" y="2"/>
                    <a:pt x="184" y="2"/>
                  </a:cubicBezTo>
                  <a:cubicBezTo>
                    <a:pt x="184" y="3"/>
                    <a:pt x="183" y="3"/>
                    <a:pt x="183" y="3"/>
                  </a:cubicBezTo>
                  <a:cubicBezTo>
                    <a:pt x="181" y="5"/>
                    <a:pt x="180" y="6"/>
                    <a:pt x="178" y="8"/>
                  </a:cubicBezTo>
                  <a:cubicBezTo>
                    <a:pt x="178" y="8"/>
                    <a:pt x="177" y="8"/>
                    <a:pt x="177" y="9"/>
                  </a:cubicBezTo>
                  <a:cubicBezTo>
                    <a:pt x="173" y="11"/>
                    <a:pt x="169" y="14"/>
                    <a:pt x="166" y="17"/>
                  </a:cubicBezTo>
                  <a:cubicBezTo>
                    <a:pt x="162" y="19"/>
                    <a:pt x="158" y="22"/>
                    <a:pt x="155" y="24"/>
                  </a:cubicBezTo>
                  <a:lnTo>
                    <a:pt x="154" y="24"/>
                  </a:lnTo>
                  <a:cubicBezTo>
                    <a:pt x="152" y="25"/>
                    <a:pt x="150" y="26"/>
                    <a:pt x="148" y="27"/>
                  </a:cubicBezTo>
                  <a:lnTo>
                    <a:pt x="147" y="28"/>
                  </a:lnTo>
                  <a:cubicBezTo>
                    <a:pt x="145" y="28"/>
                    <a:pt x="143" y="29"/>
                    <a:pt x="141" y="29"/>
                  </a:cubicBezTo>
                  <a:cubicBezTo>
                    <a:pt x="140" y="30"/>
                    <a:pt x="138" y="35"/>
                    <a:pt x="138" y="39"/>
                  </a:cubicBezTo>
                  <a:cubicBezTo>
                    <a:pt x="137" y="41"/>
                    <a:pt x="137" y="42"/>
                    <a:pt x="137" y="43"/>
                  </a:cubicBezTo>
                  <a:cubicBezTo>
                    <a:pt x="136" y="53"/>
                    <a:pt x="134" y="67"/>
                    <a:pt x="122" y="67"/>
                  </a:cubicBezTo>
                  <a:cubicBezTo>
                    <a:pt x="114" y="67"/>
                    <a:pt x="105" y="82"/>
                    <a:pt x="100" y="96"/>
                  </a:cubicBezTo>
                  <a:cubicBezTo>
                    <a:pt x="100" y="99"/>
                    <a:pt x="97" y="104"/>
                    <a:pt x="88" y="104"/>
                  </a:cubicBezTo>
                  <a:cubicBezTo>
                    <a:pt x="84" y="104"/>
                    <a:pt x="78" y="102"/>
                    <a:pt x="72" y="101"/>
                  </a:cubicBezTo>
                  <a:cubicBezTo>
                    <a:pt x="63" y="99"/>
                    <a:pt x="54" y="97"/>
                    <a:pt x="50" y="98"/>
                  </a:cubicBezTo>
                  <a:cubicBezTo>
                    <a:pt x="48" y="99"/>
                    <a:pt x="47" y="99"/>
                    <a:pt x="45" y="100"/>
                  </a:cubicBezTo>
                  <a:cubicBezTo>
                    <a:pt x="45" y="100"/>
                    <a:pt x="45" y="100"/>
                    <a:pt x="44" y="100"/>
                  </a:cubicBezTo>
                  <a:cubicBezTo>
                    <a:pt x="43" y="100"/>
                    <a:pt x="42" y="101"/>
                    <a:pt x="40" y="101"/>
                  </a:cubicBezTo>
                  <a:cubicBezTo>
                    <a:pt x="40" y="101"/>
                    <a:pt x="39" y="101"/>
                    <a:pt x="38" y="101"/>
                  </a:cubicBezTo>
                  <a:cubicBezTo>
                    <a:pt x="37" y="102"/>
                    <a:pt x="35" y="102"/>
                    <a:pt x="34" y="102"/>
                  </a:cubicBezTo>
                  <a:cubicBezTo>
                    <a:pt x="33" y="103"/>
                    <a:pt x="32" y="103"/>
                    <a:pt x="32" y="103"/>
                  </a:cubicBezTo>
                  <a:cubicBezTo>
                    <a:pt x="30" y="103"/>
                    <a:pt x="28" y="104"/>
                    <a:pt x="27" y="104"/>
                  </a:cubicBezTo>
                  <a:cubicBezTo>
                    <a:pt x="26" y="104"/>
                    <a:pt x="25" y="104"/>
                    <a:pt x="25" y="104"/>
                  </a:cubicBezTo>
                  <a:cubicBezTo>
                    <a:pt x="23" y="105"/>
                    <a:pt x="21" y="105"/>
                    <a:pt x="19" y="105"/>
                  </a:cubicBezTo>
                  <a:cubicBezTo>
                    <a:pt x="18" y="105"/>
                    <a:pt x="18" y="105"/>
                    <a:pt x="17" y="106"/>
                  </a:cubicBezTo>
                  <a:cubicBezTo>
                    <a:pt x="15" y="106"/>
                    <a:pt x="13" y="106"/>
                    <a:pt x="11" y="107"/>
                  </a:cubicBezTo>
                  <a:cubicBezTo>
                    <a:pt x="11" y="107"/>
                    <a:pt x="10" y="107"/>
                    <a:pt x="9" y="107"/>
                  </a:cubicBezTo>
                  <a:cubicBezTo>
                    <a:pt x="7" y="107"/>
                    <a:pt x="6" y="107"/>
                    <a:pt x="4" y="108"/>
                  </a:cubicBezTo>
                  <a:cubicBezTo>
                    <a:pt x="3" y="108"/>
                    <a:pt x="2" y="108"/>
                    <a:pt x="1" y="108"/>
                  </a:cubicBezTo>
                  <a:cubicBezTo>
                    <a:pt x="1" y="108"/>
                    <a:pt x="1" y="108"/>
                    <a:pt x="0" y="108"/>
                  </a:cubicBezTo>
                  <a:cubicBezTo>
                    <a:pt x="0" y="109"/>
                    <a:pt x="1" y="110"/>
                    <a:pt x="1" y="111"/>
                  </a:cubicBezTo>
                  <a:cubicBezTo>
                    <a:pt x="2" y="125"/>
                    <a:pt x="3" y="130"/>
                    <a:pt x="7" y="1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6" name="Freeform 95">
              <a:extLst>
                <a:ext uri="{FF2B5EF4-FFF2-40B4-BE49-F238E27FC236}">
                  <a16:creationId xmlns:a16="http://schemas.microsoft.com/office/drawing/2014/main" id="{AC78F3F7-E6B5-452D-B727-A834F9E31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7186" y="2782626"/>
              <a:ext cx="52612" cy="112740"/>
            </a:xfrm>
            <a:custGeom>
              <a:avLst/>
              <a:gdLst>
                <a:gd name="T0" fmla="*/ 91 w 125"/>
                <a:gd name="T1" fmla="*/ 219 h 266"/>
                <a:gd name="T2" fmla="*/ 99 w 125"/>
                <a:gd name="T3" fmla="*/ 200 h 266"/>
                <a:gd name="T4" fmla="*/ 108 w 125"/>
                <a:gd name="T5" fmla="*/ 190 h 266"/>
                <a:gd name="T6" fmla="*/ 112 w 125"/>
                <a:gd name="T7" fmla="*/ 184 h 266"/>
                <a:gd name="T8" fmla="*/ 115 w 125"/>
                <a:gd name="T9" fmla="*/ 178 h 266"/>
                <a:gd name="T10" fmla="*/ 119 w 125"/>
                <a:gd name="T11" fmla="*/ 172 h 266"/>
                <a:gd name="T12" fmla="*/ 121 w 125"/>
                <a:gd name="T13" fmla="*/ 167 h 266"/>
                <a:gd name="T14" fmla="*/ 123 w 125"/>
                <a:gd name="T15" fmla="*/ 163 h 266"/>
                <a:gd name="T16" fmla="*/ 124 w 125"/>
                <a:gd name="T17" fmla="*/ 160 h 266"/>
                <a:gd name="T18" fmla="*/ 120 w 125"/>
                <a:gd name="T19" fmla="*/ 156 h 266"/>
                <a:gd name="T20" fmla="*/ 104 w 125"/>
                <a:gd name="T21" fmla="*/ 143 h 266"/>
                <a:gd name="T22" fmla="*/ 92 w 125"/>
                <a:gd name="T23" fmla="*/ 130 h 266"/>
                <a:gd name="T24" fmla="*/ 82 w 125"/>
                <a:gd name="T25" fmla="*/ 112 h 266"/>
                <a:gd name="T26" fmla="*/ 80 w 125"/>
                <a:gd name="T27" fmla="*/ 101 h 266"/>
                <a:gd name="T28" fmla="*/ 80 w 125"/>
                <a:gd name="T29" fmla="*/ 91 h 266"/>
                <a:gd name="T30" fmla="*/ 81 w 125"/>
                <a:gd name="T31" fmla="*/ 80 h 266"/>
                <a:gd name="T32" fmla="*/ 82 w 125"/>
                <a:gd name="T33" fmla="*/ 69 h 266"/>
                <a:gd name="T34" fmla="*/ 84 w 125"/>
                <a:gd name="T35" fmla="*/ 58 h 266"/>
                <a:gd name="T36" fmla="*/ 86 w 125"/>
                <a:gd name="T37" fmla="*/ 47 h 266"/>
                <a:gd name="T38" fmla="*/ 88 w 125"/>
                <a:gd name="T39" fmla="*/ 37 h 266"/>
                <a:gd name="T40" fmla="*/ 68 w 125"/>
                <a:gd name="T41" fmla="*/ 19 h 266"/>
                <a:gd name="T42" fmla="*/ 59 w 125"/>
                <a:gd name="T43" fmla="*/ 14 h 266"/>
                <a:gd name="T44" fmla="*/ 48 w 125"/>
                <a:gd name="T45" fmla="*/ 8 h 266"/>
                <a:gd name="T46" fmla="*/ 39 w 125"/>
                <a:gd name="T47" fmla="*/ 3 h 266"/>
                <a:gd name="T48" fmla="*/ 34 w 125"/>
                <a:gd name="T49" fmla="*/ 1 h 266"/>
                <a:gd name="T50" fmla="*/ 29 w 125"/>
                <a:gd name="T51" fmla="*/ 1 h 266"/>
                <a:gd name="T52" fmla="*/ 8 w 125"/>
                <a:gd name="T53" fmla="*/ 24 h 266"/>
                <a:gd name="T54" fmla="*/ 4 w 125"/>
                <a:gd name="T55" fmla="*/ 33 h 266"/>
                <a:gd name="T56" fmla="*/ 1 w 125"/>
                <a:gd name="T57" fmla="*/ 43 h 266"/>
                <a:gd name="T58" fmla="*/ 30 w 125"/>
                <a:gd name="T59" fmla="*/ 75 h 266"/>
                <a:gd name="T60" fmla="*/ 2 w 125"/>
                <a:gd name="T61" fmla="*/ 166 h 266"/>
                <a:gd name="T62" fmla="*/ 41 w 125"/>
                <a:gd name="T63" fmla="*/ 239 h 266"/>
                <a:gd name="T64" fmla="*/ 60 w 125"/>
                <a:gd name="T65" fmla="*/ 2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266">
                  <a:moveTo>
                    <a:pt x="84" y="227"/>
                  </a:moveTo>
                  <a:cubicBezTo>
                    <a:pt x="89" y="226"/>
                    <a:pt x="89" y="225"/>
                    <a:pt x="91" y="219"/>
                  </a:cubicBezTo>
                  <a:cubicBezTo>
                    <a:pt x="91" y="217"/>
                    <a:pt x="91" y="216"/>
                    <a:pt x="91" y="214"/>
                  </a:cubicBezTo>
                  <a:cubicBezTo>
                    <a:pt x="92" y="210"/>
                    <a:pt x="94" y="205"/>
                    <a:pt x="99" y="200"/>
                  </a:cubicBezTo>
                  <a:cubicBezTo>
                    <a:pt x="102" y="198"/>
                    <a:pt x="104" y="195"/>
                    <a:pt x="106" y="192"/>
                  </a:cubicBezTo>
                  <a:cubicBezTo>
                    <a:pt x="107" y="191"/>
                    <a:pt x="107" y="190"/>
                    <a:pt x="108" y="190"/>
                  </a:cubicBezTo>
                  <a:cubicBezTo>
                    <a:pt x="109" y="189"/>
                    <a:pt x="109" y="187"/>
                    <a:pt x="110" y="186"/>
                  </a:cubicBezTo>
                  <a:cubicBezTo>
                    <a:pt x="111" y="185"/>
                    <a:pt x="111" y="185"/>
                    <a:pt x="112" y="184"/>
                  </a:cubicBezTo>
                  <a:cubicBezTo>
                    <a:pt x="113" y="183"/>
                    <a:pt x="113" y="182"/>
                    <a:pt x="114" y="180"/>
                  </a:cubicBezTo>
                  <a:cubicBezTo>
                    <a:pt x="114" y="180"/>
                    <a:pt x="115" y="179"/>
                    <a:pt x="115" y="178"/>
                  </a:cubicBezTo>
                  <a:cubicBezTo>
                    <a:pt x="116" y="177"/>
                    <a:pt x="117" y="176"/>
                    <a:pt x="117" y="175"/>
                  </a:cubicBezTo>
                  <a:cubicBezTo>
                    <a:pt x="118" y="174"/>
                    <a:pt x="118" y="173"/>
                    <a:pt x="119" y="172"/>
                  </a:cubicBezTo>
                  <a:cubicBezTo>
                    <a:pt x="119" y="171"/>
                    <a:pt x="120" y="170"/>
                    <a:pt x="120" y="169"/>
                  </a:cubicBezTo>
                  <a:cubicBezTo>
                    <a:pt x="121" y="169"/>
                    <a:pt x="121" y="168"/>
                    <a:pt x="121" y="167"/>
                  </a:cubicBezTo>
                  <a:cubicBezTo>
                    <a:pt x="122" y="166"/>
                    <a:pt x="122" y="166"/>
                    <a:pt x="123" y="165"/>
                  </a:cubicBezTo>
                  <a:cubicBezTo>
                    <a:pt x="123" y="164"/>
                    <a:pt x="123" y="163"/>
                    <a:pt x="123" y="163"/>
                  </a:cubicBezTo>
                  <a:cubicBezTo>
                    <a:pt x="124" y="162"/>
                    <a:pt x="124" y="162"/>
                    <a:pt x="124" y="161"/>
                  </a:cubicBezTo>
                  <a:lnTo>
                    <a:pt x="124" y="160"/>
                  </a:lnTo>
                  <a:lnTo>
                    <a:pt x="124" y="160"/>
                  </a:lnTo>
                  <a:cubicBezTo>
                    <a:pt x="123" y="158"/>
                    <a:pt x="121" y="157"/>
                    <a:pt x="120" y="156"/>
                  </a:cubicBezTo>
                  <a:cubicBezTo>
                    <a:pt x="117" y="154"/>
                    <a:pt x="114" y="152"/>
                    <a:pt x="112" y="150"/>
                  </a:cubicBezTo>
                  <a:cubicBezTo>
                    <a:pt x="109" y="148"/>
                    <a:pt x="107" y="145"/>
                    <a:pt x="104" y="143"/>
                  </a:cubicBezTo>
                  <a:cubicBezTo>
                    <a:pt x="102" y="141"/>
                    <a:pt x="100" y="140"/>
                    <a:pt x="98" y="138"/>
                  </a:cubicBezTo>
                  <a:cubicBezTo>
                    <a:pt x="96" y="136"/>
                    <a:pt x="94" y="133"/>
                    <a:pt x="92" y="130"/>
                  </a:cubicBezTo>
                  <a:cubicBezTo>
                    <a:pt x="91" y="129"/>
                    <a:pt x="89" y="127"/>
                    <a:pt x="89" y="126"/>
                  </a:cubicBezTo>
                  <a:cubicBezTo>
                    <a:pt x="86" y="122"/>
                    <a:pt x="84" y="117"/>
                    <a:pt x="82" y="112"/>
                  </a:cubicBezTo>
                  <a:cubicBezTo>
                    <a:pt x="82" y="110"/>
                    <a:pt x="81" y="107"/>
                    <a:pt x="81" y="104"/>
                  </a:cubicBezTo>
                  <a:cubicBezTo>
                    <a:pt x="81" y="103"/>
                    <a:pt x="80" y="102"/>
                    <a:pt x="80" y="101"/>
                  </a:cubicBezTo>
                  <a:cubicBezTo>
                    <a:pt x="80" y="99"/>
                    <a:pt x="80" y="97"/>
                    <a:pt x="80" y="95"/>
                  </a:cubicBezTo>
                  <a:cubicBezTo>
                    <a:pt x="80" y="94"/>
                    <a:pt x="80" y="92"/>
                    <a:pt x="80" y="91"/>
                  </a:cubicBezTo>
                  <a:cubicBezTo>
                    <a:pt x="80" y="89"/>
                    <a:pt x="80" y="87"/>
                    <a:pt x="80" y="85"/>
                  </a:cubicBezTo>
                  <a:cubicBezTo>
                    <a:pt x="80" y="83"/>
                    <a:pt x="80" y="82"/>
                    <a:pt x="81" y="80"/>
                  </a:cubicBezTo>
                  <a:cubicBezTo>
                    <a:pt x="81" y="78"/>
                    <a:pt x="81" y="76"/>
                    <a:pt x="81" y="74"/>
                  </a:cubicBezTo>
                  <a:cubicBezTo>
                    <a:pt x="81" y="72"/>
                    <a:pt x="82" y="71"/>
                    <a:pt x="82" y="69"/>
                  </a:cubicBezTo>
                  <a:cubicBezTo>
                    <a:pt x="82" y="67"/>
                    <a:pt x="82" y="65"/>
                    <a:pt x="83" y="63"/>
                  </a:cubicBezTo>
                  <a:cubicBezTo>
                    <a:pt x="83" y="62"/>
                    <a:pt x="83" y="60"/>
                    <a:pt x="84" y="58"/>
                  </a:cubicBezTo>
                  <a:cubicBezTo>
                    <a:pt x="84" y="56"/>
                    <a:pt x="84" y="54"/>
                    <a:pt x="85" y="52"/>
                  </a:cubicBezTo>
                  <a:cubicBezTo>
                    <a:pt x="85" y="51"/>
                    <a:pt x="85" y="49"/>
                    <a:pt x="86" y="47"/>
                  </a:cubicBezTo>
                  <a:cubicBezTo>
                    <a:pt x="86" y="45"/>
                    <a:pt x="87" y="43"/>
                    <a:pt x="87" y="42"/>
                  </a:cubicBezTo>
                  <a:cubicBezTo>
                    <a:pt x="88" y="40"/>
                    <a:pt x="88" y="39"/>
                    <a:pt x="88" y="37"/>
                  </a:cubicBezTo>
                  <a:cubicBezTo>
                    <a:pt x="89" y="36"/>
                    <a:pt x="89" y="35"/>
                    <a:pt x="89" y="34"/>
                  </a:cubicBezTo>
                  <a:cubicBezTo>
                    <a:pt x="83" y="29"/>
                    <a:pt x="75" y="24"/>
                    <a:pt x="68" y="19"/>
                  </a:cubicBezTo>
                  <a:cubicBezTo>
                    <a:pt x="65" y="18"/>
                    <a:pt x="62" y="16"/>
                    <a:pt x="59" y="14"/>
                  </a:cubicBezTo>
                  <a:lnTo>
                    <a:pt x="59" y="14"/>
                  </a:lnTo>
                  <a:cubicBezTo>
                    <a:pt x="56" y="12"/>
                    <a:pt x="53" y="10"/>
                    <a:pt x="50" y="9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6" y="6"/>
                    <a:pt x="44" y="6"/>
                    <a:pt x="42" y="5"/>
                  </a:cubicBezTo>
                  <a:cubicBezTo>
                    <a:pt x="41" y="4"/>
                    <a:pt x="40" y="4"/>
                    <a:pt x="39" y="3"/>
                  </a:cubicBezTo>
                  <a:cubicBezTo>
                    <a:pt x="38" y="3"/>
                    <a:pt x="37" y="2"/>
                    <a:pt x="36" y="2"/>
                  </a:cubicBezTo>
                  <a:cubicBezTo>
                    <a:pt x="35" y="2"/>
                    <a:pt x="35" y="1"/>
                    <a:pt x="34" y="1"/>
                  </a:cubicBezTo>
                  <a:cubicBezTo>
                    <a:pt x="33" y="1"/>
                    <a:pt x="32" y="0"/>
                    <a:pt x="31" y="0"/>
                  </a:cubicBezTo>
                  <a:lnTo>
                    <a:pt x="29" y="1"/>
                  </a:lnTo>
                  <a:cubicBezTo>
                    <a:pt x="24" y="2"/>
                    <a:pt x="15" y="11"/>
                    <a:pt x="9" y="23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6"/>
                    <a:pt x="6" y="29"/>
                    <a:pt x="5" y="31"/>
                  </a:cubicBezTo>
                  <a:cubicBezTo>
                    <a:pt x="5" y="32"/>
                    <a:pt x="4" y="33"/>
                    <a:pt x="4" y="33"/>
                  </a:cubicBezTo>
                  <a:cubicBezTo>
                    <a:pt x="3" y="35"/>
                    <a:pt x="3" y="37"/>
                    <a:pt x="2" y="39"/>
                  </a:cubicBezTo>
                  <a:cubicBezTo>
                    <a:pt x="2" y="40"/>
                    <a:pt x="1" y="42"/>
                    <a:pt x="1" y="43"/>
                  </a:cubicBezTo>
                  <a:cubicBezTo>
                    <a:pt x="1" y="44"/>
                    <a:pt x="1" y="45"/>
                    <a:pt x="0" y="46"/>
                  </a:cubicBezTo>
                  <a:cubicBezTo>
                    <a:pt x="18" y="55"/>
                    <a:pt x="29" y="64"/>
                    <a:pt x="30" y="75"/>
                  </a:cubicBezTo>
                  <a:cubicBezTo>
                    <a:pt x="31" y="83"/>
                    <a:pt x="28" y="91"/>
                    <a:pt x="18" y="101"/>
                  </a:cubicBezTo>
                  <a:cubicBezTo>
                    <a:pt x="8" y="111"/>
                    <a:pt x="1" y="139"/>
                    <a:pt x="2" y="166"/>
                  </a:cubicBezTo>
                  <a:cubicBezTo>
                    <a:pt x="3" y="184"/>
                    <a:pt x="8" y="198"/>
                    <a:pt x="16" y="205"/>
                  </a:cubicBezTo>
                  <a:cubicBezTo>
                    <a:pt x="27" y="214"/>
                    <a:pt x="34" y="227"/>
                    <a:pt x="41" y="239"/>
                  </a:cubicBezTo>
                  <a:cubicBezTo>
                    <a:pt x="47" y="249"/>
                    <a:pt x="53" y="259"/>
                    <a:pt x="60" y="265"/>
                  </a:cubicBezTo>
                  <a:cubicBezTo>
                    <a:pt x="60" y="264"/>
                    <a:pt x="60" y="264"/>
                    <a:pt x="60" y="264"/>
                  </a:cubicBezTo>
                  <a:cubicBezTo>
                    <a:pt x="66" y="246"/>
                    <a:pt x="71" y="230"/>
                    <a:pt x="84" y="2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7" name="Freeform 96">
              <a:extLst>
                <a:ext uri="{FF2B5EF4-FFF2-40B4-BE49-F238E27FC236}">
                  <a16:creationId xmlns:a16="http://schemas.microsoft.com/office/drawing/2014/main" id="{F4B86AB4-8823-4D02-A975-647409CA4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611" y="2901002"/>
              <a:ext cx="1879" cy="1879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8" name="Freeform 97">
              <a:extLst>
                <a:ext uri="{FF2B5EF4-FFF2-40B4-BE49-F238E27FC236}">
                  <a16:creationId xmlns:a16="http://schemas.microsoft.com/office/drawing/2014/main" id="{8611B247-699B-4BBD-9616-3E60AEA8E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6540" y="2519568"/>
              <a:ext cx="233000" cy="103344"/>
            </a:xfrm>
            <a:custGeom>
              <a:avLst/>
              <a:gdLst>
                <a:gd name="T0" fmla="*/ 213 w 548"/>
                <a:gd name="T1" fmla="*/ 136 h 244"/>
                <a:gd name="T2" fmla="*/ 177 w 548"/>
                <a:gd name="T3" fmla="*/ 137 h 244"/>
                <a:gd name="T4" fmla="*/ 91 w 548"/>
                <a:gd name="T5" fmla="*/ 154 h 244"/>
                <a:gd name="T6" fmla="*/ 54 w 548"/>
                <a:gd name="T7" fmla="*/ 159 h 244"/>
                <a:gd name="T8" fmla="*/ 41 w 548"/>
                <a:gd name="T9" fmla="*/ 167 h 244"/>
                <a:gd name="T10" fmla="*/ 41 w 548"/>
                <a:gd name="T11" fmla="*/ 167 h 244"/>
                <a:gd name="T12" fmla="*/ 21 w 548"/>
                <a:gd name="T13" fmla="*/ 158 h 244"/>
                <a:gd name="T14" fmla="*/ 2 w 548"/>
                <a:gd name="T15" fmla="*/ 153 h 244"/>
                <a:gd name="T16" fmla="*/ 2 w 548"/>
                <a:gd name="T17" fmla="*/ 154 h 244"/>
                <a:gd name="T18" fmla="*/ 2 w 548"/>
                <a:gd name="T19" fmla="*/ 185 h 244"/>
                <a:gd name="T20" fmla="*/ 33 w 548"/>
                <a:gd name="T21" fmla="*/ 200 h 244"/>
                <a:gd name="T22" fmla="*/ 47 w 548"/>
                <a:gd name="T23" fmla="*/ 197 h 244"/>
                <a:gd name="T24" fmla="*/ 60 w 548"/>
                <a:gd name="T25" fmla="*/ 199 h 244"/>
                <a:gd name="T26" fmla="*/ 72 w 548"/>
                <a:gd name="T27" fmla="*/ 203 h 244"/>
                <a:gd name="T28" fmla="*/ 72 w 548"/>
                <a:gd name="T29" fmla="*/ 203 h 244"/>
                <a:gd name="T30" fmla="*/ 76 w 548"/>
                <a:gd name="T31" fmla="*/ 205 h 244"/>
                <a:gd name="T32" fmla="*/ 85 w 548"/>
                <a:gd name="T33" fmla="*/ 210 h 244"/>
                <a:gd name="T34" fmla="*/ 101 w 548"/>
                <a:gd name="T35" fmla="*/ 210 h 244"/>
                <a:gd name="T36" fmla="*/ 161 w 548"/>
                <a:gd name="T37" fmla="*/ 187 h 244"/>
                <a:gd name="T38" fmla="*/ 201 w 548"/>
                <a:gd name="T39" fmla="*/ 202 h 244"/>
                <a:gd name="T40" fmla="*/ 210 w 548"/>
                <a:gd name="T41" fmla="*/ 219 h 244"/>
                <a:gd name="T42" fmla="*/ 213 w 548"/>
                <a:gd name="T43" fmla="*/ 220 h 244"/>
                <a:gd name="T44" fmla="*/ 216 w 548"/>
                <a:gd name="T45" fmla="*/ 221 h 244"/>
                <a:gd name="T46" fmla="*/ 244 w 548"/>
                <a:gd name="T47" fmla="*/ 226 h 244"/>
                <a:gd name="T48" fmla="*/ 275 w 548"/>
                <a:gd name="T49" fmla="*/ 228 h 244"/>
                <a:gd name="T50" fmla="*/ 329 w 548"/>
                <a:gd name="T51" fmla="*/ 238 h 244"/>
                <a:gd name="T52" fmla="*/ 376 w 548"/>
                <a:gd name="T53" fmla="*/ 236 h 244"/>
                <a:gd name="T54" fmla="*/ 465 w 548"/>
                <a:gd name="T55" fmla="*/ 207 h 244"/>
                <a:gd name="T56" fmla="*/ 473 w 548"/>
                <a:gd name="T57" fmla="*/ 203 h 244"/>
                <a:gd name="T58" fmla="*/ 475 w 548"/>
                <a:gd name="T59" fmla="*/ 198 h 244"/>
                <a:gd name="T60" fmla="*/ 478 w 548"/>
                <a:gd name="T61" fmla="*/ 193 h 244"/>
                <a:gd name="T62" fmla="*/ 482 w 548"/>
                <a:gd name="T63" fmla="*/ 188 h 244"/>
                <a:gd name="T64" fmla="*/ 489 w 548"/>
                <a:gd name="T65" fmla="*/ 185 h 244"/>
                <a:gd name="T66" fmla="*/ 498 w 548"/>
                <a:gd name="T67" fmla="*/ 153 h 244"/>
                <a:gd name="T68" fmla="*/ 499 w 548"/>
                <a:gd name="T69" fmla="*/ 140 h 244"/>
                <a:gd name="T70" fmla="*/ 512 w 548"/>
                <a:gd name="T71" fmla="*/ 121 h 244"/>
                <a:gd name="T72" fmla="*/ 539 w 548"/>
                <a:gd name="T73" fmla="*/ 108 h 244"/>
                <a:gd name="T74" fmla="*/ 541 w 548"/>
                <a:gd name="T75" fmla="*/ 96 h 244"/>
                <a:gd name="T76" fmla="*/ 547 w 548"/>
                <a:gd name="T77" fmla="*/ 87 h 244"/>
                <a:gd name="T78" fmla="*/ 530 w 548"/>
                <a:gd name="T79" fmla="*/ 55 h 244"/>
                <a:gd name="T80" fmla="*/ 525 w 548"/>
                <a:gd name="T81" fmla="*/ 41 h 244"/>
                <a:gd name="T82" fmla="*/ 524 w 548"/>
                <a:gd name="T83" fmla="*/ 39 h 244"/>
                <a:gd name="T84" fmla="*/ 521 w 548"/>
                <a:gd name="T85" fmla="*/ 31 h 244"/>
                <a:gd name="T86" fmla="*/ 462 w 548"/>
                <a:gd name="T87" fmla="*/ 20 h 244"/>
                <a:gd name="T88" fmla="*/ 400 w 548"/>
                <a:gd name="T89" fmla="*/ 3 h 244"/>
                <a:gd name="T90" fmla="*/ 352 w 548"/>
                <a:gd name="T91" fmla="*/ 43 h 244"/>
                <a:gd name="T92" fmla="*/ 329 w 548"/>
                <a:gd name="T93" fmla="*/ 41 h 244"/>
                <a:gd name="T94" fmla="*/ 319 w 548"/>
                <a:gd name="T95" fmla="*/ 40 h 244"/>
                <a:gd name="T96" fmla="*/ 282 w 548"/>
                <a:gd name="T97" fmla="*/ 63 h 244"/>
                <a:gd name="T98" fmla="*/ 251 w 548"/>
                <a:gd name="T99" fmla="*/ 107 h 244"/>
                <a:gd name="T100" fmla="*/ 237 w 548"/>
                <a:gd name="T101" fmla="*/ 1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8" h="244">
                  <a:moveTo>
                    <a:pt x="237" y="143"/>
                  </a:moveTo>
                  <a:cubicBezTo>
                    <a:pt x="228" y="143"/>
                    <a:pt x="219" y="139"/>
                    <a:pt x="213" y="136"/>
                  </a:cubicBezTo>
                  <a:cubicBezTo>
                    <a:pt x="212" y="136"/>
                    <a:pt x="209" y="135"/>
                    <a:pt x="202" y="135"/>
                  </a:cubicBezTo>
                  <a:cubicBezTo>
                    <a:pt x="194" y="135"/>
                    <a:pt x="185" y="136"/>
                    <a:pt x="177" y="137"/>
                  </a:cubicBezTo>
                  <a:cubicBezTo>
                    <a:pt x="162" y="140"/>
                    <a:pt x="148" y="145"/>
                    <a:pt x="142" y="150"/>
                  </a:cubicBezTo>
                  <a:cubicBezTo>
                    <a:pt x="130" y="163"/>
                    <a:pt x="108" y="164"/>
                    <a:pt x="91" y="154"/>
                  </a:cubicBezTo>
                  <a:cubicBezTo>
                    <a:pt x="87" y="152"/>
                    <a:pt x="80" y="150"/>
                    <a:pt x="73" y="150"/>
                  </a:cubicBezTo>
                  <a:cubicBezTo>
                    <a:pt x="66" y="150"/>
                    <a:pt x="58" y="151"/>
                    <a:pt x="54" y="159"/>
                  </a:cubicBezTo>
                  <a:cubicBezTo>
                    <a:pt x="53" y="161"/>
                    <a:pt x="51" y="162"/>
                    <a:pt x="50" y="163"/>
                  </a:cubicBezTo>
                  <a:cubicBezTo>
                    <a:pt x="47" y="166"/>
                    <a:pt x="44" y="167"/>
                    <a:pt x="41" y="167"/>
                  </a:cubicBezTo>
                  <a:lnTo>
                    <a:pt x="41" y="167"/>
                  </a:lnTo>
                  <a:lnTo>
                    <a:pt x="41" y="167"/>
                  </a:lnTo>
                  <a:cubicBezTo>
                    <a:pt x="36" y="167"/>
                    <a:pt x="31" y="165"/>
                    <a:pt x="26" y="161"/>
                  </a:cubicBezTo>
                  <a:cubicBezTo>
                    <a:pt x="24" y="160"/>
                    <a:pt x="23" y="159"/>
                    <a:pt x="21" y="158"/>
                  </a:cubicBezTo>
                  <a:cubicBezTo>
                    <a:pt x="16" y="154"/>
                    <a:pt x="10" y="150"/>
                    <a:pt x="6" y="150"/>
                  </a:cubicBezTo>
                  <a:cubicBezTo>
                    <a:pt x="5" y="150"/>
                    <a:pt x="3" y="150"/>
                    <a:pt x="2" y="153"/>
                  </a:cubicBezTo>
                  <a:cubicBezTo>
                    <a:pt x="2" y="154"/>
                    <a:pt x="2" y="154"/>
                    <a:pt x="2" y="154"/>
                  </a:cubicBezTo>
                  <a:lnTo>
                    <a:pt x="2" y="154"/>
                  </a:lnTo>
                  <a:cubicBezTo>
                    <a:pt x="0" y="161"/>
                    <a:pt x="1" y="172"/>
                    <a:pt x="1" y="179"/>
                  </a:cubicBezTo>
                  <a:cubicBezTo>
                    <a:pt x="2" y="181"/>
                    <a:pt x="2" y="183"/>
                    <a:pt x="2" y="185"/>
                  </a:cubicBezTo>
                  <a:cubicBezTo>
                    <a:pt x="3" y="188"/>
                    <a:pt x="17" y="201"/>
                    <a:pt x="28" y="201"/>
                  </a:cubicBezTo>
                  <a:cubicBezTo>
                    <a:pt x="30" y="201"/>
                    <a:pt x="31" y="200"/>
                    <a:pt x="33" y="200"/>
                  </a:cubicBezTo>
                  <a:cubicBezTo>
                    <a:pt x="36" y="198"/>
                    <a:pt x="39" y="197"/>
                    <a:pt x="43" y="197"/>
                  </a:cubicBezTo>
                  <a:cubicBezTo>
                    <a:pt x="44" y="197"/>
                    <a:pt x="45" y="197"/>
                    <a:pt x="47" y="197"/>
                  </a:cubicBezTo>
                  <a:cubicBezTo>
                    <a:pt x="49" y="197"/>
                    <a:pt x="52" y="197"/>
                    <a:pt x="54" y="198"/>
                  </a:cubicBezTo>
                  <a:cubicBezTo>
                    <a:pt x="56" y="198"/>
                    <a:pt x="58" y="198"/>
                    <a:pt x="60" y="199"/>
                  </a:cubicBezTo>
                  <a:cubicBezTo>
                    <a:pt x="62" y="199"/>
                    <a:pt x="64" y="200"/>
                    <a:pt x="67" y="201"/>
                  </a:cubicBezTo>
                  <a:cubicBezTo>
                    <a:pt x="68" y="202"/>
                    <a:pt x="70" y="202"/>
                    <a:pt x="72" y="203"/>
                  </a:cubicBezTo>
                  <a:lnTo>
                    <a:pt x="72" y="203"/>
                  </a:lnTo>
                  <a:lnTo>
                    <a:pt x="72" y="203"/>
                  </a:lnTo>
                  <a:lnTo>
                    <a:pt x="75" y="205"/>
                  </a:lnTo>
                  <a:cubicBezTo>
                    <a:pt x="75" y="205"/>
                    <a:pt x="75" y="205"/>
                    <a:pt x="76" y="205"/>
                  </a:cubicBezTo>
                  <a:cubicBezTo>
                    <a:pt x="78" y="206"/>
                    <a:pt x="80" y="207"/>
                    <a:pt x="83" y="209"/>
                  </a:cubicBezTo>
                  <a:cubicBezTo>
                    <a:pt x="84" y="209"/>
                    <a:pt x="85" y="210"/>
                    <a:pt x="85" y="210"/>
                  </a:cubicBezTo>
                  <a:cubicBezTo>
                    <a:pt x="87" y="211"/>
                    <a:pt x="89" y="212"/>
                    <a:pt x="92" y="212"/>
                  </a:cubicBezTo>
                  <a:cubicBezTo>
                    <a:pt x="95" y="212"/>
                    <a:pt x="98" y="211"/>
                    <a:pt x="101" y="210"/>
                  </a:cubicBezTo>
                  <a:cubicBezTo>
                    <a:pt x="111" y="207"/>
                    <a:pt x="121" y="200"/>
                    <a:pt x="125" y="196"/>
                  </a:cubicBezTo>
                  <a:cubicBezTo>
                    <a:pt x="131" y="191"/>
                    <a:pt x="145" y="188"/>
                    <a:pt x="161" y="187"/>
                  </a:cubicBezTo>
                  <a:cubicBezTo>
                    <a:pt x="171" y="186"/>
                    <a:pt x="181" y="186"/>
                    <a:pt x="190" y="186"/>
                  </a:cubicBezTo>
                  <a:cubicBezTo>
                    <a:pt x="196" y="186"/>
                    <a:pt x="199" y="193"/>
                    <a:pt x="201" y="202"/>
                  </a:cubicBezTo>
                  <a:cubicBezTo>
                    <a:pt x="203" y="207"/>
                    <a:pt x="205" y="217"/>
                    <a:pt x="208" y="219"/>
                  </a:cubicBezTo>
                  <a:cubicBezTo>
                    <a:pt x="208" y="219"/>
                    <a:pt x="209" y="219"/>
                    <a:pt x="210" y="219"/>
                  </a:cubicBezTo>
                  <a:cubicBezTo>
                    <a:pt x="210" y="220"/>
                    <a:pt x="211" y="220"/>
                    <a:pt x="212" y="220"/>
                  </a:cubicBezTo>
                  <a:lnTo>
                    <a:pt x="213" y="220"/>
                  </a:lnTo>
                  <a:cubicBezTo>
                    <a:pt x="214" y="221"/>
                    <a:pt x="215" y="221"/>
                    <a:pt x="216" y="221"/>
                  </a:cubicBezTo>
                  <a:lnTo>
                    <a:pt x="216" y="221"/>
                  </a:lnTo>
                  <a:cubicBezTo>
                    <a:pt x="222" y="223"/>
                    <a:pt x="231" y="224"/>
                    <a:pt x="244" y="226"/>
                  </a:cubicBezTo>
                  <a:lnTo>
                    <a:pt x="244" y="226"/>
                  </a:lnTo>
                  <a:cubicBezTo>
                    <a:pt x="254" y="227"/>
                    <a:pt x="264" y="227"/>
                    <a:pt x="274" y="228"/>
                  </a:cubicBezTo>
                  <a:lnTo>
                    <a:pt x="275" y="228"/>
                  </a:lnTo>
                  <a:cubicBezTo>
                    <a:pt x="287" y="229"/>
                    <a:pt x="301" y="231"/>
                    <a:pt x="315" y="234"/>
                  </a:cubicBezTo>
                  <a:cubicBezTo>
                    <a:pt x="320" y="235"/>
                    <a:pt x="325" y="237"/>
                    <a:pt x="329" y="238"/>
                  </a:cubicBezTo>
                  <a:cubicBezTo>
                    <a:pt x="342" y="240"/>
                    <a:pt x="354" y="243"/>
                    <a:pt x="359" y="243"/>
                  </a:cubicBezTo>
                  <a:cubicBezTo>
                    <a:pt x="363" y="243"/>
                    <a:pt x="369" y="239"/>
                    <a:pt x="376" y="236"/>
                  </a:cubicBezTo>
                  <a:cubicBezTo>
                    <a:pt x="389" y="228"/>
                    <a:pt x="405" y="219"/>
                    <a:pt x="425" y="219"/>
                  </a:cubicBezTo>
                  <a:cubicBezTo>
                    <a:pt x="443" y="219"/>
                    <a:pt x="456" y="212"/>
                    <a:pt x="465" y="207"/>
                  </a:cubicBezTo>
                  <a:cubicBezTo>
                    <a:pt x="468" y="206"/>
                    <a:pt x="470" y="204"/>
                    <a:pt x="472" y="204"/>
                  </a:cubicBezTo>
                  <a:cubicBezTo>
                    <a:pt x="472" y="203"/>
                    <a:pt x="473" y="203"/>
                    <a:pt x="473" y="203"/>
                  </a:cubicBezTo>
                  <a:lnTo>
                    <a:pt x="473" y="203"/>
                  </a:lnTo>
                  <a:cubicBezTo>
                    <a:pt x="474" y="201"/>
                    <a:pt x="474" y="200"/>
                    <a:pt x="475" y="198"/>
                  </a:cubicBezTo>
                  <a:lnTo>
                    <a:pt x="475" y="197"/>
                  </a:lnTo>
                  <a:cubicBezTo>
                    <a:pt x="476" y="196"/>
                    <a:pt x="477" y="194"/>
                    <a:pt x="478" y="193"/>
                  </a:cubicBezTo>
                  <a:cubicBezTo>
                    <a:pt x="478" y="192"/>
                    <a:pt x="478" y="192"/>
                    <a:pt x="478" y="192"/>
                  </a:cubicBezTo>
                  <a:cubicBezTo>
                    <a:pt x="479" y="190"/>
                    <a:pt x="481" y="189"/>
                    <a:pt x="482" y="188"/>
                  </a:cubicBezTo>
                  <a:cubicBezTo>
                    <a:pt x="483" y="188"/>
                    <a:pt x="483" y="187"/>
                    <a:pt x="483" y="187"/>
                  </a:cubicBezTo>
                  <a:cubicBezTo>
                    <a:pt x="485" y="186"/>
                    <a:pt x="487" y="185"/>
                    <a:pt x="489" y="185"/>
                  </a:cubicBezTo>
                  <a:cubicBezTo>
                    <a:pt x="491" y="185"/>
                    <a:pt x="491" y="183"/>
                    <a:pt x="492" y="175"/>
                  </a:cubicBezTo>
                  <a:cubicBezTo>
                    <a:pt x="492" y="168"/>
                    <a:pt x="493" y="160"/>
                    <a:pt x="498" y="153"/>
                  </a:cubicBezTo>
                  <a:cubicBezTo>
                    <a:pt x="499" y="152"/>
                    <a:pt x="499" y="150"/>
                    <a:pt x="499" y="148"/>
                  </a:cubicBezTo>
                  <a:cubicBezTo>
                    <a:pt x="499" y="145"/>
                    <a:pt x="499" y="143"/>
                    <a:pt x="499" y="140"/>
                  </a:cubicBezTo>
                  <a:cubicBezTo>
                    <a:pt x="498" y="135"/>
                    <a:pt x="497" y="129"/>
                    <a:pt x="500" y="125"/>
                  </a:cubicBezTo>
                  <a:cubicBezTo>
                    <a:pt x="503" y="122"/>
                    <a:pt x="506" y="121"/>
                    <a:pt x="512" y="121"/>
                  </a:cubicBezTo>
                  <a:cubicBezTo>
                    <a:pt x="516" y="122"/>
                    <a:pt x="520" y="122"/>
                    <a:pt x="524" y="122"/>
                  </a:cubicBezTo>
                  <a:cubicBezTo>
                    <a:pt x="534" y="122"/>
                    <a:pt x="539" y="120"/>
                    <a:pt x="539" y="108"/>
                  </a:cubicBezTo>
                  <a:cubicBezTo>
                    <a:pt x="539" y="104"/>
                    <a:pt x="540" y="101"/>
                    <a:pt x="541" y="98"/>
                  </a:cubicBezTo>
                  <a:cubicBezTo>
                    <a:pt x="541" y="98"/>
                    <a:pt x="541" y="97"/>
                    <a:pt x="541" y="96"/>
                  </a:cubicBezTo>
                  <a:cubicBezTo>
                    <a:pt x="543" y="93"/>
                    <a:pt x="544" y="90"/>
                    <a:pt x="547" y="88"/>
                  </a:cubicBezTo>
                  <a:cubicBezTo>
                    <a:pt x="547" y="87"/>
                    <a:pt x="547" y="87"/>
                    <a:pt x="547" y="87"/>
                  </a:cubicBezTo>
                  <a:lnTo>
                    <a:pt x="547" y="87"/>
                  </a:lnTo>
                  <a:cubicBezTo>
                    <a:pt x="541" y="77"/>
                    <a:pt x="535" y="66"/>
                    <a:pt x="530" y="55"/>
                  </a:cubicBezTo>
                  <a:cubicBezTo>
                    <a:pt x="528" y="50"/>
                    <a:pt x="526" y="46"/>
                    <a:pt x="525" y="42"/>
                  </a:cubicBezTo>
                  <a:cubicBezTo>
                    <a:pt x="525" y="42"/>
                    <a:pt x="525" y="42"/>
                    <a:pt x="525" y="41"/>
                  </a:cubicBezTo>
                  <a:lnTo>
                    <a:pt x="524" y="39"/>
                  </a:lnTo>
                  <a:lnTo>
                    <a:pt x="524" y="39"/>
                  </a:lnTo>
                  <a:lnTo>
                    <a:pt x="524" y="38"/>
                  </a:lnTo>
                  <a:cubicBezTo>
                    <a:pt x="523" y="35"/>
                    <a:pt x="522" y="33"/>
                    <a:pt x="521" y="31"/>
                  </a:cubicBezTo>
                  <a:cubicBezTo>
                    <a:pt x="516" y="33"/>
                    <a:pt x="507" y="35"/>
                    <a:pt x="498" y="35"/>
                  </a:cubicBezTo>
                  <a:cubicBezTo>
                    <a:pt x="483" y="35"/>
                    <a:pt x="471" y="30"/>
                    <a:pt x="462" y="20"/>
                  </a:cubicBezTo>
                  <a:cubicBezTo>
                    <a:pt x="448" y="4"/>
                    <a:pt x="413" y="0"/>
                    <a:pt x="401" y="0"/>
                  </a:cubicBezTo>
                  <a:cubicBezTo>
                    <a:pt x="401" y="1"/>
                    <a:pt x="400" y="2"/>
                    <a:pt x="400" y="3"/>
                  </a:cubicBezTo>
                  <a:cubicBezTo>
                    <a:pt x="398" y="11"/>
                    <a:pt x="394" y="23"/>
                    <a:pt x="389" y="32"/>
                  </a:cubicBezTo>
                  <a:cubicBezTo>
                    <a:pt x="383" y="41"/>
                    <a:pt x="366" y="43"/>
                    <a:pt x="352" y="43"/>
                  </a:cubicBezTo>
                  <a:cubicBezTo>
                    <a:pt x="346" y="43"/>
                    <a:pt x="340" y="43"/>
                    <a:pt x="334" y="42"/>
                  </a:cubicBezTo>
                  <a:cubicBezTo>
                    <a:pt x="332" y="42"/>
                    <a:pt x="331" y="42"/>
                    <a:pt x="329" y="41"/>
                  </a:cubicBezTo>
                  <a:cubicBezTo>
                    <a:pt x="326" y="41"/>
                    <a:pt x="322" y="40"/>
                    <a:pt x="319" y="40"/>
                  </a:cubicBezTo>
                  <a:lnTo>
                    <a:pt x="319" y="40"/>
                  </a:lnTo>
                  <a:cubicBezTo>
                    <a:pt x="315" y="43"/>
                    <a:pt x="310" y="46"/>
                    <a:pt x="303" y="49"/>
                  </a:cubicBezTo>
                  <a:cubicBezTo>
                    <a:pt x="295" y="53"/>
                    <a:pt x="283" y="58"/>
                    <a:pt x="282" y="63"/>
                  </a:cubicBezTo>
                  <a:cubicBezTo>
                    <a:pt x="279" y="71"/>
                    <a:pt x="271" y="74"/>
                    <a:pt x="265" y="77"/>
                  </a:cubicBezTo>
                  <a:cubicBezTo>
                    <a:pt x="253" y="82"/>
                    <a:pt x="245" y="86"/>
                    <a:pt x="251" y="107"/>
                  </a:cubicBezTo>
                  <a:cubicBezTo>
                    <a:pt x="255" y="121"/>
                    <a:pt x="255" y="131"/>
                    <a:pt x="251" y="137"/>
                  </a:cubicBezTo>
                  <a:cubicBezTo>
                    <a:pt x="248" y="140"/>
                    <a:pt x="244" y="143"/>
                    <a:pt x="237" y="1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59" name="Freeform 98">
              <a:extLst>
                <a:ext uri="{FF2B5EF4-FFF2-40B4-BE49-F238E27FC236}">
                  <a16:creationId xmlns:a16="http://schemas.microsoft.com/office/drawing/2014/main" id="{58206C8A-6C4E-4066-95F4-8F4BF039F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234" y="2534598"/>
              <a:ext cx="204812" cy="112740"/>
            </a:xfrm>
            <a:custGeom>
              <a:avLst/>
              <a:gdLst>
                <a:gd name="T0" fmla="*/ 476 w 481"/>
                <a:gd name="T1" fmla="*/ 53 h 266"/>
                <a:gd name="T2" fmla="*/ 462 w 481"/>
                <a:gd name="T3" fmla="*/ 47 h 266"/>
                <a:gd name="T4" fmla="*/ 452 w 481"/>
                <a:gd name="T5" fmla="*/ 39 h 266"/>
                <a:gd name="T6" fmla="*/ 442 w 481"/>
                <a:gd name="T7" fmla="*/ 37 h 266"/>
                <a:gd name="T8" fmla="*/ 425 w 481"/>
                <a:gd name="T9" fmla="*/ 32 h 266"/>
                <a:gd name="T10" fmla="*/ 413 w 481"/>
                <a:gd name="T11" fmla="*/ 27 h 266"/>
                <a:gd name="T12" fmla="*/ 402 w 481"/>
                <a:gd name="T13" fmla="*/ 21 h 266"/>
                <a:gd name="T14" fmla="*/ 335 w 481"/>
                <a:gd name="T15" fmla="*/ 0 h 266"/>
                <a:gd name="T16" fmla="*/ 327 w 481"/>
                <a:gd name="T17" fmla="*/ 5 h 266"/>
                <a:gd name="T18" fmla="*/ 273 w 481"/>
                <a:gd name="T19" fmla="*/ 43 h 266"/>
                <a:gd name="T20" fmla="*/ 190 w 481"/>
                <a:gd name="T21" fmla="*/ 65 h 266"/>
                <a:gd name="T22" fmla="*/ 77 w 481"/>
                <a:gd name="T23" fmla="*/ 69 h 266"/>
                <a:gd name="T24" fmla="*/ 67 w 481"/>
                <a:gd name="T25" fmla="*/ 73 h 266"/>
                <a:gd name="T26" fmla="*/ 27 w 481"/>
                <a:gd name="T27" fmla="*/ 98 h 266"/>
                <a:gd name="T28" fmla="*/ 26 w 481"/>
                <a:gd name="T29" fmla="*/ 104 h 266"/>
                <a:gd name="T30" fmla="*/ 20 w 481"/>
                <a:gd name="T31" fmla="*/ 141 h 266"/>
                <a:gd name="T32" fmla="*/ 0 w 481"/>
                <a:gd name="T33" fmla="*/ 172 h 266"/>
                <a:gd name="T34" fmla="*/ 9 w 481"/>
                <a:gd name="T35" fmla="*/ 185 h 266"/>
                <a:gd name="T36" fmla="*/ 17 w 481"/>
                <a:gd name="T37" fmla="*/ 200 h 266"/>
                <a:gd name="T38" fmla="*/ 78 w 481"/>
                <a:gd name="T39" fmla="*/ 248 h 266"/>
                <a:gd name="T40" fmla="*/ 150 w 481"/>
                <a:gd name="T41" fmla="*/ 263 h 266"/>
                <a:gd name="T42" fmla="*/ 172 w 481"/>
                <a:gd name="T43" fmla="*/ 257 h 266"/>
                <a:gd name="T44" fmla="*/ 252 w 481"/>
                <a:gd name="T45" fmla="*/ 232 h 266"/>
                <a:gd name="T46" fmla="*/ 258 w 481"/>
                <a:gd name="T47" fmla="*/ 230 h 266"/>
                <a:gd name="T48" fmla="*/ 292 w 481"/>
                <a:gd name="T49" fmla="*/ 240 h 266"/>
                <a:gd name="T50" fmla="*/ 300 w 481"/>
                <a:gd name="T51" fmla="*/ 242 h 266"/>
                <a:gd name="T52" fmla="*/ 309 w 481"/>
                <a:gd name="T53" fmla="*/ 243 h 266"/>
                <a:gd name="T54" fmla="*/ 320 w 481"/>
                <a:gd name="T55" fmla="*/ 237 h 266"/>
                <a:gd name="T56" fmla="*/ 353 w 481"/>
                <a:gd name="T57" fmla="*/ 213 h 266"/>
                <a:gd name="T58" fmla="*/ 386 w 481"/>
                <a:gd name="T59" fmla="*/ 162 h 266"/>
                <a:gd name="T60" fmla="*/ 423 w 481"/>
                <a:gd name="T61" fmla="*/ 98 h 266"/>
                <a:gd name="T62" fmla="*/ 467 w 481"/>
                <a:gd name="T63" fmla="*/ 71 h 266"/>
                <a:gd name="T64" fmla="*/ 476 w 481"/>
                <a:gd name="T65" fmla="*/ 63 h 266"/>
                <a:gd name="T66" fmla="*/ 478 w 481"/>
                <a:gd name="T67" fmla="*/ 61 h 266"/>
                <a:gd name="T68" fmla="*/ 476 w 481"/>
                <a:gd name="T69" fmla="*/ 5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1" h="266">
                  <a:moveTo>
                    <a:pt x="476" y="53"/>
                  </a:moveTo>
                  <a:lnTo>
                    <a:pt x="476" y="53"/>
                  </a:lnTo>
                  <a:cubicBezTo>
                    <a:pt x="475" y="52"/>
                    <a:pt x="473" y="51"/>
                    <a:pt x="470" y="51"/>
                  </a:cubicBezTo>
                  <a:cubicBezTo>
                    <a:pt x="468" y="50"/>
                    <a:pt x="465" y="48"/>
                    <a:pt x="462" y="47"/>
                  </a:cubicBezTo>
                  <a:cubicBezTo>
                    <a:pt x="461" y="46"/>
                    <a:pt x="461" y="46"/>
                    <a:pt x="460" y="45"/>
                  </a:cubicBezTo>
                  <a:cubicBezTo>
                    <a:pt x="457" y="44"/>
                    <a:pt x="454" y="42"/>
                    <a:pt x="452" y="39"/>
                  </a:cubicBezTo>
                  <a:lnTo>
                    <a:pt x="452" y="39"/>
                  </a:lnTo>
                  <a:cubicBezTo>
                    <a:pt x="448" y="39"/>
                    <a:pt x="445" y="38"/>
                    <a:pt x="442" y="37"/>
                  </a:cubicBezTo>
                  <a:cubicBezTo>
                    <a:pt x="439" y="36"/>
                    <a:pt x="436" y="36"/>
                    <a:pt x="434" y="35"/>
                  </a:cubicBezTo>
                  <a:cubicBezTo>
                    <a:pt x="431" y="34"/>
                    <a:pt x="428" y="33"/>
                    <a:pt x="425" y="32"/>
                  </a:cubicBezTo>
                  <a:cubicBezTo>
                    <a:pt x="424" y="32"/>
                    <a:pt x="421" y="31"/>
                    <a:pt x="420" y="30"/>
                  </a:cubicBezTo>
                  <a:cubicBezTo>
                    <a:pt x="417" y="29"/>
                    <a:pt x="415" y="28"/>
                    <a:pt x="413" y="27"/>
                  </a:cubicBezTo>
                  <a:cubicBezTo>
                    <a:pt x="412" y="27"/>
                    <a:pt x="410" y="26"/>
                    <a:pt x="409" y="26"/>
                  </a:cubicBezTo>
                  <a:cubicBezTo>
                    <a:pt x="406" y="24"/>
                    <a:pt x="404" y="23"/>
                    <a:pt x="402" y="21"/>
                  </a:cubicBezTo>
                  <a:cubicBezTo>
                    <a:pt x="394" y="13"/>
                    <a:pt x="361" y="6"/>
                    <a:pt x="346" y="2"/>
                  </a:cubicBezTo>
                  <a:cubicBezTo>
                    <a:pt x="341" y="1"/>
                    <a:pt x="337" y="1"/>
                    <a:pt x="335" y="0"/>
                  </a:cubicBezTo>
                  <a:lnTo>
                    <a:pt x="335" y="0"/>
                  </a:lnTo>
                  <a:cubicBezTo>
                    <a:pt x="333" y="1"/>
                    <a:pt x="330" y="3"/>
                    <a:pt x="327" y="5"/>
                  </a:cubicBezTo>
                  <a:cubicBezTo>
                    <a:pt x="322" y="9"/>
                    <a:pt x="316" y="13"/>
                    <a:pt x="311" y="17"/>
                  </a:cubicBezTo>
                  <a:cubicBezTo>
                    <a:pt x="295" y="30"/>
                    <a:pt x="283" y="39"/>
                    <a:pt x="273" y="43"/>
                  </a:cubicBezTo>
                  <a:cubicBezTo>
                    <a:pt x="270" y="45"/>
                    <a:pt x="268" y="45"/>
                    <a:pt x="265" y="45"/>
                  </a:cubicBezTo>
                  <a:cubicBezTo>
                    <a:pt x="240" y="45"/>
                    <a:pt x="190" y="56"/>
                    <a:pt x="190" y="65"/>
                  </a:cubicBezTo>
                  <a:cubicBezTo>
                    <a:pt x="190" y="83"/>
                    <a:pt x="151" y="85"/>
                    <a:pt x="139" y="85"/>
                  </a:cubicBezTo>
                  <a:cubicBezTo>
                    <a:pt x="118" y="85"/>
                    <a:pt x="90" y="81"/>
                    <a:pt x="77" y="69"/>
                  </a:cubicBezTo>
                  <a:cubicBezTo>
                    <a:pt x="75" y="67"/>
                    <a:pt x="73" y="65"/>
                    <a:pt x="71" y="62"/>
                  </a:cubicBezTo>
                  <a:cubicBezTo>
                    <a:pt x="68" y="66"/>
                    <a:pt x="67" y="69"/>
                    <a:pt x="67" y="73"/>
                  </a:cubicBezTo>
                  <a:cubicBezTo>
                    <a:pt x="67" y="90"/>
                    <a:pt x="58" y="99"/>
                    <a:pt x="40" y="99"/>
                  </a:cubicBezTo>
                  <a:cubicBezTo>
                    <a:pt x="36" y="99"/>
                    <a:pt x="31" y="99"/>
                    <a:pt x="27" y="98"/>
                  </a:cubicBezTo>
                  <a:lnTo>
                    <a:pt x="25" y="98"/>
                  </a:lnTo>
                  <a:cubicBezTo>
                    <a:pt x="25" y="98"/>
                    <a:pt x="26" y="102"/>
                    <a:pt x="26" y="104"/>
                  </a:cubicBezTo>
                  <a:cubicBezTo>
                    <a:pt x="27" y="110"/>
                    <a:pt x="29" y="119"/>
                    <a:pt x="23" y="126"/>
                  </a:cubicBezTo>
                  <a:cubicBezTo>
                    <a:pt x="20" y="129"/>
                    <a:pt x="20" y="135"/>
                    <a:pt x="20" y="141"/>
                  </a:cubicBezTo>
                  <a:cubicBezTo>
                    <a:pt x="19" y="149"/>
                    <a:pt x="18" y="160"/>
                    <a:pt x="7" y="162"/>
                  </a:cubicBezTo>
                  <a:cubicBezTo>
                    <a:pt x="4" y="162"/>
                    <a:pt x="2" y="166"/>
                    <a:pt x="0" y="172"/>
                  </a:cubicBezTo>
                  <a:cubicBezTo>
                    <a:pt x="2" y="174"/>
                    <a:pt x="5" y="178"/>
                    <a:pt x="9" y="184"/>
                  </a:cubicBezTo>
                  <a:lnTo>
                    <a:pt x="9" y="185"/>
                  </a:lnTo>
                  <a:cubicBezTo>
                    <a:pt x="10" y="187"/>
                    <a:pt x="12" y="189"/>
                    <a:pt x="13" y="191"/>
                  </a:cubicBezTo>
                  <a:cubicBezTo>
                    <a:pt x="14" y="194"/>
                    <a:pt x="16" y="197"/>
                    <a:pt x="17" y="200"/>
                  </a:cubicBezTo>
                  <a:lnTo>
                    <a:pt x="18" y="202"/>
                  </a:lnTo>
                  <a:cubicBezTo>
                    <a:pt x="38" y="214"/>
                    <a:pt x="68" y="233"/>
                    <a:pt x="78" y="248"/>
                  </a:cubicBezTo>
                  <a:cubicBezTo>
                    <a:pt x="88" y="261"/>
                    <a:pt x="113" y="265"/>
                    <a:pt x="131" y="265"/>
                  </a:cubicBezTo>
                  <a:cubicBezTo>
                    <a:pt x="138" y="265"/>
                    <a:pt x="145" y="264"/>
                    <a:pt x="150" y="263"/>
                  </a:cubicBezTo>
                  <a:cubicBezTo>
                    <a:pt x="155" y="262"/>
                    <a:pt x="163" y="260"/>
                    <a:pt x="172" y="257"/>
                  </a:cubicBezTo>
                  <a:lnTo>
                    <a:pt x="172" y="257"/>
                  </a:lnTo>
                  <a:lnTo>
                    <a:pt x="176" y="255"/>
                  </a:lnTo>
                  <a:cubicBezTo>
                    <a:pt x="203" y="247"/>
                    <a:pt x="240" y="235"/>
                    <a:pt x="252" y="232"/>
                  </a:cubicBezTo>
                  <a:cubicBezTo>
                    <a:pt x="254" y="231"/>
                    <a:pt x="256" y="230"/>
                    <a:pt x="256" y="230"/>
                  </a:cubicBezTo>
                  <a:lnTo>
                    <a:pt x="258" y="230"/>
                  </a:lnTo>
                  <a:lnTo>
                    <a:pt x="260" y="230"/>
                  </a:lnTo>
                  <a:cubicBezTo>
                    <a:pt x="260" y="231"/>
                    <a:pt x="280" y="238"/>
                    <a:pt x="292" y="240"/>
                  </a:cubicBezTo>
                  <a:cubicBezTo>
                    <a:pt x="293" y="241"/>
                    <a:pt x="296" y="241"/>
                    <a:pt x="299" y="242"/>
                  </a:cubicBezTo>
                  <a:cubicBezTo>
                    <a:pt x="300" y="242"/>
                    <a:pt x="300" y="242"/>
                    <a:pt x="300" y="242"/>
                  </a:cubicBezTo>
                  <a:cubicBezTo>
                    <a:pt x="302" y="242"/>
                    <a:pt x="303" y="242"/>
                    <a:pt x="305" y="243"/>
                  </a:cubicBezTo>
                  <a:cubicBezTo>
                    <a:pt x="306" y="243"/>
                    <a:pt x="307" y="243"/>
                    <a:pt x="309" y="243"/>
                  </a:cubicBezTo>
                  <a:lnTo>
                    <a:pt x="310" y="243"/>
                  </a:lnTo>
                  <a:cubicBezTo>
                    <a:pt x="313" y="241"/>
                    <a:pt x="316" y="239"/>
                    <a:pt x="320" y="237"/>
                  </a:cubicBezTo>
                  <a:cubicBezTo>
                    <a:pt x="328" y="232"/>
                    <a:pt x="339" y="226"/>
                    <a:pt x="351" y="215"/>
                  </a:cubicBezTo>
                  <a:cubicBezTo>
                    <a:pt x="352" y="215"/>
                    <a:pt x="352" y="214"/>
                    <a:pt x="353" y="213"/>
                  </a:cubicBezTo>
                  <a:cubicBezTo>
                    <a:pt x="360" y="206"/>
                    <a:pt x="369" y="193"/>
                    <a:pt x="377" y="177"/>
                  </a:cubicBezTo>
                  <a:cubicBezTo>
                    <a:pt x="380" y="172"/>
                    <a:pt x="383" y="167"/>
                    <a:pt x="386" y="162"/>
                  </a:cubicBezTo>
                  <a:cubicBezTo>
                    <a:pt x="390" y="155"/>
                    <a:pt x="393" y="148"/>
                    <a:pt x="397" y="141"/>
                  </a:cubicBezTo>
                  <a:cubicBezTo>
                    <a:pt x="411" y="114"/>
                    <a:pt x="418" y="101"/>
                    <a:pt x="423" y="98"/>
                  </a:cubicBezTo>
                  <a:cubicBezTo>
                    <a:pt x="427" y="95"/>
                    <a:pt x="433" y="91"/>
                    <a:pt x="440" y="87"/>
                  </a:cubicBezTo>
                  <a:cubicBezTo>
                    <a:pt x="448" y="82"/>
                    <a:pt x="459" y="76"/>
                    <a:pt x="467" y="71"/>
                  </a:cubicBezTo>
                  <a:cubicBezTo>
                    <a:pt x="469" y="69"/>
                    <a:pt x="472" y="67"/>
                    <a:pt x="474" y="66"/>
                  </a:cubicBezTo>
                  <a:cubicBezTo>
                    <a:pt x="475" y="65"/>
                    <a:pt x="476" y="64"/>
                    <a:pt x="476" y="63"/>
                  </a:cubicBezTo>
                  <a:cubicBezTo>
                    <a:pt x="477" y="63"/>
                    <a:pt x="477" y="63"/>
                    <a:pt x="477" y="62"/>
                  </a:cubicBezTo>
                  <a:cubicBezTo>
                    <a:pt x="478" y="62"/>
                    <a:pt x="478" y="62"/>
                    <a:pt x="478" y="61"/>
                  </a:cubicBezTo>
                  <a:cubicBezTo>
                    <a:pt x="479" y="60"/>
                    <a:pt x="480" y="58"/>
                    <a:pt x="479" y="56"/>
                  </a:cubicBezTo>
                  <a:cubicBezTo>
                    <a:pt x="479" y="55"/>
                    <a:pt x="478" y="54"/>
                    <a:pt x="476" y="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0" name="Freeform 99">
              <a:extLst>
                <a:ext uri="{FF2B5EF4-FFF2-40B4-BE49-F238E27FC236}">
                  <a16:creationId xmlns:a16="http://schemas.microsoft.com/office/drawing/2014/main" id="{F630FEA7-39DD-4DBD-B935-63698ECED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975" y="2435012"/>
              <a:ext cx="195418" cy="97707"/>
            </a:xfrm>
            <a:custGeom>
              <a:avLst/>
              <a:gdLst>
                <a:gd name="T0" fmla="*/ 120 w 458"/>
                <a:gd name="T1" fmla="*/ 221 h 230"/>
                <a:gd name="T2" fmla="*/ 122 w 458"/>
                <a:gd name="T3" fmla="*/ 226 h 230"/>
                <a:gd name="T4" fmla="*/ 149 w 458"/>
                <a:gd name="T5" fmla="*/ 229 h 230"/>
                <a:gd name="T6" fmla="*/ 176 w 458"/>
                <a:gd name="T7" fmla="*/ 223 h 230"/>
                <a:gd name="T8" fmla="*/ 188 w 458"/>
                <a:gd name="T9" fmla="*/ 189 h 230"/>
                <a:gd name="T10" fmla="*/ 189 w 458"/>
                <a:gd name="T11" fmla="*/ 185 h 230"/>
                <a:gd name="T12" fmla="*/ 193 w 458"/>
                <a:gd name="T13" fmla="*/ 185 h 230"/>
                <a:gd name="T14" fmla="*/ 268 w 458"/>
                <a:gd name="T15" fmla="*/ 210 h 230"/>
                <a:gd name="T16" fmla="*/ 295 w 458"/>
                <a:gd name="T17" fmla="*/ 220 h 230"/>
                <a:gd name="T18" fmla="*/ 320 w 458"/>
                <a:gd name="T19" fmla="*/ 216 h 230"/>
                <a:gd name="T20" fmla="*/ 326 w 458"/>
                <a:gd name="T21" fmla="*/ 213 h 230"/>
                <a:gd name="T22" fmla="*/ 328 w 458"/>
                <a:gd name="T23" fmla="*/ 219 h 230"/>
                <a:gd name="T24" fmla="*/ 328 w 458"/>
                <a:gd name="T25" fmla="*/ 222 h 230"/>
                <a:gd name="T26" fmla="*/ 334 w 458"/>
                <a:gd name="T27" fmla="*/ 215 h 230"/>
                <a:gd name="T28" fmla="*/ 335 w 458"/>
                <a:gd name="T29" fmla="*/ 213 h 230"/>
                <a:gd name="T30" fmla="*/ 340 w 458"/>
                <a:gd name="T31" fmla="*/ 209 h 230"/>
                <a:gd name="T32" fmla="*/ 341 w 458"/>
                <a:gd name="T33" fmla="*/ 208 h 230"/>
                <a:gd name="T34" fmla="*/ 348 w 458"/>
                <a:gd name="T35" fmla="*/ 206 h 230"/>
                <a:gd name="T36" fmla="*/ 351 w 458"/>
                <a:gd name="T37" fmla="*/ 205 h 230"/>
                <a:gd name="T38" fmla="*/ 417 w 458"/>
                <a:gd name="T39" fmla="*/ 172 h 230"/>
                <a:gd name="T40" fmla="*/ 426 w 458"/>
                <a:gd name="T41" fmla="*/ 161 h 230"/>
                <a:gd name="T42" fmla="*/ 430 w 458"/>
                <a:gd name="T43" fmla="*/ 157 h 230"/>
                <a:gd name="T44" fmla="*/ 438 w 458"/>
                <a:gd name="T45" fmla="*/ 151 h 230"/>
                <a:gd name="T46" fmla="*/ 442 w 458"/>
                <a:gd name="T47" fmla="*/ 147 h 230"/>
                <a:gd name="T48" fmla="*/ 449 w 458"/>
                <a:gd name="T49" fmla="*/ 142 h 230"/>
                <a:gd name="T50" fmla="*/ 454 w 458"/>
                <a:gd name="T51" fmla="*/ 139 h 230"/>
                <a:gd name="T52" fmla="*/ 457 w 458"/>
                <a:gd name="T53" fmla="*/ 137 h 230"/>
                <a:gd name="T54" fmla="*/ 450 w 458"/>
                <a:gd name="T55" fmla="*/ 125 h 230"/>
                <a:gd name="T56" fmla="*/ 437 w 458"/>
                <a:gd name="T57" fmla="*/ 108 h 230"/>
                <a:gd name="T58" fmla="*/ 421 w 458"/>
                <a:gd name="T59" fmla="*/ 104 h 230"/>
                <a:gd name="T60" fmla="*/ 414 w 458"/>
                <a:gd name="T61" fmla="*/ 103 h 230"/>
                <a:gd name="T62" fmla="*/ 384 w 458"/>
                <a:gd name="T63" fmla="*/ 91 h 230"/>
                <a:gd name="T64" fmla="*/ 383 w 458"/>
                <a:gd name="T65" fmla="*/ 88 h 230"/>
                <a:gd name="T66" fmla="*/ 370 w 458"/>
                <a:gd name="T67" fmla="*/ 68 h 230"/>
                <a:gd name="T68" fmla="*/ 356 w 458"/>
                <a:gd name="T69" fmla="*/ 67 h 230"/>
                <a:gd name="T70" fmla="*/ 344 w 458"/>
                <a:gd name="T71" fmla="*/ 65 h 230"/>
                <a:gd name="T72" fmla="*/ 332 w 458"/>
                <a:gd name="T73" fmla="*/ 72 h 230"/>
                <a:gd name="T74" fmla="*/ 317 w 458"/>
                <a:gd name="T75" fmla="*/ 82 h 230"/>
                <a:gd name="T76" fmla="*/ 281 w 458"/>
                <a:gd name="T77" fmla="*/ 53 h 230"/>
                <a:gd name="T78" fmla="*/ 234 w 458"/>
                <a:gd name="T79" fmla="*/ 22 h 230"/>
                <a:gd name="T80" fmla="*/ 194 w 458"/>
                <a:gd name="T81" fmla="*/ 0 h 230"/>
                <a:gd name="T82" fmla="*/ 193 w 458"/>
                <a:gd name="T83" fmla="*/ 3 h 230"/>
                <a:gd name="T84" fmla="*/ 181 w 458"/>
                <a:gd name="T85" fmla="*/ 8 h 230"/>
                <a:gd name="T86" fmla="*/ 168 w 458"/>
                <a:gd name="T87" fmla="*/ 6 h 230"/>
                <a:gd name="T88" fmla="*/ 156 w 458"/>
                <a:gd name="T89" fmla="*/ 4 h 230"/>
                <a:gd name="T90" fmla="*/ 152 w 458"/>
                <a:gd name="T91" fmla="*/ 5 h 230"/>
                <a:gd name="T92" fmla="*/ 133 w 458"/>
                <a:gd name="T93" fmla="*/ 15 h 230"/>
                <a:gd name="T94" fmla="*/ 125 w 458"/>
                <a:gd name="T95" fmla="*/ 17 h 230"/>
                <a:gd name="T96" fmla="*/ 89 w 458"/>
                <a:gd name="T97" fmla="*/ 34 h 230"/>
                <a:gd name="T98" fmla="*/ 9 w 458"/>
                <a:gd name="T99" fmla="*/ 65 h 230"/>
                <a:gd name="T100" fmla="*/ 7 w 458"/>
                <a:gd name="T101" fmla="*/ 66 h 230"/>
                <a:gd name="T102" fmla="*/ 1 w 458"/>
                <a:gd name="T103" fmla="*/ 69 h 230"/>
                <a:gd name="T104" fmla="*/ 10 w 458"/>
                <a:gd name="T105" fmla="*/ 89 h 230"/>
                <a:gd name="T106" fmla="*/ 16 w 458"/>
                <a:gd name="T107" fmla="*/ 98 h 230"/>
                <a:gd name="T108" fmla="*/ 23 w 458"/>
                <a:gd name="T109" fmla="*/ 123 h 230"/>
                <a:gd name="T110" fmla="*/ 39 w 458"/>
                <a:gd name="T111" fmla="*/ 160 h 230"/>
                <a:gd name="T112" fmla="*/ 53 w 458"/>
                <a:gd name="T113" fmla="*/ 170 h 230"/>
                <a:gd name="T114" fmla="*/ 101 w 458"/>
                <a:gd name="T115" fmla="*/ 204 h 230"/>
                <a:gd name="T116" fmla="*/ 112 w 458"/>
                <a:gd name="T117" fmla="*/ 212 h 230"/>
                <a:gd name="T118" fmla="*/ 120 w 458"/>
                <a:gd name="T119" fmla="*/ 22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8" h="230">
                  <a:moveTo>
                    <a:pt x="120" y="221"/>
                  </a:moveTo>
                  <a:cubicBezTo>
                    <a:pt x="121" y="223"/>
                    <a:pt x="122" y="224"/>
                    <a:pt x="122" y="226"/>
                  </a:cubicBezTo>
                  <a:cubicBezTo>
                    <a:pt x="130" y="228"/>
                    <a:pt x="140" y="229"/>
                    <a:pt x="149" y="229"/>
                  </a:cubicBezTo>
                  <a:cubicBezTo>
                    <a:pt x="166" y="229"/>
                    <a:pt x="174" y="225"/>
                    <a:pt x="176" y="223"/>
                  </a:cubicBezTo>
                  <a:cubicBezTo>
                    <a:pt x="183" y="211"/>
                    <a:pt x="188" y="190"/>
                    <a:pt x="188" y="189"/>
                  </a:cubicBezTo>
                  <a:lnTo>
                    <a:pt x="189" y="185"/>
                  </a:lnTo>
                  <a:lnTo>
                    <a:pt x="193" y="185"/>
                  </a:lnTo>
                  <a:cubicBezTo>
                    <a:pt x="196" y="185"/>
                    <a:pt x="247" y="185"/>
                    <a:pt x="268" y="210"/>
                  </a:cubicBezTo>
                  <a:cubicBezTo>
                    <a:pt x="275" y="217"/>
                    <a:pt x="284" y="220"/>
                    <a:pt x="295" y="220"/>
                  </a:cubicBezTo>
                  <a:cubicBezTo>
                    <a:pt x="308" y="220"/>
                    <a:pt x="320" y="216"/>
                    <a:pt x="320" y="216"/>
                  </a:cubicBezTo>
                  <a:lnTo>
                    <a:pt x="326" y="213"/>
                  </a:lnTo>
                  <a:lnTo>
                    <a:pt x="328" y="219"/>
                  </a:lnTo>
                  <a:cubicBezTo>
                    <a:pt x="328" y="219"/>
                    <a:pt x="328" y="220"/>
                    <a:pt x="328" y="222"/>
                  </a:cubicBezTo>
                  <a:cubicBezTo>
                    <a:pt x="330" y="219"/>
                    <a:pt x="332" y="217"/>
                    <a:pt x="334" y="215"/>
                  </a:cubicBezTo>
                  <a:cubicBezTo>
                    <a:pt x="334" y="214"/>
                    <a:pt x="335" y="214"/>
                    <a:pt x="335" y="213"/>
                  </a:cubicBezTo>
                  <a:cubicBezTo>
                    <a:pt x="337" y="212"/>
                    <a:pt x="338" y="210"/>
                    <a:pt x="340" y="209"/>
                  </a:cubicBezTo>
                  <a:lnTo>
                    <a:pt x="341" y="208"/>
                  </a:lnTo>
                  <a:cubicBezTo>
                    <a:pt x="344" y="207"/>
                    <a:pt x="346" y="206"/>
                    <a:pt x="348" y="206"/>
                  </a:cubicBezTo>
                  <a:lnTo>
                    <a:pt x="351" y="205"/>
                  </a:lnTo>
                  <a:cubicBezTo>
                    <a:pt x="372" y="203"/>
                    <a:pt x="398" y="199"/>
                    <a:pt x="417" y="172"/>
                  </a:cubicBezTo>
                  <a:cubicBezTo>
                    <a:pt x="419" y="168"/>
                    <a:pt x="423" y="164"/>
                    <a:pt x="426" y="161"/>
                  </a:cubicBezTo>
                  <a:cubicBezTo>
                    <a:pt x="428" y="159"/>
                    <a:pt x="429" y="158"/>
                    <a:pt x="430" y="157"/>
                  </a:cubicBezTo>
                  <a:cubicBezTo>
                    <a:pt x="433" y="155"/>
                    <a:pt x="435" y="153"/>
                    <a:pt x="438" y="151"/>
                  </a:cubicBezTo>
                  <a:cubicBezTo>
                    <a:pt x="439" y="149"/>
                    <a:pt x="441" y="148"/>
                    <a:pt x="442" y="147"/>
                  </a:cubicBezTo>
                  <a:cubicBezTo>
                    <a:pt x="445" y="145"/>
                    <a:pt x="447" y="144"/>
                    <a:pt x="449" y="142"/>
                  </a:cubicBezTo>
                  <a:cubicBezTo>
                    <a:pt x="451" y="141"/>
                    <a:pt x="452" y="140"/>
                    <a:pt x="454" y="139"/>
                  </a:cubicBezTo>
                  <a:cubicBezTo>
                    <a:pt x="455" y="138"/>
                    <a:pt x="456" y="138"/>
                    <a:pt x="457" y="137"/>
                  </a:cubicBezTo>
                  <a:cubicBezTo>
                    <a:pt x="454" y="133"/>
                    <a:pt x="452" y="129"/>
                    <a:pt x="450" y="125"/>
                  </a:cubicBezTo>
                  <a:cubicBezTo>
                    <a:pt x="446" y="117"/>
                    <a:pt x="442" y="110"/>
                    <a:pt x="437" y="108"/>
                  </a:cubicBezTo>
                  <a:cubicBezTo>
                    <a:pt x="434" y="106"/>
                    <a:pt x="428" y="105"/>
                    <a:pt x="421" y="104"/>
                  </a:cubicBezTo>
                  <a:cubicBezTo>
                    <a:pt x="419" y="104"/>
                    <a:pt x="416" y="104"/>
                    <a:pt x="414" y="103"/>
                  </a:cubicBezTo>
                  <a:cubicBezTo>
                    <a:pt x="399" y="102"/>
                    <a:pt x="387" y="101"/>
                    <a:pt x="384" y="91"/>
                  </a:cubicBezTo>
                  <a:lnTo>
                    <a:pt x="383" y="88"/>
                  </a:lnTo>
                  <a:cubicBezTo>
                    <a:pt x="380" y="75"/>
                    <a:pt x="377" y="68"/>
                    <a:pt x="370" y="68"/>
                  </a:cubicBezTo>
                  <a:cubicBezTo>
                    <a:pt x="365" y="68"/>
                    <a:pt x="361" y="67"/>
                    <a:pt x="356" y="67"/>
                  </a:cubicBezTo>
                  <a:cubicBezTo>
                    <a:pt x="352" y="66"/>
                    <a:pt x="348" y="65"/>
                    <a:pt x="344" y="65"/>
                  </a:cubicBezTo>
                  <a:cubicBezTo>
                    <a:pt x="338" y="65"/>
                    <a:pt x="335" y="67"/>
                    <a:pt x="332" y="72"/>
                  </a:cubicBezTo>
                  <a:cubicBezTo>
                    <a:pt x="330" y="79"/>
                    <a:pt x="324" y="82"/>
                    <a:pt x="317" y="82"/>
                  </a:cubicBezTo>
                  <a:cubicBezTo>
                    <a:pt x="302" y="82"/>
                    <a:pt x="283" y="65"/>
                    <a:pt x="281" y="53"/>
                  </a:cubicBezTo>
                  <a:cubicBezTo>
                    <a:pt x="279" y="45"/>
                    <a:pt x="273" y="36"/>
                    <a:pt x="234" y="22"/>
                  </a:cubicBezTo>
                  <a:cubicBezTo>
                    <a:pt x="223" y="18"/>
                    <a:pt x="210" y="11"/>
                    <a:pt x="194" y="0"/>
                  </a:cubicBezTo>
                  <a:cubicBezTo>
                    <a:pt x="194" y="1"/>
                    <a:pt x="194" y="2"/>
                    <a:pt x="193" y="3"/>
                  </a:cubicBezTo>
                  <a:cubicBezTo>
                    <a:pt x="191" y="5"/>
                    <a:pt x="188" y="8"/>
                    <a:pt x="181" y="8"/>
                  </a:cubicBezTo>
                  <a:cubicBezTo>
                    <a:pt x="177" y="8"/>
                    <a:pt x="172" y="7"/>
                    <a:pt x="168" y="6"/>
                  </a:cubicBezTo>
                  <a:cubicBezTo>
                    <a:pt x="164" y="5"/>
                    <a:pt x="160" y="4"/>
                    <a:pt x="156" y="4"/>
                  </a:cubicBezTo>
                  <a:cubicBezTo>
                    <a:pt x="153" y="4"/>
                    <a:pt x="152" y="5"/>
                    <a:pt x="152" y="5"/>
                  </a:cubicBezTo>
                  <a:cubicBezTo>
                    <a:pt x="147" y="9"/>
                    <a:pt x="141" y="12"/>
                    <a:pt x="133" y="15"/>
                  </a:cubicBezTo>
                  <a:cubicBezTo>
                    <a:pt x="131" y="15"/>
                    <a:pt x="128" y="16"/>
                    <a:pt x="125" y="17"/>
                  </a:cubicBezTo>
                  <a:cubicBezTo>
                    <a:pt x="113" y="21"/>
                    <a:pt x="98" y="26"/>
                    <a:pt x="89" y="34"/>
                  </a:cubicBezTo>
                  <a:cubicBezTo>
                    <a:pt x="70" y="51"/>
                    <a:pt x="32" y="60"/>
                    <a:pt x="9" y="65"/>
                  </a:cubicBezTo>
                  <a:lnTo>
                    <a:pt x="7" y="66"/>
                  </a:lnTo>
                  <a:cubicBezTo>
                    <a:pt x="4" y="67"/>
                    <a:pt x="1" y="68"/>
                    <a:pt x="1" y="69"/>
                  </a:cubicBezTo>
                  <a:cubicBezTo>
                    <a:pt x="0" y="73"/>
                    <a:pt x="6" y="82"/>
                    <a:pt x="10" y="89"/>
                  </a:cubicBezTo>
                  <a:cubicBezTo>
                    <a:pt x="12" y="92"/>
                    <a:pt x="14" y="95"/>
                    <a:pt x="16" y="98"/>
                  </a:cubicBezTo>
                  <a:cubicBezTo>
                    <a:pt x="19" y="104"/>
                    <a:pt x="21" y="114"/>
                    <a:pt x="23" y="123"/>
                  </a:cubicBezTo>
                  <a:cubicBezTo>
                    <a:pt x="27" y="138"/>
                    <a:pt x="30" y="154"/>
                    <a:pt x="39" y="160"/>
                  </a:cubicBezTo>
                  <a:cubicBezTo>
                    <a:pt x="43" y="163"/>
                    <a:pt x="48" y="166"/>
                    <a:pt x="53" y="170"/>
                  </a:cubicBezTo>
                  <a:cubicBezTo>
                    <a:pt x="72" y="182"/>
                    <a:pt x="89" y="194"/>
                    <a:pt x="101" y="204"/>
                  </a:cubicBezTo>
                  <a:cubicBezTo>
                    <a:pt x="106" y="207"/>
                    <a:pt x="109" y="210"/>
                    <a:pt x="112" y="212"/>
                  </a:cubicBezTo>
                  <a:cubicBezTo>
                    <a:pt x="116" y="216"/>
                    <a:pt x="119" y="219"/>
                    <a:pt x="120" y="2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1" name="Freeform 100">
              <a:extLst>
                <a:ext uri="{FF2B5EF4-FFF2-40B4-BE49-F238E27FC236}">
                  <a16:creationId xmlns:a16="http://schemas.microsoft.com/office/drawing/2014/main" id="{73F6312A-BA90-4CAE-955F-6E6621C2A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5783" y="2497019"/>
              <a:ext cx="174749" cy="67645"/>
            </a:xfrm>
            <a:custGeom>
              <a:avLst/>
              <a:gdLst>
                <a:gd name="T0" fmla="*/ 395 w 410"/>
                <a:gd name="T1" fmla="*/ 59 h 160"/>
                <a:gd name="T2" fmla="*/ 400 w 410"/>
                <a:gd name="T3" fmla="*/ 51 h 160"/>
                <a:gd name="T4" fmla="*/ 401 w 410"/>
                <a:gd name="T5" fmla="*/ 50 h 160"/>
                <a:gd name="T6" fmla="*/ 406 w 410"/>
                <a:gd name="T7" fmla="*/ 44 h 160"/>
                <a:gd name="T8" fmla="*/ 407 w 410"/>
                <a:gd name="T9" fmla="*/ 42 h 160"/>
                <a:gd name="T10" fmla="*/ 409 w 410"/>
                <a:gd name="T11" fmla="*/ 40 h 160"/>
                <a:gd name="T12" fmla="*/ 372 w 410"/>
                <a:gd name="T13" fmla="*/ 29 h 160"/>
                <a:gd name="T14" fmla="*/ 311 w 410"/>
                <a:gd name="T15" fmla="*/ 15 h 160"/>
                <a:gd name="T16" fmla="*/ 280 w 410"/>
                <a:gd name="T17" fmla="*/ 11 h 160"/>
                <a:gd name="T18" fmla="*/ 255 w 410"/>
                <a:gd name="T19" fmla="*/ 10 h 160"/>
                <a:gd name="T20" fmla="*/ 233 w 410"/>
                <a:gd name="T21" fmla="*/ 14 h 160"/>
                <a:gd name="T22" fmla="*/ 184 w 410"/>
                <a:gd name="T23" fmla="*/ 2 h 160"/>
                <a:gd name="T24" fmla="*/ 170 w 410"/>
                <a:gd name="T25" fmla="*/ 5 h 160"/>
                <a:gd name="T26" fmla="*/ 139 w 410"/>
                <a:gd name="T27" fmla="*/ 7 h 160"/>
                <a:gd name="T28" fmla="*/ 130 w 410"/>
                <a:gd name="T29" fmla="*/ 1 h 160"/>
                <a:gd name="T30" fmla="*/ 92 w 410"/>
                <a:gd name="T31" fmla="*/ 33 h 160"/>
                <a:gd name="T32" fmla="*/ 18 w 410"/>
                <a:gd name="T33" fmla="*/ 71 h 160"/>
                <a:gd name="T34" fmla="*/ 15 w 410"/>
                <a:gd name="T35" fmla="*/ 72 h 160"/>
                <a:gd name="T36" fmla="*/ 0 w 410"/>
                <a:gd name="T37" fmla="*/ 91 h 160"/>
                <a:gd name="T38" fmla="*/ 32 w 410"/>
                <a:gd name="T39" fmla="*/ 146 h 160"/>
                <a:gd name="T40" fmla="*/ 86 w 410"/>
                <a:gd name="T41" fmla="*/ 159 h 160"/>
                <a:gd name="T42" fmla="*/ 126 w 410"/>
                <a:gd name="T43" fmla="*/ 151 h 160"/>
                <a:gd name="T44" fmla="*/ 212 w 410"/>
                <a:gd name="T45" fmla="*/ 119 h 160"/>
                <a:gd name="T46" fmla="*/ 250 w 410"/>
                <a:gd name="T47" fmla="*/ 94 h 160"/>
                <a:gd name="T48" fmla="*/ 282 w 410"/>
                <a:gd name="T49" fmla="*/ 74 h 160"/>
                <a:gd name="T50" fmla="*/ 285 w 410"/>
                <a:gd name="T51" fmla="*/ 74 h 160"/>
                <a:gd name="T52" fmla="*/ 295 w 410"/>
                <a:gd name="T53" fmla="*/ 77 h 160"/>
                <a:gd name="T54" fmla="*/ 358 w 410"/>
                <a:gd name="T55" fmla="*/ 99 h 160"/>
                <a:gd name="T56" fmla="*/ 385 w 410"/>
                <a:gd name="T57" fmla="*/ 110 h 160"/>
                <a:gd name="T58" fmla="*/ 384 w 410"/>
                <a:gd name="T59" fmla="*/ 109 h 160"/>
                <a:gd name="T60" fmla="*/ 382 w 410"/>
                <a:gd name="T61" fmla="*/ 103 h 160"/>
                <a:gd name="T62" fmla="*/ 381 w 410"/>
                <a:gd name="T63" fmla="*/ 101 h 160"/>
                <a:gd name="T64" fmla="*/ 380 w 410"/>
                <a:gd name="T65" fmla="*/ 94 h 160"/>
                <a:gd name="T66" fmla="*/ 381 w 410"/>
                <a:gd name="T67" fmla="*/ 87 h 160"/>
                <a:gd name="T68" fmla="*/ 381 w 410"/>
                <a:gd name="T69" fmla="*/ 85 h 160"/>
                <a:gd name="T70" fmla="*/ 384 w 410"/>
                <a:gd name="T71" fmla="*/ 79 h 160"/>
                <a:gd name="T72" fmla="*/ 385 w 410"/>
                <a:gd name="T73" fmla="*/ 76 h 160"/>
                <a:gd name="T74" fmla="*/ 388 w 410"/>
                <a:gd name="T75" fmla="*/ 71 h 160"/>
                <a:gd name="T76" fmla="*/ 389 w 410"/>
                <a:gd name="T77" fmla="*/ 68 h 160"/>
                <a:gd name="T78" fmla="*/ 394 w 410"/>
                <a:gd name="T79" fmla="*/ 61 h 160"/>
                <a:gd name="T80" fmla="*/ 395 w 410"/>
                <a:gd name="T8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0" h="160">
                  <a:moveTo>
                    <a:pt x="395" y="59"/>
                  </a:moveTo>
                  <a:cubicBezTo>
                    <a:pt x="396" y="57"/>
                    <a:pt x="398" y="54"/>
                    <a:pt x="400" y="51"/>
                  </a:cubicBezTo>
                  <a:cubicBezTo>
                    <a:pt x="401" y="51"/>
                    <a:pt x="401" y="50"/>
                    <a:pt x="401" y="50"/>
                  </a:cubicBezTo>
                  <a:cubicBezTo>
                    <a:pt x="403" y="48"/>
                    <a:pt x="404" y="46"/>
                    <a:pt x="406" y="44"/>
                  </a:cubicBezTo>
                  <a:cubicBezTo>
                    <a:pt x="406" y="43"/>
                    <a:pt x="407" y="43"/>
                    <a:pt x="407" y="42"/>
                  </a:cubicBezTo>
                  <a:cubicBezTo>
                    <a:pt x="408" y="41"/>
                    <a:pt x="409" y="40"/>
                    <a:pt x="409" y="40"/>
                  </a:cubicBezTo>
                  <a:cubicBezTo>
                    <a:pt x="377" y="34"/>
                    <a:pt x="374" y="31"/>
                    <a:pt x="372" y="29"/>
                  </a:cubicBezTo>
                  <a:cubicBezTo>
                    <a:pt x="367" y="24"/>
                    <a:pt x="336" y="13"/>
                    <a:pt x="311" y="15"/>
                  </a:cubicBezTo>
                  <a:cubicBezTo>
                    <a:pt x="298" y="17"/>
                    <a:pt x="289" y="14"/>
                    <a:pt x="280" y="11"/>
                  </a:cubicBezTo>
                  <a:cubicBezTo>
                    <a:pt x="271" y="9"/>
                    <a:pt x="263" y="7"/>
                    <a:pt x="255" y="10"/>
                  </a:cubicBezTo>
                  <a:cubicBezTo>
                    <a:pt x="249" y="12"/>
                    <a:pt x="241" y="14"/>
                    <a:pt x="233" y="14"/>
                  </a:cubicBezTo>
                  <a:cubicBezTo>
                    <a:pt x="213" y="14"/>
                    <a:pt x="194" y="8"/>
                    <a:pt x="184" y="2"/>
                  </a:cubicBezTo>
                  <a:cubicBezTo>
                    <a:pt x="181" y="0"/>
                    <a:pt x="176" y="2"/>
                    <a:pt x="170" y="5"/>
                  </a:cubicBezTo>
                  <a:cubicBezTo>
                    <a:pt x="161" y="9"/>
                    <a:pt x="149" y="13"/>
                    <a:pt x="139" y="7"/>
                  </a:cubicBezTo>
                  <a:cubicBezTo>
                    <a:pt x="136" y="5"/>
                    <a:pt x="133" y="3"/>
                    <a:pt x="130" y="1"/>
                  </a:cubicBezTo>
                  <a:cubicBezTo>
                    <a:pt x="118" y="8"/>
                    <a:pt x="102" y="19"/>
                    <a:pt x="92" y="33"/>
                  </a:cubicBezTo>
                  <a:cubicBezTo>
                    <a:pt x="70" y="64"/>
                    <a:pt x="40" y="68"/>
                    <a:pt x="18" y="71"/>
                  </a:cubicBezTo>
                  <a:lnTo>
                    <a:pt x="15" y="72"/>
                  </a:lnTo>
                  <a:cubicBezTo>
                    <a:pt x="13" y="72"/>
                    <a:pt x="7" y="74"/>
                    <a:pt x="0" y="91"/>
                  </a:cubicBezTo>
                  <a:cubicBezTo>
                    <a:pt x="11" y="118"/>
                    <a:pt x="22" y="137"/>
                    <a:pt x="32" y="146"/>
                  </a:cubicBezTo>
                  <a:cubicBezTo>
                    <a:pt x="41" y="154"/>
                    <a:pt x="62" y="159"/>
                    <a:pt x="86" y="159"/>
                  </a:cubicBezTo>
                  <a:cubicBezTo>
                    <a:pt x="112" y="159"/>
                    <a:pt x="125" y="153"/>
                    <a:pt x="126" y="151"/>
                  </a:cubicBezTo>
                  <a:cubicBezTo>
                    <a:pt x="126" y="123"/>
                    <a:pt x="211" y="119"/>
                    <a:pt x="212" y="119"/>
                  </a:cubicBezTo>
                  <a:cubicBezTo>
                    <a:pt x="218" y="119"/>
                    <a:pt x="239" y="104"/>
                    <a:pt x="250" y="94"/>
                  </a:cubicBezTo>
                  <a:cubicBezTo>
                    <a:pt x="269" y="80"/>
                    <a:pt x="277" y="74"/>
                    <a:pt x="282" y="74"/>
                  </a:cubicBezTo>
                  <a:lnTo>
                    <a:pt x="285" y="74"/>
                  </a:lnTo>
                  <a:cubicBezTo>
                    <a:pt x="286" y="75"/>
                    <a:pt x="290" y="76"/>
                    <a:pt x="295" y="77"/>
                  </a:cubicBezTo>
                  <a:cubicBezTo>
                    <a:pt x="320" y="82"/>
                    <a:pt x="348" y="89"/>
                    <a:pt x="358" y="99"/>
                  </a:cubicBezTo>
                  <a:cubicBezTo>
                    <a:pt x="360" y="101"/>
                    <a:pt x="369" y="105"/>
                    <a:pt x="385" y="110"/>
                  </a:cubicBezTo>
                  <a:cubicBezTo>
                    <a:pt x="385" y="109"/>
                    <a:pt x="385" y="109"/>
                    <a:pt x="384" y="109"/>
                  </a:cubicBezTo>
                  <a:cubicBezTo>
                    <a:pt x="383" y="107"/>
                    <a:pt x="382" y="105"/>
                    <a:pt x="382" y="103"/>
                  </a:cubicBezTo>
                  <a:cubicBezTo>
                    <a:pt x="381" y="102"/>
                    <a:pt x="381" y="102"/>
                    <a:pt x="381" y="101"/>
                  </a:cubicBezTo>
                  <a:cubicBezTo>
                    <a:pt x="380" y="98"/>
                    <a:pt x="380" y="96"/>
                    <a:pt x="380" y="94"/>
                  </a:cubicBezTo>
                  <a:cubicBezTo>
                    <a:pt x="380" y="92"/>
                    <a:pt x="380" y="89"/>
                    <a:pt x="381" y="87"/>
                  </a:cubicBezTo>
                  <a:cubicBezTo>
                    <a:pt x="381" y="86"/>
                    <a:pt x="381" y="85"/>
                    <a:pt x="381" y="85"/>
                  </a:cubicBezTo>
                  <a:cubicBezTo>
                    <a:pt x="382" y="83"/>
                    <a:pt x="383" y="81"/>
                    <a:pt x="384" y="79"/>
                  </a:cubicBezTo>
                  <a:cubicBezTo>
                    <a:pt x="384" y="78"/>
                    <a:pt x="384" y="77"/>
                    <a:pt x="385" y="76"/>
                  </a:cubicBezTo>
                  <a:cubicBezTo>
                    <a:pt x="386" y="75"/>
                    <a:pt x="387" y="73"/>
                    <a:pt x="388" y="71"/>
                  </a:cubicBezTo>
                  <a:cubicBezTo>
                    <a:pt x="388" y="70"/>
                    <a:pt x="389" y="69"/>
                    <a:pt x="389" y="68"/>
                  </a:cubicBezTo>
                  <a:cubicBezTo>
                    <a:pt x="391" y="66"/>
                    <a:pt x="392" y="63"/>
                    <a:pt x="394" y="61"/>
                  </a:cubicBezTo>
                  <a:cubicBezTo>
                    <a:pt x="394" y="61"/>
                    <a:pt x="394" y="60"/>
                    <a:pt x="395" y="5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2" name="Freeform 101">
              <a:extLst>
                <a:ext uri="{FF2B5EF4-FFF2-40B4-BE49-F238E27FC236}">
                  <a16:creationId xmlns:a16="http://schemas.microsoft.com/office/drawing/2014/main" id="{AD608BF2-8961-42A4-BCD3-32FCF24EA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8945" y="2803294"/>
              <a:ext cx="103346" cy="193536"/>
            </a:xfrm>
            <a:custGeom>
              <a:avLst/>
              <a:gdLst>
                <a:gd name="T0" fmla="*/ 184 w 244"/>
                <a:gd name="T1" fmla="*/ 370 h 455"/>
                <a:gd name="T2" fmla="*/ 190 w 244"/>
                <a:gd name="T3" fmla="*/ 367 h 455"/>
                <a:gd name="T4" fmla="*/ 172 w 244"/>
                <a:gd name="T5" fmla="*/ 348 h 455"/>
                <a:gd name="T6" fmla="*/ 164 w 244"/>
                <a:gd name="T7" fmla="*/ 341 h 455"/>
                <a:gd name="T8" fmla="*/ 163 w 244"/>
                <a:gd name="T9" fmla="*/ 311 h 455"/>
                <a:gd name="T10" fmla="*/ 188 w 244"/>
                <a:gd name="T11" fmla="*/ 290 h 455"/>
                <a:gd name="T12" fmla="*/ 188 w 244"/>
                <a:gd name="T13" fmla="*/ 290 h 455"/>
                <a:gd name="T14" fmla="*/ 162 w 244"/>
                <a:gd name="T15" fmla="*/ 259 h 455"/>
                <a:gd name="T16" fmla="*/ 152 w 244"/>
                <a:gd name="T17" fmla="*/ 233 h 455"/>
                <a:gd name="T18" fmla="*/ 187 w 244"/>
                <a:gd name="T19" fmla="*/ 218 h 455"/>
                <a:gd name="T20" fmla="*/ 186 w 244"/>
                <a:gd name="T21" fmla="*/ 207 h 455"/>
                <a:gd name="T22" fmla="*/ 194 w 244"/>
                <a:gd name="T23" fmla="*/ 168 h 455"/>
                <a:gd name="T24" fmla="*/ 200 w 244"/>
                <a:gd name="T25" fmla="*/ 154 h 455"/>
                <a:gd name="T26" fmla="*/ 199 w 244"/>
                <a:gd name="T27" fmla="*/ 147 h 455"/>
                <a:gd name="T28" fmla="*/ 193 w 244"/>
                <a:gd name="T29" fmla="*/ 124 h 455"/>
                <a:gd name="T30" fmla="*/ 188 w 244"/>
                <a:gd name="T31" fmla="*/ 106 h 455"/>
                <a:gd name="T32" fmla="*/ 187 w 244"/>
                <a:gd name="T33" fmla="*/ 101 h 455"/>
                <a:gd name="T34" fmla="*/ 212 w 244"/>
                <a:gd name="T35" fmla="*/ 73 h 455"/>
                <a:gd name="T36" fmla="*/ 238 w 244"/>
                <a:gd name="T37" fmla="*/ 53 h 455"/>
                <a:gd name="T38" fmla="*/ 243 w 244"/>
                <a:gd name="T39" fmla="*/ 47 h 455"/>
                <a:gd name="T40" fmla="*/ 236 w 244"/>
                <a:gd name="T41" fmla="*/ 44 h 455"/>
                <a:gd name="T42" fmla="*/ 217 w 244"/>
                <a:gd name="T43" fmla="*/ 27 h 455"/>
                <a:gd name="T44" fmla="*/ 201 w 244"/>
                <a:gd name="T45" fmla="*/ 17 h 455"/>
                <a:gd name="T46" fmla="*/ 180 w 244"/>
                <a:gd name="T47" fmla="*/ 24 h 455"/>
                <a:gd name="T48" fmla="*/ 155 w 244"/>
                <a:gd name="T49" fmla="*/ 27 h 455"/>
                <a:gd name="T50" fmla="*/ 147 w 244"/>
                <a:gd name="T51" fmla="*/ 25 h 455"/>
                <a:gd name="T52" fmla="*/ 136 w 244"/>
                <a:gd name="T53" fmla="*/ 25 h 455"/>
                <a:gd name="T54" fmla="*/ 123 w 244"/>
                <a:gd name="T55" fmla="*/ 25 h 455"/>
                <a:gd name="T56" fmla="*/ 113 w 244"/>
                <a:gd name="T57" fmla="*/ 25 h 455"/>
                <a:gd name="T58" fmla="*/ 112 w 244"/>
                <a:gd name="T59" fmla="*/ 25 h 455"/>
                <a:gd name="T60" fmla="*/ 105 w 244"/>
                <a:gd name="T61" fmla="*/ 23 h 455"/>
                <a:gd name="T62" fmla="*/ 103 w 244"/>
                <a:gd name="T63" fmla="*/ 22 h 455"/>
                <a:gd name="T64" fmla="*/ 100 w 244"/>
                <a:gd name="T65" fmla="*/ 21 h 455"/>
                <a:gd name="T66" fmla="*/ 99 w 244"/>
                <a:gd name="T67" fmla="*/ 20 h 455"/>
                <a:gd name="T68" fmla="*/ 97 w 244"/>
                <a:gd name="T69" fmla="*/ 17 h 455"/>
                <a:gd name="T70" fmla="*/ 96 w 244"/>
                <a:gd name="T71" fmla="*/ 16 h 455"/>
                <a:gd name="T72" fmla="*/ 95 w 244"/>
                <a:gd name="T73" fmla="*/ 13 h 455"/>
                <a:gd name="T74" fmla="*/ 94 w 244"/>
                <a:gd name="T75" fmla="*/ 8 h 455"/>
                <a:gd name="T76" fmla="*/ 90 w 244"/>
                <a:gd name="T77" fmla="*/ 0 h 455"/>
                <a:gd name="T78" fmla="*/ 77 w 244"/>
                <a:gd name="T79" fmla="*/ 9 h 455"/>
                <a:gd name="T80" fmla="*/ 70 w 244"/>
                <a:gd name="T81" fmla="*/ 14 h 455"/>
                <a:gd name="T82" fmla="*/ 68 w 244"/>
                <a:gd name="T83" fmla="*/ 15 h 455"/>
                <a:gd name="T84" fmla="*/ 58 w 244"/>
                <a:gd name="T85" fmla="*/ 18 h 455"/>
                <a:gd name="T86" fmla="*/ 57 w 244"/>
                <a:gd name="T87" fmla="*/ 19 h 455"/>
                <a:gd name="T88" fmla="*/ 59 w 244"/>
                <a:gd name="T89" fmla="*/ 62 h 455"/>
                <a:gd name="T90" fmla="*/ 11 w 244"/>
                <a:gd name="T91" fmla="*/ 252 h 455"/>
                <a:gd name="T92" fmla="*/ 0 w 244"/>
                <a:gd name="T93" fmla="*/ 274 h 455"/>
                <a:gd name="T94" fmla="*/ 25 w 244"/>
                <a:gd name="T95" fmla="*/ 299 h 455"/>
                <a:gd name="T96" fmla="*/ 40 w 244"/>
                <a:gd name="T97" fmla="*/ 310 h 455"/>
                <a:gd name="T98" fmla="*/ 54 w 244"/>
                <a:gd name="T99" fmla="*/ 424 h 455"/>
                <a:gd name="T100" fmla="*/ 52 w 244"/>
                <a:gd name="T101" fmla="*/ 444 h 455"/>
                <a:gd name="T102" fmla="*/ 74 w 244"/>
                <a:gd name="T103" fmla="*/ 454 h 455"/>
                <a:gd name="T104" fmla="*/ 87 w 244"/>
                <a:gd name="T105" fmla="*/ 454 h 455"/>
                <a:gd name="T106" fmla="*/ 105 w 244"/>
                <a:gd name="T107" fmla="*/ 453 h 455"/>
                <a:gd name="T108" fmla="*/ 141 w 244"/>
                <a:gd name="T109" fmla="*/ 447 h 455"/>
                <a:gd name="T110" fmla="*/ 156 w 244"/>
                <a:gd name="T111" fmla="*/ 443 h 455"/>
                <a:gd name="T112" fmla="*/ 156 w 244"/>
                <a:gd name="T113" fmla="*/ 443 h 455"/>
                <a:gd name="T114" fmla="*/ 151 w 244"/>
                <a:gd name="T115" fmla="*/ 432 h 455"/>
                <a:gd name="T116" fmla="*/ 150 w 244"/>
                <a:gd name="T117" fmla="*/ 430 h 455"/>
                <a:gd name="T118" fmla="*/ 149 w 244"/>
                <a:gd name="T119" fmla="*/ 422 h 455"/>
                <a:gd name="T120" fmla="*/ 184 w 244"/>
                <a:gd name="T121" fmla="*/ 37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" h="455">
                  <a:moveTo>
                    <a:pt x="184" y="370"/>
                  </a:moveTo>
                  <a:cubicBezTo>
                    <a:pt x="189" y="369"/>
                    <a:pt x="190" y="367"/>
                    <a:pt x="190" y="367"/>
                  </a:cubicBezTo>
                  <a:cubicBezTo>
                    <a:pt x="191" y="363"/>
                    <a:pt x="176" y="352"/>
                    <a:pt x="172" y="348"/>
                  </a:cubicBezTo>
                  <a:cubicBezTo>
                    <a:pt x="168" y="345"/>
                    <a:pt x="166" y="343"/>
                    <a:pt x="164" y="341"/>
                  </a:cubicBezTo>
                  <a:cubicBezTo>
                    <a:pt x="157" y="334"/>
                    <a:pt x="159" y="321"/>
                    <a:pt x="163" y="311"/>
                  </a:cubicBezTo>
                  <a:cubicBezTo>
                    <a:pt x="169" y="298"/>
                    <a:pt x="178" y="290"/>
                    <a:pt x="188" y="290"/>
                  </a:cubicBezTo>
                  <a:lnTo>
                    <a:pt x="188" y="290"/>
                  </a:lnTo>
                  <a:cubicBezTo>
                    <a:pt x="186" y="286"/>
                    <a:pt x="181" y="278"/>
                    <a:pt x="162" y="259"/>
                  </a:cubicBezTo>
                  <a:cubicBezTo>
                    <a:pt x="152" y="249"/>
                    <a:pt x="149" y="241"/>
                    <a:pt x="152" y="233"/>
                  </a:cubicBezTo>
                  <a:cubicBezTo>
                    <a:pt x="158" y="217"/>
                    <a:pt x="187" y="218"/>
                    <a:pt x="187" y="218"/>
                  </a:cubicBezTo>
                  <a:cubicBezTo>
                    <a:pt x="187" y="217"/>
                    <a:pt x="187" y="211"/>
                    <a:pt x="186" y="207"/>
                  </a:cubicBezTo>
                  <a:cubicBezTo>
                    <a:pt x="185" y="196"/>
                    <a:pt x="183" y="180"/>
                    <a:pt x="194" y="168"/>
                  </a:cubicBezTo>
                  <a:cubicBezTo>
                    <a:pt x="198" y="164"/>
                    <a:pt x="200" y="159"/>
                    <a:pt x="200" y="154"/>
                  </a:cubicBezTo>
                  <a:cubicBezTo>
                    <a:pt x="200" y="151"/>
                    <a:pt x="200" y="149"/>
                    <a:pt x="199" y="147"/>
                  </a:cubicBezTo>
                  <a:cubicBezTo>
                    <a:pt x="198" y="139"/>
                    <a:pt x="196" y="131"/>
                    <a:pt x="193" y="124"/>
                  </a:cubicBezTo>
                  <a:cubicBezTo>
                    <a:pt x="191" y="117"/>
                    <a:pt x="189" y="111"/>
                    <a:pt x="188" y="106"/>
                  </a:cubicBezTo>
                  <a:cubicBezTo>
                    <a:pt x="187" y="104"/>
                    <a:pt x="187" y="103"/>
                    <a:pt x="187" y="101"/>
                  </a:cubicBezTo>
                  <a:cubicBezTo>
                    <a:pt x="187" y="88"/>
                    <a:pt x="199" y="81"/>
                    <a:pt x="212" y="73"/>
                  </a:cubicBezTo>
                  <a:cubicBezTo>
                    <a:pt x="220" y="68"/>
                    <a:pt x="230" y="62"/>
                    <a:pt x="238" y="53"/>
                  </a:cubicBezTo>
                  <a:cubicBezTo>
                    <a:pt x="243" y="49"/>
                    <a:pt x="243" y="47"/>
                    <a:pt x="243" y="47"/>
                  </a:cubicBezTo>
                  <a:cubicBezTo>
                    <a:pt x="243" y="47"/>
                    <a:pt x="238" y="45"/>
                    <a:pt x="236" y="44"/>
                  </a:cubicBezTo>
                  <a:cubicBezTo>
                    <a:pt x="229" y="42"/>
                    <a:pt x="217" y="38"/>
                    <a:pt x="217" y="27"/>
                  </a:cubicBezTo>
                  <a:cubicBezTo>
                    <a:pt x="217" y="20"/>
                    <a:pt x="209" y="17"/>
                    <a:pt x="201" y="17"/>
                  </a:cubicBezTo>
                  <a:cubicBezTo>
                    <a:pt x="194" y="17"/>
                    <a:pt x="186" y="19"/>
                    <a:pt x="180" y="24"/>
                  </a:cubicBezTo>
                  <a:cubicBezTo>
                    <a:pt x="166" y="33"/>
                    <a:pt x="160" y="30"/>
                    <a:pt x="155" y="27"/>
                  </a:cubicBezTo>
                  <a:cubicBezTo>
                    <a:pt x="153" y="26"/>
                    <a:pt x="151" y="25"/>
                    <a:pt x="147" y="25"/>
                  </a:cubicBezTo>
                  <a:cubicBezTo>
                    <a:pt x="143" y="25"/>
                    <a:pt x="140" y="25"/>
                    <a:pt x="136" y="25"/>
                  </a:cubicBezTo>
                  <a:cubicBezTo>
                    <a:pt x="132" y="25"/>
                    <a:pt x="127" y="25"/>
                    <a:pt x="123" y="25"/>
                  </a:cubicBezTo>
                  <a:cubicBezTo>
                    <a:pt x="121" y="25"/>
                    <a:pt x="117" y="25"/>
                    <a:pt x="113" y="25"/>
                  </a:cubicBezTo>
                  <a:lnTo>
                    <a:pt x="112" y="25"/>
                  </a:lnTo>
                  <a:cubicBezTo>
                    <a:pt x="110" y="24"/>
                    <a:pt x="107" y="24"/>
                    <a:pt x="105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102" y="22"/>
                    <a:pt x="101" y="21"/>
                    <a:pt x="100" y="21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8" y="19"/>
                    <a:pt x="98" y="18"/>
                    <a:pt x="97" y="17"/>
                  </a:cubicBezTo>
                  <a:lnTo>
                    <a:pt x="96" y="16"/>
                  </a:lnTo>
                  <a:cubicBezTo>
                    <a:pt x="96" y="15"/>
                    <a:pt x="95" y="14"/>
                    <a:pt x="95" y="13"/>
                  </a:cubicBezTo>
                  <a:cubicBezTo>
                    <a:pt x="94" y="11"/>
                    <a:pt x="94" y="10"/>
                    <a:pt x="94" y="8"/>
                  </a:cubicBezTo>
                  <a:cubicBezTo>
                    <a:pt x="94" y="5"/>
                    <a:pt x="93" y="0"/>
                    <a:pt x="90" y="0"/>
                  </a:cubicBezTo>
                  <a:cubicBezTo>
                    <a:pt x="87" y="0"/>
                    <a:pt x="82" y="2"/>
                    <a:pt x="77" y="9"/>
                  </a:cubicBezTo>
                  <a:cubicBezTo>
                    <a:pt x="75" y="11"/>
                    <a:pt x="73" y="13"/>
                    <a:pt x="70" y="14"/>
                  </a:cubicBezTo>
                  <a:cubicBezTo>
                    <a:pt x="69" y="15"/>
                    <a:pt x="69" y="15"/>
                    <a:pt x="68" y="15"/>
                  </a:cubicBezTo>
                  <a:cubicBezTo>
                    <a:pt x="65" y="17"/>
                    <a:pt x="62" y="18"/>
                    <a:pt x="58" y="18"/>
                  </a:cubicBezTo>
                  <a:cubicBezTo>
                    <a:pt x="58" y="18"/>
                    <a:pt x="58" y="19"/>
                    <a:pt x="57" y="19"/>
                  </a:cubicBezTo>
                  <a:cubicBezTo>
                    <a:pt x="56" y="36"/>
                    <a:pt x="54" y="54"/>
                    <a:pt x="59" y="62"/>
                  </a:cubicBezTo>
                  <a:cubicBezTo>
                    <a:pt x="76" y="90"/>
                    <a:pt x="40" y="219"/>
                    <a:pt x="11" y="252"/>
                  </a:cubicBezTo>
                  <a:cubicBezTo>
                    <a:pt x="3" y="261"/>
                    <a:pt x="0" y="268"/>
                    <a:pt x="0" y="274"/>
                  </a:cubicBezTo>
                  <a:cubicBezTo>
                    <a:pt x="1" y="283"/>
                    <a:pt x="12" y="290"/>
                    <a:pt x="25" y="299"/>
                  </a:cubicBezTo>
                  <a:cubicBezTo>
                    <a:pt x="29" y="302"/>
                    <a:pt x="35" y="306"/>
                    <a:pt x="40" y="310"/>
                  </a:cubicBezTo>
                  <a:cubicBezTo>
                    <a:pt x="66" y="331"/>
                    <a:pt x="59" y="389"/>
                    <a:pt x="54" y="424"/>
                  </a:cubicBezTo>
                  <a:cubicBezTo>
                    <a:pt x="53" y="433"/>
                    <a:pt x="52" y="440"/>
                    <a:pt x="52" y="444"/>
                  </a:cubicBezTo>
                  <a:cubicBezTo>
                    <a:pt x="52" y="450"/>
                    <a:pt x="54" y="454"/>
                    <a:pt x="74" y="454"/>
                  </a:cubicBezTo>
                  <a:cubicBezTo>
                    <a:pt x="78" y="454"/>
                    <a:pt x="83" y="454"/>
                    <a:pt x="87" y="454"/>
                  </a:cubicBezTo>
                  <a:cubicBezTo>
                    <a:pt x="93" y="453"/>
                    <a:pt x="99" y="453"/>
                    <a:pt x="105" y="453"/>
                  </a:cubicBezTo>
                  <a:cubicBezTo>
                    <a:pt x="116" y="453"/>
                    <a:pt x="128" y="450"/>
                    <a:pt x="141" y="447"/>
                  </a:cubicBezTo>
                  <a:cubicBezTo>
                    <a:pt x="146" y="445"/>
                    <a:pt x="151" y="444"/>
                    <a:pt x="156" y="443"/>
                  </a:cubicBezTo>
                  <a:lnTo>
                    <a:pt x="156" y="443"/>
                  </a:lnTo>
                  <a:cubicBezTo>
                    <a:pt x="154" y="439"/>
                    <a:pt x="152" y="435"/>
                    <a:pt x="151" y="432"/>
                  </a:cubicBezTo>
                  <a:cubicBezTo>
                    <a:pt x="151" y="432"/>
                    <a:pt x="151" y="431"/>
                    <a:pt x="150" y="430"/>
                  </a:cubicBezTo>
                  <a:cubicBezTo>
                    <a:pt x="149" y="427"/>
                    <a:pt x="149" y="425"/>
                    <a:pt x="149" y="422"/>
                  </a:cubicBezTo>
                  <a:cubicBezTo>
                    <a:pt x="149" y="406"/>
                    <a:pt x="149" y="376"/>
                    <a:pt x="184" y="3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3" name="Freeform 102">
              <a:extLst>
                <a:ext uri="{FF2B5EF4-FFF2-40B4-BE49-F238E27FC236}">
                  <a16:creationId xmlns:a16="http://schemas.microsoft.com/office/drawing/2014/main" id="{D51979A3-82F2-42C3-A6B3-801C79E14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7735" y="2807052"/>
              <a:ext cx="1879" cy="1879"/>
            </a:xfrm>
            <a:custGeom>
              <a:avLst/>
              <a:gdLst>
                <a:gd name="T0" fmla="*/ 0 w 1"/>
                <a:gd name="T1" fmla="*/ 3 h 4"/>
                <a:gd name="T2" fmla="*/ 0 w 1"/>
                <a:gd name="T3" fmla="*/ 3 h 4"/>
                <a:gd name="T4" fmla="*/ 0 w 1"/>
                <a:gd name="T5" fmla="*/ 0 h 4"/>
                <a:gd name="T6" fmla="*/ 0 w 1"/>
                <a:gd name="T7" fmla="*/ 0 h 4"/>
                <a:gd name="T8" fmla="*/ 0 w 1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4" name="Freeform 103">
              <a:extLst>
                <a:ext uri="{FF2B5EF4-FFF2-40B4-BE49-F238E27FC236}">
                  <a16:creationId xmlns:a16="http://schemas.microsoft.com/office/drawing/2014/main" id="{494CCB5E-6763-4743-B398-B790C4320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968" y="2327911"/>
              <a:ext cx="125895" cy="107103"/>
            </a:xfrm>
            <a:custGeom>
              <a:avLst/>
              <a:gdLst>
                <a:gd name="T0" fmla="*/ 1 w 294"/>
                <a:gd name="T1" fmla="*/ 218 h 253"/>
                <a:gd name="T2" fmla="*/ 7 w 294"/>
                <a:gd name="T3" fmla="*/ 220 h 253"/>
                <a:gd name="T4" fmla="*/ 9 w 294"/>
                <a:gd name="T5" fmla="*/ 221 h 253"/>
                <a:gd name="T6" fmla="*/ 11 w 294"/>
                <a:gd name="T7" fmla="*/ 222 h 253"/>
                <a:gd name="T8" fmla="*/ 12 w 294"/>
                <a:gd name="T9" fmla="*/ 222 h 253"/>
                <a:gd name="T10" fmla="*/ 14 w 294"/>
                <a:gd name="T11" fmla="*/ 222 h 253"/>
                <a:gd name="T12" fmla="*/ 82 w 294"/>
                <a:gd name="T13" fmla="*/ 200 h 253"/>
                <a:gd name="T14" fmla="*/ 120 w 294"/>
                <a:gd name="T15" fmla="*/ 193 h 253"/>
                <a:gd name="T16" fmla="*/ 128 w 294"/>
                <a:gd name="T17" fmla="*/ 196 h 253"/>
                <a:gd name="T18" fmla="*/ 129 w 294"/>
                <a:gd name="T19" fmla="*/ 197 h 253"/>
                <a:gd name="T20" fmla="*/ 135 w 294"/>
                <a:gd name="T21" fmla="*/ 201 h 253"/>
                <a:gd name="T22" fmla="*/ 143 w 294"/>
                <a:gd name="T23" fmla="*/ 207 h 253"/>
                <a:gd name="T24" fmla="*/ 163 w 294"/>
                <a:gd name="T25" fmla="*/ 220 h 253"/>
                <a:gd name="T26" fmla="*/ 198 w 294"/>
                <a:gd name="T27" fmla="*/ 244 h 253"/>
                <a:gd name="T28" fmla="*/ 205 w 294"/>
                <a:gd name="T29" fmla="*/ 251 h 253"/>
                <a:gd name="T30" fmla="*/ 205 w 294"/>
                <a:gd name="T31" fmla="*/ 252 h 253"/>
                <a:gd name="T32" fmla="*/ 205 w 294"/>
                <a:gd name="T33" fmla="*/ 252 h 253"/>
                <a:gd name="T34" fmla="*/ 206 w 294"/>
                <a:gd name="T35" fmla="*/ 248 h 253"/>
                <a:gd name="T36" fmla="*/ 213 w 294"/>
                <a:gd name="T37" fmla="*/ 202 h 253"/>
                <a:gd name="T38" fmla="*/ 214 w 294"/>
                <a:gd name="T39" fmla="*/ 188 h 253"/>
                <a:gd name="T40" fmla="*/ 214 w 294"/>
                <a:gd name="T41" fmla="*/ 183 h 253"/>
                <a:gd name="T42" fmla="*/ 215 w 294"/>
                <a:gd name="T43" fmla="*/ 166 h 253"/>
                <a:gd name="T44" fmla="*/ 223 w 294"/>
                <a:gd name="T45" fmla="*/ 163 h 253"/>
                <a:gd name="T46" fmla="*/ 260 w 294"/>
                <a:gd name="T47" fmla="*/ 148 h 253"/>
                <a:gd name="T48" fmla="*/ 271 w 294"/>
                <a:gd name="T49" fmla="*/ 126 h 253"/>
                <a:gd name="T50" fmla="*/ 277 w 294"/>
                <a:gd name="T51" fmla="*/ 120 h 253"/>
                <a:gd name="T52" fmla="*/ 260 w 294"/>
                <a:gd name="T53" fmla="*/ 94 h 253"/>
                <a:gd name="T54" fmla="*/ 252 w 294"/>
                <a:gd name="T55" fmla="*/ 86 h 253"/>
                <a:gd name="T56" fmla="*/ 251 w 294"/>
                <a:gd name="T57" fmla="*/ 79 h 253"/>
                <a:gd name="T58" fmla="*/ 262 w 294"/>
                <a:gd name="T59" fmla="*/ 69 h 253"/>
                <a:gd name="T60" fmla="*/ 291 w 294"/>
                <a:gd name="T61" fmla="*/ 43 h 253"/>
                <a:gd name="T62" fmla="*/ 292 w 294"/>
                <a:gd name="T63" fmla="*/ 42 h 253"/>
                <a:gd name="T64" fmla="*/ 292 w 294"/>
                <a:gd name="T65" fmla="*/ 41 h 253"/>
                <a:gd name="T66" fmla="*/ 292 w 294"/>
                <a:gd name="T67" fmla="*/ 39 h 253"/>
                <a:gd name="T68" fmla="*/ 293 w 294"/>
                <a:gd name="T69" fmla="*/ 38 h 253"/>
                <a:gd name="T70" fmla="*/ 293 w 294"/>
                <a:gd name="T71" fmla="*/ 36 h 253"/>
                <a:gd name="T72" fmla="*/ 293 w 294"/>
                <a:gd name="T73" fmla="*/ 34 h 253"/>
                <a:gd name="T74" fmla="*/ 293 w 294"/>
                <a:gd name="T75" fmla="*/ 32 h 253"/>
                <a:gd name="T76" fmla="*/ 293 w 294"/>
                <a:gd name="T77" fmla="*/ 30 h 253"/>
                <a:gd name="T78" fmla="*/ 293 w 294"/>
                <a:gd name="T79" fmla="*/ 26 h 253"/>
                <a:gd name="T80" fmla="*/ 293 w 294"/>
                <a:gd name="T81" fmla="*/ 24 h 253"/>
                <a:gd name="T82" fmla="*/ 292 w 294"/>
                <a:gd name="T83" fmla="*/ 17 h 253"/>
                <a:gd name="T84" fmla="*/ 292 w 294"/>
                <a:gd name="T85" fmla="*/ 17 h 253"/>
                <a:gd name="T86" fmla="*/ 291 w 294"/>
                <a:gd name="T87" fmla="*/ 9 h 253"/>
                <a:gd name="T88" fmla="*/ 282 w 294"/>
                <a:gd name="T89" fmla="*/ 11 h 253"/>
                <a:gd name="T90" fmla="*/ 271 w 294"/>
                <a:gd name="T91" fmla="*/ 8 h 253"/>
                <a:gd name="T92" fmla="*/ 202 w 294"/>
                <a:gd name="T93" fmla="*/ 10 h 253"/>
                <a:gd name="T94" fmla="*/ 199 w 294"/>
                <a:gd name="T95" fmla="*/ 11 h 253"/>
                <a:gd name="T96" fmla="*/ 168 w 294"/>
                <a:gd name="T97" fmla="*/ 35 h 253"/>
                <a:gd name="T98" fmla="*/ 170 w 294"/>
                <a:gd name="T99" fmla="*/ 54 h 253"/>
                <a:gd name="T100" fmla="*/ 173 w 294"/>
                <a:gd name="T101" fmla="*/ 67 h 253"/>
                <a:gd name="T102" fmla="*/ 149 w 294"/>
                <a:gd name="T103" fmla="*/ 77 h 253"/>
                <a:gd name="T104" fmla="*/ 124 w 294"/>
                <a:gd name="T105" fmla="*/ 61 h 253"/>
                <a:gd name="T106" fmla="*/ 119 w 294"/>
                <a:gd name="T107" fmla="*/ 58 h 253"/>
                <a:gd name="T108" fmla="*/ 105 w 294"/>
                <a:gd name="T109" fmla="*/ 64 h 253"/>
                <a:gd name="T110" fmla="*/ 101 w 294"/>
                <a:gd name="T111" fmla="*/ 78 h 253"/>
                <a:gd name="T112" fmla="*/ 83 w 294"/>
                <a:gd name="T113" fmla="*/ 110 h 253"/>
                <a:gd name="T114" fmla="*/ 66 w 294"/>
                <a:gd name="T115" fmla="*/ 140 h 253"/>
                <a:gd name="T116" fmla="*/ 2 w 294"/>
                <a:gd name="T117" fmla="*/ 217 h 253"/>
                <a:gd name="T118" fmla="*/ 0 w 294"/>
                <a:gd name="T119" fmla="*/ 218 h 253"/>
                <a:gd name="T120" fmla="*/ 0 w 294"/>
                <a:gd name="T121" fmla="*/ 218 h 253"/>
                <a:gd name="T122" fmla="*/ 1 w 294"/>
                <a:gd name="T123" fmla="*/ 21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253">
                  <a:moveTo>
                    <a:pt x="1" y="218"/>
                  </a:moveTo>
                  <a:cubicBezTo>
                    <a:pt x="3" y="219"/>
                    <a:pt x="5" y="220"/>
                    <a:pt x="7" y="220"/>
                  </a:cubicBezTo>
                  <a:cubicBezTo>
                    <a:pt x="8" y="221"/>
                    <a:pt x="8" y="221"/>
                    <a:pt x="9" y="221"/>
                  </a:cubicBezTo>
                  <a:cubicBezTo>
                    <a:pt x="10" y="221"/>
                    <a:pt x="11" y="221"/>
                    <a:pt x="11" y="222"/>
                  </a:cubicBezTo>
                  <a:cubicBezTo>
                    <a:pt x="12" y="222"/>
                    <a:pt x="12" y="222"/>
                    <a:pt x="12" y="222"/>
                  </a:cubicBezTo>
                  <a:cubicBezTo>
                    <a:pt x="13" y="222"/>
                    <a:pt x="14" y="222"/>
                    <a:pt x="14" y="222"/>
                  </a:cubicBezTo>
                  <a:cubicBezTo>
                    <a:pt x="35" y="222"/>
                    <a:pt x="70" y="212"/>
                    <a:pt x="82" y="200"/>
                  </a:cubicBezTo>
                  <a:cubicBezTo>
                    <a:pt x="91" y="191"/>
                    <a:pt x="106" y="189"/>
                    <a:pt x="120" y="193"/>
                  </a:cubicBezTo>
                  <a:cubicBezTo>
                    <a:pt x="123" y="194"/>
                    <a:pt x="125" y="195"/>
                    <a:pt x="128" y="196"/>
                  </a:cubicBezTo>
                  <a:lnTo>
                    <a:pt x="129" y="197"/>
                  </a:lnTo>
                  <a:cubicBezTo>
                    <a:pt x="131" y="198"/>
                    <a:pt x="133" y="199"/>
                    <a:pt x="135" y="201"/>
                  </a:cubicBezTo>
                  <a:cubicBezTo>
                    <a:pt x="138" y="202"/>
                    <a:pt x="140" y="204"/>
                    <a:pt x="143" y="207"/>
                  </a:cubicBezTo>
                  <a:cubicBezTo>
                    <a:pt x="148" y="212"/>
                    <a:pt x="155" y="216"/>
                    <a:pt x="163" y="220"/>
                  </a:cubicBezTo>
                  <a:cubicBezTo>
                    <a:pt x="174" y="226"/>
                    <a:pt x="186" y="232"/>
                    <a:pt x="198" y="244"/>
                  </a:cubicBezTo>
                  <a:cubicBezTo>
                    <a:pt x="200" y="247"/>
                    <a:pt x="202" y="249"/>
                    <a:pt x="205" y="251"/>
                  </a:cubicBezTo>
                  <a:cubicBezTo>
                    <a:pt x="205" y="252"/>
                    <a:pt x="205" y="252"/>
                    <a:pt x="205" y="252"/>
                  </a:cubicBezTo>
                  <a:lnTo>
                    <a:pt x="205" y="252"/>
                  </a:lnTo>
                  <a:cubicBezTo>
                    <a:pt x="205" y="250"/>
                    <a:pt x="206" y="249"/>
                    <a:pt x="206" y="248"/>
                  </a:cubicBezTo>
                  <a:cubicBezTo>
                    <a:pt x="207" y="233"/>
                    <a:pt x="208" y="214"/>
                    <a:pt x="213" y="202"/>
                  </a:cubicBezTo>
                  <a:cubicBezTo>
                    <a:pt x="215" y="198"/>
                    <a:pt x="215" y="193"/>
                    <a:pt x="214" y="188"/>
                  </a:cubicBezTo>
                  <a:cubicBezTo>
                    <a:pt x="214" y="186"/>
                    <a:pt x="214" y="184"/>
                    <a:pt x="214" y="183"/>
                  </a:cubicBezTo>
                  <a:cubicBezTo>
                    <a:pt x="213" y="176"/>
                    <a:pt x="212" y="170"/>
                    <a:pt x="215" y="166"/>
                  </a:cubicBezTo>
                  <a:cubicBezTo>
                    <a:pt x="217" y="164"/>
                    <a:pt x="219" y="163"/>
                    <a:pt x="223" y="163"/>
                  </a:cubicBezTo>
                  <a:cubicBezTo>
                    <a:pt x="248" y="163"/>
                    <a:pt x="260" y="158"/>
                    <a:pt x="260" y="148"/>
                  </a:cubicBezTo>
                  <a:cubicBezTo>
                    <a:pt x="260" y="133"/>
                    <a:pt x="265" y="129"/>
                    <a:pt x="271" y="126"/>
                  </a:cubicBezTo>
                  <a:cubicBezTo>
                    <a:pt x="273" y="124"/>
                    <a:pt x="275" y="123"/>
                    <a:pt x="277" y="120"/>
                  </a:cubicBezTo>
                  <a:cubicBezTo>
                    <a:pt x="279" y="117"/>
                    <a:pt x="273" y="109"/>
                    <a:pt x="260" y="94"/>
                  </a:cubicBezTo>
                  <a:cubicBezTo>
                    <a:pt x="256" y="91"/>
                    <a:pt x="254" y="88"/>
                    <a:pt x="252" y="86"/>
                  </a:cubicBezTo>
                  <a:cubicBezTo>
                    <a:pt x="251" y="83"/>
                    <a:pt x="251" y="81"/>
                    <a:pt x="251" y="79"/>
                  </a:cubicBezTo>
                  <a:cubicBezTo>
                    <a:pt x="252" y="75"/>
                    <a:pt x="256" y="72"/>
                    <a:pt x="262" y="69"/>
                  </a:cubicBezTo>
                  <a:cubicBezTo>
                    <a:pt x="270" y="65"/>
                    <a:pt x="281" y="58"/>
                    <a:pt x="291" y="43"/>
                  </a:cubicBezTo>
                  <a:cubicBezTo>
                    <a:pt x="291" y="43"/>
                    <a:pt x="291" y="42"/>
                    <a:pt x="292" y="42"/>
                  </a:cubicBezTo>
                  <a:cubicBezTo>
                    <a:pt x="292" y="41"/>
                    <a:pt x="292" y="41"/>
                    <a:pt x="292" y="41"/>
                  </a:cubicBezTo>
                  <a:cubicBezTo>
                    <a:pt x="292" y="40"/>
                    <a:pt x="292" y="40"/>
                    <a:pt x="292" y="39"/>
                  </a:cubicBezTo>
                  <a:cubicBezTo>
                    <a:pt x="293" y="39"/>
                    <a:pt x="293" y="38"/>
                    <a:pt x="293" y="38"/>
                  </a:cubicBezTo>
                  <a:cubicBezTo>
                    <a:pt x="293" y="37"/>
                    <a:pt x="293" y="37"/>
                    <a:pt x="293" y="36"/>
                  </a:cubicBezTo>
                  <a:cubicBezTo>
                    <a:pt x="293" y="35"/>
                    <a:pt x="293" y="35"/>
                    <a:pt x="293" y="34"/>
                  </a:cubicBezTo>
                  <a:cubicBezTo>
                    <a:pt x="293" y="33"/>
                    <a:pt x="293" y="33"/>
                    <a:pt x="293" y="32"/>
                  </a:cubicBezTo>
                  <a:cubicBezTo>
                    <a:pt x="293" y="31"/>
                    <a:pt x="293" y="30"/>
                    <a:pt x="293" y="30"/>
                  </a:cubicBezTo>
                  <a:cubicBezTo>
                    <a:pt x="293" y="28"/>
                    <a:pt x="293" y="27"/>
                    <a:pt x="293" y="26"/>
                  </a:cubicBezTo>
                  <a:cubicBezTo>
                    <a:pt x="293" y="25"/>
                    <a:pt x="293" y="24"/>
                    <a:pt x="293" y="24"/>
                  </a:cubicBezTo>
                  <a:cubicBezTo>
                    <a:pt x="293" y="22"/>
                    <a:pt x="293" y="20"/>
                    <a:pt x="292" y="17"/>
                  </a:cubicBezTo>
                  <a:lnTo>
                    <a:pt x="292" y="17"/>
                  </a:lnTo>
                  <a:cubicBezTo>
                    <a:pt x="292" y="14"/>
                    <a:pt x="291" y="11"/>
                    <a:pt x="291" y="9"/>
                  </a:cubicBezTo>
                  <a:cubicBezTo>
                    <a:pt x="287" y="11"/>
                    <a:pt x="284" y="11"/>
                    <a:pt x="282" y="11"/>
                  </a:cubicBezTo>
                  <a:cubicBezTo>
                    <a:pt x="279" y="11"/>
                    <a:pt x="275" y="10"/>
                    <a:pt x="271" y="8"/>
                  </a:cubicBezTo>
                  <a:cubicBezTo>
                    <a:pt x="258" y="0"/>
                    <a:pt x="233" y="4"/>
                    <a:pt x="202" y="10"/>
                  </a:cubicBezTo>
                  <a:lnTo>
                    <a:pt x="199" y="11"/>
                  </a:lnTo>
                  <a:cubicBezTo>
                    <a:pt x="184" y="14"/>
                    <a:pt x="172" y="23"/>
                    <a:pt x="168" y="35"/>
                  </a:cubicBezTo>
                  <a:cubicBezTo>
                    <a:pt x="166" y="43"/>
                    <a:pt x="166" y="50"/>
                    <a:pt x="170" y="54"/>
                  </a:cubicBezTo>
                  <a:cubicBezTo>
                    <a:pt x="175" y="60"/>
                    <a:pt x="174" y="65"/>
                    <a:pt x="173" y="67"/>
                  </a:cubicBezTo>
                  <a:cubicBezTo>
                    <a:pt x="170" y="74"/>
                    <a:pt x="158" y="77"/>
                    <a:pt x="149" y="77"/>
                  </a:cubicBezTo>
                  <a:cubicBezTo>
                    <a:pt x="136" y="77"/>
                    <a:pt x="126" y="71"/>
                    <a:pt x="124" y="61"/>
                  </a:cubicBezTo>
                  <a:cubicBezTo>
                    <a:pt x="124" y="60"/>
                    <a:pt x="123" y="58"/>
                    <a:pt x="119" y="58"/>
                  </a:cubicBezTo>
                  <a:cubicBezTo>
                    <a:pt x="114" y="58"/>
                    <a:pt x="109" y="60"/>
                    <a:pt x="105" y="64"/>
                  </a:cubicBezTo>
                  <a:cubicBezTo>
                    <a:pt x="103" y="67"/>
                    <a:pt x="100" y="71"/>
                    <a:pt x="101" y="78"/>
                  </a:cubicBezTo>
                  <a:cubicBezTo>
                    <a:pt x="102" y="92"/>
                    <a:pt x="92" y="101"/>
                    <a:pt x="83" y="110"/>
                  </a:cubicBezTo>
                  <a:cubicBezTo>
                    <a:pt x="73" y="119"/>
                    <a:pt x="65" y="127"/>
                    <a:pt x="66" y="140"/>
                  </a:cubicBezTo>
                  <a:cubicBezTo>
                    <a:pt x="68" y="165"/>
                    <a:pt x="46" y="190"/>
                    <a:pt x="2" y="217"/>
                  </a:cubicBezTo>
                  <a:cubicBezTo>
                    <a:pt x="1" y="217"/>
                    <a:pt x="1" y="217"/>
                    <a:pt x="0" y="218"/>
                  </a:cubicBezTo>
                  <a:lnTo>
                    <a:pt x="0" y="218"/>
                  </a:lnTo>
                  <a:cubicBezTo>
                    <a:pt x="1" y="218"/>
                    <a:pt x="1" y="218"/>
                    <a:pt x="1" y="21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5" name="Freeform 104">
              <a:extLst>
                <a:ext uri="{FF2B5EF4-FFF2-40B4-BE49-F238E27FC236}">
                  <a16:creationId xmlns:a16="http://schemas.microsoft.com/office/drawing/2014/main" id="{29B85297-8902-43EC-A473-7F276ADB5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645" y="2476348"/>
              <a:ext cx="16912" cy="22548"/>
            </a:xfrm>
            <a:custGeom>
              <a:avLst/>
              <a:gdLst>
                <a:gd name="T0" fmla="*/ 36 w 39"/>
                <a:gd name="T1" fmla="*/ 40 h 52"/>
                <a:gd name="T2" fmla="*/ 35 w 39"/>
                <a:gd name="T3" fmla="*/ 37 h 52"/>
                <a:gd name="T4" fmla="*/ 34 w 39"/>
                <a:gd name="T5" fmla="*/ 32 h 52"/>
                <a:gd name="T6" fmla="*/ 33 w 39"/>
                <a:gd name="T7" fmla="*/ 29 h 52"/>
                <a:gd name="T8" fmla="*/ 31 w 39"/>
                <a:gd name="T9" fmla="*/ 25 h 52"/>
                <a:gd name="T10" fmla="*/ 30 w 39"/>
                <a:gd name="T11" fmla="*/ 23 h 52"/>
                <a:gd name="T12" fmla="*/ 28 w 39"/>
                <a:gd name="T13" fmla="*/ 19 h 52"/>
                <a:gd name="T14" fmla="*/ 27 w 39"/>
                <a:gd name="T15" fmla="*/ 17 h 52"/>
                <a:gd name="T16" fmla="*/ 26 w 39"/>
                <a:gd name="T17" fmla="*/ 14 h 52"/>
                <a:gd name="T18" fmla="*/ 25 w 39"/>
                <a:gd name="T19" fmla="*/ 13 h 52"/>
                <a:gd name="T20" fmla="*/ 23 w 39"/>
                <a:gd name="T21" fmla="*/ 10 h 52"/>
                <a:gd name="T22" fmla="*/ 22 w 39"/>
                <a:gd name="T23" fmla="*/ 9 h 52"/>
                <a:gd name="T24" fmla="*/ 20 w 39"/>
                <a:gd name="T25" fmla="*/ 5 h 52"/>
                <a:gd name="T26" fmla="*/ 16 w 39"/>
                <a:gd name="T27" fmla="*/ 0 h 52"/>
                <a:gd name="T28" fmla="*/ 16 w 39"/>
                <a:gd name="T29" fmla="*/ 0 h 52"/>
                <a:gd name="T30" fmla="*/ 14 w 39"/>
                <a:gd name="T31" fmla="*/ 1 h 52"/>
                <a:gd name="T32" fmla="*/ 11 w 39"/>
                <a:gd name="T33" fmla="*/ 5 h 52"/>
                <a:gd name="T34" fmla="*/ 6 w 39"/>
                <a:gd name="T35" fmla="*/ 13 h 52"/>
                <a:gd name="T36" fmla="*/ 4 w 39"/>
                <a:gd name="T37" fmla="*/ 17 h 52"/>
                <a:gd name="T38" fmla="*/ 1 w 39"/>
                <a:gd name="T39" fmla="*/ 32 h 52"/>
                <a:gd name="T40" fmla="*/ 1 w 39"/>
                <a:gd name="T41" fmla="*/ 34 h 52"/>
                <a:gd name="T42" fmla="*/ 0 w 39"/>
                <a:gd name="T43" fmla="*/ 47 h 52"/>
                <a:gd name="T44" fmla="*/ 38 w 39"/>
                <a:gd name="T45" fmla="*/ 51 h 52"/>
                <a:gd name="T46" fmla="*/ 37 w 39"/>
                <a:gd name="T47" fmla="*/ 49 h 52"/>
                <a:gd name="T48" fmla="*/ 37 w 39"/>
                <a:gd name="T49" fmla="*/ 45 h 52"/>
                <a:gd name="T50" fmla="*/ 36 w 39"/>
                <a:gd name="T5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52">
                  <a:moveTo>
                    <a:pt x="36" y="40"/>
                  </a:moveTo>
                  <a:cubicBezTo>
                    <a:pt x="35" y="39"/>
                    <a:pt x="35" y="38"/>
                    <a:pt x="35" y="37"/>
                  </a:cubicBezTo>
                  <a:cubicBezTo>
                    <a:pt x="34" y="35"/>
                    <a:pt x="34" y="34"/>
                    <a:pt x="34" y="32"/>
                  </a:cubicBezTo>
                  <a:cubicBezTo>
                    <a:pt x="33" y="31"/>
                    <a:pt x="33" y="30"/>
                    <a:pt x="33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1" y="24"/>
                    <a:pt x="30" y="23"/>
                    <a:pt x="30" y="23"/>
                  </a:cubicBezTo>
                  <a:cubicBezTo>
                    <a:pt x="29" y="22"/>
                    <a:pt x="29" y="20"/>
                    <a:pt x="28" y="19"/>
                  </a:cubicBezTo>
                  <a:cubicBezTo>
                    <a:pt x="28" y="19"/>
                    <a:pt x="28" y="18"/>
                    <a:pt x="27" y="17"/>
                  </a:cubicBezTo>
                  <a:cubicBezTo>
                    <a:pt x="27" y="16"/>
                    <a:pt x="26" y="15"/>
                    <a:pt x="26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4" y="11"/>
                    <a:pt x="23" y="11"/>
                    <a:pt x="23" y="10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1" y="7"/>
                    <a:pt x="20" y="6"/>
                    <a:pt x="20" y="5"/>
                  </a:cubicBezTo>
                  <a:cubicBezTo>
                    <a:pt x="18" y="3"/>
                    <a:pt x="17" y="1"/>
                    <a:pt x="16" y="0"/>
                  </a:cubicBezTo>
                  <a:lnTo>
                    <a:pt x="16" y="0"/>
                  </a:lnTo>
                  <a:cubicBezTo>
                    <a:pt x="15" y="0"/>
                    <a:pt x="15" y="1"/>
                    <a:pt x="14" y="1"/>
                  </a:cubicBezTo>
                  <a:cubicBezTo>
                    <a:pt x="13" y="2"/>
                    <a:pt x="12" y="3"/>
                    <a:pt x="11" y="5"/>
                  </a:cubicBezTo>
                  <a:cubicBezTo>
                    <a:pt x="9" y="7"/>
                    <a:pt x="8" y="10"/>
                    <a:pt x="6" y="13"/>
                  </a:cubicBezTo>
                  <a:cubicBezTo>
                    <a:pt x="6" y="14"/>
                    <a:pt x="5" y="16"/>
                    <a:pt x="4" y="17"/>
                  </a:cubicBezTo>
                  <a:cubicBezTo>
                    <a:pt x="3" y="21"/>
                    <a:pt x="1" y="26"/>
                    <a:pt x="1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8"/>
                    <a:pt x="0" y="42"/>
                    <a:pt x="0" y="47"/>
                  </a:cubicBezTo>
                  <a:cubicBezTo>
                    <a:pt x="5" y="47"/>
                    <a:pt x="21" y="47"/>
                    <a:pt x="38" y="51"/>
                  </a:cubicBezTo>
                  <a:cubicBezTo>
                    <a:pt x="38" y="50"/>
                    <a:pt x="38" y="50"/>
                    <a:pt x="37" y="49"/>
                  </a:cubicBezTo>
                  <a:cubicBezTo>
                    <a:pt x="37" y="48"/>
                    <a:pt x="37" y="47"/>
                    <a:pt x="37" y="45"/>
                  </a:cubicBezTo>
                  <a:cubicBezTo>
                    <a:pt x="36" y="44"/>
                    <a:pt x="36" y="42"/>
                    <a:pt x="36" y="4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6" name="Freeform 105">
              <a:extLst>
                <a:ext uri="{FF2B5EF4-FFF2-40B4-BE49-F238E27FC236}">
                  <a16:creationId xmlns:a16="http://schemas.microsoft.com/office/drawing/2014/main" id="{C65EEF79-A781-4D54-9EBB-D517AEBC4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7299" y="2412464"/>
              <a:ext cx="118378" cy="84557"/>
            </a:xfrm>
            <a:custGeom>
              <a:avLst/>
              <a:gdLst>
                <a:gd name="T0" fmla="*/ 3 w 277"/>
                <a:gd name="T1" fmla="*/ 51 h 198"/>
                <a:gd name="T2" fmla="*/ 20 w 277"/>
                <a:gd name="T3" fmla="*/ 78 h 198"/>
                <a:gd name="T4" fmla="*/ 28 w 277"/>
                <a:gd name="T5" fmla="*/ 72 h 198"/>
                <a:gd name="T6" fmla="*/ 50 w 277"/>
                <a:gd name="T7" fmla="*/ 86 h 198"/>
                <a:gd name="T8" fmla="*/ 66 w 277"/>
                <a:gd name="T9" fmla="*/ 100 h 198"/>
                <a:gd name="T10" fmla="*/ 81 w 277"/>
                <a:gd name="T11" fmla="*/ 107 h 198"/>
                <a:gd name="T12" fmla="*/ 116 w 277"/>
                <a:gd name="T13" fmla="*/ 133 h 198"/>
                <a:gd name="T14" fmla="*/ 127 w 277"/>
                <a:gd name="T15" fmla="*/ 154 h 198"/>
                <a:gd name="T16" fmla="*/ 130 w 277"/>
                <a:gd name="T17" fmla="*/ 154 h 198"/>
                <a:gd name="T18" fmla="*/ 147 w 277"/>
                <a:gd name="T19" fmla="*/ 142 h 198"/>
                <a:gd name="T20" fmla="*/ 164 w 277"/>
                <a:gd name="T21" fmla="*/ 132 h 198"/>
                <a:gd name="T22" fmla="*/ 172 w 277"/>
                <a:gd name="T23" fmla="*/ 142 h 198"/>
                <a:gd name="T24" fmla="*/ 173 w 277"/>
                <a:gd name="T25" fmla="*/ 151 h 198"/>
                <a:gd name="T26" fmla="*/ 173 w 277"/>
                <a:gd name="T27" fmla="*/ 152 h 198"/>
                <a:gd name="T28" fmla="*/ 175 w 277"/>
                <a:gd name="T29" fmla="*/ 161 h 198"/>
                <a:gd name="T30" fmla="*/ 176 w 277"/>
                <a:gd name="T31" fmla="*/ 163 h 198"/>
                <a:gd name="T32" fmla="*/ 187 w 277"/>
                <a:gd name="T33" fmla="*/ 172 h 198"/>
                <a:gd name="T34" fmla="*/ 193 w 277"/>
                <a:gd name="T35" fmla="*/ 172 h 198"/>
                <a:gd name="T36" fmla="*/ 196 w 277"/>
                <a:gd name="T37" fmla="*/ 173 h 198"/>
                <a:gd name="T38" fmla="*/ 200 w 277"/>
                <a:gd name="T39" fmla="*/ 174 h 198"/>
                <a:gd name="T40" fmla="*/ 202 w 277"/>
                <a:gd name="T41" fmla="*/ 176 h 198"/>
                <a:gd name="T42" fmla="*/ 206 w 277"/>
                <a:gd name="T43" fmla="*/ 179 h 198"/>
                <a:gd name="T44" fmla="*/ 208 w 277"/>
                <a:gd name="T45" fmla="*/ 181 h 198"/>
                <a:gd name="T46" fmla="*/ 212 w 277"/>
                <a:gd name="T47" fmla="*/ 187 h 198"/>
                <a:gd name="T48" fmla="*/ 217 w 277"/>
                <a:gd name="T49" fmla="*/ 193 h 198"/>
                <a:gd name="T50" fmla="*/ 219 w 277"/>
                <a:gd name="T51" fmla="*/ 194 h 198"/>
                <a:gd name="T52" fmla="*/ 220 w 277"/>
                <a:gd name="T53" fmla="*/ 195 h 198"/>
                <a:gd name="T54" fmla="*/ 222 w 277"/>
                <a:gd name="T55" fmla="*/ 196 h 198"/>
                <a:gd name="T56" fmla="*/ 223 w 277"/>
                <a:gd name="T57" fmla="*/ 197 h 198"/>
                <a:gd name="T58" fmla="*/ 225 w 277"/>
                <a:gd name="T59" fmla="*/ 197 h 198"/>
                <a:gd name="T60" fmla="*/ 226 w 277"/>
                <a:gd name="T61" fmla="*/ 197 h 198"/>
                <a:gd name="T62" fmla="*/ 229 w 277"/>
                <a:gd name="T63" fmla="*/ 197 h 198"/>
                <a:gd name="T64" fmla="*/ 233 w 277"/>
                <a:gd name="T65" fmla="*/ 196 h 198"/>
                <a:gd name="T66" fmla="*/ 261 w 277"/>
                <a:gd name="T67" fmla="*/ 133 h 198"/>
                <a:gd name="T68" fmla="*/ 263 w 277"/>
                <a:gd name="T69" fmla="*/ 131 h 198"/>
                <a:gd name="T70" fmla="*/ 268 w 277"/>
                <a:gd name="T71" fmla="*/ 125 h 198"/>
                <a:gd name="T72" fmla="*/ 269 w 277"/>
                <a:gd name="T73" fmla="*/ 124 h 198"/>
                <a:gd name="T74" fmla="*/ 275 w 277"/>
                <a:gd name="T75" fmla="*/ 114 h 198"/>
                <a:gd name="T76" fmla="*/ 270 w 277"/>
                <a:gd name="T77" fmla="*/ 101 h 198"/>
                <a:gd name="T78" fmla="*/ 267 w 277"/>
                <a:gd name="T79" fmla="*/ 96 h 198"/>
                <a:gd name="T80" fmla="*/ 262 w 277"/>
                <a:gd name="T81" fmla="*/ 89 h 198"/>
                <a:gd name="T82" fmla="*/ 261 w 277"/>
                <a:gd name="T83" fmla="*/ 87 h 198"/>
                <a:gd name="T84" fmla="*/ 258 w 277"/>
                <a:gd name="T85" fmla="*/ 82 h 198"/>
                <a:gd name="T86" fmla="*/ 257 w 277"/>
                <a:gd name="T87" fmla="*/ 79 h 198"/>
                <a:gd name="T88" fmla="*/ 255 w 277"/>
                <a:gd name="T89" fmla="*/ 74 h 198"/>
                <a:gd name="T90" fmla="*/ 255 w 277"/>
                <a:gd name="T91" fmla="*/ 71 h 198"/>
                <a:gd name="T92" fmla="*/ 255 w 277"/>
                <a:gd name="T93" fmla="*/ 68 h 198"/>
                <a:gd name="T94" fmla="*/ 240 w 277"/>
                <a:gd name="T95" fmla="*/ 55 h 198"/>
                <a:gd name="T96" fmla="*/ 209 w 277"/>
                <a:gd name="T97" fmla="*/ 33 h 198"/>
                <a:gd name="T98" fmla="*/ 185 w 277"/>
                <a:gd name="T99" fmla="*/ 17 h 198"/>
                <a:gd name="T100" fmla="*/ 142 w 277"/>
                <a:gd name="T101" fmla="*/ 10 h 198"/>
                <a:gd name="T102" fmla="*/ 65 w 277"/>
                <a:gd name="T103" fmla="*/ 36 h 198"/>
                <a:gd name="T104" fmla="*/ 38 w 277"/>
                <a:gd name="T105" fmla="*/ 27 h 198"/>
                <a:gd name="T106" fmla="*/ 0 w 277"/>
                <a:gd name="T107" fmla="*/ 45 h 198"/>
                <a:gd name="T108" fmla="*/ 1 w 277"/>
                <a:gd name="T109" fmla="*/ 45 h 198"/>
                <a:gd name="T110" fmla="*/ 3 w 277"/>
                <a:gd name="T111" fmla="*/ 5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" h="198">
                  <a:moveTo>
                    <a:pt x="3" y="51"/>
                  </a:moveTo>
                  <a:cubicBezTo>
                    <a:pt x="4" y="60"/>
                    <a:pt x="15" y="77"/>
                    <a:pt x="20" y="78"/>
                  </a:cubicBezTo>
                  <a:cubicBezTo>
                    <a:pt x="22" y="73"/>
                    <a:pt x="26" y="72"/>
                    <a:pt x="28" y="72"/>
                  </a:cubicBezTo>
                  <a:cubicBezTo>
                    <a:pt x="35" y="72"/>
                    <a:pt x="42" y="79"/>
                    <a:pt x="50" y="86"/>
                  </a:cubicBezTo>
                  <a:cubicBezTo>
                    <a:pt x="55" y="92"/>
                    <a:pt x="61" y="97"/>
                    <a:pt x="66" y="100"/>
                  </a:cubicBezTo>
                  <a:cubicBezTo>
                    <a:pt x="70" y="102"/>
                    <a:pt x="75" y="104"/>
                    <a:pt x="81" y="107"/>
                  </a:cubicBezTo>
                  <a:cubicBezTo>
                    <a:pt x="102" y="116"/>
                    <a:pt x="114" y="123"/>
                    <a:pt x="116" y="133"/>
                  </a:cubicBezTo>
                  <a:cubicBezTo>
                    <a:pt x="118" y="146"/>
                    <a:pt x="122" y="154"/>
                    <a:pt x="127" y="154"/>
                  </a:cubicBezTo>
                  <a:cubicBezTo>
                    <a:pt x="128" y="154"/>
                    <a:pt x="129" y="154"/>
                    <a:pt x="130" y="154"/>
                  </a:cubicBezTo>
                  <a:cubicBezTo>
                    <a:pt x="135" y="151"/>
                    <a:pt x="141" y="146"/>
                    <a:pt x="147" y="142"/>
                  </a:cubicBezTo>
                  <a:cubicBezTo>
                    <a:pt x="154" y="136"/>
                    <a:pt x="159" y="132"/>
                    <a:pt x="164" y="132"/>
                  </a:cubicBezTo>
                  <a:cubicBezTo>
                    <a:pt x="168" y="132"/>
                    <a:pt x="172" y="135"/>
                    <a:pt x="172" y="142"/>
                  </a:cubicBezTo>
                  <a:cubicBezTo>
                    <a:pt x="172" y="144"/>
                    <a:pt x="172" y="148"/>
                    <a:pt x="173" y="151"/>
                  </a:cubicBezTo>
                  <a:lnTo>
                    <a:pt x="173" y="152"/>
                  </a:lnTo>
                  <a:cubicBezTo>
                    <a:pt x="173" y="155"/>
                    <a:pt x="174" y="158"/>
                    <a:pt x="175" y="161"/>
                  </a:cubicBezTo>
                  <a:cubicBezTo>
                    <a:pt x="175" y="161"/>
                    <a:pt x="175" y="162"/>
                    <a:pt x="176" y="163"/>
                  </a:cubicBezTo>
                  <a:cubicBezTo>
                    <a:pt x="178" y="170"/>
                    <a:pt x="182" y="173"/>
                    <a:pt x="187" y="172"/>
                  </a:cubicBezTo>
                  <a:cubicBezTo>
                    <a:pt x="189" y="171"/>
                    <a:pt x="191" y="172"/>
                    <a:pt x="193" y="172"/>
                  </a:cubicBezTo>
                  <a:cubicBezTo>
                    <a:pt x="194" y="172"/>
                    <a:pt x="195" y="172"/>
                    <a:pt x="196" y="173"/>
                  </a:cubicBezTo>
                  <a:cubicBezTo>
                    <a:pt x="198" y="173"/>
                    <a:pt x="199" y="174"/>
                    <a:pt x="200" y="174"/>
                  </a:cubicBezTo>
                  <a:cubicBezTo>
                    <a:pt x="201" y="175"/>
                    <a:pt x="202" y="175"/>
                    <a:pt x="202" y="176"/>
                  </a:cubicBezTo>
                  <a:cubicBezTo>
                    <a:pt x="204" y="177"/>
                    <a:pt x="205" y="178"/>
                    <a:pt x="206" y="179"/>
                  </a:cubicBezTo>
                  <a:cubicBezTo>
                    <a:pt x="207" y="180"/>
                    <a:pt x="207" y="180"/>
                    <a:pt x="208" y="181"/>
                  </a:cubicBezTo>
                  <a:cubicBezTo>
                    <a:pt x="209" y="183"/>
                    <a:pt x="211" y="185"/>
                    <a:pt x="212" y="187"/>
                  </a:cubicBezTo>
                  <a:cubicBezTo>
                    <a:pt x="214" y="189"/>
                    <a:pt x="216" y="191"/>
                    <a:pt x="217" y="193"/>
                  </a:cubicBezTo>
                  <a:cubicBezTo>
                    <a:pt x="218" y="193"/>
                    <a:pt x="218" y="194"/>
                    <a:pt x="219" y="194"/>
                  </a:cubicBezTo>
                  <a:cubicBezTo>
                    <a:pt x="219" y="195"/>
                    <a:pt x="219" y="195"/>
                    <a:pt x="220" y="195"/>
                  </a:cubicBezTo>
                  <a:cubicBezTo>
                    <a:pt x="221" y="196"/>
                    <a:pt x="221" y="196"/>
                    <a:pt x="222" y="196"/>
                  </a:cubicBezTo>
                  <a:cubicBezTo>
                    <a:pt x="222" y="197"/>
                    <a:pt x="223" y="197"/>
                    <a:pt x="223" y="197"/>
                  </a:cubicBezTo>
                  <a:cubicBezTo>
                    <a:pt x="224" y="197"/>
                    <a:pt x="224" y="197"/>
                    <a:pt x="225" y="197"/>
                  </a:cubicBezTo>
                  <a:cubicBezTo>
                    <a:pt x="225" y="197"/>
                    <a:pt x="225" y="197"/>
                    <a:pt x="226" y="197"/>
                  </a:cubicBezTo>
                  <a:cubicBezTo>
                    <a:pt x="227" y="197"/>
                    <a:pt x="228" y="197"/>
                    <a:pt x="229" y="197"/>
                  </a:cubicBezTo>
                  <a:cubicBezTo>
                    <a:pt x="230" y="197"/>
                    <a:pt x="231" y="196"/>
                    <a:pt x="233" y="196"/>
                  </a:cubicBezTo>
                  <a:cubicBezTo>
                    <a:pt x="233" y="159"/>
                    <a:pt x="248" y="141"/>
                    <a:pt x="261" y="133"/>
                  </a:cubicBezTo>
                  <a:cubicBezTo>
                    <a:pt x="262" y="132"/>
                    <a:pt x="262" y="132"/>
                    <a:pt x="263" y="131"/>
                  </a:cubicBezTo>
                  <a:cubicBezTo>
                    <a:pt x="264" y="129"/>
                    <a:pt x="266" y="127"/>
                    <a:pt x="268" y="125"/>
                  </a:cubicBezTo>
                  <a:cubicBezTo>
                    <a:pt x="268" y="124"/>
                    <a:pt x="268" y="124"/>
                    <a:pt x="269" y="124"/>
                  </a:cubicBezTo>
                  <a:cubicBezTo>
                    <a:pt x="272" y="120"/>
                    <a:pt x="275" y="117"/>
                    <a:pt x="275" y="114"/>
                  </a:cubicBezTo>
                  <a:cubicBezTo>
                    <a:pt x="276" y="112"/>
                    <a:pt x="273" y="106"/>
                    <a:pt x="270" y="101"/>
                  </a:cubicBezTo>
                  <a:cubicBezTo>
                    <a:pt x="269" y="99"/>
                    <a:pt x="268" y="98"/>
                    <a:pt x="267" y="96"/>
                  </a:cubicBezTo>
                  <a:cubicBezTo>
                    <a:pt x="265" y="94"/>
                    <a:pt x="263" y="91"/>
                    <a:pt x="262" y="89"/>
                  </a:cubicBezTo>
                  <a:cubicBezTo>
                    <a:pt x="262" y="88"/>
                    <a:pt x="261" y="88"/>
                    <a:pt x="261" y="87"/>
                  </a:cubicBezTo>
                  <a:cubicBezTo>
                    <a:pt x="260" y="85"/>
                    <a:pt x="259" y="83"/>
                    <a:pt x="258" y="82"/>
                  </a:cubicBezTo>
                  <a:cubicBezTo>
                    <a:pt x="258" y="81"/>
                    <a:pt x="257" y="80"/>
                    <a:pt x="257" y="79"/>
                  </a:cubicBezTo>
                  <a:cubicBezTo>
                    <a:pt x="256" y="77"/>
                    <a:pt x="256" y="76"/>
                    <a:pt x="255" y="74"/>
                  </a:cubicBezTo>
                  <a:cubicBezTo>
                    <a:pt x="255" y="73"/>
                    <a:pt x="255" y="72"/>
                    <a:pt x="255" y="71"/>
                  </a:cubicBezTo>
                  <a:cubicBezTo>
                    <a:pt x="255" y="70"/>
                    <a:pt x="255" y="69"/>
                    <a:pt x="255" y="68"/>
                  </a:cubicBezTo>
                  <a:cubicBezTo>
                    <a:pt x="249" y="63"/>
                    <a:pt x="244" y="59"/>
                    <a:pt x="240" y="55"/>
                  </a:cubicBezTo>
                  <a:cubicBezTo>
                    <a:pt x="230" y="44"/>
                    <a:pt x="219" y="38"/>
                    <a:pt x="209" y="33"/>
                  </a:cubicBezTo>
                  <a:cubicBezTo>
                    <a:pt x="200" y="28"/>
                    <a:pt x="192" y="24"/>
                    <a:pt x="185" y="17"/>
                  </a:cubicBezTo>
                  <a:cubicBezTo>
                    <a:pt x="172" y="4"/>
                    <a:pt x="152" y="0"/>
                    <a:pt x="142" y="10"/>
                  </a:cubicBezTo>
                  <a:cubicBezTo>
                    <a:pt x="126" y="26"/>
                    <a:pt x="86" y="36"/>
                    <a:pt x="65" y="36"/>
                  </a:cubicBezTo>
                  <a:cubicBezTo>
                    <a:pt x="62" y="36"/>
                    <a:pt x="56" y="35"/>
                    <a:pt x="38" y="27"/>
                  </a:cubicBezTo>
                  <a:cubicBezTo>
                    <a:pt x="27" y="34"/>
                    <a:pt x="14" y="40"/>
                    <a:pt x="0" y="45"/>
                  </a:cubicBezTo>
                  <a:cubicBezTo>
                    <a:pt x="0" y="45"/>
                    <a:pt x="0" y="45"/>
                    <a:pt x="1" y="45"/>
                  </a:cubicBezTo>
                  <a:cubicBezTo>
                    <a:pt x="1" y="47"/>
                    <a:pt x="2" y="49"/>
                    <a:pt x="3" y="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7" name="Freeform 106">
              <a:extLst>
                <a:ext uri="{FF2B5EF4-FFF2-40B4-BE49-F238E27FC236}">
                  <a16:creationId xmlns:a16="http://schemas.microsoft.com/office/drawing/2014/main" id="{58959F6E-AE41-42EA-BA8C-227B12B7B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6644" y="2547751"/>
              <a:ext cx="289370" cy="186021"/>
            </a:xfrm>
            <a:custGeom>
              <a:avLst/>
              <a:gdLst>
                <a:gd name="T0" fmla="*/ 443 w 679"/>
                <a:gd name="T1" fmla="*/ 11 h 436"/>
                <a:gd name="T2" fmla="*/ 392 w 679"/>
                <a:gd name="T3" fmla="*/ 39 h 436"/>
                <a:gd name="T4" fmla="*/ 363 w 679"/>
                <a:gd name="T5" fmla="*/ 38 h 436"/>
                <a:gd name="T6" fmla="*/ 343 w 679"/>
                <a:gd name="T7" fmla="*/ 52 h 436"/>
                <a:gd name="T8" fmla="*/ 335 w 679"/>
                <a:gd name="T9" fmla="*/ 54 h 436"/>
                <a:gd name="T10" fmla="*/ 316 w 679"/>
                <a:gd name="T11" fmla="*/ 50 h 436"/>
                <a:gd name="T12" fmla="*/ 198 w 679"/>
                <a:gd name="T13" fmla="*/ 25 h 436"/>
                <a:gd name="T14" fmla="*/ 176 w 679"/>
                <a:gd name="T15" fmla="*/ 27 h 436"/>
                <a:gd name="T16" fmla="*/ 130 w 679"/>
                <a:gd name="T17" fmla="*/ 65 h 436"/>
                <a:gd name="T18" fmla="*/ 45 w 679"/>
                <a:gd name="T19" fmla="*/ 190 h 436"/>
                <a:gd name="T20" fmla="*/ 0 w 679"/>
                <a:gd name="T21" fmla="*/ 222 h 436"/>
                <a:gd name="T22" fmla="*/ 46 w 679"/>
                <a:gd name="T23" fmla="*/ 286 h 436"/>
                <a:gd name="T24" fmla="*/ 59 w 679"/>
                <a:gd name="T25" fmla="*/ 334 h 436"/>
                <a:gd name="T26" fmla="*/ 150 w 679"/>
                <a:gd name="T27" fmla="*/ 380 h 436"/>
                <a:gd name="T28" fmla="*/ 155 w 679"/>
                <a:gd name="T29" fmla="*/ 395 h 436"/>
                <a:gd name="T30" fmla="*/ 166 w 679"/>
                <a:gd name="T31" fmla="*/ 402 h 436"/>
                <a:gd name="T32" fmla="*/ 179 w 679"/>
                <a:gd name="T33" fmla="*/ 414 h 436"/>
                <a:gd name="T34" fmla="*/ 228 w 679"/>
                <a:gd name="T35" fmla="*/ 426 h 436"/>
                <a:gd name="T36" fmla="*/ 248 w 679"/>
                <a:gd name="T37" fmla="*/ 429 h 436"/>
                <a:gd name="T38" fmla="*/ 352 w 679"/>
                <a:gd name="T39" fmla="*/ 433 h 436"/>
                <a:gd name="T40" fmla="*/ 481 w 679"/>
                <a:gd name="T41" fmla="*/ 394 h 436"/>
                <a:gd name="T42" fmla="*/ 563 w 679"/>
                <a:gd name="T43" fmla="*/ 417 h 436"/>
                <a:gd name="T44" fmla="*/ 566 w 679"/>
                <a:gd name="T45" fmla="*/ 419 h 436"/>
                <a:gd name="T46" fmla="*/ 573 w 679"/>
                <a:gd name="T47" fmla="*/ 422 h 436"/>
                <a:gd name="T48" fmla="*/ 581 w 679"/>
                <a:gd name="T49" fmla="*/ 426 h 436"/>
                <a:gd name="T50" fmla="*/ 592 w 679"/>
                <a:gd name="T51" fmla="*/ 430 h 436"/>
                <a:gd name="T52" fmla="*/ 598 w 679"/>
                <a:gd name="T53" fmla="*/ 418 h 436"/>
                <a:gd name="T54" fmla="*/ 644 w 679"/>
                <a:gd name="T55" fmla="*/ 332 h 436"/>
                <a:gd name="T56" fmla="*/ 672 w 679"/>
                <a:gd name="T57" fmla="*/ 294 h 436"/>
                <a:gd name="T58" fmla="*/ 665 w 679"/>
                <a:gd name="T59" fmla="*/ 288 h 436"/>
                <a:gd name="T60" fmla="*/ 659 w 679"/>
                <a:gd name="T61" fmla="*/ 284 h 436"/>
                <a:gd name="T62" fmla="*/ 656 w 679"/>
                <a:gd name="T63" fmla="*/ 281 h 436"/>
                <a:gd name="T64" fmla="*/ 653 w 679"/>
                <a:gd name="T65" fmla="*/ 280 h 436"/>
                <a:gd name="T66" fmla="*/ 634 w 679"/>
                <a:gd name="T67" fmla="*/ 289 h 436"/>
                <a:gd name="T68" fmla="*/ 575 w 679"/>
                <a:gd name="T69" fmla="*/ 282 h 436"/>
                <a:gd name="T70" fmla="*/ 575 w 679"/>
                <a:gd name="T71" fmla="*/ 275 h 436"/>
                <a:gd name="T72" fmla="*/ 569 w 679"/>
                <a:gd name="T73" fmla="*/ 262 h 436"/>
                <a:gd name="T74" fmla="*/ 562 w 679"/>
                <a:gd name="T75" fmla="*/ 246 h 436"/>
                <a:gd name="T76" fmla="*/ 557 w 679"/>
                <a:gd name="T77" fmla="*/ 219 h 436"/>
                <a:gd name="T78" fmla="*/ 514 w 679"/>
                <a:gd name="T79" fmla="*/ 78 h 436"/>
                <a:gd name="T80" fmla="*/ 507 w 679"/>
                <a:gd name="T81" fmla="*/ 68 h 436"/>
                <a:gd name="T82" fmla="*/ 499 w 679"/>
                <a:gd name="T83" fmla="*/ 54 h 436"/>
                <a:gd name="T84" fmla="*/ 489 w 679"/>
                <a:gd name="T85" fmla="*/ 36 h 436"/>
                <a:gd name="T86" fmla="*/ 476 w 679"/>
                <a:gd name="T87" fmla="*/ 1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9" h="436">
                  <a:moveTo>
                    <a:pt x="474" y="8"/>
                  </a:moveTo>
                  <a:cubicBezTo>
                    <a:pt x="472" y="6"/>
                    <a:pt x="471" y="3"/>
                    <a:pt x="469" y="0"/>
                  </a:cubicBezTo>
                  <a:cubicBezTo>
                    <a:pt x="457" y="4"/>
                    <a:pt x="448" y="8"/>
                    <a:pt x="443" y="11"/>
                  </a:cubicBezTo>
                  <a:cubicBezTo>
                    <a:pt x="442" y="11"/>
                    <a:pt x="441" y="12"/>
                    <a:pt x="441" y="12"/>
                  </a:cubicBezTo>
                  <a:cubicBezTo>
                    <a:pt x="441" y="13"/>
                    <a:pt x="440" y="13"/>
                    <a:pt x="440" y="13"/>
                  </a:cubicBezTo>
                  <a:cubicBezTo>
                    <a:pt x="432" y="27"/>
                    <a:pt x="407" y="39"/>
                    <a:pt x="392" y="39"/>
                  </a:cubicBezTo>
                  <a:cubicBezTo>
                    <a:pt x="388" y="39"/>
                    <a:pt x="384" y="38"/>
                    <a:pt x="380" y="38"/>
                  </a:cubicBezTo>
                  <a:cubicBezTo>
                    <a:pt x="374" y="37"/>
                    <a:pt x="368" y="36"/>
                    <a:pt x="363" y="38"/>
                  </a:cubicBezTo>
                  <a:lnTo>
                    <a:pt x="363" y="38"/>
                  </a:lnTo>
                  <a:cubicBezTo>
                    <a:pt x="362" y="38"/>
                    <a:pt x="362" y="39"/>
                    <a:pt x="362" y="39"/>
                  </a:cubicBezTo>
                  <a:cubicBezTo>
                    <a:pt x="360" y="39"/>
                    <a:pt x="359" y="40"/>
                    <a:pt x="358" y="41"/>
                  </a:cubicBezTo>
                  <a:cubicBezTo>
                    <a:pt x="353" y="46"/>
                    <a:pt x="348" y="50"/>
                    <a:pt x="343" y="52"/>
                  </a:cubicBezTo>
                  <a:cubicBezTo>
                    <a:pt x="342" y="52"/>
                    <a:pt x="342" y="52"/>
                    <a:pt x="341" y="53"/>
                  </a:cubicBezTo>
                  <a:cubicBezTo>
                    <a:pt x="340" y="53"/>
                    <a:pt x="339" y="53"/>
                    <a:pt x="338" y="53"/>
                  </a:cubicBezTo>
                  <a:cubicBezTo>
                    <a:pt x="337" y="54"/>
                    <a:pt x="336" y="54"/>
                    <a:pt x="335" y="54"/>
                  </a:cubicBezTo>
                  <a:cubicBezTo>
                    <a:pt x="334" y="54"/>
                    <a:pt x="334" y="54"/>
                    <a:pt x="333" y="55"/>
                  </a:cubicBezTo>
                  <a:cubicBezTo>
                    <a:pt x="332" y="55"/>
                    <a:pt x="331" y="55"/>
                    <a:pt x="330" y="55"/>
                  </a:cubicBezTo>
                  <a:cubicBezTo>
                    <a:pt x="324" y="55"/>
                    <a:pt x="319" y="54"/>
                    <a:pt x="316" y="50"/>
                  </a:cubicBezTo>
                  <a:cubicBezTo>
                    <a:pt x="311" y="45"/>
                    <a:pt x="290" y="39"/>
                    <a:pt x="275" y="39"/>
                  </a:cubicBezTo>
                  <a:cubicBezTo>
                    <a:pt x="266" y="39"/>
                    <a:pt x="247" y="35"/>
                    <a:pt x="230" y="31"/>
                  </a:cubicBezTo>
                  <a:cubicBezTo>
                    <a:pt x="216" y="28"/>
                    <a:pt x="203" y="25"/>
                    <a:pt x="198" y="25"/>
                  </a:cubicBezTo>
                  <a:cubicBezTo>
                    <a:pt x="196" y="25"/>
                    <a:pt x="193" y="25"/>
                    <a:pt x="189" y="25"/>
                  </a:cubicBezTo>
                  <a:cubicBezTo>
                    <a:pt x="189" y="26"/>
                    <a:pt x="188" y="26"/>
                    <a:pt x="187" y="26"/>
                  </a:cubicBezTo>
                  <a:cubicBezTo>
                    <a:pt x="184" y="26"/>
                    <a:pt x="180" y="26"/>
                    <a:pt x="176" y="27"/>
                  </a:cubicBezTo>
                  <a:lnTo>
                    <a:pt x="176" y="27"/>
                  </a:lnTo>
                  <a:cubicBezTo>
                    <a:pt x="175" y="31"/>
                    <a:pt x="173" y="37"/>
                    <a:pt x="165" y="43"/>
                  </a:cubicBezTo>
                  <a:cubicBezTo>
                    <a:pt x="156" y="50"/>
                    <a:pt x="142" y="58"/>
                    <a:pt x="130" y="65"/>
                  </a:cubicBezTo>
                  <a:cubicBezTo>
                    <a:pt x="123" y="69"/>
                    <a:pt x="118" y="73"/>
                    <a:pt x="114" y="75"/>
                  </a:cubicBezTo>
                  <a:cubicBezTo>
                    <a:pt x="110" y="78"/>
                    <a:pt x="100" y="98"/>
                    <a:pt x="91" y="115"/>
                  </a:cubicBezTo>
                  <a:cubicBezTo>
                    <a:pt x="76" y="143"/>
                    <a:pt x="60" y="176"/>
                    <a:pt x="45" y="190"/>
                  </a:cubicBezTo>
                  <a:cubicBezTo>
                    <a:pt x="32" y="203"/>
                    <a:pt x="19" y="210"/>
                    <a:pt x="10" y="215"/>
                  </a:cubicBezTo>
                  <a:cubicBezTo>
                    <a:pt x="7" y="217"/>
                    <a:pt x="3" y="219"/>
                    <a:pt x="1" y="221"/>
                  </a:cubicBezTo>
                  <a:lnTo>
                    <a:pt x="0" y="222"/>
                  </a:lnTo>
                  <a:cubicBezTo>
                    <a:pt x="0" y="224"/>
                    <a:pt x="6" y="231"/>
                    <a:pt x="10" y="236"/>
                  </a:cubicBezTo>
                  <a:cubicBezTo>
                    <a:pt x="18" y="246"/>
                    <a:pt x="27" y="256"/>
                    <a:pt x="27" y="265"/>
                  </a:cubicBezTo>
                  <a:cubicBezTo>
                    <a:pt x="27" y="273"/>
                    <a:pt x="29" y="286"/>
                    <a:pt x="46" y="286"/>
                  </a:cubicBezTo>
                  <a:cubicBezTo>
                    <a:pt x="52" y="286"/>
                    <a:pt x="55" y="289"/>
                    <a:pt x="56" y="290"/>
                  </a:cubicBezTo>
                  <a:cubicBezTo>
                    <a:pt x="62" y="297"/>
                    <a:pt x="61" y="308"/>
                    <a:pt x="59" y="319"/>
                  </a:cubicBezTo>
                  <a:cubicBezTo>
                    <a:pt x="59" y="324"/>
                    <a:pt x="58" y="332"/>
                    <a:pt x="59" y="334"/>
                  </a:cubicBezTo>
                  <a:cubicBezTo>
                    <a:pt x="60" y="335"/>
                    <a:pt x="67" y="335"/>
                    <a:pt x="74" y="337"/>
                  </a:cubicBezTo>
                  <a:cubicBezTo>
                    <a:pt x="116" y="342"/>
                    <a:pt x="147" y="348"/>
                    <a:pt x="147" y="365"/>
                  </a:cubicBezTo>
                  <a:cubicBezTo>
                    <a:pt x="147" y="370"/>
                    <a:pt x="148" y="375"/>
                    <a:pt x="150" y="380"/>
                  </a:cubicBezTo>
                  <a:cubicBezTo>
                    <a:pt x="151" y="384"/>
                    <a:pt x="153" y="389"/>
                    <a:pt x="152" y="394"/>
                  </a:cubicBezTo>
                  <a:lnTo>
                    <a:pt x="152" y="394"/>
                  </a:lnTo>
                  <a:cubicBezTo>
                    <a:pt x="153" y="395"/>
                    <a:pt x="154" y="395"/>
                    <a:pt x="155" y="395"/>
                  </a:cubicBezTo>
                  <a:cubicBezTo>
                    <a:pt x="156" y="396"/>
                    <a:pt x="157" y="396"/>
                    <a:pt x="158" y="397"/>
                  </a:cubicBezTo>
                  <a:cubicBezTo>
                    <a:pt x="160" y="398"/>
                    <a:pt x="161" y="399"/>
                    <a:pt x="163" y="400"/>
                  </a:cubicBezTo>
                  <a:cubicBezTo>
                    <a:pt x="164" y="400"/>
                    <a:pt x="165" y="401"/>
                    <a:pt x="166" y="402"/>
                  </a:cubicBezTo>
                  <a:cubicBezTo>
                    <a:pt x="168" y="403"/>
                    <a:pt x="169" y="404"/>
                    <a:pt x="171" y="406"/>
                  </a:cubicBezTo>
                  <a:cubicBezTo>
                    <a:pt x="171" y="406"/>
                    <a:pt x="172" y="407"/>
                    <a:pt x="173" y="408"/>
                  </a:cubicBezTo>
                  <a:cubicBezTo>
                    <a:pt x="175" y="410"/>
                    <a:pt x="177" y="412"/>
                    <a:pt x="179" y="414"/>
                  </a:cubicBezTo>
                  <a:cubicBezTo>
                    <a:pt x="182" y="417"/>
                    <a:pt x="187" y="421"/>
                    <a:pt x="189" y="422"/>
                  </a:cubicBezTo>
                  <a:cubicBezTo>
                    <a:pt x="189" y="422"/>
                    <a:pt x="190" y="421"/>
                    <a:pt x="192" y="421"/>
                  </a:cubicBezTo>
                  <a:cubicBezTo>
                    <a:pt x="199" y="421"/>
                    <a:pt x="213" y="424"/>
                    <a:pt x="228" y="426"/>
                  </a:cubicBezTo>
                  <a:cubicBezTo>
                    <a:pt x="232" y="427"/>
                    <a:pt x="235" y="427"/>
                    <a:pt x="238" y="428"/>
                  </a:cubicBezTo>
                  <a:cubicBezTo>
                    <a:pt x="241" y="428"/>
                    <a:pt x="245" y="429"/>
                    <a:pt x="248" y="429"/>
                  </a:cubicBezTo>
                  <a:lnTo>
                    <a:pt x="248" y="429"/>
                  </a:lnTo>
                  <a:cubicBezTo>
                    <a:pt x="258" y="431"/>
                    <a:pt x="266" y="431"/>
                    <a:pt x="269" y="431"/>
                  </a:cubicBezTo>
                  <a:cubicBezTo>
                    <a:pt x="273" y="430"/>
                    <a:pt x="279" y="430"/>
                    <a:pt x="289" y="430"/>
                  </a:cubicBezTo>
                  <a:cubicBezTo>
                    <a:pt x="308" y="430"/>
                    <a:pt x="339" y="431"/>
                    <a:pt x="352" y="433"/>
                  </a:cubicBezTo>
                  <a:cubicBezTo>
                    <a:pt x="368" y="435"/>
                    <a:pt x="387" y="427"/>
                    <a:pt x="401" y="412"/>
                  </a:cubicBezTo>
                  <a:cubicBezTo>
                    <a:pt x="415" y="399"/>
                    <a:pt x="449" y="395"/>
                    <a:pt x="468" y="394"/>
                  </a:cubicBezTo>
                  <a:cubicBezTo>
                    <a:pt x="474" y="394"/>
                    <a:pt x="479" y="394"/>
                    <a:pt x="481" y="394"/>
                  </a:cubicBezTo>
                  <a:cubicBezTo>
                    <a:pt x="487" y="394"/>
                    <a:pt x="493" y="394"/>
                    <a:pt x="497" y="395"/>
                  </a:cubicBezTo>
                  <a:cubicBezTo>
                    <a:pt x="526" y="398"/>
                    <a:pt x="554" y="403"/>
                    <a:pt x="562" y="416"/>
                  </a:cubicBezTo>
                  <a:cubicBezTo>
                    <a:pt x="562" y="416"/>
                    <a:pt x="563" y="416"/>
                    <a:pt x="563" y="417"/>
                  </a:cubicBezTo>
                  <a:lnTo>
                    <a:pt x="564" y="417"/>
                  </a:lnTo>
                  <a:lnTo>
                    <a:pt x="565" y="418"/>
                  </a:lnTo>
                  <a:cubicBezTo>
                    <a:pt x="566" y="418"/>
                    <a:pt x="566" y="419"/>
                    <a:pt x="566" y="419"/>
                  </a:cubicBezTo>
                  <a:cubicBezTo>
                    <a:pt x="567" y="419"/>
                    <a:pt x="568" y="420"/>
                    <a:pt x="568" y="420"/>
                  </a:cubicBezTo>
                  <a:cubicBezTo>
                    <a:pt x="569" y="420"/>
                    <a:pt x="570" y="421"/>
                    <a:pt x="570" y="421"/>
                  </a:cubicBezTo>
                  <a:cubicBezTo>
                    <a:pt x="571" y="421"/>
                    <a:pt x="572" y="422"/>
                    <a:pt x="573" y="422"/>
                  </a:cubicBezTo>
                  <a:cubicBezTo>
                    <a:pt x="573" y="423"/>
                    <a:pt x="574" y="423"/>
                    <a:pt x="575" y="423"/>
                  </a:cubicBezTo>
                  <a:cubicBezTo>
                    <a:pt x="576" y="424"/>
                    <a:pt x="577" y="424"/>
                    <a:pt x="578" y="425"/>
                  </a:cubicBezTo>
                  <a:cubicBezTo>
                    <a:pt x="579" y="425"/>
                    <a:pt x="580" y="426"/>
                    <a:pt x="581" y="426"/>
                  </a:cubicBezTo>
                  <a:cubicBezTo>
                    <a:pt x="582" y="426"/>
                    <a:pt x="583" y="427"/>
                    <a:pt x="585" y="427"/>
                  </a:cubicBezTo>
                  <a:cubicBezTo>
                    <a:pt x="586" y="428"/>
                    <a:pt x="587" y="428"/>
                    <a:pt x="588" y="429"/>
                  </a:cubicBezTo>
                  <a:cubicBezTo>
                    <a:pt x="590" y="429"/>
                    <a:pt x="591" y="430"/>
                    <a:pt x="592" y="430"/>
                  </a:cubicBezTo>
                  <a:cubicBezTo>
                    <a:pt x="594" y="431"/>
                    <a:pt x="595" y="432"/>
                    <a:pt x="597" y="432"/>
                  </a:cubicBezTo>
                  <a:cubicBezTo>
                    <a:pt x="597" y="432"/>
                    <a:pt x="598" y="432"/>
                    <a:pt x="598" y="433"/>
                  </a:cubicBezTo>
                  <a:cubicBezTo>
                    <a:pt x="598" y="428"/>
                    <a:pt x="598" y="423"/>
                    <a:pt x="598" y="418"/>
                  </a:cubicBezTo>
                  <a:cubicBezTo>
                    <a:pt x="597" y="413"/>
                    <a:pt x="597" y="406"/>
                    <a:pt x="597" y="400"/>
                  </a:cubicBezTo>
                  <a:cubicBezTo>
                    <a:pt x="598" y="375"/>
                    <a:pt x="613" y="335"/>
                    <a:pt x="641" y="333"/>
                  </a:cubicBezTo>
                  <a:lnTo>
                    <a:pt x="644" y="332"/>
                  </a:lnTo>
                  <a:cubicBezTo>
                    <a:pt x="666" y="330"/>
                    <a:pt x="678" y="329"/>
                    <a:pt x="675" y="297"/>
                  </a:cubicBezTo>
                  <a:lnTo>
                    <a:pt x="675" y="296"/>
                  </a:lnTo>
                  <a:cubicBezTo>
                    <a:pt x="674" y="295"/>
                    <a:pt x="673" y="294"/>
                    <a:pt x="672" y="294"/>
                  </a:cubicBezTo>
                  <a:cubicBezTo>
                    <a:pt x="672" y="293"/>
                    <a:pt x="671" y="292"/>
                    <a:pt x="670" y="292"/>
                  </a:cubicBezTo>
                  <a:cubicBezTo>
                    <a:pt x="669" y="291"/>
                    <a:pt x="668" y="290"/>
                    <a:pt x="667" y="289"/>
                  </a:cubicBezTo>
                  <a:cubicBezTo>
                    <a:pt x="666" y="289"/>
                    <a:pt x="666" y="288"/>
                    <a:pt x="665" y="288"/>
                  </a:cubicBezTo>
                  <a:cubicBezTo>
                    <a:pt x="664" y="287"/>
                    <a:pt x="663" y="287"/>
                    <a:pt x="663" y="286"/>
                  </a:cubicBezTo>
                  <a:cubicBezTo>
                    <a:pt x="662" y="286"/>
                    <a:pt x="662" y="285"/>
                    <a:pt x="661" y="285"/>
                  </a:cubicBezTo>
                  <a:cubicBezTo>
                    <a:pt x="660" y="284"/>
                    <a:pt x="660" y="284"/>
                    <a:pt x="659" y="284"/>
                  </a:cubicBezTo>
                  <a:cubicBezTo>
                    <a:pt x="659" y="283"/>
                    <a:pt x="658" y="283"/>
                    <a:pt x="658" y="283"/>
                  </a:cubicBezTo>
                  <a:cubicBezTo>
                    <a:pt x="658" y="282"/>
                    <a:pt x="657" y="282"/>
                    <a:pt x="657" y="282"/>
                  </a:cubicBezTo>
                  <a:cubicBezTo>
                    <a:pt x="657" y="282"/>
                    <a:pt x="656" y="282"/>
                    <a:pt x="656" y="281"/>
                  </a:cubicBezTo>
                  <a:lnTo>
                    <a:pt x="655" y="281"/>
                  </a:lnTo>
                  <a:lnTo>
                    <a:pt x="655" y="281"/>
                  </a:lnTo>
                  <a:cubicBezTo>
                    <a:pt x="654" y="280"/>
                    <a:pt x="653" y="280"/>
                    <a:pt x="653" y="280"/>
                  </a:cubicBezTo>
                  <a:cubicBezTo>
                    <a:pt x="653" y="280"/>
                    <a:pt x="652" y="280"/>
                    <a:pt x="650" y="281"/>
                  </a:cubicBezTo>
                  <a:cubicBezTo>
                    <a:pt x="649" y="281"/>
                    <a:pt x="648" y="282"/>
                    <a:pt x="646" y="283"/>
                  </a:cubicBezTo>
                  <a:cubicBezTo>
                    <a:pt x="642" y="285"/>
                    <a:pt x="638" y="287"/>
                    <a:pt x="634" y="289"/>
                  </a:cubicBezTo>
                  <a:cubicBezTo>
                    <a:pt x="626" y="293"/>
                    <a:pt x="620" y="296"/>
                    <a:pt x="616" y="298"/>
                  </a:cubicBezTo>
                  <a:cubicBezTo>
                    <a:pt x="614" y="298"/>
                    <a:pt x="613" y="298"/>
                    <a:pt x="612" y="298"/>
                  </a:cubicBezTo>
                  <a:cubicBezTo>
                    <a:pt x="603" y="297"/>
                    <a:pt x="580" y="293"/>
                    <a:pt x="575" y="282"/>
                  </a:cubicBezTo>
                  <a:cubicBezTo>
                    <a:pt x="575" y="281"/>
                    <a:pt x="575" y="280"/>
                    <a:pt x="575" y="279"/>
                  </a:cubicBezTo>
                  <a:cubicBezTo>
                    <a:pt x="574" y="278"/>
                    <a:pt x="574" y="277"/>
                    <a:pt x="575" y="277"/>
                  </a:cubicBezTo>
                  <a:cubicBezTo>
                    <a:pt x="575" y="276"/>
                    <a:pt x="575" y="275"/>
                    <a:pt x="575" y="275"/>
                  </a:cubicBezTo>
                  <a:cubicBezTo>
                    <a:pt x="575" y="274"/>
                    <a:pt x="576" y="273"/>
                    <a:pt x="576" y="272"/>
                  </a:cubicBezTo>
                  <a:cubicBezTo>
                    <a:pt x="576" y="272"/>
                    <a:pt x="576" y="272"/>
                    <a:pt x="575" y="272"/>
                  </a:cubicBezTo>
                  <a:cubicBezTo>
                    <a:pt x="573" y="269"/>
                    <a:pt x="571" y="265"/>
                    <a:pt x="569" y="262"/>
                  </a:cubicBezTo>
                  <a:cubicBezTo>
                    <a:pt x="568" y="261"/>
                    <a:pt x="568" y="260"/>
                    <a:pt x="568" y="260"/>
                  </a:cubicBezTo>
                  <a:cubicBezTo>
                    <a:pt x="566" y="256"/>
                    <a:pt x="564" y="252"/>
                    <a:pt x="563" y="248"/>
                  </a:cubicBezTo>
                  <a:cubicBezTo>
                    <a:pt x="562" y="247"/>
                    <a:pt x="562" y="246"/>
                    <a:pt x="562" y="246"/>
                  </a:cubicBezTo>
                  <a:cubicBezTo>
                    <a:pt x="561" y="242"/>
                    <a:pt x="560" y="237"/>
                    <a:pt x="559" y="233"/>
                  </a:cubicBezTo>
                  <a:lnTo>
                    <a:pt x="559" y="232"/>
                  </a:lnTo>
                  <a:cubicBezTo>
                    <a:pt x="558" y="227"/>
                    <a:pt x="558" y="223"/>
                    <a:pt x="557" y="219"/>
                  </a:cubicBezTo>
                  <a:cubicBezTo>
                    <a:pt x="557" y="211"/>
                    <a:pt x="557" y="191"/>
                    <a:pt x="566" y="181"/>
                  </a:cubicBezTo>
                  <a:cubicBezTo>
                    <a:pt x="577" y="170"/>
                    <a:pt x="545" y="115"/>
                    <a:pt x="518" y="83"/>
                  </a:cubicBezTo>
                  <a:cubicBezTo>
                    <a:pt x="517" y="81"/>
                    <a:pt x="515" y="80"/>
                    <a:pt x="514" y="78"/>
                  </a:cubicBezTo>
                  <a:cubicBezTo>
                    <a:pt x="514" y="77"/>
                    <a:pt x="513" y="76"/>
                    <a:pt x="512" y="76"/>
                  </a:cubicBezTo>
                  <a:cubicBezTo>
                    <a:pt x="512" y="74"/>
                    <a:pt x="511" y="73"/>
                    <a:pt x="510" y="72"/>
                  </a:cubicBezTo>
                  <a:cubicBezTo>
                    <a:pt x="509" y="71"/>
                    <a:pt x="508" y="69"/>
                    <a:pt x="507" y="68"/>
                  </a:cubicBezTo>
                  <a:cubicBezTo>
                    <a:pt x="506" y="66"/>
                    <a:pt x="506" y="65"/>
                    <a:pt x="505" y="64"/>
                  </a:cubicBezTo>
                  <a:cubicBezTo>
                    <a:pt x="504" y="62"/>
                    <a:pt x="503" y="60"/>
                    <a:pt x="502" y="59"/>
                  </a:cubicBezTo>
                  <a:cubicBezTo>
                    <a:pt x="501" y="57"/>
                    <a:pt x="500" y="56"/>
                    <a:pt x="499" y="54"/>
                  </a:cubicBezTo>
                  <a:cubicBezTo>
                    <a:pt x="498" y="52"/>
                    <a:pt x="497" y="50"/>
                    <a:pt x="496" y="48"/>
                  </a:cubicBezTo>
                  <a:cubicBezTo>
                    <a:pt x="494" y="46"/>
                    <a:pt x="493" y="44"/>
                    <a:pt x="492" y="42"/>
                  </a:cubicBezTo>
                  <a:cubicBezTo>
                    <a:pt x="491" y="40"/>
                    <a:pt x="490" y="38"/>
                    <a:pt x="489" y="36"/>
                  </a:cubicBezTo>
                  <a:cubicBezTo>
                    <a:pt x="488" y="34"/>
                    <a:pt x="486" y="32"/>
                    <a:pt x="485" y="29"/>
                  </a:cubicBezTo>
                  <a:cubicBezTo>
                    <a:pt x="484" y="27"/>
                    <a:pt x="483" y="25"/>
                    <a:pt x="481" y="23"/>
                  </a:cubicBezTo>
                  <a:cubicBezTo>
                    <a:pt x="480" y="20"/>
                    <a:pt x="478" y="17"/>
                    <a:pt x="476" y="14"/>
                  </a:cubicBezTo>
                  <a:cubicBezTo>
                    <a:pt x="476" y="12"/>
                    <a:pt x="475" y="10"/>
                    <a:pt x="474" y="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Gudea" panose="02000000000000000000" pitchFamily="50" charset="0"/>
              </a:endParaRPr>
            </a:p>
          </p:txBody>
        </p:sp>
        <p:sp>
          <p:nvSpPr>
            <p:cNvPr id="768" name="Freeform 107">
              <a:extLst>
                <a:ext uri="{FF2B5EF4-FFF2-40B4-BE49-F238E27FC236}">
                  <a16:creationId xmlns:a16="http://schemas.microsoft.com/office/drawing/2014/main" id="{BEE398F4-E4BD-4ACE-A7D0-F4DC5620F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5950" y="2735651"/>
              <a:ext cx="1879" cy="3758"/>
            </a:xfrm>
            <a:custGeom>
              <a:avLst/>
              <a:gdLst>
                <a:gd name="T0" fmla="*/ 0 w 3"/>
                <a:gd name="T1" fmla="*/ 6 h 7"/>
                <a:gd name="T2" fmla="*/ 1 w 3"/>
                <a:gd name="T3" fmla="*/ 6 h 7"/>
                <a:gd name="T4" fmla="*/ 2 w 3"/>
                <a:gd name="T5" fmla="*/ 0 h 7"/>
                <a:gd name="T6" fmla="*/ 0 w 3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6"/>
                  </a:moveTo>
                  <a:lnTo>
                    <a:pt x="1" y="6"/>
                  </a:lnTo>
                  <a:lnTo>
                    <a:pt x="2" y="0"/>
                  </a:lnTo>
                  <a:cubicBezTo>
                    <a:pt x="1" y="2"/>
                    <a:pt x="1" y="4"/>
                    <a:pt x="0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69" name="Freeform 108">
              <a:extLst>
                <a:ext uri="{FF2B5EF4-FFF2-40B4-BE49-F238E27FC236}">
                  <a16:creationId xmlns:a16="http://schemas.microsoft.com/office/drawing/2014/main" id="{DD664BF9-CD07-4618-9CD1-A71E1320A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1460" y="2540235"/>
              <a:ext cx="95830" cy="118376"/>
            </a:xfrm>
            <a:custGeom>
              <a:avLst/>
              <a:gdLst>
                <a:gd name="T0" fmla="*/ 89 w 223"/>
                <a:gd name="T1" fmla="*/ 234 h 279"/>
                <a:gd name="T2" fmla="*/ 103 w 223"/>
                <a:gd name="T3" fmla="*/ 278 h 279"/>
                <a:gd name="T4" fmla="*/ 112 w 223"/>
                <a:gd name="T5" fmla="*/ 267 h 279"/>
                <a:gd name="T6" fmla="*/ 113 w 223"/>
                <a:gd name="T7" fmla="*/ 266 h 279"/>
                <a:gd name="T8" fmla="*/ 137 w 223"/>
                <a:gd name="T9" fmla="*/ 230 h 279"/>
                <a:gd name="T10" fmla="*/ 137 w 223"/>
                <a:gd name="T11" fmla="*/ 230 h 279"/>
                <a:gd name="T12" fmla="*/ 139 w 223"/>
                <a:gd name="T13" fmla="*/ 226 h 279"/>
                <a:gd name="T14" fmla="*/ 139 w 223"/>
                <a:gd name="T15" fmla="*/ 226 h 279"/>
                <a:gd name="T16" fmla="*/ 140 w 223"/>
                <a:gd name="T17" fmla="*/ 223 h 279"/>
                <a:gd name="T18" fmla="*/ 141 w 223"/>
                <a:gd name="T19" fmla="*/ 222 h 279"/>
                <a:gd name="T20" fmla="*/ 141 w 223"/>
                <a:gd name="T21" fmla="*/ 220 h 279"/>
                <a:gd name="T22" fmla="*/ 168 w 223"/>
                <a:gd name="T23" fmla="*/ 179 h 279"/>
                <a:gd name="T24" fmla="*/ 178 w 223"/>
                <a:gd name="T25" fmla="*/ 181 h 279"/>
                <a:gd name="T26" fmla="*/ 200 w 223"/>
                <a:gd name="T27" fmla="*/ 187 h 279"/>
                <a:gd name="T28" fmla="*/ 222 w 223"/>
                <a:gd name="T29" fmla="*/ 193 h 279"/>
                <a:gd name="T30" fmla="*/ 209 w 223"/>
                <a:gd name="T31" fmla="*/ 154 h 279"/>
                <a:gd name="T32" fmla="*/ 206 w 223"/>
                <a:gd name="T33" fmla="*/ 150 h 279"/>
                <a:gd name="T34" fmla="*/ 157 w 223"/>
                <a:gd name="T35" fmla="*/ 71 h 279"/>
                <a:gd name="T36" fmla="*/ 108 w 223"/>
                <a:gd name="T37" fmla="*/ 34 h 279"/>
                <a:gd name="T38" fmla="*/ 77 w 223"/>
                <a:gd name="T39" fmla="*/ 17 h 279"/>
                <a:gd name="T40" fmla="*/ 49 w 223"/>
                <a:gd name="T41" fmla="*/ 0 h 279"/>
                <a:gd name="T42" fmla="*/ 0 w 223"/>
                <a:gd name="T43" fmla="*/ 12 h 279"/>
                <a:gd name="T44" fmla="*/ 47 w 223"/>
                <a:gd name="T45" fmla="*/ 91 h 279"/>
                <a:gd name="T46" fmla="*/ 95 w 223"/>
                <a:gd name="T47" fmla="*/ 206 h 279"/>
                <a:gd name="T48" fmla="*/ 89 w 223"/>
                <a:gd name="T49" fmla="*/ 23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79">
                  <a:moveTo>
                    <a:pt x="89" y="234"/>
                  </a:moveTo>
                  <a:cubicBezTo>
                    <a:pt x="90" y="252"/>
                    <a:pt x="96" y="269"/>
                    <a:pt x="103" y="278"/>
                  </a:cubicBezTo>
                  <a:cubicBezTo>
                    <a:pt x="106" y="274"/>
                    <a:pt x="109" y="271"/>
                    <a:pt x="112" y="267"/>
                  </a:cubicBezTo>
                  <a:cubicBezTo>
                    <a:pt x="112" y="267"/>
                    <a:pt x="112" y="266"/>
                    <a:pt x="113" y="266"/>
                  </a:cubicBezTo>
                  <a:cubicBezTo>
                    <a:pt x="126" y="249"/>
                    <a:pt x="133" y="237"/>
                    <a:pt x="137" y="230"/>
                  </a:cubicBezTo>
                  <a:lnTo>
                    <a:pt x="137" y="230"/>
                  </a:lnTo>
                  <a:cubicBezTo>
                    <a:pt x="138" y="228"/>
                    <a:pt x="139" y="227"/>
                    <a:pt x="139" y="226"/>
                  </a:cubicBezTo>
                  <a:lnTo>
                    <a:pt x="139" y="226"/>
                  </a:lnTo>
                  <a:cubicBezTo>
                    <a:pt x="140" y="224"/>
                    <a:pt x="140" y="224"/>
                    <a:pt x="140" y="223"/>
                  </a:cubicBezTo>
                  <a:cubicBezTo>
                    <a:pt x="140" y="223"/>
                    <a:pt x="140" y="222"/>
                    <a:pt x="141" y="222"/>
                  </a:cubicBezTo>
                  <a:cubicBezTo>
                    <a:pt x="141" y="221"/>
                    <a:pt x="141" y="221"/>
                    <a:pt x="141" y="220"/>
                  </a:cubicBezTo>
                  <a:cubicBezTo>
                    <a:pt x="141" y="185"/>
                    <a:pt x="158" y="179"/>
                    <a:pt x="168" y="179"/>
                  </a:cubicBezTo>
                  <a:cubicBezTo>
                    <a:pt x="171" y="179"/>
                    <a:pt x="174" y="180"/>
                    <a:pt x="178" y="181"/>
                  </a:cubicBezTo>
                  <a:cubicBezTo>
                    <a:pt x="186" y="183"/>
                    <a:pt x="193" y="185"/>
                    <a:pt x="200" y="187"/>
                  </a:cubicBezTo>
                  <a:cubicBezTo>
                    <a:pt x="209" y="190"/>
                    <a:pt x="217" y="192"/>
                    <a:pt x="222" y="193"/>
                  </a:cubicBezTo>
                  <a:cubicBezTo>
                    <a:pt x="221" y="183"/>
                    <a:pt x="216" y="164"/>
                    <a:pt x="209" y="154"/>
                  </a:cubicBezTo>
                  <a:cubicBezTo>
                    <a:pt x="208" y="152"/>
                    <a:pt x="207" y="151"/>
                    <a:pt x="206" y="150"/>
                  </a:cubicBezTo>
                  <a:cubicBezTo>
                    <a:pt x="194" y="138"/>
                    <a:pt x="166" y="101"/>
                    <a:pt x="157" y="71"/>
                  </a:cubicBezTo>
                  <a:cubicBezTo>
                    <a:pt x="148" y="43"/>
                    <a:pt x="121" y="34"/>
                    <a:pt x="108" y="34"/>
                  </a:cubicBezTo>
                  <a:cubicBezTo>
                    <a:pt x="99" y="34"/>
                    <a:pt x="89" y="26"/>
                    <a:pt x="77" y="17"/>
                  </a:cubicBezTo>
                  <a:cubicBezTo>
                    <a:pt x="68" y="9"/>
                    <a:pt x="56" y="0"/>
                    <a:pt x="49" y="0"/>
                  </a:cubicBezTo>
                  <a:cubicBezTo>
                    <a:pt x="40" y="1"/>
                    <a:pt x="20" y="6"/>
                    <a:pt x="0" y="12"/>
                  </a:cubicBezTo>
                  <a:cubicBezTo>
                    <a:pt x="23" y="55"/>
                    <a:pt x="39" y="82"/>
                    <a:pt x="47" y="91"/>
                  </a:cubicBezTo>
                  <a:cubicBezTo>
                    <a:pt x="47" y="92"/>
                    <a:pt x="121" y="180"/>
                    <a:pt x="95" y="206"/>
                  </a:cubicBezTo>
                  <a:cubicBezTo>
                    <a:pt x="92" y="209"/>
                    <a:pt x="88" y="218"/>
                    <a:pt x="89" y="2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0" name="Freeform 109">
              <a:extLst>
                <a:ext uri="{FF2B5EF4-FFF2-40B4-BE49-F238E27FC236}">
                  <a16:creationId xmlns:a16="http://schemas.microsoft.com/office/drawing/2014/main" id="{BFC885A9-6472-4969-BC95-6D92A8C77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3014" y="2720617"/>
              <a:ext cx="197298" cy="107104"/>
            </a:xfrm>
            <a:custGeom>
              <a:avLst/>
              <a:gdLst>
                <a:gd name="T0" fmla="*/ 462 w 463"/>
                <a:gd name="T1" fmla="*/ 39 h 250"/>
                <a:gd name="T2" fmla="*/ 363 w 463"/>
                <a:gd name="T3" fmla="*/ 1 h 250"/>
                <a:gd name="T4" fmla="*/ 277 w 463"/>
                <a:gd name="T5" fmla="*/ 15 h 250"/>
                <a:gd name="T6" fmla="*/ 156 w 463"/>
                <a:gd name="T7" fmla="*/ 37 h 250"/>
                <a:gd name="T8" fmla="*/ 94 w 463"/>
                <a:gd name="T9" fmla="*/ 33 h 250"/>
                <a:gd name="T10" fmla="*/ 55 w 463"/>
                <a:gd name="T11" fmla="*/ 29 h 250"/>
                <a:gd name="T12" fmla="*/ 38 w 463"/>
                <a:gd name="T13" fmla="*/ 17 h 250"/>
                <a:gd name="T14" fmla="*/ 15 w 463"/>
                <a:gd name="T15" fmla="*/ 0 h 250"/>
                <a:gd name="T16" fmla="*/ 0 w 463"/>
                <a:gd name="T17" fmla="*/ 23 h 250"/>
                <a:gd name="T18" fmla="*/ 40 w 463"/>
                <a:gd name="T19" fmla="*/ 102 h 250"/>
                <a:gd name="T20" fmla="*/ 17 w 463"/>
                <a:gd name="T21" fmla="*/ 115 h 250"/>
                <a:gd name="T22" fmla="*/ 10 w 463"/>
                <a:gd name="T23" fmla="*/ 150 h 250"/>
                <a:gd name="T24" fmla="*/ 9 w 463"/>
                <a:gd name="T25" fmla="*/ 164 h 250"/>
                <a:gd name="T26" fmla="*/ 9 w 463"/>
                <a:gd name="T27" fmla="*/ 166 h 250"/>
                <a:gd name="T28" fmla="*/ 53 w 463"/>
                <a:gd name="T29" fmla="*/ 218 h 250"/>
                <a:gd name="T30" fmla="*/ 63 w 463"/>
                <a:gd name="T31" fmla="*/ 229 h 250"/>
                <a:gd name="T32" fmla="*/ 66 w 463"/>
                <a:gd name="T33" fmla="*/ 233 h 250"/>
                <a:gd name="T34" fmla="*/ 67 w 463"/>
                <a:gd name="T35" fmla="*/ 234 h 250"/>
                <a:gd name="T36" fmla="*/ 80 w 463"/>
                <a:gd name="T37" fmla="*/ 233 h 250"/>
                <a:gd name="T38" fmla="*/ 95 w 463"/>
                <a:gd name="T39" fmla="*/ 232 h 250"/>
                <a:gd name="T40" fmla="*/ 111 w 463"/>
                <a:gd name="T41" fmla="*/ 232 h 250"/>
                <a:gd name="T42" fmla="*/ 167 w 463"/>
                <a:gd name="T43" fmla="*/ 236 h 250"/>
                <a:gd name="T44" fmla="*/ 205 w 463"/>
                <a:gd name="T45" fmla="*/ 245 h 250"/>
                <a:gd name="T46" fmla="*/ 215 w 463"/>
                <a:gd name="T47" fmla="*/ 246 h 250"/>
                <a:gd name="T48" fmla="*/ 224 w 463"/>
                <a:gd name="T49" fmla="*/ 247 h 250"/>
                <a:gd name="T50" fmla="*/ 243 w 463"/>
                <a:gd name="T51" fmla="*/ 249 h 250"/>
                <a:gd name="T52" fmla="*/ 246 w 463"/>
                <a:gd name="T53" fmla="*/ 249 h 250"/>
                <a:gd name="T54" fmla="*/ 266 w 463"/>
                <a:gd name="T55" fmla="*/ 245 h 250"/>
                <a:gd name="T56" fmla="*/ 269 w 463"/>
                <a:gd name="T57" fmla="*/ 239 h 250"/>
                <a:gd name="T58" fmla="*/ 276 w 463"/>
                <a:gd name="T59" fmla="*/ 224 h 250"/>
                <a:gd name="T60" fmla="*/ 285 w 463"/>
                <a:gd name="T61" fmla="*/ 219 h 250"/>
                <a:gd name="T62" fmla="*/ 294 w 463"/>
                <a:gd name="T63" fmla="*/ 216 h 250"/>
                <a:gd name="T64" fmla="*/ 304 w 463"/>
                <a:gd name="T65" fmla="*/ 214 h 250"/>
                <a:gd name="T66" fmla="*/ 309 w 463"/>
                <a:gd name="T67" fmla="*/ 193 h 250"/>
                <a:gd name="T68" fmla="*/ 392 w 463"/>
                <a:gd name="T69" fmla="*/ 193 h 250"/>
                <a:gd name="T70" fmla="*/ 413 w 463"/>
                <a:gd name="T71" fmla="*/ 190 h 250"/>
                <a:gd name="T72" fmla="*/ 381 w 463"/>
                <a:gd name="T73" fmla="*/ 129 h 250"/>
                <a:gd name="T74" fmla="*/ 413 w 463"/>
                <a:gd name="T75" fmla="*/ 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3" h="250">
                  <a:moveTo>
                    <a:pt x="453" y="46"/>
                  </a:moveTo>
                  <a:cubicBezTo>
                    <a:pt x="457" y="45"/>
                    <a:pt x="460" y="42"/>
                    <a:pt x="462" y="39"/>
                  </a:cubicBezTo>
                  <a:cubicBezTo>
                    <a:pt x="437" y="30"/>
                    <a:pt x="423" y="23"/>
                    <a:pt x="419" y="17"/>
                  </a:cubicBezTo>
                  <a:cubicBezTo>
                    <a:pt x="414" y="8"/>
                    <a:pt x="375" y="3"/>
                    <a:pt x="363" y="1"/>
                  </a:cubicBezTo>
                  <a:cubicBezTo>
                    <a:pt x="359" y="1"/>
                    <a:pt x="354" y="1"/>
                    <a:pt x="348" y="1"/>
                  </a:cubicBezTo>
                  <a:cubicBezTo>
                    <a:pt x="320" y="1"/>
                    <a:pt x="287" y="6"/>
                    <a:pt x="277" y="15"/>
                  </a:cubicBezTo>
                  <a:cubicBezTo>
                    <a:pt x="259" y="33"/>
                    <a:pt x="237" y="42"/>
                    <a:pt x="218" y="40"/>
                  </a:cubicBezTo>
                  <a:cubicBezTo>
                    <a:pt x="206" y="38"/>
                    <a:pt x="177" y="37"/>
                    <a:pt x="156" y="37"/>
                  </a:cubicBezTo>
                  <a:cubicBezTo>
                    <a:pt x="144" y="37"/>
                    <a:pt x="140" y="37"/>
                    <a:pt x="138" y="37"/>
                  </a:cubicBezTo>
                  <a:cubicBezTo>
                    <a:pt x="132" y="39"/>
                    <a:pt x="113" y="36"/>
                    <a:pt x="94" y="33"/>
                  </a:cubicBezTo>
                  <a:cubicBezTo>
                    <a:pt x="78" y="30"/>
                    <a:pt x="62" y="27"/>
                    <a:pt x="57" y="28"/>
                  </a:cubicBezTo>
                  <a:lnTo>
                    <a:pt x="55" y="29"/>
                  </a:lnTo>
                  <a:cubicBezTo>
                    <a:pt x="51" y="29"/>
                    <a:pt x="47" y="26"/>
                    <a:pt x="42" y="22"/>
                  </a:cubicBezTo>
                  <a:cubicBezTo>
                    <a:pt x="41" y="20"/>
                    <a:pt x="39" y="19"/>
                    <a:pt x="38" y="17"/>
                  </a:cubicBezTo>
                  <a:cubicBezTo>
                    <a:pt x="31" y="11"/>
                    <a:pt x="24" y="3"/>
                    <a:pt x="15" y="0"/>
                  </a:cubicBezTo>
                  <a:lnTo>
                    <a:pt x="15" y="0"/>
                  </a:lnTo>
                  <a:cubicBezTo>
                    <a:pt x="14" y="2"/>
                    <a:pt x="12" y="4"/>
                    <a:pt x="10" y="5"/>
                  </a:cubicBezTo>
                  <a:cubicBezTo>
                    <a:pt x="4" y="9"/>
                    <a:pt x="1" y="16"/>
                    <a:pt x="0" y="23"/>
                  </a:cubicBezTo>
                  <a:cubicBezTo>
                    <a:pt x="0" y="33"/>
                    <a:pt x="3" y="42"/>
                    <a:pt x="10" y="49"/>
                  </a:cubicBezTo>
                  <a:cubicBezTo>
                    <a:pt x="21" y="58"/>
                    <a:pt x="46" y="88"/>
                    <a:pt x="40" y="102"/>
                  </a:cubicBezTo>
                  <a:cubicBezTo>
                    <a:pt x="39" y="106"/>
                    <a:pt x="35" y="108"/>
                    <a:pt x="30" y="108"/>
                  </a:cubicBezTo>
                  <a:cubicBezTo>
                    <a:pt x="24" y="108"/>
                    <a:pt x="19" y="113"/>
                    <a:pt x="17" y="115"/>
                  </a:cubicBezTo>
                  <a:cubicBezTo>
                    <a:pt x="12" y="121"/>
                    <a:pt x="10" y="128"/>
                    <a:pt x="11" y="132"/>
                  </a:cubicBezTo>
                  <a:cubicBezTo>
                    <a:pt x="11" y="137"/>
                    <a:pt x="11" y="143"/>
                    <a:pt x="10" y="150"/>
                  </a:cubicBezTo>
                  <a:lnTo>
                    <a:pt x="9" y="157"/>
                  </a:lnTo>
                  <a:cubicBezTo>
                    <a:pt x="9" y="159"/>
                    <a:pt x="9" y="162"/>
                    <a:pt x="9" y="164"/>
                  </a:cubicBezTo>
                  <a:cubicBezTo>
                    <a:pt x="9" y="165"/>
                    <a:pt x="9" y="166"/>
                    <a:pt x="9" y="166"/>
                  </a:cubicBezTo>
                  <a:lnTo>
                    <a:pt x="9" y="166"/>
                  </a:lnTo>
                  <a:lnTo>
                    <a:pt x="11" y="168"/>
                  </a:lnTo>
                  <a:cubicBezTo>
                    <a:pt x="46" y="202"/>
                    <a:pt x="52" y="212"/>
                    <a:pt x="53" y="218"/>
                  </a:cubicBezTo>
                  <a:cubicBezTo>
                    <a:pt x="53" y="220"/>
                    <a:pt x="56" y="223"/>
                    <a:pt x="59" y="225"/>
                  </a:cubicBezTo>
                  <a:cubicBezTo>
                    <a:pt x="60" y="226"/>
                    <a:pt x="61" y="227"/>
                    <a:pt x="63" y="229"/>
                  </a:cubicBezTo>
                  <a:cubicBezTo>
                    <a:pt x="63" y="229"/>
                    <a:pt x="63" y="229"/>
                    <a:pt x="64" y="230"/>
                  </a:cubicBezTo>
                  <a:cubicBezTo>
                    <a:pt x="65" y="231"/>
                    <a:pt x="65" y="232"/>
                    <a:pt x="66" y="233"/>
                  </a:cubicBezTo>
                  <a:lnTo>
                    <a:pt x="66" y="234"/>
                  </a:lnTo>
                  <a:cubicBezTo>
                    <a:pt x="67" y="234"/>
                    <a:pt x="67" y="234"/>
                    <a:pt x="67" y="234"/>
                  </a:cubicBezTo>
                  <a:cubicBezTo>
                    <a:pt x="70" y="234"/>
                    <a:pt x="74" y="233"/>
                    <a:pt x="78" y="233"/>
                  </a:cubicBezTo>
                  <a:cubicBezTo>
                    <a:pt x="79" y="233"/>
                    <a:pt x="79" y="233"/>
                    <a:pt x="80" y="233"/>
                  </a:cubicBezTo>
                  <a:cubicBezTo>
                    <a:pt x="84" y="233"/>
                    <a:pt x="88" y="233"/>
                    <a:pt x="93" y="232"/>
                  </a:cubicBezTo>
                  <a:cubicBezTo>
                    <a:pt x="94" y="232"/>
                    <a:pt x="94" y="232"/>
                    <a:pt x="95" y="232"/>
                  </a:cubicBezTo>
                  <a:cubicBezTo>
                    <a:pt x="100" y="232"/>
                    <a:pt x="104" y="232"/>
                    <a:pt x="109" y="232"/>
                  </a:cubicBezTo>
                  <a:cubicBezTo>
                    <a:pt x="110" y="232"/>
                    <a:pt x="110" y="232"/>
                    <a:pt x="111" y="232"/>
                  </a:cubicBezTo>
                  <a:cubicBezTo>
                    <a:pt x="116" y="232"/>
                    <a:pt x="121" y="231"/>
                    <a:pt x="126" y="231"/>
                  </a:cubicBezTo>
                  <a:cubicBezTo>
                    <a:pt x="154" y="231"/>
                    <a:pt x="163" y="234"/>
                    <a:pt x="167" y="236"/>
                  </a:cubicBezTo>
                  <a:cubicBezTo>
                    <a:pt x="169" y="237"/>
                    <a:pt x="171" y="238"/>
                    <a:pt x="174" y="239"/>
                  </a:cubicBezTo>
                  <a:cubicBezTo>
                    <a:pt x="182" y="241"/>
                    <a:pt x="193" y="243"/>
                    <a:pt x="205" y="245"/>
                  </a:cubicBezTo>
                  <a:lnTo>
                    <a:pt x="205" y="245"/>
                  </a:lnTo>
                  <a:cubicBezTo>
                    <a:pt x="208" y="245"/>
                    <a:pt x="212" y="246"/>
                    <a:pt x="215" y="246"/>
                  </a:cubicBezTo>
                  <a:cubicBezTo>
                    <a:pt x="215" y="246"/>
                    <a:pt x="216" y="246"/>
                    <a:pt x="217" y="246"/>
                  </a:cubicBezTo>
                  <a:cubicBezTo>
                    <a:pt x="219" y="246"/>
                    <a:pt x="222" y="247"/>
                    <a:pt x="224" y="247"/>
                  </a:cubicBezTo>
                  <a:cubicBezTo>
                    <a:pt x="226" y="247"/>
                    <a:pt x="227" y="247"/>
                    <a:pt x="228" y="247"/>
                  </a:cubicBezTo>
                  <a:cubicBezTo>
                    <a:pt x="234" y="248"/>
                    <a:pt x="239" y="248"/>
                    <a:pt x="243" y="249"/>
                  </a:cubicBezTo>
                  <a:cubicBezTo>
                    <a:pt x="244" y="249"/>
                    <a:pt x="245" y="249"/>
                    <a:pt x="246" y="249"/>
                  </a:cubicBezTo>
                  <a:lnTo>
                    <a:pt x="246" y="249"/>
                  </a:lnTo>
                  <a:lnTo>
                    <a:pt x="246" y="249"/>
                  </a:lnTo>
                  <a:cubicBezTo>
                    <a:pt x="255" y="249"/>
                    <a:pt x="262" y="247"/>
                    <a:pt x="266" y="245"/>
                  </a:cubicBezTo>
                  <a:cubicBezTo>
                    <a:pt x="268" y="244"/>
                    <a:pt x="269" y="243"/>
                    <a:pt x="269" y="242"/>
                  </a:cubicBezTo>
                  <a:cubicBezTo>
                    <a:pt x="270" y="242"/>
                    <a:pt x="270" y="241"/>
                    <a:pt x="269" y="239"/>
                  </a:cubicBezTo>
                  <a:cubicBezTo>
                    <a:pt x="268" y="236"/>
                    <a:pt x="268" y="232"/>
                    <a:pt x="270" y="229"/>
                  </a:cubicBezTo>
                  <a:cubicBezTo>
                    <a:pt x="272" y="227"/>
                    <a:pt x="274" y="225"/>
                    <a:pt x="276" y="224"/>
                  </a:cubicBezTo>
                  <a:cubicBezTo>
                    <a:pt x="276" y="223"/>
                    <a:pt x="277" y="223"/>
                    <a:pt x="277" y="223"/>
                  </a:cubicBezTo>
                  <a:cubicBezTo>
                    <a:pt x="280" y="221"/>
                    <a:pt x="282" y="220"/>
                    <a:pt x="285" y="219"/>
                  </a:cubicBezTo>
                  <a:lnTo>
                    <a:pt x="286" y="219"/>
                  </a:lnTo>
                  <a:cubicBezTo>
                    <a:pt x="289" y="218"/>
                    <a:pt x="292" y="217"/>
                    <a:pt x="294" y="216"/>
                  </a:cubicBezTo>
                  <a:cubicBezTo>
                    <a:pt x="295" y="216"/>
                    <a:pt x="295" y="216"/>
                    <a:pt x="296" y="216"/>
                  </a:cubicBezTo>
                  <a:cubicBezTo>
                    <a:pt x="299" y="215"/>
                    <a:pt x="302" y="215"/>
                    <a:pt x="304" y="214"/>
                  </a:cubicBezTo>
                  <a:lnTo>
                    <a:pt x="304" y="214"/>
                  </a:lnTo>
                  <a:cubicBezTo>
                    <a:pt x="302" y="205"/>
                    <a:pt x="301" y="196"/>
                    <a:pt x="309" y="193"/>
                  </a:cubicBezTo>
                  <a:cubicBezTo>
                    <a:pt x="315" y="191"/>
                    <a:pt x="336" y="187"/>
                    <a:pt x="356" y="187"/>
                  </a:cubicBezTo>
                  <a:cubicBezTo>
                    <a:pt x="372" y="187"/>
                    <a:pt x="384" y="189"/>
                    <a:pt x="392" y="193"/>
                  </a:cubicBezTo>
                  <a:cubicBezTo>
                    <a:pt x="394" y="194"/>
                    <a:pt x="396" y="195"/>
                    <a:pt x="398" y="195"/>
                  </a:cubicBezTo>
                  <a:cubicBezTo>
                    <a:pt x="402" y="195"/>
                    <a:pt x="407" y="193"/>
                    <a:pt x="413" y="190"/>
                  </a:cubicBezTo>
                  <a:cubicBezTo>
                    <a:pt x="410" y="182"/>
                    <a:pt x="409" y="181"/>
                    <a:pt x="408" y="181"/>
                  </a:cubicBezTo>
                  <a:cubicBezTo>
                    <a:pt x="394" y="178"/>
                    <a:pt x="382" y="145"/>
                    <a:pt x="381" y="129"/>
                  </a:cubicBezTo>
                  <a:cubicBezTo>
                    <a:pt x="381" y="116"/>
                    <a:pt x="388" y="112"/>
                    <a:pt x="392" y="111"/>
                  </a:cubicBezTo>
                  <a:cubicBezTo>
                    <a:pt x="397" y="110"/>
                    <a:pt x="406" y="97"/>
                    <a:pt x="413" y="87"/>
                  </a:cubicBezTo>
                  <a:cubicBezTo>
                    <a:pt x="424" y="70"/>
                    <a:pt x="437" y="51"/>
                    <a:pt x="453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1" name="Freeform 110">
              <a:extLst>
                <a:ext uri="{FF2B5EF4-FFF2-40B4-BE49-F238E27FC236}">
                  <a16:creationId xmlns:a16="http://schemas.microsoft.com/office/drawing/2014/main" id="{AE6B1028-59A5-4AC2-A7A9-B4E927065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4766" y="2790143"/>
              <a:ext cx="84555" cy="56369"/>
            </a:xfrm>
            <a:custGeom>
              <a:avLst/>
              <a:gdLst>
                <a:gd name="T0" fmla="*/ 61 w 197"/>
                <a:gd name="T1" fmla="*/ 132 h 134"/>
                <a:gd name="T2" fmla="*/ 65 w 197"/>
                <a:gd name="T3" fmla="*/ 132 h 134"/>
                <a:gd name="T4" fmla="*/ 69 w 197"/>
                <a:gd name="T5" fmla="*/ 132 h 134"/>
                <a:gd name="T6" fmla="*/ 71 w 197"/>
                <a:gd name="T7" fmla="*/ 132 h 134"/>
                <a:gd name="T8" fmla="*/ 79 w 197"/>
                <a:gd name="T9" fmla="*/ 131 h 134"/>
                <a:gd name="T10" fmla="*/ 82 w 197"/>
                <a:gd name="T11" fmla="*/ 131 h 134"/>
                <a:gd name="T12" fmla="*/ 92 w 197"/>
                <a:gd name="T13" fmla="*/ 130 h 134"/>
                <a:gd name="T14" fmla="*/ 92 w 197"/>
                <a:gd name="T15" fmla="*/ 130 h 134"/>
                <a:gd name="T16" fmla="*/ 108 w 197"/>
                <a:gd name="T17" fmla="*/ 120 h 134"/>
                <a:gd name="T18" fmla="*/ 111 w 197"/>
                <a:gd name="T19" fmla="*/ 116 h 134"/>
                <a:gd name="T20" fmla="*/ 126 w 197"/>
                <a:gd name="T21" fmla="*/ 107 h 134"/>
                <a:gd name="T22" fmla="*/ 132 w 197"/>
                <a:gd name="T23" fmla="*/ 108 h 134"/>
                <a:gd name="T24" fmla="*/ 196 w 197"/>
                <a:gd name="T25" fmla="*/ 77 h 134"/>
                <a:gd name="T26" fmla="*/ 191 w 197"/>
                <a:gd name="T27" fmla="*/ 71 h 134"/>
                <a:gd name="T28" fmla="*/ 181 w 197"/>
                <a:gd name="T29" fmla="*/ 57 h 134"/>
                <a:gd name="T30" fmla="*/ 143 w 197"/>
                <a:gd name="T31" fmla="*/ 13 h 134"/>
                <a:gd name="T32" fmla="*/ 140 w 197"/>
                <a:gd name="T33" fmla="*/ 11 h 134"/>
                <a:gd name="T34" fmla="*/ 137 w 197"/>
                <a:gd name="T35" fmla="*/ 2 h 134"/>
                <a:gd name="T36" fmla="*/ 137 w 197"/>
                <a:gd name="T37" fmla="*/ 0 h 134"/>
                <a:gd name="T38" fmla="*/ 135 w 197"/>
                <a:gd name="T39" fmla="*/ 0 h 134"/>
                <a:gd name="T40" fmla="*/ 131 w 197"/>
                <a:gd name="T41" fmla="*/ 0 h 134"/>
                <a:gd name="T42" fmla="*/ 125 w 197"/>
                <a:gd name="T43" fmla="*/ 2 h 134"/>
                <a:gd name="T44" fmla="*/ 121 w 197"/>
                <a:gd name="T45" fmla="*/ 2 h 134"/>
                <a:gd name="T46" fmla="*/ 114 w 197"/>
                <a:gd name="T47" fmla="*/ 3 h 134"/>
                <a:gd name="T48" fmla="*/ 110 w 197"/>
                <a:gd name="T49" fmla="*/ 4 h 134"/>
                <a:gd name="T50" fmla="*/ 104 w 197"/>
                <a:gd name="T51" fmla="*/ 5 h 134"/>
                <a:gd name="T52" fmla="*/ 99 w 197"/>
                <a:gd name="T53" fmla="*/ 6 h 134"/>
                <a:gd name="T54" fmla="*/ 93 w 197"/>
                <a:gd name="T55" fmla="*/ 7 h 134"/>
                <a:gd name="T56" fmla="*/ 88 w 197"/>
                <a:gd name="T57" fmla="*/ 8 h 134"/>
                <a:gd name="T58" fmla="*/ 82 w 197"/>
                <a:gd name="T59" fmla="*/ 9 h 134"/>
                <a:gd name="T60" fmla="*/ 78 w 197"/>
                <a:gd name="T61" fmla="*/ 10 h 134"/>
                <a:gd name="T62" fmla="*/ 72 w 197"/>
                <a:gd name="T63" fmla="*/ 11 h 134"/>
                <a:gd name="T64" fmla="*/ 67 w 197"/>
                <a:gd name="T65" fmla="*/ 12 h 134"/>
                <a:gd name="T66" fmla="*/ 63 w 197"/>
                <a:gd name="T67" fmla="*/ 13 h 134"/>
                <a:gd name="T68" fmla="*/ 57 w 197"/>
                <a:gd name="T69" fmla="*/ 14 h 134"/>
                <a:gd name="T70" fmla="*/ 53 w 197"/>
                <a:gd name="T71" fmla="*/ 14 h 134"/>
                <a:gd name="T72" fmla="*/ 48 w 197"/>
                <a:gd name="T73" fmla="*/ 16 h 134"/>
                <a:gd name="T74" fmla="*/ 44 w 197"/>
                <a:gd name="T75" fmla="*/ 16 h 134"/>
                <a:gd name="T76" fmla="*/ 39 w 197"/>
                <a:gd name="T77" fmla="*/ 17 h 134"/>
                <a:gd name="T78" fmla="*/ 37 w 197"/>
                <a:gd name="T79" fmla="*/ 18 h 134"/>
                <a:gd name="T80" fmla="*/ 32 w 197"/>
                <a:gd name="T81" fmla="*/ 19 h 134"/>
                <a:gd name="T82" fmla="*/ 31 w 197"/>
                <a:gd name="T83" fmla="*/ 19 h 134"/>
                <a:gd name="T84" fmla="*/ 16 w 197"/>
                <a:gd name="T85" fmla="*/ 22 h 134"/>
                <a:gd name="T86" fmla="*/ 13 w 197"/>
                <a:gd name="T87" fmla="*/ 23 h 134"/>
                <a:gd name="T88" fmla="*/ 11 w 197"/>
                <a:gd name="T89" fmla="*/ 23 h 134"/>
                <a:gd name="T90" fmla="*/ 5 w 197"/>
                <a:gd name="T91" fmla="*/ 91 h 134"/>
                <a:gd name="T92" fmla="*/ 44 w 197"/>
                <a:gd name="T93" fmla="*/ 133 h 134"/>
                <a:gd name="T94" fmla="*/ 61 w 197"/>
                <a:gd name="T95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" h="134">
                  <a:moveTo>
                    <a:pt x="61" y="132"/>
                  </a:moveTo>
                  <a:lnTo>
                    <a:pt x="65" y="132"/>
                  </a:lnTo>
                  <a:lnTo>
                    <a:pt x="69" y="132"/>
                  </a:lnTo>
                  <a:cubicBezTo>
                    <a:pt x="70" y="132"/>
                    <a:pt x="70" y="132"/>
                    <a:pt x="71" y="132"/>
                  </a:cubicBezTo>
                  <a:cubicBezTo>
                    <a:pt x="74" y="132"/>
                    <a:pt x="76" y="131"/>
                    <a:pt x="79" y="131"/>
                  </a:cubicBezTo>
                  <a:lnTo>
                    <a:pt x="82" y="131"/>
                  </a:lnTo>
                  <a:cubicBezTo>
                    <a:pt x="86" y="131"/>
                    <a:pt x="89" y="130"/>
                    <a:pt x="92" y="130"/>
                  </a:cubicBezTo>
                  <a:lnTo>
                    <a:pt x="92" y="130"/>
                  </a:lnTo>
                  <a:cubicBezTo>
                    <a:pt x="99" y="128"/>
                    <a:pt x="104" y="124"/>
                    <a:pt x="108" y="120"/>
                  </a:cubicBezTo>
                  <a:cubicBezTo>
                    <a:pt x="109" y="119"/>
                    <a:pt x="110" y="118"/>
                    <a:pt x="111" y="116"/>
                  </a:cubicBezTo>
                  <a:cubicBezTo>
                    <a:pt x="116" y="111"/>
                    <a:pt x="120" y="107"/>
                    <a:pt x="126" y="107"/>
                  </a:cubicBezTo>
                  <a:cubicBezTo>
                    <a:pt x="128" y="107"/>
                    <a:pt x="130" y="107"/>
                    <a:pt x="132" y="108"/>
                  </a:cubicBezTo>
                  <a:cubicBezTo>
                    <a:pt x="147" y="108"/>
                    <a:pt x="191" y="84"/>
                    <a:pt x="196" y="77"/>
                  </a:cubicBezTo>
                  <a:cubicBezTo>
                    <a:pt x="196" y="75"/>
                    <a:pt x="193" y="72"/>
                    <a:pt x="191" y="71"/>
                  </a:cubicBezTo>
                  <a:cubicBezTo>
                    <a:pt x="187" y="68"/>
                    <a:pt x="182" y="63"/>
                    <a:pt x="181" y="57"/>
                  </a:cubicBezTo>
                  <a:cubicBezTo>
                    <a:pt x="181" y="55"/>
                    <a:pt x="177" y="47"/>
                    <a:pt x="143" y="13"/>
                  </a:cubicBezTo>
                  <a:lnTo>
                    <a:pt x="140" y="11"/>
                  </a:lnTo>
                  <a:cubicBezTo>
                    <a:pt x="138" y="8"/>
                    <a:pt x="137" y="5"/>
                    <a:pt x="137" y="2"/>
                  </a:cubicBezTo>
                  <a:cubicBezTo>
                    <a:pt x="137" y="1"/>
                    <a:pt x="137" y="0"/>
                    <a:pt x="137" y="0"/>
                  </a:cubicBezTo>
                  <a:cubicBezTo>
                    <a:pt x="136" y="0"/>
                    <a:pt x="136" y="0"/>
                    <a:pt x="135" y="0"/>
                  </a:cubicBezTo>
                  <a:cubicBezTo>
                    <a:pt x="134" y="0"/>
                    <a:pt x="133" y="0"/>
                    <a:pt x="131" y="0"/>
                  </a:cubicBezTo>
                  <a:cubicBezTo>
                    <a:pt x="129" y="1"/>
                    <a:pt x="127" y="1"/>
                    <a:pt x="125" y="2"/>
                  </a:cubicBezTo>
                  <a:cubicBezTo>
                    <a:pt x="123" y="2"/>
                    <a:pt x="122" y="2"/>
                    <a:pt x="121" y="2"/>
                  </a:cubicBezTo>
                  <a:cubicBezTo>
                    <a:pt x="119" y="3"/>
                    <a:pt x="117" y="3"/>
                    <a:pt x="114" y="3"/>
                  </a:cubicBezTo>
                  <a:cubicBezTo>
                    <a:pt x="113" y="4"/>
                    <a:pt x="111" y="4"/>
                    <a:pt x="110" y="4"/>
                  </a:cubicBezTo>
                  <a:cubicBezTo>
                    <a:pt x="108" y="4"/>
                    <a:pt x="106" y="5"/>
                    <a:pt x="104" y="5"/>
                  </a:cubicBezTo>
                  <a:cubicBezTo>
                    <a:pt x="102" y="5"/>
                    <a:pt x="100" y="6"/>
                    <a:pt x="99" y="6"/>
                  </a:cubicBezTo>
                  <a:cubicBezTo>
                    <a:pt x="97" y="6"/>
                    <a:pt x="95" y="7"/>
                    <a:pt x="93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6" y="8"/>
                    <a:pt x="84" y="9"/>
                    <a:pt x="82" y="9"/>
                  </a:cubicBezTo>
                  <a:cubicBezTo>
                    <a:pt x="81" y="9"/>
                    <a:pt x="79" y="10"/>
                    <a:pt x="78" y="10"/>
                  </a:cubicBezTo>
                  <a:cubicBezTo>
                    <a:pt x="76" y="10"/>
                    <a:pt x="74" y="11"/>
                    <a:pt x="72" y="11"/>
                  </a:cubicBezTo>
                  <a:cubicBezTo>
                    <a:pt x="70" y="11"/>
                    <a:pt x="69" y="12"/>
                    <a:pt x="67" y="12"/>
                  </a:cubicBezTo>
                  <a:cubicBezTo>
                    <a:pt x="65" y="12"/>
                    <a:pt x="64" y="12"/>
                    <a:pt x="63" y="13"/>
                  </a:cubicBezTo>
                  <a:cubicBezTo>
                    <a:pt x="61" y="13"/>
                    <a:pt x="59" y="13"/>
                    <a:pt x="57" y="14"/>
                  </a:cubicBezTo>
                  <a:cubicBezTo>
                    <a:pt x="56" y="14"/>
                    <a:pt x="55" y="14"/>
                    <a:pt x="53" y="14"/>
                  </a:cubicBezTo>
                  <a:cubicBezTo>
                    <a:pt x="52" y="15"/>
                    <a:pt x="50" y="15"/>
                    <a:pt x="48" y="16"/>
                  </a:cubicBezTo>
                  <a:cubicBezTo>
                    <a:pt x="47" y="16"/>
                    <a:pt x="46" y="16"/>
                    <a:pt x="44" y="16"/>
                  </a:cubicBezTo>
                  <a:cubicBezTo>
                    <a:pt x="43" y="17"/>
                    <a:pt x="41" y="17"/>
                    <a:pt x="39" y="17"/>
                  </a:cubicBezTo>
                  <a:cubicBezTo>
                    <a:pt x="39" y="17"/>
                    <a:pt x="38" y="17"/>
                    <a:pt x="37" y="18"/>
                  </a:cubicBezTo>
                  <a:cubicBezTo>
                    <a:pt x="35" y="18"/>
                    <a:pt x="33" y="18"/>
                    <a:pt x="32" y="19"/>
                  </a:cubicBezTo>
                  <a:lnTo>
                    <a:pt x="31" y="19"/>
                  </a:lnTo>
                  <a:cubicBezTo>
                    <a:pt x="25" y="20"/>
                    <a:pt x="19" y="21"/>
                    <a:pt x="16" y="22"/>
                  </a:cubicBezTo>
                  <a:cubicBezTo>
                    <a:pt x="14" y="22"/>
                    <a:pt x="13" y="23"/>
                    <a:pt x="13" y="23"/>
                  </a:cubicBezTo>
                  <a:lnTo>
                    <a:pt x="11" y="23"/>
                  </a:lnTo>
                  <a:cubicBezTo>
                    <a:pt x="4" y="46"/>
                    <a:pt x="0" y="76"/>
                    <a:pt x="5" y="91"/>
                  </a:cubicBezTo>
                  <a:cubicBezTo>
                    <a:pt x="9" y="106"/>
                    <a:pt x="22" y="117"/>
                    <a:pt x="44" y="133"/>
                  </a:cubicBezTo>
                  <a:cubicBezTo>
                    <a:pt x="49" y="132"/>
                    <a:pt x="55" y="132"/>
                    <a:pt x="61" y="1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2" name="Freeform 111">
              <a:extLst>
                <a:ext uri="{FF2B5EF4-FFF2-40B4-BE49-F238E27FC236}">
                  <a16:creationId xmlns:a16="http://schemas.microsoft.com/office/drawing/2014/main" id="{256AF0D8-C934-4190-B271-B42A75A71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1136" y="2374883"/>
              <a:ext cx="574983" cy="328826"/>
            </a:xfrm>
            <a:custGeom>
              <a:avLst/>
              <a:gdLst>
                <a:gd name="T0" fmla="*/ 880 w 1349"/>
                <a:gd name="T1" fmla="*/ 7 h 770"/>
                <a:gd name="T2" fmla="*/ 824 w 1349"/>
                <a:gd name="T3" fmla="*/ 3 h 770"/>
                <a:gd name="T4" fmla="*/ 765 w 1349"/>
                <a:gd name="T5" fmla="*/ 11 h 770"/>
                <a:gd name="T6" fmla="*/ 727 w 1349"/>
                <a:gd name="T7" fmla="*/ 23 h 770"/>
                <a:gd name="T8" fmla="*/ 718 w 1349"/>
                <a:gd name="T9" fmla="*/ 20 h 770"/>
                <a:gd name="T10" fmla="*/ 712 w 1349"/>
                <a:gd name="T11" fmla="*/ 17 h 770"/>
                <a:gd name="T12" fmla="*/ 702 w 1349"/>
                <a:gd name="T13" fmla="*/ 20 h 770"/>
                <a:gd name="T14" fmla="*/ 691 w 1349"/>
                <a:gd name="T15" fmla="*/ 22 h 770"/>
                <a:gd name="T16" fmla="*/ 682 w 1349"/>
                <a:gd name="T17" fmla="*/ 23 h 770"/>
                <a:gd name="T18" fmla="*/ 673 w 1349"/>
                <a:gd name="T19" fmla="*/ 24 h 770"/>
                <a:gd name="T20" fmla="*/ 627 w 1349"/>
                <a:gd name="T21" fmla="*/ 69 h 770"/>
                <a:gd name="T22" fmla="*/ 567 w 1349"/>
                <a:gd name="T23" fmla="*/ 90 h 770"/>
                <a:gd name="T24" fmla="*/ 490 w 1349"/>
                <a:gd name="T25" fmla="*/ 78 h 770"/>
                <a:gd name="T26" fmla="*/ 443 w 1349"/>
                <a:gd name="T27" fmla="*/ 72 h 770"/>
                <a:gd name="T28" fmla="*/ 379 w 1349"/>
                <a:gd name="T29" fmla="*/ 66 h 770"/>
                <a:gd name="T30" fmla="*/ 354 w 1349"/>
                <a:gd name="T31" fmla="*/ 65 h 770"/>
                <a:gd name="T32" fmla="*/ 185 w 1349"/>
                <a:gd name="T33" fmla="*/ 41 h 770"/>
                <a:gd name="T34" fmla="*/ 109 w 1349"/>
                <a:gd name="T35" fmla="*/ 80 h 770"/>
                <a:gd name="T36" fmla="*/ 139 w 1349"/>
                <a:gd name="T37" fmla="*/ 164 h 770"/>
                <a:gd name="T38" fmla="*/ 102 w 1349"/>
                <a:gd name="T39" fmla="*/ 204 h 770"/>
                <a:gd name="T40" fmla="*/ 34 w 1349"/>
                <a:gd name="T41" fmla="*/ 290 h 770"/>
                <a:gd name="T42" fmla="*/ 30 w 1349"/>
                <a:gd name="T43" fmla="*/ 413 h 770"/>
                <a:gd name="T44" fmla="*/ 104 w 1349"/>
                <a:gd name="T45" fmla="*/ 425 h 770"/>
                <a:gd name="T46" fmla="*/ 201 w 1349"/>
                <a:gd name="T47" fmla="*/ 449 h 770"/>
                <a:gd name="T48" fmla="*/ 254 w 1349"/>
                <a:gd name="T49" fmla="*/ 432 h 770"/>
                <a:gd name="T50" fmla="*/ 399 w 1349"/>
                <a:gd name="T51" fmla="*/ 379 h 770"/>
                <a:gd name="T52" fmla="*/ 520 w 1349"/>
                <a:gd name="T53" fmla="*/ 457 h 770"/>
                <a:gd name="T54" fmla="*/ 575 w 1349"/>
                <a:gd name="T55" fmla="*/ 595 h 770"/>
                <a:gd name="T56" fmla="*/ 520 w 1349"/>
                <a:gd name="T57" fmla="*/ 581 h 770"/>
                <a:gd name="T58" fmla="*/ 458 w 1349"/>
                <a:gd name="T59" fmla="*/ 684 h 770"/>
                <a:gd name="T60" fmla="*/ 501 w 1349"/>
                <a:gd name="T61" fmla="*/ 684 h 770"/>
                <a:gd name="T62" fmla="*/ 572 w 1349"/>
                <a:gd name="T63" fmla="*/ 647 h 770"/>
                <a:gd name="T64" fmla="*/ 653 w 1349"/>
                <a:gd name="T65" fmla="*/ 559 h 770"/>
                <a:gd name="T66" fmla="*/ 740 w 1349"/>
                <a:gd name="T67" fmla="*/ 547 h 770"/>
                <a:gd name="T68" fmla="*/ 745 w 1349"/>
                <a:gd name="T69" fmla="*/ 593 h 770"/>
                <a:gd name="T70" fmla="*/ 812 w 1349"/>
                <a:gd name="T71" fmla="*/ 603 h 770"/>
                <a:gd name="T72" fmla="*/ 777 w 1349"/>
                <a:gd name="T73" fmla="*/ 677 h 770"/>
                <a:gd name="T74" fmla="*/ 856 w 1349"/>
                <a:gd name="T75" fmla="*/ 748 h 770"/>
                <a:gd name="T76" fmla="*/ 908 w 1349"/>
                <a:gd name="T77" fmla="*/ 751 h 770"/>
                <a:gd name="T78" fmla="*/ 1036 w 1349"/>
                <a:gd name="T79" fmla="*/ 708 h 770"/>
                <a:gd name="T80" fmla="*/ 1082 w 1349"/>
                <a:gd name="T81" fmla="*/ 706 h 770"/>
                <a:gd name="T82" fmla="*/ 1010 w 1349"/>
                <a:gd name="T83" fmla="*/ 695 h 770"/>
                <a:gd name="T84" fmla="*/ 1043 w 1349"/>
                <a:gd name="T85" fmla="*/ 560 h 770"/>
                <a:gd name="T86" fmla="*/ 1195 w 1349"/>
                <a:gd name="T87" fmla="*/ 512 h 770"/>
                <a:gd name="T88" fmla="*/ 1193 w 1349"/>
                <a:gd name="T89" fmla="*/ 497 h 770"/>
                <a:gd name="T90" fmla="*/ 1195 w 1349"/>
                <a:gd name="T91" fmla="*/ 483 h 770"/>
                <a:gd name="T92" fmla="*/ 1264 w 1349"/>
                <a:gd name="T93" fmla="*/ 437 h 770"/>
                <a:gd name="T94" fmla="*/ 1321 w 1349"/>
                <a:gd name="T95" fmla="*/ 441 h 770"/>
                <a:gd name="T96" fmla="*/ 1328 w 1349"/>
                <a:gd name="T97" fmla="*/ 392 h 770"/>
                <a:gd name="T98" fmla="*/ 1334 w 1349"/>
                <a:gd name="T99" fmla="*/ 356 h 770"/>
                <a:gd name="T100" fmla="*/ 1326 w 1349"/>
                <a:gd name="T101" fmla="*/ 329 h 770"/>
                <a:gd name="T102" fmla="*/ 1328 w 1349"/>
                <a:gd name="T103" fmla="*/ 285 h 770"/>
                <a:gd name="T104" fmla="*/ 1243 w 1349"/>
                <a:gd name="T105" fmla="*/ 258 h 770"/>
                <a:gd name="T106" fmla="*/ 1162 w 1349"/>
                <a:gd name="T107" fmla="*/ 227 h 770"/>
                <a:gd name="T108" fmla="*/ 1110 w 1349"/>
                <a:gd name="T109" fmla="*/ 211 h 770"/>
                <a:gd name="T110" fmla="*/ 1054 w 1349"/>
                <a:gd name="T111" fmla="*/ 207 h 770"/>
                <a:gd name="T112" fmla="*/ 1019 w 1349"/>
                <a:gd name="T113" fmla="*/ 200 h 770"/>
                <a:gd name="T114" fmla="*/ 996 w 1349"/>
                <a:gd name="T115" fmla="*/ 175 h 770"/>
                <a:gd name="T116" fmla="*/ 906 w 1349"/>
                <a:gd name="T117" fmla="*/ 107 h 770"/>
                <a:gd name="T118" fmla="*/ 891 w 1349"/>
                <a:gd name="T119" fmla="*/ 49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9" h="770">
                  <a:moveTo>
                    <a:pt x="891" y="49"/>
                  </a:moveTo>
                  <a:cubicBezTo>
                    <a:pt x="891" y="46"/>
                    <a:pt x="891" y="42"/>
                    <a:pt x="890" y="39"/>
                  </a:cubicBezTo>
                  <a:cubicBezTo>
                    <a:pt x="889" y="27"/>
                    <a:pt x="884" y="15"/>
                    <a:pt x="880" y="7"/>
                  </a:cubicBezTo>
                  <a:cubicBezTo>
                    <a:pt x="878" y="5"/>
                    <a:pt x="872" y="2"/>
                    <a:pt x="861" y="0"/>
                  </a:cubicBezTo>
                  <a:cubicBezTo>
                    <a:pt x="858" y="0"/>
                    <a:pt x="854" y="0"/>
                    <a:pt x="849" y="0"/>
                  </a:cubicBezTo>
                  <a:cubicBezTo>
                    <a:pt x="838" y="0"/>
                    <a:pt x="828" y="1"/>
                    <a:pt x="824" y="3"/>
                  </a:cubicBezTo>
                  <a:cubicBezTo>
                    <a:pt x="818" y="6"/>
                    <a:pt x="809" y="5"/>
                    <a:pt x="798" y="4"/>
                  </a:cubicBezTo>
                  <a:cubicBezTo>
                    <a:pt x="788" y="3"/>
                    <a:pt x="778" y="2"/>
                    <a:pt x="774" y="4"/>
                  </a:cubicBezTo>
                  <a:cubicBezTo>
                    <a:pt x="771" y="6"/>
                    <a:pt x="768" y="9"/>
                    <a:pt x="765" y="11"/>
                  </a:cubicBezTo>
                  <a:cubicBezTo>
                    <a:pt x="758" y="17"/>
                    <a:pt x="750" y="24"/>
                    <a:pt x="736" y="24"/>
                  </a:cubicBezTo>
                  <a:cubicBezTo>
                    <a:pt x="733" y="24"/>
                    <a:pt x="731" y="24"/>
                    <a:pt x="729" y="23"/>
                  </a:cubicBezTo>
                  <a:cubicBezTo>
                    <a:pt x="728" y="23"/>
                    <a:pt x="728" y="23"/>
                    <a:pt x="727" y="23"/>
                  </a:cubicBezTo>
                  <a:cubicBezTo>
                    <a:pt x="726" y="23"/>
                    <a:pt x="724" y="23"/>
                    <a:pt x="723" y="22"/>
                  </a:cubicBezTo>
                  <a:cubicBezTo>
                    <a:pt x="722" y="22"/>
                    <a:pt x="721" y="21"/>
                    <a:pt x="720" y="21"/>
                  </a:cubicBezTo>
                  <a:cubicBezTo>
                    <a:pt x="719" y="21"/>
                    <a:pt x="718" y="20"/>
                    <a:pt x="718" y="20"/>
                  </a:cubicBezTo>
                  <a:cubicBezTo>
                    <a:pt x="716" y="19"/>
                    <a:pt x="715" y="18"/>
                    <a:pt x="714" y="17"/>
                  </a:cubicBezTo>
                  <a:cubicBezTo>
                    <a:pt x="713" y="16"/>
                    <a:pt x="713" y="16"/>
                    <a:pt x="713" y="16"/>
                  </a:cubicBezTo>
                  <a:lnTo>
                    <a:pt x="712" y="17"/>
                  </a:lnTo>
                  <a:cubicBezTo>
                    <a:pt x="711" y="17"/>
                    <a:pt x="710" y="17"/>
                    <a:pt x="709" y="18"/>
                  </a:cubicBezTo>
                  <a:cubicBezTo>
                    <a:pt x="708" y="18"/>
                    <a:pt x="706" y="18"/>
                    <a:pt x="705" y="19"/>
                  </a:cubicBezTo>
                  <a:cubicBezTo>
                    <a:pt x="704" y="19"/>
                    <a:pt x="703" y="19"/>
                    <a:pt x="702" y="20"/>
                  </a:cubicBezTo>
                  <a:cubicBezTo>
                    <a:pt x="701" y="20"/>
                    <a:pt x="699" y="20"/>
                    <a:pt x="698" y="21"/>
                  </a:cubicBezTo>
                  <a:cubicBezTo>
                    <a:pt x="697" y="21"/>
                    <a:pt x="696" y="21"/>
                    <a:pt x="695" y="21"/>
                  </a:cubicBezTo>
                  <a:cubicBezTo>
                    <a:pt x="694" y="21"/>
                    <a:pt x="692" y="22"/>
                    <a:pt x="691" y="22"/>
                  </a:cubicBezTo>
                  <a:cubicBezTo>
                    <a:pt x="690" y="22"/>
                    <a:pt x="689" y="22"/>
                    <a:pt x="688" y="22"/>
                  </a:cubicBezTo>
                  <a:cubicBezTo>
                    <a:pt x="687" y="23"/>
                    <a:pt x="686" y="23"/>
                    <a:pt x="684" y="23"/>
                  </a:cubicBezTo>
                  <a:cubicBezTo>
                    <a:pt x="684" y="23"/>
                    <a:pt x="683" y="23"/>
                    <a:pt x="682" y="23"/>
                  </a:cubicBezTo>
                  <a:cubicBezTo>
                    <a:pt x="681" y="24"/>
                    <a:pt x="680" y="24"/>
                    <a:pt x="678" y="24"/>
                  </a:cubicBezTo>
                  <a:cubicBezTo>
                    <a:pt x="678" y="24"/>
                    <a:pt x="677" y="24"/>
                    <a:pt x="676" y="24"/>
                  </a:cubicBezTo>
                  <a:cubicBezTo>
                    <a:pt x="675" y="24"/>
                    <a:pt x="674" y="24"/>
                    <a:pt x="673" y="24"/>
                  </a:cubicBezTo>
                  <a:cubicBezTo>
                    <a:pt x="672" y="24"/>
                    <a:pt x="672" y="25"/>
                    <a:pt x="671" y="25"/>
                  </a:cubicBezTo>
                  <a:cubicBezTo>
                    <a:pt x="670" y="25"/>
                    <a:pt x="669" y="25"/>
                    <a:pt x="668" y="25"/>
                  </a:cubicBezTo>
                  <a:cubicBezTo>
                    <a:pt x="646" y="43"/>
                    <a:pt x="627" y="63"/>
                    <a:pt x="627" y="69"/>
                  </a:cubicBezTo>
                  <a:cubicBezTo>
                    <a:pt x="627" y="91"/>
                    <a:pt x="622" y="102"/>
                    <a:pt x="613" y="102"/>
                  </a:cubicBezTo>
                  <a:cubicBezTo>
                    <a:pt x="609" y="102"/>
                    <a:pt x="606" y="101"/>
                    <a:pt x="603" y="98"/>
                  </a:cubicBezTo>
                  <a:cubicBezTo>
                    <a:pt x="599" y="93"/>
                    <a:pt x="584" y="90"/>
                    <a:pt x="567" y="90"/>
                  </a:cubicBezTo>
                  <a:cubicBezTo>
                    <a:pt x="553" y="90"/>
                    <a:pt x="543" y="92"/>
                    <a:pt x="540" y="94"/>
                  </a:cubicBezTo>
                  <a:cubicBezTo>
                    <a:pt x="533" y="98"/>
                    <a:pt x="524" y="93"/>
                    <a:pt x="516" y="87"/>
                  </a:cubicBezTo>
                  <a:cubicBezTo>
                    <a:pt x="508" y="81"/>
                    <a:pt x="498" y="74"/>
                    <a:pt x="490" y="78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67" y="82"/>
                    <a:pt x="458" y="78"/>
                    <a:pt x="450" y="75"/>
                  </a:cubicBezTo>
                  <a:cubicBezTo>
                    <a:pt x="448" y="74"/>
                    <a:pt x="445" y="73"/>
                    <a:pt x="443" y="72"/>
                  </a:cubicBezTo>
                  <a:cubicBezTo>
                    <a:pt x="442" y="76"/>
                    <a:pt x="438" y="80"/>
                    <a:pt x="428" y="80"/>
                  </a:cubicBezTo>
                  <a:cubicBezTo>
                    <a:pt x="413" y="80"/>
                    <a:pt x="390" y="70"/>
                    <a:pt x="384" y="67"/>
                  </a:cubicBezTo>
                  <a:cubicBezTo>
                    <a:pt x="382" y="67"/>
                    <a:pt x="381" y="66"/>
                    <a:pt x="379" y="66"/>
                  </a:cubicBezTo>
                  <a:cubicBezTo>
                    <a:pt x="374" y="65"/>
                    <a:pt x="368" y="64"/>
                    <a:pt x="364" y="64"/>
                  </a:cubicBezTo>
                  <a:lnTo>
                    <a:pt x="364" y="64"/>
                  </a:lnTo>
                  <a:cubicBezTo>
                    <a:pt x="360" y="64"/>
                    <a:pt x="357" y="64"/>
                    <a:pt x="354" y="65"/>
                  </a:cubicBezTo>
                  <a:cubicBezTo>
                    <a:pt x="351" y="65"/>
                    <a:pt x="347" y="65"/>
                    <a:pt x="344" y="65"/>
                  </a:cubicBezTo>
                  <a:cubicBezTo>
                    <a:pt x="332" y="65"/>
                    <a:pt x="319" y="64"/>
                    <a:pt x="312" y="54"/>
                  </a:cubicBezTo>
                  <a:cubicBezTo>
                    <a:pt x="307" y="49"/>
                    <a:pt x="285" y="41"/>
                    <a:pt x="185" y="41"/>
                  </a:cubicBezTo>
                  <a:cubicBezTo>
                    <a:pt x="164" y="41"/>
                    <a:pt x="157" y="49"/>
                    <a:pt x="147" y="60"/>
                  </a:cubicBezTo>
                  <a:cubicBezTo>
                    <a:pt x="145" y="63"/>
                    <a:pt x="142" y="66"/>
                    <a:pt x="140" y="68"/>
                  </a:cubicBezTo>
                  <a:cubicBezTo>
                    <a:pt x="130" y="79"/>
                    <a:pt x="118" y="80"/>
                    <a:pt x="109" y="80"/>
                  </a:cubicBezTo>
                  <a:cubicBezTo>
                    <a:pt x="107" y="80"/>
                    <a:pt x="104" y="80"/>
                    <a:pt x="102" y="80"/>
                  </a:cubicBezTo>
                  <a:cubicBezTo>
                    <a:pt x="103" y="89"/>
                    <a:pt x="105" y="94"/>
                    <a:pt x="106" y="96"/>
                  </a:cubicBezTo>
                  <a:cubicBezTo>
                    <a:pt x="127" y="127"/>
                    <a:pt x="137" y="150"/>
                    <a:pt x="139" y="164"/>
                  </a:cubicBezTo>
                  <a:cubicBezTo>
                    <a:pt x="139" y="169"/>
                    <a:pt x="138" y="173"/>
                    <a:pt x="137" y="176"/>
                  </a:cubicBezTo>
                  <a:cubicBezTo>
                    <a:pt x="131" y="187"/>
                    <a:pt x="123" y="191"/>
                    <a:pt x="116" y="195"/>
                  </a:cubicBezTo>
                  <a:cubicBezTo>
                    <a:pt x="111" y="198"/>
                    <a:pt x="106" y="200"/>
                    <a:pt x="102" y="204"/>
                  </a:cubicBezTo>
                  <a:cubicBezTo>
                    <a:pt x="98" y="209"/>
                    <a:pt x="88" y="219"/>
                    <a:pt x="76" y="230"/>
                  </a:cubicBezTo>
                  <a:cubicBezTo>
                    <a:pt x="61" y="245"/>
                    <a:pt x="35" y="270"/>
                    <a:pt x="32" y="275"/>
                  </a:cubicBezTo>
                  <a:cubicBezTo>
                    <a:pt x="32" y="277"/>
                    <a:pt x="33" y="284"/>
                    <a:pt x="34" y="290"/>
                  </a:cubicBezTo>
                  <a:cubicBezTo>
                    <a:pt x="38" y="311"/>
                    <a:pt x="40" y="324"/>
                    <a:pt x="32" y="330"/>
                  </a:cubicBezTo>
                  <a:cubicBezTo>
                    <a:pt x="24" y="337"/>
                    <a:pt x="0" y="371"/>
                    <a:pt x="0" y="382"/>
                  </a:cubicBezTo>
                  <a:cubicBezTo>
                    <a:pt x="0" y="392"/>
                    <a:pt x="16" y="409"/>
                    <a:pt x="30" y="413"/>
                  </a:cubicBezTo>
                  <a:cubicBezTo>
                    <a:pt x="36" y="415"/>
                    <a:pt x="40" y="418"/>
                    <a:pt x="43" y="421"/>
                  </a:cubicBezTo>
                  <a:cubicBezTo>
                    <a:pt x="54" y="420"/>
                    <a:pt x="64" y="419"/>
                    <a:pt x="70" y="419"/>
                  </a:cubicBezTo>
                  <a:cubicBezTo>
                    <a:pt x="76" y="419"/>
                    <a:pt x="89" y="422"/>
                    <a:pt x="104" y="425"/>
                  </a:cubicBezTo>
                  <a:cubicBezTo>
                    <a:pt x="120" y="429"/>
                    <a:pt x="139" y="433"/>
                    <a:pt x="147" y="433"/>
                  </a:cubicBezTo>
                  <a:cubicBezTo>
                    <a:pt x="163" y="433"/>
                    <a:pt x="188" y="439"/>
                    <a:pt x="196" y="448"/>
                  </a:cubicBezTo>
                  <a:cubicBezTo>
                    <a:pt x="197" y="449"/>
                    <a:pt x="199" y="449"/>
                    <a:pt x="201" y="449"/>
                  </a:cubicBezTo>
                  <a:cubicBezTo>
                    <a:pt x="207" y="449"/>
                    <a:pt x="215" y="445"/>
                    <a:pt x="222" y="439"/>
                  </a:cubicBezTo>
                  <a:cubicBezTo>
                    <a:pt x="227" y="433"/>
                    <a:pt x="234" y="431"/>
                    <a:pt x="242" y="431"/>
                  </a:cubicBezTo>
                  <a:cubicBezTo>
                    <a:pt x="246" y="431"/>
                    <a:pt x="250" y="431"/>
                    <a:pt x="254" y="432"/>
                  </a:cubicBezTo>
                  <a:cubicBezTo>
                    <a:pt x="257" y="432"/>
                    <a:pt x="261" y="433"/>
                    <a:pt x="264" y="433"/>
                  </a:cubicBezTo>
                  <a:cubicBezTo>
                    <a:pt x="276" y="433"/>
                    <a:pt x="297" y="422"/>
                    <a:pt x="302" y="413"/>
                  </a:cubicBezTo>
                  <a:cubicBezTo>
                    <a:pt x="311" y="398"/>
                    <a:pt x="386" y="380"/>
                    <a:pt x="399" y="379"/>
                  </a:cubicBezTo>
                  <a:cubicBezTo>
                    <a:pt x="411" y="377"/>
                    <a:pt x="424" y="388"/>
                    <a:pt x="437" y="398"/>
                  </a:cubicBezTo>
                  <a:cubicBezTo>
                    <a:pt x="445" y="405"/>
                    <a:pt x="455" y="412"/>
                    <a:pt x="460" y="412"/>
                  </a:cubicBezTo>
                  <a:cubicBezTo>
                    <a:pt x="478" y="412"/>
                    <a:pt x="510" y="425"/>
                    <a:pt x="520" y="457"/>
                  </a:cubicBezTo>
                  <a:cubicBezTo>
                    <a:pt x="529" y="486"/>
                    <a:pt x="556" y="522"/>
                    <a:pt x="566" y="531"/>
                  </a:cubicBezTo>
                  <a:cubicBezTo>
                    <a:pt x="579" y="544"/>
                    <a:pt x="586" y="575"/>
                    <a:pt x="586" y="585"/>
                  </a:cubicBezTo>
                  <a:cubicBezTo>
                    <a:pt x="586" y="590"/>
                    <a:pt x="583" y="595"/>
                    <a:pt x="575" y="595"/>
                  </a:cubicBezTo>
                  <a:cubicBezTo>
                    <a:pt x="569" y="595"/>
                    <a:pt x="560" y="592"/>
                    <a:pt x="549" y="588"/>
                  </a:cubicBezTo>
                  <a:cubicBezTo>
                    <a:pt x="542" y="586"/>
                    <a:pt x="534" y="584"/>
                    <a:pt x="527" y="582"/>
                  </a:cubicBezTo>
                  <a:cubicBezTo>
                    <a:pt x="524" y="581"/>
                    <a:pt x="522" y="581"/>
                    <a:pt x="520" y="581"/>
                  </a:cubicBezTo>
                  <a:cubicBezTo>
                    <a:pt x="516" y="581"/>
                    <a:pt x="505" y="581"/>
                    <a:pt x="505" y="610"/>
                  </a:cubicBezTo>
                  <a:cubicBezTo>
                    <a:pt x="505" y="622"/>
                    <a:pt x="488" y="646"/>
                    <a:pt x="463" y="678"/>
                  </a:cubicBezTo>
                  <a:lnTo>
                    <a:pt x="458" y="684"/>
                  </a:lnTo>
                  <a:cubicBezTo>
                    <a:pt x="459" y="685"/>
                    <a:pt x="464" y="688"/>
                    <a:pt x="474" y="690"/>
                  </a:cubicBezTo>
                  <a:cubicBezTo>
                    <a:pt x="477" y="691"/>
                    <a:pt x="480" y="692"/>
                    <a:pt x="484" y="692"/>
                  </a:cubicBezTo>
                  <a:cubicBezTo>
                    <a:pt x="486" y="692"/>
                    <a:pt x="495" y="687"/>
                    <a:pt x="501" y="684"/>
                  </a:cubicBezTo>
                  <a:cubicBezTo>
                    <a:pt x="513" y="678"/>
                    <a:pt x="520" y="674"/>
                    <a:pt x="526" y="674"/>
                  </a:cubicBezTo>
                  <a:cubicBezTo>
                    <a:pt x="529" y="674"/>
                    <a:pt x="533" y="675"/>
                    <a:pt x="546" y="686"/>
                  </a:cubicBezTo>
                  <a:cubicBezTo>
                    <a:pt x="547" y="666"/>
                    <a:pt x="554" y="660"/>
                    <a:pt x="572" y="647"/>
                  </a:cubicBezTo>
                  <a:cubicBezTo>
                    <a:pt x="576" y="644"/>
                    <a:pt x="580" y="641"/>
                    <a:pt x="585" y="637"/>
                  </a:cubicBezTo>
                  <a:cubicBezTo>
                    <a:pt x="600" y="626"/>
                    <a:pt x="608" y="612"/>
                    <a:pt x="616" y="597"/>
                  </a:cubicBezTo>
                  <a:cubicBezTo>
                    <a:pt x="626" y="579"/>
                    <a:pt x="635" y="563"/>
                    <a:pt x="653" y="559"/>
                  </a:cubicBezTo>
                  <a:cubicBezTo>
                    <a:pt x="662" y="558"/>
                    <a:pt x="669" y="555"/>
                    <a:pt x="676" y="553"/>
                  </a:cubicBezTo>
                  <a:cubicBezTo>
                    <a:pt x="688" y="549"/>
                    <a:pt x="700" y="545"/>
                    <a:pt x="717" y="545"/>
                  </a:cubicBezTo>
                  <a:cubicBezTo>
                    <a:pt x="724" y="545"/>
                    <a:pt x="732" y="545"/>
                    <a:pt x="740" y="547"/>
                  </a:cubicBezTo>
                  <a:cubicBezTo>
                    <a:pt x="748" y="548"/>
                    <a:pt x="757" y="550"/>
                    <a:pt x="759" y="557"/>
                  </a:cubicBezTo>
                  <a:cubicBezTo>
                    <a:pt x="762" y="565"/>
                    <a:pt x="757" y="572"/>
                    <a:pt x="752" y="579"/>
                  </a:cubicBezTo>
                  <a:cubicBezTo>
                    <a:pt x="749" y="583"/>
                    <a:pt x="744" y="589"/>
                    <a:pt x="745" y="593"/>
                  </a:cubicBezTo>
                  <a:cubicBezTo>
                    <a:pt x="745" y="594"/>
                    <a:pt x="748" y="596"/>
                    <a:pt x="750" y="597"/>
                  </a:cubicBezTo>
                  <a:cubicBezTo>
                    <a:pt x="760" y="602"/>
                    <a:pt x="779" y="603"/>
                    <a:pt x="796" y="603"/>
                  </a:cubicBezTo>
                  <a:cubicBezTo>
                    <a:pt x="801" y="603"/>
                    <a:pt x="806" y="603"/>
                    <a:pt x="812" y="603"/>
                  </a:cubicBezTo>
                  <a:cubicBezTo>
                    <a:pt x="843" y="603"/>
                    <a:pt x="873" y="601"/>
                    <a:pt x="877" y="619"/>
                  </a:cubicBezTo>
                  <a:cubicBezTo>
                    <a:pt x="880" y="636"/>
                    <a:pt x="853" y="648"/>
                    <a:pt x="810" y="663"/>
                  </a:cubicBezTo>
                  <a:cubicBezTo>
                    <a:pt x="798" y="668"/>
                    <a:pt x="782" y="673"/>
                    <a:pt x="777" y="677"/>
                  </a:cubicBezTo>
                  <a:cubicBezTo>
                    <a:pt x="782" y="681"/>
                    <a:pt x="799" y="687"/>
                    <a:pt x="811" y="691"/>
                  </a:cubicBezTo>
                  <a:cubicBezTo>
                    <a:pt x="826" y="696"/>
                    <a:pt x="841" y="701"/>
                    <a:pt x="850" y="707"/>
                  </a:cubicBezTo>
                  <a:cubicBezTo>
                    <a:pt x="864" y="716"/>
                    <a:pt x="860" y="734"/>
                    <a:pt x="856" y="748"/>
                  </a:cubicBezTo>
                  <a:cubicBezTo>
                    <a:pt x="855" y="755"/>
                    <a:pt x="852" y="764"/>
                    <a:pt x="854" y="767"/>
                  </a:cubicBezTo>
                  <a:cubicBezTo>
                    <a:pt x="856" y="769"/>
                    <a:pt x="860" y="769"/>
                    <a:pt x="863" y="769"/>
                  </a:cubicBezTo>
                  <a:cubicBezTo>
                    <a:pt x="875" y="769"/>
                    <a:pt x="893" y="762"/>
                    <a:pt x="908" y="751"/>
                  </a:cubicBezTo>
                  <a:cubicBezTo>
                    <a:pt x="921" y="742"/>
                    <a:pt x="932" y="739"/>
                    <a:pt x="943" y="736"/>
                  </a:cubicBezTo>
                  <a:cubicBezTo>
                    <a:pt x="955" y="733"/>
                    <a:pt x="967" y="729"/>
                    <a:pt x="982" y="719"/>
                  </a:cubicBezTo>
                  <a:cubicBezTo>
                    <a:pt x="997" y="709"/>
                    <a:pt x="1019" y="708"/>
                    <a:pt x="1036" y="708"/>
                  </a:cubicBezTo>
                  <a:cubicBezTo>
                    <a:pt x="1042" y="708"/>
                    <a:pt x="1047" y="708"/>
                    <a:pt x="1052" y="708"/>
                  </a:cubicBezTo>
                  <a:cubicBezTo>
                    <a:pt x="1057" y="708"/>
                    <a:pt x="1061" y="708"/>
                    <a:pt x="1065" y="708"/>
                  </a:cubicBezTo>
                  <a:cubicBezTo>
                    <a:pt x="1079" y="708"/>
                    <a:pt x="1081" y="707"/>
                    <a:pt x="1082" y="706"/>
                  </a:cubicBezTo>
                  <a:cubicBezTo>
                    <a:pt x="1082" y="705"/>
                    <a:pt x="1082" y="705"/>
                    <a:pt x="1082" y="705"/>
                  </a:cubicBezTo>
                  <a:cubicBezTo>
                    <a:pt x="1080" y="700"/>
                    <a:pt x="1065" y="694"/>
                    <a:pt x="1033" y="694"/>
                  </a:cubicBezTo>
                  <a:cubicBezTo>
                    <a:pt x="1026" y="694"/>
                    <a:pt x="1019" y="694"/>
                    <a:pt x="1010" y="695"/>
                  </a:cubicBezTo>
                  <a:cubicBezTo>
                    <a:pt x="1008" y="695"/>
                    <a:pt x="1006" y="695"/>
                    <a:pt x="1003" y="695"/>
                  </a:cubicBezTo>
                  <a:cubicBezTo>
                    <a:pt x="958" y="695"/>
                    <a:pt x="942" y="659"/>
                    <a:pt x="942" y="627"/>
                  </a:cubicBezTo>
                  <a:cubicBezTo>
                    <a:pt x="942" y="610"/>
                    <a:pt x="1008" y="564"/>
                    <a:pt x="1043" y="560"/>
                  </a:cubicBezTo>
                  <a:cubicBezTo>
                    <a:pt x="1078" y="557"/>
                    <a:pt x="1106" y="546"/>
                    <a:pt x="1138" y="531"/>
                  </a:cubicBezTo>
                  <a:cubicBezTo>
                    <a:pt x="1151" y="526"/>
                    <a:pt x="1172" y="520"/>
                    <a:pt x="1196" y="515"/>
                  </a:cubicBezTo>
                  <a:cubicBezTo>
                    <a:pt x="1196" y="514"/>
                    <a:pt x="1195" y="513"/>
                    <a:pt x="1195" y="512"/>
                  </a:cubicBezTo>
                  <a:cubicBezTo>
                    <a:pt x="1195" y="511"/>
                    <a:pt x="1194" y="509"/>
                    <a:pt x="1194" y="507"/>
                  </a:cubicBezTo>
                  <a:cubicBezTo>
                    <a:pt x="1194" y="505"/>
                    <a:pt x="1194" y="503"/>
                    <a:pt x="1193" y="501"/>
                  </a:cubicBezTo>
                  <a:cubicBezTo>
                    <a:pt x="1193" y="500"/>
                    <a:pt x="1193" y="499"/>
                    <a:pt x="1193" y="497"/>
                  </a:cubicBezTo>
                  <a:cubicBezTo>
                    <a:pt x="1193" y="496"/>
                    <a:pt x="1193" y="494"/>
                    <a:pt x="1193" y="492"/>
                  </a:cubicBezTo>
                  <a:cubicBezTo>
                    <a:pt x="1193" y="491"/>
                    <a:pt x="1193" y="490"/>
                    <a:pt x="1193" y="489"/>
                  </a:cubicBezTo>
                  <a:cubicBezTo>
                    <a:pt x="1193" y="487"/>
                    <a:pt x="1194" y="484"/>
                    <a:pt x="1195" y="483"/>
                  </a:cubicBezTo>
                  <a:cubicBezTo>
                    <a:pt x="1197" y="480"/>
                    <a:pt x="1200" y="478"/>
                    <a:pt x="1204" y="477"/>
                  </a:cubicBezTo>
                  <a:cubicBezTo>
                    <a:pt x="1208" y="477"/>
                    <a:pt x="1220" y="466"/>
                    <a:pt x="1229" y="459"/>
                  </a:cubicBezTo>
                  <a:cubicBezTo>
                    <a:pt x="1245" y="445"/>
                    <a:pt x="1256" y="437"/>
                    <a:pt x="1264" y="437"/>
                  </a:cubicBezTo>
                  <a:cubicBezTo>
                    <a:pt x="1268" y="437"/>
                    <a:pt x="1275" y="438"/>
                    <a:pt x="1283" y="439"/>
                  </a:cubicBezTo>
                  <a:cubicBezTo>
                    <a:pt x="1294" y="440"/>
                    <a:pt x="1307" y="442"/>
                    <a:pt x="1316" y="442"/>
                  </a:cubicBezTo>
                  <a:cubicBezTo>
                    <a:pt x="1318" y="442"/>
                    <a:pt x="1320" y="442"/>
                    <a:pt x="1321" y="441"/>
                  </a:cubicBezTo>
                  <a:cubicBezTo>
                    <a:pt x="1322" y="437"/>
                    <a:pt x="1324" y="432"/>
                    <a:pt x="1327" y="424"/>
                  </a:cubicBezTo>
                  <a:cubicBezTo>
                    <a:pt x="1330" y="417"/>
                    <a:pt x="1335" y="404"/>
                    <a:pt x="1334" y="401"/>
                  </a:cubicBezTo>
                  <a:cubicBezTo>
                    <a:pt x="1334" y="399"/>
                    <a:pt x="1330" y="395"/>
                    <a:pt x="1328" y="392"/>
                  </a:cubicBezTo>
                  <a:cubicBezTo>
                    <a:pt x="1321" y="385"/>
                    <a:pt x="1314" y="376"/>
                    <a:pt x="1318" y="368"/>
                  </a:cubicBezTo>
                  <a:cubicBezTo>
                    <a:pt x="1319" y="363"/>
                    <a:pt x="1324" y="360"/>
                    <a:pt x="1329" y="358"/>
                  </a:cubicBezTo>
                  <a:cubicBezTo>
                    <a:pt x="1331" y="357"/>
                    <a:pt x="1332" y="357"/>
                    <a:pt x="1334" y="356"/>
                  </a:cubicBezTo>
                  <a:cubicBezTo>
                    <a:pt x="1337" y="355"/>
                    <a:pt x="1344" y="353"/>
                    <a:pt x="1344" y="351"/>
                  </a:cubicBezTo>
                  <a:cubicBezTo>
                    <a:pt x="1344" y="349"/>
                    <a:pt x="1339" y="345"/>
                    <a:pt x="1336" y="343"/>
                  </a:cubicBezTo>
                  <a:cubicBezTo>
                    <a:pt x="1331" y="339"/>
                    <a:pt x="1326" y="335"/>
                    <a:pt x="1326" y="329"/>
                  </a:cubicBezTo>
                  <a:cubicBezTo>
                    <a:pt x="1326" y="324"/>
                    <a:pt x="1330" y="320"/>
                    <a:pt x="1336" y="315"/>
                  </a:cubicBezTo>
                  <a:cubicBezTo>
                    <a:pt x="1341" y="310"/>
                    <a:pt x="1348" y="303"/>
                    <a:pt x="1348" y="298"/>
                  </a:cubicBezTo>
                  <a:cubicBezTo>
                    <a:pt x="1347" y="293"/>
                    <a:pt x="1340" y="290"/>
                    <a:pt x="1328" y="285"/>
                  </a:cubicBezTo>
                  <a:cubicBezTo>
                    <a:pt x="1322" y="282"/>
                    <a:pt x="1314" y="279"/>
                    <a:pt x="1307" y="275"/>
                  </a:cubicBezTo>
                  <a:cubicBezTo>
                    <a:pt x="1296" y="270"/>
                    <a:pt x="1286" y="268"/>
                    <a:pt x="1274" y="267"/>
                  </a:cubicBezTo>
                  <a:cubicBezTo>
                    <a:pt x="1264" y="265"/>
                    <a:pt x="1253" y="264"/>
                    <a:pt x="1243" y="258"/>
                  </a:cubicBezTo>
                  <a:cubicBezTo>
                    <a:pt x="1233" y="253"/>
                    <a:pt x="1215" y="253"/>
                    <a:pt x="1203" y="253"/>
                  </a:cubicBezTo>
                  <a:cubicBezTo>
                    <a:pt x="1187" y="252"/>
                    <a:pt x="1177" y="252"/>
                    <a:pt x="1177" y="243"/>
                  </a:cubicBezTo>
                  <a:cubicBezTo>
                    <a:pt x="1176" y="241"/>
                    <a:pt x="1168" y="232"/>
                    <a:pt x="1162" y="227"/>
                  </a:cubicBezTo>
                  <a:cubicBezTo>
                    <a:pt x="1155" y="219"/>
                    <a:pt x="1147" y="211"/>
                    <a:pt x="1144" y="205"/>
                  </a:cubicBezTo>
                  <a:cubicBezTo>
                    <a:pt x="1143" y="204"/>
                    <a:pt x="1142" y="202"/>
                    <a:pt x="1135" y="202"/>
                  </a:cubicBezTo>
                  <a:cubicBezTo>
                    <a:pt x="1128" y="202"/>
                    <a:pt x="1118" y="205"/>
                    <a:pt x="1110" y="211"/>
                  </a:cubicBezTo>
                  <a:cubicBezTo>
                    <a:pt x="1100" y="216"/>
                    <a:pt x="1093" y="220"/>
                    <a:pt x="1085" y="220"/>
                  </a:cubicBezTo>
                  <a:cubicBezTo>
                    <a:pt x="1078" y="220"/>
                    <a:pt x="1071" y="218"/>
                    <a:pt x="1064" y="214"/>
                  </a:cubicBezTo>
                  <a:cubicBezTo>
                    <a:pt x="1061" y="212"/>
                    <a:pt x="1057" y="209"/>
                    <a:pt x="1054" y="207"/>
                  </a:cubicBezTo>
                  <a:cubicBezTo>
                    <a:pt x="1046" y="201"/>
                    <a:pt x="1040" y="196"/>
                    <a:pt x="1034" y="197"/>
                  </a:cubicBezTo>
                  <a:cubicBezTo>
                    <a:pt x="1034" y="198"/>
                    <a:pt x="1033" y="197"/>
                    <a:pt x="1033" y="198"/>
                  </a:cubicBezTo>
                  <a:cubicBezTo>
                    <a:pt x="1029" y="199"/>
                    <a:pt x="1024" y="200"/>
                    <a:pt x="1019" y="200"/>
                  </a:cubicBezTo>
                  <a:cubicBezTo>
                    <a:pt x="1010" y="200"/>
                    <a:pt x="1002" y="197"/>
                    <a:pt x="998" y="192"/>
                  </a:cubicBezTo>
                  <a:cubicBezTo>
                    <a:pt x="996" y="189"/>
                    <a:pt x="995" y="186"/>
                    <a:pt x="995" y="181"/>
                  </a:cubicBezTo>
                  <a:cubicBezTo>
                    <a:pt x="995" y="179"/>
                    <a:pt x="995" y="177"/>
                    <a:pt x="996" y="175"/>
                  </a:cubicBezTo>
                  <a:cubicBezTo>
                    <a:pt x="1000" y="162"/>
                    <a:pt x="975" y="127"/>
                    <a:pt x="965" y="123"/>
                  </a:cubicBezTo>
                  <a:cubicBezTo>
                    <a:pt x="962" y="122"/>
                    <a:pt x="955" y="122"/>
                    <a:pt x="948" y="122"/>
                  </a:cubicBezTo>
                  <a:cubicBezTo>
                    <a:pt x="933" y="121"/>
                    <a:pt x="914" y="121"/>
                    <a:pt x="906" y="107"/>
                  </a:cubicBezTo>
                  <a:cubicBezTo>
                    <a:pt x="904" y="102"/>
                    <a:pt x="901" y="97"/>
                    <a:pt x="898" y="93"/>
                  </a:cubicBezTo>
                  <a:cubicBezTo>
                    <a:pt x="891" y="82"/>
                    <a:pt x="883" y="70"/>
                    <a:pt x="890" y="59"/>
                  </a:cubicBezTo>
                  <a:cubicBezTo>
                    <a:pt x="891" y="57"/>
                    <a:pt x="891" y="53"/>
                    <a:pt x="891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3" name="Freeform 112">
              <a:extLst>
                <a:ext uri="{FF2B5EF4-FFF2-40B4-BE49-F238E27FC236}">
                  <a16:creationId xmlns:a16="http://schemas.microsoft.com/office/drawing/2014/main" id="{03E6E6B9-5B86-4D02-AD7F-0246D9754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4959" y="2202015"/>
              <a:ext cx="300644" cy="212327"/>
            </a:xfrm>
            <a:custGeom>
              <a:avLst/>
              <a:gdLst>
                <a:gd name="T0" fmla="*/ 564 w 704"/>
                <a:gd name="T1" fmla="*/ 53 h 497"/>
                <a:gd name="T2" fmla="*/ 502 w 704"/>
                <a:gd name="T3" fmla="*/ 35 h 497"/>
                <a:gd name="T4" fmla="*/ 479 w 704"/>
                <a:gd name="T5" fmla="*/ 44 h 497"/>
                <a:gd name="T6" fmla="*/ 454 w 704"/>
                <a:gd name="T7" fmla="*/ 32 h 497"/>
                <a:gd name="T8" fmla="*/ 409 w 704"/>
                <a:gd name="T9" fmla="*/ 18 h 497"/>
                <a:gd name="T10" fmla="*/ 376 w 704"/>
                <a:gd name="T11" fmla="*/ 4 h 497"/>
                <a:gd name="T12" fmla="*/ 373 w 704"/>
                <a:gd name="T13" fmla="*/ 0 h 497"/>
                <a:gd name="T14" fmla="*/ 372 w 704"/>
                <a:gd name="T15" fmla="*/ 0 h 497"/>
                <a:gd name="T16" fmla="*/ 362 w 704"/>
                <a:gd name="T17" fmla="*/ 4 h 497"/>
                <a:gd name="T18" fmla="*/ 347 w 704"/>
                <a:gd name="T19" fmla="*/ 19 h 497"/>
                <a:gd name="T20" fmla="*/ 310 w 704"/>
                <a:gd name="T21" fmla="*/ 35 h 497"/>
                <a:gd name="T22" fmla="*/ 274 w 704"/>
                <a:gd name="T23" fmla="*/ 42 h 497"/>
                <a:gd name="T24" fmla="*/ 261 w 704"/>
                <a:gd name="T25" fmla="*/ 56 h 497"/>
                <a:gd name="T26" fmla="*/ 254 w 704"/>
                <a:gd name="T27" fmla="*/ 107 h 497"/>
                <a:gd name="T28" fmla="*/ 233 w 704"/>
                <a:gd name="T29" fmla="*/ 119 h 497"/>
                <a:gd name="T30" fmla="*/ 185 w 704"/>
                <a:gd name="T31" fmla="*/ 161 h 497"/>
                <a:gd name="T32" fmla="*/ 183 w 704"/>
                <a:gd name="T33" fmla="*/ 174 h 497"/>
                <a:gd name="T34" fmla="*/ 122 w 704"/>
                <a:gd name="T35" fmla="*/ 219 h 497"/>
                <a:gd name="T36" fmla="*/ 77 w 704"/>
                <a:gd name="T37" fmla="*/ 239 h 497"/>
                <a:gd name="T38" fmla="*/ 67 w 704"/>
                <a:gd name="T39" fmla="*/ 237 h 497"/>
                <a:gd name="T40" fmla="*/ 53 w 704"/>
                <a:gd name="T41" fmla="*/ 236 h 497"/>
                <a:gd name="T42" fmla="*/ 35 w 704"/>
                <a:gd name="T43" fmla="*/ 236 h 497"/>
                <a:gd name="T44" fmla="*/ 28 w 704"/>
                <a:gd name="T45" fmla="*/ 238 h 497"/>
                <a:gd name="T46" fmla="*/ 52 w 704"/>
                <a:gd name="T47" fmla="*/ 344 h 497"/>
                <a:gd name="T48" fmla="*/ 0 w 704"/>
                <a:gd name="T49" fmla="*/ 398 h 497"/>
                <a:gd name="T50" fmla="*/ 25 w 704"/>
                <a:gd name="T51" fmla="*/ 439 h 497"/>
                <a:gd name="T52" fmla="*/ 54 w 704"/>
                <a:gd name="T53" fmla="*/ 466 h 497"/>
                <a:gd name="T54" fmla="*/ 108 w 704"/>
                <a:gd name="T55" fmla="*/ 435 h 497"/>
                <a:gd name="T56" fmla="*/ 267 w 704"/>
                <a:gd name="T57" fmla="*/ 459 h 497"/>
                <a:gd name="T58" fmla="*/ 311 w 704"/>
                <a:gd name="T59" fmla="*/ 462 h 497"/>
                <a:gd name="T60" fmla="*/ 351 w 704"/>
                <a:gd name="T61" fmla="*/ 474 h 497"/>
                <a:gd name="T62" fmla="*/ 364 w 704"/>
                <a:gd name="T63" fmla="*/ 466 h 497"/>
                <a:gd name="T64" fmla="*/ 408 w 704"/>
                <a:gd name="T65" fmla="*/ 474 h 497"/>
                <a:gd name="T66" fmla="*/ 446 w 704"/>
                <a:gd name="T67" fmla="*/ 483 h 497"/>
                <a:gd name="T68" fmla="*/ 490 w 704"/>
                <a:gd name="T69" fmla="*/ 484 h 497"/>
                <a:gd name="T70" fmla="*/ 535 w 704"/>
                <a:gd name="T71" fmla="*/ 496 h 497"/>
                <a:gd name="T72" fmla="*/ 585 w 704"/>
                <a:gd name="T73" fmla="*/ 420 h 497"/>
                <a:gd name="T74" fmla="*/ 589 w 704"/>
                <a:gd name="T75" fmla="*/ 419 h 497"/>
                <a:gd name="T76" fmla="*/ 629 w 704"/>
                <a:gd name="T77" fmla="*/ 411 h 497"/>
                <a:gd name="T78" fmla="*/ 625 w 704"/>
                <a:gd name="T79" fmla="*/ 399 h 497"/>
                <a:gd name="T80" fmla="*/ 621 w 704"/>
                <a:gd name="T81" fmla="*/ 384 h 497"/>
                <a:gd name="T82" fmla="*/ 606 w 704"/>
                <a:gd name="T83" fmla="*/ 333 h 497"/>
                <a:gd name="T84" fmla="*/ 610 w 704"/>
                <a:gd name="T85" fmla="*/ 308 h 497"/>
                <a:gd name="T86" fmla="*/ 644 w 704"/>
                <a:gd name="T87" fmla="*/ 310 h 497"/>
                <a:gd name="T88" fmla="*/ 702 w 704"/>
                <a:gd name="T89" fmla="*/ 286 h 497"/>
                <a:gd name="T90" fmla="*/ 664 w 704"/>
                <a:gd name="T91" fmla="*/ 252 h 497"/>
                <a:gd name="T92" fmla="*/ 619 w 704"/>
                <a:gd name="T93" fmla="*/ 209 h 497"/>
                <a:gd name="T94" fmla="*/ 583 w 704"/>
                <a:gd name="T95" fmla="*/ 161 h 497"/>
                <a:gd name="T96" fmla="*/ 572 w 704"/>
                <a:gd name="T97" fmla="*/ 103 h 497"/>
                <a:gd name="T98" fmla="*/ 568 w 704"/>
                <a:gd name="T99" fmla="*/ 55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" h="497">
                  <a:moveTo>
                    <a:pt x="568" y="55"/>
                  </a:moveTo>
                  <a:lnTo>
                    <a:pt x="564" y="53"/>
                  </a:lnTo>
                  <a:cubicBezTo>
                    <a:pt x="553" y="47"/>
                    <a:pt x="527" y="34"/>
                    <a:pt x="509" y="34"/>
                  </a:cubicBezTo>
                  <a:cubicBezTo>
                    <a:pt x="506" y="34"/>
                    <a:pt x="504" y="34"/>
                    <a:pt x="502" y="35"/>
                  </a:cubicBezTo>
                  <a:lnTo>
                    <a:pt x="501" y="36"/>
                  </a:lnTo>
                  <a:cubicBezTo>
                    <a:pt x="493" y="39"/>
                    <a:pt x="486" y="42"/>
                    <a:pt x="479" y="44"/>
                  </a:cubicBezTo>
                  <a:cubicBezTo>
                    <a:pt x="477" y="44"/>
                    <a:pt x="475" y="44"/>
                    <a:pt x="473" y="44"/>
                  </a:cubicBezTo>
                  <a:cubicBezTo>
                    <a:pt x="465" y="44"/>
                    <a:pt x="458" y="40"/>
                    <a:pt x="454" y="32"/>
                  </a:cubicBezTo>
                  <a:cubicBezTo>
                    <a:pt x="446" y="17"/>
                    <a:pt x="436" y="13"/>
                    <a:pt x="422" y="17"/>
                  </a:cubicBezTo>
                  <a:cubicBezTo>
                    <a:pt x="417" y="18"/>
                    <a:pt x="413" y="18"/>
                    <a:pt x="409" y="18"/>
                  </a:cubicBezTo>
                  <a:cubicBezTo>
                    <a:pt x="402" y="18"/>
                    <a:pt x="396" y="17"/>
                    <a:pt x="391" y="14"/>
                  </a:cubicBezTo>
                  <a:cubicBezTo>
                    <a:pt x="385" y="11"/>
                    <a:pt x="380" y="7"/>
                    <a:pt x="376" y="4"/>
                  </a:cubicBezTo>
                  <a:lnTo>
                    <a:pt x="376" y="3"/>
                  </a:lnTo>
                  <a:cubicBezTo>
                    <a:pt x="375" y="3"/>
                    <a:pt x="374" y="1"/>
                    <a:pt x="373" y="0"/>
                  </a:cubicBezTo>
                  <a:lnTo>
                    <a:pt x="373" y="0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9" y="1"/>
                    <a:pt x="366" y="2"/>
                    <a:pt x="363" y="3"/>
                  </a:cubicBezTo>
                  <a:cubicBezTo>
                    <a:pt x="363" y="4"/>
                    <a:pt x="362" y="4"/>
                    <a:pt x="362" y="4"/>
                  </a:cubicBezTo>
                  <a:cubicBezTo>
                    <a:pt x="360" y="5"/>
                    <a:pt x="357" y="6"/>
                    <a:pt x="356" y="8"/>
                  </a:cubicBezTo>
                  <a:cubicBezTo>
                    <a:pt x="352" y="10"/>
                    <a:pt x="350" y="14"/>
                    <a:pt x="347" y="19"/>
                  </a:cubicBezTo>
                  <a:cubicBezTo>
                    <a:pt x="342" y="26"/>
                    <a:pt x="336" y="36"/>
                    <a:pt x="323" y="36"/>
                  </a:cubicBezTo>
                  <a:cubicBezTo>
                    <a:pt x="319" y="36"/>
                    <a:pt x="314" y="36"/>
                    <a:pt x="310" y="35"/>
                  </a:cubicBezTo>
                  <a:cubicBezTo>
                    <a:pt x="306" y="35"/>
                    <a:pt x="302" y="34"/>
                    <a:pt x="298" y="34"/>
                  </a:cubicBezTo>
                  <a:cubicBezTo>
                    <a:pt x="288" y="34"/>
                    <a:pt x="281" y="37"/>
                    <a:pt x="274" y="42"/>
                  </a:cubicBezTo>
                  <a:cubicBezTo>
                    <a:pt x="269" y="46"/>
                    <a:pt x="264" y="50"/>
                    <a:pt x="261" y="56"/>
                  </a:cubicBezTo>
                  <a:lnTo>
                    <a:pt x="261" y="56"/>
                  </a:lnTo>
                  <a:cubicBezTo>
                    <a:pt x="257" y="63"/>
                    <a:pt x="255" y="70"/>
                    <a:pt x="256" y="76"/>
                  </a:cubicBezTo>
                  <a:cubicBezTo>
                    <a:pt x="258" y="87"/>
                    <a:pt x="260" y="100"/>
                    <a:pt x="254" y="107"/>
                  </a:cubicBezTo>
                  <a:cubicBezTo>
                    <a:pt x="252" y="110"/>
                    <a:pt x="248" y="113"/>
                    <a:pt x="241" y="113"/>
                  </a:cubicBezTo>
                  <a:cubicBezTo>
                    <a:pt x="238" y="113"/>
                    <a:pt x="237" y="114"/>
                    <a:pt x="233" y="119"/>
                  </a:cubicBezTo>
                  <a:cubicBezTo>
                    <a:pt x="231" y="124"/>
                    <a:pt x="227" y="130"/>
                    <a:pt x="218" y="133"/>
                  </a:cubicBezTo>
                  <a:cubicBezTo>
                    <a:pt x="208" y="136"/>
                    <a:pt x="191" y="151"/>
                    <a:pt x="185" y="161"/>
                  </a:cubicBezTo>
                  <a:cubicBezTo>
                    <a:pt x="185" y="162"/>
                    <a:pt x="184" y="163"/>
                    <a:pt x="184" y="164"/>
                  </a:cubicBezTo>
                  <a:cubicBezTo>
                    <a:pt x="183" y="167"/>
                    <a:pt x="183" y="170"/>
                    <a:pt x="183" y="174"/>
                  </a:cubicBezTo>
                  <a:cubicBezTo>
                    <a:pt x="181" y="189"/>
                    <a:pt x="179" y="205"/>
                    <a:pt x="167" y="205"/>
                  </a:cubicBezTo>
                  <a:cubicBezTo>
                    <a:pt x="156" y="205"/>
                    <a:pt x="129" y="210"/>
                    <a:pt x="122" y="219"/>
                  </a:cubicBezTo>
                  <a:cubicBezTo>
                    <a:pt x="113" y="229"/>
                    <a:pt x="103" y="240"/>
                    <a:pt x="87" y="240"/>
                  </a:cubicBezTo>
                  <a:cubicBezTo>
                    <a:pt x="84" y="240"/>
                    <a:pt x="81" y="240"/>
                    <a:pt x="77" y="239"/>
                  </a:cubicBezTo>
                  <a:cubicBezTo>
                    <a:pt x="76" y="238"/>
                    <a:pt x="73" y="238"/>
                    <a:pt x="70" y="238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4" y="237"/>
                    <a:pt x="62" y="237"/>
                    <a:pt x="59" y="237"/>
                  </a:cubicBezTo>
                  <a:cubicBezTo>
                    <a:pt x="57" y="237"/>
                    <a:pt x="55" y="236"/>
                    <a:pt x="53" y="236"/>
                  </a:cubicBezTo>
                  <a:cubicBezTo>
                    <a:pt x="50" y="236"/>
                    <a:pt x="47" y="236"/>
                    <a:pt x="44" y="236"/>
                  </a:cubicBezTo>
                  <a:cubicBezTo>
                    <a:pt x="41" y="236"/>
                    <a:pt x="38" y="236"/>
                    <a:pt x="35" y="236"/>
                  </a:cubicBezTo>
                  <a:cubicBezTo>
                    <a:pt x="33" y="235"/>
                    <a:pt x="31" y="235"/>
                    <a:pt x="29" y="235"/>
                  </a:cubicBezTo>
                  <a:cubicBezTo>
                    <a:pt x="29" y="236"/>
                    <a:pt x="28" y="237"/>
                    <a:pt x="28" y="238"/>
                  </a:cubicBezTo>
                  <a:cubicBezTo>
                    <a:pt x="21" y="257"/>
                    <a:pt x="25" y="277"/>
                    <a:pt x="38" y="289"/>
                  </a:cubicBezTo>
                  <a:cubicBezTo>
                    <a:pt x="49" y="299"/>
                    <a:pt x="55" y="326"/>
                    <a:pt x="52" y="344"/>
                  </a:cubicBezTo>
                  <a:cubicBezTo>
                    <a:pt x="50" y="358"/>
                    <a:pt x="44" y="363"/>
                    <a:pt x="40" y="365"/>
                  </a:cubicBezTo>
                  <a:cubicBezTo>
                    <a:pt x="22" y="373"/>
                    <a:pt x="0" y="392"/>
                    <a:pt x="0" y="398"/>
                  </a:cubicBezTo>
                  <a:cubicBezTo>
                    <a:pt x="0" y="401"/>
                    <a:pt x="5" y="406"/>
                    <a:pt x="9" y="409"/>
                  </a:cubicBezTo>
                  <a:cubicBezTo>
                    <a:pt x="17" y="416"/>
                    <a:pt x="29" y="426"/>
                    <a:pt x="25" y="439"/>
                  </a:cubicBezTo>
                  <a:cubicBezTo>
                    <a:pt x="23" y="446"/>
                    <a:pt x="22" y="460"/>
                    <a:pt x="23" y="474"/>
                  </a:cubicBezTo>
                  <a:cubicBezTo>
                    <a:pt x="34" y="474"/>
                    <a:pt x="44" y="476"/>
                    <a:pt x="54" y="466"/>
                  </a:cubicBezTo>
                  <a:cubicBezTo>
                    <a:pt x="57" y="463"/>
                    <a:pt x="59" y="461"/>
                    <a:pt x="61" y="458"/>
                  </a:cubicBezTo>
                  <a:cubicBezTo>
                    <a:pt x="71" y="447"/>
                    <a:pt x="82" y="435"/>
                    <a:pt x="108" y="435"/>
                  </a:cubicBezTo>
                  <a:cubicBezTo>
                    <a:pt x="191" y="435"/>
                    <a:pt x="233" y="440"/>
                    <a:pt x="244" y="453"/>
                  </a:cubicBezTo>
                  <a:cubicBezTo>
                    <a:pt x="248" y="458"/>
                    <a:pt x="258" y="459"/>
                    <a:pt x="267" y="459"/>
                  </a:cubicBezTo>
                  <a:cubicBezTo>
                    <a:pt x="270" y="459"/>
                    <a:pt x="273" y="459"/>
                    <a:pt x="276" y="459"/>
                  </a:cubicBezTo>
                  <a:cubicBezTo>
                    <a:pt x="288" y="458"/>
                    <a:pt x="300" y="457"/>
                    <a:pt x="311" y="462"/>
                  </a:cubicBezTo>
                  <a:cubicBezTo>
                    <a:pt x="321" y="467"/>
                    <a:pt x="333" y="471"/>
                    <a:pt x="342" y="473"/>
                  </a:cubicBezTo>
                  <a:cubicBezTo>
                    <a:pt x="345" y="474"/>
                    <a:pt x="348" y="474"/>
                    <a:pt x="351" y="474"/>
                  </a:cubicBezTo>
                  <a:cubicBezTo>
                    <a:pt x="354" y="474"/>
                    <a:pt x="355" y="473"/>
                    <a:pt x="355" y="473"/>
                  </a:cubicBezTo>
                  <a:cubicBezTo>
                    <a:pt x="356" y="469"/>
                    <a:pt x="360" y="466"/>
                    <a:pt x="364" y="466"/>
                  </a:cubicBezTo>
                  <a:cubicBezTo>
                    <a:pt x="368" y="466"/>
                    <a:pt x="372" y="468"/>
                    <a:pt x="378" y="470"/>
                  </a:cubicBezTo>
                  <a:cubicBezTo>
                    <a:pt x="387" y="474"/>
                    <a:pt x="400" y="478"/>
                    <a:pt x="408" y="474"/>
                  </a:cubicBezTo>
                  <a:cubicBezTo>
                    <a:pt x="411" y="472"/>
                    <a:pt x="415" y="471"/>
                    <a:pt x="419" y="471"/>
                  </a:cubicBezTo>
                  <a:cubicBezTo>
                    <a:pt x="430" y="471"/>
                    <a:pt x="439" y="478"/>
                    <a:pt x="446" y="483"/>
                  </a:cubicBezTo>
                  <a:cubicBezTo>
                    <a:pt x="450" y="486"/>
                    <a:pt x="455" y="490"/>
                    <a:pt x="457" y="490"/>
                  </a:cubicBezTo>
                  <a:cubicBezTo>
                    <a:pt x="466" y="485"/>
                    <a:pt x="484" y="484"/>
                    <a:pt x="490" y="484"/>
                  </a:cubicBezTo>
                  <a:cubicBezTo>
                    <a:pt x="497" y="484"/>
                    <a:pt x="524" y="485"/>
                    <a:pt x="534" y="495"/>
                  </a:cubicBezTo>
                  <a:cubicBezTo>
                    <a:pt x="535" y="495"/>
                    <a:pt x="535" y="496"/>
                    <a:pt x="535" y="496"/>
                  </a:cubicBezTo>
                  <a:cubicBezTo>
                    <a:pt x="536" y="493"/>
                    <a:pt x="538" y="486"/>
                    <a:pt x="538" y="475"/>
                  </a:cubicBezTo>
                  <a:cubicBezTo>
                    <a:pt x="538" y="459"/>
                    <a:pt x="574" y="429"/>
                    <a:pt x="585" y="420"/>
                  </a:cubicBezTo>
                  <a:lnTo>
                    <a:pt x="587" y="419"/>
                  </a:lnTo>
                  <a:lnTo>
                    <a:pt x="589" y="419"/>
                  </a:lnTo>
                  <a:cubicBezTo>
                    <a:pt x="589" y="419"/>
                    <a:pt x="612" y="418"/>
                    <a:pt x="629" y="412"/>
                  </a:cubicBezTo>
                  <a:lnTo>
                    <a:pt x="629" y="411"/>
                  </a:lnTo>
                  <a:cubicBezTo>
                    <a:pt x="628" y="409"/>
                    <a:pt x="627" y="406"/>
                    <a:pt x="626" y="403"/>
                  </a:cubicBezTo>
                  <a:cubicBezTo>
                    <a:pt x="625" y="401"/>
                    <a:pt x="625" y="400"/>
                    <a:pt x="625" y="399"/>
                  </a:cubicBezTo>
                  <a:cubicBezTo>
                    <a:pt x="624" y="398"/>
                    <a:pt x="624" y="396"/>
                    <a:pt x="623" y="394"/>
                  </a:cubicBezTo>
                  <a:cubicBezTo>
                    <a:pt x="622" y="391"/>
                    <a:pt x="622" y="388"/>
                    <a:pt x="621" y="384"/>
                  </a:cubicBezTo>
                  <a:cubicBezTo>
                    <a:pt x="618" y="373"/>
                    <a:pt x="615" y="362"/>
                    <a:pt x="612" y="353"/>
                  </a:cubicBezTo>
                  <a:cubicBezTo>
                    <a:pt x="610" y="346"/>
                    <a:pt x="608" y="339"/>
                    <a:pt x="606" y="333"/>
                  </a:cubicBezTo>
                  <a:cubicBezTo>
                    <a:pt x="606" y="329"/>
                    <a:pt x="605" y="325"/>
                    <a:pt x="605" y="322"/>
                  </a:cubicBezTo>
                  <a:cubicBezTo>
                    <a:pt x="605" y="317"/>
                    <a:pt x="607" y="312"/>
                    <a:pt x="610" y="308"/>
                  </a:cubicBezTo>
                  <a:cubicBezTo>
                    <a:pt x="612" y="306"/>
                    <a:pt x="616" y="303"/>
                    <a:pt x="622" y="303"/>
                  </a:cubicBezTo>
                  <a:cubicBezTo>
                    <a:pt x="629" y="303"/>
                    <a:pt x="636" y="306"/>
                    <a:pt x="644" y="310"/>
                  </a:cubicBezTo>
                  <a:cubicBezTo>
                    <a:pt x="653" y="313"/>
                    <a:pt x="662" y="317"/>
                    <a:pt x="666" y="315"/>
                  </a:cubicBezTo>
                  <a:cubicBezTo>
                    <a:pt x="702" y="299"/>
                    <a:pt x="703" y="289"/>
                    <a:pt x="702" y="286"/>
                  </a:cubicBezTo>
                  <a:cubicBezTo>
                    <a:pt x="701" y="282"/>
                    <a:pt x="697" y="276"/>
                    <a:pt x="692" y="271"/>
                  </a:cubicBezTo>
                  <a:cubicBezTo>
                    <a:pt x="684" y="262"/>
                    <a:pt x="672" y="254"/>
                    <a:pt x="664" y="252"/>
                  </a:cubicBezTo>
                  <a:cubicBezTo>
                    <a:pt x="656" y="250"/>
                    <a:pt x="650" y="242"/>
                    <a:pt x="644" y="233"/>
                  </a:cubicBezTo>
                  <a:cubicBezTo>
                    <a:pt x="637" y="224"/>
                    <a:pt x="630" y="213"/>
                    <a:pt x="619" y="209"/>
                  </a:cubicBezTo>
                  <a:cubicBezTo>
                    <a:pt x="605" y="204"/>
                    <a:pt x="600" y="192"/>
                    <a:pt x="596" y="181"/>
                  </a:cubicBezTo>
                  <a:cubicBezTo>
                    <a:pt x="593" y="173"/>
                    <a:pt x="590" y="166"/>
                    <a:pt x="583" y="161"/>
                  </a:cubicBezTo>
                  <a:cubicBezTo>
                    <a:pt x="567" y="151"/>
                    <a:pt x="569" y="134"/>
                    <a:pt x="571" y="120"/>
                  </a:cubicBezTo>
                  <a:cubicBezTo>
                    <a:pt x="571" y="114"/>
                    <a:pt x="572" y="108"/>
                    <a:pt x="572" y="103"/>
                  </a:cubicBezTo>
                  <a:cubicBezTo>
                    <a:pt x="571" y="97"/>
                    <a:pt x="571" y="90"/>
                    <a:pt x="571" y="83"/>
                  </a:cubicBezTo>
                  <a:cubicBezTo>
                    <a:pt x="571" y="74"/>
                    <a:pt x="572" y="57"/>
                    <a:pt x="568" y="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4" name="Freeform 113">
              <a:extLst>
                <a:ext uri="{FF2B5EF4-FFF2-40B4-BE49-F238E27FC236}">
                  <a16:creationId xmlns:a16="http://schemas.microsoft.com/office/drawing/2014/main" id="{6A38A32C-3D53-4A93-8581-BA799A36F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6041" y="2113704"/>
              <a:ext cx="234877" cy="107103"/>
            </a:xfrm>
            <a:custGeom>
              <a:avLst/>
              <a:gdLst>
                <a:gd name="T0" fmla="*/ 493 w 552"/>
                <a:gd name="T1" fmla="*/ 52 h 252"/>
                <a:gd name="T2" fmla="*/ 479 w 552"/>
                <a:gd name="T3" fmla="*/ 51 h 252"/>
                <a:gd name="T4" fmla="*/ 463 w 552"/>
                <a:gd name="T5" fmla="*/ 49 h 252"/>
                <a:gd name="T6" fmla="*/ 447 w 552"/>
                <a:gd name="T7" fmla="*/ 48 h 252"/>
                <a:gd name="T8" fmla="*/ 428 w 552"/>
                <a:gd name="T9" fmla="*/ 47 h 252"/>
                <a:gd name="T10" fmla="*/ 427 w 552"/>
                <a:gd name="T11" fmla="*/ 48 h 252"/>
                <a:gd name="T12" fmla="*/ 347 w 552"/>
                <a:gd name="T13" fmla="*/ 4 h 252"/>
                <a:gd name="T14" fmla="*/ 327 w 552"/>
                <a:gd name="T15" fmla="*/ 0 h 252"/>
                <a:gd name="T16" fmla="*/ 306 w 552"/>
                <a:gd name="T17" fmla="*/ 1 h 252"/>
                <a:gd name="T18" fmla="*/ 289 w 552"/>
                <a:gd name="T19" fmla="*/ 2 h 252"/>
                <a:gd name="T20" fmla="*/ 272 w 552"/>
                <a:gd name="T21" fmla="*/ 3 h 252"/>
                <a:gd name="T22" fmla="*/ 262 w 552"/>
                <a:gd name="T23" fmla="*/ 42 h 252"/>
                <a:gd name="T24" fmla="*/ 217 w 552"/>
                <a:gd name="T25" fmla="*/ 109 h 252"/>
                <a:gd name="T26" fmla="*/ 196 w 552"/>
                <a:gd name="T27" fmla="*/ 109 h 252"/>
                <a:gd name="T28" fmla="*/ 124 w 552"/>
                <a:gd name="T29" fmla="*/ 27 h 252"/>
                <a:gd name="T30" fmla="*/ 79 w 552"/>
                <a:gd name="T31" fmla="*/ 49 h 252"/>
                <a:gd name="T32" fmla="*/ 42 w 552"/>
                <a:gd name="T33" fmla="*/ 93 h 252"/>
                <a:gd name="T34" fmla="*/ 19 w 552"/>
                <a:gd name="T35" fmla="*/ 188 h 252"/>
                <a:gd name="T36" fmla="*/ 28 w 552"/>
                <a:gd name="T37" fmla="*/ 188 h 252"/>
                <a:gd name="T38" fmla="*/ 45 w 552"/>
                <a:gd name="T39" fmla="*/ 185 h 252"/>
                <a:gd name="T40" fmla="*/ 59 w 552"/>
                <a:gd name="T41" fmla="*/ 181 h 252"/>
                <a:gd name="T42" fmla="*/ 72 w 552"/>
                <a:gd name="T43" fmla="*/ 174 h 252"/>
                <a:gd name="T44" fmla="*/ 162 w 552"/>
                <a:gd name="T45" fmla="*/ 170 h 252"/>
                <a:gd name="T46" fmla="*/ 210 w 552"/>
                <a:gd name="T47" fmla="*/ 175 h 252"/>
                <a:gd name="T48" fmla="*/ 281 w 552"/>
                <a:gd name="T49" fmla="*/ 174 h 252"/>
                <a:gd name="T50" fmla="*/ 316 w 552"/>
                <a:gd name="T51" fmla="*/ 184 h 252"/>
                <a:gd name="T52" fmla="*/ 327 w 552"/>
                <a:gd name="T53" fmla="*/ 191 h 252"/>
                <a:gd name="T54" fmla="*/ 337 w 552"/>
                <a:gd name="T55" fmla="*/ 191 h 252"/>
                <a:gd name="T56" fmla="*/ 346 w 552"/>
                <a:gd name="T57" fmla="*/ 193 h 252"/>
                <a:gd name="T58" fmla="*/ 420 w 552"/>
                <a:gd name="T59" fmla="*/ 241 h 252"/>
                <a:gd name="T60" fmla="*/ 437 w 552"/>
                <a:gd name="T61" fmla="*/ 251 h 252"/>
                <a:gd name="T62" fmla="*/ 474 w 552"/>
                <a:gd name="T63" fmla="*/ 229 h 252"/>
                <a:gd name="T64" fmla="*/ 494 w 552"/>
                <a:gd name="T65" fmla="*/ 229 h 252"/>
                <a:gd name="T66" fmla="*/ 520 w 552"/>
                <a:gd name="T67" fmla="*/ 218 h 252"/>
                <a:gd name="T68" fmla="*/ 551 w 552"/>
                <a:gd name="T69" fmla="*/ 195 h 252"/>
                <a:gd name="T70" fmla="*/ 538 w 552"/>
                <a:gd name="T71" fmla="*/ 157 h 252"/>
                <a:gd name="T72" fmla="*/ 530 w 552"/>
                <a:gd name="T73" fmla="*/ 148 h 252"/>
                <a:gd name="T74" fmla="*/ 512 w 552"/>
                <a:gd name="T75" fmla="*/ 118 h 252"/>
                <a:gd name="T76" fmla="*/ 506 w 552"/>
                <a:gd name="T77" fmla="*/ 7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2" h="252">
                  <a:moveTo>
                    <a:pt x="506" y="70"/>
                  </a:moveTo>
                  <a:cubicBezTo>
                    <a:pt x="500" y="65"/>
                    <a:pt x="496" y="58"/>
                    <a:pt x="493" y="52"/>
                  </a:cubicBezTo>
                  <a:cubicBezTo>
                    <a:pt x="490" y="52"/>
                    <a:pt x="488" y="52"/>
                    <a:pt x="485" y="51"/>
                  </a:cubicBezTo>
                  <a:cubicBezTo>
                    <a:pt x="483" y="51"/>
                    <a:pt x="481" y="51"/>
                    <a:pt x="479" y="51"/>
                  </a:cubicBezTo>
                  <a:cubicBezTo>
                    <a:pt x="476" y="50"/>
                    <a:pt x="473" y="50"/>
                    <a:pt x="469" y="50"/>
                  </a:cubicBezTo>
                  <a:cubicBezTo>
                    <a:pt x="467" y="49"/>
                    <a:pt x="465" y="49"/>
                    <a:pt x="463" y="49"/>
                  </a:cubicBezTo>
                  <a:cubicBezTo>
                    <a:pt x="459" y="48"/>
                    <a:pt x="456" y="48"/>
                    <a:pt x="453" y="48"/>
                  </a:cubicBezTo>
                  <a:cubicBezTo>
                    <a:pt x="451" y="48"/>
                    <a:pt x="449" y="48"/>
                    <a:pt x="447" y="48"/>
                  </a:cubicBezTo>
                  <a:cubicBezTo>
                    <a:pt x="442" y="47"/>
                    <a:pt x="438" y="47"/>
                    <a:pt x="434" y="47"/>
                  </a:cubicBezTo>
                  <a:cubicBezTo>
                    <a:pt x="431" y="47"/>
                    <a:pt x="429" y="47"/>
                    <a:pt x="428" y="47"/>
                  </a:cubicBezTo>
                  <a:lnTo>
                    <a:pt x="428" y="47"/>
                  </a:lnTo>
                  <a:cubicBezTo>
                    <a:pt x="427" y="47"/>
                    <a:pt x="427" y="47"/>
                    <a:pt x="427" y="48"/>
                  </a:cubicBezTo>
                  <a:cubicBezTo>
                    <a:pt x="426" y="48"/>
                    <a:pt x="426" y="48"/>
                    <a:pt x="426" y="48"/>
                  </a:cubicBezTo>
                  <a:cubicBezTo>
                    <a:pt x="415" y="51"/>
                    <a:pt x="392" y="39"/>
                    <a:pt x="347" y="4"/>
                  </a:cubicBezTo>
                  <a:lnTo>
                    <a:pt x="344" y="2"/>
                  </a:lnTo>
                  <a:cubicBezTo>
                    <a:pt x="344" y="2"/>
                    <a:pt x="341" y="0"/>
                    <a:pt x="327" y="0"/>
                  </a:cubicBezTo>
                  <a:cubicBezTo>
                    <a:pt x="323" y="0"/>
                    <a:pt x="318" y="0"/>
                    <a:pt x="313" y="1"/>
                  </a:cubicBezTo>
                  <a:cubicBezTo>
                    <a:pt x="311" y="1"/>
                    <a:pt x="308" y="1"/>
                    <a:pt x="306" y="1"/>
                  </a:cubicBezTo>
                  <a:cubicBezTo>
                    <a:pt x="303" y="1"/>
                    <a:pt x="300" y="1"/>
                    <a:pt x="297" y="2"/>
                  </a:cubicBezTo>
                  <a:cubicBezTo>
                    <a:pt x="294" y="2"/>
                    <a:pt x="291" y="2"/>
                    <a:pt x="289" y="2"/>
                  </a:cubicBezTo>
                  <a:cubicBezTo>
                    <a:pt x="286" y="2"/>
                    <a:pt x="284" y="2"/>
                    <a:pt x="282" y="3"/>
                  </a:cubicBezTo>
                  <a:cubicBezTo>
                    <a:pt x="278" y="3"/>
                    <a:pt x="275" y="3"/>
                    <a:pt x="272" y="3"/>
                  </a:cubicBezTo>
                  <a:cubicBezTo>
                    <a:pt x="271" y="4"/>
                    <a:pt x="270" y="4"/>
                    <a:pt x="268" y="4"/>
                  </a:cubicBezTo>
                  <a:cubicBezTo>
                    <a:pt x="258" y="16"/>
                    <a:pt x="259" y="26"/>
                    <a:pt x="262" y="42"/>
                  </a:cubicBezTo>
                  <a:cubicBezTo>
                    <a:pt x="263" y="51"/>
                    <a:pt x="265" y="61"/>
                    <a:pt x="264" y="74"/>
                  </a:cubicBezTo>
                  <a:cubicBezTo>
                    <a:pt x="263" y="109"/>
                    <a:pt x="230" y="109"/>
                    <a:pt x="217" y="109"/>
                  </a:cubicBezTo>
                  <a:cubicBezTo>
                    <a:pt x="213" y="109"/>
                    <a:pt x="209" y="109"/>
                    <a:pt x="205" y="109"/>
                  </a:cubicBezTo>
                  <a:cubicBezTo>
                    <a:pt x="202" y="109"/>
                    <a:pt x="199" y="109"/>
                    <a:pt x="196" y="109"/>
                  </a:cubicBezTo>
                  <a:cubicBezTo>
                    <a:pt x="178" y="109"/>
                    <a:pt x="157" y="78"/>
                    <a:pt x="134" y="43"/>
                  </a:cubicBezTo>
                  <a:cubicBezTo>
                    <a:pt x="130" y="36"/>
                    <a:pt x="126" y="31"/>
                    <a:pt x="124" y="27"/>
                  </a:cubicBezTo>
                  <a:cubicBezTo>
                    <a:pt x="123" y="27"/>
                    <a:pt x="123" y="26"/>
                    <a:pt x="121" y="26"/>
                  </a:cubicBezTo>
                  <a:cubicBezTo>
                    <a:pt x="112" y="26"/>
                    <a:pt x="94" y="38"/>
                    <a:pt x="79" y="49"/>
                  </a:cubicBezTo>
                  <a:cubicBezTo>
                    <a:pt x="72" y="54"/>
                    <a:pt x="65" y="59"/>
                    <a:pt x="58" y="63"/>
                  </a:cubicBezTo>
                  <a:cubicBezTo>
                    <a:pt x="46" y="70"/>
                    <a:pt x="44" y="81"/>
                    <a:pt x="42" y="93"/>
                  </a:cubicBezTo>
                  <a:cubicBezTo>
                    <a:pt x="40" y="104"/>
                    <a:pt x="38" y="115"/>
                    <a:pt x="29" y="123"/>
                  </a:cubicBezTo>
                  <a:cubicBezTo>
                    <a:pt x="17" y="133"/>
                    <a:pt x="0" y="154"/>
                    <a:pt x="19" y="188"/>
                  </a:cubicBezTo>
                  <a:cubicBezTo>
                    <a:pt x="19" y="188"/>
                    <a:pt x="19" y="188"/>
                    <a:pt x="19" y="189"/>
                  </a:cubicBezTo>
                  <a:cubicBezTo>
                    <a:pt x="22" y="188"/>
                    <a:pt x="25" y="188"/>
                    <a:pt x="28" y="188"/>
                  </a:cubicBezTo>
                  <a:cubicBezTo>
                    <a:pt x="30" y="187"/>
                    <a:pt x="33" y="187"/>
                    <a:pt x="35" y="187"/>
                  </a:cubicBezTo>
                  <a:cubicBezTo>
                    <a:pt x="39" y="186"/>
                    <a:pt x="42" y="185"/>
                    <a:pt x="45" y="185"/>
                  </a:cubicBezTo>
                  <a:cubicBezTo>
                    <a:pt x="47" y="184"/>
                    <a:pt x="49" y="184"/>
                    <a:pt x="51" y="183"/>
                  </a:cubicBezTo>
                  <a:cubicBezTo>
                    <a:pt x="54" y="183"/>
                    <a:pt x="56" y="182"/>
                    <a:pt x="59" y="181"/>
                  </a:cubicBezTo>
                  <a:cubicBezTo>
                    <a:pt x="60" y="180"/>
                    <a:pt x="62" y="180"/>
                    <a:pt x="63" y="179"/>
                  </a:cubicBezTo>
                  <a:cubicBezTo>
                    <a:pt x="67" y="178"/>
                    <a:pt x="70" y="176"/>
                    <a:pt x="72" y="174"/>
                  </a:cubicBezTo>
                  <a:cubicBezTo>
                    <a:pt x="81" y="168"/>
                    <a:pt x="93" y="166"/>
                    <a:pt x="111" y="166"/>
                  </a:cubicBezTo>
                  <a:cubicBezTo>
                    <a:pt x="128" y="166"/>
                    <a:pt x="147" y="168"/>
                    <a:pt x="162" y="170"/>
                  </a:cubicBezTo>
                  <a:cubicBezTo>
                    <a:pt x="172" y="172"/>
                    <a:pt x="181" y="173"/>
                    <a:pt x="186" y="173"/>
                  </a:cubicBezTo>
                  <a:cubicBezTo>
                    <a:pt x="193" y="173"/>
                    <a:pt x="201" y="174"/>
                    <a:pt x="210" y="175"/>
                  </a:cubicBezTo>
                  <a:cubicBezTo>
                    <a:pt x="223" y="176"/>
                    <a:pt x="237" y="178"/>
                    <a:pt x="250" y="178"/>
                  </a:cubicBezTo>
                  <a:cubicBezTo>
                    <a:pt x="263" y="178"/>
                    <a:pt x="273" y="176"/>
                    <a:pt x="281" y="174"/>
                  </a:cubicBezTo>
                  <a:cubicBezTo>
                    <a:pt x="285" y="172"/>
                    <a:pt x="289" y="171"/>
                    <a:pt x="293" y="171"/>
                  </a:cubicBezTo>
                  <a:cubicBezTo>
                    <a:pt x="305" y="171"/>
                    <a:pt x="311" y="178"/>
                    <a:pt x="316" y="184"/>
                  </a:cubicBezTo>
                  <a:cubicBezTo>
                    <a:pt x="320" y="188"/>
                    <a:pt x="322" y="191"/>
                    <a:pt x="325" y="191"/>
                  </a:cubicBezTo>
                  <a:lnTo>
                    <a:pt x="327" y="191"/>
                  </a:lnTo>
                  <a:cubicBezTo>
                    <a:pt x="329" y="190"/>
                    <a:pt x="332" y="190"/>
                    <a:pt x="335" y="191"/>
                  </a:cubicBezTo>
                  <a:cubicBezTo>
                    <a:pt x="335" y="191"/>
                    <a:pt x="336" y="191"/>
                    <a:pt x="337" y="191"/>
                  </a:cubicBezTo>
                  <a:cubicBezTo>
                    <a:pt x="340" y="191"/>
                    <a:pt x="343" y="192"/>
                    <a:pt x="346" y="193"/>
                  </a:cubicBezTo>
                  <a:lnTo>
                    <a:pt x="346" y="193"/>
                  </a:lnTo>
                  <a:cubicBezTo>
                    <a:pt x="369" y="202"/>
                    <a:pt x="395" y="222"/>
                    <a:pt x="404" y="230"/>
                  </a:cubicBezTo>
                  <a:cubicBezTo>
                    <a:pt x="409" y="234"/>
                    <a:pt x="414" y="237"/>
                    <a:pt x="420" y="241"/>
                  </a:cubicBezTo>
                  <a:cubicBezTo>
                    <a:pt x="422" y="242"/>
                    <a:pt x="424" y="244"/>
                    <a:pt x="427" y="245"/>
                  </a:cubicBezTo>
                  <a:cubicBezTo>
                    <a:pt x="430" y="247"/>
                    <a:pt x="433" y="249"/>
                    <a:pt x="437" y="251"/>
                  </a:cubicBezTo>
                  <a:cubicBezTo>
                    <a:pt x="441" y="246"/>
                    <a:pt x="445" y="242"/>
                    <a:pt x="450" y="238"/>
                  </a:cubicBezTo>
                  <a:cubicBezTo>
                    <a:pt x="459" y="232"/>
                    <a:pt x="467" y="229"/>
                    <a:pt x="474" y="229"/>
                  </a:cubicBezTo>
                  <a:cubicBezTo>
                    <a:pt x="476" y="228"/>
                    <a:pt x="479" y="228"/>
                    <a:pt x="480" y="228"/>
                  </a:cubicBezTo>
                  <a:cubicBezTo>
                    <a:pt x="485" y="228"/>
                    <a:pt x="490" y="229"/>
                    <a:pt x="494" y="229"/>
                  </a:cubicBezTo>
                  <a:cubicBezTo>
                    <a:pt x="498" y="230"/>
                    <a:pt x="502" y="230"/>
                    <a:pt x="506" y="230"/>
                  </a:cubicBezTo>
                  <a:cubicBezTo>
                    <a:pt x="512" y="230"/>
                    <a:pt x="515" y="226"/>
                    <a:pt x="520" y="218"/>
                  </a:cubicBezTo>
                  <a:cubicBezTo>
                    <a:pt x="523" y="213"/>
                    <a:pt x="526" y="208"/>
                    <a:pt x="531" y="204"/>
                  </a:cubicBezTo>
                  <a:cubicBezTo>
                    <a:pt x="537" y="200"/>
                    <a:pt x="544" y="197"/>
                    <a:pt x="551" y="195"/>
                  </a:cubicBezTo>
                  <a:cubicBezTo>
                    <a:pt x="549" y="191"/>
                    <a:pt x="548" y="187"/>
                    <a:pt x="547" y="182"/>
                  </a:cubicBezTo>
                  <a:cubicBezTo>
                    <a:pt x="545" y="172"/>
                    <a:pt x="543" y="162"/>
                    <a:pt x="538" y="157"/>
                  </a:cubicBezTo>
                  <a:cubicBezTo>
                    <a:pt x="537" y="156"/>
                    <a:pt x="537" y="156"/>
                    <a:pt x="536" y="155"/>
                  </a:cubicBezTo>
                  <a:cubicBezTo>
                    <a:pt x="534" y="153"/>
                    <a:pt x="532" y="151"/>
                    <a:pt x="530" y="148"/>
                  </a:cubicBezTo>
                  <a:cubicBezTo>
                    <a:pt x="524" y="142"/>
                    <a:pt x="519" y="135"/>
                    <a:pt x="516" y="128"/>
                  </a:cubicBezTo>
                  <a:cubicBezTo>
                    <a:pt x="514" y="125"/>
                    <a:pt x="513" y="121"/>
                    <a:pt x="512" y="118"/>
                  </a:cubicBezTo>
                  <a:cubicBezTo>
                    <a:pt x="511" y="114"/>
                    <a:pt x="511" y="110"/>
                    <a:pt x="513" y="106"/>
                  </a:cubicBezTo>
                  <a:cubicBezTo>
                    <a:pt x="515" y="102"/>
                    <a:pt x="521" y="85"/>
                    <a:pt x="506" y="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5" name="Freeform 114">
              <a:extLst>
                <a:ext uri="{FF2B5EF4-FFF2-40B4-BE49-F238E27FC236}">
                  <a16:creationId xmlns:a16="http://schemas.microsoft.com/office/drawing/2014/main" id="{5FAD28A0-F979-46FC-A917-939FD8A14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9798" y="2188864"/>
              <a:ext cx="180386" cy="110859"/>
            </a:xfrm>
            <a:custGeom>
              <a:avLst/>
              <a:gdLst>
                <a:gd name="T0" fmla="*/ 0 w 425"/>
                <a:gd name="T1" fmla="*/ 112 h 261"/>
                <a:gd name="T2" fmla="*/ 5 w 425"/>
                <a:gd name="T3" fmla="*/ 115 h 261"/>
                <a:gd name="T4" fmla="*/ 6 w 425"/>
                <a:gd name="T5" fmla="*/ 116 h 261"/>
                <a:gd name="T6" fmla="*/ 11 w 425"/>
                <a:gd name="T7" fmla="*/ 115 h 261"/>
                <a:gd name="T8" fmla="*/ 32 w 425"/>
                <a:gd name="T9" fmla="*/ 114 h 261"/>
                <a:gd name="T10" fmla="*/ 56 w 425"/>
                <a:gd name="T11" fmla="*/ 123 h 261"/>
                <a:gd name="T12" fmla="*/ 90 w 425"/>
                <a:gd name="T13" fmla="*/ 138 h 261"/>
                <a:gd name="T14" fmla="*/ 94 w 425"/>
                <a:gd name="T15" fmla="*/ 138 h 261"/>
                <a:gd name="T16" fmla="*/ 102 w 425"/>
                <a:gd name="T17" fmla="*/ 136 h 261"/>
                <a:gd name="T18" fmla="*/ 145 w 425"/>
                <a:gd name="T19" fmla="*/ 168 h 261"/>
                <a:gd name="T20" fmla="*/ 144 w 425"/>
                <a:gd name="T21" fmla="*/ 187 h 261"/>
                <a:gd name="T22" fmla="*/ 142 w 425"/>
                <a:gd name="T23" fmla="*/ 217 h 261"/>
                <a:gd name="T24" fmla="*/ 203 w 425"/>
                <a:gd name="T25" fmla="*/ 252 h 261"/>
                <a:gd name="T26" fmla="*/ 256 w 425"/>
                <a:gd name="T27" fmla="*/ 256 h 261"/>
                <a:gd name="T28" fmla="*/ 289 w 425"/>
                <a:gd name="T29" fmla="*/ 240 h 261"/>
                <a:gd name="T30" fmla="*/ 343 w 425"/>
                <a:gd name="T31" fmla="*/ 222 h 261"/>
                <a:gd name="T32" fmla="*/ 347 w 425"/>
                <a:gd name="T33" fmla="*/ 201 h 261"/>
                <a:gd name="T34" fmla="*/ 348 w 425"/>
                <a:gd name="T35" fmla="*/ 191 h 261"/>
                <a:gd name="T36" fmla="*/ 391 w 425"/>
                <a:gd name="T37" fmla="*/ 150 h 261"/>
                <a:gd name="T38" fmla="*/ 399 w 425"/>
                <a:gd name="T39" fmla="*/ 142 h 261"/>
                <a:gd name="T40" fmla="*/ 417 w 425"/>
                <a:gd name="T41" fmla="*/ 130 h 261"/>
                <a:gd name="T42" fmla="*/ 420 w 425"/>
                <a:gd name="T43" fmla="*/ 129 h 261"/>
                <a:gd name="T44" fmla="*/ 421 w 425"/>
                <a:gd name="T45" fmla="*/ 108 h 261"/>
                <a:gd name="T46" fmla="*/ 424 w 425"/>
                <a:gd name="T47" fmla="*/ 85 h 261"/>
                <a:gd name="T48" fmla="*/ 389 w 425"/>
                <a:gd name="T49" fmla="*/ 62 h 261"/>
                <a:gd name="T50" fmla="*/ 322 w 425"/>
                <a:gd name="T51" fmla="*/ 25 h 261"/>
                <a:gd name="T52" fmla="*/ 300 w 425"/>
                <a:gd name="T53" fmla="*/ 15 h 261"/>
                <a:gd name="T54" fmla="*/ 278 w 425"/>
                <a:gd name="T55" fmla="*/ 8 h 261"/>
                <a:gd name="T56" fmla="*/ 243 w 425"/>
                <a:gd name="T57" fmla="*/ 13 h 261"/>
                <a:gd name="T58" fmla="*/ 202 w 425"/>
                <a:gd name="T59" fmla="*/ 10 h 261"/>
                <a:gd name="T60" fmla="*/ 179 w 425"/>
                <a:gd name="T61" fmla="*/ 8 h 261"/>
                <a:gd name="T62" fmla="*/ 153 w 425"/>
                <a:gd name="T63" fmla="*/ 5 h 261"/>
                <a:gd name="T64" fmla="*/ 104 w 425"/>
                <a:gd name="T65" fmla="*/ 0 h 261"/>
                <a:gd name="T66" fmla="*/ 72 w 425"/>
                <a:gd name="T67" fmla="*/ 7 h 261"/>
                <a:gd name="T68" fmla="*/ 17 w 425"/>
                <a:gd name="T69" fmla="*/ 23 h 261"/>
                <a:gd name="T70" fmla="*/ 5 w 425"/>
                <a:gd name="T71" fmla="*/ 105 h 261"/>
                <a:gd name="T72" fmla="*/ 0 w 425"/>
                <a:gd name="T73" fmla="*/ 11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5" h="261">
                  <a:moveTo>
                    <a:pt x="0" y="112"/>
                  </a:moveTo>
                  <a:cubicBezTo>
                    <a:pt x="1" y="113"/>
                    <a:pt x="3" y="114"/>
                    <a:pt x="5" y="115"/>
                  </a:cubicBezTo>
                  <a:lnTo>
                    <a:pt x="6" y="116"/>
                  </a:lnTo>
                  <a:lnTo>
                    <a:pt x="11" y="115"/>
                  </a:lnTo>
                  <a:cubicBezTo>
                    <a:pt x="18" y="115"/>
                    <a:pt x="25" y="114"/>
                    <a:pt x="32" y="114"/>
                  </a:cubicBezTo>
                  <a:cubicBezTo>
                    <a:pt x="39" y="114"/>
                    <a:pt x="50" y="115"/>
                    <a:pt x="56" y="123"/>
                  </a:cubicBezTo>
                  <a:cubicBezTo>
                    <a:pt x="61" y="130"/>
                    <a:pt x="79" y="138"/>
                    <a:pt x="90" y="138"/>
                  </a:cubicBezTo>
                  <a:cubicBezTo>
                    <a:pt x="92" y="138"/>
                    <a:pt x="94" y="138"/>
                    <a:pt x="94" y="138"/>
                  </a:cubicBezTo>
                  <a:cubicBezTo>
                    <a:pt x="96" y="137"/>
                    <a:pt x="99" y="136"/>
                    <a:pt x="102" y="136"/>
                  </a:cubicBezTo>
                  <a:cubicBezTo>
                    <a:pt x="117" y="136"/>
                    <a:pt x="145" y="152"/>
                    <a:pt x="145" y="168"/>
                  </a:cubicBezTo>
                  <a:cubicBezTo>
                    <a:pt x="145" y="173"/>
                    <a:pt x="144" y="179"/>
                    <a:pt x="144" y="187"/>
                  </a:cubicBezTo>
                  <a:cubicBezTo>
                    <a:pt x="142" y="197"/>
                    <a:pt x="141" y="212"/>
                    <a:pt x="142" y="217"/>
                  </a:cubicBezTo>
                  <a:cubicBezTo>
                    <a:pt x="155" y="219"/>
                    <a:pt x="195" y="232"/>
                    <a:pt x="203" y="252"/>
                  </a:cubicBezTo>
                  <a:cubicBezTo>
                    <a:pt x="231" y="253"/>
                    <a:pt x="249" y="254"/>
                    <a:pt x="256" y="256"/>
                  </a:cubicBezTo>
                  <a:cubicBezTo>
                    <a:pt x="269" y="260"/>
                    <a:pt x="279" y="253"/>
                    <a:pt x="289" y="240"/>
                  </a:cubicBezTo>
                  <a:cubicBezTo>
                    <a:pt x="300" y="227"/>
                    <a:pt x="334" y="222"/>
                    <a:pt x="343" y="222"/>
                  </a:cubicBezTo>
                  <a:cubicBezTo>
                    <a:pt x="345" y="221"/>
                    <a:pt x="346" y="208"/>
                    <a:pt x="347" y="201"/>
                  </a:cubicBezTo>
                  <a:cubicBezTo>
                    <a:pt x="347" y="198"/>
                    <a:pt x="348" y="194"/>
                    <a:pt x="348" y="191"/>
                  </a:cubicBezTo>
                  <a:cubicBezTo>
                    <a:pt x="351" y="177"/>
                    <a:pt x="376" y="155"/>
                    <a:pt x="391" y="150"/>
                  </a:cubicBezTo>
                  <a:cubicBezTo>
                    <a:pt x="395" y="149"/>
                    <a:pt x="397" y="146"/>
                    <a:pt x="399" y="142"/>
                  </a:cubicBezTo>
                  <a:cubicBezTo>
                    <a:pt x="403" y="137"/>
                    <a:pt x="407" y="130"/>
                    <a:pt x="417" y="130"/>
                  </a:cubicBezTo>
                  <a:cubicBezTo>
                    <a:pt x="419" y="130"/>
                    <a:pt x="420" y="129"/>
                    <a:pt x="420" y="129"/>
                  </a:cubicBezTo>
                  <a:cubicBezTo>
                    <a:pt x="422" y="127"/>
                    <a:pt x="423" y="122"/>
                    <a:pt x="421" y="108"/>
                  </a:cubicBezTo>
                  <a:cubicBezTo>
                    <a:pt x="419" y="100"/>
                    <a:pt x="420" y="92"/>
                    <a:pt x="424" y="85"/>
                  </a:cubicBezTo>
                  <a:cubicBezTo>
                    <a:pt x="411" y="77"/>
                    <a:pt x="400" y="70"/>
                    <a:pt x="389" y="62"/>
                  </a:cubicBezTo>
                  <a:cubicBezTo>
                    <a:pt x="368" y="44"/>
                    <a:pt x="336" y="22"/>
                    <a:pt x="322" y="25"/>
                  </a:cubicBezTo>
                  <a:cubicBezTo>
                    <a:pt x="311" y="27"/>
                    <a:pt x="305" y="21"/>
                    <a:pt x="300" y="15"/>
                  </a:cubicBezTo>
                  <a:cubicBezTo>
                    <a:pt x="293" y="7"/>
                    <a:pt x="289" y="4"/>
                    <a:pt x="278" y="8"/>
                  </a:cubicBezTo>
                  <a:cubicBezTo>
                    <a:pt x="269" y="11"/>
                    <a:pt x="258" y="13"/>
                    <a:pt x="243" y="13"/>
                  </a:cubicBezTo>
                  <a:cubicBezTo>
                    <a:pt x="229" y="13"/>
                    <a:pt x="215" y="11"/>
                    <a:pt x="202" y="10"/>
                  </a:cubicBezTo>
                  <a:cubicBezTo>
                    <a:pt x="193" y="9"/>
                    <a:pt x="185" y="8"/>
                    <a:pt x="179" y="8"/>
                  </a:cubicBezTo>
                  <a:cubicBezTo>
                    <a:pt x="173" y="8"/>
                    <a:pt x="164" y="7"/>
                    <a:pt x="153" y="5"/>
                  </a:cubicBezTo>
                  <a:cubicBezTo>
                    <a:pt x="138" y="3"/>
                    <a:pt x="120" y="0"/>
                    <a:pt x="104" y="0"/>
                  </a:cubicBezTo>
                  <a:cubicBezTo>
                    <a:pt x="89" y="0"/>
                    <a:pt x="78" y="3"/>
                    <a:pt x="72" y="7"/>
                  </a:cubicBezTo>
                  <a:cubicBezTo>
                    <a:pt x="61" y="15"/>
                    <a:pt x="43" y="20"/>
                    <a:pt x="17" y="23"/>
                  </a:cubicBezTo>
                  <a:cubicBezTo>
                    <a:pt x="29" y="52"/>
                    <a:pt x="24" y="84"/>
                    <a:pt x="5" y="105"/>
                  </a:cubicBezTo>
                  <a:cubicBezTo>
                    <a:pt x="0" y="110"/>
                    <a:pt x="0" y="112"/>
                    <a:pt x="0" y="1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6" name="Freeform 115">
              <a:extLst>
                <a:ext uri="{FF2B5EF4-FFF2-40B4-BE49-F238E27FC236}">
                  <a16:creationId xmlns:a16="http://schemas.microsoft.com/office/drawing/2014/main" id="{5B6A1923-D5BA-448B-B510-67EA3D926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7917" y="2241475"/>
              <a:ext cx="3758" cy="1879"/>
            </a:xfrm>
            <a:custGeom>
              <a:avLst/>
              <a:gdLst>
                <a:gd name="T0" fmla="*/ 7 w 8"/>
                <a:gd name="T1" fmla="*/ 4 h 5"/>
                <a:gd name="T2" fmla="*/ 7 w 8"/>
                <a:gd name="T3" fmla="*/ 4 h 5"/>
                <a:gd name="T4" fmla="*/ 0 w 8"/>
                <a:gd name="T5" fmla="*/ 0 h 5"/>
                <a:gd name="T6" fmla="*/ 4 w 8"/>
                <a:gd name="T7" fmla="*/ 3 h 5"/>
                <a:gd name="T8" fmla="*/ 7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lnTo>
                    <a:pt x="7" y="4"/>
                  </a:lnTo>
                  <a:lnTo>
                    <a:pt x="0" y="0"/>
                  </a:lnTo>
                  <a:cubicBezTo>
                    <a:pt x="2" y="1"/>
                    <a:pt x="3" y="2"/>
                    <a:pt x="4" y="3"/>
                  </a:cubicBezTo>
                  <a:lnTo>
                    <a:pt x="7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7" name="Freeform 116">
              <a:extLst>
                <a:ext uri="{FF2B5EF4-FFF2-40B4-BE49-F238E27FC236}">
                  <a16:creationId xmlns:a16="http://schemas.microsoft.com/office/drawing/2014/main" id="{4E29B768-2990-4FDC-805C-241F83751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799" y="2575936"/>
              <a:ext cx="139048" cy="73281"/>
            </a:xfrm>
            <a:custGeom>
              <a:avLst/>
              <a:gdLst>
                <a:gd name="T0" fmla="*/ 102 w 326"/>
                <a:gd name="T1" fmla="*/ 13 h 172"/>
                <a:gd name="T2" fmla="*/ 100 w 326"/>
                <a:gd name="T3" fmla="*/ 17 h 172"/>
                <a:gd name="T4" fmla="*/ 96 w 326"/>
                <a:gd name="T5" fmla="*/ 21 h 172"/>
                <a:gd name="T6" fmla="*/ 88 w 326"/>
                <a:gd name="T7" fmla="*/ 23 h 172"/>
                <a:gd name="T8" fmla="*/ 79 w 326"/>
                <a:gd name="T9" fmla="*/ 25 h 172"/>
                <a:gd name="T10" fmla="*/ 34 w 326"/>
                <a:gd name="T11" fmla="*/ 76 h 172"/>
                <a:gd name="T12" fmla="*/ 1 w 326"/>
                <a:gd name="T13" fmla="*/ 137 h 172"/>
                <a:gd name="T14" fmla="*/ 30 w 326"/>
                <a:gd name="T15" fmla="*/ 119 h 172"/>
                <a:gd name="T16" fmla="*/ 56 w 326"/>
                <a:gd name="T17" fmla="*/ 150 h 172"/>
                <a:gd name="T18" fmla="*/ 60 w 326"/>
                <a:gd name="T19" fmla="*/ 155 h 172"/>
                <a:gd name="T20" fmla="*/ 64 w 326"/>
                <a:gd name="T21" fmla="*/ 162 h 172"/>
                <a:gd name="T22" fmla="*/ 65 w 326"/>
                <a:gd name="T23" fmla="*/ 169 h 172"/>
                <a:gd name="T24" fmla="*/ 90 w 326"/>
                <a:gd name="T25" fmla="*/ 169 h 172"/>
                <a:gd name="T26" fmla="*/ 99 w 326"/>
                <a:gd name="T27" fmla="*/ 168 h 172"/>
                <a:gd name="T28" fmla="*/ 107 w 326"/>
                <a:gd name="T29" fmla="*/ 168 h 172"/>
                <a:gd name="T30" fmla="*/ 115 w 326"/>
                <a:gd name="T31" fmla="*/ 167 h 172"/>
                <a:gd name="T32" fmla="*/ 122 w 326"/>
                <a:gd name="T33" fmla="*/ 167 h 172"/>
                <a:gd name="T34" fmla="*/ 158 w 326"/>
                <a:gd name="T35" fmla="*/ 114 h 172"/>
                <a:gd name="T36" fmla="*/ 162 w 326"/>
                <a:gd name="T37" fmla="*/ 113 h 172"/>
                <a:gd name="T38" fmla="*/ 184 w 326"/>
                <a:gd name="T39" fmla="*/ 136 h 172"/>
                <a:gd name="T40" fmla="*/ 208 w 326"/>
                <a:gd name="T41" fmla="*/ 166 h 172"/>
                <a:gd name="T42" fmla="*/ 218 w 326"/>
                <a:gd name="T43" fmla="*/ 144 h 172"/>
                <a:gd name="T44" fmla="*/ 270 w 326"/>
                <a:gd name="T45" fmla="*/ 124 h 172"/>
                <a:gd name="T46" fmla="*/ 296 w 326"/>
                <a:gd name="T47" fmla="*/ 102 h 172"/>
                <a:gd name="T48" fmla="*/ 310 w 326"/>
                <a:gd name="T49" fmla="*/ 104 h 172"/>
                <a:gd name="T50" fmla="*/ 316 w 326"/>
                <a:gd name="T51" fmla="*/ 89 h 172"/>
                <a:gd name="T52" fmla="*/ 300 w 326"/>
                <a:gd name="T53" fmla="*/ 79 h 172"/>
                <a:gd name="T54" fmla="*/ 266 w 326"/>
                <a:gd name="T55" fmla="*/ 71 h 172"/>
                <a:gd name="T56" fmla="*/ 253 w 326"/>
                <a:gd name="T57" fmla="*/ 48 h 172"/>
                <a:gd name="T58" fmla="*/ 247 w 326"/>
                <a:gd name="T59" fmla="*/ 21 h 172"/>
                <a:gd name="T60" fmla="*/ 235 w 326"/>
                <a:gd name="T61" fmla="*/ 16 h 172"/>
                <a:gd name="T62" fmla="*/ 224 w 326"/>
                <a:gd name="T63" fmla="*/ 11 h 172"/>
                <a:gd name="T64" fmla="*/ 213 w 326"/>
                <a:gd name="T65" fmla="*/ 7 h 172"/>
                <a:gd name="T66" fmla="*/ 157 w 326"/>
                <a:gd name="T67" fmla="*/ 12 h 172"/>
                <a:gd name="T68" fmla="*/ 143 w 326"/>
                <a:gd name="T69" fmla="*/ 13 h 172"/>
                <a:gd name="T70" fmla="*/ 125 w 326"/>
                <a:gd name="T71" fmla="*/ 14 h 172"/>
                <a:gd name="T72" fmla="*/ 104 w 326"/>
                <a:gd name="T73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72">
                  <a:moveTo>
                    <a:pt x="102" y="12"/>
                  </a:moveTo>
                  <a:lnTo>
                    <a:pt x="102" y="13"/>
                  </a:lnTo>
                  <a:cubicBezTo>
                    <a:pt x="102" y="14"/>
                    <a:pt x="101" y="16"/>
                    <a:pt x="100" y="17"/>
                  </a:cubicBezTo>
                  <a:lnTo>
                    <a:pt x="100" y="17"/>
                  </a:lnTo>
                  <a:cubicBezTo>
                    <a:pt x="99" y="18"/>
                    <a:pt x="98" y="19"/>
                    <a:pt x="97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1"/>
                    <a:pt x="94" y="22"/>
                    <a:pt x="93" y="22"/>
                  </a:cubicBezTo>
                  <a:cubicBezTo>
                    <a:pt x="91" y="23"/>
                    <a:pt x="90" y="23"/>
                    <a:pt x="88" y="23"/>
                  </a:cubicBezTo>
                  <a:cubicBezTo>
                    <a:pt x="87" y="23"/>
                    <a:pt x="85" y="23"/>
                    <a:pt x="83" y="24"/>
                  </a:cubicBezTo>
                  <a:cubicBezTo>
                    <a:pt x="82" y="24"/>
                    <a:pt x="80" y="25"/>
                    <a:pt x="79" y="25"/>
                  </a:cubicBezTo>
                  <a:cubicBezTo>
                    <a:pt x="68" y="29"/>
                    <a:pt x="57" y="40"/>
                    <a:pt x="55" y="51"/>
                  </a:cubicBezTo>
                  <a:cubicBezTo>
                    <a:pt x="53" y="60"/>
                    <a:pt x="44" y="68"/>
                    <a:pt x="34" y="76"/>
                  </a:cubicBezTo>
                  <a:cubicBezTo>
                    <a:pt x="23" y="86"/>
                    <a:pt x="11" y="97"/>
                    <a:pt x="6" y="112"/>
                  </a:cubicBezTo>
                  <a:cubicBezTo>
                    <a:pt x="1" y="126"/>
                    <a:pt x="0" y="133"/>
                    <a:pt x="1" y="137"/>
                  </a:cubicBezTo>
                  <a:cubicBezTo>
                    <a:pt x="2" y="136"/>
                    <a:pt x="3" y="135"/>
                    <a:pt x="6" y="132"/>
                  </a:cubicBezTo>
                  <a:cubicBezTo>
                    <a:pt x="13" y="123"/>
                    <a:pt x="21" y="119"/>
                    <a:pt x="30" y="119"/>
                  </a:cubicBezTo>
                  <a:cubicBezTo>
                    <a:pt x="41" y="119"/>
                    <a:pt x="50" y="127"/>
                    <a:pt x="50" y="139"/>
                  </a:cubicBezTo>
                  <a:cubicBezTo>
                    <a:pt x="50" y="143"/>
                    <a:pt x="52" y="146"/>
                    <a:pt x="56" y="150"/>
                  </a:cubicBezTo>
                  <a:cubicBezTo>
                    <a:pt x="57" y="151"/>
                    <a:pt x="58" y="152"/>
                    <a:pt x="59" y="154"/>
                  </a:cubicBezTo>
                  <a:cubicBezTo>
                    <a:pt x="60" y="154"/>
                    <a:pt x="60" y="155"/>
                    <a:pt x="60" y="155"/>
                  </a:cubicBezTo>
                  <a:cubicBezTo>
                    <a:pt x="61" y="157"/>
                    <a:pt x="62" y="158"/>
                    <a:pt x="63" y="159"/>
                  </a:cubicBezTo>
                  <a:cubicBezTo>
                    <a:pt x="63" y="160"/>
                    <a:pt x="63" y="161"/>
                    <a:pt x="64" y="162"/>
                  </a:cubicBezTo>
                  <a:cubicBezTo>
                    <a:pt x="64" y="163"/>
                    <a:pt x="64" y="165"/>
                    <a:pt x="65" y="167"/>
                  </a:cubicBezTo>
                  <a:cubicBezTo>
                    <a:pt x="65" y="167"/>
                    <a:pt x="65" y="168"/>
                    <a:pt x="65" y="169"/>
                  </a:cubicBezTo>
                  <a:cubicBezTo>
                    <a:pt x="65" y="170"/>
                    <a:pt x="64" y="171"/>
                    <a:pt x="64" y="171"/>
                  </a:cubicBezTo>
                  <a:cubicBezTo>
                    <a:pt x="71" y="170"/>
                    <a:pt x="80" y="170"/>
                    <a:pt x="90" y="169"/>
                  </a:cubicBezTo>
                  <a:lnTo>
                    <a:pt x="90" y="169"/>
                  </a:lnTo>
                  <a:cubicBezTo>
                    <a:pt x="93" y="169"/>
                    <a:pt x="96" y="168"/>
                    <a:pt x="99" y="168"/>
                  </a:cubicBezTo>
                  <a:cubicBezTo>
                    <a:pt x="100" y="168"/>
                    <a:pt x="100" y="168"/>
                    <a:pt x="101" y="168"/>
                  </a:cubicBezTo>
                  <a:cubicBezTo>
                    <a:pt x="103" y="168"/>
                    <a:pt x="105" y="168"/>
                    <a:pt x="107" y="168"/>
                  </a:cubicBezTo>
                  <a:cubicBezTo>
                    <a:pt x="108" y="168"/>
                    <a:pt x="109" y="168"/>
                    <a:pt x="110" y="168"/>
                  </a:cubicBezTo>
                  <a:cubicBezTo>
                    <a:pt x="112" y="167"/>
                    <a:pt x="113" y="167"/>
                    <a:pt x="115" y="167"/>
                  </a:cubicBezTo>
                  <a:cubicBezTo>
                    <a:pt x="116" y="167"/>
                    <a:pt x="117" y="167"/>
                    <a:pt x="117" y="167"/>
                  </a:cubicBezTo>
                  <a:cubicBezTo>
                    <a:pt x="119" y="167"/>
                    <a:pt x="121" y="167"/>
                    <a:pt x="122" y="167"/>
                  </a:cubicBezTo>
                  <a:cubicBezTo>
                    <a:pt x="129" y="167"/>
                    <a:pt x="141" y="143"/>
                    <a:pt x="146" y="133"/>
                  </a:cubicBezTo>
                  <a:cubicBezTo>
                    <a:pt x="151" y="122"/>
                    <a:pt x="154" y="116"/>
                    <a:pt x="158" y="114"/>
                  </a:cubicBezTo>
                  <a:lnTo>
                    <a:pt x="159" y="113"/>
                  </a:lnTo>
                  <a:lnTo>
                    <a:pt x="162" y="113"/>
                  </a:lnTo>
                  <a:cubicBezTo>
                    <a:pt x="164" y="113"/>
                    <a:pt x="165" y="113"/>
                    <a:pt x="167" y="114"/>
                  </a:cubicBezTo>
                  <a:cubicBezTo>
                    <a:pt x="172" y="117"/>
                    <a:pt x="176" y="124"/>
                    <a:pt x="184" y="136"/>
                  </a:cubicBezTo>
                  <a:cubicBezTo>
                    <a:pt x="190" y="144"/>
                    <a:pt x="196" y="153"/>
                    <a:pt x="202" y="160"/>
                  </a:cubicBezTo>
                  <a:cubicBezTo>
                    <a:pt x="204" y="163"/>
                    <a:pt x="206" y="165"/>
                    <a:pt x="208" y="166"/>
                  </a:cubicBezTo>
                  <a:cubicBezTo>
                    <a:pt x="211" y="169"/>
                    <a:pt x="213" y="169"/>
                    <a:pt x="213" y="169"/>
                  </a:cubicBezTo>
                  <a:cubicBezTo>
                    <a:pt x="214" y="169"/>
                    <a:pt x="218" y="163"/>
                    <a:pt x="218" y="144"/>
                  </a:cubicBezTo>
                  <a:cubicBezTo>
                    <a:pt x="218" y="126"/>
                    <a:pt x="238" y="119"/>
                    <a:pt x="252" y="122"/>
                  </a:cubicBezTo>
                  <a:cubicBezTo>
                    <a:pt x="256" y="123"/>
                    <a:pt x="264" y="124"/>
                    <a:pt x="270" y="124"/>
                  </a:cubicBezTo>
                  <a:cubicBezTo>
                    <a:pt x="281" y="124"/>
                    <a:pt x="281" y="121"/>
                    <a:pt x="281" y="119"/>
                  </a:cubicBezTo>
                  <a:cubicBezTo>
                    <a:pt x="281" y="108"/>
                    <a:pt x="287" y="102"/>
                    <a:pt x="296" y="102"/>
                  </a:cubicBezTo>
                  <a:cubicBezTo>
                    <a:pt x="299" y="102"/>
                    <a:pt x="301" y="103"/>
                    <a:pt x="304" y="103"/>
                  </a:cubicBezTo>
                  <a:cubicBezTo>
                    <a:pt x="306" y="104"/>
                    <a:pt x="308" y="104"/>
                    <a:pt x="310" y="104"/>
                  </a:cubicBezTo>
                  <a:cubicBezTo>
                    <a:pt x="311" y="104"/>
                    <a:pt x="314" y="97"/>
                    <a:pt x="315" y="91"/>
                  </a:cubicBezTo>
                  <a:lnTo>
                    <a:pt x="316" y="89"/>
                  </a:lnTo>
                  <a:lnTo>
                    <a:pt x="325" y="80"/>
                  </a:lnTo>
                  <a:cubicBezTo>
                    <a:pt x="315" y="76"/>
                    <a:pt x="307" y="76"/>
                    <a:pt x="300" y="79"/>
                  </a:cubicBezTo>
                  <a:cubicBezTo>
                    <a:pt x="298" y="80"/>
                    <a:pt x="294" y="80"/>
                    <a:pt x="291" y="80"/>
                  </a:cubicBezTo>
                  <a:cubicBezTo>
                    <a:pt x="281" y="80"/>
                    <a:pt x="271" y="74"/>
                    <a:pt x="266" y="71"/>
                  </a:cubicBezTo>
                  <a:cubicBezTo>
                    <a:pt x="263" y="68"/>
                    <a:pt x="253" y="60"/>
                    <a:pt x="253" y="53"/>
                  </a:cubicBezTo>
                  <a:cubicBezTo>
                    <a:pt x="253" y="52"/>
                    <a:pt x="253" y="50"/>
                    <a:pt x="253" y="48"/>
                  </a:cubicBezTo>
                  <a:cubicBezTo>
                    <a:pt x="252" y="41"/>
                    <a:pt x="251" y="32"/>
                    <a:pt x="252" y="24"/>
                  </a:cubicBezTo>
                  <a:cubicBezTo>
                    <a:pt x="251" y="23"/>
                    <a:pt x="248" y="21"/>
                    <a:pt x="247" y="21"/>
                  </a:cubicBezTo>
                  <a:cubicBezTo>
                    <a:pt x="245" y="20"/>
                    <a:pt x="244" y="20"/>
                    <a:pt x="242" y="19"/>
                  </a:cubicBezTo>
                  <a:cubicBezTo>
                    <a:pt x="240" y="18"/>
                    <a:pt x="237" y="17"/>
                    <a:pt x="235" y="16"/>
                  </a:cubicBezTo>
                  <a:cubicBezTo>
                    <a:pt x="234" y="15"/>
                    <a:pt x="232" y="15"/>
                    <a:pt x="231" y="14"/>
                  </a:cubicBezTo>
                  <a:cubicBezTo>
                    <a:pt x="229" y="13"/>
                    <a:pt x="226" y="12"/>
                    <a:pt x="224" y="11"/>
                  </a:cubicBezTo>
                  <a:cubicBezTo>
                    <a:pt x="223" y="11"/>
                    <a:pt x="222" y="10"/>
                    <a:pt x="222" y="10"/>
                  </a:cubicBezTo>
                  <a:cubicBezTo>
                    <a:pt x="219" y="9"/>
                    <a:pt x="216" y="8"/>
                    <a:pt x="213" y="7"/>
                  </a:cubicBezTo>
                  <a:cubicBezTo>
                    <a:pt x="190" y="0"/>
                    <a:pt x="183" y="1"/>
                    <a:pt x="166" y="9"/>
                  </a:cubicBezTo>
                  <a:cubicBezTo>
                    <a:pt x="163" y="10"/>
                    <a:pt x="160" y="11"/>
                    <a:pt x="157" y="12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2" y="13"/>
                    <a:pt x="148" y="13"/>
                    <a:pt x="143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37" y="14"/>
                    <a:pt x="131" y="14"/>
                    <a:pt x="125" y="14"/>
                  </a:cubicBezTo>
                  <a:lnTo>
                    <a:pt x="124" y="14"/>
                  </a:lnTo>
                  <a:cubicBezTo>
                    <a:pt x="118" y="13"/>
                    <a:pt x="111" y="13"/>
                    <a:pt x="104" y="12"/>
                  </a:cubicBezTo>
                  <a:cubicBezTo>
                    <a:pt x="103" y="12"/>
                    <a:pt x="103" y="12"/>
                    <a:pt x="102" y="1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8" name="Freeform 117">
              <a:extLst>
                <a:ext uri="{FF2B5EF4-FFF2-40B4-BE49-F238E27FC236}">
                  <a16:creationId xmlns:a16="http://schemas.microsoft.com/office/drawing/2014/main" id="{CAADB0F7-12ED-46C6-A7E0-D7605514A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040" y="2265902"/>
              <a:ext cx="285613" cy="321309"/>
            </a:xfrm>
            <a:custGeom>
              <a:avLst/>
              <a:gdLst>
                <a:gd name="T0" fmla="*/ 121 w 670"/>
                <a:gd name="T1" fmla="*/ 689 h 752"/>
                <a:gd name="T2" fmla="*/ 116 w 670"/>
                <a:gd name="T3" fmla="*/ 729 h 752"/>
                <a:gd name="T4" fmla="*/ 227 w 670"/>
                <a:gd name="T5" fmla="*/ 724 h 752"/>
                <a:gd name="T6" fmla="*/ 279 w 670"/>
                <a:gd name="T7" fmla="*/ 734 h 752"/>
                <a:gd name="T8" fmla="*/ 316 w 670"/>
                <a:gd name="T9" fmla="*/ 749 h 752"/>
                <a:gd name="T10" fmla="*/ 407 w 670"/>
                <a:gd name="T11" fmla="*/ 738 h 752"/>
                <a:gd name="T12" fmla="*/ 510 w 670"/>
                <a:gd name="T13" fmla="*/ 727 h 752"/>
                <a:gd name="T14" fmla="*/ 533 w 670"/>
                <a:gd name="T15" fmla="*/ 662 h 752"/>
                <a:gd name="T16" fmla="*/ 586 w 670"/>
                <a:gd name="T17" fmla="*/ 625 h 752"/>
                <a:gd name="T18" fmla="*/ 488 w 670"/>
                <a:gd name="T19" fmla="*/ 525 h 752"/>
                <a:gd name="T20" fmla="*/ 466 w 670"/>
                <a:gd name="T21" fmla="*/ 464 h 752"/>
                <a:gd name="T22" fmla="*/ 557 w 670"/>
                <a:gd name="T23" fmla="*/ 424 h 752"/>
                <a:gd name="T24" fmla="*/ 619 w 670"/>
                <a:gd name="T25" fmla="*/ 396 h 752"/>
                <a:gd name="T26" fmla="*/ 659 w 670"/>
                <a:gd name="T27" fmla="*/ 395 h 752"/>
                <a:gd name="T28" fmla="*/ 635 w 670"/>
                <a:gd name="T29" fmla="*/ 270 h 752"/>
                <a:gd name="T30" fmla="*/ 603 w 670"/>
                <a:gd name="T31" fmla="*/ 208 h 752"/>
                <a:gd name="T32" fmla="*/ 610 w 670"/>
                <a:gd name="T33" fmla="*/ 101 h 752"/>
                <a:gd name="T34" fmla="*/ 550 w 670"/>
                <a:gd name="T35" fmla="*/ 64 h 752"/>
                <a:gd name="T36" fmla="*/ 565 w 670"/>
                <a:gd name="T37" fmla="*/ 23 h 752"/>
                <a:gd name="T38" fmla="*/ 502 w 670"/>
                <a:gd name="T39" fmla="*/ 44 h 752"/>
                <a:gd name="T40" fmla="*/ 371 w 670"/>
                <a:gd name="T41" fmla="*/ 84 h 752"/>
                <a:gd name="T42" fmla="*/ 381 w 670"/>
                <a:gd name="T43" fmla="*/ 44 h 752"/>
                <a:gd name="T44" fmla="*/ 297 w 670"/>
                <a:gd name="T45" fmla="*/ 40 h 752"/>
                <a:gd name="T46" fmla="*/ 284 w 670"/>
                <a:gd name="T47" fmla="*/ 7 h 752"/>
                <a:gd name="T48" fmla="*/ 272 w 670"/>
                <a:gd name="T49" fmla="*/ 8 h 752"/>
                <a:gd name="T50" fmla="*/ 266 w 670"/>
                <a:gd name="T51" fmla="*/ 7 h 752"/>
                <a:gd name="T52" fmla="*/ 252 w 670"/>
                <a:gd name="T53" fmla="*/ 4 h 752"/>
                <a:gd name="T54" fmla="*/ 225 w 670"/>
                <a:gd name="T55" fmla="*/ 1 h 752"/>
                <a:gd name="T56" fmla="*/ 212 w 670"/>
                <a:gd name="T57" fmla="*/ 33 h 752"/>
                <a:gd name="T58" fmla="*/ 235 w 670"/>
                <a:gd name="T59" fmla="*/ 111 h 752"/>
                <a:gd name="T60" fmla="*/ 184 w 670"/>
                <a:gd name="T61" fmla="*/ 139 h 752"/>
                <a:gd name="T62" fmla="*/ 86 w 670"/>
                <a:gd name="T63" fmla="*/ 127 h 752"/>
                <a:gd name="T64" fmla="*/ 53 w 670"/>
                <a:gd name="T65" fmla="*/ 227 h 752"/>
                <a:gd name="T66" fmla="*/ 72 w 670"/>
                <a:gd name="T67" fmla="*/ 275 h 752"/>
                <a:gd name="T68" fmla="*/ 10 w 670"/>
                <a:gd name="T69" fmla="*/ 323 h 752"/>
                <a:gd name="T70" fmla="*/ 3 w 670"/>
                <a:gd name="T71" fmla="*/ 397 h 752"/>
                <a:gd name="T72" fmla="*/ 11 w 670"/>
                <a:gd name="T73" fmla="*/ 436 h 752"/>
                <a:gd name="T74" fmla="*/ 5 w 670"/>
                <a:gd name="T75" fmla="*/ 488 h 752"/>
                <a:gd name="T76" fmla="*/ 45 w 670"/>
                <a:gd name="T77" fmla="*/ 559 h 752"/>
                <a:gd name="T78" fmla="*/ 54 w 670"/>
                <a:gd name="T79" fmla="*/ 568 h 752"/>
                <a:gd name="T80" fmla="*/ 120 w 670"/>
                <a:gd name="T81" fmla="*/ 590 h 752"/>
                <a:gd name="T82" fmla="*/ 140 w 670"/>
                <a:gd name="T83" fmla="*/ 594 h 752"/>
                <a:gd name="T84" fmla="*/ 156 w 670"/>
                <a:gd name="T85" fmla="*/ 623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0" h="752">
                  <a:moveTo>
                    <a:pt x="149" y="630"/>
                  </a:moveTo>
                  <a:cubicBezTo>
                    <a:pt x="131" y="646"/>
                    <a:pt x="126" y="664"/>
                    <a:pt x="122" y="684"/>
                  </a:cubicBezTo>
                  <a:lnTo>
                    <a:pt x="121" y="689"/>
                  </a:lnTo>
                  <a:cubicBezTo>
                    <a:pt x="119" y="695"/>
                    <a:pt x="119" y="703"/>
                    <a:pt x="118" y="711"/>
                  </a:cubicBezTo>
                  <a:cubicBezTo>
                    <a:pt x="117" y="717"/>
                    <a:pt x="117" y="723"/>
                    <a:pt x="116" y="728"/>
                  </a:cubicBezTo>
                  <a:lnTo>
                    <a:pt x="116" y="729"/>
                  </a:lnTo>
                  <a:cubicBezTo>
                    <a:pt x="126" y="729"/>
                    <a:pt x="135" y="730"/>
                    <a:pt x="143" y="730"/>
                  </a:cubicBezTo>
                  <a:cubicBezTo>
                    <a:pt x="161" y="730"/>
                    <a:pt x="168" y="728"/>
                    <a:pt x="170" y="726"/>
                  </a:cubicBezTo>
                  <a:cubicBezTo>
                    <a:pt x="190" y="717"/>
                    <a:pt x="200" y="716"/>
                    <a:pt x="227" y="724"/>
                  </a:cubicBezTo>
                  <a:cubicBezTo>
                    <a:pt x="237" y="727"/>
                    <a:pt x="250" y="732"/>
                    <a:pt x="266" y="741"/>
                  </a:cubicBezTo>
                  <a:cubicBezTo>
                    <a:pt x="269" y="736"/>
                    <a:pt x="273" y="735"/>
                    <a:pt x="277" y="734"/>
                  </a:cubicBezTo>
                  <a:lnTo>
                    <a:pt x="279" y="734"/>
                  </a:lnTo>
                  <a:cubicBezTo>
                    <a:pt x="287" y="734"/>
                    <a:pt x="294" y="739"/>
                    <a:pt x="301" y="744"/>
                  </a:cubicBezTo>
                  <a:cubicBezTo>
                    <a:pt x="306" y="748"/>
                    <a:pt x="311" y="751"/>
                    <a:pt x="314" y="751"/>
                  </a:cubicBezTo>
                  <a:cubicBezTo>
                    <a:pt x="314" y="751"/>
                    <a:pt x="315" y="751"/>
                    <a:pt x="316" y="749"/>
                  </a:cubicBezTo>
                  <a:cubicBezTo>
                    <a:pt x="322" y="739"/>
                    <a:pt x="333" y="734"/>
                    <a:pt x="346" y="734"/>
                  </a:cubicBezTo>
                  <a:cubicBezTo>
                    <a:pt x="354" y="734"/>
                    <a:pt x="363" y="736"/>
                    <a:pt x="370" y="740"/>
                  </a:cubicBezTo>
                  <a:cubicBezTo>
                    <a:pt x="383" y="747"/>
                    <a:pt x="398" y="747"/>
                    <a:pt x="407" y="738"/>
                  </a:cubicBezTo>
                  <a:cubicBezTo>
                    <a:pt x="419" y="726"/>
                    <a:pt x="455" y="719"/>
                    <a:pt x="475" y="719"/>
                  </a:cubicBezTo>
                  <a:cubicBezTo>
                    <a:pt x="482" y="719"/>
                    <a:pt x="487" y="720"/>
                    <a:pt x="490" y="721"/>
                  </a:cubicBezTo>
                  <a:cubicBezTo>
                    <a:pt x="496" y="724"/>
                    <a:pt x="504" y="727"/>
                    <a:pt x="510" y="727"/>
                  </a:cubicBezTo>
                  <a:cubicBezTo>
                    <a:pt x="513" y="727"/>
                    <a:pt x="514" y="726"/>
                    <a:pt x="514" y="726"/>
                  </a:cubicBezTo>
                  <a:cubicBezTo>
                    <a:pt x="515" y="725"/>
                    <a:pt x="517" y="720"/>
                    <a:pt x="513" y="706"/>
                  </a:cubicBezTo>
                  <a:cubicBezTo>
                    <a:pt x="504" y="675"/>
                    <a:pt x="521" y="667"/>
                    <a:pt x="533" y="662"/>
                  </a:cubicBezTo>
                  <a:cubicBezTo>
                    <a:pt x="538" y="660"/>
                    <a:pt x="542" y="658"/>
                    <a:pt x="543" y="655"/>
                  </a:cubicBezTo>
                  <a:cubicBezTo>
                    <a:pt x="547" y="646"/>
                    <a:pt x="559" y="640"/>
                    <a:pt x="571" y="634"/>
                  </a:cubicBezTo>
                  <a:cubicBezTo>
                    <a:pt x="576" y="632"/>
                    <a:pt x="585" y="628"/>
                    <a:pt x="586" y="625"/>
                  </a:cubicBezTo>
                  <a:cubicBezTo>
                    <a:pt x="581" y="618"/>
                    <a:pt x="542" y="592"/>
                    <a:pt x="523" y="579"/>
                  </a:cubicBezTo>
                  <a:cubicBezTo>
                    <a:pt x="517" y="575"/>
                    <a:pt x="512" y="572"/>
                    <a:pt x="508" y="569"/>
                  </a:cubicBezTo>
                  <a:cubicBezTo>
                    <a:pt x="496" y="560"/>
                    <a:pt x="492" y="542"/>
                    <a:pt x="488" y="525"/>
                  </a:cubicBezTo>
                  <a:cubicBezTo>
                    <a:pt x="486" y="516"/>
                    <a:pt x="484" y="508"/>
                    <a:pt x="481" y="503"/>
                  </a:cubicBezTo>
                  <a:cubicBezTo>
                    <a:pt x="480" y="500"/>
                    <a:pt x="478" y="497"/>
                    <a:pt x="476" y="494"/>
                  </a:cubicBezTo>
                  <a:cubicBezTo>
                    <a:pt x="469" y="484"/>
                    <a:pt x="462" y="473"/>
                    <a:pt x="466" y="464"/>
                  </a:cubicBezTo>
                  <a:cubicBezTo>
                    <a:pt x="468" y="459"/>
                    <a:pt x="473" y="455"/>
                    <a:pt x="480" y="453"/>
                  </a:cubicBezTo>
                  <a:lnTo>
                    <a:pt x="483" y="453"/>
                  </a:lnTo>
                  <a:cubicBezTo>
                    <a:pt x="504" y="448"/>
                    <a:pt x="540" y="440"/>
                    <a:pt x="557" y="424"/>
                  </a:cubicBezTo>
                  <a:cubicBezTo>
                    <a:pt x="568" y="414"/>
                    <a:pt x="584" y="409"/>
                    <a:pt x="598" y="405"/>
                  </a:cubicBezTo>
                  <a:cubicBezTo>
                    <a:pt x="600" y="404"/>
                    <a:pt x="602" y="403"/>
                    <a:pt x="605" y="403"/>
                  </a:cubicBezTo>
                  <a:cubicBezTo>
                    <a:pt x="611" y="401"/>
                    <a:pt x="617" y="398"/>
                    <a:pt x="619" y="396"/>
                  </a:cubicBezTo>
                  <a:cubicBezTo>
                    <a:pt x="625" y="390"/>
                    <a:pt x="637" y="391"/>
                    <a:pt x="647" y="394"/>
                  </a:cubicBezTo>
                  <a:cubicBezTo>
                    <a:pt x="651" y="395"/>
                    <a:pt x="655" y="396"/>
                    <a:pt x="657" y="396"/>
                  </a:cubicBezTo>
                  <a:cubicBezTo>
                    <a:pt x="659" y="396"/>
                    <a:pt x="659" y="395"/>
                    <a:pt x="659" y="395"/>
                  </a:cubicBezTo>
                  <a:cubicBezTo>
                    <a:pt x="665" y="386"/>
                    <a:pt x="669" y="369"/>
                    <a:pt x="661" y="360"/>
                  </a:cubicBezTo>
                  <a:cubicBezTo>
                    <a:pt x="650" y="347"/>
                    <a:pt x="643" y="324"/>
                    <a:pt x="641" y="295"/>
                  </a:cubicBezTo>
                  <a:cubicBezTo>
                    <a:pt x="640" y="280"/>
                    <a:pt x="637" y="274"/>
                    <a:pt x="635" y="270"/>
                  </a:cubicBezTo>
                  <a:cubicBezTo>
                    <a:pt x="633" y="266"/>
                    <a:pt x="631" y="262"/>
                    <a:pt x="631" y="255"/>
                  </a:cubicBezTo>
                  <a:cubicBezTo>
                    <a:pt x="631" y="243"/>
                    <a:pt x="627" y="228"/>
                    <a:pt x="617" y="222"/>
                  </a:cubicBezTo>
                  <a:cubicBezTo>
                    <a:pt x="611" y="219"/>
                    <a:pt x="605" y="215"/>
                    <a:pt x="603" y="208"/>
                  </a:cubicBezTo>
                  <a:cubicBezTo>
                    <a:pt x="601" y="201"/>
                    <a:pt x="604" y="194"/>
                    <a:pt x="610" y="184"/>
                  </a:cubicBezTo>
                  <a:cubicBezTo>
                    <a:pt x="620" y="167"/>
                    <a:pt x="616" y="123"/>
                    <a:pt x="611" y="109"/>
                  </a:cubicBezTo>
                  <a:cubicBezTo>
                    <a:pt x="610" y="107"/>
                    <a:pt x="610" y="104"/>
                    <a:pt x="610" y="101"/>
                  </a:cubicBezTo>
                  <a:cubicBezTo>
                    <a:pt x="608" y="99"/>
                    <a:pt x="605" y="95"/>
                    <a:pt x="604" y="90"/>
                  </a:cubicBezTo>
                  <a:cubicBezTo>
                    <a:pt x="602" y="77"/>
                    <a:pt x="595" y="70"/>
                    <a:pt x="565" y="70"/>
                  </a:cubicBezTo>
                  <a:cubicBezTo>
                    <a:pt x="560" y="70"/>
                    <a:pt x="553" y="69"/>
                    <a:pt x="550" y="64"/>
                  </a:cubicBezTo>
                  <a:cubicBezTo>
                    <a:pt x="547" y="57"/>
                    <a:pt x="552" y="50"/>
                    <a:pt x="558" y="42"/>
                  </a:cubicBezTo>
                  <a:cubicBezTo>
                    <a:pt x="563" y="36"/>
                    <a:pt x="569" y="27"/>
                    <a:pt x="567" y="23"/>
                  </a:cubicBezTo>
                  <a:cubicBezTo>
                    <a:pt x="566" y="23"/>
                    <a:pt x="566" y="23"/>
                    <a:pt x="565" y="23"/>
                  </a:cubicBezTo>
                  <a:cubicBezTo>
                    <a:pt x="562" y="23"/>
                    <a:pt x="555" y="27"/>
                    <a:pt x="548" y="31"/>
                  </a:cubicBezTo>
                  <a:cubicBezTo>
                    <a:pt x="538" y="38"/>
                    <a:pt x="525" y="45"/>
                    <a:pt x="512" y="45"/>
                  </a:cubicBezTo>
                  <a:cubicBezTo>
                    <a:pt x="509" y="45"/>
                    <a:pt x="505" y="45"/>
                    <a:pt x="502" y="44"/>
                  </a:cubicBezTo>
                  <a:cubicBezTo>
                    <a:pt x="485" y="38"/>
                    <a:pt x="460" y="60"/>
                    <a:pt x="441" y="77"/>
                  </a:cubicBezTo>
                  <a:cubicBezTo>
                    <a:pt x="434" y="83"/>
                    <a:pt x="428" y="88"/>
                    <a:pt x="423" y="92"/>
                  </a:cubicBezTo>
                  <a:cubicBezTo>
                    <a:pt x="406" y="105"/>
                    <a:pt x="380" y="100"/>
                    <a:pt x="371" y="84"/>
                  </a:cubicBezTo>
                  <a:cubicBezTo>
                    <a:pt x="367" y="75"/>
                    <a:pt x="368" y="65"/>
                    <a:pt x="375" y="55"/>
                  </a:cubicBezTo>
                  <a:cubicBezTo>
                    <a:pt x="379" y="48"/>
                    <a:pt x="381" y="45"/>
                    <a:pt x="381" y="44"/>
                  </a:cubicBezTo>
                  <a:lnTo>
                    <a:pt x="381" y="44"/>
                  </a:lnTo>
                  <a:lnTo>
                    <a:pt x="380" y="44"/>
                  </a:lnTo>
                  <a:cubicBezTo>
                    <a:pt x="375" y="44"/>
                    <a:pt x="367" y="46"/>
                    <a:pt x="355" y="50"/>
                  </a:cubicBezTo>
                  <a:cubicBezTo>
                    <a:pt x="334" y="58"/>
                    <a:pt x="309" y="53"/>
                    <a:pt x="297" y="40"/>
                  </a:cubicBezTo>
                  <a:cubicBezTo>
                    <a:pt x="291" y="34"/>
                    <a:pt x="289" y="26"/>
                    <a:pt x="290" y="17"/>
                  </a:cubicBezTo>
                  <a:cubicBezTo>
                    <a:pt x="291" y="13"/>
                    <a:pt x="290" y="10"/>
                    <a:pt x="288" y="6"/>
                  </a:cubicBezTo>
                  <a:cubicBezTo>
                    <a:pt x="287" y="7"/>
                    <a:pt x="285" y="7"/>
                    <a:pt x="284" y="7"/>
                  </a:cubicBezTo>
                  <a:cubicBezTo>
                    <a:pt x="283" y="7"/>
                    <a:pt x="282" y="7"/>
                    <a:pt x="281" y="7"/>
                  </a:cubicBezTo>
                  <a:cubicBezTo>
                    <a:pt x="278" y="7"/>
                    <a:pt x="275" y="8"/>
                    <a:pt x="273" y="8"/>
                  </a:cubicBezTo>
                  <a:lnTo>
                    <a:pt x="272" y="8"/>
                  </a:lnTo>
                  <a:lnTo>
                    <a:pt x="272" y="8"/>
                  </a:lnTo>
                  <a:cubicBezTo>
                    <a:pt x="270" y="8"/>
                    <a:pt x="269" y="7"/>
                    <a:pt x="267" y="7"/>
                  </a:cubicBezTo>
                  <a:cubicBezTo>
                    <a:pt x="267" y="7"/>
                    <a:pt x="267" y="7"/>
                    <a:pt x="266" y="7"/>
                  </a:cubicBezTo>
                  <a:cubicBezTo>
                    <a:pt x="264" y="7"/>
                    <a:pt x="263" y="7"/>
                    <a:pt x="262" y="6"/>
                  </a:cubicBezTo>
                  <a:cubicBezTo>
                    <a:pt x="259" y="6"/>
                    <a:pt x="257" y="5"/>
                    <a:pt x="253" y="4"/>
                  </a:cubicBezTo>
                  <a:cubicBezTo>
                    <a:pt x="253" y="4"/>
                    <a:pt x="253" y="4"/>
                    <a:pt x="252" y="4"/>
                  </a:cubicBezTo>
                  <a:cubicBezTo>
                    <a:pt x="249" y="4"/>
                    <a:pt x="245" y="3"/>
                    <a:pt x="241" y="3"/>
                  </a:cubicBezTo>
                  <a:cubicBezTo>
                    <a:pt x="240" y="2"/>
                    <a:pt x="240" y="2"/>
                    <a:pt x="239" y="2"/>
                  </a:cubicBezTo>
                  <a:cubicBezTo>
                    <a:pt x="235" y="2"/>
                    <a:pt x="230" y="1"/>
                    <a:pt x="225" y="1"/>
                  </a:cubicBezTo>
                  <a:cubicBezTo>
                    <a:pt x="224" y="1"/>
                    <a:pt x="223" y="1"/>
                    <a:pt x="223" y="1"/>
                  </a:cubicBezTo>
                  <a:cubicBezTo>
                    <a:pt x="217" y="1"/>
                    <a:pt x="211" y="0"/>
                    <a:pt x="205" y="0"/>
                  </a:cubicBezTo>
                  <a:cubicBezTo>
                    <a:pt x="212" y="11"/>
                    <a:pt x="218" y="22"/>
                    <a:pt x="212" y="33"/>
                  </a:cubicBezTo>
                  <a:cubicBezTo>
                    <a:pt x="206" y="45"/>
                    <a:pt x="212" y="56"/>
                    <a:pt x="224" y="76"/>
                  </a:cubicBezTo>
                  <a:cubicBezTo>
                    <a:pt x="226" y="81"/>
                    <a:pt x="230" y="87"/>
                    <a:pt x="233" y="93"/>
                  </a:cubicBezTo>
                  <a:cubicBezTo>
                    <a:pt x="236" y="100"/>
                    <a:pt x="237" y="106"/>
                    <a:pt x="235" y="111"/>
                  </a:cubicBezTo>
                  <a:cubicBezTo>
                    <a:pt x="231" y="118"/>
                    <a:pt x="222" y="120"/>
                    <a:pt x="214" y="121"/>
                  </a:cubicBezTo>
                  <a:cubicBezTo>
                    <a:pt x="206" y="122"/>
                    <a:pt x="201" y="123"/>
                    <a:pt x="201" y="126"/>
                  </a:cubicBezTo>
                  <a:cubicBezTo>
                    <a:pt x="200" y="129"/>
                    <a:pt x="199" y="139"/>
                    <a:pt x="184" y="139"/>
                  </a:cubicBezTo>
                  <a:cubicBezTo>
                    <a:pt x="169" y="139"/>
                    <a:pt x="145" y="128"/>
                    <a:pt x="136" y="123"/>
                  </a:cubicBezTo>
                  <a:cubicBezTo>
                    <a:pt x="132" y="122"/>
                    <a:pt x="126" y="121"/>
                    <a:pt x="118" y="121"/>
                  </a:cubicBezTo>
                  <a:cubicBezTo>
                    <a:pt x="102" y="121"/>
                    <a:pt x="88" y="125"/>
                    <a:pt x="86" y="127"/>
                  </a:cubicBezTo>
                  <a:cubicBezTo>
                    <a:pt x="87" y="132"/>
                    <a:pt x="86" y="138"/>
                    <a:pt x="85" y="143"/>
                  </a:cubicBezTo>
                  <a:cubicBezTo>
                    <a:pt x="92" y="170"/>
                    <a:pt x="92" y="188"/>
                    <a:pt x="86" y="198"/>
                  </a:cubicBezTo>
                  <a:cubicBezTo>
                    <a:pt x="75" y="215"/>
                    <a:pt x="61" y="223"/>
                    <a:pt x="53" y="227"/>
                  </a:cubicBezTo>
                  <a:cubicBezTo>
                    <a:pt x="52" y="228"/>
                    <a:pt x="50" y="229"/>
                    <a:pt x="49" y="230"/>
                  </a:cubicBezTo>
                  <a:cubicBezTo>
                    <a:pt x="50" y="231"/>
                    <a:pt x="52" y="233"/>
                    <a:pt x="53" y="234"/>
                  </a:cubicBezTo>
                  <a:cubicBezTo>
                    <a:pt x="64" y="246"/>
                    <a:pt x="80" y="262"/>
                    <a:pt x="72" y="275"/>
                  </a:cubicBezTo>
                  <a:cubicBezTo>
                    <a:pt x="69" y="280"/>
                    <a:pt x="65" y="282"/>
                    <a:pt x="62" y="284"/>
                  </a:cubicBezTo>
                  <a:cubicBezTo>
                    <a:pt x="59" y="286"/>
                    <a:pt x="57" y="287"/>
                    <a:pt x="57" y="296"/>
                  </a:cubicBezTo>
                  <a:cubicBezTo>
                    <a:pt x="57" y="322"/>
                    <a:pt x="23" y="322"/>
                    <a:pt x="10" y="323"/>
                  </a:cubicBezTo>
                  <a:cubicBezTo>
                    <a:pt x="10" y="324"/>
                    <a:pt x="10" y="327"/>
                    <a:pt x="11" y="329"/>
                  </a:cubicBezTo>
                  <a:cubicBezTo>
                    <a:pt x="12" y="336"/>
                    <a:pt x="13" y="346"/>
                    <a:pt x="9" y="355"/>
                  </a:cubicBezTo>
                  <a:cubicBezTo>
                    <a:pt x="5" y="365"/>
                    <a:pt x="4" y="383"/>
                    <a:pt x="3" y="397"/>
                  </a:cubicBezTo>
                  <a:cubicBezTo>
                    <a:pt x="2" y="404"/>
                    <a:pt x="1" y="410"/>
                    <a:pt x="1" y="415"/>
                  </a:cubicBezTo>
                  <a:cubicBezTo>
                    <a:pt x="0" y="418"/>
                    <a:pt x="3" y="424"/>
                    <a:pt x="7" y="430"/>
                  </a:cubicBezTo>
                  <a:cubicBezTo>
                    <a:pt x="8" y="432"/>
                    <a:pt x="9" y="434"/>
                    <a:pt x="11" y="436"/>
                  </a:cubicBezTo>
                  <a:cubicBezTo>
                    <a:pt x="17" y="445"/>
                    <a:pt x="23" y="454"/>
                    <a:pt x="21" y="462"/>
                  </a:cubicBezTo>
                  <a:cubicBezTo>
                    <a:pt x="20" y="469"/>
                    <a:pt x="15" y="474"/>
                    <a:pt x="11" y="479"/>
                  </a:cubicBezTo>
                  <a:cubicBezTo>
                    <a:pt x="8" y="482"/>
                    <a:pt x="4" y="486"/>
                    <a:pt x="5" y="488"/>
                  </a:cubicBezTo>
                  <a:cubicBezTo>
                    <a:pt x="6" y="489"/>
                    <a:pt x="7" y="491"/>
                    <a:pt x="8" y="493"/>
                  </a:cubicBezTo>
                  <a:cubicBezTo>
                    <a:pt x="15" y="502"/>
                    <a:pt x="26" y="517"/>
                    <a:pt x="29" y="549"/>
                  </a:cubicBezTo>
                  <a:cubicBezTo>
                    <a:pt x="36" y="551"/>
                    <a:pt x="42" y="554"/>
                    <a:pt x="45" y="559"/>
                  </a:cubicBezTo>
                  <a:lnTo>
                    <a:pt x="45" y="559"/>
                  </a:lnTo>
                  <a:lnTo>
                    <a:pt x="45" y="559"/>
                  </a:lnTo>
                  <a:cubicBezTo>
                    <a:pt x="48" y="562"/>
                    <a:pt x="51" y="565"/>
                    <a:pt x="54" y="568"/>
                  </a:cubicBezTo>
                  <a:cubicBezTo>
                    <a:pt x="60" y="573"/>
                    <a:pt x="68" y="577"/>
                    <a:pt x="77" y="579"/>
                  </a:cubicBezTo>
                  <a:cubicBezTo>
                    <a:pt x="81" y="580"/>
                    <a:pt x="85" y="580"/>
                    <a:pt x="90" y="580"/>
                  </a:cubicBezTo>
                  <a:cubicBezTo>
                    <a:pt x="104" y="580"/>
                    <a:pt x="113" y="586"/>
                    <a:pt x="120" y="590"/>
                  </a:cubicBezTo>
                  <a:cubicBezTo>
                    <a:pt x="123" y="592"/>
                    <a:pt x="126" y="594"/>
                    <a:pt x="129" y="594"/>
                  </a:cubicBezTo>
                  <a:cubicBezTo>
                    <a:pt x="130" y="594"/>
                    <a:pt x="132" y="594"/>
                    <a:pt x="133" y="594"/>
                  </a:cubicBezTo>
                  <a:cubicBezTo>
                    <a:pt x="135" y="594"/>
                    <a:pt x="138" y="594"/>
                    <a:pt x="140" y="594"/>
                  </a:cubicBezTo>
                  <a:cubicBezTo>
                    <a:pt x="148" y="596"/>
                    <a:pt x="156" y="600"/>
                    <a:pt x="159" y="607"/>
                  </a:cubicBezTo>
                  <a:cubicBezTo>
                    <a:pt x="159" y="609"/>
                    <a:pt x="160" y="610"/>
                    <a:pt x="160" y="612"/>
                  </a:cubicBezTo>
                  <a:cubicBezTo>
                    <a:pt x="160" y="615"/>
                    <a:pt x="159" y="619"/>
                    <a:pt x="156" y="623"/>
                  </a:cubicBezTo>
                  <a:cubicBezTo>
                    <a:pt x="154" y="625"/>
                    <a:pt x="152" y="627"/>
                    <a:pt x="149" y="6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79" name="Freeform 118">
              <a:extLst>
                <a:ext uri="{FF2B5EF4-FFF2-40B4-BE49-F238E27FC236}">
                  <a16:creationId xmlns:a16="http://schemas.microsoft.com/office/drawing/2014/main" id="{F6BD58BF-72E7-42EE-9E4C-DA781CEA1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080" y="2260266"/>
              <a:ext cx="3758" cy="3758"/>
            </a:xfrm>
            <a:custGeom>
              <a:avLst/>
              <a:gdLst>
                <a:gd name="T0" fmla="*/ 0 w 7"/>
                <a:gd name="T1" fmla="*/ 0 h 9"/>
                <a:gd name="T2" fmla="*/ 6 w 7"/>
                <a:gd name="T3" fmla="*/ 8 h 9"/>
                <a:gd name="T4" fmla="*/ 1 w 7"/>
                <a:gd name="T5" fmla="*/ 0 h 9"/>
                <a:gd name="T6" fmla="*/ 0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6" y="8"/>
                  </a:lnTo>
                  <a:cubicBezTo>
                    <a:pt x="4" y="5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0" name="Freeform 119">
              <a:extLst>
                <a:ext uri="{FF2B5EF4-FFF2-40B4-BE49-F238E27FC236}">
                  <a16:creationId xmlns:a16="http://schemas.microsoft.com/office/drawing/2014/main" id="{2112EB4D-F96D-474D-B58A-2F745F4CA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5934" y="2262144"/>
              <a:ext cx="1879" cy="1879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0 h 4"/>
                <a:gd name="T4" fmla="*/ 3 w 4"/>
                <a:gd name="T5" fmla="*/ 3 h 4"/>
                <a:gd name="T6" fmla="*/ 1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1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1" name="Freeform 120">
              <a:extLst>
                <a:ext uri="{FF2B5EF4-FFF2-40B4-BE49-F238E27FC236}">
                  <a16:creationId xmlns:a16="http://schemas.microsoft.com/office/drawing/2014/main" id="{9B7CBB7A-31A1-4269-97E0-29146119B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5436" y="1478604"/>
              <a:ext cx="336346" cy="535513"/>
            </a:xfrm>
            <a:custGeom>
              <a:avLst/>
              <a:gdLst>
                <a:gd name="T0" fmla="*/ 600 w 791"/>
                <a:gd name="T1" fmla="*/ 133 h 1256"/>
                <a:gd name="T2" fmla="*/ 607 w 791"/>
                <a:gd name="T3" fmla="*/ 117 h 1256"/>
                <a:gd name="T4" fmla="*/ 617 w 791"/>
                <a:gd name="T5" fmla="*/ 105 h 1256"/>
                <a:gd name="T6" fmla="*/ 617 w 791"/>
                <a:gd name="T7" fmla="*/ 65 h 1256"/>
                <a:gd name="T8" fmla="*/ 516 w 791"/>
                <a:gd name="T9" fmla="*/ 0 h 1256"/>
                <a:gd name="T10" fmla="*/ 440 w 791"/>
                <a:gd name="T11" fmla="*/ 22 h 1256"/>
                <a:gd name="T12" fmla="*/ 364 w 791"/>
                <a:gd name="T13" fmla="*/ 78 h 1256"/>
                <a:gd name="T14" fmla="*/ 366 w 791"/>
                <a:gd name="T15" fmla="*/ 143 h 1256"/>
                <a:gd name="T16" fmla="*/ 336 w 791"/>
                <a:gd name="T17" fmla="*/ 149 h 1256"/>
                <a:gd name="T18" fmla="*/ 299 w 791"/>
                <a:gd name="T19" fmla="*/ 203 h 1256"/>
                <a:gd name="T20" fmla="*/ 261 w 791"/>
                <a:gd name="T21" fmla="*/ 183 h 1256"/>
                <a:gd name="T22" fmla="*/ 215 w 791"/>
                <a:gd name="T23" fmla="*/ 176 h 1256"/>
                <a:gd name="T24" fmla="*/ 125 w 791"/>
                <a:gd name="T25" fmla="*/ 175 h 1256"/>
                <a:gd name="T26" fmla="*/ 36 w 791"/>
                <a:gd name="T27" fmla="*/ 113 h 1256"/>
                <a:gd name="T28" fmla="*/ 28 w 791"/>
                <a:gd name="T29" fmla="*/ 115 h 1256"/>
                <a:gd name="T30" fmla="*/ 18 w 791"/>
                <a:gd name="T31" fmla="*/ 121 h 1256"/>
                <a:gd name="T32" fmla="*/ 10 w 791"/>
                <a:gd name="T33" fmla="*/ 128 h 1256"/>
                <a:gd name="T34" fmla="*/ 3 w 791"/>
                <a:gd name="T35" fmla="*/ 138 h 1256"/>
                <a:gd name="T36" fmla="*/ 0 w 791"/>
                <a:gd name="T37" fmla="*/ 143 h 1256"/>
                <a:gd name="T38" fmla="*/ 18 w 791"/>
                <a:gd name="T39" fmla="*/ 156 h 1256"/>
                <a:gd name="T40" fmla="*/ 78 w 791"/>
                <a:gd name="T41" fmla="*/ 200 h 1256"/>
                <a:gd name="T42" fmla="*/ 188 w 791"/>
                <a:gd name="T43" fmla="*/ 286 h 1256"/>
                <a:gd name="T44" fmla="*/ 191 w 791"/>
                <a:gd name="T45" fmla="*/ 338 h 1256"/>
                <a:gd name="T46" fmla="*/ 209 w 791"/>
                <a:gd name="T47" fmla="*/ 407 h 1256"/>
                <a:gd name="T48" fmla="*/ 201 w 791"/>
                <a:gd name="T49" fmla="*/ 483 h 1256"/>
                <a:gd name="T50" fmla="*/ 226 w 791"/>
                <a:gd name="T51" fmla="*/ 521 h 1256"/>
                <a:gd name="T52" fmla="*/ 232 w 791"/>
                <a:gd name="T53" fmla="*/ 540 h 1256"/>
                <a:gd name="T54" fmla="*/ 277 w 791"/>
                <a:gd name="T55" fmla="*/ 568 h 1256"/>
                <a:gd name="T56" fmla="*/ 322 w 791"/>
                <a:gd name="T57" fmla="*/ 638 h 1256"/>
                <a:gd name="T58" fmla="*/ 299 w 791"/>
                <a:gd name="T59" fmla="*/ 671 h 1256"/>
                <a:gd name="T60" fmla="*/ 162 w 791"/>
                <a:gd name="T61" fmla="*/ 798 h 1256"/>
                <a:gd name="T62" fmla="*/ 97 w 791"/>
                <a:gd name="T63" fmla="*/ 871 h 1256"/>
                <a:gd name="T64" fmla="*/ 13 w 791"/>
                <a:gd name="T65" fmla="*/ 932 h 1256"/>
                <a:gd name="T66" fmla="*/ 26 w 791"/>
                <a:gd name="T67" fmla="*/ 1007 h 1256"/>
                <a:gd name="T68" fmla="*/ 39 w 791"/>
                <a:gd name="T69" fmla="*/ 1113 h 1256"/>
                <a:gd name="T70" fmla="*/ 84 w 791"/>
                <a:gd name="T71" fmla="*/ 1211 h 1256"/>
                <a:gd name="T72" fmla="*/ 138 w 791"/>
                <a:gd name="T73" fmla="*/ 1235 h 1256"/>
                <a:gd name="T74" fmla="*/ 339 w 791"/>
                <a:gd name="T75" fmla="*/ 1226 h 1256"/>
                <a:gd name="T76" fmla="*/ 550 w 791"/>
                <a:gd name="T77" fmla="*/ 1150 h 1256"/>
                <a:gd name="T78" fmla="*/ 668 w 791"/>
                <a:gd name="T79" fmla="*/ 1055 h 1256"/>
                <a:gd name="T80" fmla="*/ 762 w 791"/>
                <a:gd name="T81" fmla="*/ 892 h 1256"/>
                <a:gd name="T82" fmla="*/ 689 w 791"/>
                <a:gd name="T83" fmla="*/ 789 h 1256"/>
                <a:gd name="T84" fmla="*/ 671 w 791"/>
                <a:gd name="T85" fmla="*/ 733 h 1256"/>
                <a:gd name="T86" fmla="*/ 668 w 791"/>
                <a:gd name="T87" fmla="*/ 686 h 1256"/>
                <a:gd name="T88" fmla="*/ 661 w 791"/>
                <a:gd name="T89" fmla="*/ 646 h 1256"/>
                <a:gd name="T90" fmla="*/ 675 w 791"/>
                <a:gd name="T91" fmla="*/ 569 h 1256"/>
                <a:gd name="T92" fmla="*/ 647 w 791"/>
                <a:gd name="T93" fmla="*/ 496 h 1256"/>
                <a:gd name="T94" fmla="*/ 603 w 791"/>
                <a:gd name="T95" fmla="*/ 429 h 1256"/>
                <a:gd name="T96" fmla="*/ 619 w 791"/>
                <a:gd name="T97" fmla="*/ 382 h 1256"/>
                <a:gd name="T98" fmla="*/ 621 w 791"/>
                <a:gd name="T99" fmla="*/ 272 h 1256"/>
                <a:gd name="T100" fmla="*/ 563 w 791"/>
                <a:gd name="T101" fmla="*/ 228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1" h="1256">
                  <a:moveTo>
                    <a:pt x="571" y="157"/>
                  </a:moveTo>
                  <a:cubicBezTo>
                    <a:pt x="571" y="146"/>
                    <a:pt x="581" y="144"/>
                    <a:pt x="587" y="143"/>
                  </a:cubicBezTo>
                  <a:cubicBezTo>
                    <a:pt x="594" y="141"/>
                    <a:pt x="599" y="140"/>
                    <a:pt x="600" y="133"/>
                  </a:cubicBezTo>
                  <a:cubicBezTo>
                    <a:pt x="601" y="130"/>
                    <a:pt x="602" y="128"/>
                    <a:pt x="603" y="125"/>
                  </a:cubicBezTo>
                  <a:cubicBezTo>
                    <a:pt x="603" y="124"/>
                    <a:pt x="604" y="123"/>
                    <a:pt x="605" y="121"/>
                  </a:cubicBezTo>
                  <a:cubicBezTo>
                    <a:pt x="605" y="120"/>
                    <a:pt x="606" y="119"/>
                    <a:pt x="607" y="117"/>
                  </a:cubicBezTo>
                  <a:cubicBezTo>
                    <a:pt x="608" y="116"/>
                    <a:pt x="609" y="114"/>
                    <a:pt x="610" y="112"/>
                  </a:cubicBezTo>
                  <a:cubicBezTo>
                    <a:pt x="611" y="112"/>
                    <a:pt x="611" y="111"/>
                    <a:pt x="612" y="110"/>
                  </a:cubicBezTo>
                  <a:cubicBezTo>
                    <a:pt x="613" y="108"/>
                    <a:pt x="615" y="106"/>
                    <a:pt x="617" y="105"/>
                  </a:cubicBezTo>
                  <a:cubicBezTo>
                    <a:pt x="617" y="104"/>
                    <a:pt x="617" y="104"/>
                    <a:pt x="617" y="104"/>
                  </a:cubicBezTo>
                  <a:cubicBezTo>
                    <a:pt x="617" y="100"/>
                    <a:pt x="617" y="95"/>
                    <a:pt x="617" y="91"/>
                  </a:cubicBezTo>
                  <a:cubicBezTo>
                    <a:pt x="618" y="81"/>
                    <a:pt x="618" y="71"/>
                    <a:pt x="617" y="65"/>
                  </a:cubicBezTo>
                  <a:cubicBezTo>
                    <a:pt x="616" y="57"/>
                    <a:pt x="599" y="50"/>
                    <a:pt x="584" y="43"/>
                  </a:cubicBezTo>
                  <a:cubicBezTo>
                    <a:pt x="565" y="35"/>
                    <a:pt x="546" y="27"/>
                    <a:pt x="538" y="12"/>
                  </a:cubicBezTo>
                  <a:cubicBezTo>
                    <a:pt x="532" y="2"/>
                    <a:pt x="523" y="0"/>
                    <a:pt x="516" y="0"/>
                  </a:cubicBezTo>
                  <a:cubicBezTo>
                    <a:pt x="503" y="0"/>
                    <a:pt x="491" y="7"/>
                    <a:pt x="486" y="13"/>
                  </a:cubicBezTo>
                  <a:cubicBezTo>
                    <a:pt x="480" y="21"/>
                    <a:pt x="466" y="22"/>
                    <a:pt x="450" y="22"/>
                  </a:cubicBezTo>
                  <a:lnTo>
                    <a:pt x="440" y="22"/>
                  </a:lnTo>
                  <a:cubicBezTo>
                    <a:pt x="431" y="22"/>
                    <a:pt x="411" y="22"/>
                    <a:pt x="411" y="28"/>
                  </a:cubicBezTo>
                  <a:cubicBezTo>
                    <a:pt x="411" y="42"/>
                    <a:pt x="399" y="49"/>
                    <a:pt x="386" y="56"/>
                  </a:cubicBezTo>
                  <a:cubicBezTo>
                    <a:pt x="373" y="64"/>
                    <a:pt x="364" y="69"/>
                    <a:pt x="364" y="78"/>
                  </a:cubicBezTo>
                  <a:cubicBezTo>
                    <a:pt x="364" y="85"/>
                    <a:pt x="366" y="93"/>
                    <a:pt x="367" y="101"/>
                  </a:cubicBezTo>
                  <a:cubicBezTo>
                    <a:pt x="368" y="106"/>
                    <a:pt x="369" y="111"/>
                    <a:pt x="370" y="117"/>
                  </a:cubicBezTo>
                  <a:cubicBezTo>
                    <a:pt x="371" y="127"/>
                    <a:pt x="371" y="136"/>
                    <a:pt x="366" y="143"/>
                  </a:cubicBezTo>
                  <a:cubicBezTo>
                    <a:pt x="362" y="147"/>
                    <a:pt x="357" y="149"/>
                    <a:pt x="351" y="150"/>
                  </a:cubicBezTo>
                  <a:cubicBezTo>
                    <a:pt x="348" y="150"/>
                    <a:pt x="346" y="150"/>
                    <a:pt x="343" y="150"/>
                  </a:cubicBezTo>
                  <a:cubicBezTo>
                    <a:pt x="340" y="149"/>
                    <a:pt x="338" y="149"/>
                    <a:pt x="336" y="149"/>
                  </a:cubicBezTo>
                  <a:cubicBezTo>
                    <a:pt x="328" y="149"/>
                    <a:pt x="328" y="149"/>
                    <a:pt x="328" y="157"/>
                  </a:cubicBezTo>
                  <a:cubicBezTo>
                    <a:pt x="327" y="165"/>
                    <a:pt x="326" y="177"/>
                    <a:pt x="316" y="191"/>
                  </a:cubicBezTo>
                  <a:cubicBezTo>
                    <a:pt x="312" y="196"/>
                    <a:pt x="307" y="203"/>
                    <a:pt x="299" y="203"/>
                  </a:cubicBezTo>
                  <a:cubicBezTo>
                    <a:pt x="292" y="203"/>
                    <a:pt x="287" y="196"/>
                    <a:pt x="283" y="191"/>
                  </a:cubicBezTo>
                  <a:cubicBezTo>
                    <a:pt x="278" y="184"/>
                    <a:pt x="275" y="180"/>
                    <a:pt x="270" y="182"/>
                  </a:cubicBezTo>
                  <a:cubicBezTo>
                    <a:pt x="267" y="183"/>
                    <a:pt x="264" y="183"/>
                    <a:pt x="261" y="183"/>
                  </a:cubicBezTo>
                  <a:cubicBezTo>
                    <a:pt x="252" y="183"/>
                    <a:pt x="243" y="180"/>
                    <a:pt x="235" y="177"/>
                  </a:cubicBezTo>
                  <a:cubicBezTo>
                    <a:pt x="229" y="175"/>
                    <a:pt x="224" y="172"/>
                    <a:pt x="220" y="172"/>
                  </a:cubicBezTo>
                  <a:cubicBezTo>
                    <a:pt x="218" y="172"/>
                    <a:pt x="216" y="173"/>
                    <a:pt x="215" y="176"/>
                  </a:cubicBezTo>
                  <a:cubicBezTo>
                    <a:pt x="210" y="184"/>
                    <a:pt x="202" y="187"/>
                    <a:pt x="190" y="187"/>
                  </a:cubicBezTo>
                  <a:cubicBezTo>
                    <a:pt x="178" y="187"/>
                    <a:pt x="163" y="184"/>
                    <a:pt x="148" y="180"/>
                  </a:cubicBezTo>
                  <a:cubicBezTo>
                    <a:pt x="141" y="178"/>
                    <a:pt x="133" y="176"/>
                    <a:pt x="125" y="175"/>
                  </a:cubicBezTo>
                  <a:cubicBezTo>
                    <a:pt x="104" y="171"/>
                    <a:pt x="89" y="154"/>
                    <a:pt x="76" y="139"/>
                  </a:cubicBezTo>
                  <a:cubicBezTo>
                    <a:pt x="65" y="127"/>
                    <a:pt x="54" y="115"/>
                    <a:pt x="42" y="113"/>
                  </a:cubicBezTo>
                  <a:cubicBezTo>
                    <a:pt x="40" y="113"/>
                    <a:pt x="38" y="113"/>
                    <a:pt x="36" y="113"/>
                  </a:cubicBezTo>
                  <a:cubicBezTo>
                    <a:pt x="35" y="113"/>
                    <a:pt x="35" y="114"/>
                    <a:pt x="34" y="114"/>
                  </a:cubicBezTo>
                  <a:cubicBezTo>
                    <a:pt x="33" y="114"/>
                    <a:pt x="31" y="114"/>
                    <a:pt x="30" y="115"/>
                  </a:cubicBezTo>
                  <a:cubicBezTo>
                    <a:pt x="29" y="115"/>
                    <a:pt x="28" y="115"/>
                    <a:pt x="28" y="115"/>
                  </a:cubicBezTo>
                  <a:cubicBezTo>
                    <a:pt x="26" y="116"/>
                    <a:pt x="25" y="116"/>
                    <a:pt x="24" y="117"/>
                  </a:cubicBezTo>
                  <a:cubicBezTo>
                    <a:pt x="23" y="117"/>
                    <a:pt x="22" y="118"/>
                    <a:pt x="22" y="119"/>
                  </a:cubicBezTo>
                  <a:cubicBezTo>
                    <a:pt x="20" y="119"/>
                    <a:pt x="19" y="120"/>
                    <a:pt x="18" y="121"/>
                  </a:cubicBezTo>
                  <a:cubicBezTo>
                    <a:pt x="17" y="121"/>
                    <a:pt x="17" y="122"/>
                    <a:pt x="16" y="123"/>
                  </a:cubicBezTo>
                  <a:cubicBezTo>
                    <a:pt x="15" y="124"/>
                    <a:pt x="14" y="124"/>
                    <a:pt x="13" y="125"/>
                  </a:cubicBezTo>
                  <a:cubicBezTo>
                    <a:pt x="12" y="126"/>
                    <a:pt x="11" y="127"/>
                    <a:pt x="10" y="128"/>
                  </a:cubicBezTo>
                  <a:cubicBezTo>
                    <a:pt x="9" y="129"/>
                    <a:pt x="8" y="130"/>
                    <a:pt x="8" y="131"/>
                  </a:cubicBezTo>
                  <a:cubicBezTo>
                    <a:pt x="7" y="132"/>
                    <a:pt x="6" y="133"/>
                    <a:pt x="5" y="134"/>
                  </a:cubicBezTo>
                  <a:cubicBezTo>
                    <a:pt x="4" y="135"/>
                    <a:pt x="4" y="136"/>
                    <a:pt x="3" y="138"/>
                  </a:cubicBezTo>
                  <a:cubicBezTo>
                    <a:pt x="2" y="139"/>
                    <a:pt x="2" y="140"/>
                    <a:pt x="1" y="141"/>
                  </a:cubicBezTo>
                  <a:cubicBezTo>
                    <a:pt x="1" y="141"/>
                    <a:pt x="0" y="142"/>
                    <a:pt x="0" y="143"/>
                  </a:cubicBezTo>
                  <a:lnTo>
                    <a:pt x="0" y="143"/>
                  </a:lnTo>
                  <a:cubicBezTo>
                    <a:pt x="1" y="144"/>
                    <a:pt x="3" y="145"/>
                    <a:pt x="5" y="146"/>
                  </a:cubicBezTo>
                  <a:cubicBezTo>
                    <a:pt x="7" y="148"/>
                    <a:pt x="10" y="150"/>
                    <a:pt x="13" y="152"/>
                  </a:cubicBezTo>
                  <a:cubicBezTo>
                    <a:pt x="15" y="154"/>
                    <a:pt x="16" y="155"/>
                    <a:pt x="18" y="156"/>
                  </a:cubicBezTo>
                  <a:cubicBezTo>
                    <a:pt x="21" y="159"/>
                    <a:pt x="24" y="161"/>
                    <a:pt x="27" y="164"/>
                  </a:cubicBezTo>
                  <a:cubicBezTo>
                    <a:pt x="38" y="174"/>
                    <a:pt x="49" y="183"/>
                    <a:pt x="63" y="192"/>
                  </a:cubicBezTo>
                  <a:cubicBezTo>
                    <a:pt x="68" y="195"/>
                    <a:pt x="73" y="197"/>
                    <a:pt x="78" y="200"/>
                  </a:cubicBezTo>
                  <a:cubicBezTo>
                    <a:pt x="87" y="204"/>
                    <a:pt x="97" y="208"/>
                    <a:pt x="107" y="212"/>
                  </a:cubicBezTo>
                  <a:cubicBezTo>
                    <a:pt x="150" y="229"/>
                    <a:pt x="194" y="247"/>
                    <a:pt x="190" y="271"/>
                  </a:cubicBezTo>
                  <a:cubicBezTo>
                    <a:pt x="190" y="276"/>
                    <a:pt x="189" y="281"/>
                    <a:pt x="188" y="286"/>
                  </a:cubicBezTo>
                  <a:cubicBezTo>
                    <a:pt x="186" y="293"/>
                    <a:pt x="185" y="302"/>
                    <a:pt x="184" y="309"/>
                  </a:cubicBezTo>
                  <a:cubicBezTo>
                    <a:pt x="184" y="312"/>
                    <a:pt x="184" y="314"/>
                    <a:pt x="184" y="317"/>
                  </a:cubicBezTo>
                  <a:cubicBezTo>
                    <a:pt x="184" y="327"/>
                    <a:pt x="185" y="335"/>
                    <a:pt x="191" y="338"/>
                  </a:cubicBezTo>
                  <a:cubicBezTo>
                    <a:pt x="200" y="343"/>
                    <a:pt x="202" y="353"/>
                    <a:pt x="202" y="364"/>
                  </a:cubicBezTo>
                  <a:cubicBezTo>
                    <a:pt x="202" y="368"/>
                    <a:pt x="202" y="372"/>
                    <a:pt x="202" y="376"/>
                  </a:cubicBezTo>
                  <a:cubicBezTo>
                    <a:pt x="201" y="392"/>
                    <a:pt x="201" y="403"/>
                    <a:pt x="209" y="407"/>
                  </a:cubicBezTo>
                  <a:cubicBezTo>
                    <a:pt x="225" y="415"/>
                    <a:pt x="228" y="439"/>
                    <a:pt x="224" y="459"/>
                  </a:cubicBezTo>
                  <a:cubicBezTo>
                    <a:pt x="220" y="474"/>
                    <a:pt x="212" y="483"/>
                    <a:pt x="202" y="483"/>
                  </a:cubicBezTo>
                  <a:cubicBezTo>
                    <a:pt x="201" y="483"/>
                    <a:pt x="201" y="483"/>
                    <a:pt x="201" y="483"/>
                  </a:cubicBezTo>
                  <a:cubicBezTo>
                    <a:pt x="201" y="486"/>
                    <a:pt x="210" y="502"/>
                    <a:pt x="221" y="513"/>
                  </a:cubicBezTo>
                  <a:cubicBezTo>
                    <a:pt x="223" y="514"/>
                    <a:pt x="224" y="517"/>
                    <a:pt x="226" y="520"/>
                  </a:cubicBezTo>
                  <a:cubicBezTo>
                    <a:pt x="226" y="520"/>
                    <a:pt x="226" y="520"/>
                    <a:pt x="226" y="521"/>
                  </a:cubicBezTo>
                  <a:cubicBezTo>
                    <a:pt x="227" y="523"/>
                    <a:pt x="228" y="526"/>
                    <a:pt x="229" y="529"/>
                  </a:cubicBezTo>
                  <a:cubicBezTo>
                    <a:pt x="229" y="530"/>
                    <a:pt x="229" y="530"/>
                    <a:pt x="230" y="531"/>
                  </a:cubicBezTo>
                  <a:cubicBezTo>
                    <a:pt x="230" y="534"/>
                    <a:pt x="231" y="537"/>
                    <a:pt x="232" y="540"/>
                  </a:cubicBezTo>
                  <a:cubicBezTo>
                    <a:pt x="232" y="541"/>
                    <a:pt x="232" y="541"/>
                    <a:pt x="232" y="541"/>
                  </a:cubicBezTo>
                  <a:cubicBezTo>
                    <a:pt x="232" y="544"/>
                    <a:pt x="233" y="547"/>
                    <a:pt x="233" y="550"/>
                  </a:cubicBezTo>
                  <a:cubicBezTo>
                    <a:pt x="249" y="554"/>
                    <a:pt x="263" y="561"/>
                    <a:pt x="277" y="568"/>
                  </a:cubicBezTo>
                  <a:cubicBezTo>
                    <a:pt x="282" y="570"/>
                    <a:pt x="287" y="572"/>
                    <a:pt x="292" y="574"/>
                  </a:cubicBezTo>
                  <a:cubicBezTo>
                    <a:pt x="321" y="588"/>
                    <a:pt x="322" y="609"/>
                    <a:pt x="322" y="629"/>
                  </a:cubicBezTo>
                  <a:cubicBezTo>
                    <a:pt x="322" y="632"/>
                    <a:pt x="322" y="635"/>
                    <a:pt x="322" y="638"/>
                  </a:cubicBezTo>
                  <a:lnTo>
                    <a:pt x="322" y="640"/>
                  </a:lnTo>
                  <a:cubicBezTo>
                    <a:pt x="323" y="657"/>
                    <a:pt x="323" y="667"/>
                    <a:pt x="318" y="672"/>
                  </a:cubicBezTo>
                  <a:cubicBezTo>
                    <a:pt x="314" y="676"/>
                    <a:pt x="308" y="676"/>
                    <a:pt x="299" y="671"/>
                  </a:cubicBezTo>
                  <a:cubicBezTo>
                    <a:pt x="286" y="662"/>
                    <a:pt x="274" y="674"/>
                    <a:pt x="267" y="701"/>
                  </a:cubicBezTo>
                  <a:cubicBezTo>
                    <a:pt x="257" y="736"/>
                    <a:pt x="213" y="780"/>
                    <a:pt x="184" y="782"/>
                  </a:cubicBezTo>
                  <a:cubicBezTo>
                    <a:pt x="172" y="783"/>
                    <a:pt x="168" y="790"/>
                    <a:pt x="162" y="798"/>
                  </a:cubicBezTo>
                  <a:cubicBezTo>
                    <a:pt x="157" y="805"/>
                    <a:pt x="151" y="814"/>
                    <a:pt x="139" y="817"/>
                  </a:cubicBezTo>
                  <a:cubicBezTo>
                    <a:pt x="122" y="821"/>
                    <a:pt x="102" y="831"/>
                    <a:pt x="103" y="853"/>
                  </a:cubicBezTo>
                  <a:cubicBezTo>
                    <a:pt x="104" y="860"/>
                    <a:pt x="101" y="866"/>
                    <a:pt x="97" y="871"/>
                  </a:cubicBezTo>
                  <a:cubicBezTo>
                    <a:pt x="85" y="883"/>
                    <a:pt x="61" y="885"/>
                    <a:pt x="44" y="885"/>
                  </a:cubicBezTo>
                  <a:cubicBezTo>
                    <a:pt x="37" y="885"/>
                    <a:pt x="35" y="891"/>
                    <a:pt x="30" y="905"/>
                  </a:cubicBezTo>
                  <a:cubicBezTo>
                    <a:pt x="27" y="915"/>
                    <a:pt x="23" y="927"/>
                    <a:pt x="13" y="932"/>
                  </a:cubicBezTo>
                  <a:cubicBezTo>
                    <a:pt x="9" y="935"/>
                    <a:pt x="6" y="938"/>
                    <a:pt x="5" y="942"/>
                  </a:cubicBezTo>
                  <a:cubicBezTo>
                    <a:pt x="4" y="947"/>
                    <a:pt x="8" y="956"/>
                    <a:pt x="17" y="968"/>
                  </a:cubicBezTo>
                  <a:cubicBezTo>
                    <a:pt x="28" y="982"/>
                    <a:pt x="27" y="996"/>
                    <a:pt x="26" y="1007"/>
                  </a:cubicBezTo>
                  <a:cubicBezTo>
                    <a:pt x="25" y="1013"/>
                    <a:pt x="24" y="1018"/>
                    <a:pt x="26" y="1022"/>
                  </a:cubicBezTo>
                  <a:cubicBezTo>
                    <a:pt x="27" y="1025"/>
                    <a:pt x="29" y="1028"/>
                    <a:pt x="30" y="1031"/>
                  </a:cubicBezTo>
                  <a:cubicBezTo>
                    <a:pt x="39" y="1049"/>
                    <a:pt x="55" y="1079"/>
                    <a:pt x="39" y="1113"/>
                  </a:cubicBezTo>
                  <a:cubicBezTo>
                    <a:pt x="20" y="1156"/>
                    <a:pt x="14" y="1176"/>
                    <a:pt x="14" y="1183"/>
                  </a:cubicBezTo>
                  <a:cubicBezTo>
                    <a:pt x="23" y="1182"/>
                    <a:pt x="35" y="1188"/>
                    <a:pt x="48" y="1196"/>
                  </a:cubicBezTo>
                  <a:cubicBezTo>
                    <a:pt x="60" y="1204"/>
                    <a:pt x="74" y="1212"/>
                    <a:pt x="84" y="1211"/>
                  </a:cubicBezTo>
                  <a:cubicBezTo>
                    <a:pt x="98" y="1210"/>
                    <a:pt x="106" y="1220"/>
                    <a:pt x="113" y="1227"/>
                  </a:cubicBezTo>
                  <a:cubicBezTo>
                    <a:pt x="119" y="1235"/>
                    <a:pt x="123" y="1239"/>
                    <a:pt x="129" y="1236"/>
                  </a:cubicBezTo>
                  <a:cubicBezTo>
                    <a:pt x="132" y="1236"/>
                    <a:pt x="135" y="1235"/>
                    <a:pt x="138" y="1235"/>
                  </a:cubicBezTo>
                  <a:cubicBezTo>
                    <a:pt x="145" y="1235"/>
                    <a:pt x="150" y="1238"/>
                    <a:pt x="156" y="1242"/>
                  </a:cubicBezTo>
                  <a:cubicBezTo>
                    <a:pt x="166" y="1247"/>
                    <a:pt x="180" y="1255"/>
                    <a:pt x="214" y="1254"/>
                  </a:cubicBezTo>
                  <a:cubicBezTo>
                    <a:pt x="245" y="1253"/>
                    <a:pt x="293" y="1239"/>
                    <a:pt x="339" y="1226"/>
                  </a:cubicBezTo>
                  <a:cubicBezTo>
                    <a:pt x="384" y="1213"/>
                    <a:pt x="426" y="1200"/>
                    <a:pt x="452" y="1200"/>
                  </a:cubicBezTo>
                  <a:cubicBezTo>
                    <a:pt x="475" y="1200"/>
                    <a:pt x="497" y="1198"/>
                    <a:pt x="516" y="1193"/>
                  </a:cubicBezTo>
                  <a:cubicBezTo>
                    <a:pt x="528" y="1175"/>
                    <a:pt x="540" y="1161"/>
                    <a:pt x="550" y="1150"/>
                  </a:cubicBezTo>
                  <a:cubicBezTo>
                    <a:pt x="551" y="1149"/>
                    <a:pt x="552" y="1148"/>
                    <a:pt x="552" y="1148"/>
                  </a:cubicBezTo>
                  <a:cubicBezTo>
                    <a:pt x="565" y="1135"/>
                    <a:pt x="583" y="1124"/>
                    <a:pt x="602" y="1112"/>
                  </a:cubicBezTo>
                  <a:cubicBezTo>
                    <a:pt x="630" y="1095"/>
                    <a:pt x="658" y="1078"/>
                    <a:pt x="668" y="1055"/>
                  </a:cubicBezTo>
                  <a:cubicBezTo>
                    <a:pt x="678" y="1033"/>
                    <a:pt x="704" y="1014"/>
                    <a:pt x="729" y="996"/>
                  </a:cubicBezTo>
                  <a:cubicBezTo>
                    <a:pt x="752" y="980"/>
                    <a:pt x="775" y="963"/>
                    <a:pt x="781" y="947"/>
                  </a:cubicBezTo>
                  <a:cubicBezTo>
                    <a:pt x="787" y="931"/>
                    <a:pt x="790" y="924"/>
                    <a:pt x="762" y="892"/>
                  </a:cubicBezTo>
                  <a:cubicBezTo>
                    <a:pt x="748" y="876"/>
                    <a:pt x="725" y="862"/>
                    <a:pt x="705" y="850"/>
                  </a:cubicBezTo>
                  <a:cubicBezTo>
                    <a:pt x="682" y="836"/>
                    <a:pt x="665" y="826"/>
                    <a:pt x="663" y="814"/>
                  </a:cubicBezTo>
                  <a:cubicBezTo>
                    <a:pt x="662" y="801"/>
                    <a:pt x="675" y="795"/>
                    <a:pt x="689" y="789"/>
                  </a:cubicBezTo>
                  <a:cubicBezTo>
                    <a:pt x="702" y="783"/>
                    <a:pt x="712" y="778"/>
                    <a:pt x="711" y="771"/>
                  </a:cubicBezTo>
                  <a:cubicBezTo>
                    <a:pt x="710" y="762"/>
                    <a:pt x="703" y="757"/>
                    <a:pt x="693" y="751"/>
                  </a:cubicBezTo>
                  <a:cubicBezTo>
                    <a:pt x="685" y="747"/>
                    <a:pt x="677" y="742"/>
                    <a:pt x="671" y="733"/>
                  </a:cubicBezTo>
                  <a:cubicBezTo>
                    <a:pt x="662" y="718"/>
                    <a:pt x="671" y="706"/>
                    <a:pt x="677" y="699"/>
                  </a:cubicBezTo>
                  <a:cubicBezTo>
                    <a:pt x="679" y="697"/>
                    <a:pt x="681" y="694"/>
                    <a:pt x="682" y="693"/>
                  </a:cubicBezTo>
                  <a:cubicBezTo>
                    <a:pt x="681" y="691"/>
                    <a:pt x="672" y="688"/>
                    <a:pt x="668" y="686"/>
                  </a:cubicBezTo>
                  <a:cubicBezTo>
                    <a:pt x="657" y="682"/>
                    <a:pt x="645" y="677"/>
                    <a:pt x="643" y="668"/>
                  </a:cubicBezTo>
                  <a:cubicBezTo>
                    <a:pt x="641" y="658"/>
                    <a:pt x="650" y="654"/>
                    <a:pt x="655" y="651"/>
                  </a:cubicBezTo>
                  <a:cubicBezTo>
                    <a:pt x="662" y="648"/>
                    <a:pt x="662" y="648"/>
                    <a:pt x="661" y="646"/>
                  </a:cubicBezTo>
                  <a:cubicBezTo>
                    <a:pt x="660" y="643"/>
                    <a:pt x="658" y="639"/>
                    <a:pt x="656" y="635"/>
                  </a:cubicBezTo>
                  <a:cubicBezTo>
                    <a:pt x="648" y="621"/>
                    <a:pt x="637" y="600"/>
                    <a:pt x="651" y="582"/>
                  </a:cubicBezTo>
                  <a:cubicBezTo>
                    <a:pt x="658" y="573"/>
                    <a:pt x="668" y="570"/>
                    <a:pt x="675" y="569"/>
                  </a:cubicBezTo>
                  <a:cubicBezTo>
                    <a:pt x="679" y="568"/>
                    <a:pt x="683" y="567"/>
                    <a:pt x="683" y="565"/>
                  </a:cubicBezTo>
                  <a:cubicBezTo>
                    <a:pt x="684" y="564"/>
                    <a:pt x="684" y="560"/>
                    <a:pt x="675" y="543"/>
                  </a:cubicBezTo>
                  <a:cubicBezTo>
                    <a:pt x="667" y="528"/>
                    <a:pt x="657" y="511"/>
                    <a:pt x="647" y="496"/>
                  </a:cubicBezTo>
                  <a:cubicBezTo>
                    <a:pt x="634" y="474"/>
                    <a:pt x="621" y="454"/>
                    <a:pt x="612" y="441"/>
                  </a:cubicBezTo>
                  <a:cubicBezTo>
                    <a:pt x="610" y="438"/>
                    <a:pt x="608" y="436"/>
                    <a:pt x="607" y="433"/>
                  </a:cubicBezTo>
                  <a:lnTo>
                    <a:pt x="603" y="429"/>
                  </a:lnTo>
                  <a:cubicBezTo>
                    <a:pt x="602" y="426"/>
                    <a:pt x="601" y="422"/>
                    <a:pt x="600" y="419"/>
                  </a:cubicBezTo>
                  <a:cubicBezTo>
                    <a:pt x="600" y="416"/>
                    <a:pt x="600" y="414"/>
                    <a:pt x="601" y="411"/>
                  </a:cubicBezTo>
                  <a:cubicBezTo>
                    <a:pt x="603" y="401"/>
                    <a:pt x="611" y="390"/>
                    <a:pt x="619" y="382"/>
                  </a:cubicBezTo>
                  <a:cubicBezTo>
                    <a:pt x="622" y="379"/>
                    <a:pt x="625" y="377"/>
                    <a:pt x="628" y="375"/>
                  </a:cubicBezTo>
                  <a:cubicBezTo>
                    <a:pt x="643" y="365"/>
                    <a:pt x="672" y="333"/>
                    <a:pt x="672" y="324"/>
                  </a:cubicBezTo>
                  <a:cubicBezTo>
                    <a:pt x="672" y="315"/>
                    <a:pt x="635" y="281"/>
                    <a:pt x="621" y="272"/>
                  </a:cubicBezTo>
                  <a:cubicBezTo>
                    <a:pt x="618" y="271"/>
                    <a:pt x="614" y="270"/>
                    <a:pt x="609" y="268"/>
                  </a:cubicBezTo>
                  <a:cubicBezTo>
                    <a:pt x="597" y="265"/>
                    <a:pt x="581" y="261"/>
                    <a:pt x="572" y="243"/>
                  </a:cubicBezTo>
                  <a:cubicBezTo>
                    <a:pt x="569" y="237"/>
                    <a:pt x="566" y="232"/>
                    <a:pt x="563" y="228"/>
                  </a:cubicBezTo>
                  <a:cubicBezTo>
                    <a:pt x="556" y="217"/>
                    <a:pt x="550" y="207"/>
                    <a:pt x="561" y="194"/>
                  </a:cubicBezTo>
                  <a:cubicBezTo>
                    <a:pt x="571" y="182"/>
                    <a:pt x="571" y="170"/>
                    <a:pt x="571" y="1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2" name="Freeform 121">
              <a:extLst>
                <a:ext uri="{FF2B5EF4-FFF2-40B4-BE49-F238E27FC236}">
                  <a16:creationId xmlns:a16="http://schemas.microsoft.com/office/drawing/2014/main" id="{D2C57CAB-9889-4B0F-99C0-B7104AA54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7160" y="1991567"/>
              <a:ext cx="1879" cy="1879"/>
            </a:xfrm>
            <a:custGeom>
              <a:avLst/>
              <a:gdLst>
                <a:gd name="T0" fmla="*/ 0 w 4"/>
                <a:gd name="T1" fmla="*/ 1 h 2"/>
                <a:gd name="T2" fmla="*/ 3 w 4"/>
                <a:gd name="T3" fmla="*/ 1 h 2"/>
                <a:gd name="T4" fmla="*/ 3 w 4"/>
                <a:gd name="T5" fmla="*/ 0 h 2"/>
                <a:gd name="T6" fmla="*/ 1 w 4"/>
                <a:gd name="T7" fmla="*/ 1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3" y="1"/>
                  </a:lnTo>
                  <a:lnTo>
                    <a:pt x="3" y="0"/>
                  </a:lnTo>
                  <a:cubicBezTo>
                    <a:pt x="2" y="1"/>
                    <a:pt x="1" y="1"/>
                    <a:pt x="1" y="1"/>
                  </a:cubicBez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3" name="Freeform 122">
              <a:extLst>
                <a:ext uri="{FF2B5EF4-FFF2-40B4-BE49-F238E27FC236}">
                  <a16:creationId xmlns:a16="http://schemas.microsoft.com/office/drawing/2014/main" id="{351EF7EC-BD95-4612-99A8-3762C33C7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1368" y="3180973"/>
              <a:ext cx="680208" cy="543028"/>
            </a:xfrm>
            <a:custGeom>
              <a:avLst/>
              <a:gdLst>
                <a:gd name="T0" fmla="*/ 952 w 1595"/>
                <a:gd name="T1" fmla="*/ 270 h 1275"/>
                <a:gd name="T2" fmla="*/ 832 w 1595"/>
                <a:gd name="T3" fmla="*/ 256 h 1275"/>
                <a:gd name="T4" fmla="*/ 822 w 1595"/>
                <a:gd name="T5" fmla="*/ 255 h 1275"/>
                <a:gd name="T6" fmla="*/ 710 w 1595"/>
                <a:gd name="T7" fmla="*/ 211 h 1275"/>
                <a:gd name="T8" fmla="*/ 393 w 1595"/>
                <a:gd name="T9" fmla="*/ 2 h 1275"/>
                <a:gd name="T10" fmla="*/ 331 w 1595"/>
                <a:gd name="T11" fmla="*/ 2 h 1275"/>
                <a:gd name="T12" fmla="*/ 184 w 1595"/>
                <a:gd name="T13" fmla="*/ 52 h 1275"/>
                <a:gd name="T14" fmla="*/ 244 w 1595"/>
                <a:gd name="T15" fmla="*/ 128 h 1275"/>
                <a:gd name="T16" fmla="*/ 189 w 1595"/>
                <a:gd name="T17" fmla="*/ 177 h 1275"/>
                <a:gd name="T18" fmla="*/ 8 w 1595"/>
                <a:gd name="T19" fmla="*/ 212 h 1275"/>
                <a:gd name="T20" fmla="*/ 2 w 1595"/>
                <a:gd name="T21" fmla="*/ 278 h 1275"/>
                <a:gd name="T22" fmla="*/ 73 w 1595"/>
                <a:gd name="T23" fmla="*/ 404 h 1275"/>
                <a:gd name="T24" fmla="*/ 290 w 1595"/>
                <a:gd name="T25" fmla="*/ 716 h 1275"/>
                <a:gd name="T26" fmla="*/ 332 w 1595"/>
                <a:gd name="T27" fmla="*/ 834 h 1275"/>
                <a:gd name="T28" fmla="*/ 550 w 1595"/>
                <a:gd name="T29" fmla="*/ 1175 h 1275"/>
                <a:gd name="T30" fmla="*/ 600 w 1595"/>
                <a:gd name="T31" fmla="*/ 1274 h 1275"/>
                <a:gd name="T32" fmla="*/ 610 w 1595"/>
                <a:gd name="T33" fmla="*/ 1269 h 1275"/>
                <a:gd name="T34" fmla="*/ 618 w 1595"/>
                <a:gd name="T35" fmla="*/ 1265 h 1275"/>
                <a:gd name="T36" fmla="*/ 623 w 1595"/>
                <a:gd name="T37" fmla="*/ 1262 h 1275"/>
                <a:gd name="T38" fmla="*/ 626 w 1595"/>
                <a:gd name="T39" fmla="*/ 1260 h 1275"/>
                <a:gd name="T40" fmla="*/ 628 w 1595"/>
                <a:gd name="T41" fmla="*/ 1259 h 1275"/>
                <a:gd name="T42" fmla="*/ 661 w 1595"/>
                <a:gd name="T43" fmla="*/ 1187 h 1275"/>
                <a:gd name="T44" fmla="*/ 742 w 1595"/>
                <a:gd name="T45" fmla="*/ 1194 h 1275"/>
                <a:gd name="T46" fmla="*/ 924 w 1595"/>
                <a:gd name="T47" fmla="*/ 1223 h 1275"/>
                <a:gd name="T48" fmla="*/ 1087 w 1595"/>
                <a:gd name="T49" fmla="*/ 1100 h 1275"/>
                <a:gd name="T50" fmla="*/ 1312 w 1595"/>
                <a:gd name="T51" fmla="*/ 1070 h 1275"/>
                <a:gd name="T52" fmla="*/ 1540 w 1595"/>
                <a:gd name="T53" fmla="*/ 994 h 1275"/>
                <a:gd name="T54" fmla="*/ 1594 w 1595"/>
                <a:gd name="T55" fmla="*/ 838 h 1275"/>
                <a:gd name="T56" fmla="*/ 1552 w 1595"/>
                <a:gd name="T57" fmla="*/ 789 h 1275"/>
                <a:gd name="T58" fmla="*/ 1545 w 1595"/>
                <a:gd name="T59" fmla="*/ 789 h 1275"/>
                <a:gd name="T60" fmla="*/ 1370 w 1595"/>
                <a:gd name="T61" fmla="*/ 768 h 1275"/>
                <a:gd name="T62" fmla="*/ 1360 w 1595"/>
                <a:gd name="T63" fmla="*/ 762 h 1275"/>
                <a:gd name="T64" fmla="*/ 1349 w 1595"/>
                <a:gd name="T65" fmla="*/ 753 h 1275"/>
                <a:gd name="T66" fmla="*/ 1333 w 1595"/>
                <a:gd name="T67" fmla="*/ 737 h 1275"/>
                <a:gd name="T68" fmla="*/ 1321 w 1595"/>
                <a:gd name="T69" fmla="*/ 719 h 1275"/>
                <a:gd name="T70" fmla="*/ 1310 w 1595"/>
                <a:gd name="T71" fmla="*/ 697 h 1275"/>
                <a:gd name="T72" fmla="*/ 1276 w 1595"/>
                <a:gd name="T73" fmla="*/ 637 h 1275"/>
                <a:gd name="T74" fmla="*/ 1270 w 1595"/>
                <a:gd name="T75" fmla="*/ 637 h 1275"/>
                <a:gd name="T76" fmla="*/ 1258 w 1595"/>
                <a:gd name="T77" fmla="*/ 635 h 1275"/>
                <a:gd name="T78" fmla="*/ 1246 w 1595"/>
                <a:gd name="T79" fmla="*/ 631 h 1275"/>
                <a:gd name="T80" fmla="*/ 1233 w 1595"/>
                <a:gd name="T81" fmla="*/ 622 h 1275"/>
                <a:gd name="T82" fmla="*/ 1221 w 1595"/>
                <a:gd name="T83" fmla="*/ 609 h 1275"/>
                <a:gd name="T84" fmla="*/ 1211 w 1595"/>
                <a:gd name="T85" fmla="*/ 591 h 1275"/>
                <a:gd name="T86" fmla="*/ 1138 w 1595"/>
                <a:gd name="T87" fmla="*/ 427 h 1275"/>
                <a:gd name="T88" fmla="*/ 1050 w 1595"/>
                <a:gd name="T89" fmla="*/ 30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95" h="1275">
                  <a:moveTo>
                    <a:pt x="1050" y="306"/>
                  </a:moveTo>
                  <a:lnTo>
                    <a:pt x="991" y="303"/>
                  </a:lnTo>
                  <a:lnTo>
                    <a:pt x="952" y="270"/>
                  </a:lnTo>
                  <a:cubicBezTo>
                    <a:pt x="946" y="269"/>
                    <a:pt x="928" y="267"/>
                    <a:pt x="907" y="264"/>
                  </a:cubicBezTo>
                  <a:cubicBezTo>
                    <a:pt x="867" y="259"/>
                    <a:pt x="845" y="257"/>
                    <a:pt x="832" y="256"/>
                  </a:cubicBezTo>
                  <a:lnTo>
                    <a:pt x="832" y="256"/>
                  </a:lnTo>
                  <a:cubicBezTo>
                    <a:pt x="830" y="256"/>
                    <a:pt x="828" y="256"/>
                    <a:pt x="827" y="255"/>
                  </a:cubicBezTo>
                  <a:cubicBezTo>
                    <a:pt x="826" y="255"/>
                    <a:pt x="825" y="255"/>
                    <a:pt x="825" y="255"/>
                  </a:cubicBezTo>
                  <a:cubicBezTo>
                    <a:pt x="824" y="255"/>
                    <a:pt x="823" y="255"/>
                    <a:pt x="822" y="255"/>
                  </a:cubicBezTo>
                  <a:cubicBezTo>
                    <a:pt x="821" y="255"/>
                    <a:pt x="820" y="255"/>
                    <a:pt x="819" y="255"/>
                  </a:cubicBezTo>
                  <a:cubicBezTo>
                    <a:pt x="798" y="255"/>
                    <a:pt x="753" y="248"/>
                    <a:pt x="724" y="223"/>
                  </a:cubicBezTo>
                  <a:cubicBezTo>
                    <a:pt x="721" y="220"/>
                    <a:pt x="716" y="216"/>
                    <a:pt x="710" y="211"/>
                  </a:cubicBezTo>
                  <a:cubicBezTo>
                    <a:pt x="667" y="176"/>
                    <a:pt x="563" y="99"/>
                    <a:pt x="542" y="89"/>
                  </a:cubicBezTo>
                  <a:cubicBezTo>
                    <a:pt x="534" y="84"/>
                    <a:pt x="517" y="74"/>
                    <a:pt x="497" y="61"/>
                  </a:cubicBezTo>
                  <a:cubicBezTo>
                    <a:pt x="463" y="38"/>
                    <a:pt x="410" y="4"/>
                    <a:pt x="393" y="2"/>
                  </a:cubicBezTo>
                  <a:cubicBezTo>
                    <a:pt x="382" y="1"/>
                    <a:pt x="375" y="0"/>
                    <a:pt x="367" y="1"/>
                  </a:cubicBezTo>
                  <a:cubicBezTo>
                    <a:pt x="364" y="1"/>
                    <a:pt x="362" y="1"/>
                    <a:pt x="359" y="1"/>
                  </a:cubicBezTo>
                  <a:cubicBezTo>
                    <a:pt x="352" y="1"/>
                    <a:pt x="344" y="2"/>
                    <a:pt x="331" y="2"/>
                  </a:cubicBezTo>
                  <a:cubicBezTo>
                    <a:pt x="318" y="2"/>
                    <a:pt x="314" y="5"/>
                    <a:pt x="308" y="9"/>
                  </a:cubicBezTo>
                  <a:cubicBezTo>
                    <a:pt x="299" y="16"/>
                    <a:pt x="288" y="24"/>
                    <a:pt x="253" y="26"/>
                  </a:cubicBezTo>
                  <a:cubicBezTo>
                    <a:pt x="218" y="28"/>
                    <a:pt x="195" y="41"/>
                    <a:pt x="184" y="52"/>
                  </a:cubicBezTo>
                  <a:cubicBezTo>
                    <a:pt x="182" y="54"/>
                    <a:pt x="181" y="55"/>
                    <a:pt x="180" y="57"/>
                  </a:cubicBezTo>
                  <a:cubicBezTo>
                    <a:pt x="178" y="60"/>
                    <a:pt x="178" y="62"/>
                    <a:pt x="178" y="62"/>
                  </a:cubicBezTo>
                  <a:cubicBezTo>
                    <a:pt x="196" y="68"/>
                    <a:pt x="242" y="108"/>
                    <a:pt x="244" y="128"/>
                  </a:cubicBezTo>
                  <a:cubicBezTo>
                    <a:pt x="244" y="133"/>
                    <a:pt x="241" y="137"/>
                    <a:pt x="237" y="140"/>
                  </a:cubicBezTo>
                  <a:cubicBezTo>
                    <a:pt x="231" y="143"/>
                    <a:pt x="226" y="149"/>
                    <a:pt x="222" y="155"/>
                  </a:cubicBezTo>
                  <a:cubicBezTo>
                    <a:pt x="215" y="165"/>
                    <a:pt x="206" y="177"/>
                    <a:pt x="189" y="177"/>
                  </a:cubicBezTo>
                  <a:cubicBezTo>
                    <a:pt x="151" y="177"/>
                    <a:pt x="147" y="185"/>
                    <a:pt x="147" y="192"/>
                  </a:cubicBezTo>
                  <a:cubicBezTo>
                    <a:pt x="147" y="214"/>
                    <a:pt x="110" y="246"/>
                    <a:pt x="80" y="243"/>
                  </a:cubicBezTo>
                  <a:cubicBezTo>
                    <a:pt x="67" y="241"/>
                    <a:pt x="43" y="231"/>
                    <a:pt x="8" y="212"/>
                  </a:cubicBezTo>
                  <a:lnTo>
                    <a:pt x="2" y="227"/>
                  </a:lnTo>
                  <a:lnTo>
                    <a:pt x="0" y="245"/>
                  </a:lnTo>
                  <a:cubicBezTo>
                    <a:pt x="2" y="252"/>
                    <a:pt x="2" y="264"/>
                    <a:pt x="2" y="278"/>
                  </a:cubicBezTo>
                  <a:cubicBezTo>
                    <a:pt x="2" y="291"/>
                    <a:pt x="3" y="325"/>
                    <a:pt x="8" y="327"/>
                  </a:cubicBezTo>
                  <a:cubicBezTo>
                    <a:pt x="20" y="331"/>
                    <a:pt x="27" y="342"/>
                    <a:pt x="37" y="358"/>
                  </a:cubicBezTo>
                  <a:cubicBezTo>
                    <a:pt x="46" y="370"/>
                    <a:pt x="57" y="386"/>
                    <a:pt x="73" y="404"/>
                  </a:cubicBezTo>
                  <a:cubicBezTo>
                    <a:pt x="107" y="442"/>
                    <a:pt x="184" y="551"/>
                    <a:pt x="185" y="580"/>
                  </a:cubicBezTo>
                  <a:cubicBezTo>
                    <a:pt x="186" y="598"/>
                    <a:pt x="193" y="626"/>
                    <a:pt x="241" y="659"/>
                  </a:cubicBezTo>
                  <a:cubicBezTo>
                    <a:pt x="269" y="677"/>
                    <a:pt x="281" y="699"/>
                    <a:pt x="290" y="716"/>
                  </a:cubicBezTo>
                  <a:cubicBezTo>
                    <a:pt x="296" y="728"/>
                    <a:pt x="302" y="738"/>
                    <a:pt x="310" y="745"/>
                  </a:cubicBezTo>
                  <a:cubicBezTo>
                    <a:pt x="332" y="761"/>
                    <a:pt x="332" y="781"/>
                    <a:pt x="332" y="811"/>
                  </a:cubicBezTo>
                  <a:cubicBezTo>
                    <a:pt x="332" y="818"/>
                    <a:pt x="332" y="825"/>
                    <a:pt x="332" y="834"/>
                  </a:cubicBezTo>
                  <a:cubicBezTo>
                    <a:pt x="333" y="876"/>
                    <a:pt x="352" y="933"/>
                    <a:pt x="391" y="957"/>
                  </a:cubicBezTo>
                  <a:cubicBezTo>
                    <a:pt x="438" y="986"/>
                    <a:pt x="464" y="1016"/>
                    <a:pt x="482" y="1061"/>
                  </a:cubicBezTo>
                  <a:cubicBezTo>
                    <a:pt x="501" y="1109"/>
                    <a:pt x="525" y="1150"/>
                    <a:pt x="550" y="1175"/>
                  </a:cubicBezTo>
                  <a:cubicBezTo>
                    <a:pt x="566" y="1191"/>
                    <a:pt x="568" y="1204"/>
                    <a:pt x="570" y="1214"/>
                  </a:cubicBezTo>
                  <a:cubicBezTo>
                    <a:pt x="571" y="1222"/>
                    <a:pt x="571" y="1227"/>
                    <a:pt x="577" y="1234"/>
                  </a:cubicBezTo>
                  <a:cubicBezTo>
                    <a:pt x="583" y="1243"/>
                    <a:pt x="593" y="1258"/>
                    <a:pt x="600" y="1274"/>
                  </a:cubicBezTo>
                  <a:cubicBezTo>
                    <a:pt x="601" y="1273"/>
                    <a:pt x="602" y="1273"/>
                    <a:pt x="603" y="1272"/>
                  </a:cubicBezTo>
                  <a:cubicBezTo>
                    <a:pt x="604" y="1272"/>
                    <a:pt x="604" y="1272"/>
                    <a:pt x="605" y="1272"/>
                  </a:cubicBezTo>
                  <a:cubicBezTo>
                    <a:pt x="607" y="1271"/>
                    <a:pt x="609" y="1270"/>
                    <a:pt x="610" y="1269"/>
                  </a:cubicBezTo>
                  <a:cubicBezTo>
                    <a:pt x="611" y="1269"/>
                    <a:pt x="612" y="1268"/>
                    <a:pt x="612" y="1268"/>
                  </a:cubicBezTo>
                  <a:cubicBezTo>
                    <a:pt x="614" y="1267"/>
                    <a:pt x="615" y="1267"/>
                    <a:pt x="616" y="1266"/>
                  </a:cubicBezTo>
                  <a:cubicBezTo>
                    <a:pt x="617" y="1266"/>
                    <a:pt x="617" y="1265"/>
                    <a:pt x="618" y="1265"/>
                  </a:cubicBezTo>
                  <a:cubicBezTo>
                    <a:pt x="619" y="1264"/>
                    <a:pt x="620" y="1264"/>
                    <a:pt x="620" y="1264"/>
                  </a:cubicBezTo>
                  <a:cubicBezTo>
                    <a:pt x="621" y="1263"/>
                    <a:pt x="621" y="1263"/>
                    <a:pt x="622" y="1263"/>
                  </a:cubicBezTo>
                  <a:cubicBezTo>
                    <a:pt x="622" y="1262"/>
                    <a:pt x="623" y="1262"/>
                    <a:pt x="623" y="1262"/>
                  </a:cubicBezTo>
                  <a:cubicBezTo>
                    <a:pt x="624" y="1262"/>
                    <a:pt x="624" y="1261"/>
                    <a:pt x="625" y="1261"/>
                  </a:cubicBezTo>
                  <a:cubicBezTo>
                    <a:pt x="625" y="1261"/>
                    <a:pt x="625" y="1261"/>
                    <a:pt x="626" y="1261"/>
                  </a:cubicBezTo>
                  <a:cubicBezTo>
                    <a:pt x="626" y="1260"/>
                    <a:pt x="626" y="1260"/>
                    <a:pt x="626" y="1260"/>
                  </a:cubicBezTo>
                  <a:lnTo>
                    <a:pt x="627" y="1260"/>
                  </a:lnTo>
                  <a:cubicBezTo>
                    <a:pt x="627" y="1260"/>
                    <a:pt x="627" y="1260"/>
                    <a:pt x="627" y="1259"/>
                  </a:cubicBezTo>
                  <a:lnTo>
                    <a:pt x="628" y="1259"/>
                  </a:lnTo>
                  <a:cubicBezTo>
                    <a:pt x="628" y="1258"/>
                    <a:pt x="626" y="1250"/>
                    <a:pt x="625" y="1245"/>
                  </a:cubicBezTo>
                  <a:cubicBezTo>
                    <a:pt x="623" y="1235"/>
                    <a:pt x="620" y="1225"/>
                    <a:pt x="625" y="1218"/>
                  </a:cubicBezTo>
                  <a:cubicBezTo>
                    <a:pt x="632" y="1209"/>
                    <a:pt x="646" y="1192"/>
                    <a:pt x="661" y="1187"/>
                  </a:cubicBezTo>
                  <a:cubicBezTo>
                    <a:pt x="668" y="1185"/>
                    <a:pt x="676" y="1188"/>
                    <a:pt x="684" y="1191"/>
                  </a:cubicBezTo>
                  <a:cubicBezTo>
                    <a:pt x="693" y="1194"/>
                    <a:pt x="704" y="1198"/>
                    <a:pt x="718" y="1196"/>
                  </a:cubicBezTo>
                  <a:cubicBezTo>
                    <a:pt x="725" y="1195"/>
                    <a:pt x="733" y="1194"/>
                    <a:pt x="742" y="1194"/>
                  </a:cubicBezTo>
                  <a:cubicBezTo>
                    <a:pt x="764" y="1194"/>
                    <a:pt x="809" y="1198"/>
                    <a:pt x="817" y="1206"/>
                  </a:cubicBezTo>
                  <a:cubicBezTo>
                    <a:pt x="820" y="1207"/>
                    <a:pt x="835" y="1208"/>
                    <a:pt x="848" y="1209"/>
                  </a:cubicBezTo>
                  <a:cubicBezTo>
                    <a:pt x="877" y="1211"/>
                    <a:pt x="910" y="1213"/>
                    <a:pt x="924" y="1223"/>
                  </a:cubicBezTo>
                  <a:cubicBezTo>
                    <a:pt x="930" y="1228"/>
                    <a:pt x="936" y="1231"/>
                    <a:pt x="941" y="1231"/>
                  </a:cubicBezTo>
                  <a:cubicBezTo>
                    <a:pt x="954" y="1231"/>
                    <a:pt x="962" y="1217"/>
                    <a:pt x="967" y="1206"/>
                  </a:cubicBezTo>
                  <a:cubicBezTo>
                    <a:pt x="981" y="1173"/>
                    <a:pt x="1076" y="1106"/>
                    <a:pt x="1087" y="1100"/>
                  </a:cubicBezTo>
                  <a:cubicBezTo>
                    <a:pt x="1094" y="1097"/>
                    <a:pt x="1114" y="1097"/>
                    <a:pt x="1149" y="1096"/>
                  </a:cubicBezTo>
                  <a:cubicBezTo>
                    <a:pt x="1182" y="1096"/>
                    <a:pt x="1219" y="1096"/>
                    <a:pt x="1239" y="1091"/>
                  </a:cubicBezTo>
                  <a:cubicBezTo>
                    <a:pt x="1249" y="1089"/>
                    <a:pt x="1274" y="1082"/>
                    <a:pt x="1312" y="1070"/>
                  </a:cubicBezTo>
                  <a:cubicBezTo>
                    <a:pt x="1334" y="1063"/>
                    <a:pt x="1358" y="1056"/>
                    <a:pt x="1381" y="1048"/>
                  </a:cubicBezTo>
                  <a:cubicBezTo>
                    <a:pt x="1450" y="1026"/>
                    <a:pt x="1518" y="1003"/>
                    <a:pt x="1538" y="995"/>
                  </a:cubicBezTo>
                  <a:cubicBezTo>
                    <a:pt x="1539" y="995"/>
                    <a:pt x="1540" y="994"/>
                    <a:pt x="1540" y="994"/>
                  </a:cubicBezTo>
                  <a:cubicBezTo>
                    <a:pt x="1541" y="994"/>
                    <a:pt x="1541" y="994"/>
                    <a:pt x="1542" y="993"/>
                  </a:cubicBezTo>
                  <a:cubicBezTo>
                    <a:pt x="1543" y="993"/>
                    <a:pt x="1544" y="992"/>
                    <a:pt x="1544" y="992"/>
                  </a:cubicBezTo>
                  <a:cubicBezTo>
                    <a:pt x="1554" y="983"/>
                    <a:pt x="1594" y="852"/>
                    <a:pt x="1594" y="838"/>
                  </a:cubicBezTo>
                  <a:cubicBezTo>
                    <a:pt x="1594" y="824"/>
                    <a:pt x="1577" y="789"/>
                    <a:pt x="1563" y="789"/>
                  </a:cubicBezTo>
                  <a:cubicBezTo>
                    <a:pt x="1561" y="789"/>
                    <a:pt x="1558" y="789"/>
                    <a:pt x="1556" y="789"/>
                  </a:cubicBezTo>
                  <a:cubicBezTo>
                    <a:pt x="1555" y="789"/>
                    <a:pt x="1553" y="789"/>
                    <a:pt x="1552" y="789"/>
                  </a:cubicBezTo>
                  <a:cubicBezTo>
                    <a:pt x="1551" y="789"/>
                    <a:pt x="1550" y="789"/>
                    <a:pt x="1549" y="789"/>
                  </a:cubicBezTo>
                  <a:lnTo>
                    <a:pt x="1549" y="789"/>
                  </a:lnTo>
                  <a:lnTo>
                    <a:pt x="1545" y="789"/>
                  </a:lnTo>
                  <a:lnTo>
                    <a:pt x="1545" y="789"/>
                  </a:lnTo>
                  <a:cubicBezTo>
                    <a:pt x="1543" y="789"/>
                    <a:pt x="1540" y="789"/>
                    <a:pt x="1537" y="788"/>
                  </a:cubicBezTo>
                  <a:cubicBezTo>
                    <a:pt x="1494" y="785"/>
                    <a:pt x="1394" y="775"/>
                    <a:pt x="1370" y="768"/>
                  </a:cubicBezTo>
                  <a:lnTo>
                    <a:pt x="1370" y="768"/>
                  </a:lnTo>
                  <a:cubicBezTo>
                    <a:pt x="1368" y="767"/>
                    <a:pt x="1367" y="767"/>
                    <a:pt x="1366" y="766"/>
                  </a:cubicBezTo>
                  <a:cubicBezTo>
                    <a:pt x="1364" y="765"/>
                    <a:pt x="1362" y="764"/>
                    <a:pt x="1360" y="762"/>
                  </a:cubicBezTo>
                  <a:cubicBezTo>
                    <a:pt x="1359" y="762"/>
                    <a:pt x="1359" y="761"/>
                    <a:pt x="1358" y="761"/>
                  </a:cubicBezTo>
                  <a:cubicBezTo>
                    <a:pt x="1356" y="759"/>
                    <a:pt x="1354" y="758"/>
                    <a:pt x="1352" y="756"/>
                  </a:cubicBezTo>
                  <a:cubicBezTo>
                    <a:pt x="1351" y="755"/>
                    <a:pt x="1350" y="754"/>
                    <a:pt x="1349" y="753"/>
                  </a:cubicBezTo>
                  <a:cubicBezTo>
                    <a:pt x="1347" y="751"/>
                    <a:pt x="1345" y="749"/>
                    <a:pt x="1343" y="747"/>
                  </a:cubicBezTo>
                  <a:cubicBezTo>
                    <a:pt x="1342" y="746"/>
                    <a:pt x="1340" y="745"/>
                    <a:pt x="1339" y="743"/>
                  </a:cubicBezTo>
                  <a:cubicBezTo>
                    <a:pt x="1337" y="741"/>
                    <a:pt x="1335" y="739"/>
                    <a:pt x="1333" y="737"/>
                  </a:cubicBezTo>
                  <a:cubicBezTo>
                    <a:pt x="1332" y="736"/>
                    <a:pt x="1331" y="734"/>
                    <a:pt x="1330" y="732"/>
                  </a:cubicBezTo>
                  <a:cubicBezTo>
                    <a:pt x="1328" y="730"/>
                    <a:pt x="1326" y="728"/>
                    <a:pt x="1324" y="725"/>
                  </a:cubicBezTo>
                  <a:cubicBezTo>
                    <a:pt x="1323" y="723"/>
                    <a:pt x="1322" y="721"/>
                    <a:pt x="1321" y="719"/>
                  </a:cubicBezTo>
                  <a:cubicBezTo>
                    <a:pt x="1319" y="717"/>
                    <a:pt x="1318" y="714"/>
                    <a:pt x="1316" y="712"/>
                  </a:cubicBezTo>
                  <a:cubicBezTo>
                    <a:pt x="1315" y="710"/>
                    <a:pt x="1314" y="708"/>
                    <a:pt x="1313" y="705"/>
                  </a:cubicBezTo>
                  <a:cubicBezTo>
                    <a:pt x="1312" y="703"/>
                    <a:pt x="1311" y="700"/>
                    <a:pt x="1310" y="697"/>
                  </a:cubicBezTo>
                  <a:cubicBezTo>
                    <a:pt x="1309" y="695"/>
                    <a:pt x="1309" y="692"/>
                    <a:pt x="1308" y="690"/>
                  </a:cubicBezTo>
                  <a:cubicBezTo>
                    <a:pt x="1307" y="688"/>
                    <a:pt x="1307" y="685"/>
                    <a:pt x="1306" y="682"/>
                  </a:cubicBezTo>
                  <a:cubicBezTo>
                    <a:pt x="1295" y="673"/>
                    <a:pt x="1281" y="655"/>
                    <a:pt x="1276" y="637"/>
                  </a:cubicBezTo>
                  <a:cubicBezTo>
                    <a:pt x="1275" y="637"/>
                    <a:pt x="1274" y="637"/>
                    <a:pt x="1273" y="637"/>
                  </a:cubicBezTo>
                  <a:lnTo>
                    <a:pt x="1272" y="637"/>
                  </a:lnTo>
                  <a:cubicBezTo>
                    <a:pt x="1271" y="637"/>
                    <a:pt x="1271" y="637"/>
                    <a:pt x="1270" y="637"/>
                  </a:cubicBezTo>
                  <a:cubicBezTo>
                    <a:pt x="1269" y="637"/>
                    <a:pt x="1268" y="637"/>
                    <a:pt x="1266" y="637"/>
                  </a:cubicBezTo>
                  <a:cubicBezTo>
                    <a:pt x="1265" y="637"/>
                    <a:pt x="1264" y="636"/>
                    <a:pt x="1262" y="636"/>
                  </a:cubicBezTo>
                  <a:cubicBezTo>
                    <a:pt x="1261" y="636"/>
                    <a:pt x="1259" y="636"/>
                    <a:pt x="1258" y="635"/>
                  </a:cubicBezTo>
                  <a:cubicBezTo>
                    <a:pt x="1257" y="635"/>
                    <a:pt x="1255" y="635"/>
                    <a:pt x="1254" y="634"/>
                  </a:cubicBezTo>
                  <a:cubicBezTo>
                    <a:pt x="1252" y="634"/>
                    <a:pt x="1251" y="633"/>
                    <a:pt x="1249" y="633"/>
                  </a:cubicBezTo>
                  <a:cubicBezTo>
                    <a:pt x="1248" y="632"/>
                    <a:pt x="1247" y="632"/>
                    <a:pt x="1246" y="631"/>
                  </a:cubicBezTo>
                  <a:cubicBezTo>
                    <a:pt x="1244" y="630"/>
                    <a:pt x="1242" y="629"/>
                    <a:pt x="1241" y="628"/>
                  </a:cubicBezTo>
                  <a:cubicBezTo>
                    <a:pt x="1240" y="628"/>
                    <a:pt x="1238" y="627"/>
                    <a:pt x="1237" y="626"/>
                  </a:cubicBezTo>
                  <a:cubicBezTo>
                    <a:pt x="1236" y="625"/>
                    <a:pt x="1234" y="624"/>
                    <a:pt x="1233" y="622"/>
                  </a:cubicBezTo>
                  <a:cubicBezTo>
                    <a:pt x="1231" y="622"/>
                    <a:pt x="1230" y="621"/>
                    <a:pt x="1229" y="619"/>
                  </a:cubicBezTo>
                  <a:cubicBezTo>
                    <a:pt x="1227" y="618"/>
                    <a:pt x="1226" y="617"/>
                    <a:pt x="1225" y="615"/>
                  </a:cubicBezTo>
                  <a:cubicBezTo>
                    <a:pt x="1223" y="613"/>
                    <a:pt x="1222" y="611"/>
                    <a:pt x="1221" y="609"/>
                  </a:cubicBezTo>
                  <a:cubicBezTo>
                    <a:pt x="1220" y="608"/>
                    <a:pt x="1219" y="606"/>
                    <a:pt x="1218" y="604"/>
                  </a:cubicBezTo>
                  <a:cubicBezTo>
                    <a:pt x="1216" y="602"/>
                    <a:pt x="1215" y="599"/>
                    <a:pt x="1214" y="596"/>
                  </a:cubicBezTo>
                  <a:cubicBezTo>
                    <a:pt x="1213" y="594"/>
                    <a:pt x="1212" y="593"/>
                    <a:pt x="1211" y="591"/>
                  </a:cubicBezTo>
                  <a:cubicBezTo>
                    <a:pt x="1197" y="580"/>
                    <a:pt x="1170" y="543"/>
                    <a:pt x="1167" y="519"/>
                  </a:cubicBezTo>
                  <a:cubicBezTo>
                    <a:pt x="1166" y="511"/>
                    <a:pt x="1167" y="505"/>
                    <a:pt x="1171" y="501"/>
                  </a:cubicBezTo>
                  <a:cubicBezTo>
                    <a:pt x="1184" y="487"/>
                    <a:pt x="1164" y="451"/>
                    <a:pt x="1138" y="427"/>
                  </a:cubicBezTo>
                  <a:cubicBezTo>
                    <a:pt x="1134" y="424"/>
                    <a:pt x="1131" y="421"/>
                    <a:pt x="1127" y="418"/>
                  </a:cubicBezTo>
                  <a:cubicBezTo>
                    <a:pt x="1099" y="393"/>
                    <a:pt x="1060" y="358"/>
                    <a:pt x="1058" y="333"/>
                  </a:cubicBezTo>
                  <a:cubicBezTo>
                    <a:pt x="1057" y="328"/>
                    <a:pt x="1055" y="319"/>
                    <a:pt x="1050" y="30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4" name="Freeform 123">
              <a:extLst>
                <a:ext uri="{FF2B5EF4-FFF2-40B4-BE49-F238E27FC236}">
                  <a16:creationId xmlns:a16="http://schemas.microsoft.com/office/drawing/2014/main" id="{8C8CF9E1-425B-4F46-912D-9D6025F3D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335" y="3306866"/>
              <a:ext cx="1879" cy="1879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3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5" name="Freeform 124">
              <a:extLst>
                <a:ext uri="{FF2B5EF4-FFF2-40B4-BE49-F238E27FC236}">
                  <a16:creationId xmlns:a16="http://schemas.microsoft.com/office/drawing/2014/main" id="{C21788F1-B3A6-4610-A186-AEF02FF03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5077" y="3434636"/>
              <a:ext cx="255548" cy="283729"/>
            </a:xfrm>
            <a:custGeom>
              <a:avLst/>
              <a:gdLst>
                <a:gd name="T0" fmla="*/ 584 w 598"/>
                <a:gd name="T1" fmla="*/ 204 h 667"/>
                <a:gd name="T2" fmla="*/ 515 w 598"/>
                <a:gd name="T3" fmla="*/ 121 h 667"/>
                <a:gd name="T4" fmla="*/ 485 w 598"/>
                <a:gd name="T5" fmla="*/ 112 h 667"/>
                <a:gd name="T6" fmla="*/ 389 w 598"/>
                <a:gd name="T7" fmla="*/ 75 h 667"/>
                <a:gd name="T8" fmla="*/ 348 w 598"/>
                <a:gd name="T9" fmla="*/ 0 h 667"/>
                <a:gd name="T10" fmla="*/ 327 w 598"/>
                <a:gd name="T11" fmla="*/ 12 h 667"/>
                <a:gd name="T12" fmla="*/ 302 w 598"/>
                <a:gd name="T13" fmla="*/ 12 h 667"/>
                <a:gd name="T14" fmla="*/ 302 w 598"/>
                <a:gd name="T15" fmla="*/ 65 h 667"/>
                <a:gd name="T16" fmla="*/ 253 w 598"/>
                <a:gd name="T17" fmla="*/ 127 h 667"/>
                <a:gd name="T18" fmla="*/ 231 w 598"/>
                <a:gd name="T19" fmla="*/ 182 h 667"/>
                <a:gd name="T20" fmla="*/ 237 w 598"/>
                <a:gd name="T21" fmla="*/ 182 h 667"/>
                <a:gd name="T22" fmla="*/ 240 w 598"/>
                <a:gd name="T23" fmla="*/ 182 h 667"/>
                <a:gd name="T24" fmla="*/ 283 w 598"/>
                <a:gd name="T25" fmla="*/ 243 h 667"/>
                <a:gd name="T26" fmla="*/ 229 w 598"/>
                <a:gd name="T27" fmla="*/ 406 h 667"/>
                <a:gd name="T28" fmla="*/ 0 w 598"/>
                <a:gd name="T29" fmla="*/ 484 h 667"/>
                <a:gd name="T30" fmla="*/ 5 w 598"/>
                <a:gd name="T31" fmla="*/ 496 h 667"/>
                <a:gd name="T32" fmla="*/ 88 w 598"/>
                <a:gd name="T33" fmla="*/ 666 h 667"/>
                <a:gd name="T34" fmla="*/ 101 w 598"/>
                <a:gd name="T35" fmla="*/ 659 h 667"/>
                <a:gd name="T36" fmla="*/ 186 w 598"/>
                <a:gd name="T37" fmla="*/ 641 h 667"/>
                <a:gd name="T38" fmla="*/ 227 w 598"/>
                <a:gd name="T39" fmla="*/ 637 h 667"/>
                <a:gd name="T40" fmla="*/ 239 w 598"/>
                <a:gd name="T41" fmla="*/ 617 h 667"/>
                <a:gd name="T42" fmla="*/ 254 w 598"/>
                <a:gd name="T43" fmla="*/ 578 h 667"/>
                <a:gd name="T44" fmla="*/ 299 w 598"/>
                <a:gd name="T45" fmla="*/ 564 h 667"/>
                <a:gd name="T46" fmla="*/ 316 w 598"/>
                <a:gd name="T47" fmla="*/ 565 h 667"/>
                <a:gd name="T48" fmla="*/ 338 w 598"/>
                <a:gd name="T49" fmla="*/ 564 h 667"/>
                <a:gd name="T50" fmla="*/ 353 w 598"/>
                <a:gd name="T51" fmla="*/ 539 h 667"/>
                <a:gd name="T52" fmla="*/ 388 w 598"/>
                <a:gd name="T53" fmla="*/ 494 h 667"/>
                <a:gd name="T54" fmla="*/ 415 w 598"/>
                <a:gd name="T55" fmla="*/ 487 h 667"/>
                <a:gd name="T56" fmla="*/ 433 w 598"/>
                <a:gd name="T57" fmla="*/ 476 h 667"/>
                <a:gd name="T58" fmla="*/ 464 w 598"/>
                <a:gd name="T59" fmla="*/ 366 h 667"/>
                <a:gd name="T60" fmla="*/ 521 w 598"/>
                <a:gd name="T61" fmla="*/ 329 h 667"/>
                <a:gd name="T62" fmla="*/ 556 w 598"/>
                <a:gd name="T63" fmla="*/ 277 h 667"/>
                <a:gd name="T64" fmla="*/ 585 w 598"/>
                <a:gd name="T65" fmla="*/ 237 h 667"/>
                <a:gd name="T66" fmla="*/ 595 w 598"/>
                <a:gd name="T67" fmla="*/ 209 h 667"/>
                <a:gd name="T68" fmla="*/ 584 w 598"/>
                <a:gd name="T69" fmla="*/ 20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8" h="667">
                  <a:moveTo>
                    <a:pt x="584" y="204"/>
                  </a:moveTo>
                  <a:cubicBezTo>
                    <a:pt x="559" y="200"/>
                    <a:pt x="525" y="139"/>
                    <a:pt x="515" y="121"/>
                  </a:cubicBezTo>
                  <a:cubicBezTo>
                    <a:pt x="513" y="117"/>
                    <a:pt x="499" y="114"/>
                    <a:pt x="485" y="112"/>
                  </a:cubicBezTo>
                  <a:cubicBezTo>
                    <a:pt x="458" y="107"/>
                    <a:pt x="422" y="101"/>
                    <a:pt x="389" y="75"/>
                  </a:cubicBezTo>
                  <a:cubicBezTo>
                    <a:pt x="371" y="61"/>
                    <a:pt x="358" y="36"/>
                    <a:pt x="348" y="0"/>
                  </a:cubicBezTo>
                  <a:lnTo>
                    <a:pt x="327" y="12"/>
                  </a:lnTo>
                  <a:lnTo>
                    <a:pt x="302" y="12"/>
                  </a:lnTo>
                  <a:lnTo>
                    <a:pt x="302" y="65"/>
                  </a:lnTo>
                  <a:lnTo>
                    <a:pt x="253" y="127"/>
                  </a:lnTo>
                  <a:lnTo>
                    <a:pt x="231" y="182"/>
                  </a:lnTo>
                  <a:cubicBezTo>
                    <a:pt x="234" y="182"/>
                    <a:pt x="236" y="182"/>
                    <a:pt x="237" y="182"/>
                  </a:cubicBezTo>
                  <a:cubicBezTo>
                    <a:pt x="238" y="182"/>
                    <a:pt x="239" y="182"/>
                    <a:pt x="240" y="182"/>
                  </a:cubicBezTo>
                  <a:cubicBezTo>
                    <a:pt x="264" y="182"/>
                    <a:pt x="283" y="226"/>
                    <a:pt x="283" y="243"/>
                  </a:cubicBezTo>
                  <a:cubicBezTo>
                    <a:pt x="283" y="255"/>
                    <a:pt x="243" y="395"/>
                    <a:pt x="229" y="406"/>
                  </a:cubicBezTo>
                  <a:cubicBezTo>
                    <a:pt x="219" y="414"/>
                    <a:pt x="68" y="463"/>
                    <a:pt x="0" y="484"/>
                  </a:cubicBezTo>
                  <a:cubicBezTo>
                    <a:pt x="1" y="488"/>
                    <a:pt x="3" y="492"/>
                    <a:pt x="5" y="496"/>
                  </a:cubicBezTo>
                  <a:cubicBezTo>
                    <a:pt x="25" y="538"/>
                    <a:pt x="58" y="605"/>
                    <a:pt x="88" y="666"/>
                  </a:cubicBezTo>
                  <a:cubicBezTo>
                    <a:pt x="92" y="664"/>
                    <a:pt x="96" y="662"/>
                    <a:pt x="101" y="659"/>
                  </a:cubicBezTo>
                  <a:cubicBezTo>
                    <a:pt x="129" y="643"/>
                    <a:pt x="160" y="642"/>
                    <a:pt x="186" y="641"/>
                  </a:cubicBezTo>
                  <a:cubicBezTo>
                    <a:pt x="201" y="641"/>
                    <a:pt x="215" y="640"/>
                    <a:pt x="227" y="637"/>
                  </a:cubicBezTo>
                  <a:cubicBezTo>
                    <a:pt x="239" y="634"/>
                    <a:pt x="239" y="629"/>
                    <a:pt x="239" y="617"/>
                  </a:cubicBezTo>
                  <a:cubicBezTo>
                    <a:pt x="238" y="607"/>
                    <a:pt x="238" y="592"/>
                    <a:pt x="254" y="578"/>
                  </a:cubicBezTo>
                  <a:cubicBezTo>
                    <a:pt x="269" y="566"/>
                    <a:pt x="287" y="564"/>
                    <a:pt x="299" y="564"/>
                  </a:cubicBezTo>
                  <a:cubicBezTo>
                    <a:pt x="305" y="564"/>
                    <a:pt x="311" y="565"/>
                    <a:pt x="316" y="565"/>
                  </a:cubicBezTo>
                  <a:cubicBezTo>
                    <a:pt x="326" y="566"/>
                    <a:pt x="335" y="566"/>
                    <a:pt x="338" y="564"/>
                  </a:cubicBezTo>
                  <a:cubicBezTo>
                    <a:pt x="343" y="562"/>
                    <a:pt x="348" y="550"/>
                    <a:pt x="353" y="539"/>
                  </a:cubicBezTo>
                  <a:cubicBezTo>
                    <a:pt x="362" y="521"/>
                    <a:pt x="372" y="501"/>
                    <a:pt x="388" y="494"/>
                  </a:cubicBezTo>
                  <a:cubicBezTo>
                    <a:pt x="398" y="490"/>
                    <a:pt x="407" y="489"/>
                    <a:pt x="415" y="487"/>
                  </a:cubicBezTo>
                  <a:cubicBezTo>
                    <a:pt x="432" y="484"/>
                    <a:pt x="434" y="483"/>
                    <a:pt x="433" y="476"/>
                  </a:cubicBezTo>
                  <a:cubicBezTo>
                    <a:pt x="431" y="459"/>
                    <a:pt x="433" y="372"/>
                    <a:pt x="464" y="366"/>
                  </a:cubicBezTo>
                  <a:cubicBezTo>
                    <a:pt x="488" y="362"/>
                    <a:pt x="521" y="337"/>
                    <a:pt x="521" y="329"/>
                  </a:cubicBezTo>
                  <a:cubicBezTo>
                    <a:pt x="522" y="319"/>
                    <a:pt x="535" y="303"/>
                    <a:pt x="556" y="277"/>
                  </a:cubicBezTo>
                  <a:cubicBezTo>
                    <a:pt x="567" y="262"/>
                    <a:pt x="579" y="247"/>
                    <a:pt x="585" y="237"/>
                  </a:cubicBezTo>
                  <a:cubicBezTo>
                    <a:pt x="594" y="223"/>
                    <a:pt x="597" y="214"/>
                    <a:pt x="595" y="209"/>
                  </a:cubicBezTo>
                  <a:cubicBezTo>
                    <a:pt x="593" y="207"/>
                    <a:pt x="590" y="205"/>
                    <a:pt x="584" y="2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6" name="Freeform 125">
              <a:extLst>
                <a:ext uri="{FF2B5EF4-FFF2-40B4-BE49-F238E27FC236}">
                  <a16:creationId xmlns:a16="http://schemas.microsoft.com/office/drawing/2014/main" id="{335A8291-6328-4C59-B525-56B31F2DB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780" y="3724002"/>
              <a:ext cx="1879" cy="1879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5 w 6"/>
                <a:gd name="T5" fmla="*/ 0 h 3"/>
                <a:gd name="T6" fmla="*/ 5 w 6"/>
                <a:gd name="T7" fmla="*/ 0 h 3"/>
                <a:gd name="T8" fmla="*/ 5 w 6"/>
                <a:gd name="T9" fmla="*/ 0 h 3"/>
                <a:gd name="T10" fmla="*/ 0 w 6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ubicBezTo>
                    <a:pt x="3" y="1"/>
                    <a:pt x="1" y="1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7" name="Freeform 126">
              <a:extLst>
                <a:ext uri="{FF2B5EF4-FFF2-40B4-BE49-F238E27FC236}">
                  <a16:creationId xmlns:a16="http://schemas.microsoft.com/office/drawing/2014/main" id="{CA865340-78AD-40C6-BAC0-E537E9BA0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737" y="3398936"/>
              <a:ext cx="30064" cy="48854"/>
            </a:xfrm>
            <a:custGeom>
              <a:avLst/>
              <a:gdLst>
                <a:gd name="T0" fmla="*/ 47 w 70"/>
                <a:gd name="T1" fmla="*/ 114 h 115"/>
                <a:gd name="T2" fmla="*/ 48 w 70"/>
                <a:gd name="T3" fmla="*/ 114 h 115"/>
                <a:gd name="T4" fmla="*/ 51 w 70"/>
                <a:gd name="T5" fmla="*/ 96 h 115"/>
                <a:gd name="T6" fmla="*/ 60 w 70"/>
                <a:gd name="T7" fmla="*/ 21 h 115"/>
                <a:gd name="T8" fmla="*/ 46 w 70"/>
                <a:gd name="T9" fmla="*/ 7 h 115"/>
                <a:gd name="T10" fmla="*/ 3 w 70"/>
                <a:gd name="T11" fmla="*/ 76 h 115"/>
                <a:gd name="T12" fmla="*/ 0 w 70"/>
                <a:gd name="T13" fmla="*/ 82 h 115"/>
                <a:gd name="T14" fmla="*/ 47 w 70"/>
                <a:gd name="T1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15">
                  <a:moveTo>
                    <a:pt x="47" y="114"/>
                  </a:moveTo>
                  <a:lnTo>
                    <a:pt x="48" y="114"/>
                  </a:lnTo>
                  <a:cubicBezTo>
                    <a:pt x="47" y="108"/>
                    <a:pt x="48" y="101"/>
                    <a:pt x="51" y="96"/>
                  </a:cubicBezTo>
                  <a:cubicBezTo>
                    <a:pt x="61" y="80"/>
                    <a:pt x="69" y="43"/>
                    <a:pt x="60" y="21"/>
                  </a:cubicBezTo>
                  <a:cubicBezTo>
                    <a:pt x="57" y="13"/>
                    <a:pt x="52" y="9"/>
                    <a:pt x="46" y="7"/>
                  </a:cubicBezTo>
                  <a:cubicBezTo>
                    <a:pt x="21" y="0"/>
                    <a:pt x="3" y="57"/>
                    <a:pt x="3" y="76"/>
                  </a:cubicBezTo>
                  <a:cubicBezTo>
                    <a:pt x="3" y="79"/>
                    <a:pt x="2" y="81"/>
                    <a:pt x="0" y="82"/>
                  </a:cubicBezTo>
                  <a:cubicBezTo>
                    <a:pt x="11" y="104"/>
                    <a:pt x="26" y="114"/>
                    <a:pt x="47" y="1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8" name="Freeform 127">
              <a:extLst>
                <a:ext uri="{FF2B5EF4-FFF2-40B4-BE49-F238E27FC236}">
                  <a16:creationId xmlns:a16="http://schemas.microsoft.com/office/drawing/2014/main" id="{453FBD75-6D1B-400C-AEE1-760157D19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3198" y="3393298"/>
              <a:ext cx="148442" cy="120256"/>
            </a:xfrm>
            <a:custGeom>
              <a:avLst/>
              <a:gdLst>
                <a:gd name="T0" fmla="*/ 52 w 349"/>
                <a:gd name="T1" fmla="*/ 259 h 281"/>
                <a:gd name="T2" fmla="*/ 222 w 349"/>
                <a:gd name="T3" fmla="*/ 280 h 281"/>
                <a:gd name="T4" fmla="*/ 247 w 349"/>
                <a:gd name="T5" fmla="*/ 218 h 281"/>
                <a:gd name="T6" fmla="*/ 293 w 349"/>
                <a:gd name="T7" fmla="*/ 158 h 281"/>
                <a:gd name="T8" fmla="*/ 293 w 349"/>
                <a:gd name="T9" fmla="*/ 98 h 281"/>
                <a:gd name="T10" fmla="*/ 327 w 349"/>
                <a:gd name="T11" fmla="*/ 98 h 281"/>
                <a:gd name="T12" fmla="*/ 348 w 349"/>
                <a:gd name="T13" fmla="*/ 86 h 281"/>
                <a:gd name="T14" fmla="*/ 339 w 349"/>
                <a:gd name="T15" fmla="*/ 34 h 281"/>
                <a:gd name="T16" fmla="*/ 332 w 349"/>
                <a:gd name="T17" fmla="*/ 0 h 281"/>
                <a:gd name="T18" fmla="*/ 248 w 349"/>
                <a:gd name="T19" fmla="*/ 99 h 281"/>
                <a:gd name="T20" fmla="*/ 119 w 349"/>
                <a:gd name="T21" fmla="*/ 171 h 281"/>
                <a:gd name="T22" fmla="*/ 97 w 349"/>
                <a:gd name="T23" fmla="*/ 169 h 281"/>
                <a:gd name="T24" fmla="*/ 72 w 349"/>
                <a:gd name="T25" fmla="*/ 167 h 281"/>
                <a:gd name="T26" fmla="*/ 18 w 349"/>
                <a:gd name="T27" fmla="*/ 187 h 281"/>
                <a:gd name="T28" fmla="*/ 11 w 349"/>
                <a:gd name="T29" fmla="*/ 192 h 281"/>
                <a:gd name="T30" fmla="*/ 0 w 349"/>
                <a:gd name="T31" fmla="*/ 193 h 281"/>
                <a:gd name="T32" fmla="*/ 52 w 349"/>
                <a:gd name="T33" fmla="*/ 25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9" h="281">
                  <a:moveTo>
                    <a:pt x="52" y="259"/>
                  </a:moveTo>
                  <a:cubicBezTo>
                    <a:pt x="61" y="264"/>
                    <a:pt x="169" y="277"/>
                    <a:pt x="222" y="280"/>
                  </a:cubicBezTo>
                  <a:lnTo>
                    <a:pt x="247" y="218"/>
                  </a:lnTo>
                  <a:lnTo>
                    <a:pt x="293" y="158"/>
                  </a:lnTo>
                  <a:lnTo>
                    <a:pt x="293" y="98"/>
                  </a:lnTo>
                  <a:lnTo>
                    <a:pt x="327" y="98"/>
                  </a:lnTo>
                  <a:lnTo>
                    <a:pt x="348" y="86"/>
                  </a:lnTo>
                  <a:cubicBezTo>
                    <a:pt x="344" y="67"/>
                    <a:pt x="341" y="49"/>
                    <a:pt x="339" y="34"/>
                  </a:cubicBezTo>
                  <a:cubicBezTo>
                    <a:pt x="337" y="21"/>
                    <a:pt x="334" y="5"/>
                    <a:pt x="332" y="0"/>
                  </a:cubicBezTo>
                  <a:cubicBezTo>
                    <a:pt x="319" y="4"/>
                    <a:pt x="270" y="56"/>
                    <a:pt x="248" y="99"/>
                  </a:cubicBezTo>
                  <a:cubicBezTo>
                    <a:pt x="227" y="140"/>
                    <a:pt x="171" y="171"/>
                    <a:pt x="119" y="171"/>
                  </a:cubicBezTo>
                  <a:cubicBezTo>
                    <a:pt x="111" y="171"/>
                    <a:pt x="104" y="170"/>
                    <a:pt x="97" y="169"/>
                  </a:cubicBezTo>
                  <a:cubicBezTo>
                    <a:pt x="88" y="167"/>
                    <a:pt x="80" y="167"/>
                    <a:pt x="72" y="167"/>
                  </a:cubicBezTo>
                  <a:cubicBezTo>
                    <a:pt x="43" y="167"/>
                    <a:pt x="29" y="178"/>
                    <a:pt x="18" y="187"/>
                  </a:cubicBezTo>
                  <a:cubicBezTo>
                    <a:pt x="15" y="188"/>
                    <a:pt x="13" y="190"/>
                    <a:pt x="11" y="192"/>
                  </a:cubicBezTo>
                  <a:cubicBezTo>
                    <a:pt x="8" y="194"/>
                    <a:pt x="4" y="194"/>
                    <a:pt x="0" y="193"/>
                  </a:cubicBezTo>
                  <a:cubicBezTo>
                    <a:pt x="10" y="228"/>
                    <a:pt x="43" y="254"/>
                    <a:pt x="52" y="25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89" name="Freeform 130">
              <a:extLst>
                <a:ext uri="{FF2B5EF4-FFF2-40B4-BE49-F238E27FC236}">
                  <a16:creationId xmlns:a16="http://schemas.microsoft.com/office/drawing/2014/main" id="{D5063FD5-C6A1-4CC5-AC18-269A00358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6525" y="4206903"/>
              <a:ext cx="3758" cy="1879"/>
            </a:xfrm>
            <a:custGeom>
              <a:avLst/>
              <a:gdLst>
                <a:gd name="T0" fmla="*/ 1 w 10"/>
                <a:gd name="T1" fmla="*/ 1 h 3"/>
                <a:gd name="T2" fmla="*/ 1 w 10"/>
                <a:gd name="T3" fmla="*/ 1 h 3"/>
                <a:gd name="T4" fmla="*/ 9 w 10"/>
                <a:gd name="T5" fmla="*/ 2 h 3"/>
                <a:gd name="T6" fmla="*/ 9 w 10"/>
                <a:gd name="T7" fmla="*/ 2 h 3"/>
                <a:gd name="T8" fmla="*/ 9 w 10"/>
                <a:gd name="T9" fmla="*/ 2 h 3"/>
                <a:gd name="T10" fmla="*/ 0 w 10"/>
                <a:gd name="T11" fmla="*/ 0 h 3"/>
                <a:gd name="T12" fmla="*/ 1 w 10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1" y="1"/>
                  </a:moveTo>
                  <a:lnTo>
                    <a:pt x="1" y="1"/>
                  </a:lnTo>
                  <a:cubicBezTo>
                    <a:pt x="3" y="1"/>
                    <a:pt x="6" y="1"/>
                    <a:pt x="9" y="2"/>
                  </a:cubicBezTo>
                  <a:lnTo>
                    <a:pt x="9" y="2"/>
                  </a:lnTo>
                  <a:lnTo>
                    <a:pt x="9" y="2"/>
                  </a:lnTo>
                  <a:lnTo>
                    <a:pt x="0" y="0"/>
                  </a:lnTo>
                  <a:lnTo>
                    <a:pt x="1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0" name="Freeform 131">
              <a:extLst>
                <a:ext uri="{FF2B5EF4-FFF2-40B4-BE49-F238E27FC236}">
                  <a16:creationId xmlns:a16="http://schemas.microsoft.com/office/drawing/2014/main" id="{ADF33624-8B55-4C78-B2B9-D55EE283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4967" y="4118590"/>
              <a:ext cx="3758" cy="1879"/>
            </a:xfrm>
            <a:custGeom>
              <a:avLst/>
              <a:gdLst>
                <a:gd name="T0" fmla="*/ 6 w 7"/>
                <a:gd name="T1" fmla="*/ 1 h 2"/>
                <a:gd name="T2" fmla="*/ 4 w 7"/>
                <a:gd name="T3" fmla="*/ 1 h 2"/>
                <a:gd name="T4" fmla="*/ 6 w 7"/>
                <a:gd name="T5" fmla="*/ 1 h 2"/>
                <a:gd name="T6" fmla="*/ 0 w 7"/>
                <a:gd name="T7" fmla="*/ 0 h 2"/>
                <a:gd name="T8" fmla="*/ 0 w 7"/>
                <a:gd name="T9" fmla="*/ 0 h 2"/>
                <a:gd name="T10" fmla="*/ 2 w 7"/>
                <a:gd name="T11" fmla="*/ 0 h 2"/>
                <a:gd name="T12" fmla="*/ 3 w 7"/>
                <a:gd name="T13" fmla="*/ 0 h 2"/>
                <a:gd name="T14" fmla="*/ 0 w 7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">
                  <a:moveTo>
                    <a:pt x="6" y="1"/>
                  </a:moveTo>
                  <a:lnTo>
                    <a:pt x="4" y="1"/>
                  </a:lnTo>
                  <a:cubicBezTo>
                    <a:pt x="4" y="1"/>
                    <a:pt x="5" y="1"/>
                    <a:pt x="6" y="1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1" name="Freeform 132">
              <a:extLst>
                <a:ext uri="{FF2B5EF4-FFF2-40B4-BE49-F238E27FC236}">
                  <a16:creationId xmlns:a16="http://schemas.microsoft.com/office/drawing/2014/main" id="{DA45ED35-AA3C-4280-B4C5-22AF00BCB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604" y="4120472"/>
              <a:ext cx="33822" cy="20669"/>
            </a:xfrm>
            <a:custGeom>
              <a:avLst/>
              <a:gdLst>
                <a:gd name="T0" fmla="*/ 29 w 81"/>
                <a:gd name="T1" fmla="*/ 49 h 50"/>
                <a:gd name="T2" fmla="*/ 54 w 81"/>
                <a:gd name="T3" fmla="*/ 39 h 50"/>
                <a:gd name="T4" fmla="*/ 79 w 81"/>
                <a:gd name="T5" fmla="*/ 31 h 50"/>
                <a:gd name="T6" fmla="*/ 74 w 81"/>
                <a:gd name="T7" fmla="*/ 0 h 50"/>
                <a:gd name="T8" fmla="*/ 66 w 81"/>
                <a:gd name="T9" fmla="*/ 2 h 50"/>
                <a:gd name="T10" fmla="*/ 46 w 81"/>
                <a:gd name="T11" fmla="*/ 10 h 50"/>
                <a:gd name="T12" fmla="*/ 34 w 81"/>
                <a:gd name="T13" fmla="*/ 23 h 50"/>
                <a:gd name="T14" fmla="*/ 10 w 81"/>
                <a:gd name="T15" fmla="*/ 15 h 50"/>
                <a:gd name="T16" fmla="*/ 0 w 81"/>
                <a:gd name="T17" fmla="*/ 11 h 50"/>
                <a:gd name="T18" fmla="*/ 29 w 81"/>
                <a:gd name="T1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0">
                  <a:moveTo>
                    <a:pt x="29" y="49"/>
                  </a:moveTo>
                  <a:cubicBezTo>
                    <a:pt x="41" y="49"/>
                    <a:pt x="48" y="44"/>
                    <a:pt x="54" y="39"/>
                  </a:cubicBezTo>
                  <a:cubicBezTo>
                    <a:pt x="61" y="34"/>
                    <a:pt x="69" y="29"/>
                    <a:pt x="79" y="31"/>
                  </a:cubicBezTo>
                  <a:cubicBezTo>
                    <a:pt x="80" y="25"/>
                    <a:pt x="76" y="10"/>
                    <a:pt x="74" y="0"/>
                  </a:cubicBezTo>
                  <a:cubicBezTo>
                    <a:pt x="71" y="1"/>
                    <a:pt x="68" y="1"/>
                    <a:pt x="66" y="2"/>
                  </a:cubicBezTo>
                  <a:cubicBezTo>
                    <a:pt x="57" y="4"/>
                    <a:pt x="46" y="6"/>
                    <a:pt x="46" y="10"/>
                  </a:cubicBezTo>
                  <a:cubicBezTo>
                    <a:pt x="46" y="18"/>
                    <a:pt x="42" y="23"/>
                    <a:pt x="34" y="23"/>
                  </a:cubicBezTo>
                  <a:cubicBezTo>
                    <a:pt x="28" y="23"/>
                    <a:pt x="19" y="19"/>
                    <a:pt x="10" y="15"/>
                  </a:cubicBezTo>
                  <a:cubicBezTo>
                    <a:pt x="7" y="14"/>
                    <a:pt x="3" y="12"/>
                    <a:pt x="0" y="11"/>
                  </a:cubicBezTo>
                  <a:cubicBezTo>
                    <a:pt x="21" y="48"/>
                    <a:pt x="28" y="49"/>
                    <a:pt x="29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2" name="Freeform 133">
              <a:extLst>
                <a:ext uri="{FF2B5EF4-FFF2-40B4-BE49-F238E27FC236}">
                  <a16:creationId xmlns:a16="http://schemas.microsoft.com/office/drawing/2014/main" id="{B626AA76-60A3-4064-A449-5EAF07670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6658" y="2983677"/>
              <a:ext cx="311919" cy="304398"/>
            </a:xfrm>
            <a:custGeom>
              <a:avLst/>
              <a:gdLst>
                <a:gd name="T0" fmla="*/ 520 w 731"/>
                <a:gd name="T1" fmla="*/ 133 h 716"/>
                <a:gd name="T2" fmla="*/ 456 w 731"/>
                <a:gd name="T3" fmla="*/ 47 h 716"/>
                <a:gd name="T4" fmla="*/ 450 w 731"/>
                <a:gd name="T5" fmla="*/ 38 h 716"/>
                <a:gd name="T6" fmla="*/ 411 w 731"/>
                <a:gd name="T7" fmla="*/ 32 h 716"/>
                <a:gd name="T8" fmla="*/ 374 w 731"/>
                <a:gd name="T9" fmla="*/ 14 h 716"/>
                <a:gd name="T10" fmla="*/ 342 w 731"/>
                <a:gd name="T11" fmla="*/ 10 h 716"/>
                <a:gd name="T12" fmla="*/ 281 w 731"/>
                <a:gd name="T13" fmla="*/ 15 h 716"/>
                <a:gd name="T14" fmla="*/ 283 w 731"/>
                <a:gd name="T15" fmla="*/ 20 h 716"/>
                <a:gd name="T16" fmla="*/ 182 w 731"/>
                <a:gd name="T17" fmla="*/ 93 h 716"/>
                <a:gd name="T18" fmla="*/ 187 w 731"/>
                <a:gd name="T19" fmla="*/ 158 h 716"/>
                <a:gd name="T20" fmla="*/ 163 w 731"/>
                <a:gd name="T21" fmla="*/ 263 h 716"/>
                <a:gd name="T22" fmla="*/ 161 w 731"/>
                <a:gd name="T23" fmla="*/ 265 h 716"/>
                <a:gd name="T24" fmla="*/ 6 w 731"/>
                <a:gd name="T25" fmla="*/ 382 h 716"/>
                <a:gd name="T26" fmla="*/ 41 w 731"/>
                <a:gd name="T27" fmla="*/ 452 h 716"/>
                <a:gd name="T28" fmla="*/ 77 w 731"/>
                <a:gd name="T29" fmla="*/ 453 h 716"/>
                <a:gd name="T30" fmla="*/ 187 w 731"/>
                <a:gd name="T31" fmla="*/ 514 h 716"/>
                <a:gd name="T32" fmla="*/ 415 w 731"/>
                <a:gd name="T33" fmla="*/ 677 h 716"/>
                <a:gd name="T34" fmla="*/ 586 w 731"/>
                <a:gd name="T35" fmla="*/ 715 h 716"/>
                <a:gd name="T36" fmla="*/ 594 w 731"/>
                <a:gd name="T37" fmla="*/ 696 h 716"/>
                <a:gd name="T38" fmla="*/ 601 w 731"/>
                <a:gd name="T39" fmla="*/ 681 h 716"/>
                <a:gd name="T40" fmla="*/ 606 w 731"/>
                <a:gd name="T41" fmla="*/ 670 h 716"/>
                <a:gd name="T42" fmla="*/ 610 w 731"/>
                <a:gd name="T43" fmla="*/ 662 h 716"/>
                <a:gd name="T44" fmla="*/ 613 w 731"/>
                <a:gd name="T45" fmla="*/ 656 h 716"/>
                <a:gd name="T46" fmla="*/ 615 w 731"/>
                <a:gd name="T47" fmla="*/ 653 h 716"/>
                <a:gd name="T48" fmla="*/ 617 w 731"/>
                <a:gd name="T49" fmla="*/ 651 h 716"/>
                <a:gd name="T50" fmla="*/ 618 w 731"/>
                <a:gd name="T51" fmla="*/ 650 h 716"/>
                <a:gd name="T52" fmla="*/ 656 w 731"/>
                <a:gd name="T53" fmla="*/ 620 h 716"/>
                <a:gd name="T54" fmla="*/ 677 w 731"/>
                <a:gd name="T55" fmla="*/ 623 h 716"/>
                <a:gd name="T56" fmla="*/ 684 w 731"/>
                <a:gd name="T57" fmla="*/ 627 h 716"/>
                <a:gd name="T58" fmla="*/ 691 w 731"/>
                <a:gd name="T59" fmla="*/ 632 h 716"/>
                <a:gd name="T60" fmla="*/ 698 w 731"/>
                <a:gd name="T61" fmla="*/ 637 h 716"/>
                <a:gd name="T62" fmla="*/ 707 w 731"/>
                <a:gd name="T63" fmla="*/ 645 h 716"/>
                <a:gd name="T64" fmla="*/ 730 w 731"/>
                <a:gd name="T65" fmla="*/ 634 h 716"/>
                <a:gd name="T66" fmla="*/ 724 w 731"/>
                <a:gd name="T67" fmla="*/ 628 h 716"/>
                <a:gd name="T68" fmla="*/ 716 w 731"/>
                <a:gd name="T69" fmla="*/ 620 h 716"/>
                <a:gd name="T70" fmla="*/ 709 w 731"/>
                <a:gd name="T71" fmla="*/ 611 h 716"/>
                <a:gd name="T72" fmla="*/ 703 w 731"/>
                <a:gd name="T73" fmla="*/ 604 h 716"/>
                <a:gd name="T74" fmla="*/ 698 w 731"/>
                <a:gd name="T75" fmla="*/ 596 h 716"/>
                <a:gd name="T76" fmla="*/ 694 w 731"/>
                <a:gd name="T77" fmla="*/ 589 h 716"/>
                <a:gd name="T78" fmla="*/ 692 w 731"/>
                <a:gd name="T79" fmla="*/ 582 h 716"/>
                <a:gd name="T80" fmla="*/ 678 w 731"/>
                <a:gd name="T81" fmla="*/ 547 h 716"/>
                <a:gd name="T82" fmla="*/ 670 w 731"/>
                <a:gd name="T83" fmla="*/ 501 h 716"/>
                <a:gd name="T84" fmla="*/ 660 w 731"/>
                <a:gd name="T85" fmla="*/ 458 h 716"/>
                <a:gd name="T86" fmla="*/ 586 w 731"/>
                <a:gd name="T87" fmla="*/ 412 h 716"/>
                <a:gd name="T88" fmla="*/ 517 w 731"/>
                <a:gd name="T89" fmla="*/ 335 h 716"/>
                <a:gd name="T90" fmla="*/ 508 w 731"/>
                <a:gd name="T91" fmla="*/ 255 h 716"/>
                <a:gd name="T92" fmla="*/ 541 w 731"/>
                <a:gd name="T93" fmla="*/ 194 h 716"/>
                <a:gd name="T94" fmla="*/ 543 w 731"/>
                <a:gd name="T95" fmla="*/ 179 h 716"/>
                <a:gd name="T96" fmla="*/ 543 w 731"/>
                <a:gd name="T97" fmla="*/ 1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1" h="716">
                  <a:moveTo>
                    <a:pt x="543" y="143"/>
                  </a:moveTo>
                  <a:cubicBezTo>
                    <a:pt x="539" y="137"/>
                    <a:pt x="528" y="133"/>
                    <a:pt x="520" y="133"/>
                  </a:cubicBezTo>
                  <a:cubicBezTo>
                    <a:pt x="501" y="133"/>
                    <a:pt x="472" y="106"/>
                    <a:pt x="472" y="82"/>
                  </a:cubicBezTo>
                  <a:cubicBezTo>
                    <a:pt x="472" y="72"/>
                    <a:pt x="463" y="58"/>
                    <a:pt x="456" y="47"/>
                  </a:cubicBezTo>
                  <a:cubicBezTo>
                    <a:pt x="454" y="44"/>
                    <a:pt x="452" y="41"/>
                    <a:pt x="450" y="38"/>
                  </a:cubicBezTo>
                  <a:lnTo>
                    <a:pt x="450" y="38"/>
                  </a:lnTo>
                  <a:cubicBezTo>
                    <a:pt x="446" y="41"/>
                    <a:pt x="441" y="41"/>
                    <a:pt x="438" y="41"/>
                  </a:cubicBezTo>
                  <a:cubicBezTo>
                    <a:pt x="430" y="41"/>
                    <a:pt x="421" y="37"/>
                    <a:pt x="411" y="32"/>
                  </a:cubicBezTo>
                  <a:cubicBezTo>
                    <a:pt x="408" y="30"/>
                    <a:pt x="405" y="28"/>
                    <a:pt x="402" y="27"/>
                  </a:cubicBezTo>
                  <a:cubicBezTo>
                    <a:pt x="392" y="21"/>
                    <a:pt x="380" y="14"/>
                    <a:pt x="374" y="14"/>
                  </a:cubicBezTo>
                  <a:cubicBezTo>
                    <a:pt x="374" y="14"/>
                    <a:pt x="373" y="14"/>
                    <a:pt x="373" y="15"/>
                  </a:cubicBezTo>
                  <a:cubicBezTo>
                    <a:pt x="363" y="20"/>
                    <a:pt x="352" y="16"/>
                    <a:pt x="342" y="10"/>
                  </a:cubicBezTo>
                  <a:cubicBezTo>
                    <a:pt x="332" y="5"/>
                    <a:pt x="320" y="0"/>
                    <a:pt x="303" y="2"/>
                  </a:cubicBezTo>
                  <a:cubicBezTo>
                    <a:pt x="290" y="3"/>
                    <a:pt x="286" y="8"/>
                    <a:pt x="281" y="15"/>
                  </a:cubicBezTo>
                  <a:cubicBezTo>
                    <a:pt x="281" y="16"/>
                    <a:pt x="280" y="17"/>
                    <a:pt x="279" y="19"/>
                  </a:cubicBezTo>
                  <a:lnTo>
                    <a:pt x="283" y="20"/>
                  </a:lnTo>
                  <a:lnTo>
                    <a:pt x="226" y="61"/>
                  </a:lnTo>
                  <a:cubicBezTo>
                    <a:pt x="226" y="61"/>
                    <a:pt x="190" y="72"/>
                    <a:pt x="182" y="93"/>
                  </a:cubicBezTo>
                  <a:cubicBezTo>
                    <a:pt x="178" y="103"/>
                    <a:pt x="182" y="114"/>
                    <a:pt x="186" y="124"/>
                  </a:cubicBezTo>
                  <a:cubicBezTo>
                    <a:pt x="190" y="136"/>
                    <a:pt x="195" y="148"/>
                    <a:pt x="187" y="158"/>
                  </a:cubicBezTo>
                  <a:cubicBezTo>
                    <a:pt x="177" y="171"/>
                    <a:pt x="179" y="201"/>
                    <a:pt x="182" y="213"/>
                  </a:cubicBezTo>
                  <a:cubicBezTo>
                    <a:pt x="185" y="227"/>
                    <a:pt x="168" y="255"/>
                    <a:pt x="163" y="263"/>
                  </a:cubicBezTo>
                  <a:lnTo>
                    <a:pt x="162" y="265"/>
                  </a:lnTo>
                  <a:lnTo>
                    <a:pt x="161" y="265"/>
                  </a:lnTo>
                  <a:cubicBezTo>
                    <a:pt x="160" y="266"/>
                    <a:pt x="73" y="312"/>
                    <a:pt x="0" y="350"/>
                  </a:cubicBezTo>
                  <a:cubicBezTo>
                    <a:pt x="1" y="364"/>
                    <a:pt x="3" y="375"/>
                    <a:pt x="6" y="382"/>
                  </a:cubicBezTo>
                  <a:cubicBezTo>
                    <a:pt x="10" y="398"/>
                    <a:pt x="17" y="429"/>
                    <a:pt x="22" y="453"/>
                  </a:cubicBezTo>
                  <a:cubicBezTo>
                    <a:pt x="30" y="453"/>
                    <a:pt x="36" y="452"/>
                    <a:pt x="41" y="452"/>
                  </a:cubicBezTo>
                  <a:cubicBezTo>
                    <a:pt x="46" y="452"/>
                    <a:pt x="51" y="452"/>
                    <a:pt x="56" y="452"/>
                  </a:cubicBezTo>
                  <a:cubicBezTo>
                    <a:pt x="62" y="452"/>
                    <a:pt x="69" y="452"/>
                    <a:pt x="77" y="453"/>
                  </a:cubicBezTo>
                  <a:cubicBezTo>
                    <a:pt x="91" y="454"/>
                    <a:pt x="117" y="469"/>
                    <a:pt x="151" y="491"/>
                  </a:cubicBezTo>
                  <a:cubicBezTo>
                    <a:pt x="162" y="498"/>
                    <a:pt x="174" y="506"/>
                    <a:pt x="187" y="514"/>
                  </a:cubicBezTo>
                  <a:cubicBezTo>
                    <a:pt x="206" y="526"/>
                    <a:pt x="222" y="537"/>
                    <a:pt x="230" y="541"/>
                  </a:cubicBezTo>
                  <a:cubicBezTo>
                    <a:pt x="255" y="554"/>
                    <a:pt x="388" y="653"/>
                    <a:pt x="415" y="677"/>
                  </a:cubicBezTo>
                  <a:cubicBezTo>
                    <a:pt x="442" y="701"/>
                    <a:pt x="487" y="706"/>
                    <a:pt x="502" y="706"/>
                  </a:cubicBezTo>
                  <a:cubicBezTo>
                    <a:pt x="510" y="706"/>
                    <a:pt x="538" y="709"/>
                    <a:pt x="586" y="715"/>
                  </a:cubicBezTo>
                  <a:lnTo>
                    <a:pt x="587" y="714"/>
                  </a:lnTo>
                  <a:cubicBezTo>
                    <a:pt x="589" y="708"/>
                    <a:pt x="592" y="702"/>
                    <a:pt x="594" y="696"/>
                  </a:cubicBezTo>
                  <a:lnTo>
                    <a:pt x="595" y="695"/>
                  </a:lnTo>
                  <a:cubicBezTo>
                    <a:pt x="597" y="690"/>
                    <a:pt x="599" y="685"/>
                    <a:pt x="601" y="681"/>
                  </a:cubicBezTo>
                  <a:cubicBezTo>
                    <a:pt x="601" y="681"/>
                    <a:pt x="601" y="681"/>
                    <a:pt x="601" y="680"/>
                  </a:cubicBezTo>
                  <a:cubicBezTo>
                    <a:pt x="603" y="676"/>
                    <a:pt x="605" y="673"/>
                    <a:pt x="606" y="670"/>
                  </a:cubicBezTo>
                  <a:cubicBezTo>
                    <a:pt x="606" y="670"/>
                    <a:pt x="606" y="670"/>
                    <a:pt x="606" y="669"/>
                  </a:cubicBezTo>
                  <a:cubicBezTo>
                    <a:pt x="608" y="667"/>
                    <a:pt x="609" y="664"/>
                    <a:pt x="610" y="662"/>
                  </a:cubicBezTo>
                  <a:lnTo>
                    <a:pt x="610" y="662"/>
                  </a:lnTo>
                  <a:cubicBezTo>
                    <a:pt x="611" y="659"/>
                    <a:pt x="612" y="658"/>
                    <a:pt x="613" y="656"/>
                  </a:cubicBezTo>
                  <a:lnTo>
                    <a:pt x="613" y="656"/>
                  </a:lnTo>
                  <a:cubicBezTo>
                    <a:pt x="614" y="655"/>
                    <a:pt x="615" y="654"/>
                    <a:pt x="615" y="653"/>
                  </a:cubicBezTo>
                  <a:lnTo>
                    <a:pt x="615" y="653"/>
                  </a:lnTo>
                  <a:cubicBezTo>
                    <a:pt x="616" y="652"/>
                    <a:pt x="616" y="651"/>
                    <a:pt x="617" y="651"/>
                  </a:cubicBezTo>
                  <a:lnTo>
                    <a:pt x="617" y="651"/>
                  </a:lnTo>
                  <a:cubicBezTo>
                    <a:pt x="617" y="650"/>
                    <a:pt x="617" y="650"/>
                    <a:pt x="618" y="650"/>
                  </a:cubicBezTo>
                  <a:cubicBezTo>
                    <a:pt x="620" y="647"/>
                    <a:pt x="622" y="645"/>
                    <a:pt x="624" y="642"/>
                  </a:cubicBezTo>
                  <a:cubicBezTo>
                    <a:pt x="630" y="633"/>
                    <a:pt x="636" y="623"/>
                    <a:pt x="656" y="620"/>
                  </a:cubicBezTo>
                  <a:cubicBezTo>
                    <a:pt x="663" y="619"/>
                    <a:pt x="670" y="620"/>
                    <a:pt x="676" y="623"/>
                  </a:cubicBezTo>
                  <a:cubicBezTo>
                    <a:pt x="677" y="623"/>
                    <a:pt x="677" y="623"/>
                    <a:pt x="677" y="623"/>
                  </a:cubicBezTo>
                  <a:cubicBezTo>
                    <a:pt x="679" y="624"/>
                    <a:pt x="681" y="625"/>
                    <a:pt x="682" y="626"/>
                  </a:cubicBezTo>
                  <a:cubicBezTo>
                    <a:pt x="683" y="626"/>
                    <a:pt x="683" y="626"/>
                    <a:pt x="684" y="627"/>
                  </a:cubicBezTo>
                  <a:cubicBezTo>
                    <a:pt x="685" y="628"/>
                    <a:pt x="687" y="629"/>
                    <a:pt x="688" y="630"/>
                  </a:cubicBezTo>
                  <a:cubicBezTo>
                    <a:pt x="689" y="630"/>
                    <a:pt x="690" y="631"/>
                    <a:pt x="691" y="632"/>
                  </a:cubicBezTo>
                  <a:cubicBezTo>
                    <a:pt x="692" y="633"/>
                    <a:pt x="693" y="633"/>
                    <a:pt x="695" y="635"/>
                  </a:cubicBezTo>
                  <a:cubicBezTo>
                    <a:pt x="696" y="635"/>
                    <a:pt x="697" y="636"/>
                    <a:pt x="698" y="637"/>
                  </a:cubicBezTo>
                  <a:cubicBezTo>
                    <a:pt x="699" y="638"/>
                    <a:pt x="700" y="639"/>
                    <a:pt x="701" y="640"/>
                  </a:cubicBezTo>
                  <a:cubicBezTo>
                    <a:pt x="703" y="642"/>
                    <a:pt x="705" y="644"/>
                    <a:pt x="707" y="645"/>
                  </a:cubicBezTo>
                  <a:cubicBezTo>
                    <a:pt x="707" y="646"/>
                    <a:pt x="707" y="646"/>
                    <a:pt x="707" y="646"/>
                  </a:cubicBezTo>
                  <a:cubicBezTo>
                    <a:pt x="713" y="642"/>
                    <a:pt x="721" y="637"/>
                    <a:pt x="730" y="634"/>
                  </a:cubicBezTo>
                  <a:cubicBezTo>
                    <a:pt x="729" y="633"/>
                    <a:pt x="728" y="632"/>
                    <a:pt x="727" y="631"/>
                  </a:cubicBezTo>
                  <a:cubicBezTo>
                    <a:pt x="726" y="630"/>
                    <a:pt x="725" y="629"/>
                    <a:pt x="724" y="628"/>
                  </a:cubicBezTo>
                  <a:cubicBezTo>
                    <a:pt x="723" y="626"/>
                    <a:pt x="721" y="625"/>
                    <a:pt x="720" y="623"/>
                  </a:cubicBezTo>
                  <a:cubicBezTo>
                    <a:pt x="719" y="622"/>
                    <a:pt x="718" y="621"/>
                    <a:pt x="716" y="620"/>
                  </a:cubicBezTo>
                  <a:cubicBezTo>
                    <a:pt x="715" y="618"/>
                    <a:pt x="714" y="617"/>
                    <a:pt x="713" y="615"/>
                  </a:cubicBezTo>
                  <a:cubicBezTo>
                    <a:pt x="711" y="614"/>
                    <a:pt x="710" y="613"/>
                    <a:pt x="709" y="611"/>
                  </a:cubicBezTo>
                  <a:cubicBezTo>
                    <a:pt x="708" y="610"/>
                    <a:pt x="707" y="609"/>
                    <a:pt x="706" y="607"/>
                  </a:cubicBezTo>
                  <a:cubicBezTo>
                    <a:pt x="705" y="606"/>
                    <a:pt x="704" y="605"/>
                    <a:pt x="703" y="604"/>
                  </a:cubicBezTo>
                  <a:cubicBezTo>
                    <a:pt x="702" y="602"/>
                    <a:pt x="701" y="601"/>
                    <a:pt x="700" y="599"/>
                  </a:cubicBezTo>
                  <a:cubicBezTo>
                    <a:pt x="699" y="598"/>
                    <a:pt x="699" y="597"/>
                    <a:pt x="698" y="596"/>
                  </a:cubicBezTo>
                  <a:cubicBezTo>
                    <a:pt x="697" y="595"/>
                    <a:pt x="696" y="593"/>
                    <a:pt x="696" y="592"/>
                  </a:cubicBezTo>
                  <a:cubicBezTo>
                    <a:pt x="695" y="591"/>
                    <a:pt x="695" y="590"/>
                    <a:pt x="694" y="589"/>
                  </a:cubicBezTo>
                  <a:cubicBezTo>
                    <a:pt x="693" y="587"/>
                    <a:pt x="693" y="586"/>
                    <a:pt x="693" y="584"/>
                  </a:cubicBezTo>
                  <a:cubicBezTo>
                    <a:pt x="692" y="583"/>
                    <a:pt x="692" y="583"/>
                    <a:pt x="692" y="582"/>
                  </a:cubicBezTo>
                  <a:cubicBezTo>
                    <a:pt x="692" y="580"/>
                    <a:pt x="691" y="578"/>
                    <a:pt x="692" y="576"/>
                  </a:cubicBezTo>
                  <a:cubicBezTo>
                    <a:pt x="693" y="564"/>
                    <a:pt x="685" y="555"/>
                    <a:pt x="678" y="547"/>
                  </a:cubicBezTo>
                  <a:cubicBezTo>
                    <a:pt x="672" y="540"/>
                    <a:pt x="666" y="534"/>
                    <a:pt x="665" y="526"/>
                  </a:cubicBezTo>
                  <a:cubicBezTo>
                    <a:pt x="663" y="518"/>
                    <a:pt x="666" y="509"/>
                    <a:pt x="670" y="501"/>
                  </a:cubicBezTo>
                  <a:cubicBezTo>
                    <a:pt x="674" y="490"/>
                    <a:pt x="676" y="482"/>
                    <a:pt x="672" y="478"/>
                  </a:cubicBezTo>
                  <a:cubicBezTo>
                    <a:pt x="667" y="473"/>
                    <a:pt x="664" y="466"/>
                    <a:pt x="660" y="458"/>
                  </a:cubicBezTo>
                  <a:cubicBezTo>
                    <a:pt x="655" y="447"/>
                    <a:pt x="650" y="436"/>
                    <a:pt x="640" y="435"/>
                  </a:cubicBezTo>
                  <a:cubicBezTo>
                    <a:pt x="628" y="433"/>
                    <a:pt x="605" y="423"/>
                    <a:pt x="586" y="412"/>
                  </a:cubicBezTo>
                  <a:cubicBezTo>
                    <a:pt x="560" y="397"/>
                    <a:pt x="548" y="383"/>
                    <a:pt x="550" y="371"/>
                  </a:cubicBezTo>
                  <a:cubicBezTo>
                    <a:pt x="552" y="359"/>
                    <a:pt x="540" y="346"/>
                    <a:pt x="517" y="335"/>
                  </a:cubicBezTo>
                  <a:cubicBezTo>
                    <a:pt x="506" y="329"/>
                    <a:pt x="498" y="301"/>
                    <a:pt x="498" y="284"/>
                  </a:cubicBezTo>
                  <a:cubicBezTo>
                    <a:pt x="497" y="269"/>
                    <a:pt x="501" y="259"/>
                    <a:pt x="508" y="255"/>
                  </a:cubicBezTo>
                  <a:cubicBezTo>
                    <a:pt x="512" y="252"/>
                    <a:pt x="516" y="239"/>
                    <a:pt x="518" y="229"/>
                  </a:cubicBezTo>
                  <a:cubicBezTo>
                    <a:pt x="522" y="212"/>
                    <a:pt x="526" y="194"/>
                    <a:pt x="541" y="194"/>
                  </a:cubicBezTo>
                  <a:cubicBezTo>
                    <a:pt x="542" y="194"/>
                    <a:pt x="543" y="194"/>
                    <a:pt x="543" y="193"/>
                  </a:cubicBezTo>
                  <a:cubicBezTo>
                    <a:pt x="545" y="192"/>
                    <a:pt x="544" y="184"/>
                    <a:pt x="543" y="179"/>
                  </a:cubicBezTo>
                  <a:cubicBezTo>
                    <a:pt x="542" y="171"/>
                    <a:pt x="541" y="161"/>
                    <a:pt x="544" y="153"/>
                  </a:cubicBezTo>
                  <a:cubicBezTo>
                    <a:pt x="546" y="149"/>
                    <a:pt x="545" y="146"/>
                    <a:pt x="543" y="1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3" name="Freeform 134">
              <a:extLst>
                <a:ext uri="{FF2B5EF4-FFF2-40B4-BE49-F238E27FC236}">
                  <a16:creationId xmlns:a16="http://schemas.microsoft.com/office/drawing/2014/main" id="{E364449F-634D-4EEA-930C-C6B70B828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207" y="3252374"/>
              <a:ext cx="54493" cy="54490"/>
            </a:xfrm>
            <a:custGeom>
              <a:avLst/>
              <a:gdLst>
                <a:gd name="T0" fmla="*/ 59 w 130"/>
                <a:gd name="T1" fmla="*/ 2 h 128"/>
                <a:gd name="T2" fmla="*/ 35 w 130"/>
                <a:gd name="T3" fmla="*/ 18 h 128"/>
                <a:gd name="T4" fmla="*/ 27 w 130"/>
                <a:gd name="T5" fmla="*/ 28 h 128"/>
                <a:gd name="T6" fmla="*/ 0 w 130"/>
                <a:gd name="T7" fmla="*/ 86 h 128"/>
                <a:gd name="T8" fmla="*/ 39 w 130"/>
                <a:gd name="T9" fmla="*/ 91 h 128"/>
                <a:gd name="T10" fmla="*/ 41 w 130"/>
                <a:gd name="T11" fmla="*/ 91 h 128"/>
                <a:gd name="T12" fmla="*/ 80 w 130"/>
                <a:gd name="T13" fmla="*/ 124 h 128"/>
                <a:gd name="T14" fmla="*/ 129 w 130"/>
                <a:gd name="T15" fmla="*/ 127 h 128"/>
                <a:gd name="T16" fmla="*/ 117 w 130"/>
                <a:gd name="T17" fmla="*/ 97 h 128"/>
                <a:gd name="T18" fmla="*/ 96 w 130"/>
                <a:gd name="T19" fmla="*/ 37 h 128"/>
                <a:gd name="T20" fmla="*/ 100 w 130"/>
                <a:gd name="T21" fmla="*/ 25 h 128"/>
                <a:gd name="T22" fmla="*/ 59 w 130"/>
                <a:gd name="T23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28">
                  <a:moveTo>
                    <a:pt x="59" y="2"/>
                  </a:moveTo>
                  <a:cubicBezTo>
                    <a:pt x="44" y="4"/>
                    <a:pt x="40" y="10"/>
                    <a:pt x="35" y="18"/>
                  </a:cubicBezTo>
                  <a:cubicBezTo>
                    <a:pt x="32" y="22"/>
                    <a:pt x="30" y="25"/>
                    <a:pt x="27" y="28"/>
                  </a:cubicBezTo>
                  <a:cubicBezTo>
                    <a:pt x="26" y="30"/>
                    <a:pt x="20" y="38"/>
                    <a:pt x="0" y="86"/>
                  </a:cubicBezTo>
                  <a:cubicBezTo>
                    <a:pt x="22" y="89"/>
                    <a:pt x="39" y="91"/>
                    <a:pt x="39" y="91"/>
                  </a:cubicBezTo>
                  <a:lnTo>
                    <a:pt x="41" y="91"/>
                  </a:lnTo>
                  <a:lnTo>
                    <a:pt x="80" y="124"/>
                  </a:lnTo>
                  <a:lnTo>
                    <a:pt x="129" y="127"/>
                  </a:lnTo>
                  <a:cubicBezTo>
                    <a:pt x="125" y="117"/>
                    <a:pt x="121" y="107"/>
                    <a:pt x="117" y="97"/>
                  </a:cubicBezTo>
                  <a:cubicBezTo>
                    <a:pt x="104" y="66"/>
                    <a:pt x="96" y="46"/>
                    <a:pt x="96" y="37"/>
                  </a:cubicBezTo>
                  <a:cubicBezTo>
                    <a:pt x="96" y="33"/>
                    <a:pt x="97" y="29"/>
                    <a:pt x="100" y="25"/>
                  </a:cubicBezTo>
                  <a:cubicBezTo>
                    <a:pt x="83" y="9"/>
                    <a:pt x="73" y="0"/>
                    <a:pt x="59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4" name="Freeform 135">
              <a:extLst>
                <a:ext uri="{FF2B5EF4-FFF2-40B4-BE49-F238E27FC236}">
                  <a16:creationId xmlns:a16="http://schemas.microsoft.com/office/drawing/2014/main" id="{13FB9EE2-A651-4FA6-B436-AB1D1D01F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903" y="2433133"/>
              <a:ext cx="419025" cy="353252"/>
            </a:xfrm>
            <a:custGeom>
              <a:avLst/>
              <a:gdLst>
                <a:gd name="T0" fmla="*/ 414 w 984"/>
                <a:gd name="T1" fmla="*/ 119 h 830"/>
                <a:gd name="T2" fmla="*/ 367 w 984"/>
                <a:gd name="T3" fmla="*/ 172 h 830"/>
                <a:gd name="T4" fmla="*/ 262 w 984"/>
                <a:gd name="T5" fmla="*/ 137 h 830"/>
                <a:gd name="T6" fmla="*/ 225 w 984"/>
                <a:gd name="T7" fmla="*/ 145 h 830"/>
                <a:gd name="T8" fmla="*/ 250 w 984"/>
                <a:gd name="T9" fmla="*/ 223 h 830"/>
                <a:gd name="T10" fmla="*/ 204 w 984"/>
                <a:gd name="T11" fmla="*/ 249 h 830"/>
                <a:gd name="T12" fmla="*/ 157 w 984"/>
                <a:gd name="T13" fmla="*/ 252 h 830"/>
                <a:gd name="T14" fmla="*/ 119 w 984"/>
                <a:gd name="T15" fmla="*/ 225 h 830"/>
                <a:gd name="T16" fmla="*/ 46 w 984"/>
                <a:gd name="T17" fmla="*/ 233 h 830"/>
                <a:gd name="T18" fmla="*/ 4 w 984"/>
                <a:gd name="T19" fmla="*/ 260 h 830"/>
                <a:gd name="T20" fmla="*/ 13 w 984"/>
                <a:gd name="T21" fmla="*/ 307 h 830"/>
                <a:gd name="T22" fmla="*/ 113 w 984"/>
                <a:gd name="T23" fmla="*/ 338 h 830"/>
                <a:gd name="T24" fmla="*/ 180 w 984"/>
                <a:gd name="T25" fmla="*/ 357 h 830"/>
                <a:gd name="T26" fmla="*/ 207 w 984"/>
                <a:gd name="T27" fmla="*/ 395 h 830"/>
                <a:gd name="T28" fmla="*/ 286 w 984"/>
                <a:gd name="T29" fmla="*/ 494 h 830"/>
                <a:gd name="T30" fmla="*/ 283 w 984"/>
                <a:gd name="T31" fmla="*/ 569 h 830"/>
                <a:gd name="T32" fmla="*/ 243 w 984"/>
                <a:gd name="T33" fmla="*/ 750 h 830"/>
                <a:gd name="T34" fmla="*/ 271 w 984"/>
                <a:gd name="T35" fmla="*/ 764 h 830"/>
                <a:gd name="T36" fmla="*/ 309 w 984"/>
                <a:gd name="T37" fmla="*/ 783 h 830"/>
                <a:gd name="T38" fmla="*/ 380 w 984"/>
                <a:gd name="T39" fmla="*/ 811 h 830"/>
                <a:gd name="T40" fmla="*/ 415 w 984"/>
                <a:gd name="T41" fmla="*/ 788 h 830"/>
                <a:gd name="T42" fmla="*/ 508 w 984"/>
                <a:gd name="T43" fmla="*/ 822 h 830"/>
                <a:gd name="T44" fmla="*/ 568 w 984"/>
                <a:gd name="T45" fmla="*/ 829 h 830"/>
                <a:gd name="T46" fmla="*/ 605 w 984"/>
                <a:gd name="T47" fmla="*/ 829 h 830"/>
                <a:gd name="T48" fmla="*/ 607 w 984"/>
                <a:gd name="T49" fmla="*/ 770 h 830"/>
                <a:gd name="T50" fmla="*/ 684 w 984"/>
                <a:gd name="T51" fmla="*/ 733 h 830"/>
                <a:gd name="T52" fmla="*/ 894 w 984"/>
                <a:gd name="T53" fmla="*/ 737 h 830"/>
                <a:gd name="T54" fmla="*/ 943 w 984"/>
                <a:gd name="T55" fmla="*/ 700 h 830"/>
                <a:gd name="T56" fmla="*/ 947 w 984"/>
                <a:gd name="T57" fmla="*/ 688 h 830"/>
                <a:gd name="T58" fmla="*/ 950 w 984"/>
                <a:gd name="T59" fmla="*/ 682 h 830"/>
                <a:gd name="T60" fmla="*/ 919 w 984"/>
                <a:gd name="T61" fmla="*/ 678 h 830"/>
                <a:gd name="T62" fmla="*/ 906 w 984"/>
                <a:gd name="T63" fmla="*/ 674 h 830"/>
                <a:gd name="T64" fmla="*/ 892 w 984"/>
                <a:gd name="T65" fmla="*/ 645 h 830"/>
                <a:gd name="T66" fmla="*/ 898 w 984"/>
                <a:gd name="T67" fmla="*/ 631 h 830"/>
                <a:gd name="T68" fmla="*/ 876 w 984"/>
                <a:gd name="T69" fmla="*/ 599 h 830"/>
                <a:gd name="T70" fmla="*/ 885 w 984"/>
                <a:gd name="T71" fmla="*/ 574 h 830"/>
                <a:gd name="T72" fmla="*/ 908 w 984"/>
                <a:gd name="T73" fmla="*/ 551 h 830"/>
                <a:gd name="T74" fmla="*/ 892 w 984"/>
                <a:gd name="T75" fmla="*/ 491 h 830"/>
                <a:gd name="T76" fmla="*/ 883 w 984"/>
                <a:gd name="T77" fmla="*/ 469 h 830"/>
                <a:gd name="T78" fmla="*/ 841 w 984"/>
                <a:gd name="T79" fmla="*/ 483 h 830"/>
                <a:gd name="T80" fmla="*/ 839 w 984"/>
                <a:gd name="T81" fmla="*/ 441 h 830"/>
                <a:gd name="T82" fmla="*/ 888 w 984"/>
                <a:gd name="T83" fmla="*/ 381 h 830"/>
                <a:gd name="T84" fmla="*/ 941 w 984"/>
                <a:gd name="T85" fmla="*/ 315 h 830"/>
                <a:gd name="T86" fmla="*/ 945 w 984"/>
                <a:gd name="T87" fmla="*/ 286 h 830"/>
                <a:gd name="T88" fmla="*/ 983 w 984"/>
                <a:gd name="T89" fmla="*/ 216 h 830"/>
                <a:gd name="T90" fmla="*/ 949 w 984"/>
                <a:gd name="T91" fmla="*/ 205 h 830"/>
                <a:gd name="T92" fmla="*/ 871 w 984"/>
                <a:gd name="T93" fmla="*/ 171 h 830"/>
                <a:gd name="T94" fmla="*/ 797 w 984"/>
                <a:gd name="T95" fmla="*/ 160 h 830"/>
                <a:gd name="T96" fmla="*/ 760 w 984"/>
                <a:gd name="T97" fmla="*/ 134 h 830"/>
                <a:gd name="T98" fmla="*/ 734 w 984"/>
                <a:gd name="T99" fmla="*/ 118 h 830"/>
                <a:gd name="T100" fmla="*/ 723 w 984"/>
                <a:gd name="T101" fmla="*/ 102 h 830"/>
                <a:gd name="T102" fmla="*/ 696 w 984"/>
                <a:gd name="T103" fmla="*/ 117 h 830"/>
                <a:gd name="T104" fmla="*/ 673 w 984"/>
                <a:gd name="T105" fmla="*/ 86 h 830"/>
                <a:gd name="T106" fmla="*/ 629 w 984"/>
                <a:gd name="T107" fmla="*/ 61 h 830"/>
                <a:gd name="T108" fmla="*/ 597 w 984"/>
                <a:gd name="T109" fmla="*/ 35 h 830"/>
                <a:gd name="T110" fmla="*/ 584 w 984"/>
                <a:gd name="T111" fmla="*/ 40 h 830"/>
                <a:gd name="T112" fmla="*/ 560 w 984"/>
                <a:gd name="T113" fmla="*/ 3 h 830"/>
                <a:gd name="T114" fmla="*/ 554 w 984"/>
                <a:gd name="T115" fmla="*/ 0 h 830"/>
                <a:gd name="T116" fmla="*/ 537 w 984"/>
                <a:gd name="T117" fmla="*/ 1 h 830"/>
                <a:gd name="T118" fmla="*/ 498 w 984"/>
                <a:gd name="T119" fmla="*/ 6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4" h="830">
                  <a:moveTo>
                    <a:pt x="489" y="97"/>
                  </a:moveTo>
                  <a:cubicBezTo>
                    <a:pt x="475" y="114"/>
                    <a:pt x="448" y="117"/>
                    <a:pt x="414" y="119"/>
                  </a:cubicBezTo>
                  <a:cubicBezTo>
                    <a:pt x="389" y="121"/>
                    <a:pt x="385" y="133"/>
                    <a:pt x="381" y="147"/>
                  </a:cubicBezTo>
                  <a:cubicBezTo>
                    <a:pt x="379" y="156"/>
                    <a:pt x="376" y="166"/>
                    <a:pt x="367" y="172"/>
                  </a:cubicBezTo>
                  <a:cubicBezTo>
                    <a:pt x="362" y="176"/>
                    <a:pt x="355" y="178"/>
                    <a:pt x="345" y="178"/>
                  </a:cubicBezTo>
                  <a:cubicBezTo>
                    <a:pt x="315" y="178"/>
                    <a:pt x="270" y="159"/>
                    <a:pt x="262" y="137"/>
                  </a:cubicBezTo>
                  <a:cubicBezTo>
                    <a:pt x="260" y="132"/>
                    <a:pt x="255" y="131"/>
                    <a:pt x="251" y="131"/>
                  </a:cubicBezTo>
                  <a:cubicBezTo>
                    <a:pt x="240" y="131"/>
                    <a:pt x="228" y="137"/>
                    <a:pt x="225" y="145"/>
                  </a:cubicBezTo>
                  <a:cubicBezTo>
                    <a:pt x="222" y="150"/>
                    <a:pt x="224" y="155"/>
                    <a:pt x="228" y="160"/>
                  </a:cubicBezTo>
                  <a:cubicBezTo>
                    <a:pt x="244" y="178"/>
                    <a:pt x="252" y="201"/>
                    <a:pt x="250" y="223"/>
                  </a:cubicBezTo>
                  <a:cubicBezTo>
                    <a:pt x="249" y="235"/>
                    <a:pt x="245" y="245"/>
                    <a:pt x="238" y="250"/>
                  </a:cubicBezTo>
                  <a:cubicBezTo>
                    <a:pt x="230" y="256"/>
                    <a:pt x="217" y="253"/>
                    <a:pt x="204" y="249"/>
                  </a:cubicBezTo>
                  <a:cubicBezTo>
                    <a:pt x="191" y="245"/>
                    <a:pt x="179" y="241"/>
                    <a:pt x="171" y="247"/>
                  </a:cubicBezTo>
                  <a:cubicBezTo>
                    <a:pt x="166" y="250"/>
                    <a:pt x="162" y="252"/>
                    <a:pt x="157" y="252"/>
                  </a:cubicBezTo>
                  <a:cubicBezTo>
                    <a:pt x="149" y="252"/>
                    <a:pt x="144" y="246"/>
                    <a:pt x="139" y="240"/>
                  </a:cubicBezTo>
                  <a:cubicBezTo>
                    <a:pt x="134" y="235"/>
                    <a:pt x="128" y="228"/>
                    <a:pt x="119" y="225"/>
                  </a:cubicBezTo>
                  <a:cubicBezTo>
                    <a:pt x="109" y="221"/>
                    <a:pt x="101" y="224"/>
                    <a:pt x="91" y="227"/>
                  </a:cubicBezTo>
                  <a:cubicBezTo>
                    <a:pt x="80" y="230"/>
                    <a:pt x="67" y="235"/>
                    <a:pt x="46" y="233"/>
                  </a:cubicBezTo>
                  <a:cubicBezTo>
                    <a:pt x="22" y="231"/>
                    <a:pt x="6" y="240"/>
                    <a:pt x="2" y="248"/>
                  </a:cubicBezTo>
                  <a:cubicBezTo>
                    <a:pt x="0" y="252"/>
                    <a:pt x="1" y="256"/>
                    <a:pt x="4" y="260"/>
                  </a:cubicBezTo>
                  <a:cubicBezTo>
                    <a:pt x="13" y="270"/>
                    <a:pt x="12" y="281"/>
                    <a:pt x="11" y="290"/>
                  </a:cubicBezTo>
                  <a:cubicBezTo>
                    <a:pt x="10" y="298"/>
                    <a:pt x="9" y="302"/>
                    <a:pt x="13" y="307"/>
                  </a:cubicBezTo>
                  <a:cubicBezTo>
                    <a:pt x="17" y="313"/>
                    <a:pt x="33" y="316"/>
                    <a:pt x="50" y="319"/>
                  </a:cubicBezTo>
                  <a:cubicBezTo>
                    <a:pt x="69" y="323"/>
                    <a:pt x="93" y="328"/>
                    <a:pt x="113" y="338"/>
                  </a:cubicBezTo>
                  <a:cubicBezTo>
                    <a:pt x="132" y="348"/>
                    <a:pt x="143" y="349"/>
                    <a:pt x="153" y="349"/>
                  </a:cubicBezTo>
                  <a:cubicBezTo>
                    <a:pt x="161" y="349"/>
                    <a:pt x="170" y="349"/>
                    <a:pt x="180" y="357"/>
                  </a:cubicBezTo>
                  <a:cubicBezTo>
                    <a:pt x="185" y="361"/>
                    <a:pt x="189" y="363"/>
                    <a:pt x="193" y="365"/>
                  </a:cubicBezTo>
                  <a:cubicBezTo>
                    <a:pt x="204" y="370"/>
                    <a:pt x="206" y="374"/>
                    <a:pt x="207" y="395"/>
                  </a:cubicBezTo>
                  <a:cubicBezTo>
                    <a:pt x="208" y="423"/>
                    <a:pt x="230" y="446"/>
                    <a:pt x="263" y="455"/>
                  </a:cubicBezTo>
                  <a:cubicBezTo>
                    <a:pt x="291" y="463"/>
                    <a:pt x="288" y="480"/>
                    <a:pt x="286" y="494"/>
                  </a:cubicBezTo>
                  <a:cubicBezTo>
                    <a:pt x="285" y="502"/>
                    <a:pt x="283" y="510"/>
                    <a:pt x="287" y="518"/>
                  </a:cubicBezTo>
                  <a:cubicBezTo>
                    <a:pt x="294" y="533"/>
                    <a:pt x="288" y="551"/>
                    <a:pt x="283" y="569"/>
                  </a:cubicBezTo>
                  <a:cubicBezTo>
                    <a:pt x="278" y="583"/>
                    <a:pt x="274" y="598"/>
                    <a:pt x="276" y="611"/>
                  </a:cubicBezTo>
                  <a:cubicBezTo>
                    <a:pt x="281" y="638"/>
                    <a:pt x="263" y="727"/>
                    <a:pt x="243" y="750"/>
                  </a:cubicBezTo>
                  <a:cubicBezTo>
                    <a:pt x="245" y="751"/>
                    <a:pt x="248" y="753"/>
                    <a:pt x="250" y="754"/>
                  </a:cubicBezTo>
                  <a:cubicBezTo>
                    <a:pt x="258" y="758"/>
                    <a:pt x="265" y="761"/>
                    <a:pt x="271" y="764"/>
                  </a:cubicBezTo>
                  <a:cubicBezTo>
                    <a:pt x="273" y="765"/>
                    <a:pt x="275" y="766"/>
                    <a:pt x="276" y="767"/>
                  </a:cubicBezTo>
                  <a:cubicBezTo>
                    <a:pt x="284" y="772"/>
                    <a:pt x="296" y="777"/>
                    <a:pt x="309" y="783"/>
                  </a:cubicBezTo>
                  <a:cubicBezTo>
                    <a:pt x="324" y="789"/>
                    <a:pt x="339" y="795"/>
                    <a:pt x="350" y="803"/>
                  </a:cubicBezTo>
                  <a:cubicBezTo>
                    <a:pt x="358" y="808"/>
                    <a:pt x="369" y="811"/>
                    <a:pt x="380" y="811"/>
                  </a:cubicBezTo>
                  <a:cubicBezTo>
                    <a:pt x="392" y="811"/>
                    <a:pt x="402" y="807"/>
                    <a:pt x="402" y="802"/>
                  </a:cubicBezTo>
                  <a:cubicBezTo>
                    <a:pt x="402" y="792"/>
                    <a:pt x="408" y="788"/>
                    <a:pt x="415" y="788"/>
                  </a:cubicBezTo>
                  <a:cubicBezTo>
                    <a:pt x="425" y="788"/>
                    <a:pt x="438" y="797"/>
                    <a:pt x="447" y="806"/>
                  </a:cubicBezTo>
                  <a:cubicBezTo>
                    <a:pt x="456" y="815"/>
                    <a:pt x="486" y="819"/>
                    <a:pt x="508" y="822"/>
                  </a:cubicBezTo>
                  <a:cubicBezTo>
                    <a:pt x="518" y="824"/>
                    <a:pt x="528" y="825"/>
                    <a:pt x="535" y="827"/>
                  </a:cubicBezTo>
                  <a:cubicBezTo>
                    <a:pt x="545" y="829"/>
                    <a:pt x="558" y="829"/>
                    <a:pt x="568" y="829"/>
                  </a:cubicBezTo>
                  <a:cubicBezTo>
                    <a:pt x="574" y="829"/>
                    <a:pt x="580" y="829"/>
                    <a:pt x="586" y="829"/>
                  </a:cubicBezTo>
                  <a:cubicBezTo>
                    <a:pt x="592" y="829"/>
                    <a:pt x="599" y="829"/>
                    <a:pt x="605" y="829"/>
                  </a:cubicBezTo>
                  <a:cubicBezTo>
                    <a:pt x="604" y="825"/>
                    <a:pt x="603" y="821"/>
                    <a:pt x="602" y="817"/>
                  </a:cubicBezTo>
                  <a:cubicBezTo>
                    <a:pt x="597" y="800"/>
                    <a:pt x="598" y="783"/>
                    <a:pt x="607" y="770"/>
                  </a:cubicBezTo>
                  <a:cubicBezTo>
                    <a:pt x="619" y="751"/>
                    <a:pt x="642" y="738"/>
                    <a:pt x="670" y="734"/>
                  </a:cubicBezTo>
                  <a:cubicBezTo>
                    <a:pt x="674" y="733"/>
                    <a:pt x="679" y="733"/>
                    <a:pt x="684" y="733"/>
                  </a:cubicBezTo>
                  <a:cubicBezTo>
                    <a:pt x="727" y="733"/>
                    <a:pt x="794" y="753"/>
                    <a:pt x="814" y="765"/>
                  </a:cubicBezTo>
                  <a:cubicBezTo>
                    <a:pt x="836" y="779"/>
                    <a:pt x="864" y="769"/>
                    <a:pt x="894" y="737"/>
                  </a:cubicBezTo>
                  <a:cubicBezTo>
                    <a:pt x="913" y="717"/>
                    <a:pt x="929" y="709"/>
                    <a:pt x="941" y="705"/>
                  </a:cubicBezTo>
                  <a:cubicBezTo>
                    <a:pt x="942" y="703"/>
                    <a:pt x="942" y="702"/>
                    <a:pt x="943" y="700"/>
                  </a:cubicBezTo>
                  <a:cubicBezTo>
                    <a:pt x="943" y="699"/>
                    <a:pt x="943" y="698"/>
                    <a:pt x="944" y="697"/>
                  </a:cubicBezTo>
                  <a:cubicBezTo>
                    <a:pt x="945" y="694"/>
                    <a:pt x="946" y="691"/>
                    <a:pt x="947" y="688"/>
                  </a:cubicBezTo>
                  <a:lnTo>
                    <a:pt x="947" y="688"/>
                  </a:lnTo>
                  <a:cubicBezTo>
                    <a:pt x="948" y="686"/>
                    <a:pt x="949" y="684"/>
                    <a:pt x="950" y="682"/>
                  </a:cubicBezTo>
                  <a:cubicBezTo>
                    <a:pt x="948" y="679"/>
                    <a:pt x="938" y="679"/>
                    <a:pt x="932" y="678"/>
                  </a:cubicBezTo>
                  <a:cubicBezTo>
                    <a:pt x="927" y="678"/>
                    <a:pt x="923" y="678"/>
                    <a:pt x="919" y="678"/>
                  </a:cubicBezTo>
                  <a:cubicBezTo>
                    <a:pt x="916" y="677"/>
                    <a:pt x="914" y="677"/>
                    <a:pt x="911" y="676"/>
                  </a:cubicBezTo>
                  <a:cubicBezTo>
                    <a:pt x="909" y="675"/>
                    <a:pt x="908" y="675"/>
                    <a:pt x="906" y="674"/>
                  </a:cubicBezTo>
                  <a:cubicBezTo>
                    <a:pt x="901" y="671"/>
                    <a:pt x="897" y="667"/>
                    <a:pt x="895" y="661"/>
                  </a:cubicBezTo>
                  <a:cubicBezTo>
                    <a:pt x="892" y="656"/>
                    <a:pt x="891" y="651"/>
                    <a:pt x="892" y="645"/>
                  </a:cubicBezTo>
                  <a:cubicBezTo>
                    <a:pt x="893" y="643"/>
                    <a:pt x="893" y="641"/>
                    <a:pt x="894" y="639"/>
                  </a:cubicBezTo>
                  <a:cubicBezTo>
                    <a:pt x="895" y="636"/>
                    <a:pt x="896" y="634"/>
                    <a:pt x="898" y="631"/>
                  </a:cubicBezTo>
                  <a:cubicBezTo>
                    <a:pt x="902" y="624"/>
                    <a:pt x="901" y="623"/>
                    <a:pt x="892" y="615"/>
                  </a:cubicBezTo>
                  <a:cubicBezTo>
                    <a:pt x="887" y="611"/>
                    <a:pt x="880" y="606"/>
                    <a:pt x="876" y="599"/>
                  </a:cubicBezTo>
                  <a:cubicBezTo>
                    <a:pt x="872" y="594"/>
                    <a:pt x="869" y="587"/>
                    <a:pt x="872" y="582"/>
                  </a:cubicBezTo>
                  <a:cubicBezTo>
                    <a:pt x="874" y="576"/>
                    <a:pt x="880" y="575"/>
                    <a:pt x="885" y="574"/>
                  </a:cubicBezTo>
                  <a:cubicBezTo>
                    <a:pt x="888" y="573"/>
                    <a:pt x="891" y="573"/>
                    <a:pt x="893" y="572"/>
                  </a:cubicBezTo>
                  <a:cubicBezTo>
                    <a:pt x="901" y="568"/>
                    <a:pt x="909" y="555"/>
                    <a:pt x="908" y="551"/>
                  </a:cubicBezTo>
                  <a:cubicBezTo>
                    <a:pt x="903" y="549"/>
                    <a:pt x="887" y="537"/>
                    <a:pt x="897" y="508"/>
                  </a:cubicBezTo>
                  <a:cubicBezTo>
                    <a:pt x="900" y="499"/>
                    <a:pt x="897" y="496"/>
                    <a:pt x="892" y="491"/>
                  </a:cubicBezTo>
                  <a:cubicBezTo>
                    <a:pt x="888" y="486"/>
                    <a:pt x="883" y="481"/>
                    <a:pt x="883" y="472"/>
                  </a:cubicBezTo>
                  <a:cubicBezTo>
                    <a:pt x="883" y="471"/>
                    <a:pt x="883" y="470"/>
                    <a:pt x="883" y="469"/>
                  </a:cubicBezTo>
                  <a:cubicBezTo>
                    <a:pt x="880" y="462"/>
                    <a:pt x="868" y="462"/>
                    <a:pt x="860" y="473"/>
                  </a:cubicBezTo>
                  <a:cubicBezTo>
                    <a:pt x="853" y="481"/>
                    <a:pt x="846" y="484"/>
                    <a:pt x="841" y="483"/>
                  </a:cubicBezTo>
                  <a:cubicBezTo>
                    <a:pt x="839" y="482"/>
                    <a:pt x="838" y="481"/>
                    <a:pt x="837" y="479"/>
                  </a:cubicBezTo>
                  <a:cubicBezTo>
                    <a:pt x="831" y="472"/>
                    <a:pt x="835" y="455"/>
                    <a:pt x="839" y="441"/>
                  </a:cubicBezTo>
                  <a:cubicBezTo>
                    <a:pt x="846" y="423"/>
                    <a:pt x="860" y="410"/>
                    <a:pt x="872" y="400"/>
                  </a:cubicBezTo>
                  <a:cubicBezTo>
                    <a:pt x="880" y="393"/>
                    <a:pt x="887" y="387"/>
                    <a:pt x="888" y="381"/>
                  </a:cubicBezTo>
                  <a:cubicBezTo>
                    <a:pt x="892" y="361"/>
                    <a:pt x="916" y="344"/>
                    <a:pt x="933" y="344"/>
                  </a:cubicBezTo>
                  <a:cubicBezTo>
                    <a:pt x="938" y="344"/>
                    <a:pt x="940" y="327"/>
                    <a:pt x="941" y="315"/>
                  </a:cubicBezTo>
                  <a:cubicBezTo>
                    <a:pt x="942" y="307"/>
                    <a:pt x="943" y="299"/>
                    <a:pt x="944" y="291"/>
                  </a:cubicBezTo>
                  <a:lnTo>
                    <a:pt x="945" y="286"/>
                  </a:lnTo>
                  <a:cubicBezTo>
                    <a:pt x="950" y="265"/>
                    <a:pt x="955" y="244"/>
                    <a:pt x="977" y="226"/>
                  </a:cubicBezTo>
                  <a:cubicBezTo>
                    <a:pt x="982" y="221"/>
                    <a:pt x="983" y="218"/>
                    <a:pt x="983" y="216"/>
                  </a:cubicBezTo>
                  <a:cubicBezTo>
                    <a:pt x="982" y="213"/>
                    <a:pt x="972" y="210"/>
                    <a:pt x="966" y="211"/>
                  </a:cubicBezTo>
                  <a:cubicBezTo>
                    <a:pt x="960" y="212"/>
                    <a:pt x="954" y="209"/>
                    <a:pt x="949" y="205"/>
                  </a:cubicBezTo>
                  <a:cubicBezTo>
                    <a:pt x="942" y="201"/>
                    <a:pt x="935" y="197"/>
                    <a:pt x="925" y="197"/>
                  </a:cubicBezTo>
                  <a:cubicBezTo>
                    <a:pt x="903" y="197"/>
                    <a:pt x="883" y="188"/>
                    <a:pt x="871" y="171"/>
                  </a:cubicBezTo>
                  <a:cubicBezTo>
                    <a:pt x="866" y="164"/>
                    <a:pt x="839" y="159"/>
                    <a:pt x="813" y="159"/>
                  </a:cubicBezTo>
                  <a:cubicBezTo>
                    <a:pt x="806" y="159"/>
                    <a:pt x="801" y="159"/>
                    <a:pt x="797" y="160"/>
                  </a:cubicBezTo>
                  <a:cubicBezTo>
                    <a:pt x="785" y="162"/>
                    <a:pt x="778" y="153"/>
                    <a:pt x="772" y="145"/>
                  </a:cubicBezTo>
                  <a:cubicBezTo>
                    <a:pt x="768" y="139"/>
                    <a:pt x="764" y="134"/>
                    <a:pt x="760" y="134"/>
                  </a:cubicBezTo>
                  <a:cubicBezTo>
                    <a:pt x="757" y="135"/>
                    <a:pt x="755" y="135"/>
                    <a:pt x="754" y="135"/>
                  </a:cubicBezTo>
                  <a:cubicBezTo>
                    <a:pt x="749" y="135"/>
                    <a:pt x="739" y="133"/>
                    <a:pt x="734" y="118"/>
                  </a:cubicBezTo>
                  <a:cubicBezTo>
                    <a:pt x="731" y="110"/>
                    <a:pt x="730" y="102"/>
                    <a:pt x="729" y="97"/>
                  </a:cubicBezTo>
                  <a:cubicBezTo>
                    <a:pt x="727" y="99"/>
                    <a:pt x="725" y="101"/>
                    <a:pt x="723" y="102"/>
                  </a:cubicBezTo>
                  <a:cubicBezTo>
                    <a:pt x="717" y="107"/>
                    <a:pt x="710" y="112"/>
                    <a:pt x="704" y="115"/>
                  </a:cubicBezTo>
                  <a:cubicBezTo>
                    <a:pt x="701" y="117"/>
                    <a:pt x="698" y="117"/>
                    <a:pt x="696" y="117"/>
                  </a:cubicBezTo>
                  <a:cubicBezTo>
                    <a:pt x="695" y="117"/>
                    <a:pt x="694" y="117"/>
                    <a:pt x="693" y="117"/>
                  </a:cubicBezTo>
                  <a:cubicBezTo>
                    <a:pt x="685" y="115"/>
                    <a:pt x="677" y="108"/>
                    <a:pt x="673" y="86"/>
                  </a:cubicBezTo>
                  <a:cubicBezTo>
                    <a:pt x="672" y="81"/>
                    <a:pt x="654" y="73"/>
                    <a:pt x="645" y="69"/>
                  </a:cubicBezTo>
                  <a:cubicBezTo>
                    <a:pt x="639" y="66"/>
                    <a:pt x="633" y="63"/>
                    <a:pt x="629" y="61"/>
                  </a:cubicBezTo>
                  <a:cubicBezTo>
                    <a:pt x="623" y="58"/>
                    <a:pt x="617" y="52"/>
                    <a:pt x="611" y="46"/>
                  </a:cubicBezTo>
                  <a:cubicBezTo>
                    <a:pt x="607" y="42"/>
                    <a:pt x="600" y="35"/>
                    <a:pt x="597" y="35"/>
                  </a:cubicBezTo>
                  <a:cubicBezTo>
                    <a:pt x="595" y="40"/>
                    <a:pt x="591" y="41"/>
                    <a:pt x="589" y="41"/>
                  </a:cubicBezTo>
                  <a:cubicBezTo>
                    <a:pt x="587" y="41"/>
                    <a:pt x="585" y="40"/>
                    <a:pt x="584" y="40"/>
                  </a:cubicBezTo>
                  <a:cubicBezTo>
                    <a:pt x="572" y="35"/>
                    <a:pt x="561" y="13"/>
                    <a:pt x="560" y="4"/>
                  </a:cubicBezTo>
                  <a:cubicBezTo>
                    <a:pt x="560" y="3"/>
                    <a:pt x="560" y="3"/>
                    <a:pt x="560" y="3"/>
                  </a:cubicBezTo>
                  <a:cubicBezTo>
                    <a:pt x="559" y="3"/>
                    <a:pt x="559" y="2"/>
                    <a:pt x="558" y="2"/>
                  </a:cubicBezTo>
                  <a:cubicBezTo>
                    <a:pt x="557" y="1"/>
                    <a:pt x="556" y="1"/>
                    <a:pt x="554" y="0"/>
                  </a:cubicBezTo>
                  <a:cubicBezTo>
                    <a:pt x="550" y="0"/>
                    <a:pt x="545" y="1"/>
                    <a:pt x="541" y="1"/>
                  </a:cubicBezTo>
                  <a:lnTo>
                    <a:pt x="537" y="1"/>
                  </a:lnTo>
                  <a:cubicBezTo>
                    <a:pt x="526" y="1"/>
                    <a:pt x="517" y="5"/>
                    <a:pt x="510" y="12"/>
                  </a:cubicBezTo>
                  <a:cubicBezTo>
                    <a:pt x="500" y="23"/>
                    <a:pt x="496" y="39"/>
                    <a:pt x="498" y="60"/>
                  </a:cubicBezTo>
                  <a:cubicBezTo>
                    <a:pt x="500" y="75"/>
                    <a:pt x="497" y="88"/>
                    <a:pt x="489" y="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5" name="Freeform 136">
              <a:extLst>
                <a:ext uri="{FF2B5EF4-FFF2-40B4-BE49-F238E27FC236}">
                  <a16:creationId xmlns:a16="http://schemas.microsoft.com/office/drawing/2014/main" id="{EB2C1C05-4BEC-4CDE-BD09-C503125C4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719" y="2767594"/>
              <a:ext cx="28186" cy="56369"/>
            </a:xfrm>
            <a:custGeom>
              <a:avLst/>
              <a:gdLst>
                <a:gd name="T0" fmla="*/ 40 w 66"/>
                <a:gd name="T1" fmla="*/ 130 h 133"/>
                <a:gd name="T2" fmla="*/ 51 w 66"/>
                <a:gd name="T3" fmla="*/ 117 h 133"/>
                <a:gd name="T4" fmla="*/ 55 w 66"/>
                <a:gd name="T5" fmla="*/ 0 h 133"/>
                <a:gd name="T6" fmla="*/ 46 w 66"/>
                <a:gd name="T7" fmla="*/ 9 h 133"/>
                <a:gd name="T8" fmla="*/ 13 w 66"/>
                <a:gd name="T9" fmla="*/ 40 h 133"/>
                <a:gd name="T10" fmla="*/ 6 w 66"/>
                <a:gd name="T11" fmla="*/ 87 h 133"/>
                <a:gd name="T12" fmla="*/ 40 w 66"/>
                <a:gd name="T13" fmla="*/ 1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33">
                  <a:moveTo>
                    <a:pt x="40" y="130"/>
                  </a:moveTo>
                  <a:cubicBezTo>
                    <a:pt x="44" y="130"/>
                    <a:pt x="48" y="125"/>
                    <a:pt x="51" y="117"/>
                  </a:cubicBezTo>
                  <a:cubicBezTo>
                    <a:pt x="65" y="83"/>
                    <a:pt x="61" y="13"/>
                    <a:pt x="55" y="0"/>
                  </a:cubicBezTo>
                  <a:cubicBezTo>
                    <a:pt x="53" y="1"/>
                    <a:pt x="50" y="4"/>
                    <a:pt x="46" y="9"/>
                  </a:cubicBezTo>
                  <a:cubicBezTo>
                    <a:pt x="39" y="18"/>
                    <a:pt x="30" y="29"/>
                    <a:pt x="13" y="40"/>
                  </a:cubicBezTo>
                  <a:cubicBezTo>
                    <a:pt x="0" y="47"/>
                    <a:pt x="1" y="70"/>
                    <a:pt x="6" y="87"/>
                  </a:cubicBezTo>
                  <a:cubicBezTo>
                    <a:pt x="13" y="112"/>
                    <a:pt x="28" y="132"/>
                    <a:pt x="40" y="1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6" name="Freeform 137">
              <a:extLst>
                <a:ext uri="{FF2B5EF4-FFF2-40B4-BE49-F238E27FC236}">
                  <a16:creationId xmlns:a16="http://schemas.microsoft.com/office/drawing/2014/main" id="{8628E833-7945-4B5A-9D3B-ACB09CB7B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968" y="2788262"/>
              <a:ext cx="1879" cy="3758"/>
            </a:xfrm>
            <a:custGeom>
              <a:avLst/>
              <a:gdLst>
                <a:gd name="T0" fmla="*/ 1 w 2"/>
                <a:gd name="T1" fmla="*/ 7 h 8"/>
                <a:gd name="T2" fmla="*/ 1 w 2"/>
                <a:gd name="T3" fmla="*/ 7 h 8"/>
                <a:gd name="T4" fmla="*/ 0 w 2"/>
                <a:gd name="T5" fmla="*/ 0 h 8"/>
                <a:gd name="T6" fmla="*/ 1 w 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lnTo>
                    <a:pt x="1" y="7"/>
                  </a:lnTo>
                  <a:lnTo>
                    <a:pt x="0" y="0"/>
                  </a:lnTo>
                  <a:cubicBezTo>
                    <a:pt x="0" y="2"/>
                    <a:pt x="1" y="5"/>
                    <a:pt x="1" y="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7" name="Freeform 138">
              <a:extLst>
                <a:ext uri="{FF2B5EF4-FFF2-40B4-BE49-F238E27FC236}">
                  <a16:creationId xmlns:a16="http://schemas.microsoft.com/office/drawing/2014/main" id="{32089B7F-EFA5-4CA6-BDBA-046731217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8911" y="3797282"/>
              <a:ext cx="69524" cy="37581"/>
            </a:xfrm>
            <a:custGeom>
              <a:avLst/>
              <a:gdLst>
                <a:gd name="T0" fmla="*/ 160 w 162"/>
                <a:gd name="T1" fmla="*/ 40 h 86"/>
                <a:gd name="T2" fmla="*/ 160 w 162"/>
                <a:gd name="T3" fmla="*/ 38 h 86"/>
                <a:gd name="T4" fmla="*/ 160 w 162"/>
                <a:gd name="T5" fmla="*/ 37 h 86"/>
                <a:gd name="T6" fmla="*/ 159 w 162"/>
                <a:gd name="T7" fmla="*/ 36 h 86"/>
                <a:gd name="T8" fmla="*/ 159 w 162"/>
                <a:gd name="T9" fmla="*/ 36 h 86"/>
                <a:gd name="T10" fmla="*/ 159 w 162"/>
                <a:gd name="T11" fmla="*/ 35 h 86"/>
                <a:gd name="T12" fmla="*/ 137 w 162"/>
                <a:gd name="T13" fmla="*/ 29 h 86"/>
                <a:gd name="T14" fmla="*/ 131 w 162"/>
                <a:gd name="T15" fmla="*/ 29 h 86"/>
                <a:gd name="T16" fmla="*/ 77 w 162"/>
                <a:gd name="T17" fmla="*/ 15 h 86"/>
                <a:gd name="T18" fmla="*/ 64 w 162"/>
                <a:gd name="T19" fmla="*/ 7 h 86"/>
                <a:gd name="T20" fmla="*/ 58 w 162"/>
                <a:gd name="T21" fmla="*/ 5 h 86"/>
                <a:gd name="T22" fmla="*/ 48 w 162"/>
                <a:gd name="T23" fmla="*/ 1 h 86"/>
                <a:gd name="T24" fmla="*/ 48 w 162"/>
                <a:gd name="T25" fmla="*/ 0 h 86"/>
                <a:gd name="T26" fmla="*/ 46 w 162"/>
                <a:gd name="T27" fmla="*/ 1 h 86"/>
                <a:gd name="T28" fmla="*/ 40 w 162"/>
                <a:gd name="T29" fmla="*/ 5 h 86"/>
                <a:gd name="T30" fmla="*/ 40 w 162"/>
                <a:gd name="T31" fmla="*/ 5 h 86"/>
                <a:gd name="T32" fmla="*/ 36 w 162"/>
                <a:gd name="T33" fmla="*/ 8 h 86"/>
                <a:gd name="T34" fmla="*/ 35 w 162"/>
                <a:gd name="T35" fmla="*/ 9 h 86"/>
                <a:gd name="T36" fmla="*/ 31 w 162"/>
                <a:gd name="T37" fmla="*/ 12 h 86"/>
                <a:gd name="T38" fmla="*/ 28 w 162"/>
                <a:gd name="T39" fmla="*/ 14 h 86"/>
                <a:gd name="T40" fmla="*/ 25 w 162"/>
                <a:gd name="T41" fmla="*/ 17 h 86"/>
                <a:gd name="T42" fmla="*/ 20 w 162"/>
                <a:gd name="T43" fmla="*/ 22 h 86"/>
                <a:gd name="T44" fmla="*/ 16 w 162"/>
                <a:gd name="T45" fmla="*/ 25 h 86"/>
                <a:gd name="T46" fmla="*/ 9 w 162"/>
                <a:gd name="T47" fmla="*/ 31 h 86"/>
                <a:gd name="T48" fmla="*/ 5 w 162"/>
                <a:gd name="T49" fmla="*/ 35 h 86"/>
                <a:gd name="T50" fmla="*/ 0 w 162"/>
                <a:gd name="T51" fmla="*/ 40 h 86"/>
                <a:gd name="T52" fmla="*/ 139 w 162"/>
                <a:gd name="T53" fmla="*/ 85 h 86"/>
                <a:gd name="T54" fmla="*/ 158 w 162"/>
                <a:gd name="T55" fmla="*/ 78 h 86"/>
                <a:gd name="T56" fmla="*/ 158 w 162"/>
                <a:gd name="T57" fmla="*/ 72 h 86"/>
                <a:gd name="T58" fmla="*/ 159 w 162"/>
                <a:gd name="T59" fmla="*/ 67 h 86"/>
                <a:gd name="T60" fmla="*/ 160 w 162"/>
                <a:gd name="T61" fmla="*/ 61 h 86"/>
                <a:gd name="T62" fmla="*/ 160 w 162"/>
                <a:gd name="T63" fmla="*/ 57 h 86"/>
                <a:gd name="T64" fmla="*/ 160 w 162"/>
                <a:gd name="T65" fmla="*/ 52 h 86"/>
                <a:gd name="T66" fmla="*/ 161 w 162"/>
                <a:gd name="T67" fmla="*/ 49 h 86"/>
                <a:gd name="T68" fmla="*/ 161 w 162"/>
                <a:gd name="T69" fmla="*/ 46 h 86"/>
                <a:gd name="T70" fmla="*/ 161 w 162"/>
                <a:gd name="T71" fmla="*/ 44 h 86"/>
                <a:gd name="T72" fmla="*/ 160 w 162"/>
                <a:gd name="T73" fmla="*/ 41 h 86"/>
                <a:gd name="T74" fmla="*/ 160 w 162"/>
                <a:gd name="T75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86">
                  <a:moveTo>
                    <a:pt x="160" y="40"/>
                  </a:moveTo>
                  <a:cubicBezTo>
                    <a:pt x="160" y="39"/>
                    <a:pt x="160" y="38"/>
                    <a:pt x="160" y="38"/>
                  </a:cubicBezTo>
                  <a:lnTo>
                    <a:pt x="160" y="37"/>
                  </a:lnTo>
                  <a:cubicBezTo>
                    <a:pt x="160" y="37"/>
                    <a:pt x="160" y="36"/>
                    <a:pt x="159" y="36"/>
                  </a:cubicBezTo>
                  <a:lnTo>
                    <a:pt x="159" y="36"/>
                  </a:lnTo>
                  <a:cubicBezTo>
                    <a:pt x="159" y="35"/>
                    <a:pt x="159" y="35"/>
                    <a:pt x="159" y="35"/>
                  </a:cubicBezTo>
                  <a:cubicBezTo>
                    <a:pt x="155" y="30"/>
                    <a:pt x="149" y="29"/>
                    <a:pt x="137" y="29"/>
                  </a:cubicBezTo>
                  <a:lnTo>
                    <a:pt x="131" y="29"/>
                  </a:lnTo>
                  <a:cubicBezTo>
                    <a:pt x="115" y="29"/>
                    <a:pt x="96" y="28"/>
                    <a:pt x="77" y="15"/>
                  </a:cubicBezTo>
                  <a:cubicBezTo>
                    <a:pt x="73" y="12"/>
                    <a:pt x="69" y="10"/>
                    <a:pt x="64" y="7"/>
                  </a:cubicBezTo>
                  <a:cubicBezTo>
                    <a:pt x="62" y="7"/>
                    <a:pt x="60" y="6"/>
                    <a:pt x="58" y="5"/>
                  </a:cubicBezTo>
                  <a:cubicBezTo>
                    <a:pt x="55" y="3"/>
                    <a:pt x="51" y="2"/>
                    <a:pt x="48" y="1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5" y="1"/>
                    <a:pt x="43" y="2"/>
                    <a:pt x="40" y="5"/>
                  </a:cubicBezTo>
                  <a:lnTo>
                    <a:pt x="40" y="5"/>
                  </a:lnTo>
                  <a:cubicBezTo>
                    <a:pt x="39" y="6"/>
                    <a:pt x="37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10"/>
                    <a:pt x="33" y="11"/>
                    <a:pt x="31" y="12"/>
                  </a:cubicBezTo>
                  <a:cubicBezTo>
                    <a:pt x="30" y="13"/>
                    <a:pt x="29" y="13"/>
                    <a:pt x="28" y="14"/>
                  </a:cubicBezTo>
                  <a:cubicBezTo>
                    <a:pt x="27" y="15"/>
                    <a:pt x="26" y="16"/>
                    <a:pt x="25" y="17"/>
                  </a:cubicBezTo>
                  <a:cubicBezTo>
                    <a:pt x="23" y="19"/>
                    <a:pt x="22" y="20"/>
                    <a:pt x="20" y="22"/>
                  </a:cubicBezTo>
                  <a:cubicBezTo>
                    <a:pt x="19" y="23"/>
                    <a:pt x="17" y="24"/>
                    <a:pt x="16" y="25"/>
                  </a:cubicBezTo>
                  <a:cubicBezTo>
                    <a:pt x="14" y="27"/>
                    <a:pt x="12" y="29"/>
                    <a:pt x="9" y="31"/>
                  </a:cubicBezTo>
                  <a:cubicBezTo>
                    <a:pt x="8" y="32"/>
                    <a:pt x="6" y="34"/>
                    <a:pt x="5" y="35"/>
                  </a:cubicBezTo>
                  <a:cubicBezTo>
                    <a:pt x="3" y="37"/>
                    <a:pt x="1" y="39"/>
                    <a:pt x="0" y="40"/>
                  </a:cubicBezTo>
                  <a:cubicBezTo>
                    <a:pt x="31" y="60"/>
                    <a:pt x="116" y="85"/>
                    <a:pt x="139" y="85"/>
                  </a:cubicBezTo>
                  <a:cubicBezTo>
                    <a:pt x="148" y="85"/>
                    <a:pt x="153" y="82"/>
                    <a:pt x="158" y="78"/>
                  </a:cubicBezTo>
                  <a:cubicBezTo>
                    <a:pt x="158" y="76"/>
                    <a:pt x="158" y="74"/>
                    <a:pt x="158" y="72"/>
                  </a:cubicBezTo>
                  <a:cubicBezTo>
                    <a:pt x="159" y="70"/>
                    <a:pt x="159" y="69"/>
                    <a:pt x="159" y="67"/>
                  </a:cubicBezTo>
                  <a:cubicBezTo>
                    <a:pt x="159" y="65"/>
                    <a:pt x="160" y="63"/>
                    <a:pt x="160" y="61"/>
                  </a:cubicBezTo>
                  <a:cubicBezTo>
                    <a:pt x="160" y="60"/>
                    <a:pt x="160" y="58"/>
                    <a:pt x="160" y="57"/>
                  </a:cubicBezTo>
                  <a:cubicBezTo>
                    <a:pt x="160" y="55"/>
                    <a:pt x="160" y="54"/>
                    <a:pt x="160" y="52"/>
                  </a:cubicBezTo>
                  <a:cubicBezTo>
                    <a:pt x="160" y="51"/>
                    <a:pt x="161" y="50"/>
                    <a:pt x="161" y="49"/>
                  </a:cubicBezTo>
                  <a:cubicBezTo>
                    <a:pt x="161" y="48"/>
                    <a:pt x="161" y="47"/>
                    <a:pt x="161" y="46"/>
                  </a:cubicBezTo>
                  <a:cubicBezTo>
                    <a:pt x="161" y="45"/>
                    <a:pt x="161" y="44"/>
                    <a:pt x="161" y="44"/>
                  </a:cubicBezTo>
                  <a:cubicBezTo>
                    <a:pt x="161" y="43"/>
                    <a:pt x="160" y="42"/>
                    <a:pt x="160" y="41"/>
                  </a:cubicBezTo>
                  <a:lnTo>
                    <a:pt x="160" y="4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8" name="Freeform 139">
              <a:extLst>
                <a:ext uri="{FF2B5EF4-FFF2-40B4-BE49-F238E27FC236}">
                  <a16:creationId xmlns:a16="http://schemas.microsoft.com/office/drawing/2014/main" id="{981B3917-1A6B-43E0-B1DB-DF5D56610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274" y="3814194"/>
              <a:ext cx="1879" cy="1879"/>
            </a:xfrm>
            <a:custGeom>
              <a:avLst/>
              <a:gdLst>
                <a:gd name="T0" fmla="*/ 1 w 5"/>
                <a:gd name="T1" fmla="*/ 5 h 6"/>
                <a:gd name="T2" fmla="*/ 1 w 5"/>
                <a:gd name="T3" fmla="*/ 5 h 6"/>
                <a:gd name="T4" fmla="*/ 4 w 5"/>
                <a:gd name="T5" fmla="*/ 0 h 6"/>
                <a:gd name="T6" fmla="*/ 0 w 5"/>
                <a:gd name="T7" fmla="*/ 4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lnTo>
                    <a:pt x="1" y="5"/>
                  </a:lnTo>
                  <a:lnTo>
                    <a:pt x="4" y="0"/>
                  </a:lnTo>
                  <a:lnTo>
                    <a:pt x="0" y="4"/>
                  </a:lnTo>
                  <a:lnTo>
                    <a:pt x="1" y="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799" name="Freeform 140">
              <a:extLst>
                <a:ext uri="{FF2B5EF4-FFF2-40B4-BE49-F238E27FC236}">
                  <a16:creationId xmlns:a16="http://schemas.microsoft.com/office/drawing/2014/main" id="{C2742235-30B3-431B-90D4-A9B607136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338" y="3742792"/>
              <a:ext cx="193540" cy="99587"/>
            </a:xfrm>
            <a:custGeom>
              <a:avLst/>
              <a:gdLst>
                <a:gd name="T0" fmla="*/ 143 w 452"/>
                <a:gd name="T1" fmla="*/ 232 h 233"/>
                <a:gd name="T2" fmla="*/ 161 w 452"/>
                <a:gd name="T3" fmla="*/ 228 h 233"/>
                <a:gd name="T4" fmla="*/ 182 w 452"/>
                <a:gd name="T5" fmla="*/ 209 h 233"/>
                <a:gd name="T6" fmla="*/ 180 w 452"/>
                <a:gd name="T7" fmla="*/ 204 h 233"/>
                <a:gd name="T8" fmla="*/ 183 w 452"/>
                <a:gd name="T9" fmla="*/ 171 h 233"/>
                <a:gd name="T10" fmla="*/ 211 w 452"/>
                <a:gd name="T11" fmla="*/ 159 h 233"/>
                <a:gd name="T12" fmla="*/ 289 w 452"/>
                <a:gd name="T13" fmla="*/ 127 h 233"/>
                <a:gd name="T14" fmla="*/ 332 w 452"/>
                <a:gd name="T15" fmla="*/ 105 h 233"/>
                <a:gd name="T16" fmla="*/ 353 w 452"/>
                <a:gd name="T17" fmla="*/ 106 h 233"/>
                <a:gd name="T18" fmla="*/ 368 w 452"/>
                <a:gd name="T19" fmla="*/ 107 h 233"/>
                <a:gd name="T20" fmla="*/ 385 w 452"/>
                <a:gd name="T21" fmla="*/ 97 h 233"/>
                <a:gd name="T22" fmla="*/ 392 w 452"/>
                <a:gd name="T23" fmla="*/ 93 h 233"/>
                <a:gd name="T24" fmla="*/ 395 w 452"/>
                <a:gd name="T25" fmla="*/ 91 h 233"/>
                <a:gd name="T26" fmla="*/ 399 w 452"/>
                <a:gd name="T27" fmla="*/ 89 h 233"/>
                <a:gd name="T28" fmla="*/ 403 w 452"/>
                <a:gd name="T29" fmla="*/ 87 h 233"/>
                <a:gd name="T30" fmla="*/ 407 w 452"/>
                <a:gd name="T31" fmla="*/ 85 h 233"/>
                <a:gd name="T32" fmla="*/ 411 w 452"/>
                <a:gd name="T33" fmla="*/ 83 h 233"/>
                <a:gd name="T34" fmla="*/ 416 w 452"/>
                <a:gd name="T35" fmla="*/ 81 h 233"/>
                <a:gd name="T36" fmla="*/ 420 w 452"/>
                <a:gd name="T37" fmla="*/ 79 h 233"/>
                <a:gd name="T38" fmla="*/ 425 w 452"/>
                <a:gd name="T39" fmla="*/ 77 h 233"/>
                <a:gd name="T40" fmla="*/ 429 w 452"/>
                <a:gd name="T41" fmla="*/ 75 h 233"/>
                <a:gd name="T42" fmla="*/ 434 w 452"/>
                <a:gd name="T43" fmla="*/ 74 h 233"/>
                <a:gd name="T44" fmla="*/ 438 w 452"/>
                <a:gd name="T45" fmla="*/ 73 h 233"/>
                <a:gd name="T46" fmla="*/ 443 w 452"/>
                <a:gd name="T47" fmla="*/ 72 h 233"/>
                <a:gd name="T48" fmla="*/ 448 w 452"/>
                <a:gd name="T49" fmla="*/ 71 h 233"/>
                <a:gd name="T50" fmla="*/ 451 w 452"/>
                <a:gd name="T51" fmla="*/ 71 h 233"/>
                <a:gd name="T52" fmla="*/ 420 w 452"/>
                <a:gd name="T53" fmla="*/ 49 h 233"/>
                <a:gd name="T54" fmla="*/ 368 w 452"/>
                <a:gd name="T55" fmla="*/ 21 h 233"/>
                <a:gd name="T56" fmla="*/ 305 w 452"/>
                <a:gd name="T57" fmla="*/ 0 h 233"/>
                <a:gd name="T58" fmla="*/ 212 w 452"/>
                <a:gd name="T59" fmla="*/ 19 h 233"/>
                <a:gd name="T60" fmla="*/ 146 w 452"/>
                <a:gd name="T61" fmla="*/ 21 h 233"/>
                <a:gd name="T62" fmla="*/ 111 w 452"/>
                <a:gd name="T63" fmla="*/ 17 h 233"/>
                <a:gd name="T64" fmla="*/ 71 w 452"/>
                <a:gd name="T65" fmla="*/ 27 h 233"/>
                <a:gd name="T66" fmla="*/ 29 w 452"/>
                <a:gd name="T67" fmla="*/ 70 h 233"/>
                <a:gd name="T68" fmla="*/ 23 w 452"/>
                <a:gd name="T69" fmla="*/ 75 h 233"/>
                <a:gd name="T70" fmla="*/ 4 w 452"/>
                <a:gd name="T71" fmla="*/ 110 h 233"/>
                <a:gd name="T72" fmla="*/ 0 w 452"/>
                <a:gd name="T73" fmla="*/ 122 h 233"/>
                <a:gd name="T74" fmla="*/ 27 w 452"/>
                <a:gd name="T75" fmla="*/ 135 h 233"/>
                <a:gd name="T76" fmla="*/ 74 w 452"/>
                <a:gd name="T77" fmla="*/ 147 h 233"/>
                <a:gd name="T78" fmla="*/ 80 w 452"/>
                <a:gd name="T79" fmla="*/ 147 h 233"/>
                <a:gd name="T80" fmla="*/ 112 w 452"/>
                <a:gd name="T81" fmla="*/ 158 h 233"/>
                <a:gd name="T82" fmla="*/ 114 w 452"/>
                <a:gd name="T83" fmla="*/ 200 h 233"/>
                <a:gd name="T84" fmla="*/ 117 w 452"/>
                <a:gd name="T85" fmla="*/ 200 h 233"/>
                <a:gd name="T86" fmla="*/ 133 w 452"/>
                <a:gd name="T87" fmla="*/ 207 h 233"/>
                <a:gd name="T88" fmla="*/ 143 w 452"/>
                <a:gd name="T89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2" h="233">
                  <a:moveTo>
                    <a:pt x="143" y="232"/>
                  </a:moveTo>
                  <a:lnTo>
                    <a:pt x="161" y="228"/>
                  </a:lnTo>
                  <a:cubicBezTo>
                    <a:pt x="170" y="221"/>
                    <a:pt x="180" y="213"/>
                    <a:pt x="182" y="209"/>
                  </a:cubicBezTo>
                  <a:cubicBezTo>
                    <a:pt x="181" y="209"/>
                    <a:pt x="181" y="206"/>
                    <a:pt x="180" y="204"/>
                  </a:cubicBezTo>
                  <a:cubicBezTo>
                    <a:pt x="178" y="195"/>
                    <a:pt x="175" y="181"/>
                    <a:pt x="183" y="171"/>
                  </a:cubicBezTo>
                  <a:cubicBezTo>
                    <a:pt x="188" y="164"/>
                    <a:pt x="198" y="160"/>
                    <a:pt x="211" y="159"/>
                  </a:cubicBezTo>
                  <a:cubicBezTo>
                    <a:pt x="259" y="155"/>
                    <a:pt x="284" y="149"/>
                    <a:pt x="289" y="127"/>
                  </a:cubicBezTo>
                  <a:cubicBezTo>
                    <a:pt x="294" y="105"/>
                    <a:pt x="322" y="105"/>
                    <a:pt x="332" y="105"/>
                  </a:cubicBezTo>
                  <a:cubicBezTo>
                    <a:pt x="339" y="105"/>
                    <a:pt x="346" y="105"/>
                    <a:pt x="353" y="106"/>
                  </a:cubicBezTo>
                  <a:cubicBezTo>
                    <a:pt x="359" y="106"/>
                    <a:pt x="364" y="107"/>
                    <a:pt x="368" y="107"/>
                  </a:cubicBezTo>
                  <a:cubicBezTo>
                    <a:pt x="370" y="106"/>
                    <a:pt x="378" y="101"/>
                    <a:pt x="385" y="97"/>
                  </a:cubicBezTo>
                  <a:cubicBezTo>
                    <a:pt x="387" y="96"/>
                    <a:pt x="389" y="95"/>
                    <a:pt x="392" y="93"/>
                  </a:cubicBezTo>
                  <a:cubicBezTo>
                    <a:pt x="393" y="93"/>
                    <a:pt x="394" y="92"/>
                    <a:pt x="395" y="91"/>
                  </a:cubicBezTo>
                  <a:cubicBezTo>
                    <a:pt x="396" y="90"/>
                    <a:pt x="398" y="90"/>
                    <a:pt x="399" y="89"/>
                  </a:cubicBezTo>
                  <a:cubicBezTo>
                    <a:pt x="400" y="88"/>
                    <a:pt x="402" y="88"/>
                    <a:pt x="403" y="87"/>
                  </a:cubicBezTo>
                  <a:cubicBezTo>
                    <a:pt x="404" y="86"/>
                    <a:pt x="406" y="85"/>
                    <a:pt x="407" y="85"/>
                  </a:cubicBezTo>
                  <a:cubicBezTo>
                    <a:pt x="408" y="84"/>
                    <a:pt x="410" y="83"/>
                    <a:pt x="411" y="83"/>
                  </a:cubicBezTo>
                  <a:cubicBezTo>
                    <a:pt x="413" y="82"/>
                    <a:pt x="414" y="81"/>
                    <a:pt x="416" y="81"/>
                  </a:cubicBezTo>
                  <a:cubicBezTo>
                    <a:pt x="417" y="80"/>
                    <a:pt x="418" y="79"/>
                    <a:pt x="420" y="79"/>
                  </a:cubicBezTo>
                  <a:cubicBezTo>
                    <a:pt x="421" y="78"/>
                    <a:pt x="423" y="77"/>
                    <a:pt x="425" y="77"/>
                  </a:cubicBezTo>
                  <a:cubicBezTo>
                    <a:pt x="426" y="76"/>
                    <a:pt x="427" y="76"/>
                    <a:pt x="429" y="75"/>
                  </a:cubicBezTo>
                  <a:cubicBezTo>
                    <a:pt x="431" y="75"/>
                    <a:pt x="432" y="74"/>
                    <a:pt x="434" y="74"/>
                  </a:cubicBezTo>
                  <a:cubicBezTo>
                    <a:pt x="435" y="73"/>
                    <a:pt x="437" y="73"/>
                    <a:pt x="438" y="73"/>
                  </a:cubicBezTo>
                  <a:cubicBezTo>
                    <a:pt x="440" y="72"/>
                    <a:pt x="442" y="72"/>
                    <a:pt x="443" y="72"/>
                  </a:cubicBezTo>
                  <a:cubicBezTo>
                    <a:pt x="445" y="72"/>
                    <a:pt x="446" y="71"/>
                    <a:pt x="448" y="71"/>
                  </a:cubicBezTo>
                  <a:cubicBezTo>
                    <a:pt x="449" y="71"/>
                    <a:pt x="450" y="71"/>
                    <a:pt x="451" y="71"/>
                  </a:cubicBezTo>
                  <a:cubicBezTo>
                    <a:pt x="449" y="60"/>
                    <a:pt x="439" y="56"/>
                    <a:pt x="420" y="49"/>
                  </a:cubicBezTo>
                  <a:cubicBezTo>
                    <a:pt x="404" y="44"/>
                    <a:pt x="385" y="37"/>
                    <a:pt x="368" y="21"/>
                  </a:cubicBezTo>
                  <a:cubicBezTo>
                    <a:pt x="355" y="7"/>
                    <a:pt x="333" y="0"/>
                    <a:pt x="305" y="0"/>
                  </a:cubicBezTo>
                  <a:cubicBezTo>
                    <a:pt x="264" y="0"/>
                    <a:pt x="224" y="15"/>
                    <a:pt x="212" y="19"/>
                  </a:cubicBezTo>
                  <a:cubicBezTo>
                    <a:pt x="194" y="26"/>
                    <a:pt x="169" y="24"/>
                    <a:pt x="146" y="21"/>
                  </a:cubicBezTo>
                  <a:cubicBezTo>
                    <a:pt x="135" y="19"/>
                    <a:pt x="123" y="17"/>
                    <a:pt x="111" y="17"/>
                  </a:cubicBezTo>
                  <a:cubicBezTo>
                    <a:pt x="95" y="17"/>
                    <a:pt x="83" y="20"/>
                    <a:pt x="71" y="27"/>
                  </a:cubicBezTo>
                  <a:cubicBezTo>
                    <a:pt x="57" y="44"/>
                    <a:pt x="43" y="58"/>
                    <a:pt x="29" y="70"/>
                  </a:cubicBezTo>
                  <a:cubicBezTo>
                    <a:pt x="27" y="72"/>
                    <a:pt x="24" y="73"/>
                    <a:pt x="23" y="75"/>
                  </a:cubicBezTo>
                  <a:cubicBezTo>
                    <a:pt x="10" y="88"/>
                    <a:pt x="7" y="100"/>
                    <a:pt x="4" y="110"/>
                  </a:cubicBezTo>
                  <a:cubicBezTo>
                    <a:pt x="3" y="114"/>
                    <a:pt x="2" y="118"/>
                    <a:pt x="0" y="122"/>
                  </a:cubicBezTo>
                  <a:cubicBezTo>
                    <a:pt x="11" y="126"/>
                    <a:pt x="20" y="130"/>
                    <a:pt x="27" y="135"/>
                  </a:cubicBezTo>
                  <a:cubicBezTo>
                    <a:pt x="43" y="146"/>
                    <a:pt x="59" y="147"/>
                    <a:pt x="74" y="147"/>
                  </a:cubicBezTo>
                  <a:lnTo>
                    <a:pt x="80" y="147"/>
                  </a:lnTo>
                  <a:cubicBezTo>
                    <a:pt x="91" y="147"/>
                    <a:pt x="104" y="147"/>
                    <a:pt x="112" y="158"/>
                  </a:cubicBezTo>
                  <a:cubicBezTo>
                    <a:pt x="115" y="162"/>
                    <a:pt x="117" y="171"/>
                    <a:pt x="114" y="200"/>
                  </a:cubicBezTo>
                  <a:cubicBezTo>
                    <a:pt x="115" y="200"/>
                    <a:pt x="116" y="200"/>
                    <a:pt x="117" y="200"/>
                  </a:cubicBezTo>
                  <a:cubicBezTo>
                    <a:pt x="122" y="200"/>
                    <a:pt x="127" y="202"/>
                    <a:pt x="133" y="207"/>
                  </a:cubicBezTo>
                  <a:cubicBezTo>
                    <a:pt x="142" y="214"/>
                    <a:pt x="143" y="224"/>
                    <a:pt x="143" y="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0" name="Freeform 141">
              <a:extLst>
                <a:ext uri="{FF2B5EF4-FFF2-40B4-BE49-F238E27FC236}">
                  <a16:creationId xmlns:a16="http://schemas.microsoft.com/office/drawing/2014/main" id="{4DC8BA9D-50F0-4BC9-AA0D-12A15A99F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7830" y="3844258"/>
              <a:ext cx="1879" cy="3758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1" name="Freeform 142">
              <a:extLst>
                <a:ext uri="{FF2B5EF4-FFF2-40B4-BE49-F238E27FC236}">
                  <a16:creationId xmlns:a16="http://schemas.microsoft.com/office/drawing/2014/main" id="{1ED45CBE-7145-412F-9410-7D9D1ED1C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0636" y="3776614"/>
              <a:ext cx="1879" cy="1879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2" name="Freeform 143">
              <a:extLst>
                <a:ext uri="{FF2B5EF4-FFF2-40B4-BE49-F238E27FC236}">
                  <a16:creationId xmlns:a16="http://schemas.microsoft.com/office/drawing/2014/main" id="{1149C375-0E4D-4C0B-AF7F-7546449A4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647" y="3162183"/>
              <a:ext cx="984611" cy="608794"/>
            </a:xfrm>
            <a:custGeom>
              <a:avLst/>
              <a:gdLst>
                <a:gd name="T0" fmla="*/ 1887 w 2309"/>
                <a:gd name="T1" fmla="*/ 1394 h 1430"/>
                <a:gd name="T2" fmla="*/ 1900 w 2309"/>
                <a:gd name="T3" fmla="*/ 1377 h 1430"/>
                <a:gd name="T4" fmla="*/ 1909 w 2309"/>
                <a:gd name="T5" fmla="*/ 1365 h 1430"/>
                <a:gd name="T6" fmla="*/ 1916 w 2309"/>
                <a:gd name="T7" fmla="*/ 1357 h 1430"/>
                <a:gd name="T8" fmla="*/ 1920 w 2309"/>
                <a:gd name="T9" fmla="*/ 1353 h 1430"/>
                <a:gd name="T10" fmla="*/ 1923 w 2309"/>
                <a:gd name="T11" fmla="*/ 1351 h 1430"/>
                <a:gd name="T12" fmla="*/ 1924 w 2309"/>
                <a:gd name="T13" fmla="*/ 1350 h 1430"/>
                <a:gd name="T14" fmla="*/ 1990 w 2309"/>
                <a:gd name="T15" fmla="*/ 1351 h 1430"/>
                <a:gd name="T16" fmla="*/ 1965 w 2309"/>
                <a:gd name="T17" fmla="*/ 1271 h 1430"/>
                <a:gd name="T18" fmla="*/ 1996 w 2309"/>
                <a:gd name="T19" fmla="*/ 1207 h 1430"/>
                <a:gd name="T20" fmla="*/ 2094 w 2309"/>
                <a:gd name="T21" fmla="*/ 1209 h 1430"/>
                <a:gd name="T22" fmla="*/ 2131 w 2309"/>
                <a:gd name="T23" fmla="*/ 1208 h 1430"/>
                <a:gd name="T24" fmla="*/ 2141 w 2309"/>
                <a:gd name="T25" fmla="*/ 1197 h 1430"/>
                <a:gd name="T26" fmla="*/ 2184 w 2309"/>
                <a:gd name="T27" fmla="*/ 1160 h 1430"/>
                <a:gd name="T28" fmla="*/ 2205 w 2309"/>
                <a:gd name="T29" fmla="*/ 1169 h 1430"/>
                <a:gd name="T30" fmla="*/ 2248 w 2309"/>
                <a:gd name="T31" fmla="*/ 1084 h 1430"/>
                <a:gd name="T32" fmla="*/ 2304 w 2309"/>
                <a:gd name="T33" fmla="*/ 937 h 1430"/>
                <a:gd name="T34" fmla="*/ 2240 w 2309"/>
                <a:gd name="T35" fmla="*/ 924 h 1430"/>
                <a:gd name="T36" fmla="*/ 2018 w 2309"/>
                <a:gd name="T37" fmla="*/ 1054 h 1430"/>
                <a:gd name="T38" fmla="*/ 1955 w 2309"/>
                <a:gd name="T39" fmla="*/ 1163 h 1430"/>
                <a:gd name="T40" fmla="*/ 1761 w 2309"/>
                <a:gd name="T41" fmla="*/ 1176 h 1430"/>
                <a:gd name="T42" fmla="*/ 1627 w 2309"/>
                <a:gd name="T43" fmla="*/ 1146 h 1430"/>
                <a:gd name="T44" fmla="*/ 1469 w 2309"/>
                <a:gd name="T45" fmla="*/ 814 h 1430"/>
                <a:gd name="T46" fmla="*/ 1500 w 2309"/>
                <a:gd name="T47" fmla="*/ 573 h 1430"/>
                <a:gd name="T48" fmla="*/ 1474 w 2309"/>
                <a:gd name="T49" fmla="*/ 564 h 1430"/>
                <a:gd name="T50" fmla="*/ 1350 w 2309"/>
                <a:gd name="T51" fmla="*/ 499 h 1430"/>
                <a:gd name="T52" fmla="*/ 1258 w 2309"/>
                <a:gd name="T53" fmla="*/ 333 h 1430"/>
                <a:gd name="T54" fmla="*/ 1082 w 2309"/>
                <a:gd name="T55" fmla="*/ 281 h 1430"/>
                <a:gd name="T56" fmla="*/ 1060 w 2309"/>
                <a:gd name="T57" fmla="*/ 311 h 1430"/>
                <a:gd name="T58" fmla="*/ 940 w 2309"/>
                <a:gd name="T59" fmla="*/ 211 h 1430"/>
                <a:gd name="T60" fmla="*/ 867 w 2309"/>
                <a:gd name="T61" fmla="*/ 135 h 1430"/>
                <a:gd name="T62" fmla="*/ 447 w 2309"/>
                <a:gd name="T63" fmla="*/ 114 h 1430"/>
                <a:gd name="T64" fmla="*/ 0 w 2309"/>
                <a:gd name="T65" fmla="*/ 22 h 1430"/>
                <a:gd name="T66" fmla="*/ 194 w 2309"/>
                <a:gd name="T67" fmla="*/ 300 h 1430"/>
                <a:gd name="T68" fmla="*/ 177 w 2309"/>
                <a:gd name="T69" fmla="*/ 413 h 1430"/>
                <a:gd name="T70" fmla="*/ 332 w 2309"/>
                <a:gd name="T71" fmla="*/ 514 h 1430"/>
                <a:gd name="T72" fmla="*/ 369 w 2309"/>
                <a:gd name="T73" fmla="*/ 635 h 1430"/>
                <a:gd name="T74" fmla="*/ 544 w 2309"/>
                <a:gd name="T75" fmla="*/ 806 h 1430"/>
                <a:gd name="T76" fmla="*/ 507 w 2309"/>
                <a:gd name="T77" fmla="*/ 699 h 1430"/>
                <a:gd name="T78" fmla="*/ 418 w 2309"/>
                <a:gd name="T79" fmla="*/ 518 h 1430"/>
                <a:gd name="T80" fmla="*/ 269 w 2309"/>
                <a:gd name="T81" fmla="*/ 315 h 1430"/>
                <a:gd name="T82" fmla="*/ 225 w 2309"/>
                <a:gd name="T83" fmla="*/ 258 h 1430"/>
                <a:gd name="T84" fmla="*/ 192 w 2309"/>
                <a:gd name="T85" fmla="*/ 68 h 1430"/>
                <a:gd name="T86" fmla="*/ 226 w 2309"/>
                <a:gd name="T87" fmla="*/ 77 h 1430"/>
                <a:gd name="T88" fmla="*/ 309 w 2309"/>
                <a:gd name="T89" fmla="*/ 107 h 1430"/>
                <a:gd name="T90" fmla="*/ 339 w 2309"/>
                <a:gd name="T91" fmla="*/ 295 h 1430"/>
                <a:gd name="T92" fmla="*/ 467 w 2309"/>
                <a:gd name="T93" fmla="*/ 381 h 1430"/>
                <a:gd name="T94" fmla="*/ 577 w 2309"/>
                <a:gd name="T95" fmla="*/ 489 h 1430"/>
                <a:gd name="T96" fmla="*/ 638 w 2309"/>
                <a:gd name="T97" fmla="*/ 594 h 1430"/>
                <a:gd name="T98" fmla="*/ 901 w 2309"/>
                <a:gd name="T99" fmla="*/ 908 h 1430"/>
                <a:gd name="T100" fmla="*/ 904 w 2309"/>
                <a:gd name="T101" fmla="*/ 989 h 1430"/>
                <a:gd name="T102" fmla="*/ 1028 w 2309"/>
                <a:gd name="T103" fmla="*/ 1152 h 1430"/>
                <a:gd name="T104" fmla="*/ 1225 w 2309"/>
                <a:gd name="T105" fmla="*/ 1237 h 1430"/>
                <a:gd name="T106" fmla="*/ 1640 w 2309"/>
                <a:gd name="T107" fmla="*/ 1348 h 1430"/>
                <a:gd name="T108" fmla="*/ 1863 w 2309"/>
                <a:gd name="T109" fmla="*/ 1429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9" h="1430">
                  <a:moveTo>
                    <a:pt x="1873" y="1414"/>
                  </a:moveTo>
                  <a:cubicBezTo>
                    <a:pt x="1875" y="1411"/>
                    <a:pt x="1878" y="1407"/>
                    <a:pt x="1880" y="1404"/>
                  </a:cubicBezTo>
                  <a:cubicBezTo>
                    <a:pt x="1881" y="1403"/>
                    <a:pt x="1881" y="1402"/>
                    <a:pt x="1882" y="1401"/>
                  </a:cubicBezTo>
                  <a:cubicBezTo>
                    <a:pt x="1884" y="1399"/>
                    <a:pt x="1886" y="1396"/>
                    <a:pt x="1887" y="1394"/>
                  </a:cubicBezTo>
                  <a:cubicBezTo>
                    <a:pt x="1888" y="1393"/>
                    <a:pt x="1889" y="1391"/>
                    <a:pt x="1890" y="1390"/>
                  </a:cubicBezTo>
                  <a:cubicBezTo>
                    <a:pt x="1892" y="1388"/>
                    <a:pt x="1893" y="1387"/>
                    <a:pt x="1894" y="1385"/>
                  </a:cubicBezTo>
                  <a:cubicBezTo>
                    <a:pt x="1895" y="1383"/>
                    <a:pt x="1896" y="1382"/>
                    <a:pt x="1897" y="1381"/>
                  </a:cubicBezTo>
                  <a:cubicBezTo>
                    <a:pt x="1898" y="1379"/>
                    <a:pt x="1899" y="1378"/>
                    <a:pt x="1900" y="1377"/>
                  </a:cubicBezTo>
                  <a:cubicBezTo>
                    <a:pt x="1901" y="1376"/>
                    <a:pt x="1902" y="1374"/>
                    <a:pt x="1903" y="1373"/>
                  </a:cubicBezTo>
                  <a:cubicBezTo>
                    <a:pt x="1904" y="1372"/>
                    <a:pt x="1904" y="1371"/>
                    <a:pt x="1905" y="1371"/>
                  </a:cubicBezTo>
                  <a:cubicBezTo>
                    <a:pt x="1906" y="1369"/>
                    <a:pt x="1907" y="1368"/>
                    <a:pt x="1908" y="1367"/>
                  </a:cubicBezTo>
                  <a:cubicBezTo>
                    <a:pt x="1908" y="1366"/>
                    <a:pt x="1909" y="1366"/>
                    <a:pt x="1909" y="1365"/>
                  </a:cubicBezTo>
                  <a:cubicBezTo>
                    <a:pt x="1910" y="1364"/>
                    <a:pt x="1911" y="1363"/>
                    <a:pt x="1912" y="1362"/>
                  </a:cubicBezTo>
                  <a:cubicBezTo>
                    <a:pt x="1912" y="1362"/>
                    <a:pt x="1912" y="1361"/>
                    <a:pt x="1913" y="1361"/>
                  </a:cubicBezTo>
                  <a:cubicBezTo>
                    <a:pt x="1913" y="1360"/>
                    <a:pt x="1914" y="1359"/>
                    <a:pt x="1915" y="1358"/>
                  </a:cubicBezTo>
                  <a:cubicBezTo>
                    <a:pt x="1915" y="1358"/>
                    <a:pt x="1915" y="1358"/>
                    <a:pt x="1916" y="1357"/>
                  </a:cubicBezTo>
                  <a:cubicBezTo>
                    <a:pt x="1916" y="1357"/>
                    <a:pt x="1917" y="1356"/>
                    <a:pt x="1918" y="1355"/>
                  </a:cubicBezTo>
                  <a:lnTo>
                    <a:pt x="1918" y="1355"/>
                  </a:lnTo>
                  <a:cubicBezTo>
                    <a:pt x="1919" y="1354"/>
                    <a:pt x="1919" y="1354"/>
                    <a:pt x="1920" y="1353"/>
                  </a:cubicBezTo>
                  <a:lnTo>
                    <a:pt x="1920" y="1353"/>
                  </a:lnTo>
                  <a:cubicBezTo>
                    <a:pt x="1920" y="1352"/>
                    <a:pt x="1921" y="1352"/>
                    <a:pt x="1921" y="1352"/>
                  </a:cubicBezTo>
                  <a:cubicBezTo>
                    <a:pt x="1921" y="1352"/>
                    <a:pt x="1921" y="1352"/>
                    <a:pt x="1922" y="1351"/>
                  </a:cubicBezTo>
                  <a:lnTo>
                    <a:pt x="1922" y="1351"/>
                  </a:lnTo>
                  <a:lnTo>
                    <a:pt x="1923" y="1351"/>
                  </a:lnTo>
                  <a:cubicBezTo>
                    <a:pt x="1923" y="1350"/>
                    <a:pt x="1923" y="1350"/>
                    <a:pt x="1923" y="1350"/>
                  </a:cubicBezTo>
                  <a:cubicBezTo>
                    <a:pt x="1923" y="1350"/>
                    <a:pt x="1923" y="1350"/>
                    <a:pt x="1924" y="1350"/>
                  </a:cubicBezTo>
                  <a:lnTo>
                    <a:pt x="1924" y="1350"/>
                  </a:lnTo>
                  <a:lnTo>
                    <a:pt x="1924" y="1350"/>
                  </a:lnTo>
                  <a:lnTo>
                    <a:pt x="1925" y="1350"/>
                  </a:lnTo>
                  <a:cubicBezTo>
                    <a:pt x="1927" y="1349"/>
                    <a:pt x="1933" y="1349"/>
                    <a:pt x="1943" y="1350"/>
                  </a:cubicBezTo>
                  <a:cubicBezTo>
                    <a:pt x="1952" y="1350"/>
                    <a:pt x="1965" y="1351"/>
                    <a:pt x="1977" y="1351"/>
                  </a:cubicBezTo>
                  <a:cubicBezTo>
                    <a:pt x="1982" y="1351"/>
                    <a:pt x="1986" y="1351"/>
                    <a:pt x="1990" y="1351"/>
                  </a:cubicBezTo>
                  <a:cubicBezTo>
                    <a:pt x="1993" y="1351"/>
                    <a:pt x="1996" y="1350"/>
                    <a:pt x="1999" y="1350"/>
                  </a:cubicBezTo>
                  <a:cubicBezTo>
                    <a:pt x="2018" y="1348"/>
                    <a:pt x="2021" y="1344"/>
                    <a:pt x="2022" y="1342"/>
                  </a:cubicBezTo>
                  <a:cubicBezTo>
                    <a:pt x="2025" y="1333"/>
                    <a:pt x="1999" y="1308"/>
                    <a:pt x="1986" y="1297"/>
                  </a:cubicBezTo>
                  <a:cubicBezTo>
                    <a:pt x="1970" y="1282"/>
                    <a:pt x="1965" y="1277"/>
                    <a:pt x="1965" y="1271"/>
                  </a:cubicBezTo>
                  <a:lnTo>
                    <a:pt x="1965" y="1268"/>
                  </a:lnTo>
                  <a:lnTo>
                    <a:pt x="1969" y="1265"/>
                  </a:lnTo>
                  <a:cubicBezTo>
                    <a:pt x="1970" y="1264"/>
                    <a:pt x="1973" y="1252"/>
                    <a:pt x="1975" y="1245"/>
                  </a:cubicBezTo>
                  <a:cubicBezTo>
                    <a:pt x="1980" y="1226"/>
                    <a:pt x="1984" y="1207"/>
                    <a:pt x="1996" y="1207"/>
                  </a:cubicBezTo>
                  <a:cubicBezTo>
                    <a:pt x="1999" y="1207"/>
                    <a:pt x="2007" y="1208"/>
                    <a:pt x="2017" y="1208"/>
                  </a:cubicBezTo>
                  <a:cubicBezTo>
                    <a:pt x="2033" y="1208"/>
                    <a:pt x="2056" y="1209"/>
                    <a:pt x="2077" y="1209"/>
                  </a:cubicBezTo>
                  <a:cubicBezTo>
                    <a:pt x="2078" y="1209"/>
                    <a:pt x="2080" y="1209"/>
                    <a:pt x="2081" y="1209"/>
                  </a:cubicBezTo>
                  <a:cubicBezTo>
                    <a:pt x="2085" y="1209"/>
                    <a:pt x="2090" y="1209"/>
                    <a:pt x="2094" y="1209"/>
                  </a:cubicBezTo>
                  <a:cubicBezTo>
                    <a:pt x="2106" y="1209"/>
                    <a:pt x="2117" y="1209"/>
                    <a:pt x="2124" y="1208"/>
                  </a:cubicBezTo>
                  <a:lnTo>
                    <a:pt x="2125" y="1208"/>
                  </a:lnTo>
                  <a:cubicBezTo>
                    <a:pt x="2128" y="1208"/>
                    <a:pt x="2130" y="1208"/>
                    <a:pt x="2131" y="1208"/>
                  </a:cubicBezTo>
                  <a:lnTo>
                    <a:pt x="2131" y="1208"/>
                  </a:lnTo>
                  <a:cubicBezTo>
                    <a:pt x="2131" y="1208"/>
                    <a:pt x="2131" y="1208"/>
                    <a:pt x="2132" y="1208"/>
                  </a:cubicBezTo>
                  <a:lnTo>
                    <a:pt x="2133" y="1208"/>
                  </a:lnTo>
                  <a:lnTo>
                    <a:pt x="2133" y="1208"/>
                  </a:lnTo>
                  <a:cubicBezTo>
                    <a:pt x="2134" y="1207"/>
                    <a:pt x="2138" y="1202"/>
                    <a:pt x="2141" y="1197"/>
                  </a:cubicBezTo>
                  <a:cubicBezTo>
                    <a:pt x="2142" y="1195"/>
                    <a:pt x="2144" y="1193"/>
                    <a:pt x="2145" y="1191"/>
                  </a:cubicBezTo>
                  <a:cubicBezTo>
                    <a:pt x="2147" y="1189"/>
                    <a:pt x="2148" y="1188"/>
                    <a:pt x="2150" y="1186"/>
                  </a:cubicBezTo>
                  <a:cubicBezTo>
                    <a:pt x="2160" y="1173"/>
                    <a:pt x="2171" y="1161"/>
                    <a:pt x="2184" y="1160"/>
                  </a:cubicBezTo>
                  <a:lnTo>
                    <a:pt x="2184" y="1160"/>
                  </a:lnTo>
                  <a:cubicBezTo>
                    <a:pt x="2186" y="1160"/>
                    <a:pt x="2189" y="1161"/>
                    <a:pt x="2192" y="1161"/>
                  </a:cubicBezTo>
                  <a:cubicBezTo>
                    <a:pt x="2193" y="1162"/>
                    <a:pt x="2193" y="1162"/>
                    <a:pt x="2194" y="1163"/>
                  </a:cubicBezTo>
                  <a:cubicBezTo>
                    <a:pt x="2196" y="1163"/>
                    <a:pt x="2198" y="1164"/>
                    <a:pt x="2201" y="1166"/>
                  </a:cubicBezTo>
                  <a:cubicBezTo>
                    <a:pt x="2202" y="1166"/>
                    <a:pt x="2204" y="1168"/>
                    <a:pt x="2205" y="1169"/>
                  </a:cubicBezTo>
                  <a:cubicBezTo>
                    <a:pt x="2207" y="1170"/>
                    <a:pt x="2208" y="1171"/>
                    <a:pt x="2210" y="1172"/>
                  </a:cubicBezTo>
                  <a:cubicBezTo>
                    <a:pt x="2212" y="1174"/>
                    <a:pt x="2215" y="1176"/>
                    <a:pt x="2217" y="1178"/>
                  </a:cubicBezTo>
                  <a:cubicBezTo>
                    <a:pt x="2218" y="1179"/>
                    <a:pt x="2219" y="1179"/>
                    <a:pt x="2219" y="1180"/>
                  </a:cubicBezTo>
                  <a:cubicBezTo>
                    <a:pt x="2237" y="1159"/>
                    <a:pt x="2244" y="1115"/>
                    <a:pt x="2248" y="1084"/>
                  </a:cubicBezTo>
                  <a:cubicBezTo>
                    <a:pt x="2249" y="1068"/>
                    <a:pt x="2249" y="1056"/>
                    <a:pt x="2248" y="1046"/>
                  </a:cubicBezTo>
                  <a:cubicBezTo>
                    <a:pt x="2247" y="1026"/>
                    <a:pt x="2246" y="1012"/>
                    <a:pt x="2263" y="994"/>
                  </a:cubicBezTo>
                  <a:cubicBezTo>
                    <a:pt x="2270" y="986"/>
                    <a:pt x="2278" y="981"/>
                    <a:pt x="2284" y="976"/>
                  </a:cubicBezTo>
                  <a:cubicBezTo>
                    <a:pt x="2299" y="964"/>
                    <a:pt x="2308" y="958"/>
                    <a:pt x="2304" y="937"/>
                  </a:cubicBezTo>
                  <a:cubicBezTo>
                    <a:pt x="2301" y="925"/>
                    <a:pt x="2297" y="925"/>
                    <a:pt x="2293" y="925"/>
                  </a:cubicBezTo>
                  <a:cubicBezTo>
                    <a:pt x="2290" y="925"/>
                    <a:pt x="2285" y="926"/>
                    <a:pt x="2281" y="927"/>
                  </a:cubicBezTo>
                  <a:cubicBezTo>
                    <a:pt x="2275" y="928"/>
                    <a:pt x="2268" y="930"/>
                    <a:pt x="2261" y="930"/>
                  </a:cubicBezTo>
                  <a:cubicBezTo>
                    <a:pt x="2253" y="930"/>
                    <a:pt x="2246" y="928"/>
                    <a:pt x="2240" y="924"/>
                  </a:cubicBezTo>
                  <a:cubicBezTo>
                    <a:pt x="2223" y="913"/>
                    <a:pt x="2206" y="915"/>
                    <a:pt x="2169" y="922"/>
                  </a:cubicBezTo>
                  <a:cubicBezTo>
                    <a:pt x="2157" y="924"/>
                    <a:pt x="2142" y="927"/>
                    <a:pt x="2124" y="930"/>
                  </a:cubicBezTo>
                  <a:cubicBezTo>
                    <a:pt x="2057" y="939"/>
                    <a:pt x="2028" y="965"/>
                    <a:pt x="2031" y="1011"/>
                  </a:cubicBezTo>
                  <a:cubicBezTo>
                    <a:pt x="2033" y="1038"/>
                    <a:pt x="2026" y="1046"/>
                    <a:pt x="2018" y="1054"/>
                  </a:cubicBezTo>
                  <a:cubicBezTo>
                    <a:pt x="2013" y="1059"/>
                    <a:pt x="2008" y="1063"/>
                    <a:pt x="2009" y="1081"/>
                  </a:cubicBezTo>
                  <a:cubicBezTo>
                    <a:pt x="2010" y="1108"/>
                    <a:pt x="1991" y="1120"/>
                    <a:pt x="1976" y="1130"/>
                  </a:cubicBezTo>
                  <a:cubicBezTo>
                    <a:pt x="1964" y="1138"/>
                    <a:pt x="1957" y="1143"/>
                    <a:pt x="1958" y="1150"/>
                  </a:cubicBezTo>
                  <a:cubicBezTo>
                    <a:pt x="1959" y="1155"/>
                    <a:pt x="1958" y="1160"/>
                    <a:pt x="1955" y="1163"/>
                  </a:cubicBezTo>
                  <a:cubicBezTo>
                    <a:pt x="1952" y="1166"/>
                    <a:pt x="1948" y="1168"/>
                    <a:pt x="1943" y="1168"/>
                  </a:cubicBezTo>
                  <a:cubicBezTo>
                    <a:pt x="1925" y="1168"/>
                    <a:pt x="1893" y="1148"/>
                    <a:pt x="1892" y="1147"/>
                  </a:cubicBezTo>
                  <a:cubicBezTo>
                    <a:pt x="1892" y="1147"/>
                    <a:pt x="1891" y="1147"/>
                    <a:pt x="1888" y="1147"/>
                  </a:cubicBezTo>
                  <a:cubicBezTo>
                    <a:pt x="1868" y="1147"/>
                    <a:pt x="1803" y="1164"/>
                    <a:pt x="1761" y="1176"/>
                  </a:cubicBezTo>
                  <a:cubicBezTo>
                    <a:pt x="1739" y="1181"/>
                    <a:pt x="1723" y="1186"/>
                    <a:pt x="1716" y="1187"/>
                  </a:cubicBezTo>
                  <a:cubicBezTo>
                    <a:pt x="1705" y="1189"/>
                    <a:pt x="1691" y="1179"/>
                    <a:pt x="1674" y="1168"/>
                  </a:cubicBezTo>
                  <a:cubicBezTo>
                    <a:pt x="1660" y="1158"/>
                    <a:pt x="1644" y="1146"/>
                    <a:pt x="1631" y="1146"/>
                  </a:cubicBezTo>
                  <a:lnTo>
                    <a:pt x="1627" y="1146"/>
                  </a:lnTo>
                  <a:cubicBezTo>
                    <a:pt x="1591" y="1146"/>
                    <a:pt x="1582" y="1088"/>
                    <a:pt x="1579" y="1063"/>
                  </a:cubicBezTo>
                  <a:cubicBezTo>
                    <a:pt x="1577" y="1043"/>
                    <a:pt x="1555" y="1022"/>
                    <a:pt x="1533" y="1002"/>
                  </a:cubicBezTo>
                  <a:cubicBezTo>
                    <a:pt x="1521" y="990"/>
                    <a:pt x="1508" y="978"/>
                    <a:pt x="1499" y="966"/>
                  </a:cubicBezTo>
                  <a:cubicBezTo>
                    <a:pt x="1473" y="932"/>
                    <a:pt x="1471" y="855"/>
                    <a:pt x="1469" y="814"/>
                  </a:cubicBezTo>
                  <a:lnTo>
                    <a:pt x="1469" y="807"/>
                  </a:lnTo>
                  <a:cubicBezTo>
                    <a:pt x="1467" y="761"/>
                    <a:pt x="1464" y="685"/>
                    <a:pt x="1495" y="600"/>
                  </a:cubicBezTo>
                  <a:cubicBezTo>
                    <a:pt x="1498" y="590"/>
                    <a:pt x="1500" y="581"/>
                    <a:pt x="1501" y="573"/>
                  </a:cubicBezTo>
                  <a:lnTo>
                    <a:pt x="1500" y="573"/>
                  </a:lnTo>
                  <a:cubicBezTo>
                    <a:pt x="1496" y="570"/>
                    <a:pt x="1491" y="568"/>
                    <a:pt x="1488" y="566"/>
                  </a:cubicBezTo>
                  <a:cubicBezTo>
                    <a:pt x="1487" y="566"/>
                    <a:pt x="1487" y="566"/>
                    <a:pt x="1486" y="566"/>
                  </a:cubicBezTo>
                  <a:cubicBezTo>
                    <a:pt x="1483" y="565"/>
                    <a:pt x="1479" y="564"/>
                    <a:pt x="1477" y="564"/>
                  </a:cubicBezTo>
                  <a:lnTo>
                    <a:pt x="1474" y="564"/>
                  </a:lnTo>
                  <a:cubicBezTo>
                    <a:pt x="1457" y="564"/>
                    <a:pt x="1431" y="553"/>
                    <a:pt x="1408" y="543"/>
                  </a:cubicBezTo>
                  <a:cubicBezTo>
                    <a:pt x="1405" y="541"/>
                    <a:pt x="1402" y="540"/>
                    <a:pt x="1399" y="538"/>
                  </a:cubicBezTo>
                  <a:cubicBezTo>
                    <a:pt x="1387" y="533"/>
                    <a:pt x="1372" y="526"/>
                    <a:pt x="1369" y="526"/>
                  </a:cubicBezTo>
                  <a:cubicBezTo>
                    <a:pt x="1357" y="526"/>
                    <a:pt x="1354" y="512"/>
                    <a:pt x="1350" y="499"/>
                  </a:cubicBezTo>
                  <a:cubicBezTo>
                    <a:pt x="1348" y="491"/>
                    <a:pt x="1346" y="482"/>
                    <a:pt x="1342" y="476"/>
                  </a:cubicBezTo>
                  <a:cubicBezTo>
                    <a:pt x="1337" y="468"/>
                    <a:pt x="1335" y="457"/>
                    <a:pt x="1334" y="446"/>
                  </a:cubicBezTo>
                  <a:cubicBezTo>
                    <a:pt x="1333" y="435"/>
                    <a:pt x="1331" y="424"/>
                    <a:pt x="1325" y="420"/>
                  </a:cubicBezTo>
                  <a:cubicBezTo>
                    <a:pt x="1313" y="410"/>
                    <a:pt x="1277" y="376"/>
                    <a:pt x="1258" y="333"/>
                  </a:cubicBezTo>
                  <a:cubicBezTo>
                    <a:pt x="1255" y="327"/>
                    <a:pt x="1253" y="320"/>
                    <a:pt x="1251" y="314"/>
                  </a:cubicBezTo>
                  <a:cubicBezTo>
                    <a:pt x="1237" y="266"/>
                    <a:pt x="1152" y="242"/>
                    <a:pt x="1121" y="240"/>
                  </a:cubicBezTo>
                  <a:lnTo>
                    <a:pt x="1121" y="240"/>
                  </a:lnTo>
                  <a:cubicBezTo>
                    <a:pt x="1104" y="240"/>
                    <a:pt x="1091" y="262"/>
                    <a:pt x="1082" y="281"/>
                  </a:cubicBezTo>
                  <a:cubicBezTo>
                    <a:pt x="1081" y="284"/>
                    <a:pt x="1079" y="286"/>
                    <a:pt x="1078" y="289"/>
                  </a:cubicBezTo>
                  <a:cubicBezTo>
                    <a:pt x="1072" y="302"/>
                    <a:pt x="1068" y="308"/>
                    <a:pt x="1064" y="310"/>
                  </a:cubicBezTo>
                  <a:lnTo>
                    <a:pt x="1063" y="311"/>
                  </a:lnTo>
                  <a:lnTo>
                    <a:pt x="1060" y="311"/>
                  </a:lnTo>
                  <a:cubicBezTo>
                    <a:pt x="1054" y="311"/>
                    <a:pt x="1043" y="306"/>
                    <a:pt x="1028" y="298"/>
                  </a:cubicBezTo>
                  <a:cubicBezTo>
                    <a:pt x="1018" y="292"/>
                    <a:pt x="1007" y="286"/>
                    <a:pt x="995" y="279"/>
                  </a:cubicBezTo>
                  <a:cubicBezTo>
                    <a:pt x="984" y="273"/>
                    <a:pt x="975" y="267"/>
                    <a:pt x="970" y="265"/>
                  </a:cubicBezTo>
                  <a:cubicBezTo>
                    <a:pt x="951" y="255"/>
                    <a:pt x="940" y="235"/>
                    <a:pt x="940" y="211"/>
                  </a:cubicBezTo>
                  <a:cubicBezTo>
                    <a:pt x="940" y="199"/>
                    <a:pt x="926" y="182"/>
                    <a:pt x="913" y="170"/>
                  </a:cubicBezTo>
                  <a:cubicBezTo>
                    <a:pt x="906" y="163"/>
                    <a:pt x="898" y="158"/>
                    <a:pt x="895" y="157"/>
                  </a:cubicBezTo>
                  <a:cubicBezTo>
                    <a:pt x="892" y="156"/>
                    <a:pt x="885" y="150"/>
                    <a:pt x="876" y="143"/>
                  </a:cubicBezTo>
                  <a:cubicBezTo>
                    <a:pt x="873" y="141"/>
                    <a:pt x="870" y="138"/>
                    <a:pt x="867" y="135"/>
                  </a:cubicBezTo>
                  <a:cubicBezTo>
                    <a:pt x="846" y="117"/>
                    <a:pt x="820" y="91"/>
                    <a:pt x="808" y="79"/>
                  </a:cubicBezTo>
                  <a:lnTo>
                    <a:pt x="694" y="79"/>
                  </a:lnTo>
                  <a:lnTo>
                    <a:pt x="668" y="112"/>
                  </a:lnTo>
                  <a:lnTo>
                    <a:pt x="447" y="114"/>
                  </a:lnTo>
                  <a:lnTo>
                    <a:pt x="446" y="113"/>
                  </a:lnTo>
                  <a:cubicBezTo>
                    <a:pt x="445" y="113"/>
                    <a:pt x="280" y="52"/>
                    <a:pt x="250" y="45"/>
                  </a:cubicBezTo>
                  <a:cubicBezTo>
                    <a:pt x="221" y="38"/>
                    <a:pt x="175" y="7"/>
                    <a:pt x="165" y="0"/>
                  </a:cubicBezTo>
                  <a:lnTo>
                    <a:pt x="0" y="22"/>
                  </a:lnTo>
                  <a:cubicBezTo>
                    <a:pt x="9" y="40"/>
                    <a:pt x="21" y="58"/>
                    <a:pt x="36" y="77"/>
                  </a:cubicBezTo>
                  <a:cubicBezTo>
                    <a:pt x="72" y="121"/>
                    <a:pt x="98" y="199"/>
                    <a:pt x="102" y="228"/>
                  </a:cubicBezTo>
                  <a:cubicBezTo>
                    <a:pt x="104" y="247"/>
                    <a:pt x="134" y="264"/>
                    <a:pt x="165" y="283"/>
                  </a:cubicBezTo>
                  <a:cubicBezTo>
                    <a:pt x="175" y="289"/>
                    <a:pt x="184" y="294"/>
                    <a:pt x="194" y="300"/>
                  </a:cubicBezTo>
                  <a:cubicBezTo>
                    <a:pt x="238" y="329"/>
                    <a:pt x="240" y="389"/>
                    <a:pt x="233" y="409"/>
                  </a:cubicBezTo>
                  <a:cubicBezTo>
                    <a:pt x="231" y="415"/>
                    <a:pt x="226" y="418"/>
                    <a:pt x="216" y="418"/>
                  </a:cubicBezTo>
                  <a:cubicBezTo>
                    <a:pt x="210" y="418"/>
                    <a:pt x="203" y="417"/>
                    <a:pt x="195" y="415"/>
                  </a:cubicBezTo>
                  <a:cubicBezTo>
                    <a:pt x="189" y="414"/>
                    <a:pt x="182" y="413"/>
                    <a:pt x="177" y="413"/>
                  </a:cubicBezTo>
                  <a:cubicBezTo>
                    <a:pt x="173" y="413"/>
                    <a:pt x="172" y="414"/>
                    <a:pt x="172" y="414"/>
                  </a:cubicBezTo>
                  <a:cubicBezTo>
                    <a:pt x="173" y="414"/>
                    <a:pt x="175" y="420"/>
                    <a:pt x="186" y="432"/>
                  </a:cubicBezTo>
                  <a:cubicBezTo>
                    <a:pt x="208" y="454"/>
                    <a:pt x="246" y="479"/>
                    <a:pt x="261" y="477"/>
                  </a:cubicBezTo>
                  <a:cubicBezTo>
                    <a:pt x="287" y="474"/>
                    <a:pt x="302" y="488"/>
                    <a:pt x="332" y="514"/>
                  </a:cubicBezTo>
                  <a:cubicBezTo>
                    <a:pt x="337" y="519"/>
                    <a:pt x="342" y="524"/>
                    <a:pt x="348" y="529"/>
                  </a:cubicBezTo>
                  <a:cubicBezTo>
                    <a:pt x="372" y="550"/>
                    <a:pt x="385" y="576"/>
                    <a:pt x="384" y="600"/>
                  </a:cubicBezTo>
                  <a:cubicBezTo>
                    <a:pt x="384" y="614"/>
                    <a:pt x="379" y="626"/>
                    <a:pt x="370" y="633"/>
                  </a:cubicBezTo>
                  <a:cubicBezTo>
                    <a:pt x="369" y="634"/>
                    <a:pt x="369" y="635"/>
                    <a:pt x="369" y="635"/>
                  </a:cubicBezTo>
                  <a:cubicBezTo>
                    <a:pt x="370" y="645"/>
                    <a:pt x="405" y="666"/>
                    <a:pt x="435" y="686"/>
                  </a:cubicBezTo>
                  <a:cubicBezTo>
                    <a:pt x="443" y="691"/>
                    <a:pt x="450" y="696"/>
                    <a:pt x="458" y="701"/>
                  </a:cubicBezTo>
                  <a:cubicBezTo>
                    <a:pt x="524" y="744"/>
                    <a:pt x="540" y="796"/>
                    <a:pt x="541" y="802"/>
                  </a:cubicBezTo>
                  <a:cubicBezTo>
                    <a:pt x="542" y="806"/>
                    <a:pt x="544" y="806"/>
                    <a:pt x="544" y="806"/>
                  </a:cubicBezTo>
                  <a:cubicBezTo>
                    <a:pt x="550" y="806"/>
                    <a:pt x="562" y="795"/>
                    <a:pt x="567" y="778"/>
                  </a:cubicBezTo>
                  <a:cubicBezTo>
                    <a:pt x="571" y="767"/>
                    <a:pt x="567" y="761"/>
                    <a:pt x="561" y="752"/>
                  </a:cubicBezTo>
                  <a:cubicBezTo>
                    <a:pt x="556" y="744"/>
                    <a:pt x="550" y="734"/>
                    <a:pt x="550" y="719"/>
                  </a:cubicBezTo>
                  <a:cubicBezTo>
                    <a:pt x="550" y="703"/>
                    <a:pt x="531" y="701"/>
                    <a:pt x="507" y="699"/>
                  </a:cubicBezTo>
                  <a:cubicBezTo>
                    <a:pt x="501" y="699"/>
                    <a:pt x="495" y="699"/>
                    <a:pt x="491" y="698"/>
                  </a:cubicBezTo>
                  <a:cubicBezTo>
                    <a:pt x="476" y="695"/>
                    <a:pt x="476" y="679"/>
                    <a:pt x="476" y="665"/>
                  </a:cubicBezTo>
                  <a:cubicBezTo>
                    <a:pt x="477" y="653"/>
                    <a:pt x="477" y="637"/>
                    <a:pt x="469" y="629"/>
                  </a:cubicBezTo>
                  <a:cubicBezTo>
                    <a:pt x="448" y="608"/>
                    <a:pt x="429" y="559"/>
                    <a:pt x="418" y="518"/>
                  </a:cubicBezTo>
                  <a:cubicBezTo>
                    <a:pt x="413" y="499"/>
                    <a:pt x="395" y="479"/>
                    <a:pt x="376" y="458"/>
                  </a:cubicBezTo>
                  <a:cubicBezTo>
                    <a:pt x="360" y="441"/>
                    <a:pt x="344" y="423"/>
                    <a:pt x="334" y="405"/>
                  </a:cubicBezTo>
                  <a:cubicBezTo>
                    <a:pt x="313" y="365"/>
                    <a:pt x="290" y="334"/>
                    <a:pt x="275" y="324"/>
                  </a:cubicBezTo>
                  <a:cubicBezTo>
                    <a:pt x="272" y="321"/>
                    <a:pt x="269" y="318"/>
                    <a:pt x="269" y="315"/>
                  </a:cubicBezTo>
                  <a:cubicBezTo>
                    <a:pt x="268" y="308"/>
                    <a:pt x="273" y="303"/>
                    <a:pt x="277" y="297"/>
                  </a:cubicBezTo>
                  <a:cubicBezTo>
                    <a:pt x="284" y="288"/>
                    <a:pt x="285" y="286"/>
                    <a:pt x="282" y="282"/>
                  </a:cubicBezTo>
                  <a:cubicBezTo>
                    <a:pt x="275" y="274"/>
                    <a:pt x="266" y="272"/>
                    <a:pt x="253" y="268"/>
                  </a:cubicBezTo>
                  <a:cubicBezTo>
                    <a:pt x="245" y="266"/>
                    <a:pt x="236" y="263"/>
                    <a:pt x="225" y="258"/>
                  </a:cubicBezTo>
                  <a:cubicBezTo>
                    <a:pt x="196" y="245"/>
                    <a:pt x="179" y="222"/>
                    <a:pt x="179" y="194"/>
                  </a:cubicBezTo>
                  <a:cubicBezTo>
                    <a:pt x="179" y="168"/>
                    <a:pt x="163" y="104"/>
                    <a:pt x="154" y="82"/>
                  </a:cubicBezTo>
                  <a:cubicBezTo>
                    <a:pt x="152" y="75"/>
                    <a:pt x="152" y="69"/>
                    <a:pt x="155" y="64"/>
                  </a:cubicBezTo>
                  <a:cubicBezTo>
                    <a:pt x="162" y="55"/>
                    <a:pt x="183" y="58"/>
                    <a:pt x="192" y="68"/>
                  </a:cubicBezTo>
                  <a:lnTo>
                    <a:pt x="194" y="71"/>
                  </a:lnTo>
                  <a:cubicBezTo>
                    <a:pt x="198" y="76"/>
                    <a:pt x="203" y="82"/>
                    <a:pt x="207" y="82"/>
                  </a:cubicBezTo>
                  <a:cubicBezTo>
                    <a:pt x="208" y="82"/>
                    <a:pt x="210" y="81"/>
                    <a:pt x="211" y="80"/>
                  </a:cubicBezTo>
                  <a:cubicBezTo>
                    <a:pt x="215" y="78"/>
                    <a:pt x="220" y="77"/>
                    <a:pt x="226" y="77"/>
                  </a:cubicBezTo>
                  <a:cubicBezTo>
                    <a:pt x="240" y="77"/>
                    <a:pt x="254" y="86"/>
                    <a:pt x="260" y="100"/>
                  </a:cubicBezTo>
                  <a:cubicBezTo>
                    <a:pt x="262" y="103"/>
                    <a:pt x="264" y="106"/>
                    <a:pt x="272" y="106"/>
                  </a:cubicBezTo>
                  <a:cubicBezTo>
                    <a:pt x="276" y="106"/>
                    <a:pt x="279" y="105"/>
                    <a:pt x="283" y="105"/>
                  </a:cubicBezTo>
                  <a:cubicBezTo>
                    <a:pt x="293" y="104"/>
                    <a:pt x="303" y="104"/>
                    <a:pt x="309" y="107"/>
                  </a:cubicBezTo>
                  <a:cubicBezTo>
                    <a:pt x="318" y="113"/>
                    <a:pt x="313" y="121"/>
                    <a:pt x="311" y="126"/>
                  </a:cubicBezTo>
                  <a:cubicBezTo>
                    <a:pt x="306" y="136"/>
                    <a:pt x="296" y="156"/>
                    <a:pt x="324" y="206"/>
                  </a:cubicBezTo>
                  <a:cubicBezTo>
                    <a:pt x="351" y="253"/>
                    <a:pt x="353" y="258"/>
                    <a:pt x="345" y="269"/>
                  </a:cubicBezTo>
                  <a:cubicBezTo>
                    <a:pt x="342" y="272"/>
                    <a:pt x="339" y="277"/>
                    <a:pt x="339" y="295"/>
                  </a:cubicBezTo>
                  <a:cubicBezTo>
                    <a:pt x="339" y="312"/>
                    <a:pt x="342" y="322"/>
                    <a:pt x="347" y="322"/>
                  </a:cubicBezTo>
                  <a:cubicBezTo>
                    <a:pt x="351" y="322"/>
                    <a:pt x="357" y="318"/>
                    <a:pt x="364" y="311"/>
                  </a:cubicBezTo>
                  <a:cubicBezTo>
                    <a:pt x="374" y="301"/>
                    <a:pt x="392" y="312"/>
                    <a:pt x="427" y="356"/>
                  </a:cubicBezTo>
                  <a:cubicBezTo>
                    <a:pt x="437" y="369"/>
                    <a:pt x="454" y="376"/>
                    <a:pt x="467" y="381"/>
                  </a:cubicBezTo>
                  <a:cubicBezTo>
                    <a:pt x="481" y="387"/>
                    <a:pt x="493" y="392"/>
                    <a:pt x="493" y="404"/>
                  </a:cubicBezTo>
                  <a:cubicBezTo>
                    <a:pt x="493" y="414"/>
                    <a:pt x="498" y="444"/>
                    <a:pt x="525" y="448"/>
                  </a:cubicBezTo>
                  <a:cubicBezTo>
                    <a:pt x="543" y="452"/>
                    <a:pt x="553" y="464"/>
                    <a:pt x="561" y="475"/>
                  </a:cubicBezTo>
                  <a:cubicBezTo>
                    <a:pt x="567" y="482"/>
                    <a:pt x="571" y="488"/>
                    <a:pt x="577" y="489"/>
                  </a:cubicBezTo>
                  <a:cubicBezTo>
                    <a:pt x="586" y="491"/>
                    <a:pt x="593" y="495"/>
                    <a:pt x="596" y="503"/>
                  </a:cubicBezTo>
                  <a:cubicBezTo>
                    <a:pt x="602" y="513"/>
                    <a:pt x="601" y="528"/>
                    <a:pt x="594" y="543"/>
                  </a:cubicBezTo>
                  <a:cubicBezTo>
                    <a:pt x="590" y="551"/>
                    <a:pt x="590" y="557"/>
                    <a:pt x="592" y="563"/>
                  </a:cubicBezTo>
                  <a:cubicBezTo>
                    <a:pt x="596" y="574"/>
                    <a:pt x="611" y="584"/>
                    <a:pt x="638" y="594"/>
                  </a:cubicBezTo>
                  <a:cubicBezTo>
                    <a:pt x="667" y="606"/>
                    <a:pt x="672" y="612"/>
                    <a:pt x="679" y="624"/>
                  </a:cubicBezTo>
                  <a:cubicBezTo>
                    <a:pt x="683" y="631"/>
                    <a:pt x="688" y="639"/>
                    <a:pt x="702" y="653"/>
                  </a:cubicBezTo>
                  <a:cubicBezTo>
                    <a:pt x="739" y="687"/>
                    <a:pt x="845" y="803"/>
                    <a:pt x="867" y="836"/>
                  </a:cubicBezTo>
                  <a:cubicBezTo>
                    <a:pt x="886" y="863"/>
                    <a:pt x="894" y="887"/>
                    <a:pt x="901" y="908"/>
                  </a:cubicBezTo>
                  <a:cubicBezTo>
                    <a:pt x="902" y="912"/>
                    <a:pt x="904" y="916"/>
                    <a:pt x="905" y="920"/>
                  </a:cubicBezTo>
                  <a:cubicBezTo>
                    <a:pt x="910" y="934"/>
                    <a:pt x="906" y="944"/>
                    <a:pt x="902" y="952"/>
                  </a:cubicBezTo>
                  <a:cubicBezTo>
                    <a:pt x="898" y="962"/>
                    <a:pt x="896" y="967"/>
                    <a:pt x="901" y="975"/>
                  </a:cubicBezTo>
                  <a:cubicBezTo>
                    <a:pt x="905" y="980"/>
                    <a:pt x="906" y="985"/>
                    <a:pt x="904" y="989"/>
                  </a:cubicBezTo>
                  <a:cubicBezTo>
                    <a:pt x="902" y="996"/>
                    <a:pt x="894" y="998"/>
                    <a:pt x="888" y="1000"/>
                  </a:cubicBezTo>
                  <a:cubicBezTo>
                    <a:pt x="883" y="1001"/>
                    <a:pt x="878" y="1003"/>
                    <a:pt x="878" y="1004"/>
                  </a:cubicBezTo>
                  <a:cubicBezTo>
                    <a:pt x="880" y="1021"/>
                    <a:pt x="903" y="1091"/>
                    <a:pt x="934" y="1094"/>
                  </a:cubicBezTo>
                  <a:cubicBezTo>
                    <a:pt x="966" y="1097"/>
                    <a:pt x="999" y="1126"/>
                    <a:pt x="1028" y="1152"/>
                  </a:cubicBezTo>
                  <a:cubicBezTo>
                    <a:pt x="1035" y="1159"/>
                    <a:pt x="1041" y="1165"/>
                    <a:pt x="1047" y="1170"/>
                  </a:cubicBezTo>
                  <a:cubicBezTo>
                    <a:pt x="1064" y="1184"/>
                    <a:pt x="1087" y="1188"/>
                    <a:pt x="1113" y="1193"/>
                  </a:cubicBezTo>
                  <a:cubicBezTo>
                    <a:pt x="1130" y="1196"/>
                    <a:pt x="1149" y="1199"/>
                    <a:pt x="1167" y="1206"/>
                  </a:cubicBezTo>
                  <a:cubicBezTo>
                    <a:pt x="1187" y="1213"/>
                    <a:pt x="1205" y="1225"/>
                    <a:pt x="1225" y="1237"/>
                  </a:cubicBezTo>
                  <a:cubicBezTo>
                    <a:pt x="1252" y="1254"/>
                    <a:pt x="1280" y="1271"/>
                    <a:pt x="1318" y="1282"/>
                  </a:cubicBezTo>
                  <a:cubicBezTo>
                    <a:pt x="1381" y="1300"/>
                    <a:pt x="1446" y="1328"/>
                    <a:pt x="1492" y="1357"/>
                  </a:cubicBezTo>
                  <a:cubicBezTo>
                    <a:pt x="1507" y="1367"/>
                    <a:pt x="1524" y="1372"/>
                    <a:pt x="1545" y="1372"/>
                  </a:cubicBezTo>
                  <a:cubicBezTo>
                    <a:pt x="1570" y="1372"/>
                    <a:pt x="1600" y="1365"/>
                    <a:pt x="1640" y="1348"/>
                  </a:cubicBezTo>
                  <a:cubicBezTo>
                    <a:pt x="1656" y="1342"/>
                    <a:pt x="1671" y="1339"/>
                    <a:pt x="1687" y="1339"/>
                  </a:cubicBezTo>
                  <a:cubicBezTo>
                    <a:pt x="1718" y="1339"/>
                    <a:pt x="1745" y="1351"/>
                    <a:pt x="1767" y="1361"/>
                  </a:cubicBezTo>
                  <a:cubicBezTo>
                    <a:pt x="1773" y="1364"/>
                    <a:pt x="1778" y="1366"/>
                    <a:pt x="1784" y="1369"/>
                  </a:cubicBezTo>
                  <a:cubicBezTo>
                    <a:pt x="1800" y="1375"/>
                    <a:pt x="1831" y="1401"/>
                    <a:pt x="1863" y="1429"/>
                  </a:cubicBezTo>
                  <a:cubicBezTo>
                    <a:pt x="1866" y="1424"/>
                    <a:pt x="1869" y="1420"/>
                    <a:pt x="1872" y="1416"/>
                  </a:cubicBezTo>
                  <a:cubicBezTo>
                    <a:pt x="1872" y="1415"/>
                    <a:pt x="1872" y="1415"/>
                    <a:pt x="1873" y="14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3" name="Freeform 144">
              <a:extLst>
                <a:ext uri="{FF2B5EF4-FFF2-40B4-BE49-F238E27FC236}">
                  <a16:creationId xmlns:a16="http://schemas.microsoft.com/office/drawing/2014/main" id="{B3ED21F9-B373-4F26-957A-B4B34FC49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2798" y="3671391"/>
              <a:ext cx="1879" cy="1879"/>
            </a:xfrm>
            <a:custGeom>
              <a:avLst/>
              <a:gdLst>
                <a:gd name="T0" fmla="*/ 1 w 6"/>
                <a:gd name="T1" fmla="*/ 4 h 5"/>
                <a:gd name="T2" fmla="*/ 5 w 6"/>
                <a:gd name="T3" fmla="*/ 1 h 5"/>
                <a:gd name="T4" fmla="*/ 5 w 6"/>
                <a:gd name="T5" fmla="*/ 0 h 5"/>
                <a:gd name="T6" fmla="*/ 5 w 6"/>
                <a:gd name="T7" fmla="*/ 0 h 5"/>
                <a:gd name="T8" fmla="*/ 0 w 6"/>
                <a:gd name="T9" fmla="*/ 4 h 5"/>
                <a:gd name="T10" fmla="*/ 1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1" y="4"/>
                  </a:moveTo>
                  <a:lnTo>
                    <a:pt x="5" y="1"/>
                  </a:lnTo>
                  <a:cubicBezTo>
                    <a:pt x="5" y="0"/>
                    <a:pt x="5" y="0"/>
                    <a:pt x="5" y="0"/>
                  </a:cubicBezTo>
                  <a:lnTo>
                    <a:pt x="5" y="0"/>
                  </a:lnTo>
                  <a:cubicBezTo>
                    <a:pt x="3" y="2"/>
                    <a:pt x="2" y="3"/>
                    <a:pt x="0" y="4"/>
                  </a:cubicBezTo>
                  <a:lnTo>
                    <a:pt x="1" y="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4" name="Freeform 145">
              <a:extLst>
                <a:ext uri="{FF2B5EF4-FFF2-40B4-BE49-F238E27FC236}">
                  <a16:creationId xmlns:a16="http://schemas.microsoft.com/office/drawing/2014/main" id="{9B76D7C2-55B0-47C3-96F0-931A396E4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154" y="3404573"/>
              <a:ext cx="1879" cy="1879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cubicBezTo>
                    <a:pt x="0" y="2"/>
                    <a:pt x="0" y="3"/>
                    <a:pt x="0" y="4"/>
                  </a:cubicBez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5" name="Freeform 146">
              <a:extLst>
                <a:ext uri="{FF2B5EF4-FFF2-40B4-BE49-F238E27FC236}">
                  <a16:creationId xmlns:a16="http://schemas.microsoft.com/office/drawing/2014/main" id="{D5681C67-023F-473D-A969-BBEA15B2A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0133" y="3167820"/>
              <a:ext cx="1879" cy="3758"/>
            </a:xfrm>
            <a:custGeom>
              <a:avLst/>
              <a:gdLst>
                <a:gd name="T0" fmla="*/ 1 w 5"/>
                <a:gd name="T1" fmla="*/ 0 h 8"/>
                <a:gd name="T2" fmla="*/ 0 w 5"/>
                <a:gd name="T3" fmla="*/ 0 h 8"/>
                <a:gd name="T4" fmla="*/ 4 w 5"/>
                <a:gd name="T5" fmla="*/ 7 h 8"/>
                <a:gd name="T6" fmla="*/ 4 w 5"/>
                <a:gd name="T7" fmla="*/ 7 h 8"/>
                <a:gd name="T8" fmla="*/ 4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0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cubicBezTo>
                    <a:pt x="2" y="5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6" name="Freeform 147">
              <a:extLst>
                <a:ext uri="{FF2B5EF4-FFF2-40B4-BE49-F238E27FC236}">
                  <a16:creationId xmlns:a16="http://schemas.microsoft.com/office/drawing/2014/main" id="{82240F92-DD9C-4A0A-9277-7F586C580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234" y="3682663"/>
              <a:ext cx="127772" cy="129652"/>
            </a:xfrm>
            <a:custGeom>
              <a:avLst/>
              <a:gdLst>
                <a:gd name="T0" fmla="*/ 238 w 302"/>
                <a:gd name="T1" fmla="*/ 260 h 304"/>
                <a:gd name="T2" fmla="*/ 245 w 302"/>
                <a:gd name="T3" fmla="*/ 247 h 304"/>
                <a:gd name="T4" fmla="*/ 273 w 302"/>
                <a:gd name="T5" fmla="*/ 200 h 304"/>
                <a:gd name="T6" fmla="*/ 301 w 302"/>
                <a:gd name="T7" fmla="*/ 174 h 304"/>
                <a:gd name="T8" fmla="*/ 285 w 302"/>
                <a:gd name="T9" fmla="*/ 168 h 304"/>
                <a:gd name="T10" fmla="*/ 281 w 302"/>
                <a:gd name="T11" fmla="*/ 151 h 304"/>
                <a:gd name="T12" fmla="*/ 243 w 302"/>
                <a:gd name="T13" fmla="*/ 156 h 304"/>
                <a:gd name="T14" fmla="*/ 247 w 302"/>
                <a:gd name="T15" fmla="*/ 2 h 304"/>
                <a:gd name="T16" fmla="*/ 146 w 302"/>
                <a:gd name="T17" fmla="*/ 1 h 304"/>
                <a:gd name="T18" fmla="*/ 125 w 302"/>
                <a:gd name="T19" fmla="*/ 0 h 304"/>
                <a:gd name="T20" fmla="*/ 123 w 302"/>
                <a:gd name="T21" fmla="*/ 4 h 304"/>
                <a:gd name="T22" fmla="*/ 115 w 302"/>
                <a:gd name="T23" fmla="*/ 29 h 304"/>
                <a:gd name="T24" fmla="*/ 109 w 302"/>
                <a:gd name="T25" fmla="*/ 49 h 304"/>
                <a:gd name="T26" fmla="*/ 107 w 302"/>
                <a:gd name="T27" fmla="*/ 53 h 304"/>
                <a:gd name="T28" fmla="*/ 123 w 302"/>
                <a:gd name="T29" fmla="*/ 69 h 304"/>
                <a:gd name="T30" fmla="*/ 162 w 302"/>
                <a:gd name="T31" fmla="*/ 127 h 304"/>
                <a:gd name="T32" fmla="*/ 106 w 302"/>
                <a:gd name="T33" fmla="*/ 144 h 304"/>
                <a:gd name="T34" fmla="*/ 71 w 302"/>
                <a:gd name="T35" fmla="*/ 143 h 304"/>
                <a:gd name="T36" fmla="*/ 57 w 302"/>
                <a:gd name="T37" fmla="*/ 142 h 304"/>
                <a:gd name="T38" fmla="*/ 0 w 302"/>
                <a:gd name="T39" fmla="*/ 218 h 304"/>
                <a:gd name="T40" fmla="*/ 16 w 302"/>
                <a:gd name="T41" fmla="*/ 232 h 304"/>
                <a:gd name="T42" fmla="*/ 79 w 302"/>
                <a:gd name="T43" fmla="*/ 285 h 304"/>
                <a:gd name="T44" fmla="*/ 133 w 302"/>
                <a:gd name="T45" fmla="*/ 294 h 304"/>
                <a:gd name="T46" fmla="*/ 145 w 302"/>
                <a:gd name="T47" fmla="*/ 294 h 304"/>
                <a:gd name="T48" fmla="*/ 185 w 302"/>
                <a:gd name="T49" fmla="*/ 303 h 304"/>
                <a:gd name="T50" fmla="*/ 238 w 302"/>
                <a:gd name="T51" fmla="*/ 26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2" h="304">
                  <a:moveTo>
                    <a:pt x="238" y="260"/>
                  </a:moveTo>
                  <a:cubicBezTo>
                    <a:pt x="241" y="259"/>
                    <a:pt x="242" y="256"/>
                    <a:pt x="245" y="247"/>
                  </a:cubicBezTo>
                  <a:cubicBezTo>
                    <a:pt x="248" y="235"/>
                    <a:pt x="252" y="218"/>
                    <a:pt x="273" y="200"/>
                  </a:cubicBezTo>
                  <a:cubicBezTo>
                    <a:pt x="282" y="193"/>
                    <a:pt x="292" y="184"/>
                    <a:pt x="301" y="174"/>
                  </a:cubicBezTo>
                  <a:cubicBezTo>
                    <a:pt x="293" y="174"/>
                    <a:pt x="288" y="171"/>
                    <a:pt x="285" y="168"/>
                  </a:cubicBezTo>
                  <a:cubicBezTo>
                    <a:pt x="282" y="164"/>
                    <a:pt x="280" y="158"/>
                    <a:pt x="281" y="151"/>
                  </a:cubicBezTo>
                  <a:lnTo>
                    <a:pt x="243" y="156"/>
                  </a:lnTo>
                  <a:lnTo>
                    <a:pt x="247" y="2"/>
                  </a:lnTo>
                  <a:cubicBezTo>
                    <a:pt x="222" y="2"/>
                    <a:pt x="174" y="1"/>
                    <a:pt x="146" y="1"/>
                  </a:cubicBezTo>
                  <a:cubicBezTo>
                    <a:pt x="136" y="0"/>
                    <a:pt x="128" y="0"/>
                    <a:pt x="125" y="0"/>
                  </a:cubicBezTo>
                  <a:cubicBezTo>
                    <a:pt x="124" y="1"/>
                    <a:pt x="123" y="2"/>
                    <a:pt x="123" y="4"/>
                  </a:cubicBezTo>
                  <a:cubicBezTo>
                    <a:pt x="120" y="11"/>
                    <a:pt x="117" y="22"/>
                    <a:pt x="115" y="29"/>
                  </a:cubicBezTo>
                  <a:cubicBezTo>
                    <a:pt x="113" y="38"/>
                    <a:pt x="111" y="45"/>
                    <a:pt x="109" y="49"/>
                  </a:cubicBezTo>
                  <a:cubicBezTo>
                    <a:pt x="109" y="51"/>
                    <a:pt x="108" y="52"/>
                    <a:pt x="107" y="53"/>
                  </a:cubicBezTo>
                  <a:cubicBezTo>
                    <a:pt x="110" y="57"/>
                    <a:pt x="117" y="63"/>
                    <a:pt x="123" y="69"/>
                  </a:cubicBezTo>
                  <a:cubicBezTo>
                    <a:pt x="144" y="88"/>
                    <a:pt x="168" y="111"/>
                    <a:pt x="162" y="127"/>
                  </a:cubicBezTo>
                  <a:cubicBezTo>
                    <a:pt x="157" y="139"/>
                    <a:pt x="140" y="144"/>
                    <a:pt x="106" y="144"/>
                  </a:cubicBezTo>
                  <a:cubicBezTo>
                    <a:pt x="93" y="144"/>
                    <a:pt x="81" y="143"/>
                    <a:pt x="71" y="143"/>
                  </a:cubicBezTo>
                  <a:cubicBezTo>
                    <a:pt x="65" y="142"/>
                    <a:pt x="60" y="142"/>
                    <a:pt x="57" y="142"/>
                  </a:cubicBezTo>
                  <a:cubicBezTo>
                    <a:pt x="52" y="147"/>
                    <a:pt x="31" y="174"/>
                    <a:pt x="0" y="218"/>
                  </a:cubicBezTo>
                  <a:lnTo>
                    <a:pt x="16" y="232"/>
                  </a:lnTo>
                  <a:cubicBezTo>
                    <a:pt x="42" y="255"/>
                    <a:pt x="67" y="277"/>
                    <a:pt x="79" y="285"/>
                  </a:cubicBezTo>
                  <a:cubicBezTo>
                    <a:pt x="95" y="295"/>
                    <a:pt x="115" y="294"/>
                    <a:pt x="133" y="294"/>
                  </a:cubicBezTo>
                  <a:cubicBezTo>
                    <a:pt x="137" y="294"/>
                    <a:pt x="141" y="294"/>
                    <a:pt x="145" y="294"/>
                  </a:cubicBezTo>
                  <a:cubicBezTo>
                    <a:pt x="160" y="294"/>
                    <a:pt x="174" y="295"/>
                    <a:pt x="185" y="303"/>
                  </a:cubicBezTo>
                  <a:cubicBezTo>
                    <a:pt x="222" y="268"/>
                    <a:pt x="233" y="261"/>
                    <a:pt x="238" y="2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7" name="Freeform 149">
              <a:extLst>
                <a:ext uri="{FF2B5EF4-FFF2-40B4-BE49-F238E27FC236}">
                  <a16:creationId xmlns:a16="http://schemas.microsoft.com/office/drawing/2014/main" id="{0128D58D-0AFE-4A81-A64E-EAD47D904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369" y="3601867"/>
              <a:ext cx="88313" cy="71401"/>
            </a:xfrm>
            <a:custGeom>
              <a:avLst/>
              <a:gdLst>
                <a:gd name="T0" fmla="*/ 103 w 208"/>
                <a:gd name="T1" fmla="*/ 129 h 167"/>
                <a:gd name="T2" fmla="*/ 76 w 208"/>
                <a:gd name="T3" fmla="*/ 129 h 167"/>
                <a:gd name="T4" fmla="*/ 49 w 208"/>
                <a:gd name="T5" fmla="*/ 128 h 167"/>
                <a:gd name="T6" fmla="*/ 0 w 208"/>
                <a:gd name="T7" fmla="*/ 139 h 167"/>
                <a:gd name="T8" fmla="*/ 1 w 208"/>
                <a:gd name="T9" fmla="*/ 143 h 167"/>
                <a:gd name="T10" fmla="*/ 56 w 208"/>
                <a:gd name="T11" fmla="*/ 161 h 167"/>
                <a:gd name="T12" fmla="*/ 91 w 208"/>
                <a:gd name="T13" fmla="*/ 155 h 167"/>
                <a:gd name="T14" fmla="*/ 131 w 208"/>
                <a:gd name="T15" fmla="*/ 148 h 167"/>
                <a:gd name="T16" fmla="*/ 194 w 208"/>
                <a:gd name="T17" fmla="*/ 166 h 167"/>
                <a:gd name="T18" fmla="*/ 194 w 208"/>
                <a:gd name="T19" fmla="*/ 161 h 167"/>
                <a:gd name="T20" fmla="*/ 195 w 208"/>
                <a:gd name="T21" fmla="*/ 151 h 167"/>
                <a:gd name="T22" fmla="*/ 195 w 208"/>
                <a:gd name="T23" fmla="*/ 142 h 167"/>
                <a:gd name="T24" fmla="*/ 196 w 208"/>
                <a:gd name="T25" fmla="*/ 132 h 167"/>
                <a:gd name="T26" fmla="*/ 197 w 208"/>
                <a:gd name="T27" fmla="*/ 122 h 167"/>
                <a:gd name="T28" fmla="*/ 198 w 208"/>
                <a:gd name="T29" fmla="*/ 113 h 167"/>
                <a:gd name="T30" fmla="*/ 199 w 208"/>
                <a:gd name="T31" fmla="*/ 103 h 167"/>
                <a:gd name="T32" fmla="*/ 200 w 208"/>
                <a:gd name="T33" fmla="*/ 95 h 167"/>
                <a:gd name="T34" fmla="*/ 202 w 208"/>
                <a:gd name="T35" fmla="*/ 77 h 167"/>
                <a:gd name="T36" fmla="*/ 202 w 208"/>
                <a:gd name="T37" fmla="*/ 71 h 167"/>
                <a:gd name="T38" fmla="*/ 204 w 208"/>
                <a:gd name="T39" fmla="*/ 60 h 167"/>
                <a:gd name="T40" fmla="*/ 205 w 208"/>
                <a:gd name="T41" fmla="*/ 52 h 167"/>
                <a:gd name="T42" fmla="*/ 206 w 208"/>
                <a:gd name="T43" fmla="*/ 43 h 167"/>
                <a:gd name="T44" fmla="*/ 207 w 208"/>
                <a:gd name="T45" fmla="*/ 36 h 167"/>
                <a:gd name="T46" fmla="*/ 207 w 208"/>
                <a:gd name="T47" fmla="*/ 31 h 167"/>
                <a:gd name="T48" fmla="*/ 176 w 208"/>
                <a:gd name="T49" fmla="*/ 21 h 167"/>
                <a:gd name="T50" fmla="*/ 96 w 208"/>
                <a:gd name="T51" fmla="*/ 10 h 167"/>
                <a:gd name="T52" fmla="*/ 91 w 208"/>
                <a:gd name="T53" fmla="*/ 18 h 167"/>
                <a:gd name="T54" fmla="*/ 119 w 208"/>
                <a:gd name="T55" fmla="*/ 61 h 167"/>
                <a:gd name="T56" fmla="*/ 150 w 208"/>
                <a:gd name="T57" fmla="*/ 110 h 167"/>
                <a:gd name="T58" fmla="*/ 103 w 208"/>
                <a:gd name="T59" fmla="*/ 12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8" h="167">
                  <a:moveTo>
                    <a:pt x="103" y="129"/>
                  </a:moveTo>
                  <a:cubicBezTo>
                    <a:pt x="94" y="129"/>
                    <a:pt x="85" y="129"/>
                    <a:pt x="76" y="129"/>
                  </a:cubicBezTo>
                  <a:cubicBezTo>
                    <a:pt x="67" y="128"/>
                    <a:pt x="58" y="128"/>
                    <a:pt x="49" y="128"/>
                  </a:cubicBezTo>
                  <a:cubicBezTo>
                    <a:pt x="38" y="128"/>
                    <a:pt x="5" y="128"/>
                    <a:pt x="0" y="139"/>
                  </a:cubicBezTo>
                  <a:cubicBezTo>
                    <a:pt x="0" y="140"/>
                    <a:pt x="0" y="141"/>
                    <a:pt x="1" y="143"/>
                  </a:cubicBezTo>
                  <a:cubicBezTo>
                    <a:pt x="7" y="151"/>
                    <a:pt x="30" y="161"/>
                    <a:pt x="56" y="161"/>
                  </a:cubicBezTo>
                  <a:cubicBezTo>
                    <a:pt x="68" y="161"/>
                    <a:pt x="80" y="159"/>
                    <a:pt x="91" y="155"/>
                  </a:cubicBezTo>
                  <a:cubicBezTo>
                    <a:pt x="104" y="151"/>
                    <a:pt x="118" y="148"/>
                    <a:pt x="131" y="148"/>
                  </a:cubicBezTo>
                  <a:cubicBezTo>
                    <a:pt x="156" y="148"/>
                    <a:pt x="177" y="157"/>
                    <a:pt x="194" y="166"/>
                  </a:cubicBezTo>
                  <a:cubicBezTo>
                    <a:pt x="194" y="164"/>
                    <a:pt x="194" y="162"/>
                    <a:pt x="194" y="161"/>
                  </a:cubicBezTo>
                  <a:cubicBezTo>
                    <a:pt x="194" y="158"/>
                    <a:pt x="194" y="154"/>
                    <a:pt x="195" y="151"/>
                  </a:cubicBezTo>
                  <a:cubicBezTo>
                    <a:pt x="195" y="148"/>
                    <a:pt x="195" y="145"/>
                    <a:pt x="195" y="142"/>
                  </a:cubicBezTo>
                  <a:cubicBezTo>
                    <a:pt x="196" y="139"/>
                    <a:pt x="196" y="135"/>
                    <a:pt x="196" y="132"/>
                  </a:cubicBezTo>
                  <a:cubicBezTo>
                    <a:pt x="197" y="129"/>
                    <a:pt x="197" y="126"/>
                    <a:pt x="197" y="122"/>
                  </a:cubicBezTo>
                  <a:cubicBezTo>
                    <a:pt x="198" y="119"/>
                    <a:pt x="198" y="116"/>
                    <a:pt x="198" y="113"/>
                  </a:cubicBezTo>
                  <a:cubicBezTo>
                    <a:pt x="198" y="110"/>
                    <a:pt x="199" y="106"/>
                    <a:pt x="199" y="103"/>
                  </a:cubicBezTo>
                  <a:cubicBezTo>
                    <a:pt x="199" y="100"/>
                    <a:pt x="200" y="97"/>
                    <a:pt x="200" y="95"/>
                  </a:cubicBezTo>
                  <a:cubicBezTo>
                    <a:pt x="201" y="89"/>
                    <a:pt x="201" y="83"/>
                    <a:pt x="202" y="77"/>
                  </a:cubicBezTo>
                  <a:cubicBezTo>
                    <a:pt x="202" y="75"/>
                    <a:pt x="202" y="73"/>
                    <a:pt x="202" y="71"/>
                  </a:cubicBezTo>
                  <a:cubicBezTo>
                    <a:pt x="203" y="67"/>
                    <a:pt x="203" y="63"/>
                    <a:pt x="204" y="60"/>
                  </a:cubicBezTo>
                  <a:cubicBezTo>
                    <a:pt x="204" y="57"/>
                    <a:pt x="204" y="55"/>
                    <a:pt x="205" y="52"/>
                  </a:cubicBezTo>
                  <a:cubicBezTo>
                    <a:pt x="205" y="49"/>
                    <a:pt x="205" y="46"/>
                    <a:pt x="206" y="43"/>
                  </a:cubicBezTo>
                  <a:cubicBezTo>
                    <a:pt x="206" y="41"/>
                    <a:pt x="206" y="39"/>
                    <a:pt x="207" y="36"/>
                  </a:cubicBezTo>
                  <a:cubicBezTo>
                    <a:pt x="207" y="35"/>
                    <a:pt x="207" y="33"/>
                    <a:pt x="207" y="31"/>
                  </a:cubicBezTo>
                  <a:cubicBezTo>
                    <a:pt x="197" y="28"/>
                    <a:pt x="186" y="24"/>
                    <a:pt x="176" y="21"/>
                  </a:cubicBezTo>
                  <a:cubicBezTo>
                    <a:pt x="144" y="10"/>
                    <a:pt x="110" y="0"/>
                    <a:pt x="96" y="10"/>
                  </a:cubicBezTo>
                  <a:cubicBezTo>
                    <a:pt x="92" y="13"/>
                    <a:pt x="91" y="16"/>
                    <a:pt x="91" y="18"/>
                  </a:cubicBezTo>
                  <a:cubicBezTo>
                    <a:pt x="90" y="29"/>
                    <a:pt x="105" y="46"/>
                    <a:pt x="119" y="61"/>
                  </a:cubicBezTo>
                  <a:cubicBezTo>
                    <a:pt x="135" y="79"/>
                    <a:pt x="150" y="95"/>
                    <a:pt x="150" y="110"/>
                  </a:cubicBezTo>
                  <a:cubicBezTo>
                    <a:pt x="150" y="129"/>
                    <a:pt x="119" y="129"/>
                    <a:pt x="103" y="1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8" name="Freeform 150">
              <a:extLst>
                <a:ext uri="{FF2B5EF4-FFF2-40B4-BE49-F238E27FC236}">
                  <a16:creationId xmlns:a16="http://schemas.microsoft.com/office/drawing/2014/main" id="{FAC55BF4-B937-472C-9113-B2566AE8F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0806" y="3680785"/>
              <a:ext cx="1879" cy="1879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  <a:gd name="T4" fmla="*/ 0 w 3"/>
                <a:gd name="T5" fmla="*/ 0 h 2"/>
                <a:gd name="T6" fmla="*/ 2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lnTo>
                    <a:pt x="2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09" name="Freeform 151">
              <a:extLst>
                <a:ext uri="{FF2B5EF4-FFF2-40B4-BE49-F238E27FC236}">
                  <a16:creationId xmlns:a16="http://schemas.microsoft.com/office/drawing/2014/main" id="{03B4A7CC-9FAF-41B1-8FDC-23AB21EBD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685" y="3616899"/>
              <a:ext cx="105225" cy="62005"/>
            </a:xfrm>
            <a:custGeom>
              <a:avLst/>
              <a:gdLst>
                <a:gd name="T0" fmla="*/ 2 w 249"/>
                <a:gd name="T1" fmla="*/ 139 h 147"/>
                <a:gd name="T2" fmla="*/ 37 w 249"/>
                <a:gd name="T3" fmla="*/ 132 h 147"/>
                <a:gd name="T4" fmla="*/ 93 w 249"/>
                <a:gd name="T5" fmla="*/ 105 h 147"/>
                <a:gd name="T6" fmla="*/ 147 w 249"/>
                <a:gd name="T7" fmla="*/ 98 h 147"/>
                <a:gd name="T8" fmla="*/ 179 w 249"/>
                <a:gd name="T9" fmla="*/ 99 h 147"/>
                <a:gd name="T10" fmla="*/ 206 w 249"/>
                <a:gd name="T11" fmla="*/ 100 h 147"/>
                <a:gd name="T12" fmla="*/ 248 w 249"/>
                <a:gd name="T13" fmla="*/ 80 h 147"/>
                <a:gd name="T14" fmla="*/ 68 w 249"/>
                <a:gd name="T15" fmla="*/ 0 h 147"/>
                <a:gd name="T16" fmla="*/ 52 w 249"/>
                <a:gd name="T17" fmla="*/ 2 h 147"/>
                <a:gd name="T18" fmla="*/ 14 w 249"/>
                <a:gd name="T19" fmla="*/ 1 h 147"/>
                <a:gd name="T20" fmla="*/ 0 w 249"/>
                <a:gd name="T21" fmla="*/ 138 h 147"/>
                <a:gd name="T22" fmla="*/ 2 w 249"/>
                <a:gd name="T23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147">
                  <a:moveTo>
                    <a:pt x="2" y="139"/>
                  </a:moveTo>
                  <a:cubicBezTo>
                    <a:pt x="15" y="146"/>
                    <a:pt x="22" y="141"/>
                    <a:pt x="37" y="132"/>
                  </a:cubicBezTo>
                  <a:cubicBezTo>
                    <a:pt x="49" y="125"/>
                    <a:pt x="66" y="114"/>
                    <a:pt x="93" y="105"/>
                  </a:cubicBezTo>
                  <a:cubicBezTo>
                    <a:pt x="107" y="101"/>
                    <a:pt x="124" y="98"/>
                    <a:pt x="147" y="98"/>
                  </a:cubicBezTo>
                  <a:cubicBezTo>
                    <a:pt x="158" y="98"/>
                    <a:pt x="169" y="99"/>
                    <a:pt x="179" y="99"/>
                  </a:cubicBezTo>
                  <a:cubicBezTo>
                    <a:pt x="189" y="100"/>
                    <a:pt x="198" y="100"/>
                    <a:pt x="206" y="100"/>
                  </a:cubicBezTo>
                  <a:cubicBezTo>
                    <a:pt x="241" y="100"/>
                    <a:pt x="248" y="93"/>
                    <a:pt x="248" y="80"/>
                  </a:cubicBezTo>
                  <a:cubicBezTo>
                    <a:pt x="248" y="45"/>
                    <a:pt x="126" y="0"/>
                    <a:pt x="68" y="0"/>
                  </a:cubicBezTo>
                  <a:cubicBezTo>
                    <a:pt x="61" y="0"/>
                    <a:pt x="56" y="0"/>
                    <a:pt x="52" y="2"/>
                  </a:cubicBezTo>
                  <a:cubicBezTo>
                    <a:pt x="43" y="5"/>
                    <a:pt x="30" y="4"/>
                    <a:pt x="14" y="1"/>
                  </a:cubicBezTo>
                  <a:cubicBezTo>
                    <a:pt x="9" y="39"/>
                    <a:pt x="4" y="91"/>
                    <a:pt x="0" y="138"/>
                  </a:cubicBezTo>
                  <a:cubicBezTo>
                    <a:pt x="1" y="139"/>
                    <a:pt x="2" y="139"/>
                    <a:pt x="2" y="13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0" name="Freeform 152">
              <a:extLst>
                <a:ext uri="{FF2B5EF4-FFF2-40B4-BE49-F238E27FC236}">
                  <a16:creationId xmlns:a16="http://schemas.microsoft.com/office/drawing/2014/main" id="{80A8CF2F-A360-43BA-B4A7-FDD9164F4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590" y="3776614"/>
              <a:ext cx="133412" cy="137168"/>
            </a:xfrm>
            <a:custGeom>
              <a:avLst/>
              <a:gdLst>
                <a:gd name="T0" fmla="*/ 131 w 312"/>
                <a:gd name="T1" fmla="*/ 300 h 322"/>
                <a:gd name="T2" fmla="*/ 147 w 312"/>
                <a:gd name="T3" fmla="*/ 300 h 322"/>
                <a:gd name="T4" fmla="*/ 171 w 312"/>
                <a:gd name="T5" fmla="*/ 304 h 322"/>
                <a:gd name="T6" fmla="*/ 202 w 312"/>
                <a:gd name="T7" fmla="*/ 308 h 322"/>
                <a:gd name="T8" fmla="*/ 248 w 312"/>
                <a:gd name="T9" fmla="*/ 317 h 322"/>
                <a:gd name="T10" fmla="*/ 253 w 312"/>
                <a:gd name="T11" fmla="*/ 319 h 322"/>
                <a:gd name="T12" fmla="*/ 255 w 312"/>
                <a:gd name="T13" fmla="*/ 320 h 322"/>
                <a:gd name="T14" fmla="*/ 259 w 312"/>
                <a:gd name="T15" fmla="*/ 320 h 322"/>
                <a:gd name="T16" fmla="*/ 262 w 312"/>
                <a:gd name="T17" fmla="*/ 321 h 322"/>
                <a:gd name="T18" fmla="*/ 267 w 312"/>
                <a:gd name="T19" fmla="*/ 321 h 322"/>
                <a:gd name="T20" fmla="*/ 271 w 312"/>
                <a:gd name="T21" fmla="*/ 321 h 322"/>
                <a:gd name="T22" fmla="*/ 272 w 312"/>
                <a:gd name="T23" fmla="*/ 321 h 322"/>
                <a:gd name="T24" fmla="*/ 266 w 312"/>
                <a:gd name="T25" fmla="*/ 312 h 322"/>
                <a:gd name="T26" fmla="*/ 278 w 312"/>
                <a:gd name="T27" fmla="*/ 229 h 322"/>
                <a:gd name="T28" fmla="*/ 284 w 312"/>
                <a:gd name="T29" fmla="*/ 209 h 322"/>
                <a:gd name="T30" fmla="*/ 287 w 312"/>
                <a:gd name="T31" fmla="*/ 152 h 322"/>
                <a:gd name="T32" fmla="*/ 296 w 312"/>
                <a:gd name="T33" fmla="*/ 77 h 322"/>
                <a:gd name="T34" fmla="*/ 307 w 312"/>
                <a:gd name="T35" fmla="*/ 42 h 322"/>
                <a:gd name="T36" fmla="*/ 311 w 312"/>
                <a:gd name="T37" fmla="*/ 0 h 322"/>
                <a:gd name="T38" fmla="*/ 311 w 312"/>
                <a:gd name="T39" fmla="*/ 0 h 322"/>
                <a:gd name="T40" fmla="*/ 251 w 312"/>
                <a:gd name="T41" fmla="*/ 24 h 322"/>
                <a:gd name="T42" fmla="*/ 229 w 312"/>
                <a:gd name="T43" fmla="*/ 35 h 322"/>
                <a:gd name="T44" fmla="*/ 212 w 312"/>
                <a:gd name="T45" fmla="*/ 35 h 322"/>
                <a:gd name="T46" fmla="*/ 192 w 312"/>
                <a:gd name="T47" fmla="*/ 34 h 322"/>
                <a:gd name="T48" fmla="*/ 161 w 312"/>
                <a:gd name="T49" fmla="*/ 47 h 322"/>
                <a:gd name="T50" fmla="*/ 72 w 312"/>
                <a:gd name="T51" fmla="*/ 88 h 322"/>
                <a:gd name="T52" fmla="*/ 52 w 312"/>
                <a:gd name="T53" fmla="*/ 95 h 322"/>
                <a:gd name="T54" fmla="*/ 52 w 312"/>
                <a:gd name="T55" fmla="*/ 118 h 322"/>
                <a:gd name="T56" fmla="*/ 52 w 312"/>
                <a:gd name="T57" fmla="*/ 132 h 322"/>
                <a:gd name="T58" fmla="*/ 28 w 312"/>
                <a:gd name="T59" fmla="*/ 155 h 322"/>
                <a:gd name="T60" fmla="*/ 25 w 312"/>
                <a:gd name="T61" fmla="*/ 156 h 322"/>
                <a:gd name="T62" fmla="*/ 1 w 312"/>
                <a:gd name="T63" fmla="*/ 162 h 322"/>
                <a:gd name="T64" fmla="*/ 10 w 312"/>
                <a:gd name="T65" fmla="*/ 181 h 322"/>
                <a:gd name="T66" fmla="*/ 56 w 312"/>
                <a:gd name="T67" fmla="*/ 225 h 322"/>
                <a:gd name="T68" fmla="*/ 103 w 312"/>
                <a:gd name="T69" fmla="*/ 270 h 322"/>
                <a:gd name="T70" fmla="*/ 131 w 312"/>
                <a:gd name="T71" fmla="*/ 30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22">
                  <a:moveTo>
                    <a:pt x="131" y="300"/>
                  </a:moveTo>
                  <a:cubicBezTo>
                    <a:pt x="136" y="300"/>
                    <a:pt x="142" y="300"/>
                    <a:pt x="147" y="300"/>
                  </a:cubicBezTo>
                  <a:cubicBezTo>
                    <a:pt x="158" y="300"/>
                    <a:pt x="166" y="301"/>
                    <a:pt x="171" y="304"/>
                  </a:cubicBezTo>
                  <a:cubicBezTo>
                    <a:pt x="178" y="307"/>
                    <a:pt x="190" y="307"/>
                    <a:pt x="202" y="308"/>
                  </a:cubicBezTo>
                  <a:cubicBezTo>
                    <a:pt x="219" y="308"/>
                    <a:pt x="237" y="309"/>
                    <a:pt x="248" y="317"/>
                  </a:cubicBezTo>
                  <a:cubicBezTo>
                    <a:pt x="249" y="318"/>
                    <a:pt x="251" y="318"/>
                    <a:pt x="253" y="319"/>
                  </a:cubicBezTo>
                  <a:cubicBezTo>
                    <a:pt x="253" y="319"/>
                    <a:pt x="254" y="319"/>
                    <a:pt x="255" y="320"/>
                  </a:cubicBezTo>
                  <a:cubicBezTo>
                    <a:pt x="256" y="320"/>
                    <a:pt x="257" y="320"/>
                    <a:pt x="259" y="320"/>
                  </a:cubicBezTo>
                  <a:cubicBezTo>
                    <a:pt x="260" y="321"/>
                    <a:pt x="261" y="321"/>
                    <a:pt x="262" y="321"/>
                  </a:cubicBezTo>
                  <a:cubicBezTo>
                    <a:pt x="264" y="321"/>
                    <a:pt x="266" y="321"/>
                    <a:pt x="267" y="321"/>
                  </a:cubicBezTo>
                  <a:cubicBezTo>
                    <a:pt x="268" y="321"/>
                    <a:pt x="270" y="321"/>
                    <a:pt x="271" y="321"/>
                  </a:cubicBezTo>
                  <a:cubicBezTo>
                    <a:pt x="271" y="321"/>
                    <a:pt x="271" y="321"/>
                    <a:pt x="272" y="321"/>
                  </a:cubicBezTo>
                  <a:cubicBezTo>
                    <a:pt x="269" y="317"/>
                    <a:pt x="267" y="314"/>
                    <a:pt x="266" y="312"/>
                  </a:cubicBezTo>
                  <a:cubicBezTo>
                    <a:pt x="256" y="292"/>
                    <a:pt x="267" y="259"/>
                    <a:pt x="278" y="229"/>
                  </a:cubicBezTo>
                  <a:cubicBezTo>
                    <a:pt x="280" y="222"/>
                    <a:pt x="283" y="216"/>
                    <a:pt x="284" y="209"/>
                  </a:cubicBezTo>
                  <a:cubicBezTo>
                    <a:pt x="289" y="196"/>
                    <a:pt x="288" y="174"/>
                    <a:pt x="287" y="152"/>
                  </a:cubicBezTo>
                  <a:cubicBezTo>
                    <a:pt x="285" y="120"/>
                    <a:pt x="284" y="90"/>
                    <a:pt x="296" y="77"/>
                  </a:cubicBezTo>
                  <a:cubicBezTo>
                    <a:pt x="306" y="66"/>
                    <a:pt x="306" y="58"/>
                    <a:pt x="307" y="42"/>
                  </a:cubicBezTo>
                  <a:cubicBezTo>
                    <a:pt x="308" y="31"/>
                    <a:pt x="308" y="18"/>
                    <a:pt x="311" y="0"/>
                  </a:cubicBezTo>
                  <a:lnTo>
                    <a:pt x="311" y="0"/>
                  </a:lnTo>
                  <a:cubicBezTo>
                    <a:pt x="290" y="1"/>
                    <a:pt x="268" y="15"/>
                    <a:pt x="251" y="24"/>
                  </a:cubicBezTo>
                  <a:cubicBezTo>
                    <a:pt x="241" y="31"/>
                    <a:pt x="234" y="35"/>
                    <a:pt x="229" y="35"/>
                  </a:cubicBezTo>
                  <a:cubicBezTo>
                    <a:pt x="225" y="36"/>
                    <a:pt x="219" y="35"/>
                    <a:pt x="212" y="35"/>
                  </a:cubicBezTo>
                  <a:cubicBezTo>
                    <a:pt x="206" y="34"/>
                    <a:pt x="199" y="34"/>
                    <a:pt x="192" y="34"/>
                  </a:cubicBezTo>
                  <a:cubicBezTo>
                    <a:pt x="167" y="34"/>
                    <a:pt x="162" y="41"/>
                    <a:pt x="161" y="47"/>
                  </a:cubicBezTo>
                  <a:cubicBezTo>
                    <a:pt x="153" y="79"/>
                    <a:pt x="117" y="84"/>
                    <a:pt x="72" y="88"/>
                  </a:cubicBezTo>
                  <a:cubicBezTo>
                    <a:pt x="62" y="88"/>
                    <a:pt x="56" y="91"/>
                    <a:pt x="52" y="95"/>
                  </a:cubicBezTo>
                  <a:cubicBezTo>
                    <a:pt x="48" y="101"/>
                    <a:pt x="50" y="111"/>
                    <a:pt x="52" y="118"/>
                  </a:cubicBezTo>
                  <a:cubicBezTo>
                    <a:pt x="53" y="124"/>
                    <a:pt x="54" y="128"/>
                    <a:pt x="52" y="132"/>
                  </a:cubicBezTo>
                  <a:cubicBezTo>
                    <a:pt x="49" y="139"/>
                    <a:pt x="32" y="151"/>
                    <a:pt x="28" y="155"/>
                  </a:cubicBezTo>
                  <a:lnTo>
                    <a:pt x="25" y="156"/>
                  </a:lnTo>
                  <a:lnTo>
                    <a:pt x="1" y="162"/>
                  </a:lnTo>
                  <a:cubicBezTo>
                    <a:pt x="0" y="170"/>
                    <a:pt x="1" y="176"/>
                    <a:pt x="10" y="181"/>
                  </a:cubicBezTo>
                  <a:cubicBezTo>
                    <a:pt x="24" y="189"/>
                    <a:pt x="40" y="206"/>
                    <a:pt x="56" y="225"/>
                  </a:cubicBezTo>
                  <a:cubicBezTo>
                    <a:pt x="73" y="244"/>
                    <a:pt x="90" y="263"/>
                    <a:pt x="103" y="270"/>
                  </a:cubicBezTo>
                  <a:cubicBezTo>
                    <a:pt x="116" y="277"/>
                    <a:pt x="126" y="288"/>
                    <a:pt x="131" y="3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1" name="Freeform 153">
              <a:extLst>
                <a:ext uri="{FF2B5EF4-FFF2-40B4-BE49-F238E27FC236}">
                  <a16:creationId xmlns:a16="http://schemas.microsoft.com/office/drawing/2014/main" id="{BB082A9D-4D9E-4F49-8E47-34BDAE702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160" y="4103560"/>
              <a:ext cx="1289013" cy="1315296"/>
            </a:xfrm>
            <a:custGeom>
              <a:avLst/>
              <a:gdLst>
                <a:gd name="T0" fmla="*/ 2578 w 3024"/>
                <a:gd name="T1" fmla="*/ 618 h 3088"/>
                <a:gd name="T2" fmla="*/ 2251 w 3024"/>
                <a:gd name="T3" fmla="*/ 638 h 3088"/>
                <a:gd name="T4" fmla="*/ 1970 w 3024"/>
                <a:gd name="T5" fmla="*/ 511 h 3088"/>
                <a:gd name="T6" fmla="*/ 1954 w 3024"/>
                <a:gd name="T7" fmla="*/ 430 h 3088"/>
                <a:gd name="T8" fmla="*/ 1778 w 3024"/>
                <a:gd name="T9" fmla="*/ 389 h 3088"/>
                <a:gd name="T10" fmla="*/ 1739 w 3024"/>
                <a:gd name="T11" fmla="*/ 80 h 3088"/>
                <a:gd name="T12" fmla="*/ 1694 w 3024"/>
                <a:gd name="T13" fmla="*/ 130 h 3088"/>
                <a:gd name="T14" fmla="*/ 1659 w 3024"/>
                <a:gd name="T15" fmla="*/ 182 h 3088"/>
                <a:gd name="T16" fmla="*/ 1539 w 3024"/>
                <a:gd name="T17" fmla="*/ 239 h 3088"/>
                <a:gd name="T18" fmla="*/ 1504 w 3024"/>
                <a:gd name="T19" fmla="*/ 227 h 3088"/>
                <a:gd name="T20" fmla="*/ 1492 w 3024"/>
                <a:gd name="T21" fmla="*/ 215 h 3088"/>
                <a:gd name="T22" fmla="*/ 1378 w 3024"/>
                <a:gd name="T23" fmla="*/ 256 h 3088"/>
                <a:gd name="T24" fmla="*/ 1349 w 3024"/>
                <a:gd name="T25" fmla="*/ 258 h 3088"/>
                <a:gd name="T26" fmla="*/ 1259 w 3024"/>
                <a:gd name="T27" fmla="*/ 265 h 3088"/>
                <a:gd name="T28" fmla="*/ 1076 w 3024"/>
                <a:gd name="T29" fmla="*/ 159 h 3088"/>
                <a:gd name="T30" fmla="*/ 1045 w 3024"/>
                <a:gd name="T31" fmla="*/ 1 h 3088"/>
                <a:gd name="T32" fmla="*/ 1033 w 3024"/>
                <a:gd name="T33" fmla="*/ 15 h 3088"/>
                <a:gd name="T34" fmla="*/ 868 w 3024"/>
                <a:gd name="T35" fmla="*/ 104 h 3088"/>
                <a:gd name="T36" fmla="*/ 718 w 3024"/>
                <a:gd name="T37" fmla="*/ 83 h 3088"/>
                <a:gd name="T38" fmla="*/ 774 w 3024"/>
                <a:gd name="T39" fmla="*/ 204 h 3088"/>
                <a:gd name="T40" fmla="*/ 730 w 3024"/>
                <a:gd name="T41" fmla="*/ 297 h 3088"/>
                <a:gd name="T42" fmla="*/ 645 w 3024"/>
                <a:gd name="T43" fmla="*/ 334 h 3088"/>
                <a:gd name="T44" fmla="*/ 566 w 3024"/>
                <a:gd name="T45" fmla="*/ 329 h 3088"/>
                <a:gd name="T46" fmla="*/ 511 w 3024"/>
                <a:gd name="T47" fmla="*/ 258 h 3088"/>
                <a:gd name="T48" fmla="*/ 369 w 3024"/>
                <a:gd name="T49" fmla="*/ 267 h 3088"/>
                <a:gd name="T50" fmla="*/ 302 w 3024"/>
                <a:gd name="T51" fmla="*/ 385 h 3088"/>
                <a:gd name="T52" fmla="*/ 296 w 3024"/>
                <a:gd name="T53" fmla="*/ 723 h 3088"/>
                <a:gd name="T54" fmla="*/ 81 w 3024"/>
                <a:gd name="T55" fmla="*/ 801 h 3088"/>
                <a:gd name="T56" fmla="*/ 26 w 3024"/>
                <a:gd name="T57" fmla="*/ 1019 h 3088"/>
                <a:gd name="T58" fmla="*/ 136 w 3024"/>
                <a:gd name="T59" fmla="*/ 1160 h 3088"/>
                <a:gd name="T60" fmla="*/ 257 w 3024"/>
                <a:gd name="T61" fmla="*/ 1148 h 3088"/>
                <a:gd name="T62" fmla="*/ 267 w 3024"/>
                <a:gd name="T63" fmla="*/ 1241 h 3088"/>
                <a:gd name="T64" fmla="*/ 347 w 3024"/>
                <a:gd name="T65" fmla="*/ 1238 h 3088"/>
                <a:gd name="T66" fmla="*/ 589 w 3024"/>
                <a:gd name="T67" fmla="*/ 1153 h 3088"/>
                <a:gd name="T68" fmla="*/ 691 w 3024"/>
                <a:gd name="T69" fmla="*/ 1309 h 3088"/>
                <a:gd name="T70" fmla="*/ 853 w 3024"/>
                <a:gd name="T71" fmla="*/ 1390 h 3088"/>
                <a:gd name="T72" fmla="*/ 937 w 3024"/>
                <a:gd name="T73" fmla="*/ 1440 h 3088"/>
                <a:gd name="T74" fmla="*/ 1044 w 3024"/>
                <a:gd name="T75" fmla="*/ 1505 h 3088"/>
                <a:gd name="T76" fmla="*/ 1160 w 3024"/>
                <a:gd name="T77" fmla="*/ 1658 h 3088"/>
                <a:gd name="T78" fmla="*/ 1248 w 3024"/>
                <a:gd name="T79" fmla="*/ 1889 h 3088"/>
                <a:gd name="T80" fmla="*/ 1227 w 3024"/>
                <a:gd name="T81" fmla="*/ 1930 h 3088"/>
                <a:gd name="T82" fmla="*/ 1238 w 3024"/>
                <a:gd name="T83" fmla="*/ 1952 h 3088"/>
                <a:gd name="T84" fmla="*/ 1322 w 3024"/>
                <a:gd name="T85" fmla="*/ 2128 h 3088"/>
                <a:gd name="T86" fmla="*/ 1478 w 3024"/>
                <a:gd name="T87" fmla="*/ 2257 h 3088"/>
                <a:gd name="T88" fmla="*/ 1493 w 3024"/>
                <a:gd name="T89" fmla="*/ 2397 h 3088"/>
                <a:gd name="T90" fmla="*/ 1503 w 3024"/>
                <a:gd name="T91" fmla="*/ 2559 h 3088"/>
                <a:gd name="T92" fmla="*/ 1279 w 3024"/>
                <a:gd name="T93" fmla="*/ 2787 h 3088"/>
                <a:gd name="T94" fmla="*/ 1429 w 3024"/>
                <a:gd name="T95" fmla="*/ 2854 h 3088"/>
                <a:gd name="T96" fmla="*/ 1565 w 3024"/>
                <a:gd name="T97" fmla="*/ 3017 h 3088"/>
                <a:gd name="T98" fmla="*/ 1564 w 3024"/>
                <a:gd name="T99" fmla="*/ 3058 h 3088"/>
                <a:gd name="T100" fmla="*/ 1601 w 3024"/>
                <a:gd name="T101" fmla="*/ 3059 h 3088"/>
                <a:gd name="T102" fmla="*/ 1765 w 3024"/>
                <a:gd name="T103" fmla="*/ 2782 h 3088"/>
                <a:gd name="T104" fmla="*/ 1924 w 3024"/>
                <a:gd name="T105" fmla="*/ 2653 h 3088"/>
                <a:gd name="T106" fmla="*/ 2168 w 3024"/>
                <a:gd name="T107" fmla="*/ 2257 h 3088"/>
                <a:gd name="T108" fmla="*/ 2397 w 3024"/>
                <a:gd name="T109" fmla="*/ 2189 h 3088"/>
                <a:gd name="T110" fmla="*/ 2596 w 3024"/>
                <a:gd name="T111" fmla="*/ 1945 h 3088"/>
                <a:gd name="T112" fmla="*/ 2678 w 3024"/>
                <a:gd name="T113" fmla="*/ 1744 h 3088"/>
                <a:gd name="T114" fmla="*/ 2691 w 3024"/>
                <a:gd name="T115" fmla="*/ 1375 h 3088"/>
                <a:gd name="T116" fmla="*/ 2894 w 3024"/>
                <a:gd name="T117" fmla="*/ 1200 h 3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24" h="3088">
                  <a:moveTo>
                    <a:pt x="2982" y="834"/>
                  </a:moveTo>
                  <a:cubicBezTo>
                    <a:pt x="2973" y="796"/>
                    <a:pt x="2962" y="793"/>
                    <a:pt x="2950" y="793"/>
                  </a:cubicBezTo>
                  <a:cubicBezTo>
                    <a:pt x="2945" y="793"/>
                    <a:pt x="2941" y="793"/>
                    <a:pt x="2936" y="794"/>
                  </a:cubicBezTo>
                  <a:cubicBezTo>
                    <a:pt x="2931" y="794"/>
                    <a:pt x="2927" y="795"/>
                    <a:pt x="2922" y="795"/>
                  </a:cubicBezTo>
                  <a:cubicBezTo>
                    <a:pt x="2919" y="795"/>
                    <a:pt x="2917" y="795"/>
                    <a:pt x="2914" y="795"/>
                  </a:cubicBezTo>
                  <a:cubicBezTo>
                    <a:pt x="2856" y="795"/>
                    <a:pt x="2796" y="761"/>
                    <a:pt x="2734" y="695"/>
                  </a:cubicBezTo>
                  <a:cubicBezTo>
                    <a:pt x="2687" y="644"/>
                    <a:pt x="2635" y="618"/>
                    <a:pt x="2578" y="618"/>
                  </a:cubicBezTo>
                  <a:cubicBezTo>
                    <a:pt x="2559" y="618"/>
                    <a:pt x="2539" y="621"/>
                    <a:pt x="2517" y="627"/>
                  </a:cubicBezTo>
                  <a:cubicBezTo>
                    <a:pt x="2508" y="629"/>
                    <a:pt x="2499" y="631"/>
                    <a:pt x="2490" y="631"/>
                  </a:cubicBezTo>
                  <a:cubicBezTo>
                    <a:pt x="2458" y="631"/>
                    <a:pt x="2428" y="618"/>
                    <a:pt x="2401" y="606"/>
                  </a:cubicBezTo>
                  <a:cubicBezTo>
                    <a:pt x="2387" y="600"/>
                    <a:pt x="2374" y="594"/>
                    <a:pt x="2363" y="592"/>
                  </a:cubicBezTo>
                  <a:cubicBezTo>
                    <a:pt x="2343" y="587"/>
                    <a:pt x="2319" y="604"/>
                    <a:pt x="2300" y="619"/>
                  </a:cubicBezTo>
                  <a:cubicBezTo>
                    <a:pt x="2288" y="628"/>
                    <a:pt x="2277" y="637"/>
                    <a:pt x="2267" y="641"/>
                  </a:cubicBezTo>
                  <a:cubicBezTo>
                    <a:pt x="2257" y="644"/>
                    <a:pt x="2252" y="640"/>
                    <a:pt x="2251" y="638"/>
                  </a:cubicBezTo>
                  <a:cubicBezTo>
                    <a:pt x="2247" y="632"/>
                    <a:pt x="2252" y="622"/>
                    <a:pt x="2259" y="606"/>
                  </a:cubicBezTo>
                  <a:cubicBezTo>
                    <a:pt x="2265" y="592"/>
                    <a:pt x="2273" y="575"/>
                    <a:pt x="2274" y="562"/>
                  </a:cubicBezTo>
                  <a:cubicBezTo>
                    <a:pt x="2275" y="552"/>
                    <a:pt x="2259" y="522"/>
                    <a:pt x="2098" y="459"/>
                  </a:cubicBezTo>
                  <a:cubicBezTo>
                    <a:pt x="2072" y="449"/>
                    <a:pt x="2051" y="444"/>
                    <a:pt x="2035" y="444"/>
                  </a:cubicBezTo>
                  <a:cubicBezTo>
                    <a:pt x="2007" y="444"/>
                    <a:pt x="1995" y="458"/>
                    <a:pt x="1995" y="488"/>
                  </a:cubicBezTo>
                  <a:cubicBezTo>
                    <a:pt x="1995" y="495"/>
                    <a:pt x="1995" y="513"/>
                    <a:pt x="1981" y="513"/>
                  </a:cubicBezTo>
                  <a:cubicBezTo>
                    <a:pt x="1977" y="513"/>
                    <a:pt x="1974" y="512"/>
                    <a:pt x="1970" y="511"/>
                  </a:cubicBezTo>
                  <a:cubicBezTo>
                    <a:pt x="1967" y="510"/>
                    <a:pt x="1963" y="509"/>
                    <a:pt x="1959" y="509"/>
                  </a:cubicBezTo>
                  <a:cubicBezTo>
                    <a:pt x="1955" y="509"/>
                    <a:pt x="1948" y="511"/>
                    <a:pt x="1940" y="527"/>
                  </a:cubicBezTo>
                  <a:cubicBezTo>
                    <a:pt x="1927" y="556"/>
                    <a:pt x="1910" y="559"/>
                    <a:pt x="1903" y="559"/>
                  </a:cubicBezTo>
                  <a:cubicBezTo>
                    <a:pt x="1892" y="559"/>
                    <a:pt x="1883" y="553"/>
                    <a:pt x="1881" y="544"/>
                  </a:cubicBezTo>
                  <a:cubicBezTo>
                    <a:pt x="1879" y="536"/>
                    <a:pt x="1883" y="527"/>
                    <a:pt x="1893" y="522"/>
                  </a:cubicBezTo>
                  <a:cubicBezTo>
                    <a:pt x="1918" y="506"/>
                    <a:pt x="1946" y="470"/>
                    <a:pt x="1956" y="437"/>
                  </a:cubicBezTo>
                  <a:cubicBezTo>
                    <a:pt x="1957" y="435"/>
                    <a:pt x="1957" y="433"/>
                    <a:pt x="1954" y="430"/>
                  </a:cubicBezTo>
                  <a:cubicBezTo>
                    <a:pt x="1943" y="414"/>
                    <a:pt x="1890" y="399"/>
                    <a:pt x="1845" y="399"/>
                  </a:cubicBezTo>
                  <a:cubicBezTo>
                    <a:pt x="1830" y="399"/>
                    <a:pt x="1818" y="400"/>
                    <a:pt x="1810" y="404"/>
                  </a:cubicBezTo>
                  <a:cubicBezTo>
                    <a:pt x="1792" y="411"/>
                    <a:pt x="1788" y="428"/>
                    <a:pt x="1786" y="443"/>
                  </a:cubicBezTo>
                  <a:cubicBezTo>
                    <a:pt x="1784" y="454"/>
                    <a:pt x="1781" y="467"/>
                    <a:pt x="1769" y="467"/>
                  </a:cubicBezTo>
                  <a:cubicBezTo>
                    <a:pt x="1765" y="467"/>
                    <a:pt x="1761" y="465"/>
                    <a:pt x="1756" y="462"/>
                  </a:cubicBezTo>
                  <a:cubicBezTo>
                    <a:pt x="1741" y="454"/>
                    <a:pt x="1734" y="439"/>
                    <a:pt x="1738" y="423"/>
                  </a:cubicBezTo>
                  <a:cubicBezTo>
                    <a:pt x="1743" y="404"/>
                    <a:pt x="1760" y="389"/>
                    <a:pt x="1778" y="389"/>
                  </a:cubicBezTo>
                  <a:lnTo>
                    <a:pt x="1779" y="389"/>
                  </a:lnTo>
                  <a:lnTo>
                    <a:pt x="1779" y="389"/>
                  </a:lnTo>
                  <a:cubicBezTo>
                    <a:pt x="1798" y="389"/>
                    <a:pt x="1823" y="355"/>
                    <a:pt x="1850" y="297"/>
                  </a:cubicBezTo>
                  <a:cubicBezTo>
                    <a:pt x="1860" y="276"/>
                    <a:pt x="1848" y="267"/>
                    <a:pt x="1823" y="251"/>
                  </a:cubicBezTo>
                  <a:cubicBezTo>
                    <a:pt x="1812" y="243"/>
                    <a:pt x="1799" y="235"/>
                    <a:pt x="1788" y="223"/>
                  </a:cubicBezTo>
                  <a:cubicBezTo>
                    <a:pt x="1773" y="205"/>
                    <a:pt x="1766" y="174"/>
                    <a:pt x="1760" y="144"/>
                  </a:cubicBezTo>
                  <a:cubicBezTo>
                    <a:pt x="1755" y="117"/>
                    <a:pt x="1750" y="90"/>
                    <a:pt x="1739" y="80"/>
                  </a:cubicBezTo>
                  <a:cubicBezTo>
                    <a:pt x="1737" y="81"/>
                    <a:pt x="1735" y="83"/>
                    <a:pt x="1734" y="85"/>
                  </a:cubicBezTo>
                  <a:cubicBezTo>
                    <a:pt x="1731" y="87"/>
                    <a:pt x="1729" y="89"/>
                    <a:pt x="1727" y="92"/>
                  </a:cubicBezTo>
                  <a:cubicBezTo>
                    <a:pt x="1725" y="94"/>
                    <a:pt x="1722" y="97"/>
                    <a:pt x="1720" y="99"/>
                  </a:cubicBezTo>
                  <a:cubicBezTo>
                    <a:pt x="1718" y="101"/>
                    <a:pt x="1716" y="104"/>
                    <a:pt x="1714" y="106"/>
                  </a:cubicBezTo>
                  <a:cubicBezTo>
                    <a:pt x="1711" y="109"/>
                    <a:pt x="1709" y="112"/>
                    <a:pt x="1707" y="114"/>
                  </a:cubicBezTo>
                  <a:cubicBezTo>
                    <a:pt x="1704" y="117"/>
                    <a:pt x="1702" y="119"/>
                    <a:pt x="1700" y="121"/>
                  </a:cubicBezTo>
                  <a:cubicBezTo>
                    <a:pt x="1698" y="124"/>
                    <a:pt x="1696" y="127"/>
                    <a:pt x="1694" y="130"/>
                  </a:cubicBezTo>
                  <a:cubicBezTo>
                    <a:pt x="1692" y="132"/>
                    <a:pt x="1690" y="135"/>
                    <a:pt x="1688" y="137"/>
                  </a:cubicBezTo>
                  <a:cubicBezTo>
                    <a:pt x="1686" y="140"/>
                    <a:pt x="1684" y="143"/>
                    <a:pt x="1681" y="146"/>
                  </a:cubicBezTo>
                  <a:cubicBezTo>
                    <a:pt x="1680" y="148"/>
                    <a:pt x="1678" y="150"/>
                    <a:pt x="1677" y="152"/>
                  </a:cubicBezTo>
                  <a:cubicBezTo>
                    <a:pt x="1674" y="156"/>
                    <a:pt x="1672" y="159"/>
                    <a:pt x="1671" y="162"/>
                  </a:cubicBezTo>
                  <a:cubicBezTo>
                    <a:pt x="1669" y="164"/>
                    <a:pt x="1668" y="166"/>
                    <a:pt x="1667" y="168"/>
                  </a:cubicBezTo>
                  <a:cubicBezTo>
                    <a:pt x="1665" y="171"/>
                    <a:pt x="1663" y="174"/>
                    <a:pt x="1661" y="178"/>
                  </a:cubicBezTo>
                  <a:cubicBezTo>
                    <a:pt x="1660" y="179"/>
                    <a:pt x="1660" y="181"/>
                    <a:pt x="1659" y="182"/>
                  </a:cubicBezTo>
                  <a:cubicBezTo>
                    <a:pt x="1657" y="187"/>
                    <a:pt x="1655" y="191"/>
                    <a:pt x="1653" y="196"/>
                  </a:cubicBezTo>
                  <a:cubicBezTo>
                    <a:pt x="1642" y="228"/>
                    <a:pt x="1629" y="230"/>
                    <a:pt x="1606" y="230"/>
                  </a:cubicBezTo>
                  <a:cubicBezTo>
                    <a:pt x="1597" y="230"/>
                    <a:pt x="1585" y="229"/>
                    <a:pt x="1569" y="234"/>
                  </a:cubicBezTo>
                  <a:cubicBezTo>
                    <a:pt x="1564" y="235"/>
                    <a:pt x="1559" y="237"/>
                    <a:pt x="1554" y="237"/>
                  </a:cubicBezTo>
                  <a:cubicBezTo>
                    <a:pt x="1553" y="238"/>
                    <a:pt x="1552" y="238"/>
                    <a:pt x="1551" y="238"/>
                  </a:cubicBezTo>
                  <a:cubicBezTo>
                    <a:pt x="1548" y="238"/>
                    <a:pt x="1544" y="239"/>
                    <a:pt x="1541" y="239"/>
                  </a:cubicBezTo>
                  <a:cubicBezTo>
                    <a:pt x="1540" y="239"/>
                    <a:pt x="1540" y="239"/>
                    <a:pt x="1539" y="239"/>
                  </a:cubicBezTo>
                  <a:lnTo>
                    <a:pt x="1538" y="239"/>
                  </a:lnTo>
                  <a:cubicBezTo>
                    <a:pt x="1534" y="239"/>
                    <a:pt x="1531" y="238"/>
                    <a:pt x="1528" y="238"/>
                  </a:cubicBezTo>
                  <a:cubicBezTo>
                    <a:pt x="1527" y="238"/>
                    <a:pt x="1526" y="237"/>
                    <a:pt x="1525" y="237"/>
                  </a:cubicBezTo>
                  <a:cubicBezTo>
                    <a:pt x="1522" y="236"/>
                    <a:pt x="1519" y="235"/>
                    <a:pt x="1516" y="234"/>
                  </a:cubicBezTo>
                  <a:cubicBezTo>
                    <a:pt x="1515" y="234"/>
                    <a:pt x="1515" y="234"/>
                    <a:pt x="1514" y="233"/>
                  </a:cubicBezTo>
                  <a:cubicBezTo>
                    <a:pt x="1511" y="232"/>
                    <a:pt x="1508" y="230"/>
                    <a:pt x="1505" y="228"/>
                  </a:cubicBezTo>
                  <a:cubicBezTo>
                    <a:pt x="1504" y="228"/>
                    <a:pt x="1504" y="228"/>
                    <a:pt x="1504" y="227"/>
                  </a:cubicBezTo>
                  <a:cubicBezTo>
                    <a:pt x="1503" y="226"/>
                    <a:pt x="1501" y="225"/>
                    <a:pt x="1500" y="224"/>
                  </a:cubicBezTo>
                  <a:cubicBezTo>
                    <a:pt x="1498" y="222"/>
                    <a:pt x="1496" y="221"/>
                    <a:pt x="1495" y="219"/>
                  </a:cubicBezTo>
                  <a:lnTo>
                    <a:pt x="1495" y="219"/>
                  </a:lnTo>
                  <a:lnTo>
                    <a:pt x="1493" y="217"/>
                  </a:lnTo>
                  <a:lnTo>
                    <a:pt x="1492" y="215"/>
                  </a:lnTo>
                  <a:lnTo>
                    <a:pt x="1492" y="215"/>
                  </a:lnTo>
                  <a:lnTo>
                    <a:pt x="1492" y="215"/>
                  </a:lnTo>
                  <a:cubicBezTo>
                    <a:pt x="1490" y="213"/>
                    <a:pt x="1488" y="211"/>
                    <a:pt x="1487" y="209"/>
                  </a:cubicBezTo>
                  <a:lnTo>
                    <a:pt x="1487" y="208"/>
                  </a:lnTo>
                  <a:cubicBezTo>
                    <a:pt x="1485" y="206"/>
                    <a:pt x="1482" y="203"/>
                    <a:pt x="1471" y="203"/>
                  </a:cubicBezTo>
                  <a:cubicBezTo>
                    <a:pt x="1463" y="203"/>
                    <a:pt x="1454" y="204"/>
                    <a:pt x="1444" y="206"/>
                  </a:cubicBezTo>
                  <a:cubicBezTo>
                    <a:pt x="1431" y="208"/>
                    <a:pt x="1418" y="210"/>
                    <a:pt x="1406" y="209"/>
                  </a:cubicBezTo>
                  <a:cubicBezTo>
                    <a:pt x="1397" y="208"/>
                    <a:pt x="1395" y="211"/>
                    <a:pt x="1393" y="226"/>
                  </a:cubicBezTo>
                  <a:cubicBezTo>
                    <a:pt x="1391" y="237"/>
                    <a:pt x="1389" y="250"/>
                    <a:pt x="1378" y="256"/>
                  </a:cubicBezTo>
                  <a:cubicBezTo>
                    <a:pt x="1375" y="258"/>
                    <a:pt x="1372" y="258"/>
                    <a:pt x="1369" y="259"/>
                  </a:cubicBezTo>
                  <a:lnTo>
                    <a:pt x="1369" y="259"/>
                  </a:lnTo>
                  <a:cubicBezTo>
                    <a:pt x="1367" y="259"/>
                    <a:pt x="1366" y="259"/>
                    <a:pt x="1364" y="259"/>
                  </a:cubicBezTo>
                  <a:cubicBezTo>
                    <a:pt x="1362" y="259"/>
                    <a:pt x="1361" y="259"/>
                    <a:pt x="1359" y="259"/>
                  </a:cubicBezTo>
                  <a:cubicBezTo>
                    <a:pt x="1358" y="259"/>
                    <a:pt x="1357" y="259"/>
                    <a:pt x="1356" y="258"/>
                  </a:cubicBezTo>
                  <a:cubicBezTo>
                    <a:pt x="1354" y="258"/>
                    <a:pt x="1351" y="258"/>
                    <a:pt x="1349" y="257"/>
                  </a:cubicBezTo>
                  <a:lnTo>
                    <a:pt x="1349" y="258"/>
                  </a:lnTo>
                  <a:lnTo>
                    <a:pt x="1334" y="254"/>
                  </a:lnTo>
                  <a:lnTo>
                    <a:pt x="1333" y="254"/>
                  </a:lnTo>
                  <a:lnTo>
                    <a:pt x="1333" y="254"/>
                  </a:lnTo>
                  <a:cubicBezTo>
                    <a:pt x="1322" y="251"/>
                    <a:pt x="1310" y="248"/>
                    <a:pt x="1302" y="248"/>
                  </a:cubicBezTo>
                  <a:cubicBezTo>
                    <a:pt x="1298" y="248"/>
                    <a:pt x="1295" y="248"/>
                    <a:pt x="1293" y="249"/>
                  </a:cubicBezTo>
                  <a:cubicBezTo>
                    <a:pt x="1291" y="250"/>
                    <a:pt x="1289" y="251"/>
                    <a:pt x="1288" y="253"/>
                  </a:cubicBezTo>
                  <a:cubicBezTo>
                    <a:pt x="1276" y="265"/>
                    <a:pt x="1267" y="265"/>
                    <a:pt x="1259" y="265"/>
                  </a:cubicBezTo>
                  <a:lnTo>
                    <a:pt x="1257" y="265"/>
                  </a:lnTo>
                  <a:cubicBezTo>
                    <a:pt x="1254" y="265"/>
                    <a:pt x="1252" y="265"/>
                    <a:pt x="1250" y="270"/>
                  </a:cubicBezTo>
                  <a:cubicBezTo>
                    <a:pt x="1243" y="283"/>
                    <a:pt x="1228" y="284"/>
                    <a:pt x="1216" y="285"/>
                  </a:cubicBezTo>
                  <a:cubicBezTo>
                    <a:pt x="1208" y="286"/>
                    <a:pt x="1201" y="286"/>
                    <a:pt x="1199" y="289"/>
                  </a:cubicBezTo>
                  <a:cubicBezTo>
                    <a:pt x="1193" y="296"/>
                    <a:pt x="1183" y="300"/>
                    <a:pt x="1173" y="300"/>
                  </a:cubicBezTo>
                  <a:cubicBezTo>
                    <a:pt x="1158" y="300"/>
                    <a:pt x="1135" y="293"/>
                    <a:pt x="1107" y="262"/>
                  </a:cubicBezTo>
                  <a:cubicBezTo>
                    <a:pt x="1079" y="231"/>
                    <a:pt x="1073" y="189"/>
                    <a:pt x="1076" y="159"/>
                  </a:cubicBezTo>
                  <a:cubicBezTo>
                    <a:pt x="1077" y="139"/>
                    <a:pt x="1083" y="124"/>
                    <a:pt x="1092" y="118"/>
                  </a:cubicBezTo>
                  <a:cubicBezTo>
                    <a:pt x="1099" y="112"/>
                    <a:pt x="1103" y="100"/>
                    <a:pt x="1102" y="89"/>
                  </a:cubicBezTo>
                  <a:cubicBezTo>
                    <a:pt x="1101" y="77"/>
                    <a:pt x="1095" y="68"/>
                    <a:pt x="1086" y="64"/>
                  </a:cubicBezTo>
                  <a:cubicBezTo>
                    <a:pt x="1071" y="57"/>
                    <a:pt x="1070" y="41"/>
                    <a:pt x="1069" y="27"/>
                  </a:cubicBezTo>
                  <a:cubicBezTo>
                    <a:pt x="1068" y="10"/>
                    <a:pt x="1067" y="2"/>
                    <a:pt x="1056" y="0"/>
                  </a:cubicBezTo>
                  <a:cubicBezTo>
                    <a:pt x="1052" y="0"/>
                    <a:pt x="1050" y="0"/>
                    <a:pt x="1048" y="1"/>
                  </a:cubicBezTo>
                  <a:cubicBezTo>
                    <a:pt x="1047" y="1"/>
                    <a:pt x="1046" y="1"/>
                    <a:pt x="1045" y="1"/>
                  </a:cubicBezTo>
                  <a:cubicBezTo>
                    <a:pt x="1044" y="2"/>
                    <a:pt x="1043" y="3"/>
                    <a:pt x="1042" y="4"/>
                  </a:cubicBezTo>
                  <a:cubicBezTo>
                    <a:pt x="1041" y="4"/>
                    <a:pt x="1040" y="5"/>
                    <a:pt x="1039" y="6"/>
                  </a:cubicBezTo>
                  <a:cubicBezTo>
                    <a:pt x="1038" y="7"/>
                    <a:pt x="1038" y="8"/>
                    <a:pt x="1037" y="9"/>
                  </a:cubicBezTo>
                  <a:cubicBezTo>
                    <a:pt x="1036" y="10"/>
                    <a:pt x="1035" y="12"/>
                    <a:pt x="1034" y="13"/>
                  </a:cubicBezTo>
                  <a:lnTo>
                    <a:pt x="1034" y="13"/>
                  </a:lnTo>
                  <a:lnTo>
                    <a:pt x="1034" y="13"/>
                  </a:lnTo>
                  <a:cubicBezTo>
                    <a:pt x="1034" y="14"/>
                    <a:pt x="1033" y="15"/>
                    <a:pt x="1033" y="15"/>
                  </a:cubicBezTo>
                  <a:cubicBezTo>
                    <a:pt x="1032" y="17"/>
                    <a:pt x="1032" y="18"/>
                    <a:pt x="1031" y="20"/>
                  </a:cubicBezTo>
                  <a:cubicBezTo>
                    <a:pt x="1027" y="27"/>
                    <a:pt x="1024" y="35"/>
                    <a:pt x="1017" y="40"/>
                  </a:cubicBezTo>
                  <a:cubicBezTo>
                    <a:pt x="1015" y="41"/>
                    <a:pt x="1013" y="43"/>
                    <a:pt x="1010" y="44"/>
                  </a:cubicBezTo>
                  <a:cubicBezTo>
                    <a:pt x="1005" y="45"/>
                    <a:pt x="999" y="48"/>
                    <a:pt x="991" y="52"/>
                  </a:cubicBezTo>
                  <a:cubicBezTo>
                    <a:pt x="989" y="54"/>
                    <a:pt x="986" y="55"/>
                    <a:pt x="983" y="56"/>
                  </a:cubicBezTo>
                  <a:cubicBezTo>
                    <a:pt x="959" y="69"/>
                    <a:pt x="930" y="84"/>
                    <a:pt x="913" y="80"/>
                  </a:cubicBezTo>
                  <a:cubicBezTo>
                    <a:pt x="894" y="77"/>
                    <a:pt x="868" y="83"/>
                    <a:pt x="868" y="104"/>
                  </a:cubicBezTo>
                  <a:cubicBezTo>
                    <a:pt x="868" y="121"/>
                    <a:pt x="858" y="126"/>
                    <a:pt x="850" y="126"/>
                  </a:cubicBezTo>
                  <a:cubicBezTo>
                    <a:pt x="840" y="126"/>
                    <a:pt x="829" y="117"/>
                    <a:pt x="826" y="103"/>
                  </a:cubicBezTo>
                  <a:cubicBezTo>
                    <a:pt x="824" y="96"/>
                    <a:pt x="810" y="95"/>
                    <a:pt x="796" y="93"/>
                  </a:cubicBezTo>
                  <a:cubicBezTo>
                    <a:pt x="783" y="92"/>
                    <a:pt x="769" y="91"/>
                    <a:pt x="761" y="83"/>
                  </a:cubicBezTo>
                  <a:cubicBezTo>
                    <a:pt x="758" y="81"/>
                    <a:pt x="750" y="78"/>
                    <a:pt x="736" y="78"/>
                  </a:cubicBezTo>
                  <a:cubicBezTo>
                    <a:pt x="726" y="78"/>
                    <a:pt x="718" y="80"/>
                    <a:pt x="715" y="81"/>
                  </a:cubicBezTo>
                  <a:cubicBezTo>
                    <a:pt x="716" y="82"/>
                    <a:pt x="717" y="82"/>
                    <a:pt x="718" y="83"/>
                  </a:cubicBezTo>
                  <a:cubicBezTo>
                    <a:pt x="748" y="101"/>
                    <a:pt x="751" y="120"/>
                    <a:pt x="751" y="146"/>
                  </a:cubicBezTo>
                  <a:cubicBezTo>
                    <a:pt x="751" y="155"/>
                    <a:pt x="754" y="158"/>
                    <a:pt x="759" y="163"/>
                  </a:cubicBezTo>
                  <a:cubicBezTo>
                    <a:pt x="764" y="169"/>
                    <a:pt x="771" y="176"/>
                    <a:pt x="771" y="194"/>
                  </a:cubicBezTo>
                  <a:cubicBezTo>
                    <a:pt x="771" y="196"/>
                    <a:pt x="772" y="197"/>
                    <a:pt x="772" y="199"/>
                  </a:cubicBezTo>
                  <a:lnTo>
                    <a:pt x="772" y="200"/>
                  </a:lnTo>
                  <a:cubicBezTo>
                    <a:pt x="772" y="202"/>
                    <a:pt x="773" y="203"/>
                    <a:pt x="773" y="203"/>
                  </a:cubicBezTo>
                  <a:cubicBezTo>
                    <a:pt x="773" y="203"/>
                    <a:pt x="774" y="203"/>
                    <a:pt x="774" y="204"/>
                  </a:cubicBezTo>
                  <a:lnTo>
                    <a:pt x="775" y="204"/>
                  </a:lnTo>
                  <a:cubicBezTo>
                    <a:pt x="778" y="204"/>
                    <a:pt x="783" y="202"/>
                    <a:pt x="787" y="201"/>
                  </a:cubicBezTo>
                  <a:cubicBezTo>
                    <a:pt x="793" y="199"/>
                    <a:pt x="799" y="197"/>
                    <a:pt x="804" y="197"/>
                  </a:cubicBezTo>
                  <a:cubicBezTo>
                    <a:pt x="813" y="197"/>
                    <a:pt x="820" y="203"/>
                    <a:pt x="821" y="213"/>
                  </a:cubicBezTo>
                  <a:cubicBezTo>
                    <a:pt x="822" y="224"/>
                    <a:pt x="814" y="238"/>
                    <a:pt x="796" y="241"/>
                  </a:cubicBezTo>
                  <a:cubicBezTo>
                    <a:pt x="775" y="245"/>
                    <a:pt x="764" y="255"/>
                    <a:pt x="757" y="278"/>
                  </a:cubicBezTo>
                  <a:cubicBezTo>
                    <a:pt x="753" y="294"/>
                    <a:pt x="741" y="295"/>
                    <a:pt x="730" y="297"/>
                  </a:cubicBezTo>
                  <a:cubicBezTo>
                    <a:pt x="722" y="298"/>
                    <a:pt x="713" y="299"/>
                    <a:pt x="705" y="306"/>
                  </a:cubicBezTo>
                  <a:lnTo>
                    <a:pt x="701" y="310"/>
                  </a:lnTo>
                  <a:cubicBezTo>
                    <a:pt x="690" y="319"/>
                    <a:pt x="681" y="327"/>
                    <a:pt x="672" y="332"/>
                  </a:cubicBezTo>
                  <a:cubicBezTo>
                    <a:pt x="671" y="333"/>
                    <a:pt x="669" y="334"/>
                    <a:pt x="667" y="335"/>
                  </a:cubicBezTo>
                  <a:lnTo>
                    <a:pt x="666" y="335"/>
                  </a:lnTo>
                  <a:cubicBezTo>
                    <a:pt x="663" y="336"/>
                    <a:pt x="660" y="337"/>
                    <a:pt x="657" y="337"/>
                  </a:cubicBezTo>
                  <a:cubicBezTo>
                    <a:pt x="653" y="337"/>
                    <a:pt x="649" y="336"/>
                    <a:pt x="645" y="334"/>
                  </a:cubicBezTo>
                  <a:cubicBezTo>
                    <a:pt x="635" y="327"/>
                    <a:pt x="626" y="332"/>
                    <a:pt x="611" y="340"/>
                  </a:cubicBezTo>
                  <a:cubicBezTo>
                    <a:pt x="608" y="342"/>
                    <a:pt x="606" y="343"/>
                    <a:pt x="603" y="344"/>
                  </a:cubicBezTo>
                  <a:cubicBezTo>
                    <a:pt x="603" y="344"/>
                    <a:pt x="603" y="344"/>
                    <a:pt x="602" y="344"/>
                  </a:cubicBezTo>
                  <a:cubicBezTo>
                    <a:pt x="600" y="345"/>
                    <a:pt x="598" y="345"/>
                    <a:pt x="596" y="345"/>
                  </a:cubicBezTo>
                  <a:lnTo>
                    <a:pt x="596" y="345"/>
                  </a:lnTo>
                  <a:cubicBezTo>
                    <a:pt x="586" y="345"/>
                    <a:pt x="578" y="339"/>
                    <a:pt x="567" y="329"/>
                  </a:cubicBezTo>
                  <a:lnTo>
                    <a:pt x="566" y="329"/>
                  </a:lnTo>
                  <a:cubicBezTo>
                    <a:pt x="564" y="327"/>
                    <a:pt x="561" y="325"/>
                    <a:pt x="558" y="322"/>
                  </a:cubicBezTo>
                  <a:cubicBezTo>
                    <a:pt x="549" y="315"/>
                    <a:pt x="542" y="304"/>
                    <a:pt x="534" y="291"/>
                  </a:cubicBezTo>
                  <a:cubicBezTo>
                    <a:pt x="532" y="288"/>
                    <a:pt x="530" y="284"/>
                    <a:pt x="527" y="281"/>
                  </a:cubicBezTo>
                  <a:cubicBezTo>
                    <a:pt x="527" y="279"/>
                    <a:pt x="526" y="278"/>
                    <a:pt x="525" y="277"/>
                  </a:cubicBezTo>
                  <a:cubicBezTo>
                    <a:pt x="523" y="274"/>
                    <a:pt x="522" y="272"/>
                    <a:pt x="520" y="269"/>
                  </a:cubicBezTo>
                  <a:cubicBezTo>
                    <a:pt x="519" y="268"/>
                    <a:pt x="517" y="266"/>
                    <a:pt x="516" y="265"/>
                  </a:cubicBezTo>
                  <a:cubicBezTo>
                    <a:pt x="515" y="262"/>
                    <a:pt x="513" y="260"/>
                    <a:pt x="511" y="258"/>
                  </a:cubicBezTo>
                  <a:cubicBezTo>
                    <a:pt x="510" y="256"/>
                    <a:pt x="508" y="254"/>
                    <a:pt x="507" y="253"/>
                  </a:cubicBezTo>
                  <a:cubicBezTo>
                    <a:pt x="505" y="251"/>
                    <a:pt x="503" y="249"/>
                    <a:pt x="502" y="248"/>
                  </a:cubicBezTo>
                  <a:lnTo>
                    <a:pt x="502" y="248"/>
                  </a:lnTo>
                  <a:cubicBezTo>
                    <a:pt x="482" y="257"/>
                    <a:pt x="451" y="266"/>
                    <a:pt x="434" y="268"/>
                  </a:cubicBezTo>
                  <a:cubicBezTo>
                    <a:pt x="432" y="268"/>
                    <a:pt x="430" y="268"/>
                    <a:pt x="428" y="268"/>
                  </a:cubicBezTo>
                  <a:cubicBezTo>
                    <a:pt x="423" y="268"/>
                    <a:pt x="416" y="268"/>
                    <a:pt x="408" y="268"/>
                  </a:cubicBezTo>
                  <a:cubicBezTo>
                    <a:pt x="396" y="267"/>
                    <a:pt x="382" y="267"/>
                    <a:pt x="369" y="267"/>
                  </a:cubicBezTo>
                  <a:cubicBezTo>
                    <a:pt x="326" y="267"/>
                    <a:pt x="320" y="272"/>
                    <a:pt x="319" y="273"/>
                  </a:cubicBezTo>
                  <a:cubicBezTo>
                    <a:pt x="317" y="279"/>
                    <a:pt x="319" y="289"/>
                    <a:pt x="323" y="297"/>
                  </a:cubicBezTo>
                  <a:cubicBezTo>
                    <a:pt x="327" y="302"/>
                    <a:pt x="331" y="306"/>
                    <a:pt x="334" y="307"/>
                  </a:cubicBezTo>
                  <a:cubicBezTo>
                    <a:pt x="347" y="310"/>
                    <a:pt x="363" y="315"/>
                    <a:pt x="365" y="326"/>
                  </a:cubicBezTo>
                  <a:cubicBezTo>
                    <a:pt x="368" y="337"/>
                    <a:pt x="356" y="346"/>
                    <a:pt x="352" y="349"/>
                  </a:cubicBezTo>
                  <a:cubicBezTo>
                    <a:pt x="340" y="357"/>
                    <a:pt x="329" y="358"/>
                    <a:pt x="320" y="359"/>
                  </a:cubicBezTo>
                  <a:cubicBezTo>
                    <a:pt x="307" y="360"/>
                    <a:pt x="302" y="361"/>
                    <a:pt x="302" y="385"/>
                  </a:cubicBezTo>
                  <a:cubicBezTo>
                    <a:pt x="302" y="406"/>
                    <a:pt x="315" y="424"/>
                    <a:pt x="328" y="441"/>
                  </a:cubicBezTo>
                  <a:cubicBezTo>
                    <a:pt x="343" y="462"/>
                    <a:pt x="359" y="484"/>
                    <a:pt x="351" y="510"/>
                  </a:cubicBezTo>
                  <a:cubicBezTo>
                    <a:pt x="344" y="533"/>
                    <a:pt x="336" y="592"/>
                    <a:pt x="336" y="613"/>
                  </a:cubicBezTo>
                  <a:cubicBezTo>
                    <a:pt x="336" y="614"/>
                    <a:pt x="332" y="705"/>
                    <a:pt x="306" y="720"/>
                  </a:cubicBezTo>
                  <a:lnTo>
                    <a:pt x="308" y="722"/>
                  </a:lnTo>
                  <a:lnTo>
                    <a:pt x="299" y="723"/>
                  </a:lnTo>
                  <a:cubicBezTo>
                    <a:pt x="298" y="723"/>
                    <a:pt x="297" y="723"/>
                    <a:pt x="296" y="723"/>
                  </a:cubicBezTo>
                  <a:cubicBezTo>
                    <a:pt x="296" y="723"/>
                    <a:pt x="295" y="723"/>
                    <a:pt x="294" y="723"/>
                  </a:cubicBezTo>
                  <a:cubicBezTo>
                    <a:pt x="288" y="723"/>
                    <a:pt x="282" y="721"/>
                    <a:pt x="277" y="720"/>
                  </a:cubicBezTo>
                  <a:cubicBezTo>
                    <a:pt x="264" y="716"/>
                    <a:pt x="251" y="715"/>
                    <a:pt x="239" y="726"/>
                  </a:cubicBezTo>
                  <a:cubicBezTo>
                    <a:pt x="224" y="738"/>
                    <a:pt x="208" y="740"/>
                    <a:pt x="192" y="743"/>
                  </a:cubicBezTo>
                  <a:cubicBezTo>
                    <a:pt x="176" y="746"/>
                    <a:pt x="161" y="748"/>
                    <a:pt x="146" y="760"/>
                  </a:cubicBezTo>
                  <a:cubicBezTo>
                    <a:pt x="132" y="771"/>
                    <a:pt x="118" y="775"/>
                    <a:pt x="106" y="779"/>
                  </a:cubicBezTo>
                  <a:cubicBezTo>
                    <a:pt x="89" y="785"/>
                    <a:pt x="82" y="788"/>
                    <a:pt x="81" y="801"/>
                  </a:cubicBezTo>
                  <a:cubicBezTo>
                    <a:pt x="79" y="815"/>
                    <a:pt x="72" y="827"/>
                    <a:pt x="66" y="837"/>
                  </a:cubicBezTo>
                  <a:cubicBezTo>
                    <a:pt x="59" y="849"/>
                    <a:pt x="52" y="859"/>
                    <a:pt x="56" y="871"/>
                  </a:cubicBezTo>
                  <a:cubicBezTo>
                    <a:pt x="61" y="893"/>
                    <a:pt x="51" y="898"/>
                    <a:pt x="39" y="904"/>
                  </a:cubicBezTo>
                  <a:cubicBezTo>
                    <a:pt x="34" y="907"/>
                    <a:pt x="27" y="911"/>
                    <a:pt x="20" y="917"/>
                  </a:cubicBezTo>
                  <a:cubicBezTo>
                    <a:pt x="11" y="926"/>
                    <a:pt x="12" y="933"/>
                    <a:pt x="14" y="941"/>
                  </a:cubicBezTo>
                  <a:cubicBezTo>
                    <a:pt x="15" y="948"/>
                    <a:pt x="17" y="957"/>
                    <a:pt x="9" y="967"/>
                  </a:cubicBezTo>
                  <a:cubicBezTo>
                    <a:pt x="0" y="978"/>
                    <a:pt x="12" y="998"/>
                    <a:pt x="26" y="1019"/>
                  </a:cubicBezTo>
                  <a:lnTo>
                    <a:pt x="30" y="1025"/>
                  </a:lnTo>
                  <a:cubicBezTo>
                    <a:pt x="34" y="1031"/>
                    <a:pt x="37" y="1036"/>
                    <a:pt x="41" y="1041"/>
                  </a:cubicBezTo>
                  <a:cubicBezTo>
                    <a:pt x="54" y="1059"/>
                    <a:pt x="64" y="1075"/>
                    <a:pt x="63" y="1094"/>
                  </a:cubicBezTo>
                  <a:cubicBezTo>
                    <a:pt x="62" y="1101"/>
                    <a:pt x="63" y="1106"/>
                    <a:pt x="67" y="1110"/>
                  </a:cubicBezTo>
                  <a:cubicBezTo>
                    <a:pt x="72" y="1116"/>
                    <a:pt x="82" y="1118"/>
                    <a:pt x="94" y="1117"/>
                  </a:cubicBezTo>
                  <a:cubicBezTo>
                    <a:pt x="110" y="1115"/>
                    <a:pt x="113" y="1129"/>
                    <a:pt x="115" y="1138"/>
                  </a:cubicBezTo>
                  <a:cubicBezTo>
                    <a:pt x="118" y="1152"/>
                    <a:pt x="121" y="1160"/>
                    <a:pt x="136" y="1160"/>
                  </a:cubicBezTo>
                  <a:cubicBezTo>
                    <a:pt x="145" y="1160"/>
                    <a:pt x="154" y="1160"/>
                    <a:pt x="162" y="1161"/>
                  </a:cubicBezTo>
                  <a:cubicBezTo>
                    <a:pt x="170" y="1161"/>
                    <a:pt x="177" y="1162"/>
                    <a:pt x="184" y="1162"/>
                  </a:cubicBezTo>
                  <a:cubicBezTo>
                    <a:pt x="200" y="1162"/>
                    <a:pt x="208" y="1159"/>
                    <a:pt x="211" y="1152"/>
                  </a:cubicBezTo>
                  <a:cubicBezTo>
                    <a:pt x="214" y="1147"/>
                    <a:pt x="217" y="1142"/>
                    <a:pt x="220" y="1138"/>
                  </a:cubicBezTo>
                  <a:cubicBezTo>
                    <a:pt x="227" y="1131"/>
                    <a:pt x="234" y="1126"/>
                    <a:pt x="242" y="1126"/>
                  </a:cubicBezTo>
                  <a:cubicBezTo>
                    <a:pt x="245" y="1126"/>
                    <a:pt x="252" y="1127"/>
                    <a:pt x="255" y="1136"/>
                  </a:cubicBezTo>
                  <a:cubicBezTo>
                    <a:pt x="256" y="1139"/>
                    <a:pt x="257" y="1143"/>
                    <a:pt x="257" y="1148"/>
                  </a:cubicBezTo>
                  <a:cubicBezTo>
                    <a:pt x="257" y="1152"/>
                    <a:pt x="256" y="1158"/>
                    <a:pt x="256" y="1164"/>
                  </a:cubicBezTo>
                  <a:cubicBezTo>
                    <a:pt x="256" y="1164"/>
                    <a:pt x="256" y="1164"/>
                    <a:pt x="256" y="1165"/>
                  </a:cubicBezTo>
                  <a:cubicBezTo>
                    <a:pt x="256" y="1170"/>
                    <a:pt x="256" y="1178"/>
                    <a:pt x="256" y="1185"/>
                  </a:cubicBezTo>
                  <a:cubicBezTo>
                    <a:pt x="256" y="1188"/>
                    <a:pt x="256" y="1191"/>
                    <a:pt x="256" y="1194"/>
                  </a:cubicBezTo>
                  <a:cubicBezTo>
                    <a:pt x="256" y="1214"/>
                    <a:pt x="257" y="1235"/>
                    <a:pt x="263" y="1241"/>
                  </a:cubicBezTo>
                  <a:cubicBezTo>
                    <a:pt x="264" y="1241"/>
                    <a:pt x="264" y="1241"/>
                    <a:pt x="264" y="1241"/>
                  </a:cubicBezTo>
                  <a:cubicBezTo>
                    <a:pt x="265" y="1242"/>
                    <a:pt x="266" y="1242"/>
                    <a:pt x="267" y="1241"/>
                  </a:cubicBezTo>
                  <a:cubicBezTo>
                    <a:pt x="277" y="1237"/>
                    <a:pt x="293" y="1235"/>
                    <a:pt x="311" y="1235"/>
                  </a:cubicBezTo>
                  <a:cubicBezTo>
                    <a:pt x="319" y="1235"/>
                    <a:pt x="326" y="1236"/>
                    <a:pt x="333" y="1237"/>
                  </a:cubicBezTo>
                  <a:cubicBezTo>
                    <a:pt x="337" y="1237"/>
                    <a:pt x="340" y="1237"/>
                    <a:pt x="343" y="1238"/>
                  </a:cubicBezTo>
                  <a:cubicBezTo>
                    <a:pt x="344" y="1238"/>
                    <a:pt x="345" y="1238"/>
                    <a:pt x="346" y="1238"/>
                  </a:cubicBezTo>
                  <a:lnTo>
                    <a:pt x="347" y="1238"/>
                  </a:lnTo>
                  <a:lnTo>
                    <a:pt x="347" y="1238"/>
                  </a:lnTo>
                  <a:lnTo>
                    <a:pt x="347" y="1238"/>
                  </a:lnTo>
                  <a:cubicBezTo>
                    <a:pt x="356" y="1240"/>
                    <a:pt x="364" y="1241"/>
                    <a:pt x="370" y="1244"/>
                  </a:cubicBezTo>
                  <a:cubicBezTo>
                    <a:pt x="372" y="1244"/>
                    <a:pt x="374" y="1245"/>
                    <a:pt x="376" y="1245"/>
                  </a:cubicBezTo>
                  <a:cubicBezTo>
                    <a:pt x="395" y="1250"/>
                    <a:pt x="415" y="1244"/>
                    <a:pt x="429" y="1229"/>
                  </a:cubicBezTo>
                  <a:cubicBezTo>
                    <a:pt x="439" y="1219"/>
                    <a:pt x="449" y="1215"/>
                    <a:pt x="462" y="1210"/>
                  </a:cubicBezTo>
                  <a:cubicBezTo>
                    <a:pt x="472" y="1206"/>
                    <a:pt x="483" y="1202"/>
                    <a:pt x="496" y="1194"/>
                  </a:cubicBezTo>
                  <a:cubicBezTo>
                    <a:pt x="502" y="1191"/>
                    <a:pt x="509" y="1187"/>
                    <a:pt x="515" y="1183"/>
                  </a:cubicBezTo>
                  <a:cubicBezTo>
                    <a:pt x="540" y="1168"/>
                    <a:pt x="564" y="1153"/>
                    <a:pt x="589" y="1153"/>
                  </a:cubicBezTo>
                  <a:cubicBezTo>
                    <a:pt x="598" y="1153"/>
                    <a:pt x="609" y="1151"/>
                    <a:pt x="620" y="1149"/>
                  </a:cubicBezTo>
                  <a:cubicBezTo>
                    <a:pt x="631" y="1148"/>
                    <a:pt x="641" y="1146"/>
                    <a:pt x="649" y="1146"/>
                  </a:cubicBezTo>
                  <a:cubicBezTo>
                    <a:pt x="654" y="1146"/>
                    <a:pt x="662" y="1147"/>
                    <a:pt x="666" y="1152"/>
                  </a:cubicBezTo>
                  <a:cubicBezTo>
                    <a:pt x="668" y="1156"/>
                    <a:pt x="669" y="1160"/>
                    <a:pt x="667" y="1165"/>
                  </a:cubicBezTo>
                  <a:cubicBezTo>
                    <a:pt x="666" y="1169"/>
                    <a:pt x="665" y="1175"/>
                    <a:pt x="664" y="1183"/>
                  </a:cubicBezTo>
                  <a:cubicBezTo>
                    <a:pt x="663" y="1190"/>
                    <a:pt x="663" y="1199"/>
                    <a:pt x="663" y="1209"/>
                  </a:cubicBezTo>
                  <a:cubicBezTo>
                    <a:pt x="663" y="1241"/>
                    <a:pt x="669" y="1283"/>
                    <a:pt x="691" y="1309"/>
                  </a:cubicBezTo>
                  <a:cubicBezTo>
                    <a:pt x="720" y="1344"/>
                    <a:pt x="739" y="1360"/>
                    <a:pt x="764" y="1361"/>
                  </a:cubicBezTo>
                  <a:cubicBezTo>
                    <a:pt x="768" y="1361"/>
                    <a:pt x="772" y="1361"/>
                    <a:pt x="776" y="1361"/>
                  </a:cubicBezTo>
                  <a:cubicBezTo>
                    <a:pt x="797" y="1358"/>
                    <a:pt x="805" y="1363"/>
                    <a:pt x="812" y="1367"/>
                  </a:cubicBezTo>
                  <a:cubicBezTo>
                    <a:pt x="817" y="1370"/>
                    <a:pt x="821" y="1373"/>
                    <a:pt x="830" y="1372"/>
                  </a:cubicBezTo>
                  <a:cubicBezTo>
                    <a:pt x="841" y="1371"/>
                    <a:pt x="847" y="1375"/>
                    <a:pt x="850" y="1380"/>
                  </a:cubicBezTo>
                  <a:cubicBezTo>
                    <a:pt x="851" y="1383"/>
                    <a:pt x="852" y="1385"/>
                    <a:pt x="853" y="1388"/>
                  </a:cubicBezTo>
                  <a:cubicBezTo>
                    <a:pt x="853" y="1388"/>
                    <a:pt x="853" y="1389"/>
                    <a:pt x="853" y="1390"/>
                  </a:cubicBezTo>
                  <a:cubicBezTo>
                    <a:pt x="855" y="1395"/>
                    <a:pt x="856" y="1398"/>
                    <a:pt x="859" y="1398"/>
                  </a:cubicBezTo>
                  <a:cubicBezTo>
                    <a:pt x="860" y="1399"/>
                    <a:pt x="861" y="1399"/>
                    <a:pt x="862" y="1399"/>
                  </a:cubicBezTo>
                  <a:cubicBezTo>
                    <a:pt x="878" y="1399"/>
                    <a:pt x="931" y="1402"/>
                    <a:pt x="931" y="1434"/>
                  </a:cubicBezTo>
                  <a:cubicBezTo>
                    <a:pt x="931" y="1435"/>
                    <a:pt x="932" y="1437"/>
                    <a:pt x="934" y="1439"/>
                  </a:cubicBezTo>
                  <a:cubicBezTo>
                    <a:pt x="935" y="1439"/>
                    <a:pt x="935" y="1439"/>
                    <a:pt x="936" y="1439"/>
                  </a:cubicBezTo>
                  <a:cubicBezTo>
                    <a:pt x="936" y="1439"/>
                    <a:pt x="936" y="1440"/>
                    <a:pt x="937" y="1440"/>
                  </a:cubicBezTo>
                  <a:lnTo>
                    <a:pt x="937" y="1440"/>
                  </a:lnTo>
                  <a:cubicBezTo>
                    <a:pt x="940" y="1440"/>
                    <a:pt x="943" y="1441"/>
                    <a:pt x="946" y="1441"/>
                  </a:cubicBezTo>
                  <a:cubicBezTo>
                    <a:pt x="947" y="1441"/>
                    <a:pt x="947" y="1441"/>
                    <a:pt x="948" y="1441"/>
                  </a:cubicBezTo>
                  <a:cubicBezTo>
                    <a:pt x="951" y="1442"/>
                    <a:pt x="954" y="1442"/>
                    <a:pt x="957" y="1442"/>
                  </a:cubicBezTo>
                  <a:cubicBezTo>
                    <a:pt x="961" y="1442"/>
                    <a:pt x="965" y="1442"/>
                    <a:pt x="969" y="1441"/>
                  </a:cubicBezTo>
                  <a:cubicBezTo>
                    <a:pt x="986" y="1441"/>
                    <a:pt x="1004" y="1440"/>
                    <a:pt x="1013" y="1448"/>
                  </a:cubicBezTo>
                  <a:lnTo>
                    <a:pt x="1018" y="1452"/>
                  </a:lnTo>
                  <a:cubicBezTo>
                    <a:pt x="1032" y="1464"/>
                    <a:pt x="1049" y="1478"/>
                    <a:pt x="1044" y="1505"/>
                  </a:cubicBezTo>
                  <a:cubicBezTo>
                    <a:pt x="1042" y="1515"/>
                    <a:pt x="1049" y="1525"/>
                    <a:pt x="1054" y="1534"/>
                  </a:cubicBezTo>
                  <a:cubicBezTo>
                    <a:pt x="1059" y="1542"/>
                    <a:pt x="1064" y="1550"/>
                    <a:pt x="1062" y="1557"/>
                  </a:cubicBezTo>
                  <a:cubicBezTo>
                    <a:pt x="1061" y="1562"/>
                    <a:pt x="1058" y="1565"/>
                    <a:pt x="1052" y="1568"/>
                  </a:cubicBezTo>
                  <a:cubicBezTo>
                    <a:pt x="1045" y="1572"/>
                    <a:pt x="1045" y="1575"/>
                    <a:pt x="1053" y="1592"/>
                  </a:cubicBezTo>
                  <a:cubicBezTo>
                    <a:pt x="1058" y="1602"/>
                    <a:pt x="1064" y="1613"/>
                    <a:pt x="1065" y="1626"/>
                  </a:cubicBezTo>
                  <a:cubicBezTo>
                    <a:pt x="1066" y="1650"/>
                    <a:pt x="1093" y="1661"/>
                    <a:pt x="1142" y="1658"/>
                  </a:cubicBezTo>
                  <a:cubicBezTo>
                    <a:pt x="1148" y="1658"/>
                    <a:pt x="1154" y="1658"/>
                    <a:pt x="1160" y="1658"/>
                  </a:cubicBezTo>
                  <a:cubicBezTo>
                    <a:pt x="1195" y="1658"/>
                    <a:pt x="1211" y="1665"/>
                    <a:pt x="1211" y="1703"/>
                  </a:cubicBezTo>
                  <a:cubicBezTo>
                    <a:pt x="1211" y="1720"/>
                    <a:pt x="1220" y="1729"/>
                    <a:pt x="1231" y="1740"/>
                  </a:cubicBezTo>
                  <a:cubicBezTo>
                    <a:pt x="1240" y="1749"/>
                    <a:pt x="1251" y="1759"/>
                    <a:pt x="1256" y="1775"/>
                  </a:cubicBezTo>
                  <a:cubicBezTo>
                    <a:pt x="1263" y="1796"/>
                    <a:pt x="1257" y="1818"/>
                    <a:pt x="1252" y="1838"/>
                  </a:cubicBezTo>
                  <a:cubicBezTo>
                    <a:pt x="1249" y="1852"/>
                    <a:pt x="1246" y="1865"/>
                    <a:pt x="1247" y="1876"/>
                  </a:cubicBezTo>
                  <a:cubicBezTo>
                    <a:pt x="1248" y="1879"/>
                    <a:pt x="1248" y="1883"/>
                    <a:pt x="1248" y="1887"/>
                  </a:cubicBezTo>
                  <a:cubicBezTo>
                    <a:pt x="1248" y="1887"/>
                    <a:pt x="1248" y="1888"/>
                    <a:pt x="1248" y="1889"/>
                  </a:cubicBezTo>
                  <a:cubicBezTo>
                    <a:pt x="1247" y="1892"/>
                    <a:pt x="1247" y="1896"/>
                    <a:pt x="1246" y="1899"/>
                  </a:cubicBezTo>
                  <a:cubicBezTo>
                    <a:pt x="1245" y="1900"/>
                    <a:pt x="1245" y="1901"/>
                    <a:pt x="1244" y="1902"/>
                  </a:cubicBezTo>
                  <a:cubicBezTo>
                    <a:pt x="1244" y="1905"/>
                    <a:pt x="1243" y="1907"/>
                    <a:pt x="1241" y="1910"/>
                  </a:cubicBezTo>
                  <a:cubicBezTo>
                    <a:pt x="1241" y="1911"/>
                    <a:pt x="1240" y="1913"/>
                    <a:pt x="1239" y="1915"/>
                  </a:cubicBezTo>
                  <a:cubicBezTo>
                    <a:pt x="1237" y="1917"/>
                    <a:pt x="1236" y="1919"/>
                    <a:pt x="1234" y="1921"/>
                  </a:cubicBezTo>
                  <a:cubicBezTo>
                    <a:pt x="1234" y="1922"/>
                    <a:pt x="1233" y="1923"/>
                    <a:pt x="1233" y="1923"/>
                  </a:cubicBezTo>
                  <a:cubicBezTo>
                    <a:pt x="1231" y="1926"/>
                    <a:pt x="1229" y="1928"/>
                    <a:pt x="1227" y="1930"/>
                  </a:cubicBezTo>
                  <a:cubicBezTo>
                    <a:pt x="1227" y="1930"/>
                    <a:pt x="1227" y="1930"/>
                    <a:pt x="1226" y="1930"/>
                  </a:cubicBezTo>
                  <a:cubicBezTo>
                    <a:pt x="1227" y="1931"/>
                    <a:pt x="1228" y="1931"/>
                    <a:pt x="1228" y="1932"/>
                  </a:cubicBezTo>
                  <a:cubicBezTo>
                    <a:pt x="1229" y="1933"/>
                    <a:pt x="1230" y="1934"/>
                    <a:pt x="1231" y="1936"/>
                  </a:cubicBezTo>
                  <a:cubicBezTo>
                    <a:pt x="1232" y="1937"/>
                    <a:pt x="1233" y="1939"/>
                    <a:pt x="1234" y="1941"/>
                  </a:cubicBezTo>
                  <a:cubicBezTo>
                    <a:pt x="1234" y="1942"/>
                    <a:pt x="1235" y="1943"/>
                    <a:pt x="1235" y="1944"/>
                  </a:cubicBezTo>
                  <a:cubicBezTo>
                    <a:pt x="1236" y="1946"/>
                    <a:pt x="1237" y="1947"/>
                    <a:pt x="1237" y="1949"/>
                  </a:cubicBezTo>
                  <a:cubicBezTo>
                    <a:pt x="1237" y="1950"/>
                    <a:pt x="1238" y="1951"/>
                    <a:pt x="1238" y="1952"/>
                  </a:cubicBezTo>
                  <a:cubicBezTo>
                    <a:pt x="1238" y="1954"/>
                    <a:pt x="1238" y="1957"/>
                    <a:pt x="1238" y="1959"/>
                  </a:cubicBezTo>
                  <a:cubicBezTo>
                    <a:pt x="1236" y="1967"/>
                    <a:pt x="1229" y="1972"/>
                    <a:pt x="1224" y="1974"/>
                  </a:cubicBezTo>
                  <a:cubicBezTo>
                    <a:pt x="1220" y="1977"/>
                    <a:pt x="1221" y="1980"/>
                    <a:pt x="1229" y="1995"/>
                  </a:cubicBezTo>
                  <a:cubicBezTo>
                    <a:pt x="1237" y="2012"/>
                    <a:pt x="1248" y="2035"/>
                    <a:pt x="1241" y="2064"/>
                  </a:cubicBezTo>
                  <a:cubicBezTo>
                    <a:pt x="1235" y="2090"/>
                    <a:pt x="1232" y="2104"/>
                    <a:pt x="1237" y="2111"/>
                  </a:cubicBezTo>
                  <a:cubicBezTo>
                    <a:pt x="1240" y="2116"/>
                    <a:pt x="1251" y="2118"/>
                    <a:pt x="1274" y="2119"/>
                  </a:cubicBezTo>
                  <a:cubicBezTo>
                    <a:pt x="1301" y="2120"/>
                    <a:pt x="1314" y="2125"/>
                    <a:pt x="1322" y="2128"/>
                  </a:cubicBezTo>
                  <a:cubicBezTo>
                    <a:pt x="1325" y="2129"/>
                    <a:pt x="1328" y="2130"/>
                    <a:pt x="1330" y="2130"/>
                  </a:cubicBezTo>
                  <a:cubicBezTo>
                    <a:pt x="1331" y="2130"/>
                    <a:pt x="1333" y="2130"/>
                    <a:pt x="1337" y="2127"/>
                  </a:cubicBezTo>
                  <a:cubicBezTo>
                    <a:pt x="1340" y="2125"/>
                    <a:pt x="1343" y="2124"/>
                    <a:pt x="1346" y="2124"/>
                  </a:cubicBezTo>
                  <a:cubicBezTo>
                    <a:pt x="1370" y="2124"/>
                    <a:pt x="1394" y="2174"/>
                    <a:pt x="1399" y="2194"/>
                  </a:cubicBezTo>
                  <a:cubicBezTo>
                    <a:pt x="1407" y="2225"/>
                    <a:pt x="1424" y="2268"/>
                    <a:pt x="1431" y="2275"/>
                  </a:cubicBezTo>
                  <a:cubicBezTo>
                    <a:pt x="1433" y="2274"/>
                    <a:pt x="1437" y="2272"/>
                    <a:pt x="1440" y="2270"/>
                  </a:cubicBezTo>
                  <a:cubicBezTo>
                    <a:pt x="1449" y="2265"/>
                    <a:pt x="1463" y="2257"/>
                    <a:pt x="1478" y="2257"/>
                  </a:cubicBezTo>
                  <a:cubicBezTo>
                    <a:pt x="1484" y="2257"/>
                    <a:pt x="1491" y="2259"/>
                    <a:pt x="1497" y="2262"/>
                  </a:cubicBezTo>
                  <a:cubicBezTo>
                    <a:pt x="1502" y="2264"/>
                    <a:pt x="1505" y="2269"/>
                    <a:pt x="1507" y="2275"/>
                  </a:cubicBezTo>
                  <a:cubicBezTo>
                    <a:pt x="1514" y="2293"/>
                    <a:pt x="1507" y="2325"/>
                    <a:pt x="1501" y="2356"/>
                  </a:cubicBezTo>
                  <a:cubicBezTo>
                    <a:pt x="1499" y="2362"/>
                    <a:pt x="1498" y="2369"/>
                    <a:pt x="1497" y="2375"/>
                  </a:cubicBezTo>
                  <a:cubicBezTo>
                    <a:pt x="1496" y="2378"/>
                    <a:pt x="1496" y="2381"/>
                    <a:pt x="1495" y="2383"/>
                  </a:cubicBezTo>
                  <a:cubicBezTo>
                    <a:pt x="1495" y="2385"/>
                    <a:pt x="1495" y="2386"/>
                    <a:pt x="1494" y="2388"/>
                  </a:cubicBezTo>
                  <a:cubicBezTo>
                    <a:pt x="1494" y="2391"/>
                    <a:pt x="1494" y="2394"/>
                    <a:pt x="1493" y="2397"/>
                  </a:cubicBezTo>
                  <a:lnTo>
                    <a:pt x="1493" y="2397"/>
                  </a:lnTo>
                  <a:cubicBezTo>
                    <a:pt x="1497" y="2397"/>
                    <a:pt x="1500" y="2397"/>
                    <a:pt x="1504" y="2397"/>
                  </a:cubicBezTo>
                  <a:cubicBezTo>
                    <a:pt x="1529" y="2397"/>
                    <a:pt x="1536" y="2400"/>
                    <a:pt x="1540" y="2401"/>
                  </a:cubicBezTo>
                  <a:cubicBezTo>
                    <a:pt x="1544" y="2404"/>
                    <a:pt x="1548" y="2412"/>
                    <a:pt x="1551" y="2422"/>
                  </a:cubicBezTo>
                  <a:cubicBezTo>
                    <a:pt x="1560" y="2454"/>
                    <a:pt x="1562" y="2512"/>
                    <a:pt x="1556" y="2526"/>
                  </a:cubicBezTo>
                  <a:cubicBezTo>
                    <a:pt x="1552" y="2537"/>
                    <a:pt x="1534" y="2545"/>
                    <a:pt x="1513" y="2555"/>
                  </a:cubicBezTo>
                  <a:cubicBezTo>
                    <a:pt x="1510" y="2556"/>
                    <a:pt x="1507" y="2558"/>
                    <a:pt x="1503" y="2559"/>
                  </a:cubicBezTo>
                  <a:cubicBezTo>
                    <a:pt x="1488" y="2566"/>
                    <a:pt x="1473" y="2573"/>
                    <a:pt x="1461" y="2580"/>
                  </a:cubicBezTo>
                  <a:cubicBezTo>
                    <a:pt x="1434" y="2597"/>
                    <a:pt x="1364" y="2663"/>
                    <a:pt x="1331" y="2717"/>
                  </a:cubicBezTo>
                  <a:cubicBezTo>
                    <a:pt x="1327" y="2724"/>
                    <a:pt x="1322" y="2730"/>
                    <a:pt x="1318" y="2736"/>
                  </a:cubicBezTo>
                  <a:cubicBezTo>
                    <a:pt x="1306" y="2752"/>
                    <a:pt x="1293" y="2766"/>
                    <a:pt x="1281" y="2779"/>
                  </a:cubicBezTo>
                  <a:cubicBezTo>
                    <a:pt x="1278" y="2782"/>
                    <a:pt x="1275" y="2785"/>
                    <a:pt x="1272" y="2789"/>
                  </a:cubicBezTo>
                  <a:lnTo>
                    <a:pt x="1272" y="2789"/>
                  </a:lnTo>
                  <a:cubicBezTo>
                    <a:pt x="1275" y="2788"/>
                    <a:pt x="1277" y="2788"/>
                    <a:pt x="1279" y="2787"/>
                  </a:cubicBezTo>
                  <a:cubicBezTo>
                    <a:pt x="1285" y="2784"/>
                    <a:pt x="1292" y="2783"/>
                    <a:pt x="1299" y="2783"/>
                  </a:cubicBezTo>
                  <a:cubicBezTo>
                    <a:pt x="1317" y="2783"/>
                    <a:pt x="1335" y="2793"/>
                    <a:pt x="1351" y="2813"/>
                  </a:cubicBezTo>
                  <a:cubicBezTo>
                    <a:pt x="1365" y="2829"/>
                    <a:pt x="1371" y="2844"/>
                    <a:pt x="1376" y="2854"/>
                  </a:cubicBezTo>
                  <a:cubicBezTo>
                    <a:pt x="1377" y="2858"/>
                    <a:pt x="1379" y="2863"/>
                    <a:pt x="1381" y="2864"/>
                  </a:cubicBezTo>
                  <a:cubicBezTo>
                    <a:pt x="1381" y="2863"/>
                    <a:pt x="1385" y="2859"/>
                    <a:pt x="1387" y="2857"/>
                  </a:cubicBezTo>
                  <a:cubicBezTo>
                    <a:pt x="1392" y="2850"/>
                    <a:pt x="1399" y="2841"/>
                    <a:pt x="1409" y="2841"/>
                  </a:cubicBezTo>
                  <a:cubicBezTo>
                    <a:pt x="1416" y="2841"/>
                    <a:pt x="1423" y="2845"/>
                    <a:pt x="1429" y="2854"/>
                  </a:cubicBezTo>
                  <a:cubicBezTo>
                    <a:pt x="1441" y="2871"/>
                    <a:pt x="1465" y="2886"/>
                    <a:pt x="1485" y="2898"/>
                  </a:cubicBezTo>
                  <a:cubicBezTo>
                    <a:pt x="1498" y="2907"/>
                    <a:pt x="1509" y="2913"/>
                    <a:pt x="1514" y="2919"/>
                  </a:cubicBezTo>
                  <a:cubicBezTo>
                    <a:pt x="1517" y="2922"/>
                    <a:pt x="1523" y="2926"/>
                    <a:pt x="1529" y="2930"/>
                  </a:cubicBezTo>
                  <a:cubicBezTo>
                    <a:pt x="1545" y="2940"/>
                    <a:pt x="1567" y="2954"/>
                    <a:pt x="1567" y="2983"/>
                  </a:cubicBezTo>
                  <a:cubicBezTo>
                    <a:pt x="1567" y="2989"/>
                    <a:pt x="1566" y="2997"/>
                    <a:pt x="1566" y="3006"/>
                  </a:cubicBezTo>
                  <a:cubicBezTo>
                    <a:pt x="1565" y="3009"/>
                    <a:pt x="1565" y="3012"/>
                    <a:pt x="1565" y="3015"/>
                  </a:cubicBezTo>
                  <a:cubicBezTo>
                    <a:pt x="1565" y="3016"/>
                    <a:pt x="1565" y="3017"/>
                    <a:pt x="1565" y="3017"/>
                  </a:cubicBezTo>
                  <a:cubicBezTo>
                    <a:pt x="1564" y="3020"/>
                    <a:pt x="1564" y="3023"/>
                    <a:pt x="1564" y="3025"/>
                  </a:cubicBezTo>
                  <a:cubicBezTo>
                    <a:pt x="1564" y="3026"/>
                    <a:pt x="1564" y="3028"/>
                    <a:pt x="1564" y="3029"/>
                  </a:cubicBezTo>
                  <a:cubicBezTo>
                    <a:pt x="1564" y="3031"/>
                    <a:pt x="1564" y="3034"/>
                    <a:pt x="1564" y="3036"/>
                  </a:cubicBezTo>
                  <a:cubicBezTo>
                    <a:pt x="1563" y="3037"/>
                    <a:pt x="1563" y="3039"/>
                    <a:pt x="1563" y="3040"/>
                  </a:cubicBezTo>
                  <a:cubicBezTo>
                    <a:pt x="1563" y="3042"/>
                    <a:pt x="1564" y="3045"/>
                    <a:pt x="1564" y="3047"/>
                  </a:cubicBezTo>
                  <a:cubicBezTo>
                    <a:pt x="1564" y="3049"/>
                    <a:pt x="1564" y="3050"/>
                    <a:pt x="1564" y="3052"/>
                  </a:cubicBezTo>
                  <a:cubicBezTo>
                    <a:pt x="1564" y="3054"/>
                    <a:pt x="1564" y="3056"/>
                    <a:pt x="1564" y="3058"/>
                  </a:cubicBezTo>
                  <a:cubicBezTo>
                    <a:pt x="1565" y="3060"/>
                    <a:pt x="1565" y="3062"/>
                    <a:pt x="1565" y="3063"/>
                  </a:cubicBezTo>
                  <a:cubicBezTo>
                    <a:pt x="1565" y="3065"/>
                    <a:pt x="1566" y="3068"/>
                    <a:pt x="1566" y="3070"/>
                  </a:cubicBezTo>
                  <a:cubicBezTo>
                    <a:pt x="1566" y="3071"/>
                    <a:pt x="1567" y="3073"/>
                    <a:pt x="1567" y="3075"/>
                  </a:cubicBezTo>
                  <a:cubicBezTo>
                    <a:pt x="1568" y="3077"/>
                    <a:pt x="1568" y="3079"/>
                    <a:pt x="1569" y="3081"/>
                  </a:cubicBezTo>
                  <a:cubicBezTo>
                    <a:pt x="1569" y="3083"/>
                    <a:pt x="1570" y="3084"/>
                    <a:pt x="1570" y="3086"/>
                  </a:cubicBezTo>
                  <a:lnTo>
                    <a:pt x="1571" y="3087"/>
                  </a:lnTo>
                  <a:cubicBezTo>
                    <a:pt x="1581" y="3075"/>
                    <a:pt x="1590" y="3066"/>
                    <a:pt x="1601" y="3059"/>
                  </a:cubicBezTo>
                  <a:cubicBezTo>
                    <a:pt x="1631" y="3037"/>
                    <a:pt x="1636" y="3022"/>
                    <a:pt x="1642" y="3002"/>
                  </a:cubicBezTo>
                  <a:cubicBezTo>
                    <a:pt x="1646" y="2992"/>
                    <a:pt x="1649" y="2980"/>
                    <a:pt x="1657" y="2966"/>
                  </a:cubicBezTo>
                  <a:cubicBezTo>
                    <a:pt x="1666" y="2950"/>
                    <a:pt x="1668" y="2938"/>
                    <a:pt x="1670" y="2927"/>
                  </a:cubicBezTo>
                  <a:cubicBezTo>
                    <a:pt x="1673" y="2910"/>
                    <a:pt x="1675" y="2894"/>
                    <a:pt x="1699" y="2871"/>
                  </a:cubicBezTo>
                  <a:cubicBezTo>
                    <a:pt x="1714" y="2856"/>
                    <a:pt x="1714" y="2845"/>
                    <a:pt x="1714" y="2832"/>
                  </a:cubicBezTo>
                  <a:cubicBezTo>
                    <a:pt x="1713" y="2817"/>
                    <a:pt x="1712" y="2802"/>
                    <a:pt x="1741" y="2789"/>
                  </a:cubicBezTo>
                  <a:cubicBezTo>
                    <a:pt x="1750" y="2785"/>
                    <a:pt x="1758" y="2782"/>
                    <a:pt x="1765" y="2782"/>
                  </a:cubicBezTo>
                  <a:cubicBezTo>
                    <a:pt x="1775" y="2782"/>
                    <a:pt x="1779" y="2788"/>
                    <a:pt x="1781" y="2792"/>
                  </a:cubicBezTo>
                  <a:cubicBezTo>
                    <a:pt x="1789" y="2808"/>
                    <a:pt x="1770" y="2842"/>
                    <a:pt x="1750" y="2867"/>
                  </a:cubicBezTo>
                  <a:cubicBezTo>
                    <a:pt x="1739" y="2881"/>
                    <a:pt x="1731" y="2892"/>
                    <a:pt x="1726" y="2899"/>
                  </a:cubicBezTo>
                  <a:cubicBezTo>
                    <a:pt x="1731" y="2896"/>
                    <a:pt x="1737" y="2891"/>
                    <a:pt x="1747" y="2884"/>
                  </a:cubicBezTo>
                  <a:cubicBezTo>
                    <a:pt x="1789" y="2854"/>
                    <a:pt x="1808" y="2812"/>
                    <a:pt x="1831" y="2764"/>
                  </a:cubicBezTo>
                  <a:cubicBezTo>
                    <a:pt x="1835" y="2755"/>
                    <a:pt x="1839" y="2746"/>
                    <a:pt x="1843" y="2738"/>
                  </a:cubicBezTo>
                  <a:cubicBezTo>
                    <a:pt x="1870" y="2682"/>
                    <a:pt x="1894" y="2657"/>
                    <a:pt x="1924" y="2653"/>
                  </a:cubicBezTo>
                  <a:cubicBezTo>
                    <a:pt x="1939" y="2651"/>
                    <a:pt x="1945" y="2611"/>
                    <a:pt x="1941" y="2549"/>
                  </a:cubicBezTo>
                  <a:cubicBezTo>
                    <a:pt x="1940" y="2538"/>
                    <a:pt x="1938" y="2527"/>
                    <a:pt x="1937" y="2516"/>
                  </a:cubicBezTo>
                  <a:cubicBezTo>
                    <a:pt x="1932" y="2485"/>
                    <a:pt x="1928" y="2455"/>
                    <a:pt x="1943" y="2432"/>
                  </a:cubicBezTo>
                  <a:cubicBezTo>
                    <a:pt x="1951" y="2420"/>
                    <a:pt x="1952" y="2409"/>
                    <a:pt x="1952" y="2399"/>
                  </a:cubicBezTo>
                  <a:cubicBezTo>
                    <a:pt x="1953" y="2388"/>
                    <a:pt x="1954" y="2374"/>
                    <a:pt x="1972" y="2374"/>
                  </a:cubicBezTo>
                  <a:cubicBezTo>
                    <a:pt x="1993" y="2374"/>
                    <a:pt x="2029" y="2338"/>
                    <a:pt x="2064" y="2303"/>
                  </a:cubicBezTo>
                  <a:cubicBezTo>
                    <a:pt x="2103" y="2264"/>
                    <a:pt x="2127" y="2260"/>
                    <a:pt x="2168" y="2257"/>
                  </a:cubicBezTo>
                  <a:cubicBezTo>
                    <a:pt x="2186" y="2255"/>
                    <a:pt x="2188" y="2252"/>
                    <a:pt x="2190" y="2248"/>
                  </a:cubicBezTo>
                  <a:cubicBezTo>
                    <a:pt x="2193" y="2242"/>
                    <a:pt x="2196" y="2237"/>
                    <a:pt x="2209" y="2233"/>
                  </a:cubicBezTo>
                  <a:cubicBezTo>
                    <a:pt x="2227" y="2229"/>
                    <a:pt x="2240" y="2215"/>
                    <a:pt x="2253" y="2202"/>
                  </a:cubicBezTo>
                  <a:cubicBezTo>
                    <a:pt x="2257" y="2197"/>
                    <a:pt x="2262" y="2193"/>
                    <a:pt x="2266" y="2189"/>
                  </a:cubicBezTo>
                  <a:cubicBezTo>
                    <a:pt x="2272" y="2184"/>
                    <a:pt x="2282" y="2181"/>
                    <a:pt x="2298" y="2181"/>
                  </a:cubicBezTo>
                  <a:cubicBezTo>
                    <a:pt x="2313" y="2181"/>
                    <a:pt x="2331" y="2183"/>
                    <a:pt x="2349" y="2185"/>
                  </a:cubicBezTo>
                  <a:cubicBezTo>
                    <a:pt x="2366" y="2187"/>
                    <a:pt x="2383" y="2189"/>
                    <a:pt x="2397" y="2189"/>
                  </a:cubicBezTo>
                  <a:lnTo>
                    <a:pt x="2421" y="2189"/>
                  </a:lnTo>
                  <a:cubicBezTo>
                    <a:pt x="2451" y="2189"/>
                    <a:pt x="2459" y="2186"/>
                    <a:pt x="2459" y="2173"/>
                  </a:cubicBezTo>
                  <a:cubicBezTo>
                    <a:pt x="2459" y="2144"/>
                    <a:pt x="2480" y="2122"/>
                    <a:pt x="2507" y="2122"/>
                  </a:cubicBezTo>
                  <a:cubicBezTo>
                    <a:pt x="2526" y="2122"/>
                    <a:pt x="2535" y="2118"/>
                    <a:pt x="2535" y="2087"/>
                  </a:cubicBezTo>
                  <a:cubicBezTo>
                    <a:pt x="2535" y="2053"/>
                    <a:pt x="2545" y="2030"/>
                    <a:pt x="2568" y="2013"/>
                  </a:cubicBezTo>
                  <a:cubicBezTo>
                    <a:pt x="2582" y="2002"/>
                    <a:pt x="2587" y="1981"/>
                    <a:pt x="2592" y="1961"/>
                  </a:cubicBezTo>
                  <a:cubicBezTo>
                    <a:pt x="2593" y="1955"/>
                    <a:pt x="2594" y="1950"/>
                    <a:pt x="2596" y="1945"/>
                  </a:cubicBezTo>
                  <a:cubicBezTo>
                    <a:pt x="2600" y="1933"/>
                    <a:pt x="2607" y="1929"/>
                    <a:pt x="2613" y="1926"/>
                  </a:cubicBezTo>
                  <a:cubicBezTo>
                    <a:pt x="2620" y="1923"/>
                    <a:pt x="2624" y="1920"/>
                    <a:pt x="2624" y="1906"/>
                  </a:cubicBezTo>
                  <a:cubicBezTo>
                    <a:pt x="2624" y="1888"/>
                    <a:pt x="2628" y="1870"/>
                    <a:pt x="2631" y="1853"/>
                  </a:cubicBezTo>
                  <a:cubicBezTo>
                    <a:pt x="2634" y="1838"/>
                    <a:pt x="2636" y="1824"/>
                    <a:pt x="2636" y="1813"/>
                  </a:cubicBezTo>
                  <a:cubicBezTo>
                    <a:pt x="2636" y="1794"/>
                    <a:pt x="2648" y="1788"/>
                    <a:pt x="2659" y="1782"/>
                  </a:cubicBezTo>
                  <a:cubicBezTo>
                    <a:pt x="2666" y="1779"/>
                    <a:pt x="2672" y="1775"/>
                    <a:pt x="2676" y="1769"/>
                  </a:cubicBezTo>
                  <a:cubicBezTo>
                    <a:pt x="2680" y="1763"/>
                    <a:pt x="2679" y="1755"/>
                    <a:pt x="2678" y="1744"/>
                  </a:cubicBezTo>
                  <a:cubicBezTo>
                    <a:pt x="2676" y="1728"/>
                    <a:pt x="2673" y="1707"/>
                    <a:pt x="2684" y="1675"/>
                  </a:cubicBezTo>
                  <a:cubicBezTo>
                    <a:pt x="2696" y="1641"/>
                    <a:pt x="2692" y="1608"/>
                    <a:pt x="2688" y="1576"/>
                  </a:cubicBezTo>
                  <a:cubicBezTo>
                    <a:pt x="2686" y="1561"/>
                    <a:pt x="2684" y="1544"/>
                    <a:pt x="2684" y="1528"/>
                  </a:cubicBezTo>
                  <a:cubicBezTo>
                    <a:pt x="2684" y="1477"/>
                    <a:pt x="2684" y="1429"/>
                    <a:pt x="2703" y="1412"/>
                  </a:cubicBezTo>
                  <a:cubicBezTo>
                    <a:pt x="2708" y="1408"/>
                    <a:pt x="2710" y="1404"/>
                    <a:pt x="2710" y="1401"/>
                  </a:cubicBezTo>
                  <a:cubicBezTo>
                    <a:pt x="2710" y="1398"/>
                    <a:pt x="2706" y="1395"/>
                    <a:pt x="2699" y="1392"/>
                  </a:cubicBezTo>
                  <a:cubicBezTo>
                    <a:pt x="2692" y="1388"/>
                    <a:pt x="2689" y="1382"/>
                    <a:pt x="2691" y="1375"/>
                  </a:cubicBezTo>
                  <a:cubicBezTo>
                    <a:pt x="2693" y="1364"/>
                    <a:pt x="2706" y="1356"/>
                    <a:pt x="2717" y="1358"/>
                  </a:cubicBezTo>
                  <a:cubicBezTo>
                    <a:pt x="2721" y="1360"/>
                    <a:pt x="2726" y="1363"/>
                    <a:pt x="2730" y="1367"/>
                  </a:cubicBezTo>
                  <a:cubicBezTo>
                    <a:pt x="2739" y="1375"/>
                    <a:pt x="2748" y="1381"/>
                    <a:pt x="2759" y="1374"/>
                  </a:cubicBezTo>
                  <a:cubicBezTo>
                    <a:pt x="2777" y="1363"/>
                    <a:pt x="2796" y="1316"/>
                    <a:pt x="2812" y="1274"/>
                  </a:cubicBezTo>
                  <a:lnTo>
                    <a:pt x="2818" y="1259"/>
                  </a:lnTo>
                  <a:cubicBezTo>
                    <a:pt x="2834" y="1219"/>
                    <a:pt x="2858" y="1211"/>
                    <a:pt x="2879" y="1205"/>
                  </a:cubicBezTo>
                  <a:cubicBezTo>
                    <a:pt x="2884" y="1203"/>
                    <a:pt x="2889" y="1202"/>
                    <a:pt x="2894" y="1200"/>
                  </a:cubicBezTo>
                  <a:cubicBezTo>
                    <a:pt x="2916" y="1190"/>
                    <a:pt x="2966" y="1132"/>
                    <a:pt x="2997" y="1052"/>
                  </a:cubicBezTo>
                  <a:cubicBezTo>
                    <a:pt x="3023" y="986"/>
                    <a:pt x="3005" y="919"/>
                    <a:pt x="2990" y="866"/>
                  </a:cubicBezTo>
                  <a:cubicBezTo>
                    <a:pt x="2987" y="855"/>
                    <a:pt x="2984" y="844"/>
                    <a:pt x="2982" y="8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2" name="Freeform 154">
              <a:extLst>
                <a:ext uri="{FF2B5EF4-FFF2-40B4-BE49-F238E27FC236}">
                  <a16:creationId xmlns:a16="http://schemas.microsoft.com/office/drawing/2014/main" id="{BEA3B4EA-F614-431D-A7C6-8ADE86168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0497" y="5292964"/>
              <a:ext cx="157839" cy="169110"/>
            </a:xfrm>
            <a:custGeom>
              <a:avLst/>
              <a:gdLst>
                <a:gd name="T0" fmla="*/ 360 w 369"/>
                <a:gd name="T1" fmla="*/ 215 h 397"/>
                <a:gd name="T2" fmla="*/ 361 w 369"/>
                <a:gd name="T3" fmla="*/ 193 h 397"/>
                <a:gd name="T4" fmla="*/ 328 w 369"/>
                <a:gd name="T5" fmla="*/ 150 h 397"/>
                <a:gd name="T6" fmla="*/ 311 w 369"/>
                <a:gd name="T7" fmla="*/ 137 h 397"/>
                <a:gd name="T8" fmla="*/ 285 w 369"/>
                <a:gd name="T9" fmla="*/ 119 h 397"/>
                <a:gd name="T10" fmla="*/ 225 w 369"/>
                <a:gd name="T11" fmla="*/ 71 h 397"/>
                <a:gd name="T12" fmla="*/ 215 w 369"/>
                <a:gd name="T13" fmla="*/ 63 h 397"/>
                <a:gd name="T14" fmla="*/ 202 w 369"/>
                <a:gd name="T15" fmla="*/ 74 h 397"/>
                <a:gd name="T16" fmla="*/ 188 w 369"/>
                <a:gd name="T17" fmla="*/ 86 h 397"/>
                <a:gd name="T18" fmla="*/ 186 w 369"/>
                <a:gd name="T19" fmla="*/ 86 h 397"/>
                <a:gd name="T20" fmla="*/ 171 w 369"/>
                <a:gd name="T21" fmla="*/ 69 h 397"/>
                <a:gd name="T22" fmla="*/ 148 w 369"/>
                <a:gd name="T23" fmla="*/ 30 h 397"/>
                <a:gd name="T24" fmla="*/ 90 w 369"/>
                <a:gd name="T25" fmla="*/ 8 h 397"/>
                <a:gd name="T26" fmla="*/ 67 w 369"/>
                <a:gd name="T27" fmla="*/ 10 h 397"/>
                <a:gd name="T28" fmla="*/ 49 w 369"/>
                <a:gd name="T29" fmla="*/ 37 h 397"/>
                <a:gd name="T30" fmla="*/ 49 w 369"/>
                <a:gd name="T31" fmla="*/ 39 h 397"/>
                <a:gd name="T32" fmla="*/ 47 w 369"/>
                <a:gd name="T33" fmla="*/ 47 h 397"/>
                <a:gd name="T34" fmla="*/ 37 w 369"/>
                <a:gd name="T35" fmla="*/ 95 h 397"/>
                <a:gd name="T36" fmla="*/ 21 w 369"/>
                <a:gd name="T37" fmla="*/ 178 h 397"/>
                <a:gd name="T38" fmla="*/ 10 w 369"/>
                <a:gd name="T39" fmla="*/ 237 h 397"/>
                <a:gd name="T40" fmla="*/ 1 w 369"/>
                <a:gd name="T41" fmla="*/ 277 h 397"/>
                <a:gd name="T42" fmla="*/ 13 w 369"/>
                <a:gd name="T43" fmla="*/ 315 h 397"/>
                <a:gd name="T44" fmla="*/ 21 w 369"/>
                <a:gd name="T45" fmla="*/ 319 h 397"/>
                <a:gd name="T46" fmla="*/ 23 w 369"/>
                <a:gd name="T47" fmla="*/ 321 h 397"/>
                <a:gd name="T48" fmla="*/ 23 w 369"/>
                <a:gd name="T49" fmla="*/ 321 h 397"/>
                <a:gd name="T50" fmla="*/ 24 w 369"/>
                <a:gd name="T51" fmla="*/ 323 h 397"/>
                <a:gd name="T52" fmla="*/ 24 w 369"/>
                <a:gd name="T53" fmla="*/ 324 h 397"/>
                <a:gd name="T54" fmla="*/ 24 w 369"/>
                <a:gd name="T55" fmla="*/ 326 h 397"/>
                <a:gd name="T56" fmla="*/ 24 w 369"/>
                <a:gd name="T57" fmla="*/ 327 h 397"/>
                <a:gd name="T58" fmla="*/ 24 w 369"/>
                <a:gd name="T59" fmla="*/ 329 h 397"/>
                <a:gd name="T60" fmla="*/ 24 w 369"/>
                <a:gd name="T61" fmla="*/ 331 h 397"/>
                <a:gd name="T62" fmla="*/ 24 w 369"/>
                <a:gd name="T63" fmla="*/ 334 h 397"/>
                <a:gd name="T64" fmla="*/ 23 w 369"/>
                <a:gd name="T65" fmla="*/ 336 h 397"/>
                <a:gd name="T66" fmla="*/ 23 w 369"/>
                <a:gd name="T67" fmla="*/ 340 h 397"/>
                <a:gd name="T68" fmla="*/ 22 w 369"/>
                <a:gd name="T69" fmla="*/ 343 h 397"/>
                <a:gd name="T70" fmla="*/ 21 w 369"/>
                <a:gd name="T71" fmla="*/ 347 h 397"/>
                <a:gd name="T72" fmla="*/ 19 w 369"/>
                <a:gd name="T73" fmla="*/ 351 h 397"/>
                <a:gd name="T74" fmla="*/ 18 w 369"/>
                <a:gd name="T75" fmla="*/ 354 h 397"/>
                <a:gd name="T76" fmla="*/ 19 w 369"/>
                <a:gd name="T77" fmla="*/ 354 h 397"/>
                <a:gd name="T78" fmla="*/ 41 w 369"/>
                <a:gd name="T79" fmla="*/ 364 h 397"/>
                <a:gd name="T80" fmla="*/ 52 w 369"/>
                <a:gd name="T81" fmla="*/ 363 h 397"/>
                <a:gd name="T82" fmla="*/ 142 w 369"/>
                <a:gd name="T83" fmla="*/ 390 h 397"/>
                <a:gd name="T84" fmla="*/ 162 w 369"/>
                <a:gd name="T85" fmla="*/ 396 h 397"/>
                <a:gd name="T86" fmla="*/ 169 w 369"/>
                <a:gd name="T87" fmla="*/ 394 h 397"/>
                <a:gd name="T88" fmla="*/ 200 w 369"/>
                <a:gd name="T89" fmla="*/ 390 h 397"/>
                <a:gd name="T90" fmla="*/ 242 w 369"/>
                <a:gd name="T91" fmla="*/ 393 h 397"/>
                <a:gd name="T92" fmla="*/ 311 w 369"/>
                <a:gd name="T93" fmla="*/ 375 h 397"/>
                <a:gd name="T94" fmla="*/ 354 w 369"/>
                <a:gd name="T95" fmla="*/ 328 h 397"/>
                <a:gd name="T96" fmla="*/ 368 w 369"/>
                <a:gd name="T97" fmla="*/ 308 h 397"/>
                <a:gd name="T98" fmla="*/ 360 w 369"/>
                <a:gd name="T99" fmla="*/ 21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9" h="397">
                  <a:moveTo>
                    <a:pt x="360" y="215"/>
                  </a:moveTo>
                  <a:cubicBezTo>
                    <a:pt x="360" y="206"/>
                    <a:pt x="361" y="199"/>
                    <a:pt x="361" y="193"/>
                  </a:cubicBezTo>
                  <a:cubicBezTo>
                    <a:pt x="361" y="171"/>
                    <a:pt x="344" y="160"/>
                    <a:pt x="328" y="150"/>
                  </a:cubicBezTo>
                  <a:cubicBezTo>
                    <a:pt x="321" y="145"/>
                    <a:pt x="315" y="142"/>
                    <a:pt x="311" y="137"/>
                  </a:cubicBezTo>
                  <a:cubicBezTo>
                    <a:pt x="307" y="132"/>
                    <a:pt x="296" y="126"/>
                    <a:pt x="285" y="119"/>
                  </a:cubicBezTo>
                  <a:cubicBezTo>
                    <a:pt x="264" y="106"/>
                    <a:pt x="238" y="90"/>
                    <a:pt x="225" y="71"/>
                  </a:cubicBezTo>
                  <a:cubicBezTo>
                    <a:pt x="221" y="66"/>
                    <a:pt x="218" y="63"/>
                    <a:pt x="215" y="63"/>
                  </a:cubicBezTo>
                  <a:cubicBezTo>
                    <a:pt x="211" y="63"/>
                    <a:pt x="206" y="69"/>
                    <a:pt x="202" y="74"/>
                  </a:cubicBezTo>
                  <a:cubicBezTo>
                    <a:pt x="197" y="80"/>
                    <a:pt x="193" y="85"/>
                    <a:pt x="188" y="86"/>
                  </a:cubicBezTo>
                  <a:lnTo>
                    <a:pt x="186" y="86"/>
                  </a:lnTo>
                  <a:cubicBezTo>
                    <a:pt x="178" y="86"/>
                    <a:pt x="175" y="78"/>
                    <a:pt x="171" y="69"/>
                  </a:cubicBezTo>
                  <a:cubicBezTo>
                    <a:pt x="166" y="59"/>
                    <a:pt x="161" y="46"/>
                    <a:pt x="148" y="30"/>
                  </a:cubicBezTo>
                  <a:cubicBezTo>
                    <a:pt x="129" y="8"/>
                    <a:pt x="108" y="0"/>
                    <a:pt x="90" y="8"/>
                  </a:cubicBezTo>
                  <a:cubicBezTo>
                    <a:pt x="84" y="11"/>
                    <a:pt x="77" y="11"/>
                    <a:pt x="67" y="10"/>
                  </a:cubicBezTo>
                  <a:cubicBezTo>
                    <a:pt x="60" y="19"/>
                    <a:pt x="53" y="29"/>
                    <a:pt x="49" y="37"/>
                  </a:cubicBezTo>
                  <a:cubicBezTo>
                    <a:pt x="49" y="38"/>
                    <a:pt x="49" y="38"/>
                    <a:pt x="49" y="39"/>
                  </a:cubicBezTo>
                  <a:cubicBezTo>
                    <a:pt x="48" y="42"/>
                    <a:pt x="47" y="45"/>
                    <a:pt x="47" y="47"/>
                  </a:cubicBezTo>
                  <a:cubicBezTo>
                    <a:pt x="47" y="62"/>
                    <a:pt x="43" y="77"/>
                    <a:pt x="37" y="95"/>
                  </a:cubicBezTo>
                  <a:cubicBezTo>
                    <a:pt x="30" y="118"/>
                    <a:pt x="22" y="143"/>
                    <a:pt x="21" y="178"/>
                  </a:cubicBezTo>
                  <a:cubicBezTo>
                    <a:pt x="20" y="212"/>
                    <a:pt x="15" y="225"/>
                    <a:pt x="10" y="237"/>
                  </a:cubicBezTo>
                  <a:cubicBezTo>
                    <a:pt x="5" y="247"/>
                    <a:pt x="2" y="256"/>
                    <a:pt x="1" y="277"/>
                  </a:cubicBezTo>
                  <a:cubicBezTo>
                    <a:pt x="0" y="310"/>
                    <a:pt x="7" y="312"/>
                    <a:pt x="13" y="315"/>
                  </a:cubicBezTo>
                  <a:cubicBezTo>
                    <a:pt x="16" y="316"/>
                    <a:pt x="19" y="317"/>
                    <a:pt x="21" y="319"/>
                  </a:cubicBezTo>
                  <a:cubicBezTo>
                    <a:pt x="22" y="320"/>
                    <a:pt x="22" y="320"/>
                    <a:pt x="23" y="321"/>
                  </a:cubicBezTo>
                  <a:lnTo>
                    <a:pt x="23" y="321"/>
                  </a:lnTo>
                  <a:cubicBezTo>
                    <a:pt x="23" y="322"/>
                    <a:pt x="23" y="322"/>
                    <a:pt x="24" y="323"/>
                  </a:cubicBezTo>
                  <a:cubicBezTo>
                    <a:pt x="24" y="323"/>
                    <a:pt x="24" y="323"/>
                    <a:pt x="24" y="324"/>
                  </a:cubicBezTo>
                  <a:cubicBezTo>
                    <a:pt x="24" y="324"/>
                    <a:pt x="24" y="325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4" y="328"/>
                    <a:pt x="24" y="328"/>
                    <a:pt x="24" y="329"/>
                  </a:cubicBezTo>
                  <a:cubicBezTo>
                    <a:pt x="24" y="330"/>
                    <a:pt x="24" y="330"/>
                    <a:pt x="24" y="331"/>
                  </a:cubicBezTo>
                  <a:cubicBezTo>
                    <a:pt x="24" y="332"/>
                    <a:pt x="24" y="333"/>
                    <a:pt x="24" y="334"/>
                  </a:cubicBezTo>
                  <a:cubicBezTo>
                    <a:pt x="24" y="334"/>
                    <a:pt x="24" y="335"/>
                    <a:pt x="23" y="336"/>
                  </a:cubicBezTo>
                  <a:cubicBezTo>
                    <a:pt x="23" y="337"/>
                    <a:pt x="23" y="338"/>
                    <a:pt x="23" y="340"/>
                  </a:cubicBezTo>
                  <a:cubicBezTo>
                    <a:pt x="23" y="341"/>
                    <a:pt x="22" y="342"/>
                    <a:pt x="22" y="343"/>
                  </a:cubicBezTo>
                  <a:cubicBezTo>
                    <a:pt x="22" y="344"/>
                    <a:pt x="21" y="345"/>
                    <a:pt x="21" y="347"/>
                  </a:cubicBezTo>
                  <a:cubicBezTo>
                    <a:pt x="20" y="348"/>
                    <a:pt x="20" y="349"/>
                    <a:pt x="19" y="351"/>
                  </a:cubicBezTo>
                  <a:cubicBezTo>
                    <a:pt x="19" y="352"/>
                    <a:pt x="19" y="353"/>
                    <a:pt x="18" y="354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25" y="360"/>
                    <a:pt x="31" y="365"/>
                    <a:pt x="41" y="364"/>
                  </a:cubicBezTo>
                  <a:cubicBezTo>
                    <a:pt x="45" y="364"/>
                    <a:pt x="48" y="363"/>
                    <a:pt x="52" y="363"/>
                  </a:cubicBezTo>
                  <a:cubicBezTo>
                    <a:pt x="82" y="363"/>
                    <a:pt x="112" y="376"/>
                    <a:pt x="142" y="390"/>
                  </a:cubicBezTo>
                  <a:cubicBezTo>
                    <a:pt x="151" y="394"/>
                    <a:pt x="157" y="396"/>
                    <a:pt x="162" y="396"/>
                  </a:cubicBezTo>
                  <a:cubicBezTo>
                    <a:pt x="165" y="396"/>
                    <a:pt x="166" y="395"/>
                    <a:pt x="169" y="394"/>
                  </a:cubicBezTo>
                  <a:cubicBezTo>
                    <a:pt x="175" y="391"/>
                    <a:pt x="182" y="387"/>
                    <a:pt x="200" y="390"/>
                  </a:cubicBezTo>
                  <a:cubicBezTo>
                    <a:pt x="212" y="391"/>
                    <a:pt x="227" y="393"/>
                    <a:pt x="242" y="393"/>
                  </a:cubicBezTo>
                  <a:cubicBezTo>
                    <a:pt x="268" y="393"/>
                    <a:pt x="291" y="387"/>
                    <a:pt x="311" y="375"/>
                  </a:cubicBezTo>
                  <a:cubicBezTo>
                    <a:pt x="329" y="364"/>
                    <a:pt x="341" y="346"/>
                    <a:pt x="354" y="328"/>
                  </a:cubicBezTo>
                  <a:cubicBezTo>
                    <a:pt x="359" y="321"/>
                    <a:pt x="363" y="315"/>
                    <a:pt x="368" y="308"/>
                  </a:cubicBezTo>
                  <a:cubicBezTo>
                    <a:pt x="354" y="276"/>
                    <a:pt x="357" y="241"/>
                    <a:pt x="360" y="2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3" name="Freeform 155">
              <a:extLst>
                <a:ext uri="{FF2B5EF4-FFF2-40B4-BE49-F238E27FC236}">
                  <a16:creationId xmlns:a16="http://schemas.microsoft.com/office/drawing/2014/main" id="{FDB5CA49-8A05-4F95-9953-B2201EA14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0676" y="5003598"/>
              <a:ext cx="653901" cy="1159341"/>
            </a:xfrm>
            <a:custGeom>
              <a:avLst/>
              <a:gdLst>
                <a:gd name="T0" fmla="*/ 1212 w 1533"/>
                <a:gd name="T1" fmla="*/ 1094 h 2722"/>
                <a:gd name="T2" fmla="*/ 1187 w 1533"/>
                <a:gd name="T3" fmla="*/ 1003 h 2722"/>
                <a:gd name="T4" fmla="*/ 1186 w 1533"/>
                <a:gd name="T5" fmla="*/ 828 h 2722"/>
                <a:gd name="T6" fmla="*/ 1301 w 1533"/>
                <a:gd name="T7" fmla="*/ 597 h 2722"/>
                <a:gd name="T8" fmla="*/ 1514 w 1533"/>
                <a:gd name="T9" fmla="*/ 298 h 2722"/>
                <a:gd name="T10" fmla="*/ 1468 w 1533"/>
                <a:gd name="T11" fmla="*/ 354 h 2722"/>
                <a:gd name="T12" fmla="*/ 1445 w 1533"/>
                <a:gd name="T13" fmla="*/ 407 h 2722"/>
                <a:gd name="T14" fmla="*/ 1400 w 1533"/>
                <a:gd name="T15" fmla="*/ 430 h 2722"/>
                <a:gd name="T16" fmla="*/ 1299 w 1533"/>
                <a:gd name="T17" fmla="*/ 458 h 2722"/>
                <a:gd name="T18" fmla="*/ 1152 w 1533"/>
                <a:gd name="T19" fmla="*/ 430 h 2722"/>
                <a:gd name="T20" fmla="*/ 1175 w 1533"/>
                <a:gd name="T21" fmla="*/ 250 h 2722"/>
                <a:gd name="T22" fmla="*/ 914 w 1533"/>
                <a:gd name="T23" fmla="*/ 105 h 2722"/>
                <a:gd name="T24" fmla="*/ 877 w 1533"/>
                <a:gd name="T25" fmla="*/ 73 h 2722"/>
                <a:gd name="T26" fmla="*/ 840 w 1533"/>
                <a:gd name="T27" fmla="*/ 33 h 2722"/>
                <a:gd name="T28" fmla="*/ 822 w 1533"/>
                <a:gd name="T29" fmla="*/ 7 h 2722"/>
                <a:gd name="T30" fmla="*/ 747 w 1533"/>
                <a:gd name="T31" fmla="*/ 19 h 2722"/>
                <a:gd name="T32" fmla="*/ 616 w 1533"/>
                <a:gd name="T33" fmla="*/ 17 h 2722"/>
                <a:gd name="T34" fmla="*/ 537 w 1533"/>
                <a:gd name="T35" fmla="*/ 33 h 2722"/>
                <a:gd name="T36" fmla="*/ 499 w 1533"/>
                <a:gd name="T37" fmla="*/ 63 h 2722"/>
                <a:gd name="T38" fmla="*/ 495 w 1533"/>
                <a:gd name="T39" fmla="*/ 96 h 2722"/>
                <a:gd name="T40" fmla="*/ 491 w 1533"/>
                <a:gd name="T41" fmla="*/ 126 h 2722"/>
                <a:gd name="T42" fmla="*/ 483 w 1533"/>
                <a:gd name="T43" fmla="*/ 151 h 2722"/>
                <a:gd name="T44" fmla="*/ 396 w 1533"/>
                <a:gd name="T45" fmla="*/ 304 h 2722"/>
                <a:gd name="T46" fmla="*/ 377 w 1533"/>
                <a:gd name="T47" fmla="*/ 423 h 2722"/>
                <a:gd name="T48" fmla="*/ 277 w 1533"/>
                <a:gd name="T49" fmla="*/ 614 h 2722"/>
                <a:gd name="T50" fmla="*/ 234 w 1533"/>
                <a:gd name="T51" fmla="*/ 769 h 2722"/>
                <a:gd name="T52" fmla="*/ 282 w 1533"/>
                <a:gd name="T53" fmla="*/ 1008 h 2722"/>
                <a:gd name="T54" fmla="*/ 258 w 1533"/>
                <a:gd name="T55" fmla="*/ 1069 h 2722"/>
                <a:gd name="T56" fmla="*/ 188 w 1533"/>
                <a:gd name="T57" fmla="*/ 1269 h 2722"/>
                <a:gd name="T58" fmla="*/ 177 w 1533"/>
                <a:gd name="T59" fmla="*/ 1439 h 2722"/>
                <a:gd name="T60" fmla="*/ 126 w 1533"/>
                <a:gd name="T61" fmla="*/ 1589 h 2722"/>
                <a:gd name="T62" fmla="*/ 125 w 1533"/>
                <a:gd name="T63" fmla="*/ 1742 h 2722"/>
                <a:gd name="T64" fmla="*/ 136 w 1533"/>
                <a:gd name="T65" fmla="*/ 1910 h 2722"/>
                <a:gd name="T66" fmla="*/ 185 w 1533"/>
                <a:gd name="T67" fmla="*/ 1961 h 2722"/>
                <a:gd name="T68" fmla="*/ 140 w 1533"/>
                <a:gd name="T69" fmla="*/ 1990 h 2722"/>
                <a:gd name="T70" fmla="*/ 145 w 1533"/>
                <a:gd name="T71" fmla="*/ 2137 h 2722"/>
                <a:gd name="T72" fmla="*/ 132 w 1533"/>
                <a:gd name="T73" fmla="*/ 2199 h 2722"/>
                <a:gd name="T74" fmla="*/ 86 w 1533"/>
                <a:gd name="T75" fmla="*/ 2293 h 2722"/>
                <a:gd name="T76" fmla="*/ 11 w 1533"/>
                <a:gd name="T77" fmla="*/ 2444 h 2722"/>
                <a:gd name="T78" fmla="*/ 26 w 1533"/>
                <a:gd name="T79" fmla="*/ 2547 h 2722"/>
                <a:gd name="T80" fmla="*/ 101 w 1533"/>
                <a:gd name="T81" fmla="*/ 2656 h 2722"/>
                <a:gd name="T82" fmla="*/ 273 w 1533"/>
                <a:gd name="T83" fmla="*/ 2686 h 2722"/>
                <a:gd name="T84" fmla="*/ 305 w 1533"/>
                <a:gd name="T85" fmla="*/ 2702 h 2722"/>
                <a:gd name="T86" fmla="*/ 378 w 1533"/>
                <a:gd name="T87" fmla="*/ 2721 h 2722"/>
                <a:gd name="T88" fmla="*/ 330 w 1533"/>
                <a:gd name="T89" fmla="*/ 2596 h 2722"/>
                <a:gd name="T90" fmla="*/ 433 w 1533"/>
                <a:gd name="T91" fmla="*/ 2440 h 2722"/>
                <a:gd name="T92" fmla="*/ 584 w 1533"/>
                <a:gd name="T93" fmla="*/ 2234 h 2722"/>
                <a:gd name="T94" fmla="*/ 462 w 1533"/>
                <a:gd name="T95" fmla="*/ 2067 h 2722"/>
                <a:gd name="T96" fmla="*/ 662 w 1533"/>
                <a:gd name="T97" fmla="*/ 1822 h 2722"/>
                <a:gd name="T98" fmla="*/ 717 w 1533"/>
                <a:gd name="T99" fmla="*/ 1783 h 2722"/>
                <a:gd name="T100" fmla="*/ 724 w 1533"/>
                <a:gd name="T101" fmla="*/ 1747 h 2722"/>
                <a:gd name="T102" fmla="*/ 649 w 1533"/>
                <a:gd name="T103" fmla="*/ 1701 h 2722"/>
                <a:gd name="T104" fmla="*/ 771 w 1533"/>
                <a:gd name="T105" fmla="*/ 1629 h 2722"/>
                <a:gd name="T106" fmla="*/ 868 w 1533"/>
                <a:gd name="T107" fmla="*/ 1488 h 2722"/>
                <a:gd name="T108" fmla="*/ 1084 w 1533"/>
                <a:gd name="T109" fmla="*/ 1416 h 2722"/>
                <a:gd name="T110" fmla="*/ 1267 w 1533"/>
                <a:gd name="T111" fmla="*/ 1206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3" h="2722">
                  <a:moveTo>
                    <a:pt x="1267" y="1206"/>
                  </a:moveTo>
                  <a:cubicBezTo>
                    <a:pt x="1253" y="1204"/>
                    <a:pt x="1243" y="1196"/>
                    <a:pt x="1238" y="1184"/>
                  </a:cubicBezTo>
                  <a:cubicBezTo>
                    <a:pt x="1232" y="1168"/>
                    <a:pt x="1237" y="1146"/>
                    <a:pt x="1250" y="1130"/>
                  </a:cubicBezTo>
                  <a:cubicBezTo>
                    <a:pt x="1254" y="1125"/>
                    <a:pt x="1256" y="1120"/>
                    <a:pt x="1254" y="1116"/>
                  </a:cubicBezTo>
                  <a:cubicBezTo>
                    <a:pt x="1250" y="1105"/>
                    <a:pt x="1232" y="1096"/>
                    <a:pt x="1212" y="1094"/>
                  </a:cubicBezTo>
                  <a:cubicBezTo>
                    <a:pt x="1188" y="1092"/>
                    <a:pt x="1152" y="1079"/>
                    <a:pt x="1145" y="1059"/>
                  </a:cubicBezTo>
                  <a:cubicBezTo>
                    <a:pt x="1143" y="1052"/>
                    <a:pt x="1143" y="1042"/>
                    <a:pt x="1154" y="1032"/>
                  </a:cubicBezTo>
                  <a:cubicBezTo>
                    <a:pt x="1165" y="1021"/>
                    <a:pt x="1175" y="1019"/>
                    <a:pt x="1182" y="1022"/>
                  </a:cubicBezTo>
                  <a:cubicBezTo>
                    <a:pt x="1188" y="1007"/>
                    <a:pt x="1187" y="1003"/>
                    <a:pt x="1187" y="1003"/>
                  </a:cubicBezTo>
                  <a:lnTo>
                    <a:pt x="1187" y="1003"/>
                  </a:lnTo>
                  <a:cubicBezTo>
                    <a:pt x="1186" y="1003"/>
                    <a:pt x="1185" y="1002"/>
                    <a:pt x="1183" y="1002"/>
                  </a:cubicBezTo>
                  <a:cubicBezTo>
                    <a:pt x="1172" y="998"/>
                    <a:pt x="1162" y="991"/>
                    <a:pt x="1163" y="953"/>
                  </a:cubicBezTo>
                  <a:cubicBezTo>
                    <a:pt x="1164" y="929"/>
                    <a:pt x="1168" y="919"/>
                    <a:pt x="1173" y="908"/>
                  </a:cubicBezTo>
                  <a:cubicBezTo>
                    <a:pt x="1178" y="897"/>
                    <a:pt x="1183" y="885"/>
                    <a:pt x="1184" y="853"/>
                  </a:cubicBezTo>
                  <a:cubicBezTo>
                    <a:pt x="1184" y="845"/>
                    <a:pt x="1185" y="836"/>
                    <a:pt x="1186" y="828"/>
                  </a:cubicBezTo>
                  <a:cubicBezTo>
                    <a:pt x="1189" y="804"/>
                    <a:pt x="1195" y="784"/>
                    <a:pt x="1200" y="767"/>
                  </a:cubicBezTo>
                  <a:cubicBezTo>
                    <a:pt x="1204" y="755"/>
                    <a:pt x="1207" y="744"/>
                    <a:pt x="1208" y="733"/>
                  </a:cubicBezTo>
                  <a:cubicBezTo>
                    <a:pt x="1209" y="730"/>
                    <a:pt x="1209" y="727"/>
                    <a:pt x="1209" y="723"/>
                  </a:cubicBezTo>
                  <a:cubicBezTo>
                    <a:pt x="1209" y="702"/>
                    <a:pt x="1229" y="681"/>
                    <a:pt x="1252" y="657"/>
                  </a:cubicBezTo>
                  <a:cubicBezTo>
                    <a:pt x="1269" y="639"/>
                    <a:pt x="1287" y="619"/>
                    <a:pt x="1301" y="597"/>
                  </a:cubicBezTo>
                  <a:cubicBezTo>
                    <a:pt x="1335" y="541"/>
                    <a:pt x="1407" y="474"/>
                    <a:pt x="1435" y="456"/>
                  </a:cubicBezTo>
                  <a:cubicBezTo>
                    <a:pt x="1447" y="448"/>
                    <a:pt x="1463" y="441"/>
                    <a:pt x="1479" y="434"/>
                  </a:cubicBezTo>
                  <a:cubicBezTo>
                    <a:pt x="1494" y="428"/>
                    <a:pt x="1511" y="420"/>
                    <a:pt x="1519" y="414"/>
                  </a:cubicBezTo>
                  <a:cubicBezTo>
                    <a:pt x="1522" y="411"/>
                    <a:pt x="1524" y="409"/>
                    <a:pt x="1525" y="407"/>
                  </a:cubicBezTo>
                  <a:cubicBezTo>
                    <a:pt x="1532" y="390"/>
                    <a:pt x="1524" y="305"/>
                    <a:pt x="1514" y="298"/>
                  </a:cubicBezTo>
                  <a:cubicBezTo>
                    <a:pt x="1513" y="297"/>
                    <a:pt x="1506" y="295"/>
                    <a:pt x="1484" y="295"/>
                  </a:cubicBezTo>
                  <a:cubicBezTo>
                    <a:pt x="1480" y="295"/>
                    <a:pt x="1477" y="295"/>
                    <a:pt x="1473" y="295"/>
                  </a:cubicBezTo>
                  <a:cubicBezTo>
                    <a:pt x="1473" y="296"/>
                    <a:pt x="1473" y="296"/>
                    <a:pt x="1473" y="297"/>
                  </a:cubicBezTo>
                  <a:cubicBezTo>
                    <a:pt x="1474" y="300"/>
                    <a:pt x="1474" y="304"/>
                    <a:pt x="1474" y="309"/>
                  </a:cubicBezTo>
                  <a:cubicBezTo>
                    <a:pt x="1474" y="322"/>
                    <a:pt x="1471" y="338"/>
                    <a:pt x="1468" y="354"/>
                  </a:cubicBezTo>
                  <a:cubicBezTo>
                    <a:pt x="1467" y="356"/>
                    <a:pt x="1467" y="357"/>
                    <a:pt x="1466" y="358"/>
                  </a:cubicBezTo>
                  <a:cubicBezTo>
                    <a:pt x="1465" y="362"/>
                    <a:pt x="1464" y="366"/>
                    <a:pt x="1463" y="370"/>
                  </a:cubicBezTo>
                  <a:cubicBezTo>
                    <a:pt x="1463" y="371"/>
                    <a:pt x="1463" y="372"/>
                    <a:pt x="1462" y="373"/>
                  </a:cubicBezTo>
                  <a:cubicBezTo>
                    <a:pt x="1458" y="384"/>
                    <a:pt x="1454" y="395"/>
                    <a:pt x="1448" y="402"/>
                  </a:cubicBezTo>
                  <a:cubicBezTo>
                    <a:pt x="1447" y="404"/>
                    <a:pt x="1446" y="406"/>
                    <a:pt x="1445" y="407"/>
                  </a:cubicBezTo>
                  <a:cubicBezTo>
                    <a:pt x="1444" y="409"/>
                    <a:pt x="1442" y="409"/>
                    <a:pt x="1441" y="411"/>
                  </a:cubicBezTo>
                  <a:cubicBezTo>
                    <a:pt x="1437" y="414"/>
                    <a:pt x="1433" y="416"/>
                    <a:pt x="1429" y="416"/>
                  </a:cubicBezTo>
                  <a:lnTo>
                    <a:pt x="1428" y="416"/>
                  </a:lnTo>
                  <a:cubicBezTo>
                    <a:pt x="1428" y="416"/>
                    <a:pt x="1428" y="416"/>
                    <a:pt x="1427" y="416"/>
                  </a:cubicBezTo>
                  <a:cubicBezTo>
                    <a:pt x="1417" y="416"/>
                    <a:pt x="1409" y="423"/>
                    <a:pt x="1400" y="430"/>
                  </a:cubicBezTo>
                  <a:cubicBezTo>
                    <a:pt x="1392" y="437"/>
                    <a:pt x="1384" y="444"/>
                    <a:pt x="1376" y="445"/>
                  </a:cubicBezTo>
                  <a:cubicBezTo>
                    <a:pt x="1373" y="446"/>
                    <a:pt x="1370" y="446"/>
                    <a:pt x="1367" y="445"/>
                  </a:cubicBezTo>
                  <a:cubicBezTo>
                    <a:pt x="1362" y="444"/>
                    <a:pt x="1354" y="448"/>
                    <a:pt x="1345" y="452"/>
                  </a:cubicBezTo>
                  <a:cubicBezTo>
                    <a:pt x="1336" y="457"/>
                    <a:pt x="1325" y="463"/>
                    <a:pt x="1315" y="463"/>
                  </a:cubicBezTo>
                  <a:cubicBezTo>
                    <a:pt x="1309" y="463"/>
                    <a:pt x="1304" y="461"/>
                    <a:pt x="1299" y="458"/>
                  </a:cubicBezTo>
                  <a:cubicBezTo>
                    <a:pt x="1294" y="455"/>
                    <a:pt x="1288" y="454"/>
                    <a:pt x="1280" y="454"/>
                  </a:cubicBezTo>
                  <a:cubicBezTo>
                    <a:pt x="1274" y="454"/>
                    <a:pt x="1268" y="454"/>
                    <a:pt x="1263" y="455"/>
                  </a:cubicBezTo>
                  <a:cubicBezTo>
                    <a:pt x="1248" y="457"/>
                    <a:pt x="1234" y="457"/>
                    <a:pt x="1226" y="451"/>
                  </a:cubicBezTo>
                  <a:cubicBezTo>
                    <a:pt x="1218" y="447"/>
                    <a:pt x="1203" y="446"/>
                    <a:pt x="1189" y="445"/>
                  </a:cubicBezTo>
                  <a:cubicBezTo>
                    <a:pt x="1169" y="444"/>
                    <a:pt x="1152" y="443"/>
                    <a:pt x="1152" y="430"/>
                  </a:cubicBezTo>
                  <a:cubicBezTo>
                    <a:pt x="1152" y="422"/>
                    <a:pt x="1157" y="418"/>
                    <a:pt x="1162" y="415"/>
                  </a:cubicBezTo>
                  <a:cubicBezTo>
                    <a:pt x="1169" y="409"/>
                    <a:pt x="1177" y="403"/>
                    <a:pt x="1177" y="380"/>
                  </a:cubicBezTo>
                  <a:cubicBezTo>
                    <a:pt x="1177" y="355"/>
                    <a:pt x="1199" y="329"/>
                    <a:pt x="1217" y="309"/>
                  </a:cubicBezTo>
                  <a:cubicBezTo>
                    <a:pt x="1225" y="300"/>
                    <a:pt x="1239" y="283"/>
                    <a:pt x="1237" y="280"/>
                  </a:cubicBezTo>
                  <a:cubicBezTo>
                    <a:pt x="1234" y="274"/>
                    <a:pt x="1200" y="260"/>
                    <a:pt x="1175" y="250"/>
                  </a:cubicBezTo>
                  <a:cubicBezTo>
                    <a:pt x="1133" y="233"/>
                    <a:pt x="1104" y="221"/>
                    <a:pt x="1096" y="209"/>
                  </a:cubicBezTo>
                  <a:cubicBezTo>
                    <a:pt x="1083" y="193"/>
                    <a:pt x="1062" y="173"/>
                    <a:pt x="1015" y="168"/>
                  </a:cubicBezTo>
                  <a:cubicBezTo>
                    <a:pt x="985" y="165"/>
                    <a:pt x="973" y="154"/>
                    <a:pt x="960" y="141"/>
                  </a:cubicBezTo>
                  <a:cubicBezTo>
                    <a:pt x="952" y="133"/>
                    <a:pt x="943" y="124"/>
                    <a:pt x="928" y="115"/>
                  </a:cubicBezTo>
                  <a:cubicBezTo>
                    <a:pt x="923" y="112"/>
                    <a:pt x="919" y="109"/>
                    <a:pt x="914" y="105"/>
                  </a:cubicBezTo>
                  <a:cubicBezTo>
                    <a:pt x="912" y="104"/>
                    <a:pt x="911" y="103"/>
                    <a:pt x="910" y="102"/>
                  </a:cubicBezTo>
                  <a:cubicBezTo>
                    <a:pt x="906" y="99"/>
                    <a:pt x="902" y="96"/>
                    <a:pt x="898" y="93"/>
                  </a:cubicBezTo>
                  <a:cubicBezTo>
                    <a:pt x="897" y="91"/>
                    <a:pt x="895" y="89"/>
                    <a:pt x="893" y="88"/>
                  </a:cubicBezTo>
                  <a:cubicBezTo>
                    <a:pt x="890" y="85"/>
                    <a:pt x="886" y="82"/>
                    <a:pt x="883" y="78"/>
                  </a:cubicBezTo>
                  <a:cubicBezTo>
                    <a:pt x="881" y="77"/>
                    <a:pt x="879" y="75"/>
                    <a:pt x="877" y="73"/>
                  </a:cubicBezTo>
                  <a:cubicBezTo>
                    <a:pt x="874" y="70"/>
                    <a:pt x="871" y="67"/>
                    <a:pt x="868" y="63"/>
                  </a:cubicBezTo>
                  <a:cubicBezTo>
                    <a:pt x="866" y="61"/>
                    <a:pt x="864" y="59"/>
                    <a:pt x="862" y="57"/>
                  </a:cubicBezTo>
                  <a:cubicBezTo>
                    <a:pt x="859" y="54"/>
                    <a:pt x="856" y="51"/>
                    <a:pt x="853" y="48"/>
                  </a:cubicBezTo>
                  <a:cubicBezTo>
                    <a:pt x="851" y="46"/>
                    <a:pt x="849" y="43"/>
                    <a:pt x="848" y="41"/>
                  </a:cubicBezTo>
                  <a:cubicBezTo>
                    <a:pt x="845" y="38"/>
                    <a:pt x="843" y="35"/>
                    <a:pt x="840" y="33"/>
                  </a:cubicBezTo>
                  <a:cubicBezTo>
                    <a:pt x="838" y="30"/>
                    <a:pt x="837" y="28"/>
                    <a:pt x="835" y="26"/>
                  </a:cubicBezTo>
                  <a:cubicBezTo>
                    <a:pt x="833" y="24"/>
                    <a:pt x="831" y="21"/>
                    <a:pt x="829" y="18"/>
                  </a:cubicBezTo>
                  <a:cubicBezTo>
                    <a:pt x="828" y="16"/>
                    <a:pt x="827" y="14"/>
                    <a:pt x="825" y="12"/>
                  </a:cubicBezTo>
                  <a:cubicBezTo>
                    <a:pt x="824" y="10"/>
                    <a:pt x="823" y="9"/>
                    <a:pt x="822" y="7"/>
                  </a:cubicBezTo>
                  <a:lnTo>
                    <a:pt x="822" y="7"/>
                  </a:lnTo>
                  <a:cubicBezTo>
                    <a:pt x="819" y="7"/>
                    <a:pt x="816" y="6"/>
                    <a:pt x="814" y="6"/>
                  </a:cubicBezTo>
                  <a:cubicBezTo>
                    <a:pt x="800" y="4"/>
                    <a:pt x="784" y="3"/>
                    <a:pt x="772" y="3"/>
                  </a:cubicBezTo>
                  <a:cubicBezTo>
                    <a:pt x="761" y="3"/>
                    <a:pt x="757" y="4"/>
                    <a:pt x="755" y="5"/>
                  </a:cubicBezTo>
                  <a:lnTo>
                    <a:pt x="754" y="6"/>
                  </a:lnTo>
                  <a:cubicBezTo>
                    <a:pt x="752" y="8"/>
                    <a:pt x="750" y="13"/>
                    <a:pt x="747" y="19"/>
                  </a:cubicBezTo>
                  <a:cubicBezTo>
                    <a:pt x="746" y="21"/>
                    <a:pt x="745" y="23"/>
                    <a:pt x="744" y="24"/>
                  </a:cubicBezTo>
                  <a:cubicBezTo>
                    <a:pt x="735" y="44"/>
                    <a:pt x="726" y="62"/>
                    <a:pt x="714" y="62"/>
                  </a:cubicBezTo>
                  <a:cubicBezTo>
                    <a:pt x="708" y="62"/>
                    <a:pt x="703" y="58"/>
                    <a:pt x="699" y="50"/>
                  </a:cubicBezTo>
                  <a:cubicBezTo>
                    <a:pt x="687" y="25"/>
                    <a:pt x="659" y="22"/>
                    <a:pt x="629" y="18"/>
                  </a:cubicBezTo>
                  <a:cubicBezTo>
                    <a:pt x="625" y="18"/>
                    <a:pt x="620" y="17"/>
                    <a:pt x="616" y="17"/>
                  </a:cubicBezTo>
                  <a:cubicBezTo>
                    <a:pt x="603" y="15"/>
                    <a:pt x="595" y="10"/>
                    <a:pt x="588" y="5"/>
                  </a:cubicBezTo>
                  <a:cubicBezTo>
                    <a:pt x="583" y="2"/>
                    <a:pt x="580" y="0"/>
                    <a:pt x="577" y="0"/>
                  </a:cubicBezTo>
                  <a:cubicBezTo>
                    <a:pt x="572" y="0"/>
                    <a:pt x="564" y="6"/>
                    <a:pt x="553" y="17"/>
                  </a:cubicBezTo>
                  <a:cubicBezTo>
                    <a:pt x="549" y="22"/>
                    <a:pt x="544" y="27"/>
                    <a:pt x="538" y="32"/>
                  </a:cubicBezTo>
                  <a:cubicBezTo>
                    <a:pt x="538" y="32"/>
                    <a:pt x="537" y="32"/>
                    <a:pt x="537" y="33"/>
                  </a:cubicBezTo>
                  <a:cubicBezTo>
                    <a:pt x="532" y="37"/>
                    <a:pt x="526" y="42"/>
                    <a:pt x="521" y="47"/>
                  </a:cubicBezTo>
                  <a:cubicBezTo>
                    <a:pt x="518" y="48"/>
                    <a:pt x="516" y="50"/>
                    <a:pt x="514" y="52"/>
                  </a:cubicBezTo>
                  <a:cubicBezTo>
                    <a:pt x="513" y="52"/>
                    <a:pt x="513" y="53"/>
                    <a:pt x="513" y="53"/>
                  </a:cubicBezTo>
                  <a:cubicBezTo>
                    <a:pt x="508" y="56"/>
                    <a:pt x="503" y="60"/>
                    <a:pt x="499" y="63"/>
                  </a:cubicBezTo>
                  <a:lnTo>
                    <a:pt x="499" y="63"/>
                  </a:lnTo>
                  <a:cubicBezTo>
                    <a:pt x="499" y="65"/>
                    <a:pt x="498" y="67"/>
                    <a:pt x="498" y="69"/>
                  </a:cubicBezTo>
                  <a:cubicBezTo>
                    <a:pt x="498" y="71"/>
                    <a:pt x="498" y="72"/>
                    <a:pt x="498" y="74"/>
                  </a:cubicBezTo>
                  <a:cubicBezTo>
                    <a:pt x="498" y="77"/>
                    <a:pt x="497" y="80"/>
                    <a:pt x="497" y="82"/>
                  </a:cubicBezTo>
                  <a:cubicBezTo>
                    <a:pt x="497" y="84"/>
                    <a:pt x="497" y="86"/>
                    <a:pt x="496" y="87"/>
                  </a:cubicBezTo>
                  <a:cubicBezTo>
                    <a:pt x="496" y="90"/>
                    <a:pt x="496" y="93"/>
                    <a:pt x="495" y="96"/>
                  </a:cubicBezTo>
                  <a:cubicBezTo>
                    <a:pt x="495" y="97"/>
                    <a:pt x="495" y="99"/>
                    <a:pt x="495" y="101"/>
                  </a:cubicBezTo>
                  <a:cubicBezTo>
                    <a:pt x="494" y="104"/>
                    <a:pt x="494" y="106"/>
                    <a:pt x="494" y="109"/>
                  </a:cubicBezTo>
                  <a:cubicBezTo>
                    <a:pt x="493" y="110"/>
                    <a:pt x="493" y="112"/>
                    <a:pt x="493" y="114"/>
                  </a:cubicBezTo>
                  <a:cubicBezTo>
                    <a:pt x="492" y="116"/>
                    <a:pt x="492" y="119"/>
                    <a:pt x="491" y="121"/>
                  </a:cubicBezTo>
                  <a:cubicBezTo>
                    <a:pt x="491" y="123"/>
                    <a:pt x="491" y="124"/>
                    <a:pt x="491" y="126"/>
                  </a:cubicBezTo>
                  <a:cubicBezTo>
                    <a:pt x="490" y="128"/>
                    <a:pt x="490" y="130"/>
                    <a:pt x="489" y="132"/>
                  </a:cubicBezTo>
                  <a:cubicBezTo>
                    <a:pt x="489" y="134"/>
                    <a:pt x="488" y="135"/>
                    <a:pt x="488" y="136"/>
                  </a:cubicBezTo>
                  <a:cubicBezTo>
                    <a:pt x="488" y="138"/>
                    <a:pt x="487" y="140"/>
                    <a:pt x="486" y="142"/>
                  </a:cubicBezTo>
                  <a:cubicBezTo>
                    <a:pt x="486" y="143"/>
                    <a:pt x="486" y="144"/>
                    <a:pt x="485" y="145"/>
                  </a:cubicBezTo>
                  <a:cubicBezTo>
                    <a:pt x="484" y="148"/>
                    <a:pt x="484" y="150"/>
                    <a:pt x="483" y="151"/>
                  </a:cubicBezTo>
                  <a:cubicBezTo>
                    <a:pt x="478" y="160"/>
                    <a:pt x="461" y="170"/>
                    <a:pt x="442" y="182"/>
                  </a:cubicBezTo>
                  <a:cubicBezTo>
                    <a:pt x="425" y="193"/>
                    <a:pt x="397" y="210"/>
                    <a:pt x="396" y="218"/>
                  </a:cubicBezTo>
                  <a:cubicBezTo>
                    <a:pt x="396" y="224"/>
                    <a:pt x="396" y="231"/>
                    <a:pt x="397" y="238"/>
                  </a:cubicBezTo>
                  <a:cubicBezTo>
                    <a:pt x="399" y="252"/>
                    <a:pt x="401" y="267"/>
                    <a:pt x="390" y="277"/>
                  </a:cubicBezTo>
                  <a:cubicBezTo>
                    <a:pt x="387" y="279"/>
                    <a:pt x="393" y="296"/>
                    <a:pt x="396" y="304"/>
                  </a:cubicBezTo>
                  <a:cubicBezTo>
                    <a:pt x="404" y="324"/>
                    <a:pt x="414" y="350"/>
                    <a:pt x="395" y="360"/>
                  </a:cubicBezTo>
                  <a:cubicBezTo>
                    <a:pt x="393" y="361"/>
                    <a:pt x="391" y="363"/>
                    <a:pt x="391" y="365"/>
                  </a:cubicBezTo>
                  <a:cubicBezTo>
                    <a:pt x="390" y="368"/>
                    <a:pt x="393" y="374"/>
                    <a:pt x="397" y="379"/>
                  </a:cubicBezTo>
                  <a:cubicBezTo>
                    <a:pt x="402" y="387"/>
                    <a:pt x="410" y="400"/>
                    <a:pt x="399" y="410"/>
                  </a:cubicBezTo>
                  <a:cubicBezTo>
                    <a:pt x="393" y="415"/>
                    <a:pt x="385" y="419"/>
                    <a:pt x="377" y="423"/>
                  </a:cubicBezTo>
                  <a:cubicBezTo>
                    <a:pt x="366" y="429"/>
                    <a:pt x="355" y="435"/>
                    <a:pt x="355" y="442"/>
                  </a:cubicBezTo>
                  <a:cubicBezTo>
                    <a:pt x="355" y="463"/>
                    <a:pt x="352" y="501"/>
                    <a:pt x="329" y="511"/>
                  </a:cubicBezTo>
                  <a:cubicBezTo>
                    <a:pt x="310" y="519"/>
                    <a:pt x="298" y="551"/>
                    <a:pt x="298" y="575"/>
                  </a:cubicBezTo>
                  <a:cubicBezTo>
                    <a:pt x="298" y="590"/>
                    <a:pt x="288" y="594"/>
                    <a:pt x="282" y="597"/>
                  </a:cubicBezTo>
                  <a:cubicBezTo>
                    <a:pt x="275" y="600"/>
                    <a:pt x="272" y="601"/>
                    <a:pt x="277" y="614"/>
                  </a:cubicBezTo>
                  <a:cubicBezTo>
                    <a:pt x="286" y="640"/>
                    <a:pt x="297" y="670"/>
                    <a:pt x="288" y="688"/>
                  </a:cubicBezTo>
                  <a:cubicBezTo>
                    <a:pt x="285" y="694"/>
                    <a:pt x="280" y="698"/>
                    <a:pt x="273" y="699"/>
                  </a:cubicBezTo>
                  <a:cubicBezTo>
                    <a:pt x="262" y="702"/>
                    <a:pt x="259" y="719"/>
                    <a:pt x="255" y="733"/>
                  </a:cubicBezTo>
                  <a:cubicBezTo>
                    <a:pt x="253" y="747"/>
                    <a:pt x="250" y="759"/>
                    <a:pt x="239" y="759"/>
                  </a:cubicBezTo>
                  <a:cubicBezTo>
                    <a:pt x="239" y="760"/>
                    <a:pt x="236" y="762"/>
                    <a:pt x="234" y="769"/>
                  </a:cubicBezTo>
                  <a:cubicBezTo>
                    <a:pt x="230" y="787"/>
                    <a:pt x="232" y="816"/>
                    <a:pt x="244" y="832"/>
                  </a:cubicBezTo>
                  <a:cubicBezTo>
                    <a:pt x="267" y="863"/>
                    <a:pt x="270" y="889"/>
                    <a:pt x="270" y="911"/>
                  </a:cubicBezTo>
                  <a:cubicBezTo>
                    <a:pt x="270" y="921"/>
                    <a:pt x="275" y="928"/>
                    <a:pt x="280" y="937"/>
                  </a:cubicBezTo>
                  <a:cubicBezTo>
                    <a:pt x="287" y="948"/>
                    <a:pt x="294" y="962"/>
                    <a:pt x="288" y="980"/>
                  </a:cubicBezTo>
                  <a:cubicBezTo>
                    <a:pt x="285" y="989"/>
                    <a:pt x="284" y="999"/>
                    <a:pt x="282" y="1008"/>
                  </a:cubicBezTo>
                  <a:cubicBezTo>
                    <a:pt x="282" y="1012"/>
                    <a:pt x="281" y="1016"/>
                    <a:pt x="280" y="1019"/>
                  </a:cubicBezTo>
                  <a:cubicBezTo>
                    <a:pt x="280" y="1022"/>
                    <a:pt x="279" y="1025"/>
                    <a:pt x="278" y="1027"/>
                  </a:cubicBezTo>
                  <a:cubicBezTo>
                    <a:pt x="276" y="1035"/>
                    <a:pt x="272" y="1042"/>
                    <a:pt x="265" y="1047"/>
                  </a:cubicBezTo>
                  <a:cubicBezTo>
                    <a:pt x="262" y="1050"/>
                    <a:pt x="260" y="1055"/>
                    <a:pt x="259" y="1062"/>
                  </a:cubicBezTo>
                  <a:cubicBezTo>
                    <a:pt x="259" y="1064"/>
                    <a:pt x="259" y="1066"/>
                    <a:pt x="258" y="1069"/>
                  </a:cubicBezTo>
                  <a:cubicBezTo>
                    <a:pt x="257" y="1081"/>
                    <a:pt x="256" y="1096"/>
                    <a:pt x="242" y="1102"/>
                  </a:cubicBezTo>
                  <a:cubicBezTo>
                    <a:pt x="235" y="1105"/>
                    <a:pt x="240" y="1129"/>
                    <a:pt x="244" y="1145"/>
                  </a:cubicBezTo>
                  <a:cubicBezTo>
                    <a:pt x="249" y="1168"/>
                    <a:pt x="253" y="1189"/>
                    <a:pt x="243" y="1198"/>
                  </a:cubicBezTo>
                  <a:cubicBezTo>
                    <a:pt x="239" y="1201"/>
                    <a:pt x="234" y="1204"/>
                    <a:pt x="229" y="1207"/>
                  </a:cubicBezTo>
                  <a:cubicBezTo>
                    <a:pt x="211" y="1219"/>
                    <a:pt x="188" y="1233"/>
                    <a:pt x="188" y="1269"/>
                  </a:cubicBezTo>
                  <a:cubicBezTo>
                    <a:pt x="188" y="1290"/>
                    <a:pt x="189" y="1307"/>
                    <a:pt x="190" y="1322"/>
                  </a:cubicBezTo>
                  <a:cubicBezTo>
                    <a:pt x="192" y="1342"/>
                    <a:pt x="193" y="1358"/>
                    <a:pt x="190" y="1371"/>
                  </a:cubicBezTo>
                  <a:cubicBezTo>
                    <a:pt x="189" y="1375"/>
                    <a:pt x="190" y="1377"/>
                    <a:pt x="195" y="1381"/>
                  </a:cubicBezTo>
                  <a:cubicBezTo>
                    <a:pt x="202" y="1386"/>
                    <a:pt x="211" y="1394"/>
                    <a:pt x="208" y="1414"/>
                  </a:cubicBezTo>
                  <a:cubicBezTo>
                    <a:pt x="205" y="1435"/>
                    <a:pt x="188" y="1437"/>
                    <a:pt x="177" y="1439"/>
                  </a:cubicBezTo>
                  <a:cubicBezTo>
                    <a:pt x="167" y="1440"/>
                    <a:pt x="165" y="1441"/>
                    <a:pt x="165" y="1444"/>
                  </a:cubicBezTo>
                  <a:cubicBezTo>
                    <a:pt x="164" y="1449"/>
                    <a:pt x="165" y="1458"/>
                    <a:pt x="166" y="1466"/>
                  </a:cubicBezTo>
                  <a:cubicBezTo>
                    <a:pt x="168" y="1485"/>
                    <a:pt x="170" y="1504"/>
                    <a:pt x="155" y="1506"/>
                  </a:cubicBezTo>
                  <a:cubicBezTo>
                    <a:pt x="148" y="1507"/>
                    <a:pt x="140" y="1513"/>
                    <a:pt x="140" y="1548"/>
                  </a:cubicBezTo>
                  <a:cubicBezTo>
                    <a:pt x="140" y="1570"/>
                    <a:pt x="132" y="1580"/>
                    <a:pt x="126" y="1589"/>
                  </a:cubicBezTo>
                  <a:cubicBezTo>
                    <a:pt x="122" y="1593"/>
                    <a:pt x="120" y="1597"/>
                    <a:pt x="119" y="1602"/>
                  </a:cubicBezTo>
                  <a:cubicBezTo>
                    <a:pt x="118" y="1608"/>
                    <a:pt x="122" y="1616"/>
                    <a:pt x="126" y="1625"/>
                  </a:cubicBezTo>
                  <a:cubicBezTo>
                    <a:pt x="130" y="1634"/>
                    <a:pt x="135" y="1644"/>
                    <a:pt x="135" y="1654"/>
                  </a:cubicBezTo>
                  <a:cubicBezTo>
                    <a:pt x="135" y="1658"/>
                    <a:pt x="136" y="1665"/>
                    <a:pt x="137" y="1673"/>
                  </a:cubicBezTo>
                  <a:cubicBezTo>
                    <a:pt x="140" y="1712"/>
                    <a:pt x="142" y="1740"/>
                    <a:pt x="125" y="1742"/>
                  </a:cubicBezTo>
                  <a:cubicBezTo>
                    <a:pt x="124" y="1742"/>
                    <a:pt x="119" y="1748"/>
                    <a:pt x="115" y="1765"/>
                  </a:cubicBezTo>
                  <a:cubicBezTo>
                    <a:pt x="110" y="1788"/>
                    <a:pt x="112" y="1809"/>
                    <a:pt x="116" y="1811"/>
                  </a:cubicBezTo>
                  <a:cubicBezTo>
                    <a:pt x="134" y="1823"/>
                    <a:pt x="133" y="1845"/>
                    <a:pt x="125" y="1860"/>
                  </a:cubicBezTo>
                  <a:cubicBezTo>
                    <a:pt x="124" y="1862"/>
                    <a:pt x="128" y="1867"/>
                    <a:pt x="132" y="1871"/>
                  </a:cubicBezTo>
                  <a:cubicBezTo>
                    <a:pt x="139" y="1880"/>
                    <a:pt x="152" y="1894"/>
                    <a:pt x="136" y="1910"/>
                  </a:cubicBezTo>
                  <a:cubicBezTo>
                    <a:pt x="131" y="1915"/>
                    <a:pt x="128" y="1921"/>
                    <a:pt x="128" y="1926"/>
                  </a:cubicBezTo>
                  <a:cubicBezTo>
                    <a:pt x="128" y="1928"/>
                    <a:pt x="128" y="1930"/>
                    <a:pt x="129" y="1931"/>
                  </a:cubicBezTo>
                  <a:cubicBezTo>
                    <a:pt x="132" y="1939"/>
                    <a:pt x="142" y="1942"/>
                    <a:pt x="153" y="1939"/>
                  </a:cubicBezTo>
                  <a:cubicBezTo>
                    <a:pt x="155" y="1938"/>
                    <a:pt x="157" y="1938"/>
                    <a:pt x="159" y="1938"/>
                  </a:cubicBezTo>
                  <a:cubicBezTo>
                    <a:pt x="173" y="1938"/>
                    <a:pt x="183" y="1949"/>
                    <a:pt x="185" y="1961"/>
                  </a:cubicBezTo>
                  <a:cubicBezTo>
                    <a:pt x="185" y="1963"/>
                    <a:pt x="185" y="1965"/>
                    <a:pt x="185" y="1966"/>
                  </a:cubicBezTo>
                  <a:cubicBezTo>
                    <a:pt x="185" y="1971"/>
                    <a:pt x="184" y="1976"/>
                    <a:pt x="180" y="1979"/>
                  </a:cubicBezTo>
                  <a:cubicBezTo>
                    <a:pt x="178" y="1982"/>
                    <a:pt x="174" y="1985"/>
                    <a:pt x="166" y="1985"/>
                  </a:cubicBezTo>
                  <a:cubicBezTo>
                    <a:pt x="156" y="1985"/>
                    <a:pt x="141" y="1985"/>
                    <a:pt x="135" y="1987"/>
                  </a:cubicBezTo>
                  <a:cubicBezTo>
                    <a:pt x="136" y="1988"/>
                    <a:pt x="138" y="1989"/>
                    <a:pt x="140" y="1990"/>
                  </a:cubicBezTo>
                  <a:cubicBezTo>
                    <a:pt x="160" y="2006"/>
                    <a:pt x="170" y="2021"/>
                    <a:pt x="168" y="2032"/>
                  </a:cubicBezTo>
                  <a:cubicBezTo>
                    <a:pt x="167" y="2041"/>
                    <a:pt x="161" y="2047"/>
                    <a:pt x="150" y="2051"/>
                  </a:cubicBezTo>
                  <a:cubicBezTo>
                    <a:pt x="136" y="2056"/>
                    <a:pt x="137" y="2062"/>
                    <a:pt x="140" y="2075"/>
                  </a:cubicBezTo>
                  <a:cubicBezTo>
                    <a:pt x="142" y="2084"/>
                    <a:pt x="145" y="2094"/>
                    <a:pt x="142" y="2107"/>
                  </a:cubicBezTo>
                  <a:cubicBezTo>
                    <a:pt x="139" y="2117"/>
                    <a:pt x="142" y="2128"/>
                    <a:pt x="145" y="2137"/>
                  </a:cubicBezTo>
                  <a:cubicBezTo>
                    <a:pt x="148" y="2146"/>
                    <a:pt x="151" y="2155"/>
                    <a:pt x="147" y="2162"/>
                  </a:cubicBezTo>
                  <a:cubicBezTo>
                    <a:pt x="145" y="2166"/>
                    <a:pt x="141" y="2169"/>
                    <a:pt x="135" y="2170"/>
                  </a:cubicBezTo>
                  <a:cubicBezTo>
                    <a:pt x="132" y="2171"/>
                    <a:pt x="131" y="2174"/>
                    <a:pt x="131" y="2181"/>
                  </a:cubicBezTo>
                  <a:cubicBezTo>
                    <a:pt x="131" y="2183"/>
                    <a:pt x="131" y="2185"/>
                    <a:pt x="131" y="2188"/>
                  </a:cubicBezTo>
                  <a:cubicBezTo>
                    <a:pt x="132" y="2192"/>
                    <a:pt x="132" y="2195"/>
                    <a:pt x="132" y="2199"/>
                  </a:cubicBezTo>
                  <a:cubicBezTo>
                    <a:pt x="132" y="2209"/>
                    <a:pt x="129" y="2221"/>
                    <a:pt x="112" y="2223"/>
                  </a:cubicBezTo>
                  <a:cubicBezTo>
                    <a:pt x="101" y="2225"/>
                    <a:pt x="98" y="2229"/>
                    <a:pt x="97" y="2235"/>
                  </a:cubicBezTo>
                  <a:cubicBezTo>
                    <a:pt x="97" y="2238"/>
                    <a:pt x="96" y="2240"/>
                    <a:pt x="96" y="2243"/>
                  </a:cubicBezTo>
                  <a:cubicBezTo>
                    <a:pt x="95" y="2252"/>
                    <a:pt x="93" y="2264"/>
                    <a:pt x="82" y="2272"/>
                  </a:cubicBezTo>
                  <a:cubicBezTo>
                    <a:pt x="77" y="2276"/>
                    <a:pt x="79" y="2281"/>
                    <a:pt x="86" y="2293"/>
                  </a:cubicBezTo>
                  <a:cubicBezTo>
                    <a:pt x="92" y="2304"/>
                    <a:pt x="102" y="2321"/>
                    <a:pt x="84" y="2332"/>
                  </a:cubicBezTo>
                  <a:cubicBezTo>
                    <a:pt x="74" y="2339"/>
                    <a:pt x="73" y="2349"/>
                    <a:pt x="71" y="2360"/>
                  </a:cubicBezTo>
                  <a:cubicBezTo>
                    <a:pt x="69" y="2371"/>
                    <a:pt x="67" y="2386"/>
                    <a:pt x="49" y="2386"/>
                  </a:cubicBezTo>
                  <a:cubicBezTo>
                    <a:pt x="28" y="2386"/>
                    <a:pt x="16" y="2415"/>
                    <a:pt x="14" y="2431"/>
                  </a:cubicBezTo>
                  <a:cubicBezTo>
                    <a:pt x="13" y="2435"/>
                    <a:pt x="12" y="2439"/>
                    <a:pt x="11" y="2444"/>
                  </a:cubicBezTo>
                  <a:cubicBezTo>
                    <a:pt x="6" y="2461"/>
                    <a:pt x="0" y="2482"/>
                    <a:pt x="14" y="2497"/>
                  </a:cubicBezTo>
                  <a:cubicBezTo>
                    <a:pt x="27" y="2512"/>
                    <a:pt x="25" y="2525"/>
                    <a:pt x="23" y="2534"/>
                  </a:cubicBezTo>
                  <a:cubicBezTo>
                    <a:pt x="23" y="2536"/>
                    <a:pt x="23" y="2538"/>
                    <a:pt x="23" y="2539"/>
                  </a:cubicBezTo>
                  <a:cubicBezTo>
                    <a:pt x="22" y="2540"/>
                    <a:pt x="22" y="2541"/>
                    <a:pt x="23" y="2542"/>
                  </a:cubicBezTo>
                  <a:cubicBezTo>
                    <a:pt x="23" y="2544"/>
                    <a:pt x="24" y="2545"/>
                    <a:pt x="26" y="2547"/>
                  </a:cubicBezTo>
                  <a:cubicBezTo>
                    <a:pt x="30" y="2549"/>
                    <a:pt x="38" y="2549"/>
                    <a:pt x="47" y="2550"/>
                  </a:cubicBezTo>
                  <a:cubicBezTo>
                    <a:pt x="49" y="2550"/>
                    <a:pt x="52" y="2550"/>
                    <a:pt x="55" y="2550"/>
                  </a:cubicBezTo>
                  <a:cubicBezTo>
                    <a:pt x="74" y="2550"/>
                    <a:pt x="92" y="2551"/>
                    <a:pt x="99" y="2561"/>
                  </a:cubicBezTo>
                  <a:cubicBezTo>
                    <a:pt x="102" y="2565"/>
                    <a:pt x="102" y="2571"/>
                    <a:pt x="100" y="2577"/>
                  </a:cubicBezTo>
                  <a:cubicBezTo>
                    <a:pt x="92" y="2603"/>
                    <a:pt x="95" y="2651"/>
                    <a:pt x="101" y="2656"/>
                  </a:cubicBezTo>
                  <a:cubicBezTo>
                    <a:pt x="108" y="2656"/>
                    <a:pt x="113" y="2664"/>
                    <a:pt x="118" y="2672"/>
                  </a:cubicBezTo>
                  <a:cubicBezTo>
                    <a:pt x="123" y="2680"/>
                    <a:pt x="128" y="2688"/>
                    <a:pt x="134" y="2688"/>
                  </a:cubicBezTo>
                  <a:cubicBezTo>
                    <a:pt x="135" y="2688"/>
                    <a:pt x="136" y="2688"/>
                    <a:pt x="138" y="2688"/>
                  </a:cubicBezTo>
                  <a:cubicBezTo>
                    <a:pt x="152" y="2686"/>
                    <a:pt x="191" y="2682"/>
                    <a:pt x="227" y="2682"/>
                  </a:cubicBezTo>
                  <a:cubicBezTo>
                    <a:pt x="247" y="2682"/>
                    <a:pt x="262" y="2683"/>
                    <a:pt x="273" y="2686"/>
                  </a:cubicBezTo>
                  <a:cubicBezTo>
                    <a:pt x="276" y="2687"/>
                    <a:pt x="280" y="2688"/>
                    <a:pt x="284" y="2690"/>
                  </a:cubicBezTo>
                  <a:cubicBezTo>
                    <a:pt x="285" y="2690"/>
                    <a:pt x="286" y="2691"/>
                    <a:pt x="288" y="2692"/>
                  </a:cubicBezTo>
                  <a:cubicBezTo>
                    <a:pt x="290" y="2693"/>
                    <a:pt x="292" y="2694"/>
                    <a:pt x="294" y="2695"/>
                  </a:cubicBezTo>
                  <a:cubicBezTo>
                    <a:pt x="296" y="2696"/>
                    <a:pt x="297" y="2697"/>
                    <a:pt x="299" y="2698"/>
                  </a:cubicBezTo>
                  <a:cubicBezTo>
                    <a:pt x="301" y="2699"/>
                    <a:pt x="303" y="2700"/>
                    <a:pt x="305" y="2702"/>
                  </a:cubicBezTo>
                  <a:cubicBezTo>
                    <a:pt x="306" y="2703"/>
                    <a:pt x="308" y="2704"/>
                    <a:pt x="309" y="2705"/>
                  </a:cubicBezTo>
                  <a:cubicBezTo>
                    <a:pt x="311" y="2706"/>
                    <a:pt x="312" y="2707"/>
                    <a:pt x="314" y="2709"/>
                  </a:cubicBezTo>
                  <a:cubicBezTo>
                    <a:pt x="316" y="2708"/>
                    <a:pt x="319" y="2708"/>
                    <a:pt x="322" y="2708"/>
                  </a:cubicBezTo>
                  <a:cubicBezTo>
                    <a:pt x="332" y="2708"/>
                    <a:pt x="344" y="2712"/>
                    <a:pt x="356" y="2715"/>
                  </a:cubicBezTo>
                  <a:cubicBezTo>
                    <a:pt x="365" y="2718"/>
                    <a:pt x="373" y="2721"/>
                    <a:pt x="378" y="2721"/>
                  </a:cubicBezTo>
                  <a:cubicBezTo>
                    <a:pt x="380" y="2721"/>
                    <a:pt x="381" y="2721"/>
                    <a:pt x="381" y="2721"/>
                  </a:cubicBezTo>
                  <a:cubicBezTo>
                    <a:pt x="382" y="2716"/>
                    <a:pt x="368" y="2699"/>
                    <a:pt x="360" y="2690"/>
                  </a:cubicBezTo>
                  <a:cubicBezTo>
                    <a:pt x="346" y="2673"/>
                    <a:pt x="337" y="2662"/>
                    <a:pt x="338" y="2653"/>
                  </a:cubicBezTo>
                  <a:cubicBezTo>
                    <a:pt x="339" y="2646"/>
                    <a:pt x="337" y="2635"/>
                    <a:pt x="334" y="2625"/>
                  </a:cubicBezTo>
                  <a:cubicBezTo>
                    <a:pt x="332" y="2615"/>
                    <a:pt x="330" y="2605"/>
                    <a:pt x="330" y="2596"/>
                  </a:cubicBezTo>
                  <a:cubicBezTo>
                    <a:pt x="330" y="2593"/>
                    <a:pt x="329" y="2590"/>
                    <a:pt x="329" y="2586"/>
                  </a:cubicBezTo>
                  <a:cubicBezTo>
                    <a:pt x="328" y="2566"/>
                    <a:pt x="325" y="2536"/>
                    <a:pt x="347" y="2520"/>
                  </a:cubicBezTo>
                  <a:cubicBezTo>
                    <a:pt x="357" y="2514"/>
                    <a:pt x="362" y="2507"/>
                    <a:pt x="367" y="2502"/>
                  </a:cubicBezTo>
                  <a:cubicBezTo>
                    <a:pt x="374" y="2493"/>
                    <a:pt x="381" y="2486"/>
                    <a:pt x="393" y="2489"/>
                  </a:cubicBezTo>
                  <a:cubicBezTo>
                    <a:pt x="404" y="2491"/>
                    <a:pt x="431" y="2478"/>
                    <a:pt x="433" y="2440"/>
                  </a:cubicBezTo>
                  <a:cubicBezTo>
                    <a:pt x="435" y="2398"/>
                    <a:pt x="455" y="2381"/>
                    <a:pt x="488" y="2353"/>
                  </a:cubicBezTo>
                  <a:lnTo>
                    <a:pt x="489" y="2351"/>
                  </a:lnTo>
                  <a:cubicBezTo>
                    <a:pt x="503" y="2340"/>
                    <a:pt x="521" y="2328"/>
                    <a:pt x="536" y="2318"/>
                  </a:cubicBezTo>
                  <a:cubicBezTo>
                    <a:pt x="553" y="2307"/>
                    <a:pt x="577" y="2290"/>
                    <a:pt x="578" y="2284"/>
                  </a:cubicBezTo>
                  <a:cubicBezTo>
                    <a:pt x="571" y="2274"/>
                    <a:pt x="577" y="2255"/>
                    <a:pt x="584" y="2234"/>
                  </a:cubicBezTo>
                  <a:cubicBezTo>
                    <a:pt x="587" y="2224"/>
                    <a:pt x="590" y="2213"/>
                    <a:pt x="590" y="2207"/>
                  </a:cubicBezTo>
                  <a:cubicBezTo>
                    <a:pt x="590" y="2201"/>
                    <a:pt x="560" y="2199"/>
                    <a:pt x="549" y="2197"/>
                  </a:cubicBezTo>
                  <a:cubicBezTo>
                    <a:pt x="537" y="2196"/>
                    <a:pt x="525" y="2195"/>
                    <a:pt x="518" y="2192"/>
                  </a:cubicBezTo>
                  <a:cubicBezTo>
                    <a:pt x="503" y="2187"/>
                    <a:pt x="470" y="2163"/>
                    <a:pt x="457" y="2131"/>
                  </a:cubicBezTo>
                  <a:cubicBezTo>
                    <a:pt x="449" y="2110"/>
                    <a:pt x="451" y="2088"/>
                    <a:pt x="462" y="2067"/>
                  </a:cubicBezTo>
                  <a:cubicBezTo>
                    <a:pt x="479" y="2037"/>
                    <a:pt x="515" y="1999"/>
                    <a:pt x="592" y="1993"/>
                  </a:cubicBezTo>
                  <a:cubicBezTo>
                    <a:pt x="596" y="1993"/>
                    <a:pt x="598" y="1992"/>
                    <a:pt x="598" y="1981"/>
                  </a:cubicBezTo>
                  <a:cubicBezTo>
                    <a:pt x="598" y="1972"/>
                    <a:pt x="597" y="1960"/>
                    <a:pt x="608" y="1953"/>
                  </a:cubicBezTo>
                  <a:cubicBezTo>
                    <a:pt x="621" y="1945"/>
                    <a:pt x="626" y="1933"/>
                    <a:pt x="626" y="1906"/>
                  </a:cubicBezTo>
                  <a:cubicBezTo>
                    <a:pt x="626" y="1876"/>
                    <a:pt x="626" y="1826"/>
                    <a:pt x="662" y="1822"/>
                  </a:cubicBezTo>
                  <a:cubicBezTo>
                    <a:pt x="680" y="1820"/>
                    <a:pt x="686" y="1813"/>
                    <a:pt x="686" y="1811"/>
                  </a:cubicBezTo>
                  <a:cubicBezTo>
                    <a:pt x="687" y="1811"/>
                    <a:pt x="685" y="1809"/>
                    <a:pt x="681" y="1808"/>
                  </a:cubicBezTo>
                  <a:cubicBezTo>
                    <a:pt x="668" y="1805"/>
                    <a:pt x="659" y="1795"/>
                    <a:pt x="660" y="1785"/>
                  </a:cubicBezTo>
                  <a:cubicBezTo>
                    <a:pt x="660" y="1780"/>
                    <a:pt x="664" y="1769"/>
                    <a:pt x="685" y="1766"/>
                  </a:cubicBezTo>
                  <a:cubicBezTo>
                    <a:pt x="706" y="1764"/>
                    <a:pt x="712" y="1775"/>
                    <a:pt x="717" y="1783"/>
                  </a:cubicBezTo>
                  <a:cubicBezTo>
                    <a:pt x="720" y="1789"/>
                    <a:pt x="722" y="1792"/>
                    <a:pt x="728" y="1792"/>
                  </a:cubicBezTo>
                  <a:cubicBezTo>
                    <a:pt x="739" y="1792"/>
                    <a:pt x="757" y="1779"/>
                    <a:pt x="762" y="1764"/>
                  </a:cubicBezTo>
                  <a:cubicBezTo>
                    <a:pt x="765" y="1756"/>
                    <a:pt x="763" y="1749"/>
                    <a:pt x="755" y="1743"/>
                  </a:cubicBezTo>
                  <a:cubicBezTo>
                    <a:pt x="750" y="1739"/>
                    <a:pt x="745" y="1737"/>
                    <a:pt x="740" y="1737"/>
                  </a:cubicBezTo>
                  <a:cubicBezTo>
                    <a:pt x="734" y="1737"/>
                    <a:pt x="729" y="1741"/>
                    <a:pt x="724" y="1747"/>
                  </a:cubicBezTo>
                  <a:cubicBezTo>
                    <a:pt x="719" y="1751"/>
                    <a:pt x="714" y="1756"/>
                    <a:pt x="708" y="1758"/>
                  </a:cubicBezTo>
                  <a:cubicBezTo>
                    <a:pt x="697" y="1760"/>
                    <a:pt x="688" y="1753"/>
                    <a:pt x="680" y="1747"/>
                  </a:cubicBezTo>
                  <a:cubicBezTo>
                    <a:pt x="674" y="1742"/>
                    <a:pt x="669" y="1737"/>
                    <a:pt x="664" y="1737"/>
                  </a:cubicBezTo>
                  <a:cubicBezTo>
                    <a:pt x="659" y="1737"/>
                    <a:pt x="653" y="1735"/>
                    <a:pt x="650" y="1723"/>
                  </a:cubicBezTo>
                  <a:cubicBezTo>
                    <a:pt x="649" y="1717"/>
                    <a:pt x="649" y="1709"/>
                    <a:pt x="649" y="1701"/>
                  </a:cubicBezTo>
                  <a:cubicBezTo>
                    <a:pt x="649" y="1692"/>
                    <a:pt x="649" y="1681"/>
                    <a:pt x="647" y="1676"/>
                  </a:cubicBezTo>
                  <a:cubicBezTo>
                    <a:pt x="641" y="1663"/>
                    <a:pt x="628" y="1622"/>
                    <a:pt x="644" y="1599"/>
                  </a:cubicBezTo>
                  <a:cubicBezTo>
                    <a:pt x="647" y="1595"/>
                    <a:pt x="652" y="1593"/>
                    <a:pt x="659" y="1593"/>
                  </a:cubicBezTo>
                  <a:cubicBezTo>
                    <a:pt x="670" y="1593"/>
                    <a:pt x="685" y="1599"/>
                    <a:pt x="702" y="1607"/>
                  </a:cubicBezTo>
                  <a:cubicBezTo>
                    <a:pt x="724" y="1617"/>
                    <a:pt x="748" y="1628"/>
                    <a:pt x="771" y="1629"/>
                  </a:cubicBezTo>
                  <a:cubicBezTo>
                    <a:pt x="818" y="1632"/>
                    <a:pt x="853" y="1605"/>
                    <a:pt x="853" y="1591"/>
                  </a:cubicBezTo>
                  <a:cubicBezTo>
                    <a:pt x="853" y="1587"/>
                    <a:pt x="851" y="1581"/>
                    <a:pt x="849" y="1574"/>
                  </a:cubicBezTo>
                  <a:cubicBezTo>
                    <a:pt x="844" y="1556"/>
                    <a:pt x="836" y="1530"/>
                    <a:pt x="862" y="1513"/>
                  </a:cubicBezTo>
                  <a:cubicBezTo>
                    <a:pt x="869" y="1509"/>
                    <a:pt x="873" y="1504"/>
                    <a:pt x="874" y="1501"/>
                  </a:cubicBezTo>
                  <a:cubicBezTo>
                    <a:pt x="875" y="1498"/>
                    <a:pt x="872" y="1494"/>
                    <a:pt x="868" y="1488"/>
                  </a:cubicBezTo>
                  <a:cubicBezTo>
                    <a:pt x="864" y="1483"/>
                    <a:pt x="859" y="1475"/>
                    <a:pt x="856" y="1466"/>
                  </a:cubicBezTo>
                  <a:cubicBezTo>
                    <a:pt x="852" y="1454"/>
                    <a:pt x="854" y="1441"/>
                    <a:pt x="860" y="1433"/>
                  </a:cubicBezTo>
                  <a:cubicBezTo>
                    <a:pt x="869" y="1422"/>
                    <a:pt x="884" y="1420"/>
                    <a:pt x="893" y="1430"/>
                  </a:cubicBezTo>
                  <a:cubicBezTo>
                    <a:pt x="894" y="1430"/>
                    <a:pt x="899" y="1434"/>
                    <a:pt x="930" y="1434"/>
                  </a:cubicBezTo>
                  <a:cubicBezTo>
                    <a:pt x="969" y="1434"/>
                    <a:pt x="1029" y="1427"/>
                    <a:pt x="1084" y="1416"/>
                  </a:cubicBezTo>
                  <a:cubicBezTo>
                    <a:pt x="1167" y="1399"/>
                    <a:pt x="1221" y="1369"/>
                    <a:pt x="1225" y="1350"/>
                  </a:cubicBezTo>
                  <a:cubicBezTo>
                    <a:pt x="1229" y="1333"/>
                    <a:pt x="1251" y="1305"/>
                    <a:pt x="1271" y="1280"/>
                  </a:cubicBezTo>
                  <a:cubicBezTo>
                    <a:pt x="1281" y="1267"/>
                    <a:pt x="1291" y="1255"/>
                    <a:pt x="1295" y="1248"/>
                  </a:cubicBezTo>
                  <a:cubicBezTo>
                    <a:pt x="1300" y="1240"/>
                    <a:pt x="1300" y="1231"/>
                    <a:pt x="1297" y="1224"/>
                  </a:cubicBezTo>
                  <a:cubicBezTo>
                    <a:pt x="1292" y="1214"/>
                    <a:pt x="1282" y="1208"/>
                    <a:pt x="1267" y="120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4" name="Freeform 156">
              <a:extLst>
                <a:ext uri="{FF2B5EF4-FFF2-40B4-BE49-F238E27FC236}">
                  <a16:creationId xmlns:a16="http://schemas.microsoft.com/office/drawing/2014/main" id="{015D0D48-1AB4-458C-9B8F-50BEAE54A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0394" y="6183607"/>
              <a:ext cx="9396" cy="20669"/>
            </a:xfrm>
            <a:custGeom>
              <a:avLst/>
              <a:gdLst>
                <a:gd name="T0" fmla="*/ 22 w 24"/>
                <a:gd name="T1" fmla="*/ 23 h 47"/>
                <a:gd name="T2" fmla="*/ 2 w 24"/>
                <a:gd name="T3" fmla="*/ 0 h 47"/>
                <a:gd name="T4" fmla="*/ 2 w 24"/>
                <a:gd name="T5" fmla="*/ 9 h 47"/>
                <a:gd name="T6" fmla="*/ 0 w 24"/>
                <a:gd name="T7" fmla="*/ 38 h 47"/>
                <a:gd name="T8" fmla="*/ 0 w 24"/>
                <a:gd name="T9" fmla="*/ 46 h 47"/>
                <a:gd name="T10" fmla="*/ 21 w 24"/>
                <a:gd name="T11" fmla="*/ 27 h 47"/>
                <a:gd name="T12" fmla="*/ 22 w 24"/>
                <a:gd name="T1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7">
                  <a:moveTo>
                    <a:pt x="22" y="23"/>
                  </a:moveTo>
                  <a:cubicBezTo>
                    <a:pt x="22" y="16"/>
                    <a:pt x="12" y="5"/>
                    <a:pt x="2" y="0"/>
                  </a:cubicBezTo>
                  <a:cubicBezTo>
                    <a:pt x="2" y="3"/>
                    <a:pt x="2" y="6"/>
                    <a:pt x="2" y="9"/>
                  </a:cubicBezTo>
                  <a:cubicBezTo>
                    <a:pt x="1" y="19"/>
                    <a:pt x="1" y="29"/>
                    <a:pt x="0" y="38"/>
                  </a:cubicBezTo>
                  <a:cubicBezTo>
                    <a:pt x="0" y="41"/>
                    <a:pt x="0" y="43"/>
                    <a:pt x="0" y="46"/>
                  </a:cubicBezTo>
                  <a:cubicBezTo>
                    <a:pt x="5" y="38"/>
                    <a:pt x="14" y="31"/>
                    <a:pt x="21" y="27"/>
                  </a:cubicBezTo>
                  <a:cubicBezTo>
                    <a:pt x="22" y="27"/>
                    <a:pt x="23" y="26"/>
                    <a:pt x="22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5" name="Freeform 157">
              <a:extLst>
                <a:ext uri="{FF2B5EF4-FFF2-40B4-BE49-F238E27FC236}">
                  <a16:creationId xmlns:a16="http://schemas.microsoft.com/office/drawing/2014/main" id="{44E432AE-D2B4-45B1-BFC5-0773DC572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514" y="6211790"/>
              <a:ext cx="112742" cy="77039"/>
            </a:xfrm>
            <a:custGeom>
              <a:avLst/>
              <a:gdLst>
                <a:gd name="T0" fmla="*/ 71 w 264"/>
                <a:gd name="T1" fmla="*/ 51 h 182"/>
                <a:gd name="T2" fmla="*/ 54 w 264"/>
                <a:gd name="T3" fmla="*/ 37 h 182"/>
                <a:gd name="T4" fmla="*/ 36 w 264"/>
                <a:gd name="T5" fmla="*/ 10 h 182"/>
                <a:gd name="T6" fmla="*/ 29 w 264"/>
                <a:gd name="T7" fmla="*/ 2 h 182"/>
                <a:gd name="T8" fmla="*/ 21 w 264"/>
                <a:gd name="T9" fmla="*/ 3 h 182"/>
                <a:gd name="T10" fmla="*/ 3 w 264"/>
                <a:gd name="T11" fmla="*/ 0 h 182"/>
                <a:gd name="T12" fmla="*/ 2 w 264"/>
                <a:gd name="T13" fmla="*/ 151 h 182"/>
                <a:gd name="T14" fmla="*/ 2 w 264"/>
                <a:gd name="T15" fmla="*/ 152 h 182"/>
                <a:gd name="T16" fmla="*/ 2 w 264"/>
                <a:gd name="T17" fmla="*/ 158 h 182"/>
                <a:gd name="T18" fmla="*/ 3 w 264"/>
                <a:gd name="T19" fmla="*/ 160 h 182"/>
                <a:gd name="T20" fmla="*/ 3 w 264"/>
                <a:gd name="T21" fmla="*/ 164 h 182"/>
                <a:gd name="T22" fmla="*/ 3 w 264"/>
                <a:gd name="T23" fmla="*/ 165 h 182"/>
                <a:gd name="T24" fmla="*/ 4 w 264"/>
                <a:gd name="T25" fmla="*/ 169 h 182"/>
                <a:gd name="T26" fmla="*/ 26 w 264"/>
                <a:gd name="T27" fmla="*/ 168 h 182"/>
                <a:gd name="T28" fmla="*/ 73 w 264"/>
                <a:gd name="T29" fmla="*/ 166 h 182"/>
                <a:gd name="T30" fmla="*/ 93 w 264"/>
                <a:gd name="T31" fmla="*/ 167 h 182"/>
                <a:gd name="T32" fmla="*/ 98 w 264"/>
                <a:gd name="T33" fmla="*/ 167 h 182"/>
                <a:gd name="T34" fmla="*/ 110 w 264"/>
                <a:gd name="T35" fmla="*/ 169 h 182"/>
                <a:gd name="T36" fmla="*/ 115 w 264"/>
                <a:gd name="T37" fmla="*/ 170 h 182"/>
                <a:gd name="T38" fmla="*/ 123 w 264"/>
                <a:gd name="T39" fmla="*/ 172 h 182"/>
                <a:gd name="T40" fmla="*/ 127 w 264"/>
                <a:gd name="T41" fmla="*/ 174 h 182"/>
                <a:gd name="T42" fmla="*/ 132 w 264"/>
                <a:gd name="T43" fmla="*/ 176 h 182"/>
                <a:gd name="T44" fmla="*/ 137 w 264"/>
                <a:gd name="T45" fmla="*/ 178 h 182"/>
                <a:gd name="T46" fmla="*/ 151 w 264"/>
                <a:gd name="T47" fmla="*/ 181 h 182"/>
                <a:gd name="T48" fmla="*/ 151 w 264"/>
                <a:gd name="T49" fmla="*/ 181 h 182"/>
                <a:gd name="T50" fmla="*/ 160 w 264"/>
                <a:gd name="T51" fmla="*/ 177 h 182"/>
                <a:gd name="T52" fmla="*/ 210 w 264"/>
                <a:gd name="T53" fmla="*/ 162 h 182"/>
                <a:gd name="T54" fmla="*/ 256 w 264"/>
                <a:gd name="T55" fmla="*/ 151 h 182"/>
                <a:gd name="T56" fmla="*/ 263 w 264"/>
                <a:gd name="T57" fmla="*/ 145 h 182"/>
                <a:gd name="T58" fmla="*/ 208 w 264"/>
                <a:gd name="T59" fmla="*/ 138 h 182"/>
                <a:gd name="T60" fmla="*/ 71 w 264"/>
                <a:gd name="T61" fmla="*/ 5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182">
                  <a:moveTo>
                    <a:pt x="71" y="51"/>
                  </a:moveTo>
                  <a:cubicBezTo>
                    <a:pt x="64" y="45"/>
                    <a:pt x="58" y="40"/>
                    <a:pt x="54" y="37"/>
                  </a:cubicBezTo>
                  <a:cubicBezTo>
                    <a:pt x="41" y="27"/>
                    <a:pt x="38" y="17"/>
                    <a:pt x="36" y="10"/>
                  </a:cubicBezTo>
                  <a:cubicBezTo>
                    <a:pt x="34" y="3"/>
                    <a:pt x="34" y="2"/>
                    <a:pt x="29" y="2"/>
                  </a:cubicBezTo>
                  <a:cubicBezTo>
                    <a:pt x="27" y="2"/>
                    <a:pt x="24" y="2"/>
                    <a:pt x="21" y="3"/>
                  </a:cubicBezTo>
                  <a:cubicBezTo>
                    <a:pt x="11" y="4"/>
                    <a:pt x="6" y="3"/>
                    <a:pt x="3" y="0"/>
                  </a:cubicBezTo>
                  <a:cubicBezTo>
                    <a:pt x="1" y="70"/>
                    <a:pt x="0" y="124"/>
                    <a:pt x="2" y="151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5"/>
                    <a:pt x="2" y="157"/>
                    <a:pt x="2" y="158"/>
                  </a:cubicBezTo>
                  <a:cubicBezTo>
                    <a:pt x="2" y="159"/>
                    <a:pt x="2" y="159"/>
                    <a:pt x="3" y="160"/>
                  </a:cubicBezTo>
                  <a:cubicBezTo>
                    <a:pt x="3" y="162"/>
                    <a:pt x="3" y="163"/>
                    <a:pt x="3" y="164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4" y="167"/>
                    <a:pt x="4" y="168"/>
                    <a:pt x="4" y="169"/>
                  </a:cubicBezTo>
                  <a:cubicBezTo>
                    <a:pt x="8" y="169"/>
                    <a:pt x="16" y="169"/>
                    <a:pt x="26" y="168"/>
                  </a:cubicBezTo>
                  <a:cubicBezTo>
                    <a:pt x="39" y="167"/>
                    <a:pt x="56" y="166"/>
                    <a:pt x="73" y="166"/>
                  </a:cubicBezTo>
                  <a:cubicBezTo>
                    <a:pt x="80" y="166"/>
                    <a:pt x="87" y="166"/>
                    <a:pt x="93" y="167"/>
                  </a:cubicBezTo>
                  <a:cubicBezTo>
                    <a:pt x="95" y="167"/>
                    <a:pt x="97" y="167"/>
                    <a:pt x="98" y="167"/>
                  </a:cubicBezTo>
                  <a:cubicBezTo>
                    <a:pt x="102" y="168"/>
                    <a:pt x="106" y="168"/>
                    <a:pt x="110" y="169"/>
                  </a:cubicBezTo>
                  <a:cubicBezTo>
                    <a:pt x="112" y="169"/>
                    <a:pt x="113" y="169"/>
                    <a:pt x="115" y="170"/>
                  </a:cubicBezTo>
                  <a:cubicBezTo>
                    <a:pt x="117" y="170"/>
                    <a:pt x="120" y="171"/>
                    <a:pt x="123" y="172"/>
                  </a:cubicBezTo>
                  <a:cubicBezTo>
                    <a:pt x="124" y="172"/>
                    <a:pt x="125" y="173"/>
                    <a:pt x="127" y="174"/>
                  </a:cubicBezTo>
                  <a:cubicBezTo>
                    <a:pt x="129" y="174"/>
                    <a:pt x="131" y="175"/>
                    <a:pt x="132" y="176"/>
                  </a:cubicBezTo>
                  <a:cubicBezTo>
                    <a:pt x="134" y="177"/>
                    <a:pt x="135" y="177"/>
                    <a:pt x="137" y="178"/>
                  </a:cubicBezTo>
                  <a:cubicBezTo>
                    <a:pt x="142" y="180"/>
                    <a:pt x="147" y="181"/>
                    <a:pt x="151" y="181"/>
                  </a:cubicBezTo>
                  <a:lnTo>
                    <a:pt x="151" y="181"/>
                  </a:lnTo>
                  <a:cubicBezTo>
                    <a:pt x="155" y="181"/>
                    <a:pt x="157" y="180"/>
                    <a:pt x="160" y="177"/>
                  </a:cubicBezTo>
                  <a:cubicBezTo>
                    <a:pt x="170" y="166"/>
                    <a:pt x="189" y="164"/>
                    <a:pt x="210" y="162"/>
                  </a:cubicBezTo>
                  <a:cubicBezTo>
                    <a:pt x="227" y="160"/>
                    <a:pt x="244" y="158"/>
                    <a:pt x="256" y="151"/>
                  </a:cubicBezTo>
                  <a:cubicBezTo>
                    <a:pt x="262" y="147"/>
                    <a:pt x="263" y="145"/>
                    <a:pt x="263" y="145"/>
                  </a:cubicBezTo>
                  <a:cubicBezTo>
                    <a:pt x="262" y="145"/>
                    <a:pt x="254" y="140"/>
                    <a:pt x="208" y="138"/>
                  </a:cubicBezTo>
                  <a:cubicBezTo>
                    <a:pt x="171" y="137"/>
                    <a:pt x="108" y="83"/>
                    <a:pt x="71" y="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6" name="Freeform 158">
              <a:extLst>
                <a:ext uri="{FF2B5EF4-FFF2-40B4-BE49-F238E27FC236}">
                  <a16:creationId xmlns:a16="http://schemas.microsoft.com/office/drawing/2014/main" id="{F424466C-0463-42BD-B991-D55BF5606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4885" y="6290709"/>
              <a:ext cx="7516" cy="1879"/>
            </a:xfrm>
            <a:custGeom>
              <a:avLst/>
              <a:gdLst>
                <a:gd name="T0" fmla="*/ 4 w 16"/>
                <a:gd name="T1" fmla="*/ 2 h 6"/>
                <a:gd name="T2" fmla="*/ 15 w 16"/>
                <a:gd name="T3" fmla="*/ 5 h 6"/>
                <a:gd name="T4" fmla="*/ 0 w 16"/>
                <a:gd name="T5" fmla="*/ 0 h 6"/>
                <a:gd name="T6" fmla="*/ 4 w 16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">
                  <a:moveTo>
                    <a:pt x="4" y="2"/>
                  </a:moveTo>
                  <a:cubicBezTo>
                    <a:pt x="7" y="3"/>
                    <a:pt x="11" y="4"/>
                    <a:pt x="15" y="5"/>
                  </a:cubicBezTo>
                  <a:lnTo>
                    <a:pt x="0" y="0"/>
                  </a:lnTo>
                  <a:cubicBezTo>
                    <a:pt x="1" y="1"/>
                    <a:pt x="2" y="1"/>
                    <a:pt x="4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7" name="Freeform 159">
              <a:extLst>
                <a:ext uri="{FF2B5EF4-FFF2-40B4-BE49-F238E27FC236}">
                  <a16:creationId xmlns:a16="http://schemas.microsoft.com/office/drawing/2014/main" id="{DF168781-4241-49ED-915B-891F463E4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35" y="6176090"/>
              <a:ext cx="1879" cy="1879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1 h 2"/>
                <a:gd name="T4" fmla="*/ 5 w 6"/>
                <a:gd name="T5" fmla="*/ 1 h 2"/>
                <a:gd name="T6" fmla="*/ 0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0" y="1"/>
                  </a:lnTo>
                  <a:cubicBezTo>
                    <a:pt x="2" y="1"/>
                    <a:pt x="4" y="1"/>
                    <a:pt x="5" y="1"/>
                  </a:cubicBez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8" name="Freeform 160">
              <a:extLst>
                <a:ext uri="{FF2B5EF4-FFF2-40B4-BE49-F238E27FC236}">
                  <a16:creationId xmlns:a16="http://schemas.microsoft.com/office/drawing/2014/main" id="{6EA55DE1-4F90-4926-A34B-A59ACF40C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3032" y="4857037"/>
              <a:ext cx="274337" cy="1458099"/>
            </a:xfrm>
            <a:custGeom>
              <a:avLst/>
              <a:gdLst>
                <a:gd name="T0" fmla="*/ 456 w 645"/>
                <a:gd name="T1" fmla="*/ 3073 h 3421"/>
                <a:gd name="T2" fmla="*/ 257 w 645"/>
                <a:gd name="T3" fmla="*/ 3016 h 3421"/>
                <a:gd name="T4" fmla="*/ 164 w 645"/>
                <a:gd name="T5" fmla="*/ 2853 h 3421"/>
                <a:gd name="T6" fmla="*/ 233 w 645"/>
                <a:gd name="T7" fmla="*/ 2611 h 3421"/>
                <a:gd name="T8" fmla="*/ 292 w 645"/>
                <a:gd name="T9" fmla="*/ 2488 h 3421"/>
                <a:gd name="T10" fmla="*/ 281 w 645"/>
                <a:gd name="T11" fmla="*/ 2331 h 3421"/>
                <a:gd name="T12" fmla="*/ 281 w 645"/>
                <a:gd name="T13" fmla="*/ 2227 h 3421"/>
                <a:gd name="T14" fmla="*/ 273 w 645"/>
                <a:gd name="T15" fmla="*/ 1978 h 3421"/>
                <a:gd name="T16" fmla="*/ 311 w 645"/>
                <a:gd name="T17" fmla="*/ 1790 h 3421"/>
                <a:gd name="T18" fmla="*/ 381 w 645"/>
                <a:gd name="T19" fmla="*/ 1545 h 3421"/>
                <a:gd name="T20" fmla="*/ 435 w 645"/>
                <a:gd name="T21" fmla="*/ 1324 h 3421"/>
                <a:gd name="T22" fmla="*/ 428 w 645"/>
                <a:gd name="T23" fmla="*/ 1036 h 3421"/>
                <a:gd name="T24" fmla="*/ 529 w 645"/>
                <a:gd name="T25" fmla="*/ 761 h 3421"/>
                <a:gd name="T26" fmla="*/ 543 w 645"/>
                <a:gd name="T27" fmla="*/ 587 h 3421"/>
                <a:gd name="T28" fmla="*/ 629 w 645"/>
                <a:gd name="T29" fmla="*/ 426 h 3421"/>
                <a:gd name="T30" fmla="*/ 601 w 645"/>
                <a:gd name="T31" fmla="*/ 429 h 3421"/>
                <a:gd name="T32" fmla="*/ 594 w 645"/>
                <a:gd name="T33" fmla="*/ 404 h 3421"/>
                <a:gd name="T34" fmla="*/ 534 w 645"/>
                <a:gd name="T35" fmla="*/ 178 h 3421"/>
                <a:gd name="T36" fmla="*/ 467 w 645"/>
                <a:gd name="T37" fmla="*/ 1 h 3421"/>
                <a:gd name="T38" fmla="*/ 421 w 645"/>
                <a:gd name="T39" fmla="*/ 69 h 3421"/>
                <a:gd name="T40" fmla="*/ 397 w 645"/>
                <a:gd name="T41" fmla="*/ 557 h 3421"/>
                <a:gd name="T42" fmla="*/ 321 w 645"/>
                <a:gd name="T43" fmla="*/ 956 h 3421"/>
                <a:gd name="T44" fmla="*/ 293 w 645"/>
                <a:gd name="T45" fmla="*/ 1305 h 3421"/>
                <a:gd name="T46" fmla="*/ 155 w 645"/>
                <a:gd name="T47" fmla="*/ 1635 h 3421"/>
                <a:gd name="T48" fmla="*/ 151 w 645"/>
                <a:gd name="T49" fmla="*/ 1919 h 3421"/>
                <a:gd name="T50" fmla="*/ 128 w 645"/>
                <a:gd name="T51" fmla="*/ 2182 h 3421"/>
                <a:gd name="T52" fmla="*/ 210 w 645"/>
                <a:gd name="T53" fmla="*/ 2019 h 3421"/>
                <a:gd name="T54" fmla="*/ 213 w 645"/>
                <a:gd name="T55" fmla="*/ 2159 h 3421"/>
                <a:gd name="T56" fmla="*/ 193 w 645"/>
                <a:gd name="T57" fmla="*/ 2328 h 3421"/>
                <a:gd name="T58" fmla="*/ 153 w 645"/>
                <a:gd name="T59" fmla="*/ 2417 h 3421"/>
                <a:gd name="T60" fmla="*/ 102 w 645"/>
                <a:gd name="T61" fmla="*/ 2395 h 3421"/>
                <a:gd name="T62" fmla="*/ 52 w 645"/>
                <a:gd name="T63" fmla="*/ 2467 h 3421"/>
                <a:gd name="T64" fmla="*/ 54 w 645"/>
                <a:gd name="T65" fmla="*/ 2516 h 3421"/>
                <a:gd name="T66" fmla="*/ 98 w 645"/>
                <a:gd name="T67" fmla="*/ 2568 h 3421"/>
                <a:gd name="T68" fmla="*/ 144 w 645"/>
                <a:gd name="T69" fmla="*/ 2651 h 3421"/>
                <a:gd name="T70" fmla="*/ 3 w 645"/>
                <a:gd name="T71" fmla="*/ 2672 h 3421"/>
                <a:gd name="T72" fmla="*/ 79 w 645"/>
                <a:gd name="T73" fmla="*/ 2722 h 3421"/>
                <a:gd name="T74" fmla="*/ 56 w 645"/>
                <a:gd name="T75" fmla="*/ 2822 h 3421"/>
                <a:gd name="T76" fmla="*/ 101 w 645"/>
                <a:gd name="T77" fmla="*/ 2845 h 3421"/>
                <a:gd name="T78" fmla="*/ 48 w 645"/>
                <a:gd name="T79" fmla="*/ 2965 h 3421"/>
                <a:gd name="T80" fmla="*/ 131 w 645"/>
                <a:gd name="T81" fmla="*/ 2950 h 3421"/>
                <a:gd name="T82" fmla="*/ 159 w 645"/>
                <a:gd name="T83" fmla="*/ 3031 h 3421"/>
                <a:gd name="T84" fmla="*/ 136 w 645"/>
                <a:gd name="T85" fmla="*/ 3101 h 3421"/>
                <a:gd name="T86" fmla="*/ 280 w 645"/>
                <a:gd name="T87" fmla="*/ 3110 h 3421"/>
                <a:gd name="T88" fmla="*/ 162 w 645"/>
                <a:gd name="T89" fmla="*/ 3166 h 3421"/>
                <a:gd name="T90" fmla="*/ 328 w 645"/>
                <a:gd name="T91" fmla="*/ 3151 h 3421"/>
                <a:gd name="T92" fmla="*/ 146 w 645"/>
                <a:gd name="T93" fmla="*/ 3194 h 3421"/>
                <a:gd name="T94" fmla="*/ 224 w 645"/>
                <a:gd name="T95" fmla="*/ 3249 h 3421"/>
                <a:gd name="T96" fmla="*/ 246 w 645"/>
                <a:gd name="T97" fmla="*/ 3233 h 3421"/>
                <a:gd name="T98" fmla="*/ 406 w 645"/>
                <a:gd name="T99" fmla="*/ 3143 h 3421"/>
                <a:gd name="T100" fmla="*/ 425 w 645"/>
                <a:gd name="T101" fmla="*/ 3221 h 3421"/>
                <a:gd name="T102" fmla="*/ 376 w 645"/>
                <a:gd name="T103" fmla="*/ 3218 h 3421"/>
                <a:gd name="T104" fmla="*/ 327 w 645"/>
                <a:gd name="T105" fmla="*/ 3282 h 3421"/>
                <a:gd name="T106" fmla="*/ 377 w 645"/>
                <a:gd name="T107" fmla="*/ 3378 h 3421"/>
                <a:gd name="T108" fmla="*/ 478 w 645"/>
                <a:gd name="T109" fmla="*/ 3363 h 3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5" h="3421">
                  <a:moveTo>
                    <a:pt x="541" y="3362"/>
                  </a:moveTo>
                  <a:lnTo>
                    <a:pt x="541" y="3362"/>
                  </a:lnTo>
                  <a:cubicBezTo>
                    <a:pt x="535" y="3362"/>
                    <a:pt x="531" y="3362"/>
                    <a:pt x="529" y="3362"/>
                  </a:cubicBezTo>
                  <a:cubicBezTo>
                    <a:pt x="522" y="3360"/>
                    <a:pt x="511" y="3359"/>
                    <a:pt x="523" y="3109"/>
                  </a:cubicBezTo>
                  <a:cubicBezTo>
                    <a:pt x="521" y="3109"/>
                    <a:pt x="519" y="3109"/>
                    <a:pt x="516" y="3109"/>
                  </a:cubicBezTo>
                  <a:cubicBezTo>
                    <a:pt x="498" y="3110"/>
                    <a:pt x="471" y="3111"/>
                    <a:pt x="459" y="3096"/>
                  </a:cubicBezTo>
                  <a:cubicBezTo>
                    <a:pt x="455" y="3090"/>
                    <a:pt x="453" y="3082"/>
                    <a:pt x="456" y="3073"/>
                  </a:cubicBezTo>
                  <a:cubicBezTo>
                    <a:pt x="457" y="3069"/>
                    <a:pt x="458" y="3066"/>
                    <a:pt x="461" y="3063"/>
                  </a:cubicBezTo>
                  <a:cubicBezTo>
                    <a:pt x="450" y="3054"/>
                    <a:pt x="439" y="3048"/>
                    <a:pt x="428" y="3045"/>
                  </a:cubicBezTo>
                  <a:cubicBezTo>
                    <a:pt x="418" y="3043"/>
                    <a:pt x="404" y="3041"/>
                    <a:pt x="385" y="3041"/>
                  </a:cubicBezTo>
                  <a:cubicBezTo>
                    <a:pt x="350" y="3041"/>
                    <a:pt x="311" y="3046"/>
                    <a:pt x="298" y="3047"/>
                  </a:cubicBezTo>
                  <a:cubicBezTo>
                    <a:pt x="297" y="3048"/>
                    <a:pt x="295" y="3048"/>
                    <a:pt x="295" y="3048"/>
                  </a:cubicBezTo>
                  <a:cubicBezTo>
                    <a:pt x="280" y="3049"/>
                    <a:pt x="272" y="3037"/>
                    <a:pt x="266" y="3026"/>
                  </a:cubicBezTo>
                  <a:cubicBezTo>
                    <a:pt x="264" y="3023"/>
                    <a:pt x="259" y="3016"/>
                    <a:pt x="257" y="3016"/>
                  </a:cubicBezTo>
                  <a:cubicBezTo>
                    <a:pt x="255" y="3016"/>
                    <a:pt x="252" y="3015"/>
                    <a:pt x="249" y="3011"/>
                  </a:cubicBezTo>
                  <a:cubicBezTo>
                    <a:pt x="239" y="2997"/>
                    <a:pt x="239" y="2944"/>
                    <a:pt x="247" y="2921"/>
                  </a:cubicBezTo>
                  <a:cubicBezTo>
                    <a:pt x="248" y="2917"/>
                    <a:pt x="247" y="2916"/>
                    <a:pt x="247" y="2916"/>
                  </a:cubicBezTo>
                  <a:cubicBezTo>
                    <a:pt x="244" y="2911"/>
                    <a:pt x="226" y="2910"/>
                    <a:pt x="213" y="2910"/>
                  </a:cubicBezTo>
                  <a:cubicBezTo>
                    <a:pt x="199" y="2909"/>
                    <a:pt x="187" y="2909"/>
                    <a:pt x="179" y="2905"/>
                  </a:cubicBezTo>
                  <a:cubicBezTo>
                    <a:pt x="166" y="2899"/>
                    <a:pt x="168" y="2888"/>
                    <a:pt x="170" y="2880"/>
                  </a:cubicBezTo>
                  <a:cubicBezTo>
                    <a:pt x="171" y="2871"/>
                    <a:pt x="172" y="2863"/>
                    <a:pt x="164" y="2853"/>
                  </a:cubicBezTo>
                  <a:cubicBezTo>
                    <a:pt x="145" y="2833"/>
                    <a:pt x="152" y="2807"/>
                    <a:pt x="157" y="2789"/>
                  </a:cubicBezTo>
                  <a:cubicBezTo>
                    <a:pt x="158" y="2785"/>
                    <a:pt x="159" y="2781"/>
                    <a:pt x="160" y="2778"/>
                  </a:cubicBezTo>
                  <a:cubicBezTo>
                    <a:pt x="162" y="2759"/>
                    <a:pt x="177" y="2722"/>
                    <a:pt x="207" y="2722"/>
                  </a:cubicBezTo>
                  <a:cubicBezTo>
                    <a:pt x="214" y="2722"/>
                    <a:pt x="215" y="2719"/>
                    <a:pt x="217" y="2706"/>
                  </a:cubicBezTo>
                  <a:cubicBezTo>
                    <a:pt x="219" y="2694"/>
                    <a:pt x="221" y="2679"/>
                    <a:pt x="236" y="2670"/>
                  </a:cubicBezTo>
                  <a:cubicBezTo>
                    <a:pt x="243" y="2666"/>
                    <a:pt x="242" y="2661"/>
                    <a:pt x="234" y="2647"/>
                  </a:cubicBezTo>
                  <a:cubicBezTo>
                    <a:pt x="228" y="2637"/>
                    <a:pt x="219" y="2622"/>
                    <a:pt x="233" y="2611"/>
                  </a:cubicBezTo>
                  <a:cubicBezTo>
                    <a:pt x="240" y="2606"/>
                    <a:pt x="241" y="2598"/>
                    <a:pt x="242" y="2589"/>
                  </a:cubicBezTo>
                  <a:cubicBezTo>
                    <a:pt x="243" y="2578"/>
                    <a:pt x="245" y="2563"/>
                    <a:pt x="268" y="2559"/>
                  </a:cubicBezTo>
                  <a:cubicBezTo>
                    <a:pt x="279" y="2558"/>
                    <a:pt x="279" y="2553"/>
                    <a:pt x="277" y="2538"/>
                  </a:cubicBezTo>
                  <a:cubicBezTo>
                    <a:pt x="276" y="2527"/>
                    <a:pt x="275" y="2511"/>
                    <a:pt x="290" y="2507"/>
                  </a:cubicBezTo>
                  <a:cubicBezTo>
                    <a:pt x="292" y="2506"/>
                    <a:pt x="294" y="2505"/>
                    <a:pt x="295" y="2504"/>
                  </a:cubicBezTo>
                  <a:cubicBezTo>
                    <a:pt x="295" y="2503"/>
                    <a:pt x="295" y="2503"/>
                    <a:pt x="295" y="2501"/>
                  </a:cubicBezTo>
                  <a:cubicBezTo>
                    <a:pt x="295" y="2498"/>
                    <a:pt x="293" y="2493"/>
                    <a:pt x="292" y="2488"/>
                  </a:cubicBezTo>
                  <a:cubicBezTo>
                    <a:pt x="290" y="2481"/>
                    <a:pt x="287" y="2472"/>
                    <a:pt x="287" y="2462"/>
                  </a:cubicBezTo>
                  <a:cubicBezTo>
                    <a:pt x="287" y="2458"/>
                    <a:pt x="287" y="2455"/>
                    <a:pt x="288" y="2452"/>
                  </a:cubicBezTo>
                  <a:cubicBezTo>
                    <a:pt x="291" y="2442"/>
                    <a:pt x="289" y="2434"/>
                    <a:pt x="287" y="2426"/>
                  </a:cubicBezTo>
                  <a:cubicBezTo>
                    <a:pt x="284" y="2412"/>
                    <a:pt x="280" y="2397"/>
                    <a:pt x="303" y="2388"/>
                  </a:cubicBezTo>
                  <a:cubicBezTo>
                    <a:pt x="310" y="2385"/>
                    <a:pt x="314" y="2382"/>
                    <a:pt x="314" y="2379"/>
                  </a:cubicBezTo>
                  <a:cubicBezTo>
                    <a:pt x="315" y="2372"/>
                    <a:pt x="306" y="2360"/>
                    <a:pt x="290" y="2348"/>
                  </a:cubicBezTo>
                  <a:cubicBezTo>
                    <a:pt x="287" y="2345"/>
                    <a:pt x="278" y="2338"/>
                    <a:pt x="281" y="2331"/>
                  </a:cubicBezTo>
                  <a:cubicBezTo>
                    <a:pt x="284" y="2322"/>
                    <a:pt x="298" y="2321"/>
                    <a:pt x="324" y="2321"/>
                  </a:cubicBezTo>
                  <a:cubicBezTo>
                    <a:pt x="327" y="2321"/>
                    <a:pt x="329" y="2320"/>
                    <a:pt x="330" y="2319"/>
                  </a:cubicBezTo>
                  <a:cubicBezTo>
                    <a:pt x="331" y="2318"/>
                    <a:pt x="331" y="2316"/>
                    <a:pt x="331" y="2314"/>
                  </a:cubicBezTo>
                  <a:cubicBezTo>
                    <a:pt x="331" y="2306"/>
                    <a:pt x="323" y="2296"/>
                    <a:pt x="314" y="2298"/>
                  </a:cubicBezTo>
                  <a:cubicBezTo>
                    <a:pt x="297" y="2303"/>
                    <a:pt x="282" y="2297"/>
                    <a:pt x="276" y="2284"/>
                  </a:cubicBezTo>
                  <a:cubicBezTo>
                    <a:pt x="272" y="2273"/>
                    <a:pt x="275" y="2260"/>
                    <a:pt x="285" y="2250"/>
                  </a:cubicBezTo>
                  <a:cubicBezTo>
                    <a:pt x="293" y="2242"/>
                    <a:pt x="290" y="2237"/>
                    <a:pt x="281" y="2227"/>
                  </a:cubicBezTo>
                  <a:cubicBezTo>
                    <a:pt x="275" y="2220"/>
                    <a:pt x="268" y="2212"/>
                    <a:pt x="273" y="2203"/>
                  </a:cubicBezTo>
                  <a:cubicBezTo>
                    <a:pt x="278" y="2192"/>
                    <a:pt x="279" y="2177"/>
                    <a:pt x="268" y="2169"/>
                  </a:cubicBezTo>
                  <a:cubicBezTo>
                    <a:pt x="255" y="2161"/>
                    <a:pt x="257" y="2129"/>
                    <a:pt x="262" y="2109"/>
                  </a:cubicBezTo>
                  <a:cubicBezTo>
                    <a:pt x="265" y="2096"/>
                    <a:pt x="271" y="2080"/>
                    <a:pt x="282" y="2078"/>
                  </a:cubicBezTo>
                  <a:cubicBezTo>
                    <a:pt x="288" y="2075"/>
                    <a:pt x="284" y="2036"/>
                    <a:pt x="283" y="2023"/>
                  </a:cubicBezTo>
                  <a:cubicBezTo>
                    <a:pt x="282" y="2014"/>
                    <a:pt x="281" y="2007"/>
                    <a:pt x="281" y="2002"/>
                  </a:cubicBezTo>
                  <a:cubicBezTo>
                    <a:pt x="281" y="1994"/>
                    <a:pt x="277" y="1986"/>
                    <a:pt x="273" y="1978"/>
                  </a:cubicBezTo>
                  <a:cubicBezTo>
                    <a:pt x="269" y="1968"/>
                    <a:pt x="264" y="1958"/>
                    <a:pt x="265" y="1948"/>
                  </a:cubicBezTo>
                  <a:cubicBezTo>
                    <a:pt x="266" y="1940"/>
                    <a:pt x="270" y="1935"/>
                    <a:pt x="274" y="1930"/>
                  </a:cubicBezTo>
                  <a:cubicBezTo>
                    <a:pt x="280" y="1922"/>
                    <a:pt x="286" y="1914"/>
                    <a:pt x="286" y="1896"/>
                  </a:cubicBezTo>
                  <a:cubicBezTo>
                    <a:pt x="286" y="1891"/>
                    <a:pt x="286" y="1885"/>
                    <a:pt x="287" y="1879"/>
                  </a:cubicBezTo>
                  <a:cubicBezTo>
                    <a:pt x="288" y="1861"/>
                    <a:pt x="294" y="1845"/>
                    <a:pt x="311" y="1842"/>
                  </a:cubicBezTo>
                  <a:cubicBezTo>
                    <a:pt x="315" y="1842"/>
                    <a:pt x="313" y="1823"/>
                    <a:pt x="312" y="1816"/>
                  </a:cubicBezTo>
                  <a:cubicBezTo>
                    <a:pt x="311" y="1807"/>
                    <a:pt x="310" y="1797"/>
                    <a:pt x="311" y="1790"/>
                  </a:cubicBezTo>
                  <a:cubicBezTo>
                    <a:pt x="313" y="1778"/>
                    <a:pt x="325" y="1776"/>
                    <a:pt x="333" y="1775"/>
                  </a:cubicBezTo>
                  <a:cubicBezTo>
                    <a:pt x="345" y="1773"/>
                    <a:pt x="353" y="1772"/>
                    <a:pt x="355" y="1760"/>
                  </a:cubicBezTo>
                  <a:cubicBezTo>
                    <a:pt x="357" y="1747"/>
                    <a:pt x="352" y="1743"/>
                    <a:pt x="346" y="1738"/>
                  </a:cubicBezTo>
                  <a:cubicBezTo>
                    <a:pt x="340" y="1734"/>
                    <a:pt x="333" y="1728"/>
                    <a:pt x="336" y="1716"/>
                  </a:cubicBezTo>
                  <a:cubicBezTo>
                    <a:pt x="339" y="1705"/>
                    <a:pt x="338" y="1691"/>
                    <a:pt x="336" y="1671"/>
                  </a:cubicBezTo>
                  <a:cubicBezTo>
                    <a:pt x="335" y="1657"/>
                    <a:pt x="334" y="1639"/>
                    <a:pt x="334" y="1617"/>
                  </a:cubicBezTo>
                  <a:cubicBezTo>
                    <a:pt x="334" y="1574"/>
                    <a:pt x="362" y="1557"/>
                    <a:pt x="381" y="1545"/>
                  </a:cubicBezTo>
                  <a:cubicBezTo>
                    <a:pt x="386" y="1542"/>
                    <a:pt x="390" y="1539"/>
                    <a:pt x="393" y="1537"/>
                  </a:cubicBezTo>
                  <a:cubicBezTo>
                    <a:pt x="398" y="1532"/>
                    <a:pt x="393" y="1510"/>
                    <a:pt x="390" y="1495"/>
                  </a:cubicBezTo>
                  <a:cubicBezTo>
                    <a:pt x="385" y="1470"/>
                    <a:pt x="379" y="1446"/>
                    <a:pt x="395" y="1440"/>
                  </a:cubicBezTo>
                  <a:cubicBezTo>
                    <a:pt x="402" y="1436"/>
                    <a:pt x="403" y="1428"/>
                    <a:pt x="405" y="1415"/>
                  </a:cubicBezTo>
                  <a:cubicBezTo>
                    <a:pt x="406" y="1404"/>
                    <a:pt x="407" y="1392"/>
                    <a:pt x="417" y="1385"/>
                  </a:cubicBezTo>
                  <a:cubicBezTo>
                    <a:pt x="425" y="1379"/>
                    <a:pt x="426" y="1368"/>
                    <a:pt x="428" y="1354"/>
                  </a:cubicBezTo>
                  <a:cubicBezTo>
                    <a:pt x="430" y="1345"/>
                    <a:pt x="431" y="1335"/>
                    <a:pt x="435" y="1324"/>
                  </a:cubicBezTo>
                  <a:cubicBezTo>
                    <a:pt x="439" y="1311"/>
                    <a:pt x="434" y="1302"/>
                    <a:pt x="427" y="1291"/>
                  </a:cubicBezTo>
                  <a:cubicBezTo>
                    <a:pt x="422" y="1282"/>
                    <a:pt x="416" y="1272"/>
                    <a:pt x="416" y="1259"/>
                  </a:cubicBezTo>
                  <a:cubicBezTo>
                    <a:pt x="416" y="1235"/>
                    <a:pt x="412" y="1214"/>
                    <a:pt x="392" y="1187"/>
                  </a:cubicBezTo>
                  <a:cubicBezTo>
                    <a:pt x="375" y="1164"/>
                    <a:pt x="376" y="1122"/>
                    <a:pt x="384" y="1105"/>
                  </a:cubicBezTo>
                  <a:cubicBezTo>
                    <a:pt x="388" y="1097"/>
                    <a:pt x="393" y="1095"/>
                    <a:pt x="397" y="1095"/>
                  </a:cubicBezTo>
                  <a:cubicBezTo>
                    <a:pt x="399" y="1094"/>
                    <a:pt x="400" y="1085"/>
                    <a:pt x="402" y="1079"/>
                  </a:cubicBezTo>
                  <a:cubicBezTo>
                    <a:pt x="405" y="1062"/>
                    <a:pt x="410" y="1041"/>
                    <a:pt x="428" y="1036"/>
                  </a:cubicBezTo>
                  <a:cubicBezTo>
                    <a:pt x="431" y="1035"/>
                    <a:pt x="434" y="1033"/>
                    <a:pt x="435" y="1030"/>
                  </a:cubicBezTo>
                  <a:cubicBezTo>
                    <a:pt x="442" y="1018"/>
                    <a:pt x="431" y="988"/>
                    <a:pt x="424" y="966"/>
                  </a:cubicBezTo>
                  <a:cubicBezTo>
                    <a:pt x="416" y="945"/>
                    <a:pt x="425" y="939"/>
                    <a:pt x="435" y="934"/>
                  </a:cubicBezTo>
                  <a:cubicBezTo>
                    <a:pt x="441" y="932"/>
                    <a:pt x="444" y="930"/>
                    <a:pt x="444" y="923"/>
                  </a:cubicBezTo>
                  <a:cubicBezTo>
                    <a:pt x="444" y="895"/>
                    <a:pt x="459" y="859"/>
                    <a:pt x="482" y="848"/>
                  </a:cubicBezTo>
                  <a:cubicBezTo>
                    <a:pt x="496" y="842"/>
                    <a:pt x="501" y="814"/>
                    <a:pt x="501" y="790"/>
                  </a:cubicBezTo>
                  <a:cubicBezTo>
                    <a:pt x="501" y="776"/>
                    <a:pt x="515" y="768"/>
                    <a:pt x="529" y="761"/>
                  </a:cubicBezTo>
                  <a:cubicBezTo>
                    <a:pt x="536" y="757"/>
                    <a:pt x="544" y="753"/>
                    <a:pt x="549" y="749"/>
                  </a:cubicBezTo>
                  <a:cubicBezTo>
                    <a:pt x="552" y="746"/>
                    <a:pt x="551" y="743"/>
                    <a:pt x="545" y="733"/>
                  </a:cubicBezTo>
                  <a:cubicBezTo>
                    <a:pt x="540" y="726"/>
                    <a:pt x="535" y="718"/>
                    <a:pt x="537" y="710"/>
                  </a:cubicBezTo>
                  <a:cubicBezTo>
                    <a:pt x="538" y="705"/>
                    <a:pt x="542" y="701"/>
                    <a:pt x="548" y="697"/>
                  </a:cubicBezTo>
                  <a:cubicBezTo>
                    <a:pt x="557" y="693"/>
                    <a:pt x="551" y="677"/>
                    <a:pt x="543" y="656"/>
                  </a:cubicBezTo>
                  <a:cubicBezTo>
                    <a:pt x="537" y="639"/>
                    <a:pt x="531" y="623"/>
                    <a:pt x="540" y="616"/>
                  </a:cubicBezTo>
                  <a:cubicBezTo>
                    <a:pt x="546" y="610"/>
                    <a:pt x="545" y="599"/>
                    <a:pt x="543" y="587"/>
                  </a:cubicBezTo>
                  <a:cubicBezTo>
                    <a:pt x="542" y="580"/>
                    <a:pt x="542" y="572"/>
                    <a:pt x="542" y="565"/>
                  </a:cubicBezTo>
                  <a:cubicBezTo>
                    <a:pt x="544" y="552"/>
                    <a:pt x="563" y="540"/>
                    <a:pt x="594" y="520"/>
                  </a:cubicBezTo>
                  <a:cubicBezTo>
                    <a:pt x="609" y="510"/>
                    <a:pt x="627" y="499"/>
                    <a:pt x="630" y="494"/>
                  </a:cubicBezTo>
                  <a:cubicBezTo>
                    <a:pt x="635" y="484"/>
                    <a:pt x="641" y="452"/>
                    <a:pt x="644" y="419"/>
                  </a:cubicBezTo>
                  <a:cubicBezTo>
                    <a:pt x="642" y="420"/>
                    <a:pt x="641" y="420"/>
                    <a:pt x="639" y="421"/>
                  </a:cubicBezTo>
                  <a:cubicBezTo>
                    <a:pt x="637" y="422"/>
                    <a:pt x="636" y="423"/>
                    <a:pt x="634" y="424"/>
                  </a:cubicBezTo>
                  <a:cubicBezTo>
                    <a:pt x="632" y="425"/>
                    <a:pt x="630" y="426"/>
                    <a:pt x="629" y="426"/>
                  </a:cubicBezTo>
                  <a:cubicBezTo>
                    <a:pt x="626" y="427"/>
                    <a:pt x="624" y="428"/>
                    <a:pt x="622" y="429"/>
                  </a:cubicBezTo>
                  <a:cubicBezTo>
                    <a:pt x="621" y="429"/>
                    <a:pt x="620" y="430"/>
                    <a:pt x="618" y="430"/>
                  </a:cubicBezTo>
                  <a:cubicBezTo>
                    <a:pt x="616" y="431"/>
                    <a:pt x="614" y="431"/>
                    <a:pt x="611" y="431"/>
                  </a:cubicBezTo>
                  <a:lnTo>
                    <a:pt x="610" y="432"/>
                  </a:lnTo>
                  <a:cubicBezTo>
                    <a:pt x="608" y="432"/>
                    <a:pt x="606" y="431"/>
                    <a:pt x="605" y="431"/>
                  </a:cubicBezTo>
                  <a:cubicBezTo>
                    <a:pt x="604" y="431"/>
                    <a:pt x="603" y="430"/>
                    <a:pt x="602" y="429"/>
                  </a:cubicBezTo>
                  <a:lnTo>
                    <a:pt x="601" y="429"/>
                  </a:lnTo>
                  <a:cubicBezTo>
                    <a:pt x="600" y="428"/>
                    <a:pt x="600" y="428"/>
                    <a:pt x="599" y="427"/>
                  </a:cubicBezTo>
                  <a:lnTo>
                    <a:pt x="599" y="427"/>
                  </a:lnTo>
                  <a:cubicBezTo>
                    <a:pt x="598" y="426"/>
                    <a:pt x="598" y="425"/>
                    <a:pt x="598" y="425"/>
                  </a:cubicBezTo>
                  <a:cubicBezTo>
                    <a:pt x="598" y="425"/>
                    <a:pt x="598" y="425"/>
                    <a:pt x="598" y="424"/>
                  </a:cubicBezTo>
                  <a:lnTo>
                    <a:pt x="598" y="424"/>
                  </a:lnTo>
                  <a:cubicBezTo>
                    <a:pt x="597" y="422"/>
                    <a:pt x="596" y="419"/>
                    <a:pt x="595" y="415"/>
                  </a:cubicBezTo>
                  <a:cubicBezTo>
                    <a:pt x="595" y="412"/>
                    <a:pt x="594" y="408"/>
                    <a:pt x="594" y="404"/>
                  </a:cubicBezTo>
                  <a:cubicBezTo>
                    <a:pt x="594" y="402"/>
                    <a:pt x="594" y="399"/>
                    <a:pt x="594" y="396"/>
                  </a:cubicBezTo>
                  <a:cubicBezTo>
                    <a:pt x="593" y="377"/>
                    <a:pt x="592" y="354"/>
                    <a:pt x="581" y="343"/>
                  </a:cubicBezTo>
                  <a:cubicBezTo>
                    <a:pt x="569" y="331"/>
                    <a:pt x="567" y="315"/>
                    <a:pt x="566" y="301"/>
                  </a:cubicBezTo>
                  <a:cubicBezTo>
                    <a:pt x="564" y="286"/>
                    <a:pt x="562" y="277"/>
                    <a:pt x="556" y="274"/>
                  </a:cubicBezTo>
                  <a:cubicBezTo>
                    <a:pt x="539" y="267"/>
                    <a:pt x="521" y="242"/>
                    <a:pt x="519" y="223"/>
                  </a:cubicBezTo>
                  <a:cubicBezTo>
                    <a:pt x="517" y="211"/>
                    <a:pt x="523" y="204"/>
                    <a:pt x="527" y="201"/>
                  </a:cubicBezTo>
                  <a:cubicBezTo>
                    <a:pt x="534" y="196"/>
                    <a:pt x="534" y="189"/>
                    <a:pt x="534" y="178"/>
                  </a:cubicBezTo>
                  <a:cubicBezTo>
                    <a:pt x="533" y="167"/>
                    <a:pt x="533" y="155"/>
                    <a:pt x="543" y="147"/>
                  </a:cubicBezTo>
                  <a:cubicBezTo>
                    <a:pt x="545" y="145"/>
                    <a:pt x="546" y="143"/>
                    <a:pt x="546" y="143"/>
                  </a:cubicBezTo>
                  <a:cubicBezTo>
                    <a:pt x="545" y="142"/>
                    <a:pt x="540" y="139"/>
                    <a:pt x="536" y="136"/>
                  </a:cubicBezTo>
                  <a:cubicBezTo>
                    <a:pt x="529" y="130"/>
                    <a:pt x="520" y="123"/>
                    <a:pt x="510" y="112"/>
                  </a:cubicBezTo>
                  <a:cubicBezTo>
                    <a:pt x="498" y="97"/>
                    <a:pt x="500" y="81"/>
                    <a:pt x="502" y="66"/>
                  </a:cubicBezTo>
                  <a:cubicBezTo>
                    <a:pt x="504" y="50"/>
                    <a:pt x="504" y="40"/>
                    <a:pt x="493" y="32"/>
                  </a:cubicBezTo>
                  <a:cubicBezTo>
                    <a:pt x="478" y="21"/>
                    <a:pt x="471" y="8"/>
                    <a:pt x="467" y="1"/>
                  </a:cubicBezTo>
                  <a:lnTo>
                    <a:pt x="467" y="0"/>
                  </a:lnTo>
                  <a:cubicBezTo>
                    <a:pt x="467" y="0"/>
                    <a:pt x="467" y="0"/>
                    <a:pt x="466" y="0"/>
                  </a:cubicBezTo>
                  <a:cubicBezTo>
                    <a:pt x="466" y="3"/>
                    <a:pt x="464" y="7"/>
                    <a:pt x="463" y="11"/>
                  </a:cubicBezTo>
                  <a:cubicBezTo>
                    <a:pt x="459" y="28"/>
                    <a:pt x="452" y="50"/>
                    <a:pt x="434" y="60"/>
                  </a:cubicBezTo>
                  <a:cubicBezTo>
                    <a:pt x="433" y="60"/>
                    <a:pt x="431" y="62"/>
                    <a:pt x="428" y="63"/>
                  </a:cubicBezTo>
                  <a:cubicBezTo>
                    <a:pt x="428" y="64"/>
                    <a:pt x="427" y="65"/>
                    <a:pt x="426" y="65"/>
                  </a:cubicBezTo>
                  <a:cubicBezTo>
                    <a:pt x="424" y="66"/>
                    <a:pt x="423" y="68"/>
                    <a:pt x="421" y="69"/>
                  </a:cubicBezTo>
                  <a:cubicBezTo>
                    <a:pt x="421" y="75"/>
                    <a:pt x="420" y="81"/>
                    <a:pt x="420" y="87"/>
                  </a:cubicBezTo>
                  <a:cubicBezTo>
                    <a:pt x="418" y="103"/>
                    <a:pt x="417" y="121"/>
                    <a:pt x="421" y="133"/>
                  </a:cubicBezTo>
                  <a:cubicBezTo>
                    <a:pt x="432" y="160"/>
                    <a:pt x="437" y="284"/>
                    <a:pt x="427" y="332"/>
                  </a:cubicBezTo>
                  <a:cubicBezTo>
                    <a:pt x="416" y="381"/>
                    <a:pt x="406" y="420"/>
                    <a:pt x="396" y="448"/>
                  </a:cubicBezTo>
                  <a:cubicBezTo>
                    <a:pt x="392" y="460"/>
                    <a:pt x="397" y="466"/>
                    <a:pt x="402" y="471"/>
                  </a:cubicBezTo>
                  <a:cubicBezTo>
                    <a:pt x="407" y="476"/>
                    <a:pt x="415" y="484"/>
                    <a:pt x="405" y="495"/>
                  </a:cubicBezTo>
                  <a:cubicBezTo>
                    <a:pt x="396" y="503"/>
                    <a:pt x="397" y="526"/>
                    <a:pt x="397" y="557"/>
                  </a:cubicBezTo>
                  <a:cubicBezTo>
                    <a:pt x="398" y="567"/>
                    <a:pt x="398" y="579"/>
                    <a:pt x="398" y="592"/>
                  </a:cubicBezTo>
                  <a:cubicBezTo>
                    <a:pt x="398" y="626"/>
                    <a:pt x="386" y="673"/>
                    <a:pt x="376" y="711"/>
                  </a:cubicBezTo>
                  <a:cubicBezTo>
                    <a:pt x="370" y="735"/>
                    <a:pt x="365" y="756"/>
                    <a:pt x="364" y="767"/>
                  </a:cubicBezTo>
                  <a:cubicBezTo>
                    <a:pt x="363" y="780"/>
                    <a:pt x="358" y="792"/>
                    <a:pt x="353" y="803"/>
                  </a:cubicBezTo>
                  <a:cubicBezTo>
                    <a:pt x="348" y="816"/>
                    <a:pt x="342" y="829"/>
                    <a:pt x="344" y="845"/>
                  </a:cubicBezTo>
                  <a:cubicBezTo>
                    <a:pt x="347" y="879"/>
                    <a:pt x="329" y="899"/>
                    <a:pt x="308" y="916"/>
                  </a:cubicBezTo>
                  <a:cubicBezTo>
                    <a:pt x="301" y="922"/>
                    <a:pt x="312" y="940"/>
                    <a:pt x="321" y="956"/>
                  </a:cubicBezTo>
                  <a:cubicBezTo>
                    <a:pt x="330" y="973"/>
                    <a:pt x="340" y="990"/>
                    <a:pt x="339" y="1003"/>
                  </a:cubicBezTo>
                  <a:cubicBezTo>
                    <a:pt x="338" y="1016"/>
                    <a:pt x="331" y="1026"/>
                    <a:pt x="324" y="1035"/>
                  </a:cubicBezTo>
                  <a:cubicBezTo>
                    <a:pt x="315" y="1048"/>
                    <a:pt x="305" y="1061"/>
                    <a:pt x="310" y="1085"/>
                  </a:cubicBezTo>
                  <a:cubicBezTo>
                    <a:pt x="318" y="1128"/>
                    <a:pt x="314" y="1195"/>
                    <a:pt x="311" y="1231"/>
                  </a:cubicBezTo>
                  <a:cubicBezTo>
                    <a:pt x="311" y="1241"/>
                    <a:pt x="310" y="1249"/>
                    <a:pt x="310" y="1254"/>
                  </a:cubicBezTo>
                  <a:cubicBezTo>
                    <a:pt x="310" y="1263"/>
                    <a:pt x="305" y="1269"/>
                    <a:pt x="301" y="1274"/>
                  </a:cubicBezTo>
                  <a:cubicBezTo>
                    <a:pt x="296" y="1280"/>
                    <a:pt x="290" y="1287"/>
                    <a:pt x="293" y="1305"/>
                  </a:cubicBezTo>
                  <a:cubicBezTo>
                    <a:pt x="296" y="1325"/>
                    <a:pt x="289" y="1338"/>
                    <a:pt x="282" y="1351"/>
                  </a:cubicBezTo>
                  <a:cubicBezTo>
                    <a:pt x="276" y="1364"/>
                    <a:pt x="268" y="1378"/>
                    <a:pt x="266" y="1401"/>
                  </a:cubicBezTo>
                  <a:cubicBezTo>
                    <a:pt x="262" y="1440"/>
                    <a:pt x="240" y="1489"/>
                    <a:pt x="222" y="1529"/>
                  </a:cubicBezTo>
                  <a:cubicBezTo>
                    <a:pt x="216" y="1543"/>
                    <a:pt x="210" y="1555"/>
                    <a:pt x="206" y="1565"/>
                  </a:cubicBezTo>
                  <a:cubicBezTo>
                    <a:pt x="202" y="1576"/>
                    <a:pt x="199" y="1584"/>
                    <a:pt x="197" y="1592"/>
                  </a:cubicBezTo>
                  <a:cubicBezTo>
                    <a:pt x="190" y="1615"/>
                    <a:pt x="185" y="1630"/>
                    <a:pt x="165" y="1630"/>
                  </a:cubicBezTo>
                  <a:cubicBezTo>
                    <a:pt x="160" y="1630"/>
                    <a:pt x="157" y="1632"/>
                    <a:pt x="155" y="1635"/>
                  </a:cubicBezTo>
                  <a:cubicBezTo>
                    <a:pt x="150" y="1643"/>
                    <a:pt x="152" y="1659"/>
                    <a:pt x="161" y="1678"/>
                  </a:cubicBezTo>
                  <a:cubicBezTo>
                    <a:pt x="168" y="1695"/>
                    <a:pt x="166" y="1711"/>
                    <a:pt x="164" y="1726"/>
                  </a:cubicBezTo>
                  <a:cubicBezTo>
                    <a:pt x="163" y="1742"/>
                    <a:pt x="161" y="1757"/>
                    <a:pt x="170" y="1773"/>
                  </a:cubicBezTo>
                  <a:cubicBezTo>
                    <a:pt x="190" y="1807"/>
                    <a:pt x="186" y="1822"/>
                    <a:pt x="177" y="1848"/>
                  </a:cubicBezTo>
                  <a:lnTo>
                    <a:pt x="174" y="1856"/>
                  </a:lnTo>
                  <a:cubicBezTo>
                    <a:pt x="170" y="1870"/>
                    <a:pt x="165" y="1879"/>
                    <a:pt x="161" y="1886"/>
                  </a:cubicBezTo>
                  <a:cubicBezTo>
                    <a:pt x="155" y="1895"/>
                    <a:pt x="151" y="1902"/>
                    <a:pt x="151" y="1919"/>
                  </a:cubicBezTo>
                  <a:cubicBezTo>
                    <a:pt x="151" y="1931"/>
                    <a:pt x="147" y="1943"/>
                    <a:pt x="143" y="1954"/>
                  </a:cubicBezTo>
                  <a:cubicBezTo>
                    <a:pt x="138" y="1971"/>
                    <a:pt x="133" y="1987"/>
                    <a:pt x="140" y="2006"/>
                  </a:cubicBezTo>
                  <a:cubicBezTo>
                    <a:pt x="150" y="2030"/>
                    <a:pt x="152" y="2044"/>
                    <a:pt x="146" y="2052"/>
                  </a:cubicBezTo>
                  <a:cubicBezTo>
                    <a:pt x="142" y="2057"/>
                    <a:pt x="136" y="2060"/>
                    <a:pt x="128" y="2060"/>
                  </a:cubicBezTo>
                  <a:cubicBezTo>
                    <a:pt x="113" y="2060"/>
                    <a:pt x="106" y="2102"/>
                    <a:pt x="102" y="2138"/>
                  </a:cubicBezTo>
                  <a:cubicBezTo>
                    <a:pt x="99" y="2158"/>
                    <a:pt x="97" y="2177"/>
                    <a:pt x="101" y="2181"/>
                  </a:cubicBezTo>
                  <a:cubicBezTo>
                    <a:pt x="103" y="2184"/>
                    <a:pt x="113" y="2183"/>
                    <a:pt x="128" y="2182"/>
                  </a:cubicBezTo>
                  <a:lnTo>
                    <a:pt x="131" y="2182"/>
                  </a:lnTo>
                  <a:cubicBezTo>
                    <a:pt x="148" y="2180"/>
                    <a:pt x="148" y="2138"/>
                    <a:pt x="148" y="2106"/>
                  </a:cubicBezTo>
                  <a:cubicBezTo>
                    <a:pt x="148" y="2091"/>
                    <a:pt x="148" y="2077"/>
                    <a:pt x="150" y="2067"/>
                  </a:cubicBezTo>
                  <a:cubicBezTo>
                    <a:pt x="150" y="2061"/>
                    <a:pt x="153" y="2045"/>
                    <a:pt x="165" y="2045"/>
                  </a:cubicBezTo>
                  <a:cubicBezTo>
                    <a:pt x="173" y="2045"/>
                    <a:pt x="173" y="2044"/>
                    <a:pt x="174" y="2038"/>
                  </a:cubicBezTo>
                  <a:cubicBezTo>
                    <a:pt x="175" y="2031"/>
                    <a:pt x="176" y="2021"/>
                    <a:pt x="193" y="2016"/>
                  </a:cubicBezTo>
                  <a:cubicBezTo>
                    <a:pt x="201" y="2014"/>
                    <a:pt x="206" y="2015"/>
                    <a:pt x="210" y="2019"/>
                  </a:cubicBezTo>
                  <a:cubicBezTo>
                    <a:pt x="214" y="2023"/>
                    <a:pt x="213" y="2029"/>
                    <a:pt x="213" y="2034"/>
                  </a:cubicBezTo>
                  <a:cubicBezTo>
                    <a:pt x="213" y="2043"/>
                    <a:pt x="214" y="2044"/>
                    <a:pt x="216" y="2045"/>
                  </a:cubicBezTo>
                  <a:cubicBezTo>
                    <a:pt x="229" y="2049"/>
                    <a:pt x="237" y="2056"/>
                    <a:pt x="239" y="2065"/>
                  </a:cubicBezTo>
                  <a:cubicBezTo>
                    <a:pt x="239" y="2071"/>
                    <a:pt x="237" y="2080"/>
                    <a:pt x="223" y="2090"/>
                  </a:cubicBezTo>
                  <a:cubicBezTo>
                    <a:pt x="213" y="2096"/>
                    <a:pt x="215" y="2104"/>
                    <a:pt x="218" y="2119"/>
                  </a:cubicBezTo>
                  <a:cubicBezTo>
                    <a:pt x="221" y="2129"/>
                    <a:pt x="224" y="2142"/>
                    <a:pt x="218" y="2152"/>
                  </a:cubicBezTo>
                  <a:cubicBezTo>
                    <a:pt x="216" y="2154"/>
                    <a:pt x="215" y="2157"/>
                    <a:pt x="213" y="2159"/>
                  </a:cubicBezTo>
                  <a:cubicBezTo>
                    <a:pt x="202" y="2175"/>
                    <a:pt x="192" y="2191"/>
                    <a:pt x="199" y="2207"/>
                  </a:cubicBezTo>
                  <a:cubicBezTo>
                    <a:pt x="206" y="2222"/>
                    <a:pt x="201" y="2230"/>
                    <a:pt x="195" y="2237"/>
                  </a:cubicBezTo>
                  <a:cubicBezTo>
                    <a:pt x="191" y="2242"/>
                    <a:pt x="187" y="2248"/>
                    <a:pt x="186" y="2259"/>
                  </a:cubicBezTo>
                  <a:cubicBezTo>
                    <a:pt x="186" y="2272"/>
                    <a:pt x="189" y="2279"/>
                    <a:pt x="191" y="2283"/>
                  </a:cubicBezTo>
                  <a:cubicBezTo>
                    <a:pt x="194" y="2288"/>
                    <a:pt x="198" y="2295"/>
                    <a:pt x="187" y="2301"/>
                  </a:cubicBezTo>
                  <a:cubicBezTo>
                    <a:pt x="186" y="2303"/>
                    <a:pt x="189" y="2307"/>
                    <a:pt x="190" y="2310"/>
                  </a:cubicBezTo>
                  <a:cubicBezTo>
                    <a:pt x="193" y="2316"/>
                    <a:pt x="196" y="2322"/>
                    <a:pt x="193" y="2328"/>
                  </a:cubicBezTo>
                  <a:cubicBezTo>
                    <a:pt x="191" y="2331"/>
                    <a:pt x="188" y="2333"/>
                    <a:pt x="183" y="2334"/>
                  </a:cubicBezTo>
                  <a:cubicBezTo>
                    <a:pt x="180" y="2335"/>
                    <a:pt x="180" y="2336"/>
                    <a:pt x="180" y="2336"/>
                  </a:cubicBezTo>
                  <a:cubicBezTo>
                    <a:pt x="177" y="2343"/>
                    <a:pt x="186" y="2362"/>
                    <a:pt x="191" y="2371"/>
                  </a:cubicBezTo>
                  <a:cubicBezTo>
                    <a:pt x="192" y="2373"/>
                    <a:pt x="195" y="2380"/>
                    <a:pt x="192" y="2386"/>
                  </a:cubicBezTo>
                  <a:cubicBezTo>
                    <a:pt x="189" y="2392"/>
                    <a:pt x="181" y="2393"/>
                    <a:pt x="173" y="2394"/>
                  </a:cubicBezTo>
                  <a:cubicBezTo>
                    <a:pt x="165" y="2395"/>
                    <a:pt x="156" y="2396"/>
                    <a:pt x="150" y="2401"/>
                  </a:cubicBezTo>
                  <a:cubicBezTo>
                    <a:pt x="146" y="2404"/>
                    <a:pt x="147" y="2406"/>
                    <a:pt x="153" y="2417"/>
                  </a:cubicBezTo>
                  <a:cubicBezTo>
                    <a:pt x="159" y="2426"/>
                    <a:pt x="165" y="2438"/>
                    <a:pt x="159" y="2450"/>
                  </a:cubicBezTo>
                  <a:cubicBezTo>
                    <a:pt x="154" y="2457"/>
                    <a:pt x="148" y="2459"/>
                    <a:pt x="144" y="2459"/>
                  </a:cubicBezTo>
                  <a:cubicBezTo>
                    <a:pt x="131" y="2459"/>
                    <a:pt x="116" y="2445"/>
                    <a:pt x="106" y="2436"/>
                  </a:cubicBezTo>
                  <a:cubicBezTo>
                    <a:pt x="104" y="2434"/>
                    <a:pt x="102" y="2432"/>
                    <a:pt x="100" y="2431"/>
                  </a:cubicBezTo>
                  <a:cubicBezTo>
                    <a:pt x="98" y="2428"/>
                    <a:pt x="96" y="2425"/>
                    <a:pt x="96" y="2421"/>
                  </a:cubicBezTo>
                  <a:cubicBezTo>
                    <a:pt x="95" y="2414"/>
                    <a:pt x="102" y="2405"/>
                    <a:pt x="111" y="2396"/>
                  </a:cubicBezTo>
                  <a:cubicBezTo>
                    <a:pt x="108" y="2396"/>
                    <a:pt x="105" y="2396"/>
                    <a:pt x="102" y="2395"/>
                  </a:cubicBezTo>
                  <a:cubicBezTo>
                    <a:pt x="99" y="2395"/>
                    <a:pt x="96" y="2395"/>
                    <a:pt x="94" y="2395"/>
                  </a:cubicBezTo>
                  <a:cubicBezTo>
                    <a:pt x="90" y="2395"/>
                    <a:pt x="89" y="2396"/>
                    <a:pt x="89" y="2396"/>
                  </a:cubicBezTo>
                  <a:cubicBezTo>
                    <a:pt x="88" y="2396"/>
                    <a:pt x="88" y="2397"/>
                    <a:pt x="88" y="2399"/>
                  </a:cubicBezTo>
                  <a:cubicBezTo>
                    <a:pt x="90" y="2417"/>
                    <a:pt x="75" y="2422"/>
                    <a:pt x="64" y="2425"/>
                  </a:cubicBezTo>
                  <a:cubicBezTo>
                    <a:pt x="56" y="2427"/>
                    <a:pt x="48" y="2430"/>
                    <a:pt x="43" y="2435"/>
                  </a:cubicBezTo>
                  <a:cubicBezTo>
                    <a:pt x="39" y="2440"/>
                    <a:pt x="40" y="2444"/>
                    <a:pt x="46" y="2452"/>
                  </a:cubicBezTo>
                  <a:cubicBezTo>
                    <a:pt x="50" y="2457"/>
                    <a:pt x="54" y="2462"/>
                    <a:pt x="52" y="2467"/>
                  </a:cubicBezTo>
                  <a:cubicBezTo>
                    <a:pt x="51" y="2471"/>
                    <a:pt x="48" y="2473"/>
                    <a:pt x="43" y="2474"/>
                  </a:cubicBezTo>
                  <a:cubicBezTo>
                    <a:pt x="27" y="2479"/>
                    <a:pt x="2" y="2502"/>
                    <a:pt x="0" y="2515"/>
                  </a:cubicBezTo>
                  <a:cubicBezTo>
                    <a:pt x="0" y="2518"/>
                    <a:pt x="1" y="2520"/>
                    <a:pt x="2" y="2522"/>
                  </a:cubicBezTo>
                  <a:cubicBezTo>
                    <a:pt x="3" y="2522"/>
                    <a:pt x="4" y="2523"/>
                    <a:pt x="4" y="2523"/>
                  </a:cubicBezTo>
                  <a:cubicBezTo>
                    <a:pt x="7" y="2523"/>
                    <a:pt x="7" y="2519"/>
                    <a:pt x="7" y="2518"/>
                  </a:cubicBezTo>
                  <a:cubicBezTo>
                    <a:pt x="7" y="2506"/>
                    <a:pt x="16" y="2497"/>
                    <a:pt x="29" y="2497"/>
                  </a:cubicBezTo>
                  <a:cubicBezTo>
                    <a:pt x="38" y="2497"/>
                    <a:pt x="49" y="2502"/>
                    <a:pt x="54" y="2516"/>
                  </a:cubicBezTo>
                  <a:cubicBezTo>
                    <a:pt x="56" y="2522"/>
                    <a:pt x="58" y="2522"/>
                    <a:pt x="59" y="2522"/>
                  </a:cubicBezTo>
                  <a:cubicBezTo>
                    <a:pt x="61" y="2522"/>
                    <a:pt x="63" y="2521"/>
                    <a:pt x="66" y="2520"/>
                  </a:cubicBezTo>
                  <a:cubicBezTo>
                    <a:pt x="73" y="2518"/>
                    <a:pt x="83" y="2515"/>
                    <a:pt x="94" y="2517"/>
                  </a:cubicBezTo>
                  <a:cubicBezTo>
                    <a:pt x="110" y="2521"/>
                    <a:pt x="117" y="2536"/>
                    <a:pt x="116" y="2550"/>
                  </a:cubicBezTo>
                  <a:cubicBezTo>
                    <a:pt x="114" y="2560"/>
                    <a:pt x="108" y="2568"/>
                    <a:pt x="100" y="2568"/>
                  </a:cubicBezTo>
                  <a:lnTo>
                    <a:pt x="98" y="2568"/>
                  </a:lnTo>
                  <a:lnTo>
                    <a:pt x="98" y="2568"/>
                  </a:lnTo>
                  <a:cubicBezTo>
                    <a:pt x="95" y="2568"/>
                    <a:pt x="93" y="2569"/>
                    <a:pt x="90" y="2572"/>
                  </a:cubicBezTo>
                  <a:cubicBezTo>
                    <a:pt x="84" y="2579"/>
                    <a:pt x="79" y="2593"/>
                    <a:pt x="81" y="2608"/>
                  </a:cubicBezTo>
                  <a:cubicBezTo>
                    <a:pt x="82" y="2612"/>
                    <a:pt x="83" y="2615"/>
                    <a:pt x="92" y="2615"/>
                  </a:cubicBezTo>
                  <a:cubicBezTo>
                    <a:pt x="98" y="2615"/>
                    <a:pt x="106" y="2613"/>
                    <a:pt x="114" y="2612"/>
                  </a:cubicBezTo>
                  <a:cubicBezTo>
                    <a:pt x="127" y="2610"/>
                    <a:pt x="140" y="2607"/>
                    <a:pt x="149" y="2610"/>
                  </a:cubicBezTo>
                  <a:cubicBezTo>
                    <a:pt x="162" y="2615"/>
                    <a:pt x="167" y="2629"/>
                    <a:pt x="165" y="2641"/>
                  </a:cubicBezTo>
                  <a:cubicBezTo>
                    <a:pt x="163" y="2654"/>
                    <a:pt x="152" y="2659"/>
                    <a:pt x="144" y="2651"/>
                  </a:cubicBezTo>
                  <a:cubicBezTo>
                    <a:pt x="135" y="2641"/>
                    <a:pt x="121" y="2632"/>
                    <a:pt x="112" y="2632"/>
                  </a:cubicBezTo>
                  <a:cubicBezTo>
                    <a:pt x="108" y="2632"/>
                    <a:pt x="105" y="2634"/>
                    <a:pt x="103" y="2638"/>
                  </a:cubicBezTo>
                  <a:cubicBezTo>
                    <a:pt x="97" y="2647"/>
                    <a:pt x="89" y="2653"/>
                    <a:pt x="79" y="2653"/>
                  </a:cubicBezTo>
                  <a:cubicBezTo>
                    <a:pt x="70" y="2653"/>
                    <a:pt x="60" y="2648"/>
                    <a:pt x="52" y="2645"/>
                  </a:cubicBezTo>
                  <a:lnTo>
                    <a:pt x="49" y="2643"/>
                  </a:lnTo>
                  <a:cubicBezTo>
                    <a:pt x="49" y="2643"/>
                    <a:pt x="49" y="2643"/>
                    <a:pt x="47" y="2643"/>
                  </a:cubicBezTo>
                  <a:cubicBezTo>
                    <a:pt x="34" y="2643"/>
                    <a:pt x="7" y="2661"/>
                    <a:pt x="3" y="2672"/>
                  </a:cubicBezTo>
                  <a:cubicBezTo>
                    <a:pt x="3" y="2674"/>
                    <a:pt x="3" y="2675"/>
                    <a:pt x="5" y="2675"/>
                  </a:cubicBezTo>
                  <a:cubicBezTo>
                    <a:pt x="15" y="2683"/>
                    <a:pt x="20" y="2693"/>
                    <a:pt x="23" y="2700"/>
                  </a:cubicBezTo>
                  <a:cubicBezTo>
                    <a:pt x="25" y="2704"/>
                    <a:pt x="27" y="2708"/>
                    <a:pt x="29" y="2708"/>
                  </a:cubicBezTo>
                  <a:cubicBezTo>
                    <a:pt x="39" y="2707"/>
                    <a:pt x="56" y="2699"/>
                    <a:pt x="62" y="2688"/>
                  </a:cubicBezTo>
                  <a:cubicBezTo>
                    <a:pt x="66" y="2679"/>
                    <a:pt x="77" y="2669"/>
                    <a:pt x="87" y="2669"/>
                  </a:cubicBezTo>
                  <a:cubicBezTo>
                    <a:pt x="92" y="2669"/>
                    <a:pt x="104" y="2672"/>
                    <a:pt x="105" y="2693"/>
                  </a:cubicBezTo>
                  <a:cubicBezTo>
                    <a:pt x="106" y="2716"/>
                    <a:pt x="90" y="2720"/>
                    <a:pt x="79" y="2722"/>
                  </a:cubicBezTo>
                  <a:cubicBezTo>
                    <a:pt x="72" y="2723"/>
                    <a:pt x="67" y="2724"/>
                    <a:pt x="66" y="2728"/>
                  </a:cubicBezTo>
                  <a:cubicBezTo>
                    <a:pt x="59" y="2745"/>
                    <a:pt x="47" y="2759"/>
                    <a:pt x="23" y="2776"/>
                  </a:cubicBezTo>
                  <a:cubicBezTo>
                    <a:pt x="18" y="2780"/>
                    <a:pt x="16" y="2785"/>
                    <a:pt x="18" y="2790"/>
                  </a:cubicBezTo>
                  <a:cubicBezTo>
                    <a:pt x="20" y="2797"/>
                    <a:pt x="28" y="2802"/>
                    <a:pt x="34" y="2799"/>
                  </a:cubicBezTo>
                  <a:cubicBezTo>
                    <a:pt x="40" y="2795"/>
                    <a:pt x="44" y="2796"/>
                    <a:pt x="47" y="2799"/>
                  </a:cubicBezTo>
                  <a:cubicBezTo>
                    <a:pt x="50" y="2802"/>
                    <a:pt x="50" y="2806"/>
                    <a:pt x="49" y="2810"/>
                  </a:cubicBezTo>
                  <a:cubicBezTo>
                    <a:pt x="49" y="2818"/>
                    <a:pt x="49" y="2821"/>
                    <a:pt x="56" y="2822"/>
                  </a:cubicBezTo>
                  <a:cubicBezTo>
                    <a:pt x="64" y="2823"/>
                    <a:pt x="69" y="2821"/>
                    <a:pt x="72" y="2817"/>
                  </a:cubicBezTo>
                  <a:cubicBezTo>
                    <a:pt x="75" y="2813"/>
                    <a:pt x="75" y="2806"/>
                    <a:pt x="73" y="2799"/>
                  </a:cubicBezTo>
                  <a:cubicBezTo>
                    <a:pt x="70" y="2788"/>
                    <a:pt x="74" y="2772"/>
                    <a:pt x="82" y="2761"/>
                  </a:cubicBezTo>
                  <a:cubicBezTo>
                    <a:pt x="91" y="2749"/>
                    <a:pt x="104" y="2747"/>
                    <a:pt x="115" y="2757"/>
                  </a:cubicBezTo>
                  <a:cubicBezTo>
                    <a:pt x="132" y="2772"/>
                    <a:pt x="122" y="2788"/>
                    <a:pt x="114" y="2800"/>
                  </a:cubicBezTo>
                  <a:cubicBezTo>
                    <a:pt x="111" y="2805"/>
                    <a:pt x="107" y="2811"/>
                    <a:pt x="107" y="2816"/>
                  </a:cubicBezTo>
                  <a:cubicBezTo>
                    <a:pt x="107" y="2825"/>
                    <a:pt x="104" y="2835"/>
                    <a:pt x="101" y="2845"/>
                  </a:cubicBezTo>
                  <a:cubicBezTo>
                    <a:pt x="98" y="2855"/>
                    <a:pt x="95" y="2865"/>
                    <a:pt x="95" y="2873"/>
                  </a:cubicBezTo>
                  <a:cubicBezTo>
                    <a:pt x="95" y="2886"/>
                    <a:pt x="87" y="2890"/>
                    <a:pt x="81" y="2892"/>
                  </a:cubicBezTo>
                  <a:cubicBezTo>
                    <a:pt x="76" y="2894"/>
                    <a:pt x="74" y="2895"/>
                    <a:pt x="75" y="2902"/>
                  </a:cubicBezTo>
                  <a:cubicBezTo>
                    <a:pt x="76" y="2916"/>
                    <a:pt x="61" y="2919"/>
                    <a:pt x="51" y="2920"/>
                  </a:cubicBezTo>
                  <a:cubicBezTo>
                    <a:pt x="62" y="2931"/>
                    <a:pt x="55" y="2943"/>
                    <a:pt x="50" y="2951"/>
                  </a:cubicBezTo>
                  <a:cubicBezTo>
                    <a:pt x="45" y="2958"/>
                    <a:pt x="44" y="2962"/>
                    <a:pt x="46" y="2964"/>
                  </a:cubicBezTo>
                  <a:cubicBezTo>
                    <a:pt x="47" y="2965"/>
                    <a:pt x="48" y="2965"/>
                    <a:pt x="48" y="2965"/>
                  </a:cubicBezTo>
                  <a:cubicBezTo>
                    <a:pt x="49" y="2965"/>
                    <a:pt x="53" y="2962"/>
                    <a:pt x="56" y="2960"/>
                  </a:cubicBezTo>
                  <a:cubicBezTo>
                    <a:pt x="61" y="2955"/>
                    <a:pt x="68" y="2949"/>
                    <a:pt x="77" y="2949"/>
                  </a:cubicBezTo>
                  <a:cubicBezTo>
                    <a:pt x="80" y="2949"/>
                    <a:pt x="82" y="2950"/>
                    <a:pt x="84" y="2951"/>
                  </a:cubicBezTo>
                  <a:cubicBezTo>
                    <a:pt x="89" y="2952"/>
                    <a:pt x="92" y="2954"/>
                    <a:pt x="95" y="2955"/>
                  </a:cubicBezTo>
                  <a:cubicBezTo>
                    <a:pt x="99" y="2957"/>
                    <a:pt x="100" y="2958"/>
                    <a:pt x="102" y="2958"/>
                  </a:cubicBezTo>
                  <a:cubicBezTo>
                    <a:pt x="105" y="2958"/>
                    <a:pt x="110" y="2956"/>
                    <a:pt x="119" y="2952"/>
                  </a:cubicBezTo>
                  <a:cubicBezTo>
                    <a:pt x="123" y="2951"/>
                    <a:pt x="127" y="2950"/>
                    <a:pt x="131" y="2950"/>
                  </a:cubicBezTo>
                  <a:cubicBezTo>
                    <a:pt x="144" y="2950"/>
                    <a:pt x="152" y="2959"/>
                    <a:pt x="153" y="2968"/>
                  </a:cubicBezTo>
                  <a:cubicBezTo>
                    <a:pt x="155" y="2977"/>
                    <a:pt x="149" y="2986"/>
                    <a:pt x="138" y="2989"/>
                  </a:cubicBezTo>
                  <a:cubicBezTo>
                    <a:pt x="124" y="2993"/>
                    <a:pt x="109" y="3006"/>
                    <a:pt x="106" y="3013"/>
                  </a:cubicBezTo>
                  <a:cubicBezTo>
                    <a:pt x="108" y="3013"/>
                    <a:pt x="111" y="3012"/>
                    <a:pt x="114" y="3011"/>
                  </a:cubicBezTo>
                  <a:cubicBezTo>
                    <a:pt x="120" y="3009"/>
                    <a:pt x="127" y="3008"/>
                    <a:pt x="133" y="3008"/>
                  </a:cubicBezTo>
                  <a:cubicBezTo>
                    <a:pt x="143" y="3008"/>
                    <a:pt x="149" y="3013"/>
                    <a:pt x="152" y="3022"/>
                  </a:cubicBezTo>
                  <a:cubicBezTo>
                    <a:pt x="154" y="3029"/>
                    <a:pt x="157" y="3031"/>
                    <a:pt x="159" y="3031"/>
                  </a:cubicBezTo>
                  <a:cubicBezTo>
                    <a:pt x="161" y="3031"/>
                    <a:pt x="165" y="3026"/>
                    <a:pt x="166" y="3015"/>
                  </a:cubicBezTo>
                  <a:cubicBezTo>
                    <a:pt x="167" y="3005"/>
                    <a:pt x="173" y="2999"/>
                    <a:pt x="183" y="2999"/>
                  </a:cubicBezTo>
                  <a:cubicBezTo>
                    <a:pt x="200" y="2999"/>
                    <a:pt x="222" y="3015"/>
                    <a:pt x="227" y="3030"/>
                  </a:cubicBezTo>
                  <a:cubicBezTo>
                    <a:pt x="229" y="3036"/>
                    <a:pt x="228" y="3042"/>
                    <a:pt x="224" y="3047"/>
                  </a:cubicBezTo>
                  <a:cubicBezTo>
                    <a:pt x="212" y="3063"/>
                    <a:pt x="174" y="3069"/>
                    <a:pt x="152" y="3065"/>
                  </a:cubicBezTo>
                  <a:cubicBezTo>
                    <a:pt x="143" y="3063"/>
                    <a:pt x="136" y="3067"/>
                    <a:pt x="132" y="3074"/>
                  </a:cubicBezTo>
                  <a:cubicBezTo>
                    <a:pt x="129" y="3081"/>
                    <a:pt x="128" y="3091"/>
                    <a:pt x="136" y="3101"/>
                  </a:cubicBezTo>
                  <a:cubicBezTo>
                    <a:pt x="140" y="3106"/>
                    <a:pt x="143" y="3108"/>
                    <a:pt x="147" y="3108"/>
                  </a:cubicBezTo>
                  <a:cubicBezTo>
                    <a:pt x="157" y="3108"/>
                    <a:pt x="170" y="3096"/>
                    <a:pt x="181" y="3085"/>
                  </a:cubicBezTo>
                  <a:lnTo>
                    <a:pt x="183" y="3082"/>
                  </a:lnTo>
                  <a:cubicBezTo>
                    <a:pt x="195" y="3070"/>
                    <a:pt x="226" y="3069"/>
                    <a:pt x="238" y="3069"/>
                  </a:cubicBezTo>
                  <a:cubicBezTo>
                    <a:pt x="262" y="3069"/>
                    <a:pt x="304" y="3074"/>
                    <a:pt x="310" y="3091"/>
                  </a:cubicBezTo>
                  <a:cubicBezTo>
                    <a:pt x="312" y="3097"/>
                    <a:pt x="310" y="3101"/>
                    <a:pt x="308" y="3104"/>
                  </a:cubicBezTo>
                  <a:cubicBezTo>
                    <a:pt x="303" y="3111"/>
                    <a:pt x="291" y="3110"/>
                    <a:pt x="280" y="3110"/>
                  </a:cubicBezTo>
                  <a:cubicBezTo>
                    <a:pt x="277" y="3110"/>
                    <a:pt x="275" y="3110"/>
                    <a:pt x="273" y="3110"/>
                  </a:cubicBezTo>
                  <a:cubicBezTo>
                    <a:pt x="264" y="3110"/>
                    <a:pt x="262" y="3111"/>
                    <a:pt x="262" y="3111"/>
                  </a:cubicBezTo>
                  <a:cubicBezTo>
                    <a:pt x="257" y="3122"/>
                    <a:pt x="236" y="3129"/>
                    <a:pt x="223" y="3129"/>
                  </a:cubicBezTo>
                  <a:cubicBezTo>
                    <a:pt x="210" y="3129"/>
                    <a:pt x="205" y="3123"/>
                    <a:pt x="204" y="3119"/>
                  </a:cubicBezTo>
                  <a:cubicBezTo>
                    <a:pt x="204" y="3119"/>
                    <a:pt x="203" y="3118"/>
                    <a:pt x="201" y="3118"/>
                  </a:cubicBezTo>
                  <a:cubicBezTo>
                    <a:pt x="192" y="3118"/>
                    <a:pt x="174" y="3131"/>
                    <a:pt x="173" y="3144"/>
                  </a:cubicBezTo>
                  <a:cubicBezTo>
                    <a:pt x="172" y="3156"/>
                    <a:pt x="166" y="3162"/>
                    <a:pt x="162" y="3166"/>
                  </a:cubicBezTo>
                  <a:cubicBezTo>
                    <a:pt x="164" y="3167"/>
                    <a:pt x="166" y="3168"/>
                    <a:pt x="170" y="3169"/>
                  </a:cubicBezTo>
                  <a:cubicBezTo>
                    <a:pt x="180" y="3171"/>
                    <a:pt x="184" y="3168"/>
                    <a:pt x="191" y="3160"/>
                  </a:cubicBezTo>
                  <a:cubicBezTo>
                    <a:pt x="199" y="3151"/>
                    <a:pt x="210" y="3138"/>
                    <a:pt x="238" y="3140"/>
                  </a:cubicBezTo>
                  <a:cubicBezTo>
                    <a:pt x="259" y="3141"/>
                    <a:pt x="276" y="3132"/>
                    <a:pt x="290" y="3124"/>
                  </a:cubicBezTo>
                  <a:cubicBezTo>
                    <a:pt x="298" y="3119"/>
                    <a:pt x="306" y="3114"/>
                    <a:pt x="313" y="3114"/>
                  </a:cubicBezTo>
                  <a:cubicBezTo>
                    <a:pt x="320" y="3114"/>
                    <a:pt x="326" y="3118"/>
                    <a:pt x="330" y="3126"/>
                  </a:cubicBezTo>
                  <a:cubicBezTo>
                    <a:pt x="334" y="3134"/>
                    <a:pt x="333" y="3143"/>
                    <a:pt x="328" y="3151"/>
                  </a:cubicBezTo>
                  <a:cubicBezTo>
                    <a:pt x="321" y="3164"/>
                    <a:pt x="302" y="3173"/>
                    <a:pt x="285" y="3173"/>
                  </a:cubicBezTo>
                  <a:cubicBezTo>
                    <a:pt x="276" y="3173"/>
                    <a:pt x="268" y="3170"/>
                    <a:pt x="263" y="3165"/>
                  </a:cubicBezTo>
                  <a:cubicBezTo>
                    <a:pt x="257" y="3160"/>
                    <a:pt x="250" y="3161"/>
                    <a:pt x="244" y="3168"/>
                  </a:cubicBezTo>
                  <a:cubicBezTo>
                    <a:pt x="237" y="3175"/>
                    <a:pt x="233" y="3187"/>
                    <a:pt x="234" y="3198"/>
                  </a:cubicBezTo>
                  <a:cubicBezTo>
                    <a:pt x="234" y="3203"/>
                    <a:pt x="233" y="3206"/>
                    <a:pt x="230" y="3209"/>
                  </a:cubicBezTo>
                  <a:cubicBezTo>
                    <a:pt x="222" y="3218"/>
                    <a:pt x="201" y="3212"/>
                    <a:pt x="178" y="3203"/>
                  </a:cubicBezTo>
                  <a:cubicBezTo>
                    <a:pt x="166" y="3199"/>
                    <a:pt x="154" y="3195"/>
                    <a:pt x="146" y="3194"/>
                  </a:cubicBezTo>
                  <a:cubicBezTo>
                    <a:pt x="145" y="3194"/>
                    <a:pt x="144" y="3194"/>
                    <a:pt x="143" y="3194"/>
                  </a:cubicBezTo>
                  <a:cubicBezTo>
                    <a:pt x="141" y="3194"/>
                    <a:pt x="138" y="3194"/>
                    <a:pt x="137" y="3195"/>
                  </a:cubicBezTo>
                  <a:cubicBezTo>
                    <a:pt x="135" y="3200"/>
                    <a:pt x="141" y="3215"/>
                    <a:pt x="159" y="3235"/>
                  </a:cubicBezTo>
                  <a:cubicBezTo>
                    <a:pt x="167" y="3243"/>
                    <a:pt x="173" y="3244"/>
                    <a:pt x="177" y="3244"/>
                  </a:cubicBezTo>
                  <a:cubicBezTo>
                    <a:pt x="180" y="3244"/>
                    <a:pt x="184" y="3243"/>
                    <a:pt x="187" y="3243"/>
                  </a:cubicBezTo>
                  <a:cubicBezTo>
                    <a:pt x="191" y="3242"/>
                    <a:pt x="195" y="3241"/>
                    <a:pt x="200" y="3241"/>
                  </a:cubicBezTo>
                  <a:cubicBezTo>
                    <a:pt x="208" y="3241"/>
                    <a:pt x="216" y="3244"/>
                    <a:pt x="224" y="3249"/>
                  </a:cubicBezTo>
                  <a:cubicBezTo>
                    <a:pt x="235" y="3256"/>
                    <a:pt x="242" y="3263"/>
                    <a:pt x="247" y="3268"/>
                  </a:cubicBezTo>
                  <a:cubicBezTo>
                    <a:pt x="251" y="3272"/>
                    <a:pt x="254" y="3276"/>
                    <a:pt x="257" y="3276"/>
                  </a:cubicBezTo>
                  <a:cubicBezTo>
                    <a:pt x="258" y="3276"/>
                    <a:pt x="261" y="3275"/>
                    <a:pt x="266" y="3270"/>
                  </a:cubicBezTo>
                  <a:cubicBezTo>
                    <a:pt x="272" y="3264"/>
                    <a:pt x="273" y="3262"/>
                    <a:pt x="273" y="3262"/>
                  </a:cubicBezTo>
                  <a:cubicBezTo>
                    <a:pt x="272" y="3262"/>
                    <a:pt x="268" y="3261"/>
                    <a:pt x="266" y="3260"/>
                  </a:cubicBezTo>
                  <a:cubicBezTo>
                    <a:pt x="262" y="3258"/>
                    <a:pt x="258" y="3257"/>
                    <a:pt x="254" y="3254"/>
                  </a:cubicBezTo>
                  <a:cubicBezTo>
                    <a:pt x="247" y="3250"/>
                    <a:pt x="244" y="3241"/>
                    <a:pt x="246" y="3233"/>
                  </a:cubicBezTo>
                  <a:cubicBezTo>
                    <a:pt x="250" y="3218"/>
                    <a:pt x="269" y="3212"/>
                    <a:pt x="290" y="3222"/>
                  </a:cubicBezTo>
                  <a:cubicBezTo>
                    <a:pt x="305" y="3229"/>
                    <a:pt x="324" y="3224"/>
                    <a:pt x="334" y="3211"/>
                  </a:cubicBezTo>
                  <a:cubicBezTo>
                    <a:pt x="342" y="3201"/>
                    <a:pt x="344" y="3188"/>
                    <a:pt x="341" y="3174"/>
                  </a:cubicBezTo>
                  <a:cubicBezTo>
                    <a:pt x="328" y="3124"/>
                    <a:pt x="385" y="3104"/>
                    <a:pt x="412" y="3094"/>
                  </a:cubicBezTo>
                  <a:cubicBezTo>
                    <a:pt x="418" y="3092"/>
                    <a:pt x="423" y="3091"/>
                    <a:pt x="427" y="3091"/>
                  </a:cubicBezTo>
                  <a:cubicBezTo>
                    <a:pt x="438" y="3091"/>
                    <a:pt x="441" y="3099"/>
                    <a:pt x="441" y="3101"/>
                  </a:cubicBezTo>
                  <a:cubicBezTo>
                    <a:pt x="444" y="3114"/>
                    <a:pt x="426" y="3134"/>
                    <a:pt x="406" y="3143"/>
                  </a:cubicBezTo>
                  <a:cubicBezTo>
                    <a:pt x="397" y="3147"/>
                    <a:pt x="386" y="3152"/>
                    <a:pt x="384" y="3157"/>
                  </a:cubicBezTo>
                  <a:cubicBezTo>
                    <a:pt x="384" y="3161"/>
                    <a:pt x="388" y="3168"/>
                    <a:pt x="396" y="3177"/>
                  </a:cubicBezTo>
                  <a:cubicBezTo>
                    <a:pt x="404" y="3186"/>
                    <a:pt x="416" y="3183"/>
                    <a:pt x="428" y="3178"/>
                  </a:cubicBezTo>
                  <a:cubicBezTo>
                    <a:pt x="441" y="3174"/>
                    <a:pt x="456" y="3171"/>
                    <a:pt x="466" y="3180"/>
                  </a:cubicBezTo>
                  <a:cubicBezTo>
                    <a:pt x="470" y="3185"/>
                    <a:pt x="472" y="3190"/>
                    <a:pt x="471" y="3194"/>
                  </a:cubicBezTo>
                  <a:cubicBezTo>
                    <a:pt x="469" y="3202"/>
                    <a:pt x="460" y="3205"/>
                    <a:pt x="448" y="3208"/>
                  </a:cubicBezTo>
                  <a:cubicBezTo>
                    <a:pt x="439" y="3211"/>
                    <a:pt x="427" y="3215"/>
                    <a:pt x="425" y="3221"/>
                  </a:cubicBezTo>
                  <a:cubicBezTo>
                    <a:pt x="422" y="3226"/>
                    <a:pt x="426" y="3233"/>
                    <a:pt x="431" y="3240"/>
                  </a:cubicBezTo>
                  <a:cubicBezTo>
                    <a:pt x="436" y="3248"/>
                    <a:pt x="441" y="3256"/>
                    <a:pt x="438" y="3265"/>
                  </a:cubicBezTo>
                  <a:cubicBezTo>
                    <a:pt x="437" y="3270"/>
                    <a:pt x="432" y="3275"/>
                    <a:pt x="425" y="3278"/>
                  </a:cubicBezTo>
                  <a:cubicBezTo>
                    <a:pt x="422" y="3279"/>
                    <a:pt x="419" y="3280"/>
                    <a:pt x="416" y="3280"/>
                  </a:cubicBezTo>
                  <a:cubicBezTo>
                    <a:pt x="400" y="3280"/>
                    <a:pt x="397" y="3260"/>
                    <a:pt x="395" y="3242"/>
                  </a:cubicBezTo>
                  <a:cubicBezTo>
                    <a:pt x="394" y="3232"/>
                    <a:pt x="392" y="3217"/>
                    <a:pt x="388" y="3216"/>
                  </a:cubicBezTo>
                  <a:cubicBezTo>
                    <a:pt x="383" y="3213"/>
                    <a:pt x="378" y="3214"/>
                    <a:pt x="376" y="3218"/>
                  </a:cubicBezTo>
                  <a:cubicBezTo>
                    <a:pt x="374" y="3220"/>
                    <a:pt x="370" y="3231"/>
                    <a:pt x="381" y="3255"/>
                  </a:cubicBezTo>
                  <a:cubicBezTo>
                    <a:pt x="386" y="3267"/>
                    <a:pt x="387" y="3273"/>
                    <a:pt x="384" y="3278"/>
                  </a:cubicBezTo>
                  <a:cubicBezTo>
                    <a:pt x="382" y="3280"/>
                    <a:pt x="380" y="3281"/>
                    <a:pt x="377" y="3281"/>
                  </a:cubicBezTo>
                  <a:cubicBezTo>
                    <a:pt x="364" y="3281"/>
                    <a:pt x="339" y="3253"/>
                    <a:pt x="333" y="3248"/>
                  </a:cubicBezTo>
                  <a:cubicBezTo>
                    <a:pt x="328" y="3241"/>
                    <a:pt x="320" y="3243"/>
                    <a:pt x="317" y="3250"/>
                  </a:cubicBezTo>
                  <a:cubicBezTo>
                    <a:pt x="314" y="3256"/>
                    <a:pt x="316" y="3263"/>
                    <a:pt x="322" y="3268"/>
                  </a:cubicBezTo>
                  <a:cubicBezTo>
                    <a:pt x="324" y="3271"/>
                    <a:pt x="329" y="3276"/>
                    <a:pt x="327" y="3282"/>
                  </a:cubicBezTo>
                  <a:cubicBezTo>
                    <a:pt x="325" y="3288"/>
                    <a:pt x="318" y="3288"/>
                    <a:pt x="310" y="3289"/>
                  </a:cubicBezTo>
                  <a:cubicBezTo>
                    <a:pt x="293" y="3290"/>
                    <a:pt x="285" y="3293"/>
                    <a:pt x="285" y="3303"/>
                  </a:cubicBezTo>
                  <a:cubicBezTo>
                    <a:pt x="285" y="3313"/>
                    <a:pt x="287" y="3313"/>
                    <a:pt x="289" y="3313"/>
                  </a:cubicBezTo>
                  <a:cubicBezTo>
                    <a:pt x="292" y="3313"/>
                    <a:pt x="296" y="3312"/>
                    <a:pt x="301" y="3311"/>
                  </a:cubicBezTo>
                  <a:cubicBezTo>
                    <a:pt x="310" y="3309"/>
                    <a:pt x="324" y="3306"/>
                    <a:pt x="336" y="3309"/>
                  </a:cubicBezTo>
                  <a:cubicBezTo>
                    <a:pt x="356" y="3314"/>
                    <a:pt x="360" y="3332"/>
                    <a:pt x="364" y="3348"/>
                  </a:cubicBezTo>
                  <a:cubicBezTo>
                    <a:pt x="367" y="3360"/>
                    <a:pt x="369" y="3372"/>
                    <a:pt x="377" y="3378"/>
                  </a:cubicBezTo>
                  <a:cubicBezTo>
                    <a:pt x="378" y="3378"/>
                    <a:pt x="378" y="3379"/>
                    <a:pt x="378" y="3379"/>
                  </a:cubicBezTo>
                  <a:cubicBezTo>
                    <a:pt x="379" y="3375"/>
                    <a:pt x="380" y="3367"/>
                    <a:pt x="380" y="3361"/>
                  </a:cubicBezTo>
                  <a:cubicBezTo>
                    <a:pt x="382" y="3343"/>
                    <a:pt x="383" y="3321"/>
                    <a:pt x="399" y="3318"/>
                  </a:cubicBezTo>
                  <a:cubicBezTo>
                    <a:pt x="414" y="3315"/>
                    <a:pt x="418" y="3328"/>
                    <a:pt x="421" y="3342"/>
                  </a:cubicBezTo>
                  <a:cubicBezTo>
                    <a:pt x="425" y="3359"/>
                    <a:pt x="429" y="3380"/>
                    <a:pt x="456" y="3389"/>
                  </a:cubicBezTo>
                  <a:cubicBezTo>
                    <a:pt x="463" y="3391"/>
                    <a:pt x="469" y="3393"/>
                    <a:pt x="472" y="3393"/>
                  </a:cubicBezTo>
                  <a:cubicBezTo>
                    <a:pt x="469" y="3386"/>
                    <a:pt x="464" y="3373"/>
                    <a:pt x="478" y="3363"/>
                  </a:cubicBezTo>
                  <a:cubicBezTo>
                    <a:pt x="482" y="3360"/>
                    <a:pt x="486" y="3359"/>
                    <a:pt x="490" y="3359"/>
                  </a:cubicBezTo>
                  <a:cubicBezTo>
                    <a:pt x="504" y="3359"/>
                    <a:pt x="518" y="3375"/>
                    <a:pt x="532" y="3391"/>
                  </a:cubicBezTo>
                  <a:cubicBezTo>
                    <a:pt x="543" y="3404"/>
                    <a:pt x="554" y="3417"/>
                    <a:pt x="563" y="3419"/>
                  </a:cubicBezTo>
                  <a:cubicBezTo>
                    <a:pt x="567" y="3420"/>
                    <a:pt x="568" y="3420"/>
                    <a:pt x="568" y="3420"/>
                  </a:cubicBezTo>
                  <a:cubicBezTo>
                    <a:pt x="570" y="3416"/>
                    <a:pt x="562" y="3395"/>
                    <a:pt x="547" y="3378"/>
                  </a:cubicBezTo>
                  <a:cubicBezTo>
                    <a:pt x="543" y="3374"/>
                    <a:pt x="538" y="3368"/>
                    <a:pt x="541" y="336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19" name="Freeform 161">
              <a:extLst>
                <a:ext uri="{FF2B5EF4-FFF2-40B4-BE49-F238E27FC236}">
                  <a16:creationId xmlns:a16="http://schemas.microsoft.com/office/drawing/2014/main" id="{1B1C31F8-B7B0-4794-B269-43496AE52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369" y="5847266"/>
              <a:ext cx="18790" cy="22548"/>
            </a:xfrm>
            <a:custGeom>
              <a:avLst/>
              <a:gdLst>
                <a:gd name="T0" fmla="*/ 33 w 43"/>
                <a:gd name="T1" fmla="*/ 54 h 55"/>
                <a:gd name="T2" fmla="*/ 37 w 43"/>
                <a:gd name="T3" fmla="*/ 48 h 55"/>
                <a:gd name="T4" fmla="*/ 36 w 43"/>
                <a:gd name="T5" fmla="*/ 22 h 55"/>
                <a:gd name="T6" fmla="*/ 9 w 43"/>
                <a:gd name="T7" fmla="*/ 0 h 55"/>
                <a:gd name="T8" fmla="*/ 4 w 43"/>
                <a:gd name="T9" fmla="*/ 1 h 55"/>
                <a:gd name="T10" fmla="*/ 0 w 43"/>
                <a:gd name="T11" fmla="*/ 4 h 55"/>
                <a:gd name="T12" fmla="*/ 13 w 43"/>
                <a:gd name="T13" fmla="*/ 23 h 55"/>
                <a:gd name="T14" fmla="*/ 33 w 43"/>
                <a:gd name="T1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5">
                  <a:moveTo>
                    <a:pt x="33" y="54"/>
                  </a:moveTo>
                  <a:cubicBezTo>
                    <a:pt x="34" y="52"/>
                    <a:pt x="36" y="50"/>
                    <a:pt x="37" y="48"/>
                  </a:cubicBezTo>
                  <a:cubicBezTo>
                    <a:pt x="42" y="42"/>
                    <a:pt x="41" y="32"/>
                    <a:pt x="36" y="22"/>
                  </a:cubicBezTo>
                  <a:cubicBezTo>
                    <a:pt x="30" y="9"/>
                    <a:pt x="19" y="0"/>
                    <a:pt x="9" y="0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7"/>
                    <a:pt x="8" y="16"/>
                    <a:pt x="13" y="23"/>
                  </a:cubicBezTo>
                  <a:cubicBezTo>
                    <a:pt x="22" y="33"/>
                    <a:pt x="31" y="43"/>
                    <a:pt x="33" y="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0" name="Freeform 162">
              <a:extLst>
                <a:ext uri="{FF2B5EF4-FFF2-40B4-BE49-F238E27FC236}">
                  <a16:creationId xmlns:a16="http://schemas.microsoft.com/office/drawing/2014/main" id="{B2166A7D-4AEE-4B67-B589-63FD86070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306" y="6286952"/>
              <a:ext cx="30064" cy="9396"/>
            </a:xfrm>
            <a:custGeom>
              <a:avLst/>
              <a:gdLst>
                <a:gd name="T0" fmla="*/ 0 w 72"/>
                <a:gd name="T1" fmla="*/ 1 h 20"/>
                <a:gd name="T2" fmla="*/ 27 w 72"/>
                <a:gd name="T3" fmla="*/ 9 h 20"/>
                <a:gd name="T4" fmla="*/ 70 w 72"/>
                <a:gd name="T5" fmla="*/ 7 h 20"/>
                <a:gd name="T6" fmla="*/ 71 w 72"/>
                <a:gd name="T7" fmla="*/ 3 h 20"/>
                <a:gd name="T8" fmla="*/ 32 w 72"/>
                <a:gd name="T9" fmla="*/ 0 h 20"/>
                <a:gd name="T10" fmla="*/ 0 w 72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0">
                  <a:moveTo>
                    <a:pt x="0" y="1"/>
                  </a:moveTo>
                  <a:cubicBezTo>
                    <a:pt x="8" y="3"/>
                    <a:pt x="18" y="6"/>
                    <a:pt x="27" y="9"/>
                  </a:cubicBezTo>
                  <a:cubicBezTo>
                    <a:pt x="56" y="19"/>
                    <a:pt x="67" y="19"/>
                    <a:pt x="70" y="7"/>
                  </a:cubicBezTo>
                  <a:cubicBezTo>
                    <a:pt x="71" y="5"/>
                    <a:pt x="71" y="4"/>
                    <a:pt x="71" y="3"/>
                  </a:cubicBezTo>
                  <a:cubicBezTo>
                    <a:pt x="62" y="1"/>
                    <a:pt x="48" y="0"/>
                    <a:pt x="32" y="0"/>
                  </a:cubicBezTo>
                  <a:cubicBezTo>
                    <a:pt x="21" y="0"/>
                    <a:pt x="10" y="1"/>
                    <a:pt x="0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1" name="Freeform 163">
              <a:extLst>
                <a:ext uri="{FF2B5EF4-FFF2-40B4-BE49-F238E27FC236}">
                  <a16:creationId xmlns:a16="http://schemas.microsoft.com/office/drawing/2014/main" id="{75CD078E-858D-4245-B244-738E7AB36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7691" y="4917163"/>
              <a:ext cx="276217" cy="281850"/>
            </a:xfrm>
            <a:custGeom>
              <a:avLst/>
              <a:gdLst>
                <a:gd name="T0" fmla="*/ 361 w 648"/>
                <a:gd name="T1" fmla="*/ 57 h 662"/>
                <a:gd name="T2" fmla="*/ 369 w 648"/>
                <a:gd name="T3" fmla="*/ 50 h 662"/>
                <a:gd name="T4" fmla="*/ 359 w 648"/>
                <a:gd name="T5" fmla="*/ 29 h 662"/>
                <a:gd name="T6" fmla="*/ 358 w 648"/>
                <a:gd name="T7" fmla="*/ 30 h 662"/>
                <a:gd name="T8" fmla="*/ 354 w 648"/>
                <a:gd name="T9" fmla="*/ 31 h 662"/>
                <a:gd name="T10" fmla="*/ 354 w 648"/>
                <a:gd name="T11" fmla="*/ 31 h 662"/>
                <a:gd name="T12" fmla="*/ 348 w 648"/>
                <a:gd name="T13" fmla="*/ 32 h 662"/>
                <a:gd name="T14" fmla="*/ 345 w 648"/>
                <a:gd name="T15" fmla="*/ 31 h 662"/>
                <a:gd name="T16" fmla="*/ 344 w 648"/>
                <a:gd name="T17" fmla="*/ 31 h 662"/>
                <a:gd name="T18" fmla="*/ 330 w 648"/>
                <a:gd name="T19" fmla="*/ 26 h 662"/>
                <a:gd name="T20" fmla="*/ 328 w 648"/>
                <a:gd name="T21" fmla="*/ 25 h 662"/>
                <a:gd name="T22" fmla="*/ 324 w 648"/>
                <a:gd name="T23" fmla="*/ 22 h 662"/>
                <a:gd name="T24" fmla="*/ 319 w 648"/>
                <a:gd name="T25" fmla="*/ 18 h 662"/>
                <a:gd name="T26" fmla="*/ 276 w 648"/>
                <a:gd name="T27" fmla="*/ 0 h 662"/>
                <a:gd name="T28" fmla="*/ 249 w 648"/>
                <a:gd name="T29" fmla="*/ 0 h 662"/>
                <a:gd name="T30" fmla="*/ 233 w 648"/>
                <a:gd name="T31" fmla="*/ 0 h 662"/>
                <a:gd name="T32" fmla="*/ 191 w 648"/>
                <a:gd name="T33" fmla="*/ 9 h 662"/>
                <a:gd name="T34" fmla="*/ 149 w 648"/>
                <a:gd name="T35" fmla="*/ 15 h 662"/>
                <a:gd name="T36" fmla="*/ 99 w 648"/>
                <a:gd name="T37" fmla="*/ 24 h 662"/>
                <a:gd name="T38" fmla="*/ 43 w 648"/>
                <a:gd name="T39" fmla="*/ 91 h 662"/>
                <a:gd name="T40" fmla="*/ 16 w 648"/>
                <a:gd name="T41" fmla="*/ 214 h 662"/>
                <a:gd name="T42" fmla="*/ 1 w 648"/>
                <a:gd name="T43" fmla="*/ 215 h 662"/>
                <a:gd name="T44" fmla="*/ 0 w 648"/>
                <a:gd name="T45" fmla="*/ 215 h 662"/>
                <a:gd name="T46" fmla="*/ 0 w 648"/>
                <a:gd name="T47" fmla="*/ 215 h 662"/>
                <a:gd name="T48" fmla="*/ 97 w 648"/>
                <a:gd name="T49" fmla="*/ 312 h 662"/>
                <a:gd name="T50" fmla="*/ 131 w 648"/>
                <a:gd name="T51" fmla="*/ 339 h 662"/>
                <a:gd name="T52" fmla="*/ 179 w 648"/>
                <a:gd name="T53" fmla="*/ 363 h 662"/>
                <a:gd name="T54" fmla="*/ 268 w 648"/>
                <a:gd name="T55" fmla="*/ 409 h 662"/>
                <a:gd name="T56" fmla="*/ 343 w 648"/>
                <a:gd name="T57" fmla="*/ 446 h 662"/>
                <a:gd name="T58" fmla="*/ 411 w 648"/>
                <a:gd name="T59" fmla="*/ 481 h 662"/>
                <a:gd name="T60" fmla="*/ 389 w 648"/>
                <a:gd name="T61" fmla="*/ 524 h 662"/>
                <a:gd name="T62" fmla="*/ 352 w 648"/>
                <a:gd name="T63" fmla="*/ 587 h 662"/>
                <a:gd name="T64" fmla="*/ 332 w 648"/>
                <a:gd name="T65" fmla="*/ 631 h 662"/>
                <a:gd name="T66" fmla="*/ 327 w 648"/>
                <a:gd name="T67" fmla="*/ 637 h 662"/>
                <a:gd name="T68" fmla="*/ 353 w 648"/>
                <a:gd name="T69" fmla="*/ 640 h 662"/>
                <a:gd name="T70" fmla="*/ 395 w 648"/>
                <a:gd name="T71" fmla="*/ 648 h 662"/>
                <a:gd name="T72" fmla="*/ 424 w 648"/>
                <a:gd name="T73" fmla="*/ 650 h 662"/>
                <a:gd name="T74" fmla="*/ 443 w 648"/>
                <a:gd name="T75" fmla="*/ 649 h 662"/>
                <a:gd name="T76" fmla="*/ 468 w 648"/>
                <a:gd name="T77" fmla="*/ 655 h 662"/>
                <a:gd name="T78" fmla="*/ 502 w 648"/>
                <a:gd name="T79" fmla="*/ 649 h 662"/>
                <a:gd name="T80" fmla="*/ 533 w 648"/>
                <a:gd name="T81" fmla="*/ 641 h 662"/>
                <a:gd name="T82" fmla="*/ 555 w 648"/>
                <a:gd name="T83" fmla="*/ 628 h 662"/>
                <a:gd name="T84" fmla="*/ 592 w 648"/>
                <a:gd name="T85" fmla="*/ 611 h 662"/>
                <a:gd name="T86" fmla="*/ 592 w 648"/>
                <a:gd name="T87" fmla="*/ 611 h 662"/>
                <a:gd name="T88" fmla="*/ 599 w 648"/>
                <a:gd name="T89" fmla="*/ 606 h 662"/>
                <a:gd name="T90" fmla="*/ 624 w 648"/>
                <a:gd name="T91" fmla="*/ 505 h 662"/>
                <a:gd name="T92" fmla="*/ 632 w 648"/>
                <a:gd name="T93" fmla="*/ 446 h 662"/>
                <a:gd name="T94" fmla="*/ 634 w 648"/>
                <a:gd name="T95" fmla="*/ 365 h 662"/>
                <a:gd name="T96" fmla="*/ 588 w 648"/>
                <a:gd name="T97" fmla="*/ 374 h 662"/>
                <a:gd name="T98" fmla="*/ 573 w 648"/>
                <a:gd name="T99" fmla="*/ 380 h 662"/>
                <a:gd name="T100" fmla="*/ 530 w 648"/>
                <a:gd name="T101" fmla="*/ 291 h 662"/>
                <a:gd name="T102" fmla="*/ 527 w 648"/>
                <a:gd name="T103" fmla="*/ 281 h 662"/>
                <a:gd name="T104" fmla="*/ 489 w 648"/>
                <a:gd name="T105" fmla="*/ 229 h 662"/>
                <a:gd name="T106" fmla="*/ 487 w 648"/>
                <a:gd name="T107" fmla="*/ 230 h 662"/>
                <a:gd name="T108" fmla="*/ 461 w 648"/>
                <a:gd name="T109" fmla="*/ 232 h 662"/>
                <a:gd name="T110" fmla="*/ 417 w 648"/>
                <a:gd name="T111" fmla="*/ 224 h 662"/>
                <a:gd name="T112" fmla="*/ 370 w 648"/>
                <a:gd name="T113" fmla="*/ 211 h 662"/>
                <a:gd name="T114" fmla="*/ 372 w 648"/>
                <a:gd name="T115" fmla="*/ 156 h 662"/>
                <a:gd name="T116" fmla="*/ 361 w 648"/>
                <a:gd name="T117" fmla="*/ 94 h 662"/>
                <a:gd name="T118" fmla="*/ 361 w 648"/>
                <a:gd name="T119" fmla="*/ 5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8" h="662">
                  <a:moveTo>
                    <a:pt x="361" y="57"/>
                  </a:moveTo>
                  <a:cubicBezTo>
                    <a:pt x="368" y="53"/>
                    <a:pt x="369" y="51"/>
                    <a:pt x="369" y="50"/>
                  </a:cubicBezTo>
                  <a:cubicBezTo>
                    <a:pt x="370" y="45"/>
                    <a:pt x="365" y="36"/>
                    <a:pt x="359" y="29"/>
                  </a:cubicBezTo>
                  <a:lnTo>
                    <a:pt x="358" y="30"/>
                  </a:lnTo>
                  <a:cubicBezTo>
                    <a:pt x="357" y="30"/>
                    <a:pt x="355" y="31"/>
                    <a:pt x="354" y="31"/>
                  </a:cubicBezTo>
                  <a:lnTo>
                    <a:pt x="354" y="31"/>
                  </a:lnTo>
                  <a:cubicBezTo>
                    <a:pt x="352" y="32"/>
                    <a:pt x="350" y="32"/>
                    <a:pt x="348" y="32"/>
                  </a:cubicBezTo>
                  <a:cubicBezTo>
                    <a:pt x="347" y="32"/>
                    <a:pt x="346" y="32"/>
                    <a:pt x="345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39" y="30"/>
                    <a:pt x="335" y="28"/>
                    <a:pt x="330" y="26"/>
                  </a:cubicBezTo>
                  <a:cubicBezTo>
                    <a:pt x="330" y="25"/>
                    <a:pt x="329" y="25"/>
                    <a:pt x="328" y="25"/>
                  </a:cubicBezTo>
                  <a:cubicBezTo>
                    <a:pt x="327" y="24"/>
                    <a:pt x="326" y="23"/>
                    <a:pt x="324" y="22"/>
                  </a:cubicBezTo>
                  <a:cubicBezTo>
                    <a:pt x="323" y="21"/>
                    <a:pt x="321" y="20"/>
                    <a:pt x="319" y="18"/>
                  </a:cubicBezTo>
                  <a:cubicBezTo>
                    <a:pt x="306" y="10"/>
                    <a:pt x="292" y="0"/>
                    <a:pt x="276" y="0"/>
                  </a:cubicBezTo>
                  <a:lnTo>
                    <a:pt x="249" y="0"/>
                  </a:lnTo>
                  <a:cubicBezTo>
                    <a:pt x="243" y="0"/>
                    <a:pt x="238" y="0"/>
                    <a:pt x="233" y="0"/>
                  </a:cubicBezTo>
                  <a:cubicBezTo>
                    <a:pt x="217" y="1"/>
                    <a:pt x="202" y="3"/>
                    <a:pt x="191" y="9"/>
                  </a:cubicBezTo>
                  <a:cubicBezTo>
                    <a:pt x="179" y="14"/>
                    <a:pt x="165" y="15"/>
                    <a:pt x="149" y="15"/>
                  </a:cubicBezTo>
                  <a:cubicBezTo>
                    <a:pt x="131" y="15"/>
                    <a:pt x="112" y="15"/>
                    <a:pt x="99" y="24"/>
                  </a:cubicBezTo>
                  <a:cubicBezTo>
                    <a:pt x="70" y="43"/>
                    <a:pt x="41" y="80"/>
                    <a:pt x="43" y="91"/>
                  </a:cubicBezTo>
                  <a:cubicBezTo>
                    <a:pt x="44" y="103"/>
                    <a:pt x="36" y="208"/>
                    <a:pt x="16" y="214"/>
                  </a:cubicBezTo>
                  <a:cubicBezTo>
                    <a:pt x="13" y="215"/>
                    <a:pt x="8" y="216"/>
                    <a:pt x="1" y="215"/>
                  </a:cubicBezTo>
                  <a:cubicBezTo>
                    <a:pt x="1" y="215"/>
                    <a:pt x="1" y="215"/>
                    <a:pt x="0" y="215"/>
                  </a:cubicBezTo>
                  <a:lnTo>
                    <a:pt x="0" y="215"/>
                  </a:lnTo>
                  <a:cubicBezTo>
                    <a:pt x="21" y="246"/>
                    <a:pt x="66" y="292"/>
                    <a:pt x="97" y="312"/>
                  </a:cubicBezTo>
                  <a:cubicBezTo>
                    <a:pt x="113" y="322"/>
                    <a:pt x="123" y="331"/>
                    <a:pt x="131" y="339"/>
                  </a:cubicBezTo>
                  <a:cubicBezTo>
                    <a:pt x="145" y="352"/>
                    <a:pt x="153" y="361"/>
                    <a:pt x="179" y="363"/>
                  </a:cubicBezTo>
                  <a:cubicBezTo>
                    <a:pt x="230" y="368"/>
                    <a:pt x="254" y="390"/>
                    <a:pt x="268" y="409"/>
                  </a:cubicBezTo>
                  <a:cubicBezTo>
                    <a:pt x="276" y="419"/>
                    <a:pt x="313" y="434"/>
                    <a:pt x="343" y="446"/>
                  </a:cubicBezTo>
                  <a:cubicBezTo>
                    <a:pt x="383" y="462"/>
                    <a:pt x="406" y="472"/>
                    <a:pt x="411" y="481"/>
                  </a:cubicBezTo>
                  <a:cubicBezTo>
                    <a:pt x="417" y="492"/>
                    <a:pt x="405" y="505"/>
                    <a:pt x="389" y="524"/>
                  </a:cubicBezTo>
                  <a:cubicBezTo>
                    <a:pt x="372" y="543"/>
                    <a:pt x="352" y="566"/>
                    <a:pt x="352" y="587"/>
                  </a:cubicBezTo>
                  <a:cubicBezTo>
                    <a:pt x="352" y="616"/>
                    <a:pt x="340" y="625"/>
                    <a:pt x="332" y="631"/>
                  </a:cubicBezTo>
                  <a:cubicBezTo>
                    <a:pt x="328" y="634"/>
                    <a:pt x="327" y="635"/>
                    <a:pt x="327" y="637"/>
                  </a:cubicBezTo>
                  <a:cubicBezTo>
                    <a:pt x="329" y="639"/>
                    <a:pt x="343" y="640"/>
                    <a:pt x="353" y="640"/>
                  </a:cubicBezTo>
                  <a:cubicBezTo>
                    <a:pt x="369" y="641"/>
                    <a:pt x="385" y="642"/>
                    <a:pt x="395" y="648"/>
                  </a:cubicBezTo>
                  <a:cubicBezTo>
                    <a:pt x="401" y="652"/>
                    <a:pt x="412" y="652"/>
                    <a:pt x="424" y="650"/>
                  </a:cubicBezTo>
                  <a:cubicBezTo>
                    <a:pt x="430" y="650"/>
                    <a:pt x="436" y="649"/>
                    <a:pt x="443" y="649"/>
                  </a:cubicBezTo>
                  <a:cubicBezTo>
                    <a:pt x="453" y="649"/>
                    <a:pt x="461" y="651"/>
                    <a:pt x="468" y="655"/>
                  </a:cubicBezTo>
                  <a:cubicBezTo>
                    <a:pt x="478" y="661"/>
                    <a:pt x="490" y="655"/>
                    <a:pt x="502" y="649"/>
                  </a:cubicBezTo>
                  <a:cubicBezTo>
                    <a:pt x="513" y="643"/>
                    <a:pt x="524" y="638"/>
                    <a:pt x="533" y="641"/>
                  </a:cubicBezTo>
                  <a:cubicBezTo>
                    <a:pt x="539" y="642"/>
                    <a:pt x="547" y="635"/>
                    <a:pt x="555" y="628"/>
                  </a:cubicBezTo>
                  <a:cubicBezTo>
                    <a:pt x="566" y="620"/>
                    <a:pt x="578" y="609"/>
                    <a:pt x="592" y="611"/>
                  </a:cubicBezTo>
                  <a:lnTo>
                    <a:pt x="592" y="611"/>
                  </a:lnTo>
                  <a:cubicBezTo>
                    <a:pt x="594" y="611"/>
                    <a:pt x="596" y="609"/>
                    <a:pt x="599" y="606"/>
                  </a:cubicBezTo>
                  <a:cubicBezTo>
                    <a:pt x="615" y="588"/>
                    <a:pt x="628" y="530"/>
                    <a:pt x="624" y="505"/>
                  </a:cubicBezTo>
                  <a:cubicBezTo>
                    <a:pt x="622" y="492"/>
                    <a:pt x="627" y="470"/>
                    <a:pt x="632" y="446"/>
                  </a:cubicBezTo>
                  <a:cubicBezTo>
                    <a:pt x="638" y="415"/>
                    <a:pt x="647" y="372"/>
                    <a:pt x="634" y="365"/>
                  </a:cubicBezTo>
                  <a:cubicBezTo>
                    <a:pt x="619" y="358"/>
                    <a:pt x="600" y="367"/>
                    <a:pt x="588" y="374"/>
                  </a:cubicBezTo>
                  <a:cubicBezTo>
                    <a:pt x="582" y="377"/>
                    <a:pt x="577" y="380"/>
                    <a:pt x="573" y="380"/>
                  </a:cubicBezTo>
                  <a:cubicBezTo>
                    <a:pt x="555" y="380"/>
                    <a:pt x="531" y="294"/>
                    <a:pt x="530" y="291"/>
                  </a:cubicBezTo>
                  <a:cubicBezTo>
                    <a:pt x="530" y="288"/>
                    <a:pt x="528" y="284"/>
                    <a:pt x="527" y="281"/>
                  </a:cubicBezTo>
                  <a:cubicBezTo>
                    <a:pt x="518" y="257"/>
                    <a:pt x="500" y="229"/>
                    <a:pt x="489" y="229"/>
                  </a:cubicBezTo>
                  <a:cubicBezTo>
                    <a:pt x="488" y="229"/>
                    <a:pt x="487" y="229"/>
                    <a:pt x="487" y="230"/>
                  </a:cubicBezTo>
                  <a:cubicBezTo>
                    <a:pt x="476" y="237"/>
                    <a:pt x="470" y="235"/>
                    <a:pt x="461" y="232"/>
                  </a:cubicBezTo>
                  <a:cubicBezTo>
                    <a:pt x="453" y="229"/>
                    <a:pt x="442" y="225"/>
                    <a:pt x="417" y="224"/>
                  </a:cubicBezTo>
                  <a:cubicBezTo>
                    <a:pt x="392" y="223"/>
                    <a:pt x="377" y="221"/>
                    <a:pt x="370" y="211"/>
                  </a:cubicBezTo>
                  <a:cubicBezTo>
                    <a:pt x="362" y="200"/>
                    <a:pt x="366" y="184"/>
                    <a:pt x="372" y="156"/>
                  </a:cubicBezTo>
                  <a:cubicBezTo>
                    <a:pt x="378" y="130"/>
                    <a:pt x="368" y="110"/>
                    <a:pt x="361" y="94"/>
                  </a:cubicBezTo>
                  <a:cubicBezTo>
                    <a:pt x="354" y="80"/>
                    <a:pt x="347" y="65"/>
                    <a:pt x="361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2" name="Freeform 164">
              <a:extLst>
                <a:ext uri="{FF2B5EF4-FFF2-40B4-BE49-F238E27FC236}">
                  <a16:creationId xmlns:a16="http://schemas.microsoft.com/office/drawing/2014/main" id="{F9519687-DBE2-4CE8-8865-3CDC440EB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322" y="3910022"/>
              <a:ext cx="99588" cy="82675"/>
            </a:xfrm>
            <a:custGeom>
              <a:avLst/>
              <a:gdLst>
                <a:gd name="T0" fmla="*/ 224 w 235"/>
                <a:gd name="T1" fmla="*/ 137 h 194"/>
                <a:gd name="T2" fmla="*/ 227 w 235"/>
                <a:gd name="T3" fmla="*/ 125 h 194"/>
                <a:gd name="T4" fmla="*/ 228 w 235"/>
                <a:gd name="T5" fmla="*/ 122 h 194"/>
                <a:gd name="T6" fmla="*/ 234 w 235"/>
                <a:gd name="T7" fmla="*/ 110 h 194"/>
                <a:gd name="T8" fmla="*/ 234 w 235"/>
                <a:gd name="T9" fmla="*/ 109 h 194"/>
                <a:gd name="T10" fmla="*/ 163 w 235"/>
                <a:gd name="T11" fmla="*/ 21 h 194"/>
                <a:gd name="T12" fmla="*/ 125 w 235"/>
                <a:gd name="T13" fmla="*/ 15 h 194"/>
                <a:gd name="T14" fmla="*/ 86 w 235"/>
                <a:gd name="T15" fmla="*/ 8 h 194"/>
                <a:gd name="T16" fmla="*/ 50 w 235"/>
                <a:gd name="T17" fmla="*/ 3 h 194"/>
                <a:gd name="T18" fmla="*/ 18 w 235"/>
                <a:gd name="T19" fmla="*/ 1 h 194"/>
                <a:gd name="T20" fmla="*/ 8 w 235"/>
                <a:gd name="T21" fmla="*/ 30 h 194"/>
                <a:gd name="T22" fmla="*/ 1 w 235"/>
                <a:gd name="T23" fmla="*/ 53 h 194"/>
                <a:gd name="T24" fmla="*/ 27 w 235"/>
                <a:gd name="T25" fmla="*/ 86 h 194"/>
                <a:gd name="T26" fmla="*/ 45 w 235"/>
                <a:gd name="T27" fmla="*/ 91 h 194"/>
                <a:gd name="T28" fmla="*/ 52 w 235"/>
                <a:gd name="T29" fmla="*/ 86 h 194"/>
                <a:gd name="T30" fmla="*/ 69 w 235"/>
                <a:gd name="T31" fmla="*/ 77 h 194"/>
                <a:gd name="T32" fmla="*/ 92 w 235"/>
                <a:gd name="T33" fmla="*/ 95 h 194"/>
                <a:gd name="T34" fmla="*/ 103 w 235"/>
                <a:gd name="T35" fmla="*/ 106 h 194"/>
                <a:gd name="T36" fmla="*/ 151 w 235"/>
                <a:gd name="T37" fmla="*/ 129 h 194"/>
                <a:gd name="T38" fmla="*/ 163 w 235"/>
                <a:gd name="T39" fmla="*/ 160 h 194"/>
                <a:gd name="T40" fmla="*/ 169 w 235"/>
                <a:gd name="T41" fmla="*/ 183 h 194"/>
                <a:gd name="T42" fmla="*/ 201 w 235"/>
                <a:gd name="T43" fmla="*/ 192 h 194"/>
                <a:gd name="T44" fmla="*/ 215 w 235"/>
                <a:gd name="T45" fmla="*/ 193 h 194"/>
                <a:gd name="T46" fmla="*/ 219 w 235"/>
                <a:gd name="T47" fmla="*/ 182 h 194"/>
                <a:gd name="T48" fmla="*/ 224 w 235"/>
                <a:gd name="T49" fmla="*/ 159 h 194"/>
                <a:gd name="T50" fmla="*/ 223 w 235"/>
                <a:gd name="T51" fmla="*/ 150 h 194"/>
                <a:gd name="T52" fmla="*/ 223 w 235"/>
                <a:gd name="T53" fmla="*/ 149 h 194"/>
                <a:gd name="T54" fmla="*/ 224 w 235"/>
                <a:gd name="T55" fmla="*/ 138 h 194"/>
                <a:gd name="T56" fmla="*/ 224 w 235"/>
                <a:gd name="T57" fmla="*/ 1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5" h="194">
                  <a:moveTo>
                    <a:pt x="224" y="137"/>
                  </a:moveTo>
                  <a:cubicBezTo>
                    <a:pt x="225" y="133"/>
                    <a:pt x="226" y="129"/>
                    <a:pt x="227" y="125"/>
                  </a:cubicBezTo>
                  <a:cubicBezTo>
                    <a:pt x="227" y="124"/>
                    <a:pt x="227" y="123"/>
                    <a:pt x="228" y="122"/>
                  </a:cubicBezTo>
                  <a:cubicBezTo>
                    <a:pt x="229" y="118"/>
                    <a:pt x="231" y="114"/>
                    <a:pt x="234" y="110"/>
                  </a:cubicBezTo>
                  <a:cubicBezTo>
                    <a:pt x="234" y="110"/>
                    <a:pt x="234" y="110"/>
                    <a:pt x="234" y="109"/>
                  </a:cubicBezTo>
                  <a:cubicBezTo>
                    <a:pt x="208" y="81"/>
                    <a:pt x="180" y="45"/>
                    <a:pt x="163" y="21"/>
                  </a:cubicBezTo>
                  <a:cubicBezTo>
                    <a:pt x="145" y="23"/>
                    <a:pt x="133" y="21"/>
                    <a:pt x="125" y="15"/>
                  </a:cubicBezTo>
                  <a:cubicBezTo>
                    <a:pt x="117" y="9"/>
                    <a:pt x="100" y="9"/>
                    <a:pt x="86" y="8"/>
                  </a:cubicBezTo>
                  <a:cubicBezTo>
                    <a:pt x="72" y="8"/>
                    <a:pt x="59" y="8"/>
                    <a:pt x="50" y="3"/>
                  </a:cubicBezTo>
                  <a:cubicBezTo>
                    <a:pt x="45" y="1"/>
                    <a:pt x="32" y="0"/>
                    <a:pt x="18" y="1"/>
                  </a:cubicBezTo>
                  <a:cubicBezTo>
                    <a:pt x="20" y="14"/>
                    <a:pt x="17" y="25"/>
                    <a:pt x="8" y="30"/>
                  </a:cubicBezTo>
                  <a:cubicBezTo>
                    <a:pt x="3" y="34"/>
                    <a:pt x="0" y="43"/>
                    <a:pt x="1" y="53"/>
                  </a:cubicBezTo>
                  <a:cubicBezTo>
                    <a:pt x="2" y="60"/>
                    <a:pt x="6" y="77"/>
                    <a:pt x="27" y="86"/>
                  </a:cubicBezTo>
                  <a:cubicBezTo>
                    <a:pt x="35" y="89"/>
                    <a:pt x="41" y="91"/>
                    <a:pt x="45" y="91"/>
                  </a:cubicBezTo>
                  <a:cubicBezTo>
                    <a:pt x="49" y="91"/>
                    <a:pt x="50" y="89"/>
                    <a:pt x="52" y="86"/>
                  </a:cubicBezTo>
                  <a:cubicBezTo>
                    <a:pt x="55" y="83"/>
                    <a:pt x="59" y="77"/>
                    <a:pt x="69" y="77"/>
                  </a:cubicBezTo>
                  <a:cubicBezTo>
                    <a:pt x="82" y="77"/>
                    <a:pt x="88" y="87"/>
                    <a:pt x="92" y="95"/>
                  </a:cubicBezTo>
                  <a:cubicBezTo>
                    <a:pt x="96" y="102"/>
                    <a:pt x="99" y="106"/>
                    <a:pt x="103" y="106"/>
                  </a:cubicBezTo>
                  <a:cubicBezTo>
                    <a:pt x="115" y="106"/>
                    <a:pt x="137" y="115"/>
                    <a:pt x="151" y="129"/>
                  </a:cubicBezTo>
                  <a:cubicBezTo>
                    <a:pt x="159" y="139"/>
                    <a:pt x="164" y="149"/>
                    <a:pt x="163" y="160"/>
                  </a:cubicBezTo>
                  <a:cubicBezTo>
                    <a:pt x="163" y="170"/>
                    <a:pt x="165" y="177"/>
                    <a:pt x="169" y="183"/>
                  </a:cubicBezTo>
                  <a:cubicBezTo>
                    <a:pt x="175" y="189"/>
                    <a:pt x="186" y="192"/>
                    <a:pt x="201" y="192"/>
                  </a:cubicBezTo>
                  <a:cubicBezTo>
                    <a:pt x="205" y="192"/>
                    <a:pt x="210" y="192"/>
                    <a:pt x="215" y="193"/>
                  </a:cubicBezTo>
                  <a:cubicBezTo>
                    <a:pt x="217" y="189"/>
                    <a:pt x="218" y="185"/>
                    <a:pt x="219" y="182"/>
                  </a:cubicBezTo>
                  <a:cubicBezTo>
                    <a:pt x="222" y="173"/>
                    <a:pt x="226" y="164"/>
                    <a:pt x="224" y="159"/>
                  </a:cubicBezTo>
                  <a:cubicBezTo>
                    <a:pt x="224" y="157"/>
                    <a:pt x="223" y="154"/>
                    <a:pt x="223" y="150"/>
                  </a:cubicBezTo>
                  <a:cubicBezTo>
                    <a:pt x="223" y="150"/>
                    <a:pt x="223" y="150"/>
                    <a:pt x="223" y="149"/>
                  </a:cubicBezTo>
                  <a:cubicBezTo>
                    <a:pt x="223" y="146"/>
                    <a:pt x="223" y="142"/>
                    <a:pt x="224" y="138"/>
                  </a:cubicBezTo>
                  <a:lnTo>
                    <a:pt x="224" y="13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3" name="Freeform 165">
              <a:extLst>
                <a:ext uri="{FF2B5EF4-FFF2-40B4-BE49-F238E27FC236}">
                  <a16:creationId xmlns:a16="http://schemas.microsoft.com/office/drawing/2014/main" id="{150494C8-3104-434F-A567-F8E7A408B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8152" y="3953238"/>
              <a:ext cx="184145" cy="78917"/>
            </a:xfrm>
            <a:custGeom>
              <a:avLst/>
              <a:gdLst>
                <a:gd name="T0" fmla="*/ 152 w 432"/>
                <a:gd name="T1" fmla="*/ 177 h 187"/>
                <a:gd name="T2" fmla="*/ 166 w 432"/>
                <a:gd name="T3" fmla="*/ 186 h 187"/>
                <a:gd name="T4" fmla="*/ 201 w 432"/>
                <a:gd name="T5" fmla="*/ 162 h 187"/>
                <a:gd name="T6" fmla="*/ 193 w 432"/>
                <a:gd name="T7" fmla="*/ 146 h 187"/>
                <a:gd name="T8" fmla="*/ 178 w 432"/>
                <a:gd name="T9" fmla="*/ 123 h 187"/>
                <a:gd name="T10" fmla="*/ 197 w 432"/>
                <a:gd name="T11" fmla="*/ 101 h 187"/>
                <a:gd name="T12" fmla="*/ 219 w 432"/>
                <a:gd name="T13" fmla="*/ 84 h 187"/>
                <a:gd name="T14" fmla="*/ 288 w 432"/>
                <a:gd name="T15" fmla="*/ 49 h 187"/>
                <a:gd name="T16" fmla="*/ 312 w 432"/>
                <a:gd name="T17" fmla="*/ 53 h 187"/>
                <a:gd name="T18" fmla="*/ 346 w 432"/>
                <a:gd name="T19" fmla="*/ 84 h 187"/>
                <a:gd name="T20" fmla="*/ 336 w 432"/>
                <a:gd name="T21" fmla="*/ 114 h 187"/>
                <a:gd name="T22" fmla="*/ 376 w 432"/>
                <a:gd name="T23" fmla="*/ 182 h 187"/>
                <a:gd name="T24" fmla="*/ 384 w 432"/>
                <a:gd name="T25" fmla="*/ 174 h 187"/>
                <a:gd name="T26" fmla="*/ 390 w 432"/>
                <a:gd name="T27" fmla="*/ 167 h 187"/>
                <a:gd name="T28" fmla="*/ 399 w 432"/>
                <a:gd name="T29" fmla="*/ 159 h 187"/>
                <a:gd name="T30" fmla="*/ 405 w 432"/>
                <a:gd name="T31" fmla="*/ 153 h 187"/>
                <a:gd name="T32" fmla="*/ 412 w 432"/>
                <a:gd name="T33" fmla="*/ 146 h 187"/>
                <a:gd name="T34" fmla="*/ 416 w 432"/>
                <a:gd name="T35" fmla="*/ 142 h 187"/>
                <a:gd name="T36" fmla="*/ 424 w 432"/>
                <a:gd name="T37" fmla="*/ 135 h 187"/>
                <a:gd name="T38" fmla="*/ 426 w 432"/>
                <a:gd name="T39" fmla="*/ 134 h 187"/>
                <a:gd name="T40" fmla="*/ 426 w 432"/>
                <a:gd name="T41" fmla="*/ 133 h 187"/>
                <a:gd name="T42" fmla="*/ 428 w 432"/>
                <a:gd name="T43" fmla="*/ 130 h 187"/>
                <a:gd name="T44" fmla="*/ 429 w 432"/>
                <a:gd name="T45" fmla="*/ 129 h 187"/>
                <a:gd name="T46" fmla="*/ 430 w 432"/>
                <a:gd name="T47" fmla="*/ 125 h 187"/>
                <a:gd name="T48" fmla="*/ 431 w 432"/>
                <a:gd name="T49" fmla="*/ 122 h 187"/>
                <a:gd name="T50" fmla="*/ 431 w 432"/>
                <a:gd name="T51" fmla="*/ 119 h 187"/>
                <a:gd name="T52" fmla="*/ 392 w 432"/>
                <a:gd name="T53" fmla="*/ 69 h 187"/>
                <a:gd name="T54" fmla="*/ 386 w 432"/>
                <a:gd name="T55" fmla="*/ 60 h 187"/>
                <a:gd name="T56" fmla="*/ 314 w 432"/>
                <a:gd name="T57" fmla="*/ 21 h 187"/>
                <a:gd name="T58" fmla="*/ 282 w 432"/>
                <a:gd name="T59" fmla="*/ 11 h 187"/>
                <a:gd name="T60" fmla="*/ 180 w 432"/>
                <a:gd name="T61" fmla="*/ 51 h 187"/>
                <a:gd name="T62" fmla="*/ 126 w 432"/>
                <a:gd name="T63" fmla="*/ 72 h 187"/>
                <a:gd name="T64" fmla="*/ 51 w 432"/>
                <a:gd name="T65" fmla="*/ 48 h 187"/>
                <a:gd name="T66" fmla="*/ 15 w 432"/>
                <a:gd name="T67" fmla="*/ 17 h 187"/>
                <a:gd name="T68" fmla="*/ 9 w 432"/>
                <a:gd name="T69" fmla="*/ 55 h 187"/>
                <a:gd name="T70" fmla="*/ 3 w 432"/>
                <a:gd name="T71" fmla="*/ 85 h 187"/>
                <a:gd name="T72" fmla="*/ 0 w 432"/>
                <a:gd name="T73" fmla="*/ 94 h 187"/>
                <a:gd name="T74" fmla="*/ 96 w 432"/>
                <a:gd name="T75" fmla="*/ 139 h 187"/>
                <a:gd name="T76" fmla="*/ 124 w 432"/>
                <a:gd name="T77" fmla="*/ 157 h 187"/>
                <a:gd name="T78" fmla="*/ 152 w 432"/>
                <a:gd name="T79" fmla="*/ 1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2" h="187">
                  <a:moveTo>
                    <a:pt x="152" y="177"/>
                  </a:moveTo>
                  <a:cubicBezTo>
                    <a:pt x="155" y="183"/>
                    <a:pt x="160" y="186"/>
                    <a:pt x="166" y="186"/>
                  </a:cubicBezTo>
                  <a:cubicBezTo>
                    <a:pt x="180" y="186"/>
                    <a:pt x="196" y="172"/>
                    <a:pt x="201" y="162"/>
                  </a:cubicBezTo>
                  <a:cubicBezTo>
                    <a:pt x="203" y="157"/>
                    <a:pt x="201" y="154"/>
                    <a:pt x="193" y="146"/>
                  </a:cubicBezTo>
                  <a:cubicBezTo>
                    <a:pt x="187" y="140"/>
                    <a:pt x="180" y="134"/>
                    <a:pt x="178" y="123"/>
                  </a:cubicBezTo>
                  <a:cubicBezTo>
                    <a:pt x="176" y="110"/>
                    <a:pt x="188" y="105"/>
                    <a:pt x="197" y="101"/>
                  </a:cubicBezTo>
                  <a:cubicBezTo>
                    <a:pt x="207" y="98"/>
                    <a:pt x="216" y="94"/>
                    <a:pt x="219" y="84"/>
                  </a:cubicBezTo>
                  <a:cubicBezTo>
                    <a:pt x="225" y="62"/>
                    <a:pt x="259" y="49"/>
                    <a:pt x="288" y="49"/>
                  </a:cubicBezTo>
                  <a:cubicBezTo>
                    <a:pt x="297" y="49"/>
                    <a:pt x="305" y="50"/>
                    <a:pt x="312" y="53"/>
                  </a:cubicBezTo>
                  <a:cubicBezTo>
                    <a:pt x="332" y="61"/>
                    <a:pt x="343" y="72"/>
                    <a:pt x="346" y="84"/>
                  </a:cubicBezTo>
                  <a:cubicBezTo>
                    <a:pt x="348" y="94"/>
                    <a:pt x="345" y="104"/>
                    <a:pt x="336" y="114"/>
                  </a:cubicBezTo>
                  <a:cubicBezTo>
                    <a:pt x="323" y="129"/>
                    <a:pt x="356" y="163"/>
                    <a:pt x="376" y="182"/>
                  </a:cubicBezTo>
                  <a:cubicBezTo>
                    <a:pt x="379" y="179"/>
                    <a:pt x="381" y="177"/>
                    <a:pt x="384" y="174"/>
                  </a:cubicBezTo>
                  <a:cubicBezTo>
                    <a:pt x="386" y="172"/>
                    <a:pt x="388" y="169"/>
                    <a:pt x="390" y="167"/>
                  </a:cubicBezTo>
                  <a:cubicBezTo>
                    <a:pt x="394" y="164"/>
                    <a:pt x="396" y="161"/>
                    <a:pt x="399" y="159"/>
                  </a:cubicBezTo>
                  <a:cubicBezTo>
                    <a:pt x="401" y="157"/>
                    <a:pt x="403" y="155"/>
                    <a:pt x="405" y="153"/>
                  </a:cubicBezTo>
                  <a:cubicBezTo>
                    <a:pt x="408" y="150"/>
                    <a:pt x="410" y="148"/>
                    <a:pt x="412" y="146"/>
                  </a:cubicBezTo>
                  <a:cubicBezTo>
                    <a:pt x="413" y="145"/>
                    <a:pt x="415" y="143"/>
                    <a:pt x="416" y="142"/>
                  </a:cubicBezTo>
                  <a:cubicBezTo>
                    <a:pt x="419" y="139"/>
                    <a:pt x="422" y="137"/>
                    <a:pt x="424" y="135"/>
                  </a:cubicBezTo>
                  <a:cubicBezTo>
                    <a:pt x="425" y="135"/>
                    <a:pt x="425" y="134"/>
                    <a:pt x="426" y="134"/>
                  </a:cubicBezTo>
                  <a:cubicBezTo>
                    <a:pt x="426" y="133"/>
                    <a:pt x="426" y="133"/>
                    <a:pt x="426" y="133"/>
                  </a:cubicBezTo>
                  <a:cubicBezTo>
                    <a:pt x="427" y="132"/>
                    <a:pt x="427" y="131"/>
                    <a:pt x="428" y="130"/>
                  </a:cubicBezTo>
                  <a:cubicBezTo>
                    <a:pt x="428" y="130"/>
                    <a:pt x="428" y="129"/>
                    <a:pt x="429" y="129"/>
                  </a:cubicBezTo>
                  <a:cubicBezTo>
                    <a:pt x="429" y="128"/>
                    <a:pt x="429" y="126"/>
                    <a:pt x="430" y="125"/>
                  </a:cubicBezTo>
                  <a:cubicBezTo>
                    <a:pt x="430" y="124"/>
                    <a:pt x="430" y="123"/>
                    <a:pt x="431" y="122"/>
                  </a:cubicBezTo>
                  <a:cubicBezTo>
                    <a:pt x="431" y="121"/>
                    <a:pt x="431" y="120"/>
                    <a:pt x="431" y="119"/>
                  </a:cubicBezTo>
                  <a:cubicBezTo>
                    <a:pt x="419" y="111"/>
                    <a:pt x="407" y="92"/>
                    <a:pt x="392" y="69"/>
                  </a:cubicBezTo>
                  <a:lnTo>
                    <a:pt x="386" y="60"/>
                  </a:lnTo>
                  <a:cubicBezTo>
                    <a:pt x="368" y="33"/>
                    <a:pt x="341" y="27"/>
                    <a:pt x="314" y="21"/>
                  </a:cubicBezTo>
                  <a:cubicBezTo>
                    <a:pt x="302" y="18"/>
                    <a:pt x="291" y="15"/>
                    <a:pt x="282" y="11"/>
                  </a:cubicBezTo>
                  <a:cubicBezTo>
                    <a:pt x="256" y="0"/>
                    <a:pt x="220" y="14"/>
                    <a:pt x="180" y="51"/>
                  </a:cubicBezTo>
                  <a:cubicBezTo>
                    <a:pt x="164" y="65"/>
                    <a:pt x="146" y="72"/>
                    <a:pt x="126" y="72"/>
                  </a:cubicBezTo>
                  <a:cubicBezTo>
                    <a:pt x="97" y="72"/>
                    <a:pt x="69" y="58"/>
                    <a:pt x="51" y="48"/>
                  </a:cubicBezTo>
                  <a:cubicBezTo>
                    <a:pt x="42" y="43"/>
                    <a:pt x="31" y="33"/>
                    <a:pt x="15" y="17"/>
                  </a:cubicBezTo>
                  <a:cubicBezTo>
                    <a:pt x="7" y="32"/>
                    <a:pt x="7" y="49"/>
                    <a:pt x="9" y="55"/>
                  </a:cubicBezTo>
                  <a:cubicBezTo>
                    <a:pt x="11" y="63"/>
                    <a:pt x="8" y="73"/>
                    <a:pt x="3" y="85"/>
                  </a:cubicBezTo>
                  <a:cubicBezTo>
                    <a:pt x="2" y="88"/>
                    <a:pt x="1" y="91"/>
                    <a:pt x="0" y="94"/>
                  </a:cubicBezTo>
                  <a:cubicBezTo>
                    <a:pt x="32" y="99"/>
                    <a:pt x="74" y="113"/>
                    <a:pt x="96" y="139"/>
                  </a:cubicBezTo>
                  <a:cubicBezTo>
                    <a:pt x="107" y="153"/>
                    <a:pt x="116" y="155"/>
                    <a:pt x="124" y="157"/>
                  </a:cubicBezTo>
                  <a:cubicBezTo>
                    <a:pt x="134" y="159"/>
                    <a:pt x="143" y="161"/>
                    <a:pt x="152" y="17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4" name="Freeform 166">
              <a:extLst>
                <a:ext uri="{FF2B5EF4-FFF2-40B4-BE49-F238E27FC236}">
                  <a16:creationId xmlns:a16="http://schemas.microsoft.com/office/drawing/2014/main" id="{ADA276A4-D3C3-42E5-990F-6C8816B83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806" y="3861169"/>
              <a:ext cx="383322" cy="544908"/>
            </a:xfrm>
            <a:custGeom>
              <a:avLst/>
              <a:gdLst>
                <a:gd name="T0" fmla="*/ 816 w 898"/>
                <a:gd name="T1" fmla="*/ 824 h 1280"/>
                <a:gd name="T2" fmla="*/ 895 w 898"/>
                <a:gd name="T3" fmla="*/ 800 h 1280"/>
                <a:gd name="T4" fmla="*/ 897 w 898"/>
                <a:gd name="T5" fmla="*/ 796 h 1280"/>
                <a:gd name="T6" fmla="*/ 897 w 898"/>
                <a:gd name="T7" fmla="*/ 792 h 1280"/>
                <a:gd name="T8" fmla="*/ 897 w 898"/>
                <a:gd name="T9" fmla="*/ 785 h 1280"/>
                <a:gd name="T10" fmla="*/ 894 w 898"/>
                <a:gd name="T11" fmla="*/ 779 h 1280"/>
                <a:gd name="T12" fmla="*/ 889 w 898"/>
                <a:gd name="T13" fmla="*/ 772 h 1280"/>
                <a:gd name="T14" fmla="*/ 887 w 898"/>
                <a:gd name="T15" fmla="*/ 702 h 1280"/>
                <a:gd name="T16" fmla="*/ 875 w 898"/>
                <a:gd name="T17" fmla="*/ 504 h 1280"/>
                <a:gd name="T18" fmla="*/ 861 w 898"/>
                <a:gd name="T19" fmla="*/ 486 h 1280"/>
                <a:gd name="T20" fmla="*/ 791 w 898"/>
                <a:gd name="T21" fmla="*/ 490 h 1280"/>
                <a:gd name="T22" fmla="*/ 607 w 898"/>
                <a:gd name="T23" fmla="*/ 427 h 1280"/>
                <a:gd name="T24" fmla="*/ 510 w 898"/>
                <a:gd name="T25" fmla="*/ 416 h 1280"/>
                <a:gd name="T26" fmla="*/ 498 w 898"/>
                <a:gd name="T27" fmla="*/ 324 h 1280"/>
                <a:gd name="T28" fmla="*/ 445 w 898"/>
                <a:gd name="T29" fmla="*/ 263 h 1280"/>
                <a:gd name="T30" fmla="*/ 432 w 898"/>
                <a:gd name="T31" fmla="*/ 264 h 1280"/>
                <a:gd name="T32" fmla="*/ 427 w 898"/>
                <a:gd name="T33" fmla="*/ 263 h 1280"/>
                <a:gd name="T34" fmla="*/ 423 w 898"/>
                <a:gd name="T35" fmla="*/ 260 h 1280"/>
                <a:gd name="T36" fmla="*/ 431 w 898"/>
                <a:gd name="T37" fmla="*/ 232 h 1280"/>
                <a:gd name="T38" fmla="*/ 451 w 898"/>
                <a:gd name="T39" fmla="*/ 166 h 1280"/>
                <a:gd name="T40" fmla="*/ 530 w 898"/>
                <a:gd name="T41" fmla="*/ 67 h 1280"/>
                <a:gd name="T42" fmla="*/ 565 w 898"/>
                <a:gd name="T43" fmla="*/ 45 h 1280"/>
                <a:gd name="T44" fmla="*/ 541 w 898"/>
                <a:gd name="T45" fmla="*/ 24 h 1280"/>
                <a:gd name="T46" fmla="*/ 435 w 898"/>
                <a:gd name="T47" fmla="*/ 88 h 1280"/>
                <a:gd name="T48" fmla="*/ 358 w 898"/>
                <a:gd name="T49" fmla="*/ 120 h 1280"/>
                <a:gd name="T50" fmla="*/ 324 w 898"/>
                <a:gd name="T51" fmla="*/ 105 h 1280"/>
                <a:gd name="T52" fmla="*/ 263 w 898"/>
                <a:gd name="T53" fmla="*/ 175 h 1280"/>
                <a:gd name="T54" fmla="*/ 157 w 898"/>
                <a:gd name="T55" fmla="*/ 330 h 1280"/>
                <a:gd name="T56" fmla="*/ 83 w 898"/>
                <a:gd name="T57" fmla="*/ 404 h 1280"/>
                <a:gd name="T58" fmla="*/ 118 w 898"/>
                <a:gd name="T59" fmla="*/ 471 h 1280"/>
                <a:gd name="T60" fmla="*/ 132 w 898"/>
                <a:gd name="T61" fmla="*/ 644 h 1280"/>
                <a:gd name="T62" fmla="*/ 48 w 898"/>
                <a:gd name="T63" fmla="*/ 771 h 1280"/>
                <a:gd name="T64" fmla="*/ 0 w 898"/>
                <a:gd name="T65" fmla="*/ 843 h 1280"/>
                <a:gd name="T66" fmla="*/ 18 w 898"/>
                <a:gd name="T67" fmla="*/ 856 h 1280"/>
                <a:gd name="T68" fmla="*/ 37 w 898"/>
                <a:gd name="T69" fmla="*/ 869 h 1280"/>
                <a:gd name="T70" fmla="*/ 57 w 898"/>
                <a:gd name="T71" fmla="*/ 880 h 1280"/>
                <a:gd name="T72" fmla="*/ 73 w 898"/>
                <a:gd name="T73" fmla="*/ 888 h 1280"/>
                <a:gd name="T74" fmla="*/ 88 w 898"/>
                <a:gd name="T75" fmla="*/ 892 h 1280"/>
                <a:gd name="T76" fmla="*/ 167 w 898"/>
                <a:gd name="T77" fmla="*/ 936 h 1280"/>
                <a:gd name="T78" fmla="*/ 253 w 898"/>
                <a:gd name="T79" fmla="*/ 972 h 1280"/>
                <a:gd name="T80" fmla="*/ 265 w 898"/>
                <a:gd name="T81" fmla="*/ 971 h 1280"/>
                <a:gd name="T82" fmla="*/ 295 w 898"/>
                <a:gd name="T83" fmla="*/ 968 h 1280"/>
                <a:gd name="T84" fmla="*/ 321 w 898"/>
                <a:gd name="T85" fmla="*/ 973 h 1280"/>
                <a:gd name="T86" fmla="*/ 406 w 898"/>
                <a:gd name="T87" fmla="*/ 1060 h 1280"/>
                <a:gd name="T88" fmla="*/ 446 w 898"/>
                <a:gd name="T89" fmla="*/ 1138 h 1280"/>
                <a:gd name="T90" fmla="*/ 524 w 898"/>
                <a:gd name="T91" fmla="*/ 1143 h 1280"/>
                <a:gd name="T92" fmla="*/ 611 w 898"/>
                <a:gd name="T93" fmla="*/ 1133 h 1280"/>
                <a:gd name="T94" fmla="*/ 625 w 898"/>
                <a:gd name="T95" fmla="*/ 1134 h 1280"/>
                <a:gd name="T96" fmla="*/ 666 w 898"/>
                <a:gd name="T97" fmla="*/ 1211 h 1280"/>
                <a:gd name="T98" fmla="*/ 663 w 898"/>
                <a:gd name="T99" fmla="*/ 1260 h 1280"/>
                <a:gd name="T100" fmla="*/ 686 w 898"/>
                <a:gd name="T101" fmla="*/ 1278 h 1280"/>
                <a:gd name="T102" fmla="*/ 728 w 898"/>
                <a:gd name="T103" fmla="*/ 1075 h 1280"/>
                <a:gd name="T104" fmla="*/ 707 w 898"/>
                <a:gd name="T105" fmla="*/ 915 h 1280"/>
                <a:gd name="T106" fmla="*/ 742 w 898"/>
                <a:gd name="T107" fmla="*/ 896 h 1280"/>
                <a:gd name="T108" fmla="*/ 696 w 898"/>
                <a:gd name="T109" fmla="*/ 837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1280">
                  <a:moveTo>
                    <a:pt x="757" y="823"/>
                  </a:moveTo>
                  <a:cubicBezTo>
                    <a:pt x="771" y="823"/>
                    <a:pt x="784" y="824"/>
                    <a:pt x="796" y="824"/>
                  </a:cubicBezTo>
                  <a:cubicBezTo>
                    <a:pt x="804" y="824"/>
                    <a:pt x="811" y="824"/>
                    <a:pt x="816" y="824"/>
                  </a:cubicBezTo>
                  <a:cubicBezTo>
                    <a:pt x="836" y="824"/>
                    <a:pt x="873" y="811"/>
                    <a:pt x="889" y="803"/>
                  </a:cubicBezTo>
                  <a:cubicBezTo>
                    <a:pt x="891" y="802"/>
                    <a:pt x="892" y="801"/>
                    <a:pt x="894" y="801"/>
                  </a:cubicBezTo>
                  <a:cubicBezTo>
                    <a:pt x="894" y="800"/>
                    <a:pt x="894" y="800"/>
                    <a:pt x="895" y="800"/>
                  </a:cubicBezTo>
                  <a:cubicBezTo>
                    <a:pt x="895" y="800"/>
                    <a:pt x="896" y="799"/>
                    <a:pt x="897" y="799"/>
                  </a:cubicBezTo>
                  <a:cubicBezTo>
                    <a:pt x="897" y="799"/>
                    <a:pt x="897" y="799"/>
                    <a:pt x="897" y="798"/>
                  </a:cubicBezTo>
                  <a:cubicBezTo>
                    <a:pt x="897" y="798"/>
                    <a:pt x="897" y="797"/>
                    <a:pt x="897" y="796"/>
                  </a:cubicBezTo>
                  <a:cubicBezTo>
                    <a:pt x="897" y="796"/>
                    <a:pt x="897" y="796"/>
                    <a:pt x="897" y="795"/>
                  </a:cubicBezTo>
                  <a:cubicBezTo>
                    <a:pt x="897" y="794"/>
                    <a:pt x="897" y="794"/>
                    <a:pt x="897" y="793"/>
                  </a:cubicBezTo>
                  <a:lnTo>
                    <a:pt x="897" y="792"/>
                  </a:lnTo>
                  <a:cubicBezTo>
                    <a:pt x="897" y="791"/>
                    <a:pt x="897" y="790"/>
                    <a:pt x="897" y="789"/>
                  </a:cubicBezTo>
                  <a:lnTo>
                    <a:pt x="897" y="788"/>
                  </a:lnTo>
                  <a:cubicBezTo>
                    <a:pt x="897" y="787"/>
                    <a:pt x="897" y="786"/>
                    <a:pt x="897" y="785"/>
                  </a:cubicBezTo>
                  <a:cubicBezTo>
                    <a:pt x="896" y="785"/>
                    <a:pt x="896" y="784"/>
                    <a:pt x="896" y="783"/>
                  </a:cubicBezTo>
                  <a:cubicBezTo>
                    <a:pt x="896" y="782"/>
                    <a:pt x="896" y="782"/>
                    <a:pt x="895" y="781"/>
                  </a:cubicBezTo>
                  <a:cubicBezTo>
                    <a:pt x="895" y="780"/>
                    <a:pt x="894" y="779"/>
                    <a:pt x="894" y="779"/>
                  </a:cubicBezTo>
                  <a:cubicBezTo>
                    <a:pt x="894" y="778"/>
                    <a:pt x="893" y="777"/>
                    <a:pt x="893" y="777"/>
                  </a:cubicBezTo>
                  <a:cubicBezTo>
                    <a:pt x="892" y="776"/>
                    <a:pt x="891" y="775"/>
                    <a:pt x="890" y="774"/>
                  </a:cubicBezTo>
                  <a:cubicBezTo>
                    <a:pt x="890" y="773"/>
                    <a:pt x="890" y="773"/>
                    <a:pt x="889" y="772"/>
                  </a:cubicBezTo>
                  <a:cubicBezTo>
                    <a:pt x="888" y="771"/>
                    <a:pt x="886" y="769"/>
                    <a:pt x="885" y="768"/>
                  </a:cubicBezTo>
                  <a:cubicBezTo>
                    <a:pt x="876" y="761"/>
                    <a:pt x="871" y="753"/>
                    <a:pt x="870" y="743"/>
                  </a:cubicBezTo>
                  <a:cubicBezTo>
                    <a:pt x="868" y="727"/>
                    <a:pt x="878" y="712"/>
                    <a:pt x="887" y="702"/>
                  </a:cubicBezTo>
                  <a:cubicBezTo>
                    <a:pt x="895" y="692"/>
                    <a:pt x="888" y="683"/>
                    <a:pt x="869" y="663"/>
                  </a:cubicBezTo>
                  <a:cubicBezTo>
                    <a:pt x="865" y="659"/>
                    <a:pt x="861" y="655"/>
                    <a:pt x="857" y="651"/>
                  </a:cubicBezTo>
                  <a:cubicBezTo>
                    <a:pt x="834" y="626"/>
                    <a:pt x="852" y="542"/>
                    <a:pt x="875" y="504"/>
                  </a:cubicBezTo>
                  <a:cubicBezTo>
                    <a:pt x="876" y="502"/>
                    <a:pt x="878" y="498"/>
                    <a:pt x="878" y="495"/>
                  </a:cubicBezTo>
                  <a:cubicBezTo>
                    <a:pt x="878" y="494"/>
                    <a:pt x="878" y="493"/>
                    <a:pt x="878" y="492"/>
                  </a:cubicBezTo>
                  <a:cubicBezTo>
                    <a:pt x="877" y="491"/>
                    <a:pt x="873" y="487"/>
                    <a:pt x="861" y="486"/>
                  </a:cubicBezTo>
                  <a:cubicBezTo>
                    <a:pt x="859" y="486"/>
                    <a:pt x="857" y="485"/>
                    <a:pt x="855" y="485"/>
                  </a:cubicBezTo>
                  <a:cubicBezTo>
                    <a:pt x="853" y="485"/>
                    <a:pt x="850" y="485"/>
                    <a:pt x="847" y="485"/>
                  </a:cubicBezTo>
                  <a:cubicBezTo>
                    <a:pt x="829" y="485"/>
                    <a:pt x="807" y="488"/>
                    <a:pt x="791" y="490"/>
                  </a:cubicBezTo>
                  <a:cubicBezTo>
                    <a:pt x="747" y="495"/>
                    <a:pt x="708" y="478"/>
                    <a:pt x="679" y="441"/>
                  </a:cubicBezTo>
                  <a:cubicBezTo>
                    <a:pt x="669" y="429"/>
                    <a:pt x="658" y="423"/>
                    <a:pt x="641" y="423"/>
                  </a:cubicBezTo>
                  <a:cubicBezTo>
                    <a:pt x="631" y="423"/>
                    <a:pt x="619" y="425"/>
                    <a:pt x="607" y="427"/>
                  </a:cubicBezTo>
                  <a:cubicBezTo>
                    <a:pt x="591" y="429"/>
                    <a:pt x="574" y="431"/>
                    <a:pt x="553" y="432"/>
                  </a:cubicBezTo>
                  <a:lnTo>
                    <a:pt x="551" y="432"/>
                  </a:lnTo>
                  <a:cubicBezTo>
                    <a:pt x="533" y="432"/>
                    <a:pt x="519" y="426"/>
                    <a:pt x="510" y="416"/>
                  </a:cubicBezTo>
                  <a:cubicBezTo>
                    <a:pt x="492" y="395"/>
                    <a:pt x="493" y="362"/>
                    <a:pt x="496" y="339"/>
                  </a:cubicBezTo>
                  <a:cubicBezTo>
                    <a:pt x="496" y="336"/>
                    <a:pt x="497" y="333"/>
                    <a:pt x="497" y="330"/>
                  </a:cubicBezTo>
                  <a:lnTo>
                    <a:pt x="498" y="324"/>
                  </a:lnTo>
                  <a:cubicBezTo>
                    <a:pt x="499" y="312"/>
                    <a:pt x="490" y="305"/>
                    <a:pt x="481" y="298"/>
                  </a:cubicBezTo>
                  <a:cubicBezTo>
                    <a:pt x="473" y="292"/>
                    <a:pt x="464" y="286"/>
                    <a:pt x="464" y="275"/>
                  </a:cubicBezTo>
                  <a:cubicBezTo>
                    <a:pt x="464" y="269"/>
                    <a:pt x="463" y="263"/>
                    <a:pt x="445" y="263"/>
                  </a:cubicBezTo>
                  <a:cubicBezTo>
                    <a:pt x="442" y="263"/>
                    <a:pt x="438" y="264"/>
                    <a:pt x="435" y="264"/>
                  </a:cubicBezTo>
                  <a:cubicBezTo>
                    <a:pt x="434" y="264"/>
                    <a:pt x="433" y="264"/>
                    <a:pt x="432" y="264"/>
                  </a:cubicBezTo>
                  <a:lnTo>
                    <a:pt x="432" y="264"/>
                  </a:lnTo>
                  <a:lnTo>
                    <a:pt x="431" y="264"/>
                  </a:lnTo>
                  <a:cubicBezTo>
                    <a:pt x="430" y="264"/>
                    <a:pt x="429" y="264"/>
                    <a:pt x="429" y="263"/>
                  </a:cubicBezTo>
                  <a:cubicBezTo>
                    <a:pt x="428" y="263"/>
                    <a:pt x="427" y="263"/>
                    <a:pt x="427" y="263"/>
                  </a:cubicBezTo>
                  <a:cubicBezTo>
                    <a:pt x="426" y="262"/>
                    <a:pt x="426" y="262"/>
                    <a:pt x="425" y="262"/>
                  </a:cubicBezTo>
                  <a:lnTo>
                    <a:pt x="424" y="261"/>
                  </a:lnTo>
                  <a:lnTo>
                    <a:pt x="423" y="260"/>
                  </a:lnTo>
                  <a:cubicBezTo>
                    <a:pt x="423" y="260"/>
                    <a:pt x="423" y="259"/>
                    <a:pt x="422" y="259"/>
                  </a:cubicBezTo>
                  <a:lnTo>
                    <a:pt x="422" y="258"/>
                  </a:lnTo>
                  <a:cubicBezTo>
                    <a:pt x="419" y="252"/>
                    <a:pt x="423" y="244"/>
                    <a:pt x="431" y="232"/>
                  </a:cubicBezTo>
                  <a:cubicBezTo>
                    <a:pt x="434" y="228"/>
                    <a:pt x="437" y="224"/>
                    <a:pt x="441" y="219"/>
                  </a:cubicBezTo>
                  <a:cubicBezTo>
                    <a:pt x="450" y="207"/>
                    <a:pt x="450" y="198"/>
                    <a:pt x="451" y="173"/>
                  </a:cubicBezTo>
                  <a:lnTo>
                    <a:pt x="451" y="166"/>
                  </a:lnTo>
                  <a:cubicBezTo>
                    <a:pt x="452" y="144"/>
                    <a:pt x="472" y="125"/>
                    <a:pt x="491" y="106"/>
                  </a:cubicBezTo>
                  <a:cubicBezTo>
                    <a:pt x="501" y="97"/>
                    <a:pt x="512" y="87"/>
                    <a:pt x="519" y="76"/>
                  </a:cubicBezTo>
                  <a:cubicBezTo>
                    <a:pt x="522" y="73"/>
                    <a:pt x="526" y="70"/>
                    <a:pt x="530" y="67"/>
                  </a:cubicBezTo>
                  <a:cubicBezTo>
                    <a:pt x="531" y="66"/>
                    <a:pt x="533" y="65"/>
                    <a:pt x="535" y="65"/>
                  </a:cubicBezTo>
                  <a:cubicBezTo>
                    <a:pt x="537" y="63"/>
                    <a:pt x="540" y="62"/>
                    <a:pt x="543" y="60"/>
                  </a:cubicBezTo>
                  <a:cubicBezTo>
                    <a:pt x="547" y="52"/>
                    <a:pt x="554" y="47"/>
                    <a:pt x="565" y="45"/>
                  </a:cubicBezTo>
                  <a:cubicBezTo>
                    <a:pt x="585" y="41"/>
                    <a:pt x="595" y="32"/>
                    <a:pt x="596" y="26"/>
                  </a:cubicBezTo>
                  <a:cubicBezTo>
                    <a:pt x="596" y="20"/>
                    <a:pt x="591" y="14"/>
                    <a:pt x="581" y="8"/>
                  </a:cubicBezTo>
                  <a:cubicBezTo>
                    <a:pt x="567" y="0"/>
                    <a:pt x="555" y="11"/>
                    <a:pt x="541" y="24"/>
                  </a:cubicBezTo>
                  <a:cubicBezTo>
                    <a:pt x="529" y="35"/>
                    <a:pt x="516" y="47"/>
                    <a:pt x="499" y="50"/>
                  </a:cubicBezTo>
                  <a:cubicBezTo>
                    <a:pt x="478" y="52"/>
                    <a:pt x="468" y="61"/>
                    <a:pt x="458" y="71"/>
                  </a:cubicBezTo>
                  <a:cubicBezTo>
                    <a:pt x="451" y="77"/>
                    <a:pt x="444" y="83"/>
                    <a:pt x="435" y="88"/>
                  </a:cubicBezTo>
                  <a:cubicBezTo>
                    <a:pt x="424" y="93"/>
                    <a:pt x="410" y="94"/>
                    <a:pt x="398" y="96"/>
                  </a:cubicBezTo>
                  <a:cubicBezTo>
                    <a:pt x="380" y="97"/>
                    <a:pt x="369" y="99"/>
                    <a:pt x="369" y="105"/>
                  </a:cubicBezTo>
                  <a:cubicBezTo>
                    <a:pt x="368" y="115"/>
                    <a:pt x="364" y="120"/>
                    <a:pt x="358" y="120"/>
                  </a:cubicBezTo>
                  <a:cubicBezTo>
                    <a:pt x="353" y="120"/>
                    <a:pt x="349" y="117"/>
                    <a:pt x="343" y="114"/>
                  </a:cubicBezTo>
                  <a:cubicBezTo>
                    <a:pt x="338" y="111"/>
                    <a:pt x="332" y="107"/>
                    <a:pt x="326" y="105"/>
                  </a:cubicBezTo>
                  <a:cubicBezTo>
                    <a:pt x="325" y="105"/>
                    <a:pt x="325" y="105"/>
                    <a:pt x="324" y="105"/>
                  </a:cubicBezTo>
                  <a:cubicBezTo>
                    <a:pt x="314" y="105"/>
                    <a:pt x="294" y="117"/>
                    <a:pt x="280" y="133"/>
                  </a:cubicBezTo>
                  <a:cubicBezTo>
                    <a:pt x="268" y="145"/>
                    <a:pt x="262" y="157"/>
                    <a:pt x="262" y="165"/>
                  </a:cubicBezTo>
                  <a:cubicBezTo>
                    <a:pt x="262" y="168"/>
                    <a:pt x="263" y="172"/>
                    <a:pt x="263" y="175"/>
                  </a:cubicBezTo>
                  <a:cubicBezTo>
                    <a:pt x="265" y="196"/>
                    <a:pt x="268" y="221"/>
                    <a:pt x="232" y="243"/>
                  </a:cubicBezTo>
                  <a:cubicBezTo>
                    <a:pt x="206" y="260"/>
                    <a:pt x="188" y="287"/>
                    <a:pt x="173" y="308"/>
                  </a:cubicBezTo>
                  <a:cubicBezTo>
                    <a:pt x="167" y="317"/>
                    <a:pt x="162" y="324"/>
                    <a:pt x="157" y="330"/>
                  </a:cubicBezTo>
                  <a:cubicBezTo>
                    <a:pt x="153" y="336"/>
                    <a:pt x="147" y="338"/>
                    <a:pt x="141" y="338"/>
                  </a:cubicBezTo>
                  <a:cubicBezTo>
                    <a:pt x="138" y="348"/>
                    <a:pt x="134" y="355"/>
                    <a:pt x="129" y="359"/>
                  </a:cubicBezTo>
                  <a:cubicBezTo>
                    <a:pt x="120" y="365"/>
                    <a:pt x="97" y="389"/>
                    <a:pt x="83" y="404"/>
                  </a:cubicBezTo>
                  <a:lnTo>
                    <a:pt x="85" y="406"/>
                  </a:lnTo>
                  <a:cubicBezTo>
                    <a:pt x="92" y="413"/>
                    <a:pt x="98" y="419"/>
                    <a:pt x="103" y="424"/>
                  </a:cubicBezTo>
                  <a:cubicBezTo>
                    <a:pt x="120" y="442"/>
                    <a:pt x="119" y="459"/>
                    <a:pt x="118" y="471"/>
                  </a:cubicBezTo>
                  <a:cubicBezTo>
                    <a:pt x="118" y="476"/>
                    <a:pt x="118" y="481"/>
                    <a:pt x="119" y="484"/>
                  </a:cubicBezTo>
                  <a:cubicBezTo>
                    <a:pt x="131" y="508"/>
                    <a:pt x="131" y="526"/>
                    <a:pt x="117" y="534"/>
                  </a:cubicBezTo>
                  <a:cubicBezTo>
                    <a:pt x="109" y="543"/>
                    <a:pt x="118" y="628"/>
                    <a:pt x="132" y="644"/>
                  </a:cubicBezTo>
                  <a:cubicBezTo>
                    <a:pt x="147" y="660"/>
                    <a:pt x="138" y="676"/>
                    <a:pt x="126" y="697"/>
                  </a:cubicBezTo>
                  <a:cubicBezTo>
                    <a:pt x="123" y="703"/>
                    <a:pt x="120" y="709"/>
                    <a:pt x="116" y="716"/>
                  </a:cubicBezTo>
                  <a:cubicBezTo>
                    <a:pt x="100" y="749"/>
                    <a:pt x="83" y="769"/>
                    <a:pt x="48" y="771"/>
                  </a:cubicBezTo>
                  <a:cubicBezTo>
                    <a:pt x="34" y="771"/>
                    <a:pt x="29" y="785"/>
                    <a:pt x="23" y="801"/>
                  </a:cubicBezTo>
                  <a:cubicBezTo>
                    <a:pt x="20" y="811"/>
                    <a:pt x="17" y="820"/>
                    <a:pt x="9" y="820"/>
                  </a:cubicBezTo>
                  <a:cubicBezTo>
                    <a:pt x="7" y="820"/>
                    <a:pt x="2" y="829"/>
                    <a:pt x="0" y="843"/>
                  </a:cubicBezTo>
                  <a:cubicBezTo>
                    <a:pt x="2" y="844"/>
                    <a:pt x="4" y="846"/>
                    <a:pt x="6" y="847"/>
                  </a:cubicBezTo>
                  <a:cubicBezTo>
                    <a:pt x="7" y="848"/>
                    <a:pt x="9" y="850"/>
                    <a:pt x="11" y="851"/>
                  </a:cubicBezTo>
                  <a:cubicBezTo>
                    <a:pt x="13" y="853"/>
                    <a:pt x="15" y="854"/>
                    <a:pt x="18" y="856"/>
                  </a:cubicBezTo>
                  <a:cubicBezTo>
                    <a:pt x="20" y="858"/>
                    <a:pt x="22" y="859"/>
                    <a:pt x="24" y="860"/>
                  </a:cubicBezTo>
                  <a:cubicBezTo>
                    <a:pt x="26" y="862"/>
                    <a:pt x="28" y="863"/>
                    <a:pt x="31" y="865"/>
                  </a:cubicBezTo>
                  <a:cubicBezTo>
                    <a:pt x="33" y="866"/>
                    <a:pt x="35" y="867"/>
                    <a:pt x="37" y="869"/>
                  </a:cubicBezTo>
                  <a:cubicBezTo>
                    <a:pt x="39" y="870"/>
                    <a:pt x="42" y="871"/>
                    <a:pt x="44" y="873"/>
                  </a:cubicBezTo>
                  <a:cubicBezTo>
                    <a:pt x="46" y="874"/>
                    <a:pt x="48" y="875"/>
                    <a:pt x="50" y="876"/>
                  </a:cubicBezTo>
                  <a:cubicBezTo>
                    <a:pt x="52" y="878"/>
                    <a:pt x="55" y="879"/>
                    <a:pt x="57" y="880"/>
                  </a:cubicBezTo>
                  <a:cubicBezTo>
                    <a:pt x="59" y="881"/>
                    <a:pt x="61" y="882"/>
                    <a:pt x="62" y="883"/>
                  </a:cubicBezTo>
                  <a:cubicBezTo>
                    <a:pt x="65" y="884"/>
                    <a:pt x="67" y="885"/>
                    <a:pt x="69" y="886"/>
                  </a:cubicBezTo>
                  <a:cubicBezTo>
                    <a:pt x="70" y="886"/>
                    <a:pt x="72" y="887"/>
                    <a:pt x="73" y="888"/>
                  </a:cubicBezTo>
                  <a:cubicBezTo>
                    <a:pt x="75" y="889"/>
                    <a:pt x="77" y="889"/>
                    <a:pt x="79" y="890"/>
                  </a:cubicBezTo>
                  <a:cubicBezTo>
                    <a:pt x="80" y="890"/>
                    <a:pt x="81" y="891"/>
                    <a:pt x="82" y="891"/>
                  </a:cubicBezTo>
                  <a:cubicBezTo>
                    <a:pt x="85" y="892"/>
                    <a:pt x="87" y="892"/>
                    <a:pt x="88" y="892"/>
                  </a:cubicBezTo>
                  <a:cubicBezTo>
                    <a:pt x="100" y="892"/>
                    <a:pt x="108" y="901"/>
                    <a:pt x="117" y="910"/>
                  </a:cubicBezTo>
                  <a:cubicBezTo>
                    <a:pt x="124" y="917"/>
                    <a:pt x="130" y="924"/>
                    <a:pt x="139" y="928"/>
                  </a:cubicBezTo>
                  <a:cubicBezTo>
                    <a:pt x="147" y="933"/>
                    <a:pt x="157" y="936"/>
                    <a:pt x="167" y="936"/>
                  </a:cubicBezTo>
                  <a:cubicBezTo>
                    <a:pt x="179" y="936"/>
                    <a:pt x="187" y="933"/>
                    <a:pt x="189" y="930"/>
                  </a:cubicBezTo>
                  <a:cubicBezTo>
                    <a:pt x="192" y="927"/>
                    <a:pt x="195" y="926"/>
                    <a:pt x="198" y="926"/>
                  </a:cubicBezTo>
                  <a:cubicBezTo>
                    <a:pt x="210" y="926"/>
                    <a:pt x="225" y="941"/>
                    <a:pt x="253" y="972"/>
                  </a:cubicBezTo>
                  <a:lnTo>
                    <a:pt x="254" y="973"/>
                  </a:lnTo>
                  <a:lnTo>
                    <a:pt x="254" y="973"/>
                  </a:lnTo>
                  <a:cubicBezTo>
                    <a:pt x="258" y="973"/>
                    <a:pt x="262" y="972"/>
                    <a:pt x="265" y="971"/>
                  </a:cubicBezTo>
                  <a:cubicBezTo>
                    <a:pt x="269" y="971"/>
                    <a:pt x="273" y="970"/>
                    <a:pt x="276" y="969"/>
                  </a:cubicBezTo>
                  <a:cubicBezTo>
                    <a:pt x="280" y="969"/>
                    <a:pt x="284" y="969"/>
                    <a:pt x="287" y="968"/>
                  </a:cubicBezTo>
                  <a:cubicBezTo>
                    <a:pt x="290" y="968"/>
                    <a:pt x="293" y="968"/>
                    <a:pt x="295" y="968"/>
                  </a:cubicBezTo>
                  <a:cubicBezTo>
                    <a:pt x="299" y="968"/>
                    <a:pt x="302" y="968"/>
                    <a:pt x="305" y="968"/>
                  </a:cubicBezTo>
                  <a:cubicBezTo>
                    <a:pt x="307" y="969"/>
                    <a:pt x="309" y="969"/>
                    <a:pt x="310" y="969"/>
                  </a:cubicBezTo>
                  <a:cubicBezTo>
                    <a:pt x="315" y="970"/>
                    <a:pt x="318" y="971"/>
                    <a:pt x="321" y="973"/>
                  </a:cubicBezTo>
                  <a:cubicBezTo>
                    <a:pt x="332" y="980"/>
                    <a:pt x="337" y="993"/>
                    <a:pt x="341" y="1006"/>
                  </a:cubicBezTo>
                  <a:cubicBezTo>
                    <a:pt x="347" y="1024"/>
                    <a:pt x="352" y="1035"/>
                    <a:pt x="363" y="1036"/>
                  </a:cubicBezTo>
                  <a:cubicBezTo>
                    <a:pt x="380" y="1037"/>
                    <a:pt x="395" y="1046"/>
                    <a:pt x="406" y="1060"/>
                  </a:cubicBezTo>
                  <a:cubicBezTo>
                    <a:pt x="414" y="1070"/>
                    <a:pt x="418" y="1082"/>
                    <a:pt x="417" y="1090"/>
                  </a:cubicBezTo>
                  <a:cubicBezTo>
                    <a:pt x="416" y="1094"/>
                    <a:pt x="420" y="1098"/>
                    <a:pt x="427" y="1104"/>
                  </a:cubicBezTo>
                  <a:cubicBezTo>
                    <a:pt x="436" y="1112"/>
                    <a:pt x="448" y="1122"/>
                    <a:pt x="446" y="1138"/>
                  </a:cubicBezTo>
                  <a:cubicBezTo>
                    <a:pt x="446" y="1139"/>
                    <a:pt x="446" y="1140"/>
                    <a:pt x="447" y="1141"/>
                  </a:cubicBezTo>
                  <a:cubicBezTo>
                    <a:pt x="450" y="1144"/>
                    <a:pt x="462" y="1149"/>
                    <a:pt x="484" y="1149"/>
                  </a:cubicBezTo>
                  <a:cubicBezTo>
                    <a:pt x="506" y="1149"/>
                    <a:pt x="521" y="1145"/>
                    <a:pt x="524" y="1143"/>
                  </a:cubicBezTo>
                  <a:cubicBezTo>
                    <a:pt x="538" y="1133"/>
                    <a:pt x="562" y="1129"/>
                    <a:pt x="576" y="1137"/>
                  </a:cubicBezTo>
                  <a:cubicBezTo>
                    <a:pt x="580" y="1140"/>
                    <a:pt x="590" y="1138"/>
                    <a:pt x="598" y="1136"/>
                  </a:cubicBezTo>
                  <a:cubicBezTo>
                    <a:pt x="603" y="1135"/>
                    <a:pt x="607" y="1134"/>
                    <a:pt x="611" y="1133"/>
                  </a:cubicBezTo>
                  <a:cubicBezTo>
                    <a:pt x="612" y="1133"/>
                    <a:pt x="613" y="1133"/>
                    <a:pt x="614" y="1133"/>
                  </a:cubicBezTo>
                  <a:cubicBezTo>
                    <a:pt x="615" y="1133"/>
                    <a:pt x="617" y="1133"/>
                    <a:pt x="618" y="1133"/>
                  </a:cubicBezTo>
                  <a:cubicBezTo>
                    <a:pt x="621" y="1133"/>
                    <a:pt x="623" y="1133"/>
                    <a:pt x="625" y="1134"/>
                  </a:cubicBezTo>
                  <a:cubicBezTo>
                    <a:pt x="649" y="1144"/>
                    <a:pt x="680" y="1158"/>
                    <a:pt x="685" y="1174"/>
                  </a:cubicBezTo>
                  <a:cubicBezTo>
                    <a:pt x="687" y="1179"/>
                    <a:pt x="687" y="1184"/>
                    <a:pt x="684" y="1188"/>
                  </a:cubicBezTo>
                  <a:cubicBezTo>
                    <a:pt x="680" y="1195"/>
                    <a:pt x="673" y="1202"/>
                    <a:pt x="666" y="1211"/>
                  </a:cubicBezTo>
                  <a:cubicBezTo>
                    <a:pt x="657" y="1221"/>
                    <a:pt x="645" y="1235"/>
                    <a:pt x="644" y="1243"/>
                  </a:cubicBezTo>
                  <a:cubicBezTo>
                    <a:pt x="644" y="1244"/>
                    <a:pt x="644" y="1245"/>
                    <a:pt x="644" y="1246"/>
                  </a:cubicBezTo>
                  <a:cubicBezTo>
                    <a:pt x="647" y="1251"/>
                    <a:pt x="655" y="1256"/>
                    <a:pt x="663" y="1260"/>
                  </a:cubicBezTo>
                  <a:cubicBezTo>
                    <a:pt x="667" y="1263"/>
                    <a:pt x="671" y="1265"/>
                    <a:pt x="674" y="1268"/>
                  </a:cubicBezTo>
                  <a:cubicBezTo>
                    <a:pt x="675" y="1268"/>
                    <a:pt x="676" y="1268"/>
                    <a:pt x="676" y="1269"/>
                  </a:cubicBezTo>
                  <a:cubicBezTo>
                    <a:pt x="680" y="1272"/>
                    <a:pt x="683" y="1275"/>
                    <a:pt x="686" y="1278"/>
                  </a:cubicBezTo>
                  <a:cubicBezTo>
                    <a:pt x="686" y="1278"/>
                    <a:pt x="687" y="1278"/>
                    <a:pt x="687" y="1279"/>
                  </a:cubicBezTo>
                  <a:cubicBezTo>
                    <a:pt x="700" y="1275"/>
                    <a:pt x="712" y="1211"/>
                    <a:pt x="712" y="1181"/>
                  </a:cubicBezTo>
                  <a:cubicBezTo>
                    <a:pt x="712" y="1159"/>
                    <a:pt x="721" y="1099"/>
                    <a:pt x="728" y="1075"/>
                  </a:cubicBezTo>
                  <a:cubicBezTo>
                    <a:pt x="734" y="1054"/>
                    <a:pt x="721" y="1037"/>
                    <a:pt x="706" y="1016"/>
                  </a:cubicBezTo>
                  <a:cubicBezTo>
                    <a:pt x="693" y="997"/>
                    <a:pt x="678" y="977"/>
                    <a:pt x="678" y="953"/>
                  </a:cubicBezTo>
                  <a:cubicBezTo>
                    <a:pt x="678" y="920"/>
                    <a:pt x="690" y="917"/>
                    <a:pt x="707" y="915"/>
                  </a:cubicBezTo>
                  <a:cubicBezTo>
                    <a:pt x="715" y="914"/>
                    <a:pt x="724" y="914"/>
                    <a:pt x="733" y="907"/>
                  </a:cubicBezTo>
                  <a:cubicBezTo>
                    <a:pt x="740" y="902"/>
                    <a:pt x="742" y="898"/>
                    <a:pt x="742" y="897"/>
                  </a:cubicBezTo>
                  <a:cubicBezTo>
                    <a:pt x="742" y="896"/>
                    <a:pt x="742" y="896"/>
                    <a:pt x="742" y="896"/>
                  </a:cubicBezTo>
                  <a:cubicBezTo>
                    <a:pt x="741" y="895"/>
                    <a:pt x="737" y="890"/>
                    <a:pt x="720" y="886"/>
                  </a:cubicBezTo>
                  <a:cubicBezTo>
                    <a:pt x="713" y="885"/>
                    <a:pt x="706" y="879"/>
                    <a:pt x="701" y="871"/>
                  </a:cubicBezTo>
                  <a:cubicBezTo>
                    <a:pt x="695" y="860"/>
                    <a:pt x="693" y="846"/>
                    <a:pt x="696" y="837"/>
                  </a:cubicBezTo>
                  <a:cubicBezTo>
                    <a:pt x="698" y="829"/>
                    <a:pt x="710" y="823"/>
                    <a:pt x="757" y="8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5" name="Freeform 167">
              <a:extLst>
                <a:ext uri="{FF2B5EF4-FFF2-40B4-BE49-F238E27FC236}">
                  <a16:creationId xmlns:a16="http://schemas.microsoft.com/office/drawing/2014/main" id="{FE298BF4-3C3B-417C-8642-337C9AB59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2168" y="4221936"/>
              <a:ext cx="1879" cy="1879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3 h 4"/>
                <a:gd name="T4" fmla="*/ 0 w 1"/>
                <a:gd name="T5" fmla="*/ 3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6" name="Freeform 168">
              <a:extLst>
                <a:ext uri="{FF2B5EF4-FFF2-40B4-BE49-F238E27FC236}">
                  <a16:creationId xmlns:a16="http://schemas.microsoft.com/office/drawing/2014/main" id="{8C09DDB3-DF8A-42C6-9C2F-5D53FA84D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4088" y="4597734"/>
              <a:ext cx="390838" cy="437805"/>
            </a:xfrm>
            <a:custGeom>
              <a:avLst/>
              <a:gdLst>
                <a:gd name="T0" fmla="*/ 316 w 919"/>
                <a:gd name="T1" fmla="*/ 0 h 1029"/>
                <a:gd name="T2" fmla="*/ 256 w 919"/>
                <a:gd name="T3" fmla="*/ 7 h 1029"/>
                <a:gd name="T4" fmla="*/ 169 w 919"/>
                <a:gd name="T5" fmla="*/ 47 h 1029"/>
                <a:gd name="T6" fmla="*/ 105 w 919"/>
                <a:gd name="T7" fmla="*/ 80 h 1029"/>
                <a:gd name="T8" fmla="*/ 19 w 919"/>
                <a:gd name="T9" fmla="*/ 93 h 1029"/>
                <a:gd name="T10" fmla="*/ 23 w 919"/>
                <a:gd name="T11" fmla="*/ 101 h 1029"/>
                <a:gd name="T12" fmla="*/ 30 w 919"/>
                <a:gd name="T13" fmla="*/ 116 h 1029"/>
                <a:gd name="T14" fmla="*/ 38 w 919"/>
                <a:gd name="T15" fmla="*/ 131 h 1029"/>
                <a:gd name="T16" fmla="*/ 68 w 919"/>
                <a:gd name="T17" fmla="*/ 191 h 1029"/>
                <a:gd name="T18" fmla="*/ 46 w 919"/>
                <a:gd name="T19" fmla="*/ 238 h 1029"/>
                <a:gd name="T20" fmla="*/ 54 w 919"/>
                <a:gd name="T21" fmla="*/ 341 h 1029"/>
                <a:gd name="T22" fmla="*/ 34 w 919"/>
                <a:gd name="T23" fmla="*/ 400 h 1029"/>
                <a:gd name="T24" fmla="*/ 18 w 919"/>
                <a:gd name="T25" fmla="*/ 470 h 1029"/>
                <a:gd name="T26" fmla="*/ 48 w 919"/>
                <a:gd name="T27" fmla="*/ 506 h 1029"/>
                <a:gd name="T28" fmla="*/ 2 w 919"/>
                <a:gd name="T29" fmla="*/ 575 h 1029"/>
                <a:gd name="T30" fmla="*/ 0 w 919"/>
                <a:gd name="T31" fmla="*/ 580 h 1029"/>
                <a:gd name="T32" fmla="*/ 0 w 919"/>
                <a:gd name="T33" fmla="*/ 587 h 1029"/>
                <a:gd name="T34" fmla="*/ 0 w 919"/>
                <a:gd name="T35" fmla="*/ 595 h 1029"/>
                <a:gd name="T36" fmla="*/ 30 w 919"/>
                <a:gd name="T37" fmla="*/ 630 h 1029"/>
                <a:gd name="T38" fmla="*/ 42 w 919"/>
                <a:gd name="T39" fmla="*/ 675 h 1029"/>
                <a:gd name="T40" fmla="*/ 72 w 919"/>
                <a:gd name="T41" fmla="*/ 734 h 1029"/>
                <a:gd name="T42" fmla="*/ 80 w 919"/>
                <a:gd name="T43" fmla="*/ 764 h 1029"/>
                <a:gd name="T44" fmla="*/ 63 w 919"/>
                <a:gd name="T45" fmla="*/ 818 h 1029"/>
                <a:gd name="T46" fmla="*/ 89 w 919"/>
                <a:gd name="T47" fmla="*/ 871 h 1029"/>
                <a:gd name="T48" fmla="*/ 118 w 919"/>
                <a:gd name="T49" fmla="*/ 942 h 1029"/>
                <a:gd name="T50" fmla="*/ 135 w 919"/>
                <a:gd name="T51" fmla="*/ 1003 h 1029"/>
                <a:gd name="T52" fmla="*/ 138 w 919"/>
                <a:gd name="T53" fmla="*/ 1028 h 1029"/>
                <a:gd name="T54" fmla="*/ 232 w 919"/>
                <a:gd name="T55" fmla="*/ 965 h 1029"/>
                <a:gd name="T56" fmla="*/ 281 w 919"/>
                <a:gd name="T57" fmla="*/ 951 h 1029"/>
                <a:gd name="T58" fmla="*/ 304 w 919"/>
                <a:gd name="T59" fmla="*/ 961 h 1029"/>
                <a:gd name="T60" fmla="*/ 397 w 919"/>
                <a:gd name="T61" fmla="*/ 1000 h 1029"/>
                <a:gd name="T62" fmla="*/ 401 w 919"/>
                <a:gd name="T63" fmla="*/ 1006 h 1029"/>
                <a:gd name="T64" fmla="*/ 420 w 919"/>
                <a:gd name="T65" fmla="*/ 975 h 1029"/>
                <a:gd name="T66" fmla="*/ 459 w 919"/>
                <a:gd name="T67" fmla="*/ 947 h 1029"/>
                <a:gd name="T68" fmla="*/ 531 w 919"/>
                <a:gd name="T69" fmla="*/ 953 h 1029"/>
                <a:gd name="T70" fmla="*/ 555 w 919"/>
                <a:gd name="T71" fmla="*/ 851 h 1029"/>
                <a:gd name="T72" fmla="*/ 616 w 919"/>
                <a:gd name="T73" fmla="*/ 763 h 1029"/>
                <a:gd name="T74" fmla="*/ 709 w 919"/>
                <a:gd name="T75" fmla="*/ 747 h 1029"/>
                <a:gd name="T76" fmla="*/ 800 w 919"/>
                <a:gd name="T77" fmla="*/ 737 h 1029"/>
                <a:gd name="T78" fmla="*/ 872 w 919"/>
                <a:gd name="T79" fmla="*/ 769 h 1029"/>
                <a:gd name="T80" fmla="*/ 902 w 919"/>
                <a:gd name="T81" fmla="*/ 720 h 1029"/>
                <a:gd name="T82" fmla="*/ 912 w 919"/>
                <a:gd name="T83" fmla="*/ 621 h 1029"/>
                <a:gd name="T84" fmla="*/ 866 w 919"/>
                <a:gd name="T85" fmla="*/ 545 h 1029"/>
                <a:gd name="T86" fmla="*/ 809 w 919"/>
                <a:gd name="T87" fmla="*/ 512 h 1029"/>
                <a:gd name="T88" fmla="*/ 720 w 919"/>
                <a:gd name="T89" fmla="*/ 469 h 1029"/>
                <a:gd name="T90" fmla="*/ 714 w 919"/>
                <a:gd name="T91" fmla="*/ 400 h 1029"/>
                <a:gd name="T92" fmla="*/ 714 w 919"/>
                <a:gd name="T93" fmla="*/ 386 h 1029"/>
                <a:gd name="T94" fmla="*/ 699 w 919"/>
                <a:gd name="T95" fmla="*/ 345 h 1029"/>
                <a:gd name="T96" fmla="*/ 672 w 919"/>
                <a:gd name="T97" fmla="*/ 299 h 1029"/>
                <a:gd name="T98" fmla="*/ 637 w 919"/>
                <a:gd name="T99" fmla="*/ 295 h 1029"/>
                <a:gd name="T100" fmla="*/ 600 w 919"/>
                <a:gd name="T101" fmla="*/ 293 h 1029"/>
                <a:gd name="T102" fmla="*/ 529 w 919"/>
                <a:gd name="T103" fmla="*/ 253 h 1029"/>
                <a:gd name="T104" fmla="*/ 509 w 919"/>
                <a:gd name="T105" fmla="*/ 235 h 1029"/>
                <a:gd name="T106" fmla="*/ 473 w 919"/>
                <a:gd name="T107" fmla="*/ 219 h 1029"/>
                <a:gd name="T108" fmla="*/ 349 w 919"/>
                <a:gd name="T109" fmla="*/ 158 h 1029"/>
                <a:gd name="T110" fmla="*/ 323 w 919"/>
                <a:gd name="T111" fmla="*/ 1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9" h="1029">
                  <a:moveTo>
                    <a:pt x="323" y="1"/>
                  </a:moveTo>
                  <a:cubicBezTo>
                    <a:pt x="323" y="1"/>
                    <a:pt x="322" y="0"/>
                    <a:pt x="316" y="0"/>
                  </a:cubicBezTo>
                  <a:cubicBezTo>
                    <a:pt x="309" y="0"/>
                    <a:pt x="299" y="2"/>
                    <a:pt x="289" y="3"/>
                  </a:cubicBezTo>
                  <a:cubicBezTo>
                    <a:pt x="278" y="5"/>
                    <a:pt x="266" y="7"/>
                    <a:pt x="256" y="7"/>
                  </a:cubicBezTo>
                  <a:cubicBezTo>
                    <a:pt x="235" y="7"/>
                    <a:pt x="212" y="21"/>
                    <a:pt x="188" y="35"/>
                  </a:cubicBezTo>
                  <a:cubicBezTo>
                    <a:pt x="182" y="39"/>
                    <a:pt x="175" y="43"/>
                    <a:pt x="169" y="47"/>
                  </a:cubicBezTo>
                  <a:cubicBezTo>
                    <a:pt x="155" y="55"/>
                    <a:pt x="143" y="59"/>
                    <a:pt x="134" y="63"/>
                  </a:cubicBezTo>
                  <a:cubicBezTo>
                    <a:pt x="122" y="68"/>
                    <a:pt x="113" y="72"/>
                    <a:pt x="105" y="80"/>
                  </a:cubicBezTo>
                  <a:cubicBezTo>
                    <a:pt x="86" y="99"/>
                    <a:pt x="57" y="106"/>
                    <a:pt x="33" y="97"/>
                  </a:cubicBezTo>
                  <a:cubicBezTo>
                    <a:pt x="29" y="96"/>
                    <a:pt x="25" y="94"/>
                    <a:pt x="19" y="93"/>
                  </a:cubicBezTo>
                  <a:cubicBezTo>
                    <a:pt x="20" y="94"/>
                    <a:pt x="20" y="95"/>
                    <a:pt x="20" y="96"/>
                  </a:cubicBezTo>
                  <a:cubicBezTo>
                    <a:pt x="21" y="98"/>
                    <a:pt x="22" y="99"/>
                    <a:pt x="23" y="101"/>
                  </a:cubicBezTo>
                  <a:cubicBezTo>
                    <a:pt x="24" y="104"/>
                    <a:pt x="26" y="107"/>
                    <a:pt x="27" y="110"/>
                  </a:cubicBezTo>
                  <a:cubicBezTo>
                    <a:pt x="28" y="112"/>
                    <a:pt x="29" y="114"/>
                    <a:pt x="30" y="116"/>
                  </a:cubicBezTo>
                  <a:cubicBezTo>
                    <a:pt x="32" y="119"/>
                    <a:pt x="34" y="123"/>
                    <a:pt x="36" y="127"/>
                  </a:cubicBezTo>
                  <a:cubicBezTo>
                    <a:pt x="36" y="128"/>
                    <a:pt x="37" y="129"/>
                    <a:pt x="38" y="131"/>
                  </a:cubicBezTo>
                  <a:cubicBezTo>
                    <a:pt x="40" y="136"/>
                    <a:pt x="43" y="141"/>
                    <a:pt x="45" y="145"/>
                  </a:cubicBezTo>
                  <a:cubicBezTo>
                    <a:pt x="55" y="165"/>
                    <a:pt x="64" y="181"/>
                    <a:pt x="68" y="191"/>
                  </a:cubicBezTo>
                  <a:cubicBezTo>
                    <a:pt x="76" y="214"/>
                    <a:pt x="62" y="225"/>
                    <a:pt x="52" y="233"/>
                  </a:cubicBezTo>
                  <a:cubicBezTo>
                    <a:pt x="50" y="234"/>
                    <a:pt x="48" y="236"/>
                    <a:pt x="46" y="238"/>
                  </a:cubicBezTo>
                  <a:cubicBezTo>
                    <a:pt x="43" y="243"/>
                    <a:pt x="45" y="274"/>
                    <a:pt x="53" y="329"/>
                  </a:cubicBezTo>
                  <a:cubicBezTo>
                    <a:pt x="54" y="334"/>
                    <a:pt x="54" y="338"/>
                    <a:pt x="54" y="341"/>
                  </a:cubicBezTo>
                  <a:cubicBezTo>
                    <a:pt x="56" y="351"/>
                    <a:pt x="49" y="363"/>
                    <a:pt x="43" y="374"/>
                  </a:cubicBezTo>
                  <a:cubicBezTo>
                    <a:pt x="38" y="384"/>
                    <a:pt x="30" y="397"/>
                    <a:pt x="34" y="400"/>
                  </a:cubicBezTo>
                  <a:cubicBezTo>
                    <a:pt x="46" y="410"/>
                    <a:pt x="37" y="427"/>
                    <a:pt x="29" y="443"/>
                  </a:cubicBezTo>
                  <a:cubicBezTo>
                    <a:pt x="24" y="453"/>
                    <a:pt x="18" y="463"/>
                    <a:pt x="18" y="470"/>
                  </a:cubicBezTo>
                  <a:cubicBezTo>
                    <a:pt x="18" y="478"/>
                    <a:pt x="23" y="481"/>
                    <a:pt x="32" y="486"/>
                  </a:cubicBezTo>
                  <a:cubicBezTo>
                    <a:pt x="39" y="490"/>
                    <a:pt x="48" y="496"/>
                    <a:pt x="48" y="506"/>
                  </a:cubicBezTo>
                  <a:cubicBezTo>
                    <a:pt x="48" y="525"/>
                    <a:pt x="21" y="563"/>
                    <a:pt x="4" y="573"/>
                  </a:cubicBezTo>
                  <a:cubicBezTo>
                    <a:pt x="3" y="573"/>
                    <a:pt x="2" y="574"/>
                    <a:pt x="2" y="575"/>
                  </a:cubicBezTo>
                  <a:cubicBezTo>
                    <a:pt x="1" y="576"/>
                    <a:pt x="1" y="577"/>
                    <a:pt x="1" y="577"/>
                  </a:cubicBezTo>
                  <a:cubicBezTo>
                    <a:pt x="1" y="578"/>
                    <a:pt x="0" y="579"/>
                    <a:pt x="0" y="580"/>
                  </a:cubicBezTo>
                  <a:cubicBezTo>
                    <a:pt x="0" y="581"/>
                    <a:pt x="0" y="582"/>
                    <a:pt x="0" y="583"/>
                  </a:cubicBezTo>
                  <a:cubicBezTo>
                    <a:pt x="0" y="584"/>
                    <a:pt x="0" y="586"/>
                    <a:pt x="0" y="587"/>
                  </a:cubicBezTo>
                  <a:cubicBezTo>
                    <a:pt x="0" y="588"/>
                    <a:pt x="0" y="590"/>
                    <a:pt x="0" y="591"/>
                  </a:cubicBezTo>
                  <a:cubicBezTo>
                    <a:pt x="0" y="592"/>
                    <a:pt x="0" y="593"/>
                    <a:pt x="0" y="595"/>
                  </a:cubicBezTo>
                  <a:cubicBezTo>
                    <a:pt x="2" y="596"/>
                    <a:pt x="4" y="599"/>
                    <a:pt x="6" y="603"/>
                  </a:cubicBezTo>
                  <a:cubicBezTo>
                    <a:pt x="10" y="610"/>
                    <a:pt x="16" y="621"/>
                    <a:pt x="30" y="630"/>
                  </a:cubicBezTo>
                  <a:cubicBezTo>
                    <a:pt x="44" y="641"/>
                    <a:pt x="44" y="656"/>
                    <a:pt x="43" y="670"/>
                  </a:cubicBezTo>
                  <a:cubicBezTo>
                    <a:pt x="43" y="672"/>
                    <a:pt x="43" y="673"/>
                    <a:pt x="42" y="675"/>
                  </a:cubicBezTo>
                  <a:cubicBezTo>
                    <a:pt x="41" y="689"/>
                    <a:pt x="39" y="701"/>
                    <a:pt x="49" y="713"/>
                  </a:cubicBezTo>
                  <a:cubicBezTo>
                    <a:pt x="57" y="723"/>
                    <a:pt x="66" y="729"/>
                    <a:pt x="72" y="734"/>
                  </a:cubicBezTo>
                  <a:cubicBezTo>
                    <a:pt x="80" y="740"/>
                    <a:pt x="86" y="744"/>
                    <a:pt x="87" y="751"/>
                  </a:cubicBezTo>
                  <a:cubicBezTo>
                    <a:pt x="87" y="757"/>
                    <a:pt x="83" y="761"/>
                    <a:pt x="80" y="764"/>
                  </a:cubicBezTo>
                  <a:cubicBezTo>
                    <a:pt x="74" y="768"/>
                    <a:pt x="74" y="775"/>
                    <a:pt x="74" y="785"/>
                  </a:cubicBezTo>
                  <a:cubicBezTo>
                    <a:pt x="75" y="796"/>
                    <a:pt x="75" y="809"/>
                    <a:pt x="63" y="818"/>
                  </a:cubicBezTo>
                  <a:cubicBezTo>
                    <a:pt x="62" y="819"/>
                    <a:pt x="59" y="822"/>
                    <a:pt x="60" y="830"/>
                  </a:cubicBezTo>
                  <a:cubicBezTo>
                    <a:pt x="61" y="844"/>
                    <a:pt x="76" y="865"/>
                    <a:pt x="89" y="871"/>
                  </a:cubicBezTo>
                  <a:cubicBezTo>
                    <a:pt x="103" y="877"/>
                    <a:pt x="105" y="892"/>
                    <a:pt x="106" y="907"/>
                  </a:cubicBezTo>
                  <a:cubicBezTo>
                    <a:pt x="108" y="920"/>
                    <a:pt x="110" y="934"/>
                    <a:pt x="118" y="942"/>
                  </a:cubicBezTo>
                  <a:cubicBezTo>
                    <a:pt x="127" y="951"/>
                    <a:pt x="131" y="965"/>
                    <a:pt x="133" y="979"/>
                  </a:cubicBezTo>
                  <a:cubicBezTo>
                    <a:pt x="134" y="987"/>
                    <a:pt x="134" y="995"/>
                    <a:pt x="135" y="1003"/>
                  </a:cubicBezTo>
                  <a:cubicBezTo>
                    <a:pt x="135" y="1013"/>
                    <a:pt x="135" y="1023"/>
                    <a:pt x="137" y="1028"/>
                  </a:cubicBezTo>
                  <a:cubicBezTo>
                    <a:pt x="137" y="1028"/>
                    <a:pt x="137" y="1028"/>
                    <a:pt x="138" y="1028"/>
                  </a:cubicBezTo>
                  <a:cubicBezTo>
                    <a:pt x="138" y="1028"/>
                    <a:pt x="138" y="1028"/>
                    <a:pt x="139" y="1028"/>
                  </a:cubicBezTo>
                  <a:cubicBezTo>
                    <a:pt x="154" y="1028"/>
                    <a:pt x="200" y="999"/>
                    <a:pt x="232" y="965"/>
                  </a:cubicBezTo>
                  <a:cubicBezTo>
                    <a:pt x="245" y="951"/>
                    <a:pt x="255" y="944"/>
                    <a:pt x="264" y="944"/>
                  </a:cubicBezTo>
                  <a:cubicBezTo>
                    <a:pt x="271" y="944"/>
                    <a:pt x="276" y="948"/>
                    <a:pt x="281" y="951"/>
                  </a:cubicBezTo>
                  <a:cubicBezTo>
                    <a:pt x="286" y="954"/>
                    <a:pt x="291" y="957"/>
                    <a:pt x="297" y="959"/>
                  </a:cubicBezTo>
                  <a:cubicBezTo>
                    <a:pt x="299" y="960"/>
                    <a:pt x="302" y="961"/>
                    <a:pt x="304" y="961"/>
                  </a:cubicBezTo>
                  <a:cubicBezTo>
                    <a:pt x="309" y="961"/>
                    <a:pt x="313" y="962"/>
                    <a:pt x="318" y="963"/>
                  </a:cubicBezTo>
                  <a:cubicBezTo>
                    <a:pt x="348" y="966"/>
                    <a:pt x="382" y="970"/>
                    <a:pt x="397" y="1000"/>
                  </a:cubicBezTo>
                  <a:cubicBezTo>
                    <a:pt x="397" y="1001"/>
                    <a:pt x="398" y="1002"/>
                    <a:pt x="399" y="1003"/>
                  </a:cubicBezTo>
                  <a:cubicBezTo>
                    <a:pt x="400" y="1005"/>
                    <a:pt x="401" y="1006"/>
                    <a:pt x="401" y="1006"/>
                  </a:cubicBezTo>
                  <a:cubicBezTo>
                    <a:pt x="404" y="1006"/>
                    <a:pt x="409" y="997"/>
                    <a:pt x="414" y="989"/>
                  </a:cubicBezTo>
                  <a:cubicBezTo>
                    <a:pt x="416" y="984"/>
                    <a:pt x="419" y="979"/>
                    <a:pt x="420" y="975"/>
                  </a:cubicBezTo>
                  <a:cubicBezTo>
                    <a:pt x="425" y="966"/>
                    <a:pt x="428" y="958"/>
                    <a:pt x="432" y="954"/>
                  </a:cubicBezTo>
                  <a:cubicBezTo>
                    <a:pt x="436" y="949"/>
                    <a:pt x="445" y="947"/>
                    <a:pt x="459" y="947"/>
                  </a:cubicBezTo>
                  <a:cubicBezTo>
                    <a:pt x="472" y="947"/>
                    <a:pt x="488" y="949"/>
                    <a:pt x="502" y="950"/>
                  </a:cubicBezTo>
                  <a:cubicBezTo>
                    <a:pt x="513" y="951"/>
                    <a:pt x="524" y="953"/>
                    <a:pt x="531" y="953"/>
                  </a:cubicBezTo>
                  <a:cubicBezTo>
                    <a:pt x="535" y="953"/>
                    <a:pt x="536" y="952"/>
                    <a:pt x="536" y="952"/>
                  </a:cubicBezTo>
                  <a:cubicBezTo>
                    <a:pt x="544" y="946"/>
                    <a:pt x="554" y="879"/>
                    <a:pt x="555" y="851"/>
                  </a:cubicBezTo>
                  <a:cubicBezTo>
                    <a:pt x="555" y="847"/>
                    <a:pt x="555" y="843"/>
                    <a:pt x="555" y="841"/>
                  </a:cubicBezTo>
                  <a:cubicBezTo>
                    <a:pt x="552" y="821"/>
                    <a:pt x="590" y="781"/>
                    <a:pt x="616" y="763"/>
                  </a:cubicBezTo>
                  <a:cubicBezTo>
                    <a:pt x="633" y="752"/>
                    <a:pt x="654" y="752"/>
                    <a:pt x="673" y="752"/>
                  </a:cubicBezTo>
                  <a:cubicBezTo>
                    <a:pt x="687" y="752"/>
                    <a:pt x="701" y="751"/>
                    <a:pt x="709" y="747"/>
                  </a:cubicBezTo>
                  <a:cubicBezTo>
                    <a:pt x="726" y="739"/>
                    <a:pt x="746" y="737"/>
                    <a:pt x="773" y="737"/>
                  </a:cubicBezTo>
                  <a:lnTo>
                    <a:pt x="800" y="737"/>
                  </a:lnTo>
                  <a:cubicBezTo>
                    <a:pt x="820" y="737"/>
                    <a:pt x="836" y="749"/>
                    <a:pt x="849" y="758"/>
                  </a:cubicBezTo>
                  <a:cubicBezTo>
                    <a:pt x="858" y="763"/>
                    <a:pt x="866" y="769"/>
                    <a:pt x="872" y="769"/>
                  </a:cubicBezTo>
                  <a:cubicBezTo>
                    <a:pt x="878" y="769"/>
                    <a:pt x="885" y="765"/>
                    <a:pt x="891" y="758"/>
                  </a:cubicBezTo>
                  <a:cubicBezTo>
                    <a:pt x="898" y="749"/>
                    <a:pt x="905" y="735"/>
                    <a:pt x="902" y="720"/>
                  </a:cubicBezTo>
                  <a:cubicBezTo>
                    <a:pt x="900" y="707"/>
                    <a:pt x="904" y="692"/>
                    <a:pt x="908" y="677"/>
                  </a:cubicBezTo>
                  <a:cubicBezTo>
                    <a:pt x="913" y="658"/>
                    <a:pt x="918" y="639"/>
                    <a:pt x="912" y="621"/>
                  </a:cubicBezTo>
                  <a:cubicBezTo>
                    <a:pt x="907" y="608"/>
                    <a:pt x="898" y="599"/>
                    <a:pt x="890" y="591"/>
                  </a:cubicBezTo>
                  <a:cubicBezTo>
                    <a:pt x="878" y="579"/>
                    <a:pt x="866" y="567"/>
                    <a:pt x="866" y="545"/>
                  </a:cubicBezTo>
                  <a:cubicBezTo>
                    <a:pt x="866" y="517"/>
                    <a:pt x="860" y="512"/>
                    <a:pt x="827" y="512"/>
                  </a:cubicBezTo>
                  <a:cubicBezTo>
                    <a:pt x="822" y="512"/>
                    <a:pt x="816" y="512"/>
                    <a:pt x="809" y="512"/>
                  </a:cubicBezTo>
                  <a:cubicBezTo>
                    <a:pt x="805" y="513"/>
                    <a:pt x="801" y="513"/>
                    <a:pt x="797" y="513"/>
                  </a:cubicBezTo>
                  <a:cubicBezTo>
                    <a:pt x="736" y="513"/>
                    <a:pt x="721" y="489"/>
                    <a:pt x="720" y="469"/>
                  </a:cubicBezTo>
                  <a:cubicBezTo>
                    <a:pt x="719" y="458"/>
                    <a:pt x="714" y="448"/>
                    <a:pt x="710" y="439"/>
                  </a:cubicBezTo>
                  <a:cubicBezTo>
                    <a:pt x="703" y="426"/>
                    <a:pt x="695" y="409"/>
                    <a:pt x="714" y="400"/>
                  </a:cubicBezTo>
                  <a:cubicBezTo>
                    <a:pt x="716" y="398"/>
                    <a:pt x="717" y="397"/>
                    <a:pt x="718" y="396"/>
                  </a:cubicBezTo>
                  <a:cubicBezTo>
                    <a:pt x="718" y="394"/>
                    <a:pt x="716" y="390"/>
                    <a:pt x="714" y="386"/>
                  </a:cubicBezTo>
                  <a:cubicBezTo>
                    <a:pt x="713" y="385"/>
                    <a:pt x="712" y="384"/>
                    <a:pt x="711" y="382"/>
                  </a:cubicBezTo>
                  <a:cubicBezTo>
                    <a:pt x="705" y="372"/>
                    <a:pt x="697" y="360"/>
                    <a:pt x="699" y="345"/>
                  </a:cubicBezTo>
                  <a:cubicBezTo>
                    <a:pt x="703" y="324"/>
                    <a:pt x="691" y="315"/>
                    <a:pt x="677" y="303"/>
                  </a:cubicBezTo>
                  <a:lnTo>
                    <a:pt x="672" y="299"/>
                  </a:lnTo>
                  <a:cubicBezTo>
                    <a:pt x="668" y="295"/>
                    <a:pt x="654" y="295"/>
                    <a:pt x="649" y="295"/>
                  </a:cubicBezTo>
                  <a:cubicBezTo>
                    <a:pt x="645" y="295"/>
                    <a:pt x="641" y="295"/>
                    <a:pt x="637" y="295"/>
                  </a:cubicBezTo>
                  <a:cubicBezTo>
                    <a:pt x="632" y="295"/>
                    <a:pt x="628" y="296"/>
                    <a:pt x="624" y="296"/>
                  </a:cubicBezTo>
                  <a:cubicBezTo>
                    <a:pt x="613" y="296"/>
                    <a:pt x="605" y="295"/>
                    <a:pt x="600" y="293"/>
                  </a:cubicBezTo>
                  <a:cubicBezTo>
                    <a:pt x="589" y="289"/>
                    <a:pt x="586" y="282"/>
                    <a:pt x="586" y="276"/>
                  </a:cubicBezTo>
                  <a:cubicBezTo>
                    <a:pt x="586" y="259"/>
                    <a:pt x="556" y="253"/>
                    <a:pt x="529" y="253"/>
                  </a:cubicBezTo>
                  <a:cubicBezTo>
                    <a:pt x="525" y="253"/>
                    <a:pt x="522" y="252"/>
                    <a:pt x="520" y="251"/>
                  </a:cubicBezTo>
                  <a:cubicBezTo>
                    <a:pt x="512" y="248"/>
                    <a:pt x="510" y="240"/>
                    <a:pt x="509" y="235"/>
                  </a:cubicBezTo>
                  <a:cubicBezTo>
                    <a:pt x="507" y="227"/>
                    <a:pt x="505" y="225"/>
                    <a:pt x="498" y="226"/>
                  </a:cubicBezTo>
                  <a:cubicBezTo>
                    <a:pt x="484" y="227"/>
                    <a:pt x="478" y="223"/>
                    <a:pt x="473" y="219"/>
                  </a:cubicBezTo>
                  <a:cubicBezTo>
                    <a:pt x="466" y="216"/>
                    <a:pt x="460" y="212"/>
                    <a:pt x="444" y="214"/>
                  </a:cubicBezTo>
                  <a:cubicBezTo>
                    <a:pt x="407" y="219"/>
                    <a:pt x="385" y="201"/>
                    <a:pt x="349" y="158"/>
                  </a:cubicBezTo>
                  <a:cubicBezTo>
                    <a:pt x="312" y="114"/>
                    <a:pt x="315" y="29"/>
                    <a:pt x="323" y="4"/>
                  </a:cubicBezTo>
                  <a:cubicBezTo>
                    <a:pt x="323" y="2"/>
                    <a:pt x="323" y="1"/>
                    <a:pt x="323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7" name="Freeform 169">
              <a:extLst>
                <a:ext uri="{FF2B5EF4-FFF2-40B4-BE49-F238E27FC236}">
                  <a16:creationId xmlns:a16="http://schemas.microsoft.com/office/drawing/2014/main" id="{7CE9F05D-87CF-4AFA-B346-75ED0809F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8886" y="4280184"/>
              <a:ext cx="413386" cy="601279"/>
            </a:xfrm>
            <a:custGeom>
              <a:avLst/>
              <a:gdLst>
                <a:gd name="T0" fmla="*/ 759 w 969"/>
                <a:gd name="T1" fmla="*/ 1334 h 1410"/>
                <a:gd name="T2" fmla="*/ 849 w 969"/>
                <a:gd name="T3" fmla="*/ 1401 h 1410"/>
                <a:gd name="T4" fmla="*/ 864 w 969"/>
                <a:gd name="T5" fmla="*/ 1403 h 1410"/>
                <a:gd name="T6" fmla="*/ 893 w 969"/>
                <a:gd name="T7" fmla="*/ 1344 h 1410"/>
                <a:gd name="T8" fmla="*/ 904 w 969"/>
                <a:gd name="T9" fmla="*/ 1308 h 1410"/>
                <a:gd name="T10" fmla="*/ 931 w 969"/>
                <a:gd name="T11" fmla="*/ 1242 h 1410"/>
                <a:gd name="T12" fmla="*/ 924 w 969"/>
                <a:gd name="T13" fmla="*/ 1183 h 1410"/>
                <a:gd name="T14" fmla="*/ 938 w 969"/>
                <a:gd name="T15" fmla="*/ 1115 h 1410"/>
                <a:gd name="T16" fmla="*/ 947 w 969"/>
                <a:gd name="T17" fmla="*/ 1077 h 1410"/>
                <a:gd name="T18" fmla="*/ 944 w 969"/>
                <a:gd name="T19" fmla="*/ 975 h 1410"/>
                <a:gd name="T20" fmla="*/ 963 w 969"/>
                <a:gd name="T21" fmla="*/ 941 h 1410"/>
                <a:gd name="T22" fmla="*/ 911 w 969"/>
                <a:gd name="T23" fmla="*/ 837 h 1410"/>
                <a:gd name="T24" fmla="*/ 828 w 969"/>
                <a:gd name="T25" fmla="*/ 837 h 1410"/>
                <a:gd name="T26" fmla="*/ 817 w 969"/>
                <a:gd name="T27" fmla="*/ 752 h 1410"/>
                <a:gd name="T28" fmla="*/ 818 w 969"/>
                <a:gd name="T29" fmla="*/ 732 h 1410"/>
                <a:gd name="T30" fmla="*/ 795 w 969"/>
                <a:gd name="T31" fmla="*/ 745 h 1410"/>
                <a:gd name="T32" fmla="*/ 734 w 969"/>
                <a:gd name="T33" fmla="*/ 761 h 1410"/>
                <a:gd name="T34" fmla="*/ 700 w 969"/>
                <a:gd name="T35" fmla="*/ 759 h 1410"/>
                <a:gd name="T36" fmla="*/ 669 w 969"/>
                <a:gd name="T37" fmla="*/ 717 h 1410"/>
                <a:gd name="T38" fmla="*/ 631 w 969"/>
                <a:gd name="T39" fmla="*/ 706 h 1410"/>
                <a:gd name="T40" fmla="*/ 604 w 969"/>
                <a:gd name="T41" fmla="*/ 636 h 1410"/>
                <a:gd name="T42" fmla="*/ 589 w 969"/>
                <a:gd name="T43" fmla="*/ 613 h 1410"/>
                <a:gd name="T44" fmla="*/ 575 w 969"/>
                <a:gd name="T45" fmla="*/ 531 h 1410"/>
                <a:gd name="T46" fmla="*/ 607 w 969"/>
                <a:gd name="T47" fmla="*/ 481 h 1410"/>
                <a:gd name="T48" fmla="*/ 629 w 969"/>
                <a:gd name="T49" fmla="*/ 419 h 1410"/>
                <a:gd name="T50" fmla="*/ 675 w 969"/>
                <a:gd name="T51" fmla="*/ 356 h 1410"/>
                <a:gd name="T52" fmla="*/ 763 w 969"/>
                <a:gd name="T53" fmla="*/ 319 h 1410"/>
                <a:gd name="T54" fmla="*/ 833 w 969"/>
                <a:gd name="T55" fmla="*/ 293 h 1410"/>
                <a:gd name="T56" fmla="*/ 842 w 969"/>
                <a:gd name="T57" fmla="*/ 291 h 1410"/>
                <a:gd name="T58" fmla="*/ 842 w 969"/>
                <a:gd name="T59" fmla="*/ 223 h 1410"/>
                <a:gd name="T60" fmla="*/ 859 w 969"/>
                <a:gd name="T61" fmla="*/ 198 h 1410"/>
                <a:gd name="T62" fmla="*/ 786 w 969"/>
                <a:gd name="T63" fmla="*/ 167 h 1410"/>
                <a:gd name="T64" fmla="*/ 742 w 969"/>
                <a:gd name="T65" fmla="*/ 164 h 1410"/>
                <a:gd name="T66" fmla="*/ 669 w 969"/>
                <a:gd name="T67" fmla="*/ 180 h 1410"/>
                <a:gd name="T68" fmla="*/ 623 w 969"/>
                <a:gd name="T69" fmla="*/ 169 h 1410"/>
                <a:gd name="T70" fmla="*/ 604 w 969"/>
                <a:gd name="T71" fmla="*/ 133 h 1410"/>
                <a:gd name="T72" fmla="*/ 582 w 969"/>
                <a:gd name="T73" fmla="*/ 88 h 1410"/>
                <a:gd name="T74" fmla="*/ 515 w 969"/>
                <a:gd name="T75" fmla="*/ 30 h 1410"/>
                <a:gd name="T76" fmla="*/ 482 w 969"/>
                <a:gd name="T77" fmla="*/ 0 h 1410"/>
                <a:gd name="T78" fmla="*/ 464 w 969"/>
                <a:gd name="T79" fmla="*/ 24 h 1410"/>
                <a:gd name="T80" fmla="*/ 468 w 969"/>
                <a:gd name="T81" fmla="*/ 33 h 1410"/>
                <a:gd name="T82" fmla="*/ 469 w 969"/>
                <a:gd name="T83" fmla="*/ 42 h 1410"/>
                <a:gd name="T84" fmla="*/ 459 w 969"/>
                <a:gd name="T85" fmla="*/ 59 h 1410"/>
                <a:gd name="T86" fmla="*/ 448 w 969"/>
                <a:gd name="T87" fmla="*/ 77 h 1410"/>
                <a:gd name="T88" fmla="*/ 278 w 969"/>
                <a:gd name="T89" fmla="*/ 215 h 1410"/>
                <a:gd name="T90" fmla="*/ 217 w 969"/>
                <a:gd name="T91" fmla="*/ 289 h 1410"/>
                <a:gd name="T92" fmla="*/ 199 w 969"/>
                <a:gd name="T93" fmla="*/ 337 h 1410"/>
                <a:gd name="T94" fmla="*/ 134 w 969"/>
                <a:gd name="T95" fmla="*/ 342 h 1410"/>
                <a:gd name="T96" fmla="*/ 111 w 969"/>
                <a:gd name="T97" fmla="*/ 334 h 1410"/>
                <a:gd name="T98" fmla="*/ 77 w 969"/>
                <a:gd name="T99" fmla="*/ 327 h 1410"/>
                <a:gd name="T100" fmla="*/ 76 w 969"/>
                <a:gd name="T101" fmla="*/ 280 h 1410"/>
                <a:gd name="T102" fmla="*/ 77 w 969"/>
                <a:gd name="T103" fmla="*/ 272 h 1410"/>
                <a:gd name="T104" fmla="*/ 73 w 969"/>
                <a:gd name="T105" fmla="*/ 264 h 1410"/>
                <a:gd name="T106" fmla="*/ 67 w 969"/>
                <a:gd name="T107" fmla="*/ 255 h 1410"/>
                <a:gd name="T108" fmla="*/ 8 w 969"/>
                <a:gd name="T109" fmla="*/ 313 h 1410"/>
                <a:gd name="T110" fmla="*/ 37 w 969"/>
                <a:gd name="T111" fmla="*/ 414 h 1410"/>
                <a:gd name="T112" fmla="*/ 23 w 969"/>
                <a:gd name="T113" fmla="*/ 433 h 1410"/>
                <a:gd name="T114" fmla="*/ 63 w 969"/>
                <a:gd name="T115" fmla="*/ 477 h 1410"/>
                <a:gd name="T116" fmla="*/ 139 w 969"/>
                <a:gd name="T117" fmla="*/ 557 h 1410"/>
                <a:gd name="T118" fmla="*/ 207 w 969"/>
                <a:gd name="T119" fmla="*/ 672 h 1410"/>
                <a:gd name="T120" fmla="*/ 344 w 969"/>
                <a:gd name="T121" fmla="*/ 945 h 1410"/>
                <a:gd name="T122" fmla="*/ 417 w 969"/>
                <a:gd name="T123" fmla="*/ 1112 h 1410"/>
                <a:gd name="T124" fmla="*/ 537 w 969"/>
                <a:gd name="T125" fmla="*/ 1196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9" h="1410">
                  <a:moveTo>
                    <a:pt x="537" y="1196"/>
                  </a:moveTo>
                  <a:cubicBezTo>
                    <a:pt x="670" y="1263"/>
                    <a:pt x="745" y="1309"/>
                    <a:pt x="759" y="1334"/>
                  </a:cubicBezTo>
                  <a:cubicBezTo>
                    <a:pt x="775" y="1361"/>
                    <a:pt x="824" y="1388"/>
                    <a:pt x="843" y="1398"/>
                  </a:cubicBezTo>
                  <a:lnTo>
                    <a:pt x="849" y="1401"/>
                  </a:lnTo>
                  <a:cubicBezTo>
                    <a:pt x="852" y="1403"/>
                    <a:pt x="854" y="1406"/>
                    <a:pt x="855" y="1409"/>
                  </a:cubicBezTo>
                  <a:cubicBezTo>
                    <a:pt x="858" y="1406"/>
                    <a:pt x="862" y="1404"/>
                    <a:pt x="864" y="1403"/>
                  </a:cubicBezTo>
                  <a:cubicBezTo>
                    <a:pt x="877" y="1396"/>
                    <a:pt x="883" y="1376"/>
                    <a:pt x="887" y="1362"/>
                  </a:cubicBezTo>
                  <a:cubicBezTo>
                    <a:pt x="889" y="1355"/>
                    <a:pt x="891" y="1348"/>
                    <a:pt x="893" y="1344"/>
                  </a:cubicBezTo>
                  <a:cubicBezTo>
                    <a:pt x="893" y="1343"/>
                    <a:pt x="894" y="1343"/>
                    <a:pt x="894" y="1342"/>
                  </a:cubicBezTo>
                  <a:cubicBezTo>
                    <a:pt x="893" y="1330"/>
                    <a:pt x="893" y="1315"/>
                    <a:pt x="904" y="1308"/>
                  </a:cubicBezTo>
                  <a:cubicBezTo>
                    <a:pt x="919" y="1300"/>
                    <a:pt x="942" y="1266"/>
                    <a:pt x="942" y="1252"/>
                  </a:cubicBezTo>
                  <a:cubicBezTo>
                    <a:pt x="942" y="1249"/>
                    <a:pt x="938" y="1246"/>
                    <a:pt x="931" y="1242"/>
                  </a:cubicBezTo>
                  <a:cubicBezTo>
                    <a:pt x="923" y="1237"/>
                    <a:pt x="912" y="1231"/>
                    <a:pt x="912" y="1216"/>
                  </a:cubicBezTo>
                  <a:cubicBezTo>
                    <a:pt x="912" y="1206"/>
                    <a:pt x="918" y="1195"/>
                    <a:pt x="924" y="1183"/>
                  </a:cubicBezTo>
                  <a:cubicBezTo>
                    <a:pt x="930" y="1172"/>
                    <a:pt x="937" y="1159"/>
                    <a:pt x="933" y="1155"/>
                  </a:cubicBezTo>
                  <a:cubicBezTo>
                    <a:pt x="921" y="1146"/>
                    <a:pt x="930" y="1130"/>
                    <a:pt x="938" y="1115"/>
                  </a:cubicBezTo>
                  <a:cubicBezTo>
                    <a:pt x="944" y="1105"/>
                    <a:pt x="949" y="1095"/>
                    <a:pt x="949" y="1088"/>
                  </a:cubicBezTo>
                  <a:cubicBezTo>
                    <a:pt x="948" y="1086"/>
                    <a:pt x="948" y="1082"/>
                    <a:pt x="947" y="1077"/>
                  </a:cubicBezTo>
                  <a:cubicBezTo>
                    <a:pt x="940" y="1025"/>
                    <a:pt x="937" y="998"/>
                    <a:pt x="940" y="985"/>
                  </a:cubicBezTo>
                  <a:cubicBezTo>
                    <a:pt x="940" y="980"/>
                    <a:pt x="942" y="977"/>
                    <a:pt x="944" y="975"/>
                  </a:cubicBezTo>
                  <a:cubicBezTo>
                    <a:pt x="946" y="973"/>
                    <a:pt x="948" y="971"/>
                    <a:pt x="951" y="969"/>
                  </a:cubicBezTo>
                  <a:cubicBezTo>
                    <a:pt x="961" y="962"/>
                    <a:pt x="968" y="956"/>
                    <a:pt x="963" y="941"/>
                  </a:cubicBezTo>
                  <a:cubicBezTo>
                    <a:pt x="959" y="932"/>
                    <a:pt x="950" y="915"/>
                    <a:pt x="941" y="897"/>
                  </a:cubicBezTo>
                  <a:cubicBezTo>
                    <a:pt x="930" y="877"/>
                    <a:pt x="919" y="854"/>
                    <a:pt x="911" y="837"/>
                  </a:cubicBezTo>
                  <a:cubicBezTo>
                    <a:pt x="886" y="834"/>
                    <a:pt x="858" y="835"/>
                    <a:pt x="844" y="841"/>
                  </a:cubicBezTo>
                  <a:cubicBezTo>
                    <a:pt x="838" y="843"/>
                    <a:pt x="832" y="842"/>
                    <a:pt x="828" y="837"/>
                  </a:cubicBezTo>
                  <a:cubicBezTo>
                    <a:pt x="823" y="833"/>
                    <a:pt x="821" y="825"/>
                    <a:pt x="819" y="816"/>
                  </a:cubicBezTo>
                  <a:cubicBezTo>
                    <a:pt x="816" y="799"/>
                    <a:pt x="817" y="777"/>
                    <a:pt x="817" y="752"/>
                  </a:cubicBezTo>
                  <a:cubicBezTo>
                    <a:pt x="818" y="746"/>
                    <a:pt x="818" y="740"/>
                    <a:pt x="818" y="736"/>
                  </a:cubicBezTo>
                  <a:cubicBezTo>
                    <a:pt x="818" y="734"/>
                    <a:pt x="818" y="733"/>
                    <a:pt x="818" y="732"/>
                  </a:cubicBezTo>
                  <a:cubicBezTo>
                    <a:pt x="817" y="728"/>
                    <a:pt x="816" y="726"/>
                    <a:pt x="815" y="726"/>
                  </a:cubicBezTo>
                  <a:cubicBezTo>
                    <a:pt x="810" y="726"/>
                    <a:pt x="800" y="733"/>
                    <a:pt x="795" y="745"/>
                  </a:cubicBezTo>
                  <a:cubicBezTo>
                    <a:pt x="789" y="760"/>
                    <a:pt x="771" y="762"/>
                    <a:pt x="757" y="762"/>
                  </a:cubicBezTo>
                  <a:cubicBezTo>
                    <a:pt x="750" y="762"/>
                    <a:pt x="742" y="761"/>
                    <a:pt x="734" y="761"/>
                  </a:cubicBezTo>
                  <a:cubicBezTo>
                    <a:pt x="726" y="760"/>
                    <a:pt x="717" y="760"/>
                    <a:pt x="709" y="760"/>
                  </a:cubicBezTo>
                  <a:cubicBezTo>
                    <a:pt x="705" y="760"/>
                    <a:pt x="703" y="759"/>
                    <a:pt x="700" y="759"/>
                  </a:cubicBezTo>
                  <a:cubicBezTo>
                    <a:pt x="683" y="755"/>
                    <a:pt x="679" y="740"/>
                    <a:pt x="676" y="729"/>
                  </a:cubicBezTo>
                  <a:cubicBezTo>
                    <a:pt x="674" y="719"/>
                    <a:pt x="673" y="717"/>
                    <a:pt x="669" y="717"/>
                  </a:cubicBezTo>
                  <a:cubicBezTo>
                    <a:pt x="666" y="717"/>
                    <a:pt x="664" y="717"/>
                    <a:pt x="661" y="717"/>
                  </a:cubicBezTo>
                  <a:cubicBezTo>
                    <a:pt x="648" y="717"/>
                    <a:pt x="638" y="713"/>
                    <a:pt x="631" y="706"/>
                  </a:cubicBezTo>
                  <a:cubicBezTo>
                    <a:pt x="625" y="700"/>
                    <a:pt x="623" y="691"/>
                    <a:pt x="624" y="681"/>
                  </a:cubicBezTo>
                  <a:cubicBezTo>
                    <a:pt x="625" y="666"/>
                    <a:pt x="616" y="653"/>
                    <a:pt x="604" y="636"/>
                  </a:cubicBezTo>
                  <a:cubicBezTo>
                    <a:pt x="601" y="631"/>
                    <a:pt x="597" y="625"/>
                    <a:pt x="593" y="619"/>
                  </a:cubicBezTo>
                  <a:lnTo>
                    <a:pt x="589" y="613"/>
                  </a:lnTo>
                  <a:cubicBezTo>
                    <a:pt x="574" y="589"/>
                    <a:pt x="558" y="565"/>
                    <a:pt x="573" y="547"/>
                  </a:cubicBezTo>
                  <a:cubicBezTo>
                    <a:pt x="577" y="542"/>
                    <a:pt x="577" y="538"/>
                    <a:pt x="575" y="531"/>
                  </a:cubicBezTo>
                  <a:cubicBezTo>
                    <a:pt x="574" y="522"/>
                    <a:pt x="571" y="510"/>
                    <a:pt x="585" y="497"/>
                  </a:cubicBezTo>
                  <a:cubicBezTo>
                    <a:pt x="593" y="489"/>
                    <a:pt x="601" y="485"/>
                    <a:pt x="607" y="481"/>
                  </a:cubicBezTo>
                  <a:cubicBezTo>
                    <a:pt x="617" y="476"/>
                    <a:pt x="620" y="475"/>
                    <a:pt x="617" y="462"/>
                  </a:cubicBezTo>
                  <a:cubicBezTo>
                    <a:pt x="613" y="445"/>
                    <a:pt x="621" y="431"/>
                    <a:pt x="629" y="419"/>
                  </a:cubicBezTo>
                  <a:cubicBezTo>
                    <a:pt x="635" y="409"/>
                    <a:pt x="641" y="400"/>
                    <a:pt x="642" y="388"/>
                  </a:cubicBezTo>
                  <a:cubicBezTo>
                    <a:pt x="643" y="367"/>
                    <a:pt x="659" y="361"/>
                    <a:pt x="675" y="356"/>
                  </a:cubicBezTo>
                  <a:cubicBezTo>
                    <a:pt x="687" y="352"/>
                    <a:pt x="699" y="348"/>
                    <a:pt x="712" y="338"/>
                  </a:cubicBezTo>
                  <a:cubicBezTo>
                    <a:pt x="729" y="325"/>
                    <a:pt x="747" y="322"/>
                    <a:pt x="763" y="319"/>
                  </a:cubicBezTo>
                  <a:cubicBezTo>
                    <a:pt x="778" y="317"/>
                    <a:pt x="792" y="315"/>
                    <a:pt x="804" y="305"/>
                  </a:cubicBezTo>
                  <a:cubicBezTo>
                    <a:pt x="813" y="297"/>
                    <a:pt x="823" y="293"/>
                    <a:pt x="833" y="293"/>
                  </a:cubicBezTo>
                  <a:cubicBezTo>
                    <a:pt x="839" y="293"/>
                    <a:pt x="845" y="294"/>
                    <a:pt x="850" y="296"/>
                  </a:cubicBezTo>
                  <a:cubicBezTo>
                    <a:pt x="847" y="294"/>
                    <a:pt x="844" y="292"/>
                    <a:pt x="842" y="291"/>
                  </a:cubicBezTo>
                  <a:cubicBezTo>
                    <a:pt x="832" y="285"/>
                    <a:pt x="823" y="279"/>
                    <a:pt x="819" y="271"/>
                  </a:cubicBezTo>
                  <a:cubicBezTo>
                    <a:pt x="812" y="257"/>
                    <a:pt x="827" y="240"/>
                    <a:pt x="842" y="223"/>
                  </a:cubicBezTo>
                  <a:cubicBezTo>
                    <a:pt x="849" y="215"/>
                    <a:pt x="856" y="208"/>
                    <a:pt x="859" y="202"/>
                  </a:cubicBezTo>
                  <a:cubicBezTo>
                    <a:pt x="860" y="201"/>
                    <a:pt x="860" y="200"/>
                    <a:pt x="859" y="198"/>
                  </a:cubicBezTo>
                  <a:cubicBezTo>
                    <a:pt x="857" y="193"/>
                    <a:pt x="848" y="182"/>
                    <a:pt x="806" y="165"/>
                  </a:cubicBezTo>
                  <a:cubicBezTo>
                    <a:pt x="801" y="163"/>
                    <a:pt x="794" y="165"/>
                    <a:pt x="786" y="167"/>
                  </a:cubicBezTo>
                  <a:cubicBezTo>
                    <a:pt x="775" y="170"/>
                    <a:pt x="763" y="172"/>
                    <a:pt x="755" y="168"/>
                  </a:cubicBezTo>
                  <a:cubicBezTo>
                    <a:pt x="751" y="166"/>
                    <a:pt x="747" y="164"/>
                    <a:pt x="742" y="164"/>
                  </a:cubicBezTo>
                  <a:cubicBezTo>
                    <a:pt x="731" y="164"/>
                    <a:pt x="722" y="169"/>
                    <a:pt x="716" y="173"/>
                  </a:cubicBezTo>
                  <a:cubicBezTo>
                    <a:pt x="709" y="178"/>
                    <a:pt x="687" y="180"/>
                    <a:pt x="669" y="180"/>
                  </a:cubicBezTo>
                  <a:cubicBezTo>
                    <a:pt x="665" y="180"/>
                    <a:pt x="661" y="180"/>
                    <a:pt x="656" y="180"/>
                  </a:cubicBezTo>
                  <a:cubicBezTo>
                    <a:pt x="643" y="179"/>
                    <a:pt x="630" y="176"/>
                    <a:pt x="623" y="169"/>
                  </a:cubicBezTo>
                  <a:cubicBezTo>
                    <a:pt x="620" y="165"/>
                    <a:pt x="619" y="161"/>
                    <a:pt x="619" y="157"/>
                  </a:cubicBezTo>
                  <a:cubicBezTo>
                    <a:pt x="620" y="147"/>
                    <a:pt x="612" y="140"/>
                    <a:pt x="604" y="133"/>
                  </a:cubicBezTo>
                  <a:cubicBezTo>
                    <a:pt x="596" y="126"/>
                    <a:pt x="588" y="119"/>
                    <a:pt x="590" y="108"/>
                  </a:cubicBezTo>
                  <a:cubicBezTo>
                    <a:pt x="591" y="103"/>
                    <a:pt x="588" y="95"/>
                    <a:pt x="582" y="88"/>
                  </a:cubicBezTo>
                  <a:cubicBezTo>
                    <a:pt x="573" y="76"/>
                    <a:pt x="560" y="69"/>
                    <a:pt x="547" y="67"/>
                  </a:cubicBezTo>
                  <a:cubicBezTo>
                    <a:pt x="527" y="66"/>
                    <a:pt x="521" y="47"/>
                    <a:pt x="515" y="30"/>
                  </a:cubicBezTo>
                  <a:cubicBezTo>
                    <a:pt x="511" y="18"/>
                    <a:pt x="507" y="8"/>
                    <a:pt x="500" y="3"/>
                  </a:cubicBezTo>
                  <a:cubicBezTo>
                    <a:pt x="497" y="1"/>
                    <a:pt x="493" y="0"/>
                    <a:pt x="482" y="0"/>
                  </a:cubicBezTo>
                  <a:cubicBezTo>
                    <a:pt x="473" y="0"/>
                    <a:pt x="462" y="1"/>
                    <a:pt x="448" y="4"/>
                  </a:cubicBezTo>
                  <a:cubicBezTo>
                    <a:pt x="455" y="11"/>
                    <a:pt x="460" y="18"/>
                    <a:pt x="464" y="24"/>
                  </a:cubicBezTo>
                  <a:cubicBezTo>
                    <a:pt x="464" y="24"/>
                    <a:pt x="464" y="24"/>
                    <a:pt x="464" y="25"/>
                  </a:cubicBezTo>
                  <a:cubicBezTo>
                    <a:pt x="466" y="28"/>
                    <a:pt x="467" y="30"/>
                    <a:pt x="468" y="33"/>
                  </a:cubicBezTo>
                  <a:cubicBezTo>
                    <a:pt x="468" y="33"/>
                    <a:pt x="468" y="33"/>
                    <a:pt x="468" y="34"/>
                  </a:cubicBezTo>
                  <a:cubicBezTo>
                    <a:pt x="469" y="36"/>
                    <a:pt x="470" y="39"/>
                    <a:pt x="469" y="42"/>
                  </a:cubicBezTo>
                  <a:cubicBezTo>
                    <a:pt x="469" y="48"/>
                    <a:pt x="465" y="53"/>
                    <a:pt x="459" y="59"/>
                  </a:cubicBezTo>
                  <a:lnTo>
                    <a:pt x="459" y="59"/>
                  </a:lnTo>
                  <a:cubicBezTo>
                    <a:pt x="453" y="64"/>
                    <a:pt x="451" y="67"/>
                    <a:pt x="449" y="71"/>
                  </a:cubicBezTo>
                  <a:cubicBezTo>
                    <a:pt x="449" y="73"/>
                    <a:pt x="448" y="74"/>
                    <a:pt x="448" y="77"/>
                  </a:cubicBezTo>
                  <a:cubicBezTo>
                    <a:pt x="445" y="87"/>
                    <a:pt x="442" y="103"/>
                    <a:pt x="417" y="135"/>
                  </a:cubicBezTo>
                  <a:cubicBezTo>
                    <a:pt x="379" y="187"/>
                    <a:pt x="316" y="204"/>
                    <a:pt x="278" y="215"/>
                  </a:cubicBezTo>
                  <a:cubicBezTo>
                    <a:pt x="273" y="216"/>
                    <a:pt x="268" y="217"/>
                    <a:pt x="264" y="219"/>
                  </a:cubicBezTo>
                  <a:cubicBezTo>
                    <a:pt x="243" y="225"/>
                    <a:pt x="229" y="256"/>
                    <a:pt x="217" y="289"/>
                  </a:cubicBezTo>
                  <a:cubicBezTo>
                    <a:pt x="216" y="293"/>
                    <a:pt x="214" y="298"/>
                    <a:pt x="212" y="303"/>
                  </a:cubicBezTo>
                  <a:cubicBezTo>
                    <a:pt x="208" y="315"/>
                    <a:pt x="204" y="326"/>
                    <a:pt x="199" y="337"/>
                  </a:cubicBezTo>
                  <a:cubicBezTo>
                    <a:pt x="190" y="359"/>
                    <a:pt x="180" y="370"/>
                    <a:pt x="169" y="370"/>
                  </a:cubicBezTo>
                  <a:cubicBezTo>
                    <a:pt x="156" y="370"/>
                    <a:pt x="145" y="357"/>
                    <a:pt x="134" y="342"/>
                  </a:cubicBezTo>
                  <a:cubicBezTo>
                    <a:pt x="129" y="334"/>
                    <a:pt x="124" y="333"/>
                    <a:pt x="120" y="333"/>
                  </a:cubicBezTo>
                  <a:cubicBezTo>
                    <a:pt x="118" y="333"/>
                    <a:pt x="115" y="334"/>
                    <a:pt x="111" y="334"/>
                  </a:cubicBezTo>
                  <a:cubicBezTo>
                    <a:pt x="108" y="335"/>
                    <a:pt x="103" y="336"/>
                    <a:pt x="99" y="336"/>
                  </a:cubicBezTo>
                  <a:cubicBezTo>
                    <a:pt x="91" y="336"/>
                    <a:pt x="84" y="333"/>
                    <a:pt x="77" y="327"/>
                  </a:cubicBezTo>
                  <a:cubicBezTo>
                    <a:pt x="57" y="309"/>
                    <a:pt x="58" y="302"/>
                    <a:pt x="69" y="289"/>
                  </a:cubicBezTo>
                  <a:cubicBezTo>
                    <a:pt x="71" y="286"/>
                    <a:pt x="73" y="284"/>
                    <a:pt x="76" y="280"/>
                  </a:cubicBezTo>
                  <a:cubicBezTo>
                    <a:pt x="77" y="279"/>
                    <a:pt x="77" y="277"/>
                    <a:pt x="77" y="275"/>
                  </a:cubicBezTo>
                  <a:cubicBezTo>
                    <a:pt x="77" y="274"/>
                    <a:pt x="77" y="273"/>
                    <a:pt x="77" y="272"/>
                  </a:cubicBezTo>
                  <a:cubicBezTo>
                    <a:pt x="76" y="271"/>
                    <a:pt x="76" y="269"/>
                    <a:pt x="75" y="268"/>
                  </a:cubicBezTo>
                  <a:cubicBezTo>
                    <a:pt x="75" y="266"/>
                    <a:pt x="74" y="265"/>
                    <a:pt x="73" y="264"/>
                  </a:cubicBezTo>
                  <a:cubicBezTo>
                    <a:pt x="73" y="263"/>
                    <a:pt x="72" y="261"/>
                    <a:pt x="70" y="259"/>
                  </a:cubicBezTo>
                  <a:cubicBezTo>
                    <a:pt x="69" y="258"/>
                    <a:pt x="68" y="256"/>
                    <a:pt x="67" y="255"/>
                  </a:cubicBezTo>
                  <a:cubicBezTo>
                    <a:pt x="66" y="254"/>
                    <a:pt x="65" y="252"/>
                    <a:pt x="64" y="251"/>
                  </a:cubicBezTo>
                  <a:cubicBezTo>
                    <a:pt x="43" y="258"/>
                    <a:pt x="21" y="287"/>
                    <a:pt x="8" y="313"/>
                  </a:cubicBezTo>
                  <a:cubicBezTo>
                    <a:pt x="0" y="331"/>
                    <a:pt x="15" y="364"/>
                    <a:pt x="26" y="388"/>
                  </a:cubicBezTo>
                  <a:cubicBezTo>
                    <a:pt x="31" y="399"/>
                    <a:pt x="36" y="408"/>
                    <a:pt x="37" y="414"/>
                  </a:cubicBezTo>
                  <a:cubicBezTo>
                    <a:pt x="38" y="418"/>
                    <a:pt x="39" y="424"/>
                    <a:pt x="36" y="428"/>
                  </a:cubicBezTo>
                  <a:cubicBezTo>
                    <a:pt x="33" y="432"/>
                    <a:pt x="27" y="432"/>
                    <a:pt x="23" y="433"/>
                  </a:cubicBezTo>
                  <a:cubicBezTo>
                    <a:pt x="16" y="433"/>
                    <a:pt x="14" y="433"/>
                    <a:pt x="14" y="437"/>
                  </a:cubicBezTo>
                  <a:cubicBezTo>
                    <a:pt x="12" y="446"/>
                    <a:pt x="44" y="466"/>
                    <a:pt x="63" y="477"/>
                  </a:cubicBezTo>
                  <a:cubicBezTo>
                    <a:pt x="75" y="484"/>
                    <a:pt x="86" y="491"/>
                    <a:pt x="94" y="497"/>
                  </a:cubicBezTo>
                  <a:cubicBezTo>
                    <a:pt x="111" y="510"/>
                    <a:pt x="125" y="533"/>
                    <a:pt x="139" y="557"/>
                  </a:cubicBezTo>
                  <a:cubicBezTo>
                    <a:pt x="150" y="574"/>
                    <a:pt x="161" y="592"/>
                    <a:pt x="171" y="603"/>
                  </a:cubicBezTo>
                  <a:cubicBezTo>
                    <a:pt x="190" y="623"/>
                    <a:pt x="196" y="641"/>
                    <a:pt x="207" y="672"/>
                  </a:cubicBezTo>
                  <a:cubicBezTo>
                    <a:pt x="212" y="685"/>
                    <a:pt x="218" y="701"/>
                    <a:pt x="227" y="722"/>
                  </a:cubicBezTo>
                  <a:cubicBezTo>
                    <a:pt x="253" y="786"/>
                    <a:pt x="307" y="898"/>
                    <a:pt x="344" y="945"/>
                  </a:cubicBezTo>
                  <a:cubicBezTo>
                    <a:pt x="363" y="969"/>
                    <a:pt x="405" y="1027"/>
                    <a:pt x="390" y="1050"/>
                  </a:cubicBezTo>
                  <a:cubicBezTo>
                    <a:pt x="384" y="1060"/>
                    <a:pt x="392" y="1094"/>
                    <a:pt x="417" y="1112"/>
                  </a:cubicBezTo>
                  <a:cubicBezTo>
                    <a:pt x="426" y="1117"/>
                    <a:pt x="434" y="1124"/>
                    <a:pt x="443" y="1132"/>
                  </a:cubicBezTo>
                  <a:cubicBezTo>
                    <a:pt x="463" y="1150"/>
                    <a:pt x="488" y="1171"/>
                    <a:pt x="537" y="119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8" name="Freeform 170">
              <a:extLst>
                <a:ext uri="{FF2B5EF4-FFF2-40B4-BE49-F238E27FC236}">
                  <a16:creationId xmlns:a16="http://schemas.microsoft.com/office/drawing/2014/main" id="{B42260F9-7586-40C6-A465-A35DA0980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1950" y="3874321"/>
              <a:ext cx="441571" cy="372040"/>
            </a:xfrm>
            <a:custGeom>
              <a:avLst/>
              <a:gdLst>
                <a:gd name="T0" fmla="*/ 752 w 1036"/>
                <a:gd name="T1" fmla="*/ 619 h 871"/>
                <a:gd name="T2" fmla="*/ 802 w 1036"/>
                <a:gd name="T3" fmla="*/ 651 h 871"/>
                <a:gd name="T4" fmla="*/ 870 w 1036"/>
                <a:gd name="T5" fmla="*/ 606 h 871"/>
                <a:gd name="T6" fmla="*/ 975 w 1036"/>
                <a:gd name="T7" fmla="*/ 552 h 871"/>
                <a:gd name="T8" fmla="*/ 970 w 1036"/>
                <a:gd name="T9" fmla="*/ 539 h 871"/>
                <a:gd name="T10" fmla="*/ 957 w 1036"/>
                <a:gd name="T11" fmla="*/ 522 h 871"/>
                <a:gd name="T12" fmla="*/ 948 w 1036"/>
                <a:gd name="T13" fmla="*/ 511 h 871"/>
                <a:gd name="T14" fmla="*/ 939 w 1036"/>
                <a:gd name="T15" fmla="*/ 500 h 871"/>
                <a:gd name="T16" fmla="*/ 933 w 1036"/>
                <a:gd name="T17" fmla="*/ 494 h 871"/>
                <a:gd name="T18" fmla="*/ 936 w 1036"/>
                <a:gd name="T19" fmla="*/ 446 h 871"/>
                <a:gd name="T20" fmla="*/ 998 w 1036"/>
                <a:gd name="T21" fmla="*/ 393 h 871"/>
                <a:gd name="T22" fmla="*/ 1013 w 1036"/>
                <a:gd name="T23" fmla="*/ 311 h 871"/>
                <a:gd name="T24" fmla="*/ 1023 w 1036"/>
                <a:gd name="T25" fmla="*/ 301 h 871"/>
                <a:gd name="T26" fmla="*/ 1033 w 1036"/>
                <a:gd name="T27" fmla="*/ 287 h 871"/>
                <a:gd name="T28" fmla="*/ 934 w 1036"/>
                <a:gd name="T29" fmla="*/ 274 h 871"/>
                <a:gd name="T30" fmla="*/ 929 w 1036"/>
                <a:gd name="T31" fmla="*/ 243 h 871"/>
                <a:gd name="T32" fmla="*/ 839 w 1036"/>
                <a:gd name="T33" fmla="*/ 169 h 871"/>
                <a:gd name="T34" fmla="*/ 803 w 1036"/>
                <a:gd name="T35" fmla="*/ 107 h 871"/>
                <a:gd name="T36" fmla="*/ 625 w 1036"/>
                <a:gd name="T37" fmla="*/ 164 h 871"/>
                <a:gd name="T38" fmla="*/ 439 w 1036"/>
                <a:gd name="T39" fmla="*/ 130 h 871"/>
                <a:gd name="T40" fmla="*/ 377 w 1036"/>
                <a:gd name="T41" fmla="*/ 55 h 871"/>
                <a:gd name="T42" fmla="*/ 272 w 1036"/>
                <a:gd name="T43" fmla="*/ 0 h 871"/>
                <a:gd name="T44" fmla="*/ 252 w 1036"/>
                <a:gd name="T45" fmla="*/ 49 h 871"/>
                <a:gd name="T46" fmla="*/ 165 w 1036"/>
                <a:gd name="T47" fmla="*/ 149 h 871"/>
                <a:gd name="T48" fmla="*/ 85 w 1036"/>
                <a:gd name="T49" fmla="*/ 190 h 871"/>
                <a:gd name="T50" fmla="*/ 106 w 1036"/>
                <a:gd name="T51" fmla="*/ 44 h 871"/>
                <a:gd name="T52" fmla="*/ 30 w 1036"/>
                <a:gd name="T53" fmla="*/ 136 h 871"/>
                <a:gd name="T54" fmla="*/ 0 w 1036"/>
                <a:gd name="T55" fmla="*/ 221 h 871"/>
                <a:gd name="T56" fmla="*/ 43 w 1036"/>
                <a:gd name="T57" fmla="*/ 244 h 871"/>
                <a:gd name="T58" fmla="*/ 76 w 1036"/>
                <a:gd name="T59" fmla="*/ 301 h 871"/>
                <a:gd name="T60" fmla="*/ 120 w 1036"/>
                <a:gd name="T61" fmla="*/ 389 h 871"/>
                <a:gd name="T62" fmla="*/ 255 w 1036"/>
                <a:gd name="T63" fmla="*/ 403 h 871"/>
                <a:gd name="T64" fmla="*/ 455 w 1036"/>
                <a:gd name="T65" fmla="*/ 455 h 871"/>
                <a:gd name="T66" fmla="*/ 444 w 1036"/>
                <a:gd name="T67" fmla="*/ 624 h 871"/>
                <a:gd name="T68" fmla="*/ 459 w 1036"/>
                <a:gd name="T69" fmla="*/ 728 h 871"/>
                <a:gd name="T70" fmla="*/ 499 w 1036"/>
                <a:gd name="T71" fmla="*/ 822 h 871"/>
                <a:gd name="T72" fmla="*/ 551 w 1036"/>
                <a:gd name="T73" fmla="*/ 870 h 871"/>
                <a:gd name="T74" fmla="*/ 607 w 1036"/>
                <a:gd name="T75" fmla="*/ 861 h 871"/>
                <a:gd name="T76" fmla="*/ 652 w 1036"/>
                <a:gd name="T77" fmla="*/ 834 h 871"/>
                <a:gd name="T78" fmla="*/ 749 w 1036"/>
                <a:gd name="T79" fmla="*/ 766 h 871"/>
                <a:gd name="T80" fmla="*/ 746 w 1036"/>
                <a:gd name="T81" fmla="*/ 749 h 871"/>
                <a:gd name="T82" fmla="*/ 714 w 1036"/>
                <a:gd name="T83" fmla="*/ 731 h 871"/>
                <a:gd name="T84" fmla="*/ 667 w 1036"/>
                <a:gd name="T85" fmla="*/ 63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6" h="871">
                  <a:moveTo>
                    <a:pt x="691" y="603"/>
                  </a:moveTo>
                  <a:cubicBezTo>
                    <a:pt x="699" y="603"/>
                    <a:pt x="716" y="604"/>
                    <a:pt x="725" y="612"/>
                  </a:cubicBezTo>
                  <a:cubicBezTo>
                    <a:pt x="729" y="617"/>
                    <a:pt x="742" y="618"/>
                    <a:pt x="752" y="619"/>
                  </a:cubicBezTo>
                  <a:cubicBezTo>
                    <a:pt x="759" y="619"/>
                    <a:pt x="766" y="620"/>
                    <a:pt x="772" y="621"/>
                  </a:cubicBezTo>
                  <a:cubicBezTo>
                    <a:pt x="782" y="624"/>
                    <a:pt x="790" y="628"/>
                    <a:pt x="793" y="638"/>
                  </a:cubicBezTo>
                  <a:cubicBezTo>
                    <a:pt x="794" y="645"/>
                    <a:pt x="798" y="649"/>
                    <a:pt x="802" y="651"/>
                  </a:cubicBezTo>
                  <a:cubicBezTo>
                    <a:pt x="803" y="651"/>
                    <a:pt x="804" y="652"/>
                    <a:pt x="805" y="652"/>
                  </a:cubicBezTo>
                  <a:cubicBezTo>
                    <a:pt x="810" y="652"/>
                    <a:pt x="811" y="644"/>
                    <a:pt x="811" y="641"/>
                  </a:cubicBezTo>
                  <a:cubicBezTo>
                    <a:pt x="811" y="611"/>
                    <a:pt x="845" y="601"/>
                    <a:pt x="870" y="606"/>
                  </a:cubicBezTo>
                  <a:cubicBezTo>
                    <a:pt x="884" y="608"/>
                    <a:pt x="911" y="594"/>
                    <a:pt x="933" y="583"/>
                  </a:cubicBezTo>
                  <a:cubicBezTo>
                    <a:pt x="944" y="577"/>
                    <a:pt x="954" y="572"/>
                    <a:pt x="961" y="569"/>
                  </a:cubicBezTo>
                  <a:cubicBezTo>
                    <a:pt x="968" y="567"/>
                    <a:pt x="971" y="560"/>
                    <a:pt x="975" y="552"/>
                  </a:cubicBezTo>
                  <a:cubicBezTo>
                    <a:pt x="976" y="551"/>
                    <a:pt x="976" y="549"/>
                    <a:pt x="977" y="548"/>
                  </a:cubicBezTo>
                  <a:cubicBezTo>
                    <a:pt x="975" y="546"/>
                    <a:pt x="974" y="544"/>
                    <a:pt x="973" y="542"/>
                  </a:cubicBezTo>
                  <a:cubicBezTo>
                    <a:pt x="972" y="541"/>
                    <a:pt x="971" y="540"/>
                    <a:pt x="970" y="539"/>
                  </a:cubicBezTo>
                  <a:cubicBezTo>
                    <a:pt x="968" y="536"/>
                    <a:pt x="966" y="534"/>
                    <a:pt x="965" y="532"/>
                  </a:cubicBezTo>
                  <a:cubicBezTo>
                    <a:pt x="964" y="531"/>
                    <a:pt x="963" y="529"/>
                    <a:pt x="962" y="528"/>
                  </a:cubicBezTo>
                  <a:cubicBezTo>
                    <a:pt x="960" y="526"/>
                    <a:pt x="959" y="524"/>
                    <a:pt x="957" y="522"/>
                  </a:cubicBezTo>
                  <a:cubicBezTo>
                    <a:pt x="956" y="521"/>
                    <a:pt x="956" y="520"/>
                    <a:pt x="955" y="519"/>
                  </a:cubicBezTo>
                  <a:cubicBezTo>
                    <a:pt x="953" y="517"/>
                    <a:pt x="952" y="516"/>
                    <a:pt x="951" y="514"/>
                  </a:cubicBezTo>
                  <a:cubicBezTo>
                    <a:pt x="950" y="513"/>
                    <a:pt x="949" y="512"/>
                    <a:pt x="948" y="511"/>
                  </a:cubicBezTo>
                  <a:cubicBezTo>
                    <a:pt x="947" y="509"/>
                    <a:pt x="946" y="508"/>
                    <a:pt x="945" y="507"/>
                  </a:cubicBezTo>
                  <a:cubicBezTo>
                    <a:pt x="944" y="506"/>
                    <a:pt x="943" y="505"/>
                    <a:pt x="942" y="504"/>
                  </a:cubicBezTo>
                  <a:cubicBezTo>
                    <a:pt x="941" y="503"/>
                    <a:pt x="940" y="501"/>
                    <a:pt x="939" y="500"/>
                  </a:cubicBezTo>
                  <a:cubicBezTo>
                    <a:pt x="939" y="500"/>
                    <a:pt x="938" y="499"/>
                    <a:pt x="937" y="498"/>
                  </a:cubicBezTo>
                  <a:cubicBezTo>
                    <a:pt x="936" y="497"/>
                    <a:pt x="936" y="496"/>
                    <a:pt x="935" y="495"/>
                  </a:cubicBezTo>
                  <a:cubicBezTo>
                    <a:pt x="934" y="495"/>
                    <a:pt x="934" y="494"/>
                    <a:pt x="933" y="494"/>
                  </a:cubicBezTo>
                  <a:cubicBezTo>
                    <a:pt x="932" y="492"/>
                    <a:pt x="931" y="491"/>
                    <a:pt x="930" y="491"/>
                  </a:cubicBezTo>
                  <a:cubicBezTo>
                    <a:pt x="917" y="479"/>
                    <a:pt x="925" y="468"/>
                    <a:pt x="930" y="462"/>
                  </a:cubicBezTo>
                  <a:cubicBezTo>
                    <a:pt x="933" y="457"/>
                    <a:pt x="937" y="452"/>
                    <a:pt x="936" y="446"/>
                  </a:cubicBezTo>
                  <a:cubicBezTo>
                    <a:pt x="935" y="436"/>
                    <a:pt x="934" y="425"/>
                    <a:pt x="941" y="417"/>
                  </a:cubicBezTo>
                  <a:cubicBezTo>
                    <a:pt x="947" y="409"/>
                    <a:pt x="959" y="405"/>
                    <a:pt x="977" y="403"/>
                  </a:cubicBezTo>
                  <a:cubicBezTo>
                    <a:pt x="989" y="403"/>
                    <a:pt x="996" y="399"/>
                    <a:pt x="998" y="393"/>
                  </a:cubicBezTo>
                  <a:cubicBezTo>
                    <a:pt x="999" y="386"/>
                    <a:pt x="994" y="378"/>
                    <a:pt x="986" y="373"/>
                  </a:cubicBezTo>
                  <a:cubicBezTo>
                    <a:pt x="980" y="370"/>
                    <a:pt x="976" y="364"/>
                    <a:pt x="976" y="358"/>
                  </a:cubicBezTo>
                  <a:cubicBezTo>
                    <a:pt x="976" y="341"/>
                    <a:pt x="998" y="320"/>
                    <a:pt x="1013" y="311"/>
                  </a:cubicBezTo>
                  <a:cubicBezTo>
                    <a:pt x="1014" y="310"/>
                    <a:pt x="1016" y="309"/>
                    <a:pt x="1018" y="307"/>
                  </a:cubicBezTo>
                  <a:lnTo>
                    <a:pt x="1019" y="306"/>
                  </a:lnTo>
                  <a:cubicBezTo>
                    <a:pt x="1021" y="304"/>
                    <a:pt x="1022" y="303"/>
                    <a:pt x="1023" y="301"/>
                  </a:cubicBezTo>
                  <a:cubicBezTo>
                    <a:pt x="1024" y="300"/>
                    <a:pt x="1025" y="299"/>
                    <a:pt x="1026" y="298"/>
                  </a:cubicBezTo>
                  <a:cubicBezTo>
                    <a:pt x="1027" y="296"/>
                    <a:pt x="1029" y="294"/>
                    <a:pt x="1030" y="292"/>
                  </a:cubicBezTo>
                  <a:cubicBezTo>
                    <a:pt x="1031" y="290"/>
                    <a:pt x="1032" y="289"/>
                    <a:pt x="1033" y="287"/>
                  </a:cubicBezTo>
                  <a:cubicBezTo>
                    <a:pt x="1034" y="286"/>
                    <a:pt x="1035" y="284"/>
                    <a:pt x="1035" y="283"/>
                  </a:cubicBezTo>
                  <a:cubicBezTo>
                    <a:pt x="1011" y="275"/>
                    <a:pt x="981" y="273"/>
                    <a:pt x="959" y="273"/>
                  </a:cubicBezTo>
                  <a:cubicBezTo>
                    <a:pt x="949" y="273"/>
                    <a:pt x="940" y="274"/>
                    <a:pt x="934" y="274"/>
                  </a:cubicBezTo>
                  <a:lnTo>
                    <a:pt x="931" y="274"/>
                  </a:lnTo>
                  <a:cubicBezTo>
                    <a:pt x="930" y="274"/>
                    <a:pt x="922" y="274"/>
                    <a:pt x="919" y="269"/>
                  </a:cubicBezTo>
                  <a:cubicBezTo>
                    <a:pt x="916" y="262"/>
                    <a:pt x="921" y="254"/>
                    <a:pt x="929" y="243"/>
                  </a:cubicBezTo>
                  <a:cubicBezTo>
                    <a:pt x="937" y="231"/>
                    <a:pt x="947" y="218"/>
                    <a:pt x="948" y="205"/>
                  </a:cubicBezTo>
                  <a:cubicBezTo>
                    <a:pt x="949" y="186"/>
                    <a:pt x="895" y="178"/>
                    <a:pt x="863" y="173"/>
                  </a:cubicBezTo>
                  <a:cubicBezTo>
                    <a:pt x="854" y="172"/>
                    <a:pt x="846" y="171"/>
                    <a:pt x="839" y="169"/>
                  </a:cubicBezTo>
                  <a:cubicBezTo>
                    <a:pt x="820" y="165"/>
                    <a:pt x="814" y="152"/>
                    <a:pt x="814" y="143"/>
                  </a:cubicBezTo>
                  <a:cubicBezTo>
                    <a:pt x="815" y="130"/>
                    <a:pt x="827" y="117"/>
                    <a:pt x="849" y="115"/>
                  </a:cubicBezTo>
                  <a:cubicBezTo>
                    <a:pt x="840" y="111"/>
                    <a:pt x="823" y="107"/>
                    <a:pt x="803" y="107"/>
                  </a:cubicBezTo>
                  <a:cubicBezTo>
                    <a:pt x="798" y="107"/>
                    <a:pt x="792" y="108"/>
                    <a:pt x="787" y="108"/>
                  </a:cubicBezTo>
                  <a:cubicBezTo>
                    <a:pt x="742" y="115"/>
                    <a:pt x="679" y="140"/>
                    <a:pt x="642" y="160"/>
                  </a:cubicBezTo>
                  <a:cubicBezTo>
                    <a:pt x="637" y="163"/>
                    <a:pt x="631" y="164"/>
                    <a:pt x="625" y="164"/>
                  </a:cubicBezTo>
                  <a:cubicBezTo>
                    <a:pt x="607" y="164"/>
                    <a:pt x="587" y="152"/>
                    <a:pt x="566" y="140"/>
                  </a:cubicBezTo>
                  <a:cubicBezTo>
                    <a:pt x="541" y="126"/>
                    <a:pt x="515" y="111"/>
                    <a:pt x="497" y="118"/>
                  </a:cubicBezTo>
                  <a:cubicBezTo>
                    <a:pt x="479" y="125"/>
                    <a:pt x="458" y="130"/>
                    <a:pt x="439" y="130"/>
                  </a:cubicBezTo>
                  <a:cubicBezTo>
                    <a:pt x="426" y="130"/>
                    <a:pt x="407" y="127"/>
                    <a:pt x="397" y="116"/>
                  </a:cubicBezTo>
                  <a:cubicBezTo>
                    <a:pt x="391" y="111"/>
                    <a:pt x="389" y="103"/>
                    <a:pt x="389" y="95"/>
                  </a:cubicBezTo>
                  <a:cubicBezTo>
                    <a:pt x="390" y="79"/>
                    <a:pt x="386" y="64"/>
                    <a:pt x="377" y="55"/>
                  </a:cubicBezTo>
                  <a:cubicBezTo>
                    <a:pt x="367" y="45"/>
                    <a:pt x="354" y="41"/>
                    <a:pt x="336" y="42"/>
                  </a:cubicBezTo>
                  <a:cubicBezTo>
                    <a:pt x="309" y="44"/>
                    <a:pt x="301" y="29"/>
                    <a:pt x="293" y="17"/>
                  </a:cubicBezTo>
                  <a:cubicBezTo>
                    <a:pt x="287" y="6"/>
                    <a:pt x="283" y="0"/>
                    <a:pt x="272" y="0"/>
                  </a:cubicBezTo>
                  <a:cubicBezTo>
                    <a:pt x="269" y="0"/>
                    <a:pt x="265" y="0"/>
                    <a:pt x="264" y="2"/>
                  </a:cubicBezTo>
                  <a:cubicBezTo>
                    <a:pt x="262" y="4"/>
                    <a:pt x="262" y="11"/>
                    <a:pt x="263" y="17"/>
                  </a:cubicBezTo>
                  <a:cubicBezTo>
                    <a:pt x="264" y="27"/>
                    <a:pt x="266" y="42"/>
                    <a:pt x="252" y="49"/>
                  </a:cubicBezTo>
                  <a:cubicBezTo>
                    <a:pt x="247" y="51"/>
                    <a:pt x="239" y="54"/>
                    <a:pt x="230" y="57"/>
                  </a:cubicBezTo>
                  <a:cubicBezTo>
                    <a:pt x="202" y="67"/>
                    <a:pt x="156" y="83"/>
                    <a:pt x="152" y="103"/>
                  </a:cubicBezTo>
                  <a:cubicBezTo>
                    <a:pt x="150" y="115"/>
                    <a:pt x="158" y="133"/>
                    <a:pt x="165" y="149"/>
                  </a:cubicBezTo>
                  <a:cubicBezTo>
                    <a:pt x="176" y="173"/>
                    <a:pt x="187" y="197"/>
                    <a:pt x="177" y="217"/>
                  </a:cubicBezTo>
                  <a:cubicBezTo>
                    <a:pt x="172" y="228"/>
                    <a:pt x="162" y="234"/>
                    <a:pt x="149" y="234"/>
                  </a:cubicBezTo>
                  <a:cubicBezTo>
                    <a:pt x="126" y="234"/>
                    <a:pt x="97" y="214"/>
                    <a:pt x="85" y="190"/>
                  </a:cubicBezTo>
                  <a:cubicBezTo>
                    <a:pt x="75" y="169"/>
                    <a:pt x="91" y="144"/>
                    <a:pt x="105" y="122"/>
                  </a:cubicBezTo>
                  <a:cubicBezTo>
                    <a:pt x="112" y="110"/>
                    <a:pt x="122" y="95"/>
                    <a:pt x="119" y="90"/>
                  </a:cubicBezTo>
                  <a:cubicBezTo>
                    <a:pt x="117" y="85"/>
                    <a:pt x="105" y="64"/>
                    <a:pt x="106" y="44"/>
                  </a:cubicBezTo>
                  <a:cubicBezTo>
                    <a:pt x="102" y="46"/>
                    <a:pt x="98" y="49"/>
                    <a:pt x="96" y="53"/>
                  </a:cubicBezTo>
                  <a:cubicBezTo>
                    <a:pt x="88" y="64"/>
                    <a:pt x="77" y="74"/>
                    <a:pt x="66" y="84"/>
                  </a:cubicBezTo>
                  <a:cubicBezTo>
                    <a:pt x="48" y="102"/>
                    <a:pt x="30" y="118"/>
                    <a:pt x="30" y="136"/>
                  </a:cubicBezTo>
                  <a:lnTo>
                    <a:pt x="30" y="143"/>
                  </a:lnTo>
                  <a:cubicBezTo>
                    <a:pt x="29" y="169"/>
                    <a:pt x="29" y="181"/>
                    <a:pt x="17" y="196"/>
                  </a:cubicBezTo>
                  <a:cubicBezTo>
                    <a:pt x="5" y="211"/>
                    <a:pt x="1" y="218"/>
                    <a:pt x="0" y="221"/>
                  </a:cubicBezTo>
                  <a:lnTo>
                    <a:pt x="1" y="221"/>
                  </a:lnTo>
                  <a:cubicBezTo>
                    <a:pt x="4" y="221"/>
                    <a:pt x="8" y="220"/>
                    <a:pt x="12" y="220"/>
                  </a:cubicBezTo>
                  <a:cubicBezTo>
                    <a:pt x="38" y="220"/>
                    <a:pt x="43" y="233"/>
                    <a:pt x="43" y="244"/>
                  </a:cubicBezTo>
                  <a:cubicBezTo>
                    <a:pt x="43" y="248"/>
                    <a:pt x="47" y="252"/>
                    <a:pt x="55" y="258"/>
                  </a:cubicBezTo>
                  <a:cubicBezTo>
                    <a:pt x="65" y="265"/>
                    <a:pt x="78" y="276"/>
                    <a:pt x="76" y="295"/>
                  </a:cubicBezTo>
                  <a:lnTo>
                    <a:pt x="76" y="301"/>
                  </a:lnTo>
                  <a:cubicBezTo>
                    <a:pt x="73" y="321"/>
                    <a:pt x="69" y="358"/>
                    <a:pt x="86" y="377"/>
                  </a:cubicBezTo>
                  <a:cubicBezTo>
                    <a:pt x="93" y="385"/>
                    <a:pt x="104" y="389"/>
                    <a:pt x="118" y="389"/>
                  </a:cubicBezTo>
                  <a:lnTo>
                    <a:pt x="120" y="389"/>
                  </a:lnTo>
                  <a:cubicBezTo>
                    <a:pt x="140" y="389"/>
                    <a:pt x="157" y="386"/>
                    <a:pt x="172" y="384"/>
                  </a:cubicBezTo>
                  <a:cubicBezTo>
                    <a:pt x="185" y="382"/>
                    <a:pt x="197" y="381"/>
                    <a:pt x="208" y="381"/>
                  </a:cubicBezTo>
                  <a:cubicBezTo>
                    <a:pt x="229" y="381"/>
                    <a:pt x="243" y="387"/>
                    <a:pt x="255" y="403"/>
                  </a:cubicBezTo>
                  <a:cubicBezTo>
                    <a:pt x="282" y="437"/>
                    <a:pt x="317" y="452"/>
                    <a:pt x="357" y="447"/>
                  </a:cubicBezTo>
                  <a:cubicBezTo>
                    <a:pt x="373" y="445"/>
                    <a:pt x="395" y="442"/>
                    <a:pt x="414" y="442"/>
                  </a:cubicBezTo>
                  <a:cubicBezTo>
                    <a:pt x="437" y="442"/>
                    <a:pt x="450" y="446"/>
                    <a:pt x="455" y="455"/>
                  </a:cubicBezTo>
                  <a:cubicBezTo>
                    <a:pt x="459" y="462"/>
                    <a:pt x="458" y="470"/>
                    <a:pt x="452" y="480"/>
                  </a:cubicBezTo>
                  <a:cubicBezTo>
                    <a:pt x="430" y="516"/>
                    <a:pt x="416" y="593"/>
                    <a:pt x="433" y="612"/>
                  </a:cubicBezTo>
                  <a:cubicBezTo>
                    <a:pt x="437" y="616"/>
                    <a:pt x="440" y="620"/>
                    <a:pt x="444" y="624"/>
                  </a:cubicBezTo>
                  <a:cubicBezTo>
                    <a:pt x="462" y="642"/>
                    <a:pt x="479" y="660"/>
                    <a:pt x="463" y="679"/>
                  </a:cubicBezTo>
                  <a:cubicBezTo>
                    <a:pt x="453" y="690"/>
                    <a:pt x="448" y="702"/>
                    <a:pt x="449" y="711"/>
                  </a:cubicBezTo>
                  <a:cubicBezTo>
                    <a:pt x="449" y="717"/>
                    <a:pt x="453" y="723"/>
                    <a:pt x="459" y="728"/>
                  </a:cubicBezTo>
                  <a:cubicBezTo>
                    <a:pt x="469" y="735"/>
                    <a:pt x="480" y="750"/>
                    <a:pt x="475" y="772"/>
                  </a:cubicBezTo>
                  <a:cubicBezTo>
                    <a:pt x="474" y="774"/>
                    <a:pt x="473" y="776"/>
                    <a:pt x="468" y="779"/>
                  </a:cubicBezTo>
                  <a:cubicBezTo>
                    <a:pt x="482" y="794"/>
                    <a:pt x="491" y="809"/>
                    <a:pt x="499" y="822"/>
                  </a:cubicBezTo>
                  <a:cubicBezTo>
                    <a:pt x="507" y="834"/>
                    <a:pt x="513" y="844"/>
                    <a:pt x="520" y="850"/>
                  </a:cubicBezTo>
                  <a:cubicBezTo>
                    <a:pt x="523" y="852"/>
                    <a:pt x="526" y="855"/>
                    <a:pt x="529" y="857"/>
                  </a:cubicBezTo>
                  <a:cubicBezTo>
                    <a:pt x="539" y="865"/>
                    <a:pt x="545" y="870"/>
                    <a:pt x="551" y="870"/>
                  </a:cubicBezTo>
                  <a:cubicBezTo>
                    <a:pt x="553" y="870"/>
                    <a:pt x="556" y="870"/>
                    <a:pt x="559" y="868"/>
                  </a:cubicBezTo>
                  <a:cubicBezTo>
                    <a:pt x="571" y="861"/>
                    <a:pt x="580" y="856"/>
                    <a:pt x="590" y="856"/>
                  </a:cubicBezTo>
                  <a:cubicBezTo>
                    <a:pt x="596" y="856"/>
                    <a:pt x="601" y="857"/>
                    <a:pt x="607" y="861"/>
                  </a:cubicBezTo>
                  <a:cubicBezTo>
                    <a:pt x="609" y="863"/>
                    <a:pt x="612" y="863"/>
                    <a:pt x="615" y="862"/>
                  </a:cubicBezTo>
                  <a:cubicBezTo>
                    <a:pt x="624" y="860"/>
                    <a:pt x="636" y="849"/>
                    <a:pt x="648" y="838"/>
                  </a:cubicBezTo>
                  <a:lnTo>
                    <a:pt x="652" y="834"/>
                  </a:lnTo>
                  <a:cubicBezTo>
                    <a:pt x="663" y="824"/>
                    <a:pt x="674" y="823"/>
                    <a:pt x="684" y="822"/>
                  </a:cubicBezTo>
                  <a:cubicBezTo>
                    <a:pt x="694" y="821"/>
                    <a:pt x="698" y="820"/>
                    <a:pt x="701" y="812"/>
                  </a:cubicBezTo>
                  <a:cubicBezTo>
                    <a:pt x="709" y="784"/>
                    <a:pt x="723" y="771"/>
                    <a:pt x="749" y="766"/>
                  </a:cubicBezTo>
                  <a:cubicBezTo>
                    <a:pt x="761" y="764"/>
                    <a:pt x="765" y="756"/>
                    <a:pt x="764" y="751"/>
                  </a:cubicBezTo>
                  <a:cubicBezTo>
                    <a:pt x="764" y="749"/>
                    <a:pt x="763" y="746"/>
                    <a:pt x="759" y="746"/>
                  </a:cubicBezTo>
                  <a:cubicBezTo>
                    <a:pt x="755" y="746"/>
                    <a:pt x="751" y="748"/>
                    <a:pt x="746" y="749"/>
                  </a:cubicBezTo>
                  <a:cubicBezTo>
                    <a:pt x="740" y="751"/>
                    <a:pt x="735" y="753"/>
                    <a:pt x="730" y="753"/>
                  </a:cubicBezTo>
                  <a:cubicBezTo>
                    <a:pt x="724" y="753"/>
                    <a:pt x="720" y="750"/>
                    <a:pt x="718" y="747"/>
                  </a:cubicBezTo>
                  <a:cubicBezTo>
                    <a:pt x="716" y="743"/>
                    <a:pt x="714" y="738"/>
                    <a:pt x="714" y="731"/>
                  </a:cubicBezTo>
                  <a:cubicBezTo>
                    <a:pt x="714" y="718"/>
                    <a:pt x="710" y="714"/>
                    <a:pt x="705" y="709"/>
                  </a:cubicBezTo>
                  <a:cubicBezTo>
                    <a:pt x="700" y="704"/>
                    <a:pt x="694" y="697"/>
                    <a:pt x="694" y="683"/>
                  </a:cubicBezTo>
                  <a:cubicBezTo>
                    <a:pt x="694" y="657"/>
                    <a:pt x="691" y="645"/>
                    <a:pt x="667" y="631"/>
                  </a:cubicBezTo>
                  <a:cubicBezTo>
                    <a:pt x="659" y="626"/>
                    <a:pt x="656" y="621"/>
                    <a:pt x="658" y="616"/>
                  </a:cubicBezTo>
                  <a:cubicBezTo>
                    <a:pt x="661" y="604"/>
                    <a:pt x="684" y="603"/>
                    <a:pt x="691" y="60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29" name="Freeform 171">
              <a:extLst>
                <a:ext uri="{FF2B5EF4-FFF2-40B4-BE49-F238E27FC236}">
                  <a16:creationId xmlns:a16="http://schemas.microsoft.com/office/drawing/2014/main" id="{DC478E6A-8D33-4205-AFFA-5284B05F0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279" y="3990820"/>
              <a:ext cx="3758" cy="1879"/>
            </a:xfrm>
            <a:custGeom>
              <a:avLst/>
              <a:gdLst>
                <a:gd name="T0" fmla="*/ 6 w 7"/>
                <a:gd name="T1" fmla="*/ 2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6 w 7"/>
                <a:gd name="T9" fmla="*/ 3 h 4"/>
                <a:gd name="T10" fmla="*/ 6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6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2" y="1"/>
                    <a:pt x="4" y="2"/>
                    <a:pt x="6" y="3"/>
                  </a:cubicBezTo>
                  <a:lnTo>
                    <a:pt x="6" y="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0" name="Freeform 172">
              <a:extLst>
                <a:ext uri="{FF2B5EF4-FFF2-40B4-BE49-F238E27FC236}">
                  <a16:creationId xmlns:a16="http://schemas.microsoft.com/office/drawing/2014/main" id="{0F6E5569-3005-4E66-8A03-BDCD155AE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7408" y="4069737"/>
              <a:ext cx="129654" cy="140925"/>
            </a:xfrm>
            <a:custGeom>
              <a:avLst/>
              <a:gdLst>
                <a:gd name="T0" fmla="*/ 99 w 304"/>
                <a:gd name="T1" fmla="*/ 308 h 331"/>
                <a:gd name="T2" fmla="*/ 104 w 304"/>
                <a:gd name="T3" fmla="*/ 317 h 331"/>
                <a:gd name="T4" fmla="*/ 140 w 304"/>
                <a:gd name="T5" fmla="*/ 327 h 331"/>
                <a:gd name="T6" fmla="*/ 175 w 304"/>
                <a:gd name="T7" fmla="*/ 278 h 331"/>
                <a:gd name="T8" fmla="*/ 239 w 304"/>
                <a:gd name="T9" fmla="*/ 272 h 331"/>
                <a:gd name="T10" fmla="*/ 267 w 304"/>
                <a:gd name="T11" fmla="*/ 286 h 331"/>
                <a:gd name="T12" fmla="*/ 273 w 304"/>
                <a:gd name="T13" fmla="*/ 276 h 331"/>
                <a:gd name="T14" fmla="*/ 279 w 304"/>
                <a:gd name="T15" fmla="*/ 267 h 331"/>
                <a:gd name="T16" fmla="*/ 283 w 304"/>
                <a:gd name="T17" fmla="*/ 261 h 331"/>
                <a:gd name="T18" fmla="*/ 284 w 304"/>
                <a:gd name="T19" fmla="*/ 258 h 331"/>
                <a:gd name="T20" fmla="*/ 291 w 304"/>
                <a:gd name="T21" fmla="*/ 64 h 331"/>
                <a:gd name="T22" fmla="*/ 292 w 304"/>
                <a:gd name="T23" fmla="*/ 63 h 331"/>
                <a:gd name="T24" fmla="*/ 293 w 304"/>
                <a:gd name="T25" fmla="*/ 62 h 331"/>
                <a:gd name="T26" fmla="*/ 294 w 304"/>
                <a:gd name="T27" fmla="*/ 59 h 331"/>
                <a:gd name="T28" fmla="*/ 295 w 304"/>
                <a:gd name="T29" fmla="*/ 56 h 331"/>
                <a:gd name="T30" fmla="*/ 297 w 304"/>
                <a:gd name="T31" fmla="*/ 51 h 331"/>
                <a:gd name="T32" fmla="*/ 299 w 304"/>
                <a:gd name="T33" fmla="*/ 44 h 331"/>
                <a:gd name="T34" fmla="*/ 302 w 304"/>
                <a:gd name="T35" fmla="*/ 35 h 331"/>
                <a:gd name="T36" fmla="*/ 235 w 304"/>
                <a:gd name="T37" fmla="*/ 18 h 331"/>
                <a:gd name="T38" fmla="*/ 161 w 304"/>
                <a:gd name="T39" fmla="*/ 30 h 331"/>
                <a:gd name="T40" fmla="*/ 82 w 304"/>
                <a:gd name="T41" fmla="*/ 16 h 331"/>
                <a:gd name="T42" fmla="*/ 71 w 304"/>
                <a:gd name="T43" fmla="*/ 32 h 331"/>
                <a:gd name="T44" fmla="*/ 67 w 304"/>
                <a:gd name="T45" fmla="*/ 43 h 331"/>
                <a:gd name="T46" fmla="*/ 66 w 304"/>
                <a:gd name="T47" fmla="*/ 53 h 331"/>
                <a:gd name="T48" fmla="*/ 68 w 304"/>
                <a:gd name="T49" fmla="*/ 84 h 331"/>
                <a:gd name="T50" fmla="*/ 13 w 304"/>
                <a:gd name="T51" fmla="*/ 136 h 331"/>
                <a:gd name="T52" fmla="*/ 26 w 304"/>
                <a:gd name="T53" fmla="*/ 196 h 331"/>
                <a:gd name="T54" fmla="*/ 68 w 304"/>
                <a:gd name="T55" fmla="*/ 250 h 331"/>
                <a:gd name="T56" fmla="*/ 73 w 304"/>
                <a:gd name="T57" fmla="*/ 259 h 331"/>
                <a:gd name="T58" fmla="*/ 78 w 304"/>
                <a:gd name="T59" fmla="*/ 270 h 331"/>
                <a:gd name="T60" fmla="*/ 84 w 304"/>
                <a:gd name="T61" fmla="*/ 282 h 331"/>
                <a:gd name="T62" fmla="*/ 91 w 304"/>
                <a:gd name="T63" fmla="*/ 294 h 331"/>
                <a:gd name="T64" fmla="*/ 98 w 304"/>
                <a:gd name="T65" fmla="*/ 30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4" h="331">
                  <a:moveTo>
                    <a:pt x="98" y="305"/>
                  </a:moveTo>
                  <a:cubicBezTo>
                    <a:pt x="98" y="306"/>
                    <a:pt x="99" y="307"/>
                    <a:pt x="99" y="308"/>
                  </a:cubicBezTo>
                  <a:cubicBezTo>
                    <a:pt x="101" y="311"/>
                    <a:pt x="102" y="314"/>
                    <a:pt x="104" y="317"/>
                  </a:cubicBezTo>
                  <a:lnTo>
                    <a:pt x="104" y="317"/>
                  </a:lnTo>
                  <a:cubicBezTo>
                    <a:pt x="106" y="320"/>
                    <a:pt x="107" y="322"/>
                    <a:pt x="108" y="324"/>
                  </a:cubicBezTo>
                  <a:cubicBezTo>
                    <a:pt x="122" y="328"/>
                    <a:pt x="134" y="330"/>
                    <a:pt x="140" y="327"/>
                  </a:cubicBezTo>
                  <a:cubicBezTo>
                    <a:pt x="147" y="323"/>
                    <a:pt x="148" y="315"/>
                    <a:pt x="149" y="306"/>
                  </a:cubicBezTo>
                  <a:cubicBezTo>
                    <a:pt x="151" y="293"/>
                    <a:pt x="153" y="276"/>
                    <a:pt x="175" y="278"/>
                  </a:cubicBezTo>
                  <a:cubicBezTo>
                    <a:pt x="186" y="279"/>
                    <a:pt x="198" y="277"/>
                    <a:pt x="210" y="275"/>
                  </a:cubicBezTo>
                  <a:cubicBezTo>
                    <a:pt x="220" y="273"/>
                    <a:pt x="230" y="272"/>
                    <a:pt x="239" y="272"/>
                  </a:cubicBezTo>
                  <a:cubicBezTo>
                    <a:pt x="243" y="272"/>
                    <a:pt x="258" y="272"/>
                    <a:pt x="265" y="283"/>
                  </a:cubicBezTo>
                  <a:cubicBezTo>
                    <a:pt x="265" y="284"/>
                    <a:pt x="266" y="285"/>
                    <a:pt x="267" y="286"/>
                  </a:cubicBezTo>
                  <a:cubicBezTo>
                    <a:pt x="267" y="286"/>
                    <a:pt x="267" y="285"/>
                    <a:pt x="268" y="285"/>
                  </a:cubicBezTo>
                  <a:cubicBezTo>
                    <a:pt x="270" y="281"/>
                    <a:pt x="272" y="278"/>
                    <a:pt x="273" y="276"/>
                  </a:cubicBezTo>
                  <a:cubicBezTo>
                    <a:pt x="274" y="275"/>
                    <a:pt x="275" y="274"/>
                    <a:pt x="275" y="273"/>
                  </a:cubicBezTo>
                  <a:cubicBezTo>
                    <a:pt x="277" y="271"/>
                    <a:pt x="278" y="268"/>
                    <a:pt x="279" y="267"/>
                  </a:cubicBezTo>
                  <a:cubicBezTo>
                    <a:pt x="280" y="266"/>
                    <a:pt x="280" y="266"/>
                    <a:pt x="280" y="265"/>
                  </a:cubicBezTo>
                  <a:cubicBezTo>
                    <a:pt x="281" y="263"/>
                    <a:pt x="282" y="262"/>
                    <a:pt x="283" y="261"/>
                  </a:cubicBezTo>
                  <a:lnTo>
                    <a:pt x="283" y="260"/>
                  </a:lnTo>
                  <a:cubicBezTo>
                    <a:pt x="284" y="259"/>
                    <a:pt x="284" y="258"/>
                    <a:pt x="284" y="258"/>
                  </a:cubicBezTo>
                  <a:cubicBezTo>
                    <a:pt x="289" y="248"/>
                    <a:pt x="289" y="192"/>
                    <a:pt x="276" y="161"/>
                  </a:cubicBezTo>
                  <a:cubicBezTo>
                    <a:pt x="262" y="126"/>
                    <a:pt x="273" y="80"/>
                    <a:pt x="291" y="64"/>
                  </a:cubicBezTo>
                  <a:cubicBezTo>
                    <a:pt x="292" y="64"/>
                    <a:pt x="292" y="64"/>
                    <a:pt x="292" y="63"/>
                  </a:cubicBezTo>
                  <a:lnTo>
                    <a:pt x="292" y="63"/>
                  </a:lnTo>
                  <a:cubicBezTo>
                    <a:pt x="292" y="63"/>
                    <a:pt x="292" y="63"/>
                    <a:pt x="292" y="62"/>
                  </a:cubicBezTo>
                  <a:cubicBezTo>
                    <a:pt x="293" y="62"/>
                    <a:pt x="293" y="62"/>
                    <a:pt x="293" y="62"/>
                  </a:cubicBezTo>
                  <a:cubicBezTo>
                    <a:pt x="293" y="61"/>
                    <a:pt x="293" y="61"/>
                    <a:pt x="293" y="60"/>
                  </a:cubicBezTo>
                  <a:cubicBezTo>
                    <a:pt x="294" y="60"/>
                    <a:pt x="294" y="60"/>
                    <a:pt x="294" y="59"/>
                  </a:cubicBezTo>
                  <a:cubicBezTo>
                    <a:pt x="294" y="59"/>
                    <a:pt x="294" y="58"/>
                    <a:pt x="295" y="57"/>
                  </a:cubicBezTo>
                  <a:lnTo>
                    <a:pt x="295" y="56"/>
                  </a:lnTo>
                  <a:cubicBezTo>
                    <a:pt x="296" y="55"/>
                    <a:pt x="296" y="54"/>
                    <a:pt x="296" y="53"/>
                  </a:cubicBezTo>
                  <a:cubicBezTo>
                    <a:pt x="297" y="52"/>
                    <a:pt x="297" y="52"/>
                    <a:pt x="297" y="51"/>
                  </a:cubicBezTo>
                  <a:cubicBezTo>
                    <a:pt x="298" y="50"/>
                    <a:pt x="298" y="49"/>
                    <a:pt x="298" y="47"/>
                  </a:cubicBezTo>
                  <a:cubicBezTo>
                    <a:pt x="299" y="46"/>
                    <a:pt x="299" y="45"/>
                    <a:pt x="299" y="44"/>
                  </a:cubicBezTo>
                  <a:cubicBezTo>
                    <a:pt x="300" y="43"/>
                    <a:pt x="300" y="41"/>
                    <a:pt x="301" y="40"/>
                  </a:cubicBezTo>
                  <a:cubicBezTo>
                    <a:pt x="301" y="38"/>
                    <a:pt x="302" y="37"/>
                    <a:pt x="302" y="35"/>
                  </a:cubicBezTo>
                  <a:cubicBezTo>
                    <a:pt x="302" y="35"/>
                    <a:pt x="303" y="34"/>
                    <a:pt x="303" y="33"/>
                  </a:cubicBezTo>
                  <a:cubicBezTo>
                    <a:pt x="277" y="23"/>
                    <a:pt x="255" y="15"/>
                    <a:pt x="235" y="18"/>
                  </a:cubicBezTo>
                  <a:cubicBezTo>
                    <a:pt x="224" y="19"/>
                    <a:pt x="213" y="22"/>
                    <a:pt x="202" y="24"/>
                  </a:cubicBezTo>
                  <a:cubicBezTo>
                    <a:pt x="187" y="27"/>
                    <a:pt x="173" y="30"/>
                    <a:pt x="161" y="30"/>
                  </a:cubicBezTo>
                  <a:cubicBezTo>
                    <a:pt x="147" y="30"/>
                    <a:pt x="137" y="26"/>
                    <a:pt x="131" y="17"/>
                  </a:cubicBezTo>
                  <a:cubicBezTo>
                    <a:pt x="119" y="0"/>
                    <a:pt x="101" y="0"/>
                    <a:pt x="82" y="16"/>
                  </a:cubicBezTo>
                  <a:cubicBezTo>
                    <a:pt x="80" y="18"/>
                    <a:pt x="77" y="19"/>
                    <a:pt x="75" y="20"/>
                  </a:cubicBezTo>
                  <a:cubicBezTo>
                    <a:pt x="73" y="24"/>
                    <a:pt x="72" y="28"/>
                    <a:pt x="71" y="32"/>
                  </a:cubicBezTo>
                  <a:cubicBezTo>
                    <a:pt x="70" y="33"/>
                    <a:pt x="70" y="35"/>
                    <a:pt x="69" y="36"/>
                  </a:cubicBezTo>
                  <a:cubicBezTo>
                    <a:pt x="69" y="39"/>
                    <a:pt x="68" y="41"/>
                    <a:pt x="67" y="43"/>
                  </a:cubicBezTo>
                  <a:cubicBezTo>
                    <a:pt x="67" y="46"/>
                    <a:pt x="67" y="48"/>
                    <a:pt x="66" y="51"/>
                  </a:cubicBezTo>
                  <a:cubicBezTo>
                    <a:pt x="66" y="51"/>
                    <a:pt x="66" y="52"/>
                    <a:pt x="66" y="53"/>
                  </a:cubicBezTo>
                  <a:cubicBezTo>
                    <a:pt x="66" y="56"/>
                    <a:pt x="66" y="58"/>
                    <a:pt x="67" y="60"/>
                  </a:cubicBezTo>
                  <a:cubicBezTo>
                    <a:pt x="73" y="71"/>
                    <a:pt x="71" y="79"/>
                    <a:pt x="68" y="84"/>
                  </a:cubicBezTo>
                  <a:cubicBezTo>
                    <a:pt x="60" y="99"/>
                    <a:pt x="37" y="103"/>
                    <a:pt x="27" y="104"/>
                  </a:cubicBezTo>
                  <a:cubicBezTo>
                    <a:pt x="19" y="106"/>
                    <a:pt x="16" y="121"/>
                    <a:pt x="13" y="136"/>
                  </a:cubicBezTo>
                  <a:cubicBezTo>
                    <a:pt x="10" y="149"/>
                    <a:pt x="8" y="162"/>
                    <a:pt x="1" y="169"/>
                  </a:cubicBezTo>
                  <a:cubicBezTo>
                    <a:pt x="0" y="173"/>
                    <a:pt x="16" y="188"/>
                    <a:pt x="26" y="196"/>
                  </a:cubicBezTo>
                  <a:cubicBezTo>
                    <a:pt x="41" y="210"/>
                    <a:pt x="59" y="226"/>
                    <a:pt x="65" y="242"/>
                  </a:cubicBezTo>
                  <a:cubicBezTo>
                    <a:pt x="66" y="244"/>
                    <a:pt x="67" y="247"/>
                    <a:pt x="68" y="250"/>
                  </a:cubicBezTo>
                  <a:cubicBezTo>
                    <a:pt x="69" y="250"/>
                    <a:pt x="69" y="251"/>
                    <a:pt x="69" y="252"/>
                  </a:cubicBezTo>
                  <a:cubicBezTo>
                    <a:pt x="70" y="254"/>
                    <a:pt x="71" y="257"/>
                    <a:pt x="73" y="259"/>
                  </a:cubicBezTo>
                  <a:cubicBezTo>
                    <a:pt x="73" y="260"/>
                    <a:pt x="74" y="261"/>
                    <a:pt x="74" y="263"/>
                  </a:cubicBezTo>
                  <a:cubicBezTo>
                    <a:pt x="76" y="265"/>
                    <a:pt x="77" y="268"/>
                    <a:pt x="78" y="270"/>
                  </a:cubicBezTo>
                  <a:cubicBezTo>
                    <a:pt x="79" y="271"/>
                    <a:pt x="80" y="273"/>
                    <a:pt x="80" y="274"/>
                  </a:cubicBezTo>
                  <a:cubicBezTo>
                    <a:pt x="82" y="277"/>
                    <a:pt x="83" y="279"/>
                    <a:pt x="84" y="282"/>
                  </a:cubicBezTo>
                  <a:cubicBezTo>
                    <a:pt x="85" y="283"/>
                    <a:pt x="86" y="284"/>
                    <a:pt x="87" y="286"/>
                  </a:cubicBezTo>
                  <a:cubicBezTo>
                    <a:pt x="88" y="288"/>
                    <a:pt x="89" y="291"/>
                    <a:pt x="91" y="294"/>
                  </a:cubicBezTo>
                  <a:cubicBezTo>
                    <a:pt x="92" y="295"/>
                    <a:pt x="92" y="296"/>
                    <a:pt x="93" y="298"/>
                  </a:cubicBezTo>
                  <a:cubicBezTo>
                    <a:pt x="95" y="300"/>
                    <a:pt x="96" y="303"/>
                    <a:pt x="98" y="3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1" name="Freeform 173">
              <a:extLst>
                <a:ext uri="{FF2B5EF4-FFF2-40B4-BE49-F238E27FC236}">
                  <a16:creationId xmlns:a16="http://schemas.microsoft.com/office/drawing/2014/main" id="{24378679-6AF5-429D-B9D5-5323CACEA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819" y="4079133"/>
              <a:ext cx="1879" cy="1879"/>
            </a:xfrm>
            <a:custGeom>
              <a:avLst/>
              <a:gdLst>
                <a:gd name="T0" fmla="*/ 0 w 6"/>
                <a:gd name="T1" fmla="*/ 1 h 4"/>
                <a:gd name="T2" fmla="*/ 0 w 6"/>
                <a:gd name="T3" fmla="*/ 0 h 4"/>
                <a:gd name="T4" fmla="*/ 5 w 6"/>
                <a:gd name="T5" fmla="*/ 3 h 4"/>
                <a:gd name="T6" fmla="*/ 0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lnTo>
                    <a:pt x="5" y="3"/>
                  </a:ln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2" name="Freeform 175">
              <a:extLst>
                <a:ext uri="{FF2B5EF4-FFF2-40B4-BE49-F238E27FC236}">
                  <a16:creationId xmlns:a16="http://schemas.microsoft.com/office/drawing/2014/main" id="{BE123735-8883-48F2-9C20-44274C429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907" y="4084769"/>
              <a:ext cx="95830" cy="116499"/>
            </a:xfrm>
            <a:custGeom>
              <a:avLst/>
              <a:gdLst>
                <a:gd name="T0" fmla="*/ 60 w 223"/>
                <a:gd name="T1" fmla="*/ 266 h 272"/>
                <a:gd name="T2" fmla="*/ 92 w 223"/>
                <a:gd name="T3" fmla="*/ 262 h 272"/>
                <a:gd name="T4" fmla="*/ 100 w 223"/>
                <a:gd name="T5" fmla="*/ 262 h 272"/>
                <a:gd name="T6" fmla="*/ 136 w 223"/>
                <a:gd name="T7" fmla="*/ 236 h 272"/>
                <a:gd name="T8" fmla="*/ 222 w 223"/>
                <a:gd name="T9" fmla="*/ 118 h 272"/>
                <a:gd name="T10" fmla="*/ 179 w 223"/>
                <a:gd name="T11" fmla="*/ 80 h 272"/>
                <a:gd name="T12" fmla="*/ 99 w 223"/>
                <a:gd name="T13" fmla="*/ 20 h 272"/>
                <a:gd name="T14" fmla="*/ 40 w 223"/>
                <a:gd name="T15" fmla="*/ 0 h 272"/>
                <a:gd name="T16" fmla="*/ 25 w 223"/>
                <a:gd name="T17" fmla="*/ 36 h 272"/>
                <a:gd name="T18" fmla="*/ 13 w 223"/>
                <a:gd name="T19" fmla="*/ 120 h 272"/>
                <a:gd name="T20" fmla="*/ 21 w 223"/>
                <a:gd name="T21" fmla="*/ 226 h 272"/>
                <a:gd name="T22" fmla="*/ 1 w 223"/>
                <a:gd name="T23" fmla="*/ 258 h 272"/>
                <a:gd name="T24" fmla="*/ 33 w 223"/>
                <a:gd name="T25" fmla="*/ 271 h 272"/>
                <a:gd name="T26" fmla="*/ 60 w 223"/>
                <a:gd name="T27" fmla="*/ 26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72">
                  <a:moveTo>
                    <a:pt x="60" y="266"/>
                  </a:moveTo>
                  <a:cubicBezTo>
                    <a:pt x="73" y="262"/>
                    <a:pt x="83" y="262"/>
                    <a:pt x="92" y="262"/>
                  </a:cubicBezTo>
                  <a:cubicBezTo>
                    <a:pt x="95" y="262"/>
                    <a:pt x="98" y="262"/>
                    <a:pt x="100" y="262"/>
                  </a:cubicBezTo>
                  <a:cubicBezTo>
                    <a:pt x="116" y="262"/>
                    <a:pt x="126" y="265"/>
                    <a:pt x="136" y="236"/>
                  </a:cubicBezTo>
                  <a:cubicBezTo>
                    <a:pt x="150" y="194"/>
                    <a:pt x="200" y="140"/>
                    <a:pt x="222" y="118"/>
                  </a:cubicBezTo>
                  <a:cubicBezTo>
                    <a:pt x="209" y="110"/>
                    <a:pt x="195" y="96"/>
                    <a:pt x="179" y="80"/>
                  </a:cubicBezTo>
                  <a:cubicBezTo>
                    <a:pt x="155" y="54"/>
                    <a:pt x="126" y="25"/>
                    <a:pt x="99" y="20"/>
                  </a:cubicBezTo>
                  <a:cubicBezTo>
                    <a:pt x="79" y="16"/>
                    <a:pt x="59" y="8"/>
                    <a:pt x="40" y="0"/>
                  </a:cubicBezTo>
                  <a:cubicBezTo>
                    <a:pt x="32" y="27"/>
                    <a:pt x="28" y="33"/>
                    <a:pt x="25" y="36"/>
                  </a:cubicBezTo>
                  <a:cubicBezTo>
                    <a:pt x="11" y="47"/>
                    <a:pt x="0" y="88"/>
                    <a:pt x="13" y="120"/>
                  </a:cubicBezTo>
                  <a:cubicBezTo>
                    <a:pt x="27" y="152"/>
                    <a:pt x="28" y="212"/>
                    <a:pt x="21" y="226"/>
                  </a:cubicBezTo>
                  <a:cubicBezTo>
                    <a:pt x="19" y="230"/>
                    <a:pt x="12" y="241"/>
                    <a:pt x="1" y="258"/>
                  </a:cubicBezTo>
                  <a:cubicBezTo>
                    <a:pt x="10" y="267"/>
                    <a:pt x="20" y="271"/>
                    <a:pt x="33" y="271"/>
                  </a:cubicBezTo>
                  <a:cubicBezTo>
                    <a:pt x="41" y="271"/>
                    <a:pt x="50" y="269"/>
                    <a:pt x="60" y="2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3" name="Freeform 176">
              <a:extLst>
                <a:ext uri="{FF2B5EF4-FFF2-40B4-BE49-F238E27FC236}">
                  <a16:creationId xmlns:a16="http://schemas.microsoft.com/office/drawing/2014/main" id="{4E22C2BC-D419-4EF2-AC4F-26BD6D98F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7420" y="3500402"/>
              <a:ext cx="330710" cy="103344"/>
            </a:xfrm>
            <a:custGeom>
              <a:avLst/>
              <a:gdLst>
                <a:gd name="T0" fmla="*/ 124 w 774"/>
                <a:gd name="T1" fmla="*/ 30 h 244"/>
                <a:gd name="T2" fmla="*/ 153 w 774"/>
                <a:gd name="T3" fmla="*/ 19 h 244"/>
                <a:gd name="T4" fmla="*/ 208 w 774"/>
                <a:gd name="T5" fmla="*/ 64 h 244"/>
                <a:gd name="T6" fmla="*/ 331 w 774"/>
                <a:gd name="T7" fmla="*/ 89 h 244"/>
                <a:gd name="T8" fmla="*/ 422 w 774"/>
                <a:gd name="T9" fmla="*/ 132 h 244"/>
                <a:gd name="T10" fmla="*/ 494 w 774"/>
                <a:gd name="T11" fmla="*/ 174 h 244"/>
                <a:gd name="T12" fmla="*/ 532 w 774"/>
                <a:gd name="T13" fmla="*/ 194 h 244"/>
                <a:gd name="T14" fmla="*/ 528 w 774"/>
                <a:gd name="T15" fmla="*/ 220 h 244"/>
                <a:gd name="T16" fmla="*/ 525 w 774"/>
                <a:gd name="T17" fmla="*/ 231 h 244"/>
                <a:gd name="T18" fmla="*/ 532 w 774"/>
                <a:gd name="T19" fmla="*/ 235 h 244"/>
                <a:gd name="T20" fmla="*/ 635 w 774"/>
                <a:gd name="T21" fmla="*/ 243 h 244"/>
                <a:gd name="T22" fmla="*/ 635 w 774"/>
                <a:gd name="T23" fmla="*/ 243 h 244"/>
                <a:gd name="T24" fmla="*/ 773 w 774"/>
                <a:gd name="T25" fmla="*/ 230 h 244"/>
                <a:gd name="T26" fmla="*/ 767 w 774"/>
                <a:gd name="T27" fmla="*/ 222 h 244"/>
                <a:gd name="T28" fmla="*/ 635 w 774"/>
                <a:gd name="T29" fmla="*/ 155 h 244"/>
                <a:gd name="T30" fmla="*/ 511 w 774"/>
                <a:gd name="T31" fmla="*/ 105 h 244"/>
                <a:gd name="T32" fmla="*/ 265 w 774"/>
                <a:gd name="T33" fmla="*/ 6 h 244"/>
                <a:gd name="T34" fmla="*/ 207 w 774"/>
                <a:gd name="T35" fmla="*/ 0 h 244"/>
                <a:gd name="T36" fmla="*/ 6 w 774"/>
                <a:gd name="T37" fmla="*/ 81 h 244"/>
                <a:gd name="T38" fmla="*/ 0 w 774"/>
                <a:gd name="T39" fmla="*/ 92 h 244"/>
                <a:gd name="T40" fmla="*/ 10 w 774"/>
                <a:gd name="T41" fmla="*/ 96 h 244"/>
                <a:gd name="T42" fmla="*/ 110 w 774"/>
                <a:gd name="T43" fmla="*/ 40 h 244"/>
                <a:gd name="T44" fmla="*/ 124 w 774"/>
                <a:gd name="T45" fmla="*/ 3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4" h="244">
                  <a:moveTo>
                    <a:pt x="124" y="30"/>
                  </a:moveTo>
                  <a:cubicBezTo>
                    <a:pt x="133" y="23"/>
                    <a:pt x="143" y="19"/>
                    <a:pt x="153" y="19"/>
                  </a:cubicBezTo>
                  <a:cubicBezTo>
                    <a:pt x="183" y="19"/>
                    <a:pt x="205" y="49"/>
                    <a:pt x="208" y="64"/>
                  </a:cubicBezTo>
                  <a:cubicBezTo>
                    <a:pt x="208" y="67"/>
                    <a:pt x="218" y="84"/>
                    <a:pt x="331" y="89"/>
                  </a:cubicBezTo>
                  <a:cubicBezTo>
                    <a:pt x="375" y="91"/>
                    <a:pt x="399" y="112"/>
                    <a:pt x="422" y="132"/>
                  </a:cubicBezTo>
                  <a:cubicBezTo>
                    <a:pt x="441" y="149"/>
                    <a:pt x="461" y="167"/>
                    <a:pt x="494" y="174"/>
                  </a:cubicBezTo>
                  <a:cubicBezTo>
                    <a:pt x="515" y="179"/>
                    <a:pt x="527" y="185"/>
                    <a:pt x="532" y="194"/>
                  </a:cubicBezTo>
                  <a:cubicBezTo>
                    <a:pt x="536" y="203"/>
                    <a:pt x="532" y="212"/>
                    <a:pt x="528" y="220"/>
                  </a:cubicBezTo>
                  <a:cubicBezTo>
                    <a:pt x="526" y="224"/>
                    <a:pt x="524" y="228"/>
                    <a:pt x="525" y="231"/>
                  </a:cubicBezTo>
                  <a:cubicBezTo>
                    <a:pt x="526" y="232"/>
                    <a:pt x="528" y="234"/>
                    <a:pt x="532" y="235"/>
                  </a:cubicBezTo>
                  <a:cubicBezTo>
                    <a:pt x="546" y="240"/>
                    <a:pt x="585" y="243"/>
                    <a:pt x="635" y="243"/>
                  </a:cubicBezTo>
                  <a:lnTo>
                    <a:pt x="635" y="243"/>
                  </a:lnTo>
                  <a:cubicBezTo>
                    <a:pt x="710" y="243"/>
                    <a:pt x="766" y="237"/>
                    <a:pt x="773" y="230"/>
                  </a:cubicBezTo>
                  <a:cubicBezTo>
                    <a:pt x="773" y="230"/>
                    <a:pt x="772" y="228"/>
                    <a:pt x="767" y="222"/>
                  </a:cubicBezTo>
                  <a:cubicBezTo>
                    <a:pt x="747" y="197"/>
                    <a:pt x="673" y="155"/>
                    <a:pt x="635" y="155"/>
                  </a:cubicBezTo>
                  <a:cubicBezTo>
                    <a:pt x="612" y="155"/>
                    <a:pt x="567" y="133"/>
                    <a:pt x="511" y="105"/>
                  </a:cubicBezTo>
                  <a:cubicBezTo>
                    <a:pt x="439" y="70"/>
                    <a:pt x="350" y="25"/>
                    <a:pt x="265" y="6"/>
                  </a:cubicBezTo>
                  <a:cubicBezTo>
                    <a:pt x="246" y="2"/>
                    <a:pt x="227" y="0"/>
                    <a:pt x="207" y="0"/>
                  </a:cubicBezTo>
                  <a:cubicBezTo>
                    <a:pt x="105" y="0"/>
                    <a:pt x="27" y="55"/>
                    <a:pt x="6" y="81"/>
                  </a:cubicBezTo>
                  <a:cubicBezTo>
                    <a:pt x="1" y="87"/>
                    <a:pt x="0" y="91"/>
                    <a:pt x="0" y="92"/>
                  </a:cubicBezTo>
                  <a:cubicBezTo>
                    <a:pt x="2" y="94"/>
                    <a:pt x="4" y="96"/>
                    <a:pt x="10" y="96"/>
                  </a:cubicBezTo>
                  <a:cubicBezTo>
                    <a:pt x="34" y="96"/>
                    <a:pt x="80" y="62"/>
                    <a:pt x="110" y="40"/>
                  </a:cubicBezTo>
                  <a:cubicBezTo>
                    <a:pt x="115" y="36"/>
                    <a:pt x="120" y="33"/>
                    <a:pt x="124" y="3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4" name="Freeform 179">
              <a:extLst>
                <a:ext uri="{FF2B5EF4-FFF2-40B4-BE49-F238E27FC236}">
                  <a16:creationId xmlns:a16="http://schemas.microsoft.com/office/drawing/2014/main" id="{08F1566F-5919-43BB-ACB1-225AB8F04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4795" y="6129115"/>
              <a:ext cx="50734" cy="28186"/>
            </a:xfrm>
            <a:custGeom>
              <a:avLst/>
              <a:gdLst>
                <a:gd name="T0" fmla="*/ 96 w 120"/>
                <a:gd name="T1" fmla="*/ 0 h 64"/>
                <a:gd name="T2" fmla="*/ 4 w 120"/>
                <a:gd name="T3" fmla="*/ 53 h 64"/>
                <a:gd name="T4" fmla="*/ 0 w 120"/>
                <a:gd name="T5" fmla="*/ 61 h 64"/>
                <a:gd name="T6" fmla="*/ 11 w 120"/>
                <a:gd name="T7" fmla="*/ 63 h 64"/>
                <a:gd name="T8" fmla="*/ 117 w 120"/>
                <a:gd name="T9" fmla="*/ 17 h 64"/>
                <a:gd name="T10" fmla="*/ 118 w 120"/>
                <a:gd name="T11" fmla="*/ 12 h 64"/>
                <a:gd name="T12" fmla="*/ 96 w 1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64">
                  <a:moveTo>
                    <a:pt x="96" y="0"/>
                  </a:moveTo>
                  <a:cubicBezTo>
                    <a:pt x="65" y="0"/>
                    <a:pt x="18" y="32"/>
                    <a:pt x="4" y="53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62"/>
                    <a:pt x="6" y="63"/>
                    <a:pt x="11" y="63"/>
                  </a:cubicBezTo>
                  <a:cubicBezTo>
                    <a:pt x="44" y="63"/>
                    <a:pt x="106" y="36"/>
                    <a:pt x="117" y="17"/>
                  </a:cubicBezTo>
                  <a:cubicBezTo>
                    <a:pt x="119" y="14"/>
                    <a:pt x="118" y="12"/>
                    <a:pt x="118" y="12"/>
                  </a:cubicBezTo>
                  <a:cubicBezTo>
                    <a:pt x="114" y="4"/>
                    <a:pt x="107" y="0"/>
                    <a:pt x="9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5" name="Freeform 180">
              <a:extLst>
                <a:ext uri="{FF2B5EF4-FFF2-40B4-BE49-F238E27FC236}">
                  <a16:creationId xmlns:a16="http://schemas.microsoft.com/office/drawing/2014/main" id="{F491F19B-7A1B-4317-9C46-56D9E0EF7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699" y="6119720"/>
              <a:ext cx="41340" cy="33822"/>
            </a:xfrm>
            <a:custGeom>
              <a:avLst/>
              <a:gdLst>
                <a:gd name="T0" fmla="*/ 91 w 97"/>
                <a:gd name="T1" fmla="*/ 0 h 80"/>
                <a:gd name="T2" fmla="*/ 87 w 97"/>
                <a:gd name="T3" fmla="*/ 0 h 80"/>
                <a:gd name="T4" fmla="*/ 1 w 97"/>
                <a:gd name="T5" fmla="*/ 65 h 80"/>
                <a:gd name="T6" fmla="*/ 7 w 97"/>
                <a:gd name="T7" fmla="*/ 77 h 80"/>
                <a:gd name="T8" fmla="*/ 16 w 97"/>
                <a:gd name="T9" fmla="*/ 79 h 80"/>
                <a:gd name="T10" fmla="*/ 96 w 97"/>
                <a:gd name="T11" fmla="*/ 7 h 80"/>
                <a:gd name="T12" fmla="*/ 91 w 9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80">
                  <a:moveTo>
                    <a:pt x="91" y="0"/>
                  </a:moveTo>
                  <a:cubicBezTo>
                    <a:pt x="90" y="0"/>
                    <a:pt x="89" y="0"/>
                    <a:pt x="87" y="0"/>
                  </a:cubicBezTo>
                  <a:cubicBezTo>
                    <a:pt x="60" y="0"/>
                    <a:pt x="7" y="39"/>
                    <a:pt x="1" y="65"/>
                  </a:cubicBezTo>
                  <a:cubicBezTo>
                    <a:pt x="0" y="71"/>
                    <a:pt x="2" y="74"/>
                    <a:pt x="7" y="77"/>
                  </a:cubicBezTo>
                  <a:cubicBezTo>
                    <a:pt x="10" y="79"/>
                    <a:pt x="13" y="79"/>
                    <a:pt x="16" y="79"/>
                  </a:cubicBezTo>
                  <a:cubicBezTo>
                    <a:pt x="47" y="79"/>
                    <a:pt x="94" y="29"/>
                    <a:pt x="96" y="7"/>
                  </a:cubicBezTo>
                  <a:cubicBezTo>
                    <a:pt x="96" y="2"/>
                    <a:pt x="95" y="1"/>
                    <a:pt x="9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6" name="Freeform 181">
              <a:extLst>
                <a:ext uri="{FF2B5EF4-FFF2-40B4-BE49-F238E27FC236}">
                  <a16:creationId xmlns:a16="http://schemas.microsoft.com/office/drawing/2014/main" id="{61124041-DCF7-4E9F-89F3-AD0F4F324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298" y="4265152"/>
              <a:ext cx="24427" cy="37581"/>
            </a:xfrm>
            <a:custGeom>
              <a:avLst/>
              <a:gdLst>
                <a:gd name="T0" fmla="*/ 27 w 59"/>
                <a:gd name="T1" fmla="*/ 0 h 87"/>
                <a:gd name="T2" fmla="*/ 13 w 59"/>
                <a:gd name="T3" fmla="*/ 11 h 87"/>
                <a:gd name="T4" fmla="*/ 11 w 59"/>
                <a:gd name="T5" fmla="*/ 59 h 87"/>
                <a:gd name="T6" fmla="*/ 45 w 59"/>
                <a:gd name="T7" fmla="*/ 86 h 87"/>
                <a:gd name="T8" fmla="*/ 51 w 59"/>
                <a:gd name="T9" fmla="*/ 83 h 87"/>
                <a:gd name="T10" fmla="*/ 42 w 59"/>
                <a:gd name="T11" fmla="*/ 14 h 87"/>
                <a:gd name="T12" fmla="*/ 27 w 5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87">
                  <a:moveTo>
                    <a:pt x="27" y="0"/>
                  </a:moveTo>
                  <a:cubicBezTo>
                    <a:pt x="23" y="0"/>
                    <a:pt x="18" y="4"/>
                    <a:pt x="13" y="11"/>
                  </a:cubicBezTo>
                  <a:cubicBezTo>
                    <a:pt x="0" y="31"/>
                    <a:pt x="5" y="48"/>
                    <a:pt x="11" y="59"/>
                  </a:cubicBezTo>
                  <a:cubicBezTo>
                    <a:pt x="19" y="76"/>
                    <a:pt x="35" y="86"/>
                    <a:pt x="45" y="86"/>
                  </a:cubicBezTo>
                  <a:cubicBezTo>
                    <a:pt x="48" y="86"/>
                    <a:pt x="50" y="84"/>
                    <a:pt x="51" y="83"/>
                  </a:cubicBezTo>
                  <a:cubicBezTo>
                    <a:pt x="58" y="70"/>
                    <a:pt x="54" y="35"/>
                    <a:pt x="42" y="14"/>
                  </a:cubicBezTo>
                  <a:cubicBezTo>
                    <a:pt x="38" y="5"/>
                    <a:pt x="32" y="0"/>
                    <a:pt x="2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7" name="Freeform 182">
              <a:extLst>
                <a:ext uri="{FF2B5EF4-FFF2-40B4-BE49-F238E27FC236}">
                  <a16:creationId xmlns:a16="http://schemas.microsoft.com/office/drawing/2014/main" id="{428EB9E6-C2D9-4D93-AC22-54BE2B6D2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0160" y="4227573"/>
              <a:ext cx="184145" cy="204812"/>
            </a:xfrm>
            <a:custGeom>
              <a:avLst/>
              <a:gdLst>
                <a:gd name="T0" fmla="*/ 50 w 431"/>
                <a:gd name="T1" fmla="*/ 418 h 481"/>
                <a:gd name="T2" fmla="*/ 57 w 431"/>
                <a:gd name="T3" fmla="*/ 440 h 481"/>
                <a:gd name="T4" fmla="*/ 71 w 431"/>
                <a:gd name="T5" fmla="*/ 446 h 481"/>
                <a:gd name="T6" fmla="*/ 81 w 431"/>
                <a:gd name="T7" fmla="*/ 445 h 481"/>
                <a:gd name="T8" fmla="*/ 92 w 431"/>
                <a:gd name="T9" fmla="*/ 443 h 481"/>
                <a:gd name="T10" fmla="*/ 116 w 431"/>
                <a:gd name="T11" fmla="*/ 457 h 481"/>
                <a:gd name="T12" fmla="*/ 141 w 431"/>
                <a:gd name="T13" fmla="*/ 480 h 481"/>
                <a:gd name="T14" fmla="*/ 160 w 431"/>
                <a:gd name="T15" fmla="*/ 454 h 481"/>
                <a:gd name="T16" fmla="*/ 173 w 431"/>
                <a:gd name="T17" fmla="*/ 421 h 481"/>
                <a:gd name="T18" fmla="*/ 233 w 431"/>
                <a:gd name="T19" fmla="*/ 329 h 481"/>
                <a:gd name="T20" fmla="*/ 247 w 431"/>
                <a:gd name="T21" fmla="*/ 325 h 481"/>
                <a:gd name="T22" fmla="*/ 380 w 431"/>
                <a:gd name="T23" fmla="*/ 250 h 481"/>
                <a:gd name="T24" fmla="*/ 408 w 431"/>
                <a:gd name="T25" fmla="*/ 196 h 481"/>
                <a:gd name="T26" fmla="*/ 423 w 431"/>
                <a:gd name="T27" fmla="*/ 172 h 481"/>
                <a:gd name="T28" fmla="*/ 429 w 431"/>
                <a:gd name="T29" fmla="*/ 163 h 481"/>
                <a:gd name="T30" fmla="*/ 401 w 431"/>
                <a:gd name="T31" fmla="*/ 122 h 481"/>
                <a:gd name="T32" fmla="*/ 359 w 431"/>
                <a:gd name="T33" fmla="*/ 81 h 481"/>
                <a:gd name="T34" fmla="*/ 355 w 431"/>
                <a:gd name="T35" fmla="*/ 79 h 481"/>
                <a:gd name="T36" fmla="*/ 324 w 431"/>
                <a:gd name="T37" fmla="*/ 90 h 481"/>
                <a:gd name="T38" fmla="*/ 290 w 431"/>
                <a:gd name="T39" fmla="*/ 81 h 481"/>
                <a:gd name="T40" fmla="*/ 266 w 431"/>
                <a:gd name="T41" fmla="*/ 61 h 481"/>
                <a:gd name="T42" fmla="*/ 245 w 431"/>
                <a:gd name="T43" fmla="*/ 46 h 481"/>
                <a:gd name="T44" fmla="*/ 157 w 431"/>
                <a:gd name="T45" fmla="*/ 0 h 481"/>
                <a:gd name="T46" fmla="*/ 152 w 431"/>
                <a:gd name="T47" fmla="*/ 12 h 481"/>
                <a:gd name="T48" fmla="*/ 99 w 431"/>
                <a:gd name="T49" fmla="*/ 31 h 481"/>
                <a:gd name="T50" fmla="*/ 79 w 431"/>
                <a:gd name="T51" fmla="*/ 75 h 481"/>
                <a:gd name="T52" fmla="*/ 79 w 431"/>
                <a:gd name="T53" fmla="*/ 81 h 481"/>
                <a:gd name="T54" fmla="*/ 62 w 431"/>
                <a:gd name="T55" fmla="*/ 109 h 481"/>
                <a:gd name="T56" fmla="*/ 45 w 431"/>
                <a:gd name="T57" fmla="*/ 129 h 481"/>
                <a:gd name="T58" fmla="*/ 40 w 431"/>
                <a:gd name="T59" fmla="*/ 147 h 481"/>
                <a:gd name="T60" fmla="*/ 21 w 431"/>
                <a:gd name="T61" fmla="*/ 173 h 481"/>
                <a:gd name="T62" fmla="*/ 2 w 431"/>
                <a:gd name="T63" fmla="*/ 193 h 481"/>
                <a:gd name="T64" fmla="*/ 7 w 431"/>
                <a:gd name="T65" fmla="*/ 216 h 481"/>
                <a:gd name="T66" fmla="*/ 6 w 431"/>
                <a:gd name="T67" fmla="*/ 264 h 481"/>
                <a:gd name="T68" fmla="*/ 3 w 431"/>
                <a:gd name="T69" fmla="*/ 272 h 481"/>
                <a:gd name="T70" fmla="*/ 16 w 431"/>
                <a:gd name="T71" fmla="*/ 284 h 481"/>
                <a:gd name="T72" fmla="*/ 45 w 431"/>
                <a:gd name="T73" fmla="*/ 305 h 481"/>
                <a:gd name="T74" fmla="*/ 63 w 431"/>
                <a:gd name="T75" fmla="*/ 309 h 481"/>
                <a:gd name="T76" fmla="*/ 72 w 431"/>
                <a:gd name="T77" fmla="*/ 307 h 481"/>
                <a:gd name="T78" fmla="*/ 83 w 431"/>
                <a:gd name="T79" fmla="*/ 315 h 481"/>
                <a:gd name="T80" fmla="*/ 82 w 431"/>
                <a:gd name="T81" fmla="*/ 349 h 481"/>
                <a:gd name="T82" fmla="*/ 50 w 431"/>
                <a:gd name="T83" fmla="*/ 371 h 481"/>
                <a:gd name="T84" fmla="*/ 58 w 431"/>
                <a:gd name="T85" fmla="*/ 409 h 481"/>
                <a:gd name="T86" fmla="*/ 50 w 431"/>
                <a:gd name="T87" fmla="*/ 418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1" h="481">
                  <a:moveTo>
                    <a:pt x="50" y="418"/>
                  </a:moveTo>
                  <a:cubicBezTo>
                    <a:pt x="43" y="427"/>
                    <a:pt x="43" y="427"/>
                    <a:pt x="57" y="440"/>
                  </a:cubicBezTo>
                  <a:cubicBezTo>
                    <a:pt x="63" y="446"/>
                    <a:pt x="67" y="446"/>
                    <a:pt x="71" y="446"/>
                  </a:cubicBezTo>
                  <a:cubicBezTo>
                    <a:pt x="74" y="446"/>
                    <a:pt x="77" y="446"/>
                    <a:pt x="81" y="445"/>
                  </a:cubicBezTo>
                  <a:cubicBezTo>
                    <a:pt x="84" y="444"/>
                    <a:pt x="88" y="443"/>
                    <a:pt x="92" y="443"/>
                  </a:cubicBezTo>
                  <a:cubicBezTo>
                    <a:pt x="102" y="443"/>
                    <a:pt x="109" y="447"/>
                    <a:pt x="116" y="457"/>
                  </a:cubicBezTo>
                  <a:cubicBezTo>
                    <a:pt x="122" y="465"/>
                    <a:pt x="133" y="480"/>
                    <a:pt x="141" y="480"/>
                  </a:cubicBezTo>
                  <a:cubicBezTo>
                    <a:pt x="145" y="480"/>
                    <a:pt x="151" y="475"/>
                    <a:pt x="160" y="454"/>
                  </a:cubicBezTo>
                  <a:cubicBezTo>
                    <a:pt x="165" y="444"/>
                    <a:pt x="169" y="432"/>
                    <a:pt x="173" y="421"/>
                  </a:cubicBezTo>
                  <a:cubicBezTo>
                    <a:pt x="188" y="380"/>
                    <a:pt x="203" y="338"/>
                    <a:pt x="233" y="329"/>
                  </a:cubicBezTo>
                  <a:cubicBezTo>
                    <a:pt x="237" y="328"/>
                    <a:pt x="242" y="327"/>
                    <a:pt x="247" y="325"/>
                  </a:cubicBezTo>
                  <a:cubicBezTo>
                    <a:pt x="285" y="315"/>
                    <a:pt x="344" y="298"/>
                    <a:pt x="380" y="250"/>
                  </a:cubicBezTo>
                  <a:cubicBezTo>
                    <a:pt x="403" y="220"/>
                    <a:pt x="406" y="205"/>
                    <a:pt x="408" y="196"/>
                  </a:cubicBezTo>
                  <a:cubicBezTo>
                    <a:pt x="410" y="187"/>
                    <a:pt x="412" y="181"/>
                    <a:pt x="423" y="172"/>
                  </a:cubicBezTo>
                  <a:cubicBezTo>
                    <a:pt x="428" y="167"/>
                    <a:pt x="429" y="164"/>
                    <a:pt x="429" y="163"/>
                  </a:cubicBezTo>
                  <a:cubicBezTo>
                    <a:pt x="430" y="155"/>
                    <a:pt x="418" y="141"/>
                    <a:pt x="401" y="122"/>
                  </a:cubicBezTo>
                  <a:cubicBezTo>
                    <a:pt x="391" y="111"/>
                    <a:pt x="370" y="87"/>
                    <a:pt x="359" y="81"/>
                  </a:cubicBezTo>
                  <a:cubicBezTo>
                    <a:pt x="358" y="80"/>
                    <a:pt x="356" y="79"/>
                    <a:pt x="355" y="79"/>
                  </a:cubicBezTo>
                  <a:cubicBezTo>
                    <a:pt x="350" y="87"/>
                    <a:pt x="336" y="90"/>
                    <a:pt x="324" y="90"/>
                  </a:cubicBezTo>
                  <a:cubicBezTo>
                    <a:pt x="312" y="90"/>
                    <a:pt x="299" y="86"/>
                    <a:pt x="290" y="81"/>
                  </a:cubicBezTo>
                  <a:cubicBezTo>
                    <a:pt x="280" y="75"/>
                    <a:pt x="272" y="67"/>
                    <a:pt x="266" y="61"/>
                  </a:cubicBezTo>
                  <a:cubicBezTo>
                    <a:pt x="258" y="53"/>
                    <a:pt x="252" y="46"/>
                    <a:pt x="245" y="46"/>
                  </a:cubicBezTo>
                  <a:cubicBezTo>
                    <a:pt x="230" y="46"/>
                    <a:pt x="186" y="22"/>
                    <a:pt x="157" y="0"/>
                  </a:cubicBezTo>
                  <a:cubicBezTo>
                    <a:pt x="157" y="4"/>
                    <a:pt x="155" y="9"/>
                    <a:pt x="152" y="12"/>
                  </a:cubicBezTo>
                  <a:cubicBezTo>
                    <a:pt x="143" y="23"/>
                    <a:pt x="123" y="30"/>
                    <a:pt x="99" y="31"/>
                  </a:cubicBezTo>
                  <a:cubicBezTo>
                    <a:pt x="80" y="32"/>
                    <a:pt x="78" y="50"/>
                    <a:pt x="79" y="75"/>
                  </a:cubicBezTo>
                  <a:lnTo>
                    <a:pt x="79" y="81"/>
                  </a:lnTo>
                  <a:cubicBezTo>
                    <a:pt x="79" y="96"/>
                    <a:pt x="70" y="103"/>
                    <a:pt x="62" y="109"/>
                  </a:cubicBezTo>
                  <a:cubicBezTo>
                    <a:pt x="55" y="114"/>
                    <a:pt x="49" y="120"/>
                    <a:pt x="45" y="129"/>
                  </a:cubicBezTo>
                  <a:cubicBezTo>
                    <a:pt x="41" y="137"/>
                    <a:pt x="41" y="143"/>
                    <a:pt x="40" y="147"/>
                  </a:cubicBezTo>
                  <a:cubicBezTo>
                    <a:pt x="40" y="157"/>
                    <a:pt x="38" y="164"/>
                    <a:pt x="21" y="173"/>
                  </a:cubicBezTo>
                  <a:cubicBezTo>
                    <a:pt x="11" y="178"/>
                    <a:pt x="4" y="185"/>
                    <a:pt x="2" y="193"/>
                  </a:cubicBezTo>
                  <a:cubicBezTo>
                    <a:pt x="0" y="201"/>
                    <a:pt x="2" y="209"/>
                    <a:pt x="7" y="216"/>
                  </a:cubicBezTo>
                  <a:cubicBezTo>
                    <a:pt x="19" y="235"/>
                    <a:pt x="11" y="252"/>
                    <a:pt x="6" y="264"/>
                  </a:cubicBezTo>
                  <a:cubicBezTo>
                    <a:pt x="5" y="267"/>
                    <a:pt x="3" y="270"/>
                    <a:pt x="3" y="272"/>
                  </a:cubicBezTo>
                  <a:cubicBezTo>
                    <a:pt x="2" y="275"/>
                    <a:pt x="9" y="279"/>
                    <a:pt x="16" y="284"/>
                  </a:cubicBezTo>
                  <a:cubicBezTo>
                    <a:pt x="25" y="289"/>
                    <a:pt x="35" y="296"/>
                    <a:pt x="45" y="305"/>
                  </a:cubicBezTo>
                  <a:cubicBezTo>
                    <a:pt x="53" y="313"/>
                    <a:pt x="58" y="313"/>
                    <a:pt x="63" y="309"/>
                  </a:cubicBezTo>
                  <a:cubicBezTo>
                    <a:pt x="66" y="308"/>
                    <a:pt x="68" y="307"/>
                    <a:pt x="72" y="307"/>
                  </a:cubicBezTo>
                  <a:cubicBezTo>
                    <a:pt x="78" y="307"/>
                    <a:pt x="82" y="313"/>
                    <a:pt x="83" y="315"/>
                  </a:cubicBezTo>
                  <a:cubicBezTo>
                    <a:pt x="89" y="324"/>
                    <a:pt x="88" y="337"/>
                    <a:pt x="82" y="349"/>
                  </a:cubicBezTo>
                  <a:cubicBezTo>
                    <a:pt x="75" y="361"/>
                    <a:pt x="63" y="369"/>
                    <a:pt x="50" y="371"/>
                  </a:cubicBezTo>
                  <a:cubicBezTo>
                    <a:pt x="61" y="386"/>
                    <a:pt x="64" y="399"/>
                    <a:pt x="58" y="409"/>
                  </a:cubicBezTo>
                  <a:cubicBezTo>
                    <a:pt x="55" y="413"/>
                    <a:pt x="52" y="416"/>
                    <a:pt x="50" y="41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8" name="Freeform 183">
              <a:extLst>
                <a:ext uri="{FF2B5EF4-FFF2-40B4-BE49-F238E27FC236}">
                  <a16:creationId xmlns:a16="http://schemas.microsoft.com/office/drawing/2014/main" id="{D932C195-3CAB-44D0-AF51-41044BA44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6378" y="542864"/>
              <a:ext cx="1986132" cy="1480648"/>
            </a:xfrm>
            <a:custGeom>
              <a:avLst/>
              <a:gdLst>
                <a:gd name="T0" fmla="*/ 3634 w 4663"/>
                <a:gd name="T1" fmla="*/ 2176 h 3475"/>
                <a:gd name="T2" fmla="*/ 3622 w 4663"/>
                <a:gd name="T3" fmla="*/ 2038 h 3475"/>
                <a:gd name="T4" fmla="*/ 3923 w 4663"/>
                <a:gd name="T5" fmla="*/ 2042 h 3475"/>
                <a:gd name="T6" fmla="*/ 3908 w 4663"/>
                <a:gd name="T7" fmla="*/ 1808 h 3475"/>
                <a:gd name="T8" fmla="*/ 3723 w 4663"/>
                <a:gd name="T9" fmla="*/ 1725 h 3475"/>
                <a:gd name="T10" fmla="*/ 4021 w 4663"/>
                <a:gd name="T11" fmla="*/ 1707 h 3475"/>
                <a:gd name="T12" fmla="*/ 4094 w 4663"/>
                <a:gd name="T13" fmla="*/ 1595 h 3475"/>
                <a:gd name="T14" fmla="*/ 4064 w 4663"/>
                <a:gd name="T15" fmla="*/ 1445 h 3475"/>
                <a:gd name="T16" fmla="*/ 3876 w 4663"/>
                <a:gd name="T17" fmla="*/ 1204 h 3475"/>
                <a:gd name="T18" fmla="*/ 4202 w 4663"/>
                <a:gd name="T19" fmla="*/ 1174 h 3475"/>
                <a:gd name="T20" fmla="*/ 4074 w 4663"/>
                <a:gd name="T21" fmla="*/ 1061 h 3475"/>
                <a:gd name="T22" fmla="*/ 3904 w 4663"/>
                <a:gd name="T23" fmla="*/ 1029 h 3475"/>
                <a:gd name="T24" fmla="*/ 4231 w 4663"/>
                <a:gd name="T25" fmla="*/ 698 h 3475"/>
                <a:gd name="T26" fmla="*/ 4330 w 4663"/>
                <a:gd name="T27" fmla="*/ 596 h 3475"/>
                <a:gd name="T28" fmla="*/ 4331 w 4663"/>
                <a:gd name="T29" fmla="*/ 519 h 3475"/>
                <a:gd name="T30" fmla="*/ 4221 w 4663"/>
                <a:gd name="T31" fmla="*/ 415 h 3475"/>
                <a:gd name="T32" fmla="*/ 3967 w 4663"/>
                <a:gd name="T33" fmla="*/ 417 h 3475"/>
                <a:gd name="T34" fmla="*/ 3829 w 4663"/>
                <a:gd name="T35" fmla="*/ 289 h 3475"/>
                <a:gd name="T36" fmla="*/ 3639 w 4663"/>
                <a:gd name="T37" fmla="*/ 322 h 3475"/>
                <a:gd name="T38" fmla="*/ 3503 w 4663"/>
                <a:gd name="T39" fmla="*/ 266 h 3475"/>
                <a:gd name="T40" fmla="*/ 3690 w 4663"/>
                <a:gd name="T41" fmla="*/ 122 h 3475"/>
                <a:gd name="T42" fmla="*/ 3151 w 4663"/>
                <a:gd name="T43" fmla="*/ 2 h 3475"/>
                <a:gd name="T44" fmla="*/ 2654 w 4663"/>
                <a:gd name="T45" fmla="*/ 56 h 3475"/>
                <a:gd name="T46" fmla="*/ 2482 w 4663"/>
                <a:gd name="T47" fmla="*/ 69 h 3475"/>
                <a:gd name="T48" fmla="*/ 2013 w 4663"/>
                <a:gd name="T49" fmla="*/ 101 h 3475"/>
                <a:gd name="T50" fmla="*/ 2158 w 4663"/>
                <a:gd name="T51" fmla="*/ 322 h 3475"/>
                <a:gd name="T52" fmla="*/ 1683 w 4663"/>
                <a:gd name="T53" fmla="*/ 204 h 3475"/>
                <a:gd name="T54" fmla="*/ 1670 w 4663"/>
                <a:gd name="T55" fmla="*/ 315 h 3475"/>
                <a:gd name="T56" fmla="*/ 1447 w 4663"/>
                <a:gd name="T57" fmla="*/ 399 h 3475"/>
                <a:gd name="T58" fmla="*/ 1183 w 4663"/>
                <a:gd name="T59" fmla="*/ 269 h 3475"/>
                <a:gd name="T60" fmla="*/ 976 w 4663"/>
                <a:gd name="T61" fmla="*/ 320 h 3475"/>
                <a:gd name="T62" fmla="*/ 746 w 4663"/>
                <a:gd name="T63" fmla="*/ 449 h 3475"/>
                <a:gd name="T64" fmla="*/ 608 w 4663"/>
                <a:gd name="T65" fmla="*/ 684 h 3475"/>
                <a:gd name="T66" fmla="*/ 77 w 4663"/>
                <a:gd name="T67" fmla="*/ 1010 h 3475"/>
                <a:gd name="T68" fmla="*/ 401 w 4663"/>
                <a:gd name="T69" fmla="*/ 1125 h 3475"/>
                <a:gd name="T70" fmla="*/ 239 w 4663"/>
                <a:gd name="T71" fmla="*/ 1189 h 3475"/>
                <a:gd name="T72" fmla="*/ 455 w 4663"/>
                <a:gd name="T73" fmla="*/ 1329 h 3475"/>
                <a:gd name="T74" fmla="*/ 634 w 4663"/>
                <a:gd name="T75" fmla="*/ 1286 h 3475"/>
                <a:gd name="T76" fmla="*/ 1099 w 4663"/>
                <a:gd name="T77" fmla="*/ 1419 h 3475"/>
                <a:gd name="T78" fmla="*/ 1348 w 4663"/>
                <a:gd name="T79" fmla="*/ 1863 h 3475"/>
                <a:gd name="T80" fmla="*/ 1474 w 4663"/>
                <a:gd name="T81" fmla="*/ 1949 h 3475"/>
                <a:gd name="T82" fmla="*/ 1662 w 4663"/>
                <a:gd name="T83" fmla="*/ 2159 h 3475"/>
                <a:gd name="T84" fmla="*/ 1693 w 4663"/>
                <a:gd name="T85" fmla="*/ 2257 h 3475"/>
                <a:gd name="T86" fmla="*/ 1519 w 4663"/>
                <a:gd name="T87" fmla="*/ 2456 h 3475"/>
                <a:gd name="T88" fmla="*/ 1471 w 4663"/>
                <a:gd name="T89" fmla="*/ 2703 h 3475"/>
                <a:gd name="T90" fmla="*/ 1636 w 4663"/>
                <a:gd name="T91" fmla="*/ 2985 h 3475"/>
                <a:gd name="T92" fmla="*/ 1801 w 4663"/>
                <a:gd name="T93" fmla="*/ 3248 h 3475"/>
                <a:gd name="T94" fmla="*/ 2019 w 4663"/>
                <a:gd name="T95" fmla="*/ 3381 h 3475"/>
                <a:gd name="T96" fmla="*/ 2335 w 4663"/>
                <a:gd name="T97" fmla="*/ 3261 h 3475"/>
                <a:gd name="T98" fmla="*/ 2448 w 4663"/>
                <a:gd name="T99" fmla="*/ 3026 h 3475"/>
                <a:gd name="T100" fmla="*/ 2437 w 4663"/>
                <a:gd name="T101" fmla="*/ 2856 h 3475"/>
                <a:gd name="T102" fmla="*/ 2649 w 4663"/>
                <a:gd name="T103" fmla="*/ 2726 h 3475"/>
                <a:gd name="T104" fmla="*/ 2704 w 4663"/>
                <a:gd name="T105" fmla="*/ 2759 h 3475"/>
                <a:gd name="T106" fmla="*/ 3140 w 4663"/>
                <a:gd name="T107" fmla="*/ 2443 h 3475"/>
                <a:gd name="T108" fmla="*/ 3644 w 4663"/>
                <a:gd name="T109" fmla="*/ 234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3" h="3475">
                  <a:moveTo>
                    <a:pt x="3861" y="2228"/>
                  </a:moveTo>
                  <a:cubicBezTo>
                    <a:pt x="3881" y="2215"/>
                    <a:pt x="3893" y="2205"/>
                    <a:pt x="3899" y="2198"/>
                  </a:cubicBezTo>
                  <a:cubicBezTo>
                    <a:pt x="3898" y="2199"/>
                    <a:pt x="3897" y="2199"/>
                    <a:pt x="3896" y="2200"/>
                  </a:cubicBezTo>
                  <a:cubicBezTo>
                    <a:pt x="3879" y="2209"/>
                    <a:pt x="3851" y="2214"/>
                    <a:pt x="3819" y="2214"/>
                  </a:cubicBezTo>
                  <a:cubicBezTo>
                    <a:pt x="3797" y="2214"/>
                    <a:pt x="3776" y="2212"/>
                    <a:pt x="3757" y="2207"/>
                  </a:cubicBezTo>
                  <a:cubicBezTo>
                    <a:pt x="3746" y="2204"/>
                    <a:pt x="3734" y="2200"/>
                    <a:pt x="3722" y="2196"/>
                  </a:cubicBezTo>
                  <a:cubicBezTo>
                    <a:pt x="3694" y="2187"/>
                    <a:pt x="3663" y="2176"/>
                    <a:pt x="3634" y="2176"/>
                  </a:cubicBezTo>
                  <a:cubicBezTo>
                    <a:pt x="3617" y="2176"/>
                    <a:pt x="3604" y="2179"/>
                    <a:pt x="3592" y="2186"/>
                  </a:cubicBezTo>
                  <a:cubicBezTo>
                    <a:pt x="3570" y="2198"/>
                    <a:pt x="3557" y="2195"/>
                    <a:pt x="3556" y="2182"/>
                  </a:cubicBezTo>
                  <a:cubicBezTo>
                    <a:pt x="3555" y="2164"/>
                    <a:pt x="3580" y="2130"/>
                    <a:pt x="3610" y="2125"/>
                  </a:cubicBezTo>
                  <a:cubicBezTo>
                    <a:pt x="3622" y="2123"/>
                    <a:pt x="3629" y="2121"/>
                    <a:pt x="3631" y="2117"/>
                  </a:cubicBezTo>
                  <a:cubicBezTo>
                    <a:pt x="3635" y="2111"/>
                    <a:pt x="3631" y="2100"/>
                    <a:pt x="3626" y="2085"/>
                  </a:cubicBezTo>
                  <a:cubicBezTo>
                    <a:pt x="3624" y="2078"/>
                    <a:pt x="3621" y="2070"/>
                    <a:pt x="3619" y="2060"/>
                  </a:cubicBezTo>
                  <a:cubicBezTo>
                    <a:pt x="3617" y="2051"/>
                    <a:pt x="3618" y="2044"/>
                    <a:pt x="3622" y="2038"/>
                  </a:cubicBezTo>
                  <a:cubicBezTo>
                    <a:pt x="3625" y="2035"/>
                    <a:pt x="3630" y="2031"/>
                    <a:pt x="3641" y="2031"/>
                  </a:cubicBezTo>
                  <a:cubicBezTo>
                    <a:pt x="3667" y="2031"/>
                    <a:pt x="3713" y="2056"/>
                    <a:pt x="3738" y="2092"/>
                  </a:cubicBezTo>
                  <a:cubicBezTo>
                    <a:pt x="3764" y="2129"/>
                    <a:pt x="3810" y="2152"/>
                    <a:pt x="3857" y="2152"/>
                  </a:cubicBezTo>
                  <a:cubicBezTo>
                    <a:pt x="3871" y="2152"/>
                    <a:pt x="3885" y="2150"/>
                    <a:pt x="3898" y="2146"/>
                  </a:cubicBezTo>
                  <a:cubicBezTo>
                    <a:pt x="3929" y="2137"/>
                    <a:pt x="3925" y="2121"/>
                    <a:pt x="3919" y="2098"/>
                  </a:cubicBezTo>
                  <a:cubicBezTo>
                    <a:pt x="3915" y="2082"/>
                    <a:pt x="3911" y="2063"/>
                    <a:pt x="3922" y="2046"/>
                  </a:cubicBezTo>
                  <a:cubicBezTo>
                    <a:pt x="3923" y="2046"/>
                    <a:pt x="3924" y="2044"/>
                    <a:pt x="3923" y="2042"/>
                  </a:cubicBezTo>
                  <a:cubicBezTo>
                    <a:pt x="3920" y="2023"/>
                    <a:pt x="3862" y="1984"/>
                    <a:pt x="3816" y="1952"/>
                  </a:cubicBezTo>
                  <a:cubicBezTo>
                    <a:pt x="3762" y="1916"/>
                    <a:pt x="3728" y="1892"/>
                    <a:pt x="3723" y="1876"/>
                  </a:cubicBezTo>
                  <a:cubicBezTo>
                    <a:pt x="3721" y="1868"/>
                    <a:pt x="3721" y="1861"/>
                    <a:pt x="3724" y="1857"/>
                  </a:cubicBezTo>
                  <a:cubicBezTo>
                    <a:pt x="3728" y="1852"/>
                    <a:pt x="3734" y="1850"/>
                    <a:pt x="3743" y="1850"/>
                  </a:cubicBezTo>
                  <a:cubicBezTo>
                    <a:pt x="3765" y="1850"/>
                    <a:pt x="3804" y="1865"/>
                    <a:pt x="3844" y="1882"/>
                  </a:cubicBezTo>
                  <a:cubicBezTo>
                    <a:pt x="3851" y="1885"/>
                    <a:pt x="3858" y="1887"/>
                    <a:pt x="3864" y="1887"/>
                  </a:cubicBezTo>
                  <a:cubicBezTo>
                    <a:pt x="3900" y="1887"/>
                    <a:pt x="3908" y="1830"/>
                    <a:pt x="3908" y="1808"/>
                  </a:cubicBezTo>
                  <a:cubicBezTo>
                    <a:pt x="3908" y="1799"/>
                    <a:pt x="3882" y="1790"/>
                    <a:pt x="3839" y="1790"/>
                  </a:cubicBezTo>
                  <a:cubicBezTo>
                    <a:pt x="3798" y="1790"/>
                    <a:pt x="3758" y="1798"/>
                    <a:pt x="3734" y="1811"/>
                  </a:cubicBezTo>
                  <a:cubicBezTo>
                    <a:pt x="3724" y="1817"/>
                    <a:pt x="3713" y="1820"/>
                    <a:pt x="3702" y="1820"/>
                  </a:cubicBezTo>
                  <a:cubicBezTo>
                    <a:pt x="3674" y="1820"/>
                    <a:pt x="3654" y="1801"/>
                    <a:pt x="3653" y="1784"/>
                  </a:cubicBezTo>
                  <a:cubicBezTo>
                    <a:pt x="3653" y="1777"/>
                    <a:pt x="3655" y="1756"/>
                    <a:pt x="3696" y="1751"/>
                  </a:cubicBezTo>
                  <a:cubicBezTo>
                    <a:pt x="3720" y="1748"/>
                    <a:pt x="3726" y="1743"/>
                    <a:pt x="3728" y="1740"/>
                  </a:cubicBezTo>
                  <a:cubicBezTo>
                    <a:pt x="3729" y="1737"/>
                    <a:pt x="3726" y="1731"/>
                    <a:pt x="3723" y="1725"/>
                  </a:cubicBezTo>
                  <a:cubicBezTo>
                    <a:pt x="3718" y="1715"/>
                    <a:pt x="3710" y="1701"/>
                    <a:pt x="3722" y="1689"/>
                  </a:cubicBezTo>
                  <a:cubicBezTo>
                    <a:pt x="3726" y="1686"/>
                    <a:pt x="3731" y="1684"/>
                    <a:pt x="3737" y="1684"/>
                  </a:cubicBezTo>
                  <a:cubicBezTo>
                    <a:pt x="3752" y="1684"/>
                    <a:pt x="3774" y="1695"/>
                    <a:pt x="3799" y="1708"/>
                  </a:cubicBezTo>
                  <a:cubicBezTo>
                    <a:pt x="3827" y="1722"/>
                    <a:pt x="3859" y="1739"/>
                    <a:pt x="3882" y="1739"/>
                  </a:cubicBezTo>
                  <a:cubicBezTo>
                    <a:pt x="3887" y="1739"/>
                    <a:pt x="3890" y="1738"/>
                    <a:pt x="3894" y="1737"/>
                  </a:cubicBezTo>
                  <a:cubicBezTo>
                    <a:pt x="3914" y="1731"/>
                    <a:pt x="3932" y="1730"/>
                    <a:pt x="3949" y="1729"/>
                  </a:cubicBezTo>
                  <a:cubicBezTo>
                    <a:pt x="3974" y="1727"/>
                    <a:pt x="3996" y="1726"/>
                    <a:pt x="4021" y="1707"/>
                  </a:cubicBezTo>
                  <a:cubicBezTo>
                    <a:pt x="4028" y="1701"/>
                    <a:pt x="4028" y="1697"/>
                    <a:pt x="4028" y="1696"/>
                  </a:cubicBezTo>
                  <a:cubicBezTo>
                    <a:pt x="4026" y="1683"/>
                    <a:pt x="3995" y="1667"/>
                    <a:pt x="3970" y="1654"/>
                  </a:cubicBezTo>
                  <a:cubicBezTo>
                    <a:pt x="3948" y="1642"/>
                    <a:pt x="3928" y="1632"/>
                    <a:pt x="3918" y="1620"/>
                  </a:cubicBezTo>
                  <a:cubicBezTo>
                    <a:pt x="3913" y="1614"/>
                    <a:pt x="3914" y="1609"/>
                    <a:pt x="3915" y="1606"/>
                  </a:cubicBezTo>
                  <a:cubicBezTo>
                    <a:pt x="3919" y="1598"/>
                    <a:pt x="3930" y="1591"/>
                    <a:pt x="3990" y="1591"/>
                  </a:cubicBezTo>
                  <a:cubicBezTo>
                    <a:pt x="4020" y="1591"/>
                    <a:pt x="4054" y="1593"/>
                    <a:pt x="4077" y="1594"/>
                  </a:cubicBezTo>
                  <a:lnTo>
                    <a:pt x="4094" y="1595"/>
                  </a:lnTo>
                  <a:cubicBezTo>
                    <a:pt x="4116" y="1595"/>
                    <a:pt x="4128" y="1576"/>
                    <a:pt x="4128" y="1562"/>
                  </a:cubicBezTo>
                  <a:cubicBezTo>
                    <a:pt x="4128" y="1554"/>
                    <a:pt x="4123" y="1551"/>
                    <a:pt x="4114" y="1554"/>
                  </a:cubicBezTo>
                  <a:cubicBezTo>
                    <a:pt x="4083" y="1566"/>
                    <a:pt x="3990" y="1529"/>
                    <a:pt x="3969" y="1491"/>
                  </a:cubicBezTo>
                  <a:cubicBezTo>
                    <a:pt x="3963" y="1480"/>
                    <a:pt x="3964" y="1469"/>
                    <a:pt x="3970" y="1460"/>
                  </a:cubicBezTo>
                  <a:cubicBezTo>
                    <a:pt x="3982" y="1442"/>
                    <a:pt x="3998" y="1440"/>
                    <a:pt x="4009" y="1440"/>
                  </a:cubicBezTo>
                  <a:cubicBezTo>
                    <a:pt x="4017" y="1440"/>
                    <a:pt x="4025" y="1441"/>
                    <a:pt x="4034" y="1442"/>
                  </a:cubicBezTo>
                  <a:cubicBezTo>
                    <a:pt x="4044" y="1444"/>
                    <a:pt x="4054" y="1445"/>
                    <a:pt x="4064" y="1445"/>
                  </a:cubicBezTo>
                  <a:cubicBezTo>
                    <a:pt x="4079" y="1445"/>
                    <a:pt x="4092" y="1442"/>
                    <a:pt x="4105" y="1435"/>
                  </a:cubicBezTo>
                  <a:cubicBezTo>
                    <a:pt x="4132" y="1421"/>
                    <a:pt x="4127" y="1387"/>
                    <a:pt x="4124" y="1373"/>
                  </a:cubicBezTo>
                  <a:cubicBezTo>
                    <a:pt x="4115" y="1338"/>
                    <a:pt x="4091" y="1307"/>
                    <a:pt x="4072" y="1307"/>
                  </a:cubicBezTo>
                  <a:cubicBezTo>
                    <a:pt x="4055" y="1307"/>
                    <a:pt x="3930" y="1298"/>
                    <a:pt x="3930" y="1267"/>
                  </a:cubicBezTo>
                  <a:cubicBezTo>
                    <a:pt x="3930" y="1261"/>
                    <a:pt x="3914" y="1252"/>
                    <a:pt x="3903" y="1246"/>
                  </a:cubicBezTo>
                  <a:cubicBezTo>
                    <a:pt x="3886" y="1237"/>
                    <a:pt x="3871" y="1229"/>
                    <a:pt x="3870" y="1217"/>
                  </a:cubicBezTo>
                  <a:cubicBezTo>
                    <a:pt x="3870" y="1214"/>
                    <a:pt x="3870" y="1209"/>
                    <a:pt x="3876" y="1204"/>
                  </a:cubicBezTo>
                  <a:cubicBezTo>
                    <a:pt x="3886" y="1195"/>
                    <a:pt x="3899" y="1196"/>
                    <a:pt x="3914" y="1200"/>
                  </a:cubicBezTo>
                  <a:cubicBezTo>
                    <a:pt x="3922" y="1203"/>
                    <a:pt x="3931" y="1205"/>
                    <a:pt x="3940" y="1205"/>
                  </a:cubicBezTo>
                  <a:cubicBezTo>
                    <a:pt x="3953" y="1205"/>
                    <a:pt x="3967" y="1200"/>
                    <a:pt x="3980" y="1190"/>
                  </a:cubicBezTo>
                  <a:cubicBezTo>
                    <a:pt x="3995" y="1179"/>
                    <a:pt x="4015" y="1173"/>
                    <a:pt x="4042" y="1173"/>
                  </a:cubicBezTo>
                  <a:cubicBezTo>
                    <a:pt x="4067" y="1173"/>
                    <a:pt x="4093" y="1178"/>
                    <a:pt x="4119" y="1183"/>
                  </a:cubicBezTo>
                  <a:cubicBezTo>
                    <a:pt x="4148" y="1188"/>
                    <a:pt x="4175" y="1192"/>
                    <a:pt x="4190" y="1189"/>
                  </a:cubicBezTo>
                  <a:cubicBezTo>
                    <a:pt x="4199" y="1187"/>
                    <a:pt x="4202" y="1183"/>
                    <a:pt x="4202" y="1174"/>
                  </a:cubicBezTo>
                  <a:cubicBezTo>
                    <a:pt x="4200" y="1152"/>
                    <a:pt x="4169" y="1117"/>
                    <a:pt x="4151" y="1117"/>
                  </a:cubicBezTo>
                  <a:cubicBezTo>
                    <a:pt x="4150" y="1117"/>
                    <a:pt x="4148" y="1118"/>
                    <a:pt x="4147" y="1119"/>
                  </a:cubicBezTo>
                  <a:cubicBezTo>
                    <a:pt x="4135" y="1126"/>
                    <a:pt x="4112" y="1130"/>
                    <a:pt x="4089" y="1130"/>
                  </a:cubicBezTo>
                  <a:cubicBezTo>
                    <a:pt x="4044" y="1130"/>
                    <a:pt x="4016" y="1114"/>
                    <a:pt x="4012" y="1087"/>
                  </a:cubicBezTo>
                  <a:cubicBezTo>
                    <a:pt x="4010" y="1079"/>
                    <a:pt x="4012" y="1072"/>
                    <a:pt x="4016" y="1067"/>
                  </a:cubicBezTo>
                  <a:cubicBezTo>
                    <a:pt x="4021" y="1061"/>
                    <a:pt x="4030" y="1058"/>
                    <a:pt x="4042" y="1058"/>
                  </a:cubicBezTo>
                  <a:cubicBezTo>
                    <a:pt x="4052" y="1058"/>
                    <a:pt x="4063" y="1060"/>
                    <a:pt x="4074" y="1061"/>
                  </a:cubicBezTo>
                  <a:cubicBezTo>
                    <a:pt x="4094" y="1064"/>
                    <a:pt x="4113" y="1066"/>
                    <a:pt x="4116" y="1060"/>
                  </a:cubicBezTo>
                  <a:cubicBezTo>
                    <a:pt x="4117" y="1060"/>
                    <a:pt x="4117" y="1059"/>
                    <a:pt x="4116" y="1058"/>
                  </a:cubicBezTo>
                  <a:cubicBezTo>
                    <a:pt x="4108" y="1044"/>
                    <a:pt x="4051" y="1018"/>
                    <a:pt x="4008" y="1018"/>
                  </a:cubicBezTo>
                  <a:cubicBezTo>
                    <a:pt x="3996" y="1018"/>
                    <a:pt x="3979" y="1020"/>
                    <a:pt x="3973" y="1033"/>
                  </a:cubicBezTo>
                  <a:cubicBezTo>
                    <a:pt x="3961" y="1057"/>
                    <a:pt x="3936" y="1066"/>
                    <a:pt x="3917" y="1066"/>
                  </a:cubicBezTo>
                  <a:cubicBezTo>
                    <a:pt x="3902" y="1066"/>
                    <a:pt x="3892" y="1061"/>
                    <a:pt x="3889" y="1053"/>
                  </a:cubicBezTo>
                  <a:cubicBezTo>
                    <a:pt x="3888" y="1047"/>
                    <a:pt x="3889" y="1039"/>
                    <a:pt x="3904" y="1029"/>
                  </a:cubicBezTo>
                  <a:cubicBezTo>
                    <a:pt x="3942" y="1005"/>
                    <a:pt x="3953" y="934"/>
                    <a:pt x="3948" y="893"/>
                  </a:cubicBezTo>
                  <a:cubicBezTo>
                    <a:pt x="3946" y="872"/>
                    <a:pt x="3976" y="861"/>
                    <a:pt x="4010" y="849"/>
                  </a:cubicBezTo>
                  <a:cubicBezTo>
                    <a:pt x="4058" y="833"/>
                    <a:pt x="4092" y="818"/>
                    <a:pt x="4084" y="790"/>
                  </a:cubicBezTo>
                  <a:cubicBezTo>
                    <a:pt x="4079" y="773"/>
                    <a:pt x="4081" y="757"/>
                    <a:pt x="4091" y="745"/>
                  </a:cubicBezTo>
                  <a:cubicBezTo>
                    <a:pt x="4118" y="709"/>
                    <a:pt x="4194" y="706"/>
                    <a:pt x="4216" y="706"/>
                  </a:cubicBezTo>
                  <a:cubicBezTo>
                    <a:pt x="4223" y="706"/>
                    <a:pt x="4227" y="704"/>
                    <a:pt x="4229" y="703"/>
                  </a:cubicBezTo>
                  <a:cubicBezTo>
                    <a:pt x="4231" y="702"/>
                    <a:pt x="4231" y="700"/>
                    <a:pt x="4231" y="698"/>
                  </a:cubicBezTo>
                  <a:cubicBezTo>
                    <a:pt x="4231" y="684"/>
                    <a:pt x="4198" y="652"/>
                    <a:pt x="4165" y="657"/>
                  </a:cubicBezTo>
                  <a:cubicBezTo>
                    <a:pt x="4145" y="659"/>
                    <a:pt x="4123" y="672"/>
                    <a:pt x="4104" y="682"/>
                  </a:cubicBezTo>
                  <a:cubicBezTo>
                    <a:pt x="4084" y="693"/>
                    <a:pt x="4067" y="703"/>
                    <a:pt x="4052" y="703"/>
                  </a:cubicBezTo>
                  <a:cubicBezTo>
                    <a:pt x="4045" y="703"/>
                    <a:pt x="4039" y="700"/>
                    <a:pt x="4034" y="696"/>
                  </a:cubicBezTo>
                  <a:cubicBezTo>
                    <a:pt x="4028" y="690"/>
                    <a:pt x="4026" y="683"/>
                    <a:pt x="4029" y="675"/>
                  </a:cubicBezTo>
                  <a:cubicBezTo>
                    <a:pt x="4039" y="650"/>
                    <a:pt x="4103" y="622"/>
                    <a:pt x="4142" y="622"/>
                  </a:cubicBezTo>
                  <a:cubicBezTo>
                    <a:pt x="4195" y="622"/>
                    <a:pt x="4295" y="617"/>
                    <a:pt x="4330" y="596"/>
                  </a:cubicBezTo>
                  <a:cubicBezTo>
                    <a:pt x="4335" y="593"/>
                    <a:pt x="4336" y="592"/>
                    <a:pt x="4336" y="592"/>
                  </a:cubicBezTo>
                  <a:cubicBezTo>
                    <a:pt x="4334" y="584"/>
                    <a:pt x="4291" y="571"/>
                    <a:pt x="4232" y="571"/>
                  </a:cubicBezTo>
                  <a:cubicBezTo>
                    <a:pt x="4218" y="571"/>
                    <a:pt x="4206" y="572"/>
                    <a:pt x="4194" y="573"/>
                  </a:cubicBezTo>
                  <a:cubicBezTo>
                    <a:pt x="4185" y="574"/>
                    <a:pt x="4177" y="575"/>
                    <a:pt x="4170" y="575"/>
                  </a:cubicBezTo>
                  <a:cubicBezTo>
                    <a:pt x="4143" y="575"/>
                    <a:pt x="4137" y="568"/>
                    <a:pt x="4137" y="561"/>
                  </a:cubicBezTo>
                  <a:cubicBezTo>
                    <a:pt x="4137" y="540"/>
                    <a:pt x="4208" y="537"/>
                    <a:pt x="4230" y="537"/>
                  </a:cubicBezTo>
                  <a:cubicBezTo>
                    <a:pt x="4291" y="535"/>
                    <a:pt x="4311" y="527"/>
                    <a:pt x="4331" y="519"/>
                  </a:cubicBezTo>
                  <a:cubicBezTo>
                    <a:pt x="4347" y="513"/>
                    <a:pt x="4363" y="507"/>
                    <a:pt x="4396" y="503"/>
                  </a:cubicBezTo>
                  <a:cubicBezTo>
                    <a:pt x="4436" y="498"/>
                    <a:pt x="4447" y="487"/>
                    <a:pt x="4456" y="478"/>
                  </a:cubicBezTo>
                  <a:cubicBezTo>
                    <a:pt x="4464" y="469"/>
                    <a:pt x="4472" y="461"/>
                    <a:pt x="4496" y="460"/>
                  </a:cubicBezTo>
                  <a:cubicBezTo>
                    <a:pt x="4548" y="457"/>
                    <a:pt x="4662" y="404"/>
                    <a:pt x="4662" y="387"/>
                  </a:cubicBezTo>
                  <a:cubicBezTo>
                    <a:pt x="4658" y="369"/>
                    <a:pt x="4496" y="318"/>
                    <a:pt x="4406" y="318"/>
                  </a:cubicBezTo>
                  <a:cubicBezTo>
                    <a:pt x="4306" y="318"/>
                    <a:pt x="4259" y="339"/>
                    <a:pt x="4256" y="385"/>
                  </a:cubicBezTo>
                  <a:cubicBezTo>
                    <a:pt x="4254" y="405"/>
                    <a:pt x="4243" y="415"/>
                    <a:pt x="4221" y="415"/>
                  </a:cubicBezTo>
                  <a:cubicBezTo>
                    <a:pt x="4207" y="415"/>
                    <a:pt x="4189" y="410"/>
                    <a:pt x="4170" y="405"/>
                  </a:cubicBezTo>
                  <a:cubicBezTo>
                    <a:pt x="4142" y="398"/>
                    <a:pt x="4112" y="392"/>
                    <a:pt x="4097" y="399"/>
                  </a:cubicBezTo>
                  <a:cubicBezTo>
                    <a:pt x="4090" y="402"/>
                    <a:pt x="4085" y="403"/>
                    <a:pt x="4080" y="403"/>
                  </a:cubicBezTo>
                  <a:cubicBezTo>
                    <a:pt x="4065" y="403"/>
                    <a:pt x="4059" y="392"/>
                    <a:pt x="4055" y="383"/>
                  </a:cubicBezTo>
                  <a:cubicBezTo>
                    <a:pt x="4051" y="374"/>
                    <a:pt x="4048" y="370"/>
                    <a:pt x="4042" y="370"/>
                  </a:cubicBezTo>
                  <a:cubicBezTo>
                    <a:pt x="4039" y="370"/>
                    <a:pt x="4035" y="371"/>
                    <a:pt x="4029" y="374"/>
                  </a:cubicBezTo>
                  <a:cubicBezTo>
                    <a:pt x="4010" y="384"/>
                    <a:pt x="3989" y="400"/>
                    <a:pt x="3967" y="417"/>
                  </a:cubicBezTo>
                  <a:cubicBezTo>
                    <a:pt x="3940" y="438"/>
                    <a:pt x="3911" y="461"/>
                    <a:pt x="3880" y="474"/>
                  </a:cubicBezTo>
                  <a:cubicBezTo>
                    <a:pt x="3854" y="484"/>
                    <a:pt x="3831" y="503"/>
                    <a:pt x="3810" y="520"/>
                  </a:cubicBezTo>
                  <a:cubicBezTo>
                    <a:pt x="3788" y="539"/>
                    <a:pt x="3769" y="555"/>
                    <a:pt x="3750" y="557"/>
                  </a:cubicBezTo>
                  <a:cubicBezTo>
                    <a:pt x="3741" y="559"/>
                    <a:pt x="3738" y="554"/>
                    <a:pt x="3737" y="552"/>
                  </a:cubicBezTo>
                  <a:cubicBezTo>
                    <a:pt x="3734" y="545"/>
                    <a:pt x="3729" y="532"/>
                    <a:pt x="3871" y="389"/>
                  </a:cubicBezTo>
                  <a:cubicBezTo>
                    <a:pt x="3894" y="366"/>
                    <a:pt x="3903" y="340"/>
                    <a:pt x="3894" y="319"/>
                  </a:cubicBezTo>
                  <a:cubicBezTo>
                    <a:pt x="3885" y="298"/>
                    <a:pt x="3861" y="286"/>
                    <a:pt x="3829" y="289"/>
                  </a:cubicBezTo>
                  <a:cubicBezTo>
                    <a:pt x="3789" y="293"/>
                    <a:pt x="3778" y="308"/>
                    <a:pt x="3768" y="323"/>
                  </a:cubicBezTo>
                  <a:cubicBezTo>
                    <a:pt x="3760" y="334"/>
                    <a:pt x="3751" y="346"/>
                    <a:pt x="3732" y="350"/>
                  </a:cubicBezTo>
                  <a:cubicBezTo>
                    <a:pt x="3719" y="353"/>
                    <a:pt x="3690" y="365"/>
                    <a:pt x="3656" y="379"/>
                  </a:cubicBezTo>
                  <a:cubicBezTo>
                    <a:pt x="3596" y="404"/>
                    <a:pt x="3529" y="432"/>
                    <a:pt x="3499" y="432"/>
                  </a:cubicBezTo>
                  <a:cubicBezTo>
                    <a:pt x="3487" y="432"/>
                    <a:pt x="3483" y="427"/>
                    <a:pt x="3482" y="422"/>
                  </a:cubicBezTo>
                  <a:cubicBezTo>
                    <a:pt x="3475" y="403"/>
                    <a:pt x="3513" y="384"/>
                    <a:pt x="3575" y="356"/>
                  </a:cubicBezTo>
                  <a:cubicBezTo>
                    <a:pt x="3600" y="345"/>
                    <a:pt x="3633" y="330"/>
                    <a:pt x="3639" y="322"/>
                  </a:cubicBezTo>
                  <a:cubicBezTo>
                    <a:pt x="3631" y="317"/>
                    <a:pt x="3586" y="310"/>
                    <a:pt x="3492" y="310"/>
                  </a:cubicBezTo>
                  <a:cubicBezTo>
                    <a:pt x="3432" y="310"/>
                    <a:pt x="3374" y="313"/>
                    <a:pt x="3337" y="318"/>
                  </a:cubicBezTo>
                  <a:cubicBezTo>
                    <a:pt x="3303" y="323"/>
                    <a:pt x="3261" y="333"/>
                    <a:pt x="3219" y="343"/>
                  </a:cubicBezTo>
                  <a:cubicBezTo>
                    <a:pt x="3167" y="355"/>
                    <a:pt x="3117" y="366"/>
                    <a:pt x="3090" y="366"/>
                  </a:cubicBezTo>
                  <a:cubicBezTo>
                    <a:pt x="3075" y="366"/>
                    <a:pt x="3067" y="362"/>
                    <a:pt x="3066" y="353"/>
                  </a:cubicBezTo>
                  <a:cubicBezTo>
                    <a:pt x="3063" y="314"/>
                    <a:pt x="3318" y="276"/>
                    <a:pt x="3365" y="270"/>
                  </a:cubicBezTo>
                  <a:cubicBezTo>
                    <a:pt x="3403" y="266"/>
                    <a:pt x="3452" y="266"/>
                    <a:pt x="3503" y="266"/>
                  </a:cubicBezTo>
                  <a:cubicBezTo>
                    <a:pt x="3588" y="265"/>
                    <a:pt x="3675" y="265"/>
                    <a:pt x="3722" y="246"/>
                  </a:cubicBezTo>
                  <a:cubicBezTo>
                    <a:pt x="3759" y="231"/>
                    <a:pt x="3804" y="222"/>
                    <a:pt x="3844" y="215"/>
                  </a:cubicBezTo>
                  <a:cubicBezTo>
                    <a:pt x="3885" y="207"/>
                    <a:pt x="3922" y="200"/>
                    <a:pt x="3932" y="189"/>
                  </a:cubicBezTo>
                  <a:cubicBezTo>
                    <a:pt x="3933" y="187"/>
                    <a:pt x="3933" y="186"/>
                    <a:pt x="3932" y="184"/>
                  </a:cubicBezTo>
                  <a:cubicBezTo>
                    <a:pt x="3923" y="166"/>
                    <a:pt x="3842" y="140"/>
                    <a:pt x="3794" y="142"/>
                  </a:cubicBezTo>
                  <a:cubicBezTo>
                    <a:pt x="3788" y="143"/>
                    <a:pt x="3782" y="143"/>
                    <a:pt x="3775" y="143"/>
                  </a:cubicBezTo>
                  <a:cubicBezTo>
                    <a:pt x="3744" y="143"/>
                    <a:pt x="3704" y="139"/>
                    <a:pt x="3690" y="122"/>
                  </a:cubicBezTo>
                  <a:cubicBezTo>
                    <a:pt x="3685" y="117"/>
                    <a:pt x="3683" y="111"/>
                    <a:pt x="3684" y="104"/>
                  </a:cubicBezTo>
                  <a:cubicBezTo>
                    <a:pt x="3686" y="94"/>
                    <a:pt x="3659" y="85"/>
                    <a:pt x="3639" y="78"/>
                  </a:cubicBezTo>
                  <a:cubicBezTo>
                    <a:pt x="3617" y="71"/>
                    <a:pt x="3597" y="64"/>
                    <a:pt x="3592" y="53"/>
                  </a:cubicBezTo>
                  <a:cubicBezTo>
                    <a:pt x="3587" y="46"/>
                    <a:pt x="3539" y="45"/>
                    <a:pt x="3503" y="44"/>
                  </a:cubicBezTo>
                  <a:cubicBezTo>
                    <a:pt x="3452" y="42"/>
                    <a:pt x="3400" y="41"/>
                    <a:pt x="3380" y="29"/>
                  </a:cubicBezTo>
                  <a:cubicBezTo>
                    <a:pt x="3354" y="12"/>
                    <a:pt x="3282" y="0"/>
                    <a:pt x="3205" y="0"/>
                  </a:cubicBezTo>
                  <a:cubicBezTo>
                    <a:pt x="3186" y="0"/>
                    <a:pt x="3168" y="1"/>
                    <a:pt x="3151" y="2"/>
                  </a:cubicBezTo>
                  <a:cubicBezTo>
                    <a:pt x="3102" y="6"/>
                    <a:pt x="3026" y="7"/>
                    <a:pt x="2958" y="8"/>
                  </a:cubicBezTo>
                  <a:cubicBezTo>
                    <a:pt x="2901" y="9"/>
                    <a:pt x="2853" y="9"/>
                    <a:pt x="2833" y="11"/>
                  </a:cubicBezTo>
                  <a:cubicBezTo>
                    <a:pt x="2816" y="13"/>
                    <a:pt x="2801" y="17"/>
                    <a:pt x="2786" y="21"/>
                  </a:cubicBezTo>
                  <a:cubicBezTo>
                    <a:pt x="2766" y="26"/>
                    <a:pt x="2747" y="31"/>
                    <a:pt x="2724" y="29"/>
                  </a:cubicBezTo>
                  <a:cubicBezTo>
                    <a:pt x="2722" y="29"/>
                    <a:pt x="2719" y="29"/>
                    <a:pt x="2716" y="29"/>
                  </a:cubicBezTo>
                  <a:cubicBezTo>
                    <a:pt x="2686" y="29"/>
                    <a:pt x="2656" y="38"/>
                    <a:pt x="2651" y="47"/>
                  </a:cubicBezTo>
                  <a:cubicBezTo>
                    <a:pt x="2651" y="48"/>
                    <a:pt x="2650" y="51"/>
                    <a:pt x="2654" y="56"/>
                  </a:cubicBezTo>
                  <a:cubicBezTo>
                    <a:pt x="2668" y="70"/>
                    <a:pt x="2667" y="82"/>
                    <a:pt x="2664" y="90"/>
                  </a:cubicBezTo>
                  <a:cubicBezTo>
                    <a:pt x="2657" y="105"/>
                    <a:pt x="2636" y="112"/>
                    <a:pt x="2619" y="112"/>
                  </a:cubicBezTo>
                  <a:cubicBezTo>
                    <a:pt x="2607" y="112"/>
                    <a:pt x="2598" y="109"/>
                    <a:pt x="2594" y="103"/>
                  </a:cubicBezTo>
                  <a:cubicBezTo>
                    <a:pt x="2590" y="99"/>
                    <a:pt x="2589" y="94"/>
                    <a:pt x="2590" y="88"/>
                  </a:cubicBezTo>
                  <a:cubicBezTo>
                    <a:pt x="2591" y="84"/>
                    <a:pt x="2590" y="81"/>
                    <a:pt x="2587" y="77"/>
                  </a:cubicBezTo>
                  <a:cubicBezTo>
                    <a:pt x="2578" y="66"/>
                    <a:pt x="2551" y="58"/>
                    <a:pt x="2524" y="58"/>
                  </a:cubicBezTo>
                  <a:cubicBezTo>
                    <a:pt x="2506" y="58"/>
                    <a:pt x="2490" y="62"/>
                    <a:pt x="2482" y="69"/>
                  </a:cubicBezTo>
                  <a:cubicBezTo>
                    <a:pt x="2475" y="75"/>
                    <a:pt x="2462" y="78"/>
                    <a:pt x="2444" y="78"/>
                  </a:cubicBezTo>
                  <a:cubicBezTo>
                    <a:pt x="2423" y="78"/>
                    <a:pt x="2395" y="74"/>
                    <a:pt x="2369" y="69"/>
                  </a:cubicBezTo>
                  <a:cubicBezTo>
                    <a:pt x="2343" y="65"/>
                    <a:pt x="2319" y="61"/>
                    <a:pt x="2301" y="61"/>
                  </a:cubicBezTo>
                  <a:cubicBezTo>
                    <a:pt x="2284" y="61"/>
                    <a:pt x="2278" y="65"/>
                    <a:pt x="2276" y="68"/>
                  </a:cubicBezTo>
                  <a:cubicBezTo>
                    <a:pt x="2260" y="88"/>
                    <a:pt x="2194" y="91"/>
                    <a:pt x="2103" y="94"/>
                  </a:cubicBezTo>
                  <a:cubicBezTo>
                    <a:pt x="2069" y="95"/>
                    <a:pt x="2036" y="96"/>
                    <a:pt x="2019" y="99"/>
                  </a:cubicBezTo>
                  <a:cubicBezTo>
                    <a:pt x="2016" y="100"/>
                    <a:pt x="2014" y="100"/>
                    <a:pt x="2013" y="101"/>
                  </a:cubicBezTo>
                  <a:cubicBezTo>
                    <a:pt x="2018" y="106"/>
                    <a:pt x="2036" y="115"/>
                    <a:pt x="2049" y="122"/>
                  </a:cubicBezTo>
                  <a:cubicBezTo>
                    <a:pt x="2083" y="139"/>
                    <a:pt x="2103" y="151"/>
                    <a:pt x="2101" y="165"/>
                  </a:cubicBezTo>
                  <a:cubicBezTo>
                    <a:pt x="2098" y="178"/>
                    <a:pt x="2074" y="180"/>
                    <a:pt x="2031" y="182"/>
                  </a:cubicBezTo>
                  <a:cubicBezTo>
                    <a:pt x="2006" y="183"/>
                    <a:pt x="1965" y="185"/>
                    <a:pt x="1961" y="194"/>
                  </a:cubicBezTo>
                  <a:cubicBezTo>
                    <a:pt x="1960" y="195"/>
                    <a:pt x="1962" y="197"/>
                    <a:pt x="1964" y="200"/>
                  </a:cubicBezTo>
                  <a:cubicBezTo>
                    <a:pt x="1980" y="219"/>
                    <a:pt x="2014" y="236"/>
                    <a:pt x="2050" y="254"/>
                  </a:cubicBezTo>
                  <a:cubicBezTo>
                    <a:pt x="2089" y="274"/>
                    <a:pt x="2131" y="294"/>
                    <a:pt x="2158" y="322"/>
                  </a:cubicBezTo>
                  <a:cubicBezTo>
                    <a:pt x="2172" y="336"/>
                    <a:pt x="2177" y="345"/>
                    <a:pt x="2174" y="352"/>
                  </a:cubicBezTo>
                  <a:cubicBezTo>
                    <a:pt x="2173" y="355"/>
                    <a:pt x="2169" y="359"/>
                    <a:pt x="2160" y="359"/>
                  </a:cubicBezTo>
                  <a:cubicBezTo>
                    <a:pt x="2139" y="359"/>
                    <a:pt x="2089" y="338"/>
                    <a:pt x="2051" y="313"/>
                  </a:cubicBezTo>
                  <a:cubicBezTo>
                    <a:pt x="2024" y="295"/>
                    <a:pt x="1993" y="289"/>
                    <a:pt x="1964" y="283"/>
                  </a:cubicBezTo>
                  <a:cubicBezTo>
                    <a:pt x="1931" y="276"/>
                    <a:pt x="1901" y="270"/>
                    <a:pt x="1881" y="249"/>
                  </a:cubicBezTo>
                  <a:cubicBezTo>
                    <a:pt x="1854" y="220"/>
                    <a:pt x="1770" y="198"/>
                    <a:pt x="1719" y="198"/>
                  </a:cubicBezTo>
                  <a:cubicBezTo>
                    <a:pt x="1698" y="198"/>
                    <a:pt x="1688" y="201"/>
                    <a:pt x="1683" y="204"/>
                  </a:cubicBezTo>
                  <a:cubicBezTo>
                    <a:pt x="1678" y="208"/>
                    <a:pt x="1678" y="210"/>
                    <a:pt x="1678" y="211"/>
                  </a:cubicBezTo>
                  <a:cubicBezTo>
                    <a:pt x="1678" y="222"/>
                    <a:pt x="1705" y="241"/>
                    <a:pt x="1727" y="256"/>
                  </a:cubicBezTo>
                  <a:cubicBezTo>
                    <a:pt x="1754" y="274"/>
                    <a:pt x="1778" y="290"/>
                    <a:pt x="1778" y="306"/>
                  </a:cubicBezTo>
                  <a:cubicBezTo>
                    <a:pt x="1778" y="314"/>
                    <a:pt x="1774" y="323"/>
                    <a:pt x="1752" y="323"/>
                  </a:cubicBezTo>
                  <a:cubicBezTo>
                    <a:pt x="1740" y="323"/>
                    <a:pt x="1725" y="321"/>
                    <a:pt x="1711" y="318"/>
                  </a:cubicBezTo>
                  <a:cubicBezTo>
                    <a:pt x="1698" y="316"/>
                    <a:pt x="1685" y="314"/>
                    <a:pt x="1677" y="314"/>
                  </a:cubicBezTo>
                  <a:cubicBezTo>
                    <a:pt x="1671" y="314"/>
                    <a:pt x="1670" y="315"/>
                    <a:pt x="1670" y="315"/>
                  </a:cubicBezTo>
                  <a:cubicBezTo>
                    <a:pt x="1660" y="322"/>
                    <a:pt x="1643" y="311"/>
                    <a:pt x="1611" y="287"/>
                  </a:cubicBezTo>
                  <a:cubicBezTo>
                    <a:pt x="1583" y="266"/>
                    <a:pt x="1549" y="239"/>
                    <a:pt x="1526" y="239"/>
                  </a:cubicBezTo>
                  <a:cubicBezTo>
                    <a:pt x="1518" y="239"/>
                    <a:pt x="1513" y="241"/>
                    <a:pt x="1512" y="243"/>
                  </a:cubicBezTo>
                  <a:cubicBezTo>
                    <a:pt x="1508" y="248"/>
                    <a:pt x="1512" y="260"/>
                    <a:pt x="1515" y="274"/>
                  </a:cubicBezTo>
                  <a:cubicBezTo>
                    <a:pt x="1520" y="289"/>
                    <a:pt x="1525" y="309"/>
                    <a:pt x="1525" y="330"/>
                  </a:cubicBezTo>
                  <a:cubicBezTo>
                    <a:pt x="1525" y="373"/>
                    <a:pt x="1479" y="405"/>
                    <a:pt x="1459" y="405"/>
                  </a:cubicBezTo>
                  <a:cubicBezTo>
                    <a:pt x="1451" y="405"/>
                    <a:pt x="1448" y="401"/>
                    <a:pt x="1447" y="399"/>
                  </a:cubicBezTo>
                  <a:cubicBezTo>
                    <a:pt x="1445" y="394"/>
                    <a:pt x="1446" y="387"/>
                    <a:pt x="1451" y="379"/>
                  </a:cubicBezTo>
                  <a:cubicBezTo>
                    <a:pt x="1464" y="359"/>
                    <a:pt x="1465" y="320"/>
                    <a:pt x="1453" y="284"/>
                  </a:cubicBezTo>
                  <a:cubicBezTo>
                    <a:pt x="1445" y="257"/>
                    <a:pt x="1430" y="238"/>
                    <a:pt x="1413" y="232"/>
                  </a:cubicBezTo>
                  <a:cubicBezTo>
                    <a:pt x="1408" y="230"/>
                    <a:pt x="1401" y="229"/>
                    <a:pt x="1392" y="229"/>
                  </a:cubicBezTo>
                  <a:cubicBezTo>
                    <a:pt x="1365" y="229"/>
                    <a:pt x="1328" y="239"/>
                    <a:pt x="1291" y="249"/>
                  </a:cubicBezTo>
                  <a:cubicBezTo>
                    <a:pt x="1254" y="258"/>
                    <a:pt x="1215" y="269"/>
                    <a:pt x="1187" y="269"/>
                  </a:cubicBezTo>
                  <a:lnTo>
                    <a:pt x="1183" y="269"/>
                  </a:lnTo>
                  <a:cubicBezTo>
                    <a:pt x="1180" y="269"/>
                    <a:pt x="1177" y="268"/>
                    <a:pt x="1174" y="268"/>
                  </a:cubicBezTo>
                  <a:cubicBezTo>
                    <a:pt x="1123" y="268"/>
                    <a:pt x="1082" y="281"/>
                    <a:pt x="1079" y="292"/>
                  </a:cubicBezTo>
                  <a:cubicBezTo>
                    <a:pt x="1078" y="296"/>
                    <a:pt x="1084" y="301"/>
                    <a:pt x="1094" y="307"/>
                  </a:cubicBezTo>
                  <a:cubicBezTo>
                    <a:pt x="1117" y="321"/>
                    <a:pt x="1120" y="332"/>
                    <a:pt x="1118" y="339"/>
                  </a:cubicBezTo>
                  <a:cubicBezTo>
                    <a:pt x="1116" y="347"/>
                    <a:pt x="1106" y="352"/>
                    <a:pt x="1092" y="352"/>
                  </a:cubicBezTo>
                  <a:cubicBezTo>
                    <a:pt x="1075" y="352"/>
                    <a:pt x="1054" y="345"/>
                    <a:pt x="1038" y="333"/>
                  </a:cubicBezTo>
                  <a:cubicBezTo>
                    <a:pt x="1026" y="324"/>
                    <a:pt x="1004" y="320"/>
                    <a:pt x="976" y="320"/>
                  </a:cubicBezTo>
                  <a:cubicBezTo>
                    <a:pt x="922" y="320"/>
                    <a:pt x="873" y="336"/>
                    <a:pt x="871" y="344"/>
                  </a:cubicBezTo>
                  <a:cubicBezTo>
                    <a:pt x="871" y="344"/>
                    <a:pt x="872" y="345"/>
                    <a:pt x="873" y="346"/>
                  </a:cubicBezTo>
                  <a:cubicBezTo>
                    <a:pt x="890" y="358"/>
                    <a:pt x="902" y="382"/>
                    <a:pt x="907" y="410"/>
                  </a:cubicBezTo>
                  <a:cubicBezTo>
                    <a:pt x="910" y="434"/>
                    <a:pt x="907" y="456"/>
                    <a:pt x="897" y="469"/>
                  </a:cubicBezTo>
                  <a:cubicBezTo>
                    <a:pt x="892" y="476"/>
                    <a:pt x="884" y="479"/>
                    <a:pt x="875" y="479"/>
                  </a:cubicBezTo>
                  <a:cubicBezTo>
                    <a:pt x="862" y="479"/>
                    <a:pt x="845" y="473"/>
                    <a:pt x="827" y="467"/>
                  </a:cubicBezTo>
                  <a:cubicBezTo>
                    <a:pt x="802" y="458"/>
                    <a:pt x="773" y="447"/>
                    <a:pt x="746" y="449"/>
                  </a:cubicBezTo>
                  <a:cubicBezTo>
                    <a:pt x="694" y="453"/>
                    <a:pt x="435" y="574"/>
                    <a:pt x="407" y="622"/>
                  </a:cubicBezTo>
                  <a:cubicBezTo>
                    <a:pt x="405" y="625"/>
                    <a:pt x="405" y="627"/>
                    <a:pt x="405" y="628"/>
                  </a:cubicBezTo>
                  <a:cubicBezTo>
                    <a:pt x="413" y="643"/>
                    <a:pt x="446" y="645"/>
                    <a:pt x="478" y="645"/>
                  </a:cubicBezTo>
                  <a:cubicBezTo>
                    <a:pt x="486" y="645"/>
                    <a:pt x="493" y="645"/>
                    <a:pt x="500" y="645"/>
                  </a:cubicBezTo>
                  <a:cubicBezTo>
                    <a:pt x="508" y="645"/>
                    <a:pt x="515" y="645"/>
                    <a:pt x="523" y="645"/>
                  </a:cubicBezTo>
                  <a:cubicBezTo>
                    <a:pt x="548" y="645"/>
                    <a:pt x="575" y="646"/>
                    <a:pt x="590" y="655"/>
                  </a:cubicBezTo>
                  <a:cubicBezTo>
                    <a:pt x="601" y="661"/>
                    <a:pt x="607" y="671"/>
                    <a:pt x="608" y="684"/>
                  </a:cubicBezTo>
                  <a:cubicBezTo>
                    <a:pt x="609" y="721"/>
                    <a:pt x="567" y="778"/>
                    <a:pt x="528" y="805"/>
                  </a:cubicBezTo>
                  <a:cubicBezTo>
                    <a:pt x="503" y="822"/>
                    <a:pt x="449" y="823"/>
                    <a:pt x="396" y="824"/>
                  </a:cubicBezTo>
                  <a:cubicBezTo>
                    <a:pt x="350" y="826"/>
                    <a:pt x="293" y="827"/>
                    <a:pt x="291" y="843"/>
                  </a:cubicBezTo>
                  <a:cubicBezTo>
                    <a:pt x="289" y="864"/>
                    <a:pt x="244" y="874"/>
                    <a:pt x="166" y="890"/>
                  </a:cubicBezTo>
                  <a:cubicBezTo>
                    <a:pt x="92" y="905"/>
                    <a:pt x="0" y="924"/>
                    <a:pt x="0" y="955"/>
                  </a:cubicBezTo>
                  <a:cubicBezTo>
                    <a:pt x="0" y="965"/>
                    <a:pt x="3" y="998"/>
                    <a:pt x="40" y="1006"/>
                  </a:cubicBezTo>
                  <a:cubicBezTo>
                    <a:pt x="52" y="1008"/>
                    <a:pt x="64" y="1009"/>
                    <a:pt x="77" y="1010"/>
                  </a:cubicBezTo>
                  <a:cubicBezTo>
                    <a:pt x="107" y="1012"/>
                    <a:pt x="143" y="1013"/>
                    <a:pt x="170" y="1044"/>
                  </a:cubicBezTo>
                  <a:cubicBezTo>
                    <a:pt x="188" y="1064"/>
                    <a:pt x="225" y="1076"/>
                    <a:pt x="272" y="1076"/>
                  </a:cubicBezTo>
                  <a:cubicBezTo>
                    <a:pt x="307" y="1076"/>
                    <a:pt x="342" y="1070"/>
                    <a:pt x="371" y="1058"/>
                  </a:cubicBezTo>
                  <a:cubicBezTo>
                    <a:pt x="416" y="1041"/>
                    <a:pt x="461" y="1046"/>
                    <a:pt x="484" y="1071"/>
                  </a:cubicBezTo>
                  <a:cubicBezTo>
                    <a:pt x="494" y="1081"/>
                    <a:pt x="499" y="1095"/>
                    <a:pt x="498" y="1109"/>
                  </a:cubicBezTo>
                  <a:cubicBezTo>
                    <a:pt x="497" y="1130"/>
                    <a:pt x="468" y="1130"/>
                    <a:pt x="459" y="1130"/>
                  </a:cubicBezTo>
                  <a:cubicBezTo>
                    <a:pt x="443" y="1130"/>
                    <a:pt x="422" y="1128"/>
                    <a:pt x="401" y="1125"/>
                  </a:cubicBezTo>
                  <a:cubicBezTo>
                    <a:pt x="378" y="1122"/>
                    <a:pt x="354" y="1120"/>
                    <a:pt x="333" y="1120"/>
                  </a:cubicBezTo>
                  <a:cubicBezTo>
                    <a:pt x="313" y="1120"/>
                    <a:pt x="299" y="1122"/>
                    <a:pt x="290" y="1127"/>
                  </a:cubicBezTo>
                  <a:cubicBezTo>
                    <a:pt x="266" y="1142"/>
                    <a:pt x="219" y="1144"/>
                    <a:pt x="178" y="1145"/>
                  </a:cubicBezTo>
                  <a:cubicBezTo>
                    <a:pt x="147" y="1146"/>
                    <a:pt x="112" y="1148"/>
                    <a:pt x="106" y="1155"/>
                  </a:cubicBezTo>
                  <a:cubicBezTo>
                    <a:pt x="106" y="1156"/>
                    <a:pt x="105" y="1156"/>
                    <a:pt x="106" y="1157"/>
                  </a:cubicBezTo>
                  <a:cubicBezTo>
                    <a:pt x="110" y="1175"/>
                    <a:pt x="145" y="1178"/>
                    <a:pt x="183" y="1182"/>
                  </a:cubicBezTo>
                  <a:cubicBezTo>
                    <a:pt x="202" y="1184"/>
                    <a:pt x="221" y="1185"/>
                    <a:pt x="239" y="1189"/>
                  </a:cubicBezTo>
                  <a:cubicBezTo>
                    <a:pt x="257" y="1192"/>
                    <a:pt x="267" y="1198"/>
                    <a:pt x="270" y="1206"/>
                  </a:cubicBezTo>
                  <a:cubicBezTo>
                    <a:pt x="273" y="1215"/>
                    <a:pt x="266" y="1225"/>
                    <a:pt x="258" y="1235"/>
                  </a:cubicBezTo>
                  <a:cubicBezTo>
                    <a:pt x="252" y="1242"/>
                    <a:pt x="246" y="1250"/>
                    <a:pt x="246" y="1256"/>
                  </a:cubicBezTo>
                  <a:cubicBezTo>
                    <a:pt x="245" y="1266"/>
                    <a:pt x="251" y="1269"/>
                    <a:pt x="276" y="1277"/>
                  </a:cubicBezTo>
                  <a:cubicBezTo>
                    <a:pt x="290" y="1282"/>
                    <a:pt x="310" y="1288"/>
                    <a:pt x="333" y="1300"/>
                  </a:cubicBezTo>
                  <a:cubicBezTo>
                    <a:pt x="367" y="1317"/>
                    <a:pt x="417" y="1331"/>
                    <a:pt x="443" y="1331"/>
                  </a:cubicBezTo>
                  <a:cubicBezTo>
                    <a:pt x="452" y="1331"/>
                    <a:pt x="454" y="1330"/>
                    <a:pt x="455" y="1329"/>
                  </a:cubicBezTo>
                  <a:cubicBezTo>
                    <a:pt x="454" y="1329"/>
                    <a:pt x="454" y="1327"/>
                    <a:pt x="450" y="1323"/>
                  </a:cubicBezTo>
                  <a:cubicBezTo>
                    <a:pt x="442" y="1315"/>
                    <a:pt x="440" y="1307"/>
                    <a:pt x="443" y="1301"/>
                  </a:cubicBezTo>
                  <a:cubicBezTo>
                    <a:pt x="448" y="1290"/>
                    <a:pt x="464" y="1288"/>
                    <a:pt x="478" y="1288"/>
                  </a:cubicBezTo>
                  <a:cubicBezTo>
                    <a:pt x="499" y="1288"/>
                    <a:pt x="526" y="1294"/>
                    <a:pt x="536" y="1306"/>
                  </a:cubicBezTo>
                  <a:cubicBezTo>
                    <a:pt x="541" y="1312"/>
                    <a:pt x="553" y="1306"/>
                    <a:pt x="567" y="1299"/>
                  </a:cubicBezTo>
                  <a:cubicBezTo>
                    <a:pt x="583" y="1292"/>
                    <a:pt x="600" y="1284"/>
                    <a:pt x="619" y="1284"/>
                  </a:cubicBezTo>
                  <a:cubicBezTo>
                    <a:pt x="624" y="1284"/>
                    <a:pt x="629" y="1285"/>
                    <a:pt x="634" y="1286"/>
                  </a:cubicBezTo>
                  <a:cubicBezTo>
                    <a:pt x="651" y="1290"/>
                    <a:pt x="665" y="1282"/>
                    <a:pt x="678" y="1274"/>
                  </a:cubicBezTo>
                  <a:cubicBezTo>
                    <a:pt x="687" y="1268"/>
                    <a:pt x="697" y="1262"/>
                    <a:pt x="708" y="1262"/>
                  </a:cubicBezTo>
                  <a:cubicBezTo>
                    <a:pt x="715" y="1262"/>
                    <a:pt x="721" y="1264"/>
                    <a:pt x="728" y="1269"/>
                  </a:cubicBezTo>
                  <a:cubicBezTo>
                    <a:pt x="744" y="1279"/>
                    <a:pt x="788" y="1288"/>
                    <a:pt x="835" y="1297"/>
                  </a:cubicBezTo>
                  <a:cubicBezTo>
                    <a:pt x="889" y="1307"/>
                    <a:pt x="945" y="1318"/>
                    <a:pt x="974" y="1334"/>
                  </a:cubicBezTo>
                  <a:cubicBezTo>
                    <a:pt x="990" y="1343"/>
                    <a:pt x="1009" y="1350"/>
                    <a:pt x="1027" y="1356"/>
                  </a:cubicBezTo>
                  <a:cubicBezTo>
                    <a:pt x="1067" y="1371"/>
                    <a:pt x="1104" y="1385"/>
                    <a:pt x="1099" y="1419"/>
                  </a:cubicBezTo>
                  <a:cubicBezTo>
                    <a:pt x="1092" y="1460"/>
                    <a:pt x="1150" y="1491"/>
                    <a:pt x="1201" y="1514"/>
                  </a:cubicBezTo>
                  <a:cubicBezTo>
                    <a:pt x="1275" y="1547"/>
                    <a:pt x="1276" y="1622"/>
                    <a:pt x="1275" y="1644"/>
                  </a:cubicBezTo>
                  <a:cubicBezTo>
                    <a:pt x="1274" y="1662"/>
                    <a:pt x="1292" y="1678"/>
                    <a:pt x="1307" y="1692"/>
                  </a:cubicBezTo>
                  <a:cubicBezTo>
                    <a:pt x="1323" y="1706"/>
                    <a:pt x="1336" y="1718"/>
                    <a:pt x="1328" y="1730"/>
                  </a:cubicBezTo>
                  <a:cubicBezTo>
                    <a:pt x="1318" y="1747"/>
                    <a:pt x="1330" y="1770"/>
                    <a:pt x="1365" y="1802"/>
                  </a:cubicBezTo>
                  <a:cubicBezTo>
                    <a:pt x="1373" y="1809"/>
                    <a:pt x="1377" y="1816"/>
                    <a:pt x="1377" y="1824"/>
                  </a:cubicBezTo>
                  <a:cubicBezTo>
                    <a:pt x="1377" y="1839"/>
                    <a:pt x="1362" y="1851"/>
                    <a:pt x="1348" y="1863"/>
                  </a:cubicBezTo>
                  <a:cubicBezTo>
                    <a:pt x="1329" y="1879"/>
                    <a:pt x="1321" y="1888"/>
                    <a:pt x="1328" y="1897"/>
                  </a:cubicBezTo>
                  <a:cubicBezTo>
                    <a:pt x="1339" y="1912"/>
                    <a:pt x="1335" y="1931"/>
                    <a:pt x="1332" y="1948"/>
                  </a:cubicBezTo>
                  <a:cubicBezTo>
                    <a:pt x="1329" y="1963"/>
                    <a:pt x="1326" y="1977"/>
                    <a:pt x="1332" y="1986"/>
                  </a:cubicBezTo>
                  <a:cubicBezTo>
                    <a:pt x="1337" y="1992"/>
                    <a:pt x="1346" y="1997"/>
                    <a:pt x="1360" y="1999"/>
                  </a:cubicBezTo>
                  <a:cubicBezTo>
                    <a:pt x="1366" y="2000"/>
                    <a:pt x="1371" y="2000"/>
                    <a:pt x="1376" y="2000"/>
                  </a:cubicBezTo>
                  <a:cubicBezTo>
                    <a:pt x="1401" y="2000"/>
                    <a:pt x="1412" y="1988"/>
                    <a:pt x="1423" y="1976"/>
                  </a:cubicBezTo>
                  <a:cubicBezTo>
                    <a:pt x="1434" y="1963"/>
                    <a:pt x="1447" y="1949"/>
                    <a:pt x="1474" y="1949"/>
                  </a:cubicBezTo>
                  <a:cubicBezTo>
                    <a:pt x="1488" y="1949"/>
                    <a:pt x="1496" y="1952"/>
                    <a:pt x="1501" y="1958"/>
                  </a:cubicBezTo>
                  <a:cubicBezTo>
                    <a:pt x="1507" y="1966"/>
                    <a:pt x="1505" y="1977"/>
                    <a:pt x="1502" y="1988"/>
                  </a:cubicBezTo>
                  <a:cubicBezTo>
                    <a:pt x="1498" y="2002"/>
                    <a:pt x="1495" y="2017"/>
                    <a:pt x="1506" y="2028"/>
                  </a:cubicBezTo>
                  <a:cubicBezTo>
                    <a:pt x="1518" y="2040"/>
                    <a:pt x="1537" y="2045"/>
                    <a:pt x="1559" y="2052"/>
                  </a:cubicBezTo>
                  <a:cubicBezTo>
                    <a:pt x="1586" y="2060"/>
                    <a:pt x="1620" y="2070"/>
                    <a:pt x="1652" y="2097"/>
                  </a:cubicBezTo>
                  <a:cubicBezTo>
                    <a:pt x="1676" y="2117"/>
                    <a:pt x="1686" y="2135"/>
                    <a:pt x="1681" y="2148"/>
                  </a:cubicBezTo>
                  <a:cubicBezTo>
                    <a:pt x="1679" y="2155"/>
                    <a:pt x="1672" y="2159"/>
                    <a:pt x="1662" y="2159"/>
                  </a:cubicBezTo>
                  <a:cubicBezTo>
                    <a:pt x="1648" y="2159"/>
                    <a:pt x="1631" y="2151"/>
                    <a:pt x="1613" y="2138"/>
                  </a:cubicBezTo>
                  <a:cubicBezTo>
                    <a:pt x="1591" y="2122"/>
                    <a:pt x="1543" y="2112"/>
                    <a:pt x="1487" y="2112"/>
                  </a:cubicBezTo>
                  <a:cubicBezTo>
                    <a:pt x="1450" y="2112"/>
                    <a:pt x="1427" y="2116"/>
                    <a:pt x="1420" y="2119"/>
                  </a:cubicBezTo>
                  <a:cubicBezTo>
                    <a:pt x="1435" y="2134"/>
                    <a:pt x="1561" y="2208"/>
                    <a:pt x="1609" y="2208"/>
                  </a:cubicBezTo>
                  <a:cubicBezTo>
                    <a:pt x="1612" y="2208"/>
                    <a:pt x="1615" y="2207"/>
                    <a:pt x="1617" y="2207"/>
                  </a:cubicBezTo>
                  <a:cubicBezTo>
                    <a:pt x="1621" y="2205"/>
                    <a:pt x="1625" y="2205"/>
                    <a:pt x="1629" y="2205"/>
                  </a:cubicBezTo>
                  <a:cubicBezTo>
                    <a:pt x="1655" y="2205"/>
                    <a:pt x="1683" y="2232"/>
                    <a:pt x="1693" y="2257"/>
                  </a:cubicBezTo>
                  <a:cubicBezTo>
                    <a:pt x="1700" y="2273"/>
                    <a:pt x="1699" y="2287"/>
                    <a:pt x="1691" y="2295"/>
                  </a:cubicBezTo>
                  <a:cubicBezTo>
                    <a:pt x="1677" y="2309"/>
                    <a:pt x="1677" y="2339"/>
                    <a:pt x="1678" y="2365"/>
                  </a:cubicBezTo>
                  <a:cubicBezTo>
                    <a:pt x="1678" y="2377"/>
                    <a:pt x="1678" y="2389"/>
                    <a:pt x="1676" y="2398"/>
                  </a:cubicBezTo>
                  <a:cubicBezTo>
                    <a:pt x="1675" y="2410"/>
                    <a:pt x="1666" y="2416"/>
                    <a:pt x="1650" y="2416"/>
                  </a:cubicBezTo>
                  <a:cubicBezTo>
                    <a:pt x="1641" y="2416"/>
                    <a:pt x="1630" y="2414"/>
                    <a:pt x="1619" y="2412"/>
                  </a:cubicBezTo>
                  <a:cubicBezTo>
                    <a:pt x="1603" y="2409"/>
                    <a:pt x="1587" y="2406"/>
                    <a:pt x="1574" y="2408"/>
                  </a:cubicBezTo>
                  <a:cubicBezTo>
                    <a:pt x="1534" y="2413"/>
                    <a:pt x="1519" y="2426"/>
                    <a:pt x="1519" y="2456"/>
                  </a:cubicBezTo>
                  <a:cubicBezTo>
                    <a:pt x="1519" y="2477"/>
                    <a:pt x="1504" y="2494"/>
                    <a:pt x="1488" y="2513"/>
                  </a:cubicBezTo>
                  <a:cubicBezTo>
                    <a:pt x="1474" y="2530"/>
                    <a:pt x="1458" y="2548"/>
                    <a:pt x="1455" y="2570"/>
                  </a:cubicBezTo>
                  <a:cubicBezTo>
                    <a:pt x="1451" y="2597"/>
                    <a:pt x="1468" y="2604"/>
                    <a:pt x="1495" y="2615"/>
                  </a:cubicBezTo>
                  <a:cubicBezTo>
                    <a:pt x="1506" y="2619"/>
                    <a:pt x="1518" y="2623"/>
                    <a:pt x="1527" y="2629"/>
                  </a:cubicBezTo>
                  <a:cubicBezTo>
                    <a:pt x="1533" y="2634"/>
                    <a:pt x="1536" y="2638"/>
                    <a:pt x="1536" y="2644"/>
                  </a:cubicBezTo>
                  <a:cubicBezTo>
                    <a:pt x="1536" y="2654"/>
                    <a:pt x="1523" y="2661"/>
                    <a:pt x="1508" y="2670"/>
                  </a:cubicBezTo>
                  <a:cubicBezTo>
                    <a:pt x="1492" y="2678"/>
                    <a:pt x="1473" y="2690"/>
                    <a:pt x="1471" y="2703"/>
                  </a:cubicBezTo>
                  <a:cubicBezTo>
                    <a:pt x="1467" y="2731"/>
                    <a:pt x="1542" y="2790"/>
                    <a:pt x="1574" y="2807"/>
                  </a:cubicBezTo>
                  <a:cubicBezTo>
                    <a:pt x="1595" y="2819"/>
                    <a:pt x="1592" y="2851"/>
                    <a:pt x="1590" y="2885"/>
                  </a:cubicBezTo>
                  <a:cubicBezTo>
                    <a:pt x="1588" y="2906"/>
                    <a:pt x="1586" y="2927"/>
                    <a:pt x="1590" y="2942"/>
                  </a:cubicBezTo>
                  <a:cubicBezTo>
                    <a:pt x="1595" y="2957"/>
                    <a:pt x="1603" y="2954"/>
                    <a:pt x="1611" y="2954"/>
                  </a:cubicBezTo>
                  <a:cubicBezTo>
                    <a:pt x="1613" y="2954"/>
                    <a:pt x="1616" y="2953"/>
                    <a:pt x="1618" y="2953"/>
                  </a:cubicBezTo>
                  <a:cubicBezTo>
                    <a:pt x="1621" y="2953"/>
                    <a:pt x="1627" y="2954"/>
                    <a:pt x="1631" y="2958"/>
                  </a:cubicBezTo>
                  <a:cubicBezTo>
                    <a:pt x="1636" y="2963"/>
                    <a:pt x="1637" y="2971"/>
                    <a:pt x="1636" y="2985"/>
                  </a:cubicBezTo>
                  <a:cubicBezTo>
                    <a:pt x="1633" y="3011"/>
                    <a:pt x="1644" y="3020"/>
                    <a:pt x="1655" y="3030"/>
                  </a:cubicBezTo>
                  <a:cubicBezTo>
                    <a:pt x="1664" y="3038"/>
                    <a:pt x="1673" y="3046"/>
                    <a:pt x="1674" y="3060"/>
                  </a:cubicBezTo>
                  <a:cubicBezTo>
                    <a:pt x="1675" y="3070"/>
                    <a:pt x="1687" y="3075"/>
                    <a:pt x="1700" y="3081"/>
                  </a:cubicBezTo>
                  <a:cubicBezTo>
                    <a:pt x="1719" y="3090"/>
                    <a:pt x="1742" y="3100"/>
                    <a:pt x="1733" y="3128"/>
                  </a:cubicBezTo>
                  <a:cubicBezTo>
                    <a:pt x="1723" y="3158"/>
                    <a:pt x="1741" y="3181"/>
                    <a:pt x="1758" y="3202"/>
                  </a:cubicBezTo>
                  <a:cubicBezTo>
                    <a:pt x="1761" y="3207"/>
                    <a:pt x="1765" y="3211"/>
                    <a:pt x="1768" y="3215"/>
                  </a:cubicBezTo>
                  <a:cubicBezTo>
                    <a:pt x="1774" y="3224"/>
                    <a:pt x="1787" y="3235"/>
                    <a:pt x="1801" y="3248"/>
                  </a:cubicBezTo>
                  <a:cubicBezTo>
                    <a:pt x="1823" y="3266"/>
                    <a:pt x="1847" y="3288"/>
                    <a:pt x="1854" y="3307"/>
                  </a:cubicBezTo>
                  <a:cubicBezTo>
                    <a:pt x="1865" y="3333"/>
                    <a:pt x="1891" y="3362"/>
                    <a:pt x="1920" y="3362"/>
                  </a:cubicBezTo>
                  <a:cubicBezTo>
                    <a:pt x="1924" y="3362"/>
                    <a:pt x="1929" y="3361"/>
                    <a:pt x="1933" y="3360"/>
                  </a:cubicBezTo>
                  <a:cubicBezTo>
                    <a:pt x="1938" y="3358"/>
                    <a:pt x="1944" y="3357"/>
                    <a:pt x="1949" y="3357"/>
                  </a:cubicBezTo>
                  <a:cubicBezTo>
                    <a:pt x="1964" y="3357"/>
                    <a:pt x="1973" y="3365"/>
                    <a:pt x="1982" y="3372"/>
                  </a:cubicBezTo>
                  <a:cubicBezTo>
                    <a:pt x="1990" y="3378"/>
                    <a:pt x="1997" y="3384"/>
                    <a:pt x="2008" y="3382"/>
                  </a:cubicBezTo>
                  <a:cubicBezTo>
                    <a:pt x="2012" y="3382"/>
                    <a:pt x="2015" y="3381"/>
                    <a:pt x="2019" y="3381"/>
                  </a:cubicBezTo>
                  <a:cubicBezTo>
                    <a:pt x="2052" y="3381"/>
                    <a:pt x="2096" y="3399"/>
                    <a:pt x="2105" y="3424"/>
                  </a:cubicBezTo>
                  <a:cubicBezTo>
                    <a:pt x="2112" y="3443"/>
                    <a:pt x="2192" y="3466"/>
                    <a:pt x="2233" y="3472"/>
                  </a:cubicBezTo>
                  <a:cubicBezTo>
                    <a:pt x="2245" y="3474"/>
                    <a:pt x="2251" y="3462"/>
                    <a:pt x="2259" y="3447"/>
                  </a:cubicBezTo>
                  <a:cubicBezTo>
                    <a:pt x="2266" y="3434"/>
                    <a:pt x="2274" y="3421"/>
                    <a:pt x="2286" y="3414"/>
                  </a:cubicBezTo>
                  <a:cubicBezTo>
                    <a:pt x="2296" y="3409"/>
                    <a:pt x="2300" y="3379"/>
                    <a:pt x="2303" y="3355"/>
                  </a:cubicBezTo>
                  <a:cubicBezTo>
                    <a:pt x="2307" y="3325"/>
                    <a:pt x="2311" y="3299"/>
                    <a:pt x="2326" y="3294"/>
                  </a:cubicBezTo>
                  <a:cubicBezTo>
                    <a:pt x="2329" y="3293"/>
                    <a:pt x="2334" y="3284"/>
                    <a:pt x="2335" y="3261"/>
                  </a:cubicBezTo>
                  <a:cubicBezTo>
                    <a:pt x="2337" y="3225"/>
                    <a:pt x="2327" y="3189"/>
                    <a:pt x="2318" y="3186"/>
                  </a:cubicBezTo>
                  <a:cubicBezTo>
                    <a:pt x="2307" y="3181"/>
                    <a:pt x="2301" y="3171"/>
                    <a:pt x="2303" y="3161"/>
                  </a:cubicBezTo>
                  <a:cubicBezTo>
                    <a:pt x="2306" y="3147"/>
                    <a:pt x="2322" y="3131"/>
                    <a:pt x="2360" y="3136"/>
                  </a:cubicBezTo>
                  <a:cubicBezTo>
                    <a:pt x="2385" y="3139"/>
                    <a:pt x="2390" y="3129"/>
                    <a:pt x="2396" y="3111"/>
                  </a:cubicBezTo>
                  <a:cubicBezTo>
                    <a:pt x="2399" y="3100"/>
                    <a:pt x="2403" y="3088"/>
                    <a:pt x="2416" y="3084"/>
                  </a:cubicBezTo>
                  <a:cubicBezTo>
                    <a:pt x="2425" y="3082"/>
                    <a:pt x="2428" y="3071"/>
                    <a:pt x="2431" y="3056"/>
                  </a:cubicBezTo>
                  <a:cubicBezTo>
                    <a:pt x="2433" y="3042"/>
                    <a:pt x="2436" y="3029"/>
                    <a:pt x="2448" y="3026"/>
                  </a:cubicBezTo>
                  <a:cubicBezTo>
                    <a:pt x="2451" y="3025"/>
                    <a:pt x="2453" y="3022"/>
                    <a:pt x="2455" y="3018"/>
                  </a:cubicBezTo>
                  <a:cubicBezTo>
                    <a:pt x="2458" y="3008"/>
                    <a:pt x="2455" y="2992"/>
                    <a:pt x="2447" y="2981"/>
                  </a:cubicBezTo>
                  <a:cubicBezTo>
                    <a:pt x="2439" y="2971"/>
                    <a:pt x="2440" y="2962"/>
                    <a:pt x="2442" y="2957"/>
                  </a:cubicBezTo>
                  <a:cubicBezTo>
                    <a:pt x="2446" y="2946"/>
                    <a:pt x="2460" y="2939"/>
                    <a:pt x="2480" y="2935"/>
                  </a:cubicBezTo>
                  <a:cubicBezTo>
                    <a:pt x="2487" y="2934"/>
                    <a:pt x="2491" y="2930"/>
                    <a:pt x="2491" y="2924"/>
                  </a:cubicBezTo>
                  <a:cubicBezTo>
                    <a:pt x="2492" y="2913"/>
                    <a:pt x="2483" y="2898"/>
                    <a:pt x="2463" y="2890"/>
                  </a:cubicBezTo>
                  <a:cubicBezTo>
                    <a:pt x="2442" y="2883"/>
                    <a:pt x="2435" y="2867"/>
                    <a:pt x="2437" y="2856"/>
                  </a:cubicBezTo>
                  <a:cubicBezTo>
                    <a:pt x="2440" y="2841"/>
                    <a:pt x="2459" y="2837"/>
                    <a:pt x="2480" y="2851"/>
                  </a:cubicBezTo>
                  <a:cubicBezTo>
                    <a:pt x="2497" y="2862"/>
                    <a:pt x="2515" y="2864"/>
                    <a:pt x="2519" y="2856"/>
                  </a:cubicBezTo>
                  <a:cubicBezTo>
                    <a:pt x="2521" y="2852"/>
                    <a:pt x="2519" y="2846"/>
                    <a:pt x="2514" y="2839"/>
                  </a:cubicBezTo>
                  <a:cubicBezTo>
                    <a:pt x="2506" y="2828"/>
                    <a:pt x="2508" y="2820"/>
                    <a:pt x="2510" y="2814"/>
                  </a:cubicBezTo>
                  <a:cubicBezTo>
                    <a:pt x="2519" y="2795"/>
                    <a:pt x="2559" y="2787"/>
                    <a:pt x="2591" y="2784"/>
                  </a:cubicBezTo>
                  <a:cubicBezTo>
                    <a:pt x="2616" y="2782"/>
                    <a:pt x="2635" y="2773"/>
                    <a:pt x="2644" y="2760"/>
                  </a:cubicBezTo>
                  <a:cubicBezTo>
                    <a:pt x="2650" y="2751"/>
                    <a:pt x="2652" y="2739"/>
                    <a:pt x="2649" y="2726"/>
                  </a:cubicBezTo>
                  <a:cubicBezTo>
                    <a:pt x="2646" y="2714"/>
                    <a:pt x="2649" y="2707"/>
                    <a:pt x="2653" y="2703"/>
                  </a:cubicBezTo>
                  <a:cubicBezTo>
                    <a:pt x="2658" y="2696"/>
                    <a:pt x="2667" y="2692"/>
                    <a:pt x="2676" y="2692"/>
                  </a:cubicBezTo>
                  <a:cubicBezTo>
                    <a:pt x="2686" y="2692"/>
                    <a:pt x="2694" y="2696"/>
                    <a:pt x="2699" y="2703"/>
                  </a:cubicBezTo>
                  <a:cubicBezTo>
                    <a:pt x="2701" y="2707"/>
                    <a:pt x="2703" y="2715"/>
                    <a:pt x="2698" y="2725"/>
                  </a:cubicBezTo>
                  <a:cubicBezTo>
                    <a:pt x="2689" y="2743"/>
                    <a:pt x="2690" y="2758"/>
                    <a:pt x="2693" y="2763"/>
                  </a:cubicBezTo>
                  <a:cubicBezTo>
                    <a:pt x="2694" y="2765"/>
                    <a:pt x="2695" y="2765"/>
                    <a:pt x="2695" y="2765"/>
                  </a:cubicBezTo>
                  <a:cubicBezTo>
                    <a:pt x="2696" y="2765"/>
                    <a:pt x="2699" y="2764"/>
                    <a:pt x="2704" y="2759"/>
                  </a:cubicBezTo>
                  <a:cubicBezTo>
                    <a:pt x="2718" y="2745"/>
                    <a:pt x="2737" y="2744"/>
                    <a:pt x="2763" y="2742"/>
                  </a:cubicBezTo>
                  <a:cubicBezTo>
                    <a:pt x="2785" y="2740"/>
                    <a:pt x="2813" y="2738"/>
                    <a:pt x="2849" y="2728"/>
                  </a:cubicBezTo>
                  <a:cubicBezTo>
                    <a:pt x="2925" y="2706"/>
                    <a:pt x="2997" y="2643"/>
                    <a:pt x="3014" y="2585"/>
                  </a:cubicBezTo>
                  <a:cubicBezTo>
                    <a:pt x="3024" y="2551"/>
                    <a:pt x="3054" y="2537"/>
                    <a:pt x="3078" y="2525"/>
                  </a:cubicBezTo>
                  <a:cubicBezTo>
                    <a:pt x="3101" y="2514"/>
                    <a:pt x="3113" y="2508"/>
                    <a:pt x="3109" y="2494"/>
                  </a:cubicBezTo>
                  <a:cubicBezTo>
                    <a:pt x="3105" y="2477"/>
                    <a:pt x="3106" y="2464"/>
                    <a:pt x="3113" y="2455"/>
                  </a:cubicBezTo>
                  <a:cubicBezTo>
                    <a:pt x="3117" y="2450"/>
                    <a:pt x="3125" y="2443"/>
                    <a:pt x="3140" y="2443"/>
                  </a:cubicBezTo>
                  <a:cubicBezTo>
                    <a:pt x="3153" y="2443"/>
                    <a:pt x="3170" y="2448"/>
                    <a:pt x="3190" y="2457"/>
                  </a:cubicBezTo>
                  <a:cubicBezTo>
                    <a:pt x="3201" y="2463"/>
                    <a:pt x="3208" y="2466"/>
                    <a:pt x="3212" y="2466"/>
                  </a:cubicBezTo>
                  <a:cubicBezTo>
                    <a:pt x="3214" y="2466"/>
                    <a:pt x="3214" y="2466"/>
                    <a:pt x="3217" y="2461"/>
                  </a:cubicBezTo>
                  <a:cubicBezTo>
                    <a:pt x="3222" y="2450"/>
                    <a:pt x="3229" y="2439"/>
                    <a:pt x="3261" y="2439"/>
                  </a:cubicBezTo>
                  <a:cubicBezTo>
                    <a:pt x="3293" y="2439"/>
                    <a:pt x="3305" y="2433"/>
                    <a:pt x="3317" y="2427"/>
                  </a:cubicBezTo>
                  <a:cubicBezTo>
                    <a:pt x="3330" y="2421"/>
                    <a:pt x="3343" y="2415"/>
                    <a:pt x="3374" y="2414"/>
                  </a:cubicBezTo>
                  <a:cubicBezTo>
                    <a:pt x="3439" y="2412"/>
                    <a:pt x="3592" y="2384"/>
                    <a:pt x="3644" y="2341"/>
                  </a:cubicBezTo>
                  <a:cubicBezTo>
                    <a:pt x="3678" y="2313"/>
                    <a:pt x="3734" y="2287"/>
                    <a:pt x="3784" y="2265"/>
                  </a:cubicBezTo>
                  <a:cubicBezTo>
                    <a:pt x="3815" y="2251"/>
                    <a:pt x="3843" y="2239"/>
                    <a:pt x="3861" y="222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39" name="Freeform 185">
              <a:extLst>
                <a:ext uri="{FF2B5EF4-FFF2-40B4-BE49-F238E27FC236}">
                  <a16:creationId xmlns:a16="http://schemas.microsoft.com/office/drawing/2014/main" id="{75C833C4-5025-4D9F-B4C5-2EBDF32B5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068" y="6247491"/>
              <a:ext cx="62008" cy="35700"/>
            </a:xfrm>
            <a:custGeom>
              <a:avLst/>
              <a:gdLst>
                <a:gd name="T0" fmla="*/ 2 w 144"/>
                <a:gd name="T1" fmla="*/ 0 h 85"/>
                <a:gd name="T2" fmla="*/ 0 w 144"/>
                <a:gd name="T3" fmla="*/ 0 h 85"/>
                <a:gd name="T4" fmla="*/ 23 w 144"/>
                <a:gd name="T5" fmla="*/ 16 h 85"/>
                <a:gd name="T6" fmla="*/ 63 w 144"/>
                <a:gd name="T7" fmla="*/ 36 h 85"/>
                <a:gd name="T8" fmla="*/ 82 w 144"/>
                <a:gd name="T9" fmla="*/ 56 h 85"/>
                <a:gd name="T10" fmla="*/ 119 w 144"/>
                <a:gd name="T11" fmla="*/ 84 h 85"/>
                <a:gd name="T12" fmla="*/ 140 w 144"/>
                <a:gd name="T13" fmla="*/ 67 h 85"/>
                <a:gd name="T14" fmla="*/ 140 w 144"/>
                <a:gd name="T15" fmla="*/ 54 h 85"/>
                <a:gd name="T16" fmla="*/ 2 w 14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85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10" y="12"/>
                    <a:pt x="23" y="16"/>
                  </a:cubicBezTo>
                  <a:cubicBezTo>
                    <a:pt x="34" y="20"/>
                    <a:pt x="49" y="24"/>
                    <a:pt x="63" y="36"/>
                  </a:cubicBezTo>
                  <a:cubicBezTo>
                    <a:pt x="69" y="42"/>
                    <a:pt x="76" y="49"/>
                    <a:pt x="82" y="56"/>
                  </a:cubicBezTo>
                  <a:cubicBezTo>
                    <a:pt x="94" y="69"/>
                    <a:pt x="108" y="84"/>
                    <a:pt x="119" y="84"/>
                  </a:cubicBezTo>
                  <a:cubicBezTo>
                    <a:pt x="126" y="84"/>
                    <a:pt x="133" y="78"/>
                    <a:pt x="140" y="67"/>
                  </a:cubicBezTo>
                  <a:cubicBezTo>
                    <a:pt x="143" y="63"/>
                    <a:pt x="143" y="59"/>
                    <a:pt x="140" y="54"/>
                  </a:cubicBezTo>
                  <a:cubicBezTo>
                    <a:pt x="125" y="26"/>
                    <a:pt x="33" y="0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0" name="Freeform 218">
              <a:extLst>
                <a:ext uri="{FF2B5EF4-FFF2-40B4-BE49-F238E27FC236}">
                  <a16:creationId xmlns:a16="http://schemas.microsoft.com/office/drawing/2014/main" id="{B796F368-B412-4E46-959B-DC13AF369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659" y="2269660"/>
              <a:ext cx="46976" cy="18790"/>
            </a:xfrm>
            <a:custGeom>
              <a:avLst/>
              <a:gdLst>
                <a:gd name="T0" fmla="*/ 100 w 110"/>
                <a:gd name="T1" fmla="*/ 2 h 44"/>
                <a:gd name="T2" fmla="*/ 89 w 110"/>
                <a:gd name="T3" fmla="*/ 0 h 44"/>
                <a:gd name="T4" fmla="*/ 0 w 110"/>
                <a:gd name="T5" fmla="*/ 41 h 44"/>
                <a:gd name="T6" fmla="*/ 1 w 110"/>
                <a:gd name="T7" fmla="*/ 41 h 44"/>
                <a:gd name="T8" fmla="*/ 27 w 110"/>
                <a:gd name="T9" fmla="*/ 33 h 44"/>
                <a:gd name="T10" fmla="*/ 61 w 110"/>
                <a:gd name="T11" fmla="*/ 21 h 44"/>
                <a:gd name="T12" fmla="*/ 109 w 110"/>
                <a:gd name="T13" fmla="*/ 7 h 44"/>
                <a:gd name="T14" fmla="*/ 100 w 110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4">
                  <a:moveTo>
                    <a:pt x="100" y="2"/>
                  </a:moveTo>
                  <a:cubicBezTo>
                    <a:pt x="97" y="1"/>
                    <a:pt x="93" y="0"/>
                    <a:pt x="89" y="0"/>
                  </a:cubicBezTo>
                  <a:cubicBezTo>
                    <a:pt x="55" y="0"/>
                    <a:pt x="5" y="31"/>
                    <a:pt x="0" y="41"/>
                  </a:cubicBezTo>
                  <a:lnTo>
                    <a:pt x="1" y="41"/>
                  </a:lnTo>
                  <a:cubicBezTo>
                    <a:pt x="11" y="43"/>
                    <a:pt x="18" y="38"/>
                    <a:pt x="27" y="33"/>
                  </a:cubicBezTo>
                  <a:cubicBezTo>
                    <a:pt x="36" y="27"/>
                    <a:pt x="46" y="21"/>
                    <a:pt x="61" y="21"/>
                  </a:cubicBezTo>
                  <a:cubicBezTo>
                    <a:pt x="82" y="21"/>
                    <a:pt x="107" y="12"/>
                    <a:pt x="109" y="7"/>
                  </a:cubicBezTo>
                  <a:cubicBezTo>
                    <a:pt x="109" y="7"/>
                    <a:pt x="108" y="5"/>
                    <a:pt x="100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1" name="Freeform 219">
              <a:extLst>
                <a:ext uri="{FF2B5EF4-FFF2-40B4-BE49-F238E27FC236}">
                  <a16:creationId xmlns:a16="http://schemas.microsoft.com/office/drawing/2014/main" id="{5FC12A23-A914-4C91-A61B-E5D013A0B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619" y="2010359"/>
              <a:ext cx="52612" cy="26306"/>
            </a:xfrm>
            <a:custGeom>
              <a:avLst/>
              <a:gdLst>
                <a:gd name="T0" fmla="*/ 89 w 124"/>
                <a:gd name="T1" fmla="*/ 16 h 60"/>
                <a:gd name="T2" fmla="*/ 72 w 124"/>
                <a:gd name="T3" fmla="*/ 22 h 60"/>
                <a:gd name="T4" fmla="*/ 58 w 124"/>
                <a:gd name="T5" fmla="*/ 7 h 60"/>
                <a:gd name="T6" fmla="*/ 46 w 124"/>
                <a:gd name="T7" fmla="*/ 0 h 60"/>
                <a:gd name="T8" fmla="*/ 4 w 124"/>
                <a:gd name="T9" fmla="*/ 19 h 60"/>
                <a:gd name="T10" fmla="*/ 2 w 124"/>
                <a:gd name="T11" fmla="*/ 28 h 60"/>
                <a:gd name="T12" fmla="*/ 81 w 124"/>
                <a:gd name="T13" fmla="*/ 59 h 60"/>
                <a:gd name="T14" fmla="*/ 81 w 124"/>
                <a:gd name="T15" fmla="*/ 59 h 60"/>
                <a:gd name="T16" fmla="*/ 101 w 124"/>
                <a:gd name="T17" fmla="*/ 56 h 60"/>
                <a:gd name="T18" fmla="*/ 122 w 124"/>
                <a:gd name="T19" fmla="*/ 35 h 60"/>
                <a:gd name="T20" fmla="*/ 114 w 124"/>
                <a:gd name="T21" fmla="*/ 14 h 60"/>
                <a:gd name="T22" fmla="*/ 89 w 124"/>
                <a:gd name="T23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60">
                  <a:moveTo>
                    <a:pt x="89" y="16"/>
                  </a:moveTo>
                  <a:cubicBezTo>
                    <a:pt x="83" y="19"/>
                    <a:pt x="77" y="22"/>
                    <a:pt x="72" y="22"/>
                  </a:cubicBezTo>
                  <a:cubicBezTo>
                    <a:pt x="67" y="22"/>
                    <a:pt x="60" y="20"/>
                    <a:pt x="58" y="7"/>
                  </a:cubicBezTo>
                  <a:cubicBezTo>
                    <a:pt x="57" y="2"/>
                    <a:pt x="53" y="0"/>
                    <a:pt x="46" y="0"/>
                  </a:cubicBezTo>
                  <a:cubicBezTo>
                    <a:pt x="31" y="0"/>
                    <a:pt x="11" y="9"/>
                    <a:pt x="4" y="19"/>
                  </a:cubicBezTo>
                  <a:cubicBezTo>
                    <a:pt x="0" y="24"/>
                    <a:pt x="1" y="27"/>
                    <a:pt x="2" y="28"/>
                  </a:cubicBezTo>
                  <a:cubicBezTo>
                    <a:pt x="7" y="45"/>
                    <a:pt x="50" y="59"/>
                    <a:pt x="81" y="59"/>
                  </a:cubicBezTo>
                  <a:lnTo>
                    <a:pt x="81" y="59"/>
                  </a:lnTo>
                  <a:cubicBezTo>
                    <a:pt x="89" y="59"/>
                    <a:pt x="96" y="58"/>
                    <a:pt x="101" y="56"/>
                  </a:cubicBezTo>
                  <a:cubicBezTo>
                    <a:pt x="112" y="53"/>
                    <a:pt x="120" y="45"/>
                    <a:pt x="122" y="35"/>
                  </a:cubicBezTo>
                  <a:cubicBezTo>
                    <a:pt x="123" y="27"/>
                    <a:pt x="121" y="20"/>
                    <a:pt x="114" y="14"/>
                  </a:cubicBezTo>
                  <a:cubicBezTo>
                    <a:pt x="108" y="8"/>
                    <a:pt x="98" y="12"/>
                    <a:pt x="89" y="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2" name="Freeform 220">
              <a:extLst>
                <a:ext uri="{FF2B5EF4-FFF2-40B4-BE49-F238E27FC236}">
                  <a16:creationId xmlns:a16="http://schemas.microsoft.com/office/drawing/2014/main" id="{93987C91-63A1-4028-A95F-E1FB5B1DF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861" y="2307238"/>
              <a:ext cx="28186" cy="26306"/>
            </a:xfrm>
            <a:custGeom>
              <a:avLst/>
              <a:gdLst>
                <a:gd name="T0" fmla="*/ 40 w 64"/>
                <a:gd name="T1" fmla="*/ 0 h 63"/>
                <a:gd name="T2" fmla="*/ 40 w 64"/>
                <a:gd name="T3" fmla="*/ 6 h 63"/>
                <a:gd name="T4" fmla="*/ 16 w 64"/>
                <a:gd name="T5" fmla="*/ 27 h 63"/>
                <a:gd name="T6" fmla="*/ 2 w 64"/>
                <a:gd name="T7" fmla="*/ 57 h 63"/>
                <a:gd name="T8" fmla="*/ 0 w 64"/>
                <a:gd name="T9" fmla="*/ 57 h 63"/>
                <a:gd name="T10" fmla="*/ 0 w 64"/>
                <a:gd name="T11" fmla="*/ 62 h 63"/>
                <a:gd name="T12" fmla="*/ 5 w 64"/>
                <a:gd name="T13" fmla="*/ 61 h 63"/>
                <a:gd name="T14" fmla="*/ 46 w 64"/>
                <a:gd name="T15" fmla="*/ 3 h 63"/>
                <a:gd name="T16" fmla="*/ 40 w 6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3">
                  <a:moveTo>
                    <a:pt x="40" y="0"/>
                  </a:moveTo>
                  <a:lnTo>
                    <a:pt x="40" y="6"/>
                  </a:lnTo>
                  <a:cubicBezTo>
                    <a:pt x="36" y="6"/>
                    <a:pt x="27" y="13"/>
                    <a:pt x="16" y="27"/>
                  </a:cubicBezTo>
                  <a:cubicBezTo>
                    <a:pt x="7" y="40"/>
                    <a:pt x="2" y="52"/>
                    <a:pt x="2" y="57"/>
                  </a:cubicBezTo>
                  <a:lnTo>
                    <a:pt x="0" y="57"/>
                  </a:lnTo>
                  <a:lnTo>
                    <a:pt x="0" y="62"/>
                  </a:lnTo>
                  <a:cubicBezTo>
                    <a:pt x="1" y="62"/>
                    <a:pt x="3" y="62"/>
                    <a:pt x="5" y="61"/>
                  </a:cubicBezTo>
                  <a:cubicBezTo>
                    <a:pt x="46" y="44"/>
                    <a:pt x="63" y="24"/>
                    <a:pt x="46" y="3"/>
                  </a:cubicBezTo>
                  <a:cubicBezTo>
                    <a:pt x="44" y="1"/>
                    <a:pt x="42" y="1"/>
                    <a:pt x="4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3" name="Freeform 221">
              <a:extLst>
                <a:ext uri="{FF2B5EF4-FFF2-40B4-BE49-F238E27FC236}">
                  <a16:creationId xmlns:a16="http://schemas.microsoft.com/office/drawing/2014/main" id="{CB3DBFA7-FC2D-473B-A247-96A1D0182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13" y="3536101"/>
              <a:ext cx="16912" cy="9396"/>
            </a:xfrm>
            <a:custGeom>
              <a:avLst/>
              <a:gdLst>
                <a:gd name="T0" fmla="*/ 16 w 39"/>
                <a:gd name="T1" fmla="*/ 0 h 23"/>
                <a:gd name="T2" fmla="*/ 0 w 39"/>
                <a:gd name="T3" fmla="*/ 4 h 23"/>
                <a:gd name="T4" fmla="*/ 3 w 39"/>
                <a:gd name="T5" fmla="*/ 9 h 23"/>
                <a:gd name="T6" fmla="*/ 25 w 39"/>
                <a:gd name="T7" fmla="*/ 22 h 23"/>
                <a:gd name="T8" fmla="*/ 38 w 39"/>
                <a:gd name="T9" fmla="*/ 8 h 23"/>
                <a:gd name="T10" fmla="*/ 37 w 39"/>
                <a:gd name="T11" fmla="*/ 6 h 23"/>
                <a:gd name="T12" fmla="*/ 16 w 3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6" y="0"/>
                    <a:pt x="1" y="3"/>
                    <a:pt x="0" y="4"/>
                  </a:cubicBezTo>
                  <a:cubicBezTo>
                    <a:pt x="0" y="4"/>
                    <a:pt x="0" y="6"/>
                    <a:pt x="3" y="9"/>
                  </a:cubicBezTo>
                  <a:cubicBezTo>
                    <a:pt x="11" y="18"/>
                    <a:pt x="19" y="22"/>
                    <a:pt x="25" y="22"/>
                  </a:cubicBezTo>
                  <a:cubicBezTo>
                    <a:pt x="32" y="22"/>
                    <a:pt x="36" y="15"/>
                    <a:pt x="38" y="8"/>
                  </a:cubicBezTo>
                  <a:cubicBezTo>
                    <a:pt x="38" y="7"/>
                    <a:pt x="38" y="7"/>
                    <a:pt x="37" y="6"/>
                  </a:cubicBezTo>
                  <a:cubicBezTo>
                    <a:pt x="35" y="3"/>
                    <a:pt x="27" y="0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4" name="Freeform 222">
              <a:extLst>
                <a:ext uri="{FF2B5EF4-FFF2-40B4-BE49-F238E27FC236}">
                  <a16:creationId xmlns:a16="http://schemas.microsoft.com/office/drawing/2014/main" id="{B3AF3677-E3B5-426D-BD13-FBC8956CD0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949" y="1410960"/>
              <a:ext cx="1243915" cy="862458"/>
            </a:xfrm>
            <a:custGeom>
              <a:avLst/>
              <a:gdLst>
                <a:gd name="T0" fmla="*/ 2717 w 2921"/>
                <a:gd name="T1" fmla="*/ 1745 h 2022"/>
                <a:gd name="T2" fmla="*/ 2355 w 2921"/>
                <a:gd name="T3" fmla="*/ 1550 h 2022"/>
                <a:gd name="T4" fmla="*/ 2167 w 2921"/>
                <a:gd name="T5" fmla="*/ 1397 h 2022"/>
                <a:gd name="T6" fmla="*/ 2048 w 2921"/>
                <a:gd name="T7" fmla="*/ 1400 h 2022"/>
                <a:gd name="T8" fmla="*/ 1712 w 2921"/>
                <a:gd name="T9" fmla="*/ 187 h 2022"/>
                <a:gd name="T10" fmla="*/ 1239 w 2921"/>
                <a:gd name="T11" fmla="*/ 136 h 2022"/>
                <a:gd name="T12" fmla="*/ 1159 w 2921"/>
                <a:gd name="T13" fmla="*/ 73 h 2022"/>
                <a:gd name="T14" fmla="*/ 986 w 2921"/>
                <a:gd name="T15" fmla="*/ 38 h 2022"/>
                <a:gd name="T16" fmla="*/ 876 w 2921"/>
                <a:gd name="T17" fmla="*/ 7 h 2022"/>
                <a:gd name="T18" fmla="*/ 602 w 2921"/>
                <a:gd name="T19" fmla="*/ 94 h 2022"/>
                <a:gd name="T20" fmla="*/ 561 w 2921"/>
                <a:gd name="T21" fmla="*/ 133 h 2022"/>
                <a:gd name="T22" fmla="*/ 328 w 2921"/>
                <a:gd name="T23" fmla="*/ 309 h 2022"/>
                <a:gd name="T24" fmla="*/ 113 w 2921"/>
                <a:gd name="T25" fmla="*/ 402 h 2022"/>
                <a:gd name="T26" fmla="*/ 476 w 2921"/>
                <a:gd name="T27" fmla="*/ 641 h 2022"/>
                <a:gd name="T28" fmla="*/ 467 w 2921"/>
                <a:gd name="T29" fmla="*/ 694 h 2022"/>
                <a:gd name="T30" fmla="*/ 289 w 2921"/>
                <a:gd name="T31" fmla="*/ 669 h 2022"/>
                <a:gd name="T32" fmla="*/ 156 w 2921"/>
                <a:gd name="T33" fmla="*/ 715 h 2022"/>
                <a:gd name="T34" fmla="*/ 106 w 2921"/>
                <a:gd name="T35" fmla="*/ 805 h 2022"/>
                <a:gd name="T36" fmla="*/ 204 w 2921"/>
                <a:gd name="T37" fmla="*/ 908 h 2022"/>
                <a:gd name="T38" fmla="*/ 533 w 2921"/>
                <a:gd name="T39" fmla="*/ 884 h 2022"/>
                <a:gd name="T40" fmla="*/ 424 w 2921"/>
                <a:gd name="T41" fmla="*/ 1035 h 2022"/>
                <a:gd name="T42" fmla="*/ 272 w 2921"/>
                <a:gd name="T43" fmla="*/ 1067 h 2022"/>
                <a:gd name="T44" fmla="*/ 120 w 2921"/>
                <a:gd name="T45" fmla="*/ 1237 h 2022"/>
                <a:gd name="T46" fmla="*/ 268 w 2921"/>
                <a:gd name="T47" fmla="*/ 1438 h 2022"/>
                <a:gd name="T48" fmla="*/ 460 w 2921"/>
                <a:gd name="T49" fmla="*/ 1499 h 2022"/>
                <a:gd name="T50" fmla="*/ 634 w 2921"/>
                <a:gd name="T51" fmla="*/ 1582 h 2022"/>
                <a:gd name="T52" fmla="*/ 819 w 2921"/>
                <a:gd name="T53" fmla="*/ 1556 h 2022"/>
                <a:gd name="T54" fmla="*/ 674 w 2921"/>
                <a:gd name="T55" fmla="*/ 1815 h 2022"/>
                <a:gd name="T56" fmla="*/ 374 w 2921"/>
                <a:gd name="T57" fmla="*/ 2000 h 2022"/>
                <a:gd name="T58" fmla="*/ 548 w 2921"/>
                <a:gd name="T59" fmla="*/ 1930 h 2022"/>
                <a:gd name="T60" fmla="*/ 715 w 2921"/>
                <a:gd name="T61" fmla="*/ 1853 h 2022"/>
                <a:gd name="T62" fmla="*/ 1040 w 2921"/>
                <a:gd name="T63" fmla="*/ 1630 h 2022"/>
                <a:gd name="T64" fmla="*/ 1100 w 2921"/>
                <a:gd name="T65" fmla="*/ 1475 h 2022"/>
                <a:gd name="T66" fmla="*/ 1303 w 2921"/>
                <a:gd name="T67" fmla="*/ 1283 h 2022"/>
                <a:gd name="T68" fmla="*/ 1278 w 2921"/>
                <a:gd name="T69" fmla="*/ 1355 h 2022"/>
                <a:gd name="T70" fmla="*/ 1214 w 2921"/>
                <a:gd name="T71" fmla="*/ 1520 h 2022"/>
                <a:gd name="T72" fmla="*/ 1508 w 2921"/>
                <a:gd name="T73" fmla="*/ 1433 h 2022"/>
                <a:gd name="T74" fmla="*/ 1500 w 2921"/>
                <a:gd name="T75" fmla="*/ 1324 h 2022"/>
                <a:gd name="T76" fmla="*/ 1629 w 2921"/>
                <a:gd name="T77" fmla="*/ 1347 h 2022"/>
                <a:gd name="T78" fmla="*/ 1634 w 2921"/>
                <a:gd name="T79" fmla="*/ 1404 h 2022"/>
                <a:gd name="T80" fmla="*/ 1768 w 2921"/>
                <a:gd name="T81" fmla="*/ 1405 h 2022"/>
                <a:gd name="T82" fmla="*/ 2039 w 2921"/>
                <a:gd name="T83" fmla="*/ 1437 h 2022"/>
                <a:gd name="T84" fmla="*/ 2175 w 2921"/>
                <a:gd name="T85" fmla="*/ 1483 h 2022"/>
                <a:gd name="T86" fmla="*/ 2304 w 2921"/>
                <a:gd name="T87" fmla="*/ 1571 h 2022"/>
                <a:gd name="T88" fmla="*/ 2485 w 2921"/>
                <a:gd name="T89" fmla="*/ 1624 h 2022"/>
                <a:gd name="T90" fmla="*/ 2503 w 2921"/>
                <a:gd name="T91" fmla="*/ 1691 h 2022"/>
                <a:gd name="T92" fmla="*/ 2503 w 2921"/>
                <a:gd name="T93" fmla="*/ 1794 h 2022"/>
                <a:gd name="T94" fmla="*/ 2556 w 2921"/>
                <a:gd name="T95" fmla="*/ 1740 h 2022"/>
                <a:gd name="T96" fmla="*/ 2603 w 2921"/>
                <a:gd name="T97" fmla="*/ 1654 h 2022"/>
                <a:gd name="T98" fmla="*/ 2584 w 2921"/>
                <a:gd name="T99" fmla="*/ 1865 h 2022"/>
                <a:gd name="T100" fmla="*/ 2668 w 2921"/>
                <a:gd name="T101" fmla="*/ 1831 h 2022"/>
                <a:gd name="T102" fmla="*/ 2697 w 2921"/>
                <a:gd name="T103" fmla="*/ 1798 h 2022"/>
                <a:gd name="T104" fmla="*/ 2653 w 2921"/>
                <a:gd name="T105" fmla="*/ 1893 h 2022"/>
                <a:gd name="T106" fmla="*/ 2681 w 2921"/>
                <a:gd name="T107" fmla="*/ 2008 h 2022"/>
                <a:gd name="T108" fmla="*/ 2794 w 2921"/>
                <a:gd name="T109" fmla="*/ 1981 h 2022"/>
                <a:gd name="T110" fmla="*/ 2858 w 2921"/>
                <a:gd name="T111" fmla="*/ 2010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21" h="2022">
                  <a:moveTo>
                    <a:pt x="2868" y="2019"/>
                  </a:moveTo>
                  <a:cubicBezTo>
                    <a:pt x="2884" y="2008"/>
                    <a:pt x="2899" y="1997"/>
                    <a:pt x="2910" y="1989"/>
                  </a:cubicBezTo>
                  <a:cubicBezTo>
                    <a:pt x="2916" y="1986"/>
                    <a:pt x="2919" y="1982"/>
                    <a:pt x="2919" y="1979"/>
                  </a:cubicBezTo>
                  <a:cubicBezTo>
                    <a:pt x="2920" y="1974"/>
                    <a:pt x="2913" y="1968"/>
                    <a:pt x="2908" y="1962"/>
                  </a:cubicBezTo>
                  <a:cubicBezTo>
                    <a:pt x="2898" y="1952"/>
                    <a:pt x="2886" y="1939"/>
                    <a:pt x="2892" y="1922"/>
                  </a:cubicBezTo>
                  <a:cubicBezTo>
                    <a:pt x="2902" y="1897"/>
                    <a:pt x="2908" y="1882"/>
                    <a:pt x="2824" y="1849"/>
                  </a:cubicBezTo>
                  <a:cubicBezTo>
                    <a:pt x="2755" y="1822"/>
                    <a:pt x="2745" y="1801"/>
                    <a:pt x="2717" y="1745"/>
                  </a:cubicBezTo>
                  <a:cubicBezTo>
                    <a:pt x="2709" y="1729"/>
                    <a:pt x="2699" y="1710"/>
                    <a:pt x="2685" y="1686"/>
                  </a:cubicBezTo>
                  <a:cubicBezTo>
                    <a:pt x="2654" y="1631"/>
                    <a:pt x="2609" y="1593"/>
                    <a:pt x="2574" y="1562"/>
                  </a:cubicBezTo>
                  <a:cubicBezTo>
                    <a:pt x="2542" y="1535"/>
                    <a:pt x="2520" y="1516"/>
                    <a:pt x="2520" y="1496"/>
                  </a:cubicBezTo>
                  <a:cubicBezTo>
                    <a:pt x="2520" y="1481"/>
                    <a:pt x="2496" y="1474"/>
                    <a:pt x="2474" y="1474"/>
                  </a:cubicBezTo>
                  <a:cubicBezTo>
                    <a:pt x="2449" y="1474"/>
                    <a:pt x="2428" y="1482"/>
                    <a:pt x="2428" y="1491"/>
                  </a:cubicBezTo>
                  <a:cubicBezTo>
                    <a:pt x="2428" y="1516"/>
                    <a:pt x="2402" y="1528"/>
                    <a:pt x="2379" y="1538"/>
                  </a:cubicBezTo>
                  <a:cubicBezTo>
                    <a:pt x="2370" y="1542"/>
                    <a:pt x="2362" y="1546"/>
                    <a:pt x="2355" y="1550"/>
                  </a:cubicBezTo>
                  <a:cubicBezTo>
                    <a:pt x="2349" y="1554"/>
                    <a:pt x="2343" y="1556"/>
                    <a:pt x="2337" y="1556"/>
                  </a:cubicBezTo>
                  <a:cubicBezTo>
                    <a:pt x="2322" y="1556"/>
                    <a:pt x="2311" y="1542"/>
                    <a:pt x="2298" y="1524"/>
                  </a:cubicBezTo>
                  <a:cubicBezTo>
                    <a:pt x="2295" y="1520"/>
                    <a:pt x="2292" y="1515"/>
                    <a:pt x="2288" y="1511"/>
                  </a:cubicBezTo>
                  <a:cubicBezTo>
                    <a:pt x="2279" y="1498"/>
                    <a:pt x="2264" y="1486"/>
                    <a:pt x="2249" y="1474"/>
                  </a:cubicBezTo>
                  <a:cubicBezTo>
                    <a:pt x="2227" y="1457"/>
                    <a:pt x="2210" y="1443"/>
                    <a:pt x="2210" y="1430"/>
                  </a:cubicBezTo>
                  <a:cubicBezTo>
                    <a:pt x="2210" y="1417"/>
                    <a:pt x="2202" y="1393"/>
                    <a:pt x="2183" y="1393"/>
                  </a:cubicBezTo>
                  <a:cubicBezTo>
                    <a:pt x="2178" y="1393"/>
                    <a:pt x="2173" y="1395"/>
                    <a:pt x="2167" y="1397"/>
                  </a:cubicBezTo>
                  <a:cubicBezTo>
                    <a:pt x="2150" y="1406"/>
                    <a:pt x="2136" y="1406"/>
                    <a:pt x="2127" y="1406"/>
                  </a:cubicBezTo>
                  <a:cubicBezTo>
                    <a:pt x="2123" y="1406"/>
                    <a:pt x="2119" y="1406"/>
                    <a:pt x="2116" y="1406"/>
                  </a:cubicBezTo>
                  <a:cubicBezTo>
                    <a:pt x="2114" y="1406"/>
                    <a:pt x="2111" y="1406"/>
                    <a:pt x="2109" y="1406"/>
                  </a:cubicBezTo>
                  <a:cubicBezTo>
                    <a:pt x="2104" y="1406"/>
                    <a:pt x="2101" y="1407"/>
                    <a:pt x="2099" y="1409"/>
                  </a:cubicBezTo>
                  <a:cubicBezTo>
                    <a:pt x="2096" y="1414"/>
                    <a:pt x="2090" y="1416"/>
                    <a:pt x="2084" y="1416"/>
                  </a:cubicBezTo>
                  <a:cubicBezTo>
                    <a:pt x="2070" y="1416"/>
                    <a:pt x="2052" y="1403"/>
                    <a:pt x="2050" y="1402"/>
                  </a:cubicBezTo>
                  <a:lnTo>
                    <a:pt x="2048" y="1400"/>
                  </a:lnTo>
                  <a:lnTo>
                    <a:pt x="2048" y="233"/>
                  </a:lnTo>
                  <a:cubicBezTo>
                    <a:pt x="2035" y="231"/>
                    <a:pt x="2025" y="229"/>
                    <a:pt x="2017" y="226"/>
                  </a:cubicBezTo>
                  <a:cubicBezTo>
                    <a:pt x="2009" y="223"/>
                    <a:pt x="2000" y="219"/>
                    <a:pt x="1990" y="215"/>
                  </a:cubicBezTo>
                  <a:cubicBezTo>
                    <a:pt x="1952" y="200"/>
                    <a:pt x="1904" y="181"/>
                    <a:pt x="1872" y="181"/>
                  </a:cubicBezTo>
                  <a:cubicBezTo>
                    <a:pt x="1867" y="181"/>
                    <a:pt x="1863" y="181"/>
                    <a:pt x="1859" y="182"/>
                  </a:cubicBezTo>
                  <a:cubicBezTo>
                    <a:pt x="1832" y="188"/>
                    <a:pt x="1791" y="194"/>
                    <a:pt x="1758" y="194"/>
                  </a:cubicBezTo>
                  <a:cubicBezTo>
                    <a:pt x="1737" y="194"/>
                    <a:pt x="1721" y="191"/>
                    <a:pt x="1712" y="187"/>
                  </a:cubicBezTo>
                  <a:cubicBezTo>
                    <a:pt x="1695" y="178"/>
                    <a:pt x="1669" y="167"/>
                    <a:pt x="1630" y="167"/>
                  </a:cubicBezTo>
                  <a:cubicBezTo>
                    <a:pt x="1619" y="167"/>
                    <a:pt x="1607" y="168"/>
                    <a:pt x="1595" y="170"/>
                  </a:cubicBezTo>
                  <a:cubicBezTo>
                    <a:pt x="1590" y="171"/>
                    <a:pt x="1584" y="171"/>
                    <a:pt x="1579" y="171"/>
                  </a:cubicBezTo>
                  <a:cubicBezTo>
                    <a:pt x="1551" y="171"/>
                    <a:pt x="1528" y="161"/>
                    <a:pt x="1501" y="149"/>
                  </a:cubicBezTo>
                  <a:cubicBezTo>
                    <a:pt x="1481" y="140"/>
                    <a:pt x="1458" y="129"/>
                    <a:pt x="1430" y="123"/>
                  </a:cubicBezTo>
                  <a:cubicBezTo>
                    <a:pt x="1413" y="119"/>
                    <a:pt x="1394" y="117"/>
                    <a:pt x="1371" y="117"/>
                  </a:cubicBezTo>
                  <a:cubicBezTo>
                    <a:pt x="1316" y="117"/>
                    <a:pt x="1258" y="129"/>
                    <a:pt x="1239" y="136"/>
                  </a:cubicBezTo>
                  <a:cubicBezTo>
                    <a:pt x="1236" y="137"/>
                    <a:pt x="1233" y="138"/>
                    <a:pt x="1230" y="138"/>
                  </a:cubicBezTo>
                  <a:cubicBezTo>
                    <a:pt x="1220" y="138"/>
                    <a:pt x="1215" y="131"/>
                    <a:pt x="1211" y="125"/>
                  </a:cubicBezTo>
                  <a:cubicBezTo>
                    <a:pt x="1205" y="119"/>
                    <a:pt x="1201" y="113"/>
                    <a:pt x="1189" y="114"/>
                  </a:cubicBezTo>
                  <a:cubicBezTo>
                    <a:pt x="1186" y="115"/>
                    <a:pt x="1183" y="115"/>
                    <a:pt x="1181" y="115"/>
                  </a:cubicBezTo>
                  <a:cubicBezTo>
                    <a:pt x="1178" y="115"/>
                    <a:pt x="1172" y="114"/>
                    <a:pt x="1169" y="111"/>
                  </a:cubicBezTo>
                  <a:cubicBezTo>
                    <a:pt x="1165" y="107"/>
                    <a:pt x="1165" y="102"/>
                    <a:pt x="1165" y="97"/>
                  </a:cubicBezTo>
                  <a:cubicBezTo>
                    <a:pt x="1165" y="90"/>
                    <a:pt x="1166" y="82"/>
                    <a:pt x="1159" y="73"/>
                  </a:cubicBezTo>
                  <a:cubicBezTo>
                    <a:pt x="1155" y="67"/>
                    <a:pt x="1145" y="64"/>
                    <a:pt x="1128" y="64"/>
                  </a:cubicBezTo>
                  <a:cubicBezTo>
                    <a:pt x="1107" y="64"/>
                    <a:pt x="1081" y="69"/>
                    <a:pt x="1060" y="73"/>
                  </a:cubicBezTo>
                  <a:cubicBezTo>
                    <a:pt x="1049" y="75"/>
                    <a:pt x="1040" y="76"/>
                    <a:pt x="1033" y="77"/>
                  </a:cubicBezTo>
                  <a:cubicBezTo>
                    <a:pt x="1013" y="79"/>
                    <a:pt x="1002" y="72"/>
                    <a:pt x="997" y="67"/>
                  </a:cubicBezTo>
                  <a:cubicBezTo>
                    <a:pt x="991" y="60"/>
                    <a:pt x="988" y="50"/>
                    <a:pt x="989" y="40"/>
                  </a:cubicBezTo>
                  <a:cubicBezTo>
                    <a:pt x="989" y="39"/>
                    <a:pt x="989" y="39"/>
                    <a:pt x="989" y="39"/>
                  </a:cubicBezTo>
                  <a:cubicBezTo>
                    <a:pt x="989" y="38"/>
                    <a:pt x="988" y="38"/>
                    <a:pt x="986" y="38"/>
                  </a:cubicBezTo>
                  <a:cubicBezTo>
                    <a:pt x="979" y="38"/>
                    <a:pt x="968" y="43"/>
                    <a:pt x="961" y="54"/>
                  </a:cubicBezTo>
                  <a:cubicBezTo>
                    <a:pt x="954" y="67"/>
                    <a:pt x="938" y="75"/>
                    <a:pt x="920" y="75"/>
                  </a:cubicBezTo>
                  <a:cubicBezTo>
                    <a:pt x="909" y="75"/>
                    <a:pt x="899" y="72"/>
                    <a:pt x="893" y="65"/>
                  </a:cubicBezTo>
                  <a:cubicBezTo>
                    <a:pt x="888" y="61"/>
                    <a:pt x="888" y="57"/>
                    <a:pt x="888" y="54"/>
                  </a:cubicBezTo>
                  <a:cubicBezTo>
                    <a:pt x="890" y="47"/>
                    <a:pt x="898" y="43"/>
                    <a:pt x="906" y="38"/>
                  </a:cubicBezTo>
                  <a:cubicBezTo>
                    <a:pt x="912" y="35"/>
                    <a:pt x="921" y="30"/>
                    <a:pt x="921" y="27"/>
                  </a:cubicBezTo>
                  <a:cubicBezTo>
                    <a:pt x="922" y="22"/>
                    <a:pt x="907" y="15"/>
                    <a:pt x="876" y="7"/>
                  </a:cubicBezTo>
                  <a:cubicBezTo>
                    <a:pt x="872" y="6"/>
                    <a:pt x="868" y="5"/>
                    <a:pt x="865" y="4"/>
                  </a:cubicBezTo>
                  <a:cubicBezTo>
                    <a:pt x="850" y="0"/>
                    <a:pt x="820" y="26"/>
                    <a:pt x="791" y="52"/>
                  </a:cubicBezTo>
                  <a:cubicBezTo>
                    <a:pt x="769" y="71"/>
                    <a:pt x="740" y="81"/>
                    <a:pt x="701" y="81"/>
                  </a:cubicBezTo>
                  <a:cubicBezTo>
                    <a:pt x="688" y="81"/>
                    <a:pt x="675" y="80"/>
                    <a:pt x="666" y="79"/>
                  </a:cubicBezTo>
                  <a:cubicBezTo>
                    <a:pt x="661" y="78"/>
                    <a:pt x="656" y="78"/>
                    <a:pt x="650" y="78"/>
                  </a:cubicBezTo>
                  <a:cubicBezTo>
                    <a:pt x="629" y="78"/>
                    <a:pt x="610" y="83"/>
                    <a:pt x="603" y="89"/>
                  </a:cubicBezTo>
                  <a:cubicBezTo>
                    <a:pt x="602" y="91"/>
                    <a:pt x="601" y="93"/>
                    <a:pt x="602" y="94"/>
                  </a:cubicBezTo>
                  <a:cubicBezTo>
                    <a:pt x="602" y="99"/>
                    <a:pt x="606" y="102"/>
                    <a:pt x="612" y="105"/>
                  </a:cubicBezTo>
                  <a:cubicBezTo>
                    <a:pt x="618" y="109"/>
                    <a:pt x="625" y="113"/>
                    <a:pt x="626" y="121"/>
                  </a:cubicBezTo>
                  <a:cubicBezTo>
                    <a:pt x="627" y="127"/>
                    <a:pt x="624" y="133"/>
                    <a:pt x="617" y="140"/>
                  </a:cubicBezTo>
                  <a:cubicBezTo>
                    <a:pt x="612" y="145"/>
                    <a:pt x="606" y="147"/>
                    <a:pt x="601" y="147"/>
                  </a:cubicBezTo>
                  <a:cubicBezTo>
                    <a:pt x="593" y="147"/>
                    <a:pt x="586" y="141"/>
                    <a:pt x="581" y="136"/>
                  </a:cubicBezTo>
                  <a:cubicBezTo>
                    <a:pt x="577" y="132"/>
                    <a:pt x="572" y="128"/>
                    <a:pt x="569" y="128"/>
                  </a:cubicBezTo>
                  <a:cubicBezTo>
                    <a:pt x="567" y="128"/>
                    <a:pt x="564" y="130"/>
                    <a:pt x="561" y="133"/>
                  </a:cubicBezTo>
                  <a:cubicBezTo>
                    <a:pt x="541" y="155"/>
                    <a:pt x="492" y="157"/>
                    <a:pt x="473" y="157"/>
                  </a:cubicBezTo>
                  <a:cubicBezTo>
                    <a:pt x="461" y="157"/>
                    <a:pt x="450" y="156"/>
                    <a:pt x="444" y="155"/>
                  </a:cubicBezTo>
                  <a:lnTo>
                    <a:pt x="444" y="155"/>
                  </a:lnTo>
                  <a:cubicBezTo>
                    <a:pt x="430" y="155"/>
                    <a:pt x="385" y="201"/>
                    <a:pt x="369" y="218"/>
                  </a:cubicBezTo>
                  <a:cubicBezTo>
                    <a:pt x="365" y="222"/>
                    <a:pt x="362" y="225"/>
                    <a:pt x="359" y="228"/>
                  </a:cubicBezTo>
                  <a:cubicBezTo>
                    <a:pt x="355" y="232"/>
                    <a:pt x="355" y="236"/>
                    <a:pt x="356" y="244"/>
                  </a:cubicBezTo>
                  <a:cubicBezTo>
                    <a:pt x="357" y="257"/>
                    <a:pt x="358" y="276"/>
                    <a:pt x="328" y="309"/>
                  </a:cubicBezTo>
                  <a:cubicBezTo>
                    <a:pt x="302" y="336"/>
                    <a:pt x="250" y="351"/>
                    <a:pt x="173" y="351"/>
                  </a:cubicBezTo>
                  <a:cubicBezTo>
                    <a:pt x="161" y="351"/>
                    <a:pt x="150" y="350"/>
                    <a:pt x="142" y="350"/>
                  </a:cubicBezTo>
                  <a:cubicBezTo>
                    <a:pt x="137" y="350"/>
                    <a:pt x="133" y="350"/>
                    <a:pt x="130" y="350"/>
                  </a:cubicBezTo>
                  <a:cubicBezTo>
                    <a:pt x="128" y="350"/>
                    <a:pt x="125" y="350"/>
                    <a:pt x="124" y="351"/>
                  </a:cubicBezTo>
                  <a:cubicBezTo>
                    <a:pt x="121" y="353"/>
                    <a:pt x="121" y="359"/>
                    <a:pt x="122" y="365"/>
                  </a:cubicBezTo>
                  <a:cubicBezTo>
                    <a:pt x="122" y="374"/>
                    <a:pt x="122" y="385"/>
                    <a:pt x="115" y="395"/>
                  </a:cubicBezTo>
                  <a:cubicBezTo>
                    <a:pt x="112" y="398"/>
                    <a:pt x="112" y="400"/>
                    <a:pt x="113" y="402"/>
                  </a:cubicBezTo>
                  <a:cubicBezTo>
                    <a:pt x="116" y="410"/>
                    <a:pt x="132" y="422"/>
                    <a:pt x="196" y="439"/>
                  </a:cubicBezTo>
                  <a:cubicBezTo>
                    <a:pt x="267" y="459"/>
                    <a:pt x="316" y="551"/>
                    <a:pt x="325" y="575"/>
                  </a:cubicBezTo>
                  <a:cubicBezTo>
                    <a:pt x="326" y="577"/>
                    <a:pt x="330" y="581"/>
                    <a:pt x="349" y="581"/>
                  </a:cubicBezTo>
                  <a:cubicBezTo>
                    <a:pt x="362" y="581"/>
                    <a:pt x="378" y="579"/>
                    <a:pt x="393" y="577"/>
                  </a:cubicBezTo>
                  <a:cubicBezTo>
                    <a:pt x="415" y="575"/>
                    <a:pt x="436" y="573"/>
                    <a:pt x="449" y="575"/>
                  </a:cubicBezTo>
                  <a:cubicBezTo>
                    <a:pt x="472" y="578"/>
                    <a:pt x="470" y="598"/>
                    <a:pt x="469" y="612"/>
                  </a:cubicBezTo>
                  <a:cubicBezTo>
                    <a:pt x="467" y="627"/>
                    <a:pt x="467" y="637"/>
                    <a:pt x="476" y="641"/>
                  </a:cubicBezTo>
                  <a:cubicBezTo>
                    <a:pt x="485" y="645"/>
                    <a:pt x="495" y="646"/>
                    <a:pt x="503" y="646"/>
                  </a:cubicBezTo>
                  <a:cubicBezTo>
                    <a:pt x="508" y="646"/>
                    <a:pt x="512" y="646"/>
                    <a:pt x="516" y="646"/>
                  </a:cubicBezTo>
                  <a:cubicBezTo>
                    <a:pt x="520" y="645"/>
                    <a:pt x="524" y="645"/>
                    <a:pt x="527" y="645"/>
                  </a:cubicBezTo>
                  <a:cubicBezTo>
                    <a:pt x="536" y="645"/>
                    <a:pt x="555" y="645"/>
                    <a:pt x="561" y="662"/>
                  </a:cubicBezTo>
                  <a:cubicBezTo>
                    <a:pt x="563" y="668"/>
                    <a:pt x="561" y="672"/>
                    <a:pt x="560" y="674"/>
                  </a:cubicBezTo>
                  <a:cubicBezTo>
                    <a:pt x="555" y="681"/>
                    <a:pt x="543" y="681"/>
                    <a:pt x="526" y="682"/>
                  </a:cubicBezTo>
                  <a:cubicBezTo>
                    <a:pt x="507" y="682"/>
                    <a:pt x="483" y="682"/>
                    <a:pt x="467" y="694"/>
                  </a:cubicBezTo>
                  <a:cubicBezTo>
                    <a:pt x="443" y="712"/>
                    <a:pt x="428" y="723"/>
                    <a:pt x="415" y="723"/>
                  </a:cubicBezTo>
                  <a:cubicBezTo>
                    <a:pt x="407" y="723"/>
                    <a:pt x="400" y="719"/>
                    <a:pt x="395" y="711"/>
                  </a:cubicBezTo>
                  <a:cubicBezTo>
                    <a:pt x="392" y="708"/>
                    <a:pt x="385" y="703"/>
                    <a:pt x="365" y="703"/>
                  </a:cubicBezTo>
                  <a:cubicBezTo>
                    <a:pt x="350" y="703"/>
                    <a:pt x="332" y="706"/>
                    <a:pt x="317" y="708"/>
                  </a:cubicBezTo>
                  <a:cubicBezTo>
                    <a:pt x="312" y="709"/>
                    <a:pt x="306" y="710"/>
                    <a:pt x="302" y="710"/>
                  </a:cubicBezTo>
                  <a:cubicBezTo>
                    <a:pt x="291" y="711"/>
                    <a:pt x="287" y="708"/>
                    <a:pt x="285" y="704"/>
                  </a:cubicBezTo>
                  <a:cubicBezTo>
                    <a:pt x="279" y="696"/>
                    <a:pt x="284" y="683"/>
                    <a:pt x="289" y="669"/>
                  </a:cubicBezTo>
                  <a:cubicBezTo>
                    <a:pt x="292" y="662"/>
                    <a:pt x="295" y="655"/>
                    <a:pt x="295" y="651"/>
                  </a:cubicBezTo>
                  <a:cubicBezTo>
                    <a:pt x="295" y="651"/>
                    <a:pt x="295" y="649"/>
                    <a:pt x="294" y="647"/>
                  </a:cubicBezTo>
                  <a:cubicBezTo>
                    <a:pt x="291" y="644"/>
                    <a:pt x="283" y="641"/>
                    <a:pt x="271" y="641"/>
                  </a:cubicBezTo>
                  <a:cubicBezTo>
                    <a:pt x="253" y="641"/>
                    <a:pt x="231" y="648"/>
                    <a:pt x="209" y="660"/>
                  </a:cubicBezTo>
                  <a:cubicBezTo>
                    <a:pt x="171" y="682"/>
                    <a:pt x="171" y="682"/>
                    <a:pt x="172" y="687"/>
                  </a:cubicBezTo>
                  <a:cubicBezTo>
                    <a:pt x="172" y="690"/>
                    <a:pt x="172" y="695"/>
                    <a:pt x="170" y="702"/>
                  </a:cubicBezTo>
                  <a:cubicBezTo>
                    <a:pt x="167" y="711"/>
                    <a:pt x="163" y="715"/>
                    <a:pt x="156" y="715"/>
                  </a:cubicBezTo>
                  <a:cubicBezTo>
                    <a:pt x="151" y="715"/>
                    <a:pt x="147" y="714"/>
                    <a:pt x="142" y="712"/>
                  </a:cubicBezTo>
                  <a:cubicBezTo>
                    <a:pt x="130" y="707"/>
                    <a:pt x="115" y="704"/>
                    <a:pt x="101" y="713"/>
                  </a:cubicBezTo>
                  <a:cubicBezTo>
                    <a:pt x="88" y="721"/>
                    <a:pt x="71" y="728"/>
                    <a:pt x="55" y="735"/>
                  </a:cubicBezTo>
                  <a:cubicBezTo>
                    <a:pt x="31" y="746"/>
                    <a:pt x="6" y="758"/>
                    <a:pt x="0" y="769"/>
                  </a:cubicBezTo>
                  <a:cubicBezTo>
                    <a:pt x="0" y="770"/>
                    <a:pt x="0" y="771"/>
                    <a:pt x="0" y="772"/>
                  </a:cubicBezTo>
                  <a:cubicBezTo>
                    <a:pt x="7" y="786"/>
                    <a:pt x="73" y="799"/>
                    <a:pt x="98" y="803"/>
                  </a:cubicBezTo>
                  <a:lnTo>
                    <a:pt x="106" y="805"/>
                  </a:lnTo>
                  <a:cubicBezTo>
                    <a:pt x="109" y="806"/>
                    <a:pt x="118" y="807"/>
                    <a:pt x="120" y="814"/>
                  </a:cubicBezTo>
                  <a:cubicBezTo>
                    <a:pt x="121" y="822"/>
                    <a:pt x="113" y="828"/>
                    <a:pt x="103" y="834"/>
                  </a:cubicBezTo>
                  <a:cubicBezTo>
                    <a:pt x="100" y="836"/>
                    <a:pt x="95" y="840"/>
                    <a:pt x="92" y="842"/>
                  </a:cubicBezTo>
                  <a:cubicBezTo>
                    <a:pt x="93" y="842"/>
                    <a:pt x="93" y="842"/>
                    <a:pt x="93" y="842"/>
                  </a:cubicBezTo>
                  <a:cubicBezTo>
                    <a:pt x="108" y="847"/>
                    <a:pt x="113" y="856"/>
                    <a:pt x="118" y="866"/>
                  </a:cubicBezTo>
                  <a:cubicBezTo>
                    <a:pt x="124" y="876"/>
                    <a:pt x="130" y="888"/>
                    <a:pt x="152" y="899"/>
                  </a:cubicBezTo>
                  <a:cubicBezTo>
                    <a:pt x="163" y="905"/>
                    <a:pt x="181" y="908"/>
                    <a:pt x="204" y="908"/>
                  </a:cubicBezTo>
                  <a:cubicBezTo>
                    <a:pt x="230" y="908"/>
                    <a:pt x="257" y="904"/>
                    <a:pt x="279" y="901"/>
                  </a:cubicBezTo>
                  <a:cubicBezTo>
                    <a:pt x="293" y="899"/>
                    <a:pt x="304" y="898"/>
                    <a:pt x="311" y="898"/>
                  </a:cubicBezTo>
                  <a:cubicBezTo>
                    <a:pt x="322" y="898"/>
                    <a:pt x="332" y="903"/>
                    <a:pt x="342" y="907"/>
                  </a:cubicBezTo>
                  <a:cubicBezTo>
                    <a:pt x="356" y="914"/>
                    <a:pt x="367" y="918"/>
                    <a:pt x="376" y="908"/>
                  </a:cubicBezTo>
                  <a:cubicBezTo>
                    <a:pt x="394" y="889"/>
                    <a:pt x="445" y="848"/>
                    <a:pt x="486" y="848"/>
                  </a:cubicBezTo>
                  <a:cubicBezTo>
                    <a:pt x="500" y="848"/>
                    <a:pt x="511" y="852"/>
                    <a:pt x="520" y="861"/>
                  </a:cubicBezTo>
                  <a:cubicBezTo>
                    <a:pt x="530" y="869"/>
                    <a:pt x="534" y="877"/>
                    <a:pt x="533" y="884"/>
                  </a:cubicBezTo>
                  <a:cubicBezTo>
                    <a:pt x="531" y="895"/>
                    <a:pt x="519" y="900"/>
                    <a:pt x="509" y="904"/>
                  </a:cubicBezTo>
                  <a:cubicBezTo>
                    <a:pt x="505" y="906"/>
                    <a:pt x="498" y="909"/>
                    <a:pt x="497" y="911"/>
                  </a:cubicBezTo>
                  <a:cubicBezTo>
                    <a:pt x="497" y="911"/>
                    <a:pt x="497" y="912"/>
                    <a:pt x="498" y="913"/>
                  </a:cubicBezTo>
                  <a:cubicBezTo>
                    <a:pt x="514" y="930"/>
                    <a:pt x="530" y="961"/>
                    <a:pt x="527" y="987"/>
                  </a:cubicBezTo>
                  <a:cubicBezTo>
                    <a:pt x="526" y="1002"/>
                    <a:pt x="519" y="1015"/>
                    <a:pt x="506" y="1024"/>
                  </a:cubicBezTo>
                  <a:cubicBezTo>
                    <a:pt x="491" y="1034"/>
                    <a:pt x="476" y="1039"/>
                    <a:pt x="458" y="1039"/>
                  </a:cubicBezTo>
                  <a:cubicBezTo>
                    <a:pt x="445" y="1039"/>
                    <a:pt x="434" y="1037"/>
                    <a:pt x="424" y="1035"/>
                  </a:cubicBezTo>
                  <a:cubicBezTo>
                    <a:pt x="418" y="1033"/>
                    <a:pt x="413" y="1032"/>
                    <a:pt x="409" y="1032"/>
                  </a:cubicBezTo>
                  <a:lnTo>
                    <a:pt x="409" y="1032"/>
                  </a:lnTo>
                  <a:cubicBezTo>
                    <a:pt x="405" y="1032"/>
                    <a:pt x="403" y="1035"/>
                    <a:pt x="400" y="1047"/>
                  </a:cubicBezTo>
                  <a:cubicBezTo>
                    <a:pt x="396" y="1060"/>
                    <a:pt x="391" y="1079"/>
                    <a:pt x="372" y="1093"/>
                  </a:cubicBezTo>
                  <a:cubicBezTo>
                    <a:pt x="365" y="1099"/>
                    <a:pt x="358" y="1101"/>
                    <a:pt x="351" y="1101"/>
                  </a:cubicBezTo>
                  <a:cubicBezTo>
                    <a:pt x="338" y="1101"/>
                    <a:pt x="326" y="1093"/>
                    <a:pt x="314" y="1085"/>
                  </a:cubicBezTo>
                  <a:cubicBezTo>
                    <a:pt x="301" y="1076"/>
                    <a:pt x="288" y="1067"/>
                    <a:pt x="272" y="1067"/>
                  </a:cubicBezTo>
                  <a:cubicBezTo>
                    <a:pt x="265" y="1067"/>
                    <a:pt x="259" y="1069"/>
                    <a:pt x="255" y="1074"/>
                  </a:cubicBezTo>
                  <a:cubicBezTo>
                    <a:pt x="243" y="1086"/>
                    <a:pt x="246" y="1113"/>
                    <a:pt x="247" y="1131"/>
                  </a:cubicBezTo>
                  <a:lnTo>
                    <a:pt x="248" y="1139"/>
                  </a:lnTo>
                  <a:cubicBezTo>
                    <a:pt x="249" y="1154"/>
                    <a:pt x="234" y="1156"/>
                    <a:pt x="221" y="1158"/>
                  </a:cubicBezTo>
                  <a:cubicBezTo>
                    <a:pt x="203" y="1161"/>
                    <a:pt x="180" y="1164"/>
                    <a:pt x="171" y="1196"/>
                  </a:cubicBezTo>
                  <a:cubicBezTo>
                    <a:pt x="163" y="1230"/>
                    <a:pt x="141" y="1233"/>
                    <a:pt x="127" y="1235"/>
                  </a:cubicBezTo>
                  <a:cubicBezTo>
                    <a:pt x="125" y="1236"/>
                    <a:pt x="121" y="1236"/>
                    <a:pt x="120" y="1237"/>
                  </a:cubicBezTo>
                  <a:cubicBezTo>
                    <a:pt x="120" y="1237"/>
                    <a:pt x="121" y="1242"/>
                    <a:pt x="133" y="1259"/>
                  </a:cubicBezTo>
                  <a:cubicBezTo>
                    <a:pt x="157" y="1293"/>
                    <a:pt x="164" y="1293"/>
                    <a:pt x="172" y="1293"/>
                  </a:cubicBezTo>
                  <a:cubicBezTo>
                    <a:pt x="178" y="1293"/>
                    <a:pt x="187" y="1293"/>
                    <a:pt x="201" y="1304"/>
                  </a:cubicBezTo>
                  <a:cubicBezTo>
                    <a:pt x="224" y="1319"/>
                    <a:pt x="209" y="1342"/>
                    <a:pt x="199" y="1357"/>
                  </a:cubicBezTo>
                  <a:cubicBezTo>
                    <a:pt x="196" y="1362"/>
                    <a:pt x="190" y="1371"/>
                    <a:pt x="191" y="1374"/>
                  </a:cubicBezTo>
                  <a:cubicBezTo>
                    <a:pt x="191" y="1374"/>
                    <a:pt x="192" y="1375"/>
                    <a:pt x="196" y="1375"/>
                  </a:cubicBezTo>
                  <a:cubicBezTo>
                    <a:pt x="221" y="1380"/>
                    <a:pt x="246" y="1411"/>
                    <a:pt x="268" y="1438"/>
                  </a:cubicBezTo>
                  <a:cubicBezTo>
                    <a:pt x="278" y="1449"/>
                    <a:pt x="286" y="1460"/>
                    <a:pt x="293" y="1466"/>
                  </a:cubicBezTo>
                  <a:cubicBezTo>
                    <a:pt x="304" y="1477"/>
                    <a:pt x="319" y="1471"/>
                    <a:pt x="337" y="1463"/>
                  </a:cubicBezTo>
                  <a:cubicBezTo>
                    <a:pt x="350" y="1458"/>
                    <a:pt x="364" y="1452"/>
                    <a:pt x="379" y="1451"/>
                  </a:cubicBezTo>
                  <a:cubicBezTo>
                    <a:pt x="392" y="1451"/>
                    <a:pt x="396" y="1442"/>
                    <a:pt x="399" y="1430"/>
                  </a:cubicBezTo>
                  <a:cubicBezTo>
                    <a:pt x="401" y="1423"/>
                    <a:pt x="403" y="1415"/>
                    <a:pt x="411" y="1415"/>
                  </a:cubicBezTo>
                  <a:cubicBezTo>
                    <a:pt x="414" y="1415"/>
                    <a:pt x="418" y="1417"/>
                    <a:pt x="422" y="1421"/>
                  </a:cubicBezTo>
                  <a:cubicBezTo>
                    <a:pt x="438" y="1436"/>
                    <a:pt x="462" y="1474"/>
                    <a:pt x="460" y="1499"/>
                  </a:cubicBezTo>
                  <a:cubicBezTo>
                    <a:pt x="460" y="1509"/>
                    <a:pt x="455" y="1514"/>
                    <a:pt x="452" y="1516"/>
                  </a:cubicBezTo>
                  <a:cubicBezTo>
                    <a:pt x="442" y="1523"/>
                    <a:pt x="445" y="1543"/>
                    <a:pt x="446" y="1560"/>
                  </a:cubicBezTo>
                  <a:cubicBezTo>
                    <a:pt x="448" y="1571"/>
                    <a:pt x="449" y="1581"/>
                    <a:pt x="447" y="1589"/>
                  </a:cubicBezTo>
                  <a:cubicBezTo>
                    <a:pt x="449" y="1591"/>
                    <a:pt x="457" y="1594"/>
                    <a:pt x="469" y="1594"/>
                  </a:cubicBezTo>
                  <a:cubicBezTo>
                    <a:pt x="492" y="1594"/>
                    <a:pt x="517" y="1585"/>
                    <a:pt x="519" y="1576"/>
                  </a:cubicBezTo>
                  <a:cubicBezTo>
                    <a:pt x="522" y="1562"/>
                    <a:pt x="540" y="1552"/>
                    <a:pt x="565" y="1552"/>
                  </a:cubicBezTo>
                  <a:cubicBezTo>
                    <a:pt x="591" y="1552"/>
                    <a:pt x="617" y="1563"/>
                    <a:pt x="634" y="1582"/>
                  </a:cubicBezTo>
                  <a:cubicBezTo>
                    <a:pt x="653" y="1603"/>
                    <a:pt x="665" y="1614"/>
                    <a:pt x="670" y="1614"/>
                  </a:cubicBezTo>
                  <a:cubicBezTo>
                    <a:pt x="669" y="1614"/>
                    <a:pt x="671" y="1612"/>
                    <a:pt x="671" y="1601"/>
                  </a:cubicBezTo>
                  <a:cubicBezTo>
                    <a:pt x="671" y="1577"/>
                    <a:pt x="689" y="1547"/>
                    <a:pt x="703" y="1547"/>
                  </a:cubicBezTo>
                  <a:cubicBezTo>
                    <a:pt x="706" y="1547"/>
                    <a:pt x="714" y="1548"/>
                    <a:pt x="715" y="1562"/>
                  </a:cubicBezTo>
                  <a:cubicBezTo>
                    <a:pt x="715" y="1566"/>
                    <a:pt x="716" y="1579"/>
                    <a:pt x="738" y="1579"/>
                  </a:cubicBezTo>
                  <a:cubicBezTo>
                    <a:pt x="751" y="1579"/>
                    <a:pt x="769" y="1575"/>
                    <a:pt x="789" y="1565"/>
                  </a:cubicBezTo>
                  <a:cubicBezTo>
                    <a:pt x="809" y="1557"/>
                    <a:pt x="815" y="1556"/>
                    <a:pt x="819" y="1556"/>
                  </a:cubicBezTo>
                  <a:cubicBezTo>
                    <a:pt x="825" y="1556"/>
                    <a:pt x="827" y="1559"/>
                    <a:pt x="828" y="1560"/>
                  </a:cubicBezTo>
                  <a:cubicBezTo>
                    <a:pt x="832" y="1568"/>
                    <a:pt x="824" y="1578"/>
                    <a:pt x="805" y="1602"/>
                  </a:cubicBezTo>
                  <a:lnTo>
                    <a:pt x="798" y="1610"/>
                  </a:lnTo>
                  <a:cubicBezTo>
                    <a:pt x="779" y="1634"/>
                    <a:pt x="781" y="1664"/>
                    <a:pt x="783" y="1688"/>
                  </a:cubicBezTo>
                  <a:cubicBezTo>
                    <a:pt x="784" y="1711"/>
                    <a:pt x="785" y="1730"/>
                    <a:pt x="768" y="1734"/>
                  </a:cubicBezTo>
                  <a:cubicBezTo>
                    <a:pt x="759" y="1736"/>
                    <a:pt x="748" y="1750"/>
                    <a:pt x="737" y="1765"/>
                  </a:cubicBezTo>
                  <a:cubicBezTo>
                    <a:pt x="721" y="1787"/>
                    <a:pt x="702" y="1812"/>
                    <a:pt x="674" y="1815"/>
                  </a:cubicBezTo>
                  <a:cubicBezTo>
                    <a:pt x="634" y="1820"/>
                    <a:pt x="562" y="1898"/>
                    <a:pt x="550" y="1915"/>
                  </a:cubicBezTo>
                  <a:cubicBezTo>
                    <a:pt x="546" y="1919"/>
                    <a:pt x="539" y="1920"/>
                    <a:pt x="535" y="1920"/>
                  </a:cubicBezTo>
                  <a:cubicBezTo>
                    <a:pt x="527" y="1920"/>
                    <a:pt x="517" y="1918"/>
                    <a:pt x="505" y="1916"/>
                  </a:cubicBezTo>
                  <a:cubicBezTo>
                    <a:pt x="491" y="1914"/>
                    <a:pt x="476" y="1911"/>
                    <a:pt x="462" y="1911"/>
                  </a:cubicBezTo>
                  <a:cubicBezTo>
                    <a:pt x="439" y="1911"/>
                    <a:pt x="434" y="1919"/>
                    <a:pt x="432" y="1925"/>
                  </a:cubicBezTo>
                  <a:cubicBezTo>
                    <a:pt x="425" y="1945"/>
                    <a:pt x="408" y="1962"/>
                    <a:pt x="394" y="1976"/>
                  </a:cubicBezTo>
                  <a:cubicBezTo>
                    <a:pt x="384" y="1985"/>
                    <a:pt x="374" y="1995"/>
                    <a:pt x="374" y="2000"/>
                  </a:cubicBezTo>
                  <a:cubicBezTo>
                    <a:pt x="374" y="2000"/>
                    <a:pt x="374" y="2001"/>
                    <a:pt x="375" y="2001"/>
                  </a:cubicBezTo>
                  <a:cubicBezTo>
                    <a:pt x="375" y="2001"/>
                    <a:pt x="375" y="2001"/>
                    <a:pt x="376" y="2001"/>
                  </a:cubicBezTo>
                  <a:cubicBezTo>
                    <a:pt x="397" y="2001"/>
                    <a:pt x="454" y="1969"/>
                    <a:pt x="456" y="1956"/>
                  </a:cubicBezTo>
                  <a:cubicBezTo>
                    <a:pt x="458" y="1943"/>
                    <a:pt x="463" y="1937"/>
                    <a:pt x="471" y="1937"/>
                  </a:cubicBezTo>
                  <a:cubicBezTo>
                    <a:pt x="478" y="1937"/>
                    <a:pt x="485" y="1941"/>
                    <a:pt x="493" y="1951"/>
                  </a:cubicBezTo>
                  <a:cubicBezTo>
                    <a:pt x="495" y="1953"/>
                    <a:pt x="498" y="1954"/>
                    <a:pt x="502" y="1954"/>
                  </a:cubicBezTo>
                  <a:cubicBezTo>
                    <a:pt x="516" y="1954"/>
                    <a:pt x="537" y="1940"/>
                    <a:pt x="548" y="1930"/>
                  </a:cubicBezTo>
                  <a:cubicBezTo>
                    <a:pt x="556" y="1923"/>
                    <a:pt x="567" y="1920"/>
                    <a:pt x="581" y="1920"/>
                  </a:cubicBezTo>
                  <a:cubicBezTo>
                    <a:pt x="589" y="1920"/>
                    <a:pt x="596" y="1921"/>
                    <a:pt x="603" y="1921"/>
                  </a:cubicBezTo>
                  <a:lnTo>
                    <a:pt x="608" y="1922"/>
                  </a:lnTo>
                  <a:cubicBezTo>
                    <a:pt x="613" y="1922"/>
                    <a:pt x="616" y="1920"/>
                    <a:pt x="623" y="1916"/>
                  </a:cubicBezTo>
                  <a:cubicBezTo>
                    <a:pt x="632" y="1909"/>
                    <a:pt x="647" y="1900"/>
                    <a:pt x="674" y="1895"/>
                  </a:cubicBezTo>
                  <a:cubicBezTo>
                    <a:pt x="705" y="1889"/>
                    <a:pt x="707" y="1882"/>
                    <a:pt x="710" y="1869"/>
                  </a:cubicBezTo>
                  <a:cubicBezTo>
                    <a:pt x="711" y="1864"/>
                    <a:pt x="713" y="1859"/>
                    <a:pt x="715" y="1853"/>
                  </a:cubicBezTo>
                  <a:cubicBezTo>
                    <a:pt x="727" y="1825"/>
                    <a:pt x="841" y="1774"/>
                    <a:pt x="858" y="1770"/>
                  </a:cubicBezTo>
                  <a:cubicBezTo>
                    <a:pt x="864" y="1768"/>
                    <a:pt x="866" y="1763"/>
                    <a:pt x="868" y="1753"/>
                  </a:cubicBezTo>
                  <a:cubicBezTo>
                    <a:pt x="871" y="1744"/>
                    <a:pt x="874" y="1730"/>
                    <a:pt x="890" y="1729"/>
                  </a:cubicBezTo>
                  <a:cubicBezTo>
                    <a:pt x="911" y="1727"/>
                    <a:pt x="947" y="1698"/>
                    <a:pt x="971" y="1678"/>
                  </a:cubicBezTo>
                  <a:cubicBezTo>
                    <a:pt x="991" y="1661"/>
                    <a:pt x="1002" y="1660"/>
                    <a:pt x="1012" y="1659"/>
                  </a:cubicBezTo>
                  <a:cubicBezTo>
                    <a:pt x="1018" y="1658"/>
                    <a:pt x="1023" y="1658"/>
                    <a:pt x="1030" y="1655"/>
                  </a:cubicBezTo>
                  <a:cubicBezTo>
                    <a:pt x="1037" y="1652"/>
                    <a:pt x="1039" y="1643"/>
                    <a:pt x="1040" y="1630"/>
                  </a:cubicBezTo>
                  <a:cubicBezTo>
                    <a:pt x="1041" y="1617"/>
                    <a:pt x="1043" y="1601"/>
                    <a:pt x="1058" y="1599"/>
                  </a:cubicBezTo>
                  <a:cubicBezTo>
                    <a:pt x="1077" y="1596"/>
                    <a:pt x="1092" y="1581"/>
                    <a:pt x="1092" y="1566"/>
                  </a:cubicBezTo>
                  <a:cubicBezTo>
                    <a:pt x="1092" y="1560"/>
                    <a:pt x="1073" y="1555"/>
                    <a:pt x="1062" y="1552"/>
                  </a:cubicBezTo>
                  <a:cubicBezTo>
                    <a:pt x="1047" y="1548"/>
                    <a:pt x="1035" y="1545"/>
                    <a:pt x="1032" y="1538"/>
                  </a:cubicBezTo>
                  <a:cubicBezTo>
                    <a:pt x="1030" y="1533"/>
                    <a:pt x="1031" y="1527"/>
                    <a:pt x="1036" y="1520"/>
                  </a:cubicBezTo>
                  <a:cubicBezTo>
                    <a:pt x="1048" y="1503"/>
                    <a:pt x="1081" y="1475"/>
                    <a:pt x="1099" y="1475"/>
                  </a:cubicBezTo>
                  <a:lnTo>
                    <a:pt x="1100" y="1475"/>
                  </a:lnTo>
                  <a:cubicBezTo>
                    <a:pt x="1117" y="1476"/>
                    <a:pt x="1143" y="1459"/>
                    <a:pt x="1145" y="1435"/>
                  </a:cubicBezTo>
                  <a:cubicBezTo>
                    <a:pt x="1146" y="1415"/>
                    <a:pt x="1160" y="1405"/>
                    <a:pt x="1174" y="1395"/>
                  </a:cubicBezTo>
                  <a:cubicBezTo>
                    <a:pt x="1182" y="1389"/>
                    <a:pt x="1190" y="1383"/>
                    <a:pt x="1197" y="1375"/>
                  </a:cubicBezTo>
                  <a:cubicBezTo>
                    <a:pt x="1206" y="1366"/>
                    <a:pt x="1210" y="1358"/>
                    <a:pt x="1213" y="1350"/>
                  </a:cubicBezTo>
                  <a:cubicBezTo>
                    <a:pt x="1219" y="1339"/>
                    <a:pt x="1224" y="1329"/>
                    <a:pt x="1240" y="1328"/>
                  </a:cubicBezTo>
                  <a:cubicBezTo>
                    <a:pt x="1251" y="1327"/>
                    <a:pt x="1263" y="1316"/>
                    <a:pt x="1275" y="1305"/>
                  </a:cubicBezTo>
                  <a:cubicBezTo>
                    <a:pt x="1284" y="1297"/>
                    <a:pt x="1293" y="1289"/>
                    <a:pt x="1303" y="1283"/>
                  </a:cubicBezTo>
                  <a:cubicBezTo>
                    <a:pt x="1320" y="1274"/>
                    <a:pt x="1324" y="1283"/>
                    <a:pt x="1326" y="1288"/>
                  </a:cubicBezTo>
                  <a:cubicBezTo>
                    <a:pt x="1328" y="1293"/>
                    <a:pt x="1331" y="1300"/>
                    <a:pt x="1352" y="1301"/>
                  </a:cubicBezTo>
                  <a:cubicBezTo>
                    <a:pt x="1378" y="1302"/>
                    <a:pt x="1389" y="1315"/>
                    <a:pt x="1389" y="1326"/>
                  </a:cubicBezTo>
                  <a:cubicBezTo>
                    <a:pt x="1389" y="1335"/>
                    <a:pt x="1381" y="1345"/>
                    <a:pt x="1367" y="1345"/>
                  </a:cubicBezTo>
                  <a:cubicBezTo>
                    <a:pt x="1362" y="1345"/>
                    <a:pt x="1357" y="1343"/>
                    <a:pt x="1351" y="1341"/>
                  </a:cubicBezTo>
                  <a:cubicBezTo>
                    <a:pt x="1337" y="1335"/>
                    <a:pt x="1328" y="1332"/>
                    <a:pt x="1320" y="1332"/>
                  </a:cubicBezTo>
                  <a:cubicBezTo>
                    <a:pt x="1307" y="1332"/>
                    <a:pt x="1296" y="1338"/>
                    <a:pt x="1278" y="1355"/>
                  </a:cubicBezTo>
                  <a:cubicBezTo>
                    <a:pt x="1264" y="1369"/>
                    <a:pt x="1263" y="1377"/>
                    <a:pt x="1262" y="1387"/>
                  </a:cubicBezTo>
                  <a:cubicBezTo>
                    <a:pt x="1261" y="1396"/>
                    <a:pt x="1261" y="1407"/>
                    <a:pt x="1249" y="1424"/>
                  </a:cubicBezTo>
                  <a:cubicBezTo>
                    <a:pt x="1231" y="1448"/>
                    <a:pt x="1231" y="1458"/>
                    <a:pt x="1233" y="1462"/>
                  </a:cubicBezTo>
                  <a:cubicBezTo>
                    <a:pt x="1235" y="1466"/>
                    <a:pt x="1240" y="1469"/>
                    <a:pt x="1250" y="1470"/>
                  </a:cubicBezTo>
                  <a:cubicBezTo>
                    <a:pt x="1261" y="1471"/>
                    <a:pt x="1267" y="1475"/>
                    <a:pt x="1268" y="1482"/>
                  </a:cubicBezTo>
                  <a:cubicBezTo>
                    <a:pt x="1269" y="1497"/>
                    <a:pt x="1241" y="1510"/>
                    <a:pt x="1223" y="1515"/>
                  </a:cubicBezTo>
                  <a:cubicBezTo>
                    <a:pt x="1215" y="1518"/>
                    <a:pt x="1214" y="1520"/>
                    <a:pt x="1214" y="1520"/>
                  </a:cubicBezTo>
                  <a:cubicBezTo>
                    <a:pt x="1215" y="1522"/>
                    <a:pt x="1228" y="1529"/>
                    <a:pt x="1252" y="1529"/>
                  </a:cubicBezTo>
                  <a:cubicBezTo>
                    <a:pt x="1275" y="1529"/>
                    <a:pt x="1305" y="1508"/>
                    <a:pt x="1337" y="1486"/>
                  </a:cubicBezTo>
                  <a:cubicBezTo>
                    <a:pt x="1358" y="1472"/>
                    <a:pt x="1379" y="1457"/>
                    <a:pt x="1400" y="1447"/>
                  </a:cubicBezTo>
                  <a:cubicBezTo>
                    <a:pt x="1418" y="1438"/>
                    <a:pt x="1435" y="1434"/>
                    <a:pt x="1454" y="1434"/>
                  </a:cubicBezTo>
                  <a:cubicBezTo>
                    <a:pt x="1469" y="1434"/>
                    <a:pt x="1482" y="1437"/>
                    <a:pt x="1492" y="1439"/>
                  </a:cubicBezTo>
                  <a:cubicBezTo>
                    <a:pt x="1501" y="1441"/>
                    <a:pt x="1508" y="1443"/>
                    <a:pt x="1511" y="1442"/>
                  </a:cubicBezTo>
                  <a:cubicBezTo>
                    <a:pt x="1511" y="1440"/>
                    <a:pt x="1509" y="1436"/>
                    <a:pt x="1508" y="1433"/>
                  </a:cubicBezTo>
                  <a:cubicBezTo>
                    <a:pt x="1505" y="1426"/>
                    <a:pt x="1501" y="1419"/>
                    <a:pt x="1504" y="1412"/>
                  </a:cubicBezTo>
                  <a:cubicBezTo>
                    <a:pt x="1505" y="1408"/>
                    <a:pt x="1508" y="1405"/>
                    <a:pt x="1511" y="1403"/>
                  </a:cubicBezTo>
                  <a:cubicBezTo>
                    <a:pt x="1510" y="1402"/>
                    <a:pt x="1508" y="1401"/>
                    <a:pt x="1507" y="1400"/>
                  </a:cubicBezTo>
                  <a:cubicBezTo>
                    <a:pt x="1497" y="1393"/>
                    <a:pt x="1482" y="1383"/>
                    <a:pt x="1475" y="1365"/>
                  </a:cubicBezTo>
                  <a:cubicBezTo>
                    <a:pt x="1472" y="1355"/>
                    <a:pt x="1471" y="1349"/>
                    <a:pt x="1474" y="1344"/>
                  </a:cubicBezTo>
                  <a:cubicBezTo>
                    <a:pt x="1477" y="1338"/>
                    <a:pt x="1482" y="1336"/>
                    <a:pt x="1487" y="1335"/>
                  </a:cubicBezTo>
                  <a:cubicBezTo>
                    <a:pt x="1493" y="1333"/>
                    <a:pt x="1498" y="1332"/>
                    <a:pt x="1500" y="1324"/>
                  </a:cubicBezTo>
                  <a:cubicBezTo>
                    <a:pt x="1505" y="1307"/>
                    <a:pt x="1514" y="1304"/>
                    <a:pt x="1522" y="1304"/>
                  </a:cubicBezTo>
                  <a:cubicBezTo>
                    <a:pt x="1531" y="1304"/>
                    <a:pt x="1542" y="1310"/>
                    <a:pt x="1552" y="1317"/>
                  </a:cubicBezTo>
                  <a:cubicBezTo>
                    <a:pt x="1556" y="1320"/>
                    <a:pt x="1563" y="1320"/>
                    <a:pt x="1570" y="1319"/>
                  </a:cubicBezTo>
                  <a:cubicBezTo>
                    <a:pt x="1573" y="1319"/>
                    <a:pt x="1576" y="1319"/>
                    <a:pt x="1579" y="1319"/>
                  </a:cubicBezTo>
                  <a:cubicBezTo>
                    <a:pt x="1588" y="1319"/>
                    <a:pt x="1601" y="1321"/>
                    <a:pt x="1610" y="1340"/>
                  </a:cubicBezTo>
                  <a:cubicBezTo>
                    <a:pt x="1614" y="1349"/>
                    <a:pt x="1618" y="1349"/>
                    <a:pt x="1619" y="1349"/>
                  </a:cubicBezTo>
                  <a:cubicBezTo>
                    <a:pt x="1622" y="1349"/>
                    <a:pt x="1625" y="1348"/>
                    <a:pt x="1629" y="1347"/>
                  </a:cubicBezTo>
                  <a:cubicBezTo>
                    <a:pt x="1634" y="1345"/>
                    <a:pt x="1639" y="1343"/>
                    <a:pt x="1646" y="1343"/>
                  </a:cubicBezTo>
                  <a:cubicBezTo>
                    <a:pt x="1654" y="1343"/>
                    <a:pt x="1661" y="1346"/>
                    <a:pt x="1667" y="1351"/>
                  </a:cubicBezTo>
                  <a:cubicBezTo>
                    <a:pt x="1674" y="1357"/>
                    <a:pt x="1681" y="1364"/>
                    <a:pt x="1679" y="1371"/>
                  </a:cubicBezTo>
                  <a:cubicBezTo>
                    <a:pt x="1677" y="1380"/>
                    <a:pt x="1666" y="1381"/>
                    <a:pt x="1651" y="1383"/>
                  </a:cubicBezTo>
                  <a:cubicBezTo>
                    <a:pt x="1645" y="1384"/>
                    <a:pt x="1638" y="1385"/>
                    <a:pt x="1631" y="1387"/>
                  </a:cubicBezTo>
                  <a:cubicBezTo>
                    <a:pt x="1620" y="1390"/>
                    <a:pt x="1620" y="1398"/>
                    <a:pt x="1620" y="1400"/>
                  </a:cubicBezTo>
                  <a:cubicBezTo>
                    <a:pt x="1621" y="1406"/>
                    <a:pt x="1627" y="1410"/>
                    <a:pt x="1634" y="1404"/>
                  </a:cubicBezTo>
                  <a:cubicBezTo>
                    <a:pt x="1651" y="1390"/>
                    <a:pt x="1664" y="1381"/>
                    <a:pt x="1678" y="1381"/>
                  </a:cubicBezTo>
                  <a:cubicBezTo>
                    <a:pt x="1687" y="1381"/>
                    <a:pt x="1695" y="1385"/>
                    <a:pt x="1703" y="1392"/>
                  </a:cubicBezTo>
                  <a:cubicBezTo>
                    <a:pt x="1710" y="1398"/>
                    <a:pt x="1715" y="1401"/>
                    <a:pt x="1719" y="1401"/>
                  </a:cubicBezTo>
                  <a:cubicBezTo>
                    <a:pt x="1725" y="1401"/>
                    <a:pt x="1732" y="1394"/>
                    <a:pt x="1741" y="1385"/>
                  </a:cubicBezTo>
                  <a:cubicBezTo>
                    <a:pt x="1746" y="1380"/>
                    <a:pt x="1751" y="1377"/>
                    <a:pt x="1756" y="1377"/>
                  </a:cubicBezTo>
                  <a:cubicBezTo>
                    <a:pt x="1759" y="1377"/>
                    <a:pt x="1765" y="1379"/>
                    <a:pt x="1767" y="1389"/>
                  </a:cubicBezTo>
                  <a:cubicBezTo>
                    <a:pt x="1768" y="1394"/>
                    <a:pt x="1768" y="1400"/>
                    <a:pt x="1768" y="1405"/>
                  </a:cubicBezTo>
                  <a:cubicBezTo>
                    <a:pt x="1768" y="1413"/>
                    <a:pt x="1808" y="1419"/>
                    <a:pt x="1840" y="1425"/>
                  </a:cubicBezTo>
                  <a:lnTo>
                    <a:pt x="1849" y="1426"/>
                  </a:lnTo>
                  <a:cubicBezTo>
                    <a:pt x="1861" y="1428"/>
                    <a:pt x="1876" y="1429"/>
                    <a:pt x="1894" y="1429"/>
                  </a:cubicBezTo>
                  <a:cubicBezTo>
                    <a:pt x="1930" y="1429"/>
                    <a:pt x="1970" y="1425"/>
                    <a:pt x="1995" y="1423"/>
                  </a:cubicBezTo>
                  <a:cubicBezTo>
                    <a:pt x="2003" y="1422"/>
                    <a:pt x="2009" y="1421"/>
                    <a:pt x="2014" y="1421"/>
                  </a:cubicBezTo>
                  <a:lnTo>
                    <a:pt x="2015" y="1421"/>
                  </a:lnTo>
                  <a:cubicBezTo>
                    <a:pt x="2028" y="1421"/>
                    <a:pt x="2033" y="1429"/>
                    <a:pt x="2039" y="1437"/>
                  </a:cubicBezTo>
                  <a:cubicBezTo>
                    <a:pt x="2046" y="1448"/>
                    <a:pt x="2055" y="1461"/>
                    <a:pt x="2083" y="1467"/>
                  </a:cubicBezTo>
                  <a:cubicBezTo>
                    <a:pt x="2086" y="1467"/>
                    <a:pt x="2090" y="1468"/>
                    <a:pt x="2093" y="1468"/>
                  </a:cubicBezTo>
                  <a:cubicBezTo>
                    <a:pt x="2112" y="1468"/>
                    <a:pt x="2125" y="1457"/>
                    <a:pt x="2136" y="1447"/>
                  </a:cubicBezTo>
                  <a:cubicBezTo>
                    <a:pt x="2145" y="1439"/>
                    <a:pt x="2153" y="1431"/>
                    <a:pt x="2163" y="1431"/>
                  </a:cubicBezTo>
                  <a:cubicBezTo>
                    <a:pt x="2168" y="1431"/>
                    <a:pt x="2173" y="1433"/>
                    <a:pt x="2178" y="1438"/>
                  </a:cubicBezTo>
                  <a:cubicBezTo>
                    <a:pt x="2188" y="1445"/>
                    <a:pt x="2192" y="1452"/>
                    <a:pt x="2192" y="1459"/>
                  </a:cubicBezTo>
                  <a:cubicBezTo>
                    <a:pt x="2192" y="1469"/>
                    <a:pt x="2184" y="1476"/>
                    <a:pt x="2175" y="1483"/>
                  </a:cubicBezTo>
                  <a:cubicBezTo>
                    <a:pt x="2171" y="1486"/>
                    <a:pt x="2167" y="1490"/>
                    <a:pt x="2164" y="1493"/>
                  </a:cubicBezTo>
                  <a:cubicBezTo>
                    <a:pt x="2162" y="1496"/>
                    <a:pt x="2161" y="1497"/>
                    <a:pt x="2161" y="1497"/>
                  </a:cubicBezTo>
                  <a:cubicBezTo>
                    <a:pt x="2163" y="1500"/>
                    <a:pt x="2175" y="1503"/>
                    <a:pt x="2181" y="1505"/>
                  </a:cubicBezTo>
                  <a:cubicBezTo>
                    <a:pt x="2187" y="1507"/>
                    <a:pt x="2193" y="1509"/>
                    <a:pt x="2199" y="1511"/>
                  </a:cubicBezTo>
                  <a:cubicBezTo>
                    <a:pt x="2203" y="1513"/>
                    <a:pt x="2209" y="1515"/>
                    <a:pt x="2215" y="1517"/>
                  </a:cubicBezTo>
                  <a:cubicBezTo>
                    <a:pt x="2239" y="1526"/>
                    <a:pt x="2272" y="1538"/>
                    <a:pt x="2291" y="1556"/>
                  </a:cubicBezTo>
                  <a:cubicBezTo>
                    <a:pt x="2295" y="1561"/>
                    <a:pt x="2300" y="1566"/>
                    <a:pt x="2304" y="1571"/>
                  </a:cubicBezTo>
                  <a:cubicBezTo>
                    <a:pt x="2320" y="1589"/>
                    <a:pt x="2337" y="1607"/>
                    <a:pt x="2379" y="1628"/>
                  </a:cubicBezTo>
                  <a:cubicBezTo>
                    <a:pt x="2393" y="1635"/>
                    <a:pt x="2394" y="1632"/>
                    <a:pt x="2395" y="1631"/>
                  </a:cubicBezTo>
                  <a:cubicBezTo>
                    <a:pt x="2398" y="1628"/>
                    <a:pt x="2397" y="1618"/>
                    <a:pt x="2396" y="1611"/>
                  </a:cubicBezTo>
                  <a:cubicBezTo>
                    <a:pt x="2396" y="1601"/>
                    <a:pt x="2395" y="1592"/>
                    <a:pt x="2400" y="1587"/>
                  </a:cubicBezTo>
                  <a:cubicBezTo>
                    <a:pt x="2404" y="1582"/>
                    <a:pt x="2412" y="1583"/>
                    <a:pt x="2424" y="1591"/>
                  </a:cubicBezTo>
                  <a:cubicBezTo>
                    <a:pt x="2443" y="1605"/>
                    <a:pt x="2449" y="1606"/>
                    <a:pt x="2454" y="1606"/>
                  </a:cubicBezTo>
                  <a:cubicBezTo>
                    <a:pt x="2462" y="1607"/>
                    <a:pt x="2468" y="1608"/>
                    <a:pt x="2485" y="1624"/>
                  </a:cubicBezTo>
                  <a:cubicBezTo>
                    <a:pt x="2494" y="1632"/>
                    <a:pt x="2497" y="1632"/>
                    <a:pt x="2498" y="1632"/>
                  </a:cubicBezTo>
                  <a:cubicBezTo>
                    <a:pt x="2500" y="1626"/>
                    <a:pt x="2488" y="1584"/>
                    <a:pt x="2482" y="1566"/>
                  </a:cubicBezTo>
                  <a:cubicBezTo>
                    <a:pt x="2476" y="1545"/>
                    <a:pt x="2477" y="1539"/>
                    <a:pt x="2480" y="1535"/>
                  </a:cubicBezTo>
                  <a:cubicBezTo>
                    <a:pt x="2482" y="1533"/>
                    <a:pt x="2484" y="1532"/>
                    <a:pt x="2487" y="1532"/>
                  </a:cubicBezTo>
                  <a:cubicBezTo>
                    <a:pt x="2500" y="1532"/>
                    <a:pt x="2519" y="1561"/>
                    <a:pt x="2523" y="1567"/>
                  </a:cubicBezTo>
                  <a:cubicBezTo>
                    <a:pt x="2540" y="1594"/>
                    <a:pt x="2539" y="1641"/>
                    <a:pt x="2529" y="1672"/>
                  </a:cubicBezTo>
                  <a:cubicBezTo>
                    <a:pt x="2525" y="1684"/>
                    <a:pt x="2516" y="1691"/>
                    <a:pt x="2503" y="1691"/>
                  </a:cubicBezTo>
                  <a:cubicBezTo>
                    <a:pt x="2489" y="1691"/>
                    <a:pt x="2473" y="1683"/>
                    <a:pt x="2466" y="1673"/>
                  </a:cubicBezTo>
                  <a:cubicBezTo>
                    <a:pt x="2461" y="1666"/>
                    <a:pt x="2461" y="1661"/>
                    <a:pt x="2462" y="1657"/>
                  </a:cubicBezTo>
                  <a:cubicBezTo>
                    <a:pt x="2462" y="1657"/>
                    <a:pt x="2459" y="1655"/>
                    <a:pt x="2453" y="1655"/>
                  </a:cubicBezTo>
                  <a:cubicBezTo>
                    <a:pt x="2441" y="1655"/>
                    <a:pt x="2422" y="1662"/>
                    <a:pt x="2421" y="1673"/>
                  </a:cubicBezTo>
                  <a:cubicBezTo>
                    <a:pt x="2420" y="1692"/>
                    <a:pt x="2454" y="1736"/>
                    <a:pt x="2479" y="1741"/>
                  </a:cubicBezTo>
                  <a:cubicBezTo>
                    <a:pt x="2499" y="1745"/>
                    <a:pt x="2499" y="1764"/>
                    <a:pt x="2499" y="1777"/>
                  </a:cubicBezTo>
                  <a:cubicBezTo>
                    <a:pt x="2500" y="1786"/>
                    <a:pt x="2500" y="1793"/>
                    <a:pt x="2503" y="1794"/>
                  </a:cubicBezTo>
                  <a:cubicBezTo>
                    <a:pt x="2518" y="1798"/>
                    <a:pt x="2524" y="1814"/>
                    <a:pt x="2529" y="1826"/>
                  </a:cubicBezTo>
                  <a:cubicBezTo>
                    <a:pt x="2531" y="1831"/>
                    <a:pt x="2533" y="1837"/>
                    <a:pt x="2535" y="1838"/>
                  </a:cubicBezTo>
                  <a:cubicBezTo>
                    <a:pt x="2535" y="1838"/>
                    <a:pt x="2536" y="1836"/>
                    <a:pt x="2537" y="1832"/>
                  </a:cubicBezTo>
                  <a:cubicBezTo>
                    <a:pt x="2542" y="1817"/>
                    <a:pt x="2537" y="1781"/>
                    <a:pt x="2525" y="1764"/>
                  </a:cubicBezTo>
                  <a:cubicBezTo>
                    <a:pt x="2515" y="1748"/>
                    <a:pt x="2513" y="1727"/>
                    <a:pt x="2520" y="1713"/>
                  </a:cubicBezTo>
                  <a:cubicBezTo>
                    <a:pt x="2525" y="1704"/>
                    <a:pt x="2534" y="1701"/>
                    <a:pt x="2544" y="1704"/>
                  </a:cubicBezTo>
                  <a:cubicBezTo>
                    <a:pt x="2560" y="1709"/>
                    <a:pt x="2558" y="1727"/>
                    <a:pt x="2556" y="1740"/>
                  </a:cubicBezTo>
                  <a:cubicBezTo>
                    <a:pt x="2555" y="1748"/>
                    <a:pt x="2554" y="1757"/>
                    <a:pt x="2557" y="1760"/>
                  </a:cubicBezTo>
                  <a:lnTo>
                    <a:pt x="2558" y="1761"/>
                  </a:lnTo>
                  <a:cubicBezTo>
                    <a:pt x="2561" y="1761"/>
                    <a:pt x="2567" y="1756"/>
                    <a:pt x="2571" y="1751"/>
                  </a:cubicBezTo>
                  <a:cubicBezTo>
                    <a:pt x="2578" y="1746"/>
                    <a:pt x="2585" y="1739"/>
                    <a:pt x="2595" y="1733"/>
                  </a:cubicBezTo>
                  <a:cubicBezTo>
                    <a:pt x="2604" y="1728"/>
                    <a:pt x="2601" y="1717"/>
                    <a:pt x="2595" y="1700"/>
                  </a:cubicBezTo>
                  <a:cubicBezTo>
                    <a:pt x="2591" y="1687"/>
                    <a:pt x="2586" y="1674"/>
                    <a:pt x="2591" y="1663"/>
                  </a:cubicBezTo>
                  <a:cubicBezTo>
                    <a:pt x="2594" y="1655"/>
                    <a:pt x="2600" y="1654"/>
                    <a:pt x="2603" y="1654"/>
                  </a:cubicBezTo>
                  <a:cubicBezTo>
                    <a:pt x="2620" y="1654"/>
                    <a:pt x="2640" y="1691"/>
                    <a:pt x="2648" y="1716"/>
                  </a:cubicBezTo>
                  <a:cubicBezTo>
                    <a:pt x="2655" y="1742"/>
                    <a:pt x="2641" y="1752"/>
                    <a:pt x="2632" y="1759"/>
                  </a:cubicBezTo>
                  <a:cubicBezTo>
                    <a:pt x="2626" y="1764"/>
                    <a:pt x="2622" y="1766"/>
                    <a:pt x="2622" y="1770"/>
                  </a:cubicBezTo>
                  <a:cubicBezTo>
                    <a:pt x="2622" y="1787"/>
                    <a:pt x="2606" y="1789"/>
                    <a:pt x="2595" y="1790"/>
                  </a:cubicBezTo>
                  <a:cubicBezTo>
                    <a:pt x="2588" y="1791"/>
                    <a:pt x="2581" y="1792"/>
                    <a:pt x="2578" y="1795"/>
                  </a:cubicBezTo>
                  <a:cubicBezTo>
                    <a:pt x="2576" y="1798"/>
                    <a:pt x="2573" y="1816"/>
                    <a:pt x="2576" y="1838"/>
                  </a:cubicBezTo>
                  <a:cubicBezTo>
                    <a:pt x="2578" y="1856"/>
                    <a:pt x="2582" y="1864"/>
                    <a:pt x="2584" y="1865"/>
                  </a:cubicBezTo>
                  <a:cubicBezTo>
                    <a:pt x="2586" y="1863"/>
                    <a:pt x="2591" y="1853"/>
                    <a:pt x="2593" y="1847"/>
                  </a:cubicBezTo>
                  <a:cubicBezTo>
                    <a:pt x="2598" y="1837"/>
                    <a:pt x="2601" y="1829"/>
                    <a:pt x="2608" y="1829"/>
                  </a:cubicBezTo>
                  <a:cubicBezTo>
                    <a:pt x="2615" y="1829"/>
                    <a:pt x="2618" y="1838"/>
                    <a:pt x="2619" y="1842"/>
                  </a:cubicBezTo>
                  <a:cubicBezTo>
                    <a:pt x="2620" y="1844"/>
                    <a:pt x="2620" y="1845"/>
                    <a:pt x="2620" y="1845"/>
                  </a:cubicBezTo>
                  <a:cubicBezTo>
                    <a:pt x="2623" y="1845"/>
                    <a:pt x="2630" y="1838"/>
                    <a:pt x="2634" y="1834"/>
                  </a:cubicBezTo>
                  <a:cubicBezTo>
                    <a:pt x="2641" y="1827"/>
                    <a:pt x="2648" y="1820"/>
                    <a:pt x="2656" y="1820"/>
                  </a:cubicBezTo>
                  <a:cubicBezTo>
                    <a:pt x="2659" y="1820"/>
                    <a:pt x="2665" y="1822"/>
                    <a:pt x="2668" y="1831"/>
                  </a:cubicBezTo>
                  <a:cubicBezTo>
                    <a:pt x="2675" y="1853"/>
                    <a:pt x="2706" y="1879"/>
                    <a:pt x="2721" y="1879"/>
                  </a:cubicBezTo>
                  <a:cubicBezTo>
                    <a:pt x="2723" y="1879"/>
                    <a:pt x="2723" y="1879"/>
                    <a:pt x="2724" y="1878"/>
                  </a:cubicBezTo>
                  <a:cubicBezTo>
                    <a:pt x="2725" y="1878"/>
                    <a:pt x="2726" y="1878"/>
                    <a:pt x="2725" y="1875"/>
                  </a:cubicBezTo>
                  <a:cubicBezTo>
                    <a:pt x="2724" y="1867"/>
                    <a:pt x="2710" y="1854"/>
                    <a:pt x="2696" y="1853"/>
                  </a:cubicBezTo>
                  <a:cubicBezTo>
                    <a:pt x="2683" y="1852"/>
                    <a:pt x="2674" y="1841"/>
                    <a:pt x="2674" y="1827"/>
                  </a:cubicBezTo>
                  <a:cubicBezTo>
                    <a:pt x="2674" y="1814"/>
                    <a:pt x="2682" y="1800"/>
                    <a:pt x="2697" y="1798"/>
                  </a:cubicBezTo>
                  <a:lnTo>
                    <a:pt x="2697" y="1798"/>
                  </a:lnTo>
                  <a:cubicBezTo>
                    <a:pt x="2710" y="1798"/>
                    <a:pt x="2722" y="1809"/>
                    <a:pt x="2731" y="1818"/>
                  </a:cubicBezTo>
                  <a:cubicBezTo>
                    <a:pt x="2747" y="1836"/>
                    <a:pt x="2764" y="1865"/>
                    <a:pt x="2763" y="1881"/>
                  </a:cubicBezTo>
                  <a:cubicBezTo>
                    <a:pt x="2762" y="1896"/>
                    <a:pt x="2752" y="1902"/>
                    <a:pt x="2743" y="1908"/>
                  </a:cubicBezTo>
                  <a:cubicBezTo>
                    <a:pt x="2736" y="1912"/>
                    <a:pt x="2729" y="1916"/>
                    <a:pt x="2722" y="1923"/>
                  </a:cubicBezTo>
                  <a:cubicBezTo>
                    <a:pt x="2718" y="1928"/>
                    <a:pt x="2714" y="1930"/>
                    <a:pt x="2709" y="1930"/>
                  </a:cubicBezTo>
                  <a:cubicBezTo>
                    <a:pt x="2698" y="1930"/>
                    <a:pt x="2688" y="1920"/>
                    <a:pt x="2678" y="1910"/>
                  </a:cubicBezTo>
                  <a:cubicBezTo>
                    <a:pt x="2669" y="1902"/>
                    <a:pt x="2660" y="1893"/>
                    <a:pt x="2653" y="1893"/>
                  </a:cubicBezTo>
                  <a:cubicBezTo>
                    <a:pt x="2651" y="1893"/>
                    <a:pt x="2649" y="1894"/>
                    <a:pt x="2649" y="1895"/>
                  </a:cubicBezTo>
                  <a:cubicBezTo>
                    <a:pt x="2646" y="1899"/>
                    <a:pt x="2655" y="1918"/>
                    <a:pt x="2661" y="1929"/>
                  </a:cubicBezTo>
                  <a:cubicBezTo>
                    <a:pt x="2663" y="1934"/>
                    <a:pt x="2666" y="1939"/>
                    <a:pt x="2668" y="1944"/>
                  </a:cubicBezTo>
                  <a:cubicBezTo>
                    <a:pt x="2673" y="1956"/>
                    <a:pt x="2668" y="1970"/>
                    <a:pt x="2664" y="1981"/>
                  </a:cubicBezTo>
                  <a:cubicBezTo>
                    <a:pt x="2658" y="1998"/>
                    <a:pt x="2655" y="2008"/>
                    <a:pt x="2667" y="2016"/>
                  </a:cubicBezTo>
                  <a:cubicBezTo>
                    <a:pt x="2674" y="2020"/>
                    <a:pt x="2677" y="2021"/>
                    <a:pt x="2678" y="2021"/>
                  </a:cubicBezTo>
                  <a:cubicBezTo>
                    <a:pt x="2680" y="2021"/>
                    <a:pt x="2681" y="2013"/>
                    <a:pt x="2681" y="2008"/>
                  </a:cubicBezTo>
                  <a:cubicBezTo>
                    <a:pt x="2682" y="2003"/>
                    <a:pt x="2682" y="1998"/>
                    <a:pt x="2684" y="1994"/>
                  </a:cubicBezTo>
                  <a:cubicBezTo>
                    <a:pt x="2686" y="1988"/>
                    <a:pt x="2690" y="1985"/>
                    <a:pt x="2696" y="1985"/>
                  </a:cubicBezTo>
                  <a:cubicBezTo>
                    <a:pt x="2707" y="1985"/>
                    <a:pt x="2721" y="1995"/>
                    <a:pt x="2735" y="2006"/>
                  </a:cubicBezTo>
                  <a:cubicBezTo>
                    <a:pt x="2739" y="2005"/>
                    <a:pt x="2743" y="1988"/>
                    <a:pt x="2743" y="1969"/>
                  </a:cubicBezTo>
                  <a:cubicBezTo>
                    <a:pt x="2743" y="1960"/>
                    <a:pt x="2748" y="1955"/>
                    <a:pt x="2756" y="1955"/>
                  </a:cubicBezTo>
                  <a:cubicBezTo>
                    <a:pt x="2768" y="1955"/>
                    <a:pt x="2783" y="1965"/>
                    <a:pt x="2792" y="1979"/>
                  </a:cubicBezTo>
                  <a:cubicBezTo>
                    <a:pt x="2793" y="1980"/>
                    <a:pt x="2794" y="1981"/>
                    <a:pt x="2794" y="1981"/>
                  </a:cubicBezTo>
                  <a:cubicBezTo>
                    <a:pt x="2795" y="1980"/>
                    <a:pt x="2797" y="1977"/>
                    <a:pt x="2798" y="1975"/>
                  </a:cubicBezTo>
                  <a:cubicBezTo>
                    <a:pt x="2803" y="1967"/>
                    <a:pt x="2810" y="1955"/>
                    <a:pt x="2824" y="1958"/>
                  </a:cubicBezTo>
                  <a:cubicBezTo>
                    <a:pt x="2829" y="1958"/>
                    <a:pt x="2833" y="1961"/>
                    <a:pt x="2836" y="1965"/>
                  </a:cubicBezTo>
                  <a:cubicBezTo>
                    <a:pt x="2842" y="1974"/>
                    <a:pt x="2840" y="1987"/>
                    <a:pt x="2838" y="2001"/>
                  </a:cubicBezTo>
                  <a:cubicBezTo>
                    <a:pt x="2837" y="2007"/>
                    <a:pt x="2836" y="2013"/>
                    <a:pt x="2836" y="2017"/>
                  </a:cubicBezTo>
                  <a:cubicBezTo>
                    <a:pt x="2838" y="2017"/>
                    <a:pt x="2842" y="2015"/>
                    <a:pt x="2845" y="2014"/>
                  </a:cubicBezTo>
                  <a:cubicBezTo>
                    <a:pt x="2850" y="2012"/>
                    <a:pt x="2854" y="2010"/>
                    <a:pt x="2858" y="2010"/>
                  </a:cubicBezTo>
                  <a:cubicBezTo>
                    <a:pt x="2862" y="2010"/>
                    <a:pt x="2865" y="2012"/>
                    <a:pt x="2866" y="2013"/>
                  </a:cubicBezTo>
                  <a:cubicBezTo>
                    <a:pt x="2867" y="2015"/>
                    <a:pt x="2868" y="2017"/>
                    <a:pt x="2868" y="20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5" name="Freeform 223">
              <a:extLst>
                <a:ext uri="{FF2B5EF4-FFF2-40B4-BE49-F238E27FC236}">
                  <a16:creationId xmlns:a16="http://schemas.microsoft.com/office/drawing/2014/main" id="{CC0366E0-B03F-4328-9665-D19C06122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87" y="3607504"/>
              <a:ext cx="31946" cy="35702"/>
            </a:xfrm>
            <a:custGeom>
              <a:avLst/>
              <a:gdLst>
                <a:gd name="T0" fmla="*/ 25 w 77"/>
                <a:gd name="T1" fmla="*/ 0 h 85"/>
                <a:gd name="T2" fmla="*/ 19 w 77"/>
                <a:gd name="T3" fmla="*/ 1 h 85"/>
                <a:gd name="T4" fmla="*/ 1 w 77"/>
                <a:gd name="T5" fmla="*/ 41 h 85"/>
                <a:gd name="T6" fmla="*/ 17 w 77"/>
                <a:gd name="T7" fmla="*/ 84 h 85"/>
                <a:gd name="T8" fmla="*/ 19 w 77"/>
                <a:gd name="T9" fmla="*/ 83 h 85"/>
                <a:gd name="T10" fmla="*/ 45 w 77"/>
                <a:gd name="T11" fmla="*/ 71 h 85"/>
                <a:gd name="T12" fmla="*/ 72 w 77"/>
                <a:gd name="T13" fmla="*/ 54 h 85"/>
                <a:gd name="T14" fmla="*/ 68 w 77"/>
                <a:gd name="T15" fmla="*/ 26 h 85"/>
                <a:gd name="T16" fmla="*/ 25 w 77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5">
                  <a:moveTo>
                    <a:pt x="25" y="0"/>
                  </a:moveTo>
                  <a:cubicBezTo>
                    <a:pt x="23" y="0"/>
                    <a:pt x="21" y="1"/>
                    <a:pt x="19" y="1"/>
                  </a:cubicBezTo>
                  <a:cubicBezTo>
                    <a:pt x="0" y="3"/>
                    <a:pt x="1" y="32"/>
                    <a:pt x="1" y="41"/>
                  </a:cubicBezTo>
                  <a:cubicBezTo>
                    <a:pt x="3" y="66"/>
                    <a:pt x="12" y="84"/>
                    <a:pt x="17" y="84"/>
                  </a:cubicBezTo>
                  <a:cubicBezTo>
                    <a:pt x="18" y="84"/>
                    <a:pt x="18" y="84"/>
                    <a:pt x="19" y="83"/>
                  </a:cubicBezTo>
                  <a:cubicBezTo>
                    <a:pt x="26" y="78"/>
                    <a:pt x="35" y="74"/>
                    <a:pt x="45" y="71"/>
                  </a:cubicBezTo>
                  <a:cubicBezTo>
                    <a:pt x="57" y="66"/>
                    <a:pt x="68" y="62"/>
                    <a:pt x="72" y="54"/>
                  </a:cubicBezTo>
                  <a:cubicBezTo>
                    <a:pt x="76" y="47"/>
                    <a:pt x="74" y="36"/>
                    <a:pt x="68" y="26"/>
                  </a:cubicBezTo>
                  <a:cubicBezTo>
                    <a:pt x="60" y="14"/>
                    <a:pt x="45" y="0"/>
                    <a:pt x="2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6" name="Freeform 224">
              <a:extLst>
                <a:ext uri="{FF2B5EF4-FFF2-40B4-BE49-F238E27FC236}">
                  <a16:creationId xmlns:a16="http://schemas.microsoft.com/office/drawing/2014/main" id="{032F01AB-4373-4C8D-BB29-2EEC77E90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368" y="2096792"/>
              <a:ext cx="84558" cy="78917"/>
            </a:xfrm>
            <a:custGeom>
              <a:avLst/>
              <a:gdLst>
                <a:gd name="T0" fmla="*/ 177 w 199"/>
                <a:gd name="T1" fmla="*/ 5 h 186"/>
                <a:gd name="T2" fmla="*/ 176 w 199"/>
                <a:gd name="T3" fmla="*/ 1 h 186"/>
                <a:gd name="T4" fmla="*/ 173 w 199"/>
                <a:gd name="T5" fmla="*/ 0 h 186"/>
                <a:gd name="T6" fmla="*/ 128 w 199"/>
                <a:gd name="T7" fmla="*/ 32 h 186"/>
                <a:gd name="T8" fmla="*/ 92 w 199"/>
                <a:gd name="T9" fmla="*/ 69 h 186"/>
                <a:gd name="T10" fmla="*/ 62 w 199"/>
                <a:gd name="T11" fmla="*/ 107 h 186"/>
                <a:gd name="T12" fmla="*/ 38 w 199"/>
                <a:gd name="T13" fmla="*/ 120 h 186"/>
                <a:gd name="T14" fmla="*/ 27 w 199"/>
                <a:gd name="T15" fmla="*/ 120 h 186"/>
                <a:gd name="T16" fmla="*/ 5 w 199"/>
                <a:gd name="T17" fmla="*/ 128 h 186"/>
                <a:gd name="T18" fmla="*/ 11 w 199"/>
                <a:gd name="T19" fmla="*/ 173 h 186"/>
                <a:gd name="T20" fmla="*/ 29 w 199"/>
                <a:gd name="T21" fmla="*/ 180 h 186"/>
                <a:gd name="T22" fmla="*/ 63 w 199"/>
                <a:gd name="T23" fmla="*/ 176 h 186"/>
                <a:gd name="T24" fmla="*/ 73 w 199"/>
                <a:gd name="T25" fmla="*/ 179 h 186"/>
                <a:gd name="T26" fmla="*/ 168 w 199"/>
                <a:gd name="T27" fmla="*/ 111 h 186"/>
                <a:gd name="T28" fmla="*/ 155 w 199"/>
                <a:gd name="T29" fmla="*/ 89 h 186"/>
                <a:gd name="T30" fmla="*/ 138 w 199"/>
                <a:gd name="T31" fmla="*/ 69 h 186"/>
                <a:gd name="T32" fmla="*/ 171 w 199"/>
                <a:gd name="T33" fmla="*/ 46 h 186"/>
                <a:gd name="T34" fmla="*/ 195 w 199"/>
                <a:gd name="T35" fmla="*/ 38 h 186"/>
                <a:gd name="T36" fmla="*/ 198 w 199"/>
                <a:gd name="T37" fmla="*/ 36 h 186"/>
                <a:gd name="T38" fmla="*/ 192 w 199"/>
                <a:gd name="T39" fmla="*/ 31 h 186"/>
                <a:gd name="T40" fmla="*/ 177 w 199"/>
                <a:gd name="T41" fmla="*/ 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186">
                  <a:moveTo>
                    <a:pt x="177" y="5"/>
                  </a:moveTo>
                  <a:cubicBezTo>
                    <a:pt x="177" y="3"/>
                    <a:pt x="177" y="2"/>
                    <a:pt x="176" y="1"/>
                  </a:cubicBezTo>
                  <a:cubicBezTo>
                    <a:pt x="176" y="0"/>
                    <a:pt x="174" y="0"/>
                    <a:pt x="173" y="0"/>
                  </a:cubicBezTo>
                  <a:cubicBezTo>
                    <a:pt x="165" y="0"/>
                    <a:pt x="148" y="8"/>
                    <a:pt x="128" y="32"/>
                  </a:cubicBezTo>
                  <a:cubicBezTo>
                    <a:pt x="115" y="47"/>
                    <a:pt x="103" y="59"/>
                    <a:pt x="92" y="69"/>
                  </a:cubicBezTo>
                  <a:cubicBezTo>
                    <a:pt x="76" y="85"/>
                    <a:pt x="64" y="97"/>
                    <a:pt x="62" y="107"/>
                  </a:cubicBezTo>
                  <a:cubicBezTo>
                    <a:pt x="58" y="120"/>
                    <a:pt x="45" y="120"/>
                    <a:pt x="38" y="120"/>
                  </a:cubicBezTo>
                  <a:lnTo>
                    <a:pt x="27" y="120"/>
                  </a:lnTo>
                  <a:cubicBezTo>
                    <a:pt x="17" y="120"/>
                    <a:pt x="9" y="121"/>
                    <a:pt x="5" y="128"/>
                  </a:cubicBezTo>
                  <a:cubicBezTo>
                    <a:pt x="0" y="139"/>
                    <a:pt x="3" y="160"/>
                    <a:pt x="11" y="173"/>
                  </a:cubicBezTo>
                  <a:cubicBezTo>
                    <a:pt x="16" y="182"/>
                    <a:pt x="22" y="185"/>
                    <a:pt x="29" y="180"/>
                  </a:cubicBezTo>
                  <a:cubicBezTo>
                    <a:pt x="45" y="169"/>
                    <a:pt x="56" y="172"/>
                    <a:pt x="63" y="176"/>
                  </a:cubicBezTo>
                  <a:cubicBezTo>
                    <a:pt x="67" y="178"/>
                    <a:pt x="69" y="179"/>
                    <a:pt x="73" y="179"/>
                  </a:cubicBezTo>
                  <a:cubicBezTo>
                    <a:pt x="85" y="179"/>
                    <a:pt x="153" y="134"/>
                    <a:pt x="168" y="111"/>
                  </a:cubicBezTo>
                  <a:cubicBezTo>
                    <a:pt x="173" y="103"/>
                    <a:pt x="170" y="98"/>
                    <a:pt x="155" y="89"/>
                  </a:cubicBezTo>
                  <a:cubicBezTo>
                    <a:pt x="147" y="83"/>
                    <a:pt x="139" y="78"/>
                    <a:pt x="138" y="69"/>
                  </a:cubicBezTo>
                  <a:cubicBezTo>
                    <a:pt x="137" y="54"/>
                    <a:pt x="154" y="50"/>
                    <a:pt x="171" y="46"/>
                  </a:cubicBezTo>
                  <a:cubicBezTo>
                    <a:pt x="180" y="43"/>
                    <a:pt x="189" y="41"/>
                    <a:pt x="195" y="38"/>
                  </a:cubicBezTo>
                  <a:cubicBezTo>
                    <a:pt x="197" y="37"/>
                    <a:pt x="198" y="36"/>
                    <a:pt x="198" y="36"/>
                  </a:cubicBezTo>
                  <a:cubicBezTo>
                    <a:pt x="197" y="36"/>
                    <a:pt x="194" y="33"/>
                    <a:pt x="192" y="31"/>
                  </a:cubicBezTo>
                  <a:cubicBezTo>
                    <a:pt x="185" y="25"/>
                    <a:pt x="176" y="17"/>
                    <a:pt x="177" y="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7" name="Freeform 225">
              <a:extLst>
                <a:ext uri="{FF2B5EF4-FFF2-40B4-BE49-F238E27FC236}">
                  <a16:creationId xmlns:a16="http://schemas.microsoft.com/office/drawing/2014/main" id="{EFC6F360-1EEE-4C34-844B-97F758F64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747" y="3558651"/>
              <a:ext cx="16910" cy="13153"/>
            </a:xfrm>
            <a:custGeom>
              <a:avLst/>
              <a:gdLst>
                <a:gd name="T0" fmla="*/ 10 w 41"/>
                <a:gd name="T1" fmla="*/ 0 h 33"/>
                <a:gd name="T2" fmla="*/ 0 w 41"/>
                <a:gd name="T3" fmla="*/ 2 h 33"/>
                <a:gd name="T4" fmla="*/ 2 w 41"/>
                <a:gd name="T5" fmla="*/ 7 h 33"/>
                <a:gd name="T6" fmla="*/ 39 w 41"/>
                <a:gd name="T7" fmla="*/ 15 h 33"/>
                <a:gd name="T8" fmla="*/ 40 w 41"/>
                <a:gd name="T9" fmla="*/ 11 h 33"/>
                <a:gd name="T10" fmla="*/ 10 w 41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3">
                  <a:moveTo>
                    <a:pt x="10" y="0"/>
                  </a:moveTo>
                  <a:cubicBezTo>
                    <a:pt x="3" y="0"/>
                    <a:pt x="0" y="2"/>
                    <a:pt x="0" y="2"/>
                  </a:cubicBezTo>
                  <a:cubicBezTo>
                    <a:pt x="0" y="2"/>
                    <a:pt x="0" y="4"/>
                    <a:pt x="2" y="7"/>
                  </a:cubicBezTo>
                  <a:cubicBezTo>
                    <a:pt x="16" y="28"/>
                    <a:pt x="28" y="32"/>
                    <a:pt x="39" y="15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36" y="5"/>
                    <a:pt x="22" y="0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8" name="Freeform 226">
              <a:extLst>
                <a:ext uri="{FF2B5EF4-FFF2-40B4-BE49-F238E27FC236}">
                  <a16:creationId xmlns:a16="http://schemas.microsoft.com/office/drawing/2014/main" id="{87BA5A4D-BCE3-44AE-9563-269A803FA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735" y="2506413"/>
              <a:ext cx="1880908" cy="924465"/>
            </a:xfrm>
            <a:custGeom>
              <a:avLst/>
              <a:gdLst>
                <a:gd name="T0" fmla="*/ 1277 w 4414"/>
                <a:gd name="T1" fmla="*/ 1607 h 2171"/>
                <a:gd name="T2" fmla="*/ 1541 w 4414"/>
                <a:gd name="T3" fmla="*/ 1751 h 2171"/>
                <a:gd name="T4" fmla="*/ 1709 w 4414"/>
                <a:gd name="T5" fmla="*/ 1768 h 2171"/>
                <a:gd name="T6" fmla="*/ 1935 w 4414"/>
                <a:gd name="T7" fmla="*/ 1984 h 2171"/>
                <a:gd name="T8" fmla="*/ 2002 w 4414"/>
                <a:gd name="T9" fmla="*/ 2071 h 2171"/>
                <a:gd name="T10" fmla="*/ 2057 w 4414"/>
                <a:gd name="T11" fmla="*/ 2026 h 2171"/>
                <a:gd name="T12" fmla="*/ 2143 w 4414"/>
                <a:gd name="T13" fmla="*/ 1891 h 2171"/>
                <a:gd name="T14" fmla="*/ 2266 w 4414"/>
                <a:gd name="T15" fmla="*/ 1793 h 2171"/>
                <a:gd name="T16" fmla="*/ 2369 w 4414"/>
                <a:gd name="T17" fmla="*/ 1766 h 2171"/>
                <a:gd name="T18" fmla="*/ 2468 w 4414"/>
                <a:gd name="T19" fmla="*/ 1789 h 2171"/>
                <a:gd name="T20" fmla="*/ 2594 w 4414"/>
                <a:gd name="T21" fmla="*/ 1815 h 2171"/>
                <a:gd name="T22" fmla="*/ 2665 w 4414"/>
                <a:gd name="T23" fmla="*/ 1802 h 2171"/>
                <a:gd name="T24" fmla="*/ 2673 w 4414"/>
                <a:gd name="T25" fmla="*/ 1766 h 2171"/>
                <a:gd name="T26" fmla="*/ 2792 w 4414"/>
                <a:gd name="T27" fmla="*/ 1712 h 2171"/>
                <a:gd name="T28" fmla="*/ 2929 w 4414"/>
                <a:gd name="T29" fmla="*/ 1718 h 2171"/>
                <a:gd name="T30" fmla="*/ 3104 w 4414"/>
                <a:gd name="T31" fmla="*/ 1744 h 2171"/>
                <a:gd name="T32" fmla="*/ 3206 w 4414"/>
                <a:gd name="T33" fmla="*/ 1927 h 2171"/>
                <a:gd name="T34" fmla="*/ 3322 w 4414"/>
                <a:gd name="T35" fmla="*/ 2150 h 2171"/>
                <a:gd name="T36" fmla="*/ 3361 w 4414"/>
                <a:gd name="T37" fmla="*/ 1922 h 2171"/>
                <a:gd name="T38" fmla="*/ 3428 w 4414"/>
                <a:gd name="T39" fmla="*/ 1514 h 2171"/>
                <a:gd name="T40" fmla="*/ 3561 w 4414"/>
                <a:gd name="T41" fmla="*/ 1420 h 2171"/>
                <a:gd name="T42" fmla="*/ 3649 w 4414"/>
                <a:gd name="T43" fmla="*/ 1288 h 2171"/>
                <a:gd name="T44" fmla="*/ 3703 w 4414"/>
                <a:gd name="T45" fmla="*/ 1232 h 2171"/>
                <a:gd name="T46" fmla="*/ 3688 w 4414"/>
                <a:gd name="T47" fmla="*/ 1125 h 2171"/>
                <a:gd name="T48" fmla="*/ 3672 w 4414"/>
                <a:gd name="T49" fmla="*/ 1032 h 2171"/>
                <a:gd name="T50" fmla="*/ 3716 w 4414"/>
                <a:gd name="T51" fmla="*/ 941 h 2171"/>
                <a:gd name="T52" fmla="*/ 3772 w 4414"/>
                <a:gd name="T53" fmla="*/ 992 h 2171"/>
                <a:gd name="T54" fmla="*/ 3797 w 4414"/>
                <a:gd name="T55" fmla="*/ 963 h 2171"/>
                <a:gd name="T56" fmla="*/ 3904 w 4414"/>
                <a:gd name="T57" fmla="*/ 824 h 2171"/>
                <a:gd name="T58" fmla="*/ 4009 w 4414"/>
                <a:gd name="T59" fmla="*/ 793 h 2171"/>
                <a:gd name="T60" fmla="*/ 4051 w 4414"/>
                <a:gd name="T61" fmla="*/ 727 h 2171"/>
                <a:gd name="T62" fmla="*/ 4109 w 4414"/>
                <a:gd name="T63" fmla="*/ 677 h 2171"/>
                <a:gd name="T64" fmla="*/ 4168 w 4414"/>
                <a:gd name="T65" fmla="*/ 543 h 2171"/>
                <a:gd name="T66" fmla="*/ 4282 w 4414"/>
                <a:gd name="T67" fmla="*/ 454 h 2171"/>
                <a:gd name="T68" fmla="*/ 4413 w 4414"/>
                <a:gd name="T69" fmla="*/ 425 h 2171"/>
                <a:gd name="T70" fmla="*/ 4245 w 4414"/>
                <a:gd name="T71" fmla="*/ 188 h 2171"/>
                <a:gd name="T72" fmla="*/ 3802 w 4414"/>
                <a:gd name="T73" fmla="*/ 428 h 2171"/>
                <a:gd name="T74" fmla="*/ 3500 w 4414"/>
                <a:gd name="T75" fmla="*/ 589 h 2171"/>
                <a:gd name="T76" fmla="*/ 3227 w 4414"/>
                <a:gd name="T77" fmla="*/ 764 h 2171"/>
                <a:gd name="T78" fmla="*/ 3227 w 4414"/>
                <a:gd name="T79" fmla="*/ 680 h 2171"/>
                <a:gd name="T80" fmla="*/ 3117 w 4414"/>
                <a:gd name="T81" fmla="*/ 558 h 2171"/>
                <a:gd name="T82" fmla="*/ 3071 w 4414"/>
                <a:gd name="T83" fmla="*/ 359 h 2171"/>
                <a:gd name="T84" fmla="*/ 2876 w 4414"/>
                <a:gd name="T85" fmla="*/ 722 h 2171"/>
                <a:gd name="T86" fmla="*/ 2832 w 4414"/>
                <a:gd name="T87" fmla="*/ 445 h 2171"/>
                <a:gd name="T88" fmla="*/ 3105 w 4414"/>
                <a:gd name="T89" fmla="*/ 301 h 2171"/>
                <a:gd name="T90" fmla="*/ 2992 w 4414"/>
                <a:gd name="T91" fmla="*/ 259 h 2171"/>
                <a:gd name="T92" fmla="*/ 2792 w 4414"/>
                <a:gd name="T93" fmla="*/ 238 h 2171"/>
                <a:gd name="T94" fmla="*/ 2724 w 4414"/>
                <a:gd name="T95" fmla="*/ 225 h 2171"/>
                <a:gd name="T96" fmla="*/ 2517 w 4414"/>
                <a:gd name="T97" fmla="*/ 261 h 2171"/>
                <a:gd name="T98" fmla="*/ 2673 w 4414"/>
                <a:gd name="T99" fmla="*/ 134 h 2171"/>
                <a:gd name="T100" fmla="*/ 2487 w 4414"/>
                <a:gd name="T101" fmla="*/ 104 h 2171"/>
                <a:gd name="T102" fmla="*/ 2336 w 4414"/>
                <a:gd name="T103" fmla="*/ 74 h 2171"/>
                <a:gd name="T104" fmla="*/ 2260 w 4414"/>
                <a:gd name="T105" fmla="*/ 32 h 2171"/>
                <a:gd name="T106" fmla="*/ 178 w 4414"/>
                <a:gd name="T107" fmla="*/ 131 h 2171"/>
                <a:gd name="T108" fmla="*/ 141 w 4414"/>
                <a:gd name="T109" fmla="*/ 145 h 2171"/>
                <a:gd name="T110" fmla="*/ 0 w 4414"/>
                <a:gd name="T111" fmla="*/ 103 h 2171"/>
                <a:gd name="T112" fmla="*/ 73 w 4414"/>
                <a:gd name="T113" fmla="*/ 307 h 2171"/>
                <a:gd name="T114" fmla="*/ 58 w 4414"/>
                <a:gd name="T115" fmla="*/ 371 h 2171"/>
                <a:gd name="T116" fmla="*/ 51 w 4414"/>
                <a:gd name="T117" fmla="*/ 801 h 2171"/>
                <a:gd name="T118" fmla="*/ 161 w 4414"/>
                <a:gd name="T119" fmla="*/ 1080 h 2171"/>
                <a:gd name="T120" fmla="*/ 220 w 4414"/>
                <a:gd name="T121" fmla="*/ 1214 h 2171"/>
                <a:gd name="T122" fmla="*/ 431 w 4414"/>
                <a:gd name="T123" fmla="*/ 1405 h 2171"/>
                <a:gd name="T124" fmla="*/ 757 w 4414"/>
                <a:gd name="T125" fmla="*/ 1527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14" h="2171">
                  <a:moveTo>
                    <a:pt x="759" y="1529"/>
                  </a:moveTo>
                  <a:cubicBezTo>
                    <a:pt x="759" y="1529"/>
                    <a:pt x="813" y="1566"/>
                    <a:pt x="842" y="1573"/>
                  </a:cubicBezTo>
                  <a:cubicBezTo>
                    <a:pt x="872" y="1580"/>
                    <a:pt x="1023" y="1636"/>
                    <a:pt x="1039" y="1642"/>
                  </a:cubicBezTo>
                  <a:lnTo>
                    <a:pt x="1252" y="1640"/>
                  </a:lnTo>
                  <a:lnTo>
                    <a:pt x="1277" y="1607"/>
                  </a:lnTo>
                  <a:lnTo>
                    <a:pt x="1402" y="1607"/>
                  </a:lnTo>
                  <a:lnTo>
                    <a:pt x="1403" y="1609"/>
                  </a:lnTo>
                  <a:cubicBezTo>
                    <a:pt x="1408" y="1613"/>
                    <a:pt x="1412" y="1618"/>
                    <a:pt x="1417" y="1622"/>
                  </a:cubicBezTo>
                  <a:cubicBezTo>
                    <a:pt x="1449" y="1653"/>
                    <a:pt x="1482" y="1683"/>
                    <a:pt x="1488" y="1685"/>
                  </a:cubicBezTo>
                  <a:cubicBezTo>
                    <a:pt x="1500" y="1689"/>
                    <a:pt x="1541" y="1725"/>
                    <a:pt x="1541" y="1751"/>
                  </a:cubicBezTo>
                  <a:cubicBezTo>
                    <a:pt x="1541" y="1771"/>
                    <a:pt x="1549" y="1787"/>
                    <a:pt x="1565" y="1794"/>
                  </a:cubicBezTo>
                  <a:cubicBezTo>
                    <a:pt x="1570" y="1797"/>
                    <a:pt x="1579" y="1802"/>
                    <a:pt x="1590" y="1808"/>
                  </a:cubicBezTo>
                  <a:cubicBezTo>
                    <a:pt x="1608" y="1819"/>
                    <a:pt x="1642" y="1839"/>
                    <a:pt x="1649" y="1839"/>
                  </a:cubicBezTo>
                  <a:cubicBezTo>
                    <a:pt x="1649" y="1838"/>
                    <a:pt x="1653" y="1830"/>
                    <a:pt x="1657" y="1823"/>
                  </a:cubicBezTo>
                  <a:cubicBezTo>
                    <a:pt x="1667" y="1801"/>
                    <a:pt x="1684" y="1768"/>
                    <a:pt x="1709" y="1768"/>
                  </a:cubicBezTo>
                  <a:lnTo>
                    <a:pt x="1710" y="1768"/>
                  </a:lnTo>
                  <a:cubicBezTo>
                    <a:pt x="1746" y="1770"/>
                    <a:pt x="1836" y="1797"/>
                    <a:pt x="1851" y="1850"/>
                  </a:cubicBezTo>
                  <a:cubicBezTo>
                    <a:pt x="1853" y="1856"/>
                    <a:pt x="1855" y="1862"/>
                    <a:pt x="1858" y="1868"/>
                  </a:cubicBezTo>
                  <a:cubicBezTo>
                    <a:pt x="1876" y="1909"/>
                    <a:pt x="1910" y="1941"/>
                    <a:pt x="1922" y="1950"/>
                  </a:cubicBezTo>
                  <a:cubicBezTo>
                    <a:pt x="1932" y="1958"/>
                    <a:pt x="1933" y="1971"/>
                    <a:pt x="1935" y="1984"/>
                  </a:cubicBezTo>
                  <a:cubicBezTo>
                    <a:pt x="1936" y="1994"/>
                    <a:pt x="1937" y="2003"/>
                    <a:pt x="1941" y="2010"/>
                  </a:cubicBezTo>
                  <a:cubicBezTo>
                    <a:pt x="1946" y="2017"/>
                    <a:pt x="1949" y="2027"/>
                    <a:pt x="1951" y="2036"/>
                  </a:cubicBezTo>
                  <a:cubicBezTo>
                    <a:pt x="1953" y="2043"/>
                    <a:pt x="1955" y="2054"/>
                    <a:pt x="1958" y="2054"/>
                  </a:cubicBezTo>
                  <a:cubicBezTo>
                    <a:pt x="1964" y="2054"/>
                    <a:pt x="1974" y="2059"/>
                    <a:pt x="1993" y="2067"/>
                  </a:cubicBezTo>
                  <a:cubicBezTo>
                    <a:pt x="1996" y="2069"/>
                    <a:pt x="1999" y="2070"/>
                    <a:pt x="2002" y="2071"/>
                  </a:cubicBezTo>
                  <a:cubicBezTo>
                    <a:pt x="2023" y="2081"/>
                    <a:pt x="2048" y="2092"/>
                    <a:pt x="2063" y="2092"/>
                  </a:cubicBezTo>
                  <a:lnTo>
                    <a:pt x="2066" y="2092"/>
                  </a:lnTo>
                  <a:cubicBezTo>
                    <a:pt x="2072" y="2092"/>
                    <a:pt x="2080" y="2094"/>
                    <a:pt x="2090" y="2099"/>
                  </a:cubicBezTo>
                  <a:cubicBezTo>
                    <a:pt x="2089" y="2078"/>
                    <a:pt x="2078" y="2065"/>
                    <a:pt x="2069" y="2053"/>
                  </a:cubicBezTo>
                  <a:cubicBezTo>
                    <a:pt x="2062" y="2044"/>
                    <a:pt x="2056" y="2036"/>
                    <a:pt x="2057" y="2026"/>
                  </a:cubicBezTo>
                  <a:cubicBezTo>
                    <a:pt x="2058" y="2019"/>
                    <a:pt x="2062" y="2013"/>
                    <a:pt x="2071" y="2006"/>
                  </a:cubicBezTo>
                  <a:cubicBezTo>
                    <a:pt x="2092" y="1990"/>
                    <a:pt x="2088" y="1976"/>
                    <a:pt x="2084" y="1963"/>
                  </a:cubicBezTo>
                  <a:cubicBezTo>
                    <a:pt x="2081" y="1953"/>
                    <a:pt x="2078" y="1941"/>
                    <a:pt x="2090" y="1933"/>
                  </a:cubicBezTo>
                  <a:cubicBezTo>
                    <a:pt x="2095" y="1930"/>
                    <a:pt x="2100" y="1927"/>
                    <a:pt x="2107" y="1923"/>
                  </a:cubicBezTo>
                  <a:cubicBezTo>
                    <a:pt x="2124" y="1914"/>
                    <a:pt x="2143" y="1903"/>
                    <a:pt x="2143" y="1891"/>
                  </a:cubicBezTo>
                  <a:cubicBezTo>
                    <a:pt x="2143" y="1867"/>
                    <a:pt x="2166" y="1867"/>
                    <a:pt x="2173" y="1867"/>
                  </a:cubicBezTo>
                  <a:cubicBezTo>
                    <a:pt x="2180" y="1867"/>
                    <a:pt x="2189" y="1867"/>
                    <a:pt x="2195" y="1868"/>
                  </a:cubicBezTo>
                  <a:cubicBezTo>
                    <a:pt x="2211" y="1870"/>
                    <a:pt x="2238" y="1851"/>
                    <a:pt x="2252" y="1833"/>
                  </a:cubicBezTo>
                  <a:cubicBezTo>
                    <a:pt x="2261" y="1823"/>
                    <a:pt x="2264" y="1816"/>
                    <a:pt x="2263" y="1813"/>
                  </a:cubicBezTo>
                  <a:cubicBezTo>
                    <a:pt x="2262" y="1807"/>
                    <a:pt x="2261" y="1799"/>
                    <a:pt x="2266" y="1793"/>
                  </a:cubicBezTo>
                  <a:cubicBezTo>
                    <a:pt x="2272" y="1786"/>
                    <a:pt x="2282" y="1785"/>
                    <a:pt x="2307" y="1790"/>
                  </a:cubicBezTo>
                  <a:cubicBezTo>
                    <a:pt x="2319" y="1793"/>
                    <a:pt x="2324" y="1787"/>
                    <a:pt x="2331" y="1775"/>
                  </a:cubicBezTo>
                  <a:cubicBezTo>
                    <a:pt x="2335" y="1768"/>
                    <a:pt x="2340" y="1759"/>
                    <a:pt x="2349" y="1759"/>
                  </a:cubicBezTo>
                  <a:cubicBezTo>
                    <a:pt x="2351" y="1759"/>
                    <a:pt x="2353" y="1760"/>
                    <a:pt x="2355" y="1760"/>
                  </a:cubicBezTo>
                  <a:cubicBezTo>
                    <a:pt x="2360" y="1762"/>
                    <a:pt x="2365" y="1764"/>
                    <a:pt x="2369" y="1766"/>
                  </a:cubicBezTo>
                  <a:cubicBezTo>
                    <a:pt x="2376" y="1768"/>
                    <a:pt x="2382" y="1771"/>
                    <a:pt x="2385" y="1771"/>
                  </a:cubicBezTo>
                  <a:cubicBezTo>
                    <a:pt x="2386" y="1771"/>
                    <a:pt x="2386" y="1770"/>
                    <a:pt x="2386" y="1769"/>
                  </a:cubicBezTo>
                  <a:cubicBezTo>
                    <a:pt x="2387" y="1759"/>
                    <a:pt x="2394" y="1754"/>
                    <a:pt x="2402" y="1754"/>
                  </a:cubicBezTo>
                  <a:cubicBezTo>
                    <a:pt x="2413" y="1754"/>
                    <a:pt x="2425" y="1762"/>
                    <a:pt x="2434" y="1774"/>
                  </a:cubicBezTo>
                  <a:cubicBezTo>
                    <a:pt x="2441" y="1783"/>
                    <a:pt x="2455" y="1789"/>
                    <a:pt x="2468" y="1789"/>
                  </a:cubicBezTo>
                  <a:cubicBezTo>
                    <a:pt x="2473" y="1789"/>
                    <a:pt x="2485" y="1788"/>
                    <a:pt x="2486" y="1779"/>
                  </a:cubicBezTo>
                  <a:cubicBezTo>
                    <a:pt x="2488" y="1765"/>
                    <a:pt x="2497" y="1764"/>
                    <a:pt x="2500" y="1764"/>
                  </a:cubicBezTo>
                  <a:cubicBezTo>
                    <a:pt x="2510" y="1764"/>
                    <a:pt x="2524" y="1774"/>
                    <a:pt x="2547" y="1799"/>
                  </a:cubicBezTo>
                  <a:cubicBezTo>
                    <a:pt x="2562" y="1815"/>
                    <a:pt x="2570" y="1815"/>
                    <a:pt x="2585" y="1815"/>
                  </a:cubicBezTo>
                  <a:lnTo>
                    <a:pt x="2594" y="1815"/>
                  </a:lnTo>
                  <a:cubicBezTo>
                    <a:pt x="2598" y="1815"/>
                    <a:pt x="2602" y="1815"/>
                    <a:pt x="2608" y="1816"/>
                  </a:cubicBezTo>
                  <a:cubicBezTo>
                    <a:pt x="2610" y="1816"/>
                    <a:pt x="2613" y="1816"/>
                    <a:pt x="2615" y="1816"/>
                  </a:cubicBezTo>
                  <a:cubicBezTo>
                    <a:pt x="2633" y="1816"/>
                    <a:pt x="2634" y="1813"/>
                    <a:pt x="2635" y="1795"/>
                  </a:cubicBezTo>
                  <a:cubicBezTo>
                    <a:pt x="2636" y="1785"/>
                    <a:pt x="2642" y="1785"/>
                    <a:pt x="2644" y="1785"/>
                  </a:cubicBezTo>
                  <a:cubicBezTo>
                    <a:pt x="2649" y="1785"/>
                    <a:pt x="2654" y="1790"/>
                    <a:pt x="2665" y="1802"/>
                  </a:cubicBezTo>
                  <a:cubicBezTo>
                    <a:pt x="2676" y="1815"/>
                    <a:pt x="2694" y="1834"/>
                    <a:pt x="2709" y="1836"/>
                  </a:cubicBezTo>
                  <a:cubicBezTo>
                    <a:pt x="2713" y="1836"/>
                    <a:pt x="2716" y="1836"/>
                    <a:pt x="2718" y="1836"/>
                  </a:cubicBezTo>
                  <a:cubicBezTo>
                    <a:pt x="2716" y="1833"/>
                    <a:pt x="2711" y="1825"/>
                    <a:pt x="2688" y="1808"/>
                  </a:cubicBezTo>
                  <a:cubicBezTo>
                    <a:pt x="2673" y="1796"/>
                    <a:pt x="2676" y="1785"/>
                    <a:pt x="2677" y="1778"/>
                  </a:cubicBezTo>
                  <a:cubicBezTo>
                    <a:pt x="2679" y="1773"/>
                    <a:pt x="2680" y="1770"/>
                    <a:pt x="2673" y="1766"/>
                  </a:cubicBezTo>
                  <a:cubicBezTo>
                    <a:pt x="2664" y="1759"/>
                    <a:pt x="2665" y="1752"/>
                    <a:pt x="2666" y="1748"/>
                  </a:cubicBezTo>
                  <a:cubicBezTo>
                    <a:pt x="2672" y="1731"/>
                    <a:pt x="2712" y="1720"/>
                    <a:pt x="2743" y="1721"/>
                  </a:cubicBezTo>
                  <a:cubicBezTo>
                    <a:pt x="2755" y="1721"/>
                    <a:pt x="2763" y="1723"/>
                    <a:pt x="2769" y="1724"/>
                  </a:cubicBezTo>
                  <a:cubicBezTo>
                    <a:pt x="2773" y="1724"/>
                    <a:pt x="2776" y="1725"/>
                    <a:pt x="2779" y="1725"/>
                  </a:cubicBezTo>
                  <a:cubicBezTo>
                    <a:pt x="2782" y="1725"/>
                    <a:pt x="2784" y="1724"/>
                    <a:pt x="2792" y="1712"/>
                  </a:cubicBezTo>
                  <a:cubicBezTo>
                    <a:pt x="2797" y="1703"/>
                    <a:pt x="2803" y="1699"/>
                    <a:pt x="2810" y="1699"/>
                  </a:cubicBezTo>
                  <a:cubicBezTo>
                    <a:pt x="2824" y="1699"/>
                    <a:pt x="2833" y="1718"/>
                    <a:pt x="2833" y="1735"/>
                  </a:cubicBezTo>
                  <a:cubicBezTo>
                    <a:pt x="2833" y="1735"/>
                    <a:pt x="2834" y="1736"/>
                    <a:pt x="2837" y="1736"/>
                  </a:cubicBezTo>
                  <a:cubicBezTo>
                    <a:pt x="2846" y="1736"/>
                    <a:pt x="2860" y="1732"/>
                    <a:pt x="2875" y="1728"/>
                  </a:cubicBezTo>
                  <a:cubicBezTo>
                    <a:pt x="2894" y="1723"/>
                    <a:pt x="2914" y="1718"/>
                    <a:pt x="2929" y="1718"/>
                  </a:cubicBezTo>
                  <a:cubicBezTo>
                    <a:pt x="2968" y="1718"/>
                    <a:pt x="3002" y="1751"/>
                    <a:pt x="3006" y="1773"/>
                  </a:cubicBezTo>
                  <a:cubicBezTo>
                    <a:pt x="3007" y="1783"/>
                    <a:pt x="3015" y="1789"/>
                    <a:pt x="3024" y="1789"/>
                  </a:cubicBezTo>
                  <a:cubicBezTo>
                    <a:pt x="3032" y="1789"/>
                    <a:pt x="3040" y="1785"/>
                    <a:pt x="3049" y="1778"/>
                  </a:cubicBezTo>
                  <a:cubicBezTo>
                    <a:pt x="3051" y="1776"/>
                    <a:pt x="3054" y="1773"/>
                    <a:pt x="3057" y="1771"/>
                  </a:cubicBezTo>
                  <a:cubicBezTo>
                    <a:pt x="3073" y="1757"/>
                    <a:pt x="3087" y="1744"/>
                    <a:pt x="3104" y="1744"/>
                  </a:cubicBezTo>
                  <a:cubicBezTo>
                    <a:pt x="3112" y="1744"/>
                    <a:pt x="3120" y="1747"/>
                    <a:pt x="3128" y="1755"/>
                  </a:cubicBezTo>
                  <a:cubicBezTo>
                    <a:pt x="3139" y="1766"/>
                    <a:pt x="3150" y="1779"/>
                    <a:pt x="3162" y="1793"/>
                  </a:cubicBezTo>
                  <a:cubicBezTo>
                    <a:pt x="3175" y="1809"/>
                    <a:pt x="3189" y="1824"/>
                    <a:pt x="3204" y="1839"/>
                  </a:cubicBezTo>
                  <a:cubicBezTo>
                    <a:pt x="3223" y="1858"/>
                    <a:pt x="3215" y="1880"/>
                    <a:pt x="3209" y="1897"/>
                  </a:cubicBezTo>
                  <a:cubicBezTo>
                    <a:pt x="3205" y="1909"/>
                    <a:pt x="3201" y="1919"/>
                    <a:pt x="3206" y="1927"/>
                  </a:cubicBezTo>
                  <a:cubicBezTo>
                    <a:pt x="3213" y="1936"/>
                    <a:pt x="3214" y="1947"/>
                    <a:pt x="3215" y="1958"/>
                  </a:cubicBezTo>
                  <a:cubicBezTo>
                    <a:pt x="3217" y="1974"/>
                    <a:pt x="3219" y="1988"/>
                    <a:pt x="3237" y="2001"/>
                  </a:cubicBezTo>
                  <a:cubicBezTo>
                    <a:pt x="3257" y="2016"/>
                    <a:pt x="3257" y="2037"/>
                    <a:pt x="3257" y="2055"/>
                  </a:cubicBezTo>
                  <a:cubicBezTo>
                    <a:pt x="3257" y="2071"/>
                    <a:pt x="3258" y="2078"/>
                    <a:pt x="3265" y="2080"/>
                  </a:cubicBezTo>
                  <a:cubicBezTo>
                    <a:pt x="3297" y="2088"/>
                    <a:pt x="3319" y="2134"/>
                    <a:pt x="3322" y="2150"/>
                  </a:cubicBezTo>
                  <a:cubicBezTo>
                    <a:pt x="3324" y="2158"/>
                    <a:pt x="3343" y="2170"/>
                    <a:pt x="3357" y="2170"/>
                  </a:cubicBezTo>
                  <a:cubicBezTo>
                    <a:pt x="3366" y="2170"/>
                    <a:pt x="3368" y="2165"/>
                    <a:pt x="3368" y="2161"/>
                  </a:cubicBezTo>
                  <a:cubicBezTo>
                    <a:pt x="3370" y="2145"/>
                    <a:pt x="3378" y="2129"/>
                    <a:pt x="3386" y="2113"/>
                  </a:cubicBezTo>
                  <a:cubicBezTo>
                    <a:pt x="3393" y="2098"/>
                    <a:pt x="3400" y="2084"/>
                    <a:pt x="3402" y="2071"/>
                  </a:cubicBezTo>
                  <a:cubicBezTo>
                    <a:pt x="3405" y="2047"/>
                    <a:pt x="3383" y="1952"/>
                    <a:pt x="3361" y="1922"/>
                  </a:cubicBezTo>
                  <a:cubicBezTo>
                    <a:pt x="3349" y="1905"/>
                    <a:pt x="3350" y="1894"/>
                    <a:pt x="3350" y="1885"/>
                  </a:cubicBezTo>
                  <a:cubicBezTo>
                    <a:pt x="3351" y="1875"/>
                    <a:pt x="3352" y="1866"/>
                    <a:pt x="3339" y="1849"/>
                  </a:cubicBezTo>
                  <a:cubicBezTo>
                    <a:pt x="3311" y="1813"/>
                    <a:pt x="3294" y="1750"/>
                    <a:pt x="3295" y="1696"/>
                  </a:cubicBezTo>
                  <a:cubicBezTo>
                    <a:pt x="3297" y="1644"/>
                    <a:pt x="3356" y="1560"/>
                    <a:pt x="3387" y="1533"/>
                  </a:cubicBezTo>
                  <a:cubicBezTo>
                    <a:pt x="3401" y="1520"/>
                    <a:pt x="3416" y="1517"/>
                    <a:pt x="3428" y="1514"/>
                  </a:cubicBezTo>
                  <a:cubicBezTo>
                    <a:pt x="3443" y="1510"/>
                    <a:pt x="3450" y="1508"/>
                    <a:pt x="3453" y="1497"/>
                  </a:cubicBezTo>
                  <a:cubicBezTo>
                    <a:pt x="3460" y="1468"/>
                    <a:pt x="3498" y="1432"/>
                    <a:pt x="3521" y="1432"/>
                  </a:cubicBezTo>
                  <a:cubicBezTo>
                    <a:pt x="3525" y="1432"/>
                    <a:pt x="3528" y="1432"/>
                    <a:pt x="3531" y="1432"/>
                  </a:cubicBezTo>
                  <a:cubicBezTo>
                    <a:pt x="3534" y="1432"/>
                    <a:pt x="3537" y="1432"/>
                    <a:pt x="3540" y="1432"/>
                  </a:cubicBezTo>
                  <a:cubicBezTo>
                    <a:pt x="3555" y="1432"/>
                    <a:pt x="3560" y="1429"/>
                    <a:pt x="3561" y="1420"/>
                  </a:cubicBezTo>
                  <a:cubicBezTo>
                    <a:pt x="3565" y="1393"/>
                    <a:pt x="3604" y="1365"/>
                    <a:pt x="3647" y="1359"/>
                  </a:cubicBezTo>
                  <a:cubicBezTo>
                    <a:pt x="3662" y="1357"/>
                    <a:pt x="3666" y="1353"/>
                    <a:pt x="3667" y="1351"/>
                  </a:cubicBezTo>
                  <a:cubicBezTo>
                    <a:pt x="3669" y="1346"/>
                    <a:pt x="3662" y="1336"/>
                    <a:pt x="3657" y="1327"/>
                  </a:cubicBezTo>
                  <a:cubicBezTo>
                    <a:pt x="3654" y="1324"/>
                    <a:pt x="3652" y="1320"/>
                    <a:pt x="3650" y="1317"/>
                  </a:cubicBezTo>
                  <a:cubicBezTo>
                    <a:pt x="3644" y="1308"/>
                    <a:pt x="3644" y="1297"/>
                    <a:pt x="3649" y="1288"/>
                  </a:cubicBezTo>
                  <a:cubicBezTo>
                    <a:pt x="3656" y="1275"/>
                    <a:pt x="3672" y="1273"/>
                    <a:pt x="3679" y="1284"/>
                  </a:cubicBezTo>
                  <a:cubicBezTo>
                    <a:pt x="3685" y="1293"/>
                    <a:pt x="3709" y="1295"/>
                    <a:pt x="3723" y="1285"/>
                  </a:cubicBezTo>
                  <a:cubicBezTo>
                    <a:pt x="3744" y="1271"/>
                    <a:pt x="3755" y="1256"/>
                    <a:pt x="3754" y="1253"/>
                  </a:cubicBezTo>
                  <a:cubicBezTo>
                    <a:pt x="3754" y="1253"/>
                    <a:pt x="3753" y="1251"/>
                    <a:pt x="3744" y="1250"/>
                  </a:cubicBezTo>
                  <a:cubicBezTo>
                    <a:pt x="3720" y="1249"/>
                    <a:pt x="3705" y="1243"/>
                    <a:pt x="3703" y="1232"/>
                  </a:cubicBezTo>
                  <a:cubicBezTo>
                    <a:pt x="3703" y="1228"/>
                    <a:pt x="3703" y="1220"/>
                    <a:pt x="3719" y="1214"/>
                  </a:cubicBezTo>
                  <a:cubicBezTo>
                    <a:pt x="3723" y="1212"/>
                    <a:pt x="3725" y="1208"/>
                    <a:pt x="3724" y="1202"/>
                  </a:cubicBezTo>
                  <a:cubicBezTo>
                    <a:pt x="3723" y="1190"/>
                    <a:pt x="3710" y="1174"/>
                    <a:pt x="3693" y="1173"/>
                  </a:cubicBezTo>
                  <a:cubicBezTo>
                    <a:pt x="3685" y="1172"/>
                    <a:pt x="3673" y="1169"/>
                    <a:pt x="3669" y="1160"/>
                  </a:cubicBezTo>
                  <a:cubicBezTo>
                    <a:pt x="3666" y="1150"/>
                    <a:pt x="3674" y="1139"/>
                    <a:pt x="3688" y="1125"/>
                  </a:cubicBezTo>
                  <a:cubicBezTo>
                    <a:pt x="3690" y="1123"/>
                    <a:pt x="3691" y="1121"/>
                    <a:pt x="3691" y="1119"/>
                  </a:cubicBezTo>
                  <a:cubicBezTo>
                    <a:pt x="3689" y="1104"/>
                    <a:pt x="3658" y="1082"/>
                    <a:pt x="3642" y="1072"/>
                  </a:cubicBezTo>
                  <a:lnTo>
                    <a:pt x="3640" y="1070"/>
                  </a:lnTo>
                  <a:cubicBezTo>
                    <a:pt x="3632" y="1065"/>
                    <a:pt x="3629" y="1059"/>
                    <a:pt x="3630" y="1054"/>
                  </a:cubicBezTo>
                  <a:cubicBezTo>
                    <a:pt x="3632" y="1044"/>
                    <a:pt x="3645" y="1038"/>
                    <a:pt x="3672" y="1032"/>
                  </a:cubicBezTo>
                  <a:cubicBezTo>
                    <a:pt x="3677" y="1029"/>
                    <a:pt x="3677" y="999"/>
                    <a:pt x="3677" y="983"/>
                  </a:cubicBezTo>
                  <a:cubicBezTo>
                    <a:pt x="3676" y="962"/>
                    <a:pt x="3676" y="945"/>
                    <a:pt x="3680" y="936"/>
                  </a:cubicBezTo>
                  <a:cubicBezTo>
                    <a:pt x="3685" y="924"/>
                    <a:pt x="3697" y="918"/>
                    <a:pt x="3706" y="918"/>
                  </a:cubicBezTo>
                  <a:cubicBezTo>
                    <a:pt x="3711" y="918"/>
                    <a:pt x="3716" y="921"/>
                    <a:pt x="3718" y="925"/>
                  </a:cubicBezTo>
                  <a:cubicBezTo>
                    <a:pt x="3720" y="928"/>
                    <a:pt x="3721" y="933"/>
                    <a:pt x="3716" y="941"/>
                  </a:cubicBezTo>
                  <a:cubicBezTo>
                    <a:pt x="3702" y="963"/>
                    <a:pt x="3690" y="988"/>
                    <a:pt x="3709" y="1009"/>
                  </a:cubicBezTo>
                  <a:cubicBezTo>
                    <a:pt x="3732" y="1036"/>
                    <a:pt x="3739" y="1065"/>
                    <a:pt x="3730" y="1105"/>
                  </a:cubicBezTo>
                  <a:cubicBezTo>
                    <a:pt x="3729" y="1112"/>
                    <a:pt x="3728" y="1117"/>
                    <a:pt x="3728" y="1120"/>
                  </a:cubicBezTo>
                  <a:cubicBezTo>
                    <a:pt x="3732" y="1115"/>
                    <a:pt x="3741" y="1104"/>
                    <a:pt x="3753" y="1079"/>
                  </a:cubicBezTo>
                  <a:cubicBezTo>
                    <a:pt x="3773" y="1039"/>
                    <a:pt x="3778" y="1005"/>
                    <a:pt x="3772" y="992"/>
                  </a:cubicBezTo>
                  <a:cubicBezTo>
                    <a:pt x="3771" y="989"/>
                    <a:pt x="3769" y="988"/>
                    <a:pt x="3768" y="988"/>
                  </a:cubicBezTo>
                  <a:cubicBezTo>
                    <a:pt x="3755" y="984"/>
                    <a:pt x="3751" y="964"/>
                    <a:pt x="3753" y="952"/>
                  </a:cubicBezTo>
                  <a:cubicBezTo>
                    <a:pt x="3755" y="939"/>
                    <a:pt x="3762" y="938"/>
                    <a:pt x="3765" y="938"/>
                  </a:cubicBezTo>
                  <a:cubicBezTo>
                    <a:pt x="3769" y="938"/>
                    <a:pt x="3774" y="941"/>
                    <a:pt x="3778" y="946"/>
                  </a:cubicBezTo>
                  <a:cubicBezTo>
                    <a:pt x="3786" y="957"/>
                    <a:pt x="3792" y="963"/>
                    <a:pt x="3797" y="963"/>
                  </a:cubicBezTo>
                  <a:cubicBezTo>
                    <a:pt x="3802" y="963"/>
                    <a:pt x="3810" y="957"/>
                    <a:pt x="3823" y="943"/>
                  </a:cubicBezTo>
                  <a:cubicBezTo>
                    <a:pt x="3849" y="915"/>
                    <a:pt x="3870" y="878"/>
                    <a:pt x="3868" y="862"/>
                  </a:cubicBezTo>
                  <a:cubicBezTo>
                    <a:pt x="3867" y="859"/>
                    <a:pt x="3866" y="858"/>
                    <a:pt x="3865" y="857"/>
                  </a:cubicBezTo>
                  <a:cubicBezTo>
                    <a:pt x="3855" y="851"/>
                    <a:pt x="3856" y="844"/>
                    <a:pt x="3857" y="841"/>
                  </a:cubicBezTo>
                  <a:cubicBezTo>
                    <a:pt x="3860" y="828"/>
                    <a:pt x="3884" y="824"/>
                    <a:pt x="3904" y="824"/>
                  </a:cubicBezTo>
                  <a:cubicBezTo>
                    <a:pt x="3906" y="824"/>
                    <a:pt x="3909" y="824"/>
                    <a:pt x="3911" y="824"/>
                  </a:cubicBezTo>
                  <a:cubicBezTo>
                    <a:pt x="3912" y="824"/>
                    <a:pt x="3913" y="824"/>
                    <a:pt x="3914" y="824"/>
                  </a:cubicBezTo>
                  <a:cubicBezTo>
                    <a:pt x="3950" y="824"/>
                    <a:pt x="4011" y="804"/>
                    <a:pt x="4017" y="797"/>
                  </a:cubicBezTo>
                  <a:cubicBezTo>
                    <a:pt x="4018" y="795"/>
                    <a:pt x="4018" y="795"/>
                    <a:pt x="4018" y="795"/>
                  </a:cubicBezTo>
                  <a:cubicBezTo>
                    <a:pt x="4017" y="794"/>
                    <a:pt x="4015" y="793"/>
                    <a:pt x="4009" y="793"/>
                  </a:cubicBezTo>
                  <a:cubicBezTo>
                    <a:pt x="3996" y="793"/>
                    <a:pt x="3978" y="797"/>
                    <a:pt x="3960" y="800"/>
                  </a:cubicBezTo>
                  <a:cubicBezTo>
                    <a:pt x="3936" y="805"/>
                    <a:pt x="3915" y="808"/>
                    <a:pt x="3906" y="805"/>
                  </a:cubicBezTo>
                  <a:cubicBezTo>
                    <a:pt x="3902" y="803"/>
                    <a:pt x="3900" y="800"/>
                    <a:pt x="3900" y="796"/>
                  </a:cubicBezTo>
                  <a:cubicBezTo>
                    <a:pt x="3900" y="769"/>
                    <a:pt x="3999" y="752"/>
                    <a:pt x="4029" y="751"/>
                  </a:cubicBezTo>
                  <a:cubicBezTo>
                    <a:pt x="4045" y="750"/>
                    <a:pt x="4049" y="740"/>
                    <a:pt x="4051" y="727"/>
                  </a:cubicBezTo>
                  <a:cubicBezTo>
                    <a:pt x="4052" y="720"/>
                    <a:pt x="4053" y="714"/>
                    <a:pt x="4060" y="714"/>
                  </a:cubicBezTo>
                  <a:cubicBezTo>
                    <a:pt x="4064" y="714"/>
                    <a:pt x="4067" y="717"/>
                    <a:pt x="4071" y="721"/>
                  </a:cubicBezTo>
                  <a:cubicBezTo>
                    <a:pt x="4084" y="738"/>
                    <a:pt x="4105" y="739"/>
                    <a:pt x="4127" y="725"/>
                  </a:cubicBezTo>
                  <a:cubicBezTo>
                    <a:pt x="4135" y="720"/>
                    <a:pt x="4135" y="713"/>
                    <a:pt x="4135" y="707"/>
                  </a:cubicBezTo>
                  <a:cubicBezTo>
                    <a:pt x="4133" y="695"/>
                    <a:pt x="4123" y="680"/>
                    <a:pt x="4109" y="677"/>
                  </a:cubicBezTo>
                  <a:cubicBezTo>
                    <a:pt x="4106" y="676"/>
                    <a:pt x="4098" y="674"/>
                    <a:pt x="4097" y="667"/>
                  </a:cubicBezTo>
                  <a:cubicBezTo>
                    <a:pt x="4095" y="660"/>
                    <a:pt x="4100" y="655"/>
                    <a:pt x="4106" y="649"/>
                  </a:cubicBezTo>
                  <a:cubicBezTo>
                    <a:pt x="4111" y="644"/>
                    <a:pt x="4117" y="638"/>
                    <a:pt x="4115" y="635"/>
                  </a:cubicBezTo>
                  <a:cubicBezTo>
                    <a:pt x="4110" y="625"/>
                    <a:pt x="4115" y="605"/>
                    <a:pt x="4122" y="590"/>
                  </a:cubicBezTo>
                  <a:cubicBezTo>
                    <a:pt x="4126" y="580"/>
                    <a:pt x="4143" y="549"/>
                    <a:pt x="4168" y="543"/>
                  </a:cubicBezTo>
                  <a:cubicBezTo>
                    <a:pt x="4182" y="540"/>
                    <a:pt x="4185" y="535"/>
                    <a:pt x="4188" y="530"/>
                  </a:cubicBezTo>
                  <a:cubicBezTo>
                    <a:pt x="4192" y="523"/>
                    <a:pt x="4197" y="516"/>
                    <a:pt x="4213" y="516"/>
                  </a:cubicBezTo>
                  <a:cubicBezTo>
                    <a:pt x="4227" y="516"/>
                    <a:pt x="4233" y="507"/>
                    <a:pt x="4244" y="490"/>
                  </a:cubicBezTo>
                  <a:cubicBezTo>
                    <a:pt x="4250" y="481"/>
                    <a:pt x="4256" y="471"/>
                    <a:pt x="4265" y="462"/>
                  </a:cubicBezTo>
                  <a:cubicBezTo>
                    <a:pt x="4270" y="457"/>
                    <a:pt x="4276" y="454"/>
                    <a:pt x="4282" y="454"/>
                  </a:cubicBezTo>
                  <a:cubicBezTo>
                    <a:pt x="4291" y="454"/>
                    <a:pt x="4300" y="459"/>
                    <a:pt x="4310" y="464"/>
                  </a:cubicBezTo>
                  <a:cubicBezTo>
                    <a:pt x="4319" y="469"/>
                    <a:pt x="4329" y="474"/>
                    <a:pt x="4339" y="474"/>
                  </a:cubicBezTo>
                  <a:lnTo>
                    <a:pt x="4339" y="474"/>
                  </a:lnTo>
                  <a:cubicBezTo>
                    <a:pt x="4347" y="474"/>
                    <a:pt x="4354" y="471"/>
                    <a:pt x="4360" y="465"/>
                  </a:cubicBezTo>
                  <a:cubicBezTo>
                    <a:pt x="4374" y="452"/>
                    <a:pt x="4393" y="438"/>
                    <a:pt x="4413" y="425"/>
                  </a:cubicBezTo>
                  <a:cubicBezTo>
                    <a:pt x="4343" y="330"/>
                    <a:pt x="4348" y="262"/>
                    <a:pt x="4350" y="229"/>
                  </a:cubicBezTo>
                  <a:cubicBezTo>
                    <a:pt x="4351" y="223"/>
                    <a:pt x="4351" y="218"/>
                    <a:pt x="4351" y="215"/>
                  </a:cubicBezTo>
                  <a:cubicBezTo>
                    <a:pt x="4350" y="209"/>
                    <a:pt x="4333" y="208"/>
                    <a:pt x="4317" y="207"/>
                  </a:cubicBezTo>
                  <a:cubicBezTo>
                    <a:pt x="4295" y="205"/>
                    <a:pt x="4269" y="203"/>
                    <a:pt x="4252" y="190"/>
                  </a:cubicBezTo>
                  <a:cubicBezTo>
                    <a:pt x="4250" y="188"/>
                    <a:pt x="4248" y="188"/>
                    <a:pt x="4245" y="188"/>
                  </a:cubicBezTo>
                  <a:cubicBezTo>
                    <a:pt x="4219" y="188"/>
                    <a:pt x="4175" y="278"/>
                    <a:pt x="4164" y="322"/>
                  </a:cubicBezTo>
                  <a:cubicBezTo>
                    <a:pt x="4152" y="371"/>
                    <a:pt x="4070" y="423"/>
                    <a:pt x="4067" y="425"/>
                  </a:cubicBezTo>
                  <a:lnTo>
                    <a:pt x="4065" y="426"/>
                  </a:lnTo>
                  <a:lnTo>
                    <a:pt x="4064" y="426"/>
                  </a:lnTo>
                  <a:cubicBezTo>
                    <a:pt x="4061" y="426"/>
                    <a:pt x="3822" y="428"/>
                    <a:pt x="3802" y="428"/>
                  </a:cubicBezTo>
                  <a:cubicBezTo>
                    <a:pt x="3795" y="428"/>
                    <a:pt x="3767" y="447"/>
                    <a:pt x="3707" y="500"/>
                  </a:cubicBezTo>
                  <a:cubicBezTo>
                    <a:pt x="3707" y="500"/>
                    <a:pt x="3707" y="500"/>
                    <a:pt x="3708" y="500"/>
                  </a:cubicBezTo>
                  <a:cubicBezTo>
                    <a:pt x="3714" y="512"/>
                    <a:pt x="3714" y="523"/>
                    <a:pt x="3708" y="533"/>
                  </a:cubicBezTo>
                  <a:cubicBezTo>
                    <a:pt x="3691" y="564"/>
                    <a:pt x="3618" y="581"/>
                    <a:pt x="3554" y="584"/>
                  </a:cubicBezTo>
                  <a:cubicBezTo>
                    <a:pt x="3532" y="584"/>
                    <a:pt x="3515" y="586"/>
                    <a:pt x="3500" y="589"/>
                  </a:cubicBezTo>
                  <a:cubicBezTo>
                    <a:pt x="3503" y="599"/>
                    <a:pt x="3504" y="608"/>
                    <a:pt x="3503" y="614"/>
                  </a:cubicBezTo>
                  <a:cubicBezTo>
                    <a:pt x="3502" y="621"/>
                    <a:pt x="3495" y="628"/>
                    <a:pt x="3479" y="637"/>
                  </a:cubicBezTo>
                  <a:cubicBezTo>
                    <a:pt x="3465" y="660"/>
                    <a:pt x="3403" y="693"/>
                    <a:pt x="3328" y="732"/>
                  </a:cubicBezTo>
                  <a:cubicBezTo>
                    <a:pt x="3319" y="737"/>
                    <a:pt x="3310" y="741"/>
                    <a:pt x="3302" y="745"/>
                  </a:cubicBezTo>
                  <a:cubicBezTo>
                    <a:pt x="3280" y="757"/>
                    <a:pt x="3253" y="764"/>
                    <a:pt x="3227" y="764"/>
                  </a:cubicBezTo>
                  <a:cubicBezTo>
                    <a:pt x="3204" y="764"/>
                    <a:pt x="3183" y="759"/>
                    <a:pt x="3168" y="749"/>
                  </a:cubicBezTo>
                  <a:cubicBezTo>
                    <a:pt x="3151" y="739"/>
                    <a:pt x="3141" y="724"/>
                    <a:pt x="3141" y="706"/>
                  </a:cubicBezTo>
                  <a:cubicBezTo>
                    <a:pt x="3141" y="675"/>
                    <a:pt x="3158" y="664"/>
                    <a:pt x="3174" y="664"/>
                  </a:cubicBezTo>
                  <a:cubicBezTo>
                    <a:pt x="3189" y="664"/>
                    <a:pt x="3205" y="674"/>
                    <a:pt x="3210" y="687"/>
                  </a:cubicBezTo>
                  <a:cubicBezTo>
                    <a:pt x="3214" y="688"/>
                    <a:pt x="3221" y="683"/>
                    <a:pt x="3227" y="680"/>
                  </a:cubicBezTo>
                  <a:cubicBezTo>
                    <a:pt x="3217" y="666"/>
                    <a:pt x="3213" y="647"/>
                    <a:pt x="3217" y="624"/>
                  </a:cubicBezTo>
                  <a:cubicBezTo>
                    <a:pt x="3209" y="617"/>
                    <a:pt x="3210" y="602"/>
                    <a:pt x="3210" y="585"/>
                  </a:cubicBezTo>
                  <a:cubicBezTo>
                    <a:pt x="3211" y="562"/>
                    <a:pt x="3212" y="536"/>
                    <a:pt x="3193" y="529"/>
                  </a:cubicBezTo>
                  <a:cubicBezTo>
                    <a:pt x="3176" y="524"/>
                    <a:pt x="3155" y="537"/>
                    <a:pt x="3139" y="547"/>
                  </a:cubicBezTo>
                  <a:cubicBezTo>
                    <a:pt x="3130" y="553"/>
                    <a:pt x="3123" y="558"/>
                    <a:pt x="3117" y="558"/>
                  </a:cubicBezTo>
                  <a:cubicBezTo>
                    <a:pt x="3114" y="558"/>
                    <a:pt x="3112" y="556"/>
                    <a:pt x="3110" y="554"/>
                  </a:cubicBezTo>
                  <a:cubicBezTo>
                    <a:pt x="3107" y="551"/>
                    <a:pt x="3106" y="545"/>
                    <a:pt x="3108" y="536"/>
                  </a:cubicBezTo>
                  <a:cubicBezTo>
                    <a:pt x="3110" y="520"/>
                    <a:pt x="3119" y="505"/>
                    <a:pt x="3128" y="490"/>
                  </a:cubicBezTo>
                  <a:cubicBezTo>
                    <a:pt x="3145" y="462"/>
                    <a:pt x="3161" y="436"/>
                    <a:pt x="3139" y="402"/>
                  </a:cubicBezTo>
                  <a:cubicBezTo>
                    <a:pt x="3122" y="375"/>
                    <a:pt x="3096" y="359"/>
                    <a:pt x="3071" y="359"/>
                  </a:cubicBezTo>
                  <a:cubicBezTo>
                    <a:pt x="3051" y="359"/>
                    <a:pt x="3036" y="369"/>
                    <a:pt x="3031" y="387"/>
                  </a:cubicBezTo>
                  <a:cubicBezTo>
                    <a:pt x="3023" y="413"/>
                    <a:pt x="3003" y="419"/>
                    <a:pt x="2986" y="424"/>
                  </a:cubicBezTo>
                  <a:cubicBezTo>
                    <a:pt x="2972" y="428"/>
                    <a:pt x="2959" y="432"/>
                    <a:pt x="2953" y="445"/>
                  </a:cubicBezTo>
                  <a:cubicBezTo>
                    <a:pt x="2936" y="478"/>
                    <a:pt x="2920" y="552"/>
                    <a:pt x="2933" y="603"/>
                  </a:cubicBezTo>
                  <a:cubicBezTo>
                    <a:pt x="2948" y="665"/>
                    <a:pt x="2924" y="693"/>
                    <a:pt x="2876" y="722"/>
                  </a:cubicBezTo>
                  <a:cubicBezTo>
                    <a:pt x="2856" y="734"/>
                    <a:pt x="2837" y="731"/>
                    <a:pt x="2824" y="715"/>
                  </a:cubicBezTo>
                  <a:cubicBezTo>
                    <a:pt x="2803" y="689"/>
                    <a:pt x="2797" y="632"/>
                    <a:pt x="2810" y="570"/>
                  </a:cubicBezTo>
                  <a:cubicBezTo>
                    <a:pt x="2814" y="547"/>
                    <a:pt x="2821" y="525"/>
                    <a:pt x="2828" y="506"/>
                  </a:cubicBezTo>
                  <a:cubicBezTo>
                    <a:pt x="2836" y="480"/>
                    <a:pt x="2844" y="454"/>
                    <a:pt x="2839" y="447"/>
                  </a:cubicBezTo>
                  <a:cubicBezTo>
                    <a:pt x="2838" y="447"/>
                    <a:pt x="2837" y="445"/>
                    <a:pt x="2832" y="445"/>
                  </a:cubicBezTo>
                  <a:cubicBezTo>
                    <a:pt x="2821" y="445"/>
                    <a:pt x="2819" y="437"/>
                    <a:pt x="2818" y="435"/>
                  </a:cubicBezTo>
                  <a:cubicBezTo>
                    <a:pt x="2816" y="412"/>
                    <a:pt x="2884" y="350"/>
                    <a:pt x="2946" y="335"/>
                  </a:cubicBezTo>
                  <a:cubicBezTo>
                    <a:pt x="2976" y="328"/>
                    <a:pt x="3009" y="325"/>
                    <a:pt x="3038" y="322"/>
                  </a:cubicBezTo>
                  <a:cubicBezTo>
                    <a:pt x="3061" y="320"/>
                    <a:pt x="3101" y="317"/>
                    <a:pt x="3101" y="310"/>
                  </a:cubicBezTo>
                  <a:cubicBezTo>
                    <a:pt x="3101" y="307"/>
                    <a:pt x="3102" y="304"/>
                    <a:pt x="3105" y="301"/>
                  </a:cubicBezTo>
                  <a:cubicBezTo>
                    <a:pt x="3094" y="293"/>
                    <a:pt x="3083" y="286"/>
                    <a:pt x="3074" y="280"/>
                  </a:cubicBezTo>
                  <a:cubicBezTo>
                    <a:pt x="3072" y="283"/>
                    <a:pt x="3069" y="286"/>
                    <a:pt x="3066" y="288"/>
                  </a:cubicBezTo>
                  <a:cubicBezTo>
                    <a:pt x="3061" y="292"/>
                    <a:pt x="3056" y="294"/>
                    <a:pt x="3051" y="294"/>
                  </a:cubicBezTo>
                  <a:cubicBezTo>
                    <a:pt x="3043" y="294"/>
                    <a:pt x="3037" y="287"/>
                    <a:pt x="3032" y="280"/>
                  </a:cubicBezTo>
                  <a:cubicBezTo>
                    <a:pt x="3024" y="270"/>
                    <a:pt x="3015" y="259"/>
                    <a:pt x="2992" y="259"/>
                  </a:cubicBezTo>
                  <a:cubicBezTo>
                    <a:pt x="2971" y="259"/>
                    <a:pt x="2950" y="267"/>
                    <a:pt x="2930" y="275"/>
                  </a:cubicBezTo>
                  <a:cubicBezTo>
                    <a:pt x="2909" y="283"/>
                    <a:pt x="2890" y="291"/>
                    <a:pt x="2872" y="291"/>
                  </a:cubicBezTo>
                  <a:cubicBezTo>
                    <a:pt x="2863" y="291"/>
                    <a:pt x="2854" y="288"/>
                    <a:pt x="2847" y="285"/>
                  </a:cubicBezTo>
                  <a:cubicBezTo>
                    <a:pt x="2826" y="274"/>
                    <a:pt x="2819" y="262"/>
                    <a:pt x="2815" y="253"/>
                  </a:cubicBezTo>
                  <a:cubicBezTo>
                    <a:pt x="2810" y="243"/>
                    <a:pt x="2808" y="238"/>
                    <a:pt x="2792" y="238"/>
                  </a:cubicBezTo>
                  <a:cubicBezTo>
                    <a:pt x="2785" y="238"/>
                    <a:pt x="2780" y="236"/>
                    <a:pt x="2777" y="232"/>
                  </a:cubicBezTo>
                  <a:cubicBezTo>
                    <a:pt x="2771" y="224"/>
                    <a:pt x="2775" y="211"/>
                    <a:pt x="2778" y="201"/>
                  </a:cubicBezTo>
                  <a:cubicBezTo>
                    <a:pt x="2779" y="198"/>
                    <a:pt x="2781" y="193"/>
                    <a:pt x="2781" y="191"/>
                  </a:cubicBezTo>
                  <a:cubicBezTo>
                    <a:pt x="2779" y="191"/>
                    <a:pt x="2775" y="193"/>
                    <a:pt x="2768" y="197"/>
                  </a:cubicBezTo>
                  <a:cubicBezTo>
                    <a:pt x="2755" y="204"/>
                    <a:pt x="2740" y="214"/>
                    <a:pt x="2724" y="225"/>
                  </a:cubicBezTo>
                  <a:cubicBezTo>
                    <a:pt x="2686" y="251"/>
                    <a:pt x="2647" y="278"/>
                    <a:pt x="2616" y="278"/>
                  </a:cubicBezTo>
                  <a:cubicBezTo>
                    <a:pt x="2605" y="278"/>
                    <a:pt x="2596" y="274"/>
                    <a:pt x="2588" y="267"/>
                  </a:cubicBezTo>
                  <a:cubicBezTo>
                    <a:pt x="2579" y="259"/>
                    <a:pt x="2570" y="255"/>
                    <a:pt x="2559" y="255"/>
                  </a:cubicBezTo>
                  <a:cubicBezTo>
                    <a:pt x="2552" y="255"/>
                    <a:pt x="2544" y="257"/>
                    <a:pt x="2538" y="258"/>
                  </a:cubicBezTo>
                  <a:cubicBezTo>
                    <a:pt x="2531" y="260"/>
                    <a:pt x="2524" y="261"/>
                    <a:pt x="2517" y="261"/>
                  </a:cubicBezTo>
                  <a:cubicBezTo>
                    <a:pt x="2506" y="261"/>
                    <a:pt x="2497" y="258"/>
                    <a:pt x="2490" y="250"/>
                  </a:cubicBezTo>
                  <a:cubicBezTo>
                    <a:pt x="2484" y="244"/>
                    <a:pt x="2483" y="236"/>
                    <a:pt x="2486" y="227"/>
                  </a:cubicBezTo>
                  <a:cubicBezTo>
                    <a:pt x="2501" y="191"/>
                    <a:pt x="2598" y="139"/>
                    <a:pt x="2647" y="142"/>
                  </a:cubicBezTo>
                  <a:lnTo>
                    <a:pt x="2649" y="142"/>
                  </a:lnTo>
                  <a:cubicBezTo>
                    <a:pt x="2657" y="142"/>
                    <a:pt x="2665" y="139"/>
                    <a:pt x="2673" y="134"/>
                  </a:cubicBezTo>
                  <a:cubicBezTo>
                    <a:pt x="2651" y="126"/>
                    <a:pt x="2620" y="116"/>
                    <a:pt x="2599" y="116"/>
                  </a:cubicBezTo>
                  <a:cubicBezTo>
                    <a:pt x="2590" y="116"/>
                    <a:pt x="2584" y="117"/>
                    <a:pt x="2581" y="121"/>
                  </a:cubicBezTo>
                  <a:cubicBezTo>
                    <a:pt x="2573" y="131"/>
                    <a:pt x="2563" y="136"/>
                    <a:pt x="2552" y="136"/>
                  </a:cubicBezTo>
                  <a:cubicBezTo>
                    <a:pt x="2533" y="136"/>
                    <a:pt x="2516" y="122"/>
                    <a:pt x="2506" y="110"/>
                  </a:cubicBezTo>
                  <a:cubicBezTo>
                    <a:pt x="2501" y="103"/>
                    <a:pt x="2495" y="103"/>
                    <a:pt x="2487" y="104"/>
                  </a:cubicBezTo>
                  <a:cubicBezTo>
                    <a:pt x="2475" y="104"/>
                    <a:pt x="2460" y="105"/>
                    <a:pt x="2443" y="85"/>
                  </a:cubicBezTo>
                  <a:cubicBezTo>
                    <a:pt x="2435" y="75"/>
                    <a:pt x="2426" y="71"/>
                    <a:pt x="2417" y="71"/>
                  </a:cubicBezTo>
                  <a:cubicBezTo>
                    <a:pt x="2407" y="71"/>
                    <a:pt x="2397" y="76"/>
                    <a:pt x="2389" y="80"/>
                  </a:cubicBezTo>
                  <a:cubicBezTo>
                    <a:pt x="2386" y="82"/>
                    <a:pt x="2383" y="83"/>
                    <a:pt x="2380" y="84"/>
                  </a:cubicBezTo>
                  <a:cubicBezTo>
                    <a:pt x="2368" y="90"/>
                    <a:pt x="2353" y="83"/>
                    <a:pt x="2336" y="74"/>
                  </a:cubicBezTo>
                  <a:cubicBezTo>
                    <a:pt x="2329" y="70"/>
                    <a:pt x="2320" y="66"/>
                    <a:pt x="2310" y="62"/>
                  </a:cubicBezTo>
                  <a:cubicBezTo>
                    <a:pt x="2291" y="55"/>
                    <a:pt x="2290" y="40"/>
                    <a:pt x="2289" y="29"/>
                  </a:cubicBezTo>
                  <a:cubicBezTo>
                    <a:pt x="2288" y="18"/>
                    <a:pt x="2287" y="10"/>
                    <a:pt x="2277" y="3"/>
                  </a:cubicBezTo>
                  <a:cubicBezTo>
                    <a:pt x="2275" y="1"/>
                    <a:pt x="2273" y="0"/>
                    <a:pt x="2271" y="0"/>
                  </a:cubicBezTo>
                  <a:cubicBezTo>
                    <a:pt x="2265" y="0"/>
                    <a:pt x="2261" y="19"/>
                    <a:pt x="2260" y="32"/>
                  </a:cubicBezTo>
                  <a:lnTo>
                    <a:pt x="2260" y="38"/>
                  </a:lnTo>
                  <a:lnTo>
                    <a:pt x="2255" y="38"/>
                  </a:lnTo>
                  <a:lnTo>
                    <a:pt x="163" y="49"/>
                  </a:lnTo>
                  <a:cubicBezTo>
                    <a:pt x="180" y="68"/>
                    <a:pt x="178" y="84"/>
                    <a:pt x="177" y="100"/>
                  </a:cubicBezTo>
                  <a:cubicBezTo>
                    <a:pt x="176" y="109"/>
                    <a:pt x="175" y="120"/>
                    <a:pt x="178" y="131"/>
                  </a:cubicBezTo>
                  <a:cubicBezTo>
                    <a:pt x="184" y="154"/>
                    <a:pt x="183" y="188"/>
                    <a:pt x="169" y="205"/>
                  </a:cubicBezTo>
                  <a:cubicBezTo>
                    <a:pt x="164" y="213"/>
                    <a:pt x="157" y="216"/>
                    <a:pt x="148" y="216"/>
                  </a:cubicBezTo>
                  <a:cubicBezTo>
                    <a:pt x="132" y="216"/>
                    <a:pt x="123" y="207"/>
                    <a:pt x="121" y="197"/>
                  </a:cubicBezTo>
                  <a:cubicBezTo>
                    <a:pt x="118" y="185"/>
                    <a:pt x="124" y="173"/>
                    <a:pt x="135" y="166"/>
                  </a:cubicBezTo>
                  <a:cubicBezTo>
                    <a:pt x="142" y="163"/>
                    <a:pt x="143" y="153"/>
                    <a:pt x="141" y="145"/>
                  </a:cubicBezTo>
                  <a:cubicBezTo>
                    <a:pt x="139" y="138"/>
                    <a:pt x="134" y="130"/>
                    <a:pt x="128" y="130"/>
                  </a:cubicBezTo>
                  <a:cubicBezTo>
                    <a:pt x="123" y="130"/>
                    <a:pt x="119" y="128"/>
                    <a:pt x="115" y="125"/>
                  </a:cubicBezTo>
                  <a:cubicBezTo>
                    <a:pt x="111" y="120"/>
                    <a:pt x="108" y="113"/>
                    <a:pt x="107" y="104"/>
                  </a:cubicBezTo>
                  <a:cubicBezTo>
                    <a:pt x="95" y="107"/>
                    <a:pt x="81" y="108"/>
                    <a:pt x="66" y="108"/>
                  </a:cubicBezTo>
                  <a:cubicBezTo>
                    <a:pt x="46" y="108"/>
                    <a:pt x="25" y="106"/>
                    <a:pt x="0" y="103"/>
                  </a:cubicBezTo>
                  <a:cubicBezTo>
                    <a:pt x="2" y="123"/>
                    <a:pt x="12" y="166"/>
                    <a:pt x="38" y="200"/>
                  </a:cubicBezTo>
                  <a:cubicBezTo>
                    <a:pt x="52" y="219"/>
                    <a:pt x="54" y="234"/>
                    <a:pt x="56" y="246"/>
                  </a:cubicBezTo>
                  <a:cubicBezTo>
                    <a:pt x="58" y="258"/>
                    <a:pt x="59" y="264"/>
                    <a:pt x="70" y="270"/>
                  </a:cubicBezTo>
                  <a:cubicBezTo>
                    <a:pt x="85" y="278"/>
                    <a:pt x="93" y="288"/>
                    <a:pt x="91" y="296"/>
                  </a:cubicBezTo>
                  <a:cubicBezTo>
                    <a:pt x="90" y="299"/>
                    <a:pt x="87" y="307"/>
                    <a:pt x="73" y="307"/>
                  </a:cubicBezTo>
                  <a:lnTo>
                    <a:pt x="73" y="307"/>
                  </a:lnTo>
                  <a:cubicBezTo>
                    <a:pt x="71" y="307"/>
                    <a:pt x="69" y="306"/>
                    <a:pt x="66" y="306"/>
                  </a:cubicBezTo>
                  <a:cubicBezTo>
                    <a:pt x="63" y="306"/>
                    <a:pt x="61" y="306"/>
                    <a:pt x="61" y="306"/>
                  </a:cubicBezTo>
                  <a:cubicBezTo>
                    <a:pt x="59" y="307"/>
                    <a:pt x="60" y="316"/>
                    <a:pt x="60" y="322"/>
                  </a:cubicBezTo>
                  <a:cubicBezTo>
                    <a:pt x="60" y="333"/>
                    <a:pt x="61" y="349"/>
                    <a:pt x="58" y="371"/>
                  </a:cubicBezTo>
                  <a:cubicBezTo>
                    <a:pt x="53" y="399"/>
                    <a:pt x="51" y="445"/>
                    <a:pt x="50" y="485"/>
                  </a:cubicBezTo>
                  <a:cubicBezTo>
                    <a:pt x="49" y="517"/>
                    <a:pt x="48" y="544"/>
                    <a:pt x="46" y="558"/>
                  </a:cubicBezTo>
                  <a:cubicBezTo>
                    <a:pt x="44" y="569"/>
                    <a:pt x="39" y="582"/>
                    <a:pt x="34" y="595"/>
                  </a:cubicBezTo>
                  <a:cubicBezTo>
                    <a:pt x="23" y="622"/>
                    <a:pt x="11" y="652"/>
                    <a:pt x="25" y="673"/>
                  </a:cubicBezTo>
                  <a:cubicBezTo>
                    <a:pt x="52" y="714"/>
                    <a:pt x="62" y="762"/>
                    <a:pt x="51" y="801"/>
                  </a:cubicBezTo>
                  <a:cubicBezTo>
                    <a:pt x="39" y="843"/>
                    <a:pt x="41" y="866"/>
                    <a:pt x="59" y="896"/>
                  </a:cubicBezTo>
                  <a:cubicBezTo>
                    <a:pt x="68" y="913"/>
                    <a:pt x="69" y="935"/>
                    <a:pt x="71" y="954"/>
                  </a:cubicBezTo>
                  <a:cubicBezTo>
                    <a:pt x="71" y="972"/>
                    <a:pt x="72" y="989"/>
                    <a:pt x="80" y="994"/>
                  </a:cubicBezTo>
                  <a:cubicBezTo>
                    <a:pt x="99" y="1005"/>
                    <a:pt x="118" y="1027"/>
                    <a:pt x="140" y="1062"/>
                  </a:cubicBezTo>
                  <a:cubicBezTo>
                    <a:pt x="148" y="1075"/>
                    <a:pt x="155" y="1078"/>
                    <a:pt x="161" y="1080"/>
                  </a:cubicBezTo>
                  <a:cubicBezTo>
                    <a:pt x="171" y="1084"/>
                    <a:pt x="178" y="1089"/>
                    <a:pt x="180" y="1107"/>
                  </a:cubicBezTo>
                  <a:lnTo>
                    <a:pt x="180" y="1109"/>
                  </a:lnTo>
                  <a:cubicBezTo>
                    <a:pt x="183" y="1137"/>
                    <a:pt x="183" y="1139"/>
                    <a:pt x="206" y="1149"/>
                  </a:cubicBezTo>
                  <a:cubicBezTo>
                    <a:pt x="231" y="1160"/>
                    <a:pt x="226" y="1184"/>
                    <a:pt x="222" y="1200"/>
                  </a:cubicBezTo>
                  <a:cubicBezTo>
                    <a:pt x="221" y="1205"/>
                    <a:pt x="220" y="1210"/>
                    <a:pt x="220" y="1214"/>
                  </a:cubicBezTo>
                  <a:cubicBezTo>
                    <a:pt x="220" y="1227"/>
                    <a:pt x="255" y="1258"/>
                    <a:pt x="291" y="1290"/>
                  </a:cubicBezTo>
                  <a:lnTo>
                    <a:pt x="298" y="1296"/>
                  </a:lnTo>
                  <a:cubicBezTo>
                    <a:pt x="323" y="1319"/>
                    <a:pt x="324" y="1339"/>
                    <a:pt x="324" y="1353"/>
                  </a:cubicBezTo>
                  <a:cubicBezTo>
                    <a:pt x="324" y="1365"/>
                    <a:pt x="324" y="1365"/>
                    <a:pt x="333" y="1365"/>
                  </a:cubicBezTo>
                  <a:cubicBezTo>
                    <a:pt x="368" y="1365"/>
                    <a:pt x="401" y="1387"/>
                    <a:pt x="431" y="1405"/>
                  </a:cubicBezTo>
                  <a:cubicBezTo>
                    <a:pt x="449" y="1417"/>
                    <a:pt x="460" y="1417"/>
                    <a:pt x="472" y="1417"/>
                  </a:cubicBezTo>
                  <a:cubicBezTo>
                    <a:pt x="479" y="1416"/>
                    <a:pt x="486" y="1417"/>
                    <a:pt x="493" y="1418"/>
                  </a:cubicBezTo>
                  <a:cubicBezTo>
                    <a:pt x="518" y="1424"/>
                    <a:pt x="560" y="1474"/>
                    <a:pt x="569" y="1507"/>
                  </a:cubicBezTo>
                  <a:cubicBezTo>
                    <a:pt x="573" y="1523"/>
                    <a:pt x="578" y="1537"/>
                    <a:pt x="584" y="1550"/>
                  </a:cubicBezTo>
                  <a:lnTo>
                    <a:pt x="757" y="1527"/>
                  </a:lnTo>
                  <a:lnTo>
                    <a:pt x="759" y="152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49" name="Freeform 227">
              <a:extLst>
                <a:ext uri="{FF2B5EF4-FFF2-40B4-BE49-F238E27FC236}">
                  <a16:creationId xmlns:a16="http://schemas.microsoft.com/office/drawing/2014/main" id="{2D4AB84F-B629-403A-845F-CEBDABA2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996" y="3581198"/>
              <a:ext cx="11274" cy="11274"/>
            </a:xfrm>
            <a:custGeom>
              <a:avLst/>
              <a:gdLst>
                <a:gd name="T0" fmla="*/ 13 w 28"/>
                <a:gd name="T1" fmla="*/ 0 h 28"/>
                <a:gd name="T2" fmla="*/ 8 w 28"/>
                <a:gd name="T3" fmla="*/ 0 h 28"/>
                <a:gd name="T4" fmla="*/ 1 w 28"/>
                <a:gd name="T5" fmla="*/ 12 h 28"/>
                <a:gd name="T6" fmla="*/ 9 w 28"/>
                <a:gd name="T7" fmla="*/ 27 h 28"/>
                <a:gd name="T8" fmla="*/ 12 w 28"/>
                <a:gd name="T9" fmla="*/ 27 h 28"/>
                <a:gd name="T10" fmla="*/ 25 w 28"/>
                <a:gd name="T11" fmla="*/ 5 h 28"/>
                <a:gd name="T12" fmla="*/ 13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3" y="0"/>
                  </a:moveTo>
                  <a:cubicBezTo>
                    <a:pt x="12" y="0"/>
                    <a:pt x="10" y="0"/>
                    <a:pt x="8" y="0"/>
                  </a:cubicBezTo>
                  <a:cubicBezTo>
                    <a:pt x="1" y="1"/>
                    <a:pt x="0" y="7"/>
                    <a:pt x="1" y="12"/>
                  </a:cubicBezTo>
                  <a:cubicBezTo>
                    <a:pt x="1" y="21"/>
                    <a:pt x="6" y="27"/>
                    <a:pt x="9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24" y="18"/>
                    <a:pt x="27" y="10"/>
                    <a:pt x="25" y="5"/>
                  </a:cubicBezTo>
                  <a:cubicBezTo>
                    <a:pt x="24" y="2"/>
                    <a:pt x="19" y="0"/>
                    <a:pt x="1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0" name="Freeform 228">
              <a:extLst>
                <a:ext uri="{FF2B5EF4-FFF2-40B4-BE49-F238E27FC236}">
                  <a16:creationId xmlns:a16="http://schemas.microsoft.com/office/drawing/2014/main" id="{D691A676-661E-4258-97D4-3B6A90B68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8339" y="2739408"/>
              <a:ext cx="407750" cy="293123"/>
            </a:xfrm>
            <a:custGeom>
              <a:avLst/>
              <a:gdLst>
                <a:gd name="T0" fmla="*/ 188 w 955"/>
                <a:gd name="T1" fmla="*/ 595 h 686"/>
                <a:gd name="T2" fmla="*/ 277 w 955"/>
                <a:gd name="T3" fmla="*/ 682 h 686"/>
                <a:gd name="T4" fmla="*/ 292 w 955"/>
                <a:gd name="T5" fmla="*/ 659 h 686"/>
                <a:gd name="T6" fmla="*/ 324 w 955"/>
                <a:gd name="T7" fmla="*/ 654 h 686"/>
                <a:gd name="T8" fmla="*/ 357 w 955"/>
                <a:gd name="T9" fmla="*/ 647 h 686"/>
                <a:gd name="T10" fmla="*/ 456 w 955"/>
                <a:gd name="T11" fmla="*/ 626 h 686"/>
                <a:gd name="T12" fmla="*/ 557 w 955"/>
                <a:gd name="T13" fmla="*/ 602 h 686"/>
                <a:gd name="T14" fmla="*/ 644 w 955"/>
                <a:gd name="T15" fmla="*/ 519 h 686"/>
                <a:gd name="T16" fmla="*/ 678 w 955"/>
                <a:gd name="T17" fmla="*/ 470 h 686"/>
                <a:gd name="T18" fmla="*/ 697 w 955"/>
                <a:gd name="T19" fmla="*/ 431 h 686"/>
                <a:gd name="T20" fmla="*/ 746 w 955"/>
                <a:gd name="T21" fmla="*/ 290 h 686"/>
                <a:gd name="T22" fmla="*/ 840 w 955"/>
                <a:gd name="T23" fmla="*/ 221 h 686"/>
                <a:gd name="T24" fmla="*/ 922 w 955"/>
                <a:gd name="T25" fmla="*/ 177 h 686"/>
                <a:gd name="T26" fmla="*/ 930 w 955"/>
                <a:gd name="T27" fmla="*/ 125 h 686"/>
                <a:gd name="T28" fmla="*/ 877 w 955"/>
                <a:gd name="T29" fmla="*/ 122 h 686"/>
                <a:gd name="T30" fmla="*/ 783 w 955"/>
                <a:gd name="T31" fmla="*/ 99 h 686"/>
                <a:gd name="T32" fmla="*/ 757 w 955"/>
                <a:gd name="T33" fmla="*/ 86 h 686"/>
                <a:gd name="T34" fmla="*/ 688 w 955"/>
                <a:gd name="T35" fmla="*/ 97 h 686"/>
                <a:gd name="T36" fmla="*/ 614 w 955"/>
                <a:gd name="T37" fmla="*/ 61 h 686"/>
                <a:gd name="T38" fmla="*/ 573 w 955"/>
                <a:gd name="T39" fmla="*/ 41 h 686"/>
                <a:gd name="T40" fmla="*/ 442 w 955"/>
                <a:gd name="T41" fmla="*/ 26 h 686"/>
                <a:gd name="T42" fmla="*/ 316 w 955"/>
                <a:gd name="T43" fmla="*/ 25 h 686"/>
                <a:gd name="T44" fmla="*/ 190 w 955"/>
                <a:gd name="T45" fmla="*/ 24 h 686"/>
                <a:gd name="T46" fmla="*/ 97 w 955"/>
                <a:gd name="T47" fmla="*/ 0 h 686"/>
                <a:gd name="T48" fmla="*/ 34 w 955"/>
                <a:gd name="T49" fmla="*/ 40 h 686"/>
                <a:gd name="T50" fmla="*/ 21 w 955"/>
                <a:gd name="T51" fmla="*/ 84 h 686"/>
                <a:gd name="T52" fmla="*/ 47 w 955"/>
                <a:gd name="T53" fmla="*/ 151 h 686"/>
                <a:gd name="T54" fmla="*/ 85 w 955"/>
                <a:gd name="T55" fmla="*/ 158 h 686"/>
                <a:gd name="T56" fmla="*/ 115 w 955"/>
                <a:gd name="T57" fmla="*/ 163 h 686"/>
                <a:gd name="T58" fmla="*/ 141 w 955"/>
                <a:gd name="T59" fmla="*/ 168 h 686"/>
                <a:gd name="T60" fmla="*/ 152 w 955"/>
                <a:gd name="T61" fmla="*/ 164 h 686"/>
                <a:gd name="T62" fmla="*/ 208 w 955"/>
                <a:gd name="T63" fmla="*/ 177 h 686"/>
                <a:gd name="T64" fmla="*/ 234 w 955"/>
                <a:gd name="T65" fmla="*/ 194 h 686"/>
                <a:gd name="T66" fmla="*/ 197 w 955"/>
                <a:gd name="T67" fmla="*/ 233 h 686"/>
                <a:gd name="T68" fmla="*/ 183 w 955"/>
                <a:gd name="T69" fmla="*/ 270 h 686"/>
                <a:gd name="T70" fmla="*/ 177 w 955"/>
                <a:gd name="T71" fmla="*/ 356 h 686"/>
                <a:gd name="T72" fmla="*/ 164 w 955"/>
                <a:gd name="T73" fmla="*/ 381 h 686"/>
                <a:gd name="T74" fmla="*/ 142 w 955"/>
                <a:gd name="T75" fmla="*/ 390 h 686"/>
                <a:gd name="T76" fmla="*/ 179 w 955"/>
                <a:gd name="T77" fmla="*/ 442 h 686"/>
                <a:gd name="T78" fmla="*/ 167 w 955"/>
                <a:gd name="T79" fmla="*/ 452 h 686"/>
                <a:gd name="T80" fmla="*/ 152 w 955"/>
                <a:gd name="T81" fmla="*/ 483 h 686"/>
                <a:gd name="T82" fmla="*/ 181 w 955"/>
                <a:gd name="T83" fmla="*/ 520 h 686"/>
                <a:gd name="T84" fmla="*/ 140 w 955"/>
                <a:gd name="T85" fmla="*/ 572 h 686"/>
                <a:gd name="T86" fmla="*/ 162 w 955"/>
                <a:gd name="T87" fmla="*/ 589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5" h="686">
                  <a:moveTo>
                    <a:pt x="162" y="589"/>
                  </a:moveTo>
                  <a:cubicBezTo>
                    <a:pt x="172" y="589"/>
                    <a:pt x="180" y="591"/>
                    <a:pt x="188" y="595"/>
                  </a:cubicBezTo>
                  <a:cubicBezTo>
                    <a:pt x="202" y="601"/>
                    <a:pt x="213" y="619"/>
                    <a:pt x="225" y="637"/>
                  </a:cubicBezTo>
                  <a:cubicBezTo>
                    <a:pt x="240" y="661"/>
                    <a:pt x="256" y="685"/>
                    <a:pt x="277" y="682"/>
                  </a:cubicBezTo>
                  <a:cubicBezTo>
                    <a:pt x="284" y="681"/>
                    <a:pt x="284" y="680"/>
                    <a:pt x="285" y="674"/>
                  </a:cubicBezTo>
                  <a:cubicBezTo>
                    <a:pt x="286" y="670"/>
                    <a:pt x="287" y="664"/>
                    <a:pt x="292" y="659"/>
                  </a:cubicBezTo>
                  <a:cubicBezTo>
                    <a:pt x="298" y="653"/>
                    <a:pt x="305" y="653"/>
                    <a:pt x="310" y="653"/>
                  </a:cubicBezTo>
                  <a:cubicBezTo>
                    <a:pt x="314" y="653"/>
                    <a:pt x="319" y="653"/>
                    <a:pt x="324" y="654"/>
                  </a:cubicBezTo>
                  <a:cubicBezTo>
                    <a:pt x="329" y="654"/>
                    <a:pt x="335" y="655"/>
                    <a:pt x="340" y="655"/>
                  </a:cubicBezTo>
                  <a:cubicBezTo>
                    <a:pt x="345" y="655"/>
                    <a:pt x="350" y="652"/>
                    <a:pt x="357" y="647"/>
                  </a:cubicBezTo>
                  <a:cubicBezTo>
                    <a:pt x="367" y="639"/>
                    <a:pt x="382" y="629"/>
                    <a:pt x="410" y="628"/>
                  </a:cubicBezTo>
                  <a:cubicBezTo>
                    <a:pt x="427" y="628"/>
                    <a:pt x="442" y="627"/>
                    <a:pt x="456" y="626"/>
                  </a:cubicBezTo>
                  <a:cubicBezTo>
                    <a:pt x="475" y="625"/>
                    <a:pt x="491" y="624"/>
                    <a:pt x="507" y="625"/>
                  </a:cubicBezTo>
                  <a:cubicBezTo>
                    <a:pt x="533" y="626"/>
                    <a:pt x="551" y="617"/>
                    <a:pt x="557" y="602"/>
                  </a:cubicBezTo>
                  <a:cubicBezTo>
                    <a:pt x="565" y="579"/>
                    <a:pt x="590" y="562"/>
                    <a:pt x="621" y="557"/>
                  </a:cubicBezTo>
                  <a:cubicBezTo>
                    <a:pt x="640" y="554"/>
                    <a:pt x="642" y="539"/>
                    <a:pt x="644" y="519"/>
                  </a:cubicBezTo>
                  <a:cubicBezTo>
                    <a:pt x="644" y="515"/>
                    <a:pt x="644" y="511"/>
                    <a:pt x="644" y="508"/>
                  </a:cubicBezTo>
                  <a:cubicBezTo>
                    <a:pt x="646" y="496"/>
                    <a:pt x="662" y="483"/>
                    <a:pt x="678" y="470"/>
                  </a:cubicBezTo>
                  <a:cubicBezTo>
                    <a:pt x="687" y="463"/>
                    <a:pt x="700" y="453"/>
                    <a:pt x="701" y="449"/>
                  </a:cubicBezTo>
                  <a:cubicBezTo>
                    <a:pt x="702" y="446"/>
                    <a:pt x="699" y="438"/>
                    <a:pt x="697" y="431"/>
                  </a:cubicBezTo>
                  <a:cubicBezTo>
                    <a:pt x="691" y="408"/>
                    <a:pt x="680" y="370"/>
                    <a:pt x="703" y="335"/>
                  </a:cubicBezTo>
                  <a:cubicBezTo>
                    <a:pt x="718" y="312"/>
                    <a:pt x="734" y="299"/>
                    <a:pt x="746" y="290"/>
                  </a:cubicBezTo>
                  <a:cubicBezTo>
                    <a:pt x="759" y="280"/>
                    <a:pt x="765" y="274"/>
                    <a:pt x="765" y="264"/>
                  </a:cubicBezTo>
                  <a:cubicBezTo>
                    <a:pt x="765" y="234"/>
                    <a:pt x="805" y="225"/>
                    <a:pt x="840" y="221"/>
                  </a:cubicBezTo>
                  <a:cubicBezTo>
                    <a:pt x="862" y="218"/>
                    <a:pt x="875" y="208"/>
                    <a:pt x="888" y="198"/>
                  </a:cubicBezTo>
                  <a:cubicBezTo>
                    <a:pt x="898" y="191"/>
                    <a:pt x="908" y="183"/>
                    <a:pt x="922" y="177"/>
                  </a:cubicBezTo>
                  <a:cubicBezTo>
                    <a:pt x="945" y="168"/>
                    <a:pt x="954" y="151"/>
                    <a:pt x="951" y="125"/>
                  </a:cubicBezTo>
                  <a:cubicBezTo>
                    <a:pt x="944" y="125"/>
                    <a:pt x="937" y="125"/>
                    <a:pt x="930" y="125"/>
                  </a:cubicBezTo>
                  <a:cubicBezTo>
                    <a:pt x="924" y="125"/>
                    <a:pt x="918" y="125"/>
                    <a:pt x="912" y="125"/>
                  </a:cubicBezTo>
                  <a:cubicBezTo>
                    <a:pt x="901" y="125"/>
                    <a:pt x="888" y="125"/>
                    <a:pt x="877" y="122"/>
                  </a:cubicBezTo>
                  <a:cubicBezTo>
                    <a:pt x="870" y="121"/>
                    <a:pt x="860" y="119"/>
                    <a:pt x="850" y="118"/>
                  </a:cubicBezTo>
                  <a:cubicBezTo>
                    <a:pt x="823" y="114"/>
                    <a:pt x="794" y="110"/>
                    <a:pt x="783" y="99"/>
                  </a:cubicBezTo>
                  <a:cubicBezTo>
                    <a:pt x="774" y="90"/>
                    <a:pt x="763" y="84"/>
                    <a:pt x="759" y="84"/>
                  </a:cubicBezTo>
                  <a:cubicBezTo>
                    <a:pt x="758" y="84"/>
                    <a:pt x="757" y="85"/>
                    <a:pt x="757" y="86"/>
                  </a:cubicBezTo>
                  <a:cubicBezTo>
                    <a:pt x="757" y="99"/>
                    <a:pt x="744" y="107"/>
                    <a:pt x="724" y="107"/>
                  </a:cubicBezTo>
                  <a:cubicBezTo>
                    <a:pt x="711" y="107"/>
                    <a:pt x="698" y="103"/>
                    <a:pt x="688" y="97"/>
                  </a:cubicBezTo>
                  <a:cubicBezTo>
                    <a:pt x="677" y="90"/>
                    <a:pt x="663" y="84"/>
                    <a:pt x="649" y="78"/>
                  </a:cubicBezTo>
                  <a:cubicBezTo>
                    <a:pt x="635" y="72"/>
                    <a:pt x="622" y="67"/>
                    <a:pt x="614" y="61"/>
                  </a:cubicBezTo>
                  <a:cubicBezTo>
                    <a:pt x="608" y="58"/>
                    <a:pt x="599" y="53"/>
                    <a:pt x="589" y="49"/>
                  </a:cubicBezTo>
                  <a:cubicBezTo>
                    <a:pt x="584" y="46"/>
                    <a:pt x="578" y="43"/>
                    <a:pt x="573" y="41"/>
                  </a:cubicBezTo>
                  <a:cubicBezTo>
                    <a:pt x="561" y="42"/>
                    <a:pt x="543" y="39"/>
                    <a:pt x="522" y="34"/>
                  </a:cubicBezTo>
                  <a:cubicBezTo>
                    <a:pt x="496" y="29"/>
                    <a:pt x="466" y="23"/>
                    <a:pt x="442" y="26"/>
                  </a:cubicBezTo>
                  <a:cubicBezTo>
                    <a:pt x="434" y="27"/>
                    <a:pt x="422" y="28"/>
                    <a:pt x="405" y="28"/>
                  </a:cubicBezTo>
                  <a:cubicBezTo>
                    <a:pt x="380" y="28"/>
                    <a:pt x="348" y="26"/>
                    <a:pt x="316" y="25"/>
                  </a:cubicBezTo>
                  <a:cubicBezTo>
                    <a:pt x="284" y="24"/>
                    <a:pt x="251" y="23"/>
                    <a:pt x="224" y="23"/>
                  </a:cubicBezTo>
                  <a:cubicBezTo>
                    <a:pt x="210" y="23"/>
                    <a:pt x="199" y="23"/>
                    <a:pt x="190" y="24"/>
                  </a:cubicBezTo>
                  <a:cubicBezTo>
                    <a:pt x="154" y="27"/>
                    <a:pt x="138" y="17"/>
                    <a:pt x="125" y="9"/>
                  </a:cubicBezTo>
                  <a:cubicBezTo>
                    <a:pt x="116" y="4"/>
                    <a:pt x="109" y="0"/>
                    <a:pt x="97" y="0"/>
                  </a:cubicBezTo>
                  <a:cubicBezTo>
                    <a:pt x="86" y="0"/>
                    <a:pt x="83" y="6"/>
                    <a:pt x="77" y="14"/>
                  </a:cubicBezTo>
                  <a:cubicBezTo>
                    <a:pt x="71" y="25"/>
                    <a:pt x="62" y="39"/>
                    <a:pt x="34" y="40"/>
                  </a:cubicBezTo>
                  <a:cubicBezTo>
                    <a:pt x="17" y="40"/>
                    <a:pt x="5" y="45"/>
                    <a:pt x="3" y="53"/>
                  </a:cubicBezTo>
                  <a:cubicBezTo>
                    <a:pt x="0" y="61"/>
                    <a:pt x="7" y="73"/>
                    <a:pt x="21" y="84"/>
                  </a:cubicBezTo>
                  <a:cubicBezTo>
                    <a:pt x="41" y="100"/>
                    <a:pt x="40" y="130"/>
                    <a:pt x="38" y="156"/>
                  </a:cubicBezTo>
                  <a:cubicBezTo>
                    <a:pt x="42" y="155"/>
                    <a:pt x="45" y="153"/>
                    <a:pt x="47" y="151"/>
                  </a:cubicBezTo>
                  <a:cubicBezTo>
                    <a:pt x="54" y="143"/>
                    <a:pt x="62" y="138"/>
                    <a:pt x="69" y="138"/>
                  </a:cubicBezTo>
                  <a:cubicBezTo>
                    <a:pt x="76" y="138"/>
                    <a:pt x="85" y="143"/>
                    <a:pt x="85" y="158"/>
                  </a:cubicBezTo>
                  <a:cubicBezTo>
                    <a:pt x="85" y="159"/>
                    <a:pt x="85" y="164"/>
                    <a:pt x="102" y="164"/>
                  </a:cubicBezTo>
                  <a:cubicBezTo>
                    <a:pt x="106" y="164"/>
                    <a:pt x="111" y="163"/>
                    <a:pt x="115" y="163"/>
                  </a:cubicBezTo>
                  <a:cubicBezTo>
                    <a:pt x="119" y="163"/>
                    <a:pt x="122" y="163"/>
                    <a:pt x="126" y="163"/>
                  </a:cubicBezTo>
                  <a:cubicBezTo>
                    <a:pt x="134" y="163"/>
                    <a:pt x="138" y="166"/>
                    <a:pt x="141" y="168"/>
                  </a:cubicBezTo>
                  <a:cubicBezTo>
                    <a:pt x="142" y="168"/>
                    <a:pt x="143" y="169"/>
                    <a:pt x="143" y="169"/>
                  </a:cubicBezTo>
                  <a:cubicBezTo>
                    <a:pt x="144" y="169"/>
                    <a:pt x="146" y="169"/>
                    <a:pt x="152" y="164"/>
                  </a:cubicBezTo>
                  <a:cubicBezTo>
                    <a:pt x="160" y="158"/>
                    <a:pt x="170" y="155"/>
                    <a:pt x="180" y="155"/>
                  </a:cubicBezTo>
                  <a:cubicBezTo>
                    <a:pt x="197" y="155"/>
                    <a:pt x="208" y="164"/>
                    <a:pt x="208" y="177"/>
                  </a:cubicBezTo>
                  <a:cubicBezTo>
                    <a:pt x="208" y="180"/>
                    <a:pt x="213" y="181"/>
                    <a:pt x="219" y="183"/>
                  </a:cubicBezTo>
                  <a:cubicBezTo>
                    <a:pt x="225" y="185"/>
                    <a:pt x="232" y="188"/>
                    <a:pt x="234" y="194"/>
                  </a:cubicBezTo>
                  <a:cubicBezTo>
                    <a:pt x="235" y="201"/>
                    <a:pt x="230" y="207"/>
                    <a:pt x="226" y="211"/>
                  </a:cubicBezTo>
                  <a:cubicBezTo>
                    <a:pt x="216" y="221"/>
                    <a:pt x="206" y="228"/>
                    <a:pt x="197" y="233"/>
                  </a:cubicBezTo>
                  <a:cubicBezTo>
                    <a:pt x="185" y="240"/>
                    <a:pt x="178" y="245"/>
                    <a:pt x="178" y="251"/>
                  </a:cubicBezTo>
                  <a:cubicBezTo>
                    <a:pt x="178" y="255"/>
                    <a:pt x="181" y="262"/>
                    <a:pt x="183" y="270"/>
                  </a:cubicBezTo>
                  <a:cubicBezTo>
                    <a:pt x="189" y="287"/>
                    <a:pt x="198" y="311"/>
                    <a:pt x="182" y="327"/>
                  </a:cubicBezTo>
                  <a:cubicBezTo>
                    <a:pt x="174" y="335"/>
                    <a:pt x="175" y="346"/>
                    <a:pt x="177" y="356"/>
                  </a:cubicBezTo>
                  <a:cubicBezTo>
                    <a:pt x="178" y="364"/>
                    <a:pt x="179" y="371"/>
                    <a:pt x="174" y="376"/>
                  </a:cubicBezTo>
                  <a:cubicBezTo>
                    <a:pt x="172" y="379"/>
                    <a:pt x="169" y="381"/>
                    <a:pt x="164" y="381"/>
                  </a:cubicBezTo>
                  <a:cubicBezTo>
                    <a:pt x="151" y="381"/>
                    <a:pt x="143" y="384"/>
                    <a:pt x="142" y="387"/>
                  </a:cubicBezTo>
                  <a:cubicBezTo>
                    <a:pt x="141" y="388"/>
                    <a:pt x="141" y="389"/>
                    <a:pt x="142" y="390"/>
                  </a:cubicBezTo>
                  <a:cubicBezTo>
                    <a:pt x="142" y="393"/>
                    <a:pt x="145" y="396"/>
                    <a:pt x="149" y="401"/>
                  </a:cubicBezTo>
                  <a:cubicBezTo>
                    <a:pt x="171" y="423"/>
                    <a:pt x="180" y="434"/>
                    <a:pt x="179" y="442"/>
                  </a:cubicBezTo>
                  <a:cubicBezTo>
                    <a:pt x="179" y="444"/>
                    <a:pt x="179" y="445"/>
                    <a:pt x="179" y="446"/>
                  </a:cubicBezTo>
                  <a:cubicBezTo>
                    <a:pt x="177" y="449"/>
                    <a:pt x="174" y="452"/>
                    <a:pt x="167" y="452"/>
                  </a:cubicBezTo>
                  <a:cubicBezTo>
                    <a:pt x="162" y="452"/>
                    <a:pt x="157" y="457"/>
                    <a:pt x="153" y="466"/>
                  </a:cubicBezTo>
                  <a:cubicBezTo>
                    <a:pt x="150" y="474"/>
                    <a:pt x="150" y="482"/>
                    <a:pt x="152" y="483"/>
                  </a:cubicBezTo>
                  <a:cubicBezTo>
                    <a:pt x="153" y="484"/>
                    <a:pt x="155" y="486"/>
                    <a:pt x="158" y="488"/>
                  </a:cubicBezTo>
                  <a:cubicBezTo>
                    <a:pt x="170" y="498"/>
                    <a:pt x="184" y="509"/>
                    <a:pt x="181" y="520"/>
                  </a:cubicBezTo>
                  <a:cubicBezTo>
                    <a:pt x="179" y="526"/>
                    <a:pt x="174" y="530"/>
                    <a:pt x="165" y="531"/>
                  </a:cubicBezTo>
                  <a:cubicBezTo>
                    <a:pt x="142" y="536"/>
                    <a:pt x="140" y="552"/>
                    <a:pt x="140" y="572"/>
                  </a:cubicBezTo>
                  <a:cubicBezTo>
                    <a:pt x="140" y="574"/>
                    <a:pt x="141" y="580"/>
                    <a:pt x="148" y="591"/>
                  </a:cubicBezTo>
                  <a:cubicBezTo>
                    <a:pt x="153" y="590"/>
                    <a:pt x="158" y="589"/>
                    <a:pt x="162" y="5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1" name="Freeform 229">
              <a:extLst>
                <a:ext uri="{FF2B5EF4-FFF2-40B4-BE49-F238E27FC236}">
                  <a16:creationId xmlns:a16="http://schemas.microsoft.com/office/drawing/2014/main" id="{CC0F1D03-6B25-4C11-BB9A-48EEC66A7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1662" y="2889727"/>
              <a:ext cx="24427" cy="16912"/>
            </a:xfrm>
            <a:custGeom>
              <a:avLst/>
              <a:gdLst>
                <a:gd name="T0" fmla="*/ 0 w 59"/>
                <a:gd name="T1" fmla="*/ 27 h 39"/>
                <a:gd name="T2" fmla="*/ 34 w 59"/>
                <a:gd name="T3" fmla="*/ 38 h 39"/>
                <a:gd name="T4" fmla="*/ 53 w 59"/>
                <a:gd name="T5" fmla="*/ 31 h 39"/>
                <a:gd name="T6" fmla="*/ 57 w 59"/>
                <a:gd name="T7" fmla="*/ 9 h 39"/>
                <a:gd name="T8" fmla="*/ 46 w 59"/>
                <a:gd name="T9" fmla="*/ 0 h 39"/>
                <a:gd name="T10" fmla="*/ 0 w 59"/>
                <a:gd name="T1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39">
                  <a:moveTo>
                    <a:pt x="0" y="27"/>
                  </a:moveTo>
                  <a:cubicBezTo>
                    <a:pt x="11" y="34"/>
                    <a:pt x="23" y="38"/>
                    <a:pt x="34" y="38"/>
                  </a:cubicBezTo>
                  <a:cubicBezTo>
                    <a:pt x="40" y="38"/>
                    <a:pt x="48" y="37"/>
                    <a:pt x="53" y="31"/>
                  </a:cubicBezTo>
                  <a:cubicBezTo>
                    <a:pt x="57" y="26"/>
                    <a:pt x="58" y="19"/>
                    <a:pt x="57" y="9"/>
                  </a:cubicBezTo>
                  <a:cubicBezTo>
                    <a:pt x="56" y="3"/>
                    <a:pt x="53" y="0"/>
                    <a:pt x="46" y="0"/>
                  </a:cubicBezTo>
                  <a:cubicBezTo>
                    <a:pt x="26" y="0"/>
                    <a:pt x="0" y="21"/>
                    <a:pt x="0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2" name="Freeform 230">
              <a:extLst>
                <a:ext uri="{FF2B5EF4-FFF2-40B4-BE49-F238E27FC236}">
                  <a16:creationId xmlns:a16="http://schemas.microsoft.com/office/drawing/2014/main" id="{8240813C-5862-4536-A7D7-5DDE41779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9886" y="2609758"/>
              <a:ext cx="105225" cy="54490"/>
            </a:xfrm>
            <a:custGeom>
              <a:avLst/>
              <a:gdLst>
                <a:gd name="T0" fmla="*/ 0 w 245"/>
                <a:gd name="T1" fmla="*/ 109 h 129"/>
                <a:gd name="T2" fmla="*/ 32 w 245"/>
                <a:gd name="T3" fmla="*/ 104 h 129"/>
                <a:gd name="T4" fmla="*/ 46 w 245"/>
                <a:gd name="T5" fmla="*/ 106 h 129"/>
                <a:gd name="T6" fmla="*/ 61 w 245"/>
                <a:gd name="T7" fmla="*/ 128 h 129"/>
                <a:gd name="T8" fmla="*/ 108 w 245"/>
                <a:gd name="T9" fmla="*/ 118 h 129"/>
                <a:gd name="T10" fmla="*/ 137 w 245"/>
                <a:gd name="T11" fmla="*/ 120 h 129"/>
                <a:gd name="T12" fmla="*/ 151 w 245"/>
                <a:gd name="T13" fmla="*/ 123 h 129"/>
                <a:gd name="T14" fmla="*/ 153 w 245"/>
                <a:gd name="T15" fmla="*/ 123 h 129"/>
                <a:gd name="T16" fmla="*/ 185 w 245"/>
                <a:gd name="T17" fmla="*/ 86 h 129"/>
                <a:gd name="T18" fmla="*/ 188 w 245"/>
                <a:gd name="T19" fmla="*/ 73 h 129"/>
                <a:gd name="T20" fmla="*/ 203 w 245"/>
                <a:gd name="T21" fmla="*/ 49 h 129"/>
                <a:gd name="T22" fmla="*/ 244 w 245"/>
                <a:gd name="T23" fmla="*/ 21 h 129"/>
                <a:gd name="T24" fmla="*/ 231 w 245"/>
                <a:gd name="T25" fmla="*/ 0 h 129"/>
                <a:gd name="T26" fmla="*/ 226 w 245"/>
                <a:gd name="T27" fmla="*/ 2 h 129"/>
                <a:gd name="T28" fmla="*/ 180 w 245"/>
                <a:gd name="T29" fmla="*/ 16 h 129"/>
                <a:gd name="T30" fmla="*/ 137 w 245"/>
                <a:gd name="T31" fmla="*/ 31 h 129"/>
                <a:gd name="T32" fmla="*/ 114 w 245"/>
                <a:gd name="T33" fmla="*/ 40 h 129"/>
                <a:gd name="T34" fmla="*/ 81 w 245"/>
                <a:gd name="T35" fmla="*/ 34 h 129"/>
                <a:gd name="T36" fmla="*/ 29 w 245"/>
                <a:gd name="T37" fmla="*/ 25 h 129"/>
                <a:gd name="T38" fmla="*/ 4 w 245"/>
                <a:gd name="T39" fmla="*/ 23 h 129"/>
                <a:gd name="T40" fmla="*/ 3 w 245"/>
                <a:gd name="T41" fmla="*/ 33 h 129"/>
                <a:gd name="T42" fmla="*/ 2 w 245"/>
                <a:gd name="T43" fmla="*/ 40 h 129"/>
                <a:gd name="T44" fmla="*/ 1 w 245"/>
                <a:gd name="T45" fmla="*/ 63 h 129"/>
                <a:gd name="T46" fmla="*/ 1 w 245"/>
                <a:gd name="T47" fmla="*/ 65 h 129"/>
                <a:gd name="T48" fmla="*/ 0 w 245"/>
                <a:gd name="T49" fmla="*/ 88 h 129"/>
                <a:gd name="T50" fmla="*/ 0 w 245"/>
                <a:gd name="T51" fmla="*/ 96 h 129"/>
                <a:gd name="T52" fmla="*/ 0 w 245"/>
                <a:gd name="T53" fmla="*/ 10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5" h="129">
                  <a:moveTo>
                    <a:pt x="0" y="109"/>
                  </a:moveTo>
                  <a:cubicBezTo>
                    <a:pt x="11" y="106"/>
                    <a:pt x="23" y="104"/>
                    <a:pt x="32" y="104"/>
                  </a:cubicBezTo>
                  <a:cubicBezTo>
                    <a:pt x="37" y="104"/>
                    <a:pt x="42" y="104"/>
                    <a:pt x="46" y="106"/>
                  </a:cubicBezTo>
                  <a:cubicBezTo>
                    <a:pt x="55" y="110"/>
                    <a:pt x="59" y="119"/>
                    <a:pt x="61" y="128"/>
                  </a:cubicBezTo>
                  <a:cubicBezTo>
                    <a:pt x="85" y="124"/>
                    <a:pt x="102" y="121"/>
                    <a:pt x="108" y="118"/>
                  </a:cubicBezTo>
                  <a:cubicBezTo>
                    <a:pt x="116" y="116"/>
                    <a:pt x="127" y="118"/>
                    <a:pt x="137" y="120"/>
                  </a:cubicBezTo>
                  <a:cubicBezTo>
                    <a:pt x="143" y="122"/>
                    <a:pt x="148" y="123"/>
                    <a:pt x="151" y="123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5" y="115"/>
                    <a:pt x="166" y="86"/>
                    <a:pt x="185" y="86"/>
                  </a:cubicBezTo>
                  <a:cubicBezTo>
                    <a:pt x="187" y="85"/>
                    <a:pt x="188" y="77"/>
                    <a:pt x="188" y="73"/>
                  </a:cubicBezTo>
                  <a:cubicBezTo>
                    <a:pt x="190" y="63"/>
                    <a:pt x="192" y="50"/>
                    <a:pt x="203" y="49"/>
                  </a:cubicBezTo>
                  <a:cubicBezTo>
                    <a:pt x="210" y="48"/>
                    <a:pt x="230" y="33"/>
                    <a:pt x="244" y="21"/>
                  </a:cubicBezTo>
                  <a:cubicBezTo>
                    <a:pt x="239" y="12"/>
                    <a:pt x="234" y="3"/>
                    <a:pt x="231" y="0"/>
                  </a:cubicBezTo>
                  <a:cubicBezTo>
                    <a:pt x="230" y="0"/>
                    <a:pt x="228" y="2"/>
                    <a:pt x="226" y="2"/>
                  </a:cubicBezTo>
                  <a:cubicBezTo>
                    <a:pt x="217" y="8"/>
                    <a:pt x="202" y="16"/>
                    <a:pt x="180" y="16"/>
                  </a:cubicBezTo>
                  <a:cubicBezTo>
                    <a:pt x="163" y="16"/>
                    <a:pt x="149" y="24"/>
                    <a:pt x="137" y="31"/>
                  </a:cubicBezTo>
                  <a:cubicBezTo>
                    <a:pt x="128" y="36"/>
                    <a:pt x="121" y="40"/>
                    <a:pt x="114" y="40"/>
                  </a:cubicBezTo>
                  <a:cubicBezTo>
                    <a:pt x="107" y="40"/>
                    <a:pt x="96" y="37"/>
                    <a:pt x="81" y="34"/>
                  </a:cubicBezTo>
                  <a:cubicBezTo>
                    <a:pt x="64" y="30"/>
                    <a:pt x="44" y="26"/>
                    <a:pt x="29" y="25"/>
                  </a:cubicBezTo>
                  <a:cubicBezTo>
                    <a:pt x="21" y="24"/>
                    <a:pt x="12" y="24"/>
                    <a:pt x="4" y="23"/>
                  </a:cubicBezTo>
                  <a:cubicBezTo>
                    <a:pt x="4" y="26"/>
                    <a:pt x="3" y="29"/>
                    <a:pt x="3" y="33"/>
                  </a:cubicBezTo>
                  <a:cubicBezTo>
                    <a:pt x="3" y="35"/>
                    <a:pt x="3" y="38"/>
                    <a:pt x="2" y="40"/>
                  </a:cubicBezTo>
                  <a:cubicBezTo>
                    <a:pt x="2" y="48"/>
                    <a:pt x="1" y="55"/>
                    <a:pt x="1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0" y="72"/>
                    <a:pt x="0" y="80"/>
                    <a:pt x="0" y="88"/>
                  </a:cubicBezTo>
                  <a:cubicBezTo>
                    <a:pt x="0" y="91"/>
                    <a:pt x="0" y="93"/>
                    <a:pt x="0" y="96"/>
                  </a:cubicBezTo>
                  <a:cubicBezTo>
                    <a:pt x="0" y="100"/>
                    <a:pt x="0" y="105"/>
                    <a:pt x="0" y="10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3" name="Freeform 231">
              <a:extLst>
                <a:ext uri="{FF2B5EF4-FFF2-40B4-BE49-F238E27FC236}">
                  <a16:creationId xmlns:a16="http://schemas.microsoft.com/office/drawing/2014/main" id="{8CBD5679-C591-4100-B26C-ECAA1E73F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5370" y="2816449"/>
              <a:ext cx="201058" cy="195416"/>
            </a:xfrm>
            <a:custGeom>
              <a:avLst/>
              <a:gdLst>
                <a:gd name="T0" fmla="*/ 471 w 472"/>
                <a:gd name="T1" fmla="*/ 23 h 459"/>
                <a:gd name="T2" fmla="*/ 439 w 472"/>
                <a:gd name="T3" fmla="*/ 9 h 459"/>
                <a:gd name="T4" fmla="*/ 405 w 472"/>
                <a:gd name="T5" fmla="*/ 35 h 459"/>
                <a:gd name="T6" fmla="*/ 321 w 472"/>
                <a:gd name="T7" fmla="*/ 21 h 459"/>
                <a:gd name="T8" fmla="*/ 225 w 472"/>
                <a:gd name="T9" fmla="*/ 20 h 459"/>
                <a:gd name="T10" fmla="*/ 160 w 472"/>
                <a:gd name="T11" fmla="*/ 56 h 459"/>
                <a:gd name="T12" fmla="*/ 146 w 472"/>
                <a:gd name="T13" fmla="*/ 56 h 459"/>
                <a:gd name="T14" fmla="*/ 114 w 472"/>
                <a:gd name="T15" fmla="*/ 78 h 459"/>
                <a:gd name="T16" fmla="*/ 80 w 472"/>
                <a:gd name="T17" fmla="*/ 80 h 459"/>
                <a:gd name="T18" fmla="*/ 38 w 472"/>
                <a:gd name="T19" fmla="*/ 127 h 459"/>
                <a:gd name="T20" fmla="*/ 16 w 472"/>
                <a:gd name="T21" fmla="*/ 158 h 459"/>
                <a:gd name="T22" fmla="*/ 0 w 472"/>
                <a:gd name="T23" fmla="*/ 190 h 459"/>
                <a:gd name="T24" fmla="*/ 47 w 472"/>
                <a:gd name="T25" fmla="*/ 275 h 459"/>
                <a:gd name="T26" fmla="*/ 108 w 472"/>
                <a:gd name="T27" fmla="*/ 266 h 459"/>
                <a:gd name="T28" fmla="*/ 166 w 472"/>
                <a:gd name="T29" fmla="*/ 303 h 459"/>
                <a:gd name="T30" fmla="*/ 137 w 472"/>
                <a:gd name="T31" fmla="*/ 311 h 459"/>
                <a:gd name="T32" fmla="*/ 82 w 472"/>
                <a:gd name="T33" fmla="*/ 315 h 459"/>
                <a:gd name="T34" fmla="*/ 86 w 472"/>
                <a:gd name="T35" fmla="*/ 343 h 459"/>
                <a:gd name="T36" fmla="*/ 107 w 472"/>
                <a:gd name="T37" fmla="*/ 407 h 459"/>
                <a:gd name="T38" fmla="*/ 135 w 472"/>
                <a:gd name="T39" fmla="*/ 421 h 459"/>
                <a:gd name="T40" fmla="*/ 202 w 472"/>
                <a:gd name="T41" fmla="*/ 456 h 459"/>
                <a:gd name="T42" fmla="*/ 186 w 472"/>
                <a:gd name="T43" fmla="*/ 381 h 459"/>
                <a:gd name="T44" fmla="*/ 210 w 472"/>
                <a:gd name="T45" fmla="*/ 379 h 459"/>
                <a:gd name="T46" fmla="*/ 243 w 472"/>
                <a:gd name="T47" fmla="*/ 369 h 459"/>
                <a:gd name="T48" fmla="*/ 210 w 472"/>
                <a:gd name="T49" fmla="*/ 358 h 459"/>
                <a:gd name="T50" fmla="*/ 195 w 472"/>
                <a:gd name="T51" fmla="*/ 352 h 459"/>
                <a:gd name="T52" fmla="*/ 220 w 472"/>
                <a:gd name="T53" fmla="*/ 326 h 459"/>
                <a:gd name="T54" fmla="*/ 277 w 472"/>
                <a:gd name="T55" fmla="*/ 331 h 459"/>
                <a:gd name="T56" fmla="*/ 295 w 472"/>
                <a:gd name="T57" fmla="*/ 313 h 459"/>
                <a:gd name="T58" fmla="*/ 253 w 472"/>
                <a:gd name="T59" fmla="*/ 272 h 459"/>
                <a:gd name="T60" fmla="*/ 220 w 472"/>
                <a:gd name="T61" fmla="*/ 286 h 459"/>
                <a:gd name="T62" fmla="*/ 190 w 472"/>
                <a:gd name="T63" fmla="*/ 255 h 459"/>
                <a:gd name="T64" fmla="*/ 223 w 472"/>
                <a:gd name="T65" fmla="*/ 230 h 459"/>
                <a:gd name="T66" fmla="*/ 162 w 472"/>
                <a:gd name="T67" fmla="*/ 148 h 459"/>
                <a:gd name="T68" fmla="*/ 186 w 472"/>
                <a:gd name="T69" fmla="*/ 107 h 459"/>
                <a:gd name="T70" fmla="*/ 237 w 472"/>
                <a:gd name="T71" fmla="*/ 132 h 459"/>
                <a:gd name="T72" fmla="*/ 264 w 472"/>
                <a:gd name="T73" fmla="*/ 112 h 459"/>
                <a:gd name="T74" fmla="*/ 300 w 472"/>
                <a:gd name="T75" fmla="*/ 64 h 459"/>
                <a:gd name="T76" fmla="*/ 330 w 472"/>
                <a:gd name="T77" fmla="*/ 83 h 459"/>
                <a:gd name="T78" fmla="*/ 385 w 472"/>
                <a:gd name="T79" fmla="*/ 55 h 459"/>
                <a:gd name="T80" fmla="*/ 438 w 472"/>
                <a:gd name="T81" fmla="*/ 75 h 459"/>
                <a:gd name="T82" fmla="*/ 460 w 472"/>
                <a:gd name="T83" fmla="*/ 4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2" h="459">
                  <a:moveTo>
                    <a:pt x="460" y="41"/>
                  </a:moveTo>
                  <a:cubicBezTo>
                    <a:pt x="466" y="36"/>
                    <a:pt x="471" y="31"/>
                    <a:pt x="471" y="23"/>
                  </a:cubicBezTo>
                  <a:cubicBezTo>
                    <a:pt x="471" y="17"/>
                    <a:pt x="468" y="8"/>
                    <a:pt x="466" y="0"/>
                  </a:cubicBezTo>
                  <a:cubicBezTo>
                    <a:pt x="451" y="2"/>
                    <a:pt x="441" y="7"/>
                    <a:pt x="439" y="9"/>
                  </a:cubicBezTo>
                  <a:cubicBezTo>
                    <a:pt x="441" y="14"/>
                    <a:pt x="441" y="19"/>
                    <a:pt x="438" y="23"/>
                  </a:cubicBezTo>
                  <a:cubicBezTo>
                    <a:pt x="433" y="30"/>
                    <a:pt x="420" y="35"/>
                    <a:pt x="405" y="35"/>
                  </a:cubicBezTo>
                  <a:cubicBezTo>
                    <a:pt x="402" y="35"/>
                    <a:pt x="347" y="31"/>
                    <a:pt x="325" y="23"/>
                  </a:cubicBezTo>
                  <a:cubicBezTo>
                    <a:pt x="323" y="22"/>
                    <a:pt x="322" y="21"/>
                    <a:pt x="321" y="21"/>
                  </a:cubicBezTo>
                  <a:cubicBezTo>
                    <a:pt x="319" y="20"/>
                    <a:pt x="311" y="17"/>
                    <a:pt x="285" y="17"/>
                  </a:cubicBezTo>
                  <a:cubicBezTo>
                    <a:pt x="264" y="17"/>
                    <a:pt x="240" y="19"/>
                    <a:pt x="225" y="20"/>
                  </a:cubicBezTo>
                  <a:cubicBezTo>
                    <a:pt x="225" y="20"/>
                    <a:pt x="225" y="21"/>
                    <a:pt x="224" y="21"/>
                  </a:cubicBezTo>
                  <a:cubicBezTo>
                    <a:pt x="218" y="31"/>
                    <a:pt x="181" y="51"/>
                    <a:pt x="160" y="56"/>
                  </a:cubicBezTo>
                  <a:cubicBezTo>
                    <a:pt x="157" y="57"/>
                    <a:pt x="154" y="57"/>
                    <a:pt x="152" y="57"/>
                  </a:cubicBezTo>
                  <a:cubicBezTo>
                    <a:pt x="149" y="57"/>
                    <a:pt x="147" y="57"/>
                    <a:pt x="146" y="56"/>
                  </a:cubicBezTo>
                  <a:cubicBezTo>
                    <a:pt x="144" y="56"/>
                    <a:pt x="141" y="59"/>
                    <a:pt x="139" y="61"/>
                  </a:cubicBezTo>
                  <a:cubicBezTo>
                    <a:pt x="134" y="67"/>
                    <a:pt x="126" y="75"/>
                    <a:pt x="114" y="78"/>
                  </a:cubicBezTo>
                  <a:cubicBezTo>
                    <a:pt x="106" y="80"/>
                    <a:pt x="97" y="81"/>
                    <a:pt x="88" y="81"/>
                  </a:cubicBezTo>
                  <a:lnTo>
                    <a:pt x="80" y="80"/>
                  </a:lnTo>
                  <a:cubicBezTo>
                    <a:pt x="77" y="80"/>
                    <a:pt x="69" y="80"/>
                    <a:pt x="66" y="82"/>
                  </a:cubicBezTo>
                  <a:cubicBezTo>
                    <a:pt x="63" y="92"/>
                    <a:pt x="49" y="116"/>
                    <a:pt x="38" y="127"/>
                  </a:cubicBezTo>
                  <a:cubicBezTo>
                    <a:pt x="34" y="131"/>
                    <a:pt x="33" y="135"/>
                    <a:pt x="32" y="140"/>
                  </a:cubicBezTo>
                  <a:cubicBezTo>
                    <a:pt x="31" y="146"/>
                    <a:pt x="29" y="155"/>
                    <a:pt x="16" y="158"/>
                  </a:cubicBezTo>
                  <a:cubicBezTo>
                    <a:pt x="10" y="159"/>
                    <a:pt x="5" y="174"/>
                    <a:pt x="1" y="186"/>
                  </a:cubicBezTo>
                  <a:cubicBezTo>
                    <a:pt x="1" y="187"/>
                    <a:pt x="1" y="189"/>
                    <a:pt x="0" y="190"/>
                  </a:cubicBezTo>
                  <a:cubicBezTo>
                    <a:pt x="28" y="200"/>
                    <a:pt x="46" y="232"/>
                    <a:pt x="43" y="261"/>
                  </a:cubicBezTo>
                  <a:cubicBezTo>
                    <a:pt x="42" y="267"/>
                    <a:pt x="43" y="271"/>
                    <a:pt x="47" y="275"/>
                  </a:cubicBezTo>
                  <a:cubicBezTo>
                    <a:pt x="56" y="285"/>
                    <a:pt x="77" y="285"/>
                    <a:pt x="86" y="274"/>
                  </a:cubicBezTo>
                  <a:cubicBezTo>
                    <a:pt x="92" y="269"/>
                    <a:pt x="99" y="266"/>
                    <a:pt x="108" y="266"/>
                  </a:cubicBezTo>
                  <a:cubicBezTo>
                    <a:pt x="124" y="266"/>
                    <a:pt x="139" y="275"/>
                    <a:pt x="145" y="279"/>
                  </a:cubicBezTo>
                  <a:cubicBezTo>
                    <a:pt x="151" y="283"/>
                    <a:pt x="166" y="293"/>
                    <a:pt x="166" y="303"/>
                  </a:cubicBezTo>
                  <a:cubicBezTo>
                    <a:pt x="166" y="305"/>
                    <a:pt x="165" y="313"/>
                    <a:pt x="154" y="313"/>
                  </a:cubicBezTo>
                  <a:cubicBezTo>
                    <a:pt x="149" y="313"/>
                    <a:pt x="144" y="312"/>
                    <a:pt x="137" y="311"/>
                  </a:cubicBezTo>
                  <a:cubicBezTo>
                    <a:pt x="128" y="309"/>
                    <a:pt x="119" y="308"/>
                    <a:pt x="109" y="308"/>
                  </a:cubicBezTo>
                  <a:cubicBezTo>
                    <a:pt x="97" y="308"/>
                    <a:pt x="89" y="310"/>
                    <a:pt x="82" y="315"/>
                  </a:cubicBezTo>
                  <a:cubicBezTo>
                    <a:pt x="78" y="318"/>
                    <a:pt x="76" y="321"/>
                    <a:pt x="75" y="323"/>
                  </a:cubicBezTo>
                  <a:cubicBezTo>
                    <a:pt x="75" y="329"/>
                    <a:pt x="81" y="336"/>
                    <a:pt x="86" y="343"/>
                  </a:cubicBezTo>
                  <a:cubicBezTo>
                    <a:pt x="95" y="352"/>
                    <a:pt x="104" y="363"/>
                    <a:pt x="100" y="376"/>
                  </a:cubicBezTo>
                  <a:cubicBezTo>
                    <a:pt x="97" y="385"/>
                    <a:pt x="100" y="397"/>
                    <a:pt x="107" y="407"/>
                  </a:cubicBezTo>
                  <a:cubicBezTo>
                    <a:pt x="114" y="416"/>
                    <a:pt x="123" y="421"/>
                    <a:pt x="133" y="421"/>
                  </a:cubicBezTo>
                  <a:lnTo>
                    <a:pt x="135" y="421"/>
                  </a:lnTo>
                  <a:cubicBezTo>
                    <a:pt x="150" y="421"/>
                    <a:pt x="164" y="433"/>
                    <a:pt x="177" y="442"/>
                  </a:cubicBezTo>
                  <a:cubicBezTo>
                    <a:pt x="187" y="450"/>
                    <a:pt x="198" y="458"/>
                    <a:pt x="202" y="456"/>
                  </a:cubicBezTo>
                  <a:cubicBezTo>
                    <a:pt x="207" y="454"/>
                    <a:pt x="196" y="425"/>
                    <a:pt x="193" y="416"/>
                  </a:cubicBezTo>
                  <a:cubicBezTo>
                    <a:pt x="186" y="397"/>
                    <a:pt x="183" y="387"/>
                    <a:pt x="186" y="381"/>
                  </a:cubicBezTo>
                  <a:cubicBezTo>
                    <a:pt x="188" y="379"/>
                    <a:pt x="191" y="376"/>
                    <a:pt x="196" y="376"/>
                  </a:cubicBezTo>
                  <a:cubicBezTo>
                    <a:pt x="200" y="376"/>
                    <a:pt x="205" y="378"/>
                    <a:pt x="210" y="379"/>
                  </a:cubicBezTo>
                  <a:cubicBezTo>
                    <a:pt x="221" y="383"/>
                    <a:pt x="234" y="385"/>
                    <a:pt x="240" y="378"/>
                  </a:cubicBezTo>
                  <a:cubicBezTo>
                    <a:pt x="244" y="373"/>
                    <a:pt x="243" y="370"/>
                    <a:pt x="243" y="369"/>
                  </a:cubicBezTo>
                  <a:cubicBezTo>
                    <a:pt x="240" y="363"/>
                    <a:pt x="226" y="358"/>
                    <a:pt x="212" y="358"/>
                  </a:cubicBezTo>
                  <a:lnTo>
                    <a:pt x="210" y="358"/>
                  </a:lnTo>
                  <a:lnTo>
                    <a:pt x="210" y="358"/>
                  </a:lnTo>
                  <a:cubicBezTo>
                    <a:pt x="200" y="358"/>
                    <a:pt x="197" y="354"/>
                    <a:pt x="195" y="352"/>
                  </a:cubicBezTo>
                  <a:cubicBezTo>
                    <a:pt x="193" y="348"/>
                    <a:pt x="193" y="343"/>
                    <a:pt x="196" y="339"/>
                  </a:cubicBezTo>
                  <a:cubicBezTo>
                    <a:pt x="199" y="333"/>
                    <a:pt x="208" y="326"/>
                    <a:pt x="220" y="326"/>
                  </a:cubicBezTo>
                  <a:cubicBezTo>
                    <a:pt x="227" y="326"/>
                    <a:pt x="233" y="328"/>
                    <a:pt x="240" y="332"/>
                  </a:cubicBezTo>
                  <a:cubicBezTo>
                    <a:pt x="255" y="341"/>
                    <a:pt x="266" y="337"/>
                    <a:pt x="277" y="331"/>
                  </a:cubicBezTo>
                  <a:cubicBezTo>
                    <a:pt x="281" y="328"/>
                    <a:pt x="286" y="325"/>
                    <a:pt x="291" y="324"/>
                  </a:cubicBezTo>
                  <a:cubicBezTo>
                    <a:pt x="291" y="324"/>
                    <a:pt x="294" y="321"/>
                    <a:pt x="295" y="313"/>
                  </a:cubicBezTo>
                  <a:cubicBezTo>
                    <a:pt x="296" y="299"/>
                    <a:pt x="288" y="280"/>
                    <a:pt x="265" y="274"/>
                  </a:cubicBezTo>
                  <a:cubicBezTo>
                    <a:pt x="261" y="273"/>
                    <a:pt x="257" y="272"/>
                    <a:pt x="253" y="272"/>
                  </a:cubicBezTo>
                  <a:cubicBezTo>
                    <a:pt x="244" y="272"/>
                    <a:pt x="239" y="276"/>
                    <a:pt x="234" y="280"/>
                  </a:cubicBezTo>
                  <a:cubicBezTo>
                    <a:pt x="230" y="283"/>
                    <a:pt x="226" y="286"/>
                    <a:pt x="220" y="286"/>
                  </a:cubicBezTo>
                  <a:cubicBezTo>
                    <a:pt x="214" y="286"/>
                    <a:pt x="207" y="283"/>
                    <a:pt x="199" y="275"/>
                  </a:cubicBezTo>
                  <a:cubicBezTo>
                    <a:pt x="194" y="269"/>
                    <a:pt x="189" y="262"/>
                    <a:pt x="190" y="255"/>
                  </a:cubicBezTo>
                  <a:cubicBezTo>
                    <a:pt x="192" y="247"/>
                    <a:pt x="200" y="244"/>
                    <a:pt x="207" y="242"/>
                  </a:cubicBezTo>
                  <a:cubicBezTo>
                    <a:pt x="217" y="238"/>
                    <a:pt x="223" y="236"/>
                    <a:pt x="223" y="230"/>
                  </a:cubicBezTo>
                  <a:cubicBezTo>
                    <a:pt x="223" y="216"/>
                    <a:pt x="204" y="196"/>
                    <a:pt x="187" y="178"/>
                  </a:cubicBezTo>
                  <a:cubicBezTo>
                    <a:pt x="178" y="168"/>
                    <a:pt x="169" y="157"/>
                    <a:pt x="162" y="148"/>
                  </a:cubicBezTo>
                  <a:cubicBezTo>
                    <a:pt x="153" y="136"/>
                    <a:pt x="156" y="126"/>
                    <a:pt x="158" y="122"/>
                  </a:cubicBezTo>
                  <a:cubicBezTo>
                    <a:pt x="162" y="113"/>
                    <a:pt x="174" y="107"/>
                    <a:pt x="186" y="107"/>
                  </a:cubicBezTo>
                  <a:cubicBezTo>
                    <a:pt x="197" y="107"/>
                    <a:pt x="207" y="112"/>
                    <a:pt x="211" y="120"/>
                  </a:cubicBezTo>
                  <a:cubicBezTo>
                    <a:pt x="217" y="130"/>
                    <a:pt x="228" y="132"/>
                    <a:pt x="237" y="132"/>
                  </a:cubicBezTo>
                  <a:cubicBezTo>
                    <a:pt x="246" y="132"/>
                    <a:pt x="256" y="130"/>
                    <a:pt x="265" y="126"/>
                  </a:cubicBezTo>
                  <a:cubicBezTo>
                    <a:pt x="267" y="125"/>
                    <a:pt x="267" y="123"/>
                    <a:pt x="264" y="112"/>
                  </a:cubicBezTo>
                  <a:cubicBezTo>
                    <a:pt x="260" y="99"/>
                    <a:pt x="254" y="78"/>
                    <a:pt x="279" y="69"/>
                  </a:cubicBezTo>
                  <a:cubicBezTo>
                    <a:pt x="287" y="66"/>
                    <a:pt x="294" y="64"/>
                    <a:pt x="300" y="64"/>
                  </a:cubicBezTo>
                  <a:cubicBezTo>
                    <a:pt x="314" y="64"/>
                    <a:pt x="320" y="72"/>
                    <a:pt x="324" y="78"/>
                  </a:cubicBezTo>
                  <a:cubicBezTo>
                    <a:pt x="327" y="80"/>
                    <a:pt x="328" y="83"/>
                    <a:pt x="330" y="83"/>
                  </a:cubicBezTo>
                  <a:cubicBezTo>
                    <a:pt x="332" y="83"/>
                    <a:pt x="336" y="79"/>
                    <a:pt x="338" y="77"/>
                  </a:cubicBezTo>
                  <a:cubicBezTo>
                    <a:pt x="348" y="68"/>
                    <a:pt x="361" y="55"/>
                    <a:pt x="385" y="55"/>
                  </a:cubicBezTo>
                  <a:cubicBezTo>
                    <a:pt x="404" y="55"/>
                    <a:pt x="421" y="66"/>
                    <a:pt x="436" y="77"/>
                  </a:cubicBezTo>
                  <a:cubicBezTo>
                    <a:pt x="437" y="76"/>
                    <a:pt x="437" y="76"/>
                    <a:pt x="438" y="75"/>
                  </a:cubicBezTo>
                  <a:cubicBezTo>
                    <a:pt x="445" y="68"/>
                    <a:pt x="449" y="64"/>
                    <a:pt x="449" y="59"/>
                  </a:cubicBezTo>
                  <a:cubicBezTo>
                    <a:pt x="449" y="51"/>
                    <a:pt x="455" y="46"/>
                    <a:pt x="460" y="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4" name="Freeform 232">
              <a:extLst>
                <a:ext uri="{FF2B5EF4-FFF2-40B4-BE49-F238E27FC236}">
                  <a16:creationId xmlns:a16="http://schemas.microsoft.com/office/drawing/2014/main" id="{F82BF921-005F-4CA6-8C17-8C79630EF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8717" y="3051321"/>
              <a:ext cx="86436" cy="18790"/>
            </a:xfrm>
            <a:custGeom>
              <a:avLst/>
              <a:gdLst>
                <a:gd name="T0" fmla="*/ 162 w 205"/>
                <a:gd name="T1" fmla="*/ 19 h 44"/>
                <a:gd name="T2" fmla="*/ 137 w 205"/>
                <a:gd name="T3" fmla="*/ 16 h 44"/>
                <a:gd name="T4" fmla="*/ 119 w 205"/>
                <a:gd name="T5" fmla="*/ 16 h 44"/>
                <a:gd name="T6" fmla="*/ 97 w 205"/>
                <a:gd name="T7" fmla="*/ 17 h 44"/>
                <a:gd name="T8" fmla="*/ 40 w 205"/>
                <a:gd name="T9" fmla="*/ 4 h 44"/>
                <a:gd name="T10" fmla="*/ 28 w 205"/>
                <a:gd name="T11" fmla="*/ 0 h 44"/>
                <a:gd name="T12" fmla="*/ 0 w 205"/>
                <a:gd name="T13" fmla="*/ 14 h 44"/>
                <a:gd name="T14" fmla="*/ 35 w 205"/>
                <a:gd name="T15" fmla="*/ 25 h 44"/>
                <a:gd name="T16" fmla="*/ 110 w 205"/>
                <a:gd name="T17" fmla="*/ 43 h 44"/>
                <a:gd name="T18" fmla="*/ 113 w 205"/>
                <a:gd name="T19" fmla="*/ 43 h 44"/>
                <a:gd name="T20" fmla="*/ 113 w 205"/>
                <a:gd name="T21" fmla="*/ 43 h 44"/>
                <a:gd name="T22" fmla="*/ 204 w 205"/>
                <a:gd name="T23" fmla="*/ 19 h 44"/>
                <a:gd name="T24" fmla="*/ 197 w 205"/>
                <a:gd name="T25" fmla="*/ 20 h 44"/>
                <a:gd name="T26" fmla="*/ 162 w 205"/>
                <a:gd name="T2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44">
                  <a:moveTo>
                    <a:pt x="162" y="19"/>
                  </a:moveTo>
                  <a:cubicBezTo>
                    <a:pt x="157" y="16"/>
                    <a:pt x="142" y="16"/>
                    <a:pt x="137" y="16"/>
                  </a:cubicBezTo>
                  <a:cubicBezTo>
                    <a:pt x="132" y="16"/>
                    <a:pt x="125" y="16"/>
                    <a:pt x="119" y="16"/>
                  </a:cubicBezTo>
                  <a:cubicBezTo>
                    <a:pt x="111" y="17"/>
                    <a:pt x="104" y="17"/>
                    <a:pt x="97" y="17"/>
                  </a:cubicBezTo>
                  <a:cubicBezTo>
                    <a:pt x="75" y="17"/>
                    <a:pt x="51" y="15"/>
                    <a:pt x="40" y="4"/>
                  </a:cubicBezTo>
                  <a:cubicBezTo>
                    <a:pt x="37" y="1"/>
                    <a:pt x="33" y="0"/>
                    <a:pt x="28" y="0"/>
                  </a:cubicBezTo>
                  <a:cubicBezTo>
                    <a:pt x="16" y="0"/>
                    <a:pt x="3" y="9"/>
                    <a:pt x="0" y="14"/>
                  </a:cubicBezTo>
                  <a:cubicBezTo>
                    <a:pt x="11" y="16"/>
                    <a:pt x="22" y="20"/>
                    <a:pt x="35" y="25"/>
                  </a:cubicBezTo>
                  <a:cubicBezTo>
                    <a:pt x="58" y="33"/>
                    <a:pt x="83" y="42"/>
                    <a:pt x="110" y="43"/>
                  </a:cubicBezTo>
                  <a:lnTo>
                    <a:pt x="113" y="43"/>
                  </a:lnTo>
                  <a:lnTo>
                    <a:pt x="113" y="43"/>
                  </a:lnTo>
                  <a:cubicBezTo>
                    <a:pt x="151" y="43"/>
                    <a:pt x="193" y="28"/>
                    <a:pt x="204" y="19"/>
                  </a:cubicBezTo>
                  <a:cubicBezTo>
                    <a:pt x="202" y="20"/>
                    <a:pt x="200" y="20"/>
                    <a:pt x="197" y="20"/>
                  </a:cubicBezTo>
                  <a:cubicBezTo>
                    <a:pt x="186" y="23"/>
                    <a:pt x="171" y="24"/>
                    <a:pt x="162" y="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5" name="Freeform 233">
              <a:extLst>
                <a:ext uri="{FF2B5EF4-FFF2-40B4-BE49-F238E27FC236}">
                  <a16:creationId xmlns:a16="http://schemas.microsoft.com/office/drawing/2014/main" id="{F6AB3AE0-7D31-416C-95B9-614AA2392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8215" y="3041927"/>
              <a:ext cx="7516" cy="3758"/>
            </a:xfrm>
            <a:custGeom>
              <a:avLst/>
              <a:gdLst>
                <a:gd name="T0" fmla="*/ 15 w 16"/>
                <a:gd name="T1" fmla="*/ 0 h 11"/>
                <a:gd name="T2" fmla="*/ 8 w 16"/>
                <a:gd name="T3" fmla="*/ 5 h 11"/>
                <a:gd name="T4" fmla="*/ 0 w 16"/>
                <a:gd name="T5" fmla="*/ 10 h 11"/>
                <a:gd name="T6" fmla="*/ 3 w 16"/>
                <a:gd name="T7" fmla="*/ 9 h 11"/>
                <a:gd name="T8" fmla="*/ 15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5" y="0"/>
                  </a:moveTo>
                  <a:cubicBezTo>
                    <a:pt x="14" y="1"/>
                    <a:pt x="11" y="2"/>
                    <a:pt x="8" y="5"/>
                  </a:cubicBezTo>
                  <a:cubicBezTo>
                    <a:pt x="5" y="6"/>
                    <a:pt x="3" y="8"/>
                    <a:pt x="0" y="10"/>
                  </a:cubicBezTo>
                  <a:cubicBezTo>
                    <a:pt x="1" y="10"/>
                    <a:pt x="2" y="10"/>
                    <a:pt x="3" y="9"/>
                  </a:cubicBezTo>
                  <a:cubicBezTo>
                    <a:pt x="12" y="6"/>
                    <a:pt x="15" y="1"/>
                    <a:pt x="1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6" name="Freeform 234">
              <a:extLst>
                <a:ext uri="{FF2B5EF4-FFF2-40B4-BE49-F238E27FC236}">
                  <a16:creationId xmlns:a16="http://schemas.microsoft.com/office/drawing/2014/main" id="{6462CFB0-023C-4563-9D16-D0A00E42C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4330" y="3049442"/>
              <a:ext cx="60128" cy="31942"/>
            </a:xfrm>
            <a:custGeom>
              <a:avLst/>
              <a:gdLst>
                <a:gd name="T0" fmla="*/ 138 w 139"/>
                <a:gd name="T1" fmla="*/ 0 h 73"/>
                <a:gd name="T2" fmla="*/ 47 w 139"/>
                <a:gd name="T3" fmla="*/ 22 h 73"/>
                <a:gd name="T4" fmla="*/ 2 w 139"/>
                <a:gd name="T5" fmla="*/ 44 h 73"/>
                <a:gd name="T6" fmla="*/ 15 w 139"/>
                <a:gd name="T7" fmla="*/ 65 h 73"/>
                <a:gd name="T8" fmla="*/ 44 w 139"/>
                <a:gd name="T9" fmla="*/ 72 h 73"/>
                <a:gd name="T10" fmla="*/ 109 w 139"/>
                <a:gd name="T11" fmla="*/ 47 h 73"/>
                <a:gd name="T12" fmla="*/ 138 w 139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73">
                  <a:moveTo>
                    <a:pt x="138" y="0"/>
                  </a:moveTo>
                  <a:cubicBezTo>
                    <a:pt x="117" y="11"/>
                    <a:pt x="85" y="20"/>
                    <a:pt x="47" y="22"/>
                  </a:cubicBezTo>
                  <a:cubicBezTo>
                    <a:pt x="19" y="23"/>
                    <a:pt x="4" y="34"/>
                    <a:pt x="2" y="44"/>
                  </a:cubicBezTo>
                  <a:cubicBezTo>
                    <a:pt x="0" y="51"/>
                    <a:pt x="4" y="59"/>
                    <a:pt x="15" y="65"/>
                  </a:cubicBezTo>
                  <a:cubicBezTo>
                    <a:pt x="23" y="70"/>
                    <a:pt x="33" y="72"/>
                    <a:pt x="44" y="72"/>
                  </a:cubicBezTo>
                  <a:cubicBezTo>
                    <a:pt x="76" y="72"/>
                    <a:pt x="108" y="53"/>
                    <a:pt x="109" y="47"/>
                  </a:cubicBezTo>
                  <a:cubicBezTo>
                    <a:pt x="107" y="34"/>
                    <a:pt x="119" y="14"/>
                    <a:pt x="1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7" name="Freeform 235">
              <a:extLst>
                <a:ext uri="{FF2B5EF4-FFF2-40B4-BE49-F238E27FC236}">
                  <a16:creationId xmlns:a16="http://schemas.microsoft.com/office/drawing/2014/main" id="{90E1D3CD-192E-4F68-8AC2-A325FF2DF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674" y="1683414"/>
              <a:ext cx="340104" cy="163474"/>
            </a:xfrm>
            <a:custGeom>
              <a:avLst/>
              <a:gdLst>
                <a:gd name="T0" fmla="*/ 719 w 800"/>
                <a:gd name="T1" fmla="*/ 246 h 384"/>
                <a:gd name="T2" fmla="*/ 742 w 800"/>
                <a:gd name="T3" fmla="*/ 227 h 384"/>
                <a:gd name="T4" fmla="*/ 794 w 800"/>
                <a:gd name="T5" fmla="*/ 174 h 384"/>
                <a:gd name="T6" fmla="*/ 760 w 800"/>
                <a:gd name="T7" fmla="*/ 119 h 384"/>
                <a:gd name="T8" fmla="*/ 713 w 800"/>
                <a:gd name="T9" fmla="*/ 74 h 384"/>
                <a:gd name="T10" fmla="*/ 699 w 800"/>
                <a:gd name="T11" fmla="*/ 30 h 384"/>
                <a:gd name="T12" fmla="*/ 659 w 800"/>
                <a:gd name="T13" fmla="*/ 37 h 384"/>
                <a:gd name="T14" fmla="*/ 614 w 800"/>
                <a:gd name="T15" fmla="*/ 19 h 384"/>
                <a:gd name="T16" fmla="*/ 577 w 800"/>
                <a:gd name="T17" fmla="*/ 25 h 384"/>
                <a:gd name="T18" fmla="*/ 563 w 800"/>
                <a:gd name="T19" fmla="*/ 53 h 384"/>
                <a:gd name="T20" fmla="*/ 532 w 800"/>
                <a:gd name="T21" fmla="*/ 47 h 384"/>
                <a:gd name="T22" fmla="*/ 490 w 800"/>
                <a:gd name="T23" fmla="*/ 52 h 384"/>
                <a:gd name="T24" fmla="*/ 458 w 800"/>
                <a:gd name="T25" fmla="*/ 51 h 384"/>
                <a:gd name="T26" fmla="*/ 454 w 800"/>
                <a:gd name="T27" fmla="*/ 64 h 384"/>
                <a:gd name="T28" fmla="*/ 419 w 800"/>
                <a:gd name="T29" fmla="*/ 53 h 384"/>
                <a:gd name="T30" fmla="*/ 376 w 800"/>
                <a:gd name="T31" fmla="*/ 55 h 384"/>
                <a:gd name="T32" fmla="*/ 364 w 800"/>
                <a:gd name="T33" fmla="*/ 91 h 384"/>
                <a:gd name="T34" fmla="*/ 325 w 800"/>
                <a:gd name="T35" fmla="*/ 63 h 384"/>
                <a:gd name="T36" fmla="*/ 300 w 800"/>
                <a:gd name="T37" fmla="*/ 81 h 384"/>
                <a:gd name="T38" fmla="*/ 282 w 800"/>
                <a:gd name="T39" fmla="*/ 124 h 384"/>
                <a:gd name="T40" fmla="*/ 231 w 800"/>
                <a:gd name="T41" fmla="*/ 150 h 384"/>
                <a:gd name="T42" fmla="*/ 212 w 800"/>
                <a:gd name="T43" fmla="*/ 76 h 384"/>
                <a:gd name="T44" fmla="*/ 99 w 800"/>
                <a:gd name="T45" fmla="*/ 10 h 384"/>
                <a:gd name="T46" fmla="*/ 114 w 800"/>
                <a:gd name="T47" fmla="*/ 42 h 384"/>
                <a:gd name="T48" fmla="*/ 112 w 800"/>
                <a:gd name="T49" fmla="*/ 64 h 384"/>
                <a:gd name="T50" fmla="*/ 37 w 800"/>
                <a:gd name="T51" fmla="*/ 67 h 384"/>
                <a:gd name="T52" fmla="*/ 0 w 800"/>
                <a:gd name="T53" fmla="*/ 115 h 384"/>
                <a:gd name="T54" fmla="*/ 39 w 800"/>
                <a:gd name="T55" fmla="*/ 132 h 384"/>
                <a:gd name="T56" fmla="*/ 122 w 800"/>
                <a:gd name="T57" fmla="*/ 115 h 384"/>
                <a:gd name="T58" fmla="*/ 170 w 800"/>
                <a:gd name="T59" fmla="*/ 141 h 384"/>
                <a:gd name="T60" fmla="*/ 147 w 800"/>
                <a:gd name="T61" fmla="*/ 164 h 384"/>
                <a:gd name="T62" fmla="*/ 158 w 800"/>
                <a:gd name="T63" fmla="*/ 184 h 384"/>
                <a:gd name="T64" fmla="*/ 91 w 800"/>
                <a:gd name="T65" fmla="*/ 197 h 384"/>
                <a:gd name="T66" fmla="*/ 36 w 800"/>
                <a:gd name="T67" fmla="*/ 213 h 384"/>
                <a:gd name="T68" fmla="*/ 115 w 800"/>
                <a:gd name="T69" fmla="*/ 207 h 384"/>
                <a:gd name="T70" fmla="*/ 136 w 800"/>
                <a:gd name="T71" fmla="*/ 221 h 384"/>
                <a:gd name="T72" fmla="*/ 179 w 800"/>
                <a:gd name="T73" fmla="*/ 256 h 384"/>
                <a:gd name="T74" fmla="*/ 192 w 800"/>
                <a:gd name="T75" fmla="*/ 286 h 384"/>
                <a:gd name="T76" fmla="*/ 115 w 800"/>
                <a:gd name="T77" fmla="*/ 321 h 384"/>
                <a:gd name="T78" fmla="*/ 143 w 800"/>
                <a:gd name="T79" fmla="*/ 335 h 384"/>
                <a:gd name="T80" fmla="*/ 210 w 800"/>
                <a:gd name="T81" fmla="*/ 322 h 384"/>
                <a:gd name="T82" fmla="*/ 307 w 800"/>
                <a:gd name="T83" fmla="*/ 354 h 384"/>
                <a:gd name="T84" fmla="*/ 387 w 800"/>
                <a:gd name="T85" fmla="*/ 383 h 384"/>
                <a:gd name="T86" fmla="*/ 531 w 800"/>
                <a:gd name="T87" fmla="*/ 327 h 384"/>
                <a:gd name="T88" fmla="*/ 680 w 800"/>
                <a:gd name="T89" fmla="*/ 276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0" h="384">
                  <a:moveTo>
                    <a:pt x="680" y="276"/>
                  </a:moveTo>
                  <a:cubicBezTo>
                    <a:pt x="703" y="274"/>
                    <a:pt x="711" y="259"/>
                    <a:pt x="719" y="246"/>
                  </a:cubicBezTo>
                  <a:cubicBezTo>
                    <a:pt x="725" y="236"/>
                    <a:pt x="730" y="227"/>
                    <a:pt x="740" y="227"/>
                  </a:cubicBezTo>
                  <a:lnTo>
                    <a:pt x="742" y="227"/>
                  </a:lnTo>
                  <a:lnTo>
                    <a:pt x="742" y="227"/>
                  </a:lnTo>
                  <a:cubicBezTo>
                    <a:pt x="756" y="227"/>
                    <a:pt x="782" y="198"/>
                    <a:pt x="794" y="174"/>
                  </a:cubicBezTo>
                  <a:cubicBezTo>
                    <a:pt x="799" y="165"/>
                    <a:pt x="797" y="152"/>
                    <a:pt x="789" y="139"/>
                  </a:cubicBezTo>
                  <a:cubicBezTo>
                    <a:pt x="781" y="127"/>
                    <a:pt x="770" y="119"/>
                    <a:pt x="760" y="119"/>
                  </a:cubicBezTo>
                  <a:cubicBezTo>
                    <a:pt x="743" y="119"/>
                    <a:pt x="726" y="111"/>
                    <a:pt x="717" y="99"/>
                  </a:cubicBezTo>
                  <a:cubicBezTo>
                    <a:pt x="712" y="91"/>
                    <a:pt x="710" y="82"/>
                    <a:pt x="713" y="74"/>
                  </a:cubicBezTo>
                  <a:cubicBezTo>
                    <a:pt x="715" y="67"/>
                    <a:pt x="710" y="58"/>
                    <a:pt x="706" y="49"/>
                  </a:cubicBezTo>
                  <a:cubicBezTo>
                    <a:pt x="702" y="42"/>
                    <a:pt x="699" y="36"/>
                    <a:pt x="699" y="30"/>
                  </a:cubicBezTo>
                  <a:cubicBezTo>
                    <a:pt x="698" y="30"/>
                    <a:pt x="697" y="30"/>
                    <a:pt x="696" y="30"/>
                  </a:cubicBezTo>
                  <a:cubicBezTo>
                    <a:pt x="687" y="30"/>
                    <a:pt x="671" y="34"/>
                    <a:pt x="659" y="37"/>
                  </a:cubicBezTo>
                  <a:lnTo>
                    <a:pt x="654" y="38"/>
                  </a:lnTo>
                  <a:cubicBezTo>
                    <a:pt x="643" y="41"/>
                    <a:pt x="629" y="30"/>
                    <a:pt x="614" y="19"/>
                  </a:cubicBezTo>
                  <a:cubicBezTo>
                    <a:pt x="602" y="10"/>
                    <a:pt x="588" y="0"/>
                    <a:pt x="582" y="2"/>
                  </a:cubicBezTo>
                  <a:cubicBezTo>
                    <a:pt x="575" y="6"/>
                    <a:pt x="576" y="14"/>
                    <a:pt x="577" y="25"/>
                  </a:cubicBezTo>
                  <a:cubicBezTo>
                    <a:pt x="578" y="32"/>
                    <a:pt x="578" y="39"/>
                    <a:pt x="576" y="45"/>
                  </a:cubicBezTo>
                  <a:cubicBezTo>
                    <a:pt x="575" y="48"/>
                    <a:pt x="572" y="53"/>
                    <a:pt x="563" y="53"/>
                  </a:cubicBezTo>
                  <a:cubicBezTo>
                    <a:pt x="558" y="53"/>
                    <a:pt x="551" y="52"/>
                    <a:pt x="545" y="50"/>
                  </a:cubicBezTo>
                  <a:cubicBezTo>
                    <a:pt x="540" y="49"/>
                    <a:pt x="535" y="47"/>
                    <a:pt x="532" y="47"/>
                  </a:cubicBezTo>
                  <a:cubicBezTo>
                    <a:pt x="531" y="58"/>
                    <a:pt x="524" y="66"/>
                    <a:pt x="514" y="66"/>
                  </a:cubicBezTo>
                  <a:cubicBezTo>
                    <a:pt x="506" y="66"/>
                    <a:pt x="497" y="61"/>
                    <a:pt x="490" y="52"/>
                  </a:cubicBezTo>
                  <a:cubicBezTo>
                    <a:pt x="486" y="46"/>
                    <a:pt x="479" y="45"/>
                    <a:pt x="475" y="45"/>
                  </a:cubicBezTo>
                  <a:cubicBezTo>
                    <a:pt x="468" y="45"/>
                    <a:pt x="462" y="47"/>
                    <a:pt x="458" y="51"/>
                  </a:cubicBezTo>
                  <a:cubicBezTo>
                    <a:pt x="458" y="52"/>
                    <a:pt x="457" y="53"/>
                    <a:pt x="457" y="54"/>
                  </a:cubicBezTo>
                  <a:cubicBezTo>
                    <a:pt x="457" y="58"/>
                    <a:pt x="456" y="62"/>
                    <a:pt x="454" y="64"/>
                  </a:cubicBezTo>
                  <a:cubicBezTo>
                    <a:pt x="453" y="65"/>
                    <a:pt x="451" y="67"/>
                    <a:pt x="448" y="67"/>
                  </a:cubicBezTo>
                  <a:cubicBezTo>
                    <a:pt x="442" y="67"/>
                    <a:pt x="434" y="62"/>
                    <a:pt x="419" y="53"/>
                  </a:cubicBezTo>
                  <a:lnTo>
                    <a:pt x="408" y="46"/>
                  </a:lnTo>
                  <a:cubicBezTo>
                    <a:pt x="398" y="40"/>
                    <a:pt x="385" y="44"/>
                    <a:pt x="376" y="55"/>
                  </a:cubicBezTo>
                  <a:cubicBezTo>
                    <a:pt x="369" y="63"/>
                    <a:pt x="366" y="71"/>
                    <a:pt x="367" y="75"/>
                  </a:cubicBezTo>
                  <a:cubicBezTo>
                    <a:pt x="368" y="82"/>
                    <a:pt x="366" y="88"/>
                    <a:pt x="364" y="91"/>
                  </a:cubicBezTo>
                  <a:cubicBezTo>
                    <a:pt x="362" y="94"/>
                    <a:pt x="359" y="95"/>
                    <a:pt x="356" y="95"/>
                  </a:cubicBezTo>
                  <a:cubicBezTo>
                    <a:pt x="347" y="95"/>
                    <a:pt x="337" y="85"/>
                    <a:pt x="325" y="63"/>
                  </a:cubicBezTo>
                  <a:cubicBezTo>
                    <a:pt x="317" y="50"/>
                    <a:pt x="308" y="48"/>
                    <a:pt x="302" y="58"/>
                  </a:cubicBezTo>
                  <a:cubicBezTo>
                    <a:pt x="298" y="66"/>
                    <a:pt x="297" y="75"/>
                    <a:pt x="300" y="81"/>
                  </a:cubicBezTo>
                  <a:cubicBezTo>
                    <a:pt x="308" y="95"/>
                    <a:pt x="310" y="111"/>
                    <a:pt x="304" y="120"/>
                  </a:cubicBezTo>
                  <a:cubicBezTo>
                    <a:pt x="300" y="128"/>
                    <a:pt x="291" y="130"/>
                    <a:pt x="282" y="124"/>
                  </a:cubicBezTo>
                  <a:cubicBezTo>
                    <a:pt x="270" y="117"/>
                    <a:pt x="249" y="131"/>
                    <a:pt x="240" y="145"/>
                  </a:cubicBezTo>
                  <a:cubicBezTo>
                    <a:pt x="238" y="148"/>
                    <a:pt x="235" y="150"/>
                    <a:pt x="231" y="150"/>
                  </a:cubicBezTo>
                  <a:cubicBezTo>
                    <a:pt x="219" y="150"/>
                    <a:pt x="206" y="128"/>
                    <a:pt x="202" y="113"/>
                  </a:cubicBezTo>
                  <a:cubicBezTo>
                    <a:pt x="197" y="95"/>
                    <a:pt x="201" y="82"/>
                    <a:pt x="212" y="76"/>
                  </a:cubicBezTo>
                  <a:cubicBezTo>
                    <a:pt x="213" y="75"/>
                    <a:pt x="213" y="73"/>
                    <a:pt x="211" y="70"/>
                  </a:cubicBezTo>
                  <a:cubicBezTo>
                    <a:pt x="195" y="48"/>
                    <a:pt x="124" y="10"/>
                    <a:pt x="99" y="10"/>
                  </a:cubicBezTo>
                  <a:cubicBezTo>
                    <a:pt x="89" y="10"/>
                    <a:pt x="88" y="12"/>
                    <a:pt x="88" y="12"/>
                  </a:cubicBezTo>
                  <a:cubicBezTo>
                    <a:pt x="87" y="14"/>
                    <a:pt x="92" y="25"/>
                    <a:pt x="114" y="42"/>
                  </a:cubicBezTo>
                  <a:cubicBezTo>
                    <a:pt x="117" y="45"/>
                    <a:pt x="125" y="51"/>
                    <a:pt x="123" y="58"/>
                  </a:cubicBezTo>
                  <a:cubicBezTo>
                    <a:pt x="122" y="61"/>
                    <a:pt x="119" y="64"/>
                    <a:pt x="112" y="64"/>
                  </a:cubicBezTo>
                  <a:cubicBezTo>
                    <a:pt x="103" y="64"/>
                    <a:pt x="86" y="59"/>
                    <a:pt x="77" y="48"/>
                  </a:cubicBezTo>
                  <a:cubicBezTo>
                    <a:pt x="68" y="37"/>
                    <a:pt x="49" y="47"/>
                    <a:pt x="37" y="67"/>
                  </a:cubicBezTo>
                  <a:cubicBezTo>
                    <a:pt x="31" y="77"/>
                    <a:pt x="23" y="86"/>
                    <a:pt x="16" y="93"/>
                  </a:cubicBezTo>
                  <a:cubicBezTo>
                    <a:pt x="8" y="101"/>
                    <a:pt x="1" y="109"/>
                    <a:pt x="0" y="115"/>
                  </a:cubicBezTo>
                  <a:cubicBezTo>
                    <a:pt x="0" y="117"/>
                    <a:pt x="1" y="119"/>
                    <a:pt x="2" y="120"/>
                  </a:cubicBezTo>
                  <a:cubicBezTo>
                    <a:pt x="7" y="126"/>
                    <a:pt x="22" y="132"/>
                    <a:pt x="39" y="132"/>
                  </a:cubicBezTo>
                  <a:cubicBezTo>
                    <a:pt x="48" y="132"/>
                    <a:pt x="57" y="131"/>
                    <a:pt x="65" y="127"/>
                  </a:cubicBezTo>
                  <a:cubicBezTo>
                    <a:pt x="84" y="119"/>
                    <a:pt x="104" y="115"/>
                    <a:pt x="122" y="115"/>
                  </a:cubicBezTo>
                  <a:cubicBezTo>
                    <a:pt x="140" y="115"/>
                    <a:pt x="155" y="119"/>
                    <a:pt x="164" y="128"/>
                  </a:cubicBezTo>
                  <a:cubicBezTo>
                    <a:pt x="168" y="132"/>
                    <a:pt x="170" y="136"/>
                    <a:pt x="170" y="141"/>
                  </a:cubicBezTo>
                  <a:cubicBezTo>
                    <a:pt x="169" y="148"/>
                    <a:pt x="162" y="153"/>
                    <a:pt x="155" y="158"/>
                  </a:cubicBezTo>
                  <a:cubicBezTo>
                    <a:pt x="153" y="160"/>
                    <a:pt x="148" y="162"/>
                    <a:pt x="147" y="164"/>
                  </a:cubicBezTo>
                  <a:cubicBezTo>
                    <a:pt x="148" y="164"/>
                    <a:pt x="148" y="164"/>
                    <a:pt x="149" y="165"/>
                  </a:cubicBezTo>
                  <a:cubicBezTo>
                    <a:pt x="159" y="173"/>
                    <a:pt x="160" y="180"/>
                    <a:pt x="158" y="184"/>
                  </a:cubicBezTo>
                  <a:cubicBezTo>
                    <a:pt x="155" y="195"/>
                    <a:pt x="137" y="200"/>
                    <a:pt x="105" y="197"/>
                  </a:cubicBezTo>
                  <a:cubicBezTo>
                    <a:pt x="101" y="197"/>
                    <a:pt x="96" y="197"/>
                    <a:pt x="91" y="197"/>
                  </a:cubicBezTo>
                  <a:cubicBezTo>
                    <a:pt x="51" y="197"/>
                    <a:pt x="25" y="207"/>
                    <a:pt x="24" y="212"/>
                  </a:cubicBezTo>
                  <a:cubicBezTo>
                    <a:pt x="24" y="212"/>
                    <a:pt x="26" y="213"/>
                    <a:pt x="36" y="213"/>
                  </a:cubicBezTo>
                  <a:cubicBezTo>
                    <a:pt x="47" y="213"/>
                    <a:pt x="62" y="212"/>
                    <a:pt x="77" y="210"/>
                  </a:cubicBezTo>
                  <a:cubicBezTo>
                    <a:pt x="91" y="208"/>
                    <a:pt x="105" y="207"/>
                    <a:pt x="115" y="207"/>
                  </a:cubicBezTo>
                  <a:cubicBezTo>
                    <a:pt x="121" y="207"/>
                    <a:pt x="135" y="207"/>
                    <a:pt x="135" y="217"/>
                  </a:cubicBezTo>
                  <a:lnTo>
                    <a:pt x="136" y="221"/>
                  </a:lnTo>
                  <a:cubicBezTo>
                    <a:pt x="137" y="241"/>
                    <a:pt x="140" y="246"/>
                    <a:pt x="154" y="240"/>
                  </a:cubicBezTo>
                  <a:cubicBezTo>
                    <a:pt x="177" y="230"/>
                    <a:pt x="179" y="248"/>
                    <a:pt x="179" y="256"/>
                  </a:cubicBezTo>
                  <a:cubicBezTo>
                    <a:pt x="179" y="261"/>
                    <a:pt x="179" y="265"/>
                    <a:pt x="181" y="266"/>
                  </a:cubicBezTo>
                  <a:cubicBezTo>
                    <a:pt x="189" y="269"/>
                    <a:pt x="194" y="277"/>
                    <a:pt x="192" y="286"/>
                  </a:cubicBezTo>
                  <a:cubicBezTo>
                    <a:pt x="190" y="297"/>
                    <a:pt x="179" y="311"/>
                    <a:pt x="153" y="312"/>
                  </a:cubicBezTo>
                  <a:cubicBezTo>
                    <a:pt x="118" y="314"/>
                    <a:pt x="115" y="321"/>
                    <a:pt x="115" y="321"/>
                  </a:cubicBezTo>
                  <a:cubicBezTo>
                    <a:pt x="115" y="321"/>
                    <a:pt x="115" y="323"/>
                    <a:pt x="119" y="327"/>
                  </a:cubicBezTo>
                  <a:cubicBezTo>
                    <a:pt x="124" y="332"/>
                    <a:pt x="132" y="335"/>
                    <a:pt x="143" y="335"/>
                  </a:cubicBezTo>
                  <a:cubicBezTo>
                    <a:pt x="158" y="335"/>
                    <a:pt x="176" y="330"/>
                    <a:pt x="195" y="326"/>
                  </a:cubicBezTo>
                  <a:cubicBezTo>
                    <a:pt x="200" y="324"/>
                    <a:pt x="205" y="323"/>
                    <a:pt x="210" y="322"/>
                  </a:cubicBezTo>
                  <a:cubicBezTo>
                    <a:pt x="214" y="321"/>
                    <a:pt x="218" y="321"/>
                    <a:pt x="222" y="321"/>
                  </a:cubicBezTo>
                  <a:cubicBezTo>
                    <a:pt x="248" y="321"/>
                    <a:pt x="278" y="338"/>
                    <a:pt x="307" y="354"/>
                  </a:cubicBezTo>
                  <a:cubicBezTo>
                    <a:pt x="323" y="363"/>
                    <a:pt x="338" y="372"/>
                    <a:pt x="353" y="377"/>
                  </a:cubicBezTo>
                  <a:cubicBezTo>
                    <a:pt x="362" y="381"/>
                    <a:pt x="374" y="383"/>
                    <a:pt x="387" y="383"/>
                  </a:cubicBezTo>
                  <a:cubicBezTo>
                    <a:pt x="428" y="383"/>
                    <a:pt x="471" y="365"/>
                    <a:pt x="477" y="350"/>
                  </a:cubicBezTo>
                  <a:cubicBezTo>
                    <a:pt x="483" y="334"/>
                    <a:pt x="506" y="331"/>
                    <a:pt x="531" y="327"/>
                  </a:cubicBezTo>
                  <a:cubicBezTo>
                    <a:pt x="547" y="325"/>
                    <a:pt x="564" y="323"/>
                    <a:pt x="574" y="316"/>
                  </a:cubicBezTo>
                  <a:cubicBezTo>
                    <a:pt x="601" y="297"/>
                    <a:pt x="635" y="278"/>
                    <a:pt x="680" y="2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8" name="Freeform 236">
              <a:extLst>
                <a:ext uri="{FF2B5EF4-FFF2-40B4-BE49-F238E27FC236}">
                  <a16:creationId xmlns:a16="http://schemas.microsoft.com/office/drawing/2014/main" id="{9646C514-4CE3-4F5D-B7BA-694F7D900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639" y="2252750"/>
              <a:ext cx="139048" cy="157837"/>
            </a:xfrm>
            <a:custGeom>
              <a:avLst/>
              <a:gdLst>
                <a:gd name="T0" fmla="*/ 72 w 325"/>
                <a:gd name="T1" fmla="*/ 368 h 369"/>
                <a:gd name="T2" fmla="*/ 200 w 325"/>
                <a:gd name="T3" fmla="*/ 315 h 369"/>
                <a:gd name="T4" fmla="*/ 242 w 325"/>
                <a:gd name="T5" fmla="*/ 296 h 369"/>
                <a:gd name="T6" fmla="*/ 259 w 325"/>
                <a:gd name="T7" fmla="*/ 298 h 369"/>
                <a:gd name="T8" fmla="*/ 275 w 325"/>
                <a:gd name="T9" fmla="*/ 300 h 369"/>
                <a:gd name="T10" fmla="*/ 295 w 325"/>
                <a:gd name="T11" fmla="*/ 295 h 369"/>
                <a:gd name="T12" fmla="*/ 292 w 325"/>
                <a:gd name="T13" fmla="*/ 126 h 369"/>
                <a:gd name="T14" fmla="*/ 290 w 325"/>
                <a:gd name="T15" fmla="*/ 114 h 369"/>
                <a:gd name="T16" fmla="*/ 282 w 325"/>
                <a:gd name="T17" fmla="*/ 107 h 369"/>
                <a:gd name="T18" fmla="*/ 277 w 325"/>
                <a:gd name="T19" fmla="*/ 104 h 369"/>
                <a:gd name="T20" fmla="*/ 267 w 325"/>
                <a:gd name="T21" fmla="*/ 92 h 369"/>
                <a:gd name="T22" fmla="*/ 259 w 325"/>
                <a:gd name="T23" fmla="*/ 85 h 369"/>
                <a:gd name="T24" fmla="*/ 247 w 325"/>
                <a:gd name="T25" fmla="*/ 78 h 369"/>
                <a:gd name="T26" fmla="*/ 235 w 325"/>
                <a:gd name="T27" fmla="*/ 94 h 369"/>
                <a:gd name="T28" fmla="*/ 233 w 325"/>
                <a:gd name="T29" fmla="*/ 103 h 369"/>
                <a:gd name="T30" fmla="*/ 219 w 325"/>
                <a:gd name="T31" fmla="*/ 116 h 369"/>
                <a:gd name="T32" fmla="*/ 196 w 325"/>
                <a:gd name="T33" fmla="*/ 106 h 369"/>
                <a:gd name="T34" fmla="*/ 178 w 325"/>
                <a:gd name="T35" fmla="*/ 98 h 369"/>
                <a:gd name="T36" fmla="*/ 167 w 325"/>
                <a:gd name="T37" fmla="*/ 88 h 369"/>
                <a:gd name="T38" fmla="*/ 193 w 325"/>
                <a:gd name="T39" fmla="*/ 43 h 369"/>
                <a:gd name="T40" fmla="*/ 197 w 325"/>
                <a:gd name="T41" fmla="*/ 38 h 369"/>
                <a:gd name="T42" fmla="*/ 198 w 325"/>
                <a:gd name="T43" fmla="*/ 36 h 369"/>
                <a:gd name="T44" fmla="*/ 201 w 325"/>
                <a:gd name="T45" fmla="*/ 31 h 369"/>
                <a:gd name="T46" fmla="*/ 203 w 325"/>
                <a:gd name="T47" fmla="*/ 27 h 369"/>
                <a:gd name="T48" fmla="*/ 206 w 325"/>
                <a:gd name="T49" fmla="*/ 20 h 369"/>
                <a:gd name="T50" fmla="*/ 208 w 325"/>
                <a:gd name="T51" fmla="*/ 15 h 369"/>
                <a:gd name="T52" fmla="*/ 209 w 325"/>
                <a:gd name="T53" fmla="*/ 9 h 369"/>
                <a:gd name="T54" fmla="*/ 205 w 325"/>
                <a:gd name="T55" fmla="*/ 8 h 369"/>
                <a:gd name="T56" fmla="*/ 167 w 325"/>
                <a:gd name="T57" fmla="*/ 0 h 369"/>
                <a:gd name="T58" fmla="*/ 137 w 325"/>
                <a:gd name="T59" fmla="*/ 19 h 369"/>
                <a:gd name="T60" fmla="*/ 153 w 325"/>
                <a:gd name="T61" fmla="*/ 36 h 369"/>
                <a:gd name="T62" fmla="*/ 173 w 325"/>
                <a:gd name="T63" fmla="*/ 54 h 369"/>
                <a:gd name="T64" fmla="*/ 143 w 325"/>
                <a:gd name="T65" fmla="*/ 77 h 369"/>
                <a:gd name="T66" fmla="*/ 108 w 325"/>
                <a:gd name="T67" fmla="*/ 91 h 369"/>
                <a:gd name="T68" fmla="*/ 61 w 325"/>
                <a:gd name="T69" fmla="*/ 93 h 369"/>
                <a:gd name="T70" fmla="*/ 39 w 325"/>
                <a:gd name="T71" fmla="*/ 89 h 369"/>
                <a:gd name="T72" fmla="*/ 26 w 325"/>
                <a:gd name="T73" fmla="*/ 92 h 369"/>
                <a:gd name="T74" fmla="*/ 22 w 325"/>
                <a:gd name="T75" fmla="*/ 96 h 369"/>
                <a:gd name="T76" fmla="*/ 29 w 325"/>
                <a:gd name="T77" fmla="*/ 105 h 369"/>
                <a:gd name="T78" fmla="*/ 37 w 325"/>
                <a:gd name="T79" fmla="*/ 148 h 369"/>
                <a:gd name="T80" fmla="*/ 31 w 325"/>
                <a:gd name="T81" fmla="*/ 163 h 369"/>
                <a:gd name="T82" fmla="*/ 47 w 325"/>
                <a:gd name="T83" fmla="*/ 177 h 369"/>
                <a:gd name="T84" fmla="*/ 71 w 325"/>
                <a:gd name="T85" fmla="*/ 194 h 369"/>
                <a:gd name="T86" fmla="*/ 85 w 325"/>
                <a:gd name="T87" fmla="*/ 215 h 369"/>
                <a:gd name="T88" fmla="*/ 69 w 325"/>
                <a:gd name="T89" fmla="*/ 238 h 369"/>
                <a:gd name="T90" fmla="*/ 53 w 325"/>
                <a:gd name="T91" fmla="*/ 263 h 369"/>
                <a:gd name="T92" fmla="*/ 22 w 325"/>
                <a:gd name="T93" fmla="*/ 300 h 369"/>
                <a:gd name="T94" fmla="*/ 2 w 325"/>
                <a:gd name="T95" fmla="*/ 315 h 369"/>
                <a:gd name="T96" fmla="*/ 6 w 325"/>
                <a:gd name="T97" fmla="*/ 331 h 369"/>
                <a:gd name="T98" fmla="*/ 72 w 325"/>
                <a:gd name="T99" fmla="*/ 36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5" h="369">
                  <a:moveTo>
                    <a:pt x="72" y="368"/>
                  </a:moveTo>
                  <a:cubicBezTo>
                    <a:pt x="96" y="368"/>
                    <a:pt x="161" y="352"/>
                    <a:pt x="200" y="315"/>
                  </a:cubicBezTo>
                  <a:cubicBezTo>
                    <a:pt x="214" y="302"/>
                    <a:pt x="227" y="296"/>
                    <a:pt x="242" y="296"/>
                  </a:cubicBezTo>
                  <a:cubicBezTo>
                    <a:pt x="248" y="296"/>
                    <a:pt x="254" y="297"/>
                    <a:pt x="259" y="298"/>
                  </a:cubicBezTo>
                  <a:cubicBezTo>
                    <a:pt x="265" y="299"/>
                    <a:pt x="270" y="300"/>
                    <a:pt x="275" y="300"/>
                  </a:cubicBezTo>
                  <a:cubicBezTo>
                    <a:pt x="282" y="300"/>
                    <a:pt x="288" y="298"/>
                    <a:pt x="295" y="295"/>
                  </a:cubicBezTo>
                  <a:cubicBezTo>
                    <a:pt x="324" y="280"/>
                    <a:pt x="306" y="152"/>
                    <a:pt x="292" y="126"/>
                  </a:cubicBezTo>
                  <a:cubicBezTo>
                    <a:pt x="290" y="122"/>
                    <a:pt x="289" y="118"/>
                    <a:pt x="290" y="114"/>
                  </a:cubicBezTo>
                  <a:cubicBezTo>
                    <a:pt x="287" y="112"/>
                    <a:pt x="284" y="109"/>
                    <a:pt x="282" y="107"/>
                  </a:cubicBezTo>
                  <a:cubicBezTo>
                    <a:pt x="280" y="106"/>
                    <a:pt x="279" y="105"/>
                    <a:pt x="277" y="104"/>
                  </a:cubicBezTo>
                  <a:cubicBezTo>
                    <a:pt x="273" y="100"/>
                    <a:pt x="270" y="96"/>
                    <a:pt x="267" y="92"/>
                  </a:cubicBezTo>
                  <a:cubicBezTo>
                    <a:pt x="264" y="89"/>
                    <a:pt x="262" y="87"/>
                    <a:pt x="259" y="85"/>
                  </a:cubicBezTo>
                  <a:cubicBezTo>
                    <a:pt x="253" y="79"/>
                    <a:pt x="249" y="78"/>
                    <a:pt x="247" y="78"/>
                  </a:cubicBezTo>
                  <a:cubicBezTo>
                    <a:pt x="241" y="78"/>
                    <a:pt x="237" y="86"/>
                    <a:pt x="235" y="94"/>
                  </a:cubicBezTo>
                  <a:cubicBezTo>
                    <a:pt x="234" y="97"/>
                    <a:pt x="233" y="100"/>
                    <a:pt x="233" y="103"/>
                  </a:cubicBezTo>
                  <a:cubicBezTo>
                    <a:pt x="231" y="114"/>
                    <a:pt x="223" y="116"/>
                    <a:pt x="219" y="116"/>
                  </a:cubicBezTo>
                  <a:cubicBezTo>
                    <a:pt x="213" y="116"/>
                    <a:pt x="205" y="111"/>
                    <a:pt x="196" y="106"/>
                  </a:cubicBezTo>
                  <a:cubicBezTo>
                    <a:pt x="190" y="103"/>
                    <a:pt x="183" y="99"/>
                    <a:pt x="178" y="98"/>
                  </a:cubicBezTo>
                  <a:cubicBezTo>
                    <a:pt x="172" y="97"/>
                    <a:pt x="168" y="93"/>
                    <a:pt x="167" y="88"/>
                  </a:cubicBezTo>
                  <a:cubicBezTo>
                    <a:pt x="164" y="73"/>
                    <a:pt x="183" y="49"/>
                    <a:pt x="193" y="43"/>
                  </a:cubicBezTo>
                  <a:cubicBezTo>
                    <a:pt x="194" y="42"/>
                    <a:pt x="195" y="40"/>
                    <a:pt x="197" y="38"/>
                  </a:cubicBezTo>
                  <a:cubicBezTo>
                    <a:pt x="197" y="38"/>
                    <a:pt x="198" y="37"/>
                    <a:pt x="198" y="36"/>
                  </a:cubicBezTo>
                  <a:cubicBezTo>
                    <a:pt x="199" y="35"/>
                    <a:pt x="200" y="33"/>
                    <a:pt x="201" y="31"/>
                  </a:cubicBezTo>
                  <a:cubicBezTo>
                    <a:pt x="202" y="30"/>
                    <a:pt x="203" y="28"/>
                    <a:pt x="203" y="27"/>
                  </a:cubicBezTo>
                  <a:cubicBezTo>
                    <a:pt x="204" y="25"/>
                    <a:pt x="205" y="23"/>
                    <a:pt x="206" y="20"/>
                  </a:cubicBezTo>
                  <a:cubicBezTo>
                    <a:pt x="207" y="18"/>
                    <a:pt x="207" y="16"/>
                    <a:pt x="208" y="15"/>
                  </a:cubicBezTo>
                  <a:cubicBezTo>
                    <a:pt x="208" y="13"/>
                    <a:pt x="209" y="11"/>
                    <a:pt x="209" y="9"/>
                  </a:cubicBezTo>
                  <a:cubicBezTo>
                    <a:pt x="208" y="9"/>
                    <a:pt x="206" y="8"/>
                    <a:pt x="205" y="8"/>
                  </a:cubicBezTo>
                  <a:cubicBezTo>
                    <a:pt x="193" y="3"/>
                    <a:pt x="179" y="0"/>
                    <a:pt x="167" y="0"/>
                  </a:cubicBezTo>
                  <a:cubicBezTo>
                    <a:pt x="156" y="0"/>
                    <a:pt x="137" y="3"/>
                    <a:pt x="137" y="19"/>
                  </a:cubicBezTo>
                  <a:cubicBezTo>
                    <a:pt x="136" y="29"/>
                    <a:pt x="142" y="32"/>
                    <a:pt x="153" y="36"/>
                  </a:cubicBezTo>
                  <a:cubicBezTo>
                    <a:pt x="161" y="38"/>
                    <a:pt x="172" y="42"/>
                    <a:pt x="173" y="54"/>
                  </a:cubicBezTo>
                  <a:cubicBezTo>
                    <a:pt x="174" y="69"/>
                    <a:pt x="159" y="73"/>
                    <a:pt x="143" y="77"/>
                  </a:cubicBezTo>
                  <a:cubicBezTo>
                    <a:pt x="131" y="80"/>
                    <a:pt x="119" y="84"/>
                    <a:pt x="108" y="91"/>
                  </a:cubicBezTo>
                  <a:cubicBezTo>
                    <a:pt x="95" y="100"/>
                    <a:pt x="77" y="98"/>
                    <a:pt x="61" y="93"/>
                  </a:cubicBezTo>
                  <a:cubicBezTo>
                    <a:pt x="53" y="91"/>
                    <a:pt x="46" y="89"/>
                    <a:pt x="39" y="89"/>
                  </a:cubicBezTo>
                  <a:cubicBezTo>
                    <a:pt x="34" y="89"/>
                    <a:pt x="30" y="90"/>
                    <a:pt x="26" y="92"/>
                  </a:cubicBezTo>
                  <a:cubicBezTo>
                    <a:pt x="22" y="94"/>
                    <a:pt x="22" y="96"/>
                    <a:pt x="22" y="96"/>
                  </a:cubicBezTo>
                  <a:cubicBezTo>
                    <a:pt x="22" y="97"/>
                    <a:pt x="26" y="103"/>
                    <a:pt x="29" y="105"/>
                  </a:cubicBezTo>
                  <a:cubicBezTo>
                    <a:pt x="38" y="115"/>
                    <a:pt x="51" y="130"/>
                    <a:pt x="37" y="148"/>
                  </a:cubicBezTo>
                  <a:cubicBezTo>
                    <a:pt x="32" y="155"/>
                    <a:pt x="30" y="160"/>
                    <a:pt x="31" y="163"/>
                  </a:cubicBezTo>
                  <a:cubicBezTo>
                    <a:pt x="31" y="167"/>
                    <a:pt x="38" y="171"/>
                    <a:pt x="47" y="177"/>
                  </a:cubicBezTo>
                  <a:cubicBezTo>
                    <a:pt x="54" y="181"/>
                    <a:pt x="62" y="187"/>
                    <a:pt x="71" y="194"/>
                  </a:cubicBezTo>
                  <a:cubicBezTo>
                    <a:pt x="80" y="201"/>
                    <a:pt x="84" y="208"/>
                    <a:pt x="85" y="215"/>
                  </a:cubicBezTo>
                  <a:cubicBezTo>
                    <a:pt x="85" y="224"/>
                    <a:pt x="77" y="232"/>
                    <a:pt x="69" y="238"/>
                  </a:cubicBezTo>
                  <a:cubicBezTo>
                    <a:pt x="61" y="246"/>
                    <a:pt x="53" y="253"/>
                    <a:pt x="53" y="263"/>
                  </a:cubicBezTo>
                  <a:cubicBezTo>
                    <a:pt x="53" y="284"/>
                    <a:pt x="36" y="293"/>
                    <a:pt x="22" y="300"/>
                  </a:cubicBezTo>
                  <a:cubicBezTo>
                    <a:pt x="13" y="304"/>
                    <a:pt x="5" y="309"/>
                    <a:pt x="2" y="315"/>
                  </a:cubicBezTo>
                  <a:cubicBezTo>
                    <a:pt x="0" y="319"/>
                    <a:pt x="2" y="325"/>
                    <a:pt x="6" y="331"/>
                  </a:cubicBezTo>
                  <a:cubicBezTo>
                    <a:pt x="17" y="349"/>
                    <a:pt x="47" y="368"/>
                    <a:pt x="72" y="3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59" name="Freeform 237">
              <a:extLst>
                <a:ext uri="{FF2B5EF4-FFF2-40B4-BE49-F238E27FC236}">
                  <a16:creationId xmlns:a16="http://schemas.microsoft.com/office/drawing/2014/main" id="{F9E845C1-0806-4009-99AB-4D6A171F2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865" y="2096792"/>
              <a:ext cx="28186" cy="30063"/>
            </a:xfrm>
            <a:custGeom>
              <a:avLst/>
              <a:gdLst>
                <a:gd name="T0" fmla="*/ 0 w 67"/>
                <a:gd name="T1" fmla="*/ 69 h 70"/>
                <a:gd name="T2" fmla="*/ 51 w 67"/>
                <a:gd name="T3" fmla="*/ 2 h 70"/>
                <a:gd name="T4" fmla="*/ 47 w 67"/>
                <a:gd name="T5" fmla="*/ 0 h 70"/>
                <a:gd name="T6" fmla="*/ 47 w 67"/>
                <a:gd name="T7" fmla="*/ 6 h 70"/>
                <a:gd name="T8" fmla="*/ 20 w 67"/>
                <a:gd name="T9" fmla="*/ 30 h 70"/>
                <a:gd name="T10" fmla="*/ 1 w 67"/>
                <a:gd name="T11" fmla="*/ 64 h 70"/>
                <a:gd name="T12" fmla="*/ 1 w 67"/>
                <a:gd name="T13" fmla="*/ 64 h 70"/>
                <a:gd name="T14" fmla="*/ 0 w 67"/>
                <a:gd name="T15" fmla="*/ 64 h 70"/>
                <a:gd name="T16" fmla="*/ 0 w 67"/>
                <a:gd name="T17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0">
                  <a:moveTo>
                    <a:pt x="0" y="69"/>
                  </a:moveTo>
                  <a:cubicBezTo>
                    <a:pt x="31" y="68"/>
                    <a:pt x="66" y="16"/>
                    <a:pt x="51" y="2"/>
                  </a:cubicBezTo>
                  <a:cubicBezTo>
                    <a:pt x="50" y="0"/>
                    <a:pt x="48" y="0"/>
                    <a:pt x="47" y="0"/>
                  </a:cubicBezTo>
                  <a:lnTo>
                    <a:pt x="47" y="6"/>
                  </a:lnTo>
                  <a:cubicBezTo>
                    <a:pt x="43" y="6"/>
                    <a:pt x="32" y="14"/>
                    <a:pt x="20" y="30"/>
                  </a:cubicBezTo>
                  <a:cubicBezTo>
                    <a:pt x="8" y="45"/>
                    <a:pt x="1" y="59"/>
                    <a:pt x="1" y="64"/>
                  </a:cubicBezTo>
                  <a:lnTo>
                    <a:pt x="1" y="64"/>
                  </a:lnTo>
                  <a:lnTo>
                    <a:pt x="0" y="64"/>
                  </a:lnTo>
                  <a:lnTo>
                    <a:pt x="0" y="69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0" name="Freeform 238">
              <a:extLst>
                <a:ext uri="{FF2B5EF4-FFF2-40B4-BE49-F238E27FC236}">
                  <a16:creationId xmlns:a16="http://schemas.microsoft.com/office/drawing/2014/main" id="{86038320-6514-4109-9B9E-CEC242BCC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7799" y="2247112"/>
              <a:ext cx="77040" cy="50733"/>
            </a:xfrm>
            <a:custGeom>
              <a:avLst/>
              <a:gdLst>
                <a:gd name="T0" fmla="*/ 23 w 181"/>
                <a:gd name="T1" fmla="*/ 66 h 119"/>
                <a:gd name="T2" fmla="*/ 2 w 181"/>
                <a:gd name="T3" fmla="*/ 99 h 119"/>
                <a:gd name="T4" fmla="*/ 3 w 181"/>
                <a:gd name="T5" fmla="*/ 100 h 119"/>
                <a:gd name="T6" fmla="*/ 25 w 181"/>
                <a:gd name="T7" fmla="*/ 110 h 119"/>
                <a:gd name="T8" fmla="*/ 42 w 181"/>
                <a:gd name="T9" fmla="*/ 118 h 119"/>
                <a:gd name="T10" fmla="*/ 44 w 181"/>
                <a:gd name="T11" fmla="*/ 115 h 119"/>
                <a:gd name="T12" fmla="*/ 99 w 181"/>
                <a:gd name="T13" fmla="*/ 99 h 119"/>
                <a:gd name="T14" fmla="*/ 118 w 181"/>
                <a:gd name="T15" fmla="*/ 117 h 119"/>
                <a:gd name="T16" fmla="*/ 143 w 181"/>
                <a:gd name="T17" fmla="*/ 102 h 119"/>
                <a:gd name="T18" fmla="*/ 174 w 181"/>
                <a:gd name="T19" fmla="*/ 84 h 119"/>
                <a:gd name="T20" fmla="*/ 180 w 181"/>
                <a:gd name="T21" fmla="*/ 72 h 119"/>
                <a:gd name="T22" fmla="*/ 131 w 181"/>
                <a:gd name="T23" fmla="*/ 7 h 119"/>
                <a:gd name="T24" fmla="*/ 113 w 181"/>
                <a:gd name="T25" fmla="*/ 0 h 119"/>
                <a:gd name="T26" fmla="*/ 79 w 181"/>
                <a:gd name="T27" fmla="*/ 11 h 119"/>
                <a:gd name="T28" fmla="*/ 45 w 181"/>
                <a:gd name="T29" fmla="*/ 24 h 119"/>
                <a:gd name="T30" fmla="*/ 23 w 181"/>
                <a:gd name="T31" fmla="*/ 6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19">
                  <a:moveTo>
                    <a:pt x="23" y="66"/>
                  </a:moveTo>
                  <a:cubicBezTo>
                    <a:pt x="14" y="73"/>
                    <a:pt x="0" y="92"/>
                    <a:pt x="2" y="99"/>
                  </a:cubicBezTo>
                  <a:cubicBezTo>
                    <a:pt x="2" y="100"/>
                    <a:pt x="2" y="100"/>
                    <a:pt x="3" y="100"/>
                  </a:cubicBezTo>
                  <a:cubicBezTo>
                    <a:pt x="10" y="101"/>
                    <a:pt x="18" y="106"/>
                    <a:pt x="25" y="110"/>
                  </a:cubicBezTo>
                  <a:cubicBezTo>
                    <a:pt x="31" y="114"/>
                    <a:pt x="39" y="118"/>
                    <a:pt x="42" y="118"/>
                  </a:cubicBezTo>
                  <a:cubicBezTo>
                    <a:pt x="43" y="118"/>
                    <a:pt x="44" y="117"/>
                    <a:pt x="44" y="115"/>
                  </a:cubicBezTo>
                  <a:cubicBezTo>
                    <a:pt x="50" y="78"/>
                    <a:pt x="73" y="68"/>
                    <a:pt x="99" y="99"/>
                  </a:cubicBezTo>
                  <a:cubicBezTo>
                    <a:pt x="103" y="104"/>
                    <a:pt x="110" y="110"/>
                    <a:pt x="118" y="117"/>
                  </a:cubicBezTo>
                  <a:cubicBezTo>
                    <a:pt x="123" y="110"/>
                    <a:pt x="133" y="106"/>
                    <a:pt x="143" y="102"/>
                  </a:cubicBezTo>
                  <a:cubicBezTo>
                    <a:pt x="154" y="97"/>
                    <a:pt x="166" y="92"/>
                    <a:pt x="174" y="84"/>
                  </a:cubicBezTo>
                  <a:cubicBezTo>
                    <a:pt x="178" y="81"/>
                    <a:pt x="180" y="76"/>
                    <a:pt x="180" y="72"/>
                  </a:cubicBezTo>
                  <a:cubicBezTo>
                    <a:pt x="179" y="54"/>
                    <a:pt x="154" y="29"/>
                    <a:pt x="131" y="7"/>
                  </a:cubicBezTo>
                  <a:cubicBezTo>
                    <a:pt x="126" y="2"/>
                    <a:pt x="120" y="0"/>
                    <a:pt x="113" y="0"/>
                  </a:cubicBezTo>
                  <a:cubicBezTo>
                    <a:pt x="103" y="0"/>
                    <a:pt x="90" y="6"/>
                    <a:pt x="79" y="11"/>
                  </a:cubicBezTo>
                  <a:cubicBezTo>
                    <a:pt x="67" y="17"/>
                    <a:pt x="56" y="23"/>
                    <a:pt x="45" y="24"/>
                  </a:cubicBezTo>
                  <a:cubicBezTo>
                    <a:pt x="39" y="45"/>
                    <a:pt x="31" y="60"/>
                    <a:pt x="23" y="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1" name="Freeform 240">
              <a:extLst>
                <a:ext uri="{FF2B5EF4-FFF2-40B4-BE49-F238E27FC236}">
                  <a16:creationId xmlns:a16="http://schemas.microsoft.com/office/drawing/2014/main" id="{71F678AC-98FF-4F92-A4EB-E6DA35021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3887" y="1987810"/>
              <a:ext cx="13154" cy="30063"/>
            </a:xfrm>
            <a:custGeom>
              <a:avLst/>
              <a:gdLst>
                <a:gd name="T0" fmla="*/ 23 w 29"/>
                <a:gd name="T1" fmla="*/ 2 h 71"/>
                <a:gd name="T2" fmla="*/ 21 w 29"/>
                <a:gd name="T3" fmla="*/ 0 h 71"/>
                <a:gd name="T4" fmla="*/ 18 w 29"/>
                <a:gd name="T5" fmla="*/ 1 h 71"/>
                <a:gd name="T6" fmla="*/ 7 w 29"/>
                <a:gd name="T7" fmla="*/ 15 h 71"/>
                <a:gd name="T8" fmla="*/ 4 w 29"/>
                <a:gd name="T9" fmla="*/ 70 h 71"/>
                <a:gd name="T10" fmla="*/ 23 w 29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71">
                  <a:moveTo>
                    <a:pt x="23" y="2"/>
                  </a:move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3" y="2"/>
                    <a:pt x="9" y="7"/>
                    <a:pt x="7" y="15"/>
                  </a:cubicBezTo>
                  <a:cubicBezTo>
                    <a:pt x="0" y="33"/>
                    <a:pt x="2" y="59"/>
                    <a:pt x="4" y="70"/>
                  </a:cubicBezTo>
                  <a:cubicBezTo>
                    <a:pt x="17" y="52"/>
                    <a:pt x="28" y="15"/>
                    <a:pt x="23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2" name="Freeform 241">
              <a:extLst>
                <a:ext uri="{FF2B5EF4-FFF2-40B4-BE49-F238E27FC236}">
                  <a16:creationId xmlns:a16="http://schemas.microsoft.com/office/drawing/2014/main" id="{E177D126-E5AE-4D82-A0A8-CCA22AF20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7273" y="2211412"/>
              <a:ext cx="43218" cy="58248"/>
            </a:xfrm>
            <a:custGeom>
              <a:avLst/>
              <a:gdLst>
                <a:gd name="T0" fmla="*/ 2 w 102"/>
                <a:gd name="T1" fmla="*/ 44 h 138"/>
                <a:gd name="T2" fmla="*/ 35 w 102"/>
                <a:gd name="T3" fmla="*/ 84 h 138"/>
                <a:gd name="T4" fmla="*/ 43 w 102"/>
                <a:gd name="T5" fmla="*/ 101 h 138"/>
                <a:gd name="T6" fmla="*/ 9 w 102"/>
                <a:gd name="T7" fmla="*/ 115 h 138"/>
                <a:gd name="T8" fmla="*/ 7 w 102"/>
                <a:gd name="T9" fmla="*/ 114 h 138"/>
                <a:gd name="T10" fmla="*/ 8 w 102"/>
                <a:gd name="T11" fmla="*/ 121 h 138"/>
                <a:gd name="T12" fmla="*/ 32 w 102"/>
                <a:gd name="T13" fmla="*/ 137 h 138"/>
                <a:gd name="T14" fmla="*/ 34 w 102"/>
                <a:gd name="T15" fmla="*/ 137 h 138"/>
                <a:gd name="T16" fmla="*/ 62 w 102"/>
                <a:gd name="T17" fmla="*/ 117 h 138"/>
                <a:gd name="T18" fmla="*/ 79 w 102"/>
                <a:gd name="T19" fmla="*/ 81 h 138"/>
                <a:gd name="T20" fmla="*/ 89 w 102"/>
                <a:gd name="T21" fmla="*/ 40 h 138"/>
                <a:gd name="T22" fmla="*/ 99 w 102"/>
                <a:gd name="T23" fmla="*/ 1 h 138"/>
                <a:gd name="T24" fmla="*/ 93 w 102"/>
                <a:gd name="T25" fmla="*/ 9 h 138"/>
                <a:gd name="T26" fmla="*/ 78 w 102"/>
                <a:gd name="T27" fmla="*/ 21 h 138"/>
                <a:gd name="T28" fmla="*/ 76 w 102"/>
                <a:gd name="T29" fmla="*/ 21 h 138"/>
                <a:gd name="T30" fmla="*/ 59 w 102"/>
                <a:gd name="T31" fmla="*/ 4 h 138"/>
                <a:gd name="T32" fmla="*/ 57 w 102"/>
                <a:gd name="T33" fmla="*/ 0 h 138"/>
                <a:gd name="T34" fmla="*/ 35 w 102"/>
                <a:gd name="T35" fmla="*/ 12 h 138"/>
                <a:gd name="T36" fmla="*/ 26 w 102"/>
                <a:gd name="T37" fmla="*/ 10 h 138"/>
                <a:gd name="T38" fmla="*/ 7 w 102"/>
                <a:gd name="T39" fmla="*/ 22 h 138"/>
                <a:gd name="T40" fmla="*/ 2 w 102"/>
                <a:gd name="T41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8">
                  <a:moveTo>
                    <a:pt x="2" y="44"/>
                  </a:moveTo>
                  <a:cubicBezTo>
                    <a:pt x="5" y="63"/>
                    <a:pt x="26" y="78"/>
                    <a:pt x="35" y="84"/>
                  </a:cubicBezTo>
                  <a:cubicBezTo>
                    <a:pt x="45" y="90"/>
                    <a:pt x="44" y="98"/>
                    <a:pt x="43" y="101"/>
                  </a:cubicBezTo>
                  <a:cubicBezTo>
                    <a:pt x="40" y="112"/>
                    <a:pt x="24" y="118"/>
                    <a:pt x="9" y="115"/>
                  </a:cubicBezTo>
                  <a:cubicBezTo>
                    <a:pt x="8" y="114"/>
                    <a:pt x="7" y="114"/>
                    <a:pt x="7" y="114"/>
                  </a:cubicBezTo>
                  <a:cubicBezTo>
                    <a:pt x="6" y="115"/>
                    <a:pt x="6" y="117"/>
                    <a:pt x="8" y="121"/>
                  </a:cubicBezTo>
                  <a:cubicBezTo>
                    <a:pt x="12" y="127"/>
                    <a:pt x="20" y="135"/>
                    <a:pt x="32" y="137"/>
                  </a:cubicBezTo>
                  <a:cubicBezTo>
                    <a:pt x="32" y="137"/>
                    <a:pt x="33" y="137"/>
                    <a:pt x="34" y="137"/>
                  </a:cubicBezTo>
                  <a:cubicBezTo>
                    <a:pt x="43" y="137"/>
                    <a:pt x="53" y="130"/>
                    <a:pt x="62" y="117"/>
                  </a:cubicBezTo>
                  <a:cubicBezTo>
                    <a:pt x="75" y="101"/>
                    <a:pt x="80" y="85"/>
                    <a:pt x="79" y="81"/>
                  </a:cubicBezTo>
                  <a:cubicBezTo>
                    <a:pt x="77" y="74"/>
                    <a:pt x="82" y="61"/>
                    <a:pt x="89" y="40"/>
                  </a:cubicBezTo>
                  <a:cubicBezTo>
                    <a:pt x="93" y="27"/>
                    <a:pt x="101" y="6"/>
                    <a:pt x="99" y="1"/>
                  </a:cubicBezTo>
                  <a:cubicBezTo>
                    <a:pt x="99" y="3"/>
                    <a:pt x="95" y="6"/>
                    <a:pt x="93" y="9"/>
                  </a:cubicBezTo>
                  <a:cubicBezTo>
                    <a:pt x="89" y="14"/>
                    <a:pt x="85" y="20"/>
                    <a:pt x="78" y="21"/>
                  </a:cubicBezTo>
                  <a:lnTo>
                    <a:pt x="76" y="21"/>
                  </a:lnTo>
                  <a:cubicBezTo>
                    <a:pt x="69" y="21"/>
                    <a:pt x="64" y="13"/>
                    <a:pt x="59" y="4"/>
                  </a:cubicBezTo>
                  <a:cubicBezTo>
                    <a:pt x="59" y="3"/>
                    <a:pt x="58" y="1"/>
                    <a:pt x="57" y="0"/>
                  </a:cubicBezTo>
                  <a:cubicBezTo>
                    <a:pt x="55" y="11"/>
                    <a:pt x="47" y="14"/>
                    <a:pt x="35" y="12"/>
                  </a:cubicBezTo>
                  <a:cubicBezTo>
                    <a:pt x="32" y="11"/>
                    <a:pt x="29" y="10"/>
                    <a:pt x="26" y="10"/>
                  </a:cubicBezTo>
                  <a:cubicBezTo>
                    <a:pt x="21" y="10"/>
                    <a:pt x="15" y="12"/>
                    <a:pt x="7" y="22"/>
                  </a:cubicBezTo>
                  <a:cubicBezTo>
                    <a:pt x="2" y="29"/>
                    <a:pt x="0" y="37"/>
                    <a:pt x="2" y="4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3" name="Freeform 242">
              <a:extLst>
                <a:ext uri="{FF2B5EF4-FFF2-40B4-BE49-F238E27FC236}">
                  <a16:creationId xmlns:a16="http://schemas.microsoft.com/office/drawing/2014/main" id="{B5B58DA4-F29E-4930-9480-68453B093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2049" y="2132495"/>
              <a:ext cx="90194" cy="131529"/>
            </a:xfrm>
            <a:custGeom>
              <a:avLst/>
              <a:gdLst>
                <a:gd name="T0" fmla="*/ 81 w 212"/>
                <a:gd name="T1" fmla="*/ 95 h 309"/>
                <a:gd name="T2" fmla="*/ 64 w 212"/>
                <a:gd name="T3" fmla="*/ 83 h 309"/>
                <a:gd name="T4" fmla="*/ 44 w 212"/>
                <a:gd name="T5" fmla="*/ 69 h 309"/>
                <a:gd name="T6" fmla="*/ 21 w 212"/>
                <a:gd name="T7" fmla="*/ 98 h 309"/>
                <a:gd name="T8" fmla="*/ 11 w 212"/>
                <a:gd name="T9" fmla="*/ 122 h 309"/>
                <a:gd name="T10" fmla="*/ 11 w 212"/>
                <a:gd name="T11" fmla="*/ 200 h 309"/>
                <a:gd name="T12" fmla="*/ 12 w 212"/>
                <a:gd name="T13" fmla="*/ 205 h 309"/>
                <a:gd name="T14" fmla="*/ 27 w 212"/>
                <a:gd name="T15" fmla="*/ 233 h 309"/>
                <a:gd name="T16" fmla="*/ 41 w 212"/>
                <a:gd name="T17" fmla="*/ 274 h 309"/>
                <a:gd name="T18" fmla="*/ 50 w 212"/>
                <a:gd name="T19" fmla="*/ 300 h 309"/>
                <a:gd name="T20" fmla="*/ 118 w 212"/>
                <a:gd name="T21" fmla="*/ 307 h 309"/>
                <a:gd name="T22" fmla="*/ 134 w 212"/>
                <a:gd name="T23" fmla="*/ 307 h 309"/>
                <a:gd name="T24" fmla="*/ 125 w 212"/>
                <a:gd name="T25" fmla="*/ 298 h 309"/>
                <a:gd name="T26" fmla="*/ 108 w 212"/>
                <a:gd name="T27" fmla="*/ 270 h 309"/>
                <a:gd name="T28" fmla="*/ 123 w 212"/>
                <a:gd name="T29" fmla="*/ 257 h 309"/>
                <a:gd name="T30" fmla="*/ 158 w 212"/>
                <a:gd name="T31" fmla="*/ 274 h 309"/>
                <a:gd name="T32" fmla="*/ 186 w 212"/>
                <a:gd name="T33" fmla="*/ 284 h 309"/>
                <a:gd name="T34" fmla="*/ 202 w 212"/>
                <a:gd name="T35" fmla="*/ 277 h 309"/>
                <a:gd name="T36" fmla="*/ 192 w 212"/>
                <a:gd name="T37" fmla="*/ 238 h 309"/>
                <a:gd name="T38" fmla="*/ 187 w 212"/>
                <a:gd name="T39" fmla="*/ 235 h 309"/>
                <a:gd name="T40" fmla="*/ 183 w 212"/>
                <a:gd name="T41" fmla="*/ 236 h 309"/>
                <a:gd name="T42" fmla="*/ 141 w 212"/>
                <a:gd name="T43" fmla="*/ 229 h 309"/>
                <a:gd name="T44" fmla="*/ 150 w 212"/>
                <a:gd name="T45" fmla="*/ 196 h 309"/>
                <a:gd name="T46" fmla="*/ 162 w 212"/>
                <a:gd name="T47" fmla="*/ 177 h 309"/>
                <a:gd name="T48" fmla="*/ 192 w 212"/>
                <a:gd name="T49" fmla="*/ 158 h 309"/>
                <a:gd name="T50" fmla="*/ 210 w 212"/>
                <a:gd name="T51" fmla="*/ 150 h 309"/>
                <a:gd name="T52" fmla="*/ 177 w 212"/>
                <a:gd name="T53" fmla="*/ 122 h 309"/>
                <a:gd name="T54" fmla="*/ 163 w 212"/>
                <a:gd name="T55" fmla="*/ 95 h 309"/>
                <a:gd name="T56" fmla="*/ 173 w 212"/>
                <a:gd name="T57" fmla="*/ 59 h 309"/>
                <a:gd name="T58" fmla="*/ 185 w 212"/>
                <a:gd name="T59" fmla="*/ 23 h 309"/>
                <a:gd name="T60" fmla="*/ 181 w 212"/>
                <a:gd name="T61" fmla="*/ 2 h 309"/>
                <a:gd name="T62" fmla="*/ 172 w 212"/>
                <a:gd name="T63" fmla="*/ 0 h 309"/>
                <a:gd name="T64" fmla="*/ 136 w 212"/>
                <a:gd name="T65" fmla="*/ 29 h 309"/>
                <a:gd name="T66" fmla="*/ 99 w 212"/>
                <a:gd name="T67" fmla="*/ 56 h 309"/>
                <a:gd name="T68" fmla="*/ 89 w 212"/>
                <a:gd name="T69" fmla="*/ 56 h 309"/>
                <a:gd name="T70" fmla="*/ 92 w 212"/>
                <a:gd name="T71" fmla="*/ 61 h 309"/>
                <a:gd name="T72" fmla="*/ 92 w 212"/>
                <a:gd name="T73" fmla="*/ 90 h 309"/>
                <a:gd name="T74" fmla="*/ 81 w 212"/>
                <a:gd name="T75" fmla="*/ 9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309">
                  <a:moveTo>
                    <a:pt x="81" y="95"/>
                  </a:moveTo>
                  <a:cubicBezTo>
                    <a:pt x="74" y="95"/>
                    <a:pt x="69" y="89"/>
                    <a:pt x="64" y="83"/>
                  </a:cubicBezTo>
                  <a:cubicBezTo>
                    <a:pt x="58" y="77"/>
                    <a:pt x="53" y="70"/>
                    <a:pt x="44" y="69"/>
                  </a:cubicBezTo>
                  <a:cubicBezTo>
                    <a:pt x="33" y="68"/>
                    <a:pt x="28" y="81"/>
                    <a:pt x="21" y="98"/>
                  </a:cubicBezTo>
                  <a:cubicBezTo>
                    <a:pt x="18" y="106"/>
                    <a:pt x="15" y="115"/>
                    <a:pt x="11" y="122"/>
                  </a:cubicBezTo>
                  <a:cubicBezTo>
                    <a:pt x="0" y="138"/>
                    <a:pt x="7" y="175"/>
                    <a:pt x="11" y="200"/>
                  </a:cubicBezTo>
                  <a:lnTo>
                    <a:pt x="12" y="205"/>
                  </a:lnTo>
                  <a:cubicBezTo>
                    <a:pt x="13" y="215"/>
                    <a:pt x="20" y="224"/>
                    <a:pt x="27" y="233"/>
                  </a:cubicBezTo>
                  <a:cubicBezTo>
                    <a:pt x="37" y="246"/>
                    <a:pt x="46" y="258"/>
                    <a:pt x="41" y="274"/>
                  </a:cubicBezTo>
                  <a:cubicBezTo>
                    <a:pt x="38" y="281"/>
                    <a:pt x="43" y="290"/>
                    <a:pt x="50" y="300"/>
                  </a:cubicBezTo>
                  <a:cubicBezTo>
                    <a:pt x="70" y="300"/>
                    <a:pt x="103" y="302"/>
                    <a:pt x="118" y="307"/>
                  </a:cubicBezTo>
                  <a:cubicBezTo>
                    <a:pt x="120" y="307"/>
                    <a:pt x="125" y="308"/>
                    <a:pt x="134" y="307"/>
                  </a:cubicBezTo>
                  <a:cubicBezTo>
                    <a:pt x="131" y="304"/>
                    <a:pt x="128" y="301"/>
                    <a:pt x="125" y="298"/>
                  </a:cubicBezTo>
                  <a:cubicBezTo>
                    <a:pt x="116" y="289"/>
                    <a:pt x="107" y="280"/>
                    <a:pt x="108" y="270"/>
                  </a:cubicBezTo>
                  <a:cubicBezTo>
                    <a:pt x="109" y="262"/>
                    <a:pt x="115" y="257"/>
                    <a:pt x="123" y="257"/>
                  </a:cubicBezTo>
                  <a:cubicBezTo>
                    <a:pt x="136" y="257"/>
                    <a:pt x="153" y="270"/>
                    <a:pt x="158" y="274"/>
                  </a:cubicBezTo>
                  <a:cubicBezTo>
                    <a:pt x="164" y="280"/>
                    <a:pt x="176" y="284"/>
                    <a:pt x="186" y="284"/>
                  </a:cubicBezTo>
                  <a:cubicBezTo>
                    <a:pt x="193" y="284"/>
                    <a:pt x="201" y="282"/>
                    <a:pt x="202" y="277"/>
                  </a:cubicBezTo>
                  <a:cubicBezTo>
                    <a:pt x="203" y="270"/>
                    <a:pt x="200" y="247"/>
                    <a:pt x="192" y="238"/>
                  </a:cubicBezTo>
                  <a:cubicBezTo>
                    <a:pt x="190" y="235"/>
                    <a:pt x="188" y="235"/>
                    <a:pt x="187" y="235"/>
                  </a:cubicBezTo>
                  <a:cubicBezTo>
                    <a:pt x="186" y="235"/>
                    <a:pt x="185" y="235"/>
                    <a:pt x="183" y="236"/>
                  </a:cubicBezTo>
                  <a:cubicBezTo>
                    <a:pt x="158" y="249"/>
                    <a:pt x="148" y="240"/>
                    <a:pt x="141" y="229"/>
                  </a:cubicBezTo>
                  <a:cubicBezTo>
                    <a:pt x="134" y="219"/>
                    <a:pt x="142" y="207"/>
                    <a:pt x="150" y="196"/>
                  </a:cubicBezTo>
                  <a:cubicBezTo>
                    <a:pt x="155" y="190"/>
                    <a:pt x="160" y="183"/>
                    <a:pt x="162" y="177"/>
                  </a:cubicBezTo>
                  <a:cubicBezTo>
                    <a:pt x="165" y="164"/>
                    <a:pt x="180" y="161"/>
                    <a:pt x="192" y="158"/>
                  </a:cubicBezTo>
                  <a:cubicBezTo>
                    <a:pt x="200" y="156"/>
                    <a:pt x="209" y="154"/>
                    <a:pt x="210" y="150"/>
                  </a:cubicBezTo>
                  <a:cubicBezTo>
                    <a:pt x="211" y="148"/>
                    <a:pt x="211" y="139"/>
                    <a:pt x="177" y="122"/>
                  </a:cubicBezTo>
                  <a:cubicBezTo>
                    <a:pt x="167" y="117"/>
                    <a:pt x="164" y="100"/>
                    <a:pt x="163" y="95"/>
                  </a:cubicBezTo>
                  <a:cubicBezTo>
                    <a:pt x="162" y="83"/>
                    <a:pt x="164" y="67"/>
                    <a:pt x="173" y="59"/>
                  </a:cubicBezTo>
                  <a:cubicBezTo>
                    <a:pt x="179" y="54"/>
                    <a:pt x="185" y="39"/>
                    <a:pt x="185" y="23"/>
                  </a:cubicBezTo>
                  <a:cubicBezTo>
                    <a:pt x="186" y="11"/>
                    <a:pt x="183" y="4"/>
                    <a:pt x="181" y="2"/>
                  </a:cubicBezTo>
                  <a:cubicBezTo>
                    <a:pt x="179" y="0"/>
                    <a:pt x="176" y="0"/>
                    <a:pt x="172" y="0"/>
                  </a:cubicBezTo>
                  <a:cubicBezTo>
                    <a:pt x="158" y="0"/>
                    <a:pt x="138" y="10"/>
                    <a:pt x="136" y="29"/>
                  </a:cubicBezTo>
                  <a:cubicBezTo>
                    <a:pt x="133" y="55"/>
                    <a:pt x="112" y="55"/>
                    <a:pt x="99" y="56"/>
                  </a:cubicBezTo>
                  <a:cubicBezTo>
                    <a:pt x="96" y="56"/>
                    <a:pt x="91" y="56"/>
                    <a:pt x="89" y="56"/>
                  </a:cubicBezTo>
                  <a:cubicBezTo>
                    <a:pt x="90" y="58"/>
                    <a:pt x="91" y="59"/>
                    <a:pt x="92" y="61"/>
                  </a:cubicBezTo>
                  <a:cubicBezTo>
                    <a:pt x="96" y="67"/>
                    <a:pt x="104" y="79"/>
                    <a:pt x="92" y="90"/>
                  </a:cubicBezTo>
                  <a:cubicBezTo>
                    <a:pt x="89" y="93"/>
                    <a:pt x="85" y="95"/>
                    <a:pt x="81" y="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4" name="Freeform 243">
              <a:extLst>
                <a:ext uri="{FF2B5EF4-FFF2-40B4-BE49-F238E27FC236}">
                  <a16:creationId xmlns:a16="http://schemas.microsoft.com/office/drawing/2014/main" id="{9FD4A3D0-D0FB-4551-90D2-E45E518D0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726" y="2123098"/>
              <a:ext cx="30064" cy="43218"/>
            </a:xfrm>
            <a:custGeom>
              <a:avLst/>
              <a:gdLst>
                <a:gd name="T0" fmla="*/ 62 w 69"/>
                <a:gd name="T1" fmla="*/ 0 h 100"/>
                <a:gd name="T2" fmla="*/ 11 w 69"/>
                <a:gd name="T3" fmla="*/ 99 h 100"/>
                <a:gd name="T4" fmla="*/ 12 w 69"/>
                <a:gd name="T5" fmla="*/ 99 h 100"/>
                <a:gd name="T6" fmla="*/ 12 w 69"/>
                <a:gd name="T7" fmla="*/ 94 h 100"/>
                <a:gd name="T8" fmla="*/ 68 w 69"/>
                <a:gd name="T9" fmla="*/ 10 h 100"/>
                <a:gd name="T10" fmla="*/ 63 w 69"/>
                <a:gd name="T11" fmla="*/ 5 h 100"/>
                <a:gd name="T12" fmla="*/ 63 w 69"/>
                <a:gd name="T13" fmla="*/ 0 h 100"/>
                <a:gd name="T14" fmla="*/ 62 w 69"/>
                <a:gd name="T1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100">
                  <a:moveTo>
                    <a:pt x="62" y="0"/>
                  </a:moveTo>
                  <a:cubicBezTo>
                    <a:pt x="20" y="1"/>
                    <a:pt x="0" y="85"/>
                    <a:pt x="11" y="99"/>
                  </a:cubicBezTo>
                  <a:lnTo>
                    <a:pt x="12" y="99"/>
                  </a:lnTo>
                  <a:lnTo>
                    <a:pt x="12" y="94"/>
                  </a:lnTo>
                  <a:cubicBezTo>
                    <a:pt x="22" y="91"/>
                    <a:pt x="68" y="34"/>
                    <a:pt x="68" y="10"/>
                  </a:cubicBezTo>
                  <a:cubicBezTo>
                    <a:pt x="68" y="7"/>
                    <a:pt x="68" y="5"/>
                    <a:pt x="63" y="5"/>
                  </a:cubicBezTo>
                  <a:lnTo>
                    <a:pt x="63" y="0"/>
                  </a:lnTo>
                  <a:cubicBezTo>
                    <a:pt x="63" y="0"/>
                    <a:pt x="63" y="0"/>
                    <a:pt x="6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5" name="Freeform 244">
              <a:extLst>
                <a:ext uri="{FF2B5EF4-FFF2-40B4-BE49-F238E27FC236}">
                  <a16:creationId xmlns:a16="http://schemas.microsoft.com/office/drawing/2014/main" id="{7E204A6E-1DA1-4258-B3AA-381C669C8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9153" y="1540611"/>
              <a:ext cx="400233" cy="697107"/>
            </a:xfrm>
            <a:custGeom>
              <a:avLst/>
              <a:gdLst>
                <a:gd name="T0" fmla="*/ 23 w 940"/>
                <a:gd name="T1" fmla="*/ 1256 h 1636"/>
                <a:gd name="T2" fmla="*/ 8 w 940"/>
                <a:gd name="T3" fmla="*/ 1251 h 1636"/>
                <a:gd name="T4" fmla="*/ 1 w 940"/>
                <a:gd name="T5" fmla="*/ 1253 h 1636"/>
                <a:gd name="T6" fmla="*/ 60 w 940"/>
                <a:gd name="T7" fmla="*/ 1405 h 1636"/>
                <a:gd name="T8" fmla="*/ 114 w 940"/>
                <a:gd name="T9" fmla="*/ 1537 h 1636"/>
                <a:gd name="T10" fmla="*/ 135 w 940"/>
                <a:gd name="T11" fmla="*/ 1591 h 1636"/>
                <a:gd name="T12" fmla="*/ 156 w 940"/>
                <a:gd name="T13" fmla="*/ 1632 h 1636"/>
                <a:gd name="T14" fmla="*/ 214 w 940"/>
                <a:gd name="T15" fmla="*/ 1600 h 1636"/>
                <a:gd name="T16" fmla="*/ 238 w 940"/>
                <a:gd name="T17" fmla="*/ 1561 h 1636"/>
                <a:gd name="T18" fmla="*/ 321 w 940"/>
                <a:gd name="T19" fmla="*/ 1554 h 1636"/>
                <a:gd name="T20" fmla="*/ 374 w 940"/>
                <a:gd name="T21" fmla="*/ 1521 h 1636"/>
                <a:gd name="T22" fmla="*/ 418 w 940"/>
                <a:gd name="T23" fmla="*/ 1449 h 1636"/>
                <a:gd name="T24" fmla="*/ 375 w 940"/>
                <a:gd name="T25" fmla="*/ 1476 h 1636"/>
                <a:gd name="T26" fmla="*/ 399 w 940"/>
                <a:gd name="T27" fmla="*/ 1303 h 1636"/>
                <a:gd name="T28" fmla="*/ 511 w 940"/>
                <a:gd name="T29" fmla="*/ 1196 h 1636"/>
                <a:gd name="T30" fmla="*/ 486 w 940"/>
                <a:gd name="T31" fmla="*/ 1057 h 1636"/>
                <a:gd name="T32" fmla="*/ 429 w 940"/>
                <a:gd name="T33" fmla="*/ 1035 h 1636"/>
                <a:gd name="T34" fmla="*/ 448 w 940"/>
                <a:gd name="T35" fmla="*/ 877 h 1636"/>
                <a:gd name="T36" fmla="*/ 484 w 940"/>
                <a:gd name="T37" fmla="*/ 800 h 1636"/>
                <a:gd name="T38" fmla="*/ 561 w 940"/>
                <a:gd name="T39" fmla="*/ 718 h 1636"/>
                <a:gd name="T40" fmla="*/ 748 w 940"/>
                <a:gd name="T41" fmla="*/ 591 h 1636"/>
                <a:gd name="T42" fmla="*/ 757 w 940"/>
                <a:gd name="T43" fmla="*/ 481 h 1636"/>
                <a:gd name="T44" fmla="*/ 820 w 940"/>
                <a:gd name="T45" fmla="*/ 415 h 1636"/>
                <a:gd name="T46" fmla="*/ 903 w 940"/>
                <a:gd name="T47" fmla="*/ 405 h 1636"/>
                <a:gd name="T48" fmla="*/ 908 w 940"/>
                <a:gd name="T49" fmla="*/ 336 h 1636"/>
                <a:gd name="T50" fmla="*/ 921 w 940"/>
                <a:gd name="T51" fmla="*/ 275 h 1636"/>
                <a:gd name="T52" fmla="*/ 894 w 940"/>
                <a:gd name="T53" fmla="*/ 142 h 1636"/>
                <a:gd name="T54" fmla="*/ 791 w 940"/>
                <a:gd name="T55" fmla="*/ 69 h 1636"/>
                <a:gd name="T56" fmla="*/ 694 w 940"/>
                <a:gd name="T57" fmla="*/ 1 h 1636"/>
                <a:gd name="T58" fmla="*/ 636 w 940"/>
                <a:gd name="T59" fmla="*/ 88 h 1636"/>
                <a:gd name="T60" fmla="*/ 571 w 940"/>
                <a:gd name="T61" fmla="*/ 68 h 1636"/>
                <a:gd name="T62" fmla="*/ 516 w 940"/>
                <a:gd name="T63" fmla="*/ 60 h 1636"/>
                <a:gd name="T64" fmla="*/ 515 w 940"/>
                <a:gd name="T65" fmla="*/ 92 h 1636"/>
                <a:gd name="T66" fmla="*/ 401 w 940"/>
                <a:gd name="T67" fmla="*/ 176 h 1636"/>
                <a:gd name="T68" fmla="*/ 358 w 940"/>
                <a:gd name="T69" fmla="*/ 275 h 1636"/>
                <a:gd name="T70" fmla="*/ 317 w 940"/>
                <a:gd name="T71" fmla="*/ 344 h 1636"/>
                <a:gd name="T72" fmla="*/ 247 w 940"/>
                <a:gd name="T73" fmla="*/ 390 h 1636"/>
                <a:gd name="T74" fmla="*/ 193 w 940"/>
                <a:gd name="T75" fmla="*/ 556 h 1636"/>
                <a:gd name="T76" fmla="*/ 208 w 940"/>
                <a:gd name="T77" fmla="*/ 587 h 1636"/>
                <a:gd name="T78" fmla="*/ 187 w 940"/>
                <a:gd name="T79" fmla="*/ 654 h 1636"/>
                <a:gd name="T80" fmla="*/ 151 w 940"/>
                <a:gd name="T81" fmla="*/ 645 h 1636"/>
                <a:gd name="T82" fmla="*/ 78 w 940"/>
                <a:gd name="T83" fmla="*/ 764 h 1636"/>
                <a:gd name="T84" fmla="*/ 79 w 940"/>
                <a:gd name="T85" fmla="*/ 889 h 1636"/>
                <a:gd name="T86" fmla="*/ 125 w 940"/>
                <a:gd name="T87" fmla="*/ 969 h 1636"/>
                <a:gd name="T88" fmla="*/ 87 w 940"/>
                <a:gd name="T89" fmla="*/ 1019 h 1636"/>
                <a:gd name="T90" fmla="*/ 70 w 940"/>
                <a:gd name="T91" fmla="*/ 1132 h 1636"/>
                <a:gd name="T92" fmla="*/ 43 w 940"/>
                <a:gd name="T93" fmla="*/ 1198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0" h="1636">
                  <a:moveTo>
                    <a:pt x="43" y="1198"/>
                  </a:moveTo>
                  <a:cubicBezTo>
                    <a:pt x="43" y="1199"/>
                    <a:pt x="43" y="1200"/>
                    <a:pt x="43" y="1202"/>
                  </a:cubicBezTo>
                  <a:cubicBezTo>
                    <a:pt x="42" y="1216"/>
                    <a:pt x="40" y="1256"/>
                    <a:pt x="23" y="1256"/>
                  </a:cubicBezTo>
                  <a:cubicBezTo>
                    <a:pt x="20" y="1256"/>
                    <a:pt x="18" y="1255"/>
                    <a:pt x="15" y="1253"/>
                  </a:cubicBezTo>
                  <a:cubicBezTo>
                    <a:pt x="14" y="1253"/>
                    <a:pt x="12" y="1252"/>
                    <a:pt x="10" y="1251"/>
                  </a:cubicBezTo>
                  <a:cubicBezTo>
                    <a:pt x="9" y="1251"/>
                    <a:pt x="9" y="1251"/>
                    <a:pt x="8" y="1251"/>
                  </a:cubicBezTo>
                  <a:cubicBezTo>
                    <a:pt x="6" y="1251"/>
                    <a:pt x="4" y="1251"/>
                    <a:pt x="1" y="1251"/>
                  </a:cubicBezTo>
                  <a:lnTo>
                    <a:pt x="1" y="1251"/>
                  </a:lnTo>
                  <a:cubicBezTo>
                    <a:pt x="1" y="1251"/>
                    <a:pt x="1" y="1252"/>
                    <a:pt x="1" y="1253"/>
                  </a:cubicBezTo>
                  <a:cubicBezTo>
                    <a:pt x="0" y="1281"/>
                    <a:pt x="11" y="1307"/>
                    <a:pt x="32" y="1325"/>
                  </a:cubicBezTo>
                  <a:cubicBezTo>
                    <a:pt x="47" y="1337"/>
                    <a:pt x="49" y="1352"/>
                    <a:pt x="50" y="1367"/>
                  </a:cubicBezTo>
                  <a:cubicBezTo>
                    <a:pt x="50" y="1380"/>
                    <a:pt x="51" y="1393"/>
                    <a:pt x="60" y="1405"/>
                  </a:cubicBezTo>
                  <a:cubicBezTo>
                    <a:pt x="70" y="1418"/>
                    <a:pt x="74" y="1430"/>
                    <a:pt x="78" y="1441"/>
                  </a:cubicBezTo>
                  <a:cubicBezTo>
                    <a:pt x="82" y="1453"/>
                    <a:pt x="85" y="1463"/>
                    <a:pt x="97" y="1473"/>
                  </a:cubicBezTo>
                  <a:cubicBezTo>
                    <a:pt x="122" y="1494"/>
                    <a:pt x="126" y="1508"/>
                    <a:pt x="114" y="1537"/>
                  </a:cubicBezTo>
                  <a:cubicBezTo>
                    <a:pt x="111" y="1547"/>
                    <a:pt x="114" y="1548"/>
                    <a:pt x="122" y="1552"/>
                  </a:cubicBezTo>
                  <a:cubicBezTo>
                    <a:pt x="127" y="1555"/>
                    <a:pt x="136" y="1559"/>
                    <a:pt x="136" y="1569"/>
                  </a:cubicBezTo>
                  <a:cubicBezTo>
                    <a:pt x="137" y="1575"/>
                    <a:pt x="136" y="1583"/>
                    <a:pt x="135" y="1591"/>
                  </a:cubicBezTo>
                  <a:cubicBezTo>
                    <a:pt x="134" y="1605"/>
                    <a:pt x="132" y="1622"/>
                    <a:pt x="137" y="1631"/>
                  </a:cubicBezTo>
                  <a:cubicBezTo>
                    <a:pt x="138" y="1634"/>
                    <a:pt x="140" y="1635"/>
                    <a:pt x="142" y="1635"/>
                  </a:cubicBezTo>
                  <a:cubicBezTo>
                    <a:pt x="146" y="1635"/>
                    <a:pt x="150" y="1634"/>
                    <a:pt x="156" y="1632"/>
                  </a:cubicBezTo>
                  <a:cubicBezTo>
                    <a:pt x="164" y="1630"/>
                    <a:pt x="176" y="1627"/>
                    <a:pt x="191" y="1627"/>
                  </a:cubicBezTo>
                  <a:cubicBezTo>
                    <a:pt x="201" y="1626"/>
                    <a:pt x="207" y="1625"/>
                    <a:pt x="210" y="1621"/>
                  </a:cubicBezTo>
                  <a:cubicBezTo>
                    <a:pt x="214" y="1617"/>
                    <a:pt x="214" y="1609"/>
                    <a:pt x="214" y="1600"/>
                  </a:cubicBezTo>
                  <a:cubicBezTo>
                    <a:pt x="213" y="1596"/>
                    <a:pt x="213" y="1591"/>
                    <a:pt x="214" y="1587"/>
                  </a:cubicBezTo>
                  <a:cubicBezTo>
                    <a:pt x="214" y="1571"/>
                    <a:pt x="224" y="1568"/>
                    <a:pt x="230" y="1566"/>
                  </a:cubicBezTo>
                  <a:cubicBezTo>
                    <a:pt x="235" y="1564"/>
                    <a:pt x="237" y="1564"/>
                    <a:pt x="238" y="1561"/>
                  </a:cubicBezTo>
                  <a:cubicBezTo>
                    <a:pt x="241" y="1551"/>
                    <a:pt x="254" y="1544"/>
                    <a:pt x="273" y="1544"/>
                  </a:cubicBezTo>
                  <a:cubicBezTo>
                    <a:pt x="285" y="1544"/>
                    <a:pt x="298" y="1547"/>
                    <a:pt x="309" y="1552"/>
                  </a:cubicBezTo>
                  <a:cubicBezTo>
                    <a:pt x="313" y="1553"/>
                    <a:pt x="317" y="1554"/>
                    <a:pt x="321" y="1554"/>
                  </a:cubicBezTo>
                  <a:cubicBezTo>
                    <a:pt x="337" y="1554"/>
                    <a:pt x="342" y="1534"/>
                    <a:pt x="345" y="1521"/>
                  </a:cubicBezTo>
                  <a:cubicBezTo>
                    <a:pt x="345" y="1517"/>
                    <a:pt x="347" y="1506"/>
                    <a:pt x="356" y="1506"/>
                  </a:cubicBezTo>
                  <a:cubicBezTo>
                    <a:pt x="363" y="1506"/>
                    <a:pt x="369" y="1513"/>
                    <a:pt x="374" y="1521"/>
                  </a:cubicBezTo>
                  <a:cubicBezTo>
                    <a:pt x="376" y="1523"/>
                    <a:pt x="378" y="1526"/>
                    <a:pt x="380" y="1527"/>
                  </a:cubicBezTo>
                  <a:cubicBezTo>
                    <a:pt x="386" y="1523"/>
                    <a:pt x="403" y="1491"/>
                    <a:pt x="415" y="1459"/>
                  </a:cubicBezTo>
                  <a:cubicBezTo>
                    <a:pt x="416" y="1455"/>
                    <a:pt x="417" y="1452"/>
                    <a:pt x="418" y="1449"/>
                  </a:cubicBezTo>
                  <a:cubicBezTo>
                    <a:pt x="414" y="1452"/>
                    <a:pt x="408" y="1458"/>
                    <a:pt x="398" y="1470"/>
                  </a:cubicBezTo>
                  <a:cubicBezTo>
                    <a:pt x="391" y="1477"/>
                    <a:pt x="387" y="1480"/>
                    <a:pt x="382" y="1480"/>
                  </a:cubicBezTo>
                  <a:cubicBezTo>
                    <a:pt x="379" y="1480"/>
                    <a:pt x="377" y="1478"/>
                    <a:pt x="375" y="1476"/>
                  </a:cubicBezTo>
                  <a:cubicBezTo>
                    <a:pt x="367" y="1463"/>
                    <a:pt x="383" y="1418"/>
                    <a:pt x="387" y="1410"/>
                  </a:cubicBezTo>
                  <a:cubicBezTo>
                    <a:pt x="393" y="1396"/>
                    <a:pt x="395" y="1361"/>
                    <a:pt x="396" y="1336"/>
                  </a:cubicBezTo>
                  <a:cubicBezTo>
                    <a:pt x="397" y="1321"/>
                    <a:pt x="397" y="1309"/>
                    <a:pt x="399" y="1303"/>
                  </a:cubicBezTo>
                  <a:cubicBezTo>
                    <a:pt x="402" y="1290"/>
                    <a:pt x="408" y="1260"/>
                    <a:pt x="446" y="1252"/>
                  </a:cubicBezTo>
                  <a:cubicBezTo>
                    <a:pt x="470" y="1247"/>
                    <a:pt x="499" y="1224"/>
                    <a:pt x="508" y="1206"/>
                  </a:cubicBezTo>
                  <a:cubicBezTo>
                    <a:pt x="511" y="1202"/>
                    <a:pt x="512" y="1198"/>
                    <a:pt x="511" y="1196"/>
                  </a:cubicBezTo>
                  <a:cubicBezTo>
                    <a:pt x="506" y="1183"/>
                    <a:pt x="520" y="1170"/>
                    <a:pt x="535" y="1156"/>
                  </a:cubicBezTo>
                  <a:cubicBezTo>
                    <a:pt x="544" y="1148"/>
                    <a:pt x="555" y="1137"/>
                    <a:pt x="555" y="1132"/>
                  </a:cubicBezTo>
                  <a:cubicBezTo>
                    <a:pt x="555" y="1119"/>
                    <a:pt x="506" y="1069"/>
                    <a:pt x="486" y="1057"/>
                  </a:cubicBezTo>
                  <a:cubicBezTo>
                    <a:pt x="479" y="1052"/>
                    <a:pt x="466" y="1051"/>
                    <a:pt x="456" y="1051"/>
                  </a:cubicBezTo>
                  <a:cubicBezTo>
                    <a:pt x="443" y="1050"/>
                    <a:pt x="435" y="1050"/>
                    <a:pt x="431" y="1044"/>
                  </a:cubicBezTo>
                  <a:cubicBezTo>
                    <a:pt x="429" y="1042"/>
                    <a:pt x="428" y="1039"/>
                    <a:pt x="429" y="1035"/>
                  </a:cubicBezTo>
                  <a:cubicBezTo>
                    <a:pt x="431" y="1027"/>
                    <a:pt x="428" y="996"/>
                    <a:pt x="420" y="952"/>
                  </a:cubicBezTo>
                  <a:cubicBezTo>
                    <a:pt x="417" y="937"/>
                    <a:pt x="426" y="922"/>
                    <a:pt x="435" y="908"/>
                  </a:cubicBezTo>
                  <a:cubicBezTo>
                    <a:pt x="442" y="897"/>
                    <a:pt x="448" y="886"/>
                    <a:pt x="448" y="877"/>
                  </a:cubicBezTo>
                  <a:lnTo>
                    <a:pt x="448" y="873"/>
                  </a:lnTo>
                  <a:cubicBezTo>
                    <a:pt x="448" y="850"/>
                    <a:pt x="448" y="821"/>
                    <a:pt x="472" y="813"/>
                  </a:cubicBezTo>
                  <a:cubicBezTo>
                    <a:pt x="480" y="810"/>
                    <a:pt x="481" y="806"/>
                    <a:pt x="484" y="800"/>
                  </a:cubicBezTo>
                  <a:cubicBezTo>
                    <a:pt x="487" y="792"/>
                    <a:pt x="491" y="782"/>
                    <a:pt x="509" y="777"/>
                  </a:cubicBezTo>
                  <a:cubicBezTo>
                    <a:pt x="520" y="775"/>
                    <a:pt x="525" y="766"/>
                    <a:pt x="531" y="753"/>
                  </a:cubicBezTo>
                  <a:cubicBezTo>
                    <a:pt x="537" y="740"/>
                    <a:pt x="544" y="725"/>
                    <a:pt x="561" y="718"/>
                  </a:cubicBezTo>
                  <a:cubicBezTo>
                    <a:pt x="576" y="712"/>
                    <a:pt x="584" y="706"/>
                    <a:pt x="593" y="700"/>
                  </a:cubicBezTo>
                  <a:cubicBezTo>
                    <a:pt x="603" y="693"/>
                    <a:pt x="613" y="686"/>
                    <a:pt x="633" y="676"/>
                  </a:cubicBezTo>
                  <a:cubicBezTo>
                    <a:pt x="676" y="656"/>
                    <a:pt x="738" y="611"/>
                    <a:pt x="748" y="591"/>
                  </a:cubicBezTo>
                  <a:cubicBezTo>
                    <a:pt x="751" y="584"/>
                    <a:pt x="747" y="577"/>
                    <a:pt x="740" y="566"/>
                  </a:cubicBezTo>
                  <a:cubicBezTo>
                    <a:pt x="731" y="552"/>
                    <a:pt x="718" y="533"/>
                    <a:pt x="742" y="516"/>
                  </a:cubicBezTo>
                  <a:cubicBezTo>
                    <a:pt x="757" y="504"/>
                    <a:pt x="757" y="492"/>
                    <a:pt x="757" y="481"/>
                  </a:cubicBezTo>
                  <a:cubicBezTo>
                    <a:pt x="758" y="470"/>
                    <a:pt x="758" y="458"/>
                    <a:pt x="772" y="453"/>
                  </a:cubicBezTo>
                  <a:cubicBezTo>
                    <a:pt x="792" y="445"/>
                    <a:pt x="800" y="436"/>
                    <a:pt x="814" y="422"/>
                  </a:cubicBezTo>
                  <a:lnTo>
                    <a:pt x="820" y="415"/>
                  </a:lnTo>
                  <a:cubicBezTo>
                    <a:pt x="829" y="405"/>
                    <a:pt x="839" y="404"/>
                    <a:pt x="846" y="404"/>
                  </a:cubicBezTo>
                  <a:cubicBezTo>
                    <a:pt x="851" y="404"/>
                    <a:pt x="856" y="405"/>
                    <a:pt x="862" y="405"/>
                  </a:cubicBezTo>
                  <a:cubicBezTo>
                    <a:pt x="874" y="406"/>
                    <a:pt x="889" y="407"/>
                    <a:pt x="903" y="405"/>
                  </a:cubicBezTo>
                  <a:cubicBezTo>
                    <a:pt x="915" y="403"/>
                    <a:pt x="927" y="403"/>
                    <a:pt x="939" y="405"/>
                  </a:cubicBezTo>
                  <a:cubicBezTo>
                    <a:pt x="937" y="391"/>
                    <a:pt x="933" y="382"/>
                    <a:pt x="931" y="379"/>
                  </a:cubicBezTo>
                  <a:cubicBezTo>
                    <a:pt x="930" y="379"/>
                    <a:pt x="902" y="351"/>
                    <a:pt x="908" y="336"/>
                  </a:cubicBezTo>
                  <a:cubicBezTo>
                    <a:pt x="909" y="334"/>
                    <a:pt x="912" y="329"/>
                    <a:pt x="920" y="329"/>
                  </a:cubicBezTo>
                  <a:cubicBezTo>
                    <a:pt x="923" y="329"/>
                    <a:pt x="928" y="324"/>
                    <a:pt x="930" y="314"/>
                  </a:cubicBezTo>
                  <a:cubicBezTo>
                    <a:pt x="933" y="299"/>
                    <a:pt x="931" y="280"/>
                    <a:pt x="921" y="275"/>
                  </a:cubicBezTo>
                  <a:cubicBezTo>
                    <a:pt x="907" y="268"/>
                    <a:pt x="907" y="250"/>
                    <a:pt x="908" y="233"/>
                  </a:cubicBezTo>
                  <a:cubicBezTo>
                    <a:pt x="908" y="222"/>
                    <a:pt x="909" y="210"/>
                    <a:pt x="903" y="206"/>
                  </a:cubicBezTo>
                  <a:cubicBezTo>
                    <a:pt x="884" y="195"/>
                    <a:pt x="889" y="167"/>
                    <a:pt x="894" y="142"/>
                  </a:cubicBezTo>
                  <a:cubicBezTo>
                    <a:pt x="895" y="137"/>
                    <a:pt x="896" y="132"/>
                    <a:pt x="896" y="128"/>
                  </a:cubicBezTo>
                  <a:cubicBezTo>
                    <a:pt x="899" y="112"/>
                    <a:pt x="852" y="94"/>
                    <a:pt x="821" y="81"/>
                  </a:cubicBezTo>
                  <a:cubicBezTo>
                    <a:pt x="810" y="77"/>
                    <a:pt x="800" y="73"/>
                    <a:pt x="791" y="69"/>
                  </a:cubicBezTo>
                  <a:cubicBezTo>
                    <a:pt x="768" y="58"/>
                    <a:pt x="752" y="44"/>
                    <a:pt x="737" y="31"/>
                  </a:cubicBezTo>
                  <a:cubicBezTo>
                    <a:pt x="725" y="21"/>
                    <a:pt x="714" y="11"/>
                    <a:pt x="700" y="3"/>
                  </a:cubicBezTo>
                  <a:cubicBezTo>
                    <a:pt x="698" y="2"/>
                    <a:pt x="696" y="1"/>
                    <a:pt x="694" y="1"/>
                  </a:cubicBezTo>
                  <a:cubicBezTo>
                    <a:pt x="693" y="0"/>
                    <a:pt x="691" y="0"/>
                    <a:pt x="689" y="0"/>
                  </a:cubicBezTo>
                  <a:cubicBezTo>
                    <a:pt x="673" y="0"/>
                    <a:pt x="665" y="33"/>
                    <a:pt x="665" y="56"/>
                  </a:cubicBezTo>
                  <a:cubicBezTo>
                    <a:pt x="665" y="75"/>
                    <a:pt x="654" y="88"/>
                    <a:pt x="636" y="88"/>
                  </a:cubicBezTo>
                  <a:cubicBezTo>
                    <a:pt x="626" y="88"/>
                    <a:pt x="614" y="83"/>
                    <a:pt x="605" y="75"/>
                  </a:cubicBezTo>
                  <a:cubicBezTo>
                    <a:pt x="596" y="68"/>
                    <a:pt x="586" y="67"/>
                    <a:pt x="575" y="68"/>
                  </a:cubicBezTo>
                  <a:cubicBezTo>
                    <a:pt x="573" y="68"/>
                    <a:pt x="572" y="68"/>
                    <a:pt x="571" y="68"/>
                  </a:cubicBezTo>
                  <a:cubicBezTo>
                    <a:pt x="568" y="68"/>
                    <a:pt x="564" y="68"/>
                    <a:pt x="561" y="68"/>
                  </a:cubicBezTo>
                  <a:cubicBezTo>
                    <a:pt x="552" y="68"/>
                    <a:pt x="540" y="67"/>
                    <a:pt x="526" y="61"/>
                  </a:cubicBezTo>
                  <a:cubicBezTo>
                    <a:pt x="518" y="58"/>
                    <a:pt x="517" y="59"/>
                    <a:pt x="516" y="60"/>
                  </a:cubicBezTo>
                  <a:cubicBezTo>
                    <a:pt x="515" y="61"/>
                    <a:pt x="514" y="62"/>
                    <a:pt x="514" y="65"/>
                  </a:cubicBezTo>
                  <a:cubicBezTo>
                    <a:pt x="514" y="67"/>
                    <a:pt x="514" y="71"/>
                    <a:pt x="514" y="74"/>
                  </a:cubicBezTo>
                  <a:cubicBezTo>
                    <a:pt x="515" y="80"/>
                    <a:pt x="515" y="87"/>
                    <a:pt x="515" y="92"/>
                  </a:cubicBezTo>
                  <a:cubicBezTo>
                    <a:pt x="516" y="99"/>
                    <a:pt x="517" y="105"/>
                    <a:pt x="517" y="110"/>
                  </a:cubicBezTo>
                  <a:cubicBezTo>
                    <a:pt x="517" y="138"/>
                    <a:pt x="477" y="138"/>
                    <a:pt x="453" y="138"/>
                  </a:cubicBezTo>
                  <a:cubicBezTo>
                    <a:pt x="433" y="138"/>
                    <a:pt x="401" y="155"/>
                    <a:pt x="401" y="176"/>
                  </a:cubicBezTo>
                  <a:cubicBezTo>
                    <a:pt x="401" y="190"/>
                    <a:pt x="392" y="201"/>
                    <a:pt x="385" y="210"/>
                  </a:cubicBezTo>
                  <a:cubicBezTo>
                    <a:pt x="377" y="220"/>
                    <a:pt x="375" y="223"/>
                    <a:pt x="378" y="226"/>
                  </a:cubicBezTo>
                  <a:cubicBezTo>
                    <a:pt x="394" y="248"/>
                    <a:pt x="367" y="268"/>
                    <a:pt x="358" y="275"/>
                  </a:cubicBezTo>
                  <a:cubicBezTo>
                    <a:pt x="351" y="280"/>
                    <a:pt x="343" y="294"/>
                    <a:pt x="336" y="307"/>
                  </a:cubicBezTo>
                  <a:cubicBezTo>
                    <a:pt x="330" y="317"/>
                    <a:pt x="324" y="327"/>
                    <a:pt x="319" y="332"/>
                  </a:cubicBezTo>
                  <a:cubicBezTo>
                    <a:pt x="317" y="335"/>
                    <a:pt x="317" y="338"/>
                    <a:pt x="317" y="344"/>
                  </a:cubicBezTo>
                  <a:cubicBezTo>
                    <a:pt x="318" y="353"/>
                    <a:pt x="319" y="366"/>
                    <a:pt x="304" y="376"/>
                  </a:cubicBezTo>
                  <a:cubicBezTo>
                    <a:pt x="291" y="385"/>
                    <a:pt x="277" y="386"/>
                    <a:pt x="266" y="386"/>
                  </a:cubicBezTo>
                  <a:cubicBezTo>
                    <a:pt x="257" y="386"/>
                    <a:pt x="250" y="387"/>
                    <a:pt x="247" y="390"/>
                  </a:cubicBezTo>
                  <a:cubicBezTo>
                    <a:pt x="242" y="394"/>
                    <a:pt x="243" y="404"/>
                    <a:pt x="244" y="417"/>
                  </a:cubicBezTo>
                  <a:cubicBezTo>
                    <a:pt x="245" y="428"/>
                    <a:pt x="246" y="441"/>
                    <a:pt x="245" y="455"/>
                  </a:cubicBezTo>
                  <a:cubicBezTo>
                    <a:pt x="241" y="488"/>
                    <a:pt x="218" y="523"/>
                    <a:pt x="193" y="556"/>
                  </a:cubicBezTo>
                  <a:cubicBezTo>
                    <a:pt x="189" y="561"/>
                    <a:pt x="185" y="569"/>
                    <a:pt x="187" y="574"/>
                  </a:cubicBezTo>
                  <a:cubicBezTo>
                    <a:pt x="189" y="581"/>
                    <a:pt x="200" y="584"/>
                    <a:pt x="206" y="586"/>
                  </a:cubicBezTo>
                  <a:lnTo>
                    <a:pt x="208" y="587"/>
                  </a:lnTo>
                  <a:cubicBezTo>
                    <a:pt x="213" y="588"/>
                    <a:pt x="216" y="592"/>
                    <a:pt x="218" y="597"/>
                  </a:cubicBezTo>
                  <a:cubicBezTo>
                    <a:pt x="222" y="607"/>
                    <a:pt x="220" y="622"/>
                    <a:pt x="212" y="639"/>
                  </a:cubicBezTo>
                  <a:cubicBezTo>
                    <a:pt x="207" y="649"/>
                    <a:pt x="198" y="654"/>
                    <a:pt x="187" y="654"/>
                  </a:cubicBezTo>
                  <a:cubicBezTo>
                    <a:pt x="179" y="654"/>
                    <a:pt x="170" y="651"/>
                    <a:pt x="163" y="648"/>
                  </a:cubicBezTo>
                  <a:cubicBezTo>
                    <a:pt x="160" y="647"/>
                    <a:pt x="157" y="646"/>
                    <a:pt x="154" y="645"/>
                  </a:cubicBezTo>
                  <a:cubicBezTo>
                    <a:pt x="153" y="645"/>
                    <a:pt x="152" y="645"/>
                    <a:pt x="151" y="645"/>
                  </a:cubicBezTo>
                  <a:cubicBezTo>
                    <a:pt x="136" y="645"/>
                    <a:pt x="103" y="662"/>
                    <a:pt x="84" y="693"/>
                  </a:cubicBezTo>
                  <a:cubicBezTo>
                    <a:pt x="82" y="698"/>
                    <a:pt x="80" y="702"/>
                    <a:pt x="78" y="706"/>
                  </a:cubicBezTo>
                  <a:cubicBezTo>
                    <a:pt x="65" y="734"/>
                    <a:pt x="72" y="750"/>
                    <a:pt x="78" y="764"/>
                  </a:cubicBezTo>
                  <a:cubicBezTo>
                    <a:pt x="81" y="773"/>
                    <a:pt x="79" y="783"/>
                    <a:pt x="76" y="792"/>
                  </a:cubicBezTo>
                  <a:cubicBezTo>
                    <a:pt x="72" y="805"/>
                    <a:pt x="68" y="820"/>
                    <a:pt x="77" y="840"/>
                  </a:cubicBezTo>
                  <a:cubicBezTo>
                    <a:pt x="89" y="864"/>
                    <a:pt x="84" y="877"/>
                    <a:pt x="79" y="889"/>
                  </a:cubicBezTo>
                  <a:cubicBezTo>
                    <a:pt x="76" y="897"/>
                    <a:pt x="73" y="904"/>
                    <a:pt x="74" y="914"/>
                  </a:cubicBezTo>
                  <a:cubicBezTo>
                    <a:pt x="76" y="926"/>
                    <a:pt x="85" y="931"/>
                    <a:pt x="97" y="937"/>
                  </a:cubicBezTo>
                  <a:cubicBezTo>
                    <a:pt x="109" y="944"/>
                    <a:pt x="123" y="951"/>
                    <a:pt x="125" y="969"/>
                  </a:cubicBezTo>
                  <a:cubicBezTo>
                    <a:pt x="127" y="987"/>
                    <a:pt x="122" y="998"/>
                    <a:pt x="116" y="1004"/>
                  </a:cubicBezTo>
                  <a:cubicBezTo>
                    <a:pt x="110" y="1011"/>
                    <a:pt x="100" y="1015"/>
                    <a:pt x="90" y="1015"/>
                  </a:cubicBezTo>
                  <a:cubicBezTo>
                    <a:pt x="89" y="1015"/>
                    <a:pt x="88" y="1015"/>
                    <a:pt x="87" y="1019"/>
                  </a:cubicBezTo>
                  <a:cubicBezTo>
                    <a:pt x="86" y="1025"/>
                    <a:pt x="90" y="1037"/>
                    <a:pt x="96" y="1040"/>
                  </a:cubicBezTo>
                  <a:cubicBezTo>
                    <a:pt x="116" y="1050"/>
                    <a:pt x="110" y="1107"/>
                    <a:pt x="103" y="1121"/>
                  </a:cubicBezTo>
                  <a:cubicBezTo>
                    <a:pt x="98" y="1131"/>
                    <a:pt x="84" y="1131"/>
                    <a:pt x="70" y="1132"/>
                  </a:cubicBezTo>
                  <a:cubicBezTo>
                    <a:pt x="65" y="1132"/>
                    <a:pt x="55" y="1132"/>
                    <a:pt x="53" y="1134"/>
                  </a:cubicBezTo>
                  <a:cubicBezTo>
                    <a:pt x="56" y="1147"/>
                    <a:pt x="51" y="1163"/>
                    <a:pt x="48" y="1176"/>
                  </a:cubicBezTo>
                  <a:cubicBezTo>
                    <a:pt x="45" y="1185"/>
                    <a:pt x="43" y="1193"/>
                    <a:pt x="43" y="119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6" name="Freeform 245">
              <a:extLst>
                <a:ext uri="{FF2B5EF4-FFF2-40B4-BE49-F238E27FC236}">
                  <a16:creationId xmlns:a16="http://schemas.microsoft.com/office/drawing/2014/main" id="{0E71C402-802B-462F-ABD0-AFF9EB136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498" y="2085518"/>
              <a:ext cx="33822" cy="28186"/>
            </a:xfrm>
            <a:custGeom>
              <a:avLst/>
              <a:gdLst>
                <a:gd name="T0" fmla="*/ 1 w 81"/>
                <a:gd name="T1" fmla="*/ 46 h 66"/>
                <a:gd name="T2" fmla="*/ 2 w 81"/>
                <a:gd name="T3" fmla="*/ 59 h 66"/>
                <a:gd name="T4" fmla="*/ 2 w 81"/>
                <a:gd name="T5" fmla="*/ 65 h 66"/>
                <a:gd name="T6" fmla="*/ 2 w 81"/>
                <a:gd name="T7" fmla="*/ 59 h 66"/>
                <a:gd name="T8" fmla="*/ 78 w 81"/>
                <a:gd name="T9" fmla="*/ 9 h 66"/>
                <a:gd name="T10" fmla="*/ 79 w 81"/>
                <a:gd name="T11" fmla="*/ 5 h 66"/>
                <a:gd name="T12" fmla="*/ 61 w 81"/>
                <a:gd name="T13" fmla="*/ 0 h 66"/>
                <a:gd name="T14" fmla="*/ 35 w 81"/>
                <a:gd name="T15" fmla="*/ 4 h 66"/>
                <a:gd name="T16" fmla="*/ 1 w 81"/>
                <a:gd name="T17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66">
                  <a:moveTo>
                    <a:pt x="1" y="46"/>
                  </a:moveTo>
                  <a:cubicBezTo>
                    <a:pt x="0" y="54"/>
                    <a:pt x="2" y="59"/>
                    <a:pt x="2" y="59"/>
                  </a:cubicBezTo>
                  <a:lnTo>
                    <a:pt x="2" y="65"/>
                  </a:lnTo>
                  <a:lnTo>
                    <a:pt x="2" y="59"/>
                  </a:lnTo>
                  <a:cubicBezTo>
                    <a:pt x="20" y="58"/>
                    <a:pt x="63" y="23"/>
                    <a:pt x="78" y="9"/>
                  </a:cubicBezTo>
                  <a:cubicBezTo>
                    <a:pt x="79" y="8"/>
                    <a:pt x="80" y="6"/>
                    <a:pt x="79" y="5"/>
                  </a:cubicBezTo>
                  <a:cubicBezTo>
                    <a:pt x="78" y="3"/>
                    <a:pt x="73" y="0"/>
                    <a:pt x="61" y="0"/>
                  </a:cubicBezTo>
                  <a:cubicBezTo>
                    <a:pt x="53" y="0"/>
                    <a:pt x="44" y="1"/>
                    <a:pt x="35" y="4"/>
                  </a:cubicBezTo>
                  <a:cubicBezTo>
                    <a:pt x="11" y="11"/>
                    <a:pt x="2" y="33"/>
                    <a:pt x="1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7" name="Freeform 246">
              <a:extLst>
                <a:ext uri="{FF2B5EF4-FFF2-40B4-BE49-F238E27FC236}">
                  <a16:creationId xmlns:a16="http://schemas.microsoft.com/office/drawing/2014/main" id="{41419DED-0756-4896-9351-431813C48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6838" y="2038544"/>
              <a:ext cx="150322" cy="93950"/>
            </a:xfrm>
            <a:custGeom>
              <a:avLst/>
              <a:gdLst>
                <a:gd name="T0" fmla="*/ 314 w 351"/>
                <a:gd name="T1" fmla="*/ 73 h 219"/>
                <a:gd name="T2" fmla="*/ 317 w 351"/>
                <a:gd name="T3" fmla="*/ 69 h 219"/>
                <a:gd name="T4" fmla="*/ 328 w 351"/>
                <a:gd name="T5" fmla="*/ 52 h 219"/>
                <a:gd name="T6" fmla="*/ 341 w 351"/>
                <a:gd name="T7" fmla="*/ 35 h 219"/>
                <a:gd name="T8" fmla="*/ 345 w 351"/>
                <a:gd name="T9" fmla="*/ 30 h 219"/>
                <a:gd name="T10" fmla="*/ 346 w 351"/>
                <a:gd name="T11" fmla="*/ 29 h 219"/>
                <a:gd name="T12" fmla="*/ 349 w 351"/>
                <a:gd name="T13" fmla="*/ 25 h 219"/>
                <a:gd name="T14" fmla="*/ 349 w 351"/>
                <a:gd name="T15" fmla="*/ 24 h 219"/>
                <a:gd name="T16" fmla="*/ 350 w 351"/>
                <a:gd name="T17" fmla="*/ 20 h 219"/>
                <a:gd name="T18" fmla="*/ 350 w 351"/>
                <a:gd name="T19" fmla="*/ 19 h 219"/>
                <a:gd name="T20" fmla="*/ 347 w 351"/>
                <a:gd name="T21" fmla="*/ 13 h 219"/>
                <a:gd name="T22" fmla="*/ 347 w 351"/>
                <a:gd name="T23" fmla="*/ 13 h 219"/>
                <a:gd name="T24" fmla="*/ 334 w 351"/>
                <a:gd name="T25" fmla="*/ 18 h 219"/>
                <a:gd name="T26" fmla="*/ 263 w 351"/>
                <a:gd name="T27" fmla="*/ 11 h 219"/>
                <a:gd name="T28" fmla="*/ 189 w 351"/>
                <a:gd name="T29" fmla="*/ 4 h 219"/>
                <a:gd name="T30" fmla="*/ 142 w 351"/>
                <a:gd name="T31" fmla="*/ 10 h 219"/>
                <a:gd name="T32" fmla="*/ 50 w 351"/>
                <a:gd name="T33" fmla="*/ 30 h 219"/>
                <a:gd name="T34" fmla="*/ 19 w 351"/>
                <a:gd name="T35" fmla="*/ 50 h 219"/>
                <a:gd name="T36" fmla="*/ 0 w 351"/>
                <a:gd name="T37" fmla="*/ 61 h 219"/>
                <a:gd name="T38" fmla="*/ 3 w 351"/>
                <a:gd name="T39" fmla="*/ 65 h 219"/>
                <a:gd name="T40" fmla="*/ 15 w 351"/>
                <a:gd name="T41" fmla="*/ 95 h 219"/>
                <a:gd name="T42" fmla="*/ 20 w 351"/>
                <a:gd name="T43" fmla="*/ 115 h 219"/>
                <a:gd name="T44" fmla="*/ 59 w 351"/>
                <a:gd name="T45" fmla="*/ 139 h 219"/>
                <a:gd name="T46" fmla="*/ 92 w 351"/>
                <a:gd name="T47" fmla="*/ 149 h 219"/>
                <a:gd name="T48" fmla="*/ 88 w 351"/>
                <a:gd name="T49" fmla="*/ 169 h 219"/>
                <a:gd name="T50" fmla="*/ 137 w 351"/>
                <a:gd name="T51" fmla="*/ 167 h 219"/>
                <a:gd name="T52" fmla="*/ 161 w 351"/>
                <a:gd name="T53" fmla="*/ 170 h 219"/>
                <a:gd name="T54" fmla="*/ 165 w 351"/>
                <a:gd name="T55" fmla="*/ 173 h 219"/>
                <a:gd name="T56" fmla="*/ 232 w 351"/>
                <a:gd name="T57" fmla="*/ 214 h 219"/>
                <a:gd name="T58" fmla="*/ 244 w 351"/>
                <a:gd name="T59" fmla="*/ 213 h 219"/>
                <a:gd name="T60" fmla="*/ 299 w 351"/>
                <a:gd name="T61" fmla="*/ 218 h 219"/>
                <a:gd name="T62" fmla="*/ 299 w 351"/>
                <a:gd name="T63" fmla="*/ 217 h 219"/>
                <a:gd name="T64" fmla="*/ 299 w 351"/>
                <a:gd name="T65" fmla="*/ 214 h 219"/>
                <a:gd name="T66" fmla="*/ 300 w 351"/>
                <a:gd name="T67" fmla="*/ 209 h 219"/>
                <a:gd name="T68" fmla="*/ 301 w 351"/>
                <a:gd name="T69" fmla="*/ 207 h 219"/>
                <a:gd name="T70" fmla="*/ 306 w 351"/>
                <a:gd name="T71" fmla="*/ 199 h 219"/>
                <a:gd name="T72" fmla="*/ 306 w 351"/>
                <a:gd name="T73" fmla="*/ 199 h 219"/>
                <a:gd name="T74" fmla="*/ 306 w 351"/>
                <a:gd name="T75" fmla="*/ 199 h 219"/>
                <a:gd name="T76" fmla="*/ 319 w 351"/>
                <a:gd name="T77" fmla="*/ 192 h 219"/>
                <a:gd name="T78" fmla="*/ 328 w 351"/>
                <a:gd name="T79" fmla="*/ 187 h 219"/>
                <a:gd name="T80" fmla="*/ 325 w 351"/>
                <a:gd name="T81" fmla="*/ 182 h 219"/>
                <a:gd name="T82" fmla="*/ 323 w 351"/>
                <a:gd name="T83" fmla="*/ 178 h 219"/>
                <a:gd name="T84" fmla="*/ 307 w 351"/>
                <a:gd name="T85" fmla="*/ 138 h 219"/>
                <a:gd name="T86" fmla="*/ 304 w 351"/>
                <a:gd name="T87" fmla="*/ 118 h 219"/>
                <a:gd name="T88" fmla="*/ 302 w 351"/>
                <a:gd name="T89" fmla="*/ 93 h 219"/>
                <a:gd name="T90" fmla="*/ 314 w 351"/>
                <a:gd name="T91" fmla="*/ 7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1" h="219">
                  <a:moveTo>
                    <a:pt x="314" y="73"/>
                  </a:moveTo>
                  <a:cubicBezTo>
                    <a:pt x="315" y="72"/>
                    <a:pt x="316" y="70"/>
                    <a:pt x="317" y="69"/>
                  </a:cubicBezTo>
                  <a:cubicBezTo>
                    <a:pt x="321" y="65"/>
                    <a:pt x="325" y="60"/>
                    <a:pt x="328" y="52"/>
                  </a:cubicBezTo>
                  <a:cubicBezTo>
                    <a:pt x="332" y="45"/>
                    <a:pt x="337" y="39"/>
                    <a:pt x="341" y="35"/>
                  </a:cubicBezTo>
                  <a:cubicBezTo>
                    <a:pt x="343" y="33"/>
                    <a:pt x="344" y="32"/>
                    <a:pt x="345" y="30"/>
                  </a:cubicBezTo>
                  <a:cubicBezTo>
                    <a:pt x="346" y="30"/>
                    <a:pt x="346" y="30"/>
                    <a:pt x="346" y="29"/>
                  </a:cubicBezTo>
                  <a:cubicBezTo>
                    <a:pt x="347" y="28"/>
                    <a:pt x="348" y="27"/>
                    <a:pt x="349" y="25"/>
                  </a:cubicBezTo>
                  <a:cubicBezTo>
                    <a:pt x="349" y="25"/>
                    <a:pt x="349" y="25"/>
                    <a:pt x="349" y="24"/>
                  </a:cubicBezTo>
                  <a:cubicBezTo>
                    <a:pt x="350" y="23"/>
                    <a:pt x="350" y="21"/>
                    <a:pt x="350" y="20"/>
                  </a:cubicBezTo>
                  <a:lnTo>
                    <a:pt x="350" y="19"/>
                  </a:lnTo>
                  <a:cubicBezTo>
                    <a:pt x="349" y="17"/>
                    <a:pt x="349" y="15"/>
                    <a:pt x="347" y="13"/>
                  </a:cubicBezTo>
                  <a:lnTo>
                    <a:pt x="347" y="13"/>
                  </a:lnTo>
                  <a:cubicBezTo>
                    <a:pt x="344" y="15"/>
                    <a:pt x="339" y="17"/>
                    <a:pt x="334" y="18"/>
                  </a:cubicBezTo>
                  <a:cubicBezTo>
                    <a:pt x="318" y="23"/>
                    <a:pt x="291" y="18"/>
                    <a:pt x="263" y="11"/>
                  </a:cubicBezTo>
                  <a:cubicBezTo>
                    <a:pt x="236" y="6"/>
                    <a:pt x="207" y="0"/>
                    <a:pt x="189" y="4"/>
                  </a:cubicBezTo>
                  <a:cubicBezTo>
                    <a:pt x="176" y="6"/>
                    <a:pt x="159" y="8"/>
                    <a:pt x="142" y="10"/>
                  </a:cubicBezTo>
                  <a:cubicBezTo>
                    <a:pt x="106" y="13"/>
                    <a:pt x="62" y="18"/>
                    <a:pt x="50" y="30"/>
                  </a:cubicBezTo>
                  <a:cubicBezTo>
                    <a:pt x="42" y="39"/>
                    <a:pt x="30" y="45"/>
                    <a:pt x="19" y="50"/>
                  </a:cubicBezTo>
                  <a:cubicBezTo>
                    <a:pt x="12" y="53"/>
                    <a:pt x="1" y="59"/>
                    <a:pt x="0" y="61"/>
                  </a:cubicBezTo>
                  <a:cubicBezTo>
                    <a:pt x="0" y="62"/>
                    <a:pt x="1" y="63"/>
                    <a:pt x="3" y="65"/>
                  </a:cubicBezTo>
                  <a:cubicBezTo>
                    <a:pt x="17" y="77"/>
                    <a:pt x="16" y="87"/>
                    <a:pt x="15" y="95"/>
                  </a:cubicBezTo>
                  <a:cubicBezTo>
                    <a:pt x="15" y="101"/>
                    <a:pt x="14" y="107"/>
                    <a:pt x="20" y="115"/>
                  </a:cubicBezTo>
                  <a:cubicBezTo>
                    <a:pt x="36" y="137"/>
                    <a:pt x="42" y="142"/>
                    <a:pt x="59" y="139"/>
                  </a:cubicBezTo>
                  <a:cubicBezTo>
                    <a:pt x="75" y="135"/>
                    <a:pt x="88" y="139"/>
                    <a:pt x="92" y="149"/>
                  </a:cubicBezTo>
                  <a:cubicBezTo>
                    <a:pt x="94" y="153"/>
                    <a:pt x="94" y="160"/>
                    <a:pt x="88" y="169"/>
                  </a:cubicBezTo>
                  <a:cubicBezTo>
                    <a:pt x="104" y="168"/>
                    <a:pt x="123" y="167"/>
                    <a:pt x="137" y="167"/>
                  </a:cubicBezTo>
                  <a:cubicBezTo>
                    <a:pt x="154" y="167"/>
                    <a:pt x="159" y="168"/>
                    <a:pt x="161" y="170"/>
                  </a:cubicBezTo>
                  <a:lnTo>
                    <a:pt x="165" y="173"/>
                  </a:lnTo>
                  <a:cubicBezTo>
                    <a:pt x="210" y="207"/>
                    <a:pt x="226" y="214"/>
                    <a:pt x="232" y="214"/>
                  </a:cubicBezTo>
                  <a:cubicBezTo>
                    <a:pt x="235" y="214"/>
                    <a:pt x="239" y="213"/>
                    <a:pt x="244" y="213"/>
                  </a:cubicBezTo>
                  <a:cubicBezTo>
                    <a:pt x="258" y="213"/>
                    <a:pt x="280" y="216"/>
                    <a:pt x="299" y="218"/>
                  </a:cubicBezTo>
                  <a:cubicBezTo>
                    <a:pt x="299" y="217"/>
                    <a:pt x="299" y="217"/>
                    <a:pt x="299" y="217"/>
                  </a:cubicBezTo>
                  <a:cubicBezTo>
                    <a:pt x="299" y="216"/>
                    <a:pt x="299" y="215"/>
                    <a:pt x="299" y="214"/>
                  </a:cubicBezTo>
                  <a:cubicBezTo>
                    <a:pt x="299" y="212"/>
                    <a:pt x="300" y="211"/>
                    <a:pt x="300" y="209"/>
                  </a:cubicBezTo>
                  <a:cubicBezTo>
                    <a:pt x="300" y="208"/>
                    <a:pt x="301" y="207"/>
                    <a:pt x="301" y="207"/>
                  </a:cubicBezTo>
                  <a:cubicBezTo>
                    <a:pt x="302" y="204"/>
                    <a:pt x="304" y="201"/>
                    <a:pt x="306" y="199"/>
                  </a:cubicBezTo>
                  <a:lnTo>
                    <a:pt x="306" y="199"/>
                  </a:lnTo>
                  <a:lnTo>
                    <a:pt x="306" y="199"/>
                  </a:lnTo>
                  <a:cubicBezTo>
                    <a:pt x="310" y="196"/>
                    <a:pt x="315" y="194"/>
                    <a:pt x="319" y="192"/>
                  </a:cubicBezTo>
                  <a:cubicBezTo>
                    <a:pt x="322" y="191"/>
                    <a:pt x="327" y="189"/>
                    <a:pt x="328" y="187"/>
                  </a:cubicBezTo>
                  <a:cubicBezTo>
                    <a:pt x="328" y="187"/>
                    <a:pt x="328" y="186"/>
                    <a:pt x="325" y="182"/>
                  </a:cubicBezTo>
                  <a:lnTo>
                    <a:pt x="323" y="178"/>
                  </a:lnTo>
                  <a:cubicBezTo>
                    <a:pt x="313" y="164"/>
                    <a:pt x="309" y="159"/>
                    <a:pt x="307" y="138"/>
                  </a:cubicBezTo>
                  <a:cubicBezTo>
                    <a:pt x="307" y="130"/>
                    <a:pt x="305" y="123"/>
                    <a:pt x="304" y="118"/>
                  </a:cubicBezTo>
                  <a:cubicBezTo>
                    <a:pt x="303" y="109"/>
                    <a:pt x="301" y="102"/>
                    <a:pt x="302" y="93"/>
                  </a:cubicBezTo>
                  <a:cubicBezTo>
                    <a:pt x="303" y="84"/>
                    <a:pt x="308" y="79"/>
                    <a:pt x="314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8" name="Freeform 247">
              <a:extLst>
                <a:ext uri="{FF2B5EF4-FFF2-40B4-BE49-F238E27FC236}">
                  <a16:creationId xmlns:a16="http://schemas.microsoft.com/office/drawing/2014/main" id="{0A8BF101-1826-42F4-9874-7870F1FEC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4895" y="2068608"/>
              <a:ext cx="16910" cy="5636"/>
            </a:xfrm>
            <a:custGeom>
              <a:avLst/>
              <a:gdLst>
                <a:gd name="T0" fmla="*/ 38 w 39"/>
                <a:gd name="T1" fmla="*/ 2 h 12"/>
                <a:gd name="T2" fmla="*/ 26 w 39"/>
                <a:gd name="T3" fmla="*/ 0 h 12"/>
                <a:gd name="T4" fmla="*/ 0 w 39"/>
                <a:gd name="T5" fmla="*/ 5 h 12"/>
                <a:gd name="T6" fmla="*/ 18 w 39"/>
                <a:gd name="T7" fmla="*/ 11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7" y="1"/>
                    <a:pt x="33" y="0"/>
                    <a:pt x="26" y="0"/>
                  </a:cubicBezTo>
                  <a:cubicBezTo>
                    <a:pt x="14" y="0"/>
                    <a:pt x="3" y="3"/>
                    <a:pt x="0" y="5"/>
                  </a:cubicBezTo>
                  <a:cubicBezTo>
                    <a:pt x="5" y="9"/>
                    <a:pt x="11" y="11"/>
                    <a:pt x="18" y="11"/>
                  </a:cubicBezTo>
                  <a:cubicBezTo>
                    <a:pt x="27" y="11"/>
                    <a:pt x="35" y="8"/>
                    <a:pt x="38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69" name="Freeform 250">
              <a:extLst>
                <a:ext uri="{FF2B5EF4-FFF2-40B4-BE49-F238E27FC236}">
                  <a16:creationId xmlns:a16="http://schemas.microsoft.com/office/drawing/2014/main" id="{92006BE1-CDE3-489B-B756-208BCEFA9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247" y="2668006"/>
              <a:ext cx="559951" cy="328826"/>
            </a:xfrm>
            <a:custGeom>
              <a:avLst/>
              <a:gdLst>
                <a:gd name="T0" fmla="*/ 4 w 1314"/>
                <a:gd name="T1" fmla="*/ 379 h 771"/>
                <a:gd name="T2" fmla="*/ 20 w 1314"/>
                <a:gd name="T3" fmla="*/ 384 h 771"/>
                <a:gd name="T4" fmla="*/ 48 w 1314"/>
                <a:gd name="T5" fmla="*/ 388 h 771"/>
                <a:gd name="T6" fmla="*/ 68 w 1314"/>
                <a:gd name="T7" fmla="*/ 358 h 771"/>
                <a:gd name="T8" fmla="*/ 145 w 1314"/>
                <a:gd name="T9" fmla="*/ 295 h 771"/>
                <a:gd name="T10" fmla="*/ 182 w 1314"/>
                <a:gd name="T11" fmla="*/ 269 h 771"/>
                <a:gd name="T12" fmla="*/ 293 w 1314"/>
                <a:gd name="T13" fmla="*/ 298 h 771"/>
                <a:gd name="T14" fmla="*/ 413 w 1314"/>
                <a:gd name="T15" fmla="*/ 393 h 771"/>
                <a:gd name="T16" fmla="*/ 476 w 1314"/>
                <a:gd name="T17" fmla="*/ 447 h 771"/>
                <a:gd name="T18" fmla="*/ 543 w 1314"/>
                <a:gd name="T19" fmla="*/ 534 h 771"/>
                <a:gd name="T20" fmla="*/ 717 w 1314"/>
                <a:gd name="T21" fmla="*/ 647 h 771"/>
                <a:gd name="T22" fmla="*/ 751 w 1314"/>
                <a:gd name="T23" fmla="*/ 668 h 771"/>
                <a:gd name="T24" fmla="*/ 828 w 1314"/>
                <a:gd name="T25" fmla="*/ 739 h 771"/>
                <a:gd name="T26" fmla="*/ 871 w 1314"/>
                <a:gd name="T27" fmla="*/ 750 h 771"/>
                <a:gd name="T28" fmla="*/ 902 w 1314"/>
                <a:gd name="T29" fmla="*/ 762 h 771"/>
                <a:gd name="T30" fmla="*/ 915 w 1314"/>
                <a:gd name="T31" fmla="*/ 768 h 771"/>
                <a:gd name="T32" fmla="*/ 917 w 1314"/>
                <a:gd name="T33" fmla="*/ 769 h 771"/>
                <a:gd name="T34" fmla="*/ 925 w 1314"/>
                <a:gd name="T35" fmla="*/ 728 h 771"/>
                <a:gd name="T36" fmla="*/ 937 w 1314"/>
                <a:gd name="T37" fmla="*/ 709 h 771"/>
                <a:gd name="T38" fmla="*/ 939 w 1314"/>
                <a:gd name="T39" fmla="*/ 632 h 771"/>
                <a:gd name="T40" fmla="*/ 941 w 1314"/>
                <a:gd name="T41" fmla="*/ 548 h 771"/>
                <a:gd name="T42" fmla="*/ 995 w 1314"/>
                <a:gd name="T43" fmla="*/ 498 h 771"/>
                <a:gd name="T44" fmla="*/ 1059 w 1314"/>
                <a:gd name="T45" fmla="*/ 449 h 771"/>
                <a:gd name="T46" fmla="*/ 1130 w 1314"/>
                <a:gd name="T47" fmla="*/ 428 h 771"/>
                <a:gd name="T48" fmla="*/ 1148 w 1314"/>
                <a:gd name="T49" fmla="*/ 438 h 771"/>
                <a:gd name="T50" fmla="*/ 1148 w 1314"/>
                <a:gd name="T51" fmla="*/ 444 h 771"/>
                <a:gd name="T52" fmla="*/ 1146 w 1314"/>
                <a:gd name="T53" fmla="*/ 453 h 771"/>
                <a:gd name="T54" fmla="*/ 1140 w 1314"/>
                <a:gd name="T55" fmla="*/ 469 h 771"/>
                <a:gd name="T56" fmla="*/ 1128 w 1314"/>
                <a:gd name="T57" fmla="*/ 490 h 771"/>
                <a:gd name="T58" fmla="*/ 1230 w 1314"/>
                <a:gd name="T59" fmla="*/ 479 h 771"/>
                <a:gd name="T60" fmla="*/ 1307 w 1314"/>
                <a:gd name="T61" fmla="*/ 449 h 771"/>
                <a:gd name="T62" fmla="*/ 1211 w 1314"/>
                <a:gd name="T63" fmla="*/ 388 h 771"/>
                <a:gd name="T64" fmla="*/ 1138 w 1314"/>
                <a:gd name="T65" fmla="*/ 393 h 771"/>
                <a:gd name="T66" fmla="*/ 1112 w 1314"/>
                <a:gd name="T67" fmla="*/ 370 h 771"/>
                <a:gd name="T68" fmla="*/ 1097 w 1314"/>
                <a:gd name="T69" fmla="*/ 368 h 771"/>
                <a:gd name="T70" fmla="*/ 1079 w 1314"/>
                <a:gd name="T71" fmla="*/ 371 h 771"/>
                <a:gd name="T72" fmla="*/ 966 w 1314"/>
                <a:gd name="T73" fmla="*/ 458 h 771"/>
                <a:gd name="T74" fmla="*/ 891 w 1314"/>
                <a:gd name="T75" fmla="*/ 407 h 771"/>
                <a:gd name="T76" fmla="*/ 801 w 1314"/>
                <a:gd name="T77" fmla="*/ 350 h 771"/>
                <a:gd name="T78" fmla="*/ 764 w 1314"/>
                <a:gd name="T79" fmla="*/ 238 h 771"/>
                <a:gd name="T80" fmla="*/ 550 w 1314"/>
                <a:gd name="T81" fmla="*/ 187 h 771"/>
                <a:gd name="T82" fmla="*/ 512 w 1314"/>
                <a:gd name="T83" fmla="*/ 192 h 771"/>
                <a:gd name="T84" fmla="*/ 447 w 1314"/>
                <a:gd name="T85" fmla="*/ 189 h 771"/>
                <a:gd name="T86" fmla="*/ 436 w 1314"/>
                <a:gd name="T87" fmla="*/ 173 h 771"/>
                <a:gd name="T88" fmla="*/ 421 w 1314"/>
                <a:gd name="T89" fmla="*/ 156 h 771"/>
                <a:gd name="T90" fmla="*/ 402 w 1314"/>
                <a:gd name="T91" fmla="*/ 135 h 771"/>
                <a:gd name="T92" fmla="*/ 382 w 1314"/>
                <a:gd name="T93" fmla="*/ 115 h 771"/>
                <a:gd name="T94" fmla="*/ 366 w 1314"/>
                <a:gd name="T95" fmla="*/ 100 h 771"/>
                <a:gd name="T96" fmla="*/ 242 w 1314"/>
                <a:gd name="T97" fmla="*/ 105 h 771"/>
                <a:gd name="T98" fmla="*/ 226 w 1314"/>
                <a:gd name="T99" fmla="*/ 58 h 771"/>
                <a:gd name="T100" fmla="*/ 187 w 1314"/>
                <a:gd name="T10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14" h="771">
                  <a:moveTo>
                    <a:pt x="9" y="47"/>
                  </a:moveTo>
                  <a:lnTo>
                    <a:pt x="0" y="377"/>
                  </a:lnTo>
                  <a:cubicBezTo>
                    <a:pt x="2" y="378"/>
                    <a:pt x="3" y="378"/>
                    <a:pt x="4" y="379"/>
                  </a:cubicBezTo>
                  <a:cubicBezTo>
                    <a:pt x="5" y="380"/>
                    <a:pt x="7" y="380"/>
                    <a:pt x="8" y="381"/>
                  </a:cubicBezTo>
                  <a:cubicBezTo>
                    <a:pt x="11" y="381"/>
                    <a:pt x="13" y="382"/>
                    <a:pt x="15" y="383"/>
                  </a:cubicBezTo>
                  <a:cubicBezTo>
                    <a:pt x="17" y="383"/>
                    <a:pt x="19" y="383"/>
                    <a:pt x="20" y="384"/>
                  </a:cubicBezTo>
                  <a:cubicBezTo>
                    <a:pt x="23" y="384"/>
                    <a:pt x="26" y="385"/>
                    <a:pt x="29" y="385"/>
                  </a:cubicBezTo>
                  <a:cubicBezTo>
                    <a:pt x="30" y="386"/>
                    <a:pt x="32" y="386"/>
                    <a:pt x="33" y="386"/>
                  </a:cubicBezTo>
                  <a:cubicBezTo>
                    <a:pt x="38" y="387"/>
                    <a:pt x="43" y="387"/>
                    <a:pt x="48" y="388"/>
                  </a:cubicBezTo>
                  <a:cubicBezTo>
                    <a:pt x="55" y="388"/>
                    <a:pt x="61" y="387"/>
                    <a:pt x="64" y="384"/>
                  </a:cubicBezTo>
                  <a:cubicBezTo>
                    <a:pt x="68" y="379"/>
                    <a:pt x="68" y="370"/>
                    <a:pt x="68" y="361"/>
                  </a:cubicBezTo>
                  <a:lnTo>
                    <a:pt x="68" y="358"/>
                  </a:lnTo>
                  <a:cubicBezTo>
                    <a:pt x="68" y="337"/>
                    <a:pt x="104" y="309"/>
                    <a:pt x="129" y="311"/>
                  </a:cubicBezTo>
                  <a:cubicBezTo>
                    <a:pt x="131" y="311"/>
                    <a:pt x="133" y="311"/>
                    <a:pt x="135" y="310"/>
                  </a:cubicBezTo>
                  <a:cubicBezTo>
                    <a:pt x="140" y="308"/>
                    <a:pt x="142" y="302"/>
                    <a:pt x="145" y="295"/>
                  </a:cubicBezTo>
                  <a:cubicBezTo>
                    <a:pt x="146" y="290"/>
                    <a:pt x="148" y="285"/>
                    <a:pt x="151" y="283"/>
                  </a:cubicBezTo>
                  <a:cubicBezTo>
                    <a:pt x="152" y="282"/>
                    <a:pt x="154" y="282"/>
                    <a:pt x="155" y="282"/>
                  </a:cubicBezTo>
                  <a:cubicBezTo>
                    <a:pt x="161" y="282"/>
                    <a:pt x="177" y="278"/>
                    <a:pt x="182" y="269"/>
                  </a:cubicBezTo>
                  <a:cubicBezTo>
                    <a:pt x="184" y="266"/>
                    <a:pt x="188" y="262"/>
                    <a:pt x="198" y="262"/>
                  </a:cubicBezTo>
                  <a:cubicBezTo>
                    <a:pt x="214" y="262"/>
                    <a:pt x="236" y="272"/>
                    <a:pt x="245" y="281"/>
                  </a:cubicBezTo>
                  <a:cubicBezTo>
                    <a:pt x="254" y="290"/>
                    <a:pt x="276" y="294"/>
                    <a:pt x="293" y="298"/>
                  </a:cubicBezTo>
                  <a:lnTo>
                    <a:pt x="301" y="300"/>
                  </a:lnTo>
                  <a:cubicBezTo>
                    <a:pt x="327" y="306"/>
                    <a:pt x="332" y="375"/>
                    <a:pt x="333" y="386"/>
                  </a:cubicBezTo>
                  <a:cubicBezTo>
                    <a:pt x="341" y="391"/>
                    <a:pt x="392" y="393"/>
                    <a:pt x="413" y="393"/>
                  </a:cubicBezTo>
                  <a:cubicBezTo>
                    <a:pt x="426" y="394"/>
                    <a:pt x="436" y="394"/>
                    <a:pt x="441" y="395"/>
                  </a:cubicBezTo>
                  <a:cubicBezTo>
                    <a:pt x="453" y="396"/>
                    <a:pt x="458" y="408"/>
                    <a:pt x="463" y="421"/>
                  </a:cubicBezTo>
                  <a:cubicBezTo>
                    <a:pt x="466" y="429"/>
                    <a:pt x="470" y="439"/>
                    <a:pt x="476" y="447"/>
                  </a:cubicBezTo>
                  <a:cubicBezTo>
                    <a:pt x="492" y="467"/>
                    <a:pt x="503" y="493"/>
                    <a:pt x="510" y="509"/>
                  </a:cubicBezTo>
                  <a:lnTo>
                    <a:pt x="511" y="511"/>
                  </a:lnTo>
                  <a:cubicBezTo>
                    <a:pt x="513" y="517"/>
                    <a:pt x="529" y="526"/>
                    <a:pt x="543" y="534"/>
                  </a:cubicBezTo>
                  <a:cubicBezTo>
                    <a:pt x="561" y="545"/>
                    <a:pt x="579" y="555"/>
                    <a:pt x="587" y="566"/>
                  </a:cubicBezTo>
                  <a:cubicBezTo>
                    <a:pt x="599" y="585"/>
                    <a:pt x="640" y="605"/>
                    <a:pt x="672" y="616"/>
                  </a:cubicBezTo>
                  <a:cubicBezTo>
                    <a:pt x="688" y="622"/>
                    <a:pt x="704" y="635"/>
                    <a:pt x="717" y="647"/>
                  </a:cubicBezTo>
                  <a:cubicBezTo>
                    <a:pt x="727" y="656"/>
                    <a:pt x="738" y="665"/>
                    <a:pt x="745" y="667"/>
                  </a:cubicBezTo>
                  <a:cubicBezTo>
                    <a:pt x="746" y="668"/>
                    <a:pt x="747" y="668"/>
                    <a:pt x="748" y="668"/>
                  </a:cubicBezTo>
                  <a:cubicBezTo>
                    <a:pt x="749" y="668"/>
                    <a:pt x="750" y="668"/>
                    <a:pt x="751" y="668"/>
                  </a:cubicBezTo>
                  <a:cubicBezTo>
                    <a:pt x="772" y="668"/>
                    <a:pt x="817" y="690"/>
                    <a:pt x="819" y="691"/>
                  </a:cubicBezTo>
                  <a:lnTo>
                    <a:pt x="822" y="692"/>
                  </a:lnTo>
                  <a:lnTo>
                    <a:pt x="828" y="739"/>
                  </a:lnTo>
                  <a:lnTo>
                    <a:pt x="828" y="739"/>
                  </a:lnTo>
                  <a:cubicBezTo>
                    <a:pt x="831" y="738"/>
                    <a:pt x="835" y="737"/>
                    <a:pt x="839" y="737"/>
                  </a:cubicBezTo>
                  <a:cubicBezTo>
                    <a:pt x="852" y="737"/>
                    <a:pt x="862" y="744"/>
                    <a:pt x="871" y="750"/>
                  </a:cubicBezTo>
                  <a:cubicBezTo>
                    <a:pt x="878" y="755"/>
                    <a:pt x="885" y="760"/>
                    <a:pt x="892" y="760"/>
                  </a:cubicBezTo>
                  <a:cubicBezTo>
                    <a:pt x="895" y="760"/>
                    <a:pt x="897" y="761"/>
                    <a:pt x="899" y="761"/>
                  </a:cubicBezTo>
                  <a:cubicBezTo>
                    <a:pt x="900" y="761"/>
                    <a:pt x="901" y="762"/>
                    <a:pt x="902" y="762"/>
                  </a:cubicBezTo>
                  <a:cubicBezTo>
                    <a:pt x="903" y="763"/>
                    <a:pt x="905" y="763"/>
                    <a:pt x="907" y="764"/>
                  </a:cubicBezTo>
                  <a:cubicBezTo>
                    <a:pt x="908" y="764"/>
                    <a:pt x="908" y="765"/>
                    <a:pt x="909" y="765"/>
                  </a:cubicBezTo>
                  <a:cubicBezTo>
                    <a:pt x="911" y="766"/>
                    <a:pt x="913" y="767"/>
                    <a:pt x="915" y="768"/>
                  </a:cubicBezTo>
                  <a:cubicBezTo>
                    <a:pt x="915" y="769"/>
                    <a:pt x="916" y="769"/>
                    <a:pt x="917" y="769"/>
                  </a:cubicBezTo>
                  <a:cubicBezTo>
                    <a:pt x="917" y="769"/>
                    <a:pt x="917" y="769"/>
                    <a:pt x="917" y="770"/>
                  </a:cubicBezTo>
                  <a:cubicBezTo>
                    <a:pt x="917" y="769"/>
                    <a:pt x="917" y="769"/>
                    <a:pt x="917" y="769"/>
                  </a:cubicBezTo>
                  <a:cubicBezTo>
                    <a:pt x="917" y="761"/>
                    <a:pt x="918" y="755"/>
                    <a:pt x="919" y="749"/>
                  </a:cubicBezTo>
                  <a:cubicBezTo>
                    <a:pt x="919" y="747"/>
                    <a:pt x="920" y="746"/>
                    <a:pt x="920" y="745"/>
                  </a:cubicBezTo>
                  <a:cubicBezTo>
                    <a:pt x="921" y="739"/>
                    <a:pt x="923" y="733"/>
                    <a:pt x="925" y="728"/>
                  </a:cubicBezTo>
                  <a:cubicBezTo>
                    <a:pt x="926" y="727"/>
                    <a:pt x="926" y="726"/>
                    <a:pt x="927" y="725"/>
                  </a:cubicBezTo>
                  <a:cubicBezTo>
                    <a:pt x="929" y="720"/>
                    <a:pt x="932" y="715"/>
                    <a:pt x="936" y="711"/>
                  </a:cubicBezTo>
                  <a:cubicBezTo>
                    <a:pt x="936" y="710"/>
                    <a:pt x="937" y="710"/>
                    <a:pt x="937" y="709"/>
                  </a:cubicBezTo>
                  <a:cubicBezTo>
                    <a:pt x="941" y="704"/>
                    <a:pt x="946" y="700"/>
                    <a:pt x="951" y="696"/>
                  </a:cubicBezTo>
                  <a:cubicBezTo>
                    <a:pt x="958" y="690"/>
                    <a:pt x="955" y="684"/>
                    <a:pt x="948" y="668"/>
                  </a:cubicBezTo>
                  <a:cubicBezTo>
                    <a:pt x="943" y="657"/>
                    <a:pt x="937" y="645"/>
                    <a:pt x="939" y="632"/>
                  </a:cubicBezTo>
                  <a:cubicBezTo>
                    <a:pt x="941" y="623"/>
                    <a:pt x="929" y="614"/>
                    <a:pt x="916" y="606"/>
                  </a:cubicBezTo>
                  <a:cubicBezTo>
                    <a:pt x="903" y="596"/>
                    <a:pt x="889" y="587"/>
                    <a:pt x="892" y="573"/>
                  </a:cubicBezTo>
                  <a:cubicBezTo>
                    <a:pt x="896" y="556"/>
                    <a:pt x="919" y="552"/>
                    <a:pt x="941" y="548"/>
                  </a:cubicBezTo>
                  <a:cubicBezTo>
                    <a:pt x="951" y="546"/>
                    <a:pt x="961" y="545"/>
                    <a:pt x="968" y="542"/>
                  </a:cubicBezTo>
                  <a:cubicBezTo>
                    <a:pt x="974" y="539"/>
                    <a:pt x="975" y="532"/>
                    <a:pt x="977" y="522"/>
                  </a:cubicBezTo>
                  <a:cubicBezTo>
                    <a:pt x="978" y="513"/>
                    <a:pt x="979" y="498"/>
                    <a:pt x="995" y="498"/>
                  </a:cubicBezTo>
                  <a:cubicBezTo>
                    <a:pt x="1010" y="498"/>
                    <a:pt x="1018" y="484"/>
                    <a:pt x="1025" y="462"/>
                  </a:cubicBezTo>
                  <a:cubicBezTo>
                    <a:pt x="1030" y="448"/>
                    <a:pt x="1043" y="448"/>
                    <a:pt x="1049" y="448"/>
                  </a:cubicBezTo>
                  <a:cubicBezTo>
                    <a:pt x="1052" y="448"/>
                    <a:pt x="1056" y="448"/>
                    <a:pt x="1059" y="449"/>
                  </a:cubicBezTo>
                  <a:cubicBezTo>
                    <a:pt x="1063" y="449"/>
                    <a:pt x="1067" y="449"/>
                    <a:pt x="1070" y="449"/>
                  </a:cubicBezTo>
                  <a:cubicBezTo>
                    <a:pt x="1078" y="449"/>
                    <a:pt x="1083" y="448"/>
                    <a:pt x="1086" y="445"/>
                  </a:cubicBezTo>
                  <a:cubicBezTo>
                    <a:pt x="1098" y="437"/>
                    <a:pt x="1116" y="428"/>
                    <a:pt x="1130" y="428"/>
                  </a:cubicBezTo>
                  <a:cubicBezTo>
                    <a:pt x="1140" y="428"/>
                    <a:pt x="1144" y="432"/>
                    <a:pt x="1147" y="436"/>
                  </a:cubicBezTo>
                  <a:cubicBezTo>
                    <a:pt x="1147" y="436"/>
                    <a:pt x="1147" y="437"/>
                    <a:pt x="1148" y="438"/>
                  </a:cubicBezTo>
                  <a:lnTo>
                    <a:pt x="1148" y="438"/>
                  </a:lnTo>
                  <a:cubicBezTo>
                    <a:pt x="1148" y="439"/>
                    <a:pt x="1148" y="439"/>
                    <a:pt x="1148" y="440"/>
                  </a:cubicBezTo>
                  <a:cubicBezTo>
                    <a:pt x="1148" y="441"/>
                    <a:pt x="1148" y="441"/>
                    <a:pt x="1148" y="442"/>
                  </a:cubicBezTo>
                  <a:cubicBezTo>
                    <a:pt x="1148" y="442"/>
                    <a:pt x="1148" y="443"/>
                    <a:pt x="1148" y="444"/>
                  </a:cubicBezTo>
                  <a:cubicBezTo>
                    <a:pt x="1148" y="445"/>
                    <a:pt x="1148" y="446"/>
                    <a:pt x="1148" y="446"/>
                  </a:cubicBezTo>
                  <a:cubicBezTo>
                    <a:pt x="1148" y="448"/>
                    <a:pt x="1148" y="449"/>
                    <a:pt x="1147" y="450"/>
                  </a:cubicBezTo>
                  <a:cubicBezTo>
                    <a:pt x="1147" y="451"/>
                    <a:pt x="1147" y="452"/>
                    <a:pt x="1146" y="453"/>
                  </a:cubicBezTo>
                  <a:cubicBezTo>
                    <a:pt x="1146" y="455"/>
                    <a:pt x="1145" y="456"/>
                    <a:pt x="1145" y="458"/>
                  </a:cubicBezTo>
                  <a:cubicBezTo>
                    <a:pt x="1144" y="459"/>
                    <a:pt x="1143" y="461"/>
                    <a:pt x="1143" y="462"/>
                  </a:cubicBezTo>
                  <a:cubicBezTo>
                    <a:pt x="1142" y="464"/>
                    <a:pt x="1141" y="467"/>
                    <a:pt x="1140" y="469"/>
                  </a:cubicBezTo>
                  <a:cubicBezTo>
                    <a:pt x="1139" y="471"/>
                    <a:pt x="1138" y="473"/>
                    <a:pt x="1137" y="475"/>
                  </a:cubicBezTo>
                  <a:cubicBezTo>
                    <a:pt x="1136" y="477"/>
                    <a:pt x="1134" y="480"/>
                    <a:pt x="1133" y="483"/>
                  </a:cubicBezTo>
                  <a:cubicBezTo>
                    <a:pt x="1131" y="485"/>
                    <a:pt x="1130" y="487"/>
                    <a:pt x="1128" y="490"/>
                  </a:cubicBezTo>
                  <a:cubicBezTo>
                    <a:pt x="1127" y="492"/>
                    <a:pt x="1127" y="493"/>
                    <a:pt x="1126" y="495"/>
                  </a:cubicBezTo>
                  <a:cubicBezTo>
                    <a:pt x="1160" y="493"/>
                    <a:pt x="1193" y="487"/>
                    <a:pt x="1198" y="482"/>
                  </a:cubicBezTo>
                  <a:cubicBezTo>
                    <a:pt x="1204" y="476"/>
                    <a:pt x="1216" y="477"/>
                    <a:pt x="1230" y="479"/>
                  </a:cubicBezTo>
                  <a:cubicBezTo>
                    <a:pt x="1237" y="480"/>
                    <a:pt x="1243" y="482"/>
                    <a:pt x="1250" y="482"/>
                  </a:cubicBezTo>
                  <a:cubicBezTo>
                    <a:pt x="1260" y="482"/>
                    <a:pt x="1266" y="478"/>
                    <a:pt x="1270" y="471"/>
                  </a:cubicBezTo>
                  <a:cubicBezTo>
                    <a:pt x="1278" y="455"/>
                    <a:pt x="1295" y="451"/>
                    <a:pt x="1307" y="449"/>
                  </a:cubicBezTo>
                  <a:cubicBezTo>
                    <a:pt x="1309" y="449"/>
                    <a:pt x="1311" y="448"/>
                    <a:pt x="1313" y="448"/>
                  </a:cubicBezTo>
                  <a:cubicBezTo>
                    <a:pt x="1312" y="446"/>
                    <a:pt x="1309" y="443"/>
                    <a:pt x="1304" y="439"/>
                  </a:cubicBezTo>
                  <a:cubicBezTo>
                    <a:pt x="1275" y="415"/>
                    <a:pt x="1229" y="388"/>
                    <a:pt x="1211" y="388"/>
                  </a:cubicBezTo>
                  <a:cubicBezTo>
                    <a:pt x="1211" y="388"/>
                    <a:pt x="1209" y="388"/>
                    <a:pt x="1208" y="388"/>
                  </a:cubicBezTo>
                  <a:cubicBezTo>
                    <a:pt x="1204" y="400"/>
                    <a:pt x="1190" y="407"/>
                    <a:pt x="1173" y="407"/>
                  </a:cubicBezTo>
                  <a:cubicBezTo>
                    <a:pt x="1158" y="407"/>
                    <a:pt x="1145" y="402"/>
                    <a:pt x="1138" y="393"/>
                  </a:cubicBezTo>
                  <a:lnTo>
                    <a:pt x="1134" y="389"/>
                  </a:lnTo>
                  <a:cubicBezTo>
                    <a:pt x="1128" y="381"/>
                    <a:pt x="1122" y="374"/>
                    <a:pt x="1113" y="370"/>
                  </a:cubicBezTo>
                  <a:lnTo>
                    <a:pt x="1112" y="370"/>
                  </a:lnTo>
                  <a:cubicBezTo>
                    <a:pt x="1110" y="369"/>
                    <a:pt x="1108" y="369"/>
                    <a:pt x="1107" y="368"/>
                  </a:cubicBezTo>
                  <a:cubicBezTo>
                    <a:pt x="1105" y="368"/>
                    <a:pt x="1104" y="368"/>
                    <a:pt x="1102" y="368"/>
                  </a:cubicBezTo>
                  <a:cubicBezTo>
                    <a:pt x="1101" y="368"/>
                    <a:pt x="1099" y="368"/>
                    <a:pt x="1097" y="368"/>
                  </a:cubicBezTo>
                  <a:cubicBezTo>
                    <a:pt x="1095" y="368"/>
                    <a:pt x="1092" y="368"/>
                    <a:pt x="1090" y="369"/>
                  </a:cubicBezTo>
                  <a:cubicBezTo>
                    <a:pt x="1089" y="369"/>
                    <a:pt x="1087" y="369"/>
                    <a:pt x="1086" y="369"/>
                  </a:cubicBezTo>
                  <a:cubicBezTo>
                    <a:pt x="1084" y="370"/>
                    <a:pt x="1082" y="371"/>
                    <a:pt x="1079" y="371"/>
                  </a:cubicBezTo>
                  <a:cubicBezTo>
                    <a:pt x="1077" y="372"/>
                    <a:pt x="1075" y="373"/>
                    <a:pt x="1072" y="374"/>
                  </a:cubicBezTo>
                  <a:cubicBezTo>
                    <a:pt x="1024" y="393"/>
                    <a:pt x="1000" y="416"/>
                    <a:pt x="998" y="429"/>
                  </a:cubicBezTo>
                  <a:cubicBezTo>
                    <a:pt x="995" y="444"/>
                    <a:pt x="979" y="458"/>
                    <a:pt x="966" y="458"/>
                  </a:cubicBezTo>
                  <a:cubicBezTo>
                    <a:pt x="957" y="458"/>
                    <a:pt x="951" y="452"/>
                    <a:pt x="950" y="441"/>
                  </a:cubicBezTo>
                  <a:cubicBezTo>
                    <a:pt x="947" y="424"/>
                    <a:pt x="921" y="415"/>
                    <a:pt x="900" y="409"/>
                  </a:cubicBezTo>
                  <a:cubicBezTo>
                    <a:pt x="897" y="409"/>
                    <a:pt x="894" y="408"/>
                    <a:pt x="891" y="407"/>
                  </a:cubicBezTo>
                  <a:cubicBezTo>
                    <a:pt x="884" y="405"/>
                    <a:pt x="874" y="405"/>
                    <a:pt x="865" y="405"/>
                  </a:cubicBezTo>
                  <a:cubicBezTo>
                    <a:pt x="845" y="405"/>
                    <a:pt x="823" y="405"/>
                    <a:pt x="820" y="384"/>
                  </a:cubicBezTo>
                  <a:cubicBezTo>
                    <a:pt x="819" y="374"/>
                    <a:pt x="810" y="362"/>
                    <a:pt x="801" y="350"/>
                  </a:cubicBezTo>
                  <a:cubicBezTo>
                    <a:pt x="791" y="336"/>
                    <a:pt x="780" y="321"/>
                    <a:pt x="778" y="306"/>
                  </a:cubicBezTo>
                  <a:cubicBezTo>
                    <a:pt x="777" y="298"/>
                    <a:pt x="777" y="290"/>
                    <a:pt x="777" y="282"/>
                  </a:cubicBezTo>
                  <a:cubicBezTo>
                    <a:pt x="777" y="258"/>
                    <a:pt x="776" y="242"/>
                    <a:pt x="764" y="238"/>
                  </a:cubicBezTo>
                  <a:cubicBezTo>
                    <a:pt x="751" y="235"/>
                    <a:pt x="741" y="224"/>
                    <a:pt x="731" y="213"/>
                  </a:cubicBezTo>
                  <a:cubicBezTo>
                    <a:pt x="722" y="203"/>
                    <a:pt x="714" y="193"/>
                    <a:pt x="705" y="193"/>
                  </a:cubicBezTo>
                  <a:cubicBezTo>
                    <a:pt x="642" y="193"/>
                    <a:pt x="563" y="192"/>
                    <a:pt x="550" y="187"/>
                  </a:cubicBezTo>
                  <a:cubicBezTo>
                    <a:pt x="549" y="187"/>
                    <a:pt x="548" y="187"/>
                    <a:pt x="546" y="187"/>
                  </a:cubicBezTo>
                  <a:cubicBezTo>
                    <a:pt x="544" y="187"/>
                    <a:pt x="542" y="187"/>
                    <a:pt x="539" y="187"/>
                  </a:cubicBezTo>
                  <a:cubicBezTo>
                    <a:pt x="532" y="188"/>
                    <a:pt x="522" y="190"/>
                    <a:pt x="512" y="192"/>
                  </a:cubicBezTo>
                  <a:cubicBezTo>
                    <a:pt x="510" y="193"/>
                    <a:pt x="508" y="193"/>
                    <a:pt x="505" y="194"/>
                  </a:cubicBezTo>
                  <a:cubicBezTo>
                    <a:pt x="491" y="197"/>
                    <a:pt x="477" y="199"/>
                    <a:pt x="467" y="199"/>
                  </a:cubicBezTo>
                  <a:cubicBezTo>
                    <a:pt x="456" y="199"/>
                    <a:pt x="449" y="196"/>
                    <a:pt x="447" y="189"/>
                  </a:cubicBezTo>
                  <a:cubicBezTo>
                    <a:pt x="446" y="188"/>
                    <a:pt x="445" y="186"/>
                    <a:pt x="443" y="183"/>
                  </a:cubicBezTo>
                  <a:cubicBezTo>
                    <a:pt x="442" y="182"/>
                    <a:pt x="441" y="181"/>
                    <a:pt x="441" y="180"/>
                  </a:cubicBezTo>
                  <a:cubicBezTo>
                    <a:pt x="439" y="178"/>
                    <a:pt x="438" y="176"/>
                    <a:pt x="436" y="173"/>
                  </a:cubicBezTo>
                  <a:cubicBezTo>
                    <a:pt x="435" y="172"/>
                    <a:pt x="433" y="170"/>
                    <a:pt x="432" y="169"/>
                  </a:cubicBezTo>
                  <a:cubicBezTo>
                    <a:pt x="430" y="166"/>
                    <a:pt x="428" y="164"/>
                    <a:pt x="426" y="162"/>
                  </a:cubicBezTo>
                  <a:cubicBezTo>
                    <a:pt x="425" y="160"/>
                    <a:pt x="423" y="158"/>
                    <a:pt x="421" y="156"/>
                  </a:cubicBezTo>
                  <a:cubicBezTo>
                    <a:pt x="419" y="154"/>
                    <a:pt x="417" y="151"/>
                    <a:pt x="415" y="149"/>
                  </a:cubicBezTo>
                  <a:cubicBezTo>
                    <a:pt x="413" y="147"/>
                    <a:pt x="411" y="144"/>
                    <a:pt x="409" y="142"/>
                  </a:cubicBezTo>
                  <a:cubicBezTo>
                    <a:pt x="406" y="140"/>
                    <a:pt x="404" y="137"/>
                    <a:pt x="402" y="135"/>
                  </a:cubicBezTo>
                  <a:cubicBezTo>
                    <a:pt x="400" y="133"/>
                    <a:pt x="398" y="131"/>
                    <a:pt x="395" y="128"/>
                  </a:cubicBezTo>
                  <a:cubicBezTo>
                    <a:pt x="393" y="126"/>
                    <a:pt x="391" y="124"/>
                    <a:pt x="388" y="121"/>
                  </a:cubicBezTo>
                  <a:cubicBezTo>
                    <a:pt x="386" y="119"/>
                    <a:pt x="384" y="117"/>
                    <a:pt x="382" y="115"/>
                  </a:cubicBezTo>
                  <a:cubicBezTo>
                    <a:pt x="380" y="113"/>
                    <a:pt x="377" y="111"/>
                    <a:pt x="375" y="109"/>
                  </a:cubicBezTo>
                  <a:cubicBezTo>
                    <a:pt x="373" y="107"/>
                    <a:pt x="371" y="105"/>
                    <a:pt x="369" y="103"/>
                  </a:cubicBezTo>
                  <a:cubicBezTo>
                    <a:pt x="368" y="102"/>
                    <a:pt x="367" y="101"/>
                    <a:pt x="366" y="100"/>
                  </a:cubicBezTo>
                  <a:cubicBezTo>
                    <a:pt x="361" y="111"/>
                    <a:pt x="354" y="121"/>
                    <a:pt x="344" y="128"/>
                  </a:cubicBezTo>
                  <a:cubicBezTo>
                    <a:pt x="303" y="157"/>
                    <a:pt x="258" y="164"/>
                    <a:pt x="244" y="142"/>
                  </a:cubicBezTo>
                  <a:cubicBezTo>
                    <a:pt x="239" y="136"/>
                    <a:pt x="235" y="124"/>
                    <a:pt x="242" y="105"/>
                  </a:cubicBezTo>
                  <a:cubicBezTo>
                    <a:pt x="257" y="66"/>
                    <a:pt x="260" y="25"/>
                    <a:pt x="249" y="10"/>
                  </a:cubicBezTo>
                  <a:cubicBezTo>
                    <a:pt x="247" y="7"/>
                    <a:pt x="243" y="5"/>
                    <a:pt x="239" y="5"/>
                  </a:cubicBezTo>
                  <a:cubicBezTo>
                    <a:pt x="229" y="5"/>
                    <a:pt x="227" y="35"/>
                    <a:pt x="226" y="58"/>
                  </a:cubicBezTo>
                  <a:cubicBezTo>
                    <a:pt x="225" y="86"/>
                    <a:pt x="224" y="111"/>
                    <a:pt x="209" y="115"/>
                  </a:cubicBezTo>
                  <a:cubicBezTo>
                    <a:pt x="204" y="117"/>
                    <a:pt x="199" y="117"/>
                    <a:pt x="193" y="108"/>
                  </a:cubicBezTo>
                  <a:cubicBezTo>
                    <a:pt x="181" y="90"/>
                    <a:pt x="177" y="37"/>
                    <a:pt x="187" y="0"/>
                  </a:cubicBezTo>
                  <a:lnTo>
                    <a:pt x="9" y="4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0" name="Freeform 251">
              <a:extLst>
                <a:ext uri="{FF2B5EF4-FFF2-40B4-BE49-F238E27FC236}">
                  <a16:creationId xmlns:a16="http://schemas.microsoft.com/office/drawing/2014/main" id="{7E445C32-546C-4879-8477-500BB33F6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4340" y="1414718"/>
              <a:ext cx="832411" cy="695230"/>
            </a:xfrm>
            <a:custGeom>
              <a:avLst/>
              <a:gdLst>
                <a:gd name="T0" fmla="*/ 11 w 1954"/>
                <a:gd name="T1" fmla="*/ 1311 h 1631"/>
                <a:gd name="T2" fmla="*/ 36 w 1954"/>
                <a:gd name="T3" fmla="*/ 1387 h 1631"/>
                <a:gd name="T4" fmla="*/ 108 w 1954"/>
                <a:gd name="T5" fmla="*/ 1409 h 1631"/>
                <a:gd name="T6" fmla="*/ 18 w 1954"/>
                <a:gd name="T7" fmla="*/ 1436 h 1631"/>
                <a:gd name="T8" fmla="*/ 98 w 1954"/>
                <a:gd name="T9" fmla="*/ 1491 h 1631"/>
                <a:gd name="T10" fmla="*/ 123 w 1954"/>
                <a:gd name="T11" fmla="*/ 1605 h 1631"/>
                <a:gd name="T12" fmla="*/ 387 w 1954"/>
                <a:gd name="T13" fmla="*/ 1518 h 1631"/>
                <a:gd name="T14" fmla="*/ 480 w 1954"/>
                <a:gd name="T15" fmla="*/ 1533 h 1631"/>
                <a:gd name="T16" fmla="*/ 549 w 1954"/>
                <a:gd name="T17" fmla="*/ 1414 h 1631"/>
                <a:gd name="T18" fmla="*/ 570 w 1954"/>
                <a:gd name="T19" fmla="*/ 1242 h 1631"/>
                <a:gd name="T20" fmla="*/ 630 w 1954"/>
                <a:gd name="T21" fmla="*/ 927 h 1631"/>
                <a:gd name="T22" fmla="*/ 682 w 1954"/>
                <a:gd name="T23" fmla="*/ 892 h 1631"/>
                <a:gd name="T24" fmla="*/ 776 w 1954"/>
                <a:gd name="T25" fmla="*/ 661 h 1631"/>
                <a:gd name="T26" fmla="*/ 868 w 1954"/>
                <a:gd name="T27" fmla="*/ 470 h 1631"/>
                <a:gd name="T28" fmla="*/ 1091 w 1954"/>
                <a:gd name="T29" fmla="*/ 360 h 1631"/>
                <a:gd name="T30" fmla="*/ 1282 w 1954"/>
                <a:gd name="T31" fmla="*/ 283 h 1631"/>
                <a:gd name="T32" fmla="*/ 1463 w 1954"/>
                <a:gd name="T33" fmla="*/ 323 h 1631"/>
                <a:gd name="T34" fmla="*/ 1541 w 1954"/>
                <a:gd name="T35" fmla="*/ 290 h 1631"/>
                <a:gd name="T36" fmla="*/ 1647 w 1954"/>
                <a:gd name="T37" fmla="*/ 162 h 1631"/>
                <a:gd name="T38" fmla="*/ 1826 w 1954"/>
                <a:gd name="T39" fmla="*/ 245 h 1631"/>
                <a:gd name="T40" fmla="*/ 1883 w 1954"/>
                <a:gd name="T41" fmla="*/ 221 h 1631"/>
                <a:gd name="T42" fmla="*/ 1938 w 1954"/>
                <a:gd name="T43" fmla="*/ 205 h 1631"/>
                <a:gd name="T44" fmla="*/ 1948 w 1954"/>
                <a:gd name="T45" fmla="*/ 195 h 1631"/>
                <a:gd name="T46" fmla="*/ 1865 w 1954"/>
                <a:gd name="T47" fmla="*/ 197 h 1631"/>
                <a:gd name="T48" fmla="*/ 1938 w 1954"/>
                <a:gd name="T49" fmla="*/ 116 h 1631"/>
                <a:gd name="T50" fmla="*/ 1808 w 1954"/>
                <a:gd name="T51" fmla="*/ 38 h 1631"/>
                <a:gd name="T52" fmla="*/ 1750 w 1954"/>
                <a:gd name="T53" fmla="*/ 34 h 1631"/>
                <a:gd name="T54" fmla="*/ 1617 w 1954"/>
                <a:gd name="T55" fmla="*/ 102 h 1631"/>
                <a:gd name="T56" fmla="*/ 1490 w 1954"/>
                <a:gd name="T57" fmla="*/ 128 h 1631"/>
                <a:gd name="T58" fmla="*/ 1523 w 1954"/>
                <a:gd name="T59" fmla="*/ 35 h 1631"/>
                <a:gd name="T60" fmla="*/ 1447 w 1954"/>
                <a:gd name="T61" fmla="*/ 81 h 1631"/>
                <a:gd name="T62" fmla="*/ 1353 w 1954"/>
                <a:gd name="T63" fmla="*/ 163 h 1631"/>
                <a:gd name="T64" fmla="*/ 1365 w 1954"/>
                <a:gd name="T65" fmla="*/ 59 h 1631"/>
                <a:gd name="T66" fmla="*/ 1294 w 1954"/>
                <a:gd name="T67" fmla="*/ 63 h 1631"/>
                <a:gd name="T68" fmla="*/ 1224 w 1954"/>
                <a:gd name="T69" fmla="*/ 129 h 1631"/>
                <a:gd name="T70" fmla="*/ 1220 w 1954"/>
                <a:gd name="T71" fmla="*/ 167 h 1631"/>
                <a:gd name="T72" fmla="*/ 1171 w 1954"/>
                <a:gd name="T73" fmla="*/ 216 h 1631"/>
                <a:gd name="T74" fmla="*/ 1097 w 1954"/>
                <a:gd name="T75" fmla="*/ 165 h 1631"/>
                <a:gd name="T76" fmla="*/ 1035 w 1954"/>
                <a:gd name="T77" fmla="*/ 157 h 1631"/>
                <a:gd name="T78" fmla="*/ 966 w 1954"/>
                <a:gd name="T79" fmla="*/ 218 h 1631"/>
                <a:gd name="T80" fmla="*/ 931 w 1954"/>
                <a:gd name="T81" fmla="*/ 267 h 1631"/>
                <a:gd name="T82" fmla="*/ 887 w 1954"/>
                <a:gd name="T83" fmla="*/ 340 h 1631"/>
                <a:gd name="T84" fmla="*/ 820 w 1954"/>
                <a:gd name="T85" fmla="*/ 292 h 1631"/>
                <a:gd name="T86" fmla="*/ 746 w 1954"/>
                <a:gd name="T87" fmla="*/ 330 h 1631"/>
                <a:gd name="T88" fmla="*/ 793 w 1954"/>
                <a:gd name="T89" fmla="*/ 375 h 1631"/>
                <a:gd name="T90" fmla="*/ 867 w 1954"/>
                <a:gd name="T91" fmla="*/ 419 h 1631"/>
                <a:gd name="T92" fmla="*/ 729 w 1954"/>
                <a:gd name="T93" fmla="*/ 508 h 1631"/>
                <a:gd name="T94" fmla="*/ 607 w 1954"/>
                <a:gd name="T95" fmla="*/ 681 h 1631"/>
                <a:gd name="T96" fmla="*/ 565 w 1954"/>
                <a:gd name="T97" fmla="*/ 797 h 1631"/>
                <a:gd name="T98" fmla="*/ 506 w 1954"/>
                <a:gd name="T99" fmla="*/ 864 h 1631"/>
                <a:gd name="T100" fmla="*/ 364 w 1954"/>
                <a:gd name="T101" fmla="*/ 960 h 1631"/>
                <a:gd name="T102" fmla="*/ 270 w 1954"/>
                <a:gd name="T103" fmla="*/ 989 h 1631"/>
                <a:gd name="T104" fmla="*/ 164 w 1954"/>
                <a:gd name="T105" fmla="*/ 1080 h 1631"/>
                <a:gd name="T106" fmla="*/ 94 w 1954"/>
                <a:gd name="T107" fmla="*/ 1139 h 1631"/>
                <a:gd name="T108" fmla="*/ 2 w 1954"/>
                <a:gd name="T109" fmla="*/ 1212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54" h="1631">
                  <a:moveTo>
                    <a:pt x="18" y="1232"/>
                  </a:moveTo>
                  <a:cubicBezTo>
                    <a:pt x="26" y="1238"/>
                    <a:pt x="33" y="1242"/>
                    <a:pt x="32" y="1249"/>
                  </a:cubicBezTo>
                  <a:cubicBezTo>
                    <a:pt x="31" y="1255"/>
                    <a:pt x="27" y="1259"/>
                    <a:pt x="22" y="1264"/>
                  </a:cubicBezTo>
                  <a:cubicBezTo>
                    <a:pt x="20" y="1266"/>
                    <a:pt x="17" y="1269"/>
                    <a:pt x="16" y="1270"/>
                  </a:cubicBezTo>
                  <a:cubicBezTo>
                    <a:pt x="17" y="1271"/>
                    <a:pt x="17" y="1271"/>
                    <a:pt x="18" y="1271"/>
                  </a:cubicBezTo>
                  <a:cubicBezTo>
                    <a:pt x="30" y="1274"/>
                    <a:pt x="32" y="1281"/>
                    <a:pt x="33" y="1284"/>
                  </a:cubicBezTo>
                  <a:cubicBezTo>
                    <a:pt x="34" y="1295"/>
                    <a:pt x="22" y="1306"/>
                    <a:pt x="11" y="1311"/>
                  </a:cubicBezTo>
                  <a:cubicBezTo>
                    <a:pt x="8" y="1312"/>
                    <a:pt x="6" y="1314"/>
                    <a:pt x="5" y="1317"/>
                  </a:cubicBezTo>
                  <a:cubicBezTo>
                    <a:pt x="4" y="1322"/>
                    <a:pt x="7" y="1329"/>
                    <a:pt x="14" y="1337"/>
                  </a:cubicBezTo>
                  <a:cubicBezTo>
                    <a:pt x="23" y="1349"/>
                    <a:pt x="15" y="1358"/>
                    <a:pt x="10" y="1363"/>
                  </a:cubicBezTo>
                  <a:cubicBezTo>
                    <a:pt x="5" y="1370"/>
                    <a:pt x="1" y="1374"/>
                    <a:pt x="8" y="1384"/>
                  </a:cubicBezTo>
                  <a:cubicBezTo>
                    <a:pt x="14" y="1392"/>
                    <a:pt x="18" y="1392"/>
                    <a:pt x="19" y="1392"/>
                  </a:cubicBezTo>
                  <a:cubicBezTo>
                    <a:pt x="21" y="1392"/>
                    <a:pt x="24" y="1391"/>
                    <a:pt x="27" y="1390"/>
                  </a:cubicBezTo>
                  <a:cubicBezTo>
                    <a:pt x="29" y="1389"/>
                    <a:pt x="32" y="1387"/>
                    <a:pt x="36" y="1387"/>
                  </a:cubicBezTo>
                  <a:cubicBezTo>
                    <a:pt x="41" y="1387"/>
                    <a:pt x="46" y="1391"/>
                    <a:pt x="48" y="1398"/>
                  </a:cubicBezTo>
                  <a:cubicBezTo>
                    <a:pt x="50" y="1402"/>
                    <a:pt x="52" y="1402"/>
                    <a:pt x="54" y="1402"/>
                  </a:cubicBezTo>
                  <a:cubicBezTo>
                    <a:pt x="63" y="1402"/>
                    <a:pt x="83" y="1385"/>
                    <a:pt x="93" y="1375"/>
                  </a:cubicBezTo>
                  <a:cubicBezTo>
                    <a:pt x="99" y="1370"/>
                    <a:pt x="104" y="1367"/>
                    <a:pt x="109" y="1367"/>
                  </a:cubicBezTo>
                  <a:cubicBezTo>
                    <a:pt x="121" y="1367"/>
                    <a:pt x="128" y="1379"/>
                    <a:pt x="128" y="1390"/>
                  </a:cubicBezTo>
                  <a:cubicBezTo>
                    <a:pt x="128" y="1401"/>
                    <a:pt x="121" y="1409"/>
                    <a:pt x="111" y="1409"/>
                  </a:cubicBezTo>
                  <a:lnTo>
                    <a:pt x="108" y="1409"/>
                  </a:lnTo>
                  <a:cubicBezTo>
                    <a:pt x="97" y="1409"/>
                    <a:pt x="85" y="1414"/>
                    <a:pt x="80" y="1420"/>
                  </a:cubicBezTo>
                  <a:cubicBezTo>
                    <a:pt x="77" y="1424"/>
                    <a:pt x="76" y="1429"/>
                    <a:pt x="77" y="1433"/>
                  </a:cubicBezTo>
                  <a:cubicBezTo>
                    <a:pt x="78" y="1441"/>
                    <a:pt x="76" y="1445"/>
                    <a:pt x="74" y="1448"/>
                  </a:cubicBezTo>
                  <a:cubicBezTo>
                    <a:pt x="67" y="1456"/>
                    <a:pt x="50" y="1455"/>
                    <a:pt x="42" y="1446"/>
                  </a:cubicBezTo>
                  <a:cubicBezTo>
                    <a:pt x="37" y="1441"/>
                    <a:pt x="34" y="1434"/>
                    <a:pt x="35" y="1427"/>
                  </a:cubicBezTo>
                  <a:cubicBezTo>
                    <a:pt x="35" y="1423"/>
                    <a:pt x="34" y="1423"/>
                    <a:pt x="34" y="1423"/>
                  </a:cubicBezTo>
                  <a:cubicBezTo>
                    <a:pt x="30" y="1423"/>
                    <a:pt x="21" y="1429"/>
                    <a:pt x="18" y="1436"/>
                  </a:cubicBezTo>
                  <a:cubicBezTo>
                    <a:pt x="16" y="1442"/>
                    <a:pt x="18" y="1445"/>
                    <a:pt x="19" y="1446"/>
                  </a:cubicBezTo>
                  <a:cubicBezTo>
                    <a:pt x="32" y="1460"/>
                    <a:pt x="25" y="1472"/>
                    <a:pt x="20" y="1480"/>
                  </a:cubicBezTo>
                  <a:cubicBezTo>
                    <a:pt x="17" y="1485"/>
                    <a:pt x="15" y="1490"/>
                    <a:pt x="15" y="1495"/>
                  </a:cubicBezTo>
                  <a:cubicBezTo>
                    <a:pt x="15" y="1496"/>
                    <a:pt x="15" y="1500"/>
                    <a:pt x="22" y="1500"/>
                  </a:cubicBezTo>
                  <a:cubicBezTo>
                    <a:pt x="30" y="1500"/>
                    <a:pt x="41" y="1495"/>
                    <a:pt x="47" y="1486"/>
                  </a:cubicBezTo>
                  <a:cubicBezTo>
                    <a:pt x="53" y="1476"/>
                    <a:pt x="62" y="1471"/>
                    <a:pt x="71" y="1471"/>
                  </a:cubicBezTo>
                  <a:cubicBezTo>
                    <a:pt x="82" y="1471"/>
                    <a:pt x="93" y="1479"/>
                    <a:pt x="98" y="1491"/>
                  </a:cubicBezTo>
                  <a:cubicBezTo>
                    <a:pt x="99" y="1495"/>
                    <a:pt x="101" y="1500"/>
                    <a:pt x="99" y="1504"/>
                  </a:cubicBezTo>
                  <a:cubicBezTo>
                    <a:pt x="97" y="1509"/>
                    <a:pt x="92" y="1510"/>
                    <a:pt x="88" y="1512"/>
                  </a:cubicBezTo>
                  <a:cubicBezTo>
                    <a:pt x="83" y="1513"/>
                    <a:pt x="79" y="1515"/>
                    <a:pt x="79" y="1524"/>
                  </a:cubicBezTo>
                  <a:cubicBezTo>
                    <a:pt x="79" y="1542"/>
                    <a:pt x="71" y="1544"/>
                    <a:pt x="62" y="1544"/>
                  </a:cubicBezTo>
                  <a:cubicBezTo>
                    <a:pt x="56" y="1544"/>
                    <a:pt x="52" y="1544"/>
                    <a:pt x="46" y="1551"/>
                  </a:cubicBezTo>
                  <a:cubicBezTo>
                    <a:pt x="46" y="1552"/>
                    <a:pt x="45" y="1553"/>
                    <a:pt x="46" y="1556"/>
                  </a:cubicBezTo>
                  <a:cubicBezTo>
                    <a:pt x="52" y="1573"/>
                    <a:pt x="103" y="1600"/>
                    <a:pt x="123" y="1605"/>
                  </a:cubicBezTo>
                  <a:cubicBezTo>
                    <a:pt x="131" y="1607"/>
                    <a:pt x="138" y="1611"/>
                    <a:pt x="146" y="1615"/>
                  </a:cubicBezTo>
                  <a:cubicBezTo>
                    <a:pt x="159" y="1622"/>
                    <a:pt x="175" y="1630"/>
                    <a:pt x="196" y="1630"/>
                  </a:cubicBezTo>
                  <a:cubicBezTo>
                    <a:pt x="200" y="1630"/>
                    <a:pt x="205" y="1629"/>
                    <a:pt x="210" y="1629"/>
                  </a:cubicBezTo>
                  <a:cubicBezTo>
                    <a:pt x="252" y="1622"/>
                    <a:pt x="338" y="1540"/>
                    <a:pt x="348" y="1526"/>
                  </a:cubicBezTo>
                  <a:cubicBezTo>
                    <a:pt x="354" y="1518"/>
                    <a:pt x="363" y="1517"/>
                    <a:pt x="369" y="1517"/>
                  </a:cubicBezTo>
                  <a:cubicBezTo>
                    <a:pt x="372" y="1517"/>
                    <a:pt x="375" y="1517"/>
                    <a:pt x="378" y="1518"/>
                  </a:cubicBezTo>
                  <a:cubicBezTo>
                    <a:pt x="381" y="1518"/>
                    <a:pt x="384" y="1518"/>
                    <a:pt x="387" y="1518"/>
                  </a:cubicBezTo>
                  <a:cubicBezTo>
                    <a:pt x="394" y="1518"/>
                    <a:pt x="399" y="1517"/>
                    <a:pt x="402" y="1514"/>
                  </a:cubicBezTo>
                  <a:cubicBezTo>
                    <a:pt x="410" y="1508"/>
                    <a:pt x="411" y="1496"/>
                    <a:pt x="412" y="1485"/>
                  </a:cubicBezTo>
                  <a:cubicBezTo>
                    <a:pt x="413" y="1473"/>
                    <a:pt x="414" y="1462"/>
                    <a:pt x="423" y="1458"/>
                  </a:cubicBezTo>
                  <a:cubicBezTo>
                    <a:pt x="424" y="1457"/>
                    <a:pt x="426" y="1456"/>
                    <a:pt x="428" y="1456"/>
                  </a:cubicBezTo>
                  <a:cubicBezTo>
                    <a:pt x="438" y="1456"/>
                    <a:pt x="443" y="1468"/>
                    <a:pt x="448" y="1481"/>
                  </a:cubicBezTo>
                  <a:cubicBezTo>
                    <a:pt x="451" y="1487"/>
                    <a:pt x="455" y="1498"/>
                    <a:pt x="458" y="1499"/>
                  </a:cubicBezTo>
                  <a:cubicBezTo>
                    <a:pt x="471" y="1504"/>
                    <a:pt x="478" y="1515"/>
                    <a:pt x="480" y="1533"/>
                  </a:cubicBezTo>
                  <a:cubicBezTo>
                    <a:pt x="488" y="1532"/>
                    <a:pt x="496" y="1534"/>
                    <a:pt x="501" y="1538"/>
                  </a:cubicBezTo>
                  <a:cubicBezTo>
                    <a:pt x="505" y="1536"/>
                    <a:pt x="509" y="1518"/>
                    <a:pt x="510" y="1500"/>
                  </a:cubicBezTo>
                  <a:cubicBezTo>
                    <a:pt x="510" y="1497"/>
                    <a:pt x="510" y="1495"/>
                    <a:pt x="510" y="1492"/>
                  </a:cubicBezTo>
                  <a:cubicBezTo>
                    <a:pt x="510" y="1485"/>
                    <a:pt x="512" y="1476"/>
                    <a:pt x="515" y="1467"/>
                  </a:cubicBezTo>
                  <a:cubicBezTo>
                    <a:pt x="519" y="1455"/>
                    <a:pt x="523" y="1441"/>
                    <a:pt x="521" y="1431"/>
                  </a:cubicBezTo>
                  <a:cubicBezTo>
                    <a:pt x="520" y="1426"/>
                    <a:pt x="522" y="1423"/>
                    <a:pt x="523" y="1421"/>
                  </a:cubicBezTo>
                  <a:cubicBezTo>
                    <a:pt x="528" y="1415"/>
                    <a:pt x="538" y="1414"/>
                    <a:pt x="549" y="1414"/>
                  </a:cubicBezTo>
                  <a:cubicBezTo>
                    <a:pt x="557" y="1414"/>
                    <a:pt x="569" y="1413"/>
                    <a:pt x="571" y="1410"/>
                  </a:cubicBezTo>
                  <a:cubicBezTo>
                    <a:pt x="579" y="1395"/>
                    <a:pt x="579" y="1350"/>
                    <a:pt x="570" y="1345"/>
                  </a:cubicBezTo>
                  <a:cubicBezTo>
                    <a:pt x="558" y="1339"/>
                    <a:pt x="552" y="1321"/>
                    <a:pt x="555" y="1310"/>
                  </a:cubicBezTo>
                  <a:cubicBezTo>
                    <a:pt x="557" y="1302"/>
                    <a:pt x="562" y="1298"/>
                    <a:pt x="569" y="1298"/>
                  </a:cubicBezTo>
                  <a:cubicBezTo>
                    <a:pt x="576" y="1298"/>
                    <a:pt x="582" y="1295"/>
                    <a:pt x="587" y="1290"/>
                  </a:cubicBezTo>
                  <a:cubicBezTo>
                    <a:pt x="592" y="1284"/>
                    <a:pt x="594" y="1275"/>
                    <a:pt x="592" y="1264"/>
                  </a:cubicBezTo>
                  <a:cubicBezTo>
                    <a:pt x="591" y="1253"/>
                    <a:pt x="581" y="1248"/>
                    <a:pt x="570" y="1242"/>
                  </a:cubicBezTo>
                  <a:cubicBezTo>
                    <a:pt x="558" y="1235"/>
                    <a:pt x="544" y="1228"/>
                    <a:pt x="542" y="1210"/>
                  </a:cubicBezTo>
                  <a:cubicBezTo>
                    <a:pt x="540" y="1197"/>
                    <a:pt x="544" y="1187"/>
                    <a:pt x="547" y="1179"/>
                  </a:cubicBezTo>
                  <a:cubicBezTo>
                    <a:pt x="552" y="1168"/>
                    <a:pt x="555" y="1159"/>
                    <a:pt x="546" y="1139"/>
                  </a:cubicBezTo>
                  <a:cubicBezTo>
                    <a:pt x="535" y="1115"/>
                    <a:pt x="539" y="1097"/>
                    <a:pt x="543" y="1083"/>
                  </a:cubicBezTo>
                  <a:cubicBezTo>
                    <a:pt x="546" y="1075"/>
                    <a:pt x="548" y="1068"/>
                    <a:pt x="546" y="1063"/>
                  </a:cubicBezTo>
                  <a:cubicBezTo>
                    <a:pt x="538" y="1042"/>
                    <a:pt x="532" y="1019"/>
                    <a:pt x="553" y="981"/>
                  </a:cubicBezTo>
                  <a:cubicBezTo>
                    <a:pt x="574" y="946"/>
                    <a:pt x="612" y="927"/>
                    <a:pt x="630" y="927"/>
                  </a:cubicBezTo>
                  <a:cubicBezTo>
                    <a:pt x="632" y="927"/>
                    <a:pt x="634" y="928"/>
                    <a:pt x="636" y="928"/>
                  </a:cubicBezTo>
                  <a:cubicBezTo>
                    <a:pt x="639" y="929"/>
                    <a:pt x="642" y="930"/>
                    <a:pt x="646" y="931"/>
                  </a:cubicBezTo>
                  <a:cubicBezTo>
                    <a:pt x="652" y="933"/>
                    <a:pt x="660" y="936"/>
                    <a:pt x="666" y="936"/>
                  </a:cubicBezTo>
                  <a:cubicBezTo>
                    <a:pt x="673" y="936"/>
                    <a:pt x="677" y="933"/>
                    <a:pt x="680" y="927"/>
                  </a:cubicBezTo>
                  <a:cubicBezTo>
                    <a:pt x="688" y="911"/>
                    <a:pt x="689" y="900"/>
                    <a:pt x="687" y="895"/>
                  </a:cubicBezTo>
                  <a:cubicBezTo>
                    <a:pt x="686" y="893"/>
                    <a:pt x="684" y="892"/>
                    <a:pt x="683" y="892"/>
                  </a:cubicBezTo>
                  <a:lnTo>
                    <a:pt x="682" y="892"/>
                  </a:lnTo>
                  <a:cubicBezTo>
                    <a:pt x="674" y="889"/>
                    <a:pt x="658" y="884"/>
                    <a:pt x="654" y="872"/>
                  </a:cubicBezTo>
                  <a:cubicBezTo>
                    <a:pt x="652" y="863"/>
                    <a:pt x="654" y="854"/>
                    <a:pt x="662" y="843"/>
                  </a:cubicBezTo>
                  <a:cubicBezTo>
                    <a:pt x="686" y="811"/>
                    <a:pt x="709" y="778"/>
                    <a:pt x="712" y="748"/>
                  </a:cubicBezTo>
                  <a:cubicBezTo>
                    <a:pt x="714" y="735"/>
                    <a:pt x="712" y="723"/>
                    <a:pt x="712" y="712"/>
                  </a:cubicBezTo>
                  <a:cubicBezTo>
                    <a:pt x="710" y="696"/>
                    <a:pt x="709" y="684"/>
                    <a:pt x="717" y="676"/>
                  </a:cubicBezTo>
                  <a:cubicBezTo>
                    <a:pt x="724" y="669"/>
                    <a:pt x="734" y="669"/>
                    <a:pt x="744" y="668"/>
                  </a:cubicBezTo>
                  <a:cubicBezTo>
                    <a:pt x="755" y="668"/>
                    <a:pt x="766" y="667"/>
                    <a:pt x="776" y="661"/>
                  </a:cubicBezTo>
                  <a:cubicBezTo>
                    <a:pt x="786" y="654"/>
                    <a:pt x="785" y="647"/>
                    <a:pt x="785" y="639"/>
                  </a:cubicBezTo>
                  <a:cubicBezTo>
                    <a:pt x="784" y="632"/>
                    <a:pt x="783" y="624"/>
                    <a:pt x="790" y="618"/>
                  </a:cubicBezTo>
                  <a:cubicBezTo>
                    <a:pt x="794" y="614"/>
                    <a:pt x="799" y="605"/>
                    <a:pt x="805" y="595"/>
                  </a:cubicBezTo>
                  <a:cubicBezTo>
                    <a:pt x="813" y="581"/>
                    <a:pt x="821" y="566"/>
                    <a:pt x="830" y="559"/>
                  </a:cubicBezTo>
                  <a:cubicBezTo>
                    <a:pt x="853" y="542"/>
                    <a:pt x="851" y="533"/>
                    <a:pt x="847" y="528"/>
                  </a:cubicBezTo>
                  <a:cubicBezTo>
                    <a:pt x="839" y="517"/>
                    <a:pt x="847" y="506"/>
                    <a:pt x="855" y="497"/>
                  </a:cubicBezTo>
                  <a:cubicBezTo>
                    <a:pt x="861" y="488"/>
                    <a:pt x="868" y="480"/>
                    <a:pt x="868" y="470"/>
                  </a:cubicBezTo>
                  <a:cubicBezTo>
                    <a:pt x="868" y="441"/>
                    <a:pt x="906" y="420"/>
                    <a:pt x="932" y="420"/>
                  </a:cubicBezTo>
                  <a:cubicBezTo>
                    <a:pt x="950" y="420"/>
                    <a:pt x="984" y="420"/>
                    <a:pt x="984" y="404"/>
                  </a:cubicBezTo>
                  <a:cubicBezTo>
                    <a:pt x="984" y="400"/>
                    <a:pt x="983" y="394"/>
                    <a:pt x="982" y="388"/>
                  </a:cubicBezTo>
                  <a:cubicBezTo>
                    <a:pt x="981" y="371"/>
                    <a:pt x="979" y="355"/>
                    <a:pt x="986" y="346"/>
                  </a:cubicBezTo>
                  <a:cubicBezTo>
                    <a:pt x="991" y="340"/>
                    <a:pt x="999" y="340"/>
                    <a:pt x="1010" y="345"/>
                  </a:cubicBezTo>
                  <a:cubicBezTo>
                    <a:pt x="1026" y="352"/>
                    <a:pt x="1039" y="350"/>
                    <a:pt x="1050" y="350"/>
                  </a:cubicBezTo>
                  <a:cubicBezTo>
                    <a:pt x="1064" y="350"/>
                    <a:pt x="1078" y="349"/>
                    <a:pt x="1091" y="360"/>
                  </a:cubicBezTo>
                  <a:cubicBezTo>
                    <a:pt x="1099" y="366"/>
                    <a:pt x="1108" y="370"/>
                    <a:pt x="1115" y="370"/>
                  </a:cubicBezTo>
                  <a:cubicBezTo>
                    <a:pt x="1126" y="370"/>
                    <a:pt x="1132" y="363"/>
                    <a:pt x="1132" y="350"/>
                  </a:cubicBezTo>
                  <a:cubicBezTo>
                    <a:pt x="1132" y="327"/>
                    <a:pt x="1140" y="282"/>
                    <a:pt x="1168" y="282"/>
                  </a:cubicBezTo>
                  <a:cubicBezTo>
                    <a:pt x="1174" y="282"/>
                    <a:pt x="1179" y="284"/>
                    <a:pt x="1185" y="287"/>
                  </a:cubicBezTo>
                  <a:cubicBezTo>
                    <a:pt x="1186" y="287"/>
                    <a:pt x="1186" y="288"/>
                    <a:pt x="1187" y="288"/>
                  </a:cubicBezTo>
                  <a:cubicBezTo>
                    <a:pt x="1199" y="265"/>
                    <a:pt x="1220" y="251"/>
                    <a:pt x="1241" y="254"/>
                  </a:cubicBezTo>
                  <a:cubicBezTo>
                    <a:pt x="1257" y="256"/>
                    <a:pt x="1269" y="269"/>
                    <a:pt x="1282" y="283"/>
                  </a:cubicBezTo>
                  <a:cubicBezTo>
                    <a:pt x="1295" y="297"/>
                    <a:pt x="1308" y="312"/>
                    <a:pt x="1325" y="315"/>
                  </a:cubicBezTo>
                  <a:cubicBezTo>
                    <a:pt x="1332" y="317"/>
                    <a:pt x="1340" y="319"/>
                    <a:pt x="1348" y="321"/>
                  </a:cubicBezTo>
                  <a:cubicBezTo>
                    <a:pt x="1363" y="324"/>
                    <a:pt x="1376" y="327"/>
                    <a:pt x="1387" y="327"/>
                  </a:cubicBezTo>
                  <a:cubicBezTo>
                    <a:pt x="1397" y="327"/>
                    <a:pt x="1400" y="324"/>
                    <a:pt x="1402" y="322"/>
                  </a:cubicBezTo>
                  <a:cubicBezTo>
                    <a:pt x="1405" y="316"/>
                    <a:pt x="1410" y="313"/>
                    <a:pt x="1417" y="313"/>
                  </a:cubicBezTo>
                  <a:cubicBezTo>
                    <a:pt x="1423" y="313"/>
                    <a:pt x="1430" y="315"/>
                    <a:pt x="1437" y="318"/>
                  </a:cubicBezTo>
                  <a:cubicBezTo>
                    <a:pt x="1446" y="322"/>
                    <a:pt x="1456" y="325"/>
                    <a:pt x="1463" y="323"/>
                  </a:cubicBezTo>
                  <a:cubicBezTo>
                    <a:pt x="1465" y="322"/>
                    <a:pt x="1467" y="322"/>
                    <a:pt x="1469" y="322"/>
                  </a:cubicBezTo>
                  <a:cubicBezTo>
                    <a:pt x="1479" y="322"/>
                    <a:pt x="1485" y="329"/>
                    <a:pt x="1489" y="336"/>
                  </a:cubicBezTo>
                  <a:cubicBezTo>
                    <a:pt x="1491" y="338"/>
                    <a:pt x="1494" y="343"/>
                    <a:pt x="1496" y="343"/>
                  </a:cubicBezTo>
                  <a:cubicBezTo>
                    <a:pt x="1496" y="343"/>
                    <a:pt x="1498" y="343"/>
                    <a:pt x="1504" y="336"/>
                  </a:cubicBezTo>
                  <a:cubicBezTo>
                    <a:pt x="1512" y="325"/>
                    <a:pt x="1512" y="316"/>
                    <a:pt x="1513" y="309"/>
                  </a:cubicBezTo>
                  <a:cubicBezTo>
                    <a:pt x="1514" y="300"/>
                    <a:pt x="1514" y="289"/>
                    <a:pt x="1533" y="289"/>
                  </a:cubicBezTo>
                  <a:cubicBezTo>
                    <a:pt x="1535" y="289"/>
                    <a:pt x="1538" y="289"/>
                    <a:pt x="1541" y="290"/>
                  </a:cubicBezTo>
                  <a:cubicBezTo>
                    <a:pt x="1550" y="291"/>
                    <a:pt x="1553" y="288"/>
                    <a:pt x="1554" y="287"/>
                  </a:cubicBezTo>
                  <a:cubicBezTo>
                    <a:pt x="1558" y="282"/>
                    <a:pt x="1555" y="267"/>
                    <a:pt x="1553" y="255"/>
                  </a:cubicBezTo>
                  <a:cubicBezTo>
                    <a:pt x="1551" y="247"/>
                    <a:pt x="1549" y="238"/>
                    <a:pt x="1549" y="230"/>
                  </a:cubicBezTo>
                  <a:cubicBezTo>
                    <a:pt x="1549" y="214"/>
                    <a:pt x="1564" y="205"/>
                    <a:pt x="1577" y="198"/>
                  </a:cubicBezTo>
                  <a:cubicBezTo>
                    <a:pt x="1587" y="192"/>
                    <a:pt x="1597" y="187"/>
                    <a:pt x="1597" y="180"/>
                  </a:cubicBezTo>
                  <a:cubicBezTo>
                    <a:pt x="1597" y="162"/>
                    <a:pt x="1621" y="162"/>
                    <a:pt x="1637" y="162"/>
                  </a:cubicBezTo>
                  <a:lnTo>
                    <a:pt x="1647" y="162"/>
                  </a:lnTo>
                  <a:cubicBezTo>
                    <a:pt x="1653" y="162"/>
                    <a:pt x="1671" y="162"/>
                    <a:pt x="1674" y="158"/>
                  </a:cubicBezTo>
                  <a:cubicBezTo>
                    <a:pt x="1682" y="148"/>
                    <a:pt x="1698" y="140"/>
                    <a:pt x="1713" y="140"/>
                  </a:cubicBezTo>
                  <a:cubicBezTo>
                    <a:pt x="1727" y="140"/>
                    <a:pt x="1739" y="147"/>
                    <a:pt x="1745" y="159"/>
                  </a:cubicBezTo>
                  <a:cubicBezTo>
                    <a:pt x="1752" y="169"/>
                    <a:pt x="1770" y="177"/>
                    <a:pt x="1786" y="184"/>
                  </a:cubicBezTo>
                  <a:cubicBezTo>
                    <a:pt x="1805" y="193"/>
                    <a:pt x="1824" y="201"/>
                    <a:pt x="1826" y="215"/>
                  </a:cubicBezTo>
                  <a:cubicBezTo>
                    <a:pt x="1827" y="223"/>
                    <a:pt x="1827" y="233"/>
                    <a:pt x="1826" y="243"/>
                  </a:cubicBezTo>
                  <a:cubicBezTo>
                    <a:pt x="1826" y="244"/>
                    <a:pt x="1826" y="245"/>
                    <a:pt x="1826" y="245"/>
                  </a:cubicBezTo>
                  <a:cubicBezTo>
                    <a:pt x="1828" y="244"/>
                    <a:pt x="1830" y="243"/>
                    <a:pt x="1831" y="242"/>
                  </a:cubicBezTo>
                  <a:cubicBezTo>
                    <a:pt x="1832" y="242"/>
                    <a:pt x="1833" y="241"/>
                    <a:pt x="1834" y="241"/>
                  </a:cubicBezTo>
                  <a:cubicBezTo>
                    <a:pt x="1836" y="240"/>
                    <a:pt x="1837" y="239"/>
                    <a:pt x="1838" y="239"/>
                  </a:cubicBezTo>
                  <a:cubicBezTo>
                    <a:pt x="1840" y="238"/>
                    <a:pt x="1842" y="238"/>
                    <a:pt x="1843" y="237"/>
                  </a:cubicBezTo>
                  <a:cubicBezTo>
                    <a:pt x="1844" y="237"/>
                    <a:pt x="1846" y="236"/>
                    <a:pt x="1847" y="236"/>
                  </a:cubicBezTo>
                  <a:cubicBezTo>
                    <a:pt x="1849" y="236"/>
                    <a:pt x="1852" y="235"/>
                    <a:pt x="1855" y="235"/>
                  </a:cubicBezTo>
                  <a:cubicBezTo>
                    <a:pt x="1864" y="235"/>
                    <a:pt x="1873" y="228"/>
                    <a:pt x="1883" y="221"/>
                  </a:cubicBezTo>
                  <a:cubicBezTo>
                    <a:pt x="1894" y="212"/>
                    <a:pt x="1907" y="203"/>
                    <a:pt x="1920" y="206"/>
                  </a:cubicBezTo>
                  <a:cubicBezTo>
                    <a:pt x="1923" y="207"/>
                    <a:pt x="1926" y="207"/>
                    <a:pt x="1929" y="207"/>
                  </a:cubicBezTo>
                  <a:cubicBezTo>
                    <a:pt x="1930" y="207"/>
                    <a:pt x="1931" y="207"/>
                    <a:pt x="1932" y="207"/>
                  </a:cubicBezTo>
                  <a:lnTo>
                    <a:pt x="1933" y="207"/>
                  </a:lnTo>
                  <a:cubicBezTo>
                    <a:pt x="1934" y="207"/>
                    <a:pt x="1935" y="207"/>
                    <a:pt x="1935" y="206"/>
                  </a:cubicBezTo>
                  <a:cubicBezTo>
                    <a:pt x="1936" y="206"/>
                    <a:pt x="1936" y="206"/>
                    <a:pt x="1936" y="206"/>
                  </a:cubicBezTo>
                  <a:cubicBezTo>
                    <a:pt x="1937" y="206"/>
                    <a:pt x="1938" y="206"/>
                    <a:pt x="1938" y="205"/>
                  </a:cubicBezTo>
                  <a:cubicBezTo>
                    <a:pt x="1939" y="205"/>
                    <a:pt x="1939" y="205"/>
                    <a:pt x="1940" y="205"/>
                  </a:cubicBezTo>
                  <a:cubicBezTo>
                    <a:pt x="1940" y="204"/>
                    <a:pt x="1941" y="204"/>
                    <a:pt x="1941" y="203"/>
                  </a:cubicBezTo>
                  <a:cubicBezTo>
                    <a:pt x="1942" y="203"/>
                    <a:pt x="1942" y="203"/>
                    <a:pt x="1943" y="202"/>
                  </a:cubicBezTo>
                  <a:lnTo>
                    <a:pt x="1944" y="201"/>
                  </a:lnTo>
                  <a:cubicBezTo>
                    <a:pt x="1945" y="200"/>
                    <a:pt x="1945" y="200"/>
                    <a:pt x="1945" y="199"/>
                  </a:cubicBezTo>
                  <a:cubicBezTo>
                    <a:pt x="1946" y="198"/>
                    <a:pt x="1946" y="198"/>
                    <a:pt x="1947" y="197"/>
                  </a:cubicBezTo>
                  <a:cubicBezTo>
                    <a:pt x="1947" y="196"/>
                    <a:pt x="1947" y="195"/>
                    <a:pt x="1948" y="195"/>
                  </a:cubicBezTo>
                  <a:cubicBezTo>
                    <a:pt x="1948" y="194"/>
                    <a:pt x="1949" y="193"/>
                    <a:pt x="1949" y="192"/>
                  </a:cubicBezTo>
                  <a:cubicBezTo>
                    <a:pt x="1949" y="191"/>
                    <a:pt x="1950" y="190"/>
                    <a:pt x="1950" y="189"/>
                  </a:cubicBezTo>
                  <a:cubicBezTo>
                    <a:pt x="1950" y="189"/>
                    <a:pt x="1950" y="188"/>
                    <a:pt x="1950" y="187"/>
                  </a:cubicBezTo>
                  <a:cubicBezTo>
                    <a:pt x="1943" y="184"/>
                    <a:pt x="1933" y="182"/>
                    <a:pt x="1924" y="182"/>
                  </a:cubicBezTo>
                  <a:cubicBezTo>
                    <a:pt x="1914" y="182"/>
                    <a:pt x="1907" y="184"/>
                    <a:pt x="1906" y="188"/>
                  </a:cubicBezTo>
                  <a:cubicBezTo>
                    <a:pt x="1903" y="198"/>
                    <a:pt x="1895" y="204"/>
                    <a:pt x="1884" y="204"/>
                  </a:cubicBezTo>
                  <a:cubicBezTo>
                    <a:pt x="1876" y="204"/>
                    <a:pt x="1869" y="201"/>
                    <a:pt x="1865" y="197"/>
                  </a:cubicBezTo>
                  <a:cubicBezTo>
                    <a:pt x="1862" y="193"/>
                    <a:pt x="1860" y="188"/>
                    <a:pt x="1860" y="183"/>
                  </a:cubicBezTo>
                  <a:cubicBezTo>
                    <a:pt x="1861" y="177"/>
                    <a:pt x="1842" y="167"/>
                    <a:pt x="1832" y="162"/>
                  </a:cubicBezTo>
                  <a:cubicBezTo>
                    <a:pt x="1819" y="155"/>
                    <a:pt x="1813" y="152"/>
                    <a:pt x="1811" y="147"/>
                  </a:cubicBezTo>
                  <a:cubicBezTo>
                    <a:pt x="1810" y="144"/>
                    <a:pt x="1811" y="141"/>
                    <a:pt x="1812" y="139"/>
                  </a:cubicBezTo>
                  <a:cubicBezTo>
                    <a:pt x="1818" y="131"/>
                    <a:pt x="1841" y="134"/>
                    <a:pt x="1858" y="143"/>
                  </a:cubicBezTo>
                  <a:cubicBezTo>
                    <a:pt x="1872" y="152"/>
                    <a:pt x="1880" y="149"/>
                    <a:pt x="1902" y="128"/>
                  </a:cubicBezTo>
                  <a:cubicBezTo>
                    <a:pt x="1914" y="117"/>
                    <a:pt x="1928" y="116"/>
                    <a:pt x="1938" y="116"/>
                  </a:cubicBezTo>
                  <a:cubicBezTo>
                    <a:pt x="1949" y="115"/>
                    <a:pt x="1951" y="115"/>
                    <a:pt x="1952" y="111"/>
                  </a:cubicBezTo>
                  <a:cubicBezTo>
                    <a:pt x="1953" y="105"/>
                    <a:pt x="1940" y="97"/>
                    <a:pt x="1931" y="91"/>
                  </a:cubicBezTo>
                  <a:cubicBezTo>
                    <a:pt x="1923" y="86"/>
                    <a:pt x="1916" y="82"/>
                    <a:pt x="1913" y="77"/>
                  </a:cubicBezTo>
                  <a:cubicBezTo>
                    <a:pt x="1908" y="69"/>
                    <a:pt x="1884" y="57"/>
                    <a:pt x="1862" y="61"/>
                  </a:cubicBezTo>
                  <a:cubicBezTo>
                    <a:pt x="1840" y="65"/>
                    <a:pt x="1832" y="57"/>
                    <a:pt x="1824" y="48"/>
                  </a:cubicBezTo>
                  <a:cubicBezTo>
                    <a:pt x="1822" y="46"/>
                    <a:pt x="1819" y="43"/>
                    <a:pt x="1816" y="40"/>
                  </a:cubicBezTo>
                  <a:cubicBezTo>
                    <a:pt x="1814" y="38"/>
                    <a:pt x="1810" y="38"/>
                    <a:pt x="1808" y="38"/>
                  </a:cubicBezTo>
                  <a:cubicBezTo>
                    <a:pt x="1792" y="38"/>
                    <a:pt x="1766" y="55"/>
                    <a:pt x="1766" y="76"/>
                  </a:cubicBezTo>
                  <a:cubicBezTo>
                    <a:pt x="1766" y="95"/>
                    <a:pt x="1757" y="104"/>
                    <a:pt x="1748" y="104"/>
                  </a:cubicBezTo>
                  <a:cubicBezTo>
                    <a:pt x="1743" y="104"/>
                    <a:pt x="1738" y="101"/>
                    <a:pt x="1736" y="97"/>
                  </a:cubicBezTo>
                  <a:cubicBezTo>
                    <a:pt x="1733" y="92"/>
                    <a:pt x="1734" y="86"/>
                    <a:pt x="1737" y="80"/>
                  </a:cubicBezTo>
                  <a:cubicBezTo>
                    <a:pt x="1740" y="75"/>
                    <a:pt x="1739" y="69"/>
                    <a:pt x="1737" y="62"/>
                  </a:cubicBezTo>
                  <a:cubicBezTo>
                    <a:pt x="1736" y="57"/>
                    <a:pt x="1735" y="52"/>
                    <a:pt x="1736" y="47"/>
                  </a:cubicBezTo>
                  <a:cubicBezTo>
                    <a:pt x="1737" y="41"/>
                    <a:pt x="1742" y="36"/>
                    <a:pt x="1750" y="34"/>
                  </a:cubicBezTo>
                  <a:cubicBezTo>
                    <a:pt x="1755" y="33"/>
                    <a:pt x="1757" y="31"/>
                    <a:pt x="1756" y="27"/>
                  </a:cubicBezTo>
                  <a:cubicBezTo>
                    <a:pt x="1756" y="18"/>
                    <a:pt x="1744" y="5"/>
                    <a:pt x="1719" y="3"/>
                  </a:cubicBezTo>
                  <a:cubicBezTo>
                    <a:pt x="1696" y="1"/>
                    <a:pt x="1682" y="13"/>
                    <a:pt x="1677" y="24"/>
                  </a:cubicBezTo>
                  <a:cubicBezTo>
                    <a:pt x="1674" y="30"/>
                    <a:pt x="1675" y="34"/>
                    <a:pt x="1677" y="36"/>
                  </a:cubicBezTo>
                  <a:cubicBezTo>
                    <a:pt x="1681" y="41"/>
                    <a:pt x="1681" y="49"/>
                    <a:pt x="1677" y="59"/>
                  </a:cubicBezTo>
                  <a:cubicBezTo>
                    <a:pt x="1668" y="77"/>
                    <a:pt x="1643" y="106"/>
                    <a:pt x="1627" y="106"/>
                  </a:cubicBezTo>
                  <a:cubicBezTo>
                    <a:pt x="1622" y="106"/>
                    <a:pt x="1619" y="104"/>
                    <a:pt x="1617" y="102"/>
                  </a:cubicBezTo>
                  <a:cubicBezTo>
                    <a:pt x="1612" y="94"/>
                    <a:pt x="1615" y="81"/>
                    <a:pt x="1618" y="65"/>
                  </a:cubicBezTo>
                  <a:cubicBezTo>
                    <a:pt x="1620" y="54"/>
                    <a:pt x="1623" y="44"/>
                    <a:pt x="1622" y="36"/>
                  </a:cubicBezTo>
                  <a:cubicBezTo>
                    <a:pt x="1622" y="31"/>
                    <a:pt x="1621" y="30"/>
                    <a:pt x="1621" y="30"/>
                  </a:cubicBezTo>
                  <a:cubicBezTo>
                    <a:pt x="1619" y="30"/>
                    <a:pt x="1610" y="37"/>
                    <a:pt x="1584" y="66"/>
                  </a:cubicBezTo>
                  <a:cubicBezTo>
                    <a:pt x="1578" y="73"/>
                    <a:pt x="1572" y="80"/>
                    <a:pt x="1566" y="87"/>
                  </a:cubicBezTo>
                  <a:cubicBezTo>
                    <a:pt x="1541" y="116"/>
                    <a:pt x="1524" y="137"/>
                    <a:pt x="1508" y="140"/>
                  </a:cubicBezTo>
                  <a:cubicBezTo>
                    <a:pt x="1499" y="141"/>
                    <a:pt x="1492" y="137"/>
                    <a:pt x="1490" y="128"/>
                  </a:cubicBezTo>
                  <a:cubicBezTo>
                    <a:pt x="1486" y="114"/>
                    <a:pt x="1496" y="92"/>
                    <a:pt x="1517" y="80"/>
                  </a:cubicBezTo>
                  <a:cubicBezTo>
                    <a:pt x="1531" y="73"/>
                    <a:pt x="1538" y="59"/>
                    <a:pt x="1544" y="46"/>
                  </a:cubicBezTo>
                  <a:cubicBezTo>
                    <a:pt x="1550" y="33"/>
                    <a:pt x="1557" y="21"/>
                    <a:pt x="1570" y="21"/>
                  </a:cubicBezTo>
                  <a:cubicBezTo>
                    <a:pt x="1573" y="21"/>
                    <a:pt x="1577" y="20"/>
                    <a:pt x="1577" y="17"/>
                  </a:cubicBezTo>
                  <a:cubicBezTo>
                    <a:pt x="1578" y="13"/>
                    <a:pt x="1572" y="6"/>
                    <a:pt x="1559" y="3"/>
                  </a:cubicBezTo>
                  <a:cubicBezTo>
                    <a:pt x="1545" y="0"/>
                    <a:pt x="1538" y="9"/>
                    <a:pt x="1531" y="23"/>
                  </a:cubicBezTo>
                  <a:cubicBezTo>
                    <a:pt x="1528" y="28"/>
                    <a:pt x="1526" y="32"/>
                    <a:pt x="1523" y="35"/>
                  </a:cubicBezTo>
                  <a:cubicBezTo>
                    <a:pt x="1521" y="38"/>
                    <a:pt x="1517" y="39"/>
                    <a:pt x="1512" y="39"/>
                  </a:cubicBezTo>
                  <a:cubicBezTo>
                    <a:pt x="1504" y="39"/>
                    <a:pt x="1493" y="36"/>
                    <a:pt x="1483" y="33"/>
                  </a:cubicBezTo>
                  <a:cubicBezTo>
                    <a:pt x="1479" y="31"/>
                    <a:pt x="1473" y="29"/>
                    <a:pt x="1470" y="29"/>
                  </a:cubicBezTo>
                  <a:cubicBezTo>
                    <a:pt x="1468" y="33"/>
                    <a:pt x="1464" y="36"/>
                    <a:pt x="1461" y="38"/>
                  </a:cubicBezTo>
                  <a:cubicBezTo>
                    <a:pt x="1454" y="44"/>
                    <a:pt x="1453" y="45"/>
                    <a:pt x="1456" y="51"/>
                  </a:cubicBezTo>
                  <a:cubicBezTo>
                    <a:pt x="1461" y="58"/>
                    <a:pt x="1462" y="67"/>
                    <a:pt x="1459" y="73"/>
                  </a:cubicBezTo>
                  <a:cubicBezTo>
                    <a:pt x="1456" y="78"/>
                    <a:pt x="1452" y="81"/>
                    <a:pt x="1447" y="81"/>
                  </a:cubicBezTo>
                  <a:cubicBezTo>
                    <a:pt x="1443" y="81"/>
                    <a:pt x="1435" y="79"/>
                    <a:pt x="1429" y="68"/>
                  </a:cubicBezTo>
                  <a:cubicBezTo>
                    <a:pt x="1421" y="54"/>
                    <a:pt x="1398" y="66"/>
                    <a:pt x="1386" y="86"/>
                  </a:cubicBezTo>
                  <a:cubicBezTo>
                    <a:pt x="1380" y="97"/>
                    <a:pt x="1372" y="103"/>
                    <a:pt x="1367" y="107"/>
                  </a:cubicBezTo>
                  <a:cubicBezTo>
                    <a:pt x="1367" y="107"/>
                    <a:pt x="1367" y="107"/>
                    <a:pt x="1366" y="108"/>
                  </a:cubicBezTo>
                  <a:cubicBezTo>
                    <a:pt x="1375" y="113"/>
                    <a:pt x="1379" y="124"/>
                    <a:pt x="1378" y="136"/>
                  </a:cubicBezTo>
                  <a:cubicBezTo>
                    <a:pt x="1376" y="149"/>
                    <a:pt x="1368" y="159"/>
                    <a:pt x="1357" y="162"/>
                  </a:cubicBezTo>
                  <a:cubicBezTo>
                    <a:pt x="1355" y="163"/>
                    <a:pt x="1354" y="163"/>
                    <a:pt x="1353" y="163"/>
                  </a:cubicBezTo>
                  <a:cubicBezTo>
                    <a:pt x="1339" y="163"/>
                    <a:pt x="1336" y="145"/>
                    <a:pt x="1333" y="130"/>
                  </a:cubicBezTo>
                  <a:cubicBezTo>
                    <a:pt x="1332" y="124"/>
                    <a:pt x="1330" y="114"/>
                    <a:pt x="1328" y="112"/>
                  </a:cubicBezTo>
                  <a:cubicBezTo>
                    <a:pt x="1327" y="113"/>
                    <a:pt x="1326" y="113"/>
                    <a:pt x="1324" y="113"/>
                  </a:cubicBezTo>
                  <a:cubicBezTo>
                    <a:pt x="1320" y="113"/>
                    <a:pt x="1317" y="112"/>
                    <a:pt x="1315" y="108"/>
                  </a:cubicBezTo>
                  <a:cubicBezTo>
                    <a:pt x="1312" y="102"/>
                    <a:pt x="1314" y="94"/>
                    <a:pt x="1318" y="88"/>
                  </a:cubicBezTo>
                  <a:cubicBezTo>
                    <a:pt x="1323" y="78"/>
                    <a:pt x="1333" y="72"/>
                    <a:pt x="1343" y="72"/>
                  </a:cubicBezTo>
                  <a:cubicBezTo>
                    <a:pt x="1350" y="72"/>
                    <a:pt x="1358" y="67"/>
                    <a:pt x="1365" y="59"/>
                  </a:cubicBezTo>
                  <a:cubicBezTo>
                    <a:pt x="1374" y="51"/>
                    <a:pt x="1378" y="42"/>
                    <a:pt x="1378" y="39"/>
                  </a:cubicBezTo>
                  <a:cubicBezTo>
                    <a:pt x="1377" y="36"/>
                    <a:pt x="1373" y="36"/>
                    <a:pt x="1372" y="36"/>
                  </a:cubicBezTo>
                  <a:cubicBezTo>
                    <a:pt x="1368" y="36"/>
                    <a:pt x="1362" y="38"/>
                    <a:pt x="1362" y="45"/>
                  </a:cubicBezTo>
                  <a:cubicBezTo>
                    <a:pt x="1362" y="64"/>
                    <a:pt x="1335" y="64"/>
                    <a:pt x="1324" y="64"/>
                  </a:cubicBezTo>
                  <a:cubicBezTo>
                    <a:pt x="1317" y="64"/>
                    <a:pt x="1309" y="64"/>
                    <a:pt x="1302" y="63"/>
                  </a:cubicBezTo>
                  <a:lnTo>
                    <a:pt x="1294" y="63"/>
                  </a:lnTo>
                  <a:lnTo>
                    <a:pt x="1294" y="63"/>
                  </a:lnTo>
                  <a:cubicBezTo>
                    <a:pt x="1288" y="63"/>
                    <a:pt x="1282" y="64"/>
                    <a:pt x="1280" y="71"/>
                  </a:cubicBezTo>
                  <a:cubicBezTo>
                    <a:pt x="1278" y="79"/>
                    <a:pt x="1285" y="93"/>
                    <a:pt x="1302" y="103"/>
                  </a:cubicBezTo>
                  <a:cubicBezTo>
                    <a:pt x="1317" y="111"/>
                    <a:pt x="1318" y="119"/>
                    <a:pt x="1317" y="124"/>
                  </a:cubicBezTo>
                  <a:cubicBezTo>
                    <a:pt x="1315" y="131"/>
                    <a:pt x="1306" y="136"/>
                    <a:pt x="1295" y="136"/>
                  </a:cubicBezTo>
                  <a:cubicBezTo>
                    <a:pt x="1287" y="136"/>
                    <a:pt x="1279" y="133"/>
                    <a:pt x="1273" y="128"/>
                  </a:cubicBezTo>
                  <a:cubicBezTo>
                    <a:pt x="1269" y="124"/>
                    <a:pt x="1262" y="122"/>
                    <a:pt x="1254" y="122"/>
                  </a:cubicBezTo>
                  <a:cubicBezTo>
                    <a:pt x="1243" y="122"/>
                    <a:pt x="1232" y="126"/>
                    <a:pt x="1224" y="129"/>
                  </a:cubicBezTo>
                  <a:cubicBezTo>
                    <a:pt x="1228" y="133"/>
                    <a:pt x="1237" y="138"/>
                    <a:pt x="1244" y="142"/>
                  </a:cubicBezTo>
                  <a:cubicBezTo>
                    <a:pt x="1259" y="150"/>
                    <a:pt x="1267" y="156"/>
                    <a:pt x="1269" y="162"/>
                  </a:cubicBezTo>
                  <a:cubicBezTo>
                    <a:pt x="1269" y="165"/>
                    <a:pt x="1268" y="168"/>
                    <a:pt x="1267" y="169"/>
                  </a:cubicBezTo>
                  <a:cubicBezTo>
                    <a:pt x="1266" y="170"/>
                    <a:pt x="1264" y="172"/>
                    <a:pt x="1261" y="172"/>
                  </a:cubicBezTo>
                  <a:cubicBezTo>
                    <a:pt x="1257" y="172"/>
                    <a:pt x="1253" y="170"/>
                    <a:pt x="1247" y="168"/>
                  </a:cubicBezTo>
                  <a:cubicBezTo>
                    <a:pt x="1241" y="166"/>
                    <a:pt x="1235" y="163"/>
                    <a:pt x="1231" y="163"/>
                  </a:cubicBezTo>
                  <a:cubicBezTo>
                    <a:pt x="1229" y="165"/>
                    <a:pt x="1226" y="167"/>
                    <a:pt x="1220" y="167"/>
                  </a:cubicBezTo>
                  <a:cubicBezTo>
                    <a:pt x="1205" y="167"/>
                    <a:pt x="1182" y="153"/>
                    <a:pt x="1180" y="135"/>
                  </a:cubicBezTo>
                  <a:cubicBezTo>
                    <a:pt x="1180" y="134"/>
                    <a:pt x="1180" y="133"/>
                    <a:pt x="1177" y="133"/>
                  </a:cubicBezTo>
                  <a:cubicBezTo>
                    <a:pt x="1170" y="133"/>
                    <a:pt x="1161" y="139"/>
                    <a:pt x="1159" y="142"/>
                  </a:cubicBezTo>
                  <a:cubicBezTo>
                    <a:pt x="1159" y="142"/>
                    <a:pt x="1160" y="142"/>
                    <a:pt x="1163" y="143"/>
                  </a:cubicBezTo>
                  <a:cubicBezTo>
                    <a:pt x="1189" y="149"/>
                    <a:pt x="1188" y="166"/>
                    <a:pt x="1186" y="183"/>
                  </a:cubicBezTo>
                  <a:cubicBezTo>
                    <a:pt x="1186" y="188"/>
                    <a:pt x="1185" y="193"/>
                    <a:pt x="1185" y="198"/>
                  </a:cubicBezTo>
                  <a:cubicBezTo>
                    <a:pt x="1185" y="211"/>
                    <a:pt x="1177" y="216"/>
                    <a:pt x="1171" y="216"/>
                  </a:cubicBezTo>
                  <a:cubicBezTo>
                    <a:pt x="1164" y="216"/>
                    <a:pt x="1157" y="211"/>
                    <a:pt x="1152" y="205"/>
                  </a:cubicBezTo>
                  <a:cubicBezTo>
                    <a:pt x="1147" y="197"/>
                    <a:pt x="1145" y="189"/>
                    <a:pt x="1148" y="181"/>
                  </a:cubicBezTo>
                  <a:cubicBezTo>
                    <a:pt x="1149" y="177"/>
                    <a:pt x="1148" y="175"/>
                    <a:pt x="1148" y="175"/>
                  </a:cubicBezTo>
                  <a:cubicBezTo>
                    <a:pt x="1148" y="174"/>
                    <a:pt x="1146" y="174"/>
                    <a:pt x="1143" y="174"/>
                  </a:cubicBezTo>
                  <a:cubicBezTo>
                    <a:pt x="1136" y="174"/>
                    <a:pt x="1124" y="178"/>
                    <a:pt x="1113" y="184"/>
                  </a:cubicBezTo>
                  <a:cubicBezTo>
                    <a:pt x="1105" y="189"/>
                    <a:pt x="1100" y="189"/>
                    <a:pt x="1097" y="185"/>
                  </a:cubicBezTo>
                  <a:cubicBezTo>
                    <a:pt x="1094" y="180"/>
                    <a:pt x="1095" y="174"/>
                    <a:pt x="1097" y="165"/>
                  </a:cubicBezTo>
                  <a:cubicBezTo>
                    <a:pt x="1100" y="156"/>
                    <a:pt x="1103" y="144"/>
                    <a:pt x="1099" y="138"/>
                  </a:cubicBezTo>
                  <a:cubicBezTo>
                    <a:pt x="1097" y="133"/>
                    <a:pt x="1095" y="133"/>
                    <a:pt x="1093" y="133"/>
                  </a:cubicBezTo>
                  <a:cubicBezTo>
                    <a:pt x="1088" y="133"/>
                    <a:pt x="1082" y="135"/>
                    <a:pt x="1075" y="138"/>
                  </a:cubicBezTo>
                  <a:cubicBezTo>
                    <a:pt x="1069" y="141"/>
                    <a:pt x="1061" y="144"/>
                    <a:pt x="1053" y="145"/>
                  </a:cubicBezTo>
                  <a:lnTo>
                    <a:pt x="1049" y="146"/>
                  </a:lnTo>
                  <a:cubicBezTo>
                    <a:pt x="1041" y="148"/>
                    <a:pt x="1032" y="149"/>
                    <a:pt x="1030" y="151"/>
                  </a:cubicBezTo>
                  <a:cubicBezTo>
                    <a:pt x="1030" y="151"/>
                    <a:pt x="1031" y="153"/>
                    <a:pt x="1035" y="157"/>
                  </a:cubicBezTo>
                  <a:cubicBezTo>
                    <a:pt x="1044" y="168"/>
                    <a:pt x="1048" y="182"/>
                    <a:pt x="1044" y="192"/>
                  </a:cubicBezTo>
                  <a:cubicBezTo>
                    <a:pt x="1041" y="200"/>
                    <a:pt x="1033" y="204"/>
                    <a:pt x="1022" y="202"/>
                  </a:cubicBezTo>
                  <a:cubicBezTo>
                    <a:pt x="1014" y="200"/>
                    <a:pt x="1008" y="200"/>
                    <a:pt x="1006" y="202"/>
                  </a:cubicBezTo>
                  <a:cubicBezTo>
                    <a:pt x="1005" y="203"/>
                    <a:pt x="1004" y="206"/>
                    <a:pt x="1005" y="213"/>
                  </a:cubicBezTo>
                  <a:cubicBezTo>
                    <a:pt x="1005" y="221"/>
                    <a:pt x="1003" y="225"/>
                    <a:pt x="1000" y="228"/>
                  </a:cubicBezTo>
                  <a:cubicBezTo>
                    <a:pt x="997" y="232"/>
                    <a:pt x="991" y="234"/>
                    <a:pt x="985" y="234"/>
                  </a:cubicBezTo>
                  <a:cubicBezTo>
                    <a:pt x="975" y="234"/>
                    <a:pt x="967" y="228"/>
                    <a:pt x="966" y="218"/>
                  </a:cubicBezTo>
                  <a:cubicBezTo>
                    <a:pt x="965" y="215"/>
                    <a:pt x="960" y="214"/>
                    <a:pt x="954" y="214"/>
                  </a:cubicBezTo>
                  <a:cubicBezTo>
                    <a:pt x="944" y="214"/>
                    <a:pt x="930" y="219"/>
                    <a:pt x="925" y="227"/>
                  </a:cubicBezTo>
                  <a:cubicBezTo>
                    <a:pt x="920" y="235"/>
                    <a:pt x="913" y="241"/>
                    <a:pt x="905" y="248"/>
                  </a:cubicBezTo>
                  <a:cubicBezTo>
                    <a:pt x="895" y="257"/>
                    <a:pt x="884" y="266"/>
                    <a:pt x="886" y="275"/>
                  </a:cubicBezTo>
                  <a:cubicBezTo>
                    <a:pt x="886" y="277"/>
                    <a:pt x="887" y="277"/>
                    <a:pt x="887" y="277"/>
                  </a:cubicBezTo>
                  <a:cubicBezTo>
                    <a:pt x="889" y="277"/>
                    <a:pt x="894" y="275"/>
                    <a:pt x="898" y="273"/>
                  </a:cubicBezTo>
                  <a:cubicBezTo>
                    <a:pt x="907" y="268"/>
                    <a:pt x="920" y="264"/>
                    <a:pt x="931" y="267"/>
                  </a:cubicBezTo>
                  <a:cubicBezTo>
                    <a:pt x="947" y="273"/>
                    <a:pt x="944" y="283"/>
                    <a:pt x="942" y="288"/>
                  </a:cubicBezTo>
                  <a:cubicBezTo>
                    <a:pt x="941" y="293"/>
                    <a:pt x="941" y="294"/>
                    <a:pt x="943" y="295"/>
                  </a:cubicBezTo>
                  <a:cubicBezTo>
                    <a:pt x="951" y="303"/>
                    <a:pt x="954" y="316"/>
                    <a:pt x="951" y="323"/>
                  </a:cubicBezTo>
                  <a:cubicBezTo>
                    <a:pt x="947" y="332"/>
                    <a:pt x="938" y="333"/>
                    <a:pt x="928" y="324"/>
                  </a:cubicBezTo>
                  <a:cubicBezTo>
                    <a:pt x="921" y="318"/>
                    <a:pt x="913" y="314"/>
                    <a:pt x="908" y="314"/>
                  </a:cubicBezTo>
                  <a:cubicBezTo>
                    <a:pt x="906" y="314"/>
                    <a:pt x="900" y="314"/>
                    <a:pt x="899" y="325"/>
                  </a:cubicBezTo>
                  <a:cubicBezTo>
                    <a:pt x="897" y="337"/>
                    <a:pt x="891" y="340"/>
                    <a:pt x="887" y="340"/>
                  </a:cubicBezTo>
                  <a:cubicBezTo>
                    <a:pt x="879" y="340"/>
                    <a:pt x="872" y="331"/>
                    <a:pt x="860" y="316"/>
                  </a:cubicBezTo>
                  <a:cubicBezTo>
                    <a:pt x="858" y="313"/>
                    <a:pt x="856" y="310"/>
                    <a:pt x="854" y="308"/>
                  </a:cubicBezTo>
                  <a:cubicBezTo>
                    <a:pt x="853" y="307"/>
                    <a:pt x="853" y="307"/>
                    <a:pt x="853" y="307"/>
                  </a:cubicBezTo>
                  <a:cubicBezTo>
                    <a:pt x="851" y="307"/>
                    <a:pt x="845" y="314"/>
                    <a:pt x="842" y="317"/>
                  </a:cubicBezTo>
                  <a:cubicBezTo>
                    <a:pt x="836" y="324"/>
                    <a:pt x="830" y="332"/>
                    <a:pt x="822" y="332"/>
                  </a:cubicBezTo>
                  <a:cubicBezTo>
                    <a:pt x="819" y="332"/>
                    <a:pt x="816" y="331"/>
                    <a:pt x="813" y="329"/>
                  </a:cubicBezTo>
                  <a:cubicBezTo>
                    <a:pt x="802" y="320"/>
                    <a:pt x="811" y="305"/>
                    <a:pt x="820" y="292"/>
                  </a:cubicBezTo>
                  <a:cubicBezTo>
                    <a:pt x="826" y="282"/>
                    <a:pt x="834" y="270"/>
                    <a:pt x="830" y="265"/>
                  </a:cubicBezTo>
                  <a:cubicBezTo>
                    <a:pt x="829" y="262"/>
                    <a:pt x="828" y="262"/>
                    <a:pt x="828" y="262"/>
                  </a:cubicBezTo>
                  <a:cubicBezTo>
                    <a:pt x="826" y="263"/>
                    <a:pt x="820" y="270"/>
                    <a:pt x="816" y="276"/>
                  </a:cubicBezTo>
                  <a:cubicBezTo>
                    <a:pt x="810" y="283"/>
                    <a:pt x="803" y="293"/>
                    <a:pt x="794" y="302"/>
                  </a:cubicBezTo>
                  <a:cubicBezTo>
                    <a:pt x="781" y="315"/>
                    <a:pt x="766" y="321"/>
                    <a:pt x="755" y="326"/>
                  </a:cubicBezTo>
                  <a:cubicBezTo>
                    <a:pt x="752" y="327"/>
                    <a:pt x="748" y="329"/>
                    <a:pt x="746" y="330"/>
                  </a:cubicBezTo>
                  <a:lnTo>
                    <a:pt x="746" y="330"/>
                  </a:lnTo>
                  <a:cubicBezTo>
                    <a:pt x="750" y="334"/>
                    <a:pt x="750" y="338"/>
                    <a:pt x="750" y="341"/>
                  </a:cubicBezTo>
                  <a:cubicBezTo>
                    <a:pt x="749" y="348"/>
                    <a:pt x="742" y="352"/>
                    <a:pt x="734" y="357"/>
                  </a:cubicBezTo>
                  <a:cubicBezTo>
                    <a:pt x="726" y="363"/>
                    <a:pt x="717" y="369"/>
                    <a:pt x="714" y="377"/>
                  </a:cubicBezTo>
                  <a:cubicBezTo>
                    <a:pt x="713" y="382"/>
                    <a:pt x="710" y="385"/>
                    <a:pt x="707" y="389"/>
                  </a:cubicBezTo>
                  <a:cubicBezTo>
                    <a:pt x="726" y="377"/>
                    <a:pt x="749" y="366"/>
                    <a:pt x="764" y="366"/>
                  </a:cubicBezTo>
                  <a:cubicBezTo>
                    <a:pt x="769" y="366"/>
                    <a:pt x="772" y="367"/>
                    <a:pt x="775" y="369"/>
                  </a:cubicBezTo>
                  <a:cubicBezTo>
                    <a:pt x="779" y="372"/>
                    <a:pt x="785" y="375"/>
                    <a:pt x="793" y="375"/>
                  </a:cubicBezTo>
                  <a:cubicBezTo>
                    <a:pt x="800" y="375"/>
                    <a:pt x="807" y="372"/>
                    <a:pt x="812" y="364"/>
                  </a:cubicBezTo>
                  <a:cubicBezTo>
                    <a:pt x="822" y="350"/>
                    <a:pt x="833" y="347"/>
                    <a:pt x="840" y="347"/>
                  </a:cubicBezTo>
                  <a:cubicBezTo>
                    <a:pt x="849" y="347"/>
                    <a:pt x="859" y="352"/>
                    <a:pt x="868" y="360"/>
                  </a:cubicBezTo>
                  <a:cubicBezTo>
                    <a:pt x="872" y="362"/>
                    <a:pt x="874" y="366"/>
                    <a:pt x="874" y="369"/>
                  </a:cubicBezTo>
                  <a:cubicBezTo>
                    <a:pt x="874" y="376"/>
                    <a:pt x="870" y="380"/>
                    <a:pt x="865" y="385"/>
                  </a:cubicBezTo>
                  <a:cubicBezTo>
                    <a:pt x="858" y="393"/>
                    <a:pt x="857" y="395"/>
                    <a:pt x="862" y="400"/>
                  </a:cubicBezTo>
                  <a:cubicBezTo>
                    <a:pt x="870" y="409"/>
                    <a:pt x="869" y="416"/>
                    <a:pt x="867" y="419"/>
                  </a:cubicBezTo>
                  <a:cubicBezTo>
                    <a:pt x="864" y="427"/>
                    <a:pt x="854" y="431"/>
                    <a:pt x="846" y="431"/>
                  </a:cubicBezTo>
                  <a:cubicBezTo>
                    <a:pt x="842" y="431"/>
                    <a:pt x="839" y="430"/>
                    <a:pt x="836" y="428"/>
                  </a:cubicBezTo>
                  <a:cubicBezTo>
                    <a:pt x="832" y="425"/>
                    <a:pt x="830" y="422"/>
                    <a:pt x="830" y="417"/>
                  </a:cubicBezTo>
                  <a:cubicBezTo>
                    <a:pt x="830" y="407"/>
                    <a:pt x="815" y="397"/>
                    <a:pt x="811" y="405"/>
                  </a:cubicBezTo>
                  <a:cubicBezTo>
                    <a:pt x="807" y="413"/>
                    <a:pt x="792" y="438"/>
                    <a:pt x="770" y="440"/>
                  </a:cubicBezTo>
                  <a:cubicBezTo>
                    <a:pt x="760" y="441"/>
                    <a:pt x="745" y="463"/>
                    <a:pt x="745" y="489"/>
                  </a:cubicBezTo>
                  <a:cubicBezTo>
                    <a:pt x="745" y="502"/>
                    <a:pt x="740" y="508"/>
                    <a:pt x="729" y="508"/>
                  </a:cubicBezTo>
                  <a:cubicBezTo>
                    <a:pt x="728" y="508"/>
                    <a:pt x="726" y="508"/>
                    <a:pt x="725" y="508"/>
                  </a:cubicBezTo>
                  <a:cubicBezTo>
                    <a:pt x="724" y="508"/>
                    <a:pt x="723" y="508"/>
                    <a:pt x="722" y="508"/>
                  </a:cubicBezTo>
                  <a:cubicBezTo>
                    <a:pt x="719" y="508"/>
                    <a:pt x="717" y="508"/>
                    <a:pt x="717" y="514"/>
                  </a:cubicBezTo>
                  <a:cubicBezTo>
                    <a:pt x="714" y="544"/>
                    <a:pt x="666" y="593"/>
                    <a:pt x="645" y="613"/>
                  </a:cubicBezTo>
                  <a:cubicBezTo>
                    <a:pt x="629" y="629"/>
                    <a:pt x="631" y="636"/>
                    <a:pt x="634" y="644"/>
                  </a:cubicBezTo>
                  <a:cubicBezTo>
                    <a:pt x="636" y="651"/>
                    <a:pt x="639" y="658"/>
                    <a:pt x="634" y="668"/>
                  </a:cubicBezTo>
                  <a:cubicBezTo>
                    <a:pt x="627" y="681"/>
                    <a:pt x="612" y="681"/>
                    <a:pt x="607" y="681"/>
                  </a:cubicBezTo>
                  <a:cubicBezTo>
                    <a:pt x="602" y="681"/>
                    <a:pt x="597" y="680"/>
                    <a:pt x="592" y="680"/>
                  </a:cubicBezTo>
                  <a:cubicBezTo>
                    <a:pt x="588" y="679"/>
                    <a:pt x="584" y="679"/>
                    <a:pt x="580" y="679"/>
                  </a:cubicBezTo>
                  <a:cubicBezTo>
                    <a:pt x="575" y="679"/>
                    <a:pt x="573" y="680"/>
                    <a:pt x="572" y="680"/>
                  </a:cubicBezTo>
                  <a:cubicBezTo>
                    <a:pt x="569" y="682"/>
                    <a:pt x="570" y="696"/>
                    <a:pt x="571" y="704"/>
                  </a:cubicBezTo>
                  <a:cubicBezTo>
                    <a:pt x="573" y="721"/>
                    <a:pt x="574" y="740"/>
                    <a:pt x="563" y="750"/>
                  </a:cubicBezTo>
                  <a:cubicBezTo>
                    <a:pt x="555" y="757"/>
                    <a:pt x="557" y="765"/>
                    <a:pt x="561" y="778"/>
                  </a:cubicBezTo>
                  <a:cubicBezTo>
                    <a:pt x="563" y="784"/>
                    <a:pt x="565" y="791"/>
                    <a:pt x="565" y="797"/>
                  </a:cubicBezTo>
                  <a:cubicBezTo>
                    <a:pt x="565" y="800"/>
                    <a:pt x="564" y="809"/>
                    <a:pt x="551" y="809"/>
                  </a:cubicBezTo>
                  <a:cubicBezTo>
                    <a:pt x="547" y="809"/>
                    <a:pt x="541" y="808"/>
                    <a:pt x="536" y="807"/>
                  </a:cubicBezTo>
                  <a:cubicBezTo>
                    <a:pt x="531" y="805"/>
                    <a:pt x="526" y="804"/>
                    <a:pt x="522" y="804"/>
                  </a:cubicBezTo>
                  <a:cubicBezTo>
                    <a:pt x="519" y="804"/>
                    <a:pt x="518" y="805"/>
                    <a:pt x="518" y="805"/>
                  </a:cubicBezTo>
                  <a:cubicBezTo>
                    <a:pt x="515" y="821"/>
                    <a:pt x="494" y="823"/>
                    <a:pt x="477" y="824"/>
                  </a:cubicBezTo>
                  <a:cubicBezTo>
                    <a:pt x="472" y="825"/>
                    <a:pt x="467" y="825"/>
                    <a:pt x="464" y="826"/>
                  </a:cubicBezTo>
                  <a:cubicBezTo>
                    <a:pt x="466" y="830"/>
                    <a:pt x="476" y="840"/>
                    <a:pt x="506" y="864"/>
                  </a:cubicBezTo>
                  <a:cubicBezTo>
                    <a:pt x="515" y="871"/>
                    <a:pt x="514" y="878"/>
                    <a:pt x="513" y="881"/>
                  </a:cubicBezTo>
                  <a:cubicBezTo>
                    <a:pt x="511" y="889"/>
                    <a:pt x="501" y="893"/>
                    <a:pt x="492" y="893"/>
                  </a:cubicBezTo>
                  <a:cubicBezTo>
                    <a:pt x="482" y="893"/>
                    <a:pt x="475" y="888"/>
                    <a:pt x="473" y="880"/>
                  </a:cubicBezTo>
                  <a:cubicBezTo>
                    <a:pt x="468" y="879"/>
                    <a:pt x="458" y="885"/>
                    <a:pt x="448" y="891"/>
                  </a:cubicBezTo>
                  <a:cubicBezTo>
                    <a:pt x="438" y="898"/>
                    <a:pt x="426" y="905"/>
                    <a:pt x="413" y="911"/>
                  </a:cubicBezTo>
                  <a:cubicBezTo>
                    <a:pt x="398" y="918"/>
                    <a:pt x="393" y="928"/>
                    <a:pt x="389" y="938"/>
                  </a:cubicBezTo>
                  <a:cubicBezTo>
                    <a:pt x="385" y="948"/>
                    <a:pt x="381" y="959"/>
                    <a:pt x="364" y="960"/>
                  </a:cubicBezTo>
                  <a:cubicBezTo>
                    <a:pt x="353" y="960"/>
                    <a:pt x="350" y="970"/>
                    <a:pt x="345" y="986"/>
                  </a:cubicBezTo>
                  <a:cubicBezTo>
                    <a:pt x="342" y="997"/>
                    <a:pt x="339" y="1009"/>
                    <a:pt x="330" y="1016"/>
                  </a:cubicBezTo>
                  <a:cubicBezTo>
                    <a:pt x="326" y="1019"/>
                    <a:pt x="323" y="1020"/>
                    <a:pt x="320" y="1020"/>
                  </a:cubicBezTo>
                  <a:cubicBezTo>
                    <a:pt x="312" y="1020"/>
                    <a:pt x="308" y="1012"/>
                    <a:pt x="304" y="1004"/>
                  </a:cubicBezTo>
                  <a:cubicBezTo>
                    <a:pt x="299" y="993"/>
                    <a:pt x="294" y="985"/>
                    <a:pt x="284" y="985"/>
                  </a:cubicBezTo>
                  <a:lnTo>
                    <a:pt x="282" y="985"/>
                  </a:lnTo>
                  <a:cubicBezTo>
                    <a:pt x="277" y="985"/>
                    <a:pt x="271" y="986"/>
                    <a:pt x="270" y="989"/>
                  </a:cubicBezTo>
                  <a:cubicBezTo>
                    <a:pt x="267" y="993"/>
                    <a:pt x="269" y="1003"/>
                    <a:pt x="280" y="1018"/>
                  </a:cubicBezTo>
                  <a:cubicBezTo>
                    <a:pt x="283" y="1023"/>
                    <a:pt x="287" y="1029"/>
                    <a:pt x="284" y="1034"/>
                  </a:cubicBezTo>
                  <a:cubicBezTo>
                    <a:pt x="281" y="1041"/>
                    <a:pt x="274" y="1041"/>
                    <a:pt x="265" y="1042"/>
                  </a:cubicBezTo>
                  <a:cubicBezTo>
                    <a:pt x="256" y="1043"/>
                    <a:pt x="244" y="1044"/>
                    <a:pt x="238" y="1051"/>
                  </a:cubicBezTo>
                  <a:cubicBezTo>
                    <a:pt x="229" y="1064"/>
                    <a:pt x="210" y="1066"/>
                    <a:pt x="195" y="1069"/>
                  </a:cubicBezTo>
                  <a:cubicBezTo>
                    <a:pt x="182" y="1070"/>
                    <a:pt x="170" y="1072"/>
                    <a:pt x="165" y="1078"/>
                  </a:cubicBezTo>
                  <a:cubicBezTo>
                    <a:pt x="164" y="1079"/>
                    <a:pt x="164" y="1080"/>
                    <a:pt x="164" y="1080"/>
                  </a:cubicBezTo>
                  <a:cubicBezTo>
                    <a:pt x="165" y="1082"/>
                    <a:pt x="175" y="1086"/>
                    <a:pt x="180" y="1087"/>
                  </a:cubicBezTo>
                  <a:cubicBezTo>
                    <a:pt x="191" y="1091"/>
                    <a:pt x="202" y="1095"/>
                    <a:pt x="206" y="1103"/>
                  </a:cubicBezTo>
                  <a:cubicBezTo>
                    <a:pt x="209" y="1107"/>
                    <a:pt x="207" y="1111"/>
                    <a:pt x="206" y="1113"/>
                  </a:cubicBezTo>
                  <a:cubicBezTo>
                    <a:pt x="203" y="1117"/>
                    <a:pt x="197" y="1119"/>
                    <a:pt x="186" y="1119"/>
                  </a:cubicBezTo>
                  <a:cubicBezTo>
                    <a:pt x="170" y="1119"/>
                    <a:pt x="148" y="1115"/>
                    <a:pt x="134" y="1112"/>
                  </a:cubicBezTo>
                  <a:cubicBezTo>
                    <a:pt x="127" y="1111"/>
                    <a:pt x="124" y="1114"/>
                    <a:pt x="119" y="1123"/>
                  </a:cubicBezTo>
                  <a:cubicBezTo>
                    <a:pt x="115" y="1131"/>
                    <a:pt x="109" y="1143"/>
                    <a:pt x="94" y="1139"/>
                  </a:cubicBezTo>
                  <a:cubicBezTo>
                    <a:pt x="80" y="1137"/>
                    <a:pt x="65" y="1146"/>
                    <a:pt x="62" y="1154"/>
                  </a:cubicBezTo>
                  <a:cubicBezTo>
                    <a:pt x="60" y="1158"/>
                    <a:pt x="61" y="1161"/>
                    <a:pt x="64" y="1164"/>
                  </a:cubicBezTo>
                  <a:cubicBezTo>
                    <a:pt x="71" y="1172"/>
                    <a:pt x="71" y="1177"/>
                    <a:pt x="70" y="1181"/>
                  </a:cubicBezTo>
                  <a:cubicBezTo>
                    <a:pt x="68" y="1186"/>
                    <a:pt x="62" y="1188"/>
                    <a:pt x="53" y="1188"/>
                  </a:cubicBezTo>
                  <a:cubicBezTo>
                    <a:pt x="45" y="1188"/>
                    <a:pt x="35" y="1186"/>
                    <a:pt x="28" y="1181"/>
                  </a:cubicBezTo>
                  <a:cubicBezTo>
                    <a:pt x="27" y="1180"/>
                    <a:pt x="26" y="1180"/>
                    <a:pt x="24" y="1180"/>
                  </a:cubicBezTo>
                  <a:cubicBezTo>
                    <a:pt x="17" y="1180"/>
                    <a:pt x="8" y="1194"/>
                    <a:pt x="2" y="1212"/>
                  </a:cubicBezTo>
                  <a:cubicBezTo>
                    <a:pt x="0" y="1219"/>
                    <a:pt x="8" y="1225"/>
                    <a:pt x="18" y="1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1" name="Freeform 252">
              <a:extLst>
                <a:ext uri="{FF2B5EF4-FFF2-40B4-BE49-F238E27FC236}">
                  <a16:creationId xmlns:a16="http://schemas.microsoft.com/office/drawing/2014/main" id="{21FE51A3-C64D-4B88-A838-9A2EBBED6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846" y="909268"/>
              <a:ext cx="41340" cy="39459"/>
            </a:xfrm>
            <a:custGeom>
              <a:avLst/>
              <a:gdLst>
                <a:gd name="T0" fmla="*/ 52 w 96"/>
                <a:gd name="T1" fmla="*/ 58 h 93"/>
                <a:gd name="T2" fmla="*/ 80 w 96"/>
                <a:gd name="T3" fmla="*/ 79 h 93"/>
                <a:gd name="T4" fmla="*/ 95 w 96"/>
                <a:gd name="T5" fmla="*/ 92 h 93"/>
                <a:gd name="T6" fmla="*/ 49 w 96"/>
                <a:gd name="T7" fmla="*/ 39 h 93"/>
                <a:gd name="T8" fmla="*/ 33 w 96"/>
                <a:gd name="T9" fmla="*/ 17 h 93"/>
                <a:gd name="T10" fmla="*/ 14 w 96"/>
                <a:gd name="T11" fmla="*/ 0 h 93"/>
                <a:gd name="T12" fmla="*/ 4 w 96"/>
                <a:gd name="T13" fmla="*/ 2 h 93"/>
                <a:gd name="T14" fmla="*/ 0 w 96"/>
                <a:gd name="T15" fmla="*/ 6 h 93"/>
                <a:gd name="T16" fmla="*/ 52 w 96"/>
                <a:gd name="T17" fmla="*/ 5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3">
                  <a:moveTo>
                    <a:pt x="52" y="58"/>
                  </a:moveTo>
                  <a:cubicBezTo>
                    <a:pt x="63" y="61"/>
                    <a:pt x="72" y="70"/>
                    <a:pt x="80" y="79"/>
                  </a:cubicBezTo>
                  <a:cubicBezTo>
                    <a:pt x="85" y="84"/>
                    <a:pt x="90" y="89"/>
                    <a:pt x="95" y="92"/>
                  </a:cubicBezTo>
                  <a:cubicBezTo>
                    <a:pt x="88" y="83"/>
                    <a:pt x="75" y="66"/>
                    <a:pt x="49" y="39"/>
                  </a:cubicBezTo>
                  <a:cubicBezTo>
                    <a:pt x="42" y="31"/>
                    <a:pt x="37" y="23"/>
                    <a:pt x="33" y="17"/>
                  </a:cubicBezTo>
                  <a:cubicBezTo>
                    <a:pt x="26" y="5"/>
                    <a:pt x="22" y="0"/>
                    <a:pt x="14" y="0"/>
                  </a:cubicBezTo>
                  <a:cubicBezTo>
                    <a:pt x="11" y="0"/>
                    <a:pt x="8" y="1"/>
                    <a:pt x="4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1"/>
                    <a:pt x="37" y="54"/>
                    <a:pt x="52" y="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2" name="Freeform 253">
              <a:extLst>
                <a:ext uri="{FF2B5EF4-FFF2-40B4-BE49-F238E27FC236}">
                  <a16:creationId xmlns:a16="http://schemas.microsoft.com/office/drawing/2014/main" id="{F3C753A4-88E9-498F-86E2-163A29FA3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4122" y="819075"/>
              <a:ext cx="437813" cy="248027"/>
            </a:xfrm>
            <a:custGeom>
              <a:avLst/>
              <a:gdLst>
                <a:gd name="T0" fmla="*/ 95 w 1029"/>
                <a:gd name="T1" fmla="*/ 133 h 581"/>
                <a:gd name="T2" fmla="*/ 55 w 1029"/>
                <a:gd name="T3" fmla="*/ 215 h 581"/>
                <a:gd name="T4" fmla="*/ 183 w 1029"/>
                <a:gd name="T5" fmla="*/ 309 h 581"/>
                <a:gd name="T6" fmla="*/ 276 w 1029"/>
                <a:gd name="T7" fmla="*/ 239 h 581"/>
                <a:gd name="T8" fmla="*/ 312 w 1029"/>
                <a:gd name="T9" fmla="*/ 206 h 581"/>
                <a:gd name="T10" fmla="*/ 323 w 1029"/>
                <a:gd name="T11" fmla="*/ 266 h 581"/>
                <a:gd name="T12" fmla="*/ 421 w 1029"/>
                <a:gd name="T13" fmla="*/ 238 h 581"/>
                <a:gd name="T14" fmla="*/ 331 w 1029"/>
                <a:gd name="T15" fmla="*/ 321 h 581"/>
                <a:gd name="T16" fmla="*/ 204 w 1029"/>
                <a:gd name="T17" fmla="*/ 376 h 581"/>
                <a:gd name="T18" fmla="*/ 386 w 1029"/>
                <a:gd name="T19" fmla="*/ 370 h 581"/>
                <a:gd name="T20" fmla="*/ 358 w 1029"/>
                <a:gd name="T21" fmla="*/ 402 h 581"/>
                <a:gd name="T22" fmla="*/ 296 w 1029"/>
                <a:gd name="T23" fmla="*/ 431 h 581"/>
                <a:gd name="T24" fmla="*/ 244 w 1029"/>
                <a:gd name="T25" fmla="*/ 431 h 581"/>
                <a:gd name="T26" fmla="*/ 299 w 1029"/>
                <a:gd name="T27" fmla="*/ 498 h 581"/>
                <a:gd name="T28" fmla="*/ 370 w 1029"/>
                <a:gd name="T29" fmla="*/ 503 h 581"/>
                <a:gd name="T30" fmla="*/ 339 w 1029"/>
                <a:gd name="T31" fmla="*/ 539 h 581"/>
                <a:gd name="T32" fmla="*/ 435 w 1029"/>
                <a:gd name="T33" fmla="*/ 570 h 581"/>
                <a:gd name="T34" fmla="*/ 556 w 1029"/>
                <a:gd name="T35" fmla="*/ 384 h 581"/>
                <a:gd name="T36" fmla="*/ 593 w 1029"/>
                <a:gd name="T37" fmla="*/ 336 h 581"/>
                <a:gd name="T38" fmla="*/ 672 w 1029"/>
                <a:gd name="T39" fmla="*/ 241 h 581"/>
                <a:gd name="T40" fmla="*/ 731 w 1029"/>
                <a:gd name="T41" fmla="*/ 261 h 581"/>
                <a:gd name="T42" fmla="*/ 764 w 1029"/>
                <a:gd name="T43" fmla="*/ 330 h 581"/>
                <a:gd name="T44" fmla="*/ 788 w 1029"/>
                <a:gd name="T45" fmla="*/ 350 h 581"/>
                <a:gd name="T46" fmla="*/ 766 w 1029"/>
                <a:gd name="T47" fmla="*/ 436 h 581"/>
                <a:gd name="T48" fmla="*/ 872 w 1029"/>
                <a:gd name="T49" fmla="*/ 441 h 581"/>
                <a:gd name="T50" fmla="*/ 1011 w 1029"/>
                <a:gd name="T51" fmla="*/ 387 h 581"/>
                <a:gd name="T52" fmla="*/ 982 w 1029"/>
                <a:gd name="T53" fmla="*/ 369 h 581"/>
                <a:gd name="T54" fmla="*/ 913 w 1029"/>
                <a:gd name="T55" fmla="*/ 344 h 581"/>
                <a:gd name="T56" fmla="*/ 894 w 1029"/>
                <a:gd name="T57" fmla="*/ 324 h 581"/>
                <a:gd name="T58" fmla="*/ 846 w 1029"/>
                <a:gd name="T59" fmla="*/ 286 h 581"/>
                <a:gd name="T60" fmla="*/ 784 w 1029"/>
                <a:gd name="T61" fmla="*/ 253 h 581"/>
                <a:gd name="T62" fmla="*/ 747 w 1029"/>
                <a:gd name="T63" fmla="*/ 192 h 581"/>
                <a:gd name="T64" fmla="*/ 708 w 1029"/>
                <a:gd name="T65" fmla="*/ 168 h 581"/>
                <a:gd name="T66" fmla="*/ 657 w 1029"/>
                <a:gd name="T67" fmla="*/ 157 h 581"/>
                <a:gd name="T68" fmla="*/ 591 w 1029"/>
                <a:gd name="T69" fmla="*/ 149 h 581"/>
                <a:gd name="T70" fmla="*/ 526 w 1029"/>
                <a:gd name="T71" fmla="*/ 103 h 581"/>
                <a:gd name="T72" fmla="*/ 502 w 1029"/>
                <a:gd name="T73" fmla="*/ 76 h 581"/>
                <a:gd name="T74" fmla="*/ 457 w 1029"/>
                <a:gd name="T75" fmla="*/ 29 h 581"/>
                <a:gd name="T76" fmla="*/ 415 w 1029"/>
                <a:gd name="T77" fmla="*/ 21 h 581"/>
                <a:gd name="T78" fmla="*/ 381 w 1029"/>
                <a:gd name="T79" fmla="*/ 38 h 581"/>
                <a:gd name="T80" fmla="*/ 423 w 1029"/>
                <a:gd name="T81" fmla="*/ 184 h 581"/>
                <a:gd name="T82" fmla="*/ 293 w 1029"/>
                <a:gd name="T83" fmla="*/ 43 h 581"/>
                <a:gd name="T84" fmla="*/ 256 w 1029"/>
                <a:gd name="T85" fmla="*/ 106 h 581"/>
                <a:gd name="T86" fmla="*/ 224 w 1029"/>
                <a:gd name="T87" fmla="*/ 122 h 581"/>
                <a:gd name="T88" fmla="*/ 190 w 1029"/>
                <a:gd name="T89" fmla="*/ 61 h 581"/>
                <a:gd name="T90" fmla="*/ 213 w 1029"/>
                <a:gd name="T91" fmla="*/ 38 h 581"/>
                <a:gd name="T92" fmla="*/ 158 w 1029"/>
                <a:gd name="T93" fmla="*/ 46 h 581"/>
                <a:gd name="T94" fmla="*/ 114 w 1029"/>
                <a:gd name="T95" fmla="*/ 61 h 581"/>
                <a:gd name="T96" fmla="*/ 44 w 1029"/>
                <a:gd name="T97" fmla="*/ 62 h 581"/>
                <a:gd name="T98" fmla="*/ 19 w 1029"/>
                <a:gd name="T99" fmla="*/ 14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9" h="581">
                  <a:moveTo>
                    <a:pt x="35" y="155"/>
                  </a:moveTo>
                  <a:cubicBezTo>
                    <a:pt x="41" y="155"/>
                    <a:pt x="48" y="151"/>
                    <a:pt x="55" y="146"/>
                  </a:cubicBezTo>
                  <a:cubicBezTo>
                    <a:pt x="66" y="138"/>
                    <a:pt x="80" y="130"/>
                    <a:pt x="95" y="133"/>
                  </a:cubicBezTo>
                  <a:cubicBezTo>
                    <a:pt x="101" y="134"/>
                    <a:pt x="105" y="137"/>
                    <a:pt x="107" y="142"/>
                  </a:cubicBezTo>
                  <a:cubicBezTo>
                    <a:pt x="110" y="152"/>
                    <a:pt x="99" y="162"/>
                    <a:pt x="86" y="176"/>
                  </a:cubicBezTo>
                  <a:cubicBezTo>
                    <a:pt x="73" y="188"/>
                    <a:pt x="59" y="202"/>
                    <a:pt x="55" y="215"/>
                  </a:cubicBezTo>
                  <a:cubicBezTo>
                    <a:pt x="49" y="234"/>
                    <a:pt x="77" y="254"/>
                    <a:pt x="102" y="272"/>
                  </a:cubicBezTo>
                  <a:cubicBezTo>
                    <a:pt x="112" y="280"/>
                    <a:pt x="121" y="286"/>
                    <a:pt x="129" y="293"/>
                  </a:cubicBezTo>
                  <a:cubicBezTo>
                    <a:pt x="139" y="303"/>
                    <a:pt x="159" y="309"/>
                    <a:pt x="183" y="309"/>
                  </a:cubicBezTo>
                  <a:cubicBezTo>
                    <a:pt x="202" y="309"/>
                    <a:pt x="220" y="305"/>
                    <a:pt x="230" y="299"/>
                  </a:cubicBezTo>
                  <a:cubicBezTo>
                    <a:pt x="238" y="294"/>
                    <a:pt x="241" y="283"/>
                    <a:pt x="245" y="272"/>
                  </a:cubicBezTo>
                  <a:cubicBezTo>
                    <a:pt x="250" y="257"/>
                    <a:pt x="256" y="239"/>
                    <a:pt x="276" y="239"/>
                  </a:cubicBezTo>
                  <a:lnTo>
                    <a:pt x="280" y="239"/>
                  </a:lnTo>
                  <a:cubicBezTo>
                    <a:pt x="289" y="239"/>
                    <a:pt x="290" y="236"/>
                    <a:pt x="293" y="228"/>
                  </a:cubicBezTo>
                  <a:cubicBezTo>
                    <a:pt x="295" y="221"/>
                    <a:pt x="299" y="210"/>
                    <a:pt x="312" y="206"/>
                  </a:cubicBezTo>
                  <a:cubicBezTo>
                    <a:pt x="324" y="201"/>
                    <a:pt x="334" y="205"/>
                    <a:pt x="338" y="214"/>
                  </a:cubicBezTo>
                  <a:cubicBezTo>
                    <a:pt x="344" y="226"/>
                    <a:pt x="338" y="246"/>
                    <a:pt x="325" y="261"/>
                  </a:cubicBezTo>
                  <a:cubicBezTo>
                    <a:pt x="323" y="264"/>
                    <a:pt x="323" y="266"/>
                    <a:pt x="323" y="266"/>
                  </a:cubicBezTo>
                  <a:cubicBezTo>
                    <a:pt x="323" y="266"/>
                    <a:pt x="325" y="267"/>
                    <a:pt x="331" y="267"/>
                  </a:cubicBezTo>
                  <a:cubicBezTo>
                    <a:pt x="346" y="267"/>
                    <a:pt x="368" y="260"/>
                    <a:pt x="383" y="246"/>
                  </a:cubicBezTo>
                  <a:cubicBezTo>
                    <a:pt x="399" y="230"/>
                    <a:pt x="413" y="228"/>
                    <a:pt x="421" y="238"/>
                  </a:cubicBezTo>
                  <a:cubicBezTo>
                    <a:pt x="429" y="249"/>
                    <a:pt x="425" y="271"/>
                    <a:pt x="423" y="277"/>
                  </a:cubicBezTo>
                  <a:cubicBezTo>
                    <a:pt x="419" y="294"/>
                    <a:pt x="399" y="298"/>
                    <a:pt x="379" y="301"/>
                  </a:cubicBezTo>
                  <a:cubicBezTo>
                    <a:pt x="360" y="305"/>
                    <a:pt x="340" y="308"/>
                    <a:pt x="331" y="321"/>
                  </a:cubicBezTo>
                  <a:cubicBezTo>
                    <a:pt x="319" y="338"/>
                    <a:pt x="296" y="340"/>
                    <a:pt x="271" y="343"/>
                  </a:cubicBezTo>
                  <a:cubicBezTo>
                    <a:pt x="248" y="345"/>
                    <a:pt x="224" y="347"/>
                    <a:pt x="210" y="362"/>
                  </a:cubicBezTo>
                  <a:cubicBezTo>
                    <a:pt x="205" y="368"/>
                    <a:pt x="202" y="374"/>
                    <a:pt x="204" y="376"/>
                  </a:cubicBezTo>
                  <a:cubicBezTo>
                    <a:pt x="205" y="380"/>
                    <a:pt x="214" y="384"/>
                    <a:pt x="234" y="384"/>
                  </a:cubicBezTo>
                  <a:cubicBezTo>
                    <a:pt x="247" y="384"/>
                    <a:pt x="261" y="382"/>
                    <a:pt x="274" y="380"/>
                  </a:cubicBezTo>
                  <a:cubicBezTo>
                    <a:pt x="304" y="374"/>
                    <a:pt x="349" y="370"/>
                    <a:pt x="386" y="370"/>
                  </a:cubicBezTo>
                  <a:cubicBezTo>
                    <a:pt x="405" y="370"/>
                    <a:pt x="419" y="371"/>
                    <a:pt x="429" y="373"/>
                  </a:cubicBezTo>
                  <a:cubicBezTo>
                    <a:pt x="433" y="374"/>
                    <a:pt x="444" y="376"/>
                    <a:pt x="443" y="384"/>
                  </a:cubicBezTo>
                  <a:cubicBezTo>
                    <a:pt x="441" y="401"/>
                    <a:pt x="362" y="402"/>
                    <a:pt x="358" y="402"/>
                  </a:cubicBezTo>
                  <a:cubicBezTo>
                    <a:pt x="318" y="402"/>
                    <a:pt x="305" y="411"/>
                    <a:pt x="301" y="416"/>
                  </a:cubicBezTo>
                  <a:cubicBezTo>
                    <a:pt x="299" y="418"/>
                    <a:pt x="298" y="421"/>
                    <a:pt x="298" y="424"/>
                  </a:cubicBezTo>
                  <a:cubicBezTo>
                    <a:pt x="298" y="426"/>
                    <a:pt x="298" y="429"/>
                    <a:pt x="296" y="431"/>
                  </a:cubicBezTo>
                  <a:cubicBezTo>
                    <a:pt x="293" y="434"/>
                    <a:pt x="288" y="434"/>
                    <a:pt x="284" y="434"/>
                  </a:cubicBezTo>
                  <a:cubicBezTo>
                    <a:pt x="280" y="434"/>
                    <a:pt x="274" y="434"/>
                    <a:pt x="267" y="433"/>
                  </a:cubicBezTo>
                  <a:cubicBezTo>
                    <a:pt x="260" y="432"/>
                    <a:pt x="252" y="431"/>
                    <a:pt x="244" y="431"/>
                  </a:cubicBezTo>
                  <a:cubicBezTo>
                    <a:pt x="225" y="431"/>
                    <a:pt x="224" y="438"/>
                    <a:pt x="224" y="440"/>
                  </a:cubicBezTo>
                  <a:cubicBezTo>
                    <a:pt x="222" y="454"/>
                    <a:pt x="245" y="465"/>
                    <a:pt x="265" y="474"/>
                  </a:cubicBezTo>
                  <a:cubicBezTo>
                    <a:pt x="281" y="482"/>
                    <a:pt x="295" y="489"/>
                    <a:pt x="299" y="498"/>
                  </a:cubicBezTo>
                  <a:cubicBezTo>
                    <a:pt x="301" y="502"/>
                    <a:pt x="307" y="504"/>
                    <a:pt x="317" y="504"/>
                  </a:cubicBezTo>
                  <a:cubicBezTo>
                    <a:pt x="323" y="504"/>
                    <a:pt x="330" y="503"/>
                    <a:pt x="336" y="503"/>
                  </a:cubicBezTo>
                  <a:cubicBezTo>
                    <a:pt x="350" y="501"/>
                    <a:pt x="363" y="501"/>
                    <a:pt x="370" y="503"/>
                  </a:cubicBezTo>
                  <a:cubicBezTo>
                    <a:pt x="377" y="506"/>
                    <a:pt x="378" y="510"/>
                    <a:pt x="378" y="512"/>
                  </a:cubicBezTo>
                  <a:cubicBezTo>
                    <a:pt x="379" y="520"/>
                    <a:pt x="369" y="525"/>
                    <a:pt x="353" y="532"/>
                  </a:cubicBezTo>
                  <a:cubicBezTo>
                    <a:pt x="349" y="534"/>
                    <a:pt x="342" y="537"/>
                    <a:pt x="339" y="539"/>
                  </a:cubicBezTo>
                  <a:cubicBezTo>
                    <a:pt x="343" y="542"/>
                    <a:pt x="351" y="545"/>
                    <a:pt x="357" y="547"/>
                  </a:cubicBezTo>
                  <a:cubicBezTo>
                    <a:pt x="374" y="554"/>
                    <a:pt x="393" y="562"/>
                    <a:pt x="399" y="572"/>
                  </a:cubicBezTo>
                  <a:cubicBezTo>
                    <a:pt x="404" y="580"/>
                    <a:pt x="427" y="579"/>
                    <a:pt x="435" y="570"/>
                  </a:cubicBezTo>
                  <a:cubicBezTo>
                    <a:pt x="438" y="567"/>
                    <a:pt x="439" y="564"/>
                    <a:pt x="439" y="560"/>
                  </a:cubicBezTo>
                  <a:cubicBezTo>
                    <a:pt x="436" y="530"/>
                    <a:pt x="475" y="438"/>
                    <a:pt x="530" y="417"/>
                  </a:cubicBezTo>
                  <a:cubicBezTo>
                    <a:pt x="560" y="406"/>
                    <a:pt x="559" y="398"/>
                    <a:pt x="556" y="384"/>
                  </a:cubicBezTo>
                  <a:cubicBezTo>
                    <a:pt x="555" y="377"/>
                    <a:pt x="553" y="368"/>
                    <a:pt x="555" y="357"/>
                  </a:cubicBezTo>
                  <a:cubicBezTo>
                    <a:pt x="560" y="338"/>
                    <a:pt x="577" y="337"/>
                    <a:pt x="587" y="336"/>
                  </a:cubicBezTo>
                  <a:cubicBezTo>
                    <a:pt x="589" y="336"/>
                    <a:pt x="591" y="336"/>
                    <a:pt x="593" y="336"/>
                  </a:cubicBezTo>
                  <a:cubicBezTo>
                    <a:pt x="593" y="335"/>
                    <a:pt x="592" y="334"/>
                    <a:pt x="592" y="332"/>
                  </a:cubicBezTo>
                  <a:cubicBezTo>
                    <a:pt x="578" y="305"/>
                    <a:pt x="588" y="292"/>
                    <a:pt x="620" y="261"/>
                  </a:cubicBezTo>
                  <a:cubicBezTo>
                    <a:pt x="640" y="242"/>
                    <a:pt x="656" y="242"/>
                    <a:pt x="672" y="241"/>
                  </a:cubicBezTo>
                  <a:cubicBezTo>
                    <a:pt x="684" y="241"/>
                    <a:pt x="697" y="240"/>
                    <a:pt x="713" y="233"/>
                  </a:cubicBezTo>
                  <a:cubicBezTo>
                    <a:pt x="736" y="222"/>
                    <a:pt x="760" y="228"/>
                    <a:pt x="761" y="242"/>
                  </a:cubicBezTo>
                  <a:cubicBezTo>
                    <a:pt x="761" y="250"/>
                    <a:pt x="753" y="259"/>
                    <a:pt x="731" y="261"/>
                  </a:cubicBezTo>
                  <a:cubicBezTo>
                    <a:pt x="722" y="262"/>
                    <a:pt x="717" y="265"/>
                    <a:pt x="716" y="271"/>
                  </a:cubicBezTo>
                  <a:cubicBezTo>
                    <a:pt x="714" y="282"/>
                    <a:pt x="727" y="300"/>
                    <a:pt x="745" y="307"/>
                  </a:cubicBezTo>
                  <a:cubicBezTo>
                    <a:pt x="763" y="314"/>
                    <a:pt x="764" y="322"/>
                    <a:pt x="764" y="330"/>
                  </a:cubicBezTo>
                  <a:cubicBezTo>
                    <a:pt x="764" y="331"/>
                    <a:pt x="764" y="332"/>
                    <a:pt x="764" y="332"/>
                  </a:cubicBezTo>
                  <a:cubicBezTo>
                    <a:pt x="764" y="332"/>
                    <a:pt x="764" y="333"/>
                    <a:pt x="771" y="334"/>
                  </a:cubicBezTo>
                  <a:cubicBezTo>
                    <a:pt x="779" y="336"/>
                    <a:pt x="786" y="341"/>
                    <a:pt x="788" y="350"/>
                  </a:cubicBezTo>
                  <a:cubicBezTo>
                    <a:pt x="794" y="367"/>
                    <a:pt x="783" y="393"/>
                    <a:pt x="760" y="417"/>
                  </a:cubicBezTo>
                  <a:cubicBezTo>
                    <a:pt x="752" y="426"/>
                    <a:pt x="751" y="431"/>
                    <a:pt x="751" y="432"/>
                  </a:cubicBezTo>
                  <a:cubicBezTo>
                    <a:pt x="752" y="434"/>
                    <a:pt x="756" y="436"/>
                    <a:pt x="766" y="436"/>
                  </a:cubicBezTo>
                  <a:cubicBezTo>
                    <a:pt x="781" y="436"/>
                    <a:pt x="803" y="431"/>
                    <a:pt x="827" y="422"/>
                  </a:cubicBezTo>
                  <a:cubicBezTo>
                    <a:pt x="851" y="413"/>
                    <a:pt x="863" y="413"/>
                    <a:pt x="869" y="420"/>
                  </a:cubicBezTo>
                  <a:cubicBezTo>
                    <a:pt x="874" y="425"/>
                    <a:pt x="873" y="433"/>
                    <a:pt x="872" y="441"/>
                  </a:cubicBezTo>
                  <a:cubicBezTo>
                    <a:pt x="871" y="449"/>
                    <a:pt x="870" y="458"/>
                    <a:pt x="875" y="463"/>
                  </a:cubicBezTo>
                  <a:cubicBezTo>
                    <a:pt x="888" y="476"/>
                    <a:pt x="935" y="451"/>
                    <a:pt x="963" y="417"/>
                  </a:cubicBezTo>
                  <a:cubicBezTo>
                    <a:pt x="978" y="399"/>
                    <a:pt x="997" y="392"/>
                    <a:pt x="1011" y="387"/>
                  </a:cubicBezTo>
                  <a:cubicBezTo>
                    <a:pt x="1023" y="383"/>
                    <a:pt x="1028" y="381"/>
                    <a:pt x="1028" y="378"/>
                  </a:cubicBezTo>
                  <a:cubicBezTo>
                    <a:pt x="1027" y="368"/>
                    <a:pt x="1014" y="364"/>
                    <a:pt x="1004" y="364"/>
                  </a:cubicBezTo>
                  <a:cubicBezTo>
                    <a:pt x="997" y="364"/>
                    <a:pt x="989" y="366"/>
                    <a:pt x="982" y="369"/>
                  </a:cubicBezTo>
                  <a:cubicBezTo>
                    <a:pt x="971" y="374"/>
                    <a:pt x="957" y="374"/>
                    <a:pt x="950" y="374"/>
                  </a:cubicBezTo>
                  <a:cubicBezTo>
                    <a:pt x="944" y="374"/>
                    <a:pt x="913" y="374"/>
                    <a:pt x="907" y="360"/>
                  </a:cubicBezTo>
                  <a:cubicBezTo>
                    <a:pt x="906" y="357"/>
                    <a:pt x="905" y="351"/>
                    <a:pt x="913" y="344"/>
                  </a:cubicBezTo>
                  <a:cubicBezTo>
                    <a:pt x="923" y="335"/>
                    <a:pt x="924" y="329"/>
                    <a:pt x="923" y="327"/>
                  </a:cubicBezTo>
                  <a:cubicBezTo>
                    <a:pt x="923" y="325"/>
                    <a:pt x="916" y="322"/>
                    <a:pt x="904" y="324"/>
                  </a:cubicBezTo>
                  <a:cubicBezTo>
                    <a:pt x="901" y="324"/>
                    <a:pt x="897" y="324"/>
                    <a:pt x="894" y="324"/>
                  </a:cubicBezTo>
                  <a:cubicBezTo>
                    <a:pt x="877" y="324"/>
                    <a:pt x="834" y="318"/>
                    <a:pt x="832" y="303"/>
                  </a:cubicBezTo>
                  <a:cubicBezTo>
                    <a:pt x="831" y="300"/>
                    <a:pt x="831" y="294"/>
                    <a:pt x="842" y="290"/>
                  </a:cubicBezTo>
                  <a:cubicBezTo>
                    <a:pt x="846" y="289"/>
                    <a:pt x="846" y="287"/>
                    <a:pt x="846" y="286"/>
                  </a:cubicBezTo>
                  <a:cubicBezTo>
                    <a:pt x="844" y="276"/>
                    <a:pt x="819" y="259"/>
                    <a:pt x="803" y="259"/>
                  </a:cubicBezTo>
                  <a:cubicBezTo>
                    <a:pt x="801" y="260"/>
                    <a:pt x="800" y="260"/>
                    <a:pt x="800" y="260"/>
                  </a:cubicBezTo>
                  <a:cubicBezTo>
                    <a:pt x="793" y="260"/>
                    <a:pt x="788" y="257"/>
                    <a:pt x="784" y="253"/>
                  </a:cubicBezTo>
                  <a:cubicBezTo>
                    <a:pt x="776" y="245"/>
                    <a:pt x="778" y="230"/>
                    <a:pt x="780" y="217"/>
                  </a:cubicBezTo>
                  <a:cubicBezTo>
                    <a:pt x="780" y="214"/>
                    <a:pt x="780" y="211"/>
                    <a:pt x="780" y="209"/>
                  </a:cubicBezTo>
                  <a:cubicBezTo>
                    <a:pt x="781" y="203"/>
                    <a:pt x="756" y="195"/>
                    <a:pt x="747" y="192"/>
                  </a:cubicBezTo>
                  <a:cubicBezTo>
                    <a:pt x="732" y="187"/>
                    <a:pt x="725" y="184"/>
                    <a:pt x="725" y="178"/>
                  </a:cubicBezTo>
                  <a:cubicBezTo>
                    <a:pt x="724" y="177"/>
                    <a:pt x="725" y="174"/>
                    <a:pt x="727" y="172"/>
                  </a:cubicBezTo>
                  <a:cubicBezTo>
                    <a:pt x="723" y="170"/>
                    <a:pt x="716" y="168"/>
                    <a:pt x="708" y="168"/>
                  </a:cubicBezTo>
                  <a:cubicBezTo>
                    <a:pt x="703" y="168"/>
                    <a:pt x="700" y="169"/>
                    <a:pt x="698" y="171"/>
                  </a:cubicBezTo>
                  <a:cubicBezTo>
                    <a:pt x="689" y="183"/>
                    <a:pt x="672" y="184"/>
                    <a:pt x="663" y="175"/>
                  </a:cubicBezTo>
                  <a:cubicBezTo>
                    <a:pt x="659" y="170"/>
                    <a:pt x="657" y="164"/>
                    <a:pt x="657" y="157"/>
                  </a:cubicBezTo>
                  <a:cubicBezTo>
                    <a:pt x="657" y="151"/>
                    <a:pt x="645" y="148"/>
                    <a:pt x="624" y="148"/>
                  </a:cubicBezTo>
                  <a:cubicBezTo>
                    <a:pt x="613" y="148"/>
                    <a:pt x="603" y="149"/>
                    <a:pt x="595" y="149"/>
                  </a:cubicBezTo>
                  <a:lnTo>
                    <a:pt x="591" y="149"/>
                  </a:lnTo>
                  <a:cubicBezTo>
                    <a:pt x="576" y="149"/>
                    <a:pt x="573" y="134"/>
                    <a:pt x="570" y="120"/>
                  </a:cubicBezTo>
                  <a:cubicBezTo>
                    <a:pt x="568" y="108"/>
                    <a:pt x="566" y="95"/>
                    <a:pt x="558" y="89"/>
                  </a:cubicBezTo>
                  <a:cubicBezTo>
                    <a:pt x="549" y="83"/>
                    <a:pt x="537" y="93"/>
                    <a:pt x="526" y="103"/>
                  </a:cubicBezTo>
                  <a:cubicBezTo>
                    <a:pt x="516" y="112"/>
                    <a:pt x="506" y="119"/>
                    <a:pt x="497" y="117"/>
                  </a:cubicBezTo>
                  <a:cubicBezTo>
                    <a:pt x="492" y="116"/>
                    <a:pt x="490" y="113"/>
                    <a:pt x="489" y="111"/>
                  </a:cubicBezTo>
                  <a:cubicBezTo>
                    <a:pt x="486" y="102"/>
                    <a:pt x="493" y="91"/>
                    <a:pt x="502" y="76"/>
                  </a:cubicBezTo>
                  <a:cubicBezTo>
                    <a:pt x="506" y="69"/>
                    <a:pt x="511" y="61"/>
                    <a:pt x="513" y="55"/>
                  </a:cubicBezTo>
                  <a:cubicBezTo>
                    <a:pt x="514" y="55"/>
                    <a:pt x="514" y="54"/>
                    <a:pt x="513" y="51"/>
                  </a:cubicBezTo>
                  <a:cubicBezTo>
                    <a:pt x="506" y="41"/>
                    <a:pt x="476" y="29"/>
                    <a:pt x="457" y="29"/>
                  </a:cubicBezTo>
                  <a:cubicBezTo>
                    <a:pt x="450" y="29"/>
                    <a:pt x="446" y="30"/>
                    <a:pt x="445" y="32"/>
                  </a:cubicBezTo>
                  <a:cubicBezTo>
                    <a:pt x="442" y="39"/>
                    <a:pt x="438" y="41"/>
                    <a:pt x="435" y="41"/>
                  </a:cubicBezTo>
                  <a:cubicBezTo>
                    <a:pt x="427" y="41"/>
                    <a:pt x="422" y="33"/>
                    <a:pt x="415" y="21"/>
                  </a:cubicBezTo>
                  <a:cubicBezTo>
                    <a:pt x="410" y="13"/>
                    <a:pt x="402" y="2"/>
                    <a:pt x="397" y="0"/>
                  </a:cubicBezTo>
                  <a:cubicBezTo>
                    <a:pt x="395" y="1"/>
                    <a:pt x="395" y="8"/>
                    <a:pt x="395" y="11"/>
                  </a:cubicBezTo>
                  <a:cubicBezTo>
                    <a:pt x="394" y="21"/>
                    <a:pt x="393" y="35"/>
                    <a:pt x="381" y="38"/>
                  </a:cubicBezTo>
                  <a:cubicBezTo>
                    <a:pt x="373" y="40"/>
                    <a:pt x="365" y="45"/>
                    <a:pt x="364" y="50"/>
                  </a:cubicBezTo>
                  <a:cubicBezTo>
                    <a:pt x="363" y="55"/>
                    <a:pt x="369" y="60"/>
                    <a:pt x="373" y="62"/>
                  </a:cubicBezTo>
                  <a:cubicBezTo>
                    <a:pt x="401" y="81"/>
                    <a:pt x="427" y="169"/>
                    <a:pt x="423" y="184"/>
                  </a:cubicBezTo>
                  <a:cubicBezTo>
                    <a:pt x="422" y="188"/>
                    <a:pt x="419" y="190"/>
                    <a:pt x="415" y="190"/>
                  </a:cubicBezTo>
                  <a:cubicBezTo>
                    <a:pt x="397" y="190"/>
                    <a:pt x="330" y="120"/>
                    <a:pt x="327" y="87"/>
                  </a:cubicBezTo>
                  <a:cubicBezTo>
                    <a:pt x="325" y="63"/>
                    <a:pt x="305" y="43"/>
                    <a:pt x="293" y="43"/>
                  </a:cubicBezTo>
                  <a:cubicBezTo>
                    <a:pt x="291" y="43"/>
                    <a:pt x="288" y="44"/>
                    <a:pt x="286" y="49"/>
                  </a:cubicBezTo>
                  <a:cubicBezTo>
                    <a:pt x="282" y="60"/>
                    <a:pt x="274" y="68"/>
                    <a:pt x="268" y="75"/>
                  </a:cubicBezTo>
                  <a:cubicBezTo>
                    <a:pt x="257" y="87"/>
                    <a:pt x="252" y="94"/>
                    <a:pt x="256" y="106"/>
                  </a:cubicBezTo>
                  <a:cubicBezTo>
                    <a:pt x="260" y="119"/>
                    <a:pt x="256" y="127"/>
                    <a:pt x="253" y="131"/>
                  </a:cubicBezTo>
                  <a:cubicBezTo>
                    <a:pt x="247" y="140"/>
                    <a:pt x="234" y="141"/>
                    <a:pt x="228" y="134"/>
                  </a:cubicBezTo>
                  <a:cubicBezTo>
                    <a:pt x="226" y="132"/>
                    <a:pt x="224" y="128"/>
                    <a:pt x="224" y="122"/>
                  </a:cubicBezTo>
                  <a:cubicBezTo>
                    <a:pt x="224" y="106"/>
                    <a:pt x="186" y="83"/>
                    <a:pt x="171" y="82"/>
                  </a:cubicBezTo>
                  <a:cubicBezTo>
                    <a:pt x="165" y="81"/>
                    <a:pt x="164" y="78"/>
                    <a:pt x="163" y="75"/>
                  </a:cubicBezTo>
                  <a:cubicBezTo>
                    <a:pt x="163" y="69"/>
                    <a:pt x="168" y="68"/>
                    <a:pt x="190" y="61"/>
                  </a:cubicBezTo>
                  <a:cubicBezTo>
                    <a:pt x="205" y="57"/>
                    <a:pt x="222" y="52"/>
                    <a:pt x="234" y="47"/>
                  </a:cubicBezTo>
                  <a:cubicBezTo>
                    <a:pt x="237" y="45"/>
                    <a:pt x="238" y="44"/>
                    <a:pt x="238" y="44"/>
                  </a:cubicBezTo>
                  <a:cubicBezTo>
                    <a:pt x="237" y="43"/>
                    <a:pt x="227" y="38"/>
                    <a:pt x="213" y="38"/>
                  </a:cubicBezTo>
                  <a:cubicBezTo>
                    <a:pt x="206" y="38"/>
                    <a:pt x="200" y="39"/>
                    <a:pt x="195" y="42"/>
                  </a:cubicBezTo>
                  <a:cubicBezTo>
                    <a:pt x="189" y="46"/>
                    <a:pt x="182" y="48"/>
                    <a:pt x="174" y="48"/>
                  </a:cubicBezTo>
                  <a:cubicBezTo>
                    <a:pt x="168" y="48"/>
                    <a:pt x="163" y="47"/>
                    <a:pt x="158" y="46"/>
                  </a:cubicBezTo>
                  <a:cubicBezTo>
                    <a:pt x="154" y="46"/>
                    <a:pt x="150" y="45"/>
                    <a:pt x="146" y="45"/>
                  </a:cubicBezTo>
                  <a:cubicBezTo>
                    <a:pt x="139" y="45"/>
                    <a:pt x="136" y="47"/>
                    <a:pt x="133" y="51"/>
                  </a:cubicBezTo>
                  <a:cubicBezTo>
                    <a:pt x="128" y="58"/>
                    <a:pt x="121" y="61"/>
                    <a:pt x="114" y="61"/>
                  </a:cubicBezTo>
                  <a:cubicBezTo>
                    <a:pt x="107" y="61"/>
                    <a:pt x="100" y="58"/>
                    <a:pt x="93" y="55"/>
                  </a:cubicBezTo>
                  <a:cubicBezTo>
                    <a:pt x="87" y="52"/>
                    <a:pt x="81" y="49"/>
                    <a:pt x="74" y="48"/>
                  </a:cubicBezTo>
                  <a:cubicBezTo>
                    <a:pt x="64" y="46"/>
                    <a:pt x="54" y="54"/>
                    <a:pt x="44" y="62"/>
                  </a:cubicBezTo>
                  <a:cubicBezTo>
                    <a:pt x="33" y="71"/>
                    <a:pt x="22" y="79"/>
                    <a:pt x="12" y="75"/>
                  </a:cubicBezTo>
                  <a:cubicBezTo>
                    <a:pt x="8" y="74"/>
                    <a:pt x="7" y="76"/>
                    <a:pt x="6" y="78"/>
                  </a:cubicBezTo>
                  <a:cubicBezTo>
                    <a:pt x="1" y="87"/>
                    <a:pt x="0" y="113"/>
                    <a:pt x="19" y="142"/>
                  </a:cubicBezTo>
                  <a:cubicBezTo>
                    <a:pt x="27" y="155"/>
                    <a:pt x="33" y="155"/>
                    <a:pt x="35" y="15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3" name="Freeform 254">
              <a:extLst>
                <a:ext uri="{FF2B5EF4-FFF2-40B4-BE49-F238E27FC236}">
                  <a16:creationId xmlns:a16="http://schemas.microsoft.com/office/drawing/2014/main" id="{247A46D3-407C-4336-9493-139CE303F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3643" y="1593222"/>
              <a:ext cx="15033" cy="9396"/>
            </a:xfrm>
            <a:custGeom>
              <a:avLst/>
              <a:gdLst>
                <a:gd name="T0" fmla="*/ 0 w 34"/>
                <a:gd name="T1" fmla="*/ 20 h 21"/>
                <a:gd name="T2" fmla="*/ 27 w 34"/>
                <a:gd name="T3" fmla="*/ 7 h 21"/>
                <a:gd name="T4" fmla="*/ 33 w 34"/>
                <a:gd name="T5" fmla="*/ 0 h 21"/>
                <a:gd name="T6" fmla="*/ 8 w 34"/>
                <a:gd name="T7" fmla="*/ 13 h 21"/>
                <a:gd name="T8" fmla="*/ 0 w 34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0" y="20"/>
                  </a:moveTo>
                  <a:cubicBezTo>
                    <a:pt x="6" y="20"/>
                    <a:pt x="19" y="15"/>
                    <a:pt x="27" y="7"/>
                  </a:cubicBezTo>
                  <a:cubicBezTo>
                    <a:pt x="29" y="4"/>
                    <a:pt x="31" y="2"/>
                    <a:pt x="33" y="0"/>
                  </a:cubicBezTo>
                  <a:cubicBezTo>
                    <a:pt x="24" y="4"/>
                    <a:pt x="16" y="8"/>
                    <a:pt x="8" y="13"/>
                  </a:cubicBezTo>
                  <a:cubicBezTo>
                    <a:pt x="4" y="16"/>
                    <a:pt x="1" y="18"/>
                    <a:pt x="0" y="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4" name="Freeform 255">
              <a:extLst>
                <a:ext uri="{FF2B5EF4-FFF2-40B4-BE49-F238E27FC236}">
                  <a16:creationId xmlns:a16="http://schemas.microsoft.com/office/drawing/2014/main" id="{A5A54751-8EF6-45FE-A31C-2129AA287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7726" y="787133"/>
              <a:ext cx="298766" cy="93950"/>
            </a:xfrm>
            <a:custGeom>
              <a:avLst/>
              <a:gdLst>
                <a:gd name="T0" fmla="*/ 37 w 703"/>
                <a:gd name="T1" fmla="*/ 73 h 220"/>
                <a:gd name="T2" fmla="*/ 43 w 703"/>
                <a:gd name="T3" fmla="*/ 83 h 220"/>
                <a:gd name="T4" fmla="*/ 33 w 703"/>
                <a:gd name="T5" fmla="*/ 94 h 220"/>
                <a:gd name="T6" fmla="*/ 27 w 703"/>
                <a:gd name="T7" fmla="*/ 99 h 220"/>
                <a:gd name="T8" fmla="*/ 29 w 703"/>
                <a:gd name="T9" fmla="*/ 102 h 220"/>
                <a:gd name="T10" fmla="*/ 109 w 703"/>
                <a:gd name="T11" fmla="*/ 122 h 220"/>
                <a:gd name="T12" fmla="*/ 219 w 703"/>
                <a:gd name="T13" fmla="*/ 112 h 220"/>
                <a:gd name="T14" fmla="*/ 285 w 703"/>
                <a:gd name="T15" fmla="*/ 106 h 220"/>
                <a:gd name="T16" fmla="*/ 305 w 703"/>
                <a:gd name="T17" fmla="*/ 109 h 220"/>
                <a:gd name="T18" fmla="*/ 311 w 703"/>
                <a:gd name="T19" fmla="*/ 119 h 220"/>
                <a:gd name="T20" fmla="*/ 233 w 703"/>
                <a:gd name="T21" fmla="*/ 145 h 220"/>
                <a:gd name="T22" fmla="*/ 150 w 703"/>
                <a:gd name="T23" fmla="*/ 168 h 220"/>
                <a:gd name="T24" fmla="*/ 291 w 703"/>
                <a:gd name="T25" fmla="*/ 191 h 220"/>
                <a:gd name="T26" fmla="*/ 318 w 703"/>
                <a:gd name="T27" fmla="*/ 188 h 220"/>
                <a:gd name="T28" fmla="*/ 329 w 703"/>
                <a:gd name="T29" fmla="*/ 184 h 220"/>
                <a:gd name="T30" fmla="*/ 353 w 703"/>
                <a:gd name="T31" fmla="*/ 194 h 220"/>
                <a:gd name="T32" fmla="*/ 415 w 703"/>
                <a:gd name="T33" fmla="*/ 217 h 220"/>
                <a:gd name="T34" fmla="*/ 463 w 703"/>
                <a:gd name="T35" fmla="*/ 207 h 220"/>
                <a:gd name="T36" fmla="*/ 500 w 703"/>
                <a:gd name="T37" fmla="*/ 195 h 220"/>
                <a:gd name="T38" fmla="*/ 593 w 703"/>
                <a:gd name="T39" fmla="*/ 158 h 220"/>
                <a:gd name="T40" fmla="*/ 639 w 703"/>
                <a:gd name="T41" fmla="*/ 123 h 220"/>
                <a:gd name="T42" fmla="*/ 698 w 703"/>
                <a:gd name="T43" fmla="*/ 74 h 220"/>
                <a:gd name="T44" fmla="*/ 632 w 703"/>
                <a:gd name="T45" fmla="*/ 56 h 220"/>
                <a:gd name="T46" fmla="*/ 615 w 703"/>
                <a:gd name="T47" fmla="*/ 57 h 220"/>
                <a:gd name="T48" fmla="*/ 599 w 703"/>
                <a:gd name="T49" fmla="*/ 57 h 220"/>
                <a:gd name="T50" fmla="*/ 550 w 703"/>
                <a:gd name="T51" fmla="*/ 51 h 220"/>
                <a:gd name="T52" fmla="*/ 467 w 703"/>
                <a:gd name="T53" fmla="*/ 28 h 220"/>
                <a:gd name="T54" fmla="*/ 445 w 703"/>
                <a:gd name="T55" fmla="*/ 36 h 220"/>
                <a:gd name="T56" fmla="*/ 409 w 703"/>
                <a:gd name="T57" fmla="*/ 64 h 220"/>
                <a:gd name="T58" fmla="*/ 393 w 703"/>
                <a:gd name="T59" fmla="*/ 58 h 220"/>
                <a:gd name="T60" fmla="*/ 387 w 703"/>
                <a:gd name="T61" fmla="*/ 37 h 220"/>
                <a:gd name="T62" fmla="*/ 368 w 703"/>
                <a:gd name="T63" fmla="*/ 8 h 220"/>
                <a:gd name="T64" fmla="*/ 355 w 703"/>
                <a:gd name="T65" fmla="*/ 10 h 220"/>
                <a:gd name="T66" fmla="*/ 338 w 703"/>
                <a:gd name="T67" fmla="*/ 22 h 220"/>
                <a:gd name="T68" fmla="*/ 343 w 703"/>
                <a:gd name="T69" fmla="*/ 59 h 220"/>
                <a:gd name="T70" fmla="*/ 343 w 703"/>
                <a:gd name="T71" fmla="*/ 84 h 220"/>
                <a:gd name="T72" fmla="*/ 333 w 703"/>
                <a:gd name="T73" fmla="*/ 86 h 220"/>
                <a:gd name="T74" fmla="*/ 273 w 703"/>
                <a:gd name="T75" fmla="*/ 46 h 220"/>
                <a:gd name="T76" fmla="*/ 272 w 703"/>
                <a:gd name="T77" fmla="*/ 45 h 220"/>
                <a:gd name="T78" fmla="*/ 253 w 703"/>
                <a:gd name="T79" fmla="*/ 50 h 220"/>
                <a:gd name="T80" fmla="*/ 228 w 703"/>
                <a:gd name="T81" fmla="*/ 57 h 220"/>
                <a:gd name="T82" fmla="*/ 210 w 703"/>
                <a:gd name="T83" fmla="*/ 43 h 220"/>
                <a:gd name="T84" fmla="*/ 137 w 703"/>
                <a:gd name="T85" fmla="*/ 0 h 220"/>
                <a:gd name="T86" fmla="*/ 138 w 703"/>
                <a:gd name="T87" fmla="*/ 3 h 220"/>
                <a:gd name="T88" fmla="*/ 143 w 703"/>
                <a:gd name="T89" fmla="*/ 31 h 220"/>
                <a:gd name="T90" fmla="*/ 131 w 703"/>
                <a:gd name="T91" fmla="*/ 38 h 220"/>
                <a:gd name="T92" fmla="*/ 100 w 703"/>
                <a:gd name="T93" fmla="*/ 27 h 220"/>
                <a:gd name="T94" fmla="*/ 84 w 703"/>
                <a:gd name="T95" fmla="*/ 20 h 220"/>
                <a:gd name="T96" fmla="*/ 87 w 703"/>
                <a:gd name="T97" fmla="*/ 28 h 220"/>
                <a:gd name="T98" fmla="*/ 89 w 703"/>
                <a:gd name="T99" fmla="*/ 58 h 220"/>
                <a:gd name="T100" fmla="*/ 81 w 703"/>
                <a:gd name="T101" fmla="*/ 63 h 220"/>
                <a:gd name="T102" fmla="*/ 59 w 703"/>
                <a:gd name="T103" fmla="*/ 46 h 220"/>
                <a:gd name="T104" fmla="*/ 27 w 703"/>
                <a:gd name="T105" fmla="*/ 21 h 220"/>
                <a:gd name="T106" fmla="*/ 13 w 703"/>
                <a:gd name="T107" fmla="*/ 33 h 220"/>
                <a:gd name="T108" fmla="*/ 0 w 703"/>
                <a:gd name="T109" fmla="*/ 48 h 220"/>
                <a:gd name="T110" fmla="*/ 18 w 703"/>
                <a:gd name="T111" fmla="*/ 60 h 220"/>
                <a:gd name="T112" fmla="*/ 37 w 703"/>
                <a:gd name="T113" fmla="*/ 7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3" h="220">
                  <a:moveTo>
                    <a:pt x="37" y="73"/>
                  </a:moveTo>
                  <a:cubicBezTo>
                    <a:pt x="38" y="74"/>
                    <a:pt x="43" y="77"/>
                    <a:pt x="43" y="83"/>
                  </a:cubicBezTo>
                  <a:cubicBezTo>
                    <a:pt x="42" y="89"/>
                    <a:pt x="37" y="92"/>
                    <a:pt x="33" y="94"/>
                  </a:cubicBezTo>
                  <a:cubicBezTo>
                    <a:pt x="31" y="96"/>
                    <a:pt x="27" y="98"/>
                    <a:pt x="27" y="99"/>
                  </a:cubicBezTo>
                  <a:cubicBezTo>
                    <a:pt x="27" y="99"/>
                    <a:pt x="27" y="100"/>
                    <a:pt x="29" y="102"/>
                  </a:cubicBezTo>
                  <a:cubicBezTo>
                    <a:pt x="42" y="115"/>
                    <a:pt x="69" y="122"/>
                    <a:pt x="109" y="122"/>
                  </a:cubicBezTo>
                  <a:cubicBezTo>
                    <a:pt x="144" y="122"/>
                    <a:pt x="184" y="117"/>
                    <a:pt x="219" y="112"/>
                  </a:cubicBezTo>
                  <a:cubicBezTo>
                    <a:pt x="246" y="109"/>
                    <a:pt x="269" y="106"/>
                    <a:pt x="285" y="106"/>
                  </a:cubicBezTo>
                  <a:cubicBezTo>
                    <a:pt x="295" y="106"/>
                    <a:pt x="301" y="107"/>
                    <a:pt x="305" y="109"/>
                  </a:cubicBezTo>
                  <a:cubicBezTo>
                    <a:pt x="311" y="113"/>
                    <a:pt x="311" y="117"/>
                    <a:pt x="311" y="119"/>
                  </a:cubicBezTo>
                  <a:cubicBezTo>
                    <a:pt x="309" y="128"/>
                    <a:pt x="294" y="133"/>
                    <a:pt x="233" y="145"/>
                  </a:cubicBezTo>
                  <a:cubicBezTo>
                    <a:pt x="205" y="151"/>
                    <a:pt x="158" y="161"/>
                    <a:pt x="150" y="168"/>
                  </a:cubicBezTo>
                  <a:cubicBezTo>
                    <a:pt x="160" y="177"/>
                    <a:pt x="235" y="191"/>
                    <a:pt x="291" y="191"/>
                  </a:cubicBezTo>
                  <a:cubicBezTo>
                    <a:pt x="314" y="191"/>
                    <a:pt x="318" y="188"/>
                    <a:pt x="318" y="188"/>
                  </a:cubicBezTo>
                  <a:cubicBezTo>
                    <a:pt x="321" y="185"/>
                    <a:pt x="325" y="184"/>
                    <a:pt x="329" y="184"/>
                  </a:cubicBezTo>
                  <a:cubicBezTo>
                    <a:pt x="336" y="184"/>
                    <a:pt x="343" y="188"/>
                    <a:pt x="353" y="194"/>
                  </a:cubicBezTo>
                  <a:cubicBezTo>
                    <a:pt x="368" y="203"/>
                    <a:pt x="388" y="215"/>
                    <a:pt x="415" y="217"/>
                  </a:cubicBezTo>
                  <a:cubicBezTo>
                    <a:pt x="442" y="219"/>
                    <a:pt x="452" y="213"/>
                    <a:pt x="463" y="207"/>
                  </a:cubicBezTo>
                  <a:cubicBezTo>
                    <a:pt x="472" y="201"/>
                    <a:pt x="482" y="196"/>
                    <a:pt x="500" y="195"/>
                  </a:cubicBezTo>
                  <a:cubicBezTo>
                    <a:pt x="542" y="193"/>
                    <a:pt x="591" y="174"/>
                    <a:pt x="593" y="158"/>
                  </a:cubicBezTo>
                  <a:cubicBezTo>
                    <a:pt x="594" y="146"/>
                    <a:pt x="610" y="137"/>
                    <a:pt x="639" y="123"/>
                  </a:cubicBezTo>
                  <a:cubicBezTo>
                    <a:pt x="667" y="109"/>
                    <a:pt x="702" y="91"/>
                    <a:pt x="698" y="74"/>
                  </a:cubicBezTo>
                  <a:cubicBezTo>
                    <a:pt x="694" y="59"/>
                    <a:pt x="662" y="56"/>
                    <a:pt x="632" y="56"/>
                  </a:cubicBezTo>
                  <a:cubicBezTo>
                    <a:pt x="626" y="56"/>
                    <a:pt x="620" y="57"/>
                    <a:pt x="615" y="57"/>
                  </a:cubicBezTo>
                  <a:cubicBezTo>
                    <a:pt x="609" y="57"/>
                    <a:pt x="604" y="57"/>
                    <a:pt x="599" y="57"/>
                  </a:cubicBezTo>
                  <a:cubicBezTo>
                    <a:pt x="577" y="57"/>
                    <a:pt x="560" y="56"/>
                    <a:pt x="550" y="51"/>
                  </a:cubicBezTo>
                  <a:cubicBezTo>
                    <a:pt x="532" y="41"/>
                    <a:pt x="494" y="28"/>
                    <a:pt x="467" y="28"/>
                  </a:cubicBezTo>
                  <a:cubicBezTo>
                    <a:pt x="459" y="28"/>
                    <a:pt x="448" y="30"/>
                    <a:pt x="445" y="36"/>
                  </a:cubicBezTo>
                  <a:cubicBezTo>
                    <a:pt x="436" y="53"/>
                    <a:pt x="422" y="64"/>
                    <a:pt x="409" y="64"/>
                  </a:cubicBezTo>
                  <a:cubicBezTo>
                    <a:pt x="403" y="64"/>
                    <a:pt x="397" y="62"/>
                    <a:pt x="393" y="58"/>
                  </a:cubicBezTo>
                  <a:cubicBezTo>
                    <a:pt x="389" y="53"/>
                    <a:pt x="388" y="46"/>
                    <a:pt x="387" y="37"/>
                  </a:cubicBezTo>
                  <a:cubicBezTo>
                    <a:pt x="385" y="19"/>
                    <a:pt x="382" y="8"/>
                    <a:pt x="368" y="8"/>
                  </a:cubicBezTo>
                  <a:cubicBezTo>
                    <a:pt x="365" y="8"/>
                    <a:pt x="360" y="9"/>
                    <a:pt x="355" y="10"/>
                  </a:cubicBezTo>
                  <a:cubicBezTo>
                    <a:pt x="346" y="13"/>
                    <a:pt x="341" y="17"/>
                    <a:pt x="338" y="22"/>
                  </a:cubicBezTo>
                  <a:cubicBezTo>
                    <a:pt x="333" y="33"/>
                    <a:pt x="338" y="47"/>
                    <a:pt x="343" y="59"/>
                  </a:cubicBezTo>
                  <a:cubicBezTo>
                    <a:pt x="347" y="70"/>
                    <a:pt x="350" y="79"/>
                    <a:pt x="343" y="84"/>
                  </a:cubicBezTo>
                  <a:cubicBezTo>
                    <a:pt x="340" y="86"/>
                    <a:pt x="337" y="86"/>
                    <a:pt x="333" y="86"/>
                  </a:cubicBezTo>
                  <a:cubicBezTo>
                    <a:pt x="314" y="86"/>
                    <a:pt x="276" y="70"/>
                    <a:pt x="273" y="46"/>
                  </a:cubicBezTo>
                  <a:cubicBezTo>
                    <a:pt x="273" y="45"/>
                    <a:pt x="272" y="45"/>
                    <a:pt x="272" y="45"/>
                  </a:cubicBezTo>
                  <a:cubicBezTo>
                    <a:pt x="267" y="45"/>
                    <a:pt x="260" y="47"/>
                    <a:pt x="253" y="50"/>
                  </a:cubicBezTo>
                  <a:cubicBezTo>
                    <a:pt x="245" y="53"/>
                    <a:pt x="235" y="57"/>
                    <a:pt x="228" y="57"/>
                  </a:cubicBezTo>
                  <a:cubicBezTo>
                    <a:pt x="219" y="57"/>
                    <a:pt x="212" y="52"/>
                    <a:pt x="210" y="43"/>
                  </a:cubicBezTo>
                  <a:cubicBezTo>
                    <a:pt x="205" y="20"/>
                    <a:pt x="155" y="2"/>
                    <a:pt x="137" y="0"/>
                  </a:cubicBezTo>
                  <a:cubicBezTo>
                    <a:pt x="137" y="1"/>
                    <a:pt x="138" y="2"/>
                    <a:pt x="138" y="3"/>
                  </a:cubicBezTo>
                  <a:cubicBezTo>
                    <a:pt x="143" y="10"/>
                    <a:pt x="150" y="21"/>
                    <a:pt x="143" y="31"/>
                  </a:cubicBezTo>
                  <a:cubicBezTo>
                    <a:pt x="141" y="34"/>
                    <a:pt x="138" y="38"/>
                    <a:pt x="131" y="38"/>
                  </a:cubicBezTo>
                  <a:cubicBezTo>
                    <a:pt x="122" y="38"/>
                    <a:pt x="110" y="32"/>
                    <a:pt x="100" y="27"/>
                  </a:cubicBezTo>
                  <a:cubicBezTo>
                    <a:pt x="94" y="24"/>
                    <a:pt x="88" y="21"/>
                    <a:pt x="84" y="20"/>
                  </a:cubicBezTo>
                  <a:cubicBezTo>
                    <a:pt x="85" y="22"/>
                    <a:pt x="86" y="25"/>
                    <a:pt x="87" y="28"/>
                  </a:cubicBezTo>
                  <a:cubicBezTo>
                    <a:pt x="90" y="38"/>
                    <a:pt x="94" y="49"/>
                    <a:pt x="89" y="58"/>
                  </a:cubicBezTo>
                  <a:cubicBezTo>
                    <a:pt x="88" y="61"/>
                    <a:pt x="85" y="63"/>
                    <a:pt x="81" y="63"/>
                  </a:cubicBezTo>
                  <a:cubicBezTo>
                    <a:pt x="75" y="63"/>
                    <a:pt x="68" y="57"/>
                    <a:pt x="59" y="46"/>
                  </a:cubicBezTo>
                  <a:cubicBezTo>
                    <a:pt x="50" y="35"/>
                    <a:pt x="36" y="21"/>
                    <a:pt x="27" y="21"/>
                  </a:cubicBezTo>
                  <a:cubicBezTo>
                    <a:pt x="18" y="21"/>
                    <a:pt x="16" y="25"/>
                    <a:pt x="13" y="33"/>
                  </a:cubicBezTo>
                  <a:cubicBezTo>
                    <a:pt x="10" y="38"/>
                    <a:pt x="7" y="45"/>
                    <a:pt x="0" y="48"/>
                  </a:cubicBezTo>
                  <a:cubicBezTo>
                    <a:pt x="5" y="52"/>
                    <a:pt x="13" y="57"/>
                    <a:pt x="18" y="60"/>
                  </a:cubicBezTo>
                  <a:cubicBezTo>
                    <a:pt x="25" y="65"/>
                    <a:pt x="32" y="69"/>
                    <a:pt x="37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5" name="Freeform 256">
              <a:extLst>
                <a:ext uri="{FF2B5EF4-FFF2-40B4-BE49-F238E27FC236}">
                  <a16:creationId xmlns:a16="http://schemas.microsoft.com/office/drawing/2014/main" id="{B7D2B647-0E36-4216-9DFA-EC72B93A3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0506" y="1491757"/>
              <a:ext cx="1879" cy="1879"/>
            </a:xfrm>
            <a:custGeom>
              <a:avLst/>
              <a:gdLst>
                <a:gd name="T0" fmla="*/ 4 w 5"/>
                <a:gd name="T1" fmla="*/ 2 h 3"/>
                <a:gd name="T2" fmla="*/ 0 w 5"/>
                <a:gd name="T3" fmla="*/ 0 h 3"/>
                <a:gd name="T4" fmla="*/ 4 w 5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0" y="0"/>
                  </a:lnTo>
                  <a:cubicBezTo>
                    <a:pt x="2" y="0"/>
                    <a:pt x="3" y="1"/>
                    <a:pt x="4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6" name="Freeform 257">
              <a:extLst>
                <a:ext uri="{FF2B5EF4-FFF2-40B4-BE49-F238E27FC236}">
                  <a16:creationId xmlns:a16="http://schemas.microsoft.com/office/drawing/2014/main" id="{6624F3BF-402A-4827-AD21-C2DC77EC8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55220" y="1852523"/>
              <a:ext cx="95830" cy="26306"/>
            </a:xfrm>
            <a:custGeom>
              <a:avLst/>
              <a:gdLst>
                <a:gd name="T0" fmla="*/ 101 w 227"/>
                <a:gd name="T1" fmla="*/ 0 h 62"/>
                <a:gd name="T2" fmla="*/ 95 w 227"/>
                <a:gd name="T3" fmla="*/ 1 h 62"/>
                <a:gd name="T4" fmla="*/ 49 w 227"/>
                <a:gd name="T5" fmla="*/ 10 h 62"/>
                <a:gd name="T6" fmla="*/ 0 w 227"/>
                <a:gd name="T7" fmla="*/ 20 h 62"/>
                <a:gd name="T8" fmla="*/ 1 w 227"/>
                <a:gd name="T9" fmla="*/ 21 h 62"/>
                <a:gd name="T10" fmla="*/ 60 w 227"/>
                <a:gd name="T11" fmla="*/ 34 h 62"/>
                <a:gd name="T12" fmla="*/ 142 w 227"/>
                <a:gd name="T13" fmla="*/ 52 h 62"/>
                <a:gd name="T14" fmla="*/ 180 w 227"/>
                <a:gd name="T15" fmla="*/ 61 h 62"/>
                <a:gd name="T16" fmla="*/ 213 w 227"/>
                <a:gd name="T17" fmla="*/ 54 h 62"/>
                <a:gd name="T18" fmla="*/ 226 w 227"/>
                <a:gd name="T19" fmla="*/ 43 h 62"/>
                <a:gd name="T20" fmla="*/ 101 w 227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62">
                  <a:moveTo>
                    <a:pt x="101" y="0"/>
                  </a:moveTo>
                  <a:cubicBezTo>
                    <a:pt x="96" y="0"/>
                    <a:pt x="95" y="1"/>
                    <a:pt x="95" y="1"/>
                  </a:cubicBezTo>
                  <a:cubicBezTo>
                    <a:pt x="88" y="6"/>
                    <a:pt x="73" y="7"/>
                    <a:pt x="49" y="10"/>
                  </a:cubicBezTo>
                  <a:cubicBezTo>
                    <a:pt x="33" y="12"/>
                    <a:pt x="4" y="15"/>
                    <a:pt x="0" y="20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9" y="30"/>
                    <a:pt x="35" y="32"/>
                    <a:pt x="60" y="34"/>
                  </a:cubicBezTo>
                  <a:cubicBezTo>
                    <a:pt x="89" y="37"/>
                    <a:pt x="122" y="40"/>
                    <a:pt x="142" y="52"/>
                  </a:cubicBezTo>
                  <a:cubicBezTo>
                    <a:pt x="153" y="58"/>
                    <a:pt x="166" y="61"/>
                    <a:pt x="180" y="61"/>
                  </a:cubicBezTo>
                  <a:cubicBezTo>
                    <a:pt x="192" y="61"/>
                    <a:pt x="204" y="59"/>
                    <a:pt x="213" y="54"/>
                  </a:cubicBezTo>
                  <a:cubicBezTo>
                    <a:pt x="222" y="50"/>
                    <a:pt x="226" y="46"/>
                    <a:pt x="226" y="43"/>
                  </a:cubicBezTo>
                  <a:cubicBezTo>
                    <a:pt x="222" y="32"/>
                    <a:pt x="136" y="0"/>
                    <a:pt x="101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7" name="Freeform 258">
              <a:extLst>
                <a:ext uri="{FF2B5EF4-FFF2-40B4-BE49-F238E27FC236}">
                  <a16:creationId xmlns:a16="http://schemas.microsoft.com/office/drawing/2014/main" id="{513DCA31-DA39-436C-9BC9-B3E9547EC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9924" y="2677403"/>
              <a:ext cx="210452" cy="154077"/>
            </a:xfrm>
            <a:custGeom>
              <a:avLst/>
              <a:gdLst>
                <a:gd name="T0" fmla="*/ 69 w 496"/>
                <a:gd name="T1" fmla="*/ 213 h 363"/>
                <a:gd name="T2" fmla="*/ 50 w 496"/>
                <a:gd name="T3" fmla="*/ 215 h 363"/>
                <a:gd name="T4" fmla="*/ 42 w 496"/>
                <a:gd name="T5" fmla="*/ 228 h 363"/>
                <a:gd name="T6" fmla="*/ 22 w 496"/>
                <a:gd name="T7" fmla="*/ 260 h 363"/>
                <a:gd name="T8" fmla="*/ 1 w 496"/>
                <a:gd name="T9" fmla="*/ 281 h 363"/>
                <a:gd name="T10" fmla="*/ 9 w 496"/>
                <a:gd name="T11" fmla="*/ 295 h 363"/>
                <a:gd name="T12" fmla="*/ 14 w 496"/>
                <a:gd name="T13" fmla="*/ 349 h 363"/>
                <a:gd name="T14" fmla="*/ 12 w 496"/>
                <a:gd name="T15" fmla="*/ 360 h 363"/>
                <a:gd name="T16" fmla="*/ 11 w 496"/>
                <a:gd name="T17" fmla="*/ 362 h 363"/>
                <a:gd name="T18" fmla="*/ 40 w 496"/>
                <a:gd name="T19" fmla="*/ 339 h 363"/>
                <a:gd name="T20" fmla="*/ 59 w 496"/>
                <a:gd name="T21" fmla="*/ 329 h 363"/>
                <a:gd name="T22" fmla="*/ 74 w 496"/>
                <a:gd name="T23" fmla="*/ 333 h 363"/>
                <a:gd name="T24" fmla="*/ 79 w 496"/>
                <a:gd name="T25" fmla="*/ 334 h 363"/>
                <a:gd name="T26" fmla="*/ 79 w 496"/>
                <a:gd name="T27" fmla="*/ 332 h 363"/>
                <a:gd name="T28" fmla="*/ 59 w 496"/>
                <a:gd name="T29" fmla="*/ 310 h 363"/>
                <a:gd name="T30" fmla="*/ 34 w 496"/>
                <a:gd name="T31" fmla="*/ 277 h 363"/>
                <a:gd name="T32" fmla="*/ 49 w 496"/>
                <a:gd name="T33" fmla="*/ 262 h 363"/>
                <a:gd name="T34" fmla="*/ 65 w 496"/>
                <a:gd name="T35" fmla="*/ 265 h 363"/>
                <a:gd name="T36" fmla="*/ 100 w 496"/>
                <a:gd name="T37" fmla="*/ 265 h 363"/>
                <a:gd name="T38" fmla="*/ 132 w 496"/>
                <a:gd name="T39" fmla="*/ 259 h 363"/>
                <a:gd name="T40" fmla="*/ 222 w 496"/>
                <a:gd name="T41" fmla="*/ 293 h 363"/>
                <a:gd name="T42" fmla="*/ 248 w 496"/>
                <a:gd name="T43" fmla="*/ 308 h 363"/>
                <a:gd name="T44" fmla="*/ 262 w 496"/>
                <a:gd name="T45" fmla="*/ 278 h 363"/>
                <a:gd name="T46" fmla="*/ 378 w 496"/>
                <a:gd name="T47" fmla="*/ 222 h 363"/>
                <a:gd name="T48" fmla="*/ 421 w 496"/>
                <a:gd name="T49" fmla="*/ 207 h 363"/>
                <a:gd name="T50" fmla="*/ 415 w 496"/>
                <a:gd name="T51" fmla="*/ 196 h 363"/>
                <a:gd name="T52" fmla="*/ 411 w 496"/>
                <a:gd name="T53" fmla="*/ 189 h 363"/>
                <a:gd name="T54" fmla="*/ 455 w 496"/>
                <a:gd name="T55" fmla="*/ 139 h 363"/>
                <a:gd name="T56" fmla="*/ 495 w 496"/>
                <a:gd name="T57" fmla="*/ 101 h 363"/>
                <a:gd name="T58" fmla="*/ 481 w 496"/>
                <a:gd name="T59" fmla="*/ 109 h 363"/>
                <a:gd name="T60" fmla="*/ 442 w 496"/>
                <a:gd name="T61" fmla="*/ 127 h 363"/>
                <a:gd name="T62" fmla="*/ 428 w 496"/>
                <a:gd name="T63" fmla="*/ 121 h 363"/>
                <a:gd name="T64" fmla="*/ 419 w 496"/>
                <a:gd name="T65" fmla="*/ 116 h 363"/>
                <a:gd name="T66" fmla="*/ 394 w 496"/>
                <a:gd name="T67" fmla="*/ 126 h 363"/>
                <a:gd name="T68" fmla="*/ 357 w 496"/>
                <a:gd name="T69" fmla="*/ 141 h 363"/>
                <a:gd name="T70" fmla="*/ 352 w 496"/>
                <a:gd name="T71" fmla="*/ 141 h 363"/>
                <a:gd name="T72" fmla="*/ 184 w 496"/>
                <a:gd name="T73" fmla="*/ 16 h 363"/>
                <a:gd name="T74" fmla="*/ 159 w 496"/>
                <a:gd name="T75" fmla="*/ 0 h 363"/>
                <a:gd name="T76" fmla="*/ 141 w 496"/>
                <a:gd name="T77" fmla="*/ 12 h 363"/>
                <a:gd name="T78" fmla="*/ 144 w 496"/>
                <a:gd name="T79" fmla="*/ 32 h 363"/>
                <a:gd name="T80" fmla="*/ 148 w 496"/>
                <a:gd name="T81" fmla="*/ 79 h 363"/>
                <a:gd name="T82" fmla="*/ 141 w 496"/>
                <a:gd name="T83" fmla="*/ 115 h 363"/>
                <a:gd name="T84" fmla="*/ 126 w 496"/>
                <a:gd name="T85" fmla="*/ 158 h 363"/>
                <a:gd name="T86" fmla="*/ 118 w 496"/>
                <a:gd name="T87" fmla="*/ 181 h 363"/>
                <a:gd name="T88" fmla="*/ 114 w 496"/>
                <a:gd name="T89" fmla="*/ 199 h 363"/>
                <a:gd name="T90" fmla="*/ 69 w 496"/>
                <a:gd name="T91" fmla="*/ 21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6" h="363">
                  <a:moveTo>
                    <a:pt x="69" y="213"/>
                  </a:moveTo>
                  <a:cubicBezTo>
                    <a:pt x="62" y="214"/>
                    <a:pt x="56" y="214"/>
                    <a:pt x="50" y="215"/>
                  </a:cubicBezTo>
                  <a:cubicBezTo>
                    <a:pt x="42" y="217"/>
                    <a:pt x="42" y="219"/>
                    <a:pt x="42" y="228"/>
                  </a:cubicBezTo>
                  <a:cubicBezTo>
                    <a:pt x="42" y="237"/>
                    <a:pt x="42" y="252"/>
                    <a:pt x="22" y="260"/>
                  </a:cubicBezTo>
                  <a:cubicBezTo>
                    <a:pt x="9" y="266"/>
                    <a:pt x="1" y="273"/>
                    <a:pt x="1" y="281"/>
                  </a:cubicBezTo>
                  <a:cubicBezTo>
                    <a:pt x="0" y="287"/>
                    <a:pt x="3" y="292"/>
                    <a:pt x="9" y="295"/>
                  </a:cubicBezTo>
                  <a:cubicBezTo>
                    <a:pt x="26" y="304"/>
                    <a:pt x="20" y="329"/>
                    <a:pt x="14" y="349"/>
                  </a:cubicBezTo>
                  <a:cubicBezTo>
                    <a:pt x="13" y="353"/>
                    <a:pt x="13" y="356"/>
                    <a:pt x="12" y="360"/>
                  </a:cubicBezTo>
                  <a:cubicBezTo>
                    <a:pt x="12" y="361"/>
                    <a:pt x="12" y="361"/>
                    <a:pt x="11" y="362"/>
                  </a:cubicBezTo>
                  <a:cubicBezTo>
                    <a:pt x="17" y="360"/>
                    <a:pt x="28" y="352"/>
                    <a:pt x="40" y="339"/>
                  </a:cubicBezTo>
                  <a:cubicBezTo>
                    <a:pt x="45" y="333"/>
                    <a:pt x="52" y="329"/>
                    <a:pt x="59" y="329"/>
                  </a:cubicBezTo>
                  <a:cubicBezTo>
                    <a:pt x="65" y="329"/>
                    <a:pt x="70" y="331"/>
                    <a:pt x="74" y="333"/>
                  </a:cubicBezTo>
                  <a:cubicBezTo>
                    <a:pt x="75" y="333"/>
                    <a:pt x="78" y="334"/>
                    <a:pt x="79" y="334"/>
                  </a:cubicBezTo>
                  <a:cubicBezTo>
                    <a:pt x="79" y="334"/>
                    <a:pt x="79" y="333"/>
                    <a:pt x="79" y="332"/>
                  </a:cubicBezTo>
                  <a:cubicBezTo>
                    <a:pt x="81" y="325"/>
                    <a:pt x="70" y="317"/>
                    <a:pt x="59" y="310"/>
                  </a:cubicBezTo>
                  <a:cubicBezTo>
                    <a:pt x="47" y="301"/>
                    <a:pt x="32" y="291"/>
                    <a:pt x="34" y="277"/>
                  </a:cubicBezTo>
                  <a:cubicBezTo>
                    <a:pt x="35" y="267"/>
                    <a:pt x="40" y="262"/>
                    <a:pt x="49" y="262"/>
                  </a:cubicBezTo>
                  <a:cubicBezTo>
                    <a:pt x="54" y="262"/>
                    <a:pt x="59" y="264"/>
                    <a:pt x="65" y="265"/>
                  </a:cubicBezTo>
                  <a:cubicBezTo>
                    <a:pt x="76" y="268"/>
                    <a:pt x="91" y="270"/>
                    <a:pt x="100" y="265"/>
                  </a:cubicBezTo>
                  <a:cubicBezTo>
                    <a:pt x="109" y="261"/>
                    <a:pt x="119" y="259"/>
                    <a:pt x="132" y="259"/>
                  </a:cubicBezTo>
                  <a:cubicBezTo>
                    <a:pt x="162" y="259"/>
                    <a:pt x="198" y="272"/>
                    <a:pt x="222" y="293"/>
                  </a:cubicBezTo>
                  <a:cubicBezTo>
                    <a:pt x="234" y="303"/>
                    <a:pt x="242" y="308"/>
                    <a:pt x="248" y="308"/>
                  </a:cubicBezTo>
                  <a:cubicBezTo>
                    <a:pt x="254" y="308"/>
                    <a:pt x="258" y="299"/>
                    <a:pt x="262" y="278"/>
                  </a:cubicBezTo>
                  <a:cubicBezTo>
                    <a:pt x="270" y="237"/>
                    <a:pt x="330" y="222"/>
                    <a:pt x="378" y="222"/>
                  </a:cubicBezTo>
                  <a:cubicBezTo>
                    <a:pt x="406" y="222"/>
                    <a:pt x="419" y="214"/>
                    <a:pt x="421" y="207"/>
                  </a:cubicBezTo>
                  <a:cubicBezTo>
                    <a:pt x="422" y="203"/>
                    <a:pt x="419" y="199"/>
                    <a:pt x="415" y="196"/>
                  </a:cubicBezTo>
                  <a:cubicBezTo>
                    <a:pt x="413" y="194"/>
                    <a:pt x="411" y="192"/>
                    <a:pt x="411" y="189"/>
                  </a:cubicBezTo>
                  <a:cubicBezTo>
                    <a:pt x="411" y="178"/>
                    <a:pt x="427" y="164"/>
                    <a:pt x="455" y="139"/>
                  </a:cubicBezTo>
                  <a:cubicBezTo>
                    <a:pt x="469" y="127"/>
                    <a:pt x="490" y="109"/>
                    <a:pt x="495" y="101"/>
                  </a:cubicBezTo>
                  <a:cubicBezTo>
                    <a:pt x="491" y="103"/>
                    <a:pt x="485" y="106"/>
                    <a:pt x="481" y="109"/>
                  </a:cubicBezTo>
                  <a:cubicBezTo>
                    <a:pt x="468" y="118"/>
                    <a:pt x="454" y="127"/>
                    <a:pt x="442" y="127"/>
                  </a:cubicBezTo>
                  <a:cubicBezTo>
                    <a:pt x="436" y="127"/>
                    <a:pt x="431" y="125"/>
                    <a:pt x="428" y="121"/>
                  </a:cubicBezTo>
                  <a:cubicBezTo>
                    <a:pt x="425" y="118"/>
                    <a:pt x="423" y="116"/>
                    <a:pt x="419" y="116"/>
                  </a:cubicBezTo>
                  <a:cubicBezTo>
                    <a:pt x="413" y="116"/>
                    <a:pt x="404" y="121"/>
                    <a:pt x="394" y="126"/>
                  </a:cubicBezTo>
                  <a:cubicBezTo>
                    <a:pt x="383" y="132"/>
                    <a:pt x="371" y="138"/>
                    <a:pt x="357" y="141"/>
                  </a:cubicBezTo>
                  <a:cubicBezTo>
                    <a:pt x="355" y="141"/>
                    <a:pt x="354" y="141"/>
                    <a:pt x="352" y="141"/>
                  </a:cubicBezTo>
                  <a:cubicBezTo>
                    <a:pt x="311" y="141"/>
                    <a:pt x="209" y="55"/>
                    <a:pt x="184" y="16"/>
                  </a:cubicBezTo>
                  <a:cubicBezTo>
                    <a:pt x="177" y="6"/>
                    <a:pt x="168" y="0"/>
                    <a:pt x="159" y="0"/>
                  </a:cubicBezTo>
                  <a:cubicBezTo>
                    <a:pt x="151" y="0"/>
                    <a:pt x="144" y="5"/>
                    <a:pt x="141" y="12"/>
                  </a:cubicBezTo>
                  <a:cubicBezTo>
                    <a:pt x="138" y="18"/>
                    <a:pt x="139" y="25"/>
                    <a:pt x="144" y="32"/>
                  </a:cubicBezTo>
                  <a:cubicBezTo>
                    <a:pt x="159" y="52"/>
                    <a:pt x="154" y="65"/>
                    <a:pt x="148" y="79"/>
                  </a:cubicBezTo>
                  <a:cubicBezTo>
                    <a:pt x="145" y="89"/>
                    <a:pt x="141" y="99"/>
                    <a:pt x="141" y="115"/>
                  </a:cubicBezTo>
                  <a:cubicBezTo>
                    <a:pt x="141" y="138"/>
                    <a:pt x="132" y="149"/>
                    <a:pt x="126" y="158"/>
                  </a:cubicBezTo>
                  <a:cubicBezTo>
                    <a:pt x="120" y="166"/>
                    <a:pt x="116" y="171"/>
                    <a:pt x="118" y="181"/>
                  </a:cubicBezTo>
                  <a:cubicBezTo>
                    <a:pt x="119" y="189"/>
                    <a:pt x="118" y="195"/>
                    <a:pt x="114" y="199"/>
                  </a:cubicBezTo>
                  <a:cubicBezTo>
                    <a:pt x="106" y="210"/>
                    <a:pt x="87" y="212"/>
                    <a:pt x="69" y="2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8" name="Freeform 259">
              <a:extLst>
                <a:ext uri="{FF2B5EF4-FFF2-40B4-BE49-F238E27FC236}">
                  <a16:creationId xmlns:a16="http://schemas.microsoft.com/office/drawing/2014/main" id="{AB789CDE-4113-445E-87D2-344F0EB7E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4918" y="2844633"/>
              <a:ext cx="364530" cy="283729"/>
            </a:xfrm>
            <a:custGeom>
              <a:avLst/>
              <a:gdLst>
                <a:gd name="T0" fmla="*/ 324 w 855"/>
                <a:gd name="T1" fmla="*/ 491 h 666"/>
                <a:gd name="T2" fmla="*/ 216 w 855"/>
                <a:gd name="T3" fmla="*/ 518 h 666"/>
                <a:gd name="T4" fmla="*/ 158 w 855"/>
                <a:gd name="T5" fmla="*/ 509 h 666"/>
                <a:gd name="T6" fmla="*/ 132 w 855"/>
                <a:gd name="T7" fmla="*/ 523 h 666"/>
                <a:gd name="T8" fmla="*/ 0 w 855"/>
                <a:gd name="T9" fmla="*/ 625 h 666"/>
                <a:gd name="T10" fmla="*/ 56 w 855"/>
                <a:gd name="T11" fmla="*/ 633 h 666"/>
                <a:gd name="T12" fmla="*/ 291 w 855"/>
                <a:gd name="T13" fmla="*/ 573 h 666"/>
                <a:gd name="T14" fmla="*/ 332 w 855"/>
                <a:gd name="T15" fmla="*/ 584 h 666"/>
                <a:gd name="T16" fmla="*/ 328 w 855"/>
                <a:gd name="T17" fmla="*/ 646 h 666"/>
                <a:gd name="T18" fmla="*/ 408 w 855"/>
                <a:gd name="T19" fmla="*/ 638 h 666"/>
                <a:gd name="T20" fmla="*/ 444 w 855"/>
                <a:gd name="T21" fmla="*/ 604 h 666"/>
                <a:gd name="T22" fmla="*/ 425 w 855"/>
                <a:gd name="T23" fmla="*/ 570 h 666"/>
                <a:gd name="T24" fmla="*/ 467 w 855"/>
                <a:gd name="T25" fmla="*/ 576 h 666"/>
                <a:gd name="T26" fmla="*/ 554 w 855"/>
                <a:gd name="T27" fmla="*/ 569 h 666"/>
                <a:gd name="T28" fmla="*/ 594 w 855"/>
                <a:gd name="T29" fmla="*/ 561 h 666"/>
                <a:gd name="T30" fmla="*/ 615 w 855"/>
                <a:gd name="T31" fmla="*/ 571 h 666"/>
                <a:gd name="T32" fmla="*/ 659 w 855"/>
                <a:gd name="T33" fmla="*/ 520 h 666"/>
                <a:gd name="T34" fmla="*/ 681 w 855"/>
                <a:gd name="T35" fmla="*/ 541 h 666"/>
                <a:gd name="T36" fmla="*/ 741 w 855"/>
                <a:gd name="T37" fmla="*/ 460 h 666"/>
                <a:gd name="T38" fmla="*/ 766 w 855"/>
                <a:gd name="T39" fmla="*/ 298 h 666"/>
                <a:gd name="T40" fmla="*/ 837 w 855"/>
                <a:gd name="T41" fmla="*/ 207 h 666"/>
                <a:gd name="T42" fmla="*/ 799 w 855"/>
                <a:gd name="T43" fmla="*/ 8 h 666"/>
                <a:gd name="T44" fmla="*/ 731 w 855"/>
                <a:gd name="T45" fmla="*/ 29 h 666"/>
                <a:gd name="T46" fmla="*/ 689 w 855"/>
                <a:gd name="T47" fmla="*/ 90 h 666"/>
                <a:gd name="T48" fmla="*/ 687 w 855"/>
                <a:gd name="T49" fmla="*/ 185 h 666"/>
                <a:gd name="T50" fmla="*/ 635 w 855"/>
                <a:gd name="T51" fmla="*/ 288 h 666"/>
                <a:gd name="T52" fmla="*/ 580 w 855"/>
                <a:gd name="T53" fmla="*/ 350 h 666"/>
                <a:gd name="T54" fmla="*/ 487 w 855"/>
                <a:gd name="T55" fmla="*/ 371 h 666"/>
                <a:gd name="T56" fmla="*/ 457 w 855"/>
                <a:gd name="T57" fmla="*/ 360 h 666"/>
                <a:gd name="T58" fmla="*/ 403 w 855"/>
                <a:gd name="T59" fmla="*/ 460 h 666"/>
                <a:gd name="T60" fmla="*/ 392 w 855"/>
                <a:gd name="T61" fmla="*/ 494 h 666"/>
                <a:gd name="T62" fmla="*/ 335 w 855"/>
                <a:gd name="T63" fmla="*/ 505 h 666"/>
                <a:gd name="T64" fmla="*/ 332 w 855"/>
                <a:gd name="T65" fmla="*/ 492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5" h="666">
                  <a:moveTo>
                    <a:pt x="332" y="492"/>
                  </a:moveTo>
                  <a:cubicBezTo>
                    <a:pt x="332" y="492"/>
                    <a:pt x="330" y="491"/>
                    <a:pt x="324" y="491"/>
                  </a:cubicBezTo>
                  <a:cubicBezTo>
                    <a:pt x="310" y="491"/>
                    <a:pt x="285" y="498"/>
                    <a:pt x="248" y="512"/>
                  </a:cubicBezTo>
                  <a:cubicBezTo>
                    <a:pt x="237" y="516"/>
                    <a:pt x="227" y="518"/>
                    <a:pt x="216" y="518"/>
                  </a:cubicBezTo>
                  <a:cubicBezTo>
                    <a:pt x="203" y="518"/>
                    <a:pt x="191" y="516"/>
                    <a:pt x="181" y="513"/>
                  </a:cubicBezTo>
                  <a:cubicBezTo>
                    <a:pt x="172" y="511"/>
                    <a:pt x="165" y="509"/>
                    <a:pt x="158" y="509"/>
                  </a:cubicBezTo>
                  <a:cubicBezTo>
                    <a:pt x="150" y="509"/>
                    <a:pt x="143" y="512"/>
                    <a:pt x="137" y="518"/>
                  </a:cubicBezTo>
                  <a:lnTo>
                    <a:pt x="132" y="523"/>
                  </a:lnTo>
                  <a:cubicBezTo>
                    <a:pt x="101" y="554"/>
                    <a:pt x="54" y="601"/>
                    <a:pt x="17" y="607"/>
                  </a:cubicBezTo>
                  <a:cubicBezTo>
                    <a:pt x="2" y="610"/>
                    <a:pt x="0" y="618"/>
                    <a:pt x="0" y="625"/>
                  </a:cubicBezTo>
                  <a:cubicBezTo>
                    <a:pt x="1" y="634"/>
                    <a:pt x="8" y="642"/>
                    <a:pt x="12" y="642"/>
                  </a:cubicBezTo>
                  <a:cubicBezTo>
                    <a:pt x="26" y="635"/>
                    <a:pt x="41" y="634"/>
                    <a:pt x="56" y="633"/>
                  </a:cubicBezTo>
                  <a:cubicBezTo>
                    <a:pt x="73" y="633"/>
                    <a:pt x="88" y="632"/>
                    <a:pt x="94" y="623"/>
                  </a:cubicBezTo>
                  <a:cubicBezTo>
                    <a:pt x="110" y="599"/>
                    <a:pt x="226" y="575"/>
                    <a:pt x="291" y="573"/>
                  </a:cubicBezTo>
                  <a:cubicBezTo>
                    <a:pt x="293" y="573"/>
                    <a:pt x="295" y="573"/>
                    <a:pt x="297" y="573"/>
                  </a:cubicBezTo>
                  <a:cubicBezTo>
                    <a:pt x="316" y="573"/>
                    <a:pt x="327" y="576"/>
                    <a:pt x="332" y="584"/>
                  </a:cubicBezTo>
                  <a:cubicBezTo>
                    <a:pt x="339" y="592"/>
                    <a:pt x="336" y="604"/>
                    <a:pt x="333" y="616"/>
                  </a:cubicBezTo>
                  <a:cubicBezTo>
                    <a:pt x="330" y="625"/>
                    <a:pt x="327" y="636"/>
                    <a:pt x="328" y="646"/>
                  </a:cubicBezTo>
                  <a:cubicBezTo>
                    <a:pt x="330" y="663"/>
                    <a:pt x="345" y="665"/>
                    <a:pt x="354" y="665"/>
                  </a:cubicBezTo>
                  <a:cubicBezTo>
                    <a:pt x="373" y="665"/>
                    <a:pt x="394" y="654"/>
                    <a:pt x="408" y="638"/>
                  </a:cubicBezTo>
                  <a:cubicBezTo>
                    <a:pt x="418" y="627"/>
                    <a:pt x="428" y="619"/>
                    <a:pt x="435" y="613"/>
                  </a:cubicBezTo>
                  <a:cubicBezTo>
                    <a:pt x="439" y="610"/>
                    <a:pt x="444" y="606"/>
                    <a:pt x="444" y="604"/>
                  </a:cubicBezTo>
                  <a:cubicBezTo>
                    <a:pt x="444" y="604"/>
                    <a:pt x="444" y="602"/>
                    <a:pt x="436" y="595"/>
                  </a:cubicBezTo>
                  <a:cubicBezTo>
                    <a:pt x="422" y="584"/>
                    <a:pt x="424" y="574"/>
                    <a:pt x="425" y="570"/>
                  </a:cubicBezTo>
                  <a:cubicBezTo>
                    <a:pt x="427" y="563"/>
                    <a:pt x="434" y="559"/>
                    <a:pt x="441" y="559"/>
                  </a:cubicBezTo>
                  <a:cubicBezTo>
                    <a:pt x="451" y="559"/>
                    <a:pt x="460" y="565"/>
                    <a:pt x="467" y="576"/>
                  </a:cubicBezTo>
                  <a:cubicBezTo>
                    <a:pt x="475" y="587"/>
                    <a:pt x="490" y="593"/>
                    <a:pt x="507" y="593"/>
                  </a:cubicBezTo>
                  <a:cubicBezTo>
                    <a:pt x="527" y="593"/>
                    <a:pt x="545" y="584"/>
                    <a:pt x="554" y="569"/>
                  </a:cubicBezTo>
                  <a:cubicBezTo>
                    <a:pt x="562" y="557"/>
                    <a:pt x="569" y="552"/>
                    <a:pt x="576" y="552"/>
                  </a:cubicBezTo>
                  <a:cubicBezTo>
                    <a:pt x="583" y="552"/>
                    <a:pt x="589" y="557"/>
                    <a:pt x="594" y="561"/>
                  </a:cubicBezTo>
                  <a:cubicBezTo>
                    <a:pt x="600" y="566"/>
                    <a:pt x="606" y="571"/>
                    <a:pt x="614" y="571"/>
                  </a:cubicBezTo>
                  <a:lnTo>
                    <a:pt x="615" y="571"/>
                  </a:lnTo>
                  <a:cubicBezTo>
                    <a:pt x="627" y="570"/>
                    <a:pt x="638" y="549"/>
                    <a:pt x="645" y="536"/>
                  </a:cubicBezTo>
                  <a:cubicBezTo>
                    <a:pt x="651" y="525"/>
                    <a:pt x="653" y="520"/>
                    <a:pt x="659" y="520"/>
                  </a:cubicBezTo>
                  <a:cubicBezTo>
                    <a:pt x="666" y="520"/>
                    <a:pt x="667" y="528"/>
                    <a:pt x="667" y="531"/>
                  </a:cubicBezTo>
                  <a:cubicBezTo>
                    <a:pt x="667" y="538"/>
                    <a:pt x="672" y="541"/>
                    <a:pt x="681" y="541"/>
                  </a:cubicBezTo>
                  <a:cubicBezTo>
                    <a:pt x="693" y="541"/>
                    <a:pt x="713" y="533"/>
                    <a:pt x="729" y="516"/>
                  </a:cubicBezTo>
                  <a:cubicBezTo>
                    <a:pt x="742" y="502"/>
                    <a:pt x="741" y="480"/>
                    <a:pt x="741" y="460"/>
                  </a:cubicBezTo>
                  <a:cubicBezTo>
                    <a:pt x="740" y="441"/>
                    <a:pt x="739" y="423"/>
                    <a:pt x="748" y="409"/>
                  </a:cubicBezTo>
                  <a:cubicBezTo>
                    <a:pt x="766" y="382"/>
                    <a:pt x="783" y="328"/>
                    <a:pt x="766" y="298"/>
                  </a:cubicBezTo>
                  <a:cubicBezTo>
                    <a:pt x="751" y="268"/>
                    <a:pt x="782" y="247"/>
                    <a:pt x="809" y="228"/>
                  </a:cubicBezTo>
                  <a:cubicBezTo>
                    <a:pt x="819" y="221"/>
                    <a:pt x="829" y="214"/>
                    <a:pt x="837" y="207"/>
                  </a:cubicBezTo>
                  <a:cubicBezTo>
                    <a:pt x="854" y="192"/>
                    <a:pt x="833" y="126"/>
                    <a:pt x="818" y="78"/>
                  </a:cubicBezTo>
                  <a:cubicBezTo>
                    <a:pt x="808" y="49"/>
                    <a:pt x="800" y="23"/>
                    <a:pt x="799" y="8"/>
                  </a:cubicBezTo>
                  <a:cubicBezTo>
                    <a:pt x="799" y="0"/>
                    <a:pt x="795" y="0"/>
                    <a:pt x="792" y="0"/>
                  </a:cubicBezTo>
                  <a:cubicBezTo>
                    <a:pt x="777" y="0"/>
                    <a:pt x="749" y="17"/>
                    <a:pt x="731" y="29"/>
                  </a:cubicBezTo>
                  <a:cubicBezTo>
                    <a:pt x="723" y="34"/>
                    <a:pt x="716" y="38"/>
                    <a:pt x="711" y="41"/>
                  </a:cubicBezTo>
                  <a:cubicBezTo>
                    <a:pt x="701" y="45"/>
                    <a:pt x="691" y="67"/>
                    <a:pt x="689" y="90"/>
                  </a:cubicBezTo>
                  <a:cubicBezTo>
                    <a:pt x="687" y="110"/>
                    <a:pt x="690" y="125"/>
                    <a:pt x="699" y="132"/>
                  </a:cubicBezTo>
                  <a:cubicBezTo>
                    <a:pt x="716" y="146"/>
                    <a:pt x="701" y="166"/>
                    <a:pt x="687" y="185"/>
                  </a:cubicBezTo>
                  <a:cubicBezTo>
                    <a:pt x="675" y="201"/>
                    <a:pt x="661" y="220"/>
                    <a:pt x="662" y="238"/>
                  </a:cubicBezTo>
                  <a:cubicBezTo>
                    <a:pt x="664" y="265"/>
                    <a:pt x="649" y="277"/>
                    <a:pt x="635" y="288"/>
                  </a:cubicBezTo>
                  <a:cubicBezTo>
                    <a:pt x="626" y="296"/>
                    <a:pt x="617" y="302"/>
                    <a:pt x="615" y="314"/>
                  </a:cubicBezTo>
                  <a:cubicBezTo>
                    <a:pt x="610" y="336"/>
                    <a:pt x="597" y="342"/>
                    <a:pt x="580" y="350"/>
                  </a:cubicBezTo>
                  <a:cubicBezTo>
                    <a:pt x="570" y="355"/>
                    <a:pt x="557" y="361"/>
                    <a:pt x="543" y="372"/>
                  </a:cubicBezTo>
                  <a:cubicBezTo>
                    <a:pt x="520" y="389"/>
                    <a:pt x="498" y="388"/>
                    <a:pt x="487" y="371"/>
                  </a:cubicBezTo>
                  <a:cubicBezTo>
                    <a:pt x="481" y="363"/>
                    <a:pt x="480" y="352"/>
                    <a:pt x="483" y="343"/>
                  </a:cubicBezTo>
                  <a:cubicBezTo>
                    <a:pt x="477" y="344"/>
                    <a:pt x="466" y="351"/>
                    <a:pt x="457" y="360"/>
                  </a:cubicBezTo>
                  <a:cubicBezTo>
                    <a:pt x="448" y="369"/>
                    <a:pt x="438" y="384"/>
                    <a:pt x="439" y="403"/>
                  </a:cubicBezTo>
                  <a:cubicBezTo>
                    <a:pt x="440" y="433"/>
                    <a:pt x="419" y="449"/>
                    <a:pt x="403" y="460"/>
                  </a:cubicBezTo>
                  <a:cubicBezTo>
                    <a:pt x="388" y="470"/>
                    <a:pt x="388" y="472"/>
                    <a:pt x="390" y="476"/>
                  </a:cubicBezTo>
                  <a:cubicBezTo>
                    <a:pt x="395" y="482"/>
                    <a:pt x="395" y="488"/>
                    <a:pt x="392" y="494"/>
                  </a:cubicBezTo>
                  <a:cubicBezTo>
                    <a:pt x="386" y="505"/>
                    <a:pt x="368" y="511"/>
                    <a:pt x="354" y="511"/>
                  </a:cubicBezTo>
                  <a:cubicBezTo>
                    <a:pt x="345" y="511"/>
                    <a:pt x="339" y="509"/>
                    <a:pt x="335" y="505"/>
                  </a:cubicBezTo>
                  <a:cubicBezTo>
                    <a:pt x="333" y="502"/>
                    <a:pt x="332" y="499"/>
                    <a:pt x="332" y="495"/>
                  </a:cubicBezTo>
                  <a:cubicBezTo>
                    <a:pt x="332" y="494"/>
                    <a:pt x="332" y="493"/>
                    <a:pt x="332" y="49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79" name="Freeform 260">
              <a:extLst>
                <a:ext uri="{FF2B5EF4-FFF2-40B4-BE49-F238E27FC236}">
                  <a16:creationId xmlns:a16="http://schemas.microsoft.com/office/drawing/2014/main" id="{C2CDF3B9-33C2-41C1-9D95-982815700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1699" y="3128361"/>
              <a:ext cx="77040" cy="92069"/>
            </a:xfrm>
            <a:custGeom>
              <a:avLst/>
              <a:gdLst>
                <a:gd name="T0" fmla="*/ 67 w 181"/>
                <a:gd name="T1" fmla="*/ 202 h 218"/>
                <a:gd name="T2" fmla="*/ 87 w 181"/>
                <a:gd name="T3" fmla="*/ 215 h 218"/>
                <a:gd name="T4" fmla="*/ 129 w 181"/>
                <a:gd name="T5" fmla="*/ 156 h 218"/>
                <a:gd name="T6" fmla="*/ 169 w 181"/>
                <a:gd name="T7" fmla="*/ 89 h 218"/>
                <a:gd name="T8" fmla="*/ 180 w 181"/>
                <a:gd name="T9" fmla="*/ 69 h 218"/>
                <a:gd name="T10" fmla="*/ 171 w 181"/>
                <a:gd name="T11" fmla="*/ 63 h 218"/>
                <a:gd name="T12" fmla="*/ 152 w 181"/>
                <a:gd name="T13" fmla="*/ 43 h 218"/>
                <a:gd name="T14" fmla="*/ 130 w 181"/>
                <a:gd name="T15" fmla="*/ 28 h 218"/>
                <a:gd name="T16" fmla="*/ 100 w 181"/>
                <a:gd name="T17" fmla="*/ 5 h 218"/>
                <a:gd name="T18" fmla="*/ 93 w 181"/>
                <a:gd name="T19" fmla="*/ 0 h 218"/>
                <a:gd name="T20" fmla="*/ 40 w 181"/>
                <a:gd name="T21" fmla="*/ 25 h 218"/>
                <a:gd name="T22" fmla="*/ 31 w 181"/>
                <a:gd name="T23" fmla="*/ 32 h 218"/>
                <a:gd name="T24" fmla="*/ 10 w 181"/>
                <a:gd name="T25" fmla="*/ 72 h 218"/>
                <a:gd name="T26" fmla="*/ 19 w 181"/>
                <a:gd name="T27" fmla="*/ 79 h 218"/>
                <a:gd name="T28" fmla="*/ 42 w 181"/>
                <a:gd name="T29" fmla="*/ 50 h 218"/>
                <a:gd name="T30" fmla="*/ 53 w 181"/>
                <a:gd name="T31" fmla="*/ 40 h 218"/>
                <a:gd name="T32" fmla="*/ 64 w 181"/>
                <a:gd name="T33" fmla="*/ 48 h 218"/>
                <a:gd name="T34" fmla="*/ 64 w 181"/>
                <a:gd name="T35" fmla="*/ 131 h 218"/>
                <a:gd name="T36" fmla="*/ 67 w 181"/>
                <a:gd name="T37" fmla="*/ 20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" h="218">
                  <a:moveTo>
                    <a:pt x="67" y="202"/>
                  </a:moveTo>
                  <a:cubicBezTo>
                    <a:pt x="73" y="212"/>
                    <a:pt x="80" y="217"/>
                    <a:pt x="87" y="215"/>
                  </a:cubicBezTo>
                  <a:cubicBezTo>
                    <a:pt x="97" y="213"/>
                    <a:pt x="114" y="183"/>
                    <a:pt x="129" y="156"/>
                  </a:cubicBezTo>
                  <a:cubicBezTo>
                    <a:pt x="141" y="132"/>
                    <a:pt x="155" y="107"/>
                    <a:pt x="169" y="89"/>
                  </a:cubicBezTo>
                  <a:cubicBezTo>
                    <a:pt x="180" y="75"/>
                    <a:pt x="180" y="70"/>
                    <a:pt x="180" y="69"/>
                  </a:cubicBezTo>
                  <a:cubicBezTo>
                    <a:pt x="179" y="66"/>
                    <a:pt x="175" y="65"/>
                    <a:pt x="171" y="63"/>
                  </a:cubicBezTo>
                  <a:cubicBezTo>
                    <a:pt x="163" y="60"/>
                    <a:pt x="152" y="56"/>
                    <a:pt x="152" y="43"/>
                  </a:cubicBezTo>
                  <a:cubicBezTo>
                    <a:pt x="152" y="36"/>
                    <a:pt x="143" y="33"/>
                    <a:pt x="130" y="28"/>
                  </a:cubicBezTo>
                  <a:cubicBezTo>
                    <a:pt x="117" y="24"/>
                    <a:pt x="102" y="19"/>
                    <a:pt x="100" y="5"/>
                  </a:cubicBezTo>
                  <a:cubicBezTo>
                    <a:pt x="100" y="3"/>
                    <a:pt x="99" y="0"/>
                    <a:pt x="93" y="0"/>
                  </a:cubicBezTo>
                  <a:cubicBezTo>
                    <a:pt x="81" y="0"/>
                    <a:pt x="61" y="10"/>
                    <a:pt x="40" y="25"/>
                  </a:cubicBezTo>
                  <a:lnTo>
                    <a:pt x="31" y="32"/>
                  </a:lnTo>
                  <a:cubicBezTo>
                    <a:pt x="3" y="52"/>
                    <a:pt x="0" y="54"/>
                    <a:pt x="10" y="72"/>
                  </a:cubicBezTo>
                  <a:cubicBezTo>
                    <a:pt x="12" y="75"/>
                    <a:pt x="15" y="79"/>
                    <a:pt x="19" y="79"/>
                  </a:cubicBezTo>
                  <a:cubicBezTo>
                    <a:pt x="26" y="79"/>
                    <a:pt x="36" y="66"/>
                    <a:pt x="42" y="50"/>
                  </a:cubicBezTo>
                  <a:cubicBezTo>
                    <a:pt x="45" y="42"/>
                    <a:pt x="49" y="40"/>
                    <a:pt x="53" y="40"/>
                  </a:cubicBezTo>
                  <a:cubicBezTo>
                    <a:pt x="57" y="40"/>
                    <a:pt x="60" y="43"/>
                    <a:pt x="64" y="48"/>
                  </a:cubicBezTo>
                  <a:cubicBezTo>
                    <a:pt x="73" y="64"/>
                    <a:pt x="78" y="103"/>
                    <a:pt x="64" y="131"/>
                  </a:cubicBezTo>
                  <a:cubicBezTo>
                    <a:pt x="52" y="155"/>
                    <a:pt x="57" y="185"/>
                    <a:pt x="67" y="2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0" name="Freeform 261">
              <a:extLst>
                <a:ext uri="{FF2B5EF4-FFF2-40B4-BE49-F238E27FC236}">
                  <a16:creationId xmlns:a16="http://schemas.microsoft.com/office/drawing/2014/main" id="{D5A732C3-960C-4AA7-850E-F02E59642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3772" y="3103933"/>
              <a:ext cx="71402" cy="56369"/>
            </a:xfrm>
            <a:custGeom>
              <a:avLst/>
              <a:gdLst>
                <a:gd name="T0" fmla="*/ 32 w 169"/>
                <a:gd name="T1" fmla="*/ 132 h 133"/>
                <a:gd name="T2" fmla="*/ 50 w 169"/>
                <a:gd name="T3" fmla="*/ 112 h 133"/>
                <a:gd name="T4" fmla="*/ 100 w 169"/>
                <a:gd name="T5" fmla="*/ 78 h 133"/>
                <a:gd name="T6" fmla="*/ 124 w 169"/>
                <a:gd name="T7" fmla="*/ 83 h 133"/>
                <a:gd name="T8" fmla="*/ 129 w 169"/>
                <a:gd name="T9" fmla="*/ 84 h 133"/>
                <a:gd name="T10" fmla="*/ 154 w 169"/>
                <a:gd name="T11" fmla="*/ 64 h 133"/>
                <a:gd name="T12" fmla="*/ 168 w 169"/>
                <a:gd name="T13" fmla="*/ 21 h 133"/>
                <a:gd name="T14" fmla="*/ 134 w 169"/>
                <a:gd name="T15" fmla="*/ 0 h 133"/>
                <a:gd name="T16" fmla="*/ 102 w 169"/>
                <a:gd name="T17" fmla="*/ 14 h 133"/>
                <a:gd name="T18" fmla="*/ 57 w 169"/>
                <a:gd name="T19" fmla="*/ 35 h 133"/>
                <a:gd name="T20" fmla="*/ 26 w 169"/>
                <a:gd name="T21" fmla="*/ 38 h 133"/>
                <a:gd name="T22" fmla="*/ 2 w 169"/>
                <a:gd name="T23" fmla="*/ 82 h 133"/>
                <a:gd name="T24" fmla="*/ 15 w 169"/>
                <a:gd name="T25" fmla="*/ 128 h 133"/>
                <a:gd name="T26" fmla="*/ 32 w 169"/>
                <a:gd name="T27" fmla="*/ 1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33">
                  <a:moveTo>
                    <a:pt x="32" y="132"/>
                  </a:moveTo>
                  <a:cubicBezTo>
                    <a:pt x="39" y="132"/>
                    <a:pt x="46" y="129"/>
                    <a:pt x="50" y="112"/>
                  </a:cubicBezTo>
                  <a:cubicBezTo>
                    <a:pt x="56" y="89"/>
                    <a:pt x="80" y="78"/>
                    <a:pt x="100" y="78"/>
                  </a:cubicBezTo>
                  <a:cubicBezTo>
                    <a:pt x="109" y="78"/>
                    <a:pt x="117" y="80"/>
                    <a:pt x="124" y="83"/>
                  </a:cubicBezTo>
                  <a:cubicBezTo>
                    <a:pt x="126" y="84"/>
                    <a:pt x="127" y="84"/>
                    <a:pt x="129" y="84"/>
                  </a:cubicBezTo>
                  <a:cubicBezTo>
                    <a:pt x="137" y="84"/>
                    <a:pt x="146" y="77"/>
                    <a:pt x="154" y="64"/>
                  </a:cubicBezTo>
                  <a:cubicBezTo>
                    <a:pt x="162" y="51"/>
                    <a:pt x="168" y="34"/>
                    <a:pt x="168" y="21"/>
                  </a:cubicBezTo>
                  <a:cubicBezTo>
                    <a:pt x="168" y="5"/>
                    <a:pt x="147" y="0"/>
                    <a:pt x="134" y="0"/>
                  </a:cubicBezTo>
                  <a:cubicBezTo>
                    <a:pt x="119" y="0"/>
                    <a:pt x="105" y="6"/>
                    <a:pt x="102" y="14"/>
                  </a:cubicBezTo>
                  <a:cubicBezTo>
                    <a:pt x="95" y="34"/>
                    <a:pt x="77" y="35"/>
                    <a:pt x="57" y="35"/>
                  </a:cubicBezTo>
                  <a:cubicBezTo>
                    <a:pt x="48" y="36"/>
                    <a:pt x="37" y="36"/>
                    <a:pt x="26" y="38"/>
                  </a:cubicBezTo>
                  <a:cubicBezTo>
                    <a:pt x="10" y="41"/>
                    <a:pt x="3" y="64"/>
                    <a:pt x="2" y="82"/>
                  </a:cubicBezTo>
                  <a:cubicBezTo>
                    <a:pt x="0" y="105"/>
                    <a:pt x="6" y="125"/>
                    <a:pt x="15" y="128"/>
                  </a:cubicBezTo>
                  <a:cubicBezTo>
                    <a:pt x="22" y="130"/>
                    <a:pt x="28" y="132"/>
                    <a:pt x="32" y="1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1" name="Freeform 262">
              <a:extLst>
                <a:ext uri="{FF2B5EF4-FFF2-40B4-BE49-F238E27FC236}">
                  <a16:creationId xmlns:a16="http://schemas.microsoft.com/office/drawing/2014/main" id="{2A352886-671F-4FF4-ADB4-28651800C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2261" y="2333547"/>
              <a:ext cx="1942914" cy="1264563"/>
            </a:xfrm>
            <a:custGeom>
              <a:avLst/>
              <a:gdLst>
                <a:gd name="T0" fmla="*/ 981 w 4561"/>
                <a:gd name="T1" fmla="*/ 433 h 2967"/>
                <a:gd name="T2" fmla="*/ 813 w 4561"/>
                <a:gd name="T3" fmla="*/ 653 h 2967"/>
                <a:gd name="T4" fmla="*/ 665 w 4561"/>
                <a:gd name="T5" fmla="*/ 820 h 2967"/>
                <a:gd name="T6" fmla="*/ 499 w 4561"/>
                <a:gd name="T7" fmla="*/ 920 h 2967"/>
                <a:gd name="T8" fmla="*/ 491 w 4561"/>
                <a:gd name="T9" fmla="*/ 1093 h 2967"/>
                <a:gd name="T10" fmla="*/ 290 w 4561"/>
                <a:gd name="T11" fmla="*/ 1217 h 2967"/>
                <a:gd name="T12" fmla="*/ 82 w 4561"/>
                <a:gd name="T13" fmla="*/ 1268 h 2967"/>
                <a:gd name="T14" fmla="*/ 88 w 4561"/>
                <a:gd name="T15" fmla="*/ 1472 h 2967"/>
                <a:gd name="T16" fmla="*/ 169 w 4561"/>
                <a:gd name="T17" fmla="*/ 1621 h 2967"/>
                <a:gd name="T18" fmla="*/ 260 w 4561"/>
                <a:gd name="T19" fmla="*/ 1697 h 2967"/>
                <a:gd name="T20" fmla="*/ 382 w 4561"/>
                <a:gd name="T21" fmla="*/ 1844 h 2967"/>
                <a:gd name="T22" fmla="*/ 357 w 4561"/>
                <a:gd name="T23" fmla="*/ 1982 h 2967"/>
                <a:gd name="T24" fmla="*/ 594 w 4561"/>
                <a:gd name="T25" fmla="*/ 2141 h 2967"/>
                <a:gd name="T26" fmla="*/ 1045 w 4561"/>
                <a:gd name="T27" fmla="*/ 2351 h 2967"/>
                <a:gd name="T28" fmla="*/ 1168 w 4561"/>
                <a:gd name="T29" fmla="*/ 2327 h 2967"/>
                <a:gd name="T30" fmla="*/ 1392 w 4561"/>
                <a:gd name="T31" fmla="*/ 2304 h 2967"/>
                <a:gd name="T32" fmla="*/ 1631 w 4561"/>
                <a:gd name="T33" fmla="*/ 2265 h 2967"/>
                <a:gd name="T34" fmla="*/ 1804 w 4561"/>
                <a:gd name="T35" fmla="*/ 2437 h 2967"/>
                <a:gd name="T36" fmla="*/ 1803 w 4561"/>
                <a:gd name="T37" fmla="*/ 2682 h 2967"/>
                <a:gd name="T38" fmla="*/ 1899 w 4561"/>
                <a:gd name="T39" fmla="*/ 2848 h 2967"/>
                <a:gd name="T40" fmla="*/ 2011 w 4561"/>
                <a:gd name="T41" fmla="*/ 2808 h 2967"/>
                <a:gd name="T42" fmla="*/ 2199 w 4561"/>
                <a:gd name="T43" fmla="*/ 2772 h 2967"/>
                <a:gd name="T44" fmla="*/ 2407 w 4561"/>
                <a:gd name="T45" fmla="*/ 2797 h 2967"/>
                <a:gd name="T46" fmla="*/ 2596 w 4561"/>
                <a:gd name="T47" fmla="*/ 2875 h 2967"/>
                <a:gd name="T48" fmla="*/ 2673 w 4561"/>
                <a:gd name="T49" fmla="*/ 2934 h 2967"/>
                <a:gd name="T50" fmla="*/ 3183 w 4561"/>
                <a:gd name="T51" fmla="*/ 2718 h 2967"/>
                <a:gd name="T52" fmla="*/ 3394 w 4561"/>
                <a:gd name="T53" fmla="*/ 2540 h 2967"/>
                <a:gd name="T54" fmla="*/ 3481 w 4561"/>
                <a:gd name="T55" fmla="*/ 2368 h 2967"/>
                <a:gd name="T56" fmla="*/ 3540 w 4561"/>
                <a:gd name="T57" fmla="*/ 2172 h 2967"/>
                <a:gd name="T58" fmla="*/ 3530 w 4561"/>
                <a:gd name="T59" fmla="*/ 2070 h 2967"/>
                <a:gd name="T60" fmla="*/ 3567 w 4561"/>
                <a:gd name="T61" fmla="*/ 2021 h 2967"/>
                <a:gd name="T62" fmla="*/ 3434 w 4561"/>
                <a:gd name="T63" fmla="*/ 1663 h 2967"/>
                <a:gd name="T64" fmla="*/ 3582 w 4561"/>
                <a:gd name="T65" fmla="*/ 1533 h 2967"/>
                <a:gd name="T66" fmla="*/ 3312 w 4561"/>
                <a:gd name="T67" fmla="*/ 1481 h 2967"/>
                <a:gd name="T68" fmla="*/ 3456 w 4561"/>
                <a:gd name="T69" fmla="*/ 1287 h 2967"/>
                <a:gd name="T70" fmla="*/ 3530 w 4561"/>
                <a:gd name="T71" fmla="*/ 1415 h 2967"/>
                <a:gd name="T72" fmla="*/ 3972 w 4561"/>
                <a:gd name="T73" fmla="*/ 1145 h 2967"/>
                <a:gd name="T74" fmla="*/ 4099 w 4561"/>
                <a:gd name="T75" fmla="*/ 1121 h 2967"/>
                <a:gd name="T76" fmla="*/ 4295 w 4561"/>
                <a:gd name="T77" fmla="*/ 1038 h 2967"/>
                <a:gd name="T78" fmla="*/ 4356 w 4561"/>
                <a:gd name="T79" fmla="*/ 813 h 2967"/>
                <a:gd name="T80" fmla="*/ 4445 w 4561"/>
                <a:gd name="T81" fmla="*/ 796 h 2967"/>
                <a:gd name="T82" fmla="*/ 4529 w 4561"/>
                <a:gd name="T83" fmla="*/ 533 h 2967"/>
                <a:gd name="T84" fmla="*/ 4322 w 4561"/>
                <a:gd name="T85" fmla="*/ 587 h 2967"/>
                <a:gd name="T86" fmla="*/ 4131 w 4561"/>
                <a:gd name="T87" fmla="*/ 422 h 2967"/>
                <a:gd name="T88" fmla="*/ 3967 w 4561"/>
                <a:gd name="T89" fmla="*/ 231 h 2967"/>
                <a:gd name="T90" fmla="*/ 3816 w 4561"/>
                <a:gd name="T91" fmla="*/ 30 h 2967"/>
                <a:gd name="T92" fmla="*/ 3541 w 4561"/>
                <a:gd name="T93" fmla="*/ 10 h 2967"/>
                <a:gd name="T94" fmla="*/ 3422 w 4561"/>
                <a:gd name="T95" fmla="*/ 244 h 2967"/>
                <a:gd name="T96" fmla="*/ 3348 w 4561"/>
                <a:gd name="T97" fmla="*/ 361 h 2967"/>
                <a:gd name="T98" fmla="*/ 3185 w 4561"/>
                <a:gd name="T99" fmla="*/ 368 h 2967"/>
                <a:gd name="T100" fmla="*/ 3185 w 4561"/>
                <a:gd name="T101" fmla="*/ 560 h 2967"/>
                <a:gd name="T102" fmla="*/ 3350 w 4561"/>
                <a:gd name="T103" fmla="*/ 685 h 2967"/>
                <a:gd name="T104" fmla="*/ 2856 w 4561"/>
                <a:gd name="T105" fmla="*/ 853 h 2967"/>
                <a:gd name="T106" fmla="*/ 2553 w 4561"/>
                <a:gd name="T107" fmla="*/ 1091 h 2967"/>
                <a:gd name="T108" fmla="*/ 2098 w 4561"/>
                <a:gd name="T109" fmla="*/ 1113 h 2967"/>
                <a:gd name="T110" fmla="*/ 1621 w 4561"/>
                <a:gd name="T111" fmla="*/ 1050 h 2967"/>
                <a:gd name="T112" fmla="*/ 1240 w 4561"/>
                <a:gd name="T113" fmla="*/ 798 h 2967"/>
                <a:gd name="T114" fmla="*/ 1031 w 4561"/>
                <a:gd name="T115" fmla="*/ 438 h 2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61" h="2967">
                  <a:moveTo>
                    <a:pt x="1030" y="433"/>
                  </a:moveTo>
                  <a:cubicBezTo>
                    <a:pt x="1027" y="433"/>
                    <a:pt x="1024" y="432"/>
                    <a:pt x="1021" y="431"/>
                  </a:cubicBezTo>
                  <a:cubicBezTo>
                    <a:pt x="1015" y="430"/>
                    <a:pt x="1009" y="429"/>
                    <a:pt x="1006" y="429"/>
                  </a:cubicBezTo>
                  <a:cubicBezTo>
                    <a:pt x="1004" y="429"/>
                    <a:pt x="1001" y="429"/>
                    <a:pt x="999" y="428"/>
                  </a:cubicBezTo>
                  <a:lnTo>
                    <a:pt x="999" y="428"/>
                  </a:lnTo>
                  <a:cubicBezTo>
                    <a:pt x="995" y="426"/>
                    <a:pt x="991" y="424"/>
                    <a:pt x="988" y="421"/>
                  </a:cubicBezTo>
                  <a:cubicBezTo>
                    <a:pt x="988" y="422"/>
                    <a:pt x="988" y="422"/>
                    <a:pt x="987" y="423"/>
                  </a:cubicBezTo>
                  <a:cubicBezTo>
                    <a:pt x="986" y="425"/>
                    <a:pt x="984" y="428"/>
                    <a:pt x="983" y="430"/>
                  </a:cubicBezTo>
                  <a:cubicBezTo>
                    <a:pt x="982" y="431"/>
                    <a:pt x="982" y="432"/>
                    <a:pt x="981" y="433"/>
                  </a:cubicBezTo>
                  <a:cubicBezTo>
                    <a:pt x="979" y="435"/>
                    <a:pt x="977" y="438"/>
                    <a:pt x="976" y="440"/>
                  </a:cubicBezTo>
                  <a:cubicBezTo>
                    <a:pt x="970" y="447"/>
                    <a:pt x="965" y="453"/>
                    <a:pt x="965" y="460"/>
                  </a:cubicBezTo>
                  <a:cubicBezTo>
                    <a:pt x="965" y="482"/>
                    <a:pt x="955" y="508"/>
                    <a:pt x="926" y="508"/>
                  </a:cubicBezTo>
                  <a:cubicBezTo>
                    <a:pt x="907" y="508"/>
                    <a:pt x="884" y="522"/>
                    <a:pt x="882" y="560"/>
                  </a:cubicBezTo>
                  <a:cubicBezTo>
                    <a:pt x="881" y="579"/>
                    <a:pt x="887" y="589"/>
                    <a:pt x="891" y="597"/>
                  </a:cubicBezTo>
                  <a:cubicBezTo>
                    <a:pt x="893" y="601"/>
                    <a:pt x="895" y="604"/>
                    <a:pt x="896" y="609"/>
                  </a:cubicBezTo>
                  <a:cubicBezTo>
                    <a:pt x="897" y="613"/>
                    <a:pt x="896" y="619"/>
                    <a:pt x="892" y="624"/>
                  </a:cubicBezTo>
                  <a:cubicBezTo>
                    <a:pt x="882" y="641"/>
                    <a:pt x="847" y="656"/>
                    <a:pt x="826" y="656"/>
                  </a:cubicBezTo>
                  <a:cubicBezTo>
                    <a:pt x="820" y="656"/>
                    <a:pt x="816" y="655"/>
                    <a:pt x="813" y="653"/>
                  </a:cubicBezTo>
                  <a:cubicBezTo>
                    <a:pt x="804" y="649"/>
                    <a:pt x="790" y="649"/>
                    <a:pt x="775" y="649"/>
                  </a:cubicBezTo>
                  <a:cubicBezTo>
                    <a:pt x="765" y="649"/>
                    <a:pt x="754" y="649"/>
                    <a:pt x="744" y="647"/>
                  </a:cubicBezTo>
                  <a:cubicBezTo>
                    <a:pt x="742" y="647"/>
                    <a:pt x="740" y="647"/>
                    <a:pt x="737" y="646"/>
                  </a:cubicBezTo>
                  <a:cubicBezTo>
                    <a:pt x="730" y="644"/>
                    <a:pt x="724" y="640"/>
                    <a:pt x="719" y="637"/>
                  </a:cubicBezTo>
                  <a:cubicBezTo>
                    <a:pt x="714" y="634"/>
                    <a:pt x="708" y="631"/>
                    <a:pt x="706" y="631"/>
                  </a:cubicBezTo>
                  <a:cubicBezTo>
                    <a:pt x="702" y="631"/>
                    <a:pt x="700" y="639"/>
                    <a:pt x="699" y="643"/>
                  </a:cubicBezTo>
                  <a:cubicBezTo>
                    <a:pt x="696" y="656"/>
                    <a:pt x="687" y="679"/>
                    <a:pt x="677" y="703"/>
                  </a:cubicBezTo>
                  <a:cubicBezTo>
                    <a:pt x="666" y="730"/>
                    <a:pt x="647" y="777"/>
                    <a:pt x="651" y="784"/>
                  </a:cubicBezTo>
                  <a:cubicBezTo>
                    <a:pt x="661" y="793"/>
                    <a:pt x="669" y="809"/>
                    <a:pt x="665" y="820"/>
                  </a:cubicBezTo>
                  <a:cubicBezTo>
                    <a:pt x="663" y="824"/>
                    <a:pt x="659" y="830"/>
                    <a:pt x="647" y="830"/>
                  </a:cubicBezTo>
                  <a:cubicBezTo>
                    <a:pt x="618" y="830"/>
                    <a:pt x="598" y="825"/>
                    <a:pt x="588" y="814"/>
                  </a:cubicBezTo>
                  <a:cubicBezTo>
                    <a:pt x="587" y="814"/>
                    <a:pt x="586" y="813"/>
                    <a:pt x="584" y="813"/>
                  </a:cubicBezTo>
                  <a:cubicBezTo>
                    <a:pt x="579" y="813"/>
                    <a:pt x="570" y="817"/>
                    <a:pt x="560" y="820"/>
                  </a:cubicBezTo>
                  <a:cubicBezTo>
                    <a:pt x="548" y="825"/>
                    <a:pt x="534" y="830"/>
                    <a:pt x="522" y="830"/>
                  </a:cubicBezTo>
                  <a:lnTo>
                    <a:pt x="520" y="830"/>
                  </a:lnTo>
                  <a:lnTo>
                    <a:pt x="520" y="830"/>
                  </a:lnTo>
                  <a:cubicBezTo>
                    <a:pt x="510" y="830"/>
                    <a:pt x="484" y="843"/>
                    <a:pt x="479" y="849"/>
                  </a:cubicBezTo>
                  <a:cubicBezTo>
                    <a:pt x="497" y="859"/>
                    <a:pt x="499" y="890"/>
                    <a:pt x="499" y="920"/>
                  </a:cubicBezTo>
                  <a:cubicBezTo>
                    <a:pt x="499" y="922"/>
                    <a:pt x="500" y="923"/>
                    <a:pt x="500" y="926"/>
                  </a:cubicBezTo>
                  <a:cubicBezTo>
                    <a:pt x="501" y="928"/>
                    <a:pt x="502" y="930"/>
                    <a:pt x="503" y="932"/>
                  </a:cubicBezTo>
                  <a:cubicBezTo>
                    <a:pt x="505" y="938"/>
                    <a:pt x="509" y="945"/>
                    <a:pt x="513" y="952"/>
                  </a:cubicBezTo>
                  <a:cubicBezTo>
                    <a:pt x="522" y="971"/>
                    <a:pt x="532" y="990"/>
                    <a:pt x="530" y="1002"/>
                  </a:cubicBezTo>
                  <a:cubicBezTo>
                    <a:pt x="530" y="1004"/>
                    <a:pt x="530" y="1005"/>
                    <a:pt x="529" y="1007"/>
                  </a:cubicBezTo>
                  <a:cubicBezTo>
                    <a:pt x="526" y="1015"/>
                    <a:pt x="518" y="1022"/>
                    <a:pt x="510" y="1030"/>
                  </a:cubicBezTo>
                  <a:cubicBezTo>
                    <a:pt x="500" y="1041"/>
                    <a:pt x="489" y="1052"/>
                    <a:pt x="489" y="1062"/>
                  </a:cubicBezTo>
                  <a:cubicBezTo>
                    <a:pt x="489" y="1068"/>
                    <a:pt x="490" y="1074"/>
                    <a:pt x="490" y="1080"/>
                  </a:cubicBezTo>
                  <a:cubicBezTo>
                    <a:pt x="491" y="1085"/>
                    <a:pt x="491" y="1089"/>
                    <a:pt x="491" y="1093"/>
                  </a:cubicBezTo>
                  <a:lnTo>
                    <a:pt x="491" y="1093"/>
                  </a:lnTo>
                  <a:lnTo>
                    <a:pt x="491" y="1106"/>
                  </a:lnTo>
                  <a:lnTo>
                    <a:pt x="490" y="1105"/>
                  </a:lnTo>
                  <a:cubicBezTo>
                    <a:pt x="488" y="1109"/>
                    <a:pt x="486" y="1113"/>
                    <a:pt x="480" y="1115"/>
                  </a:cubicBezTo>
                  <a:lnTo>
                    <a:pt x="477" y="1117"/>
                  </a:lnTo>
                  <a:cubicBezTo>
                    <a:pt x="463" y="1123"/>
                    <a:pt x="430" y="1136"/>
                    <a:pt x="414" y="1148"/>
                  </a:cubicBezTo>
                  <a:cubicBezTo>
                    <a:pt x="406" y="1154"/>
                    <a:pt x="396" y="1158"/>
                    <a:pt x="387" y="1161"/>
                  </a:cubicBezTo>
                  <a:cubicBezTo>
                    <a:pt x="374" y="1165"/>
                    <a:pt x="362" y="1170"/>
                    <a:pt x="356" y="1180"/>
                  </a:cubicBezTo>
                  <a:cubicBezTo>
                    <a:pt x="347" y="1199"/>
                    <a:pt x="330" y="1222"/>
                    <a:pt x="290" y="1217"/>
                  </a:cubicBezTo>
                  <a:lnTo>
                    <a:pt x="281" y="1216"/>
                  </a:lnTo>
                  <a:cubicBezTo>
                    <a:pt x="258" y="1213"/>
                    <a:pt x="246" y="1210"/>
                    <a:pt x="225" y="1235"/>
                  </a:cubicBezTo>
                  <a:cubicBezTo>
                    <a:pt x="210" y="1254"/>
                    <a:pt x="201" y="1257"/>
                    <a:pt x="193" y="1260"/>
                  </a:cubicBezTo>
                  <a:cubicBezTo>
                    <a:pt x="188" y="1261"/>
                    <a:pt x="184" y="1262"/>
                    <a:pt x="179" y="1267"/>
                  </a:cubicBezTo>
                  <a:cubicBezTo>
                    <a:pt x="174" y="1270"/>
                    <a:pt x="169" y="1272"/>
                    <a:pt x="164" y="1272"/>
                  </a:cubicBezTo>
                  <a:cubicBezTo>
                    <a:pt x="154" y="1272"/>
                    <a:pt x="145" y="1265"/>
                    <a:pt x="137" y="1260"/>
                  </a:cubicBezTo>
                  <a:cubicBezTo>
                    <a:pt x="133" y="1257"/>
                    <a:pt x="129" y="1254"/>
                    <a:pt x="126" y="1252"/>
                  </a:cubicBezTo>
                  <a:cubicBezTo>
                    <a:pt x="121" y="1250"/>
                    <a:pt x="113" y="1255"/>
                    <a:pt x="105" y="1259"/>
                  </a:cubicBezTo>
                  <a:cubicBezTo>
                    <a:pt x="97" y="1264"/>
                    <a:pt x="89" y="1268"/>
                    <a:pt x="82" y="1268"/>
                  </a:cubicBezTo>
                  <a:cubicBezTo>
                    <a:pt x="77" y="1268"/>
                    <a:pt x="71" y="1273"/>
                    <a:pt x="65" y="1279"/>
                  </a:cubicBezTo>
                  <a:cubicBezTo>
                    <a:pt x="58" y="1285"/>
                    <a:pt x="51" y="1292"/>
                    <a:pt x="41" y="1295"/>
                  </a:cubicBezTo>
                  <a:cubicBezTo>
                    <a:pt x="36" y="1296"/>
                    <a:pt x="32" y="1297"/>
                    <a:pt x="27" y="1298"/>
                  </a:cubicBezTo>
                  <a:cubicBezTo>
                    <a:pt x="15" y="1299"/>
                    <a:pt x="12" y="1300"/>
                    <a:pt x="12" y="1309"/>
                  </a:cubicBezTo>
                  <a:cubicBezTo>
                    <a:pt x="12" y="1318"/>
                    <a:pt x="10" y="1335"/>
                    <a:pt x="0" y="1349"/>
                  </a:cubicBezTo>
                  <a:lnTo>
                    <a:pt x="11" y="1409"/>
                  </a:lnTo>
                  <a:cubicBezTo>
                    <a:pt x="29" y="1415"/>
                    <a:pt x="84" y="1436"/>
                    <a:pt x="87" y="1461"/>
                  </a:cubicBezTo>
                  <a:cubicBezTo>
                    <a:pt x="87" y="1464"/>
                    <a:pt x="87" y="1467"/>
                    <a:pt x="88" y="1470"/>
                  </a:cubicBezTo>
                  <a:cubicBezTo>
                    <a:pt x="88" y="1471"/>
                    <a:pt x="88" y="1471"/>
                    <a:pt x="88" y="1472"/>
                  </a:cubicBezTo>
                  <a:cubicBezTo>
                    <a:pt x="88" y="1473"/>
                    <a:pt x="88" y="1473"/>
                    <a:pt x="88" y="1474"/>
                  </a:cubicBezTo>
                  <a:cubicBezTo>
                    <a:pt x="89" y="1476"/>
                    <a:pt x="89" y="1479"/>
                    <a:pt x="90" y="1481"/>
                  </a:cubicBezTo>
                  <a:cubicBezTo>
                    <a:pt x="90" y="1485"/>
                    <a:pt x="91" y="1490"/>
                    <a:pt x="91" y="1494"/>
                  </a:cubicBezTo>
                  <a:lnTo>
                    <a:pt x="91" y="1494"/>
                  </a:lnTo>
                  <a:cubicBezTo>
                    <a:pt x="96" y="1524"/>
                    <a:pt x="101" y="1561"/>
                    <a:pt x="102" y="1563"/>
                  </a:cubicBezTo>
                  <a:lnTo>
                    <a:pt x="102" y="1563"/>
                  </a:lnTo>
                  <a:cubicBezTo>
                    <a:pt x="103" y="1564"/>
                    <a:pt x="104" y="1565"/>
                    <a:pt x="105" y="1566"/>
                  </a:cubicBezTo>
                  <a:cubicBezTo>
                    <a:pt x="113" y="1571"/>
                    <a:pt x="120" y="1577"/>
                    <a:pt x="127" y="1582"/>
                  </a:cubicBezTo>
                  <a:cubicBezTo>
                    <a:pt x="158" y="1604"/>
                    <a:pt x="169" y="1612"/>
                    <a:pt x="169" y="1621"/>
                  </a:cubicBezTo>
                  <a:cubicBezTo>
                    <a:pt x="169" y="1629"/>
                    <a:pt x="172" y="1657"/>
                    <a:pt x="205" y="1673"/>
                  </a:cubicBezTo>
                  <a:cubicBezTo>
                    <a:pt x="210" y="1675"/>
                    <a:pt x="215" y="1678"/>
                    <a:pt x="220" y="1680"/>
                  </a:cubicBezTo>
                  <a:cubicBezTo>
                    <a:pt x="222" y="1681"/>
                    <a:pt x="223" y="1682"/>
                    <a:pt x="225" y="1683"/>
                  </a:cubicBezTo>
                  <a:cubicBezTo>
                    <a:pt x="228" y="1684"/>
                    <a:pt x="232" y="1686"/>
                    <a:pt x="235" y="1688"/>
                  </a:cubicBezTo>
                  <a:cubicBezTo>
                    <a:pt x="237" y="1689"/>
                    <a:pt x="239" y="1690"/>
                    <a:pt x="241" y="1691"/>
                  </a:cubicBezTo>
                  <a:cubicBezTo>
                    <a:pt x="244" y="1693"/>
                    <a:pt x="247" y="1694"/>
                    <a:pt x="250" y="1696"/>
                  </a:cubicBezTo>
                  <a:cubicBezTo>
                    <a:pt x="252" y="1697"/>
                    <a:pt x="253" y="1698"/>
                    <a:pt x="255" y="1699"/>
                  </a:cubicBezTo>
                  <a:cubicBezTo>
                    <a:pt x="256" y="1700"/>
                    <a:pt x="258" y="1700"/>
                    <a:pt x="259" y="1701"/>
                  </a:cubicBezTo>
                  <a:lnTo>
                    <a:pt x="260" y="1697"/>
                  </a:lnTo>
                  <a:lnTo>
                    <a:pt x="296" y="1694"/>
                  </a:lnTo>
                  <a:lnTo>
                    <a:pt x="298" y="1695"/>
                  </a:lnTo>
                  <a:cubicBezTo>
                    <a:pt x="298" y="1695"/>
                    <a:pt x="304" y="1698"/>
                    <a:pt x="310" y="1704"/>
                  </a:cubicBezTo>
                  <a:cubicBezTo>
                    <a:pt x="326" y="1680"/>
                    <a:pt x="372" y="1658"/>
                    <a:pt x="399" y="1659"/>
                  </a:cubicBezTo>
                  <a:cubicBezTo>
                    <a:pt x="424" y="1660"/>
                    <a:pt x="471" y="1695"/>
                    <a:pt x="487" y="1719"/>
                  </a:cubicBezTo>
                  <a:cubicBezTo>
                    <a:pt x="492" y="1727"/>
                    <a:pt x="494" y="1734"/>
                    <a:pt x="492" y="1740"/>
                  </a:cubicBezTo>
                  <a:cubicBezTo>
                    <a:pt x="486" y="1758"/>
                    <a:pt x="437" y="1829"/>
                    <a:pt x="412" y="1835"/>
                  </a:cubicBezTo>
                  <a:cubicBezTo>
                    <a:pt x="405" y="1836"/>
                    <a:pt x="396" y="1837"/>
                    <a:pt x="383" y="1838"/>
                  </a:cubicBezTo>
                  <a:cubicBezTo>
                    <a:pt x="382" y="1840"/>
                    <a:pt x="382" y="1842"/>
                    <a:pt x="382" y="1844"/>
                  </a:cubicBezTo>
                  <a:cubicBezTo>
                    <a:pt x="380" y="1850"/>
                    <a:pt x="379" y="1856"/>
                    <a:pt x="379" y="1859"/>
                  </a:cubicBezTo>
                  <a:cubicBezTo>
                    <a:pt x="379" y="1866"/>
                    <a:pt x="389" y="1878"/>
                    <a:pt x="398" y="1890"/>
                  </a:cubicBezTo>
                  <a:cubicBezTo>
                    <a:pt x="405" y="1900"/>
                    <a:pt x="414" y="1911"/>
                    <a:pt x="420" y="1923"/>
                  </a:cubicBezTo>
                  <a:cubicBezTo>
                    <a:pt x="426" y="1932"/>
                    <a:pt x="426" y="1942"/>
                    <a:pt x="421" y="1950"/>
                  </a:cubicBezTo>
                  <a:cubicBezTo>
                    <a:pt x="415" y="1960"/>
                    <a:pt x="403" y="1966"/>
                    <a:pt x="390" y="1966"/>
                  </a:cubicBezTo>
                  <a:cubicBezTo>
                    <a:pt x="381" y="1966"/>
                    <a:pt x="373" y="1963"/>
                    <a:pt x="366" y="1957"/>
                  </a:cubicBezTo>
                  <a:cubicBezTo>
                    <a:pt x="364" y="1955"/>
                    <a:pt x="361" y="1954"/>
                    <a:pt x="359" y="1954"/>
                  </a:cubicBezTo>
                  <a:cubicBezTo>
                    <a:pt x="357" y="1954"/>
                    <a:pt x="356" y="1956"/>
                    <a:pt x="355" y="1958"/>
                  </a:cubicBezTo>
                  <a:cubicBezTo>
                    <a:pt x="352" y="1964"/>
                    <a:pt x="352" y="1976"/>
                    <a:pt x="357" y="1982"/>
                  </a:cubicBezTo>
                  <a:cubicBezTo>
                    <a:pt x="362" y="1989"/>
                    <a:pt x="365" y="2001"/>
                    <a:pt x="367" y="2012"/>
                  </a:cubicBezTo>
                  <a:cubicBezTo>
                    <a:pt x="370" y="2028"/>
                    <a:pt x="372" y="2039"/>
                    <a:pt x="380" y="2040"/>
                  </a:cubicBezTo>
                  <a:cubicBezTo>
                    <a:pt x="392" y="2042"/>
                    <a:pt x="402" y="2053"/>
                    <a:pt x="412" y="2064"/>
                  </a:cubicBezTo>
                  <a:cubicBezTo>
                    <a:pt x="422" y="2074"/>
                    <a:pt x="432" y="2085"/>
                    <a:pt x="442" y="2085"/>
                  </a:cubicBezTo>
                  <a:cubicBezTo>
                    <a:pt x="467" y="2085"/>
                    <a:pt x="488" y="2119"/>
                    <a:pt x="492" y="2126"/>
                  </a:cubicBezTo>
                  <a:cubicBezTo>
                    <a:pt x="501" y="2132"/>
                    <a:pt x="524" y="2148"/>
                    <a:pt x="527" y="2162"/>
                  </a:cubicBezTo>
                  <a:cubicBezTo>
                    <a:pt x="545" y="2160"/>
                    <a:pt x="559" y="2158"/>
                    <a:pt x="560" y="2152"/>
                  </a:cubicBezTo>
                  <a:cubicBezTo>
                    <a:pt x="563" y="2145"/>
                    <a:pt x="571" y="2140"/>
                    <a:pt x="583" y="2140"/>
                  </a:cubicBezTo>
                  <a:cubicBezTo>
                    <a:pt x="586" y="2140"/>
                    <a:pt x="590" y="2141"/>
                    <a:pt x="594" y="2141"/>
                  </a:cubicBezTo>
                  <a:cubicBezTo>
                    <a:pt x="606" y="2144"/>
                    <a:pt x="619" y="2150"/>
                    <a:pt x="631" y="2162"/>
                  </a:cubicBezTo>
                  <a:cubicBezTo>
                    <a:pt x="644" y="2175"/>
                    <a:pt x="681" y="2200"/>
                    <a:pt x="717" y="2225"/>
                  </a:cubicBezTo>
                  <a:cubicBezTo>
                    <a:pt x="745" y="2244"/>
                    <a:pt x="771" y="2262"/>
                    <a:pt x="786" y="2275"/>
                  </a:cubicBezTo>
                  <a:cubicBezTo>
                    <a:pt x="821" y="2302"/>
                    <a:pt x="899" y="2333"/>
                    <a:pt x="928" y="2333"/>
                  </a:cubicBezTo>
                  <a:lnTo>
                    <a:pt x="930" y="2332"/>
                  </a:lnTo>
                  <a:cubicBezTo>
                    <a:pt x="944" y="2332"/>
                    <a:pt x="957" y="2336"/>
                    <a:pt x="972" y="2341"/>
                  </a:cubicBezTo>
                  <a:cubicBezTo>
                    <a:pt x="988" y="2346"/>
                    <a:pt x="1007" y="2352"/>
                    <a:pt x="1030" y="2351"/>
                  </a:cubicBezTo>
                  <a:lnTo>
                    <a:pt x="1035" y="2351"/>
                  </a:lnTo>
                  <a:cubicBezTo>
                    <a:pt x="1039" y="2351"/>
                    <a:pt x="1042" y="2351"/>
                    <a:pt x="1045" y="2351"/>
                  </a:cubicBezTo>
                  <a:cubicBezTo>
                    <a:pt x="1048" y="2349"/>
                    <a:pt x="1051" y="2348"/>
                    <a:pt x="1054" y="2346"/>
                  </a:cubicBezTo>
                  <a:cubicBezTo>
                    <a:pt x="1059" y="2344"/>
                    <a:pt x="1063" y="2341"/>
                    <a:pt x="1067" y="2335"/>
                  </a:cubicBezTo>
                  <a:cubicBezTo>
                    <a:pt x="1072" y="2329"/>
                    <a:pt x="1076" y="2327"/>
                    <a:pt x="1080" y="2327"/>
                  </a:cubicBezTo>
                  <a:cubicBezTo>
                    <a:pt x="1083" y="2327"/>
                    <a:pt x="1088" y="2329"/>
                    <a:pt x="1093" y="2335"/>
                  </a:cubicBezTo>
                  <a:cubicBezTo>
                    <a:pt x="1101" y="2344"/>
                    <a:pt x="1106" y="2363"/>
                    <a:pt x="1102" y="2379"/>
                  </a:cubicBezTo>
                  <a:cubicBezTo>
                    <a:pt x="1101" y="2385"/>
                    <a:pt x="1101" y="2391"/>
                    <a:pt x="1102" y="2398"/>
                  </a:cubicBezTo>
                  <a:cubicBezTo>
                    <a:pt x="1106" y="2391"/>
                    <a:pt x="1109" y="2384"/>
                    <a:pt x="1112" y="2377"/>
                  </a:cubicBezTo>
                  <a:cubicBezTo>
                    <a:pt x="1124" y="2348"/>
                    <a:pt x="1141" y="2340"/>
                    <a:pt x="1155" y="2334"/>
                  </a:cubicBezTo>
                  <a:cubicBezTo>
                    <a:pt x="1160" y="2332"/>
                    <a:pt x="1165" y="2330"/>
                    <a:pt x="1168" y="2327"/>
                  </a:cubicBezTo>
                  <a:cubicBezTo>
                    <a:pt x="1175" y="2322"/>
                    <a:pt x="1182" y="2319"/>
                    <a:pt x="1190" y="2319"/>
                  </a:cubicBezTo>
                  <a:cubicBezTo>
                    <a:pt x="1202" y="2319"/>
                    <a:pt x="1216" y="2325"/>
                    <a:pt x="1237" y="2336"/>
                  </a:cubicBezTo>
                  <a:cubicBezTo>
                    <a:pt x="1246" y="2341"/>
                    <a:pt x="1255" y="2341"/>
                    <a:pt x="1264" y="2339"/>
                  </a:cubicBezTo>
                  <a:cubicBezTo>
                    <a:pt x="1269" y="2339"/>
                    <a:pt x="1273" y="2338"/>
                    <a:pt x="1278" y="2338"/>
                  </a:cubicBezTo>
                  <a:cubicBezTo>
                    <a:pt x="1293" y="2338"/>
                    <a:pt x="1307" y="2344"/>
                    <a:pt x="1324" y="2359"/>
                  </a:cubicBezTo>
                  <a:cubicBezTo>
                    <a:pt x="1340" y="2352"/>
                    <a:pt x="1346" y="2351"/>
                    <a:pt x="1349" y="2351"/>
                  </a:cubicBezTo>
                  <a:cubicBezTo>
                    <a:pt x="1353" y="2351"/>
                    <a:pt x="1362" y="2341"/>
                    <a:pt x="1368" y="2333"/>
                  </a:cubicBezTo>
                  <a:cubicBezTo>
                    <a:pt x="1372" y="2329"/>
                    <a:pt x="1377" y="2324"/>
                    <a:pt x="1381" y="2319"/>
                  </a:cubicBezTo>
                  <a:cubicBezTo>
                    <a:pt x="1386" y="2314"/>
                    <a:pt x="1389" y="2309"/>
                    <a:pt x="1392" y="2304"/>
                  </a:cubicBezTo>
                  <a:cubicBezTo>
                    <a:pt x="1396" y="2295"/>
                    <a:pt x="1401" y="2285"/>
                    <a:pt x="1417" y="2287"/>
                  </a:cubicBezTo>
                  <a:cubicBezTo>
                    <a:pt x="1424" y="2289"/>
                    <a:pt x="1430" y="2283"/>
                    <a:pt x="1439" y="2275"/>
                  </a:cubicBezTo>
                  <a:cubicBezTo>
                    <a:pt x="1448" y="2267"/>
                    <a:pt x="1461" y="2256"/>
                    <a:pt x="1479" y="2246"/>
                  </a:cubicBezTo>
                  <a:cubicBezTo>
                    <a:pt x="1489" y="2241"/>
                    <a:pt x="1499" y="2238"/>
                    <a:pt x="1511" y="2238"/>
                  </a:cubicBezTo>
                  <a:cubicBezTo>
                    <a:pt x="1522" y="2238"/>
                    <a:pt x="1533" y="2241"/>
                    <a:pt x="1542" y="2243"/>
                  </a:cubicBezTo>
                  <a:cubicBezTo>
                    <a:pt x="1554" y="2246"/>
                    <a:pt x="1563" y="2248"/>
                    <a:pt x="1569" y="2244"/>
                  </a:cubicBezTo>
                  <a:cubicBezTo>
                    <a:pt x="1581" y="2234"/>
                    <a:pt x="1594" y="2227"/>
                    <a:pt x="1603" y="2227"/>
                  </a:cubicBezTo>
                  <a:cubicBezTo>
                    <a:pt x="1612" y="2227"/>
                    <a:pt x="1618" y="2233"/>
                    <a:pt x="1618" y="2242"/>
                  </a:cubicBezTo>
                  <a:cubicBezTo>
                    <a:pt x="1618" y="2248"/>
                    <a:pt x="1624" y="2257"/>
                    <a:pt x="1631" y="2265"/>
                  </a:cubicBezTo>
                  <a:cubicBezTo>
                    <a:pt x="1638" y="2274"/>
                    <a:pt x="1644" y="2282"/>
                    <a:pt x="1647" y="2291"/>
                  </a:cubicBezTo>
                  <a:cubicBezTo>
                    <a:pt x="1651" y="2301"/>
                    <a:pt x="1671" y="2308"/>
                    <a:pt x="1685" y="2311"/>
                  </a:cubicBezTo>
                  <a:cubicBezTo>
                    <a:pt x="1691" y="2308"/>
                    <a:pt x="1694" y="2306"/>
                    <a:pt x="1695" y="2305"/>
                  </a:cubicBezTo>
                  <a:cubicBezTo>
                    <a:pt x="1701" y="2301"/>
                    <a:pt x="1708" y="2299"/>
                    <a:pt x="1715" y="2299"/>
                  </a:cubicBezTo>
                  <a:cubicBezTo>
                    <a:pt x="1727" y="2299"/>
                    <a:pt x="1740" y="2304"/>
                    <a:pt x="1747" y="2313"/>
                  </a:cubicBezTo>
                  <a:cubicBezTo>
                    <a:pt x="1752" y="2318"/>
                    <a:pt x="1755" y="2324"/>
                    <a:pt x="1755" y="2332"/>
                  </a:cubicBezTo>
                  <a:cubicBezTo>
                    <a:pt x="1755" y="2357"/>
                    <a:pt x="1758" y="2368"/>
                    <a:pt x="1766" y="2368"/>
                  </a:cubicBezTo>
                  <a:cubicBezTo>
                    <a:pt x="1785" y="2368"/>
                    <a:pt x="1802" y="2371"/>
                    <a:pt x="1802" y="2411"/>
                  </a:cubicBezTo>
                  <a:cubicBezTo>
                    <a:pt x="1802" y="2419"/>
                    <a:pt x="1803" y="2428"/>
                    <a:pt x="1804" y="2437"/>
                  </a:cubicBezTo>
                  <a:cubicBezTo>
                    <a:pt x="1806" y="2466"/>
                    <a:pt x="1809" y="2500"/>
                    <a:pt x="1782" y="2527"/>
                  </a:cubicBezTo>
                  <a:cubicBezTo>
                    <a:pt x="1746" y="2563"/>
                    <a:pt x="1716" y="2615"/>
                    <a:pt x="1721" y="2626"/>
                  </a:cubicBezTo>
                  <a:cubicBezTo>
                    <a:pt x="1722" y="2628"/>
                    <a:pt x="1722" y="2630"/>
                    <a:pt x="1722" y="2632"/>
                  </a:cubicBezTo>
                  <a:cubicBezTo>
                    <a:pt x="1724" y="2639"/>
                    <a:pt x="1723" y="2645"/>
                    <a:pt x="1722" y="2652"/>
                  </a:cubicBezTo>
                  <a:cubicBezTo>
                    <a:pt x="1722" y="2655"/>
                    <a:pt x="1721" y="2660"/>
                    <a:pt x="1722" y="2662"/>
                  </a:cubicBezTo>
                  <a:cubicBezTo>
                    <a:pt x="1723" y="2662"/>
                    <a:pt x="1724" y="2661"/>
                    <a:pt x="1726" y="2660"/>
                  </a:cubicBezTo>
                  <a:cubicBezTo>
                    <a:pt x="1735" y="2656"/>
                    <a:pt x="1747" y="2655"/>
                    <a:pt x="1755" y="2655"/>
                  </a:cubicBezTo>
                  <a:cubicBezTo>
                    <a:pt x="1774" y="2655"/>
                    <a:pt x="1798" y="2661"/>
                    <a:pt x="1804" y="2671"/>
                  </a:cubicBezTo>
                  <a:cubicBezTo>
                    <a:pt x="1806" y="2675"/>
                    <a:pt x="1806" y="2679"/>
                    <a:pt x="1803" y="2682"/>
                  </a:cubicBezTo>
                  <a:cubicBezTo>
                    <a:pt x="1799" y="2689"/>
                    <a:pt x="1801" y="2708"/>
                    <a:pt x="1808" y="2723"/>
                  </a:cubicBezTo>
                  <a:cubicBezTo>
                    <a:pt x="1811" y="2727"/>
                    <a:pt x="1816" y="2735"/>
                    <a:pt x="1822" y="2736"/>
                  </a:cubicBezTo>
                  <a:cubicBezTo>
                    <a:pt x="1837" y="2737"/>
                    <a:pt x="1848" y="2742"/>
                    <a:pt x="1854" y="2751"/>
                  </a:cubicBezTo>
                  <a:cubicBezTo>
                    <a:pt x="1857" y="2756"/>
                    <a:pt x="1861" y="2765"/>
                    <a:pt x="1856" y="2778"/>
                  </a:cubicBezTo>
                  <a:lnTo>
                    <a:pt x="1855" y="2782"/>
                  </a:lnTo>
                  <a:cubicBezTo>
                    <a:pt x="1851" y="2794"/>
                    <a:pt x="1844" y="2814"/>
                    <a:pt x="1848" y="2820"/>
                  </a:cubicBezTo>
                  <a:cubicBezTo>
                    <a:pt x="1848" y="2820"/>
                    <a:pt x="1848" y="2820"/>
                    <a:pt x="1851" y="2820"/>
                  </a:cubicBezTo>
                  <a:cubicBezTo>
                    <a:pt x="1866" y="2820"/>
                    <a:pt x="1886" y="2820"/>
                    <a:pt x="1895" y="2831"/>
                  </a:cubicBezTo>
                  <a:cubicBezTo>
                    <a:pt x="1899" y="2835"/>
                    <a:pt x="1900" y="2841"/>
                    <a:pt x="1899" y="2848"/>
                  </a:cubicBezTo>
                  <a:cubicBezTo>
                    <a:pt x="1898" y="2854"/>
                    <a:pt x="1899" y="2860"/>
                    <a:pt x="1903" y="2864"/>
                  </a:cubicBezTo>
                  <a:cubicBezTo>
                    <a:pt x="1909" y="2872"/>
                    <a:pt x="1923" y="2873"/>
                    <a:pt x="1938" y="2867"/>
                  </a:cubicBezTo>
                  <a:cubicBezTo>
                    <a:pt x="1943" y="2865"/>
                    <a:pt x="1946" y="2863"/>
                    <a:pt x="1950" y="2862"/>
                  </a:cubicBezTo>
                  <a:cubicBezTo>
                    <a:pt x="1964" y="2856"/>
                    <a:pt x="1972" y="2853"/>
                    <a:pt x="1978" y="2859"/>
                  </a:cubicBezTo>
                  <a:cubicBezTo>
                    <a:pt x="1986" y="2861"/>
                    <a:pt x="1990" y="2868"/>
                    <a:pt x="1994" y="2875"/>
                  </a:cubicBezTo>
                  <a:cubicBezTo>
                    <a:pt x="1999" y="2884"/>
                    <a:pt x="2004" y="2893"/>
                    <a:pt x="2014" y="2895"/>
                  </a:cubicBezTo>
                  <a:cubicBezTo>
                    <a:pt x="2016" y="2896"/>
                    <a:pt x="2017" y="2897"/>
                    <a:pt x="2019" y="2893"/>
                  </a:cubicBezTo>
                  <a:cubicBezTo>
                    <a:pt x="2024" y="2881"/>
                    <a:pt x="2016" y="2850"/>
                    <a:pt x="2011" y="2845"/>
                  </a:cubicBezTo>
                  <a:cubicBezTo>
                    <a:pt x="2003" y="2837"/>
                    <a:pt x="2007" y="2818"/>
                    <a:pt x="2011" y="2808"/>
                  </a:cubicBezTo>
                  <a:cubicBezTo>
                    <a:pt x="2015" y="2797"/>
                    <a:pt x="2021" y="2794"/>
                    <a:pt x="2025" y="2794"/>
                  </a:cubicBezTo>
                  <a:cubicBezTo>
                    <a:pt x="2026" y="2794"/>
                    <a:pt x="2029" y="2795"/>
                    <a:pt x="2032" y="2797"/>
                  </a:cubicBezTo>
                  <a:cubicBezTo>
                    <a:pt x="2037" y="2802"/>
                    <a:pt x="2060" y="2796"/>
                    <a:pt x="2074" y="2780"/>
                  </a:cubicBezTo>
                  <a:cubicBezTo>
                    <a:pt x="2078" y="2774"/>
                    <a:pt x="2084" y="2772"/>
                    <a:pt x="2091" y="2772"/>
                  </a:cubicBezTo>
                  <a:cubicBezTo>
                    <a:pt x="2097" y="2772"/>
                    <a:pt x="2104" y="2774"/>
                    <a:pt x="2110" y="2776"/>
                  </a:cubicBezTo>
                  <a:cubicBezTo>
                    <a:pt x="2119" y="2779"/>
                    <a:pt x="2127" y="2781"/>
                    <a:pt x="2131" y="2774"/>
                  </a:cubicBezTo>
                  <a:cubicBezTo>
                    <a:pt x="2135" y="2768"/>
                    <a:pt x="2140" y="2765"/>
                    <a:pt x="2147" y="2765"/>
                  </a:cubicBezTo>
                  <a:cubicBezTo>
                    <a:pt x="2153" y="2765"/>
                    <a:pt x="2159" y="2767"/>
                    <a:pt x="2166" y="2770"/>
                  </a:cubicBezTo>
                  <a:cubicBezTo>
                    <a:pt x="2177" y="2774"/>
                    <a:pt x="2189" y="2778"/>
                    <a:pt x="2199" y="2772"/>
                  </a:cubicBezTo>
                  <a:cubicBezTo>
                    <a:pt x="2212" y="2765"/>
                    <a:pt x="2226" y="2767"/>
                    <a:pt x="2235" y="2769"/>
                  </a:cubicBezTo>
                  <a:cubicBezTo>
                    <a:pt x="2238" y="2770"/>
                    <a:pt x="2240" y="2771"/>
                    <a:pt x="2242" y="2771"/>
                  </a:cubicBezTo>
                  <a:cubicBezTo>
                    <a:pt x="2243" y="2771"/>
                    <a:pt x="2245" y="2771"/>
                    <a:pt x="2248" y="2765"/>
                  </a:cubicBezTo>
                  <a:cubicBezTo>
                    <a:pt x="2259" y="2747"/>
                    <a:pt x="2291" y="2721"/>
                    <a:pt x="2309" y="2721"/>
                  </a:cubicBezTo>
                  <a:cubicBezTo>
                    <a:pt x="2313" y="2721"/>
                    <a:pt x="2316" y="2723"/>
                    <a:pt x="2318" y="2725"/>
                  </a:cubicBezTo>
                  <a:cubicBezTo>
                    <a:pt x="2320" y="2727"/>
                    <a:pt x="2321" y="2729"/>
                    <a:pt x="2323" y="2731"/>
                  </a:cubicBezTo>
                  <a:cubicBezTo>
                    <a:pt x="2330" y="2740"/>
                    <a:pt x="2340" y="2752"/>
                    <a:pt x="2378" y="2756"/>
                  </a:cubicBezTo>
                  <a:cubicBezTo>
                    <a:pt x="2395" y="2759"/>
                    <a:pt x="2405" y="2763"/>
                    <a:pt x="2409" y="2771"/>
                  </a:cubicBezTo>
                  <a:cubicBezTo>
                    <a:pt x="2414" y="2779"/>
                    <a:pt x="2410" y="2789"/>
                    <a:pt x="2407" y="2797"/>
                  </a:cubicBezTo>
                  <a:cubicBezTo>
                    <a:pt x="2406" y="2801"/>
                    <a:pt x="2404" y="2805"/>
                    <a:pt x="2404" y="2808"/>
                  </a:cubicBezTo>
                  <a:cubicBezTo>
                    <a:pt x="2404" y="2818"/>
                    <a:pt x="2453" y="2856"/>
                    <a:pt x="2474" y="2859"/>
                  </a:cubicBezTo>
                  <a:cubicBezTo>
                    <a:pt x="2479" y="2860"/>
                    <a:pt x="2484" y="2863"/>
                    <a:pt x="2491" y="2870"/>
                  </a:cubicBezTo>
                  <a:cubicBezTo>
                    <a:pt x="2495" y="2869"/>
                    <a:pt x="2500" y="2869"/>
                    <a:pt x="2505" y="2869"/>
                  </a:cubicBezTo>
                  <a:lnTo>
                    <a:pt x="2515" y="2869"/>
                  </a:lnTo>
                  <a:cubicBezTo>
                    <a:pt x="2526" y="2869"/>
                    <a:pt x="2529" y="2867"/>
                    <a:pt x="2530" y="2863"/>
                  </a:cubicBezTo>
                  <a:cubicBezTo>
                    <a:pt x="2534" y="2852"/>
                    <a:pt x="2542" y="2846"/>
                    <a:pt x="2553" y="2846"/>
                  </a:cubicBezTo>
                  <a:cubicBezTo>
                    <a:pt x="2564" y="2846"/>
                    <a:pt x="2576" y="2853"/>
                    <a:pt x="2583" y="2864"/>
                  </a:cubicBezTo>
                  <a:cubicBezTo>
                    <a:pt x="2588" y="2874"/>
                    <a:pt x="2593" y="2875"/>
                    <a:pt x="2596" y="2875"/>
                  </a:cubicBezTo>
                  <a:cubicBezTo>
                    <a:pt x="2601" y="2875"/>
                    <a:pt x="2608" y="2871"/>
                    <a:pt x="2617" y="2863"/>
                  </a:cubicBezTo>
                  <a:cubicBezTo>
                    <a:pt x="2623" y="2858"/>
                    <a:pt x="2628" y="2856"/>
                    <a:pt x="2633" y="2856"/>
                  </a:cubicBezTo>
                  <a:cubicBezTo>
                    <a:pt x="2641" y="2856"/>
                    <a:pt x="2648" y="2861"/>
                    <a:pt x="2651" y="2871"/>
                  </a:cubicBezTo>
                  <a:cubicBezTo>
                    <a:pt x="2655" y="2881"/>
                    <a:pt x="2654" y="2896"/>
                    <a:pt x="2646" y="2903"/>
                  </a:cubicBezTo>
                  <a:cubicBezTo>
                    <a:pt x="2642" y="2906"/>
                    <a:pt x="2641" y="2911"/>
                    <a:pt x="2641" y="2915"/>
                  </a:cubicBezTo>
                  <a:cubicBezTo>
                    <a:pt x="2641" y="2927"/>
                    <a:pt x="2648" y="2947"/>
                    <a:pt x="2663" y="2961"/>
                  </a:cubicBezTo>
                  <a:cubicBezTo>
                    <a:pt x="2668" y="2965"/>
                    <a:pt x="2670" y="2966"/>
                    <a:pt x="2670" y="2966"/>
                  </a:cubicBezTo>
                  <a:cubicBezTo>
                    <a:pt x="2671" y="2966"/>
                    <a:pt x="2671" y="2966"/>
                    <a:pt x="2671" y="2965"/>
                  </a:cubicBezTo>
                  <a:cubicBezTo>
                    <a:pt x="2675" y="2960"/>
                    <a:pt x="2676" y="2946"/>
                    <a:pt x="2673" y="2934"/>
                  </a:cubicBezTo>
                  <a:cubicBezTo>
                    <a:pt x="2668" y="2911"/>
                    <a:pt x="2699" y="2891"/>
                    <a:pt x="2784" y="2863"/>
                  </a:cubicBezTo>
                  <a:cubicBezTo>
                    <a:pt x="2855" y="2839"/>
                    <a:pt x="2925" y="2790"/>
                    <a:pt x="2929" y="2780"/>
                  </a:cubicBezTo>
                  <a:cubicBezTo>
                    <a:pt x="2930" y="2777"/>
                    <a:pt x="2932" y="2773"/>
                    <a:pt x="2939" y="2773"/>
                  </a:cubicBezTo>
                  <a:cubicBezTo>
                    <a:pt x="2943" y="2773"/>
                    <a:pt x="2949" y="2775"/>
                    <a:pt x="2957" y="2777"/>
                  </a:cubicBezTo>
                  <a:cubicBezTo>
                    <a:pt x="2973" y="2782"/>
                    <a:pt x="2996" y="2787"/>
                    <a:pt x="3006" y="2779"/>
                  </a:cubicBezTo>
                  <a:cubicBezTo>
                    <a:pt x="3026" y="2763"/>
                    <a:pt x="3085" y="2759"/>
                    <a:pt x="3134" y="2757"/>
                  </a:cubicBezTo>
                  <a:lnTo>
                    <a:pt x="3141" y="2756"/>
                  </a:lnTo>
                  <a:cubicBezTo>
                    <a:pt x="3152" y="2756"/>
                    <a:pt x="3155" y="2751"/>
                    <a:pt x="3162" y="2741"/>
                  </a:cubicBezTo>
                  <a:cubicBezTo>
                    <a:pt x="3167" y="2735"/>
                    <a:pt x="3173" y="2726"/>
                    <a:pt x="3183" y="2718"/>
                  </a:cubicBezTo>
                  <a:cubicBezTo>
                    <a:pt x="3192" y="2711"/>
                    <a:pt x="3196" y="2706"/>
                    <a:pt x="3200" y="2701"/>
                  </a:cubicBezTo>
                  <a:cubicBezTo>
                    <a:pt x="3207" y="2693"/>
                    <a:pt x="3212" y="2686"/>
                    <a:pt x="3230" y="2681"/>
                  </a:cubicBezTo>
                  <a:cubicBezTo>
                    <a:pt x="3256" y="2673"/>
                    <a:pt x="3270" y="2650"/>
                    <a:pt x="3270" y="2640"/>
                  </a:cubicBezTo>
                  <a:cubicBezTo>
                    <a:pt x="3270" y="2629"/>
                    <a:pt x="3284" y="2624"/>
                    <a:pt x="3299" y="2619"/>
                  </a:cubicBezTo>
                  <a:cubicBezTo>
                    <a:pt x="3306" y="2616"/>
                    <a:pt x="3322" y="2611"/>
                    <a:pt x="3322" y="2608"/>
                  </a:cubicBezTo>
                  <a:cubicBezTo>
                    <a:pt x="3323" y="2598"/>
                    <a:pt x="3333" y="2592"/>
                    <a:pt x="3343" y="2587"/>
                  </a:cubicBezTo>
                  <a:cubicBezTo>
                    <a:pt x="3351" y="2582"/>
                    <a:pt x="3360" y="2577"/>
                    <a:pt x="3360" y="2571"/>
                  </a:cubicBezTo>
                  <a:cubicBezTo>
                    <a:pt x="3360" y="2557"/>
                    <a:pt x="3371" y="2552"/>
                    <a:pt x="3380" y="2549"/>
                  </a:cubicBezTo>
                  <a:cubicBezTo>
                    <a:pt x="3386" y="2546"/>
                    <a:pt x="3391" y="2544"/>
                    <a:pt x="3394" y="2540"/>
                  </a:cubicBezTo>
                  <a:cubicBezTo>
                    <a:pt x="3397" y="2535"/>
                    <a:pt x="3396" y="2525"/>
                    <a:pt x="3395" y="2516"/>
                  </a:cubicBezTo>
                  <a:cubicBezTo>
                    <a:pt x="3394" y="2501"/>
                    <a:pt x="3393" y="2483"/>
                    <a:pt x="3407" y="2479"/>
                  </a:cubicBezTo>
                  <a:cubicBezTo>
                    <a:pt x="3409" y="2478"/>
                    <a:pt x="3410" y="2478"/>
                    <a:pt x="3410" y="2478"/>
                  </a:cubicBezTo>
                  <a:cubicBezTo>
                    <a:pt x="3410" y="2475"/>
                    <a:pt x="3404" y="2466"/>
                    <a:pt x="3401" y="2462"/>
                  </a:cubicBezTo>
                  <a:cubicBezTo>
                    <a:pt x="3398" y="2457"/>
                    <a:pt x="3395" y="2453"/>
                    <a:pt x="3393" y="2449"/>
                  </a:cubicBezTo>
                  <a:cubicBezTo>
                    <a:pt x="3392" y="2447"/>
                    <a:pt x="3393" y="2444"/>
                    <a:pt x="3394" y="2442"/>
                  </a:cubicBezTo>
                  <a:cubicBezTo>
                    <a:pt x="3397" y="2435"/>
                    <a:pt x="3407" y="2433"/>
                    <a:pt x="3420" y="2429"/>
                  </a:cubicBezTo>
                  <a:cubicBezTo>
                    <a:pt x="3430" y="2426"/>
                    <a:pt x="3441" y="2422"/>
                    <a:pt x="3449" y="2417"/>
                  </a:cubicBezTo>
                  <a:cubicBezTo>
                    <a:pt x="3466" y="2406"/>
                    <a:pt x="3478" y="2389"/>
                    <a:pt x="3481" y="2368"/>
                  </a:cubicBezTo>
                  <a:cubicBezTo>
                    <a:pt x="3485" y="2344"/>
                    <a:pt x="3519" y="2324"/>
                    <a:pt x="3534" y="2318"/>
                  </a:cubicBezTo>
                  <a:cubicBezTo>
                    <a:pt x="3545" y="2314"/>
                    <a:pt x="3551" y="2287"/>
                    <a:pt x="3546" y="2262"/>
                  </a:cubicBezTo>
                  <a:cubicBezTo>
                    <a:pt x="3543" y="2245"/>
                    <a:pt x="3553" y="2238"/>
                    <a:pt x="3559" y="2235"/>
                  </a:cubicBezTo>
                  <a:cubicBezTo>
                    <a:pt x="3555" y="2231"/>
                    <a:pt x="3553" y="2225"/>
                    <a:pt x="3555" y="2218"/>
                  </a:cubicBezTo>
                  <a:cubicBezTo>
                    <a:pt x="3558" y="2203"/>
                    <a:pt x="3576" y="2186"/>
                    <a:pt x="3596" y="2180"/>
                  </a:cubicBezTo>
                  <a:lnTo>
                    <a:pt x="3596" y="2180"/>
                  </a:lnTo>
                  <a:cubicBezTo>
                    <a:pt x="3589" y="2178"/>
                    <a:pt x="3574" y="2177"/>
                    <a:pt x="3569" y="2181"/>
                  </a:cubicBezTo>
                  <a:cubicBezTo>
                    <a:pt x="3567" y="2183"/>
                    <a:pt x="3564" y="2184"/>
                    <a:pt x="3561" y="2184"/>
                  </a:cubicBezTo>
                  <a:cubicBezTo>
                    <a:pt x="3553" y="2184"/>
                    <a:pt x="3546" y="2178"/>
                    <a:pt x="3540" y="2172"/>
                  </a:cubicBezTo>
                  <a:cubicBezTo>
                    <a:pt x="3536" y="2168"/>
                    <a:pt x="3531" y="2163"/>
                    <a:pt x="3529" y="2163"/>
                  </a:cubicBezTo>
                  <a:cubicBezTo>
                    <a:pt x="3528" y="2163"/>
                    <a:pt x="3527" y="2164"/>
                    <a:pt x="3526" y="2164"/>
                  </a:cubicBezTo>
                  <a:cubicBezTo>
                    <a:pt x="3522" y="2169"/>
                    <a:pt x="3517" y="2172"/>
                    <a:pt x="3509" y="2172"/>
                  </a:cubicBezTo>
                  <a:cubicBezTo>
                    <a:pt x="3497" y="2172"/>
                    <a:pt x="3482" y="2163"/>
                    <a:pt x="3481" y="2153"/>
                  </a:cubicBezTo>
                  <a:cubicBezTo>
                    <a:pt x="3480" y="2150"/>
                    <a:pt x="3481" y="2142"/>
                    <a:pt x="3493" y="2139"/>
                  </a:cubicBezTo>
                  <a:cubicBezTo>
                    <a:pt x="3507" y="2136"/>
                    <a:pt x="3526" y="2125"/>
                    <a:pt x="3543" y="2115"/>
                  </a:cubicBezTo>
                  <a:cubicBezTo>
                    <a:pt x="3555" y="2108"/>
                    <a:pt x="3566" y="2102"/>
                    <a:pt x="3573" y="2100"/>
                  </a:cubicBezTo>
                  <a:cubicBezTo>
                    <a:pt x="3573" y="2100"/>
                    <a:pt x="3572" y="2096"/>
                    <a:pt x="3566" y="2090"/>
                  </a:cubicBezTo>
                  <a:cubicBezTo>
                    <a:pt x="3557" y="2080"/>
                    <a:pt x="3540" y="2070"/>
                    <a:pt x="3530" y="2070"/>
                  </a:cubicBezTo>
                  <a:lnTo>
                    <a:pt x="3528" y="2064"/>
                  </a:lnTo>
                  <a:lnTo>
                    <a:pt x="3528" y="2070"/>
                  </a:lnTo>
                  <a:cubicBezTo>
                    <a:pt x="3515" y="2070"/>
                    <a:pt x="3503" y="2057"/>
                    <a:pt x="3491" y="2043"/>
                  </a:cubicBezTo>
                  <a:cubicBezTo>
                    <a:pt x="3481" y="2032"/>
                    <a:pt x="3470" y="2020"/>
                    <a:pt x="3461" y="2020"/>
                  </a:cubicBezTo>
                  <a:cubicBezTo>
                    <a:pt x="3458" y="2020"/>
                    <a:pt x="3456" y="2020"/>
                    <a:pt x="3454" y="2019"/>
                  </a:cubicBezTo>
                  <a:cubicBezTo>
                    <a:pt x="3450" y="2018"/>
                    <a:pt x="3448" y="2015"/>
                    <a:pt x="3448" y="2012"/>
                  </a:cubicBezTo>
                  <a:cubicBezTo>
                    <a:pt x="3448" y="2000"/>
                    <a:pt x="3478" y="2000"/>
                    <a:pt x="3479" y="2000"/>
                  </a:cubicBezTo>
                  <a:cubicBezTo>
                    <a:pt x="3486" y="2000"/>
                    <a:pt x="3497" y="2001"/>
                    <a:pt x="3507" y="2006"/>
                  </a:cubicBezTo>
                  <a:cubicBezTo>
                    <a:pt x="3537" y="2022"/>
                    <a:pt x="3561" y="2028"/>
                    <a:pt x="3567" y="2021"/>
                  </a:cubicBezTo>
                  <a:cubicBezTo>
                    <a:pt x="3568" y="2017"/>
                    <a:pt x="3551" y="1995"/>
                    <a:pt x="3504" y="1958"/>
                  </a:cubicBezTo>
                  <a:cubicBezTo>
                    <a:pt x="3490" y="1947"/>
                    <a:pt x="3491" y="1933"/>
                    <a:pt x="3492" y="1924"/>
                  </a:cubicBezTo>
                  <a:cubicBezTo>
                    <a:pt x="3493" y="1916"/>
                    <a:pt x="3493" y="1913"/>
                    <a:pt x="3490" y="1912"/>
                  </a:cubicBezTo>
                  <a:cubicBezTo>
                    <a:pt x="3476" y="1901"/>
                    <a:pt x="3448" y="1840"/>
                    <a:pt x="3439" y="1816"/>
                  </a:cubicBezTo>
                  <a:cubicBezTo>
                    <a:pt x="3435" y="1804"/>
                    <a:pt x="3419" y="1797"/>
                    <a:pt x="3403" y="1790"/>
                  </a:cubicBezTo>
                  <a:cubicBezTo>
                    <a:pt x="3390" y="1784"/>
                    <a:pt x="3378" y="1779"/>
                    <a:pt x="3372" y="1770"/>
                  </a:cubicBezTo>
                  <a:cubicBezTo>
                    <a:pt x="3367" y="1762"/>
                    <a:pt x="3366" y="1749"/>
                    <a:pt x="3370" y="1736"/>
                  </a:cubicBezTo>
                  <a:cubicBezTo>
                    <a:pt x="3376" y="1716"/>
                    <a:pt x="3391" y="1699"/>
                    <a:pt x="3411" y="1690"/>
                  </a:cubicBezTo>
                  <a:cubicBezTo>
                    <a:pt x="3429" y="1683"/>
                    <a:pt x="3432" y="1672"/>
                    <a:pt x="3434" y="1663"/>
                  </a:cubicBezTo>
                  <a:cubicBezTo>
                    <a:pt x="3436" y="1657"/>
                    <a:pt x="3439" y="1647"/>
                    <a:pt x="3451" y="1649"/>
                  </a:cubicBezTo>
                  <a:cubicBezTo>
                    <a:pt x="3453" y="1650"/>
                    <a:pt x="3455" y="1650"/>
                    <a:pt x="3457" y="1650"/>
                  </a:cubicBezTo>
                  <a:cubicBezTo>
                    <a:pt x="3464" y="1650"/>
                    <a:pt x="3474" y="1647"/>
                    <a:pt x="3486" y="1623"/>
                  </a:cubicBezTo>
                  <a:cubicBezTo>
                    <a:pt x="3495" y="1605"/>
                    <a:pt x="3508" y="1604"/>
                    <a:pt x="3518" y="1603"/>
                  </a:cubicBezTo>
                  <a:cubicBezTo>
                    <a:pt x="3525" y="1602"/>
                    <a:pt x="3530" y="1602"/>
                    <a:pt x="3533" y="1598"/>
                  </a:cubicBezTo>
                  <a:cubicBezTo>
                    <a:pt x="3541" y="1590"/>
                    <a:pt x="3559" y="1587"/>
                    <a:pt x="3579" y="1583"/>
                  </a:cubicBezTo>
                  <a:cubicBezTo>
                    <a:pt x="3596" y="1580"/>
                    <a:pt x="3613" y="1577"/>
                    <a:pt x="3621" y="1571"/>
                  </a:cubicBezTo>
                  <a:cubicBezTo>
                    <a:pt x="3622" y="1571"/>
                    <a:pt x="3625" y="1568"/>
                    <a:pt x="3623" y="1561"/>
                  </a:cubicBezTo>
                  <a:cubicBezTo>
                    <a:pt x="3619" y="1548"/>
                    <a:pt x="3596" y="1530"/>
                    <a:pt x="3582" y="1533"/>
                  </a:cubicBezTo>
                  <a:cubicBezTo>
                    <a:pt x="3576" y="1535"/>
                    <a:pt x="3570" y="1536"/>
                    <a:pt x="3565" y="1536"/>
                  </a:cubicBezTo>
                  <a:cubicBezTo>
                    <a:pt x="3540" y="1536"/>
                    <a:pt x="3516" y="1523"/>
                    <a:pt x="3501" y="1501"/>
                  </a:cubicBezTo>
                  <a:cubicBezTo>
                    <a:pt x="3499" y="1498"/>
                    <a:pt x="3498" y="1497"/>
                    <a:pt x="3496" y="1497"/>
                  </a:cubicBezTo>
                  <a:cubicBezTo>
                    <a:pt x="3487" y="1497"/>
                    <a:pt x="3470" y="1515"/>
                    <a:pt x="3454" y="1530"/>
                  </a:cubicBezTo>
                  <a:cubicBezTo>
                    <a:pt x="3438" y="1546"/>
                    <a:pt x="3422" y="1562"/>
                    <a:pt x="3407" y="1569"/>
                  </a:cubicBezTo>
                  <a:cubicBezTo>
                    <a:pt x="3388" y="1578"/>
                    <a:pt x="3370" y="1572"/>
                    <a:pt x="3358" y="1555"/>
                  </a:cubicBezTo>
                  <a:cubicBezTo>
                    <a:pt x="3347" y="1539"/>
                    <a:pt x="3345" y="1517"/>
                    <a:pt x="3352" y="1501"/>
                  </a:cubicBezTo>
                  <a:cubicBezTo>
                    <a:pt x="3354" y="1495"/>
                    <a:pt x="3354" y="1491"/>
                    <a:pt x="3352" y="1489"/>
                  </a:cubicBezTo>
                  <a:cubicBezTo>
                    <a:pt x="3347" y="1481"/>
                    <a:pt x="3321" y="1481"/>
                    <a:pt x="3312" y="1481"/>
                  </a:cubicBezTo>
                  <a:cubicBezTo>
                    <a:pt x="3302" y="1481"/>
                    <a:pt x="3290" y="1481"/>
                    <a:pt x="3278" y="1482"/>
                  </a:cubicBezTo>
                  <a:lnTo>
                    <a:pt x="3276" y="1482"/>
                  </a:lnTo>
                  <a:cubicBezTo>
                    <a:pt x="3256" y="1482"/>
                    <a:pt x="3243" y="1468"/>
                    <a:pt x="3241" y="1444"/>
                  </a:cubicBezTo>
                  <a:cubicBezTo>
                    <a:pt x="3239" y="1415"/>
                    <a:pt x="3254" y="1378"/>
                    <a:pt x="3276" y="1375"/>
                  </a:cubicBezTo>
                  <a:cubicBezTo>
                    <a:pt x="3286" y="1374"/>
                    <a:pt x="3297" y="1376"/>
                    <a:pt x="3307" y="1378"/>
                  </a:cubicBezTo>
                  <a:cubicBezTo>
                    <a:pt x="3315" y="1379"/>
                    <a:pt x="3323" y="1380"/>
                    <a:pt x="3331" y="1380"/>
                  </a:cubicBezTo>
                  <a:cubicBezTo>
                    <a:pt x="3343" y="1380"/>
                    <a:pt x="3357" y="1377"/>
                    <a:pt x="3366" y="1351"/>
                  </a:cubicBezTo>
                  <a:cubicBezTo>
                    <a:pt x="3377" y="1318"/>
                    <a:pt x="3393" y="1315"/>
                    <a:pt x="3409" y="1313"/>
                  </a:cubicBezTo>
                  <a:cubicBezTo>
                    <a:pt x="3422" y="1311"/>
                    <a:pt x="3438" y="1309"/>
                    <a:pt x="3456" y="1287"/>
                  </a:cubicBezTo>
                  <a:cubicBezTo>
                    <a:pt x="3482" y="1258"/>
                    <a:pt x="3520" y="1223"/>
                    <a:pt x="3558" y="1223"/>
                  </a:cubicBezTo>
                  <a:cubicBezTo>
                    <a:pt x="3571" y="1223"/>
                    <a:pt x="3584" y="1227"/>
                    <a:pt x="3594" y="1235"/>
                  </a:cubicBezTo>
                  <a:cubicBezTo>
                    <a:pt x="3602" y="1241"/>
                    <a:pt x="3606" y="1249"/>
                    <a:pt x="3607" y="1257"/>
                  </a:cubicBezTo>
                  <a:cubicBezTo>
                    <a:pt x="3608" y="1276"/>
                    <a:pt x="3588" y="1297"/>
                    <a:pt x="3569" y="1316"/>
                  </a:cubicBezTo>
                  <a:cubicBezTo>
                    <a:pt x="3558" y="1327"/>
                    <a:pt x="3548" y="1338"/>
                    <a:pt x="3544" y="1346"/>
                  </a:cubicBezTo>
                  <a:cubicBezTo>
                    <a:pt x="3539" y="1357"/>
                    <a:pt x="3541" y="1364"/>
                    <a:pt x="3542" y="1372"/>
                  </a:cubicBezTo>
                  <a:cubicBezTo>
                    <a:pt x="3544" y="1382"/>
                    <a:pt x="3546" y="1393"/>
                    <a:pt x="3532" y="1407"/>
                  </a:cubicBezTo>
                  <a:cubicBezTo>
                    <a:pt x="3527" y="1411"/>
                    <a:pt x="3526" y="1413"/>
                    <a:pt x="3526" y="1414"/>
                  </a:cubicBezTo>
                  <a:cubicBezTo>
                    <a:pt x="3527" y="1414"/>
                    <a:pt x="3528" y="1415"/>
                    <a:pt x="3530" y="1415"/>
                  </a:cubicBezTo>
                  <a:cubicBezTo>
                    <a:pt x="3539" y="1415"/>
                    <a:pt x="3556" y="1410"/>
                    <a:pt x="3577" y="1396"/>
                  </a:cubicBezTo>
                  <a:cubicBezTo>
                    <a:pt x="3624" y="1367"/>
                    <a:pt x="3677" y="1334"/>
                    <a:pt x="3719" y="1317"/>
                  </a:cubicBezTo>
                  <a:cubicBezTo>
                    <a:pt x="3730" y="1313"/>
                    <a:pt x="3741" y="1311"/>
                    <a:pt x="3754" y="1311"/>
                  </a:cubicBezTo>
                  <a:cubicBezTo>
                    <a:pt x="3761" y="1293"/>
                    <a:pt x="3769" y="1283"/>
                    <a:pt x="3777" y="1279"/>
                  </a:cubicBezTo>
                  <a:cubicBezTo>
                    <a:pt x="3783" y="1276"/>
                    <a:pt x="3790" y="1272"/>
                    <a:pt x="3799" y="1268"/>
                  </a:cubicBezTo>
                  <a:cubicBezTo>
                    <a:pt x="3809" y="1264"/>
                    <a:pt x="3820" y="1258"/>
                    <a:pt x="3832" y="1252"/>
                  </a:cubicBezTo>
                  <a:cubicBezTo>
                    <a:pt x="3868" y="1235"/>
                    <a:pt x="3909" y="1213"/>
                    <a:pt x="3918" y="1202"/>
                  </a:cubicBezTo>
                  <a:cubicBezTo>
                    <a:pt x="3921" y="1197"/>
                    <a:pt x="3925" y="1191"/>
                    <a:pt x="3929" y="1185"/>
                  </a:cubicBezTo>
                  <a:cubicBezTo>
                    <a:pt x="3941" y="1165"/>
                    <a:pt x="3954" y="1145"/>
                    <a:pt x="3972" y="1145"/>
                  </a:cubicBezTo>
                  <a:cubicBezTo>
                    <a:pt x="3983" y="1145"/>
                    <a:pt x="3989" y="1151"/>
                    <a:pt x="3994" y="1155"/>
                  </a:cubicBezTo>
                  <a:cubicBezTo>
                    <a:pt x="4001" y="1160"/>
                    <a:pt x="4007" y="1165"/>
                    <a:pt x="4021" y="1165"/>
                  </a:cubicBezTo>
                  <a:cubicBezTo>
                    <a:pt x="4028" y="1165"/>
                    <a:pt x="4035" y="1166"/>
                    <a:pt x="4042" y="1166"/>
                  </a:cubicBezTo>
                  <a:cubicBezTo>
                    <a:pt x="4048" y="1167"/>
                    <a:pt x="4054" y="1167"/>
                    <a:pt x="4058" y="1167"/>
                  </a:cubicBezTo>
                  <a:cubicBezTo>
                    <a:pt x="4066" y="1167"/>
                    <a:pt x="4067" y="1166"/>
                    <a:pt x="4068" y="1166"/>
                  </a:cubicBezTo>
                  <a:cubicBezTo>
                    <a:pt x="4068" y="1166"/>
                    <a:pt x="4068" y="1164"/>
                    <a:pt x="4065" y="1159"/>
                  </a:cubicBezTo>
                  <a:cubicBezTo>
                    <a:pt x="4059" y="1149"/>
                    <a:pt x="4055" y="1141"/>
                    <a:pt x="4059" y="1134"/>
                  </a:cubicBezTo>
                  <a:cubicBezTo>
                    <a:pt x="4063" y="1126"/>
                    <a:pt x="4074" y="1124"/>
                    <a:pt x="4094" y="1122"/>
                  </a:cubicBezTo>
                  <a:lnTo>
                    <a:pt x="4099" y="1121"/>
                  </a:lnTo>
                  <a:cubicBezTo>
                    <a:pt x="4114" y="1119"/>
                    <a:pt x="4120" y="1110"/>
                    <a:pt x="4126" y="1100"/>
                  </a:cubicBezTo>
                  <a:cubicBezTo>
                    <a:pt x="4132" y="1092"/>
                    <a:pt x="4139" y="1082"/>
                    <a:pt x="4154" y="1082"/>
                  </a:cubicBezTo>
                  <a:cubicBezTo>
                    <a:pt x="4161" y="1082"/>
                    <a:pt x="4165" y="1072"/>
                    <a:pt x="4170" y="1056"/>
                  </a:cubicBezTo>
                  <a:cubicBezTo>
                    <a:pt x="4175" y="1040"/>
                    <a:pt x="4181" y="1023"/>
                    <a:pt x="4198" y="1023"/>
                  </a:cubicBezTo>
                  <a:cubicBezTo>
                    <a:pt x="4211" y="1023"/>
                    <a:pt x="4220" y="1030"/>
                    <a:pt x="4228" y="1037"/>
                  </a:cubicBezTo>
                  <a:cubicBezTo>
                    <a:pt x="4238" y="1045"/>
                    <a:pt x="4247" y="1052"/>
                    <a:pt x="4260" y="1047"/>
                  </a:cubicBezTo>
                  <a:cubicBezTo>
                    <a:pt x="4266" y="1045"/>
                    <a:pt x="4273" y="1046"/>
                    <a:pt x="4282" y="1049"/>
                  </a:cubicBezTo>
                  <a:cubicBezTo>
                    <a:pt x="4286" y="1046"/>
                    <a:pt x="4291" y="1042"/>
                    <a:pt x="4295" y="1039"/>
                  </a:cubicBezTo>
                  <a:cubicBezTo>
                    <a:pt x="4295" y="1039"/>
                    <a:pt x="4295" y="1039"/>
                    <a:pt x="4295" y="1038"/>
                  </a:cubicBezTo>
                  <a:cubicBezTo>
                    <a:pt x="4294" y="1027"/>
                    <a:pt x="4294" y="1017"/>
                    <a:pt x="4294" y="1007"/>
                  </a:cubicBezTo>
                  <a:cubicBezTo>
                    <a:pt x="4294" y="992"/>
                    <a:pt x="4294" y="979"/>
                    <a:pt x="4290" y="971"/>
                  </a:cubicBezTo>
                  <a:cubicBezTo>
                    <a:pt x="4283" y="954"/>
                    <a:pt x="4285" y="939"/>
                    <a:pt x="4286" y="927"/>
                  </a:cubicBezTo>
                  <a:cubicBezTo>
                    <a:pt x="4286" y="919"/>
                    <a:pt x="4287" y="913"/>
                    <a:pt x="4286" y="908"/>
                  </a:cubicBezTo>
                  <a:cubicBezTo>
                    <a:pt x="4284" y="902"/>
                    <a:pt x="4282" y="892"/>
                    <a:pt x="4282" y="881"/>
                  </a:cubicBezTo>
                  <a:cubicBezTo>
                    <a:pt x="4282" y="870"/>
                    <a:pt x="4284" y="860"/>
                    <a:pt x="4289" y="853"/>
                  </a:cubicBezTo>
                  <a:cubicBezTo>
                    <a:pt x="4292" y="848"/>
                    <a:pt x="4297" y="846"/>
                    <a:pt x="4303" y="846"/>
                  </a:cubicBezTo>
                  <a:cubicBezTo>
                    <a:pt x="4308" y="846"/>
                    <a:pt x="4315" y="839"/>
                    <a:pt x="4322" y="832"/>
                  </a:cubicBezTo>
                  <a:cubicBezTo>
                    <a:pt x="4333" y="823"/>
                    <a:pt x="4343" y="813"/>
                    <a:pt x="4356" y="813"/>
                  </a:cubicBezTo>
                  <a:cubicBezTo>
                    <a:pt x="4360" y="813"/>
                    <a:pt x="4365" y="815"/>
                    <a:pt x="4369" y="818"/>
                  </a:cubicBezTo>
                  <a:cubicBezTo>
                    <a:pt x="4380" y="825"/>
                    <a:pt x="4397" y="830"/>
                    <a:pt x="4411" y="830"/>
                  </a:cubicBezTo>
                  <a:cubicBezTo>
                    <a:pt x="4412" y="830"/>
                    <a:pt x="4415" y="830"/>
                    <a:pt x="4418" y="830"/>
                  </a:cubicBezTo>
                  <a:cubicBezTo>
                    <a:pt x="4418" y="829"/>
                    <a:pt x="4419" y="829"/>
                    <a:pt x="4419" y="829"/>
                  </a:cubicBezTo>
                  <a:cubicBezTo>
                    <a:pt x="4421" y="829"/>
                    <a:pt x="4422" y="828"/>
                    <a:pt x="4424" y="828"/>
                  </a:cubicBezTo>
                  <a:lnTo>
                    <a:pt x="4424" y="827"/>
                  </a:lnTo>
                  <a:cubicBezTo>
                    <a:pt x="4425" y="827"/>
                    <a:pt x="4426" y="826"/>
                    <a:pt x="4426" y="826"/>
                  </a:cubicBezTo>
                  <a:cubicBezTo>
                    <a:pt x="4427" y="825"/>
                    <a:pt x="4428" y="824"/>
                    <a:pt x="4428" y="822"/>
                  </a:cubicBezTo>
                  <a:cubicBezTo>
                    <a:pt x="4428" y="810"/>
                    <a:pt x="4437" y="803"/>
                    <a:pt x="4445" y="796"/>
                  </a:cubicBezTo>
                  <a:cubicBezTo>
                    <a:pt x="4454" y="790"/>
                    <a:pt x="4462" y="784"/>
                    <a:pt x="4464" y="772"/>
                  </a:cubicBezTo>
                  <a:cubicBezTo>
                    <a:pt x="4467" y="755"/>
                    <a:pt x="4478" y="746"/>
                    <a:pt x="4489" y="737"/>
                  </a:cubicBezTo>
                  <a:cubicBezTo>
                    <a:pt x="4498" y="730"/>
                    <a:pt x="4506" y="723"/>
                    <a:pt x="4509" y="713"/>
                  </a:cubicBezTo>
                  <a:cubicBezTo>
                    <a:pt x="4510" y="709"/>
                    <a:pt x="4511" y="705"/>
                    <a:pt x="4512" y="700"/>
                  </a:cubicBezTo>
                  <a:cubicBezTo>
                    <a:pt x="4520" y="670"/>
                    <a:pt x="4531" y="625"/>
                    <a:pt x="4552" y="612"/>
                  </a:cubicBezTo>
                  <a:cubicBezTo>
                    <a:pt x="4560" y="607"/>
                    <a:pt x="4560" y="606"/>
                    <a:pt x="4555" y="595"/>
                  </a:cubicBezTo>
                  <a:cubicBezTo>
                    <a:pt x="4551" y="586"/>
                    <a:pt x="4546" y="573"/>
                    <a:pt x="4547" y="554"/>
                  </a:cubicBezTo>
                  <a:cubicBezTo>
                    <a:pt x="4548" y="546"/>
                    <a:pt x="4546" y="541"/>
                    <a:pt x="4543" y="537"/>
                  </a:cubicBezTo>
                  <a:cubicBezTo>
                    <a:pt x="4540" y="534"/>
                    <a:pt x="4535" y="533"/>
                    <a:pt x="4529" y="533"/>
                  </a:cubicBezTo>
                  <a:cubicBezTo>
                    <a:pt x="4517" y="533"/>
                    <a:pt x="4503" y="538"/>
                    <a:pt x="4496" y="543"/>
                  </a:cubicBezTo>
                  <a:cubicBezTo>
                    <a:pt x="4488" y="548"/>
                    <a:pt x="4477" y="549"/>
                    <a:pt x="4465" y="551"/>
                  </a:cubicBezTo>
                  <a:cubicBezTo>
                    <a:pt x="4448" y="552"/>
                    <a:pt x="4430" y="554"/>
                    <a:pt x="4423" y="568"/>
                  </a:cubicBezTo>
                  <a:cubicBezTo>
                    <a:pt x="4414" y="585"/>
                    <a:pt x="4402" y="588"/>
                    <a:pt x="4391" y="588"/>
                  </a:cubicBezTo>
                  <a:cubicBezTo>
                    <a:pt x="4387" y="588"/>
                    <a:pt x="4383" y="587"/>
                    <a:pt x="4378" y="587"/>
                  </a:cubicBezTo>
                  <a:cubicBezTo>
                    <a:pt x="4370" y="586"/>
                    <a:pt x="4361" y="585"/>
                    <a:pt x="4351" y="587"/>
                  </a:cubicBezTo>
                  <a:cubicBezTo>
                    <a:pt x="4347" y="588"/>
                    <a:pt x="4342" y="588"/>
                    <a:pt x="4337" y="588"/>
                  </a:cubicBezTo>
                  <a:cubicBezTo>
                    <a:pt x="4335" y="588"/>
                    <a:pt x="4332" y="588"/>
                    <a:pt x="4329" y="588"/>
                  </a:cubicBezTo>
                  <a:cubicBezTo>
                    <a:pt x="4327" y="587"/>
                    <a:pt x="4324" y="587"/>
                    <a:pt x="4322" y="587"/>
                  </a:cubicBezTo>
                  <a:cubicBezTo>
                    <a:pt x="4304" y="584"/>
                    <a:pt x="4285" y="578"/>
                    <a:pt x="4276" y="568"/>
                  </a:cubicBezTo>
                  <a:cubicBezTo>
                    <a:pt x="4272" y="564"/>
                    <a:pt x="4270" y="560"/>
                    <a:pt x="4270" y="555"/>
                  </a:cubicBezTo>
                  <a:cubicBezTo>
                    <a:pt x="4270" y="554"/>
                    <a:pt x="4270" y="553"/>
                    <a:pt x="4270" y="551"/>
                  </a:cubicBezTo>
                  <a:cubicBezTo>
                    <a:pt x="4271" y="543"/>
                    <a:pt x="4267" y="534"/>
                    <a:pt x="4263" y="524"/>
                  </a:cubicBezTo>
                  <a:cubicBezTo>
                    <a:pt x="4258" y="513"/>
                    <a:pt x="4253" y="500"/>
                    <a:pt x="4254" y="486"/>
                  </a:cubicBezTo>
                  <a:cubicBezTo>
                    <a:pt x="4255" y="478"/>
                    <a:pt x="4251" y="476"/>
                    <a:pt x="4237" y="472"/>
                  </a:cubicBezTo>
                  <a:cubicBezTo>
                    <a:pt x="4226" y="469"/>
                    <a:pt x="4213" y="466"/>
                    <a:pt x="4201" y="454"/>
                  </a:cubicBezTo>
                  <a:cubicBezTo>
                    <a:pt x="4182" y="435"/>
                    <a:pt x="4146" y="421"/>
                    <a:pt x="4133" y="421"/>
                  </a:cubicBezTo>
                  <a:cubicBezTo>
                    <a:pt x="4132" y="421"/>
                    <a:pt x="4131" y="422"/>
                    <a:pt x="4131" y="422"/>
                  </a:cubicBezTo>
                  <a:cubicBezTo>
                    <a:pt x="4130" y="422"/>
                    <a:pt x="4128" y="423"/>
                    <a:pt x="4127" y="423"/>
                  </a:cubicBezTo>
                  <a:cubicBezTo>
                    <a:pt x="4122" y="422"/>
                    <a:pt x="4115" y="419"/>
                    <a:pt x="4106" y="414"/>
                  </a:cubicBezTo>
                  <a:cubicBezTo>
                    <a:pt x="4093" y="407"/>
                    <a:pt x="4075" y="396"/>
                    <a:pt x="4054" y="395"/>
                  </a:cubicBezTo>
                  <a:cubicBezTo>
                    <a:pt x="4038" y="394"/>
                    <a:pt x="4027" y="389"/>
                    <a:pt x="4021" y="381"/>
                  </a:cubicBezTo>
                  <a:cubicBezTo>
                    <a:pt x="4017" y="376"/>
                    <a:pt x="4016" y="369"/>
                    <a:pt x="4016" y="363"/>
                  </a:cubicBezTo>
                  <a:cubicBezTo>
                    <a:pt x="4016" y="357"/>
                    <a:pt x="4018" y="350"/>
                    <a:pt x="4019" y="345"/>
                  </a:cubicBezTo>
                  <a:cubicBezTo>
                    <a:pt x="4021" y="338"/>
                    <a:pt x="4010" y="316"/>
                    <a:pt x="4001" y="300"/>
                  </a:cubicBezTo>
                  <a:cubicBezTo>
                    <a:pt x="3993" y="284"/>
                    <a:pt x="3984" y="268"/>
                    <a:pt x="3981" y="255"/>
                  </a:cubicBezTo>
                  <a:cubicBezTo>
                    <a:pt x="3979" y="246"/>
                    <a:pt x="3973" y="240"/>
                    <a:pt x="3967" y="231"/>
                  </a:cubicBezTo>
                  <a:cubicBezTo>
                    <a:pt x="3959" y="222"/>
                    <a:pt x="3949" y="210"/>
                    <a:pt x="3942" y="189"/>
                  </a:cubicBezTo>
                  <a:cubicBezTo>
                    <a:pt x="3940" y="182"/>
                    <a:pt x="3938" y="174"/>
                    <a:pt x="3936" y="165"/>
                  </a:cubicBezTo>
                  <a:cubicBezTo>
                    <a:pt x="3930" y="134"/>
                    <a:pt x="3919" y="126"/>
                    <a:pt x="3910" y="119"/>
                  </a:cubicBezTo>
                  <a:cubicBezTo>
                    <a:pt x="3905" y="115"/>
                    <a:pt x="3899" y="111"/>
                    <a:pt x="3899" y="102"/>
                  </a:cubicBezTo>
                  <a:cubicBezTo>
                    <a:pt x="3898" y="99"/>
                    <a:pt x="3899" y="96"/>
                    <a:pt x="3900" y="92"/>
                  </a:cubicBezTo>
                  <a:cubicBezTo>
                    <a:pt x="3903" y="79"/>
                    <a:pt x="3890" y="70"/>
                    <a:pt x="3872" y="58"/>
                  </a:cubicBezTo>
                  <a:cubicBezTo>
                    <a:pt x="3864" y="52"/>
                    <a:pt x="3856" y="47"/>
                    <a:pt x="3851" y="41"/>
                  </a:cubicBezTo>
                  <a:cubicBezTo>
                    <a:pt x="3847" y="35"/>
                    <a:pt x="3835" y="33"/>
                    <a:pt x="3822" y="31"/>
                  </a:cubicBezTo>
                  <a:cubicBezTo>
                    <a:pt x="3820" y="31"/>
                    <a:pt x="3818" y="30"/>
                    <a:pt x="3816" y="30"/>
                  </a:cubicBezTo>
                  <a:cubicBezTo>
                    <a:pt x="3798" y="28"/>
                    <a:pt x="3778" y="25"/>
                    <a:pt x="3761" y="15"/>
                  </a:cubicBezTo>
                  <a:cubicBezTo>
                    <a:pt x="3744" y="7"/>
                    <a:pt x="3731" y="6"/>
                    <a:pt x="3720" y="6"/>
                  </a:cubicBezTo>
                  <a:lnTo>
                    <a:pt x="3706" y="6"/>
                  </a:lnTo>
                  <a:cubicBezTo>
                    <a:pt x="3697" y="6"/>
                    <a:pt x="3687" y="6"/>
                    <a:pt x="3676" y="2"/>
                  </a:cubicBezTo>
                  <a:cubicBezTo>
                    <a:pt x="3671" y="1"/>
                    <a:pt x="3663" y="0"/>
                    <a:pt x="3655" y="0"/>
                  </a:cubicBezTo>
                  <a:cubicBezTo>
                    <a:pt x="3631" y="0"/>
                    <a:pt x="3601" y="6"/>
                    <a:pt x="3583" y="9"/>
                  </a:cubicBezTo>
                  <a:cubicBezTo>
                    <a:pt x="3572" y="11"/>
                    <a:pt x="3567" y="12"/>
                    <a:pt x="3565" y="12"/>
                  </a:cubicBezTo>
                  <a:cubicBezTo>
                    <a:pt x="3564" y="12"/>
                    <a:pt x="3562" y="11"/>
                    <a:pt x="3559" y="11"/>
                  </a:cubicBezTo>
                  <a:cubicBezTo>
                    <a:pt x="3555" y="11"/>
                    <a:pt x="3549" y="10"/>
                    <a:pt x="3541" y="10"/>
                  </a:cubicBezTo>
                  <a:cubicBezTo>
                    <a:pt x="3511" y="10"/>
                    <a:pt x="3487" y="20"/>
                    <a:pt x="3473" y="41"/>
                  </a:cubicBezTo>
                  <a:cubicBezTo>
                    <a:pt x="3456" y="63"/>
                    <a:pt x="3458" y="69"/>
                    <a:pt x="3459" y="70"/>
                  </a:cubicBezTo>
                  <a:cubicBezTo>
                    <a:pt x="3459" y="71"/>
                    <a:pt x="3463" y="72"/>
                    <a:pt x="3470" y="72"/>
                  </a:cubicBezTo>
                  <a:lnTo>
                    <a:pt x="3474" y="72"/>
                  </a:lnTo>
                  <a:cubicBezTo>
                    <a:pt x="3491" y="72"/>
                    <a:pt x="3498" y="102"/>
                    <a:pt x="3503" y="131"/>
                  </a:cubicBezTo>
                  <a:cubicBezTo>
                    <a:pt x="3503" y="133"/>
                    <a:pt x="3503" y="136"/>
                    <a:pt x="3503" y="138"/>
                  </a:cubicBezTo>
                  <a:cubicBezTo>
                    <a:pt x="3499" y="155"/>
                    <a:pt x="3475" y="172"/>
                    <a:pt x="3465" y="176"/>
                  </a:cubicBezTo>
                  <a:cubicBezTo>
                    <a:pt x="3458" y="179"/>
                    <a:pt x="3434" y="215"/>
                    <a:pt x="3424" y="236"/>
                  </a:cubicBezTo>
                  <a:cubicBezTo>
                    <a:pt x="3423" y="239"/>
                    <a:pt x="3422" y="242"/>
                    <a:pt x="3422" y="244"/>
                  </a:cubicBezTo>
                  <a:cubicBezTo>
                    <a:pt x="3420" y="252"/>
                    <a:pt x="3413" y="264"/>
                    <a:pt x="3405" y="277"/>
                  </a:cubicBezTo>
                  <a:cubicBezTo>
                    <a:pt x="3396" y="291"/>
                    <a:pt x="3383" y="313"/>
                    <a:pt x="3385" y="320"/>
                  </a:cubicBezTo>
                  <a:cubicBezTo>
                    <a:pt x="3387" y="326"/>
                    <a:pt x="3386" y="333"/>
                    <a:pt x="3382" y="339"/>
                  </a:cubicBezTo>
                  <a:cubicBezTo>
                    <a:pt x="3380" y="342"/>
                    <a:pt x="3378" y="345"/>
                    <a:pt x="3375" y="347"/>
                  </a:cubicBezTo>
                  <a:cubicBezTo>
                    <a:pt x="3374" y="349"/>
                    <a:pt x="3372" y="350"/>
                    <a:pt x="3370" y="351"/>
                  </a:cubicBezTo>
                  <a:cubicBezTo>
                    <a:pt x="3369" y="352"/>
                    <a:pt x="3368" y="353"/>
                    <a:pt x="3366" y="354"/>
                  </a:cubicBezTo>
                  <a:cubicBezTo>
                    <a:pt x="3365" y="355"/>
                    <a:pt x="3363" y="355"/>
                    <a:pt x="3362" y="356"/>
                  </a:cubicBezTo>
                  <a:cubicBezTo>
                    <a:pt x="3360" y="357"/>
                    <a:pt x="3358" y="358"/>
                    <a:pt x="3356" y="359"/>
                  </a:cubicBezTo>
                  <a:cubicBezTo>
                    <a:pt x="3353" y="360"/>
                    <a:pt x="3351" y="360"/>
                    <a:pt x="3348" y="361"/>
                  </a:cubicBezTo>
                  <a:lnTo>
                    <a:pt x="3347" y="361"/>
                  </a:lnTo>
                  <a:cubicBezTo>
                    <a:pt x="3342" y="362"/>
                    <a:pt x="3332" y="367"/>
                    <a:pt x="3323" y="372"/>
                  </a:cubicBezTo>
                  <a:cubicBezTo>
                    <a:pt x="3317" y="376"/>
                    <a:pt x="3311" y="380"/>
                    <a:pt x="3305" y="383"/>
                  </a:cubicBezTo>
                  <a:cubicBezTo>
                    <a:pt x="3292" y="391"/>
                    <a:pt x="3282" y="397"/>
                    <a:pt x="3275" y="399"/>
                  </a:cubicBezTo>
                  <a:cubicBezTo>
                    <a:pt x="3273" y="400"/>
                    <a:pt x="3268" y="401"/>
                    <a:pt x="3263" y="401"/>
                  </a:cubicBezTo>
                  <a:cubicBezTo>
                    <a:pt x="3250" y="401"/>
                    <a:pt x="3222" y="397"/>
                    <a:pt x="3205" y="387"/>
                  </a:cubicBezTo>
                  <a:cubicBezTo>
                    <a:pt x="3200" y="384"/>
                    <a:pt x="3196" y="380"/>
                    <a:pt x="3194" y="376"/>
                  </a:cubicBezTo>
                  <a:cubicBezTo>
                    <a:pt x="3193" y="375"/>
                    <a:pt x="3193" y="374"/>
                    <a:pt x="3192" y="373"/>
                  </a:cubicBezTo>
                  <a:cubicBezTo>
                    <a:pt x="3190" y="372"/>
                    <a:pt x="3188" y="370"/>
                    <a:pt x="3185" y="368"/>
                  </a:cubicBezTo>
                  <a:lnTo>
                    <a:pt x="3127" y="485"/>
                  </a:lnTo>
                  <a:lnTo>
                    <a:pt x="3122" y="527"/>
                  </a:lnTo>
                  <a:lnTo>
                    <a:pt x="3118" y="528"/>
                  </a:lnTo>
                  <a:cubicBezTo>
                    <a:pt x="3114" y="529"/>
                    <a:pt x="3103" y="533"/>
                    <a:pt x="3102" y="539"/>
                  </a:cubicBezTo>
                  <a:cubicBezTo>
                    <a:pt x="3100" y="545"/>
                    <a:pt x="3106" y="552"/>
                    <a:pt x="3110" y="557"/>
                  </a:cubicBezTo>
                  <a:cubicBezTo>
                    <a:pt x="3122" y="568"/>
                    <a:pt x="3128" y="570"/>
                    <a:pt x="3132" y="570"/>
                  </a:cubicBezTo>
                  <a:cubicBezTo>
                    <a:pt x="3137" y="570"/>
                    <a:pt x="3141" y="569"/>
                    <a:pt x="3147" y="567"/>
                  </a:cubicBezTo>
                  <a:cubicBezTo>
                    <a:pt x="3154" y="565"/>
                    <a:pt x="3162" y="562"/>
                    <a:pt x="3173" y="561"/>
                  </a:cubicBezTo>
                  <a:cubicBezTo>
                    <a:pt x="3177" y="561"/>
                    <a:pt x="3181" y="560"/>
                    <a:pt x="3185" y="560"/>
                  </a:cubicBezTo>
                  <a:cubicBezTo>
                    <a:pt x="3207" y="560"/>
                    <a:pt x="3223" y="568"/>
                    <a:pt x="3234" y="574"/>
                  </a:cubicBezTo>
                  <a:cubicBezTo>
                    <a:pt x="3240" y="577"/>
                    <a:pt x="3246" y="579"/>
                    <a:pt x="3249" y="579"/>
                  </a:cubicBezTo>
                  <a:cubicBezTo>
                    <a:pt x="3250" y="579"/>
                    <a:pt x="3251" y="579"/>
                    <a:pt x="3253" y="574"/>
                  </a:cubicBezTo>
                  <a:cubicBezTo>
                    <a:pt x="3260" y="557"/>
                    <a:pt x="3280" y="544"/>
                    <a:pt x="3299" y="544"/>
                  </a:cubicBezTo>
                  <a:cubicBezTo>
                    <a:pt x="3309" y="544"/>
                    <a:pt x="3324" y="547"/>
                    <a:pt x="3337" y="562"/>
                  </a:cubicBezTo>
                  <a:cubicBezTo>
                    <a:pt x="3346" y="573"/>
                    <a:pt x="3361" y="586"/>
                    <a:pt x="3377" y="599"/>
                  </a:cubicBezTo>
                  <a:cubicBezTo>
                    <a:pt x="3410" y="626"/>
                    <a:pt x="3440" y="652"/>
                    <a:pt x="3437" y="671"/>
                  </a:cubicBezTo>
                  <a:cubicBezTo>
                    <a:pt x="3435" y="679"/>
                    <a:pt x="3428" y="693"/>
                    <a:pt x="3397" y="693"/>
                  </a:cubicBezTo>
                  <a:cubicBezTo>
                    <a:pt x="3383" y="693"/>
                    <a:pt x="3366" y="690"/>
                    <a:pt x="3350" y="685"/>
                  </a:cubicBezTo>
                  <a:cubicBezTo>
                    <a:pt x="3336" y="680"/>
                    <a:pt x="3316" y="687"/>
                    <a:pt x="3297" y="694"/>
                  </a:cubicBezTo>
                  <a:cubicBezTo>
                    <a:pt x="3282" y="699"/>
                    <a:pt x="3267" y="705"/>
                    <a:pt x="3254" y="705"/>
                  </a:cubicBezTo>
                  <a:cubicBezTo>
                    <a:pt x="3230" y="705"/>
                    <a:pt x="3196" y="712"/>
                    <a:pt x="3165" y="743"/>
                  </a:cubicBezTo>
                  <a:cubicBezTo>
                    <a:pt x="3155" y="752"/>
                    <a:pt x="3149" y="762"/>
                    <a:pt x="3144" y="771"/>
                  </a:cubicBezTo>
                  <a:cubicBezTo>
                    <a:pt x="3133" y="789"/>
                    <a:pt x="3124" y="805"/>
                    <a:pt x="3092" y="808"/>
                  </a:cubicBezTo>
                  <a:cubicBezTo>
                    <a:pt x="3084" y="809"/>
                    <a:pt x="3077" y="810"/>
                    <a:pt x="3071" y="810"/>
                  </a:cubicBezTo>
                  <a:cubicBezTo>
                    <a:pt x="3041" y="813"/>
                    <a:pt x="3021" y="814"/>
                    <a:pt x="2982" y="842"/>
                  </a:cubicBezTo>
                  <a:cubicBezTo>
                    <a:pt x="2960" y="857"/>
                    <a:pt x="2936" y="864"/>
                    <a:pt x="2910" y="864"/>
                  </a:cubicBezTo>
                  <a:cubicBezTo>
                    <a:pt x="2884" y="864"/>
                    <a:pt x="2864" y="857"/>
                    <a:pt x="2856" y="853"/>
                  </a:cubicBezTo>
                  <a:cubicBezTo>
                    <a:pt x="2855" y="853"/>
                    <a:pt x="2854" y="852"/>
                    <a:pt x="2853" y="852"/>
                  </a:cubicBezTo>
                  <a:cubicBezTo>
                    <a:pt x="2848" y="849"/>
                    <a:pt x="2838" y="845"/>
                    <a:pt x="2826" y="845"/>
                  </a:cubicBezTo>
                  <a:cubicBezTo>
                    <a:pt x="2809" y="845"/>
                    <a:pt x="2796" y="853"/>
                    <a:pt x="2787" y="869"/>
                  </a:cubicBezTo>
                  <a:cubicBezTo>
                    <a:pt x="2778" y="885"/>
                    <a:pt x="2784" y="895"/>
                    <a:pt x="2793" y="909"/>
                  </a:cubicBezTo>
                  <a:cubicBezTo>
                    <a:pt x="2801" y="921"/>
                    <a:pt x="2810" y="935"/>
                    <a:pt x="2807" y="955"/>
                  </a:cubicBezTo>
                  <a:cubicBezTo>
                    <a:pt x="2804" y="980"/>
                    <a:pt x="2786" y="988"/>
                    <a:pt x="2766" y="997"/>
                  </a:cubicBezTo>
                  <a:cubicBezTo>
                    <a:pt x="2749" y="1005"/>
                    <a:pt x="2730" y="1013"/>
                    <a:pt x="2713" y="1032"/>
                  </a:cubicBezTo>
                  <a:cubicBezTo>
                    <a:pt x="2672" y="1078"/>
                    <a:pt x="2606" y="1099"/>
                    <a:pt x="2570" y="1093"/>
                  </a:cubicBezTo>
                  <a:cubicBezTo>
                    <a:pt x="2565" y="1093"/>
                    <a:pt x="2559" y="1092"/>
                    <a:pt x="2553" y="1091"/>
                  </a:cubicBezTo>
                  <a:cubicBezTo>
                    <a:pt x="2533" y="1087"/>
                    <a:pt x="2506" y="1082"/>
                    <a:pt x="2478" y="1082"/>
                  </a:cubicBezTo>
                  <a:cubicBezTo>
                    <a:pt x="2449" y="1082"/>
                    <a:pt x="2423" y="1087"/>
                    <a:pt x="2401" y="1098"/>
                  </a:cubicBezTo>
                  <a:cubicBezTo>
                    <a:pt x="2374" y="1110"/>
                    <a:pt x="2351" y="1125"/>
                    <a:pt x="2330" y="1139"/>
                  </a:cubicBezTo>
                  <a:cubicBezTo>
                    <a:pt x="2302" y="1157"/>
                    <a:pt x="2280" y="1170"/>
                    <a:pt x="2264" y="1167"/>
                  </a:cubicBezTo>
                  <a:cubicBezTo>
                    <a:pt x="2252" y="1165"/>
                    <a:pt x="2245" y="1157"/>
                    <a:pt x="2239" y="1151"/>
                  </a:cubicBezTo>
                  <a:cubicBezTo>
                    <a:pt x="2231" y="1142"/>
                    <a:pt x="2224" y="1135"/>
                    <a:pt x="2207" y="1138"/>
                  </a:cubicBezTo>
                  <a:cubicBezTo>
                    <a:pt x="2201" y="1138"/>
                    <a:pt x="2195" y="1139"/>
                    <a:pt x="2190" y="1139"/>
                  </a:cubicBezTo>
                  <a:cubicBezTo>
                    <a:pt x="2163" y="1139"/>
                    <a:pt x="2146" y="1129"/>
                    <a:pt x="2125" y="1117"/>
                  </a:cubicBezTo>
                  <a:cubicBezTo>
                    <a:pt x="2118" y="1113"/>
                    <a:pt x="2109" y="1113"/>
                    <a:pt x="2098" y="1113"/>
                  </a:cubicBezTo>
                  <a:cubicBezTo>
                    <a:pt x="2095" y="1114"/>
                    <a:pt x="2091" y="1114"/>
                    <a:pt x="2087" y="1114"/>
                  </a:cubicBezTo>
                  <a:cubicBezTo>
                    <a:pt x="2076" y="1114"/>
                    <a:pt x="2061" y="1112"/>
                    <a:pt x="2041" y="1097"/>
                  </a:cubicBezTo>
                  <a:cubicBezTo>
                    <a:pt x="2013" y="1076"/>
                    <a:pt x="1968" y="1073"/>
                    <a:pt x="1935" y="1071"/>
                  </a:cubicBezTo>
                  <a:cubicBezTo>
                    <a:pt x="1924" y="1071"/>
                    <a:pt x="1914" y="1070"/>
                    <a:pt x="1906" y="1069"/>
                  </a:cubicBezTo>
                  <a:cubicBezTo>
                    <a:pt x="1891" y="1066"/>
                    <a:pt x="1855" y="1066"/>
                    <a:pt x="1819" y="1066"/>
                  </a:cubicBezTo>
                  <a:cubicBezTo>
                    <a:pt x="1782" y="1066"/>
                    <a:pt x="1744" y="1066"/>
                    <a:pt x="1724" y="1064"/>
                  </a:cubicBezTo>
                  <a:cubicBezTo>
                    <a:pt x="1712" y="1062"/>
                    <a:pt x="1694" y="1063"/>
                    <a:pt x="1678" y="1064"/>
                  </a:cubicBezTo>
                  <a:cubicBezTo>
                    <a:pt x="1670" y="1064"/>
                    <a:pt x="1662" y="1065"/>
                    <a:pt x="1655" y="1065"/>
                  </a:cubicBezTo>
                  <a:cubicBezTo>
                    <a:pt x="1640" y="1065"/>
                    <a:pt x="1624" y="1063"/>
                    <a:pt x="1621" y="1050"/>
                  </a:cubicBezTo>
                  <a:cubicBezTo>
                    <a:pt x="1619" y="1043"/>
                    <a:pt x="1614" y="1037"/>
                    <a:pt x="1607" y="1029"/>
                  </a:cubicBezTo>
                  <a:cubicBezTo>
                    <a:pt x="1596" y="1015"/>
                    <a:pt x="1583" y="999"/>
                    <a:pt x="1576" y="971"/>
                  </a:cubicBezTo>
                  <a:cubicBezTo>
                    <a:pt x="1575" y="966"/>
                    <a:pt x="1574" y="962"/>
                    <a:pt x="1573" y="959"/>
                  </a:cubicBezTo>
                  <a:cubicBezTo>
                    <a:pt x="1564" y="932"/>
                    <a:pt x="1548" y="917"/>
                    <a:pt x="1522" y="911"/>
                  </a:cubicBezTo>
                  <a:cubicBezTo>
                    <a:pt x="1507" y="908"/>
                    <a:pt x="1500" y="899"/>
                    <a:pt x="1493" y="891"/>
                  </a:cubicBezTo>
                  <a:cubicBezTo>
                    <a:pt x="1487" y="884"/>
                    <a:pt x="1482" y="878"/>
                    <a:pt x="1473" y="877"/>
                  </a:cubicBezTo>
                  <a:cubicBezTo>
                    <a:pt x="1468" y="876"/>
                    <a:pt x="1463" y="871"/>
                    <a:pt x="1458" y="865"/>
                  </a:cubicBezTo>
                  <a:cubicBezTo>
                    <a:pt x="1448" y="855"/>
                    <a:pt x="1437" y="843"/>
                    <a:pt x="1417" y="843"/>
                  </a:cubicBezTo>
                  <a:cubicBezTo>
                    <a:pt x="1390" y="843"/>
                    <a:pt x="1260" y="831"/>
                    <a:pt x="1240" y="798"/>
                  </a:cubicBezTo>
                  <a:cubicBezTo>
                    <a:pt x="1228" y="778"/>
                    <a:pt x="1238" y="766"/>
                    <a:pt x="1245" y="756"/>
                  </a:cubicBezTo>
                  <a:cubicBezTo>
                    <a:pt x="1251" y="749"/>
                    <a:pt x="1256" y="742"/>
                    <a:pt x="1256" y="732"/>
                  </a:cubicBezTo>
                  <a:cubicBezTo>
                    <a:pt x="1256" y="721"/>
                    <a:pt x="1259" y="708"/>
                    <a:pt x="1262" y="696"/>
                  </a:cubicBezTo>
                  <a:cubicBezTo>
                    <a:pt x="1265" y="681"/>
                    <a:pt x="1269" y="665"/>
                    <a:pt x="1263" y="660"/>
                  </a:cubicBezTo>
                  <a:cubicBezTo>
                    <a:pt x="1248" y="648"/>
                    <a:pt x="1224" y="622"/>
                    <a:pt x="1220" y="599"/>
                  </a:cubicBezTo>
                  <a:cubicBezTo>
                    <a:pt x="1218" y="580"/>
                    <a:pt x="1183" y="552"/>
                    <a:pt x="1160" y="550"/>
                  </a:cubicBezTo>
                  <a:cubicBezTo>
                    <a:pt x="1133" y="549"/>
                    <a:pt x="1112" y="532"/>
                    <a:pt x="1088" y="512"/>
                  </a:cubicBezTo>
                  <a:cubicBezTo>
                    <a:pt x="1082" y="507"/>
                    <a:pt x="1077" y="503"/>
                    <a:pt x="1071" y="500"/>
                  </a:cubicBezTo>
                  <a:cubicBezTo>
                    <a:pt x="1055" y="489"/>
                    <a:pt x="1039" y="479"/>
                    <a:pt x="1031" y="438"/>
                  </a:cubicBezTo>
                  <a:cubicBezTo>
                    <a:pt x="1031" y="436"/>
                    <a:pt x="1031" y="435"/>
                    <a:pt x="1030" y="43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2" name="Freeform 263">
              <a:extLst>
                <a:ext uri="{FF2B5EF4-FFF2-40B4-BE49-F238E27FC236}">
                  <a16:creationId xmlns:a16="http://schemas.microsoft.com/office/drawing/2014/main" id="{FE80983C-D8B6-486E-8EE8-A0AE50011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6023" y="3434636"/>
              <a:ext cx="62008" cy="99587"/>
            </a:xfrm>
            <a:custGeom>
              <a:avLst/>
              <a:gdLst>
                <a:gd name="T0" fmla="*/ 48 w 144"/>
                <a:gd name="T1" fmla="*/ 232 h 233"/>
                <a:gd name="T2" fmla="*/ 141 w 144"/>
                <a:gd name="T3" fmla="*/ 26 h 233"/>
                <a:gd name="T4" fmla="*/ 140 w 144"/>
                <a:gd name="T5" fmla="*/ 5 h 233"/>
                <a:gd name="T6" fmla="*/ 125 w 144"/>
                <a:gd name="T7" fmla="*/ 0 h 233"/>
                <a:gd name="T8" fmla="*/ 15 w 144"/>
                <a:gd name="T9" fmla="*/ 108 h 233"/>
                <a:gd name="T10" fmla="*/ 27 w 144"/>
                <a:gd name="T11" fmla="*/ 213 h 233"/>
                <a:gd name="T12" fmla="*/ 48 w 144"/>
                <a:gd name="T13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33">
                  <a:moveTo>
                    <a:pt x="48" y="232"/>
                  </a:moveTo>
                  <a:cubicBezTo>
                    <a:pt x="65" y="216"/>
                    <a:pt x="131" y="86"/>
                    <a:pt x="141" y="26"/>
                  </a:cubicBezTo>
                  <a:cubicBezTo>
                    <a:pt x="143" y="11"/>
                    <a:pt x="141" y="6"/>
                    <a:pt x="140" y="5"/>
                  </a:cubicBezTo>
                  <a:cubicBezTo>
                    <a:pt x="136" y="1"/>
                    <a:pt x="130" y="0"/>
                    <a:pt x="125" y="0"/>
                  </a:cubicBezTo>
                  <a:cubicBezTo>
                    <a:pt x="92" y="0"/>
                    <a:pt x="34" y="41"/>
                    <a:pt x="15" y="108"/>
                  </a:cubicBezTo>
                  <a:cubicBezTo>
                    <a:pt x="0" y="162"/>
                    <a:pt x="16" y="197"/>
                    <a:pt x="27" y="213"/>
                  </a:cubicBezTo>
                  <a:cubicBezTo>
                    <a:pt x="36" y="226"/>
                    <a:pt x="44" y="231"/>
                    <a:pt x="48" y="2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3" name="Freeform 264">
              <a:extLst>
                <a:ext uri="{FF2B5EF4-FFF2-40B4-BE49-F238E27FC236}">
                  <a16:creationId xmlns:a16="http://schemas.microsoft.com/office/drawing/2014/main" id="{F27C63A5-2B1F-4B9D-9C63-76403FADF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3975" y="3613142"/>
              <a:ext cx="73282" cy="54490"/>
            </a:xfrm>
            <a:custGeom>
              <a:avLst/>
              <a:gdLst>
                <a:gd name="T0" fmla="*/ 139 w 171"/>
                <a:gd name="T1" fmla="*/ 0 h 127"/>
                <a:gd name="T2" fmla="*/ 106 w 171"/>
                <a:gd name="T3" fmla="*/ 2 h 127"/>
                <a:gd name="T4" fmla="*/ 79 w 171"/>
                <a:gd name="T5" fmla="*/ 3 h 127"/>
                <a:gd name="T6" fmla="*/ 12 w 171"/>
                <a:gd name="T7" fmla="*/ 44 h 127"/>
                <a:gd name="T8" fmla="*/ 9 w 171"/>
                <a:gd name="T9" fmla="*/ 98 h 127"/>
                <a:gd name="T10" fmla="*/ 59 w 171"/>
                <a:gd name="T11" fmla="*/ 126 h 127"/>
                <a:gd name="T12" fmla="*/ 59 w 171"/>
                <a:gd name="T13" fmla="*/ 126 h 127"/>
                <a:gd name="T14" fmla="*/ 127 w 171"/>
                <a:gd name="T15" fmla="*/ 93 h 127"/>
                <a:gd name="T16" fmla="*/ 149 w 171"/>
                <a:gd name="T17" fmla="*/ 46 h 127"/>
                <a:gd name="T18" fmla="*/ 168 w 171"/>
                <a:gd name="T19" fmla="*/ 5 h 127"/>
                <a:gd name="T20" fmla="*/ 139 w 171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27">
                  <a:moveTo>
                    <a:pt x="139" y="0"/>
                  </a:moveTo>
                  <a:cubicBezTo>
                    <a:pt x="129" y="0"/>
                    <a:pt x="117" y="1"/>
                    <a:pt x="106" y="2"/>
                  </a:cubicBezTo>
                  <a:cubicBezTo>
                    <a:pt x="96" y="2"/>
                    <a:pt x="86" y="3"/>
                    <a:pt x="79" y="3"/>
                  </a:cubicBezTo>
                  <a:cubicBezTo>
                    <a:pt x="62" y="3"/>
                    <a:pt x="28" y="19"/>
                    <a:pt x="12" y="44"/>
                  </a:cubicBezTo>
                  <a:cubicBezTo>
                    <a:pt x="1" y="61"/>
                    <a:pt x="0" y="79"/>
                    <a:pt x="9" y="98"/>
                  </a:cubicBezTo>
                  <a:cubicBezTo>
                    <a:pt x="21" y="121"/>
                    <a:pt x="42" y="126"/>
                    <a:pt x="59" y="126"/>
                  </a:cubicBezTo>
                  <a:lnTo>
                    <a:pt x="59" y="126"/>
                  </a:lnTo>
                  <a:cubicBezTo>
                    <a:pt x="92" y="126"/>
                    <a:pt x="126" y="106"/>
                    <a:pt x="127" y="93"/>
                  </a:cubicBezTo>
                  <a:cubicBezTo>
                    <a:pt x="128" y="79"/>
                    <a:pt x="139" y="62"/>
                    <a:pt x="149" y="46"/>
                  </a:cubicBezTo>
                  <a:cubicBezTo>
                    <a:pt x="159" y="31"/>
                    <a:pt x="170" y="14"/>
                    <a:pt x="168" y="5"/>
                  </a:cubicBezTo>
                  <a:cubicBezTo>
                    <a:pt x="168" y="5"/>
                    <a:pt x="166" y="0"/>
                    <a:pt x="13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4" name="Freeform 265">
              <a:extLst>
                <a:ext uri="{FF2B5EF4-FFF2-40B4-BE49-F238E27FC236}">
                  <a16:creationId xmlns:a16="http://schemas.microsoft.com/office/drawing/2014/main" id="{26492FA3-6A07-4250-98F4-5BA0DD230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4274" y="3953238"/>
              <a:ext cx="154080" cy="140925"/>
            </a:xfrm>
            <a:custGeom>
              <a:avLst/>
              <a:gdLst>
                <a:gd name="T0" fmla="*/ 328 w 363"/>
                <a:gd name="T1" fmla="*/ 36 h 331"/>
                <a:gd name="T2" fmla="*/ 283 w 363"/>
                <a:gd name="T3" fmla="*/ 15 h 331"/>
                <a:gd name="T4" fmla="*/ 285 w 363"/>
                <a:gd name="T5" fmla="*/ 29 h 331"/>
                <a:gd name="T6" fmla="*/ 288 w 363"/>
                <a:gd name="T7" fmla="*/ 49 h 331"/>
                <a:gd name="T8" fmla="*/ 267 w 363"/>
                <a:gd name="T9" fmla="*/ 58 h 331"/>
                <a:gd name="T10" fmla="*/ 242 w 363"/>
                <a:gd name="T11" fmla="*/ 73 h 331"/>
                <a:gd name="T12" fmla="*/ 210 w 363"/>
                <a:gd name="T13" fmla="*/ 98 h 331"/>
                <a:gd name="T14" fmla="*/ 198 w 363"/>
                <a:gd name="T15" fmla="*/ 100 h 331"/>
                <a:gd name="T16" fmla="*/ 197 w 363"/>
                <a:gd name="T17" fmla="*/ 106 h 331"/>
                <a:gd name="T18" fmla="*/ 194 w 363"/>
                <a:gd name="T19" fmla="*/ 119 h 331"/>
                <a:gd name="T20" fmla="*/ 182 w 363"/>
                <a:gd name="T21" fmla="*/ 124 h 331"/>
                <a:gd name="T22" fmla="*/ 120 w 363"/>
                <a:gd name="T23" fmla="*/ 95 h 331"/>
                <a:gd name="T24" fmla="*/ 83 w 363"/>
                <a:gd name="T25" fmla="*/ 116 h 331"/>
                <a:gd name="T26" fmla="*/ 37 w 363"/>
                <a:gd name="T27" fmla="*/ 148 h 331"/>
                <a:gd name="T28" fmla="*/ 3 w 363"/>
                <a:gd name="T29" fmla="*/ 210 h 331"/>
                <a:gd name="T30" fmla="*/ 5 w 363"/>
                <a:gd name="T31" fmla="*/ 215 h 331"/>
                <a:gd name="T32" fmla="*/ 35 w 363"/>
                <a:gd name="T33" fmla="*/ 198 h 331"/>
                <a:gd name="T34" fmla="*/ 75 w 363"/>
                <a:gd name="T35" fmla="*/ 179 h 331"/>
                <a:gd name="T36" fmla="*/ 92 w 363"/>
                <a:gd name="T37" fmla="*/ 171 h 331"/>
                <a:gd name="T38" fmla="*/ 120 w 363"/>
                <a:gd name="T39" fmla="*/ 158 h 331"/>
                <a:gd name="T40" fmla="*/ 132 w 363"/>
                <a:gd name="T41" fmla="*/ 159 h 331"/>
                <a:gd name="T42" fmla="*/ 162 w 363"/>
                <a:gd name="T43" fmla="*/ 222 h 331"/>
                <a:gd name="T44" fmla="*/ 195 w 363"/>
                <a:gd name="T45" fmla="*/ 290 h 331"/>
                <a:gd name="T46" fmla="*/ 251 w 363"/>
                <a:gd name="T47" fmla="*/ 318 h 331"/>
                <a:gd name="T48" fmla="*/ 273 w 363"/>
                <a:gd name="T49" fmla="*/ 330 h 331"/>
                <a:gd name="T50" fmla="*/ 275 w 363"/>
                <a:gd name="T51" fmla="*/ 330 h 331"/>
                <a:gd name="T52" fmla="*/ 270 w 363"/>
                <a:gd name="T53" fmla="*/ 280 h 331"/>
                <a:gd name="T54" fmla="*/ 265 w 363"/>
                <a:gd name="T55" fmla="*/ 239 h 331"/>
                <a:gd name="T56" fmla="*/ 299 w 363"/>
                <a:gd name="T57" fmla="*/ 219 h 331"/>
                <a:gd name="T58" fmla="*/ 347 w 363"/>
                <a:gd name="T59" fmla="*/ 202 h 331"/>
                <a:gd name="T60" fmla="*/ 342 w 363"/>
                <a:gd name="T61" fmla="*/ 110 h 331"/>
                <a:gd name="T62" fmla="*/ 328 w 363"/>
                <a:gd name="T63" fmla="*/ 3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331">
                  <a:moveTo>
                    <a:pt x="328" y="36"/>
                  </a:moveTo>
                  <a:cubicBezTo>
                    <a:pt x="328" y="0"/>
                    <a:pt x="291" y="3"/>
                    <a:pt x="283" y="15"/>
                  </a:cubicBezTo>
                  <a:cubicBezTo>
                    <a:pt x="281" y="19"/>
                    <a:pt x="282" y="24"/>
                    <a:pt x="285" y="29"/>
                  </a:cubicBezTo>
                  <a:cubicBezTo>
                    <a:pt x="288" y="34"/>
                    <a:pt x="292" y="42"/>
                    <a:pt x="288" y="49"/>
                  </a:cubicBezTo>
                  <a:cubicBezTo>
                    <a:pt x="285" y="56"/>
                    <a:pt x="276" y="57"/>
                    <a:pt x="267" y="58"/>
                  </a:cubicBezTo>
                  <a:cubicBezTo>
                    <a:pt x="253" y="60"/>
                    <a:pt x="244" y="62"/>
                    <a:pt x="242" y="73"/>
                  </a:cubicBezTo>
                  <a:cubicBezTo>
                    <a:pt x="239" y="96"/>
                    <a:pt x="222" y="97"/>
                    <a:pt x="210" y="98"/>
                  </a:cubicBezTo>
                  <a:cubicBezTo>
                    <a:pt x="205" y="98"/>
                    <a:pt x="200" y="99"/>
                    <a:pt x="198" y="100"/>
                  </a:cubicBezTo>
                  <a:cubicBezTo>
                    <a:pt x="197" y="102"/>
                    <a:pt x="197" y="104"/>
                    <a:pt x="197" y="106"/>
                  </a:cubicBezTo>
                  <a:cubicBezTo>
                    <a:pt x="198" y="111"/>
                    <a:pt x="197" y="116"/>
                    <a:pt x="194" y="119"/>
                  </a:cubicBezTo>
                  <a:cubicBezTo>
                    <a:pt x="191" y="122"/>
                    <a:pt x="187" y="124"/>
                    <a:pt x="182" y="124"/>
                  </a:cubicBezTo>
                  <a:cubicBezTo>
                    <a:pt x="162" y="124"/>
                    <a:pt x="127" y="100"/>
                    <a:pt x="120" y="95"/>
                  </a:cubicBezTo>
                  <a:cubicBezTo>
                    <a:pt x="111" y="89"/>
                    <a:pt x="97" y="103"/>
                    <a:pt x="83" y="116"/>
                  </a:cubicBezTo>
                  <a:cubicBezTo>
                    <a:pt x="68" y="130"/>
                    <a:pt x="54" y="144"/>
                    <a:pt x="37" y="148"/>
                  </a:cubicBezTo>
                  <a:cubicBezTo>
                    <a:pt x="15" y="154"/>
                    <a:pt x="0" y="193"/>
                    <a:pt x="3" y="210"/>
                  </a:cubicBezTo>
                  <a:cubicBezTo>
                    <a:pt x="3" y="212"/>
                    <a:pt x="4" y="215"/>
                    <a:pt x="5" y="215"/>
                  </a:cubicBezTo>
                  <a:cubicBezTo>
                    <a:pt x="17" y="214"/>
                    <a:pt x="26" y="207"/>
                    <a:pt x="35" y="198"/>
                  </a:cubicBezTo>
                  <a:cubicBezTo>
                    <a:pt x="46" y="188"/>
                    <a:pt x="58" y="178"/>
                    <a:pt x="75" y="179"/>
                  </a:cubicBezTo>
                  <a:cubicBezTo>
                    <a:pt x="84" y="180"/>
                    <a:pt x="87" y="177"/>
                    <a:pt x="92" y="171"/>
                  </a:cubicBezTo>
                  <a:cubicBezTo>
                    <a:pt x="97" y="165"/>
                    <a:pt x="104" y="158"/>
                    <a:pt x="120" y="158"/>
                  </a:cubicBezTo>
                  <a:cubicBezTo>
                    <a:pt x="123" y="158"/>
                    <a:pt x="127" y="158"/>
                    <a:pt x="132" y="159"/>
                  </a:cubicBezTo>
                  <a:cubicBezTo>
                    <a:pt x="154" y="163"/>
                    <a:pt x="158" y="191"/>
                    <a:pt x="162" y="222"/>
                  </a:cubicBezTo>
                  <a:cubicBezTo>
                    <a:pt x="166" y="253"/>
                    <a:pt x="171" y="286"/>
                    <a:pt x="195" y="290"/>
                  </a:cubicBezTo>
                  <a:cubicBezTo>
                    <a:pt x="226" y="295"/>
                    <a:pt x="240" y="309"/>
                    <a:pt x="251" y="318"/>
                  </a:cubicBezTo>
                  <a:cubicBezTo>
                    <a:pt x="259" y="326"/>
                    <a:pt x="264" y="330"/>
                    <a:pt x="273" y="330"/>
                  </a:cubicBezTo>
                  <a:cubicBezTo>
                    <a:pt x="274" y="330"/>
                    <a:pt x="275" y="330"/>
                    <a:pt x="275" y="330"/>
                  </a:cubicBezTo>
                  <a:cubicBezTo>
                    <a:pt x="280" y="323"/>
                    <a:pt x="274" y="297"/>
                    <a:pt x="270" y="280"/>
                  </a:cubicBezTo>
                  <a:cubicBezTo>
                    <a:pt x="267" y="264"/>
                    <a:pt x="264" y="249"/>
                    <a:pt x="265" y="239"/>
                  </a:cubicBezTo>
                  <a:cubicBezTo>
                    <a:pt x="266" y="222"/>
                    <a:pt x="283" y="220"/>
                    <a:pt x="299" y="219"/>
                  </a:cubicBezTo>
                  <a:cubicBezTo>
                    <a:pt x="316" y="218"/>
                    <a:pt x="335" y="216"/>
                    <a:pt x="347" y="202"/>
                  </a:cubicBezTo>
                  <a:cubicBezTo>
                    <a:pt x="362" y="185"/>
                    <a:pt x="351" y="147"/>
                    <a:pt x="342" y="110"/>
                  </a:cubicBezTo>
                  <a:cubicBezTo>
                    <a:pt x="335" y="84"/>
                    <a:pt x="328" y="58"/>
                    <a:pt x="328" y="3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5" name="Freeform 266">
              <a:extLst>
                <a:ext uri="{FF2B5EF4-FFF2-40B4-BE49-F238E27FC236}">
                  <a16:creationId xmlns:a16="http://schemas.microsoft.com/office/drawing/2014/main" id="{2F949ACC-8746-481B-B564-4F100064B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8507" y="3663874"/>
              <a:ext cx="189782" cy="279971"/>
            </a:xfrm>
            <a:custGeom>
              <a:avLst/>
              <a:gdLst>
                <a:gd name="T0" fmla="*/ 4 w 445"/>
                <a:gd name="T1" fmla="*/ 176 h 658"/>
                <a:gd name="T2" fmla="*/ 16 w 445"/>
                <a:gd name="T3" fmla="*/ 266 h 658"/>
                <a:gd name="T4" fmla="*/ 19 w 445"/>
                <a:gd name="T5" fmla="*/ 270 h 658"/>
                <a:gd name="T6" fmla="*/ 42 w 445"/>
                <a:gd name="T7" fmla="*/ 282 h 658"/>
                <a:gd name="T8" fmla="*/ 45 w 445"/>
                <a:gd name="T9" fmla="*/ 337 h 658"/>
                <a:gd name="T10" fmla="*/ 46 w 445"/>
                <a:gd name="T11" fmla="*/ 354 h 658"/>
                <a:gd name="T12" fmla="*/ 72 w 445"/>
                <a:gd name="T13" fmla="*/ 362 h 658"/>
                <a:gd name="T14" fmla="*/ 114 w 445"/>
                <a:gd name="T15" fmla="*/ 354 h 658"/>
                <a:gd name="T16" fmla="*/ 132 w 445"/>
                <a:gd name="T17" fmla="*/ 350 h 658"/>
                <a:gd name="T18" fmla="*/ 157 w 445"/>
                <a:gd name="T19" fmla="*/ 365 h 658"/>
                <a:gd name="T20" fmla="*/ 185 w 445"/>
                <a:gd name="T21" fmla="*/ 376 h 658"/>
                <a:gd name="T22" fmla="*/ 279 w 445"/>
                <a:gd name="T23" fmla="*/ 426 h 658"/>
                <a:gd name="T24" fmla="*/ 284 w 445"/>
                <a:gd name="T25" fmla="*/ 452 h 658"/>
                <a:gd name="T26" fmla="*/ 290 w 445"/>
                <a:gd name="T27" fmla="*/ 511 h 658"/>
                <a:gd name="T28" fmla="*/ 297 w 445"/>
                <a:gd name="T29" fmla="*/ 513 h 658"/>
                <a:gd name="T30" fmla="*/ 318 w 445"/>
                <a:gd name="T31" fmla="*/ 505 h 658"/>
                <a:gd name="T32" fmla="*/ 342 w 445"/>
                <a:gd name="T33" fmla="*/ 520 h 658"/>
                <a:gd name="T34" fmla="*/ 338 w 445"/>
                <a:gd name="T35" fmla="*/ 555 h 658"/>
                <a:gd name="T36" fmla="*/ 353 w 445"/>
                <a:gd name="T37" fmla="*/ 601 h 658"/>
                <a:gd name="T38" fmla="*/ 377 w 445"/>
                <a:gd name="T39" fmla="*/ 645 h 658"/>
                <a:gd name="T40" fmla="*/ 382 w 445"/>
                <a:gd name="T41" fmla="*/ 657 h 658"/>
                <a:gd name="T42" fmla="*/ 385 w 445"/>
                <a:gd name="T43" fmla="*/ 654 h 658"/>
                <a:gd name="T44" fmla="*/ 390 w 445"/>
                <a:gd name="T45" fmla="*/ 627 h 658"/>
                <a:gd name="T46" fmla="*/ 411 w 445"/>
                <a:gd name="T47" fmla="*/ 586 h 658"/>
                <a:gd name="T48" fmla="*/ 427 w 445"/>
                <a:gd name="T49" fmla="*/ 576 h 658"/>
                <a:gd name="T50" fmla="*/ 418 w 445"/>
                <a:gd name="T51" fmla="*/ 517 h 658"/>
                <a:gd name="T52" fmla="*/ 404 w 445"/>
                <a:gd name="T53" fmla="*/ 491 h 658"/>
                <a:gd name="T54" fmla="*/ 360 w 445"/>
                <a:gd name="T55" fmla="*/ 463 h 658"/>
                <a:gd name="T56" fmla="*/ 318 w 445"/>
                <a:gd name="T57" fmla="*/ 427 h 658"/>
                <a:gd name="T58" fmla="*/ 289 w 445"/>
                <a:gd name="T59" fmla="*/ 388 h 658"/>
                <a:gd name="T60" fmla="*/ 266 w 445"/>
                <a:gd name="T61" fmla="*/ 360 h 658"/>
                <a:gd name="T62" fmla="*/ 207 w 445"/>
                <a:gd name="T63" fmla="*/ 338 h 658"/>
                <a:gd name="T64" fmla="*/ 169 w 445"/>
                <a:gd name="T65" fmla="*/ 347 h 658"/>
                <a:gd name="T66" fmla="*/ 153 w 445"/>
                <a:gd name="T67" fmla="*/ 352 h 658"/>
                <a:gd name="T68" fmla="*/ 136 w 445"/>
                <a:gd name="T69" fmla="*/ 320 h 658"/>
                <a:gd name="T70" fmla="*/ 123 w 445"/>
                <a:gd name="T71" fmla="*/ 276 h 658"/>
                <a:gd name="T72" fmla="*/ 162 w 445"/>
                <a:gd name="T73" fmla="*/ 174 h 658"/>
                <a:gd name="T74" fmla="*/ 175 w 445"/>
                <a:gd name="T75" fmla="*/ 159 h 658"/>
                <a:gd name="T76" fmla="*/ 176 w 445"/>
                <a:gd name="T77" fmla="*/ 80 h 658"/>
                <a:gd name="T78" fmla="*/ 169 w 445"/>
                <a:gd name="T79" fmla="*/ 38 h 658"/>
                <a:gd name="T80" fmla="*/ 170 w 445"/>
                <a:gd name="T81" fmla="*/ 14 h 658"/>
                <a:gd name="T82" fmla="*/ 164 w 445"/>
                <a:gd name="T83" fmla="*/ 17 h 658"/>
                <a:gd name="T84" fmla="*/ 120 w 445"/>
                <a:gd name="T85" fmla="*/ 13 h 658"/>
                <a:gd name="T86" fmla="*/ 54 w 445"/>
                <a:gd name="T87" fmla="*/ 8 h 658"/>
                <a:gd name="T88" fmla="*/ 44 w 445"/>
                <a:gd name="T89" fmla="*/ 117 h 658"/>
                <a:gd name="T90" fmla="*/ 39 w 445"/>
                <a:gd name="T91" fmla="*/ 186 h 658"/>
                <a:gd name="T92" fmla="*/ 29 w 445"/>
                <a:gd name="T93" fmla="*/ 190 h 658"/>
                <a:gd name="T94" fmla="*/ 9 w 445"/>
                <a:gd name="T95" fmla="*/ 179 h 658"/>
                <a:gd name="T96" fmla="*/ 4 w 445"/>
                <a:gd name="T97" fmla="*/ 17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5" h="658">
                  <a:moveTo>
                    <a:pt x="4" y="176"/>
                  </a:moveTo>
                  <a:cubicBezTo>
                    <a:pt x="0" y="193"/>
                    <a:pt x="5" y="248"/>
                    <a:pt x="16" y="266"/>
                  </a:cubicBezTo>
                  <a:cubicBezTo>
                    <a:pt x="18" y="270"/>
                    <a:pt x="19" y="270"/>
                    <a:pt x="19" y="270"/>
                  </a:cubicBezTo>
                  <a:cubicBezTo>
                    <a:pt x="28" y="270"/>
                    <a:pt x="36" y="274"/>
                    <a:pt x="42" y="282"/>
                  </a:cubicBezTo>
                  <a:cubicBezTo>
                    <a:pt x="51" y="295"/>
                    <a:pt x="52" y="315"/>
                    <a:pt x="45" y="337"/>
                  </a:cubicBezTo>
                  <a:cubicBezTo>
                    <a:pt x="43" y="344"/>
                    <a:pt x="43" y="350"/>
                    <a:pt x="46" y="354"/>
                  </a:cubicBezTo>
                  <a:cubicBezTo>
                    <a:pt x="50" y="359"/>
                    <a:pt x="60" y="362"/>
                    <a:pt x="72" y="362"/>
                  </a:cubicBezTo>
                  <a:cubicBezTo>
                    <a:pt x="85" y="362"/>
                    <a:pt x="100" y="359"/>
                    <a:pt x="114" y="354"/>
                  </a:cubicBezTo>
                  <a:cubicBezTo>
                    <a:pt x="121" y="352"/>
                    <a:pt x="127" y="350"/>
                    <a:pt x="132" y="350"/>
                  </a:cubicBezTo>
                  <a:cubicBezTo>
                    <a:pt x="145" y="350"/>
                    <a:pt x="151" y="358"/>
                    <a:pt x="157" y="365"/>
                  </a:cubicBezTo>
                  <a:cubicBezTo>
                    <a:pt x="163" y="373"/>
                    <a:pt x="168" y="379"/>
                    <a:pt x="185" y="376"/>
                  </a:cubicBezTo>
                  <a:cubicBezTo>
                    <a:pt x="218" y="371"/>
                    <a:pt x="261" y="399"/>
                    <a:pt x="279" y="426"/>
                  </a:cubicBezTo>
                  <a:cubicBezTo>
                    <a:pt x="285" y="436"/>
                    <a:pt x="287" y="445"/>
                    <a:pt x="284" y="452"/>
                  </a:cubicBezTo>
                  <a:cubicBezTo>
                    <a:pt x="279" y="465"/>
                    <a:pt x="282" y="498"/>
                    <a:pt x="290" y="511"/>
                  </a:cubicBezTo>
                  <a:cubicBezTo>
                    <a:pt x="294" y="516"/>
                    <a:pt x="295" y="515"/>
                    <a:pt x="297" y="513"/>
                  </a:cubicBezTo>
                  <a:cubicBezTo>
                    <a:pt x="303" y="508"/>
                    <a:pt x="310" y="505"/>
                    <a:pt x="318" y="505"/>
                  </a:cubicBezTo>
                  <a:cubicBezTo>
                    <a:pt x="328" y="505"/>
                    <a:pt x="338" y="511"/>
                    <a:pt x="342" y="520"/>
                  </a:cubicBezTo>
                  <a:cubicBezTo>
                    <a:pt x="348" y="530"/>
                    <a:pt x="346" y="543"/>
                    <a:pt x="338" y="555"/>
                  </a:cubicBezTo>
                  <a:cubicBezTo>
                    <a:pt x="329" y="568"/>
                    <a:pt x="338" y="581"/>
                    <a:pt x="353" y="601"/>
                  </a:cubicBezTo>
                  <a:cubicBezTo>
                    <a:pt x="363" y="615"/>
                    <a:pt x="374" y="629"/>
                    <a:pt x="377" y="645"/>
                  </a:cubicBezTo>
                  <a:cubicBezTo>
                    <a:pt x="379" y="654"/>
                    <a:pt x="381" y="657"/>
                    <a:pt x="382" y="657"/>
                  </a:cubicBezTo>
                  <a:cubicBezTo>
                    <a:pt x="382" y="657"/>
                    <a:pt x="383" y="656"/>
                    <a:pt x="385" y="654"/>
                  </a:cubicBezTo>
                  <a:cubicBezTo>
                    <a:pt x="389" y="649"/>
                    <a:pt x="392" y="638"/>
                    <a:pt x="390" y="627"/>
                  </a:cubicBezTo>
                  <a:cubicBezTo>
                    <a:pt x="386" y="602"/>
                    <a:pt x="394" y="597"/>
                    <a:pt x="411" y="586"/>
                  </a:cubicBezTo>
                  <a:cubicBezTo>
                    <a:pt x="415" y="583"/>
                    <a:pt x="421" y="580"/>
                    <a:pt x="427" y="576"/>
                  </a:cubicBezTo>
                  <a:cubicBezTo>
                    <a:pt x="444" y="564"/>
                    <a:pt x="435" y="547"/>
                    <a:pt x="418" y="517"/>
                  </a:cubicBezTo>
                  <a:cubicBezTo>
                    <a:pt x="414" y="509"/>
                    <a:pt x="409" y="500"/>
                    <a:pt x="404" y="491"/>
                  </a:cubicBezTo>
                  <a:cubicBezTo>
                    <a:pt x="397" y="475"/>
                    <a:pt x="378" y="469"/>
                    <a:pt x="360" y="463"/>
                  </a:cubicBezTo>
                  <a:cubicBezTo>
                    <a:pt x="339" y="457"/>
                    <a:pt x="318" y="450"/>
                    <a:pt x="318" y="427"/>
                  </a:cubicBezTo>
                  <a:cubicBezTo>
                    <a:pt x="318" y="409"/>
                    <a:pt x="303" y="398"/>
                    <a:pt x="289" y="388"/>
                  </a:cubicBezTo>
                  <a:cubicBezTo>
                    <a:pt x="278" y="379"/>
                    <a:pt x="267" y="371"/>
                    <a:pt x="266" y="360"/>
                  </a:cubicBezTo>
                  <a:cubicBezTo>
                    <a:pt x="265" y="351"/>
                    <a:pt x="238" y="338"/>
                    <a:pt x="207" y="338"/>
                  </a:cubicBezTo>
                  <a:cubicBezTo>
                    <a:pt x="192" y="338"/>
                    <a:pt x="179" y="341"/>
                    <a:pt x="169" y="347"/>
                  </a:cubicBezTo>
                  <a:cubicBezTo>
                    <a:pt x="162" y="351"/>
                    <a:pt x="157" y="352"/>
                    <a:pt x="153" y="352"/>
                  </a:cubicBezTo>
                  <a:cubicBezTo>
                    <a:pt x="138" y="352"/>
                    <a:pt x="137" y="336"/>
                    <a:pt x="136" y="320"/>
                  </a:cubicBezTo>
                  <a:cubicBezTo>
                    <a:pt x="135" y="306"/>
                    <a:pt x="134" y="287"/>
                    <a:pt x="123" y="276"/>
                  </a:cubicBezTo>
                  <a:cubicBezTo>
                    <a:pt x="96" y="246"/>
                    <a:pt x="131" y="208"/>
                    <a:pt x="162" y="174"/>
                  </a:cubicBezTo>
                  <a:cubicBezTo>
                    <a:pt x="166" y="169"/>
                    <a:pt x="171" y="164"/>
                    <a:pt x="175" y="159"/>
                  </a:cubicBezTo>
                  <a:cubicBezTo>
                    <a:pt x="193" y="139"/>
                    <a:pt x="184" y="107"/>
                    <a:pt x="176" y="80"/>
                  </a:cubicBezTo>
                  <a:cubicBezTo>
                    <a:pt x="171" y="63"/>
                    <a:pt x="167" y="49"/>
                    <a:pt x="169" y="38"/>
                  </a:cubicBezTo>
                  <a:cubicBezTo>
                    <a:pt x="172" y="19"/>
                    <a:pt x="171" y="15"/>
                    <a:pt x="170" y="14"/>
                  </a:cubicBezTo>
                  <a:cubicBezTo>
                    <a:pt x="170" y="15"/>
                    <a:pt x="169" y="15"/>
                    <a:pt x="164" y="17"/>
                  </a:cubicBezTo>
                  <a:cubicBezTo>
                    <a:pt x="156" y="22"/>
                    <a:pt x="140" y="18"/>
                    <a:pt x="120" y="13"/>
                  </a:cubicBezTo>
                  <a:cubicBezTo>
                    <a:pt x="96" y="6"/>
                    <a:pt x="67" y="0"/>
                    <a:pt x="54" y="8"/>
                  </a:cubicBezTo>
                  <a:cubicBezTo>
                    <a:pt x="39" y="17"/>
                    <a:pt x="42" y="78"/>
                    <a:pt x="44" y="117"/>
                  </a:cubicBezTo>
                  <a:cubicBezTo>
                    <a:pt x="46" y="163"/>
                    <a:pt x="46" y="180"/>
                    <a:pt x="39" y="186"/>
                  </a:cubicBezTo>
                  <a:cubicBezTo>
                    <a:pt x="36" y="188"/>
                    <a:pt x="33" y="190"/>
                    <a:pt x="29" y="190"/>
                  </a:cubicBezTo>
                  <a:cubicBezTo>
                    <a:pt x="22" y="190"/>
                    <a:pt x="15" y="184"/>
                    <a:pt x="9" y="179"/>
                  </a:cubicBezTo>
                  <a:cubicBezTo>
                    <a:pt x="8" y="178"/>
                    <a:pt x="6" y="177"/>
                    <a:pt x="4" y="1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6" name="Freeform 267">
              <a:extLst>
                <a:ext uri="{FF2B5EF4-FFF2-40B4-BE49-F238E27FC236}">
                  <a16:creationId xmlns:a16="http://schemas.microsoft.com/office/drawing/2014/main" id="{5AF4494F-0A17-4F97-B0DD-13AE73B71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0038" y="3949481"/>
              <a:ext cx="22549" cy="16912"/>
            </a:xfrm>
            <a:custGeom>
              <a:avLst/>
              <a:gdLst>
                <a:gd name="T0" fmla="*/ 8 w 51"/>
                <a:gd name="T1" fmla="*/ 38 h 39"/>
                <a:gd name="T2" fmla="*/ 48 w 51"/>
                <a:gd name="T3" fmla="*/ 14 h 39"/>
                <a:gd name="T4" fmla="*/ 47 w 51"/>
                <a:gd name="T5" fmla="*/ 4 h 39"/>
                <a:gd name="T6" fmla="*/ 38 w 51"/>
                <a:gd name="T7" fmla="*/ 0 h 39"/>
                <a:gd name="T8" fmla="*/ 5 w 51"/>
                <a:gd name="T9" fmla="*/ 22 h 39"/>
                <a:gd name="T10" fmla="*/ 1 w 51"/>
                <a:gd name="T11" fmla="*/ 34 h 39"/>
                <a:gd name="T12" fmla="*/ 8 w 51"/>
                <a:gd name="T1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9">
                  <a:moveTo>
                    <a:pt x="8" y="38"/>
                  </a:moveTo>
                  <a:cubicBezTo>
                    <a:pt x="22" y="38"/>
                    <a:pt x="42" y="25"/>
                    <a:pt x="48" y="14"/>
                  </a:cubicBezTo>
                  <a:cubicBezTo>
                    <a:pt x="50" y="9"/>
                    <a:pt x="49" y="6"/>
                    <a:pt x="47" y="4"/>
                  </a:cubicBezTo>
                  <a:cubicBezTo>
                    <a:pt x="45" y="1"/>
                    <a:pt x="42" y="0"/>
                    <a:pt x="38" y="0"/>
                  </a:cubicBezTo>
                  <a:cubicBezTo>
                    <a:pt x="27" y="0"/>
                    <a:pt x="12" y="11"/>
                    <a:pt x="5" y="22"/>
                  </a:cubicBezTo>
                  <a:cubicBezTo>
                    <a:pt x="1" y="28"/>
                    <a:pt x="0" y="32"/>
                    <a:pt x="1" y="34"/>
                  </a:cubicBezTo>
                  <a:cubicBezTo>
                    <a:pt x="1" y="35"/>
                    <a:pt x="2" y="38"/>
                    <a:pt x="8" y="3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7" name="Freeform 268">
              <a:extLst>
                <a:ext uri="{FF2B5EF4-FFF2-40B4-BE49-F238E27FC236}">
                  <a16:creationId xmlns:a16="http://schemas.microsoft.com/office/drawing/2014/main" id="{9CEAD2DE-6A05-4EB7-9077-A25E9E475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9176" y="3836741"/>
              <a:ext cx="30064" cy="31945"/>
            </a:xfrm>
            <a:custGeom>
              <a:avLst/>
              <a:gdLst>
                <a:gd name="T0" fmla="*/ 0 w 72"/>
                <a:gd name="T1" fmla="*/ 0 h 75"/>
                <a:gd name="T2" fmla="*/ 50 w 72"/>
                <a:gd name="T3" fmla="*/ 74 h 75"/>
                <a:gd name="T4" fmla="*/ 63 w 72"/>
                <a:gd name="T5" fmla="*/ 72 h 75"/>
                <a:gd name="T6" fmla="*/ 70 w 72"/>
                <a:gd name="T7" fmla="*/ 63 h 75"/>
                <a:gd name="T8" fmla="*/ 0 w 7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5">
                  <a:moveTo>
                    <a:pt x="0" y="0"/>
                  </a:moveTo>
                  <a:cubicBezTo>
                    <a:pt x="7" y="33"/>
                    <a:pt x="20" y="74"/>
                    <a:pt x="50" y="74"/>
                  </a:cubicBezTo>
                  <a:cubicBezTo>
                    <a:pt x="54" y="74"/>
                    <a:pt x="59" y="74"/>
                    <a:pt x="63" y="72"/>
                  </a:cubicBezTo>
                  <a:cubicBezTo>
                    <a:pt x="71" y="70"/>
                    <a:pt x="71" y="66"/>
                    <a:pt x="70" y="63"/>
                  </a:cubicBezTo>
                  <a:cubicBezTo>
                    <a:pt x="67" y="43"/>
                    <a:pt x="17" y="6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8" name="Freeform 269">
              <a:extLst>
                <a:ext uri="{FF2B5EF4-FFF2-40B4-BE49-F238E27FC236}">
                  <a16:creationId xmlns:a16="http://schemas.microsoft.com/office/drawing/2014/main" id="{4564ACA7-B0A0-4F3D-A4AC-217B744B2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0515" y="3885596"/>
              <a:ext cx="67646" cy="93950"/>
            </a:xfrm>
            <a:custGeom>
              <a:avLst/>
              <a:gdLst>
                <a:gd name="T0" fmla="*/ 116 w 160"/>
                <a:gd name="T1" fmla="*/ 65 h 222"/>
                <a:gd name="T2" fmla="*/ 18 w 160"/>
                <a:gd name="T3" fmla="*/ 4 h 222"/>
                <a:gd name="T4" fmla="*/ 2 w 160"/>
                <a:gd name="T5" fmla="*/ 57 h 222"/>
                <a:gd name="T6" fmla="*/ 19 w 160"/>
                <a:gd name="T7" fmla="*/ 97 h 222"/>
                <a:gd name="T8" fmla="*/ 28 w 160"/>
                <a:gd name="T9" fmla="*/ 96 h 222"/>
                <a:gd name="T10" fmla="*/ 56 w 160"/>
                <a:gd name="T11" fmla="*/ 79 h 222"/>
                <a:gd name="T12" fmla="*/ 64 w 160"/>
                <a:gd name="T13" fmla="*/ 69 h 222"/>
                <a:gd name="T14" fmla="*/ 76 w 160"/>
                <a:gd name="T15" fmla="*/ 81 h 222"/>
                <a:gd name="T16" fmla="*/ 73 w 160"/>
                <a:gd name="T17" fmla="*/ 145 h 222"/>
                <a:gd name="T18" fmla="*/ 63 w 160"/>
                <a:gd name="T19" fmla="*/ 199 h 222"/>
                <a:gd name="T20" fmla="*/ 81 w 160"/>
                <a:gd name="T21" fmla="*/ 219 h 222"/>
                <a:gd name="T22" fmla="*/ 126 w 160"/>
                <a:gd name="T23" fmla="*/ 177 h 222"/>
                <a:gd name="T24" fmla="*/ 156 w 160"/>
                <a:gd name="T25" fmla="*/ 105 h 222"/>
                <a:gd name="T26" fmla="*/ 151 w 160"/>
                <a:gd name="T27" fmla="*/ 102 h 222"/>
                <a:gd name="T28" fmla="*/ 143 w 160"/>
                <a:gd name="T29" fmla="*/ 104 h 222"/>
                <a:gd name="T30" fmla="*/ 134 w 160"/>
                <a:gd name="T31" fmla="*/ 106 h 222"/>
                <a:gd name="T32" fmla="*/ 127 w 160"/>
                <a:gd name="T33" fmla="*/ 103 h 222"/>
                <a:gd name="T34" fmla="*/ 126 w 160"/>
                <a:gd name="T35" fmla="*/ 88 h 222"/>
                <a:gd name="T36" fmla="*/ 116 w 160"/>
                <a:gd name="T37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22">
                  <a:moveTo>
                    <a:pt x="116" y="65"/>
                  </a:moveTo>
                  <a:cubicBezTo>
                    <a:pt x="94" y="37"/>
                    <a:pt x="40" y="0"/>
                    <a:pt x="18" y="4"/>
                  </a:cubicBezTo>
                  <a:cubicBezTo>
                    <a:pt x="5" y="7"/>
                    <a:pt x="0" y="34"/>
                    <a:pt x="2" y="57"/>
                  </a:cubicBezTo>
                  <a:cubicBezTo>
                    <a:pt x="5" y="81"/>
                    <a:pt x="13" y="97"/>
                    <a:pt x="19" y="97"/>
                  </a:cubicBezTo>
                  <a:cubicBezTo>
                    <a:pt x="22" y="96"/>
                    <a:pt x="25" y="96"/>
                    <a:pt x="28" y="96"/>
                  </a:cubicBezTo>
                  <a:cubicBezTo>
                    <a:pt x="43" y="94"/>
                    <a:pt x="55" y="92"/>
                    <a:pt x="56" y="79"/>
                  </a:cubicBezTo>
                  <a:cubicBezTo>
                    <a:pt x="57" y="70"/>
                    <a:pt x="61" y="69"/>
                    <a:pt x="64" y="69"/>
                  </a:cubicBezTo>
                  <a:cubicBezTo>
                    <a:pt x="69" y="69"/>
                    <a:pt x="72" y="73"/>
                    <a:pt x="76" y="81"/>
                  </a:cubicBezTo>
                  <a:cubicBezTo>
                    <a:pt x="83" y="98"/>
                    <a:pt x="88" y="130"/>
                    <a:pt x="73" y="145"/>
                  </a:cubicBezTo>
                  <a:cubicBezTo>
                    <a:pt x="62" y="156"/>
                    <a:pt x="57" y="180"/>
                    <a:pt x="63" y="199"/>
                  </a:cubicBezTo>
                  <a:cubicBezTo>
                    <a:pt x="65" y="206"/>
                    <a:pt x="70" y="216"/>
                    <a:pt x="81" y="219"/>
                  </a:cubicBezTo>
                  <a:cubicBezTo>
                    <a:pt x="91" y="221"/>
                    <a:pt x="109" y="204"/>
                    <a:pt x="126" y="177"/>
                  </a:cubicBezTo>
                  <a:cubicBezTo>
                    <a:pt x="149" y="143"/>
                    <a:pt x="159" y="112"/>
                    <a:pt x="156" y="105"/>
                  </a:cubicBezTo>
                  <a:cubicBezTo>
                    <a:pt x="154" y="102"/>
                    <a:pt x="153" y="102"/>
                    <a:pt x="151" y="102"/>
                  </a:cubicBezTo>
                  <a:cubicBezTo>
                    <a:pt x="149" y="102"/>
                    <a:pt x="146" y="103"/>
                    <a:pt x="143" y="104"/>
                  </a:cubicBezTo>
                  <a:cubicBezTo>
                    <a:pt x="140" y="105"/>
                    <a:pt x="137" y="106"/>
                    <a:pt x="134" y="106"/>
                  </a:cubicBezTo>
                  <a:cubicBezTo>
                    <a:pt x="130" y="106"/>
                    <a:pt x="128" y="104"/>
                    <a:pt x="127" y="103"/>
                  </a:cubicBezTo>
                  <a:cubicBezTo>
                    <a:pt x="124" y="99"/>
                    <a:pt x="125" y="93"/>
                    <a:pt x="126" y="88"/>
                  </a:cubicBezTo>
                  <a:cubicBezTo>
                    <a:pt x="127" y="83"/>
                    <a:pt x="123" y="75"/>
                    <a:pt x="116" y="6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89" name="Freeform 270">
              <a:extLst>
                <a:ext uri="{FF2B5EF4-FFF2-40B4-BE49-F238E27FC236}">
                  <a16:creationId xmlns:a16="http://schemas.microsoft.com/office/drawing/2014/main" id="{5A400706-04B8-49A5-9483-C8D4F17CC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5830" y="3911902"/>
              <a:ext cx="73282" cy="88313"/>
            </a:xfrm>
            <a:custGeom>
              <a:avLst/>
              <a:gdLst>
                <a:gd name="T0" fmla="*/ 71 w 173"/>
                <a:gd name="T1" fmla="*/ 142 h 208"/>
                <a:gd name="T2" fmla="*/ 134 w 173"/>
                <a:gd name="T3" fmla="*/ 76 h 208"/>
                <a:gd name="T4" fmla="*/ 153 w 173"/>
                <a:gd name="T5" fmla="*/ 3 h 208"/>
                <a:gd name="T6" fmla="*/ 151 w 173"/>
                <a:gd name="T7" fmla="*/ 0 h 208"/>
                <a:gd name="T8" fmla="*/ 134 w 173"/>
                <a:gd name="T9" fmla="*/ 31 h 208"/>
                <a:gd name="T10" fmla="*/ 102 w 173"/>
                <a:gd name="T11" fmla="*/ 87 h 208"/>
                <a:gd name="T12" fmla="*/ 61 w 173"/>
                <a:gd name="T13" fmla="*/ 133 h 208"/>
                <a:gd name="T14" fmla="*/ 5 w 173"/>
                <a:gd name="T15" fmla="*/ 207 h 208"/>
                <a:gd name="T16" fmla="*/ 5 w 173"/>
                <a:gd name="T17" fmla="*/ 207 h 208"/>
                <a:gd name="T18" fmla="*/ 71 w 173"/>
                <a:gd name="T19" fmla="*/ 1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208">
                  <a:moveTo>
                    <a:pt x="71" y="142"/>
                  </a:moveTo>
                  <a:cubicBezTo>
                    <a:pt x="94" y="116"/>
                    <a:pt x="117" y="88"/>
                    <a:pt x="134" y="76"/>
                  </a:cubicBezTo>
                  <a:cubicBezTo>
                    <a:pt x="172" y="49"/>
                    <a:pt x="165" y="28"/>
                    <a:pt x="153" y="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8" y="1"/>
                    <a:pt x="140" y="18"/>
                    <a:pt x="134" y="31"/>
                  </a:cubicBezTo>
                  <a:cubicBezTo>
                    <a:pt x="125" y="48"/>
                    <a:pt x="115" y="70"/>
                    <a:pt x="102" y="87"/>
                  </a:cubicBezTo>
                  <a:cubicBezTo>
                    <a:pt x="91" y="100"/>
                    <a:pt x="77" y="116"/>
                    <a:pt x="61" y="133"/>
                  </a:cubicBezTo>
                  <a:cubicBezTo>
                    <a:pt x="40" y="156"/>
                    <a:pt x="0" y="198"/>
                    <a:pt x="5" y="207"/>
                  </a:cubicBezTo>
                  <a:lnTo>
                    <a:pt x="5" y="207"/>
                  </a:lnTo>
                  <a:cubicBezTo>
                    <a:pt x="15" y="207"/>
                    <a:pt x="47" y="170"/>
                    <a:pt x="71" y="14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0" name="Freeform 271">
              <a:extLst>
                <a:ext uri="{FF2B5EF4-FFF2-40B4-BE49-F238E27FC236}">
                  <a16:creationId xmlns:a16="http://schemas.microsoft.com/office/drawing/2014/main" id="{40DAFCAB-2FB8-410D-AFE3-FB89EF32F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0158" y="4396683"/>
              <a:ext cx="30064" cy="35702"/>
            </a:xfrm>
            <a:custGeom>
              <a:avLst/>
              <a:gdLst>
                <a:gd name="T0" fmla="*/ 44 w 72"/>
                <a:gd name="T1" fmla="*/ 71 h 83"/>
                <a:gd name="T2" fmla="*/ 49 w 72"/>
                <a:gd name="T3" fmla="*/ 82 h 83"/>
                <a:gd name="T4" fmla="*/ 53 w 72"/>
                <a:gd name="T5" fmla="*/ 81 h 83"/>
                <a:gd name="T6" fmla="*/ 69 w 72"/>
                <a:gd name="T7" fmla="*/ 69 h 83"/>
                <a:gd name="T8" fmla="*/ 26 w 72"/>
                <a:gd name="T9" fmla="*/ 15 h 83"/>
                <a:gd name="T10" fmla="*/ 0 w 72"/>
                <a:gd name="T11" fmla="*/ 0 h 83"/>
                <a:gd name="T12" fmla="*/ 11 w 72"/>
                <a:gd name="T13" fmla="*/ 11 h 83"/>
                <a:gd name="T14" fmla="*/ 44 w 72"/>
                <a:gd name="T15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83">
                  <a:moveTo>
                    <a:pt x="44" y="71"/>
                  </a:moveTo>
                  <a:cubicBezTo>
                    <a:pt x="46" y="82"/>
                    <a:pt x="47" y="82"/>
                    <a:pt x="49" y="82"/>
                  </a:cubicBezTo>
                  <a:cubicBezTo>
                    <a:pt x="50" y="82"/>
                    <a:pt x="51" y="82"/>
                    <a:pt x="53" y="81"/>
                  </a:cubicBezTo>
                  <a:cubicBezTo>
                    <a:pt x="63" y="79"/>
                    <a:pt x="68" y="75"/>
                    <a:pt x="69" y="69"/>
                  </a:cubicBezTo>
                  <a:cubicBezTo>
                    <a:pt x="71" y="55"/>
                    <a:pt x="52" y="32"/>
                    <a:pt x="26" y="15"/>
                  </a:cubicBezTo>
                  <a:cubicBezTo>
                    <a:pt x="15" y="8"/>
                    <a:pt x="6" y="3"/>
                    <a:pt x="0" y="0"/>
                  </a:cubicBezTo>
                  <a:cubicBezTo>
                    <a:pt x="3" y="3"/>
                    <a:pt x="7" y="6"/>
                    <a:pt x="11" y="11"/>
                  </a:cubicBezTo>
                  <a:cubicBezTo>
                    <a:pt x="36" y="35"/>
                    <a:pt x="41" y="57"/>
                    <a:pt x="44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1" name="Freeform 274">
              <a:extLst>
                <a:ext uri="{FF2B5EF4-FFF2-40B4-BE49-F238E27FC236}">
                  <a16:creationId xmlns:a16="http://schemas.microsoft.com/office/drawing/2014/main" id="{DF647404-A247-415F-B36B-F4CB23927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230" y="4573307"/>
              <a:ext cx="1879" cy="1879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2" name="Freeform 275">
              <a:extLst>
                <a:ext uri="{FF2B5EF4-FFF2-40B4-BE49-F238E27FC236}">
                  <a16:creationId xmlns:a16="http://schemas.microsoft.com/office/drawing/2014/main" id="{891C9183-5388-49A7-8CA2-5AC1C90E1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6406" y="3958877"/>
              <a:ext cx="65764" cy="120256"/>
            </a:xfrm>
            <a:custGeom>
              <a:avLst/>
              <a:gdLst>
                <a:gd name="T0" fmla="*/ 33 w 154"/>
                <a:gd name="T1" fmla="*/ 0 h 282"/>
                <a:gd name="T2" fmla="*/ 19 w 154"/>
                <a:gd name="T3" fmla="*/ 33 h 282"/>
                <a:gd name="T4" fmla="*/ 11 w 154"/>
                <a:gd name="T5" fmla="*/ 68 h 282"/>
                <a:gd name="T6" fmla="*/ 7 w 154"/>
                <a:gd name="T7" fmla="*/ 167 h 282"/>
                <a:gd name="T8" fmla="*/ 8 w 154"/>
                <a:gd name="T9" fmla="*/ 190 h 282"/>
                <a:gd name="T10" fmla="*/ 42 w 154"/>
                <a:gd name="T11" fmla="*/ 276 h 282"/>
                <a:gd name="T12" fmla="*/ 61 w 154"/>
                <a:gd name="T13" fmla="*/ 281 h 282"/>
                <a:gd name="T14" fmla="*/ 150 w 154"/>
                <a:gd name="T15" fmla="*/ 172 h 282"/>
                <a:gd name="T16" fmla="*/ 33 w 154"/>
                <a:gd name="T17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282">
                  <a:moveTo>
                    <a:pt x="33" y="0"/>
                  </a:moveTo>
                  <a:cubicBezTo>
                    <a:pt x="25" y="1"/>
                    <a:pt x="22" y="13"/>
                    <a:pt x="19" y="33"/>
                  </a:cubicBezTo>
                  <a:cubicBezTo>
                    <a:pt x="17" y="45"/>
                    <a:pt x="15" y="57"/>
                    <a:pt x="11" y="68"/>
                  </a:cubicBezTo>
                  <a:cubicBezTo>
                    <a:pt x="0" y="96"/>
                    <a:pt x="2" y="124"/>
                    <a:pt x="7" y="167"/>
                  </a:cubicBezTo>
                  <a:cubicBezTo>
                    <a:pt x="7" y="175"/>
                    <a:pt x="8" y="182"/>
                    <a:pt x="8" y="190"/>
                  </a:cubicBezTo>
                  <a:cubicBezTo>
                    <a:pt x="11" y="224"/>
                    <a:pt x="13" y="257"/>
                    <a:pt x="42" y="276"/>
                  </a:cubicBezTo>
                  <a:cubicBezTo>
                    <a:pt x="48" y="279"/>
                    <a:pt x="54" y="281"/>
                    <a:pt x="61" y="281"/>
                  </a:cubicBezTo>
                  <a:cubicBezTo>
                    <a:pt x="100" y="281"/>
                    <a:pt x="149" y="222"/>
                    <a:pt x="150" y="172"/>
                  </a:cubicBezTo>
                  <a:cubicBezTo>
                    <a:pt x="153" y="111"/>
                    <a:pt x="48" y="2"/>
                    <a:pt x="3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3" name="Freeform 276">
              <a:extLst>
                <a:ext uri="{FF2B5EF4-FFF2-40B4-BE49-F238E27FC236}">
                  <a16:creationId xmlns:a16="http://schemas.microsoft.com/office/drawing/2014/main" id="{8FF10DB9-FA33-40AE-96DF-35B33F532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8191" y="4665379"/>
              <a:ext cx="234878" cy="456596"/>
            </a:xfrm>
            <a:custGeom>
              <a:avLst/>
              <a:gdLst>
                <a:gd name="T0" fmla="*/ 520 w 553"/>
                <a:gd name="T1" fmla="*/ 131 h 1070"/>
                <a:gd name="T2" fmla="*/ 484 w 553"/>
                <a:gd name="T3" fmla="*/ 41 h 1070"/>
                <a:gd name="T4" fmla="*/ 466 w 553"/>
                <a:gd name="T5" fmla="*/ 6 h 1070"/>
                <a:gd name="T6" fmla="*/ 464 w 553"/>
                <a:gd name="T7" fmla="*/ 0 h 1070"/>
                <a:gd name="T8" fmla="*/ 458 w 553"/>
                <a:gd name="T9" fmla="*/ 12 h 1070"/>
                <a:gd name="T10" fmla="*/ 449 w 553"/>
                <a:gd name="T11" fmla="*/ 31 h 1070"/>
                <a:gd name="T12" fmla="*/ 439 w 553"/>
                <a:gd name="T13" fmla="*/ 80 h 1070"/>
                <a:gd name="T14" fmla="*/ 431 w 553"/>
                <a:gd name="T15" fmla="*/ 102 h 1070"/>
                <a:gd name="T16" fmla="*/ 387 w 553"/>
                <a:gd name="T17" fmla="*/ 121 h 1070"/>
                <a:gd name="T18" fmla="*/ 356 w 553"/>
                <a:gd name="T19" fmla="*/ 132 h 1070"/>
                <a:gd name="T20" fmla="*/ 355 w 553"/>
                <a:gd name="T21" fmla="*/ 147 h 1070"/>
                <a:gd name="T22" fmla="*/ 352 w 553"/>
                <a:gd name="T23" fmla="*/ 174 h 1070"/>
                <a:gd name="T24" fmla="*/ 352 w 553"/>
                <a:gd name="T25" fmla="*/ 187 h 1070"/>
                <a:gd name="T26" fmla="*/ 352 w 553"/>
                <a:gd name="T27" fmla="*/ 210 h 1070"/>
                <a:gd name="T28" fmla="*/ 291 w 553"/>
                <a:gd name="T29" fmla="*/ 243 h 1070"/>
                <a:gd name="T30" fmla="*/ 247 w 553"/>
                <a:gd name="T31" fmla="*/ 268 h 1070"/>
                <a:gd name="T32" fmla="*/ 184 w 553"/>
                <a:gd name="T33" fmla="*/ 297 h 1070"/>
                <a:gd name="T34" fmla="*/ 135 w 553"/>
                <a:gd name="T35" fmla="*/ 306 h 1070"/>
                <a:gd name="T36" fmla="*/ 87 w 553"/>
                <a:gd name="T37" fmla="*/ 315 h 1070"/>
                <a:gd name="T38" fmla="*/ 85 w 553"/>
                <a:gd name="T39" fmla="*/ 315 h 1070"/>
                <a:gd name="T40" fmla="*/ 75 w 553"/>
                <a:gd name="T41" fmla="*/ 350 h 1070"/>
                <a:gd name="T42" fmla="*/ 61 w 553"/>
                <a:gd name="T43" fmla="*/ 414 h 1070"/>
                <a:gd name="T44" fmla="*/ 71 w 553"/>
                <a:gd name="T45" fmla="*/ 546 h 1070"/>
                <a:gd name="T46" fmla="*/ 52 w 553"/>
                <a:gd name="T47" fmla="*/ 708 h 1070"/>
                <a:gd name="T48" fmla="*/ 23 w 553"/>
                <a:gd name="T49" fmla="*/ 884 h 1070"/>
                <a:gd name="T50" fmla="*/ 42 w 553"/>
                <a:gd name="T51" fmla="*/ 947 h 1070"/>
                <a:gd name="T52" fmla="*/ 72 w 553"/>
                <a:gd name="T53" fmla="*/ 1027 h 1070"/>
                <a:gd name="T54" fmla="*/ 172 w 553"/>
                <a:gd name="T55" fmla="*/ 1069 h 1070"/>
                <a:gd name="T56" fmla="*/ 199 w 553"/>
                <a:gd name="T57" fmla="*/ 1061 h 1070"/>
                <a:gd name="T58" fmla="*/ 238 w 553"/>
                <a:gd name="T59" fmla="*/ 1047 h 1070"/>
                <a:gd name="T60" fmla="*/ 277 w 553"/>
                <a:gd name="T61" fmla="*/ 1032 h 1070"/>
                <a:gd name="T62" fmla="*/ 350 w 553"/>
                <a:gd name="T63" fmla="*/ 829 h 1070"/>
                <a:gd name="T64" fmla="*/ 387 w 553"/>
                <a:gd name="T65" fmla="*/ 713 h 1070"/>
                <a:gd name="T66" fmla="*/ 470 w 553"/>
                <a:gd name="T67" fmla="*/ 418 h 1070"/>
                <a:gd name="T68" fmla="*/ 479 w 553"/>
                <a:gd name="T69" fmla="*/ 377 h 1070"/>
                <a:gd name="T70" fmla="*/ 484 w 553"/>
                <a:gd name="T71" fmla="*/ 334 h 1070"/>
                <a:gd name="T72" fmla="*/ 486 w 553"/>
                <a:gd name="T73" fmla="*/ 277 h 1070"/>
                <a:gd name="T74" fmla="*/ 515 w 553"/>
                <a:gd name="T75" fmla="*/ 281 h 1070"/>
                <a:gd name="T76" fmla="*/ 534 w 553"/>
                <a:gd name="T77" fmla="*/ 298 h 1070"/>
                <a:gd name="T78" fmla="*/ 549 w 553"/>
                <a:gd name="T79" fmla="*/ 274 h 1070"/>
                <a:gd name="T80" fmla="*/ 536 w 553"/>
                <a:gd name="T81" fmla="*/ 206 h 1070"/>
                <a:gd name="T82" fmla="*/ 520 w 553"/>
                <a:gd name="T83" fmla="*/ 131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3" h="1070">
                  <a:moveTo>
                    <a:pt x="520" y="131"/>
                  </a:moveTo>
                  <a:cubicBezTo>
                    <a:pt x="518" y="99"/>
                    <a:pt x="499" y="67"/>
                    <a:pt x="484" y="41"/>
                  </a:cubicBezTo>
                  <a:cubicBezTo>
                    <a:pt x="475" y="27"/>
                    <a:pt x="468" y="15"/>
                    <a:pt x="466" y="6"/>
                  </a:cubicBezTo>
                  <a:cubicBezTo>
                    <a:pt x="465" y="3"/>
                    <a:pt x="464" y="1"/>
                    <a:pt x="464" y="0"/>
                  </a:cubicBezTo>
                  <a:cubicBezTo>
                    <a:pt x="462" y="3"/>
                    <a:pt x="460" y="8"/>
                    <a:pt x="458" y="12"/>
                  </a:cubicBezTo>
                  <a:cubicBezTo>
                    <a:pt x="455" y="20"/>
                    <a:pt x="453" y="28"/>
                    <a:pt x="449" y="31"/>
                  </a:cubicBezTo>
                  <a:cubicBezTo>
                    <a:pt x="443" y="39"/>
                    <a:pt x="437" y="63"/>
                    <a:pt x="439" y="80"/>
                  </a:cubicBezTo>
                  <a:cubicBezTo>
                    <a:pt x="440" y="88"/>
                    <a:pt x="437" y="95"/>
                    <a:pt x="431" y="102"/>
                  </a:cubicBezTo>
                  <a:cubicBezTo>
                    <a:pt x="420" y="114"/>
                    <a:pt x="401" y="123"/>
                    <a:pt x="387" y="121"/>
                  </a:cubicBezTo>
                  <a:cubicBezTo>
                    <a:pt x="377" y="120"/>
                    <a:pt x="363" y="123"/>
                    <a:pt x="356" y="132"/>
                  </a:cubicBezTo>
                  <a:cubicBezTo>
                    <a:pt x="353" y="136"/>
                    <a:pt x="353" y="141"/>
                    <a:pt x="355" y="147"/>
                  </a:cubicBezTo>
                  <a:cubicBezTo>
                    <a:pt x="360" y="161"/>
                    <a:pt x="357" y="168"/>
                    <a:pt x="352" y="174"/>
                  </a:cubicBezTo>
                  <a:cubicBezTo>
                    <a:pt x="350" y="178"/>
                    <a:pt x="349" y="180"/>
                    <a:pt x="352" y="187"/>
                  </a:cubicBezTo>
                  <a:cubicBezTo>
                    <a:pt x="356" y="194"/>
                    <a:pt x="356" y="202"/>
                    <a:pt x="352" y="210"/>
                  </a:cubicBezTo>
                  <a:cubicBezTo>
                    <a:pt x="343" y="227"/>
                    <a:pt x="316" y="241"/>
                    <a:pt x="291" y="243"/>
                  </a:cubicBezTo>
                  <a:cubicBezTo>
                    <a:pt x="279" y="244"/>
                    <a:pt x="262" y="256"/>
                    <a:pt x="247" y="268"/>
                  </a:cubicBezTo>
                  <a:cubicBezTo>
                    <a:pt x="226" y="284"/>
                    <a:pt x="205" y="300"/>
                    <a:pt x="184" y="297"/>
                  </a:cubicBezTo>
                  <a:cubicBezTo>
                    <a:pt x="168" y="295"/>
                    <a:pt x="151" y="301"/>
                    <a:pt x="135" y="306"/>
                  </a:cubicBezTo>
                  <a:cubicBezTo>
                    <a:pt x="118" y="312"/>
                    <a:pt x="102" y="317"/>
                    <a:pt x="87" y="315"/>
                  </a:cubicBezTo>
                  <a:cubicBezTo>
                    <a:pt x="86" y="315"/>
                    <a:pt x="86" y="315"/>
                    <a:pt x="85" y="315"/>
                  </a:cubicBezTo>
                  <a:cubicBezTo>
                    <a:pt x="78" y="315"/>
                    <a:pt x="76" y="328"/>
                    <a:pt x="75" y="350"/>
                  </a:cubicBezTo>
                  <a:cubicBezTo>
                    <a:pt x="74" y="369"/>
                    <a:pt x="72" y="394"/>
                    <a:pt x="61" y="414"/>
                  </a:cubicBezTo>
                  <a:cubicBezTo>
                    <a:pt x="39" y="455"/>
                    <a:pt x="53" y="504"/>
                    <a:pt x="71" y="546"/>
                  </a:cubicBezTo>
                  <a:cubicBezTo>
                    <a:pt x="91" y="596"/>
                    <a:pt x="109" y="639"/>
                    <a:pt x="52" y="708"/>
                  </a:cubicBezTo>
                  <a:cubicBezTo>
                    <a:pt x="0" y="770"/>
                    <a:pt x="3" y="840"/>
                    <a:pt x="23" y="884"/>
                  </a:cubicBezTo>
                  <a:cubicBezTo>
                    <a:pt x="32" y="903"/>
                    <a:pt x="37" y="926"/>
                    <a:pt x="42" y="947"/>
                  </a:cubicBezTo>
                  <a:cubicBezTo>
                    <a:pt x="49" y="979"/>
                    <a:pt x="55" y="1010"/>
                    <a:pt x="72" y="1027"/>
                  </a:cubicBezTo>
                  <a:cubicBezTo>
                    <a:pt x="92" y="1049"/>
                    <a:pt x="139" y="1069"/>
                    <a:pt x="172" y="1069"/>
                  </a:cubicBezTo>
                  <a:cubicBezTo>
                    <a:pt x="184" y="1069"/>
                    <a:pt x="193" y="1066"/>
                    <a:pt x="199" y="1061"/>
                  </a:cubicBezTo>
                  <a:cubicBezTo>
                    <a:pt x="212" y="1048"/>
                    <a:pt x="226" y="1048"/>
                    <a:pt x="238" y="1047"/>
                  </a:cubicBezTo>
                  <a:cubicBezTo>
                    <a:pt x="252" y="1047"/>
                    <a:pt x="264" y="1047"/>
                    <a:pt x="277" y="1032"/>
                  </a:cubicBezTo>
                  <a:cubicBezTo>
                    <a:pt x="295" y="1011"/>
                    <a:pt x="323" y="919"/>
                    <a:pt x="350" y="829"/>
                  </a:cubicBezTo>
                  <a:cubicBezTo>
                    <a:pt x="363" y="790"/>
                    <a:pt x="375" y="749"/>
                    <a:pt x="387" y="713"/>
                  </a:cubicBezTo>
                  <a:cubicBezTo>
                    <a:pt x="417" y="621"/>
                    <a:pt x="475" y="450"/>
                    <a:pt x="470" y="418"/>
                  </a:cubicBezTo>
                  <a:cubicBezTo>
                    <a:pt x="468" y="403"/>
                    <a:pt x="473" y="390"/>
                    <a:pt x="479" y="377"/>
                  </a:cubicBezTo>
                  <a:cubicBezTo>
                    <a:pt x="485" y="363"/>
                    <a:pt x="491" y="350"/>
                    <a:pt x="484" y="334"/>
                  </a:cubicBezTo>
                  <a:cubicBezTo>
                    <a:pt x="475" y="312"/>
                    <a:pt x="478" y="289"/>
                    <a:pt x="486" y="277"/>
                  </a:cubicBezTo>
                  <a:cubicBezTo>
                    <a:pt x="494" y="266"/>
                    <a:pt x="507" y="267"/>
                    <a:pt x="515" y="281"/>
                  </a:cubicBezTo>
                  <a:cubicBezTo>
                    <a:pt x="521" y="292"/>
                    <a:pt x="528" y="298"/>
                    <a:pt x="534" y="298"/>
                  </a:cubicBezTo>
                  <a:cubicBezTo>
                    <a:pt x="541" y="298"/>
                    <a:pt x="546" y="289"/>
                    <a:pt x="549" y="274"/>
                  </a:cubicBezTo>
                  <a:cubicBezTo>
                    <a:pt x="552" y="257"/>
                    <a:pt x="545" y="232"/>
                    <a:pt x="536" y="206"/>
                  </a:cubicBezTo>
                  <a:cubicBezTo>
                    <a:pt x="529" y="182"/>
                    <a:pt x="521" y="156"/>
                    <a:pt x="520" y="13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4" name="Freeform 277">
              <a:extLst>
                <a:ext uri="{FF2B5EF4-FFF2-40B4-BE49-F238E27FC236}">
                  <a16:creationId xmlns:a16="http://schemas.microsoft.com/office/drawing/2014/main" id="{1A4075CF-079B-42FC-AA30-8D1C38DA7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0174" y="3857411"/>
              <a:ext cx="30064" cy="9394"/>
            </a:xfrm>
            <a:custGeom>
              <a:avLst/>
              <a:gdLst>
                <a:gd name="T0" fmla="*/ 0 w 69"/>
                <a:gd name="T1" fmla="*/ 7 h 22"/>
                <a:gd name="T2" fmla="*/ 3 w 69"/>
                <a:gd name="T3" fmla="*/ 12 h 22"/>
                <a:gd name="T4" fmla="*/ 25 w 69"/>
                <a:gd name="T5" fmla="*/ 21 h 22"/>
                <a:gd name="T6" fmla="*/ 68 w 69"/>
                <a:gd name="T7" fmla="*/ 3 h 22"/>
                <a:gd name="T8" fmla="*/ 37 w 69"/>
                <a:gd name="T9" fmla="*/ 0 h 22"/>
                <a:gd name="T10" fmla="*/ 0 w 69"/>
                <a:gd name="T1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2">
                  <a:moveTo>
                    <a:pt x="0" y="7"/>
                  </a:moveTo>
                  <a:cubicBezTo>
                    <a:pt x="0" y="8"/>
                    <a:pt x="0" y="9"/>
                    <a:pt x="3" y="12"/>
                  </a:cubicBezTo>
                  <a:cubicBezTo>
                    <a:pt x="8" y="18"/>
                    <a:pt x="16" y="21"/>
                    <a:pt x="25" y="21"/>
                  </a:cubicBezTo>
                  <a:cubicBezTo>
                    <a:pt x="43" y="21"/>
                    <a:pt x="62" y="10"/>
                    <a:pt x="68" y="3"/>
                  </a:cubicBezTo>
                  <a:cubicBezTo>
                    <a:pt x="63" y="2"/>
                    <a:pt x="52" y="0"/>
                    <a:pt x="37" y="0"/>
                  </a:cubicBezTo>
                  <a:cubicBezTo>
                    <a:pt x="14" y="0"/>
                    <a:pt x="1" y="4"/>
                    <a:pt x="0" y="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5" name="Freeform 278">
              <a:extLst>
                <a:ext uri="{FF2B5EF4-FFF2-40B4-BE49-F238E27FC236}">
                  <a16:creationId xmlns:a16="http://schemas.microsoft.com/office/drawing/2014/main" id="{741D2A57-075E-4366-AA5D-41793B227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6916" y="3643205"/>
              <a:ext cx="341983" cy="204810"/>
            </a:xfrm>
            <a:custGeom>
              <a:avLst/>
              <a:gdLst>
                <a:gd name="T0" fmla="*/ 642 w 801"/>
                <a:gd name="T1" fmla="*/ 20 h 482"/>
                <a:gd name="T2" fmla="*/ 549 w 801"/>
                <a:gd name="T3" fmla="*/ 25 h 482"/>
                <a:gd name="T4" fmla="*/ 493 w 801"/>
                <a:gd name="T5" fmla="*/ 28 h 482"/>
                <a:gd name="T6" fmla="*/ 378 w 801"/>
                <a:gd name="T7" fmla="*/ 128 h 482"/>
                <a:gd name="T8" fmla="*/ 341 w 801"/>
                <a:gd name="T9" fmla="*/ 159 h 482"/>
                <a:gd name="T10" fmla="*/ 316 w 801"/>
                <a:gd name="T11" fmla="*/ 150 h 482"/>
                <a:gd name="T12" fmla="*/ 247 w 801"/>
                <a:gd name="T13" fmla="*/ 138 h 482"/>
                <a:gd name="T14" fmla="*/ 209 w 801"/>
                <a:gd name="T15" fmla="*/ 132 h 482"/>
                <a:gd name="T16" fmla="*/ 142 w 801"/>
                <a:gd name="T17" fmla="*/ 123 h 482"/>
                <a:gd name="T18" fmla="*/ 120 w 801"/>
                <a:gd name="T19" fmla="*/ 125 h 482"/>
                <a:gd name="T20" fmla="*/ 80 w 801"/>
                <a:gd name="T21" fmla="*/ 119 h 482"/>
                <a:gd name="T22" fmla="*/ 65 w 801"/>
                <a:gd name="T23" fmla="*/ 116 h 482"/>
                <a:gd name="T24" fmla="*/ 35 w 801"/>
                <a:gd name="T25" fmla="*/ 142 h 482"/>
                <a:gd name="T26" fmla="*/ 36 w 801"/>
                <a:gd name="T27" fmla="*/ 160 h 482"/>
                <a:gd name="T28" fmla="*/ 38 w 801"/>
                <a:gd name="T29" fmla="*/ 182 h 482"/>
                <a:gd name="T30" fmla="*/ 4 w 801"/>
                <a:gd name="T31" fmla="*/ 202 h 482"/>
                <a:gd name="T32" fmla="*/ 9 w 801"/>
                <a:gd name="T33" fmla="*/ 248 h 482"/>
                <a:gd name="T34" fmla="*/ 31 w 801"/>
                <a:gd name="T35" fmla="*/ 365 h 482"/>
                <a:gd name="T36" fmla="*/ 51 w 801"/>
                <a:gd name="T37" fmla="*/ 443 h 482"/>
                <a:gd name="T38" fmla="*/ 56 w 801"/>
                <a:gd name="T39" fmla="*/ 476 h 482"/>
                <a:gd name="T40" fmla="*/ 91 w 801"/>
                <a:gd name="T41" fmla="*/ 481 h 482"/>
                <a:gd name="T42" fmla="*/ 187 w 801"/>
                <a:gd name="T43" fmla="*/ 459 h 482"/>
                <a:gd name="T44" fmla="*/ 289 w 801"/>
                <a:gd name="T45" fmla="*/ 427 h 482"/>
                <a:gd name="T46" fmla="*/ 368 w 801"/>
                <a:gd name="T47" fmla="*/ 389 h 482"/>
                <a:gd name="T48" fmla="*/ 429 w 801"/>
                <a:gd name="T49" fmla="*/ 374 h 482"/>
                <a:gd name="T50" fmla="*/ 449 w 801"/>
                <a:gd name="T51" fmla="*/ 374 h 482"/>
                <a:gd name="T52" fmla="*/ 498 w 801"/>
                <a:gd name="T53" fmla="*/ 341 h 482"/>
                <a:gd name="T54" fmla="*/ 504 w 801"/>
                <a:gd name="T55" fmla="*/ 336 h 482"/>
                <a:gd name="T56" fmla="*/ 597 w 801"/>
                <a:gd name="T57" fmla="*/ 300 h 482"/>
                <a:gd name="T58" fmla="*/ 667 w 801"/>
                <a:gd name="T59" fmla="*/ 281 h 482"/>
                <a:gd name="T60" fmla="*/ 727 w 801"/>
                <a:gd name="T61" fmla="*/ 229 h 482"/>
                <a:gd name="T62" fmla="*/ 738 w 801"/>
                <a:gd name="T63" fmla="*/ 206 h 482"/>
                <a:gd name="T64" fmla="*/ 775 w 801"/>
                <a:gd name="T65" fmla="*/ 189 h 482"/>
                <a:gd name="T66" fmla="*/ 800 w 801"/>
                <a:gd name="T67" fmla="*/ 182 h 482"/>
                <a:gd name="T68" fmla="*/ 711 w 801"/>
                <a:gd name="T69" fmla="*/ 0 h 482"/>
                <a:gd name="T70" fmla="*/ 642 w 801"/>
                <a:gd name="T71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1" h="482">
                  <a:moveTo>
                    <a:pt x="642" y="20"/>
                  </a:moveTo>
                  <a:cubicBezTo>
                    <a:pt x="620" y="25"/>
                    <a:pt x="583" y="25"/>
                    <a:pt x="549" y="25"/>
                  </a:cubicBezTo>
                  <a:cubicBezTo>
                    <a:pt x="526" y="25"/>
                    <a:pt x="498" y="26"/>
                    <a:pt x="493" y="28"/>
                  </a:cubicBezTo>
                  <a:cubicBezTo>
                    <a:pt x="479" y="35"/>
                    <a:pt x="390" y="99"/>
                    <a:pt x="378" y="128"/>
                  </a:cubicBezTo>
                  <a:cubicBezTo>
                    <a:pt x="367" y="154"/>
                    <a:pt x="352" y="159"/>
                    <a:pt x="341" y="159"/>
                  </a:cubicBezTo>
                  <a:cubicBezTo>
                    <a:pt x="333" y="159"/>
                    <a:pt x="325" y="156"/>
                    <a:pt x="316" y="150"/>
                  </a:cubicBezTo>
                  <a:cubicBezTo>
                    <a:pt x="306" y="141"/>
                    <a:pt x="271" y="139"/>
                    <a:pt x="247" y="138"/>
                  </a:cubicBezTo>
                  <a:cubicBezTo>
                    <a:pt x="221" y="136"/>
                    <a:pt x="213" y="135"/>
                    <a:pt x="209" y="132"/>
                  </a:cubicBezTo>
                  <a:cubicBezTo>
                    <a:pt x="205" y="128"/>
                    <a:pt x="172" y="123"/>
                    <a:pt x="142" y="123"/>
                  </a:cubicBezTo>
                  <a:cubicBezTo>
                    <a:pt x="133" y="123"/>
                    <a:pt x="126" y="124"/>
                    <a:pt x="120" y="125"/>
                  </a:cubicBezTo>
                  <a:cubicBezTo>
                    <a:pt x="103" y="127"/>
                    <a:pt x="90" y="122"/>
                    <a:pt x="80" y="119"/>
                  </a:cubicBezTo>
                  <a:cubicBezTo>
                    <a:pt x="74" y="116"/>
                    <a:pt x="68" y="114"/>
                    <a:pt x="65" y="116"/>
                  </a:cubicBezTo>
                  <a:cubicBezTo>
                    <a:pt x="52" y="120"/>
                    <a:pt x="39" y="137"/>
                    <a:pt x="35" y="142"/>
                  </a:cubicBezTo>
                  <a:cubicBezTo>
                    <a:pt x="33" y="144"/>
                    <a:pt x="35" y="153"/>
                    <a:pt x="36" y="160"/>
                  </a:cubicBezTo>
                  <a:cubicBezTo>
                    <a:pt x="39" y="168"/>
                    <a:pt x="40" y="176"/>
                    <a:pt x="38" y="182"/>
                  </a:cubicBezTo>
                  <a:cubicBezTo>
                    <a:pt x="36" y="185"/>
                    <a:pt x="35" y="187"/>
                    <a:pt x="4" y="202"/>
                  </a:cubicBezTo>
                  <a:cubicBezTo>
                    <a:pt x="11" y="221"/>
                    <a:pt x="13" y="237"/>
                    <a:pt x="9" y="248"/>
                  </a:cubicBezTo>
                  <a:cubicBezTo>
                    <a:pt x="0" y="273"/>
                    <a:pt x="9" y="332"/>
                    <a:pt x="31" y="365"/>
                  </a:cubicBezTo>
                  <a:cubicBezTo>
                    <a:pt x="46" y="386"/>
                    <a:pt x="48" y="418"/>
                    <a:pt x="51" y="443"/>
                  </a:cubicBezTo>
                  <a:cubicBezTo>
                    <a:pt x="52" y="457"/>
                    <a:pt x="53" y="472"/>
                    <a:pt x="56" y="476"/>
                  </a:cubicBezTo>
                  <a:cubicBezTo>
                    <a:pt x="58" y="478"/>
                    <a:pt x="69" y="481"/>
                    <a:pt x="91" y="481"/>
                  </a:cubicBezTo>
                  <a:cubicBezTo>
                    <a:pt x="122" y="481"/>
                    <a:pt x="164" y="474"/>
                    <a:pt x="187" y="459"/>
                  </a:cubicBezTo>
                  <a:cubicBezTo>
                    <a:pt x="227" y="433"/>
                    <a:pt x="256" y="427"/>
                    <a:pt x="289" y="427"/>
                  </a:cubicBezTo>
                  <a:cubicBezTo>
                    <a:pt x="318" y="427"/>
                    <a:pt x="358" y="402"/>
                    <a:pt x="368" y="389"/>
                  </a:cubicBezTo>
                  <a:cubicBezTo>
                    <a:pt x="378" y="375"/>
                    <a:pt x="414" y="374"/>
                    <a:pt x="429" y="374"/>
                  </a:cubicBezTo>
                  <a:cubicBezTo>
                    <a:pt x="436" y="374"/>
                    <a:pt x="443" y="374"/>
                    <a:pt x="449" y="374"/>
                  </a:cubicBezTo>
                  <a:cubicBezTo>
                    <a:pt x="463" y="376"/>
                    <a:pt x="480" y="359"/>
                    <a:pt x="498" y="341"/>
                  </a:cubicBezTo>
                  <a:lnTo>
                    <a:pt x="504" y="336"/>
                  </a:lnTo>
                  <a:cubicBezTo>
                    <a:pt x="519" y="320"/>
                    <a:pt x="553" y="311"/>
                    <a:pt x="597" y="300"/>
                  </a:cubicBezTo>
                  <a:cubicBezTo>
                    <a:pt x="619" y="295"/>
                    <a:pt x="643" y="289"/>
                    <a:pt x="667" y="281"/>
                  </a:cubicBezTo>
                  <a:cubicBezTo>
                    <a:pt x="716" y="266"/>
                    <a:pt x="722" y="246"/>
                    <a:pt x="727" y="229"/>
                  </a:cubicBezTo>
                  <a:cubicBezTo>
                    <a:pt x="730" y="221"/>
                    <a:pt x="732" y="213"/>
                    <a:pt x="738" y="206"/>
                  </a:cubicBezTo>
                  <a:cubicBezTo>
                    <a:pt x="748" y="194"/>
                    <a:pt x="760" y="192"/>
                    <a:pt x="775" y="189"/>
                  </a:cubicBezTo>
                  <a:cubicBezTo>
                    <a:pt x="782" y="187"/>
                    <a:pt x="790" y="185"/>
                    <a:pt x="800" y="182"/>
                  </a:cubicBezTo>
                  <a:cubicBezTo>
                    <a:pt x="766" y="115"/>
                    <a:pt x="731" y="40"/>
                    <a:pt x="711" y="0"/>
                  </a:cubicBezTo>
                  <a:cubicBezTo>
                    <a:pt x="675" y="11"/>
                    <a:pt x="652" y="18"/>
                    <a:pt x="642" y="2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6" name="Freeform 279">
              <a:extLst>
                <a:ext uri="{FF2B5EF4-FFF2-40B4-BE49-F238E27FC236}">
                  <a16:creationId xmlns:a16="http://schemas.microsoft.com/office/drawing/2014/main" id="{EB9D7B6D-6359-4825-B376-AEE1199B5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8721" y="6020134"/>
              <a:ext cx="63888" cy="37581"/>
            </a:xfrm>
            <a:custGeom>
              <a:avLst/>
              <a:gdLst>
                <a:gd name="T0" fmla="*/ 91 w 148"/>
                <a:gd name="T1" fmla="*/ 22 h 87"/>
                <a:gd name="T2" fmla="*/ 43 w 148"/>
                <a:gd name="T3" fmla="*/ 0 h 87"/>
                <a:gd name="T4" fmla="*/ 42 w 148"/>
                <a:gd name="T5" fmla="*/ 0 h 87"/>
                <a:gd name="T6" fmla="*/ 3 w 148"/>
                <a:gd name="T7" fmla="*/ 43 h 87"/>
                <a:gd name="T8" fmla="*/ 24 w 148"/>
                <a:gd name="T9" fmla="*/ 78 h 87"/>
                <a:gd name="T10" fmla="*/ 55 w 148"/>
                <a:gd name="T11" fmla="*/ 77 h 87"/>
                <a:gd name="T12" fmla="*/ 71 w 148"/>
                <a:gd name="T13" fmla="*/ 73 h 87"/>
                <a:gd name="T14" fmla="*/ 88 w 148"/>
                <a:gd name="T15" fmla="*/ 79 h 87"/>
                <a:gd name="T16" fmla="*/ 109 w 148"/>
                <a:gd name="T17" fmla="*/ 86 h 87"/>
                <a:gd name="T18" fmla="*/ 145 w 148"/>
                <a:gd name="T19" fmla="*/ 53 h 87"/>
                <a:gd name="T20" fmla="*/ 91 w 148"/>
                <a:gd name="T21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87">
                  <a:moveTo>
                    <a:pt x="91" y="22"/>
                  </a:moveTo>
                  <a:cubicBezTo>
                    <a:pt x="68" y="17"/>
                    <a:pt x="48" y="12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1" y="0"/>
                    <a:pt x="8" y="20"/>
                    <a:pt x="3" y="43"/>
                  </a:cubicBezTo>
                  <a:cubicBezTo>
                    <a:pt x="0" y="59"/>
                    <a:pt x="7" y="71"/>
                    <a:pt x="24" y="78"/>
                  </a:cubicBezTo>
                  <a:cubicBezTo>
                    <a:pt x="35" y="83"/>
                    <a:pt x="46" y="80"/>
                    <a:pt x="55" y="77"/>
                  </a:cubicBezTo>
                  <a:cubicBezTo>
                    <a:pt x="60" y="75"/>
                    <a:pt x="66" y="73"/>
                    <a:pt x="71" y="73"/>
                  </a:cubicBezTo>
                  <a:cubicBezTo>
                    <a:pt x="77" y="73"/>
                    <a:pt x="83" y="75"/>
                    <a:pt x="88" y="79"/>
                  </a:cubicBezTo>
                  <a:cubicBezTo>
                    <a:pt x="94" y="84"/>
                    <a:pt x="101" y="86"/>
                    <a:pt x="109" y="86"/>
                  </a:cubicBezTo>
                  <a:cubicBezTo>
                    <a:pt x="123" y="86"/>
                    <a:pt x="140" y="77"/>
                    <a:pt x="145" y="53"/>
                  </a:cubicBezTo>
                  <a:cubicBezTo>
                    <a:pt x="147" y="37"/>
                    <a:pt x="124" y="30"/>
                    <a:pt x="91" y="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7" name="Freeform 282">
              <a:extLst>
                <a:ext uri="{FF2B5EF4-FFF2-40B4-BE49-F238E27FC236}">
                  <a16:creationId xmlns:a16="http://schemas.microsoft.com/office/drawing/2014/main" id="{F20235D8-71E0-41FE-B6EF-FA5458EE1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0801" y="4597734"/>
              <a:ext cx="5636" cy="3758"/>
            </a:xfrm>
            <a:custGeom>
              <a:avLst/>
              <a:gdLst>
                <a:gd name="T0" fmla="*/ 5 w 13"/>
                <a:gd name="T1" fmla="*/ 0 h 7"/>
                <a:gd name="T2" fmla="*/ 0 w 13"/>
                <a:gd name="T3" fmla="*/ 4 h 7"/>
                <a:gd name="T4" fmla="*/ 5 w 13"/>
                <a:gd name="T5" fmla="*/ 6 h 7"/>
                <a:gd name="T6" fmla="*/ 5 w 13"/>
                <a:gd name="T7" fmla="*/ 6 h 7"/>
                <a:gd name="T8" fmla="*/ 5 w 13"/>
                <a:gd name="T9" fmla="*/ 4 h 7"/>
                <a:gd name="T10" fmla="*/ 6 w 13"/>
                <a:gd name="T11" fmla="*/ 4 h 7"/>
                <a:gd name="T12" fmla="*/ 12 w 13"/>
                <a:gd name="T13" fmla="*/ 4 h 7"/>
                <a:gd name="T14" fmla="*/ 6 w 13"/>
                <a:gd name="T15" fmla="*/ 4 h 7"/>
                <a:gd name="T16" fmla="*/ 5 w 13"/>
                <a:gd name="T17" fmla="*/ 4 h 7"/>
                <a:gd name="T18" fmla="*/ 5 w 1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2" y="0"/>
                    <a:pt x="1" y="3"/>
                    <a:pt x="0" y="4"/>
                  </a:cubicBezTo>
                  <a:cubicBezTo>
                    <a:pt x="2" y="5"/>
                    <a:pt x="4" y="6"/>
                    <a:pt x="5" y="6"/>
                  </a:cubicBezTo>
                  <a:lnTo>
                    <a:pt x="5" y="6"/>
                  </a:lnTo>
                  <a:lnTo>
                    <a:pt x="5" y="4"/>
                  </a:lnTo>
                  <a:lnTo>
                    <a:pt x="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8" name="Freeform 283">
              <a:extLst>
                <a:ext uri="{FF2B5EF4-FFF2-40B4-BE49-F238E27FC236}">
                  <a16:creationId xmlns:a16="http://schemas.microsoft.com/office/drawing/2014/main" id="{FF511610-63F7-43B6-A0F6-3D401F44F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4844" y="4501906"/>
              <a:ext cx="22549" cy="18790"/>
            </a:xfrm>
            <a:custGeom>
              <a:avLst/>
              <a:gdLst>
                <a:gd name="T0" fmla="*/ 0 w 52"/>
                <a:gd name="T1" fmla="*/ 0 h 43"/>
                <a:gd name="T2" fmla="*/ 51 w 52"/>
                <a:gd name="T3" fmla="*/ 42 h 43"/>
                <a:gd name="T4" fmla="*/ 0 w 52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3">
                  <a:moveTo>
                    <a:pt x="0" y="0"/>
                  </a:moveTo>
                  <a:cubicBezTo>
                    <a:pt x="8" y="11"/>
                    <a:pt x="38" y="39"/>
                    <a:pt x="51" y="42"/>
                  </a:cubicBezTo>
                  <a:cubicBezTo>
                    <a:pt x="45" y="31"/>
                    <a:pt x="14" y="5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899" name="Freeform 286">
              <a:extLst>
                <a:ext uri="{FF2B5EF4-FFF2-40B4-BE49-F238E27FC236}">
                  <a16:creationId xmlns:a16="http://schemas.microsoft.com/office/drawing/2014/main" id="{AE0273E6-DB9B-49E8-A6A3-E8E2DFFEA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6310" y="4586462"/>
              <a:ext cx="30064" cy="22548"/>
            </a:xfrm>
            <a:custGeom>
              <a:avLst/>
              <a:gdLst>
                <a:gd name="T0" fmla="*/ 2 w 70"/>
                <a:gd name="T1" fmla="*/ 0 h 51"/>
                <a:gd name="T2" fmla="*/ 0 w 70"/>
                <a:gd name="T3" fmla="*/ 0 h 51"/>
                <a:gd name="T4" fmla="*/ 0 w 70"/>
                <a:gd name="T5" fmla="*/ 3 h 51"/>
                <a:gd name="T6" fmla="*/ 69 w 70"/>
                <a:gd name="T7" fmla="*/ 41 h 51"/>
                <a:gd name="T8" fmla="*/ 2 w 7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6" y="34"/>
                    <a:pt x="54" y="50"/>
                    <a:pt x="69" y="41"/>
                  </a:cubicBezTo>
                  <a:cubicBezTo>
                    <a:pt x="69" y="33"/>
                    <a:pt x="23" y="0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0" name="Freeform 289">
              <a:extLst>
                <a:ext uri="{FF2B5EF4-FFF2-40B4-BE49-F238E27FC236}">
                  <a16:creationId xmlns:a16="http://schemas.microsoft.com/office/drawing/2014/main" id="{38582A89-6160-4D8F-A498-1DE76BF05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37790" y="5503412"/>
              <a:ext cx="33822" cy="9394"/>
            </a:xfrm>
            <a:custGeom>
              <a:avLst/>
              <a:gdLst>
                <a:gd name="T0" fmla="*/ 0 w 81"/>
                <a:gd name="T1" fmla="*/ 14 h 22"/>
                <a:gd name="T2" fmla="*/ 31 w 81"/>
                <a:gd name="T3" fmla="*/ 21 h 22"/>
                <a:gd name="T4" fmla="*/ 80 w 81"/>
                <a:gd name="T5" fmla="*/ 3 h 22"/>
                <a:gd name="T6" fmla="*/ 64 w 81"/>
                <a:gd name="T7" fmla="*/ 0 h 22"/>
                <a:gd name="T8" fmla="*/ 0 w 81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2">
                  <a:moveTo>
                    <a:pt x="0" y="14"/>
                  </a:moveTo>
                  <a:cubicBezTo>
                    <a:pt x="6" y="18"/>
                    <a:pt x="18" y="21"/>
                    <a:pt x="31" y="21"/>
                  </a:cubicBezTo>
                  <a:cubicBezTo>
                    <a:pt x="55" y="21"/>
                    <a:pt x="76" y="13"/>
                    <a:pt x="80" y="3"/>
                  </a:cubicBezTo>
                  <a:cubicBezTo>
                    <a:pt x="80" y="2"/>
                    <a:pt x="76" y="0"/>
                    <a:pt x="64" y="0"/>
                  </a:cubicBezTo>
                  <a:cubicBezTo>
                    <a:pt x="38" y="0"/>
                    <a:pt x="7" y="8"/>
                    <a:pt x="0" y="1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1" name="Freeform 290">
              <a:extLst>
                <a:ext uri="{FF2B5EF4-FFF2-40B4-BE49-F238E27FC236}">
                  <a16:creationId xmlns:a16="http://schemas.microsoft.com/office/drawing/2014/main" id="{FE0E41DC-BA3D-44CF-9C9F-1BFDECCFF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2974" y="4655982"/>
              <a:ext cx="39460" cy="11274"/>
            </a:xfrm>
            <a:custGeom>
              <a:avLst/>
              <a:gdLst>
                <a:gd name="T0" fmla="*/ 1 w 91"/>
                <a:gd name="T1" fmla="*/ 21 h 26"/>
                <a:gd name="T2" fmla="*/ 20 w 91"/>
                <a:gd name="T3" fmla="*/ 25 h 26"/>
                <a:gd name="T4" fmla="*/ 20 w 91"/>
                <a:gd name="T5" fmla="*/ 25 h 26"/>
                <a:gd name="T6" fmla="*/ 89 w 91"/>
                <a:gd name="T7" fmla="*/ 6 h 26"/>
                <a:gd name="T8" fmla="*/ 90 w 91"/>
                <a:gd name="T9" fmla="*/ 3 h 26"/>
                <a:gd name="T10" fmla="*/ 72 w 91"/>
                <a:gd name="T11" fmla="*/ 0 h 26"/>
                <a:gd name="T12" fmla="*/ 0 w 91"/>
                <a:gd name="T13" fmla="*/ 20 h 26"/>
                <a:gd name="T14" fmla="*/ 0 w 91"/>
                <a:gd name="T15" fmla="*/ 20 h 26"/>
                <a:gd name="T16" fmla="*/ 1 w 91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6">
                  <a:moveTo>
                    <a:pt x="1" y="21"/>
                  </a:moveTo>
                  <a:cubicBezTo>
                    <a:pt x="2" y="22"/>
                    <a:pt x="7" y="25"/>
                    <a:pt x="20" y="25"/>
                  </a:cubicBezTo>
                  <a:lnTo>
                    <a:pt x="20" y="25"/>
                  </a:lnTo>
                  <a:cubicBezTo>
                    <a:pt x="47" y="25"/>
                    <a:pt x="80" y="16"/>
                    <a:pt x="89" y="6"/>
                  </a:cubicBezTo>
                  <a:cubicBezTo>
                    <a:pt x="89" y="5"/>
                    <a:pt x="90" y="4"/>
                    <a:pt x="90" y="3"/>
                  </a:cubicBezTo>
                  <a:cubicBezTo>
                    <a:pt x="90" y="3"/>
                    <a:pt x="89" y="0"/>
                    <a:pt x="72" y="0"/>
                  </a:cubicBezTo>
                  <a:cubicBezTo>
                    <a:pt x="40" y="0"/>
                    <a:pt x="1" y="13"/>
                    <a:pt x="0" y="20"/>
                  </a:cubicBezTo>
                  <a:lnTo>
                    <a:pt x="0" y="20"/>
                  </a:lnTo>
                  <a:cubicBezTo>
                    <a:pt x="0" y="20"/>
                    <a:pt x="0" y="21"/>
                    <a:pt x="1" y="2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2" name="Freeform 293">
              <a:extLst>
                <a:ext uri="{FF2B5EF4-FFF2-40B4-BE49-F238E27FC236}">
                  <a16:creationId xmlns:a16="http://schemas.microsoft.com/office/drawing/2014/main" id="{ADB64A5C-A8D1-44EE-B0B7-25C9160C7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8100" y="5939338"/>
              <a:ext cx="15033" cy="13152"/>
            </a:xfrm>
            <a:custGeom>
              <a:avLst/>
              <a:gdLst>
                <a:gd name="T0" fmla="*/ 19 w 36"/>
                <a:gd name="T1" fmla="*/ 0 h 31"/>
                <a:gd name="T2" fmla="*/ 1 w 36"/>
                <a:gd name="T3" fmla="*/ 20 h 31"/>
                <a:gd name="T4" fmla="*/ 6 w 36"/>
                <a:gd name="T5" fmla="*/ 30 h 31"/>
                <a:gd name="T6" fmla="*/ 10 w 36"/>
                <a:gd name="T7" fmla="*/ 30 h 31"/>
                <a:gd name="T8" fmla="*/ 34 w 36"/>
                <a:gd name="T9" fmla="*/ 20 h 31"/>
                <a:gd name="T10" fmla="*/ 29 w 36"/>
                <a:gd name="T11" fmla="*/ 5 h 31"/>
                <a:gd name="T12" fmla="*/ 19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9" y="0"/>
                  </a:moveTo>
                  <a:cubicBezTo>
                    <a:pt x="11" y="0"/>
                    <a:pt x="2" y="11"/>
                    <a:pt x="1" y="20"/>
                  </a:cubicBezTo>
                  <a:cubicBezTo>
                    <a:pt x="0" y="27"/>
                    <a:pt x="3" y="29"/>
                    <a:pt x="6" y="30"/>
                  </a:cubicBezTo>
                  <a:cubicBezTo>
                    <a:pt x="7" y="30"/>
                    <a:pt x="8" y="30"/>
                    <a:pt x="10" y="30"/>
                  </a:cubicBezTo>
                  <a:cubicBezTo>
                    <a:pt x="19" y="30"/>
                    <a:pt x="31" y="26"/>
                    <a:pt x="34" y="20"/>
                  </a:cubicBezTo>
                  <a:cubicBezTo>
                    <a:pt x="35" y="16"/>
                    <a:pt x="34" y="11"/>
                    <a:pt x="29" y="5"/>
                  </a:cubicBezTo>
                  <a:cubicBezTo>
                    <a:pt x="26" y="2"/>
                    <a:pt x="23" y="0"/>
                    <a:pt x="1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3" name="Freeform 296">
              <a:extLst>
                <a:ext uri="{FF2B5EF4-FFF2-40B4-BE49-F238E27FC236}">
                  <a16:creationId xmlns:a16="http://schemas.microsoft.com/office/drawing/2014/main" id="{E8DCE72A-E8D3-4571-9EF2-3198481AB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3263" y="2784504"/>
              <a:ext cx="456605" cy="281850"/>
            </a:xfrm>
            <a:custGeom>
              <a:avLst/>
              <a:gdLst>
                <a:gd name="T0" fmla="*/ 98 w 1072"/>
                <a:gd name="T1" fmla="*/ 466 h 663"/>
                <a:gd name="T2" fmla="*/ 116 w 1072"/>
                <a:gd name="T3" fmla="*/ 465 h 663"/>
                <a:gd name="T4" fmla="*/ 131 w 1072"/>
                <a:gd name="T5" fmla="*/ 463 h 663"/>
                <a:gd name="T6" fmla="*/ 138 w 1072"/>
                <a:gd name="T7" fmla="*/ 460 h 663"/>
                <a:gd name="T8" fmla="*/ 143 w 1072"/>
                <a:gd name="T9" fmla="*/ 458 h 663"/>
                <a:gd name="T10" fmla="*/ 216 w 1072"/>
                <a:gd name="T11" fmla="*/ 407 h 663"/>
                <a:gd name="T12" fmla="*/ 266 w 1072"/>
                <a:gd name="T13" fmla="*/ 403 h 663"/>
                <a:gd name="T14" fmla="*/ 415 w 1072"/>
                <a:gd name="T15" fmla="*/ 427 h 663"/>
                <a:gd name="T16" fmla="*/ 451 w 1072"/>
                <a:gd name="T17" fmla="*/ 446 h 663"/>
                <a:gd name="T18" fmla="*/ 550 w 1072"/>
                <a:gd name="T19" fmla="*/ 493 h 663"/>
                <a:gd name="T20" fmla="*/ 622 w 1072"/>
                <a:gd name="T21" fmla="*/ 535 h 663"/>
                <a:gd name="T22" fmla="*/ 663 w 1072"/>
                <a:gd name="T23" fmla="*/ 559 h 663"/>
                <a:gd name="T24" fmla="*/ 664 w 1072"/>
                <a:gd name="T25" fmla="*/ 575 h 663"/>
                <a:gd name="T26" fmla="*/ 666 w 1072"/>
                <a:gd name="T27" fmla="*/ 593 h 663"/>
                <a:gd name="T28" fmla="*/ 669 w 1072"/>
                <a:gd name="T29" fmla="*/ 614 h 663"/>
                <a:gd name="T30" fmla="*/ 673 w 1072"/>
                <a:gd name="T31" fmla="*/ 633 h 663"/>
                <a:gd name="T32" fmla="*/ 675 w 1072"/>
                <a:gd name="T33" fmla="*/ 636 h 663"/>
                <a:gd name="T34" fmla="*/ 689 w 1072"/>
                <a:gd name="T35" fmla="*/ 638 h 663"/>
                <a:gd name="T36" fmla="*/ 699 w 1072"/>
                <a:gd name="T37" fmla="*/ 639 h 663"/>
                <a:gd name="T38" fmla="*/ 762 w 1072"/>
                <a:gd name="T39" fmla="*/ 662 h 663"/>
                <a:gd name="T40" fmla="*/ 801 w 1072"/>
                <a:gd name="T41" fmla="*/ 634 h 663"/>
                <a:gd name="T42" fmla="*/ 913 w 1072"/>
                <a:gd name="T43" fmla="*/ 558 h 663"/>
                <a:gd name="T44" fmla="*/ 963 w 1072"/>
                <a:gd name="T45" fmla="*/ 489 h 663"/>
                <a:gd name="T46" fmla="*/ 1044 w 1072"/>
                <a:gd name="T47" fmla="*/ 460 h 663"/>
                <a:gd name="T48" fmla="*/ 1054 w 1072"/>
                <a:gd name="T49" fmla="*/ 464 h 663"/>
                <a:gd name="T50" fmla="*/ 1071 w 1072"/>
                <a:gd name="T51" fmla="*/ 467 h 663"/>
                <a:gd name="T52" fmla="*/ 1003 w 1072"/>
                <a:gd name="T53" fmla="*/ 406 h 663"/>
                <a:gd name="T54" fmla="*/ 832 w 1072"/>
                <a:gd name="T55" fmla="*/ 299 h 663"/>
                <a:gd name="T56" fmla="*/ 754 w 1072"/>
                <a:gd name="T57" fmla="*/ 240 h 663"/>
                <a:gd name="T58" fmla="*/ 694 w 1072"/>
                <a:gd name="T59" fmla="*/ 132 h 663"/>
                <a:gd name="T60" fmla="*/ 554 w 1072"/>
                <a:gd name="T61" fmla="*/ 38 h 663"/>
                <a:gd name="T62" fmla="*/ 453 w 1072"/>
                <a:gd name="T63" fmla="*/ 0 h 663"/>
                <a:gd name="T64" fmla="*/ 411 w 1072"/>
                <a:gd name="T65" fmla="*/ 24 h 663"/>
                <a:gd name="T66" fmla="*/ 335 w 1072"/>
                <a:gd name="T67" fmla="*/ 87 h 663"/>
                <a:gd name="T68" fmla="*/ 249 w 1072"/>
                <a:gd name="T69" fmla="*/ 114 h 663"/>
                <a:gd name="T70" fmla="*/ 228 w 1072"/>
                <a:gd name="T71" fmla="*/ 120 h 663"/>
                <a:gd name="T72" fmla="*/ 120 w 1072"/>
                <a:gd name="T73" fmla="*/ 33 h 663"/>
                <a:gd name="T74" fmla="*/ 27 w 1072"/>
                <a:gd name="T75" fmla="*/ 51 h 663"/>
                <a:gd name="T76" fmla="*/ 118 w 1072"/>
                <a:gd name="T77" fmla="*/ 114 h 663"/>
                <a:gd name="T78" fmla="*/ 121 w 1072"/>
                <a:gd name="T79" fmla="*/ 179 h 663"/>
                <a:gd name="T80" fmla="*/ 58 w 1072"/>
                <a:gd name="T81" fmla="*/ 180 h 663"/>
                <a:gd name="T82" fmla="*/ 11 w 1072"/>
                <a:gd name="T83" fmla="*/ 186 h 663"/>
                <a:gd name="T84" fmla="*/ 52 w 1072"/>
                <a:gd name="T85" fmla="*/ 250 h 663"/>
                <a:gd name="T86" fmla="*/ 36 w 1072"/>
                <a:gd name="T87" fmla="*/ 295 h 663"/>
                <a:gd name="T88" fmla="*/ 84 w 1072"/>
                <a:gd name="T89" fmla="*/ 325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2" h="663">
                  <a:moveTo>
                    <a:pt x="90" y="453"/>
                  </a:moveTo>
                  <a:cubicBezTo>
                    <a:pt x="91" y="457"/>
                    <a:pt x="91" y="462"/>
                    <a:pt x="91" y="466"/>
                  </a:cubicBezTo>
                  <a:cubicBezTo>
                    <a:pt x="93" y="466"/>
                    <a:pt x="96" y="466"/>
                    <a:pt x="98" y="466"/>
                  </a:cubicBezTo>
                  <a:cubicBezTo>
                    <a:pt x="100" y="466"/>
                    <a:pt x="102" y="466"/>
                    <a:pt x="104" y="466"/>
                  </a:cubicBezTo>
                  <a:cubicBezTo>
                    <a:pt x="107" y="466"/>
                    <a:pt x="109" y="466"/>
                    <a:pt x="112" y="465"/>
                  </a:cubicBezTo>
                  <a:cubicBezTo>
                    <a:pt x="113" y="465"/>
                    <a:pt x="115" y="465"/>
                    <a:pt x="116" y="465"/>
                  </a:cubicBezTo>
                  <a:cubicBezTo>
                    <a:pt x="119" y="465"/>
                    <a:pt x="121" y="464"/>
                    <a:pt x="122" y="464"/>
                  </a:cubicBezTo>
                  <a:cubicBezTo>
                    <a:pt x="124" y="464"/>
                    <a:pt x="125" y="464"/>
                    <a:pt x="126" y="464"/>
                  </a:cubicBezTo>
                  <a:cubicBezTo>
                    <a:pt x="128" y="463"/>
                    <a:pt x="129" y="463"/>
                    <a:pt x="131" y="463"/>
                  </a:cubicBezTo>
                  <a:cubicBezTo>
                    <a:pt x="131" y="462"/>
                    <a:pt x="132" y="462"/>
                    <a:pt x="133" y="462"/>
                  </a:cubicBezTo>
                  <a:cubicBezTo>
                    <a:pt x="134" y="462"/>
                    <a:pt x="135" y="461"/>
                    <a:pt x="136" y="461"/>
                  </a:cubicBezTo>
                  <a:cubicBezTo>
                    <a:pt x="137" y="461"/>
                    <a:pt x="138" y="461"/>
                    <a:pt x="138" y="460"/>
                  </a:cubicBezTo>
                  <a:cubicBezTo>
                    <a:pt x="139" y="460"/>
                    <a:pt x="140" y="460"/>
                    <a:pt x="140" y="460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59"/>
                    <a:pt x="142" y="458"/>
                    <a:pt x="143" y="458"/>
                  </a:cubicBezTo>
                  <a:lnTo>
                    <a:pt x="143" y="458"/>
                  </a:lnTo>
                  <a:cubicBezTo>
                    <a:pt x="143" y="457"/>
                    <a:pt x="144" y="457"/>
                    <a:pt x="144" y="457"/>
                  </a:cubicBezTo>
                  <a:cubicBezTo>
                    <a:pt x="155" y="442"/>
                    <a:pt x="192" y="407"/>
                    <a:pt x="216" y="407"/>
                  </a:cubicBezTo>
                  <a:cubicBezTo>
                    <a:pt x="222" y="407"/>
                    <a:pt x="228" y="408"/>
                    <a:pt x="234" y="408"/>
                  </a:cubicBezTo>
                  <a:cubicBezTo>
                    <a:pt x="239" y="409"/>
                    <a:pt x="244" y="410"/>
                    <a:pt x="249" y="410"/>
                  </a:cubicBezTo>
                  <a:cubicBezTo>
                    <a:pt x="257" y="410"/>
                    <a:pt x="262" y="408"/>
                    <a:pt x="266" y="403"/>
                  </a:cubicBezTo>
                  <a:cubicBezTo>
                    <a:pt x="273" y="392"/>
                    <a:pt x="296" y="390"/>
                    <a:pt x="308" y="390"/>
                  </a:cubicBezTo>
                  <a:cubicBezTo>
                    <a:pt x="329" y="390"/>
                    <a:pt x="355" y="395"/>
                    <a:pt x="363" y="405"/>
                  </a:cubicBezTo>
                  <a:cubicBezTo>
                    <a:pt x="373" y="417"/>
                    <a:pt x="407" y="427"/>
                    <a:pt x="415" y="427"/>
                  </a:cubicBezTo>
                  <a:cubicBezTo>
                    <a:pt x="421" y="427"/>
                    <a:pt x="425" y="432"/>
                    <a:pt x="429" y="436"/>
                  </a:cubicBezTo>
                  <a:cubicBezTo>
                    <a:pt x="430" y="437"/>
                    <a:pt x="432" y="439"/>
                    <a:pt x="434" y="440"/>
                  </a:cubicBezTo>
                  <a:cubicBezTo>
                    <a:pt x="438" y="444"/>
                    <a:pt x="443" y="446"/>
                    <a:pt x="451" y="446"/>
                  </a:cubicBezTo>
                  <a:cubicBezTo>
                    <a:pt x="453" y="445"/>
                    <a:pt x="456" y="445"/>
                    <a:pt x="459" y="445"/>
                  </a:cubicBezTo>
                  <a:cubicBezTo>
                    <a:pt x="481" y="445"/>
                    <a:pt x="522" y="453"/>
                    <a:pt x="522" y="472"/>
                  </a:cubicBezTo>
                  <a:cubicBezTo>
                    <a:pt x="522" y="481"/>
                    <a:pt x="535" y="493"/>
                    <a:pt x="550" y="493"/>
                  </a:cubicBezTo>
                  <a:cubicBezTo>
                    <a:pt x="562" y="493"/>
                    <a:pt x="571" y="505"/>
                    <a:pt x="580" y="517"/>
                  </a:cubicBezTo>
                  <a:cubicBezTo>
                    <a:pt x="587" y="525"/>
                    <a:pt x="595" y="536"/>
                    <a:pt x="601" y="536"/>
                  </a:cubicBezTo>
                  <a:cubicBezTo>
                    <a:pt x="608" y="535"/>
                    <a:pt x="615" y="535"/>
                    <a:pt x="622" y="535"/>
                  </a:cubicBezTo>
                  <a:cubicBezTo>
                    <a:pt x="649" y="535"/>
                    <a:pt x="662" y="540"/>
                    <a:pt x="662" y="551"/>
                  </a:cubicBezTo>
                  <a:cubicBezTo>
                    <a:pt x="662" y="552"/>
                    <a:pt x="662" y="554"/>
                    <a:pt x="662" y="556"/>
                  </a:cubicBezTo>
                  <a:cubicBezTo>
                    <a:pt x="663" y="557"/>
                    <a:pt x="663" y="558"/>
                    <a:pt x="663" y="559"/>
                  </a:cubicBezTo>
                  <a:cubicBezTo>
                    <a:pt x="663" y="561"/>
                    <a:pt x="663" y="563"/>
                    <a:pt x="663" y="565"/>
                  </a:cubicBezTo>
                  <a:cubicBezTo>
                    <a:pt x="663" y="566"/>
                    <a:pt x="663" y="568"/>
                    <a:pt x="663" y="569"/>
                  </a:cubicBezTo>
                  <a:cubicBezTo>
                    <a:pt x="663" y="571"/>
                    <a:pt x="664" y="573"/>
                    <a:pt x="664" y="575"/>
                  </a:cubicBezTo>
                  <a:cubicBezTo>
                    <a:pt x="664" y="577"/>
                    <a:pt x="664" y="579"/>
                    <a:pt x="664" y="581"/>
                  </a:cubicBezTo>
                  <a:cubicBezTo>
                    <a:pt x="665" y="583"/>
                    <a:pt x="665" y="585"/>
                    <a:pt x="665" y="588"/>
                  </a:cubicBezTo>
                  <a:cubicBezTo>
                    <a:pt x="665" y="590"/>
                    <a:pt x="666" y="591"/>
                    <a:pt x="666" y="593"/>
                  </a:cubicBezTo>
                  <a:cubicBezTo>
                    <a:pt x="666" y="596"/>
                    <a:pt x="666" y="598"/>
                    <a:pt x="667" y="601"/>
                  </a:cubicBezTo>
                  <a:cubicBezTo>
                    <a:pt x="667" y="603"/>
                    <a:pt x="667" y="605"/>
                    <a:pt x="668" y="607"/>
                  </a:cubicBezTo>
                  <a:cubicBezTo>
                    <a:pt x="668" y="609"/>
                    <a:pt x="669" y="612"/>
                    <a:pt x="669" y="614"/>
                  </a:cubicBezTo>
                  <a:cubicBezTo>
                    <a:pt x="669" y="616"/>
                    <a:pt x="670" y="618"/>
                    <a:pt x="670" y="620"/>
                  </a:cubicBezTo>
                  <a:cubicBezTo>
                    <a:pt x="671" y="623"/>
                    <a:pt x="671" y="625"/>
                    <a:pt x="672" y="627"/>
                  </a:cubicBezTo>
                  <a:cubicBezTo>
                    <a:pt x="672" y="629"/>
                    <a:pt x="672" y="631"/>
                    <a:pt x="673" y="633"/>
                  </a:cubicBezTo>
                  <a:cubicBezTo>
                    <a:pt x="673" y="634"/>
                    <a:pt x="674" y="635"/>
                    <a:pt x="674" y="636"/>
                  </a:cubicBezTo>
                  <a:lnTo>
                    <a:pt x="674" y="636"/>
                  </a:lnTo>
                  <a:lnTo>
                    <a:pt x="675" y="636"/>
                  </a:lnTo>
                  <a:cubicBezTo>
                    <a:pt x="677" y="636"/>
                    <a:pt x="680" y="635"/>
                    <a:pt x="682" y="635"/>
                  </a:cubicBezTo>
                  <a:lnTo>
                    <a:pt x="682" y="635"/>
                  </a:lnTo>
                  <a:cubicBezTo>
                    <a:pt x="685" y="636"/>
                    <a:pt x="687" y="636"/>
                    <a:pt x="689" y="638"/>
                  </a:cubicBezTo>
                  <a:lnTo>
                    <a:pt x="689" y="638"/>
                  </a:lnTo>
                  <a:cubicBezTo>
                    <a:pt x="690" y="638"/>
                    <a:pt x="691" y="638"/>
                    <a:pt x="695" y="638"/>
                  </a:cubicBezTo>
                  <a:cubicBezTo>
                    <a:pt x="696" y="639"/>
                    <a:pt x="697" y="639"/>
                    <a:pt x="699" y="639"/>
                  </a:cubicBezTo>
                  <a:lnTo>
                    <a:pt x="710" y="638"/>
                  </a:lnTo>
                  <a:cubicBezTo>
                    <a:pt x="720" y="638"/>
                    <a:pt x="741" y="638"/>
                    <a:pt x="746" y="656"/>
                  </a:cubicBezTo>
                  <a:cubicBezTo>
                    <a:pt x="747" y="660"/>
                    <a:pt x="753" y="662"/>
                    <a:pt x="762" y="662"/>
                  </a:cubicBezTo>
                  <a:cubicBezTo>
                    <a:pt x="765" y="662"/>
                    <a:pt x="768" y="662"/>
                    <a:pt x="771" y="661"/>
                  </a:cubicBezTo>
                  <a:cubicBezTo>
                    <a:pt x="781" y="659"/>
                    <a:pt x="790" y="655"/>
                    <a:pt x="795" y="649"/>
                  </a:cubicBezTo>
                  <a:cubicBezTo>
                    <a:pt x="800" y="644"/>
                    <a:pt x="801" y="639"/>
                    <a:pt x="801" y="634"/>
                  </a:cubicBezTo>
                  <a:cubicBezTo>
                    <a:pt x="799" y="612"/>
                    <a:pt x="829" y="603"/>
                    <a:pt x="859" y="594"/>
                  </a:cubicBezTo>
                  <a:cubicBezTo>
                    <a:pt x="881" y="587"/>
                    <a:pt x="906" y="580"/>
                    <a:pt x="910" y="569"/>
                  </a:cubicBezTo>
                  <a:cubicBezTo>
                    <a:pt x="911" y="565"/>
                    <a:pt x="912" y="562"/>
                    <a:pt x="913" y="558"/>
                  </a:cubicBezTo>
                  <a:cubicBezTo>
                    <a:pt x="919" y="534"/>
                    <a:pt x="927" y="507"/>
                    <a:pt x="940" y="495"/>
                  </a:cubicBezTo>
                  <a:cubicBezTo>
                    <a:pt x="945" y="490"/>
                    <a:pt x="950" y="488"/>
                    <a:pt x="955" y="488"/>
                  </a:cubicBezTo>
                  <a:cubicBezTo>
                    <a:pt x="958" y="488"/>
                    <a:pt x="960" y="488"/>
                    <a:pt x="963" y="489"/>
                  </a:cubicBezTo>
                  <a:cubicBezTo>
                    <a:pt x="972" y="493"/>
                    <a:pt x="980" y="483"/>
                    <a:pt x="989" y="473"/>
                  </a:cubicBezTo>
                  <a:cubicBezTo>
                    <a:pt x="999" y="462"/>
                    <a:pt x="1009" y="451"/>
                    <a:pt x="1022" y="453"/>
                  </a:cubicBezTo>
                  <a:cubicBezTo>
                    <a:pt x="1030" y="454"/>
                    <a:pt x="1037" y="457"/>
                    <a:pt x="1044" y="460"/>
                  </a:cubicBezTo>
                  <a:cubicBezTo>
                    <a:pt x="1046" y="461"/>
                    <a:pt x="1048" y="462"/>
                    <a:pt x="1050" y="463"/>
                  </a:cubicBezTo>
                  <a:lnTo>
                    <a:pt x="1050" y="463"/>
                  </a:lnTo>
                  <a:cubicBezTo>
                    <a:pt x="1052" y="463"/>
                    <a:pt x="1053" y="464"/>
                    <a:pt x="1054" y="464"/>
                  </a:cubicBezTo>
                  <a:cubicBezTo>
                    <a:pt x="1057" y="465"/>
                    <a:pt x="1059" y="466"/>
                    <a:pt x="1062" y="466"/>
                  </a:cubicBezTo>
                  <a:lnTo>
                    <a:pt x="1062" y="467"/>
                  </a:lnTo>
                  <a:cubicBezTo>
                    <a:pt x="1065" y="467"/>
                    <a:pt x="1068" y="467"/>
                    <a:pt x="1071" y="467"/>
                  </a:cubicBezTo>
                  <a:lnTo>
                    <a:pt x="1066" y="426"/>
                  </a:lnTo>
                  <a:cubicBezTo>
                    <a:pt x="1051" y="419"/>
                    <a:pt x="1018" y="404"/>
                    <a:pt x="1005" y="405"/>
                  </a:cubicBezTo>
                  <a:lnTo>
                    <a:pt x="1003" y="406"/>
                  </a:lnTo>
                  <a:cubicBezTo>
                    <a:pt x="991" y="406"/>
                    <a:pt x="979" y="395"/>
                    <a:pt x="965" y="382"/>
                  </a:cubicBezTo>
                  <a:cubicBezTo>
                    <a:pt x="952" y="371"/>
                    <a:pt x="937" y="358"/>
                    <a:pt x="923" y="353"/>
                  </a:cubicBezTo>
                  <a:cubicBezTo>
                    <a:pt x="888" y="341"/>
                    <a:pt x="846" y="320"/>
                    <a:pt x="832" y="299"/>
                  </a:cubicBezTo>
                  <a:cubicBezTo>
                    <a:pt x="826" y="290"/>
                    <a:pt x="808" y="280"/>
                    <a:pt x="793" y="271"/>
                  </a:cubicBezTo>
                  <a:cubicBezTo>
                    <a:pt x="774" y="260"/>
                    <a:pt x="759" y="251"/>
                    <a:pt x="755" y="242"/>
                  </a:cubicBezTo>
                  <a:lnTo>
                    <a:pt x="754" y="240"/>
                  </a:lnTo>
                  <a:cubicBezTo>
                    <a:pt x="747" y="224"/>
                    <a:pt x="736" y="199"/>
                    <a:pt x="722" y="180"/>
                  </a:cubicBezTo>
                  <a:cubicBezTo>
                    <a:pt x="715" y="171"/>
                    <a:pt x="711" y="160"/>
                    <a:pt x="707" y="152"/>
                  </a:cubicBezTo>
                  <a:cubicBezTo>
                    <a:pt x="702" y="140"/>
                    <a:pt x="699" y="133"/>
                    <a:pt x="694" y="132"/>
                  </a:cubicBezTo>
                  <a:cubicBezTo>
                    <a:pt x="690" y="132"/>
                    <a:pt x="680" y="132"/>
                    <a:pt x="668" y="131"/>
                  </a:cubicBezTo>
                  <a:cubicBezTo>
                    <a:pt x="600" y="129"/>
                    <a:pt x="576" y="126"/>
                    <a:pt x="576" y="113"/>
                  </a:cubicBezTo>
                  <a:cubicBezTo>
                    <a:pt x="576" y="93"/>
                    <a:pt x="567" y="41"/>
                    <a:pt x="554" y="38"/>
                  </a:cubicBezTo>
                  <a:lnTo>
                    <a:pt x="545" y="36"/>
                  </a:lnTo>
                  <a:cubicBezTo>
                    <a:pt x="526" y="31"/>
                    <a:pt x="503" y="27"/>
                    <a:pt x="492" y="16"/>
                  </a:cubicBezTo>
                  <a:cubicBezTo>
                    <a:pt x="485" y="9"/>
                    <a:pt x="465" y="0"/>
                    <a:pt x="453" y="0"/>
                  </a:cubicBezTo>
                  <a:cubicBezTo>
                    <a:pt x="449" y="0"/>
                    <a:pt x="447" y="0"/>
                    <a:pt x="447" y="1"/>
                  </a:cubicBezTo>
                  <a:cubicBezTo>
                    <a:pt x="440" y="13"/>
                    <a:pt x="422" y="19"/>
                    <a:pt x="413" y="19"/>
                  </a:cubicBezTo>
                  <a:cubicBezTo>
                    <a:pt x="412" y="21"/>
                    <a:pt x="411" y="23"/>
                    <a:pt x="411" y="24"/>
                  </a:cubicBezTo>
                  <a:cubicBezTo>
                    <a:pt x="408" y="33"/>
                    <a:pt x="402" y="51"/>
                    <a:pt x="383" y="49"/>
                  </a:cubicBezTo>
                  <a:cubicBezTo>
                    <a:pt x="363" y="47"/>
                    <a:pt x="335" y="72"/>
                    <a:pt x="335" y="84"/>
                  </a:cubicBezTo>
                  <a:lnTo>
                    <a:pt x="335" y="87"/>
                  </a:lnTo>
                  <a:cubicBezTo>
                    <a:pt x="335" y="97"/>
                    <a:pt x="335" y="110"/>
                    <a:pt x="327" y="118"/>
                  </a:cubicBezTo>
                  <a:cubicBezTo>
                    <a:pt x="321" y="124"/>
                    <a:pt x="313" y="127"/>
                    <a:pt x="302" y="126"/>
                  </a:cubicBezTo>
                  <a:cubicBezTo>
                    <a:pt x="280" y="124"/>
                    <a:pt x="263" y="120"/>
                    <a:pt x="249" y="114"/>
                  </a:cubicBezTo>
                  <a:cubicBezTo>
                    <a:pt x="246" y="115"/>
                    <a:pt x="243" y="117"/>
                    <a:pt x="238" y="119"/>
                  </a:cubicBezTo>
                  <a:lnTo>
                    <a:pt x="238" y="119"/>
                  </a:lnTo>
                  <a:cubicBezTo>
                    <a:pt x="235" y="120"/>
                    <a:pt x="231" y="120"/>
                    <a:pt x="228" y="120"/>
                  </a:cubicBezTo>
                  <a:cubicBezTo>
                    <a:pt x="214" y="120"/>
                    <a:pt x="201" y="113"/>
                    <a:pt x="190" y="98"/>
                  </a:cubicBezTo>
                  <a:cubicBezTo>
                    <a:pt x="171" y="73"/>
                    <a:pt x="148" y="50"/>
                    <a:pt x="128" y="38"/>
                  </a:cubicBezTo>
                  <a:cubicBezTo>
                    <a:pt x="125" y="36"/>
                    <a:pt x="123" y="35"/>
                    <a:pt x="120" y="33"/>
                  </a:cubicBezTo>
                  <a:cubicBezTo>
                    <a:pt x="113" y="30"/>
                    <a:pt x="107" y="28"/>
                    <a:pt x="102" y="28"/>
                  </a:cubicBezTo>
                  <a:cubicBezTo>
                    <a:pt x="60" y="28"/>
                    <a:pt x="36" y="34"/>
                    <a:pt x="28" y="45"/>
                  </a:cubicBezTo>
                  <a:cubicBezTo>
                    <a:pt x="27" y="46"/>
                    <a:pt x="27" y="49"/>
                    <a:pt x="27" y="51"/>
                  </a:cubicBezTo>
                  <a:cubicBezTo>
                    <a:pt x="34" y="45"/>
                    <a:pt x="45" y="43"/>
                    <a:pt x="59" y="44"/>
                  </a:cubicBezTo>
                  <a:cubicBezTo>
                    <a:pt x="94" y="47"/>
                    <a:pt x="100" y="73"/>
                    <a:pt x="105" y="92"/>
                  </a:cubicBezTo>
                  <a:cubicBezTo>
                    <a:pt x="108" y="107"/>
                    <a:pt x="110" y="113"/>
                    <a:pt x="118" y="114"/>
                  </a:cubicBezTo>
                  <a:cubicBezTo>
                    <a:pt x="142" y="116"/>
                    <a:pt x="170" y="143"/>
                    <a:pt x="169" y="159"/>
                  </a:cubicBezTo>
                  <a:cubicBezTo>
                    <a:pt x="169" y="165"/>
                    <a:pt x="165" y="172"/>
                    <a:pt x="153" y="171"/>
                  </a:cubicBezTo>
                  <a:cubicBezTo>
                    <a:pt x="142" y="170"/>
                    <a:pt x="132" y="174"/>
                    <a:pt x="121" y="179"/>
                  </a:cubicBezTo>
                  <a:cubicBezTo>
                    <a:pt x="110" y="184"/>
                    <a:pt x="100" y="188"/>
                    <a:pt x="88" y="188"/>
                  </a:cubicBezTo>
                  <a:cubicBezTo>
                    <a:pt x="83" y="188"/>
                    <a:pt x="79" y="188"/>
                    <a:pt x="75" y="186"/>
                  </a:cubicBezTo>
                  <a:cubicBezTo>
                    <a:pt x="69" y="185"/>
                    <a:pt x="63" y="182"/>
                    <a:pt x="58" y="180"/>
                  </a:cubicBezTo>
                  <a:cubicBezTo>
                    <a:pt x="46" y="175"/>
                    <a:pt x="35" y="170"/>
                    <a:pt x="26" y="170"/>
                  </a:cubicBezTo>
                  <a:cubicBezTo>
                    <a:pt x="21" y="170"/>
                    <a:pt x="15" y="172"/>
                    <a:pt x="12" y="182"/>
                  </a:cubicBezTo>
                  <a:lnTo>
                    <a:pt x="11" y="186"/>
                  </a:lnTo>
                  <a:cubicBezTo>
                    <a:pt x="6" y="205"/>
                    <a:pt x="0" y="225"/>
                    <a:pt x="6" y="234"/>
                  </a:cubicBezTo>
                  <a:cubicBezTo>
                    <a:pt x="9" y="237"/>
                    <a:pt x="14" y="238"/>
                    <a:pt x="22" y="238"/>
                  </a:cubicBezTo>
                  <a:cubicBezTo>
                    <a:pt x="42" y="237"/>
                    <a:pt x="50" y="244"/>
                    <a:pt x="52" y="250"/>
                  </a:cubicBezTo>
                  <a:cubicBezTo>
                    <a:pt x="58" y="265"/>
                    <a:pt x="42" y="284"/>
                    <a:pt x="31" y="295"/>
                  </a:cubicBezTo>
                  <a:cubicBezTo>
                    <a:pt x="31" y="295"/>
                    <a:pt x="31" y="296"/>
                    <a:pt x="31" y="296"/>
                  </a:cubicBezTo>
                  <a:cubicBezTo>
                    <a:pt x="32" y="296"/>
                    <a:pt x="34" y="295"/>
                    <a:pt x="36" y="295"/>
                  </a:cubicBezTo>
                  <a:cubicBezTo>
                    <a:pt x="41" y="295"/>
                    <a:pt x="47" y="294"/>
                    <a:pt x="52" y="294"/>
                  </a:cubicBezTo>
                  <a:cubicBezTo>
                    <a:pt x="66" y="294"/>
                    <a:pt x="74" y="299"/>
                    <a:pt x="76" y="308"/>
                  </a:cubicBezTo>
                  <a:cubicBezTo>
                    <a:pt x="77" y="315"/>
                    <a:pt x="80" y="320"/>
                    <a:pt x="84" y="325"/>
                  </a:cubicBezTo>
                  <a:cubicBezTo>
                    <a:pt x="90" y="335"/>
                    <a:pt x="98" y="346"/>
                    <a:pt x="91" y="372"/>
                  </a:cubicBezTo>
                  <a:cubicBezTo>
                    <a:pt x="87" y="389"/>
                    <a:pt x="89" y="423"/>
                    <a:pt x="90" y="45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4" name="Freeform 297">
              <a:extLst>
                <a:ext uri="{FF2B5EF4-FFF2-40B4-BE49-F238E27FC236}">
                  <a16:creationId xmlns:a16="http://schemas.microsoft.com/office/drawing/2014/main" id="{035BDEBC-FF25-4A1E-BEBB-7CE827F56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9529" y="2891608"/>
              <a:ext cx="631353" cy="537392"/>
            </a:xfrm>
            <a:custGeom>
              <a:avLst/>
              <a:gdLst>
                <a:gd name="T0" fmla="*/ 1392 w 1480"/>
                <a:gd name="T1" fmla="*/ 1168 h 1259"/>
                <a:gd name="T2" fmla="*/ 1478 w 1480"/>
                <a:gd name="T3" fmla="*/ 1135 h 1259"/>
                <a:gd name="T4" fmla="*/ 1439 w 1480"/>
                <a:gd name="T5" fmla="*/ 1060 h 1259"/>
                <a:gd name="T6" fmla="*/ 1336 w 1480"/>
                <a:gd name="T7" fmla="*/ 940 h 1259"/>
                <a:gd name="T8" fmla="*/ 1298 w 1480"/>
                <a:gd name="T9" fmla="*/ 898 h 1259"/>
                <a:gd name="T10" fmla="*/ 1291 w 1480"/>
                <a:gd name="T11" fmla="*/ 891 h 1259"/>
                <a:gd name="T12" fmla="*/ 1285 w 1480"/>
                <a:gd name="T13" fmla="*/ 879 h 1259"/>
                <a:gd name="T14" fmla="*/ 1284 w 1480"/>
                <a:gd name="T15" fmla="*/ 871 h 1259"/>
                <a:gd name="T16" fmla="*/ 1314 w 1480"/>
                <a:gd name="T17" fmla="*/ 835 h 1259"/>
                <a:gd name="T18" fmla="*/ 1288 w 1480"/>
                <a:gd name="T19" fmla="*/ 727 h 1259"/>
                <a:gd name="T20" fmla="*/ 1275 w 1480"/>
                <a:gd name="T21" fmla="*/ 585 h 1259"/>
                <a:gd name="T22" fmla="*/ 1284 w 1480"/>
                <a:gd name="T23" fmla="*/ 488 h 1259"/>
                <a:gd name="T24" fmla="*/ 1315 w 1480"/>
                <a:gd name="T25" fmla="*/ 417 h 1259"/>
                <a:gd name="T26" fmla="*/ 1318 w 1480"/>
                <a:gd name="T27" fmla="*/ 405 h 1259"/>
                <a:gd name="T28" fmla="*/ 1330 w 1480"/>
                <a:gd name="T29" fmla="*/ 392 h 1259"/>
                <a:gd name="T30" fmla="*/ 1270 w 1480"/>
                <a:gd name="T31" fmla="*/ 298 h 1259"/>
                <a:gd name="T32" fmla="*/ 1217 w 1480"/>
                <a:gd name="T33" fmla="*/ 255 h 1259"/>
                <a:gd name="T34" fmla="*/ 1119 w 1480"/>
                <a:gd name="T35" fmla="*/ 207 h 1259"/>
                <a:gd name="T36" fmla="*/ 1021 w 1480"/>
                <a:gd name="T37" fmla="*/ 162 h 1259"/>
                <a:gd name="T38" fmla="*/ 916 w 1480"/>
                <a:gd name="T39" fmla="*/ 172 h 1259"/>
                <a:gd name="T40" fmla="*/ 821 w 1480"/>
                <a:gd name="T41" fmla="*/ 214 h 1259"/>
                <a:gd name="T42" fmla="*/ 586 w 1480"/>
                <a:gd name="T43" fmla="*/ 304 h 1259"/>
                <a:gd name="T44" fmla="*/ 446 w 1480"/>
                <a:gd name="T45" fmla="*/ 221 h 1259"/>
                <a:gd name="T46" fmla="*/ 340 w 1480"/>
                <a:gd name="T47" fmla="*/ 126 h 1259"/>
                <a:gd name="T48" fmla="*/ 326 w 1480"/>
                <a:gd name="T49" fmla="*/ 119 h 1259"/>
                <a:gd name="T50" fmla="*/ 314 w 1480"/>
                <a:gd name="T51" fmla="*/ 112 h 1259"/>
                <a:gd name="T52" fmla="*/ 303 w 1480"/>
                <a:gd name="T53" fmla="*/ 104 h 1259"/>
                <a:gd name="T54" fmla="*/ 296 w 1480"/>
                <a:gd name="T55" fmla="*/ 96 h 1259"/>
                <a:gd name="T56" fmla="*/ 298 w 1480"/>
                <a:gd name="T57" fmla="*/ 22 h 1259"/>
                <a:gd name="T58" fmla="*/ 255 w 1480"/>
                <a:gd name="T59" fmla="*/ 42 h 1259"/>
                <a:gd name="T60" fmla="*/ 212 w 1480"/>
                <a:gd name="T61" fmla="*/ 70 h 1259"/>
                <a:gd name="T62" fmla="*/ 195 w 1480"/>
                <a:gd name="T63" fmla="*/ 78 h 1259"/>
                <a:gd name="T64" fmla="*/ 190 w 1480"/>
                <a:gd name="T65" fmla="*/ 80 h 1259"/>
                <a:gd name="T66" fmla="*/ 189 w 1480"/>
                <a:gd name="T67" fmla="*/ 80 h 1259"/>
                <a:gd name="T68" fmla="*/ 170 w 1480"/>
                <a:gd name="T69" fmla="*/ 86 h 1259"/>
                <a:gd name="T70" fmla="*/ 148 w 1480"/>
                <a:gd name="T71" fmla="*/ 89 h 1259"/>
                <a:gd name="T72" fmla="*/ 143 w 1480"/>
                <a:gd name="T73" fmla="*/ 89 h 1259"/>
                <a:gd name="T74" fmla="*/ 129 w 1480"/>
                <a:gd name="T75" fmla="*/ 88 h 1259"/>
                <a:gd name="T76" fmla="*/ 86 w 1480"/>
                <a:gd name="T77" fmla="*/ 67 h 1259"/>
                <a:gd name="T78" fmla="*/ 52 w 1480"/>
                <a:gd name="T79" fmla="*/ 28 h 1259"/>
                <a:gd name="T80" fmla="*/ 48 w 1480"/>
                <a:gd name="T81" fmla="*/ 14 h 1259"/>
                <a:gd name="T82" fmla="*/ 45 w 1480"/>
                <a:gd name="T83" fmla="*/ 8 h 1259"/>
                <a:gd name="T84" fmla="*/ 36 w 1480"/>
                <a:gd name="T85" fmla="*/ 2 h 1259"/>
                <a:gd name="T86" fmla="*/ 24 w 1480"/>
                <a:gd name="T87" fmla="*/ 1 h 1259"/>
                <a:gd name="T88" fmla="*/ 15 w 1480"/>
                <a:gd name="T89" fmla="*/ 95 h 1259"/>
                <a:gd name="T90" fmla="*/ 40 w 1480"/>
                <a:gd name="T91" fmla="*/ 207 h 1259"/>
                <a:gd name="T92" fmla="*/ 79 w 1480"/>
                <a:gd name="T93" fmla="*/ 299 h 1259"/>
                <a:gd name="T94" fmla="*/ 151 w 1480"/>
                <a:gd name="T95" fmla="*/ 373 h 1259"/>
                <a:gd name="T96" fmla="*/ 136 w 1480"/>
                <a:gd name="T97" fmla="*/ 423 h 1259"/>
                <a:gd name="T98" fmla="*/ 105 w 1480"/>
                <a:gd name="T99" fmla="*/ 500 h 1259"/>
                <a:gd name="T100" fmla="*/ 187 w 1480"/>
                <a:gd name="T101" fmla="*/ 619 h 1259"/>
                <a:gd name="T102" fmla="*/ 276 w 1480"/>
                <a:gd name="T103" fmla="*/ 687 h 1259"/>
                <a:gd name="T104" fmla="*/ 281 w 1480"/>
                <a:gd name="T105" fmla="*/ 756 h 1259"/>
                <a:gd name="T106" fmla="*/ 337 w 1480"/>
                <a:gd name="T107" fmla="*/ 847 h 1259"/>
                <a:gd name="T108" fmla="*/ 380 w 1480"/>
                <a:gd name="T109" fmla="*/ 831 h 1259"/>
                <a:gd name="T110" fmla="*/ 442 w 1480"/>
                <a:gd name="T111" fmla="*/ 833 h 1259"/>
                <a:gd name="T112" fmla="*/ 567 w 1480"/>
                <a:gd name="T113" fmla="*/ 1024 h 1259"/>
                <a:gd name="T114" fmla="*/ 831 w 1480"/>
                <a:gd name="T115" fmla="*/ 1135 h 1259"/>
                <a:gd name="T116" fmla="*/ 939 w 1480"/>
                <a:gd name="T117" fmla="*/ 1100 h 1259"/>
                <a:gd name="T118" fmla="*/ 1017 w 1480"/>
                <a:gd name="T119" fmla="*/ 1204 h 1259"/>
                <a:gd name="T120" fmla="*/ 1352 w 1480"/>
                <a:gd name="T121" fmla="*/ 1258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0" h="1259">
                  <a:moveTo>
                    <a:pt x="1351" y="1254"/>
                  </a:moveTo>
                  <a:cubicBezTo>
                    <a:pt x="1351" y="1251"/>
                    <a:pt x="1351" y="1248"/>
                    <a:pt x="1350" y="1246"/>
                  </a:cubicBezTo>
                  <a:cubicBezTo>
                    <a:pt x="1347" y="1212"/>
                    <a:pt x="1368" y="1183"/>
                    <a:pt x="1392" y="1168"/>
                  </a:cubicBezTo>
                  <a:cubicBezTo>
                    <a:pt x="1395" y="1165"/>
                    <a:pt x="1398" y="1163"/>
                    <a:pt x="1402" y="1162"/>
                  </a:cubicBezTo>
                  <a:cubicBezTo>
                    <a:pt x="1426" y="1150"/>
                    <a:pt x="1447" y="1143"/>
                    <a:pt x="1473" y="1140"/>
                  </a:cubicBezTo>
                  <a:cubicBezTo>
                    <a:pt x="1476" y="1140"/>
                    <a:pt x="1478" y="1139"/>
                    <a:pt x="1478" y="1135"/>
                  </a:cubicBezTo>
                  <a:cubicBezTo>
                    <a:pt x="1479" y="1123"/>
                    <a:pt x="1464" y="1098"/>
                    <a:pt x="1454" y="1094"/>
                  </a:cubicBezTo>
                  <a:cubicBezTo>
                    <a:pt x="1451" y="1093"/>
                    <a:pt x="1449" y="1092"/>
                    <a:pt x="1447" y="1090"/>
                  </a:cubicBezTo>
                  <a:cubicBezTo>
                    <a:pt x="1442" y="1083"/>
                    <a:pt x="1441" y="1072"/>
                    <a:pt x="1439" y="1060"/>
                  </a:cubicBezTo>
                  <a:cubicBezTo>
                    <a:pt x="1438" y="1045"/>
                    <a:pt x="1436" y="1028"/>
                    <a:pt x="1428" y="1018"/>
                  </a:cubicBezTo>
                  <a:cubicBezTo>
                    <a:pt x="1425" y="1014"/>
                    <a:pt x="1422" y="1012"/>
                    <a:pt x="1417" y="1010"/>
                  </a:cubicBezTo>
                  <a:cubicBezTo>
                    <a:pt x="1376" y="993"/>
                    <a:pt x="1346" y="967"/>
                    <a:pt x="1336" y="940"/>
                  </a:cubicBezTo>
                  <a:cubicBezTo>
                    <a:pt x="1332" y="930"/>
                    <a:pt x="1321" y="920"/>
                    <a:pt x="1310" y="909"/>
                  </a:cubicBezTo>
                  <a:cubicBezTo>
                    <a:pt x="1308" y="908"/>
                    <a:pt x="1306" y="906"/>
                    <a:pt x="1304" y="904"/>
                  </a:cubicBezTo>
                  <a:cubicBezTo>
                    <a:pt x="1302" y="902"/>
                    <a:pt x="1300" y="900"/>
                    <a:pt x="1298" y="898"/>
                  </a:cubicBezTo>
                  <a:lnTo>
                    <a:pt x="1290" y="891"/>
                  </a:lnTo>
                  <a:lnTo>
                    <a:pt x="1291" y="891"/>
                  </a:lnTo>
                  <a:lnTo>
                    <a:pt x="1291" y="891"/>
                  </a:lnTo>
                  <a:cubicBezTo>
                    <a:pt x="1290" y="889"/>
                    <a:pt x="1289" y="887"/>
                    <a:pt x="1288" y="886"/>
                  </a:cubicBezTo>
                  <a:lnTo>
                    <a:pt x="1288" y="886"/>
                  </a:lnTo>
                  <a:cubicBezTo>
                    <a:pt x="1286" y="883"/>
                    <a:pt x="1285" y="881"/>
                    <a:pt x="1285" y="879"/>
                  </a:cubicBezTo>
                  <a:cubicBezTo>
                    <a:pt x="1285" y="878"/>
                    <a:pt x="1285" y="878"/>
                    <a:pt x="1284" y="877"/>
                  </a:cubicBezTo>
                  <a:cubicBezTo>
                    <a:pt x="1284" y="875"/>
                    <a:pt x="1284" y="873"/>
                    <a:pt x="1284" y="871"/>
                  </a:cubicBezTo>
                  <a:lnTo>
                    <a:pt x="1284" y="871"/>
                  </a:lnTo>
                  <a:cubicBezTo>
                    <a:pt x="1285" y="865"/>
                    <a:pt x="1291" y="857"/>
                    <a:pt x="1302" y="847"/>
                  </a:cubicBezTo>
                  <a:lnTo>
                    <a:pt x="1302" y="847"/>
                  </a:lnTo>
                  <a:cubicBezTo>
                    <a:pt x="1306" y="843"/>
                    <a:pt x="1310" y="839"/>
                    <a:pt x="1314" y="835"/>
                  </a:cubicBezTo>
                  <a:cubicBezTo>
                    <a:pt x="1337" y="813"/>
                    <a:pt x="1369" y="783"/>
                    <a:pt x="1363" y="765"/>
                  </a:cubicBezTo>
                  <a:cubicBezTo>
                    <a:pt x="1356" y="748"/>
                    <a:pt x="1333" y="743"/>
                    <a:pt x="1315" y="739"/>
                  </a:cubicBezTo>
                  <a:cubicBezTo>
                    <a:pt x="1301" y="736"/>
                    <a:pt x="1291" y="734"/>
                    <a:pt x="1288" y="727"/>
                  </a:cubicBezTo>
                  <a:cubicBezTo>
                    <a:pt x="1285" y="721"/>
                    <a:pt x="1285" y="712"/>
                    <a:pt x="1285" y="699"/>
                  </a:cubicBezTo>
                  <a:cubicBezTo>
                    <a:pt x="1284" y="681"/>
                    <a:pt x="1284" y="658"/>
                    <a:pt x="1276" y="639"/>
                  </a:cubicBezTo>
                  <a:cubicBezTo>
                    <a:pt x="1267" y="619"/>
                    <a:pt x="1271" y="601"/>
                    <a:pt x="1275" y="585"/>
                  </a:cubicBezTo>
                  <a:cubicBezTo>
                    <a:pt x="1278" y="574"/>
                    <a:pt x="1280" y="565"/>
                    <a:pt x="1276" y="559"/>
                  </a:cubicBezTo>
                  <a:cubicBezTo>
                    <a:pt x="1265" y="542"/>
                    <a:pt x="1274" y="515"/>
                    <a:pt x="1281" y="498"/>
                  </a:cubicBezTo>
                  <a:cubicBezTo>
                    <a:pt x="1282" y="494"/>
                    <a:pt x="1284" y="490"/>
                    <a:pt x="1284" y="488"/>
                  </a:cubicBezTo>
                  <a:cubicBezTo>
                    <a:pt x="1286" y="482"/>
                    <a:pt x="1290" y="477"/>
                    <a:pt x="1295" y="471"/>
                  </a:cubicBezTo>
                  <a:cubicBezTo>
                    <a:pt x="1305" y="460"/>
                    <a:pt x="1316" y="447"/>
                    <a:pt x="1314" y="429"/>
                  </a:cubicBezTo>
                  <a:cubicBezTo>
                    <a:pt x="1314" y="425"/>
                    <a:pt x="1314" y="421"/>
                    <a:pt x="1315" y="417"/>
                  </a:cubicBezTo>
                  <a:cubicBezTo>
                    <a:pt x="1315" y="417"/>
                    <a:pt x="1315" y="416"/>
                    <a:pt x="1315" y="415"/>
                  </a:cubicBezTo>
                  <a:cubicBezTo>
                    <a:pt x="1316" y="412"/>
                    <a:pt x="1317" y="409"/>
                    <a:pt x="1318" y="407"/>
                  </a:cubicBezTo>
                  <a:cubicBezTo>
                    <a:pt x="1318" y="406"/>
                    <a:pt x="1318" y="406"/>
                    <a:pt x="1318" y="405"/>
                  </a:cubicBezTo>
                  <a:cubicBezTo>
                    <a:pt x="1320" y="402"/>
                    <a:pt x="1322" y="399"/>
                    <a:pt x="1324" y="397"/>
                  </a:cubicBezTo>
                  <a:cubicBezTo>
                    <a:pt x="1325" y="396"/>
                    <a:pt x="1326" y="395"/>
                    <a:pt x="1328" y="394"/>
                  </a:cubicBezTo>
                  <a:cubicBezTo>
                    <a:pt x="1328" y="393"/>
                    <a:pt x="1329" y="392"/>
                    <a:pt x="1330" y="392"/>
                  </a:cubicBezTo>
                  <a:cubicBezTo>
                    <a:pt x="1320" y="358"/>
                    <a:pt x="1317" y="307"/>
                    <a:pt x="1317" y="301"/>
                  </a:cubicBezTo>
                  <a:cubicBezTo>
                    <a:pt x="1317" y="300"/>
                    <a:pt x="1310" y="297"/>
                    <a:pt x="1289" y="297"/>
                  </a:cubicBezTo>
                  <a:cubicBezTo>
                    <a:pt x="1283" y="297"/>
                    <a:pt x="1276" y="297"/>
                    <a:pt x="1270" y="298"/>
                  </a:cubicBezTo>
                  <a:lnTo>
                    <a:pt x="1268" y="298"/>
                  </a:lnTo>
                  <a:cubicBezTo>
                    <a:pt x="1256" y="298"/>
                    <a:pt x="1247" y="286"/>
                    <a:pt x="1238" y="274"/>
                  </a:cubicBezTo>
                  <a:cubicBezTo>
                    <a:pt x="1231" y="265"/>
                    <a:pt x="1223" y="255"/>
                    <a:pt x="1217" y="255"/>
                  </a:cubicBezTo>
                  <a:cubicBezTo>
                    <a:pt x="1197" y="255"/>
                    <a:pt x="1178" y="239"/>
                    <a:pt x="1178" y="222"/>
                  </a:cubicBezTo>
                  <a:cubicBezTo>
                    <a:pt x="1178" y="217"/>
                    <a:pt x="1153" y="207"/>
                    <a:pt x="1126" y="207"/>
                  </a:cubicBezTo>
                  <a:cubicBezTo>
                    <a:pt x="1123" y="207"/>
                    <a:pt x="1121" y="207"/>
                    <a:pt x="1119" y="207"/>
                  </a:cubicBezTo>
                  <a:cubicBezTo>
                    <a:pt x="1101" y="209"/>
                    <a:pt x="1093" y="200"/>
                    <a:pt x="1087" y="194"/>
                  </a:cubicBezTo>
                  <a:cubicBezTo>
                    <a:pt x="1086" y="192"/>
                    <a:pt x="1083" y="189"/>
                    <a:pt x="1082" y="189"/>
                  </a:cubicBezTo>
                  <a:cubicBezTo>
                    <a:pt x="1071" y="189"/>
                    <a:pt x="1034" y="177"/>
                    <a:pt x="1021" y="162"/>
                  </a:cubicBezTo>
                  <a:cubicBezTo>
                    <a:pt x="1017" y="157"/>
                    <a:pt x="997" y="152"/>
                    <a:pt x="975" y="152"/>
                  </a:cubicBezTo>
                  <a:cubicBezTo>
                    <a:pt x="956" y="152"/>
                    <a:pt x="945" y="156"/>
                    <a:pt x="942" y="160"/>
                  </a:cubicBezTo>
                  <a:cubicBezTo>
                    <a:pt x="935" y="170"/>
                    <a:pt x="924" y="172"/>
                    <a:pt x="916" y="172"/>
                  </a:cubicBezTo>
                  <a:cubicBezTo>
                    <a:pt x="911" y="172"/>
                    <a:pt x="905" y="171"/>
                    <a:pt x="899" y="170"/>
                  </a:cubicBezTo>
                  <a:cubicBezTo>
                    <a:pt x="894" y="170"/>
                    <a:pt x="889" y="169"/>
                    <a:pt x="883" y="169"/>
                  </a:cubicBezTo>
                  <a:cubicBezTo>
                    <a:pt x="866" y="169"/>
                    <a:pt x="831" y="199"/>
                    <a:pt x="821" y="214"/>
                  </a:cubicBezTo>
                  <a:cubicBezTo>
                    <a:pt x="816" y="220"/>
                    <a:pt x="806" y="227"/>
                    <a:pt x="759" y="228"/>
                  </a:cubicBezTo>
                  <a:cubicBezTo>
                    <a:pt x="760" y="250"/>
                    <a:pt x="759" y="261"/>
                    <a:pt x="755" y="266"/>
                  </a:cubicBezTo>
                  <a:cubicBezTo>
                    <a:pt x="741" y="287"/>
                    <a:pt x="646" y="302"/>
                    <a:pt x="586" y="304"/>
                  </a:cubicBezTo>
                  <a:lnTo>
                    <a:pt x="583" y="304"/>
                  </a:lnTo>
                  <a:cubicBezTo>
                    <a:pt x="549" y="304"/>
                    <a:pt x="531" y="283"/>
                    <a:pt x="513" y="262"/>
                  </a:cubicBezTo>
                  <a:cubicBezTo>
                    <a:pt x="495" y="241"/>
                    <a:pt x="478" y="221"/>
                    <a:pt x="446" y="221"/>
                  </a:cubicBezTo>
                  <a:cubicBezTo>
                    <a:pt x="392" y="221"/>
                    <a:pt x="352" y="174"/>
                    <a:pt x="348" y="129"/>
                  </a:cubicBezTo>
                  <a:cubicBezTo>
                    <a:pt x="347" y="129"/>
                    <a:pt x="346" y="128"/>
                    <a:pt x="345" y="128"/>
                  </a:cubicBezTo>
                  <a:cubicBezTo>
                    <a:pt x="343" y="127"/>
                    <a:pt x="342" y="127"/>
                    <a:pt x="340" y="126"/>
                  </a:cubicBezTo>
                  <a:cubicBezTo>
                    <a:pt x="339" y="125"/>
                    <a:pt x="337" y="124"/>
                    <a:pt x="336" y="124"/>
                  </a:cubicBezTo>
                  <a:cubicBezTo>
                    <a:pt x="334" y="123"/>
                    <a:pt x="333" y="122"/>
                    <a:pt x="331" y="122"/>
                  </a:cubicBezTo>
                  <a:cubicBezTo>
                    <a:pt x="330" y="121"/>
                    <a:pt x="328" y="120"/>
                    <a:pt x="326" y="119"/>
                  </a:cubicBezTo>
                  <a:cubicBezTo>
                    <a:pt x="325" y="118"/>
                    <a:pt x="324" y="118"/>
                    <a:pt x="322" y="117"/>
                  </a:cubicBezTo>
                  <a:cubicBezTo>
                    <a:pt x="321" y="116"/>
                    <a:pt x="319" y="115"/>
                    <a:pt x="318" y="114"/>
                  </a:cubicBezTo>
                  <a:cubicBezTo>
                    <a:pt x="317" y="113"/>
                    <a:pt x="315" y="113"/>
                    <a:pt x="314" y="112"/>
                  </a:cubicBezTo>
                  <a:cubicBezTo>
                    <a:pt x="313" y="111"/>
                    <a:pt x="311" y="110"/>
                    <a:pt x="310" y="109"/>
                  </a:cubicBezTo>
                  <a:cubicBezTo>
                    <a:pt x="309" y="108"/>
                    <a:pt x="308" y="107"/>
                    <a:pt x="307" y="107"/>
                  </a:cubicBezTo>
                  <a:cubicBezTo>
                    <a:pt x="305" y="106"/>
                    <a:pt x="304" y="105"/>
                    <a:pt x="303" y="104"/>
                  </a:cubicBezTo>
                  <a:cubicBezTo>
                    <a:pt x="302" y="103"/>
                    <a:pt x="301" y="102"/>
                    <a:pt x="301" y="101"/>
                  </a:cubicBezTo>
                  <a:cubicBezTo>
                    <a:pt x="299" y="100"/>
                    <a:pt x="299" y="99"/>
                    <a:pt x="298" y="98"/>
                  </a:cubicBezTo>
                  <a:cubicBezTo>
                    <a:pt x="297" y="97"/>
                    <a:pt x="296" y="97"/>
                    <a:pt x="296" y="96"/>
                  </a:cubicBezTo>
                  <a:cubicBezTo>
                    <a:pt x="295" y="95"/>
                    <a:pt x="294" y="93"/>
                    <a:pt x="293" y="92"/>
                  </a:cubicBezTo>
                  <a:cubicBezTo>
                    <a:pt x="292" y="88"/>
                    <a:pt x="292" y="84"/>
                    <a:pt x="293" y="83"/>
                  </a:cubicBezTo>
                  <a:cubicBezTo>
                    <a:pt x="298" y="74"/>
                    <a:pt x="305" y="34"/>
                    <a:pt x="298" y="22"/>
                  </a:cubicBezTo>
                  <a:cubicBezTo>
                    <a:pt x="294" y="16"/>
                    <a:pt x="291" y="19"/>
                    <a:pt x="286" y="21"/>
                  </a:cubicBezTo>
                  <a:cubicBezTo>
                    <a:pt x="284" y="23"/>
                    <a:pt x="281" y="24"/>
                    <a:pt x="278" y="26"/>
                  </a:cubicBezTo>
                  <a:cubicBezTo>
                    <a:pt x="271" y="30"/>
                    <a:pt x="263" y="36"/>
                    <a:pt x="255" y="42"/>
                  </a:cubicBezTo>
                  <a:cubicBezTo>
                    <a:pt x="246" y="48"/>
                    <a:pt x="237" y="55"/>
                    <a:pt x="227" y="61"/>
                  </a:cubicBezTo>
                  <a:lnTo>
                    <a:pt x="226" y="61"/>
                  </a:lnTo>
                  <a:cubicBezTo>
                    <a:pt x="221" y="64"/>
                    <a:pt x="217" y="67"/>
                    <a:pt x="212" y="70"/>
                  </a:cubicBezTo>
                  <a:cubicBezTo>
                    <a:pt x="211" y="70"/>
                    <a:pt x="211" y="70"/>
                    <a:pt x="210" y="70"/>
                  </a:cubicBezTo>
                  <a:cubicBezTo>
                    <a:pt x="207" y="72"/>
                    <a:pt x="204" y="74"/>
                    <a:pt x="200" y="75"/>
                  </a:cubicBezTo>
                  <a:cubicBezTo>
                    <a:pt x="198" y="76"/>
                    <a:pt x="197" y="77"/>
                    <a:pt x="195" y="78"/>
                  </a:cubicBezTo>
                  <a:lnTo>
                    <a:pt x="194" y="78"/>
                  </a:lnTo>
                  <a:lnTo>
                    <a:pt x="193" y="79"/>
                  </a:lnTo>
                  <a:cubicBezTo>
                    <a:pt x="192" y="79"/>
                    <a:pt x="191" y="80"/>
                    <a:pt x="190" y="80"/>
                  </a:cubicBezTo>
                  <a:lnTo>
                    <a:pt x="190" y="80"/>
                  </a:lnTo>
                  <a:lnTo>
                    <a:pt x="190" y="80"/>
                  </a:lnTo>
                  <a:lnTo>
                    <a:pt x="189" y="80"/>
                  </a:lnTo>
                  <a:cubicBezTo>
                    <a:pt x="188" y="81"/>
                    <a:pt x="186" y="81"/>
                    <a:pt x="184" y="82"/>
                  </a:cubicBezTo>
                  <a:cubicBezTo>
                    <a:pt x="183" y="82"/>
                    <a:pt x="182" y="83"/>
                    <a:pt x="181" y="83"/>
                  </a:cubicBezTo>
                  <a:cubicBezTo>
                    <a:pt x="177" y="84"/>
                    <a:pt x="174" y="85"/>
                    <a:pt x="170" y="86"/>
                  </a:cubicBezTo>
                  <a:cubicBezTo>
                    <a:pt x="169" y="86"/>
                    <a:pt x="169" y="86"/>
                    <a:pt x="168" y="86"/>
                  </a:cubicBezTo>
                  <a:cubicBezTo>
                    <a:pt x="161" y="88"/>
                    <a:pt x="155" y="89"/>
                    <a:pt x="148" y="89"/>
                  </a:cubicBezTo>
                  <a:lnTo>
                    <a:pt x="148" y="89"/>
                  </a:lnTo>
                  <a:lnTo>
                    <a:pt x="148" y="89"/>
                  </a:lnTo>
                  <a:lnTo>
                    <a:pt x="147" y="89"/>
                  </a:lnTo>
                  <a:lnTo>
                    <a:pt x="143" y="89"/>
                  </a:lnTo>
                  <a:lnTo>
                    <a:pt x="143" y="89"/>
                  </a:lnTo>
                  <a:cubicBezTo>
                    <a:pt x="141" y="89"/>
                    <a:pt x="138" y="89"/>
                    <a:pt x="136" y="89"/>
                  </a:cubicBezTo>
                  <a:cubicBezTo>
                    <a:pt x="134" y="89"/>
                    <a:pt x="132" y="89"/>
                    <a:pt x="129" y="88"/>
                  </a:cubicBezTo>
                  <a:lnTo>
                    <a:pt x="129" y="88"/>
                  </a:lnTo>
                  <a:cubicBezTo>
                    <a:pt x="102" y="85"/>
                    <a:pt x="91" y="81"/>
                    <a:pt x="87" y="75"/>
                  </a:cubicBezTo>
                  <a:cubicBezTo>
                    <a:pt x="86" y="72"/>
                    <a:pt x="86" y="70"/>
                    <a:pt x="86" y="67"/>
                  </a:cubicBezTo>
                  <a:cubicBezTo>
                    <a:pt x="86" y="66"/>
                    <a:pt x="86" y="66"/>
                    <a:pt x="86" y="65"/>
                  </a:cubicBezTo>
                  <a:cubicBezTo>
                    <a:pt x="86" y="63"/>
                    <a:pt x="84" y="61"/>
                    <a:pt x="76" y="58"/>
                  </a:cubicBezTo>
                  <a:cubicBezTo>
                    <a:pt x="60" y="50"/>
                    <a:pt x="55" y="39"/>
                    <a:pt x="52" y="28"/>
                  </a:cubicBezTo>
                  <a:cubicBezTo>
                    <a:pt x="52" y="26"/>
                    <a:pt x="51" y="24"/>
                    <a:pt x="50" y="22"/>
                  </a:cubicBezTo>
                  <a:cubicBezTo>
                    <a:pt x="50" y="20"/>
                    <a:pt x="49" y="17"/>
                    <a:pt x="48" y="14"/>
                  </a:cubicBezTo>
                  <a:lnTo>
                    <a:pt x="48" y="14"/>
                  </a:lnTo>
                  <a:lnTo>
                    <a:pt x="48" y="14"/>
                  </a:lnTo>
                  <a:cubicBezTo>
                    <a:pt x="47" y="12"/>
                    <a:pt x="46" y="10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6"/>
                    <a:pt x="42" y="5"/>
                    <a:pt x="41" y="4"/>
                  </a:cubicBezTo>
                  <a:cubicBezTo>
                    <a:pt x="41" y="4"/>
                    <a:pt x="40" y="4"/>
                    <a:pt x="40" y="3"/>
                  </a:cubicBezTo>
                  <a:cubicBezTo>
                    <a:pt x="39" y="3"/>
                    <a:pt x="38" y="2"/>
                    <a:pt x="36" y="2"/>
                  </a:cubicBezTo>
                  <a:cubicBezTo>
                    <a:pt x="35" y="1"/>
                    <a:pt x="34" y="1"/>
                    <a:pt x="32" y="1"/>
                  </a:cubicBezTo>
                  <a:cubicBezTo>
                    <a:pt x="30" y="0"/>
                    <a:pt x="29" y="1"/>
                    <a:pt x="27" y="1"/>
                  </a:cubicBezTo>
                  <a:lnTo>
                    <a:pt x="24" y="1"/>
                  </a:lnTo>
                  <a:cubicBezTo>
                    <a:pt x="21" y="3"/>
                    <a:pt x="20" y="7"/>
                    <a:pt x="20" y="17"/>
                  </a:cubicBezTo>
                  <a:cubicBezTo>
                    <a:pt x="20" y="26"/>
                    <a:pt x="20" y="40"/>
                    <a:pt x="6" y="40"/>
                  </a:cubicBezTo>
                  <a:cubicBezTo>
                    <a:pt x="0" y="49"/>
                    <a:pt x="9" y="83"/>
                    <a:pt x="15" y="95"/>
                  </a:cubicBezTo>
                  <a:cubicBezTo>
                    <a:pt x="18" y="101"/>
                    <a:pt x="17" y="114"/>
                    <a:pt x="14" y="135"/>
                  </a:cubicBezTo>
                  <a:cubicBezTo>
                    <a:pt x="12" y="148"/>
                    <a:pt x="10" y="168"/>
                    <a:pt x="12" y="173"/>
                  </a:cubicBezTo>
                  <a:cubicBezTo>
                    <a:pt x="23" y="177"/>
                    <a:pt x="36" y="200"/>
                    <a:pt x="40" y="207"/>
                  </a:cubicBezTo>
                  <a:cubicBezTo>
                    <a:pt x="47" y="219"/>
                    <a:pt x="54" y="234"/>
                    <a:pt x="51" y="241"/>
                  </a:cubicBezTo>
                  <a:cubicBezTo>
                    <a:pt x="51" y="243"/>
                    <a:pt x="57" y="252"/>
                    <a:pt x="61" y="258"/>
                  </a:cubicBezTo>
                  <a:cubicBezTo>
                    <a:pt x="69" y="271"/>
                    <a:pt x="79" y="286"/>
                    <a:pt x="79" y="299"/>
                  </a:cubicBezTo>
                  <a:cubicBezTo>
                    <a:pt x="79" y="317"/>
                    <a:pt x="103" y="339"/>
                    <a:pt x="115" y="339"/>
                  </a:cubicBezTo>
                  <a:cubicBezTo>
                    <a:pt x="126" y="339"/>
                    <a:pt x="141" y="343"/>
                    <a:pt x="148" y="353"/>
                  </a:cubicBezTo>
                  <a:cubicBezTo>
                    <a:pt x="152" y="359"/>
                    <a:pt x="153" y="366"/>
                    <a:pt x="151" y="373"/>
                  </a:cubicBezTo>
                  <a:cubicBezTo>
                    <a:pt x="149" y="379"/>
                    <a:pt x="149" y="388"/>
                    <a:pt x="150" y="395"/>
                  </a:cubicBezTo>
                  <a:cubicBezTo>
                    <a:pt x="151" y="404"/>
                    <a:pt x="152" y="413"/>
                    <a:pt x="147" y="418"/>
                  </a:cubicBezTo>
                  <a:cubicBezTo>
                    <a:pt x="145" y="421"/>
                    <a:pt x="141" y="423"/>
                    <a:pt x="136" y="423"/>
                  </a:cubicBezTo>
                  <a:cubicBezTo>
                    <a:pt x="131" y="423"/>
                    <a:pt x="127" y="438"/>
                    <a:pt x="125" y="448"/>
                  </a:cubicBezTo>
                  <a:cubicBezTo>
                    <a:pt x="121" y="463"/>
                    <a:pt x="118" y="477"/>
                    <a:pt x="109" y="482"/>
                  </a:cubicBezTo>
                  <a:cubicBezTo>
                    <a:pt x="107" y="483"/>
                    <a:pt x="104" y="489"/>
                    <a:pt x="105" y="500"/>
                  </a:cubicBezTo>
                  <a:cubicBezTo>
                    <a:pt x="106" y="520"/>
                    <a:pt x="114" y="539"/>
                    <a:pt x="118" y="541"/>
                  </a:cubicBezTo>
                  <a:cubicBezTo>
                    <a:pt x="153" y="559"/>
                    <a:pt x="159" y="577"/>
                    <a:pt x="157" y="589"/>
                  </a:cubicBezTo>
                  <a:cubicBezTo>
                    <a:pt x="156" y="595"/>
                    <a:pt x="165" y="606"/>
                    <a:pt x="187" y="619"/>
                  </a:cubicBezTo>
                  <a:cubicBezTo>
                    <a:pt x="206" y="630"/>
                    <a:pt x="227" y="639"/>
                    <a:pt x="236" y="640"/>
                  </a:cubicBezTo>
                  <a:cubicBezTo>
                    <a:pt x="253" y="642"/>
                    <a:pt x="260" y="657"/>
                    <a:pt x="266" y="670"/>
                  </a:cubicBezTo>
                  <a:cubicBezTo>
                    <a:pt x="269" y="677"/>
                    <a:pt x="272" y="683"/>
                    <a:pt x="276" y="687"/>
                  </a:cubicBezTo>
                  <a:cubicBezTo>
                    <a:pt x="285" y="697"/>
                    <a:pt x="280" y="710"/>
                    <a:pt x="276" y="722"/>
                  </a:cubicBezTo>
                  <a:cubicBezTo>
                    <a:pt x="273" y="729"/>
                    <a:pt x="270" y="736"/>
                    <a:pt x="271" y="741"/>
                  </a:cubicBezTo>
                  <a:cubicBezTo>
                    <a:pt x="272" y="745"/>
                    <a:pt x="277" y="750"/>
                    <a:pt x="281" y="756"/>
                  </a:cubicBezTo>
                  <a:cubicBezTo>
                    <a:pt x="290" y="765"/>
                    <a:pt x="301" y="777"/>
                    <a:pt x="298" y="794"/>
                  </a:cubicBezTo>
                  <a:cubicBezTo>
                    <a:pt x="297" y="805"/>
                    <a:pt x="320" y="829"/>
                    <a:pt x="337" y="846"/>
                  </a:cubicBezTo>
                  <a:lnTo>
                    <a:pt x="337" y="847"/>
                  </a:lnTo>
                  <a:cubicBezTo>
                    <a:pt x="344" y="845"/>
                    <a:pt x="349" y="844"/>
                    <a:pt x="354" y="844"/>
                  </a:cubicBezTo>
                  <a:cubicBezTo>
                    <a:pt x="361" y="844"/>
                    <a:pt x="364" y="841"/>
                    <a:pt x="368" y="838"/>
                  </a:cubicBezTo>
                  <a:cubicBezTo>
                    <a:pt x="371" y="834"/>
                    <a:pt x="375" y="831"/>
                    <a:pt x="380" y="831"/>
                  </a:cubicBezTo>
                  <a:cubicBezTo>
                    <a:pt x="384" y="831"/>
                    <a:pt x="388" y="833"/>
                    <a:pt x="393" y="837"/>
                  </a:cubicBezTo>
                  <a:cubicBezTo>
                    <a:pt x="401" y="843"/>
                    <a:pt x="413" y="841"/>
                    <a:pt x="424" y="837"/>
                  </a:cubicBezTo>
                  <a:cubicBezTo>
                    <a:pt x="431" y="835"/>
                    <a:pt x="436" y="833"/>
                    <a:pt x="442" y="833"/>
                  </a:cubicBezTo>
                  <a:cubicBezTo>
                    <a:pt x="463" y="833"/>
                    <a:pt x="503" y="910"/>
                    <a:pt x="525" y="956"/>
                  </a:cubicBezTo>
                  <a:cubicBezTo>
                    <a:pt x="531" y="967"/>
                    <a:pt x="534" y="976"/>
                    <a:pt x="537" y="983"/>
                  </a:cubicBezTo>
                  <a:cubicBezTo>
                    <a:pt x="546" y="1003"/>
                    <a:pt x="550" y="1012"/>
                    <a:pt x="567" y="1024"/>
                  </a:cubicBezTo>
                  <a:cubicBezTo>
                    <a:pt x="576" y="1029"/>
                    <a:pt x="585" y="1032"/>
                    <a:pt x="596" y="1035"/>
                  </a:cubicBezTo>
                  <a:cubicBezTo>
                    <a:pt x="615" y="1040"/>
                    <a:pt x="636" y="1045"/>
                    <a:pt x="661" y="1071"/>
                  </a:cubicBezTo>
                  <a:cubicBezTo>
                    <a:pt x="696" y="1107"/>
                    <a:pt x="791" y="1133"/>
                    <a:pt x="831" y="1135"/>
                  </a:cubicBezTo>
                  <a:lnTo>
                    <a:pt x="833" y="1135"/>
                  </a:lnTo>
                  <a:cubicBezTo>
                    <a:pt x="849" y="1135"/>
                    <a:pt x="863" y="1128"/>
                    <a:pt x="878" y="1120"/>
                  </a:cubicBezTo>
                  <a:cubicBezTo>
                    <a:pt x="896" y="1110"/>
                    <a:pt x="915" y="1100"/>
                    <a:pt x="939" y="1100"/>
                  </a:cubicBezTo>
                  <a:cubicBezTo>
                    <a:pt x="944" y="1100"/>
                    <a:pt x="949" y="1101"/>
                    <a:pt x="954" y="1102"/>
                  </a:cubicBezTo>
                  <a:cubicBezTo>
                    <a:pt x="992" y="1109"/>
                    <a:pt x="999" y="1143"/>
                    <a:pt x="1005" y="1171"/>
                  </a:cubicBezTo>
                  <a:cubicBezTo>
                    <a:pt x="1008" y="1184"/>
                    <a:pt x="1011" y="1197"/>
                    <a:pt x="1017" y="1204"/>
                  </a:cubicBezTo>
                  <a:cubicBezTo>
                    <a:pt x="1028" y="1218"/>
                    <a:pt x="1133" y="1231"/>
                    <a:pt x="1196" y="1239"/>
                  </a:cubicBezTo>
                  <a:cubicBezTo>
                    <a:pt x="1236" y="1244"/>
                    <a:pt x="1267" y="1248"/>
                    <a:pt x="1280" y="1252"/>
                  </a:cubicBezTo>
                  <a:cubicBezTo>
                    <a:pt x="1291" y="1255"/>
                    <a:pt x="1317" y="1257"/>
                    <a:pt x="1352" y="1258"/>
                  </a:cubicBezTo>
                  <a:cubicBezTo>
                    <a:pt x="1351" y="1257"/>
                    <a:pt x="1351" y="1256"/>
                    <a:pt x="1351" y="1255"/>
                  </a:cubicBezTo>
                  <a:lnTo>
                    <a:pt x="1351" y="1254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5" name="Freeform 298">
              <a:extLst>
                <a:ext uri="{FF2B5EF4-FFF2-40B4-BE49-F238E27FC236}">
                  <a16:creationId xmlns:a16="http://schemas.microsoft.com/office/drawing/2014/main" id="{E75E91C7-2663-49FE-962F-96FDF6AF5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8270" y="3432758"/>
              <a:ext cx="3758" cy="1879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7 w 8"/>
                <a:gd name="T5" fmla="*/ 1 h 2"/>
                <a:gd name="T6" fmla="*/ 7 w 8"/>
                <a:gd name="T7" fmla="*/ 0 h 2"/>
                <a:gd name="T8" fmla="*/ 0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7" y="1"/>
                  </a:lnTo>
                  <a:lnTo>
                    <a:pt x="7" y="0"/>
                  </a:lnTo>
                  <a:cubicBezTo>
                    <a:pt x="5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6" name="Freeform 299">
              <a:extLst>
                <a:ext uri="{FF2B5EF4-FFF2-40B4-BE49-F238E27FC236}">
                  <a16:creationId xmlns:a16="http://schemas.microsoft.com/office/drawing/2014/main" id="{BBA71001-98CA-4F64-B726-034B32C29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207" y="2247112"/>
              <a:ext cx="1317199" cy="610673"/>
            </a:xfrm>
            <a:custGeom>
              <a:avLst/>
              <a:gdLst>
                <a:gd name="T0" fmla="*/ 159 w 3093"/>
                <a:gd name="T1" fmla="*/ 872 h 1434"/>
                <a:gd name="T2" fmla="*/ 355 w 3093"/>
                <a:gd name="T3" fmla="*/ 839 h 1434"/>
                <a:gd name="T4" fmla="*/ 513 w 3093"/>
                <a:gd name="T5" fmla="*/ 944 h 1434"/>
                <a:gd name="T6" fmla="*/ 344 w 3093"/>
                <a:gd name="T7" fmla="*/ 1032 h 1434"/>
                <a:gd name="T8" fmla="*/ 303 w 3093"/>
                <a:gd name="T9" fmla="*/ 1080 h 1434"/>
                <a:gd name="T10" fmla="*/ 377 w 3093"/>
                <a:gd name="T11" fmla="*/ 1207 h 1434"/>
                <a:gd name="T12" fmla="*/ 464 w 3093"/>
                <a:gd name="T13" fmla="*/ 1335 h 1434"/>
                <a:gd name="T14" fmla="*/ 674 w 3093"/>
                <a:gd name="T15" fmla="*/ 1352 h 1434"/>
                <a:gd name="T16" fmla="*/ 961 w 3093"/>
                <a:gd name="T17" fmla="*/ 942 h 1434"/>
                <a:gd name="T18" fmla="*/ 1050 w 3093"/>
                <a:gd name="T19" fmla="*/ 971 h 1434"/>
                <a:gd name="T20" fmla="*/ 1239 w 3093"/>
                <a:gd name="T21" fmla="*/ 1168 h 1434"/>
                <a:gd name="T22" fmla="*/ 1518 w 3093"/>
                <a:gd name="T23" fmla="*/ 1269 h 1434"/>
                <a:gd name="T24" fmla="*/ 1690 w 3093"/>
                <a:gd name="T25" fmla="*/ 1427 h 1434"/>
                <a:gd name="T26" fmla="*/ 1908 w 3093"/>
                <a:gd name="T27" fmla="*/ 1256 h 1434"/>
                <a:gd name="T28" fmla="*/ 2145 w 3093"/>
                <a:gd name="T29" fmla="*/ 1202 h 1434"/>
                <a:gd name="T30" fmla="*/ 2307 w 3093"/>
                <a:gd name="T31" fmla="*/ 1231 h 1434"/>
                <a:gd name="T32" fmla="*/ 2570 w 3093"/>
                <a:gd name="T33" fmla="*/ 1281 h 1434"/>
                <a:gd name="T34" fmla="*/ 2615 w 3093"/>
                <a:gd name="T35" fmla="*/ 1162 h 1434"/>
                <a:gd name="T36" fmla="*/ 2669 w 3093"/>
                <a:gd name="T37" fmla="*/ 1013 h 1434"/>
                <a:gd name="T38" fmla="*/ 2801 w 3093"/>
                <a:gd name="T39" fmla="*/ 844 h 1434"/>
                <a:gd name="T40" fmla="*/ 2939 w 3093"/>
                <a:gd name="T41" fmla="*/ 848 h 1434"/>
                <a:gd name="T42" fmla="*/ 3079 w 3093"/>
                <a:gd name="T43" fmla="*/ 636 h 1434"/>
                <a:gd name="T44" fmla="*/ 3081 w 3093"/>
                <a:gd name="T45" fmla="*/ 600 h 1434"/>
                <a:gd name="T46" fmla="*/ 2988 w 3093"/>
                <a:gd name="T47" fmla="*/ 601 h 1434"/>
                <a:gd name="T48" fmla="*/ 2835 w 3093"/>
                <a:gd name="T49" fmla="*/ 460 h 1434"/>
                <a:gd name="T50" fmla="*/ 2660 w 3093"/>
                <a:gd name="T51" fmla="*/ 447 h 1434"/>
                <a:gd name="T52" fmla="*/ 2505 w 3093"/>
                <a:gd name="T53" fmla="*/ 339 h 1434"/>
                <a:gd name="T54" fmla="*/ 2320 w 3093"/>
                <a:gd name="T55" fmla="*/ 106 h 1434"/>
                <a:gd name="T56" fmla="*/ 2193 w 3093"/>
                <a:gd name="T57" fmla="*/ 170 h 1434"/>
                <a:gd name="T58" fmla="*/ 2076 w 3093"/>
                <a:gd name="T59" fmla="*/ 183 h 1434"/>
                <a:gd name="T60" fmla="*/ 2073 w 3093"/>
                <a:gd name="T61" fmla="*/ 146 h 1434"/>
                <a:gd name="T62" fmla="*/ 2042 w 3093"/>
                <a:gd name="T63" fmla="*/ 140 h 1434"/>
                <a:gd name="T64" fmla="*/ 2033 w 3093"/>
                <a:gd name="T65" fmla="*/ 148 h 1434"/>
                <a:gd name="T66" fmla="*/ 2010 w 3093"/>
                <a:gd name="T67" fmla="*/ 129 h 1434"/>
                <a:gd name="T68" fmla="*/ 1914 w 3093"/>
                <a:gd name="T69" fmla="*/ 101 h 1434"/>
                <a:gd name="T70" fmla="*/ 1847 w 3093"/>
                <a:gd name="T71" fmla="*/ 14 h 1434"/>
                <a:gd name="T72" fmla="*/ 1495 w 3093"/>
                <a:gd name="T73" fmla="*/ 82 h 1434"/>
                <a:gd name="T74" fmla="*/ 1235 w 3093"/>
                <a:gd name="T75" fmla="*/ 139 h 1434"/>
                <a:gd name="T76" fmla="*/ 1140 w 3093"/>
                <a:gd name="T77" fmla="*/ 157 h 1434"/>
                <a:gd name="T78" fmla="*/ 1216 w 3093"/>
                <a:gd name="T79" fmla="*/ 241 h 1434"/>
                <a:gd name="T80" fmla="*/ 1122 w 3093"/>
                <a:gd name="T81" fmla="*/ 301 h 1434"/>
                <a:gd name="T82" fmla="*/ 1122 w 3093"/>
                <a:gd name="T83" fmla="*/ 388 h 1434"/>
                <a:gd name="T84" fmla="*/ 1058 w 3093"/>
                <a:gd name="T85" fmla="*/ 465 h 1434"/>
                <a:gd name="T86" fmla="*/ 1019 w 3093"/>
                <a:gd name="T87" fmla="*/ 499 h 1434"/>
                <a:gd name="T88" fmla="*/ 908 w 3093"/>
                <a:gd name="T89" fmla="*/ 438 h 1434"/>
                <a:gd name="T90" fmla="*/ 810 w 3093"/>
                <a:gd name="T91" fmla="*/ 444 h 1434"/>
                <a:gd name="T92" fmla="*/ 638 w 3093"/>
                <a:gd name="T93" fmla="*/ 487 h 1434"/>
                <a:gd name="T94" fmla="*/ 619 w 3093"/>
                <a:gd name="T95" fmla="*/ 483 h 1434"/>
                <a:gd name="T96" fmla="*/ 604 w 3093"/>
                <a:gd name="T97" fmla="*/ 453 h 1434"/>
                <a:gd name="T98" fmla="*/ 434 w 3093"/>
                <a:gd name="T99" fmla="*/ 373 h 1434"/>
                <a:gd name="T100" fmla="*/ 327 w 3093"/>
                <a:gd name="T101" fmla="*/ 397 h 1434"/>
                <a:gd name="T102" fmla="*/ 191 w 3093"/>
                <a:gd name="T103" fmla="*/ 478 h 1434"/>
                <a:gd name="T104" fmla="*/ 164 w 3093"/>
                <a:gd name="T105" fmla="*/ 566 h 1434"/>
                <a:gd name="T106" fmla="*/ 63 w 3093"/>
                <a:gd name="T107" fmla="*/ 537 h 1434"/>
                <a:gd name="T108" fmla="*/ 22 w 3093"/>
                <a:gd name="T109" fmla="*/ 647 h 1434"/>
                <a:gd name="T110" fmla="*/ 44 w 3093"/>
                <a:gd name="T111" fmla="*/ 749 h 1434"/>
                <a:gd name="T112" fmla="*/ 108 w 3093"/>
                <a:gd name="T113" fmla="*/ 754 h 1434"/>
                <a:gd name="T114" fmla="*/ 2259 w 3093"/>
                <a:gd name="T115" fmla="*/ 870 h 1434"/>
                <a:gd name="T116" fmla="*/ 2432 w 3093"/>
                <a:gd name="T117" fmla="*/ 915 h 1434"/>
                <a:gd name="T118" fmla="*/ 2130 w 3093"/>
                <a:gd name="T119" fmla="*/ 1042 h 1434"/>
                <a:gd name="T120" fmla="*/ 1156 w 3093"/>
                <a:gd name="T121" fmla="*/ 921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3" h="1434">
                  <a:moveTo>
                    <a:pt x="167" y="867"/>
                  </a:moveTo>
                  <a:cubicBezTo>
                    <a:pt x="165" y="868"/>
                    <a:pt x="164" y="869"/>
                    <a:pt x="163" y="869"/>
                  </a:cubicBezTo>
                  <a:cubicBezTo>
                    <a:pt x="162" y="869"/>
                    <a:pt x="162" y="870"/>
                    <a:pt x="161" y="870"/>
                  </a:cubicBezTo>
                  <a:lnTo>
                    <a:pt x="160" y="870"/>
                  </a:lnTo>
                  <a:cubicBezTo>
                    <a:pt x="160" y="871"/>
                    <a:pt x="160" y="871"/>
                    <a:pt x="159" y="871"/>
                  </a:cubicBezTo>
                  <a:cubicBezTo>
                    <a:pt x="159" y="871"/>
                    <a:pt x="159" y="871"/>
                    <a:pt x="159" y="872"/>
                  </a:cubicBezTo>
                  <a:lnTo>
                    <a:pt x="159" y="872"/>
                  </a:lnTo>
                  <a:cubicBezTo>
                    <a:pt x="158" y="873"/>
                    <a:pt x="162" y="880"/>
                    <a:pt x="185" y="890"/>
                  </a:cubicBezTo>
                  <a:cubicBezTo>
                    <a:pt x="188" y="892"/>
                    <a:pt x="192" y="893"/>
                    <a:pt x="196" y="896"/>
                  </a:cubicBezTo>
                  <a:cubicBezTo>
                    <a:pt x="199" y="898"/>
                    <a:pt x="203" y="900"/>
                    <a:pt x="207" y="903"/>
                  </a:cubicBezTo>
                  <a:cubicBezTo>
                    <a:pt x="210" y="901"/>
                    <a:pt x="214" y="898"/>
                    <a:pt x="217" y="896"/>
                  </a:cubicBezTo>
                  <a:cubicBezTo>
                    <a:pt x="248" y="868"/>
                    <a:pt x="304" y="839"/>
                    <a:pt x="355" y="839"/>
                  </a:cubicBezTo>
                  <a:cubicBezTo>
                    <a:pt x="365" y="839"/>
                    <a:pt x="374" y="840"/>
                    <a:pt x="383" y="842"/>
                  </a:cubicBezTo>
                  <a:cubicBezTo>
                    <a:pt x="399" y="847"/>
                    <a:pt x="414" y="847"/>
                    <a:pt x="425" y="847"/>
                  </a:cubicBezTo>
                  <a:cubicBezTo>
                    <a:pt x="430" y="847"/>
                    <a:pt x="434" y="847"/>
                    <a:pt x="439" y="847"/>
                  </a:cubicBezTo>
                  <a:cubicBezTo>
                    <a:pt x="443" y="847"/>
                    <a:pt x="447" y="847"/>
                    <a:pt x="451" y="847"/>
                  </a:cubicBezTo>
                  <a:cubicBezTo>
                    <a:pt x="470" y="847"/>
                    <a:pt x="490" y="848"/>
                    <a:pt x="503" y="867"/>
                  </a:cubicBezTo>
                  <a:cubicBezTo>
                    <a:pt x="518" y="888"/>
                    <a:pt x="515" y="918"/>
                    <a:pt x="513" y="944"/>
                  </a:cubicBezTo>
                  <a:cubicBezTo>
                    <a:pt x="511" y="959"/>
                    <a:pt x="510" y="974"/>
                    <a:pt x="513" y="981"/>
                  </a:cubicBezTo>
                  <a:cubicBezTo>
                    <a:pt x="516" y="989"/>
                    <a:pt x="514" y="994"/>
                    <a:pt x="512" y="998"/>
                  </a:cubicBezTo>
                  <a:cubicBezTo>
                    <a:pt x="504" y="1009"/>
                    <a:pt x="480" y="1012"/>
                    <a:pt x="462" y="1012"/>
                  </a:cubicBezTo>
                  <a:cubicBezTo>
                    <a:pt x="452" y="1012"/>
                    <a:pt x="442" y="1011"/>
                    <a:pt x="432" y="1010"/>
                  </a:cubicBezTo>
                  <a:cubicBezTo>
                    <a:pt x="429" y="1009"/>
                    <a:pt x="425" y="1009"/>
                    <a:pt x="421" y="1009"/>
                  </a:cubicBezTo>
                  <a:cubicBezTo>
                    <a:pt x="391" y="1009"/>
                    <a:pt x="351" y="1021"/>
                    <a:pt x="344" y="1032"/>
                  </a:cubicBezTo>
                  <a:cubicBezTo>
                    <a:pt x="343" y="1034"/>
                    <a:pt x="343" y="1035"/>
                    <a:pt x="344" y="1035"/>
                  </a:cubicBezTo>
                  <a:lnTo>
                    <a:pt x="346" y="1041"/>
                  </a:lnTo>
                  <a:cubicBezTo>
                    <a:pt x="356" y="1062"/>
                    <a:pt x="363" y="1079"/>
                    <a:pt x="357" y="1088"/>
                  </a:cubicBezTo>
                  <a:cubicBezTo>
                    <a:pt x="356" y="1090"/>
                    <a:pt x="353" y="1094"/>
                    <a:pt x="346" y="1094"/>
                  </a:cubicBezTo>
                  <a:cubicBezTo>
                    <a:pt x="341" y="1094"/>
                    <a:pt x="334" y="1091"/>
                    <a:pt x="324" y="1086"/>
                  </a:cubicBezTo>
                  <a:cubicBezTo>
                    <a:pt x="317" y="1082"/>
                    <a:pt x="310" y="1080"/>
                    <a:pt x="303" y="1080"/>
                  </a:cubicBezTo>
                  <a:cubicBezTo>
                    <a:pt x="291" y="1080"/>
                    <a:pt x="283" y="1089"/>
                    <a:pt x="283" y="1095"/>
                  </a:cubicBezTo>
                  <a:cubicBezTo>
                    <a:pt x="283" y="1097"/>
                    <a:pt x="284" y="1100"/>
                    <a:pt x="289" y="1100"/>
                  </a:cubicBezTo>
                  <a:cubicBezTo>
                    <a:pt x="316" y="1100"/>
                    <a:pt x="353" y="1131"/>
                    <a:pt x="353" y="1155"/>
                  </a:cubicBezTo>
                  <a:cubicBezTo>
                    <a:pt x="353" y="1188"/>
                    <a:pt x="359" y="1209"/>
                    <a:pt x="368" y="1209"/>
                  </a:cubicBezTo>
                  <a:cubicBezTo>
                    <a:pt x="369" y="1209"/>
                    <a:pt x="369" y="1208"/>
                    <a:pt x="370" y="1208"/>
                  </a:cubicBezTo>
                  <a:cubicBezTo>
                    <a:pt x="373" y="1207"/>
                    <a:pt x="375" y="1207"/>
                    <a:pt x="377" y="1207"/>
                  </a:cubicBezTo>
                  <a:cubicBezTo>
                    <a:pt x="388" y="1207"/>
                    <a:pt x="394" y="1215"/>
                    <a:pt x="400" y="1223"/>
                  </a:cubicBezTo>
                  <a:cubicBezTo>
                    <a:pt x="406" y="1232"/>
                    <a:pt x="412" y="1240"/>
                    <a:pt x="424" y="1240"/>
                  </a:cubicBezTo>
                  <a:lnTo>
                    <a:pt x="426" y="1239"/>
                  </a:lnTo>
                  <a:cubicBezTo>
                    <a:pt x="451" y="1238"/>
                    <a:pt x="470" y="1244"/>
                    <a:pt x="476" y="1256"/>
                  </a:cubicBezTo>
                  <a:cubicBezTo>
                    <a:pt x="480" y="1265"/>
                    <a:pt x="477" y="1276"/>
                    <a:pt x="467" y="1288"/>
                  </a:cubicBezTo>
                  <a:cubicBezTo>
                    <a:pt x="459" y="1297"/>
                    <a:pt x="458" y="1314"/>
                    <a:pt x="464" y="1335"/>
                  </a:cubicBezTo>
                  <a:cubicBezTo>
                    <a:pt x="469" y="1354"/>
                    <a:pt x="478" y="1368"/>
                    <a:pt x="483" y="1372"/>
                  </a:cubicBezTo>
                  <a:cubicBezTo>
                    <a:pt x="484" y="1368"/>
                    <a:pt x="484" y="1362"/>
                    <a:pt x="485" y="1355"/>
                  </a:cubicBezTo>
                  <a:cubicBezTo>
                    <a:pt x="485" y="1345"/>
                    <a:pt x="486" y="1334"/>
                    <a:pt x="490" y="1324"/>
                  </a:cubicBezTo>
                  <a:cubicBezTo>
                    <a:pt x="487" y="1315"/>
                    <a:pt x="488" y="1306"/>
                    <a:pt x="492" y="1299"/>
                  </a:cubicBezTo>
                  <a:cubicBezTo>
                    <a:pt x="505" y="1279"/>
                    <a:pt x="546" y="1277"/>
                    <a:pt x="576" y="1277"/>
                  </a:cubicBezTo>
                  <a:cubicBezTo>
                    <a:pt x="603" y="1277"/>
                    <a:pt x="647" y="1316"/>
                    <a:pt x="674" y="1352"/>
                  </a:cubicBezTo>
                  <a:cubicBezTo>
                    <a:pt x="683" y="1363"/>
                    <a:pt x="692" y="1369"/>
                    <a:pt x="702" y="1369"/>
                  </a:cubicBezTo>
                  <a:cubicBezTo>
                    <a:pt x="709" y="1369"/>
                    <a:pt x="715" y="1366"/>
                    <a:pt x="717" y="1364"/>
                  </a:cubicBezTo>
                  <a:lnTo>
                    <a:pt x="727" y="1025"/>
                  </a:lnTo>
                  <a:lnTo>
                    <a:pt x="921" y="973"/>
                  </a:lnTo>
                  <a:cubicBezTo>
                    <a:pt x="923" y="969"/>
                    <a:pt x="925" y="965"/>
                    <a:pt x="927" y="962"/>
                  </a:cubicBezTo>
                  <a:cubicBezTo>
                    <a:pt x="936" y="949"/>
                    <a:pt x="947" y="942"/>
                    <a:pt x="961" y="942"/>
                  </a:cubicBezTo>
                  <a:cubicBezTo>
                    <a:pt x="978" y="942"/>
                    <a:pt x="994" y="954"/>
                    <a:pt x="1002" y="961"/>
                  </a:cubicBezTo>
                  <a:cubicBezTo>
                    <a:pt x="1003" y="959"/>
                    <a:pt x="1003" y="958"/>
                    <a:pt x="1004" y="956"/>
                  </a:cubicBezTo>
                  <a:cubicBezTo>
                    <a:pt x="1007" y="944"/>
                    <a:pt x="1013" y="924"/>
                    <a:pt x="1034" y="926"/>
                  </a:cubicBezTo>
                  <a:cubicBezTo>
                    <a:pt x="1040" y="926"/>
                    <a:pt x="1044" y="929"/>
                    <a:pt x="1047" y="932"/>
                  </a:cubicBezTo>
                  <a:cubicBezTo>
                    <a:pt x="1053" y="939"/>
                    <a:pt x="1052" y="949"/>
                    <a:pt x="1051" y="958"/>
                  </a:cubicBezTo>
                  <a:cubicBezTo>
                    <a:pt x="1050" y="962"/>
                    <a:pt x="1049" y="969"/>
                    <a:pt x="1050" y="971"/>
                  </a:cubicBezTo>
                  <a:cubicBezTo>
                    <a:pt x="1060" y="971"/>
                    <a:pt x="1069" y="980"/>
                    <a:pt x="1075" y="987"/>
                  </a:cubicBezTo>
                  <a:cubicBezTo>
                    <a:pt x="1091" y="1008"/>
                    <a:pt x="1105" y="1044"/>
                    <a:pt x="1099" y="1075"/>
                  </a:cubicBezTo>
                  <a:cubicBezTo>
                    <a:pt x="1128" y="1100"/>
                    <a:pt x="1181" y="1156"/>
                    <a:pt x="1187" y="1173"/>
                  </a:cubicBezTo>
                  <a:cubicBezTo>
                    <a:pt x="1187" y="1173"/>
                    <a:pt x="1189" y="1174"/>
                    <a:pt x="1196" y="1174"/>
                  </a:cubicBezTo>
                  <a:cubicBezTo>
                    <a:pt x="1199" y="1174"/>
                    <a:pt x="1202" y="1174"/>
                    <a:pt x="1205" y="1174"/>
                  </a:cubicBezTo>
                  <a:cubicBezTo>
                    <a:pt x="1215" y="1173"/>
                    <a:pt x="1227" y="1170"/>
                    <a:pt x="1239" y="1168"/>
                  </a:cubicBezTo>
                  <a:cubicBezTo>
                    <a:pt x="1253" y="1165"/>
                    <a:pt x="1266" y="1162"/>
                    <a:pt x="1275" y="1162"/>
                  </a:cubicBezTo>
                  <a:cubicBezTo>
                    <a:pt x="1278" y="1162"/>
                    <a:pt x="1281" y="1162"/>
                    <a:pt x="1283" y="1163"/>
                  </a:cubicBezTo>
                  <a:cubicBezTo>
                    <a:pt x="1286" y="1164"/>
                    <a:pt x="1307" y="1169"/>
                    <a:pt x="1435" y="1169"/>
                  </a:cubicBezTo>
                  <a:cubicBezTo>
                    <a:pt x="1448" y="1169"/>
                    <a:pt x="1459" y="1180"/>
                    <a:pt x="1469" y="1192"/>
                  </a:cubicBezTo>
                  <a:cubicBezTo>
                    <a:pt x="1477" y="1201"/>
                    <a:pt x="1486" y="1211"/>
                    <a:pt x="1496" y="1214"/>
                  </a:cubicBezTo>
                  <a:cubicBezTo>
                    <a:pt x="1518" y="1220"/>
                    <a:pt x="1518" y="1246"/>
                    <a:pt x="1518" y="1269"/>
                  </a:cubicBezTo>
                  <a:cubicBezTo>
                    <a:pt x="1518" y="1276"/>
                    <a:pt x="1518" y="1284"/>
                    <a:pt x="1519" y="1291"/>
                  </a:cubicBezTo>
                  <a:cubicBezTo>
                    <a:pt x="1520" y="1304"/>
                    <a:pt x="1530" y="1317"/>
                    <a:pt x="1540" y="1330"/>
                  </a:cubicBezTo>
                  <a:cubicBezTo>
                    <a:pt x="1550" y="1344"/>
                    <a:pt x="1559" y="1356"/>
                    <a:pt x="1561" y="1370"/>
                  </a:cubicBezTo>
                  <a:cubicBezTo>
                    <a:pt x="1562" y="1379"/>
                    <a:pt x="1572" y="1381"/>
                    <a:pt x="1594" y="1381"/>
                  </a:cubicBezTo>
                  <a:cubicBezTo>
                    <a:pt x="1604" y="1381"/>
                    <a:pt x="1614" y="1381"/>
                    <a:pt x="1623" y="1383"/>
                  </a:cubicBezTo>
                  <a:cubicBezTo>
                    <a:pt x="1648" y="1389"/>
                    <a:pt x="1687" y="1399"/>
                    <a:pt x="1690" y="1427"/>
                  </a:cubicBezTo>
                  <a:cubicBezTo>
                    <a:pt x="1691" y="1433"/>
                    <a:pt x="1694" y="1433"/>
                    <a:pt x="1695" y="1433"/>
                  </a:cubicBezTo>
                  <a:cubicBezTo>
                    <a:pt x="1702" y="1433"/>
                    <a:pt x="1713" y="1424"/>
                    <a:pt x="1715" y="1415"/>
                  </a:cubicBezTo>
                  <a:cubicBezTo>
                    <a:pt x="1718" y="1394"/>
                    <a:pt x="1751" y="1368"/>
                    <a:pt x="1797" y="1350"/>
                  </a:cubicBezTo>
                  <a:cubicBezTo>
                    <a:pt x="1814" y="1343"/>
                    <a:pt x="1828" y="1341"/>
                    <a:pt x="1840" y="1344"/>
                  </a:cubicBezTo>
                  <a:cubicBezTo>
                    <a:pt x="1852" y="1312"/>
                    <a:pt x="1859" y="1305"/>
                    <a:pt x="1864" y="1303"/>
                  </a:cubicBezTo>
                  <a:cubicBezTo>
                    <a:pt x="1878" y="1297"/>
                    <a:pt x="1906" y="1276"/>
                    <a:pt x="1908" y="1256"/>
                  </a:cubicBezTo>
                  <a:cubicBezTo>
                    <a:pt x="1909" y="1242"/>
                    <a:pt x="1926" y="1234"/>
                    <a:pt x="1953" y="1234"/>
                  </a:cubicBezTo>
                  <a:cubicBezTo>
                    <a:pt x="1975" y="1234"/>
                    <a:pt x="2000" y="1239"/>
                    <a:pt x="2020" y="1249"/>
                  </a:cubicBezTo>
                  <a:cubicBezTo>
                    <a:pt x="2038" y="1258"/>
                    <a:pt x="2052" y="1263"/>
                    <a:pt x="2062" y="1263"/>
                  </a:cubicBezTo>
                  <a:cubicBezTo>
                    <a:pt x="2070" y="1263"/>
                    <a:pt x="2078" y="1260"/>
                    <a:pt x="2079" y="1243"/>
                  </a:cubicBezTo>
                  <a:cubicBezTo>
                    <a:pt x="2079" y="1239"/>
                    <a:pt x="2080" y="1236"/>
                    <a:pt x="2082" y="1233"/>
                  </a:cubicBezTo>
                  <a:cubicBezTo>
                    <a:pt x="2091" y="1211"/>
                    <a:pt x="2124" y="1202"/>
                    <a:pt x="2145" y="1202"/>
                  </a:cubicBezTo>
                  <a:cubicBezTo>
                    <a:pt x="2151" y="1202"/>
                    <a:pt x="2160" y="1203"/>
                    <a:pt x="2167" y="1206"/>
                  </a:cubicBezTo>
                  <a:lnTo>
                    <a:pt x="2173" y="1209"/>
                  </a:lnTo>
                  <a:cubicBezTo>
                    <a:pt x="2184" y="1215"/>
                    <a:pt x="2202" y="1225"/>
                    <a:pt x="2221" y="1231"/>
                  </a:cubicBezTo>
                  <a:cubicBezTo>
                    <a:pt x="2232" y="1235"/>
                    <a:pt x="2243" y="1237"/>
                    <a:pt x="2252" y="1237"/>
                  </a:cubicBezTo>
                  <a:cubicBezTo>
                    <a:pt x="2256" y="1237"/>
                    <a:pt x="2260" y="1237"/>
                    <a:pt x="2263" y="1235"/>
                  </a:cubicBezTo>
                  <a:cubicBezTo>
                    <a:pt x="2271" y="1232"/>
                    <a:pt x="2285" y="1231"/>
                    <a:pt x="2307" y="1231"/>
                  </a:cubicBezTo>
                  <a:cubicBezTo>
                    <a:pt x="2357" y="1231"/>
                    <a:pt x="2438" y="1240"/>
                    <a:pt x="2463" y="1246"/>
                  </a:cubicBezTo>
                  <a:cubicBezTo>
                    <a:pt x="2473" y="1249"/>
                    <a:pt x="2483" y="1249"/>
                    <a:pt x="2491" y="1248"/>
                  </a:cubicBezTo>
                  <a:cubicBezTo>
                    <a:pt x="2494" y="1247"/>
                    <a:pt x="2498" y="1247"/>
                    <a:pt x="2501" y="1247"/>
                  </a:cubicBezTo>
                  <a:cubicBezTo>
                    <a:pt x="2514" y="1247"/>
                    <a:pt x="2525" y="1253"/>
                    <a:pt x="2539" y="1269"/>
                  </a:cubicBezTo>
                  <a:cubicBezTo>
                    <a:pt x="2549" y="1280"/>
                    <a:pt x="2556" y="1281"/>
                    <a:pt x="2564" y="1281"/>
                  </a:cubicBezTo>
                  <a:lnTo>
                    <a:pt x="2570" y="1281"/>
                  </a:lnTo>
                  <a:cubicBezTo>
                    <a:pt x="2576" y="1281"/>
                    <a:pt x="2583" y="1282"/>
                    <a:pt x="2591" y="1286"/>
                  </a:cubicBezTo>
                  <a:lnTo>
                    <a:pt x="2591" y="1285"/>
                  </a:lnTo>
                  <a:cubicBezTo>
                    <a:pt x="2591" y="1279"/>
                    <a:pt x="2590" y="1273"/>
                    <a:pt x="2590" y="1266"/>
                  </a:cubicBezTo>
                  <a:cubicBezTo>
                    <a:pt x="2590" y="1251"/>
                    <a:pt x="2603" y="1238"/>
                    <a:pt x="2615" y="1226"/>
                  </a:cubicBezTo>
                  <a:cubicBezTo>
                    <a:pt x="2622" y="1219"/>
                    <a:pt x="2629" y="1212"/>
                    <a:pt x="2631" y="1206"/>
                  </a:cubicBezTo>
                  <a:cubicBezTo>
                    <a:pt x="2634" y="1199"/>
                    <a:pt x="2623" y="1177"/>
                    <a:pt x="2615" y="1162"/>
                  </a:cubicBezTo>
                  <a:cubicBezTo>
                    <a:pt x="2607" y="1146"/>
                    <a:pt x="2600" y="1133"/>
                    <a:pt x="2600" y="1124"/>
                  </a:cubicBezTo>
                  <a:cubicBezTo>
                    <a:pt x="2600" y="1111"/>
                    <a:pt x="2600" y="1070"/>
                    <a:pt x="2587" y="1063"/>
                  </a:cubicBezTo>
                  <a:cubicBezTo>
                    <a:pt x="2579" y="1059"/>
                    <a:pt x="2580" y="1053"/>
                    <a:pt x="2580" y="1051"/>
                  </a:cubicBezTo>
                  <a:cubicBezTo>
                    <a:pt x="2583" y="1037"/>
                    <a:pt x="2621" y="1022"/>
                    <a:pt x="2633" y="1022"/>
                  </a:cubicBezTo>
                  <a:lnTo>
                    <a:pt x="2635" y="1022"/>
                  </a:lnTo>
                  <a:cubicBezTo>
                    <a:pt x="2645" y="1022"/>
                    <a:pt x="2658" y="1017"/>
                    <a:pt x="2669" y="1013"/>
                  </a:cubicBezTo>
                  <a:cubicBezTo>
                    <a:pt x="2686" y="1007"/>
                    <a:pt x="2702" y="1002"/>
                    <a:pt x="2709" y="1010"/>
                  </a:cubicBezTo>
                  <a:cubicBezTo>
                    <a:pt x="2717" y="1018"/>
                    <a:pt x="2735" y="1022"/>
                    <a:pt x="2760" y="1022"/>
                  </a:cubicBezTo>
                  <a:cubicBezTo>
                    <a:pt x="2764" y="1022"/>
                    <a:pt x="2766" y="1021"/>
                    <a:pt x="2767" y="1020"/>
                  </a:cubicBezTo>
                  <a:cubicBezTo>
                    <a:pt x="2768" y="1015"/>
                    <a:pt x="2763" y="1003"/>
                    <a:pt x="2756" y="997"/>
                  </a:cubicBezTo>
                  <a:cubicBezTo>
                    <a:pt x="2746" y="988"/>
                    <a:pt x="2755" y="961"/>
                    <a:pt x="2779" y="902"/>
                  </a:cubicBezTo>
                  <a:cubicBezTo>
                    <a:pt x="2789" y="879"/>
                    <a:pt x="2798" y="857"/>
                    <a:pt x="2801" y="844"/>
                  </a:cubicBezTo>
                  <a:cubicBezTo>
                    <a:pt x="2802" y="839"/>
                    <a:pt x="2805" y="824"/>
                    <a:pt x="2819" y="824"/>
                  </a:cubicBezTo>
                  <a:cubicBezTo>
                    <a:pt x="2825" y="824"/>
                    <a:pt x="2831" y="827"/>
                    <a:pt x="2837" y="831"/>
                  </a:cubicBezTo>
                  <a:cubicBezTo>
                    <a:pt x="2844" y="834"/>
                    <a:pt x="2851" y="839"/>
                    <a:pt x="2859" y="840"/>
                  </a:cubicBezTo>
                  <a:cubicBezTo>
                    <a:pt x="2868" y="841"/>
                    <a:pt x="2878" y="841"/>
                    <a:pt x="2888" y="841"/>
                  </a:cubicBezTo>
                  <a:cubicBezTo>
                    <a:pt x="2904" y="841"/>
                    <a:pt x="2920" y="841"/>
                    <a:pt x="2931" y="846"/>
                  </a:cubicBezTo>
                  <a:cubicBezTo>
                    <a:pt x="2932" y="847"/>
                    <a:pt x="2935" y="848"/>
                    <a:pt x="2939" y="848"/>
                  </a:cubicBezTo>
                  <a:cubicBezTo>
                    <a:pt x="2957" y="848"/>
                    <a:pt x="2988" y="834"/>
                    <a:pt x="2995" y="822"/>
                  </a:cubicBezTo>
                  <a:cubicBezTo>
                    <a:pt x="2999" y="817"/>
                    <a:pt x="2998" y="814"/>
                    <a:pt x="2993" y="806"/>
                  </a:cubicBezTo>
                  <a:cubicBezTo>
                    <a:pt x="2989" y="798"/>
                    <a:pt x="2983" y="786"/>
                    <a:pt x="2983" y="764"/>
                  </a:cubicBezTo>
                  <a:cubicBezTo>
                    <a:pt x="2985" y="720"/>
                    <a:pt x="3013" y="700"/>
                    <a:pt x="3039" y="700"/>
                  </a:cubicBezTo>
                  <a:cubicBezTo>
                    <a:pt x="3064" y="700"/>
                    <a:pt x="3066" y="673"/>
                    <a:pt x="3066" y="664"/>
                  </a:cubicBezTo>
                  <a:cubicBezTo>
                    <a:pt x="3066" y="653"/>
                    <a:pt x="3073" y="645"/>
                    <a:pt x="3079" y="636"/>
                  </a:cubicBezTo>
                  <a:cubicBezTo>
                    <a:pt x="3084" y="630"/>
                    <a:pt x="3089" y="624"/>
                    <a:pt x="3092" y="617"/>
                  </a:cubicBezTo>
                  <a:cubicBezTo>
                    <a:pt x="3091" y="616"/>
                    <a:pt x="3091" y="616"/>
                    <a:pt x="3091" y="615"/>
                  </a:cubicBezTo>
                  <a:cubicBezTo>
                    <a:pt x="3089" y="613"/>
                    <a:pt x="3088" y="611"/>
                    <a:pt x="3086" y="609"/>
                  </a:cubicBezTo>
                  <a:cubicBezTo>
                    <a:pt x="3086" y="609"/>
                    <a:pt x="3086" y="609"/>
                    <a:pt x="3086" y="608"/>
                  </a:cubicBezTo>
                  <a:cubicBezTo>
                    <a:pt x="3084" y="606"/>
                    <a:pt x="3083" y="604"/>
                    <a:pt x="3082" y="602"/>
                  </a:cubicBezTo>
                  <a:cubicBezTo>
                    <a:pt x="3081" y="601"/>
                    <a:pt x="3081" y="601"/>
                    <a:pt x="3081" y="600"/>
                  </a:cubicBezTo>
                  <a:cubicBezTo>
                    <a:pt x="3080" y="598"/>
                    <a:pt x="3079" y="596"/>
                    <a:pt x="3078" y="594"/>
                  </a:cubicBezTo>
                  <a:cubicBezTo>
                    <a:pt x="3078" y="592"/>
                    <a:pt x="3077" y="589"/>
                    <a:pt x="3077" y="587"/>
                  </a:cubicBezTo>
                  <a:cubicBezTo>
                    <a:pt x="3076" y="583"/>
                    <a:pt x="3075" y="583"/>
                    <a:pt x="3074" y="583"/>
                  </a:cubicBezTo>
                  <a:cubicBezTo>
                    <a:pt x="3069" y="583"/>
                    <a:pt x="3061" y="587"/>
                    <a:pt x="3058" y="589"/>
                  </a:cubicBezTo>
                  <a:cubicBezTo>
                    <a:pt x="3045" y="597"/>
                    <a:pt x="3007" y="601"/>
                    <a:pt x="2994" y="601"/>
                  </a:cubicBezTo>
                  <a:cubicBezTo>
                    <a:pt x="2993" y="601"/>
                    <a:pt x="2990" y="601"/>
                    <a:pt x="2988" y="601"/>
                  </a:cubicBezTo>
                  <a:cubicBezTo>
                    <a:pt x="2972" y="597"/>
                    <a:pt x="2950" y="580"/>
                    <a:pt x="2950" y="564"/>
                  </a:cubicBezTo>
                  <a:cubicBezTo>
                    <a:pt x="2950" y="549"/>
                    <a:pt x="2947" y="541"/>
                    <a:pt x="2940" y="541"/>
                  </a:cubicBezTo>
                  <a:cubicBezTo>
                    <a:pt x="2927" y="541"/>
                    <a:pt x="2902" y="536"/>
                    <a:pt x="2887" y="498"/>
                  </a:cubicBezTo>
                  <a:cubicBezTo>
                    <a:pt x="2877" y="476"/>
                    <a:pt x="2865" y="471"/>
                    <a:pt x="2852" y="466"/>
                  </a:cubicBezTo>
                  <a:cubicBezTo>
                    <a:pt x="2848" y="464"/>
                    <a:pt x="2844" y="463"/>
                    <a:pt x="2840" y="461"/>
                  </a:cubicBezTo>
                  <a:cubicBezTo>
                    <a:pt x="2839" y="460"/>
                    <a:pt x="2837" y="460"/>
                    <a:pt x="2835" y="460"/>
                  </a:cubicBezTo>
                  <a:cubicBezTo>
                    <a:pt x="2823" y="460"/>
                    <a:pt x="2802" y="469"/>
                    <a:pt x="2786" y="476"/>
                  </a:cubicBezTo>
                  <a:cubicBezTo>
                    <a:pt x="2780" y="479"/>
                    <a:pt x="2774" y="481"/>
                    <a:pt x="2769" y="483"/>
                  </a:cubicBezTo>
                  <a:cubicBezTo>
                    <a:pt x="2766" y="484"/>
                    <a:pt x="2762" y="485"/>
                    <a:pt x="2757" y="485"/>
                  </a:cubicBezTo>
                  <a:cubicBezTo>
                    <a:pt x="2744" y="485"/>
                    <a:pt x="2727" y="481"/>
                    <a:pt x="2712" y="477"/>
                  </a:cubicBezTo>
                  <a:cubicBezTo>
                    <a:pt x="2704" y="475"/>
                    <a:pt x="2698" y="473"/>
                    <a:pt x="2691" y="471"/>
                  </a:cubicBezTo>
                  <a:cubicBezTo>
                    <a:pt x="2678" y="469"/>
                    <a:pt x="2669" y="458"/>
                    <a:pt x="2660" y="447"/>
                  </a:cubicBezTo>
                  <a:cubicBezTo>
                    <a:pt x="2653" y="439"/>
                    <a:pt x="2647" y="432"/>
                    <a:pt x="2641" y="430"/>
                  </a:cubicBezTo>
                  <a:cubicBezTo>
                    <a:pt x="2639" y="429"/>
                    <a:pt x="2637" y="429"/>
                    <a:pt x="2635" y="429"/>
                  </a:cubicBezTo>
                  <a:cubicBezTo>
                    <a:pt x="2626" y="431"/>
                    <a:pt x="2620" y="443"/>
                    <a:pt x="2614" y="454"/>
                  </a:cubicBezTo>
                  <a:cubicBezTo>
                    <a:pt x="2607" y="466"/>
                    <a:pt x="2601" y="478"/>
                    <a:pt x="2589" y="478"/>
                  </a:cubicBezTo>
                  <a:cubicBezTo>
                    <a:pt x="2576" y="478"/>
                    <a:pt x="2564" y="455"/>
                    <a:pt x="2543" y="410"/>
                  </a:cubicBezTo>
                  <a:cubicBezTo>
                    <a:pt x="2531" y="386"/>
                    <a:pt x="2518" y="359"/>
                    <a:pt x="2505" y="339"/>
                  </a:cubicBezTo>
                  <a:cubicBezTo>
                    <a:pt x="2501" y="333"/>
                    <a:pt x="2497" y="326"/>
                    <a:pt x="2492" y="319"/>
                  </a:cubicBezTo>
                  <a:cubicBezTo>
                    <a:pt x="2460" y="268"/>
                    <a:pt x="2410" y="191"/>
                    <a:pt x="2367" y="175"/>
                  </a:cubicBezTo>
                  <a:cubicBezTo>
                    <a:pt x="2345" y="167"/>
                    <a:pt x="2332" y="156"/>
                    <a:pt x="2329" y="143"/>
                  </a:cubicBezTo>
                  <a:cubicBezTo>
                    <a:pt x="2326" y="132"/>
                    <a:pt x="2331" y="120"/>
                    <a:pt x="2343" y="108"/>
                  </a:cubicBezTo>
                  <a:cubicBezTo>
                    <a:pt x="2341" y="107"/>
                    <a:pt x="2336" y="106"/>
                    <a:pt x="2328" y="106"/>
                  </a:cubicBezTo>
                  <a:cubicBezTo>
                    <a:pt x="2326" y="106"/>
                    <a:pt x="2323" y="106"/>
                    <a:pt x="2320" y="106"/>
                  </a:cubicBezTo>
                  <a:cubicBezTo>
                    <a:pt x="2312" y="107"/>
                    <a:pt x="2305" y="109"/>
                    <a:pt x="2300" y="112"/>
                  </a:cubicBezTo>
                  <a:cubicBezTo>
                    <a:pt x="2294" y="116"/>
                    <a:pt x="2287" y="120"/>
                    <a:pt x="2281" y="124"/>
                  </a:cubicBezTo>
                  <a:cubicBezTo>
                    <a:pt x="2277" y="127"/>
                    <a:pt x="2274" y="129"/>
                    <a:pt x="2270" y="131"/>
                  </a:cubicBezTo>
                  <a:cubicBezTo>
                    <a:pt x="2257" y="140"/>
                    <a:pt x="2242" y="149"/>
                    <a:pt x="2228" y="152"/>
                  </a:cubicBezTo>
                  <a:cubicBezTo>
                    <a:pt x="2220" y="153"/>
                    <a:pt x="2210" y="160"/>
                    <a:pt x="2199" y="167"/>
                  </a:cubicBezTo>
                  <a:cubicBezTo>
                    <a:pt x="2197" y="168"/>
                    <a:pt x="2195" y="169"/>
                    <a:pt x="2193" y="170"/>
                  </a:cubicBezTo>
                  <a:cubicBezTo>
                    <a:pt x="2180" y="179"/>
                    <a:pt x="2166" y="187"/>
                    <a:pt x="2152" y="187"/>
                  </a:cubicBezTo>
                  <a:cubicBezTo>
                    <a:pt x="2149" y="187"/>
                    <a:pt x="2145" y="186"/>
                    <a:pt x="2142" y="185"/>
                  </a:cubicBezTo>
                  <a:cubicBezTo>
                    <a:pt x="2134" y="182"/>
                    <a:pt x="2126" y="188"/>
                    <a:pt x="2118" y="194"/>
                  </a:cubicBezTo>
                  <a:cubicBezTo>
                    <a:pt x="2112" y="199"/>
                    <a:pt x="2106" y="204"/>
                    <a:pt x="2098" y="204"/>
                  </a:cubicBezTo>
                  <a:cubicBezTo>
                    <a:pt x="2092" y="204"/>
                    <a:pt x="2087" y="202"/>
                    <a:pt x="2083" y="198"/>
                  </a:cubicBezTo>
                  <a:cubicBezTo>
                    <a:pt x="2078" y="193"/>
                    <a:pt x="2076" y="188"/>
                    <a:pt x="2076" y="183"/>
                  </a:cubicBezTo>
                  <a:cubicBezTo>
                    <a:pt x="2076" y="174"/>
                    <a:pt x="2085" y="166"/>
                    <a:pt x="2094" y="159"/>
                  </a:cubicBezTo>
                  <a:cubicBezTo>
                    <a:pt x="2100" y="154"/>
                    <a:pt x="2108" y="148"/>
                    <a:pt x="2108" y="144"/>
                  </a:cubicBezTo>
                  <a:cubicBezTo>
                    <a:pt x="2108" y="144"/>
                    <a:pt x="2108" y="143"/>
                    <a:pt x="2107" y="143"/>
                  </a:cubicBezTo>
                  <a:cubicBezTo>
                    <a:pt x="2104" y="143"/>
                    <a:pt x="2100" y="144"/>
                    <a:pt x="2096" y="145"/>
                  </a:cubicBezTo>
                  <a:cubicBezTo>
                    <a:pt x="2088" y="147"/>
                    <a:pt x="2080" y="148"/>
                    <a:pt x="2074" y="146"/>
                  </a:cubicBezTo>
                  <a:cubicBezTo>
                    <a:pt x="2074" y="146"/>
                    <a:pt x="2074" y="146"/>
                    <a:pt x="2073" y="146"/>
                  </a:cubicBezTo>
                  <a:lnTo>
                    <a:pt x="2073" y="146"/>
                  </a:lnTo>
                  <a:cubicBezTo>
                    <a:pt x="2071" y="145"/>
                    <a:pt x="2070" y="144"/>
                    <a:pt x="2069" y="143"/>
                  </a:cubicBezTo>
                  <a:cubicBezTo>
                    <a:pt x="2065" y="139"/>
                    <a:pt x="2058" y="135"/>
                    <a:pt x="2052" y="133"/>
                  </a:cubicBezTo>
                  <a:cubicBezTo>
                    <a:pt x="2050" y="133"/>
                    <a:pt x="2048" y="132"/>
                    <a:pt x="2046" y="132"/>
                  </a:cubicBezTo>
                  <a:cubicBezTo>
                    <a:pt x="2044" y="132"/>
                    <a:pt x="2044" y="133"/>
                    <a:pt x="2044" y="134"/>
                  </a:cubicBezTo>
                  <a:cubicBezTo>
                    <a:pt x="2044" y="136"/>
                    <a:pt x="2043" y="138"/>
                    <a:pt x="2042" y="140"/>
                  </a:cubicBezTo>
                  <a:lnTo>
                    <a:pt x="2042" y="141"/>
                  </a:lnTo>
                  <a:cubicBezTo>
                    <a:pt x="2041" y="142"/>
                    <a:pt x="2041" y="143"/>
                    <a:pt x="2040" y="144"/>
                  </a:cubicBezTo>
                  <a:cubicBezTo>
                    <a:pt x="2039" y="145"/>
                    <a:pt x="2039" y="145"/>
                    <a:pt x="2039" y="145"/>
                  </a:cubicBezTo>
                  <a:cubicBezTo>
                    <a:pt x="2038" y="146"/>
                    <a:pt x="2037" y="146"/>
                    <a:pt x="2036" y="147"/>
                  </a:cubicBezTo>
                  <a:cubicBezTo>
                    <a:pt x="2035" y="147"/>
                    <a:pt x="2035" y="147"/>
                    <a:pt x="2034" y="147"/>
                  </a:cubicBezTo>
                  <a:cubicBezTo>
                    <a:pt x="2034" y="148"/>
                    <a:pt x="2033" y="148"/>
                    <a:pt x="2033" y="148"/>
                  </a:cubicBezTo>
                  <a:cubicBezTo>
                    <a:pt x="2032" y="148"/>
                    <a:pt x="2031" y="148"/>
                    <a:pt x="2030" y="148"/>
                  </a:cubicBezTo>
                  <a:cubicBezTo>
                    <a:pt x="2030" y="148"/>
                    <a:pt x="2030" y="148"/>
                    <a:pt x="2029" y="148"/>
                  </a:cubicBezTo>
                  <a:cubicBezTo>
                    <a:pt x="2028" y="148"/>
                    <a:pt x="2026" y="147"/>
                    <a:pt x="2024" y="147"/>
                  </a:cubicBezTo>
                  <a:cubicBezTo>
                    <a:pt x="2023" y="147"/>
                    <a:pt x="2023" y="146"/>
                    <a:pt x="2022" y="146"/>
                  </a:cubicBezTo>
                  <a:cubicBezTo>
                    <a:pt x="2020" y="145"/>
                    <a:pt x="2018" y="144"/>
                    <a:pt x="2017" y="143"/>
                  </a:cubicBezTo>
                  <a:cubicBezTo>
                    <a:pt x="2013" y="139"/>
                    <a:pt x="2010" y="134"/>
                    <a:pt x="2010" y="129"/>
                  </a:cubicBezTo>
                  <a:cubicBezTo>
                    <a:pt x="2010" y="122"/>
                    <a:pt x="2002" y="111"/>
                    <a:pt x="1997" y="111"/>
                  </a:cubicBezTo>
                  <a:cubicBezTo>
                    <a:pt x="1995" y="111"/>
                    <a:pt x="1993" y="112"/>
                    <a:pt x="1991" y="114"/>
                  </a:cubicBezTo>
                  <a:cubicBezTo>
                    <a:pt x="1985" y="122"/>
                    <a:pt x="1972" y="128"/>
                    <a:pt x="1959" y="131"/>
                  </a:cubicBezTo>
                  <a:cubicBezTo>
                    <a:pt x="1951" y="133"/>
                    <a:pt x="1943" y="134"/>
                    <a:pt x="1936" y="134"/>
                  </a:cubicBezTo>
                  <a:cubicBezTo>
                    <a:pt x="1925" y="134"/>
                    <a:pt x="1917" y="131"/>
                    <a:pt x="1913" y="126"/>
                  </a:cubicBezTo>
                  <a:cubicBezTo>
                    <a:pt x="1904" y="116"/>
                    <a:pt x="1910" y="107"/>
                    <a:pt x="1914" y="101"/>
                  </a:cubicBezTo>
                  <a:cubicBezTo>
                    <a:pt x="1917" y="98"/>
                    <a:pt x="1919" y="94"/>
                    <a:pt x="1920" y="89"/>
                  </a:cubicBezTo>
                  <a:cubicBezTo>
                    <a:pt x="1921" y="84"/>
                    <a:pt x="1917" y="77"/>
                    <a:pt x="1914" y="69"/>
                  </a:cubicBezTo>
                  <a:cubicBezTo>
                    <a:pt x="1909" y="58"/>
                    <a:pt x="1904" y="47"/>
                    <a:pt x="1907" y="35"/>
                  </a:cubicBezTo>
                  <a:cubicBezTo>
                    <a:pt x="1907" y="31"/>
                    <a:pt x="1905" y="27"/>
                    <a:pt x="1903" y="25"/>
                  </a:cubicBezTo>
                  <a:cubicBezTo>
                    <a:pt x="1894" y="15"/>
                    <a:pt x="1874" y="7"/>
                    <a:pt x="1865" y="11"/>
                  </a:cubicBezTo>
                  <a:cubicBezTo>
                    <a:pt x="1860" y="13"/>
                    <a:pt x="1854" y="14"/>
                    <a:pt x="1847" y="14"/>
                  </a:cubicBezTo>
                  <a:cubicBezTo>
                    <a:pt x="1831" y="14"/>
                    <a:pt x="1813" y="8"/>
                    <a:pt x="1802" y="2"/>
                  </a:cubicBezTo>
                  <a:cubicBezTo>
                    <a:pt x="1800" y="2"/>
                    <a:pt x="1796" y="0"/>
                    <a:pt x="1786" y="0"/>
                  </a:cubicBezTo>
                  <a:cubicBezTo>
                    <a:pt x="1754" y="0"/>
                    <a:pt x="1716" y="13"/>
                    <a:pt x="1715" y="20"/>
                  </a:cubicBezTo>
                  <a:cubicBezTo>
                    <a:pt x="1712" y="33"/>
                    <a:pt x="1687" y="41"/>
                    <a:pt x="1630" y="54"/>
                  </a:cubicBezTo>
                  <a:cubicBezTo>
                    <a:pt x="1616" y="57"/>
                    <a:pt x="1604" y="60"/>
                    <a:pt x="1600" y="62"/>
                  </a:cubicBezTo>
                  <a:cubicBezTo>
                    <a:pt x="1583" y="68"/>
                    <a:pt x="1520" y="78"/>
                    <a:pt x="1495" y="82"/>
                  </a:cubicBezTo>
                  <a:cubicBezTo>
                    <a:pt x="1493" y="82"/>
                    <a:pt x="1491" y="82"/>
                    <a:pt x="1490" y="82"/>
                  </a:cubicBezTo>
                  <a:cubicBezTo>
                    <a:pt x="1481" y="84"/>
                    <a:pt x="1471" y="88"/>
                    <a:pt x="1461" y="92"/>
                  </a:cubicBezTo>
                  <a:cubicBezTo>
                    <a:pt x="1447" y="99"/>
                    <a:pt x="1430" y="106"/>
                    <a:pt x="1411" y="106"/>
                  </a:cubicBezTo>
                  <a:cubicBezTo>
                    <a:pt x="1392" y="106"/>
                    <a:pt x="1328" y="108"/>
                    <a:pt x="1300" y="129"/>
                  </a:cubicBezTo>
                  <a:cubicBezTo>
                    <a:pt x="1286" y="139"/>
                    <a:pt x="1269" y="140"/>
                    <a:pt x="1257" y="140"/>
                  </a:cubicBezTo>
                  <a:cubicBezTo>
                    <a:pt x="1250" y="140"/>
                    <a:pt x="1242" y="140"/>
                    <a:pt x="1235" y="139"/>
                  </a:cubicBezTo>
                  <a:cubicBezTo>
                    <a:pt x="1223" y="138"/>
                    <a:pt x="1212" y="138"/>
                    <a:pt x="1207" y="140"/>
                  </a:cubicBezTo>
                  <a:cubicBezTo>
                    <a:pt x="1201" y="142"/>
                    <a:pt x="1194" y="142"/>
                    <a:pt x="1186" y="142"/>
                  </a:cubicBezTo>
                  <a:cubicBezTo>
                    <a:pt x="1180" y="142"/>
                    <a:pt x="1174" y="142"/>
                    <a:pt x="1168" y="142"/>
                  </a:cubicBezTo>
                  <a:cubicBezTo>
                    <a:pt x="1163" y="141"/>
                    <a:pt x="1158" y="141"/>
                    <a:pt x="1154" y="141"/>
                  </a:cubicBezTo>
                  <a:cubicBezTo>
                    <a:pt x="1147" y="141"/>
                    <a:pt x="1145" y="142"/>
                    <a:pt x="1144" y="142"/>
                  </a:cubicBezTo>
                  <a:cubicBezTo>
                    <a:pt x="1142" y="144"/>
                    <a:pt x="1140" y="150"/>
                    <a:pt x="1140" y="157"/>
                  </a:cubicBezTo>
                  <a:cubicBezTo>
                    <a:pt x="1140" y="170"/>
                    <a:pt x="1143" y="188"/>
                    <a:pt x="1149" y="199"/>
                  </a:cubicBezTo>
                  <a:cubicBezTo>
                    <a:pt x="1152" y="204"/>
                    <a:pt x="1164" y="209"/>
                    <a:pt x="1176" y="213"/>
                  </a:cubicBezTo>
                  <a:cubicBezTo>
                    <a:pt x="1179" y="215"/>
                    <a:pt x="1183" y="216"/>
                    <a:pt x="1187" y="217"/>
                  </a:cubicBezTo>
                  <a:cubicBezTo>
                    <a:pt x="1192" y="219"/>
                    <a:pt x="1196" y="220"/>
                    <a:pt x="1200" y="222"/>
                  </a:cubicBezTo>
                  <a:cubicBezTo>
                    <a:pt x="1210" y="225"/>
                    <a:pt x="1216" y="229"/>
                    <a:pt x="1217" y="234"/>
                  </a:cubicBezTo>
                  <a:cubicBezTo>
                    <a:pt x="1218" y="236"/>
                    <a:pt x="1218" y="239"/>
                    <a:pt x="1216" y="241"/>
                  </a:cubicBezTo>
                  <a:cubicBezTo>
                    <a:pt x="1211" y="248"/>
                    <a:pt x="1195" y="250"/>
                    <a:pt x="1158" y="253"/>
                  </a:cubicBezTo>
                  <a:cubicBezTo>
                    <a:pt x="1148" y="253"/>
                    <a:pt x="1139" y="254"/>
                    <a:pt x="1131" y="255"/>
                  </a:cubicBezTo>
                  <a:cubicBezTo>
                    <a:pt x="1126" y="256"/>
                    <a:pt x="1122" y="258"/>
                    <a:pt x="1120" y="262"/>
                  </a:cubicBezTo>
                  <a:cubicBezTo>
                    <a:pt x="1118" y="264"/>
                    <a:pt x="1117" y="267"/>
                    <a:pt x="1117" y="270"/>
                  </a:cubicBezTo>
                  <a:cubicBezTo>
                    <a:pt x="1117" y="273"/>
                    <a:pt x="1117" y="276"/>
                    <a:pt x="1117" y="280"/>
                  </a:cubicBezTo>
                  <a:cubicBezTo>
                    <a:pt x="1118" y="287"/>
                    <a:pt x="1120" y="294"/>
                    <a:pt x="1122" y="301"/>
                  </a:cubicBezTo>
                  <a:cubicBezTo>
                    <a:pt x="1123" y="303"/>
                    <a:pt x="1124" y="306"/>
                    <a:pt x="1124" y="308"/>
                  </a:cubicBezTo>
                  <a:cubicBezTo>
                    <a:pt x="1124" y="311"/>
                    <a:pt x="1123" y="314"/>
                    <a:pt x="1122" y="316"/>
                  </a:cubicBezTo>
                  <a:cubicBezTo>
                    <a:pt x="1113" y="335"/>
                    <a:pt x="1076" y="348"/>
                    <a:pt x="1071" y="350"/>
                  </a:cubicBezTo>
                  <a:cubicBezTo>
                    <a:pt x="1069" y="350"/>
                    <a:pt x="1066" y="352"/>
                    <a:pt x="1067" y="357"/>
                  </a:cubicBezTo>
                  <a:cubicBezTo>
                    <a:pt x="1069" y="366"/>
                    <a:pt x="1080" y="379"/>
                    <a:pt x="1090" y="379"/>
                  </a:cubicBezTo>
                  <a:cubicBezTo>
                    <a:pt x="1102" y="379"/>
                    <a:pt x="1113" y="384"/>
                    <a:pt x="1122" y="388"/>
                  </a:cubicBezTo>
                  <a:cubicBezTo>
                    <a:pt x="1130" y="392"/>
                    <a:pt x="1137" y="395"/>
                    <a:pt x="1144" y="395"/>
                  </a:cubicBezTo>
                  <a:cubicBezTo>
                    <a:pt x="1147" y="395"/>
                    <a:pt x="1149" y="396"/>
                    <a:pt x="1152" y="397"/>
                  </a:cubicBezTo>
                  <a:cubicBezTo>
                    <a:pt x="1168" y="405"/>
                    <a:pt x="1170" y="436"/>
                    <a:pt x="1170" y="456"/>
                  </a:cubicBezTo>
                  <a:cubicBezTo>
                    <a:pt x="1170" y="471"/>
                    <a:pt x="1161" y="489"/>
                    <a:pt x="1117" y="489"/>
                  </a:cubicBezTo>
                  <a:cubicBezTo>
                    <a:pt x="1099" y="489"/>
                    <a:pt x="1086" y="480"/>
                    <a:pt x="1076" y="474"/>
                  </a:cubicBezTo>
                  <a:cubicBezTo>
                    <a:pt x="1069" y="469"/>
                    <a:pt x="1064" y="466"/>
                    <a:pt x="1058" y="465"/>
                  </a:cubicBezTo>
                  <a:lnTo>
                    <a:pt x="1058" y="465"/>
                  </a:lnTo>
                  <a:cubicBezTo>
                    <a:pt x="1054" y="465"/>
                    <a:pt x="1052" y="471"/>
                    <a:pt x="1049" y="479"/>
                  </a:cubicBezTo>
                  <a:cubicBezTo>
                    <a:pt x="1046" y="487"/>
                    <a:pt x="1043" y="497"/>
                    <a:pt x="1035" y="501"/>
                  </a:cubicBezTo>
                  <a:cubicBezTo>
                    <a:pt x="1033" y="503"/>
                    <a:pt x="1031" y="503"/>
                    <a:pt x="1028" y="503"/>
                  </a:cubicBezTo>
                  <a:cubicBezTo>
                    <a:pt x="1027" y="503"/>
                    <a:pt x="1025" y="503"/>
                    <a:pt x="1023" y="502"/>
                  </a:cubicBezTo>
                  <a:cubicBezTo>
                    <a:pt x="1022" y="501"/>
                    <a:pt x="1020" y="500"/>
                    <a:pt x="1019" y="499"/>
                  </a:cubicBezTo>
                  <a:cubicBezTo>
                    <a:pt x="1016" y="497"/>
                    <a:pt x="1014" y="494"/>
                    <a:pt x="1012" y="491"/>
                  </a:cubicBezTo>
                  <a:cubicBezTo>
                    <a:pt x="1009" y="487"/>
                    <a:pt x="1007" y="484"/>
                    <a:pt x="1004" y="482"/>
                  </a:cubicBezTo>
                  <a:cubicBezTo>
                    <a:pt x="1003" y="481"/>
                    <a:pt x="1002" y="481"/>
                    <a:pt x="1002" y="480"/>
                  </a:cubicBezTo>
                  <a:cubicBezTo>
                    <a:pt x="1000" y="479"/>
                    <a:pt x="998" y="478"/>
                    <a:pt x="995" y="478"/>
                  </a:cubicBezTo>
                  <a:cubicBezTo>
                    <a:pt x="983" y="478"/>
                    <a:pt x="948" y="478"/>
                    <a:pt x="939" y="451"/>
                  </a:cubicBezTo>
                  <a:cubicBezTo>
                    <a:pt x="936" y="443"/>
                    <a:pt x="924" y="438"/>
                    <a:pt x="908" y="438"/>
                  </a:cubicBezTo>
                  <a:cubicBezTo>
                    <a:pt x="894" y="438"/>
                    <a:pt x="881" y="442"/>
                    <a:pt x="874" y="450"/>
                  </a:cubicBezTo>
                  <a:cubicBezTo>
                    <a:pt x="865" y="459"/>
                    <a:pt x="858" y="463"/>
                    <a:pt x="850" y="463"/>
                  </a:cubicBezTo>
                  <a:cubicBezTo>
                    <a:pt x="845" y="463"/>
                    <a:pt x="840" y="460"/>
                    <a:pt x="835" y="457"/>
                  </a:cubicBezTo>
                  <a:cubicBezTo>
                    <a:pt x="833" y="455"/>
                    <a:pt x="830" y="453"/>
                    <a:pt x="827" y="451"/>
                  </a:cubicBezTo>
                  <a:lnTo>
                    <a:pt x="822" y="447"/>
                  </a:lnTo>
                  <a:cubicBezTo>
                    <a:pt x="820" y="445"/>
                    <a:pt x="815" y="444"/>
                    <a:pt x="810" y="444"/>
                  </a:cubicBezTo>
                  <a:cubicBezTo>
                    <a:pt x="789" y="444"/>
                    <a:pt x="761" y="458"/>
                    <a:pt x="757" y="468"/>
                  </a:cubicBezTo>
                  <a:cubicBezTo>
                    <a:pt x="752" y="480"/>
                    <a:pt x="736" y="488"/>
                    <a:pt x="715" y="488"/>
                  </a:cubicBezTo>
                  <a:cubicBezTo>
                    <a:pt x="702" y="488"/>
                    <a:pt x="688" y="484"/>
                    <a:pt x="677" y="478"/>
                  </a:cubicBezTo>
                  <a:cubicBezTo>
                    <a:pt x="666" y="471"/>
                    <a:pt x="653" y="463"/>
                    <a:pt x="646" y="463"/>
                  </a:cubicBezTo>
                  <a:cubicBezTo>
                    <a:pt x="645" y="463"/>
                    <a:pt x="642" y="463"/>
                    <a:pt x="642" y="472"/>
                  </a:cubicBezTo>
                  <a:cubicBezTo>
                    <a:pt x="642" y="480"/>
                    <a:pt x="640" y="484"/>
                    <a:pt x="638" y="487"/>
                  </a:cubicBezTo>
                  <a:cubicBezTo>
                    <a:pt x="635" y="489"/>
                    <a:pt x="633" y="489"/>
                    <a:pt x="631" y="489"/>
                  </a:cubicBezTo>
                  <a:cubicBezTo>
                    <a:pt x="629" y="489"/>
                    <a:pt x="628" y="489"/>
                    <a:pt x="626" y="488"/>
                  </a:cubicBezTo>
                  <a:cubicBezTo>
                    <a:pt x="626" y="488"/>
                    <a:pt x="626" y="488"/>
                    <a:pt x="625" y="488"/>
                  </a:cubicBezTo>
                  <a:cubicBezTo>
                    <a:pt x="624" y="487"/>
                    <a:pt x="623" y="487"/>
                    <a:pt x="622" y="486"/>
                  </a:cubicBezTo>
                  <a:cubicBezTo>
                    <a:pt x="622" y="486"/>
                    <a:pt x="622" y="485"/>
                    <a:pt x="621" y="485"/>
                  </a:cubicBezTo>
                  <a:cubicBezTo>
                    <a:pt x="620" y="484"/>
                    <a:pt x="620" y="484"/>
                    <a:pt x="619" y="483"/>
                  </a:cubicBezTo>
                  <a:cubicBezTo>
                    <a:pt x="618" y="482"/>
                    <a:pt x="618" y="482"/>
                    <a:pt x="618" y="481"/>
                  </a:cubicBezTo>
                  <a:cubicBezTo>
                    <a:pt x="615" y="478"/>
                    <a:pt x="613" y="475"/>
                    <a:pt x="612" y="471"/>
                  </a:cubicBezTo>
                  <a:cubicBezTo>
                    <a:pt x="612" y="471"/>
                    <a:pt x="612" y="471"/>
                    <a:pt x="612" y="470"/>
                  </a:cubicBezTo>
                  <a:cubicBezTo>
                    <a:pt x="611" y="468"/>
                    <a:pt x="610" y="465"/>
                    <a:pt x="610" y="462"/>
                  </a:cubicBezTo>
                  <a:lnTo>
                    <a:pt x="610" y="462"/>
                  </a:lnTo>
                  <a:cubicBezTo>
                    <a:pt x="610" y="460"/>
                    <a:pt x="608" y="457"/>
                    <a:pt x="604" y="453"/>
                  </a:cubicBezTo>
                  <a:cubicBezTo>
                    <a:pt x="592" y="442"/>
                    <a:pt x="567" y="426"/>
                    <a:pt x="557" y="419"/>
                  </a:cubicBezTo>
                  <a:lnTo>
                    <a:pt x="552" y="415"/>
                  </a:lnTo>
                  <a:lnTo>
                    <a:pt x="548" y="413"/>
                  </a:lnTo>
                  <a:cubicBezTo>
                    <a:pt x="540" y="407"/>
                    <a:pt x="521" y="404"/>
                    <a:pt x="504" y="401"/>
                  </a:cubicBezTo>
                  <a:cubicBezTo>
                    <a:pt x="476" y="396"/>
                    <a:pt x="460" y="393"/>
                    <a:pt x="458" y="383"/>
                  </a:cubicBezTo>
                  <a:cubicBezTo>
                    <a:pt x="457" y="379"/>
                    <a:pt x="446" y="373"/>
                    <a:pt x="434" y="373"/>
                  </a:cubicBezTo>
                  <a:cubicBezTo>
                    <a:pt x="429" y="373"/>
                    <a:pt x="419" y="374"/>
                    <a:pt x="415" y="383"/>
                  </a:cubicBezTo>
                  <a:cubicBezTo>
                    <a:pt x="410" y="394"/>
                    <a:pt x="404" y="399"/>
                    <a:pt x="395" y="399"/>
                  </a:cubicBezTo>
                  <a:cubicBezTo>
                    <a:pt x="388" y="399"/>
                    <a:pt x="380" y="395"/>
                    <a:pt x="373" y="391"/>
                  </a:cubicBezTo>
                  <a:cubicBezTo>
                    <a:pt x="371" y="389"/>
                    <a:pt x="368" y="388"/>
                    <a:pt x="366" y="386"/>
                  </a:cubicBezTo>
                  <a:cubicBezTo>
                    <a:pt x="365" y="386"/>
                    <a:pt x="363" y="385"/>
                    <a:pt x="361" y="385"/>
                  </a:cubicBezTo>
                  <a:cubicBezTo>
                    <a:pt x="352" y="385"/>
                    <a:pt x="338" y="391"/>
                    <a:pt x="327" y="397"/>
                  </a:cubicBezTo>
                  <a:cubicBezTo>
                    <a:pt x="324" y="398"/>
                    <a:pt x="321" y="400"/>
                    <a:pt x="318" y="401"/>
                  </a:cubicBezTo>
                  <a:lnTo>
                    <a:pt x="314" y="403"/>
                  </a:lnTo>
                  <a:cubicBezTo>
                    <a:pt x="311" y="405"/>
                    <a:pt x="306" y="408"/>
                    <a:pt x="301" y="411"/>
                  </a:cubicBezTo>
                  <a:cubicBezTo>
                    <a:pt x="280" y="423"/>
                    <a:pt x="250" y="441"/>
                    <a:pt x="230" y="441"/>
                  </a:cubicBezTo>
                  <a:cubicBezTo>
                    <a:pt x="223" y="441"/>
                    <a:pt x="222" y="444"/>
                    <a:pt x="218" y="453"/>
                  </a:cubicBezTo>
                  <a:cubicBezTo>
                    <a:pt x="215" y="462"/>
                    <a:pt x="210" y="474"/>
                    <a:pt x="191" y="478"/>
                  </a:cubicBezTo>
                  <a:cubicBezTo>
                    <a:pt x="182" y="480"/>
                    <a:pt x="177" y="483"/>
                    <a:pt x="174" y="488"/>
                  </a:cubicBezTo>
                  <a:cubicBezTo>
                    <a:pt x="170" y="494"/>
                    <a:pt x="172" y="502"/>
                    <a:pt x="174" y="510"/>
                  </a:cubicBezTo>
                  <a:lnTo>
                    <a:pt x="175" y="512"/>
                  </a:lnTo>
                  <a:cubicBezTo>
                    <a:pt x="175" y="514"/>
                    <a:pt x="177" y="517"/>
                    <a:pt x="178" y="520"/>
                  </a:cubicBezTo>
                  <a:cubicBezTo>
                    <a:pt x="181" y="529"/>
                    <a:pt x="186" y="541"/>
                    <a:pt x="181" y="552"/>
                  </a:cubicBezTo>
                  <a:cubicBezTo>
                    <a:pt x="179" y="558"/>
                    <a:pt x="173" y="563"/>
                    <a:pt x="164" y="566"/>
                  </a:cubicBezTo>
                  <a:cubicBezTo>
                    <a:pt x="161" y="567"/>
                    <a:pt x="158" y="568"/>
                    <a:pt x="155" y="568"/>
                  </a:cubicBezTo>
                  <a:cubicBezTo>
                    <a:pt x="141" y="568"/>
                    <a:pt x="131" y="557"/>
                    <a:pt x="123" y="544"/>
                  </a:cubicBezTo>
                  <a:cubicBezTo>
                    <a:pt x="121" y="543"/>
                    <a:pt x="120" y="541"/>
                    <a:pt x="119" y="539"/>
                  </a:cubicBezTo>
                  <a:cubicBezTo>
                    <a:pt x="113" y="530"/>
                    <a:pt x="106" y="520"/>
                    <a:pt x="98" y="515"/>
                  </a:cubicBezTo>
                  <a:cubicBezTo>
                    <a:pt x="93" y="511"/>
                    <a:pt x="88" y="509"/>
                    <a:pt x="84" y="509"/>
                  </a:cubicBezTo>
                  <a:cubicBezTo>
                    <a:pt x="73" y="509"/>
                    <a:pt x="63" y="522"/>
                    <a:pt x="63" y="537"/>
                  </a:cubicBezTo>
                  <a:cubicBezTo>
                    <a:pt x="63" y="551"/>
                    <a:pt x="55" y="559"/>
                    <a:pt x="46" y="565"/>
                  </a:cubicBezTo>
                  <a:cubicBezTo>
                    <a:pt x="45" y="566"/>
                    <a:pt x="44" y="567"/>
                    <a:pt x="42" y="568"/>
                  </a:cubicBezTo>
                  <a:cubicBezTo>
                    <a:pt x="35" y="573"/>
                    <a:pt x="27" y="578"/>
                    <a:pt x="22" y="587"/>
                  </a:cubicBezTo>
                  <a:cubicBezTo>
                    <a:pt x="17" y="596"/>
                    <a:pt x="20" y="599"/>
                    <a:pt x="33" y="607"/>
                  </a:cubicBezTo>
                  <a:cubicBezTo>
                    <a:pt x="40" y="610"/>
                    <a:pt x="46" y="614"/>
                    <a:pt x="46" y="621"/>
                  </a:cubicBezTo>
                  <a:cubicBezTo>
                    <a:pt x="46" y="632"/>
                    <a:pt x="34" y="641"/>
                    <a:pt x="22" y="647"/>
                  </a:cubicBezTo>
                  <a:cubicBezTo>
                    <a:pt x="20" y="648"/>
                    <a:pt x="18" y="649"/>
                    <a:pt x="16" y="650"/>
                  </a:cubicBezTo>
                  <a:cubicBezTo>
                    <a:pt x="13" y="652"/>
                    <a:pt x="4" y="668"/>
                    <a:pt x="1" y="681"/>
                  </a:cubicBezTo>
                  <a:cubicBezTo>
                    <a:pt x="0" y="686"/>
                    <a:pt x="1" y="688"/>
                    <a:pt x="1" y="689"/>
                  </a:cubicBezTo>
                  <a:cubicBezTo>
                    <a:pt x="3" y="691"/>
                    <a:pt x="10" y="693"/>
                    <a:pt x="15" y="694"/>
                  </a:cubicBezTo>
                  <a:cubicBezTo>
                    <a:pt x="29" y="698"/>
                    <a:pt x="49" y="704"/>
                    <a:pt x="46" y="724"/>
                  </a:cubicBezTo>
                  <a:cubicBezTo>
                    <a:pt x="45" y="732"/>
                    <a:pt x="44" y="742"/>
                    <a:pt x="44" y="749"/>
                  </a:cubicBezTo>
                  <a:cubicBezTo>
                    <a:pt x="44" y="751"/>
                    <a:pt x="44" y="752"/>
                    <a:pt x="44" y="754"/>
                  </a:cubicBezTo>
                  <a:cubicBezTo>
                    <a:pt x="45" y="756"/>
                    <a:pt x="45" y="757"/>
                    <a:pt x="46" y="758"/>
                  </a:cubicBezTo>
                  <a:cubicBezTo>
                    <a:pt x="46" y="759"/>
                    <a:pt x="48" y="759"/>
                    <a:pt x="52" y="758"/>
                  </a:cubicBezTo>
                  <a:cubicBezTo>
                    <a:pt x="61" y="755"/>
                    <a:pt x="72" y="753"/>
                    <a:pt x="84" y="753"/>
                  </a:cubicBezTo>
                  <a:cubicBezTo>
                    <a:pt x="89" y="753"/>
                    <a:pt x="94" y="754"/>
                    <a:pt x="98" y="754"/>
                  </a:cubicBezTo>
                  <a:cubicBezTo>
                    <a:pt x="102" y="754"/>
                    <a:pt x="105" y="754"/>
                    <a:pt x="108" y="754"/>
                  </a:cubicBezTo>
                  <a:cubicBezTo>
                    <a:pt x="120" y="754"/>
                    <a:pt x="128" y="766"/>
                    <a:pt x="138" y="782"/>
                  </a:cubicBezTo>
                  <a:cubicBezTo>
                    <a:pt x="144" y="790"/>
                    <a:pt x="151" y="800"/>
                    <a:pt x="160" y="810"/>
                  </a:cubicBezTo>
                  <a:cubicBezTo>
                    <a:pt x="177" y="830"/>
                    <a:pt x="188" y="843"/>
                    <a:pt x="185" y="854"/>
                  </a:cubicBezTo>
                  <a:cubicBezTo>
                    <a:pt x="182" y="862"/>
                    <a:pt x="174" y="866"/>
                    <a:pt x="167" y="867"/>
                  </a:cubicBezTo>
                  <a:close/>
                  <a:moveTo>
                    <a:pt x="2119" y="907"/>
                  </a:moveTo>
                  <a:cubicBezTo>
                    <a:pt x="2145" y="881"/>
                    <a:pt x="2210" y="870"/>
                    <a:pt x="2259" y="870"/>
                  </a:cubicBezTo>
                  <a:cubicBezTo>
                    <a:pt x="2282" y="870"/>
                    <a:pt x="2303" y="872"/>
                    <a:pt x="2321" y="876"/>
                  </a:cubicBezTo>
                  <a:cubicBezTo>
                    <a:pt x="2333" y="879"/>
                    <a:pt x="2348" y="881"/>
                    <a:pt x="2366" y="881"/>
                  </a:cubicBezTo>
                  <a:cubicBezTo>
                    <a:pt x="2400" y="881"/>
                    <a:pt x="2438" y="875"/>
                    <a:pt x="2466" y="871"/>
                  </a:cubicBezTo>
                  <a:cubicBezTo>
                    <a:pt x="2490" y="868"/>
                    <a:pt x="2506" y="865"/>
                    <a:pt x="2513" y="867"/>
                  </a:cubicBezTo>
                  <a:cubicBezTo>
                    <a:pt x="2519" y="869"/>
                    <a:pt x="2522" y="874"/>
                    <a:pt x="2521" y="879"/>
                  </a:cubicBezTo>
                  <a:cubicBezTo>
                    <a:pt x="2519" y="894"/>
                    <a:pt x="2484" y="915"/>
                    <a:pt x="2432" y="915"/>
                  </a:cubicBezTo>
                  <a:cubicBezTo>
                    <a:pt x="2418" y="915"/>
                    <a:pt x="2400" y="913"/>
                    <a:pt x="2379" y="912"/>
                  </a:cubicBezTo>
                  <a:cubicBezTo>
                    <a:pt x="2354" y="909"/>
                    <a:pt x="2326" y="907"/>
                    <a:pt x="2298" y="907"/>
                  </a:cubicBezTo>
                  <a:cubicBezTo>
                    <a:pt x="2239" y="907"/>
                    <a:pt x="2200" y="919"/>
                    <a:pt x="2177" y="943"/>
                  </a:cubicBezTo>
                  <a:cubicBezTo>
                    <a:pt x="2145" y="978"/>
                    <a:pt x="2146" y="1001"/>
                    <a:pt x="2147" y="1017"/>
                  </a:cubicBezTo>
                  <a:cubicBezTo>
                    <a:pt x="2148" y="1027"/>
                    <a:pt x="2148" y="1039"/>
                    <a:pt x="2133" y="1041"/>
                  </a:cubicBezTo>
                  <a:cubicBezTo>
                    <a:pt x="2132" y="1042"/>
                    <a:pt x="2131" y="1042"/>
                    <a:pt x="2130" y="1042"/>
                  </a:cubicBezTo>
                  <a:cubicBezTo>
                    <a:pt x="2124" y="1042"/>
                    <a:pt x="2115" y="1038"/>
                    <a:pt x="2108" y="1021"/>
                  </a:cubicBezTo>
                  <a:cubicBezTo>
                    <a:pt x="2096" y="991"/>
                    <a:pt x="2094" y="932"/>
                    <a:pt x="2119" y="907"/>
                  </a:cubicBezTo>
                  <a:close/>
                  <a:moveTo>
                    <a:pt x="1041" y="882"/>
                  </a:moveTo>
                  <a:cubicBezTo>
                    <a:pt x="1044" y="877"/>
                    <a:pt x="1051" y="875"/>
                    <a:pt x="1064" y="875"/>
                  </a:cubicBezTo>
                  <a:cubicBezTo>
                    <a:pt x="1091" y="875"/>
                    <a:pt x="1148" y="886"/>
                    <a:pt x="1157" y="905"/>
                  </a:cubicBezTo>
                  <a:cubicBezTo>
                    <a:pt x="1160" y="910"/>
                    <a:pt x="1159" y="916"/>
                    <a:pt x="1156" y="921"/>
                  </a:cubicBezTo>
                  <a:cubicBezTo>
                    <a:pt x="1153" y="925"/>
                    <a:pt x="1147" y="927"/>
                    <a:pt x="1138" y="927"/>
                  </a:cubicBezTo>
                  <a:cubicBezTo>
                    <a:pt x="1111" y="927"/>
                    <a:pt x="1048" y="910"/>
                    <a:pt x="1040" y="891"/>
                  </a:cubicBezTo>
                  <a:cubicBezTo>
                    <a:pt x="1039" y="887"/>
                    <a:pt x="1039" y="884"/>
                    <a:pt x="1041" y="88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7" name="Freeform 300">
              <a:extLst>
                <a:ext uri="{FF2B5EF4-FFF2-40B4-BE49-F238E27FC236}">
                  <a16:creationId xmlns:a16="http://schemas.microsoft.com/office/drawing/2014/main" id="{89541ABE-EFE2-4C59-8518-6C60609D7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8641" y="2637942"/>
              <a:ext cx="1879" cy="1879"/>
            </a:xfrm>
            <a:custGeom>
              <a:avLst/>
              <a:gdLst>
                <a:gd name="T0" fmla="*/ 4 w 5"/>
                <a:gd name="T1" fmla="*/ 0 h 4"/>
                <a:gd name="T2" fmla="*/ 4 w 5"/>
                <a:gd name="T3" fmla="*/ 0 h 4"/>
                <a:gd name="T4" fmla="*/ 0 w 5"/>
                <a:gd name="T5" fmla="*/ 2 h 4"/>
                <a:gd name="T6" fmla="*/ 0 w 5"/>
                <a:gd name="T7" fmla="*/ 3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4" y="0"/>
                  </a:lnTo>
                  <a:cubicBezTo>
                    <a:pt x="3" y="1"/>
                    <a:pt x="1" y="2"/>
                    <a:pt x="0" y="2"/>
                  </a:cubicBez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8" name="Freeform 301">
              <a:extLst>
                <a:ext uri="{FF2B5EF4-FFF2-40B4-BE49-F238E27FC236}">
                  <a16:creationId xmlns:a16="http://schemas.microsoft.com/office/drawing/2014/main" id="{4B097D7C-8D53-415A-AD58-0BE90B2D3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7978" y="819075"/>
              <a:ext cx="184145" cy="93950"/>
            </a:xfrm>
            <a:custGeom>
              <a:avLst/>
              <a:gdLst>
                <a:gd name="T0" fmla="*/ 234 w 434"/>
                <a:gd name="T1" fmla="*/ 0 h 222"/>
                <a:gd name="T2" fmla="*/ 56 w 434"/>
                <a:gd name="T3" fmla="*/ 46 h 222"/>
                <a:gd name="T4" fmla="*/ 23 w 434"/>
                <a:gd name="T5" fmla="*/ 85 h 222"/>
                <a:gd name="T6" fmla="*/ 0 w 434"/>
                <a:gd name="T7" fmla="*/ 107 h 222"/>
                <a:gd name="T8" fmla="*/ 2 w 434"/>
                <a:gd name="T9" fmla="*/ 109 h 222"/>
                <a:gd name="T10" fmla="*/ 37 w 434"/>
                <a:gd name="T11" fmla="*/ 121 h 222"/>
                <a:gd name="T12" fmla="*/ 56 w 434"/>
                <a:gd name="T13" fmla="*/ 124 h 222"/>
                <a:gd name="T14" fmla="*/ 83 w 434"/>
                <a:gd name="T15" fmla="*/ 148 h 222"/>
                <a:gd name="T16" fmla="*/ 128 w 434"/>
                <a:gd name="T17" fmla="*/ 176 h 222"/>
                <a:gd name="T18" fmla="*/ 140 w 434"/>
                <a:gd name="T19" fmla="*/ 175 h 222"/>
                <a:gd name="T20" fmla="*/ 232 w 434"/>
                <a:gd name="T21" fmla="*/ 196 h 222"/>
                <a:gd name="T22" fmla="*/ 346 w 434"/>
                <a:gd name="T23" fmla="*/ 221 h 222"/>
                <a:gd name="T24" fmla="*/ 402 w 434"/>
                <a:gd name="T25" fmla="*/ 186 h 222"/>
                <a:gd name="T26" fmla="*/ 397 w 434"/>
                <a:gd name="T27" fmla="*/ 176 h 222"/>
                <a:gd name="T28" fmla="*/ 384 w 434"/>
                <a:gd name="T29" fmla="*/ 168 h 222"/>
                <a:gd name="T30" fmla="*/ 427 w 434"/>
                <a:gd name="T31" fmla="*/ 81 h 222"/>
                <a:gd name="T32" fmla="*/ 429 w 434"/>
                <a:gd name="T33" fmla="*/ 59 h 222"/>
                <a:gd name="T34" fmla="*/ 348 w 434"/>
                <a:gd name="T35" fmla="*/ 24 h 222"/>
                <a:gd name="T36" fmla="*/ 325 w 434"/>
                <a:gd name="T37" fmla="*/ 35 h 222"/>
                <a:gd name="T38" fmla="*/ 310 w 434"/>
                <a:gd name="T39" fmla="*/ 56 h 222"/>
                <a:gd name="T40" fmla="*/ 257 w 434"/>
                <a:gd name="T41" fmla="*/ 4 h 222"/>
                <a:gd name="T42" fmla="*/ 234 w 434"/>
                <a:gd name="T4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4" h="222">
                  <a:moveTo>
                    <a:pt x="234" y="0"/>
                  </a:moveTo>
                  <a:cubicBezTo>
                    <a:pt x="170" y="0"/>
                    <a:pt x="60" y="33"/>
                    <a:pt x="56" y="46"/>
                  </a:cubicBezTo>
                  <a:cubicBezTo>
                    <a:pt x="56" y="61"/>
                    <a:pt x="39" y="73"/>
                    <a:pt x="23" y="85"/>
                  </a:cubicBezTo>
                  <a:cubicBezTo>
                    <a:pt x="14" y="92"/>
                    <a:pt x="1" y="102"/>
                    <a:pt x="0" y="107"/>
                  </a:cubicBezTo>
                  <a:cubicBezTo>
                    <a:pt x="0" y="107"/>
                    <a:pt x="0" y="108"/>
                    <a:pt x="2" y="109"/>
                  </a:cubicBezTo>
                  <a:cubicBezTo>
                    <a:pt x="13" y="119"/>
                    <a:pt x="24" y="120"/>
                    <a:pt x="37" y="121"/>
                  </a:cubicBezTo>
                  <a:cubicBezTo>
                    <a:pt x="42" y="122"/>
                    <a:pt x="49" y="122"/>
                    <a:pt x="56" y="124"/>
                  </a:cubicBezTo>
                  <a:cubicBezTo>
                    <a:pt x="67" y="126"/>
                    <a:pt x="75" y="137"/>
                    <a:pt x="83" y="148"/>
                  </a:cubicBezTo>
                  <a:cubicBezTo>
                    <a:pt x="95" y="164"/>
                    <a:pt x="108" y="180"/>
                    <a:pt x="128" y="176"/>
                  </a:cubicBezTo>
                  <a:cubicBezTo>
                    <a:pt x="131" y="175"/>
                    <a:pt x="135" y="175"/>
                    <a:pt x="140" y="175"/>
                  </a:cubicBezTo>
                  <a:cubicBezTo>
                    <a:pt x="162" y="175"/>
                    <a:pt x="196" y="185"/>
                    <a:pt x="232" y="196"/>
                  </a:cubicBezTo>
                  <a:cubicBezTo>
                    <a:pt x="273" y="208"/>
                    <a:pt x="314" y="221"/>
                    <a:pt x="346" y="221"/>
                  </a:cubicBezTo>
                  <a:cubicBezTo>
                    <a:pt x="385" y="221"/>
                    <a:pt x="401" y="200"/>
                    <a:pt x="402" y="186"/>
                  </a:cubicBezTo>
                  <a:cubicBezTo>
                    <a:pt x="402" y="182"/>
                    <a:pt x="401" y="177"/>
                    <a:pt x="397" y="176"/>
                  </a:cubicBezTo>
                  <a:cubicBezTo>
                    <a:pt x="389" y="175"/>
                    <a:pt x="386" y="171"/>
                    <a:pt x="384" y="168"/>
                  </a:cubicBezTo>
                  <a:cubicBezTo>
                    <a:pt x="379" y="156"/>
                    <a:pt x="389" y="135"/>
                    <a:pt x="427" y="81"/>
                  </a:cubicBezTo>
                  <a:cubicBezTo>
                    <a:pt x="432" y="74"/>
                    <a:pt x="433" y="66"/>
                    <a:pt x="429" y="59"/>
                  </a:cubicBezTo>
                  <a:cubicBezTo>
                    <a:pt x="418" y="39"/>
                    <a:pt x="377" y="24"/>
                    <a:pt x="348" y="24"/>
                  </a:cubicBezTo>
                  <a:cubicBezTo>
                    <a:pt x="341" y="24"/>
                    <a:pt x="325" y="25"/>
                    <a:pt x="325" y="35"/>
                  </a:cubicBezTo>
                  <a:cubicBezTo>
                    <a:pt x="325" y="54"/>
                    <a:pt x="316" y="56"/>
                    <a:pt x="310" y="56"/>
                  </a:cubicBezTo>
                  <a:cubicBezTo>
                    <a:pt x="293" y="56"/>
                    <a:pt x="265" y="19"/>
                    <a:pt x="257" y="4"/>
                  </a:cubicBezTo>
                  <a:cubicBezTo>
                    <a:pt x="257" y="4"/>
                    <a:pt x="254" y="0"/>
                    <a:pt x="23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09" name="Freeform 302">
              <a:extLst>
                <a:ext uri="{FF2B5EF4-FFF2-40B4-BE49-F238E27FC236}">
                  <a16:creationId xmlns:a16="http://schemas.microsoft.com/office/drawing/2014/main" id="{9EF67E19-401C-47D5-9DF1-71BA7B425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7090" y="869808"/>
              <a:ext cx="199176" cy="105223"/>
            </a:xfrm>
            <a:custGeom>
              <a:avLst/>
              <a:gdLst>
                <a:gd name="T0" fmla="*/ 1 w 466"/>
                <a:gd name="T1" fmla="*/ 235 h 245"/>
                <a:gd name="T2" fmla="*/ 6 w 466"/>
                <a:gd name="T3" fmla="*/ 240 h 245"/>
                <a:gd name="T4" fmla="*/ 27 w 466"/>
                <a:gd name="T5" fmla="*/ 244 h 245"/>
                <a:gd name="T6" fmla="*/ 101 w 466"/>
                <a:gd name="T7" fmla="*/ 233 h 245"/>
                <a:gd name="T8" fmla="*/ 204 w 466"/>
                <a:gd name="T9" fmla="*/ 219 h 245"/>
                <a:gd name="T10" fmla="*/ 208 w 466"/>
                <a:gd name="T11" fmla="*/ 219 h 245"/>
                <a:gd name="T12" fmla="*/ 462 w 466"/>
                <a:gd name="T13" fmla="*/ 136 h 245"/>
                <a:gd name="T14" fmla="*/ 420 w 466"/>
                <a:gd name="T15" fmla="*/ 105 h 245"/>
                <a:gd name="T16" fmla="*/ 364 w 466"/>
                <a:gd name="T17" fmla="*/ 76 h 245"/>
                <a:gd name="T18" fmla="*/ 332 w 466"/>
                <a:gd name="T19" fmla="*/ 63 h 245"/>
                <a:gd name="T20" fmla="*/ 263 w 466"/>
                <a:gd name="T21" fmla="*/ 97 h 245"/>
                <a:gd name="T22" fmla="*/ 245 w 466"/>
                <a:gd name="T23" fmla="*/ 111 h 245"/>
                <a:gd name="T24" fmla="*/ 235 w 466"/>
                <a:gd name="T25" fmla="*/ 105 h 245"/>
                <a:gd name="T26" fmla="*/ 263 w 466"/>
                <a:gd name="T27" fmla="*/ 49 h 245"/>
                <a:gd name="T28" fmla="*/ 271 w 466"/>
                <a:gd name="T29" fmla="*/ 22 h 245"/>
                <a:gd name="T30" fmla="*/ 236 w 466"/>
                <a:gd name="T31" fmla="*/ 0 h 245"/>
                <a:gd name="T32" fmla="*/ 228 w 466"/>
                <a:gd name="T33" fmla="*/ 4 h 245"/>
                <a:gd name="T34" fmla="*/ 179 w 466"/>
                <a:gd name="T35" fmla="*/ 25 h 245"/>
                <a:gd name="T36" fmla="*/ 146 w 466"/>
                <a:gd name="T37" fmla="*/ 33 h 245"/>
                <a:gd name="T38" fmla="*/ 131 w 466"/>
                <a:gd name="T39" fmla="*/ 67 h 245"/>
                <a:gd name="T40" fmla="*/ 119 w 466"/>
                <a:gd name="T41" fmla="*/ 94 h 245"/>
                <a:gd name="T42" fmla="*/ 116 w 466"/>
                <a:gd name="T43" fmla="*/ 105 h 245"/>
                <a:gd name="T44" fmla="*/ 99 w 466"/>
                <a:gd name="T45" fmla="*/ 110 h 245"/>
                <a:gd name="T46" fmla="*/ 91 w 466"/>
                <a:gd name="T47" fmla="*/ 110 h 245"/>
                <a:gd name="T48" fmla="*/ 63 w 466"/>
                <a:gd name="T49" fmla="*/ 137 h 245"/>
                <a:gd name="T50" fmla="*/ 20 w 466"/>
                <a:gd name="T51" fmla="*/ 210 h 245"/>
                <a:gd name="T52" fmla="*/ 1 w 466"/>
                <a:gd name="T53" fmla="*/ 23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6" h="245">
                  <a:moveTo>
                    <a:pt x="1" y="235"/>
                  </a:moveTo>
                  <a:cubicBezTo>
                    <a:pt x="1" y="237"/>
                    <a:pt x="4" y="239"/>
                    <a:pt x="6" y="240"/>
                  </a:cubicBezTo>
                  <a:cubicBezTo>
                    <a:pt x="10" y="243"/>
                    <a:pt x="17" y="244"/>
                    <a:pt x="27" y="244"/>
                  </a:cubicBezTo>
                  <a:cubicBezTo>
                    <a:pt x="46" y="244"/>
                    <a:pt x="72" y="239"/>
                    <a:pt x="101" y="233"/>
                  </a:cubicBezTo>
                  <a:cubicBezTo>
                    <a:pt x="136" y="226"/>
                    <a:pt x="173" y="218"/>
                    <a:pt x="204" y="219"/>
                  </a:cubicBezTo>
                  <a:lnTo>
                    <a:pt x="208" y="219"/>
                  </a:lnTo>
                  <a:cubicBezTo>
                    <a:pt x="279" y="219"/>
                    <a:pt x="456" y="165"/>
                    <a:pt x="462" y="136"/>
                  </a:cubicBezTo>
                  <a:cubicBezTo>
                    <a:pt x="465" y="121"/>
                    <a:pt x="448" y="114"/>
                    <a:pt x="420" y="105"/>
                  </a:cubicBezTo>
                  <a:cubicBezTo>
                    <a:pt x="400" y="98"/>
                    <a:pt x="378" y="90"/>
                    <a:pt x="364" y="76"/>
                  </a:cubicBezTo>
                  <a:cubicBezTo>
                    <a:pt x="356" y="67"/>
                    <a:pt x="346" y="63"/>
                    <a:pt x="332" y="63"/>
                  </a:cubicBezTo>
                  <a:cubicBezTo>
                    <a:pt x="304" y="63"/>
                    <a:pt x="272" y="81"/>
                    <a:pt x="263" y="97"/>
                  </a:cubicBezTo>
                  <a:cubicBezTo>
                    <a:pt x="258" y="106"/>
                    <a:pt x="251" y="111"/>
                    <a:pt x="245" y="111"/>
                  </a:cubicBezTo>
                  <a:cubicBezTo>
                    <a:pt x="241" y="111"/>
                    <a:pt x="237" y="109"/>
                    <a:pt x="235" y="105"/>
                  </a:cubicBezTo>
                  <a:cubicBezTo>
                    <a:pt x="232" y="96"/>
                    <a:pt x="236" y="76"/>
                    <a:pt x="263" y="49"/>
                  </a:cubicBezTo>
                  <a:cubicBezTo>
                    <a:pt x="272" y="40"/>
                    <a:pt x="275" y="31"/>
                    <a:pt x="271" y="22"/>
                  </a:cubicBezTo>
                  <a:cubicBezTo>
                    <a:pt x="266" y="10"/>
                    <a:pt x="248" y="0"/>
                    <a:pt x="236" y="0"/>
                  </a:cubicBezTo>
                  <a:cubicBezTo>
                    <a:pt x="228" y="0"/>
                    <a:pt x="228" y="3"/>
                    <a:pt x="228" y="4"/>
                  </a:cubicBezTo>
                  <a:cubicBezTo>
                    <a:pt x="226" y="23"/>
                    <a:pt x="201" y="25"/>
                    <a:pt x="179" y="25"/>
                  </a:cubicBezTo>
                  <a:cubicBezTo>
                    <a:pt x="165" y="26"/>
                    <a:pt x="146" y="27"/>
                    <a:pt x="146" y="33"/>
                  </a:cubicBezTo>
                  <a:cubicBezTo>
                    <a:pt x="146" y="47"/>
                    <a:pt x="138" y="58"/>
                    <a:pt x="131" y="67"/>
                  </a:cubicBezTo>
                  <a:cubicBezTo>
                    <a:pt x="124" y="76"/>
                    <a:pt x="118" y="83"/>
                    <a:pt x="119" y="94"/>
                  </a:cubicBezTo>
                  <a:cubicBezTo>
                    <a:pt x="120" y="98"/>
                    <a:pt x="119" y="102"/>
                    <a:pt x="116" y="105"/>
                  </a:cubicBezTo>
                  <a:cubicBezTo>
                    <a:pt x="112" y="109"/>
                    <a:pt x="105" y="110"/>
                    <a:pt x="99" y="110"/>
                  </a:cubicBezTo>
                  <a:lnTo>
                    <a:pt x="91" y="110"/>
                  </a:lnTo>
                  <a:cubicBezTo>
                    <a:pt x="76" y="110"/>
                    <a:pt x="64" y="112"/>
                    <a:pt x="63" y="137"/>
                  </a:cubicBezTo>
                  <a:cubicBezTo>
                    <a:pt x="62" y="168"/>
                    <a:pt x="39" y="191"/>
                    <a:pt x="20" y="210"/>
                  </a:cubicBezTo>
                  <a:cubicBezTo>
                    <a:pt x="11" y="220"/>
                    <a:pt x="0" y="230"/>
                    <a:pt x="1" y="2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0" name="Freeform 303">
              <a:extLst>
                <a:ext uri="{FF2B5EF4-FFF2-40B4-BE49-F238E27FC236}">
                  <a16:creationId xmlns:a16="http://schemas.microsoft.com/office/drawing/2014/main" id="{00885163-E76B-485D-9EB5-44F033FAB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5968" y="730764"/>
              <a:ext cx="176628" cy="125893"/>
            </a:xfrm>
            <a:custGeom>
              <a:avLst/>
              <a:gdLst>
                <a:gd name="T0" fmla="*/ 79 w 415"/>
                <a:gd name="T1" fmla="*/ 188 h 296"/>
                <a:gd name="T2" fmla="*/ 107 w 415"/>
                <a:gd name="T3" fmla="*/ 213 h 296"/>
                <a:gd name="T4" fmla="*/ 58 w 415"/>
                <a:gd name="T5" fmla="*/ 228 h 296"/>
                <a:gd name="T6" fmla="*/ 0 w 415"/>
                <a:gd name="T7" fmla="*/ 241 h 296"/>
                <a:gd name="T8" fmla="*/ 6 w 415"/>
                <a:gd name="T9" fmla="*/ 244 h 296"/>
                <a:gd name="T10" fmla="*/ 28 w 415"/>
                <a:gd name="T11" fmla="*/ 261 h 296"/>
                <a:gd name="T12" fmla="*/ 73 w 415"/>
                <a:gd name="T13" fmla="*/ 289 h 296"/>
                <a:gd name="T14" fmla="*/ 147 w 415"/>
                <a:gd name="T15" fmla="*/ 264 h 296"/>
                <a:gd name="T16" fmla="*/ 156 w 415"/>
                <a:gd name="T17" fmla="*/ 241 h 296"/>
                <a:gd name="T18" fmla="*/ 324 w 415"/>
                <a:gd name="T19" fmla="*/ 181 h 296"/>
                <a:gd name="T20" fmla="*/ 371 w 415"/>
                <a:gd name="T21" fmla="*/ 171 h 296"/>
                <a:gd name="T22" fmla="*/ 381 w 415"/>
                <a:gd name="T23" fmla="*/ 166 h 296"/>
                <a:gd name="T24" fmla="*/ 375 w 415"/>
                <a:gd name="T25" fmla="*/ 146 h 296"/>
                <a:gd name="T26" fmla="*/ 370 w 415"/>
                <a:gd name="T27" fmla="*/ 118 h 296"/>
                <a:gd name="T28" fmla="*/ 392 w 415"/>
                <a:gd name="T29" fmla="*/ 108 h 296"/>
                <a:gd name="T30" fmla="*/ 414 w 415"/>
                <a:gd name="T31" fmla="*/ 102 h 296"/>
                <a:gd name="T32" fmla="*/ 360 w 415"/>
                <a:gd name="T33" fmla="*/ 84 h 296"/>
                <a:gd name="T34" fmla="*/ 309 w 415"/>
                <a:gd name="T35" fmla="*/ 28 h 296"/>
                <a:gd name="T36" fmla="*/ 300 w 415"/>
                <a:gd name="T37" fmla="*/ 3 h 296"/>
                <a:gd name="T38" fmla="*/ 294 w 415"/>
                <a:gd name="T39" fmla="*/ 0 h 296"/>
                <a:gd name="T40" fmla="*/ 276 w 415"/>
                <a:gd name="T41" fmla="*/ 9 h 296"/>
                <a:gd name="T42" fmla="*/ 195 w 415"/>
                <a:gd name="T43" fmla="*/ 43 h 296"/>
                <a:gd name="T44" fmla="*/ 103 w 415"/>
                <a:gd name="T45" fmla="*/ 77 h 296"/>
                <a:gd name="T46" fmla="*/ 111 w 415"/>
                <a:gd name="T47" fmla="*/ 84 h 296"/>
                <a:gd name="T48" fmla="*/ 126 w 415"/>
                <a:gd name="T49" fmla="*/ 113 h 296"/>
                <a:gd name="T50" fmla="*/ 74 w 415"/>
                <a:gd name="T51" fmla="*/ 147 h 296"/>
                <a:gd name="T52" fmla="*/ 53 w 415"/>
                <a:gd name="T53" fmla="*/ 158 h 296"/>
                <a:gd name="T54" fmla="*/ 79 w 415"/>
                <a:gd name="T55" fmla="*/ 18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96">
                  <a:moveTo>
                    <a:pt x="79" y="188"/>
                  </a:moveTo>
                  <a:cubicBezTo>
                    <a:pt x="100" y="197"/>
                    <a:pt x="109" y="205"/>
                    <a:pt x="107" y="213"/>
                  </a:cubicBezTo>
                  <a:cubicBezTo>
                    <a:pt x="107" y="217"/>
                    <a:pt x="104" y="228"/>
                    <a:pt x="58" y="228"/>
                  </a:cubicBezTo>
                  <a:cubicBezTo>
                    <a:pt x="26" y="228"/>
                    <a:pt x="3" y="236"/>
                    <a:pt x="0" y="241"/>
                  </a:cubicBezTo>
                  <a:cubicBezTo>
                    <a:pt x="0" y="241"/>
                    <a:pt x="2" y="242"/>
                    <a:pt x="6" y="244"/>
                  </a:cubicBezTo>
                  <a:cubicBezTo>
                    <a:pt x="17" y="248"/>
                    <a:pt x="22" y="255"/>
                    <a:pt x="28" y="261"/>
                  </a:cubicBezTo>
                  <a:cubicBezTo>
                    <a:pt x="36" y="271"/>
                    <a:pt x="46" y="282"/>
                    <a:pt x="73" y="289"/>
                  </a:cubicBezTo>
                  <a:cubicBezTo>
                    <a:pt x="99" y="295"/>
                    <a:pt x="131" y="284"/>
                    <a:pt x="147" y="264"/>
                  </a:cubicBezTo>
                  <a:cubicBezTo>
                    <a:pt x="154" y="256"/>
                    <a:pt x="157" y="248"/>
                    <a:pt x="156" y="241"/>
                  </a:cubicBezTo>
                  <a:cubicBezTo>
                    <a:pt x="153" y="219"/>
                    <a:pt x="207" y="204"/>
                    <a:pt x="324" y="181"/>
                  </a:cubicBezTo>
                  <a:cubicBezTo>
                    <a:pt x="343" y="177"/>
                    <a:pt x="360" y="174"/>
                    <a:pt x="371" y="171"/>
                  </a:cubicBezTo>
                  <a:cubicBezTo>
                    <a:pt x="375" y="170"/>
                    <a:pt x="379" y="169"/>
                    <a:pt x="381" y="166"/>
                  </a:cubicBezTo>
                  <a:cubicBezTo>
                    <a:pt x="383" y="161"/>
                    <a:pt x="379" y="153"/>
                    <a:pt x="375" y="146"/>
                  </a:cubicBezTo>
                  <a:cubicBezTo>
                    <a:pt x="371" y="136"/>
                    <a:pt x="366" y="126"/>
                    <a:pt x="370" y="118"/>
                  </a:cubicBezTo>
                  <a:cubicBezTo>
                    <a:pt x="375" y="111"/>
                    <a:pt x="385" y="109"/>
                    <a:pt x="392" y="108"/>
                  </a:cubicBezTo>
                  <a:cubicBezTo>
                    <a:pt x="411" y="106"/>
                    <a:pt x="414" y="102"/>
                    <a:pt x="414" y="102"/>
                  </a:cubicBezTo>
                  <a:cubicBezTo>
                    <a:pt x="414" y="100"/>
                    <a:pt x="399" y="90"/>
                    <a:pt x="360" y="84"/>
                  </a:cubicBezTo>
                  <a:cubicBezTo>
                    <a:pt x="316" y="77"/>
                    <a:pt x="312" y="49"/>
                    <a:pt x="309" y="28"/>
                  </a:cubicBezTo>
                  <a:cubicBezTo>
                    <a:pt x="307" y="17"/>
                    <a:pt x="306" y="8"/>
                    <a:pt x="300" y="3"/>
                  </a:cubicBezTo>
                  <a:cubicBezTo>
                    <a:pt x="297" y="1"/>
                    <a:pt x="295" y="0"/>
                    <a:pt x="294" y="0"/>
                  </a:cubicBezTo>
                  <a:cubicBezTo>
                    <a:pt x="290" y="0"/>
                    <a:pt x="284" y="4"/>
                    <a:pt x="276" y="9"/>
                  </a:cubicBezTo>
                  <a:cubicBezTo>
                    <a:pt x="260" y="20"/>
                    <a:pt x="237" y="35"/>
                    <a:pt x="195" y="43"/>
                  </a:cubicBezTo>
                  <a:cubicBezTo>
                    <a:pt x="124" y="57"/>
                    <a:pt x="104" y="72"/>
                    <a:pt x="103" y="77"/>
                  </a:cubicBezTo>
                  <a:cubicBezTo>
                    <a:pt x="103" y="78"/>
                    <a:pt x="105" y="81"/>
                    <a:pt x="111" y="84"/>
                  </a:cubicBezTo>
                  <a:cubicBezTo>
                    <a:pt x="123" y="90"/>
                    <a:pt x="129" y="101"/>
                    <a:pt x="126" y="113"/>
                  </a:cubicBezTo>
                  <a:cubicBezTo>
                    <a:pt x="122" y="132"/>
                    <a:pt x="97" y="149"/>
                    <a:pt x="74" y="147"/>
                  </a:cubicBezTo>
                  <a:cubicBezTo>
                    <a:pt x="62" y="146"/>
                    <a:pt x="54" y="151"/>
                    <a:pt x="53" y="158"/>
                  </a:cubicBezTo>
                  <a:cubicBezTo>
                    <a:pt x="51" y="167"/>
                    <a:pt x="58" y="179"/>
                    <a:pt x="79" y="18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1" name="Freeform 304">
              <a:extLst>
                <a:ext uri="{FF2B5EF4-FFF2-40B4-BE49-F238E27FC236}">
                  <a16:creationId xmlns:a16="http://schemas.microsoft.com/office/drawing/2014/main" id="{3F6DB313-917A-4773-881B-E167CEE44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9320" y="1230576"/>
              <a:ext cx="31943" cy="15033"/>
            </a:xfrm>
            <a:custGeom>
              <a:avLst/>
              <a:gdLst>
                <a:gd name="T0" fmla="*/ 73 w 74"/>
                <a:gd name="T1" fmla="*/ 6 h 37"/>
                <a:gd name="T2" fmla="*/ 60 w 74"/>
                <a:gd name="T3" fmla="*/ 0 h 37"/>
                <a:gd name="T4" fmla="*/ 1 w 74"/>
                <a:gd name="T5" fmla="*/ 25 h 37"/>
                <a:gd name="T6" fmla="*/ 9 w 74"/>
                <a:gd name="T7" fmla="*/ 30 h 37"/>
                <a:gd name="T8" fmla="*/ 62 w 74"/>
                <a:gd name="T9" fmla="*/ 27 h 37"/>
                <a:gd name="T10" fmla="*/ 73 w 74"/>
                <a:gd name="T1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7">
                  <a:moveTo>
                    <a:pt x="73" y="6"/>
                  </a:moveTo>
                  <a:cubicBezTo>
                    <a:pt x="73" y="2"/>
                    <a:pt x="69" y="0"/>
                    <a:pt x="60" y="0"/>
                  </a:cubicBezTo>
                  <a:cubicBezTo>
                    <a:pt x="35" y="0"/>
                    <a:pt x="2" y="16"/>
                    <a:pt x="1" y="25"/>
                  </a:cubicBezTo>
                  <a:cubicBezTo>
                    <a:pt x="0" y="26"/>
                    <a:pt x="2" y="28"/>
                    <a:pt x="9" y="30"/>
                  </a:cubicBezTo>
                  <a:cubicBezTo>
                    <a:pt x="26" y="36"/>
                    <a:pt x="49" y="34"/>
                    <a:pt x="62" y="27"/>
                  </a:cubicBezTo>
                  <a:cubicBezTo>
                    <a:pt x="69" y="22"/>
                    <a:pt x="73" y="15"/>
                    <a:pt x="73" y="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2" name="Freeform 305">
              <a:extLst>
                <a:ext uri="{FF2B5EF4-FFF2-40B4-BE49-F238E27FC236}">
                  <a16:creationId xmlns:a16="http://schemas.microsoft.com/office/drawing/2014/main" id="{6899B93E-AF13-478C-9DEE-70D05928A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7615" y="1303856"/>
              <a:ext cx="24427" cy="16912"/>
            </a:xfrm>
            <a:custGeom>
              <a:avLst/>
              <a:gdLst>
                <a:gd name="T0" fmla="*/ 3 w 56"/>
                <a:gd name="T1" fmla="*/ 27 h 40"/>
                <a:gd name="T2" fmla="*/ 49 w 56"/>
                <a:gd name="T3" fmla="*/ 30 h 40"/>
                <a:gd name="T4" fmla="*/ 53 w 56"/>
                <a:gd name="T5" fmla="*/ 8 h 40"/>
                <a:gd name="T6" fmla="*/ 43 w 56"/>
                <a:gd name="T7" fmla="*/ 0 h 40"/>
                <a:gd name="T8" fmla="*/ 1 w 56"/>
                <a:gd name="T9" fmla="*/ 23 h 40"/>
                <a:gd name="T10" fmla="*/ 3 w 56"/>
                <a:gd name="T1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0">
                  <a:moveTo>
                    <a:pt x="3" y="27"/>
                  </a:moveTo>
                  <a:cubicBezTo>
                    <a:pt x="24" y="37"/>
                    <a:pt x="42" y="39"/>
                    <a:pt x="49" y="30"/>
                  </a:cubicBezTo>
                  <a:cubicBezTo>
                    <a:pt x="53" y="26"/>
                    <a:pt x="55" y="18"/>
                    <a:pt x="53" y="8"/>
                  </a:cubicBezTo>
                  <a:cubicBezTo>
                    <a:pt x="53" y="4"/>
                    <a:pt x="51" y="0"/>
                    <a:pt x="43" y="0"/>
                  </a:cubicBezTo>
                  <a:cubicBezTo>
                    <a:pt x="27" y="0"/>
                    <a:pt x="3" y="14"/>
                    <a:pt x="1" y="23"/>
                  </a:cubicBezTo>
                  <a:cubicBezTo>
                    <a:pt x="1" y="24"/>
                    <a:pt x="0" y="25"/>
                    <a:pt x="3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3" name="Freeform 306">
              <a:extLst>
                <a:ext uri="{FF2B5EF4-FFF2-40B4-BE49-F238E27FC236}">
                  <a16:creationId xmlns:a16="http://schemas.microsoft.com/office/drawing/2014/main" id="{4C0A2AEC-0451-4234-A34E-8D1069A6F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3881" y="1281307"/>
              <a:ext cx="52612" cy="22548"/>
            </a:xfrm>
            <a:custGeom>
              <a:avLst/>
              <a:gdLst>
                <a:gd name="T0" fmla="*/ 10 w 123"/>
                <a:gd name="T1" fmla="*/ 49 h 51"/>
                <a:gd name="T2" fmla="*/ 21 w 123"/>
                <a:gd name="T3" fmla="*/ 50 h 51"/>
                <a:gd name="T4" fmla="*/ 121 w 123"/>
                <a:gd name="T5" fmla="*/ 25 h 51"/>
                <a:gd name="T6" fmla="*/ 121 w 123"/>
                <a:gd name="T7" fmla="*/ 21 h 51"/>
                <a:gd name="T8" fmla="*/ 43 w 123"/>
                <a:gd name="T9" fmla="*/ 0 h 51"/>
                <a:gd name="T10" fmla="*/ 1 w 123"/>
                <a:gd name="T11" fmla="*/ 33 h 51"/>
                <a:gd name="T12" fmla="*/ 10 w 123"/>
                <a:gd name="T13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1">
                  <a:moveTo>
                    <a:pt x="10" y="49"/>
                  </a:moveTo>
                  <a:cubicBezTo>
                    <a:pt x="13" y="50"/>
                    <a:pt x="17" y="50"/>
                    <a:pt x="21" y="50"/>
                  </a:cubicBezTo>
                  <a:cubicBezTo>
                    <a:pt x="57" y="50"/>
                    <a:pt x="115" y="36"/>
                    <a:pt x="121" y="25"/>
                  </a:cubicBezTo>
                  <a:cubicBezTo>
                    <a:pt x="122" y="24"/>
                    <a:pt x="122" y="23"/>
                    <a:pt x="121" y="21"/>
                  </a:cubicBezTo>
                  <a:cubicBezTo>
                    <a:pt x="116" y="13"/>
                    <a:pt x="86" y="0"/>
                    <a:pt x="43" y="0"/>
                  </a:cubicBezTo>
                  <a:cubicBezTo>
                    <a:pt x="15" y="0"/>
                    <a:pt x="2" y="17"/>
                    <a:pt x="1" y="33"/>
                  </a:cubicBezTo>
                  <a:cubicBezTo>
                    <a:pt x="0" y="40"/>
                    <a:pt x="2" y="48"/>
                    <a:pt x="10" y="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4" name="Freeform 307">
              <a:extLst>
                <a:ext uri="{FF2B5EF4-FFF2-40B4-BE49-F238E27FC236}">
                  <a16:creationId xmlns:a16="http://schemas.microsoft.com/office/drawing/2014/main" id="{DC4FBF94-9B4B-4D7E-9CEB-6FFB025C0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0268" y="738280"/>
              <a:ext cx="41340" cy="13152"/>
            </a:xfrm>
            <a:custGeom>
              <a:avLst/>
              <a:gdLst>
                <a:gd name="T0" fmla="*/ 5 w 98"/>
                <a:gd name="T1" fmla="*/ 22 h 32"/>
                <a:gd name="T2" fmla="*/ 50 w 98"/>
                <a:gd name="T3" fmla="*/ 31 h 32"/>
                <a:gd name="T4" fmla="*/ 97 w 98"/>
                <a:gd name="T5" fmla="*/ 11 h 32"/>
                <a:gd name="T6" fmla="*/ 96 w 98"/>
                <a:gd name="T7" fmla="*/ 8 h 32"/>
                <a:gd name="T8" fmla="*/ 60 w 98"/>
                <a:gd name="T9" fmla="*/ 0 h 32"/>
                <a:gd name="T10" fmla="*/ 1 w 98"/>
                <a:gd name="T11" fmla="*/ 15 h 32"/>
                <a:gd name="T12" fmla="*/ 5 w 98"/>
                <a:gd name="T13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2">
                  <a:moveTo>
                    <a:pt x="5" y="22"/>
                  </a:moveTo>
                  <a:cubicBezTo>
                    <a:pt x="9" y="25"/>
                    <a:pt x="28" y="31"/>
                    <a:pt x="50" y="31"/>
                  </a:cubicBezTo>
                  <a:cubicBezTo>
                    <a:pt x="60" y="31"/>
                    <a:pt x="92" y="29"/>
                    <a:pt x="97" y="11"/>
                  </a:cubicBezTo>
                  <a:cubicBezTo>
                    <a:pt x="97" y="10"/>
                    <a:pt x="97" y="9"/>
                    <a:pt x="96" y="8"/>
                  </a:cubicBezTo>
                  <a:cubicBezTo>
                    <a:pt x="93" y="4"/>
                    <a:pt x="82" y="0"/>
                    <a:pt x="60" y="0"/>
                  </a:cubicBezTo>
                  <a:cubicBezTo>
                    <a:pt x="30" y="0"/>
                    <a:pt x="3" y="8"/>
                    <a:pt x="1" y="15"/>
                  </a:cubicBezTo>
                  <a:cubicBezTo>
                    <a:pt x="0" y="17"/>
                    <a:pt x="3" y="20"/>
                    <a:pt x="5" y="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5" name="Freeform 308">
              <a:extLst>
                <a:ext uri="{FF2B5EF4-FFF2-40B4-BE49-F238E27FC236}">
                  <a16:creationId xmlns:a16="http://schemas.microsoft.com/office/drawing/2014/main" id="{8A44F4EB-4ABD-45F8-828F-F3E623C19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0054" y="2301605"/>
              <a:ext cx="86436" cy="351372"/>
            </a:xfrm>
            <a:custGeom>
              <a:avLst/>
              <a:gdLst>
                <a:gd name="T0" fmla="*/ 40 w 205"/>
                <a:gd name="T1" fmla="*/ 307 h 826"/>
                <a:gd name="T2" fmla="*/ 37 w 205"/>
                <a:gd name="T3" fmla="*/ 459 h 826"/>
                <a:gd name="T4" fmla="*/ 33 w 205"/>
                <a:gd name="T5" fmla="*/ 600 h 826"/>
                <a:gd name="T6" fmla="*/ 27 w 205"/>
                <a:gd name="T7" fmla="*/ 726 h 826"/>
                <a:gd name="T8" fmla="*/ 19 w 205"/>
                <a:gd name="T9" fmla="*/ 813 h 826"/>
                <a:gd name="T10" fmla="*/ 24 w 205"/>
                <a:gd name="T11" fmla="*/ 818 h 826"/>
                <a:gd name="T12" fmla="*/ 28 w 205"/>
                <a:gd name="T13" fmla="*/ 806 h 826"/>
                <a:gd name="T14" fmla="*/ 63 w 205"/>
                <a:gd name="T15" fmla="*/ 762 h 826"/>
                <a:gd name="T16" fmla="*/ 71 w 205"/>
                <a:gd name="T17" fmla="*/ 761 h 826"/>
                <a:gd name="T18" fmla="*/ 113 w 205"/>
                <a:gd name="T19" fmla="*/ 795 h 826"/>
                <a:gd name="T20" fmla="*/ 132 w 205"/>
                <a:gd name="T21" fmla="*/ 818 h 826"/>
                <a:gd name="T22" fmla="*/ 134 w 205"/>
                <a:gd name="T23" fmla="*/ 819 h 826"/>
                <a:gd name="T24" fmla="*/ 134 w 205"/>
                <a:gd name="T25" fmla="*/ 825 h 826"/>
                <a:gd name="T26" fmla="*/ 134 w 205"/>
                <a:gd name="T27" fmla="*/ 819 h 826"/>
                <a:gd name="T28" fmla="*/ 133 w 205"/>
                <a:gd name="T29" fmla="*/ 787 h 826"/>
                <a:gd name="T30" fmla="*/ 118 w 205"/>
                <a:gd name="T31" fmla="*/ 762 h 826"/>
                <a:gd name="T32" fmla="*/ 114 w 205"/>
                <a:gd name="T33" fmla="*/ 762 h 826"/>
                <a:gd name="T34" fmla="*/ 59 w 205"/>
                <a:gd name="T35" fmla="*/ 669 h 826"/>
                <a:gd name="T36" fmla="*/ 58 w 205"/>
                <a:gd name="T37" fmla="*/ 668 h 826"/>
                <a:gd name="T38" fmla="*/ 68 w 205"/>
                <a:gd name="T39" fmla="*/ 599 h 826"/>
                <a:gd name="T40" fmla="*/ 81 w 205"/>
                <a:gd name="T41" fmla="*/ 542 h 826"/>
                <a:gd name="T42" fmla="*/ 122 w 205"/>
                <a:gd name="T43" fmla="*/ 502 h 826"/>
                <a:gd name="T44" fmla="*/ 181 w 205"/>
                <a:gd name="T45" fmla="*/ 528 h 826"/>
                <a:gd name="T46" fmla="*/ 203 w 205"/>
                <a:gd name="T47" fmla="*/ 544 h 826"/>
                <a:gd name="T48" fmla="*/ 197 w 205"/>
                <a:gd name="T49" fmla="*/ 522 h 826"/>
                <a:gd name="T50" fmla="*/ 160 w 205"/>
                <a:gd name="T51" fmla="*/ 401 h 826"/>
                <a:gd name="T52" fmla="*/ 115 w 205"/>
                <a:gd name="T53" fmla="*/ 250 h 826"/>
                <a:gd name="T54" fmla="*/ 116 w 205"/>
                <a:gd name="T55" fmla="*/ 160 h 826"/>
                <a:gd name="T56" fmla="*/ 108 w 205"/>
                <a:gd name="T57" fmla="*/ 91 h 826"/>
                <a:gd name="T58" fmla="*/ 71 w 205"/>
                <a:gd name="T59" fmla="*/ 18 h 826"/>
                <a:gd name="T60" fmla="*/ 66 w 205"/>
                <a:gd name="T61" fmla="*/ 0 h 826"/>
                <a:gd name="T62" fmla="*/ 65 w 205"/>
                <a:gd name="T63" fmla="*/ 1 h 826"/>
                <a:gd name="T64" fmla="*/ 55 w 205"/>
                <a:gd name="T65" fmla="*/ 32 h 826"/>
                <a:gd name="T66" fmla="*/ 27 w 205"/>
                <a:gd name="T67" fmla="*/ 81 h 826"/>
                <a:gd name="T68" fmla="*/ 16 w 205"/>
                <a:gd name="T69" fmla="*/ 85 h 826"/>
                <a:gd name="T70" fmla="*/ 16 w 205"/>
                <a:gd name="T71" fmla="*/ 106 h 826"/>
                <a:gd name="T72" fmla="*/ 16 w 205"/>
                <a:gd name="T73" fmla="*/ 160 h 826"/>
                <a:gd name="T74" fmla="*/ 40 w 205"/>
                <a:gd name="T75" fmla="*/ 307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826">
                  <a:moveTo>
                    <a:pt x="40" y="307"/>
                  </a:moveTo>
                  <a:cubicBezTo>
                    <a:pt x="50" y="329"/>
                    <a:pt x="44" y="392"/>
                    <a:pt x="37" y="459"/>
                  </a:cubicBezTo>
                  <a:cubicBezTo>
                    <a:pt x="32" y="517"/>
                    <a:pt x="25" y="584"/>
                    <a:pt x="33" y="600"/>
                  </a:cubicBezTo>
                  <a:cubicBezTo>
                    <a:pt x="44" y="621"/>
                    <a:pt x="35" y="674"/>
                    <a:pt x="27" y="726"/>
                  </a:cubicBezTo>
                  <a:cubicBezTo>
                    <a:pt x="21" y="760"/>
                    <a:pt x="13" y="807"/>
                    <a:pt x="19" y="813"/>
                  </a:cubicBezTo>
                  <a:cubicBezTo>
                    <a:pt x="22" y="816"/>
                    <a:pt x="23" y="818"/>
                    <a:pt x="24" y="818"/>
                  </a:cubicBezTo>
                  <a:cubicBezTo>
                    <a:pt x="26" y="816"/>
                    <a:pt x="27" y="811"/>
                    <a:pt x="28" y="806"/>
                  </a:cubicBezTo>
                  <a:cubicBezTo>
                    <a:pt x="32" y="790"/>
                    <a:pt x="38" y="766"/>
                    <a:pt x="63" y="762"/>
                  </a:cubicBezTo>
                  <a:cubicBezTo>
                    <a:pt x="66" y="761"/>
                    <a:pt x="69" y="761"/>
                    <a:pt x="71" y="761"/>
                  </a:cubicBezTo>
                  <a:cubicBezTo>
                    <a:pt x="94" y="761"/>
                    <a:pt x="104" y="779"/>
                    <a:pt x="113" y="795"/>
                  </a:cubicBezTo>
                  <a:cubicBezTo>
                    <a:pt x="119" y="805"/>
                    <a:pt x="124" y="815"/>
                    <a:pt x="132" y="818"/>
                  </a:cubicBezTo>
                  <a:cubicBezTo>
                    <a:pt x="133" y="819"/>
                    <a:pt x="134" y="819"/>
                    <a:pt x="134" y="819"/>
                  </a:cubicBezTo>
                  <a:lnTo>
                    <a:pt x="134" y="825"/>
                  </a:lnTo>
                  <a:lnTo>
                    <a:pt x="134" y="819"/>
                  </a:lnTo>
                  <a:cubicBezTo>
                    <a:pt x="136" y="818"/>
                    <a:pt x="138" y="805"/>
                    <a:pt x="133" y="787"/>
                  </a:cubicBezTo>
                  <a:cubicBezTo>
                    <a:pt x="129" y="771"/>
                    <a:pt x="122" y="762"/>
                    <a:pt x="118" y="762"/>
                  </a:cubicBezTo>
                  <a:cubicBezTo>
                    <a:pt x="116" y="762"/>
                    <a:pt x="115" y="762"/>
                    <a:pt x="114" y="762"/>
                  </a:cubicBezTo>
                  <a:cubicBezTo>
                    <a:pt x="90" y="762"/>
                    <a:pt x="74" y="718"/>
                    <a:pt x="59" y="669"/>
                  </a:cubicBezTo>
                  <a:lnTo>
                    <a:pt x="58" y="668"/>
                  </a:lnTo>
                  <a:cubicBezTo>
                    <a:pt x="52" y="646"/>
                    <a:pt x="59" y="623"/>
                    <a:pt x="68" y="599"/>
                  </a:cubicBezTo>
                  <a:cubicBezTo>
                    <a:pt x="74" y="580"/>
                    <a:pt x="81" y="561"/>
                    <a:pt x="81" y="542"/>
                  </a:cubicBezTo>
                  <a:cubicBezTo>
                    <a:pt x="81" y="517"/>
                    <a:pt x="96" y="502"/>
                    <a:pt x="122" y="502"/>
                  </a:cubicBezTo>
                  <a:cubicBezTo>
                    <a:pt x="142" y="502"/>
                    <a:pt x="165" y="512"/>
                    <a:pt x="181" y="528"/>
                  </a:cubicBezTo>
                  <a:cubicBezTo>
                    <a:pt x="196" y="543"/>
                    <a:pt x="202" y="544"/>
                    <a:pt x="203" y="544"/>
                  </a:cubicBezTo>
                  <a:cubicBezTo>
                    <a:pt x="203" y="543"/>
                    <a:pt x="204" y="535"/>
                    <a:pt x="197" y="522"/>
                  </a:cubicBezTo>
                  <a:cubicBezTo>
                    <a:pt x="189" y="509"/>
                    <a:pt x="176" y="459"/>
                    <a:pt x="160" y="401"/>
                  </a:cubicBezTo>
                  <a:cubicBezTo>
                    <a:pt x="145" y="346"/>
                    <a:pt x="127" y="283"/>
                    <a:pt x="115" y="250"/>
                  </a:cubicBezTo>
                  <a:cubicBezTo>
                    <a:pt x="103" y="218"/>
                    <a:pt x="110" y="187"/>
                    <a:pt x="116" y="160"/>
                  </a:cubicBezTo>
                  <a:cubicBezTo>
                    <a:pt x="123" y="130"/>
                    <a:pt x="129" y="106"/>
                    <a:pt x="108" y="91"/>
                  </a:cubicBezTo>
                  <a:cubicBezTo>
                    <a:pt x="81" y="71"/>
                    <a:pt x="75" y="39"/>
                    <a:pt x="71" y="18"/>
                  </a:cubicBezTo>
                  <a:cubicBezTo>
                    <a:pt x="70" y="11"/>
                    <a:pt x="68" y="2"/>
                    <a:pt x="66" y="0"/>
                  </a:cubicBezTo>
                  <a:cubicBezTo>
                    <a:pt x="66" y="0"/>
                    <a:pt x="66" y="0"/>
                    <a:pt x="65" y="1"/>
                  </a:cubicBezTo>
                  <a:cubicBezTo>
                    <a:pt x="58" y="5"/>
                    <a:pt x="57" y="19"/>
                    <a:pt x="55" y="32"/>
                  </a:cubicBezTo>
                  <a:cubicBezTo>
                    <a:pt x="54" y="52"/>
                    <a:pt x="52" y="77"/>
                    <a:pt x="27" y="81"/>
                  </a:cubicBezTo>
                  <a:cubicBezTo>
                    <a:pt x="21" y="81"/>
                    <a:pt x="17" y="83"/>
                    <a:pt x="16" y="85"/>
                  </a:cubicBezTo>
                  <a:cubicBezTo>
                    <a:pt x="13" y="88"/>
                    <a:pt x="15" y="97"/>
                    <a:pt x="16" y="106"/>
                  </a:cubicBezTo>
                  <a:cubicBezTo>
                    <a:pt x="19" y="121"/>
                    <a:pt x="22" y="139"/>
                    <a:pt x="16" y="160"/>
                  </a:cubicBezTo>
                  <a:cubicBezTo>
                    <a:pt x="0" y="211"/>
                    <a:pt x="31" y="285"/>
                    <a:pt x="40" y="30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6" name="Freeform 309">
              <a:extLst>
                <a:ext uri="{FF2B5EF4-FFF2-40B4-BE49-F238E27FC236}">
                  <a16:creationId xmlns:a16="http://schemas.microsoft.com/office/drawing/2014/main" id="{DC4DCD1E-3FF0-46CD-81C6-22BD15469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0337" y="2243354"/>
              <a:ext cx="95830" cy="39459"/>
            </a:xfrm>
            <a:custGeom>
              <a:avLst/>
              <a:gdLst>
                <a:gd name="T0" fmla="*/ 32 w 226"/>
                <a:gd name="T1" fmla="*/ 80 h 93"/>
                <a:gd name="T2" fmla="*/ 38 w 226"/>
                <a:gd name="T3" fmla="*/ 81 h 93"/>
                <a:gd name="T4" fmla="*/ 177 w 226"/>
                <a:gd name="T5" fmla="*/ 92 h 93"/>
                <a:gd name="T6" fmla="*/ 222 w 226"/>
                <a:gd name="T7" fmla="*/ 89 h 93"/>
                <a:gd name="T8" fmla="*/ 224 w 226"/>
                <a:gd name="T9" fmla="*/ 60 h 93"/>
                <a:gd name="T10" fmla="*/ 225 w 226"/>
                <a:gd name="T11" fmla="*/ 43 h 93"/>
                <a:gd name="T12" fmla="*/ 194 w 226"/>
                <a:gd name="T13" fmla="*/ 23 h 93"/>
                <a:gd name="T14" fmla="*/ 192 w 226"/>
                <a:gd name="T15" fmla="*/ 23 h 93"/>
                <a:gd name="T16" fmla="*/ 182 w 226"/>
                <a:gd name="T17" fmla="*/ 25 h 93"/>
                <a:gd name="T18" fmla="*/ 138 w 226"/>
                <a:gd name="T19" fmla="*/ 5 h 93"/>
                <a:gd name="T20" fmla="*/ 111 w 226"/>
                <a:gd name="T21" fmla="*/ 2 h 93"/>
                <a:gd name="T22" fmla="*/ 114 w 226"/>
                <a:gd name="T23" fmla="*/ 6 h 93"/>
                <a:gd name="T24" fmla="*/ 99 w 226"/>
                <a:gd name="T25" fmla="*/ 32 h 93"/>
                <a:gd name="T26" fmla="*/ 87 w 226"/>
                <a:gd name="T27" fmla="*/ 42 h 93"/>
                <a:gd name="T28" fmla="*/ 89 w 226"/>
                <a:gd name="T29" fmla="*/ 47 h 93"/>
                <a:gd name="T30" fmla="*/ 92 w 226"/>
                <a:gd name="T31" fmla="*/ 63 h 93"/>
                <a:gd name="T32" fmla="*/ 71 w 226"/>
                <a:gd name="T33" fmla="*/ 73 h 93"/>
                <a:gd name="T34" fmla="*/ 52 w 226"/>
                <a:gd name="T35" fmla="*/ 68 h 93"/>
                <a:gd name="T36" fmla="*/ 42 w 226"/>
                <a:gd name="T37" fmla="*/ 50 h 93"/>
                <a:gd name="T38" fmla="*/ 28 w 226"/>
                <a:gd name="T39" fmla="*/ 43 h 93"/>
                <a:gd name="T40" fmla="*/ 2 w 226"/>
                <a:gd name="T41" fmla="*/ 53 h 93"/>
                <a:gd name="T42" fmla="*/ 0 w 226"/>
                <a:gd name="T43" fmla="*/ 68 h 93"/>
                <a:gd name="T44" fmla="*/ 32 w 226"/>
                <a:gd name="T45" fmla="*/ 8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6" h="93">
                  <a:moveTo>
                    <a:pt x="32" y="80"/>
                  </a:moveTo>
                  <a:cubicBezTo>
                    <a:pt x="33" y="81"/>
                    <a:pt x="35" y="81"/>
                    <a:pt x="38" y="81"/>
                  </a:cubicBezTo>
                  <a:cubicBezTo>
                    <a:pt x="58" y="85"/>
                    <a:pt x="124" y="92"/>
                    <a:pt x="177" y="92"/>
                  </a:cubicBezTo>
                  <a:cubicBezTo>
                    <a:pt x="195" y="92"/>
                    <a:pt x="210" y="91"/>
                    <a:pt x="222" y="89"/>
                  </a:cubicBezTo>
                  <a:cubicBezTo>
                    <a:pt x="221" y="82"/>
                    <a:pt x="222" y="72"/>
                    <a:pt x="224" y="60"/>
                  </a:cubicBezTo>
                  <a:cubicBezTo>
                    <a:pt x="224" y="54"/>
                    <a:pt x="225" y="47"/>
                    <a:pt x="225" y="43"/>
                  </a:cubicBezTo>
                  <a:cubicBezTo>
                    <a:pt x="225" y="36"/>
                    <a:pt x="205" y="23"/>
                    <a:pt x="194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89" y="25"/>
                    <a:pt x="186" y="25"/>
                    <a:pt x="182" y="25"/>
                  </a:cubicBezTo>
                  <a:cubicBezTo>
                    <a:pt x="168" y="25"/>
                    <a:pt x="147" y="17"/>
                    <a:pt x="138" y="5"/>
                  </a:cubicBezTo>
                  <a:cubicBezTo>
                    <a:pt x="136" y="1"/>
                    <a:pt x="124" y="0"/>
                    <a:pt x="111" y="2"/>
                  </a:cubicBezTo>
                  <a:cubicBezTo>
                    <a:pt x="112" y="3"/>
                    <a:pt x="113" y="4"/>
                    <a:pt x="114" y="6"/>
                  </a:cubicBezTo>
                  <a:cubicBezTo>
                    <a:pt x="122" y="19"/>
                    <a:pt x="108" y="27"/>
                    <a:pt x="99" y="32"/>
                  </a:cubicBezTo>
                  <a:cubicBezTo>
                    <a:pt x="94" y="35"/>
                    <a:pt x="88" y="39"/>
                    <a:pt x="87" y="42"/>
                  </a:cubicBezTo>
                  <a:cubicBezTo>
                    <a:pt x="87" y="43"/>
                    <a:pt x="88" y="45"/>
                    <a:pt x="89" y="47"/>
                  </a:cubicBezTo>
                  <a:cubicBezTo>
                    <a:pt x="95" y="55"/>
                    <a:pt x="93" y="61"/>
                    <a:pt x="92" y="63"/>
                  </a:cubicBezTo>
                  <a:cubicBezTo>
                    <a:pt x="89" y="69"/>
                    <a:pt x="81" y="73"/>
                    <a:pt x="71" y="73"/>
                  </a:cubicBezTo>
                  <a:cubicBezTo>
                    <a:pt x="65" y="73"/>
                    <a:pt x="58" y="71"/>
                    <a:pt x="52" y="68"/>
                  </a:cubicBezTo>
                  <a:cubicBezTo>
                    <a:pt x="46" y="64"/>
                    <a:pt x="42" y="57"/>
                    <a:pt x="42" y="50"/>
                  </a:cubicBezTo>
                  <a:cubicBezTo>
                    <a:pt x="42" y="44"/>
                    <a:pt x="32" y="43"/>
                    <a:pt x="28" y="43"/>
                  </a:cubicBezTo>
                  <a:cubicBezTo>
                    <a:pt x="14" y="43"/>
                    <a:pt x="2" y="50"/>
                    <a:pt x="2" y="53"/>
                  </a:cubicBezTo>
                  <a:cubicBezTo>
                    <a:pt x="3" y="58"/>
                    <a:pt x="2" y="63"/>
                    <a:pt x="0" y="68"/>
                  </a:cubicBezTo>
                  <a:cubicBezTo>
                    <a:pt x="13" y="73"/>
                    <a:pt x="26" y="78"/>
                    <a:pt x="32" y="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7" name="Freeform 310">
              <a:extLst>
                <a:ext uri="{FF2B5EF4-FFF2-40B4-BE49-F238E27FC236}">
                  <a16:creationId xmlns:a16="http://schemas.microsoft.com/office/drawing/2014/main" id="{EA23619B-1B47-4152-840B-3062DE60A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230" y="1256881"/>
              <a:ext cx="97710" cy="37581"/>
            </a:xfrm>
            <a:custGeom>
              <a:avLst/>
              <a:gdLst>
                <a:gd name="T0" fmla="*/ 219 w 228"/>
                <a:gd name="T1" fmla="*/ 84 h 88"/>
                <a:gd name="T2" fmla="*/ 227 w 228"/>
                <a:gd name="T3" fmla="*/ 77 h 88"/>
                <a:gd name="T4" fmla="*/ 120 w 228"/>
                <a:gd name="T5" fmla="*/ 1 h 88"/>
                <a:gd name="T6" fmla="*/ 103 w 228"/>
                <a:gd name="T7" fmla="*/ 0 h 88"/>
                <a:gd name="T8" fmla="*/ 8 w 228"/>
                <a:gd name="T9" fmla="*/ 40 h 88"/>
                <a:gd name="T10" fmla="*/ 0 w 228"/>
                <a:gd name="T11" fmla="*/ 51 h 88"/>
                <a:gd name="T12" fmla="*/ 186 w 228"/>
                <a:gd name="T13" fmla="*/ 87 h 88"/>
                <a:gd name="T14" fmla="*/ 219 w 228"/>
                <a:gd name="T15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88">
                  <a:moveTo>
                    <a:pt x="219" y="84"/>
                  </a:moveTo>
                  <a:cubicBezTo>
                    <a:pt x="227" y="83"/>
                    <a:pt x="227" y="79"/>
                    <a:pt x="227" y="77"/>
                  </a:cubicBezTo>
                  <a:cubicBezTo>
                    <a:pt x="226" y="58"/>
                    <a:pt x="175" y="10"/>
                    <a:pt x="120" y="1"/>
                  </a:cubicBezTo>
                  <a:cubicBezTo>
                    <a:pt x="115" y="0"/>
                    <a:pt x="109" y="0"/>
                    <a:pt x="103" y="0"/>
                  </a:cubicBezTo>
                  <a:cubicBezTo>
                    <a:pt x="63" y="0"/>
                    <a:pt x="26" y="20"/>
                    <a:pt x="8" y="40"/>
                  </a:cubicBezTo>
                  <a:cubicBezTo>
                    <a:pt x="1" y="46"/>
                    <a:pt x="0" y="50"/>
                    <a:pt x="0" y="51"/>
                  </a:cubicBezTo>
                  <a:cubicBezTo>
                    <a:pt x="13" y="70"/>
                    <a:pt x="115" y="87"/>
                    <a:pt x="186" y="87"/>
                  </a:cubicBezTo>
                  <a:cubicBezTo>
                    <a:pt x="201" y="87"/>
                    <a:pt x="212" y="86"/>
                    <a:pt x="219" y="8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8" name="Freeform 311">
              <a:extLst>
                <a:ext uri="{FF2B5EF4-FFF2-40B4-BE49-F238E27FC236}">
                  <a16:creationId xmlns:a16="http://schemas.microsoft.com/office/drawing/2014/main" id="{4AC528FE-443F-4206-B438-A25269971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9005" y="743916"/>
              <a:ext cx="80796" cy="26306"/>
            </a:xfrm>
            <a:custGeom>
              <a:avLst/>
              <a:gdLst>
                <a:gd name="T0" fmla="*/ 46 w 188"/>
                <a:gd name="T1" fmla="*/ 61 h 62"/>
                <a:gd name="T2" fmla="*/ 104 w 188"/>
                <a:gd name="T3" fmla="*/ 57 h 62"/>
                <a:gd name="T4" fmla="*/ 123 w 188"/>
                <a:gd name="T5" fmla="*/ 55 h 62"/>
                <a:gd name="T6" fmla="*/ 186 w 188"/>
                <a:gd name="T7" fmla="*/ 22 h 62"/>
                <a:gd name="T8" fmla="*/ 160 w 188"/>
                <a:gd name="T9" fmla="*/ 1 h 62"/>
                <a:gd name="T10" fmla="*/ 148 w 188"/>
                <a:gd name="T11" fmla="*/ 0 h 62"/>
                <a:gd name="T12" fmla="*/ 114 w 188"/>
                <a:gd name="T13" fmla="*/ 14 h 62"/>
                <a:gd name="T14" fmla="*/ 87 w 188"/>
                <a:gd name="T15" fmla="*/ 26 h 62"/>
                <a:gd name="T16" fmla="*/ 82 w 188"/>
                <a:gd name="T17" fmla="*/ 26 h 62"/>
                <a:gd name="T18" fmla="*/ 1 w 188"/>
                <a:gd name="T19" fmla="*/ 48 h 62"/>
                <a:gd name="T20" fmla="*/ 1 w 188"/>
                <a:gd name="T21" fmla="*/ 50 h 62"/>
                <a:gd name="T22" fmla="*/ 46 w 188"/>
                <a:gd name="T23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62">
                  <a:moveTo>
                    <a:pt x="46" y="61"/>
                  </a:moveTo>
                  <a:cubicBezTo>
                    <a:pt x="65" y="61"/>
                    <a:pt x="86" y="59"/>
                    <a:pt x="104" y="57"/>
                  </a:cubicBezTo>
                  <a:cubicBezTo>
                    <a:pt x="111" y="56"/>
                    <a:pt x="117" y="55"/>
                    <a:pt x="123" y="55"/>
                  </a:cubicBezTo>
                  <a:cubicBezTo>
                    <a:pt x="166" y="50"/>
                    <a:pt x="186" y="35"/>
                    <a:pt x="186" y="22"/>
                  </a:cubicBezTo>
                  <a:cubicBezTo>
                    <a:pt x="187" y="13"/>
                    <a:pt x="176" y="4"/>
                    <a:pt x="160" y="1"/>
                  </a:cubicBezTo>
                  <a:cubicBezTo>
                    <a:pt x="156" y="0"/>
                    <a:pt x="152" y="0"/>
                    <a:pt x="148" y="0"/>
                  </a:cubicBezTo>
                  <a:cubicBezTo>
                    <a:pt x="132" y="0"/>
                    <a:pt x="123" y="7"/>
                    <a:pt x="114" y="14"/>
                  </a:cubicBezTo>
                  <a:cubicBezTo>
                    <a:pt x="106" y="20"/>
                    <a:pt x="98" y="27"/>
                    <a:pt x="87" y="26"/>
                  </a:cubicBezTo>
                  <a:cubicBezTo>
                    <a:pt x="85" y="26"/>
                    <a:pt x="84" y="26"/>
                    <a:pt x="82" y="26"/>
                  </a:cubicBezTo>
                  <a:cubicBezTo>
                    <a:pt x="55" y="26"/>
                    <a:pt x="5" y="38"/>
                    <a:pt x="1" y="48"/>
                  </a:cubicBezTo>
                  <a:cubicBezTo>
                    <a:pt x="0" y="48"/>
                    <a:pt x="0" y="49"/>
                    <a:pt x="1" y="50"/>
                  </a:cubicBezTo>
                  <a:cubicBezTo>
                    <a:pt x="8" y="57"/>
                    <a:pt x="23" y="61"/>
                    <a:pt x="46" y="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19" name="Freeform 312">
              <a:extLst>
                <a:ext uri="{FF2B5EF4-FFF2-40B4-BE49-F238E27FC236}">
                  <a16:creationId xmlns:a16="http://schemas.microsoft.com/office/drawing/2014/main" id="{225F87D1-65B1-413E-9B7D-A2EB51210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5443" y="1211788"/>
              <a:ext cx="54493" cy="22548"/>
            </a:xfrm>
            <a:custGeom>
              <a:avLst/>
              <a:gdLst>
                <a:gd name="T0" fmla="*/ 47 w 130"/>
                <a:gd name="T1" fmla="*/ 10 h 54"/>
                <a:gd name="T2" fmla="*/ 17 w 130"/>
                <a:gd name="T3" fmla="*/ 30 h 54"/>
                <a:gd name="T4" fmla="*/ 0 w 130"/>
                <a:gd name="T5" fmla="*/ 38 h 54"/>
                <a:gd name="T6" fmla="*/ 1 w 130"/>
                <a:gd name="T7" fmla="*/ 40 h 54"/>
                <a:gd name="T8" fmla="*/ 47 w 130"/>
                <a:gd name="T9" fmla="*/ 53 h 54"/>
                <a:gd name="T10" fmla="*/ 128 w 130"/>
                <a:gd name="T11" fmla="*/ 21 h 54"/>
                <a:gd name="T12" fmla="*/ 125 w 130"/>
                <a:gd name="T13" fmla="*/ 11 h 54"/>
                <a:gd name="T14" fmla="*/ 87 w 130"/>
                <a:gd name="T15" fmla="*/ 0 h 54"/>
                <a:gd name="T16" fmla="*/ 47 w 130"/>
                <a:gd name="T17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54">
                  <a:moveTo>
                    <a:pt x="47" y="10"/>
                  </a:moveTo>
                  <a:cubicBezTo>
                    <a:pt x="42" y="20"/>
                    <a:pt x="29" y="26"/>
                    <a:pt x="17" y="30"/>
                  </a:cubicBezTo>
                  <a:cubicBezTo>
                    <a:pt x="11" y="32"/>
                    <a:pt x="1" y="36"/>
                    <a:pt x="0" y="38"/>
                  </a:cubicBezTo>
                  <a:cubicBezTo>
                    <a:pt x="0" y="38"/>
                    <a:pt x="1" y="39"/>
                    <a:pt x="1" y="40"/>
                  </a:cubicBezTo>
                  <a:cubicBezTo>
                    <a:pt x="8" y="48"/>
                    <a:pt x="25" y="53"/>
                    <a:pt x="47" y="53"/>
                  </a:cubicBezTo>
                  <a:cubicBezTo>
                    <a:pt x="88" y="53"/>
                    <a:pt x="127" y="37"/>
                    <a:pt x="128" y="21"/>
                  </a:cubicBezTo>
                  <a:cubicBezTo>
                    <a:pt x="129" y="17"/>
                    <a:pt x="127" y="13"/>
                    <a:pt x="125" y="11"/>
                  </a:cubicBezTo>
                  <a:cubicBezTo>
                    <a:pt x="118" y="4"/>
                    <a:pt x="104" y="0"/>
                    <a:pt x="87" y="0"/>
                  </a:cubicBezTo>
                  <a:cubicBezTo>
                    <a:pt x="64" y="0"/>
                    <a:pt x="49" y="6"/>
                    <a:pt x="47" y="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0" name="Freeform 313">
              <a:extLst>
                <a:ext uri="{FF2B5EF4-FFF2-40B4-BE49-F238E27FC236}">
                  <a16:creationId xmlns:a16="http://schemas.microsoft.com/office/drawing/2014/main" id="{6DCBD381-6340-4792-9898-D6DB3E5C6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41421" y="1407202"/>
              <a:ext cx="122136" cy="37581"/>
            </a:xfrm>
            <a:custGeom>
              <a:avLst/>
              <a:gdLst>
                <a:gd name="T0" fmla="*/ 8 w 286"/>
                <a:gd name="T1" fmla="*/ 76 h 87"/>
                <a:gd name="T2" fmla="*/ 61 w 286"/>
                <a:gd name="T3" fmla="*/ 74 h 87"/>
                <a:gd name="T4" fmla="*/ 92 w 286"/>
                <a:gd name="T5" fmla="*/ 66 h 87"/>
                <a:gd name="T6" fmla="*/ 117 w 286"/>
                <a:gd name="T7" fmla="*/ 75 h 87"/>
                <a:gd name="T8" fmla="*/ 149 w 286"/>
                <a:gd name="T9" fmla="*/ 82 h 87"/>
                <a:gd name="T10" fmla="*/ 149 w 286"/>
                <a:gd name="T11" fmla="*/ 82 h 87"/>
                <a:gd name="T12" fmla="*/ 239 w 286"/>
                <a:gd name="T13" fmla="*/ 64 h 87"/>
                <a:gd name="T14" fmla="*/ 273 w 286"/>
                <a:gd name="T15" fmla="*/ 56 h 87"/>
                <a:gd name="T16" fmla="*/ 285 w 286"/>
                <a:gd name="T17" fmla="*/ 46 h 87"/>
                <a:gd name="T18" fmla="*/ 189 w 286"/>
                <a:gd name="T19" fmla="*/ 2 h 87"/>
                <a:gd name="T20" fmla="*/ 165 w 286"/>
                <a:gd name="T21" fmla="*/ 0 h 87"/>
                <a:gd name="T22" fmla="*/ 1 w 286"/>
                <a:gd name="T23" fmla="*/ 66 h 87"/>
                <a:gd name="T24" fmla="*/ 8 w 286"/>
                <a:gd name="T2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87">
                  <a:moveTo>
                    <a:pt x="8" y="76"/>
                  </a:moveTo>
                  <a:cubicBezTo>
                    <a:pt x="26" y="86"/>
                    <a:pt x="44" y="81"/>
                    <a:pt x="61" y="74"/>
                  </a:cubicBezTo>
                  <a:cubicBezTo>
                    <a:pt x="71" y="70"/>
                    <a:pt x="81" y="66"/>
                    <a:pt x="92" y="66"/>
                  </a:cubicBezTo>
                  <a:cubicBezTo>
                    <a:pt x="101" y="66"/>
                    <a:pt x="109" y="69"/>
                    <a:pt x="117" y="75"/>
                  </a:cubicBezTo>
                  <a:cubicBezTo>
                    <a:pt x="124" y="80"/>
                    <a:pt x="135" y="82"/>
                    <a:pt x="149" y="82"/>
                  </a:cubicBezTo>
                  <a:lnTo>
                    <a:pt x="149" y="82"/>
                  </a:lnTo>
                  <a:cubicBezTo>
                    <a:pt x="176" y="82"/>
                    <a:pt x="211" y="72"/>
                    <a:pt x="239" y="64"/>
                  </a:cubicBezTo>
                  <a:cubicBezTo>
                    <a:pt x="252" y="61"/>
                    <a:pt x="264" y="57"/>
                    <a:pt x="273" y="56"/>
                  </a:cubicBezTo>
                  <a:cubicBezTo>
                    <a:pt x="276" y="55"/>
                    <a:pt x="285" y="53"/>
                    <a:pt x="285" y="46"/>
                  </a:cubicBezTo>
                  <a:cubicBezTo>
                    <a:pt x="285" y="36"/>
                    <a:pt x="261" y="11"/>
                    <a:pt x="189" y="2"/>
                  </a:cubicBezTo>
                  <a:cubicBezTo>
                    <a:pt x="182" y="1"/>
                    <a:pt x="173" y="0"/>
                    <a:pt x="165" y="0"/>
                  </a:cubicBezTo>
                  <a:cubicBezTo>
                    <a:pt x="88" y="0"/>
                    <a:pt x="7" y="41"/>
                    <a:pt x="1" y="66"/>
                  </a:cubicBezTo>
                  <a:cubicBezTo>
                    <a:pt x="1" y="68"/>
                    <a:pt x="0" y="72"/>
                    <a:pt x="8" y="7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1" name="Freeform 314">
              <a:extLst>
                <a:ext uri="{FF2B5EF4-FFF2-40B4-BE49-F238E27FC236}">
                  <a16:creationId xmlns:a16="http://schemas.microsoft.com/office/drawing/2014/main" id="{A2BC45C2-8B8C-4299-974E-816B54E35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1611" y="1099047"/>
              <a:ext cx="257425" cy="95829"/>
            </a:xfrm>
            <a:custGeom>
              <a:avLst/>
              <a:gdLst>
                <a:gd name="T0" fmla="*/ 20 w 605"/>
                <a:gd name="T1" fmla="*/ 168 h 224"/>
                <a:gd name="T2" fmla="*/ 73 w 605"/>
                <a:gd name="T3" fmla="*/ 209 h 224"/>
                <a:gd name="T4" fmla="*/ 82 w 605"/>
                <a:gd name="T5" fmla="*/ 219 h 224"/>
                <a:gd name="T6" fmla="*/ 98 w 605"/>
                <a:gd name="T7" fmla="*/ 223 h 224"/>
                <a:gd name="T8" fmla="*/ 177 w 605"/>
                <a:gd name="T9" fmla="*/ 203 h 224"/>
                <a:gd name="T10" fmla="*/ 189 w 605"/>
                <a:gd name="T11" fmla="*/ 199 h 224"/>
                <a:gd name="T12" fmla="*/ 197 w 605"/>
                <a:gd name="T13" fmla="*/ 198 h 224"/>
                <a:gd name="T14" fmla="*/ 220 w 605"/>
                <a:gd name="T15" fmla="*/ 210 h 224"/>
                <a:gd name="T16" fmla="*/ 240 w 605"/>
                <a:gd name="T17" fmla="*/ 221 h 224"/>
                <a:gd name="T18" fmla="*/ 260 w 605"/>
                <a:gd name="T19" fmla="*/ 213 h 224"/>
                <a:gd name="T20" fmla="*/ 328 w 605"/>
                <a:gd name="T21" fmla="*/ 195 h 224"/>
                <a:gd name="T22" fmla="*/ 362 w 605"/>
                <a:gd name="T23" fmla="*/ 197 h 224"/>
                <a:gd name="T24" fmla="*/ 398 w 605"/>
                <a:gd name="T25" fmla="*/ 199 h 224"/>
                <a:gd name="T26" fmla="*/ 411 w 605"/>
                <a:gd name="T27" fmla="*/ 195 h 224"/>
                <a:gd name="T28" fmla="*/ 400 w 605"/>
                <a:gd name="T29" fmla="*/ 158 h 224"/>
                <a:gd name="T30" fmla="*/ 386 w 605"/>
                <a:gd name="T31" fmla="*/ 116 h 224"/>
                <a:gd name="T32" fmla="*/ 409 w 605"/>
                <a:gd name="T33" fmla="*/ 97 h 224"/>
                <a:gd name="T34" fmla="*/ 440 w 605"/>
                <a:gd name="T35" fmla="*/ 114 h 224"/>
                <a:gd name="T36" fmla="*/ 437 w 605"/>
                <a:gd name="T37" fmla="*/ 134 h 224"/>
                <a:gd name="T38" fmla="*/ 437 w 605"/>
                <a:gd name="T39" fmla="*/ 153 h 224"/>
                <a:gd name="T40" fmla="*/ 531 w 605"/>
                <a:gd name="T41" fmla="*/ 194 h 224"/>
                <a:gd name="T42" fmla="*/ 566 w 605"/>
                <a:gd name="T43" fmla="*/ 165 h 224"/>
                <a:gd name="T44" fmla="*/ 583 w 605"/>
                <a:gd name="T45" fmla="*/ 129 h 224"/>
                <a:gd name="T46" fmla="*/ 603 w 605"/>
                <a:gd name="T47" fmla="*/ 113 h 224"/>
                <a:gd name="T48" fmla="*/ 562 w 605"/>
                <a:gd name="T49" fmla="*/ 74 h 224"/>
                <a:gd name="T50" fmla="*/ 470 w 605"/>
                <a:gd name="T51" fmla="*/ 55 h 224"/>
                <a:gd name="T52" fmla="*/ 398 w 605"/>
                <a:gd name="T53" fmla="*/ 43 h 224"/>
                <a:gd name="T54" fmla="*/ 342 w 605"/>
                <a:gd name="T55" fmla="*/ 30 h 224"/>
                <a:gd name="T56" fmla="*/ 298 w 605"/>
                <a:gd name="T57" fmla="*/ 65 h 224"/>
                <a:gd name="T58" fmla="*/ 282 w 605"/>
                <a:gd name="T59" fmla="*/ 84 h 224"/>
                <a:gd name="T60" fmla="*/ 213 w 605"/>
                <a:gd name="T61" fmla="*/ 44 h 224"/>
                <a:gd name="T62" fmla="*/ 144 w 605"/>
                <a:gd name="T63" fmla="*/ 1 h 224"/>
                <a:gd name="T64" fmla="*/ 138 w 605"/>
                <a:gd name="T65" fmla="*/ 0 h 224"/>
                <a:gd name="T66" fmla="*/ 4 w 605"/>
                <a:gd name="T67" fmla="*/ 129 h 224"/>
                <a:gd name="T68" fmla="*/ 20 w 605"/>
                <a:gd name="T69" fmla="*/ 16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5" h="224">
                  <a:moveTo>
                    <a:pt x="20" y="168"/>
                  </a:moveTo>
                  <a:cubicBezTo>
                    <a:pt x="46" y="181"/>
                    <a:pt x="59" y="195"/>
                    <a:pt x="73" y="209"/>
                  </a:cubicBezTo>
                  <a:cubicBezTo>
                    <a:pt x="76" y="212"/>
                    <a:pt x="79" y="215"/>
                    <a:pt x="82" y="219"/>
                  </a:cubicBezTo>
                  <a:cubicBezTo>
                    <a:pt x="85" y="222"/>
                    <a:pt x="90" y="223"/>
                    <a:pt x="98" y="223"/>
                  </a:cubicBezTo>
                  <a:cubicBezTo>
                    <a:pt x="121" y="223"/>
                    <a:pt x="155" y="211"/>
                    <a:pt x="177" y="203"/>
                  </a:cubicBezTo>
                  <a:cubicBezTo>
                    <a:pt x="182" y="202"/>
                    <a:pt x="185" y="200"/>
                    <a:pt x="189" y="199"/>
                  </a:cubicBezTo>
                  <a:cubicBezTo>
                    <a:pt x="192" y="198"/>
                    <a:pt x="194" y="198"/>
                    <a:pt x="197" y="198"/>
                  </a:cubicBezTo>
                  <a:cubicBezTo>
                    <a:pt x="207" y="198"/>
                    <a:pt x="214" y="204"/>
                    <a:pt x="220" y="210"/>
                  </a:cubicBezTo>
                  <a:cubicBezTo>
                    <a:pt x="227" y="216"/>
                    <a:pt x="232" y="221"/>
                    <a:pt x="240" y="221"/>
                  </a:cubicBezTo>
                  <a:cubicBezTo>
                    <a:pt x="245" y="221"/>
                    <a:pt x="252" y="218"/>
                    <a:pt x="260" y="213"/>
                  </a:cubicBezTo>
                  <a:cubicBezTo>
                    <a:pt x="285" y="197"/>
                    <a:pt x="309" y="195"/>
                    <a:pt x="328" y="195"/>
                  </a:cubicBezTo>
                  <a:cubicBezTo>
                    <a:pt x="339" y="195"/>
                    <a:pt x="350" y="196"/>
                    <a:pt x="362" y="197"/>
                  </a:cubicBezTo>
                  <a:cubicBezTo>
                    <a:pt x="374" y="198"/>
                    <a:pt x="386" y="199"/>
                    <a:pt x="398" y="199"/>
                  </a:cubicBezTo>
                  <a:cubicBezTo>
                    <a:pt x="405" y="199"/>
                    <a:pt x="410" y="197"/>
                    <a:pt x="411" y="195"/>
                  </a:cubicBezTo>
                  <a:cubicBezTo>
                    <a:pt x="415" y="189"/>
                    <a:pt x="407" y="171"/>
                    <a:pt x="400" y="158"/>
                  </a:cubicBezTo>
                  <a:cubicBezTo>
                    <a:pt x="392" y="142"/>
                    <a:pt x="385" y="128"/>
                    <a:pt x="386" y="116"/>
                  </a:cubicBezTo>
                  <a:cubicBezTo>
                    <a:pt x="387" y="105"/>
                    <a:pt x="396" y="97"/>
                    <a:pt x="409" y="97"/>
                  </a:cubicBezTo>
                  <a:cubicBezTo>
                    <a:pt x="420" y="97"/>
                    <a:pt x="435" y="103"/>
                    <a:pt x="440" y="114"/>
                  </a:cubicBezTo>
                  <a:cubicBezTo>
                    <a:pt x="443" y="120"/>
                    <a:pt x="442" y="128"/>
                    <a:pt x="437" y="134"/>
                  </a:cubicBezTo>
                  <a:cubicBezTo>
                    <a:pt x="432" y="140"/>
                    <a:pt x="435" y="148"/>
                    <a:pt x="437" y="153"/>
                  </a:cubicBezTo>
                  <a:cubicBezTo>
                    <a:pt x="448" y="175"/>
                    <a:pt x="484" y="197"/>
                    <a:pt x="531" y="194"/>
                  </a:cubicBezTo>
                  <a:cubicBezTo>
                    <a:pt x="567" y="192"/>
                    <a:pt x="567" y="181"/>
                    <a:pt x="566" y="165"/>
                  </a:cubicBezTo>
                  <a:cubicBezTo>
                    <a:pt x="565" y="154"/>
                    <a:pt x="564" y="138"/>
                    <a:pt x="583" y="129"/>
                  </a:cubicBezTo>
                  <a:cubicBezTo>
                    <a:pt x="596" y="124"/>
                    <a:pt x="603" y="118"/>
                    <a:pt x="603" y="113"/>
                  </a:cubicBezTo>
                  <a:cubicBezTo>
                    <a:pt x="604" y="104"/>
                    <a:pt x="590" y="91"/>
                    <a:pt x="562" y="74"/>
                  </a:cubicBezTo>
                  <a:cubicBezTo>
                    <a:pt x="535" y="58"/>
                    <a:pt x="502" y="56"/>
                    <a:pt x="470" y="55"/>
                  </a:cubicBezTo>
                  <a:cubicBezTo>
                    <a:pt x="444" y="54"/>
                    <a:pt x="419" y="53"/>
                    <a:pt x="398" y="43"/>
                  </a:cubicBezTo>
                  <a:cubicBezTo>
                    <a:pt x="379" y="34"/>
                    <a:pt x="359" y="30"/>
                    <a:pt x="342" y="30"/>
                  </a:cubicBezTo>
                  <a:cubicBezTo>
                    <a:pt x="323" y="30"/>
                    <a:pt x="300" y="36"/>
                    <a:pt x="298" y="65"/>
                  </a:cubicBezTo>
                  <a:cubicBezTo>
                    <a:pt x="297" y="82"/>
                    <a:pt x="286" y="84"/>
                    <a:pt x="282" y="84"/>
                  </a:cubicBezTo>
                  <a:cubicBezTo>
                    <a:pt x="266" y="84"/>
                    <a:pt x="242" y="66"/>
                    <a:pt x="213" y="44"/>
                  </a:cubicBezTo>
                  <a:cubicBezTo>
                    <a:pt x="188" y="26"/>
                    <a:pt x="162" y="6"/>
                    <a:pt x="144" y="1"/>
                  </a:cubicBezTo>
                  <a:cubicBezTo>
                    <a:pt x="142" y="0"/>
                    <a:pt x="140" y="0"/>
                    <a:pt x="138" y="0"/>
                  </a:cubicBezTo>
                  <a:cubicBezTo>
                    <a:pt x="101" y="0"/>
                    <a:pt x="17" y="74"/>
                    <a:pt x="4" y="129"/>
                  </a:cubicBezTo>
                  <a:cubicBezTo>
                    <a:pt x="0" y="148"/>
                    <a:pt x="5" y="161"/>
                    <a:pt x="20" y="1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2" name="Freeform 315">
              <a:extLst>
                <a:ext uri="{FF2B5EF4-FFF2-40B4-BE49-F238E27FC236}">
                  <a16:creationId xmlns:a16="http://schemas.microsoft.com/office/drawing/2014/main" id="{B355339F-D9CC-4B44-BECD-0415626F8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0376" y="1149779"/>
              <a:ext cx="155960" cy="48854"/>
            </a:xfrm>
            <a:custGeom>
              <a:avLst/>
              <a:gdLst>
                <a:gd name="T0" fmla="*/ 65 w 365"/>
                <a:gd name="T1" fmla="*/ 71 h 113"/>
                <a:gd name="T2" fmla="*/ 187 w 365"/>
                <a:gd name="T3" fmla="*/ 110 h 113"/>
                <a:gd name="T4" fmla="*/ 227 w 365"/>
                <a:gd name="T5" fmla="*/ 112 h 113"/>
                <a:gd name="T6" fmla="*/ 364 w 365"/>
                <a:gd name="T7" fmla="*/ 79 h 113"/>
                <a:gd name="T8" fmla="*/ 361 w 365"/>
                <a:gd name="T9" fmla="*/ 74 h 113"/>
                <a:gd name="T10" fmla="*/ 269 w 365"/>
                <a:gd name="T11" fmla="*/ 43 h 113"/>
                <a:gd name="T12" fmla="*/ 249 w 365"/>
                <a:gd name="T13" fmla="*/ 47 h 113"/>
                <a:gd name="T14" fmla="*/ 232 w 365"/>
                <a:gd name="T15" fmla="*/ 52 h 113"/>
                <a:gd name="T16" fmla="*/ 200 w 365"/>
                <a:gd name="T17" fmla="*/ 40 h 113"/>
                <a:gd name="T18" fmla="*/ 159 w 365"/>
                <a:gd name="T19" fmla="*/ 29 h 113"/>
                <a:gd name="T20" fmla="*/ 117 w 365"/>
                <a:gd name="T21" fmla="*/ 36 h 113"/>
                <a:gd name="T22" fmla="*/ 48 w 365"/>
                <a:gd name="T23" fmla="*/ 4 h 113"/>
                <a:gd name="T24" fmla="*/ 42 w 365"/>
                <a:gd name="T25" fmla="*/ 0 h 113"/>
                <a:gd name="T26" fmla="*/ 5 w 365"/>
                <a:gd name="T27" fmla="*/ 33 h 113"/>
                <a:gd name="T28" fmla="*/ 1 w 365"/>
                <a:gd name="T29" fmla="*/ 47 h 113"/>
                <a:gd name="T30" fmla="*/ 65 w 365"/>
                <a:gd name="T3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113">
                  <a:moveTo>
                    <a:pt x="65" y="71"/>
                  </a:moveTo>
                  <a:cubicBezTo>
                    <a:pt x="95" y="88"/>
                    <a:pt x="128" y="106"/>
                    <a:pt x="187" y="110"/>
                  </a:cubicBezTo>
                  <a:cubicBezTo>
                    <a:pt x="200" y="111"/>
                    <a:pt x="214" y="112"/>
                    <a:pt x="227" y="112"/>
                  </a:cubicBezTo>
                  <a:cubicBezTo>
                    <a:pt x="313" y="112"/>
                    <a:pt x="362" y="93"/>
                    <a:pt x="364" y="79"/>
                  </a:cubicBezTo>
                  <a:cubicBezTo>
                    <a:pt x="364" y="78"/>
                    <a:pt x="363" y="76"/>
                    <a:pt x="361" y="74"/>
                  </a:cubicBezTo>
                  <a:cubicBezTo>
                    <a:pt x="348" y="60"/>
                    <a:pt x="303" y="43"/>
                    <a:pt x="269" y="43"/>
                  </a:cubicBezTo>
                  <a:cubicBezTo>
                    <a:pt x="260" y="43"/>
                    <a:pt x="253" y="44"/>
                    <a:pt x="249" y="47"/>
                  </a:cubicBezTo>
                  <a:cubicBezTo>
                    <a:pt x="243" y="50"/>
                    <a:pt x="237" y="52"/>
                    <a:pt x="232" y="52"/>
                  </a:cubicBezTo>
                  <a:cubicBezTo>
                    <a:pt x="220" y="52"/>
                    <a:pt x="210" y="46"/>
                    <a:pt x="200" y="40"/>
                  </a:cubicBezTo>
                  <a:cubicBezTo>
                    <a:pt x="187" y="32"/>
                    <a:pt x="173" y="25"/>
                    <a:pt x="159" y="29"/>
                  </a:cubicBezTo>
                  <a:cubicBezTo>
                    <a:pt x="146" y="34"/>
                    <a:pt x="131" y="36"/>
                    <a:pt x="117" y="36"/>
                  </a:cubicBezTo>
                  <a:cubicBezTo>
                    <a:pt x="84" y="36"/>
                    <a:pt x="60" y="25"/>
                    <a:pt x="48" y="4"/>
                  </a:cubicBezTo>
                  <a:cubicBezTo>
                    <a:pt x="46" y="0"/>
                    <a:pt x="44" y="0"/>
                    <a:pt x="42" y="0"/>
                  </a:cubicBezTo>
                  <a:cubicBezTo>
                    <a:pt x="32" y="0"/>
                    <a:pt x="15" y="15"/>
                    <a:pt x="5" y="33"/>
                  </a:cubicBezTo>
                  <a:cubicBezTo>
                    <a:pt x="0" y="42"/>
                    <a:pt x="1" y="46"/>
                    <a:pt x="1" y="47"/>
                  </a:cubicBezTo>
                  <a:cubicBezTo>
                    <a:pt x="26" y="49"/>
                    <a:pt x="44" y="59"/>
                    <a:pt x="65" y="7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3" name="Freeform 316">
              <a:extLst>
                <a:ext uri="{FF2B5EF4-FFF2-40B4-BE49-F238E27FC236}">
                  <a16:creationId xmlns:a16="http://schemas.microsoft.com/office/drawing/2014/main" id="{670BB968-BA48-4197-BD75-B1C810BFD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6506" y="764585"/>
              <a:ext cx="103346" cy="24427"/>
            </a:xfrm>
            <a:custGeom>
              <a:avLst/>
              <a:gdLst>
                <a:gd name="T0" fmla="*/ 60 w 243"/>
                <a:gd name="T1" fmla="*/ 57 h 58"/>
                <a:gd name="T2" fmla="*/ 115 w 243"/>
                <a:gd name="T3" fmla="*/ 35 h 58"/>
                <a:gd name="T4" fmla="*/ 182 w 243"/>
                <a:gd name="T5" fmla="*/ 11 h 58"/>
                <a:gd name="T6" fmla="*/ 215 w 243"/>
                <a:gd name="T7" fmla="*/ 14 h 58"/>
                <a:gd name="T8" fmla="*/ 233 w 243"/>
                <a:gd name="T9" fmla="*/ 16 h 58"/>
                <a:gd name="T10" fmla="*/ 242 w 243"/>
                <a:gd name="T11" fmla="*/ 13 h 58"/>
                <a:gd name="T12" fmla="*/ 181 w 243"/>
                <a:gd name="T13" fmla="*/ 0 h 58"/>
                <a:gd name="T14" fmla="*/ 115 w 243"/>
                <a:gd name="T15" fmla="*/ 11 h 58"/>
                <a:gd name="T16" fmla="*/ 43 w 243"/>
                <a:gd name="T17" fmla="*/ 24 h 58"/>
                <a:gd name="T18" fmla="*/ 0 w 243"/>
                <a:gd name="T19" fmla="*/ 31 h 58"/>
                <a:gd name="T20" fmla="*/ 1 w 243"/>
                <a:gd name="T21" fmla="*/ 33 h 58"/>
                <a:gd name="T22" fmla="*/ 60 w 243"/>
                <a:gd name="T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" h="58">
                  <a:moveTo>
                    <a:pt x="60" y="57"/>
                  </a:moveTo>
                  <a:cubicBezTo>
                    <a:pt x="81" y="57"/>
                    <a:pt x="99" y="50"/>
                    <a:pt x="115" y="35"/>
                  </a:cubicBezTo>
                  <a:cubicBezTo>
                    <a:pt x="133" y="19"/>
                    <a:pt x="155" y="11"/>
                    <a:pt x="182" y="11"/>
                  </a:cubicBezTo>
                  <a:cubicBezTo>
                    <a:pt x="194" y="11"/>
                    <a:pt x="205" y="13"/>
                    <a:pt x="215" y="14"/>
                  </a:cubicBezTo>
                  <a:cubicBezTo>
                    <a:pt x="222" y="15"/>
                    <a:pt x="228" y="16"/>
                    <a:pt x="233" y="16"/>
                  </a:cubicBezTo>
                  <a:cubicBezTo>
                    <a:pt x="241" y="16"/>
                    <a:pt x="242" y="14"/>
                    <a:pt x="242" y="13"/>
                  </a:cubicBezTo>
                  <a:cubicBezTo>
                    <a:pt x="238" y="6"/>
                    <a:pt x="214" y="0"/>
                    <a:pt x="181" y="0"/>
                  </a:cubicBezTo>
                  <a:cubicBezTo>
                    <a:pt x="153" y="0"/>
                    <a:pt x="129" y="4"/>
                    <a:pt x="115" y="11"/>
                  </a:cubicBezTo>
                  <a:cubicBezTo>
                    <a:pt x="97" y="21"/>
                    <a:pt x="68" y="23"/>
                    <a:pt x="43" y="24"/>
                  </a:cubicBezTo>
                  <a:cubicBezTo>
                    <a:pt x="26" y="25"/>
                    <a:pt x="3" y="27"/>
                    <a:pt x="0" y="31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4" y="40"/>
                    <a:pt x="30" y="57"/>
                    <a:pt x="60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4" name="Freeform 317">
              <a:extLst>
                <a:ext uri="{FF2B5EF4-FFF2-40B4-BE49-F238E27FC236}">
                  <a16:creationId xmlns:a16="http://schemas.microsoft.com/office/drawing/2014/main" id="{9CF5D4E1-EDD8-4F90-8188-7E8777C17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4149" y="755188"/>
              <a:ext cx="135292" cy="58251"/>
            </a:xfrm>
            <a:custGeom>
              <a:avLst/>
              <a:gdLst>
                <a:gd name="T0" fmla="*/ 133 w 318"/>
                <a:gd name="T1" fmla="*/ 67 h 138"/>
                <a:gd name="T2" fmla="*/ 73 w 318"/>
                <a:gd name="T3" fmla="*/ 83 h 138"/>
                <a:gd name="T4" fmla="*/ 29 w 318"/>
                <a:gd name="T5" fmla="*/ 103 h 138"/>
                <a:gd name="T6" fmla="*/ 1 w 318"/>
                <a:gd name="T7" fmla="*/ 113 h 138"/>
                <a:gd name="T8" fmla="*/ 2 w 318"/>
                <a:gd name="T9" fmla="*/ 118 h 138"/>
                <a:gd name="T10" fmla="*/ 73 w 318"/>
                <a:gd name="T11" fmla="*/ 137 h 138"/>
                <a:gd name="T12" fmla="*/ 73 w 318"/>
                <a:gd name="T13" fmla="*/ 137 h 138"/>
                <a:gd name="T14" fmla="*/ 106 w 318"/>
                <a:gd name="T15" fmla="*/ 133 h 138"/>
                <a:gd name="T16" fmla="*/ 117 w 318"/>
                <a:gd name="T17" fmla="*/ 127 h 138"/>
                <a:gd name="T18" fmla="*/ 153 w 318"/>
                <a:gd name="T19" fmla="*/ 109 h 138"/>
                <a:gd name="T20" fmla="*/ 178 w 318"/>
                <a:gd name="T21" fmla="*/ 104 h 138"/>
                <a:gd name="T22" fmla="*/ 273 w 318"/>
                <a:gd name="T23" fmla="*/ 51 h 138"/>
                <a:gd name="T24" fmla="*/ 316 w 318"/>
                <a:gd name="T25" fmla="*/ 39 h 138"/>
                <a:gd name="T26" fmla="*/ 276 w 318"/>
                <a:gd name="T27" fmla="*/ 9 h 138"/>
                <a:gd name="T28" fmla="*/ 237 w 318"/>
                <a:gd name="T29" fmla="*/ 0 h 138"/>
                <a:gd name="T30" fmla="*/ 171 w 318"/>
                <a:gd name="T31" fmla="*/ 27 h 138"/>
                <a:gd name="T32" fmla="*/ 176 w 318"/>
                <a:gd name="T33" fmla="*/ 37 h 138"/>
                <a:gd name="T34" fmla="*/ 183 w 318"/>
                <a:gd name="T35" fmla="*/ 50 h 138"/>
                <a:gd name="T36" fmla="*/ 133 w 318"/>
                <a:gd name="T37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138">
                  <a:moveTo>
                    <a:pt x="133" y="67"/>
                  </a:moveTo>
                  <a:cubicBezTo>
                    <a:pt x="110" y="71"/>
                    <a:pt x="79" y="75"/>
                    <a:pt x="73" y="83"/>
                  </a:cubicBezTo>
                  <a:cubicBezTo>
                    <a:pt x="65" y="95"/>
                    <a:pt x="46" y="99"/>
                    <a:pt x="29" y="103"/>
                  </a:cubicBezTo>
                  <a:cubicBezTo>
                    <a:pt x="17" y="106"/>
                    <a:pt x="3" y="109"/>
                    <a:pt x="1" y="113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7" y="128"/>
                    <a:pt x="38" y="137"/>
                    <a:pt x="73" y="137"/>
                  </a:cubicBezTo>
                  <a:lnTo>
                    <a:pt x="73" y="137"/>
                  </a:lnTo>
                  <a:cubicBezTo>
                    <a:pt x="86" y="137"/>
                    <a:pt x="98" y="135"/>
                    <a:pt x="106" y="133"/>
                  </a:cubicBezTo>
                  <a:cubicBezTo>
                    <a:pt x="115" y="131"/>
                    <a:pt x="117" y="128"/>
                    <a:pt x="117" y="127"/>
                  </a:cubicBezTo>
                  <a:cubicBezTo>
                    <a:pt x="117" y="110"/>
                    <a:pt x="137" y="109"/>
                    <a:pt x="153" y="109"/>
                  </a:cubicBezTo>
                  <a:cubicBezTo>
                    <a:pt x="163" y="109"/>
                    <a:pt x="177" y="109"/>
                    <a:pt x="178" y="104"/>
                  </a:cubicBezTo>
                  <a:cubicBezTo>
                    <a:pt x="179" y="93"/>
                    <a:pt x="189" y="57"/>
                    <a:pt x="273" y="51"/>
                  </a:cubicBezTo>
                  <a:cubicBezTo>
                    <a:pt x="305" y="49"/>
                    <a:pt x="315" y="42"/>
                    <a:pt x="316" y="39"/>
                  </a:cubicBezTo>
                  <a:cubicBezTo>
                    <a:pt x="317" y="35"/>
                    <a:pt x="309" y="24"/>
                    <a:pt x="276" y="9"/>
                  </a:cubicBezTo>
                  <a:cubicBezTo>
                    <a:pt x="264" y="3"/>
                    <a:pt x="251" y="0"/>
                    <a:pt x="237" y="0"/>
                  </a:cubicBezTo>
                  <a:cubicBezTo>
                    <a:pt x="202" y="0"/>
                    <a:pt x="175" y="16"/>
                    <a:pt x="171" y="27"/>
                  </a:cubicBezTo>
                  <a:cubicBezTo>
                    <a:pt x="171" y="30"/>
                    <a:pt x="170" y="33"/>
                    <a:pt x="176" y="37"/>
                  </a:cubicBezTo>
                  <a:cubicBezTo>
                    <a:pt x="182" y="41"/>
                    <a:pt x="184" y="46"/>
                    <a:pt x="183" y="50"/>
                  </a:cubicBezTo>
                  <a:cubicBezTo>
                    <a:pt x="181" y="60"/>
                    <a:pt x="165" y="63"/>
                    <a:pt x="133" y="6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5" name="Freeform 318">
              <a:extLst>
                <a:ext uri="{FF2B5EF4-FFF2-40B4-BE49-F238E27FC236}">
                  <a16:creationId xmlns:a16="http://schemas.microsoft.com/office/drawing/2014/main" id="{E1207DF4-A984-421D-A2F2-1B91FE9BE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5399" y="715732"/>
              <a:ext cx="97710" cy="22548"/>
            </a:xfrm>
            <a:custGeom>
              <a:avLst/>
              <a:gdLst>
                <a:gd name="T0" fmla="*/ 131 w 229"/>
                <a:gd name="T1" fmla="*/ 35 h 52"/>
                <a:gd name="T2" fmla="*/ 165 w 229"/>
                <a:gd name="T3" fmla="*/ 22 h 52"/>
                <a:gd name="T4" fmla="*/ 193 w 229"/>
                <a:gd name="T5" fmla="*/ 23 h 52"/>
                <a:gd name="T6" fmla="*/ 227 w 229"/>
                <a:gd name="T7" fmla="*/ 17 h 52"/>
                <a:gd name="T8" fmla="*/ 225 w 229"/>
                <a:gd name="T9" fmla="*/ 11 h 52"/>
                <a:gd name="T10" fmla="*/ 166 w 229"/>
                <a:gd name="T11" fmla="*/ 0 h 52"/>
                <a:gd name="T12" fmla="*/ 99 w 229"/>
                <a:gd name="T13" fmla="*/ 9 h 52"/>
                <a:gd name="T14" fmla="*/ 100 w 229"/>
                <a:gd name="T15" fmla="*/ 18 h 52"/>
                <a:gd name="T16" fmla="*/ 26 w 229"/>
                <a:gd name="T17" fmla="*/ 32 h 52"/>
                <a:gd name="T18" fmla="*/ 0 w 229"/>
                <a:gd name="T19" fmla="*/ 33 h 52"/>
                <a:gd name="T20" fmla="*/ 89 w 229"/>
                <a:gd name="T21" fmla="*/ 51 h 52"/>
                <a:gd name="T22" fmla="*/ 131 w 229"/>
                <a:gd name="T23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52">
                  <a:moveTo>
                    <a:pt x="131" y="35"/>
                  </a:moveTo>
                  <a:cubicBezTo>
                    <a:pt x="137" y="27"/>
                    <a:pt x="144" y="19"/>
                    <a:pt x="165" y="22"/>
                  </a:cubicBezTo>
                  <a:cubicBezTo>
                    <a:pt x="174" y="23"/>
                    <a:pt x="184" y="23"/>
                    <a:pt x="193" y="23"/>
                  </a:cubicBezTo>
                  <a:cubicBezTo>
                    <a:pt x="217" y="23"/>
                    <a:pt x="226" y="19"/>
                    <a:pt x="227" y="17"/>
                  </a:cubicBezTo>
                  <a:cubicBezTo>
                    <a:pt x="228" y="16"/>
                    <a:pt x="227" y="13"/>
                    <a:pt x="225" y="11"/>
                  </a:cubicBezTo>
                  <a:cubicBezTo>
                    <a:pt x="220" y="5"/>
                    <a:pt x="200" y="0"/>
                    <a:pt x="166" y="0"/>
                  </a:cubicBezTo>
                  <a:cubicBezTo>
                    <a:pt x="132" y="0"/>
                    <a:pt x="105" y="5"/>
                    <a:pt x="99" y="9"/>
                  </a:cubicBezTo>
                  <a:cubicBezTo>
                    <a:pt x="101" y="12"/>
                    <a:pt x="101" y="15"/>
                    <a:pt x="100" y="18"/>
                  </a:cubicBezTo>
                  <a:cubicBezTo>
                    <a:pt x="95" y="28"/>
                    <a:pt x="73" y="30"/>
                    <a:pt x="26" y="32"/>
                  </a:cubicBezTo>
                  <a:cubicBezTo>
                    <a:pt x="17" y="32"/>
                    <a:pt x="7" y="32"/>
                    <a:pt x="0" y="33"/>
                  </a:cubicBezTo>
                  <a:cubicBezTo>
                    <a:pt x="12" y="41"/>
                    <a:pt x="43" y="51"/>
                    <a:pt x="89" y="51"/>
                  </a:cubicBezTo>
                  <a:cubicBezTo>
                    <a:pt x="116" y="51"/>
                    <a:pt x="123" y="43"/>
                    <a:pt x="131" y="3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6" name="Freeform 319">
              <a:extLst>
                <a:ext uri="{FF2B5EF4-FFF2-40B4-BE49-F238E27FC236}">
                  <a16:creationId xmlns:a16="http://schemas.microsoft.com/office/drawing/2014/main" id="{CCBA4D8F-9187-44CE-B100-3F72AC660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1641" y="790891"/>
              <a:ext cx="105225" cy="31942"/>
            </a:xfrm>
            <a:custGeom>
              <a:avLst/>
              <a:gdLst>
                <a:gd name="T0" fmla="*/ 113 w 249"/>
                <a:gd name="T1" fmla="*/ 3 h 76"/>
                <a:gd name="T2" fmla="*/ 111 w 249"/>
                <a:gd name="T3" fmla="*/ 18 h 76"/>
                <a:gd name="T4" fmla="*/ 50 w 249"/>
                <a:gd name="T5" fmla="*/ 29 h 76"/>
                <a:gd name="T6" fmla="*/ 2 w 249"/>
                <a:gd name="T7" fmla="*/ 48 h 76"/>
                <a:gd name="T8" fmla="*/ 9 w 249"/>
                <a:gd name="T9" fmla="*/ 63 h 76"/>
                <a:gd name="T10" fmla="*/ 67 w 249"/>
                <a:gd name="T11" fmla="*/ 75 h 76"/>
                <a:gd name="T12" fmla="*/ 167 w 249"/>
                <a:gd name="T13" fmla="*/ 51 h 76"/>
                <a:gd name="T14" fmla="*/ 216 w 249"/>
                <a:gd name="T15" fmla="*/ 33 h 76"/>
                <a:gd name="T16" fmla="*/ 248 w 249"/>
                <a:gd name="T17" fmla="*/ 21 h 76"/>
                <a:gd name="T18" fmla="*/ 144 w 249"/>
                <a:gd name="T19" fmla="*/ 0 h 76"/>
                <a:gd name="T20" fmla="*/ 113 w 249"/>
                <a:gd name="T2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" h="76">
                  <a:moveTo>
                    <a:pt x="113" y="3"/>
                  </a:moveTo>
                  <a:cubicBezTo>
                    <a:pt x="115" y="9"/>
                    <a:pt x="114" y="14"/>
                    <a:pt x="111" y="18"/>
                  </a:cubicBezTo>
                  <a:cubicBezTo>
                    <a:pt x="105" y="27"/>
                    <a:pt x="87" y="29"/>
                    <a:pt x="50" y="29"/>
                  </a:cubicBezTo>
                  <a:cubicBezTo>
                    <a:pt x="23" y="29"/>
                    <a:pt x="6" y="39"/>
                    <a:pt x="2" y="48"/>
                  </a:cubicBezTo>
                  <a:cubicBezTo>
                    <a:pt x="0" y="54"/>
                    <a:pt x="5" y="60"/>
                    <a:pt x="9" y="63"/>
                  </a:cubicBezTo>
                  <a:cubicBezTo>
                    <a:pt x="17" y="71"/>
                    <a:pt x="39" y="75"/>
                    <a:pt x="67" y="75"/>
                  </a:cubicBezTo>
                  <a:cubicBezTo>
                    <a:pt x="113" y="75"/>
                    <a:pt x="157" y="64"/>
                    <a:pt x="167" y="51"/>
                  </a:cubicBezTo>
                  <a:cubicBezTo>
                    <a:pt x="179" y="35"/>
                    <a:pt x="199" y="34"/>
                    <a:pt x="216" y="33"/>
                  </a:cubicBezTo>
                  <a:cubicBezTo>
                    <a:pt x="234" y="32"/>
                    <a:pt x="245" y="30"/>
                    <a:pt x="248" y="21"/>
                  </a:cubicBezTo>
                  <a:cubicBezTo>
                    <a:pt x="240" y="10"/>
                    <a:pt x="189" y="0"/>
                    <a:pt x="144" y="0"/>
                  </a:cubicBezTo>
                  <a:cubicBezTo>
                    <a:pt x="124" y="0"/>
                    <a:pt x="116" y="2"/>
                    <a:pt x="113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7" name="Freeform 320">
              <a:extLst>
                <a:ext uri="{FF2B5EF4-FFF2-40B4-BE49-F238E27FC236}">
                  <a16:creationId xmlns:a16="http://schemas.microsoft.com/office/drawing/2014/main" id="{82084005-A4A9-4EDB-A6EF-CADF9F529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7149" y="740158"/>
              <a:ext cx="110862" cy="37581"/>
            </a:xfrm>
            <a:custGeom>
              <a:avLst/>
              <a:gdLst>
                <a:gd name="T0" fmla="*/ 100 w 259"/>
                <a:gd name="T1" fmla="*/ 87 h 88"/>
                <a:gd name="T2" fmla="*/ 257 w 259"/>
                <a:gd name="T3" fmla="*/ 44 h 88"/>
                <a:gd name="T4" fmla="*/ 255 w 259"/>
                <a:gd name="T5" fmla="*/ 31 h 88"/>
                <a:gd name="T6" fmla="*/ 228 w 259"/>
                <a:gd name="T7" fmla="*/ 25 h 88"/>
                <a:gd name="T8" fmla="*/ 211 w 259"/>
                <a:gd name="T9" fmla="*/ 26 h 88"/>
                <a:gd name="T10" fmla="*/ 189 w 259"/>
                <a:gd name="T11" fmla="*/ 26 h 88"/>
                <a:gd name="T12" fmla="*/ 129 w 259"/>
                <a:gd name="T13" fmla="*/ 16 h 88"/>
                <a:gd name="T14" fmla="*/ 72 w 259"/>
                <a:gd name="T15" fmla="*/ 0 h 88"/>
                <a:gd name="T16" fmla="*/ 67 w 259"/>
                <a:gd name="T17" fmla="*/ 1 h 88"/>
                <a:gd name="T18" fmla="*/ 82 w 259"/>
                <a:gd name="T19" fmla="*/ 18 h 88"/>
                <a:gd name="T20" fmla="*/ 85 w 259"/>
                <a:gd name="T21" fmla="*/ 27 h 88"/>
                <a:gd name="T22" fmla="*/ 41 w 259"/>
                <a:gd name="T23" fmla="*/ 49 h 88"/>
                <a:gd name="T24" fmla="*/ 0 w 259"/>
                <a:gd name="T25" fmla="*/ 66 h 88"/>
                <a:gd name="T26" fmla="*/ 100 w 259"/>
                <a:gd name="T27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88">
                  <a:moveTo>
                    <a:pt x="100" y="87"/>
                  </a:moveTo>
                  <a:cubicBezTo>
                    <a:pt x="179" y="87"/>
                    <a:pt x="254" y="66"/>
                    <a:pt x="257" y="44"/>
                  </a:cubicBezTo>
                  <a:cubicBezTo>
                    <a:pt x="258" y="38"/>
                    <a:pt x="257" y="34"/>
                    <a:pt x="255" y="31"/>
                  </a:cubicBezTo>
                  <a:cubicBezTo>
                    <a:pt x="250" y="26"/>
                    <a:pt x="238" y="25"/>
                    <a:pt x="228" y="25"/>
                  </a:cubicBezTo>
                  <a:cubicBezTo>
                    <a:pt x="222" y="25"/>
                    <a:pt x="217" y="25"/>
                    <a:pt x="211" y="26"/>
                  </a:cubicBezTo>
                  <a:cubicBezTo>
                    <a:pt x="204" y="26"/>
                    <a:pt x="196" y="26"/>
                    <a:pt x="189" y="26"/>
                  </a:cubicBezTo>
                  <a:cubicBezTo>
                    <a:pt x="172" y="26"/>
                    <a:pt x="150" y="25"/>
                    <a:pt x="129" y="16"/>
                  </a:cubicBezTo>
                  <a:cubicBezTo>
                    <a:pt x="105" y="6"/>
                    <a:pt x="84" y="0"/>
                    <a:pt x="72" y="0"/>
                  </a:cubicBezTo>
                  <a:cubicBezTo>
                    <a:pt x="68" y="0"/>
                    <a:pt x="67" y="1"/>
                    <a:pt x="67" y="1"/>
                  </a:cubicBezTo>
                  <a:cubicBezTo>
                    <a:pt x="67" y="1"/>
                    <a:pt x="68" y="6"/>
                    <a:pt x="82" y="18"/>
                  </a:cubicBezTo>
                  <a:cubicBezTo>
                    <a:pt x="86" y="21"/>
                    <a:pt x="86" y="25"/>
                    <a:pt x="85" y="27"/>
                  </a:cubicBezTo>
                  <a:cubicBezTo>
                    <a:pt x="83" y="36"/>
                    <a:pt x="69" y="41"/>
                    <a:pt x="41" y="49"/>
                  </a:cubicBezTo>
                  <a:cubicBezTo>
                    <a:pt x="27" y="54"/>
                    <a:pt x="2" y="61"/>
                    <a:pt x="0" y="66"/>
                  </a:cubicBezTo>
                  <a:cubicBezTo>
                    <a:pt x="14" y="79"/>
                    <a:pt x="51" y="87"/>
                    <a:pt x="100" y="8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8" name="Freeform 321">
              <a:extLst>
                <a:ext uri="{FF2B5EF4-FFF2-40B4-BE49-F238E27FC236}">
                  <a16:creationId xmlns:a16="http://schemas.microsoft.com/office/drawing/2014/main" id="{978F1068-9F10-4907-AFD2-290FDC0316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021" y="751431"/>
              <a:ext cx="92070" cy="39459"/>
            </a:xfrm>
            <a:custGeom>
              <a:avLst/>
              <a:gdLst>
                <a:gd name="T0" fmla="*/ 64 w 215"/>
                <a:gd name="T1" fmla="*/ 90 h 91"/>
                <a:gd name="T2" fmla="*/ 212 w 215"/>
                <a:gd name="T3" fmla="*/ 48 h 91"/>
                <a:gd name="T4" fmla="*/ 214 w 215"/>
                <a:gd name="T5" fmla="*/ 44 h 91"/>
                <a:gd name="T6" fmla="*/ 201 w 215"/>
                <a:gd name="T7" fmla="*/ 35 h 91"/>
                <a:gd name="T8" fmla="*/ 177 w 215"/>
                <a:gd name="T9" fmla="*/ 12 h 91"/>
                <a:gd name="T10" fmla="*/ 109 w 215"/>
                <a:gd name="T11" fmla="*/ 0 h 91"/>
                <a:gd name="T12" fmla="*/ 64 w 215"/>
                <a:gd name="T13" fmla="*/ 7 h 91"/>
                <a:gd name="T14" fmla="*/ 30 w 215"/>
                <a:gd name="T15" fmla="*/ 45 h 91"/>
                <a:gd name="T16" fmla="*/ 0 w 215"/>
                <a:gd name="T17" fmla="*/ 69 h 91"/>
                <a:gd name="T18" fmla="*/ 4 w 215"/>
                <a:gd name="T19" fmla="*/ 74 h 91"/>
                <a:gd name="T20" fmla="*/ 64 w 215"/>
                <a:gd name="T21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5" h="91">
                  <a:moveTo>
                    <a:pt x="64" y="90"/>
                  </a:moveTo>
                  <a:cubicBezTo>
                    <a:pt x="128" y="90"/>
                    <a:pt x="203" y="60"/>
                    <a:pt x="212" y="48"/>
                  </a:cubicBezTo>
                  <a:cubicBezTo>
                    <a:pt x="213" y="46"/>
                    <a:pt x="214" y="45"/>
                    <a:pt x="214" y="44"/>
                  </a:cubicBezTo>
                  <a:cubicBezTo>
                    <a:pt x="213" y="41"/>
                    <a:pt x="206" y="38"/>
                    <a:pt x="201" y="35"/>
                  </a:cubicBezTo>
                  <a:cubicBezTo>
                    <a:pt x="191" y="30"/>
                    <a:pt x="179" y="24"/>
                    <a:pt x="177" y="12"/>
                  </a:cubicBezTo>
                  <a:cubicBezTo>
                    <a:pt x="175" y="7"/>
                    <a:pt x="147" y="0"/>
                    <a:pt x="109" y="0"/>
                  </a:cubicBezTo>
                  <a:cubicBezTo>
                    <a:pt x="78" y="0"/>
                    <a:pt x="65" y="5"/>
                    <a:pt x="64" y="7"/>
                  </a:cubicBezTo>
                  <a:cubicBezTo>
                    <a:pt x="69" y="22"/>
                    <a:pt x="50" y="33"/>
                    <a:pt x="30" y="45"/>
                  </a:cubicBezTo>
                  <a:cubicBezTo>
                    <a:pt x="18" y="53"/>
                    <a:pt x="1" y="63"/>
                    <a:pt x="0" y="69"/>
                  </a:cubicBezTo>
                  <a:cubicBezTo>
                    <a:pt x="0" y="71"/>
                    <a:pt x="1" y="72"/>
                    <a:pt x="4" y="74"/>
                  </a:cubicBezTo>
                  <a:cubicBezTo>
                    <a:pt x="17" y="85"/>
                    <a:pt x="37" y="90"/>
                    <a:pt x="64" y="9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29" name="Freeform 322">
              <a:extLst>
                <a:ext uri="{FF2B5EF4-FFF2-40B4-BE49-F238E27FC236}">
                  <a16:creationId xmlns:a16="http://schemas.microsoft.com/office/drawing/2014/main" id="{7633D602-E1EC-4CD8-94D9-33ECBA774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683" y="1050193"/>
              <a:ext cx="580621" cy="400225"/>
            </a:xfrm>
            <a:custGeom>
              <a:avLst/>
              <a:gdLst>
                <a:gd name="T0" fmla="*/ 6 w 1364"/>
                <a:gd name="T1" fmla="*/ 779 h 938"/>
                <a:gd name="T2" fmla="*/ 74 w 1364"/>
                <a:gd name="T3" fmla="*/ 792 h 938"/>
                <a:gd name="T4" fmla="*/ 89 w 1364"/>
                <a:gd name="T5" fmla="*/ 822 h 938"/>
                <a:gd name="T6" fmla="*/ 113 w 1364"/>
                <a:gd name="T7" fmla="*/ 860 h 938"/>
                <a:gd name="T8" fmla="*/ 111 w 1364"/>
                <a:gd name="T9" fmla="*/ 832 h 938"/>
                <a:gd name="T10" fmla="*/ 124 w 1364"/>
                <a:gd name="T11" fmla="*/ 810 h 938"/>
                <a:gd name="T12" fmla="*/ 182 w 1364"/>
                <a:gd name="T13" fmla="*/ 877 h 938"/>
                <a:gd name="T14" fmla="*/ 275 w 1364"/>
                <a:gd name="T15" fmla="*/ 921 h 938"/>
                <a:gd name="T16" fmla="*/ 427 w 1364"/>
                <a:gd name="T17" fmla="*/ 937 h 938"/>
                <a:gd name="T18" fmla="*/ 431 w 1364"/>
                <a:gd name="T19" fmla="*/ 892 h 938"/>
                <a:gd name="T20" fmla="*/ 309 w 1364"/>
                <a:gd name="T21" fmla="*/ 711 h 938"/>
                <a:gd name="T22" fmla="*/ 367 w 1364"/>
                <a:gd name="T23" fmla="*/ 626 h 938"/>
                <a:gd name="T24" fmla="*/ 435 w 1364"/>
                <a:gd name="T25" fmla="*/ 528 h 938"/>
                <a:gd name="T26" fmla="*/ 486 w 1364"/>
                <a:gd name="T27" fmla="*/ 478 h 938"/>
                <a:gd name="T28" fmla="*/ 547 w 1364"/>
                <a:gd name="T29" fmla="*/ 421 h 938"/>
                <a:gd name="T30" fmla="*/ 554 w 1364"/>
                <a:gd name="T31" fmla="*/ 368 h 938"/>
                <a:gd name="T32" fmla="*/ 627 w 1364"/>
                <a:gd name="T33" fmla="*/ 347 h 938"/>
                <a:gd name="T34" fmla="*/ 727 w 1364"/>
                <a:gd name="T35" fmla="*/ 302 h 938"/>
                <a:gd name="T36" fmla="*/ 1361 w 1364"/>
                <a:gd name="T37" fmla="*/ 36 h 938"/>
                <a:gd name="T38" fmla="*/ 1300 w 1364"/>
                <a:gd name="T39" fmla="*/ 0 h 938"/>
                <a:gd name="T40" fmla="*/ 1051 w 1364"/>
                <a:gd name="T41" fmla="*/ 78 h 938"/>
                <a:gd name="T42" fmla="*/ 894 w 1364"/>
                <a:gd name="T43" fmla="*/ 114 h 938"/>
                <a:gd name="T44" fmla="*/ 821 w 1364"/>
                <a:gd name="T45" fmla="*/ 96 h 938"/>
                <a:gd name="T46" fmla="*/ 730 w 1364"/>
                <a:gd name="T47" fmla="*/ 129 h 938"/>
                <a:gd name="T48" fmla="*/ 635 w 1364"/>
                <a:gd name="T49" fmla="*/ 156 h 938"/>
                <a:gd name="T50" fmla="*/ 510 w 1364"/>
                <a:gd name="T51" fmla="*/ 215 h 938"/>
                <a:gd name="T52" fmla="*/ 436 w 1364"/>
                <a:gd name="T53" fmla="*/ 266 h 938"/>
                <a:gd name="T54" fmla="*/ 388 w 1364"/>
                <a:gd name="T55" fmla="*/ 264 h 938"/>
                <a:gd name="T56" fmla="*/ 407 w 1364"/>
                <a:gd name="T57" fmla="*/ 318 h 938"/>
                <a:gd name="T58" fmla="*/ 355 w 1364"/>
                <a:gd name="T59" fmla="*/ 350 h 938"/>
                <a:gd name="T60" fmla="*/ 345 w 1364"/>
                <a:gd name="T61" fmla="*/ 383 h 938"/>
                <a:gd name="T62" fmla="*/ 335 w 1364"/>
                <a:gd name="T63" fmla="*/ 416 h 938"/>
                <a:gd name="T64" fmla="*/ 265 w 1364"/>
                <a:gd name="T65" fmla="*/ 443 h 938"/>
                <a:gd name="T66" fmla="*/ 255 w 1364"/>
                <a:gd name="T67" fmla="*/ 485 h 938"/>
                <a:gd name="T68" fmla="*/ 264 w 1364"/>
                <a:gd name="T69" fmla="*/ 505 h 938"/>
                <a:gd name="T70" fmla="*/ 236 w 1364"/>
                <a:gd name="T71" fmla="*/ 550 h 938"/>
                <a:gd name="T72" fmla="*/ 173 w 1364"/>
                <a:gd name="T73" fmla="*/ 566 h 938"/>
                <a:gd name="T74" fmla="*/ 112 w 1364"/>
                <a:gd name="T75" fmla="*/ 612 h 938"/>
                <a:gd name="T76" fmla="*/ 116 w 1364"/>
                <a:gd name="T77" fmla="*/ 623 h 938"/>
                <a:gd name="T78" fmla="*/ 122 w 1364"/>
                <a:gd name="T79" fmla="*/ 681 h 938"/>
                <a:gd name="T80" fmla="*/ 52 w 1364"/>
                <a:gd name="T81" fmla="*/ 730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4" h="938">
                  <a:moveTo>
                    <a:pt x="3" y="754"/>
                  </a:moveTo>
                  <a:cubicBezTo>
                    <a:pt x="0" y="766"/>
                    <a:pt x="1" y="774"/>
                    <a:pt x="6" y="779"/>
                  </a:cubicBezTo>
                  <a:cubicBezTo>
                    <a:pt x="14" y="791"/>
                    <a:pt x="38" y="791"/>
                    <a:pt x="58" y="792"/>
                  </a:cubicBezTo>
                  <a:cubicBezTo>
                    <a:pt x="64" y="792"/>
                    <a:pt x="69" y="792"/>
                    <a:pt x="74" y="792"/>
                  </a:cubicBezTo>
                  <a:cubicBezTo>
                    <a:pt x="80" y="793"/>
                    <a:pt x="88" y="794"/>
                    <a:pt x="92" y="800"/>
                  </a:cubicBezTo>
                  <a:cubicBezTo>
                    <a:pt x="96" y="806"/>
                    <a:pt x="93" y="814"/>
                    <a:pt x="89" y="822"/>
                  </a:cubicBezTo>
                  <a:cubicBezTo>
                    <a:pt x="84" y="835"/>
                    <a:pt x="82" y="843"/>
                    <a:pt x="91" y="850"/>
                  </a:cubicBezTo>
                  <a:cubicBezTo>
                    <a:pt x="100" y="856"/>
                    <a:pt x="107" y="860"/>
                    <a:pt x="113" y="860"/>
                  </a:cubicBezTo>
                  <a:cubicBezTo>
                    <a:pt x="116" y="860"/>
                    <a:pt x="116" y="859"/>
                    <a:pt x="117" y="858"/>
                  </a:cubicBezTo>
                  <a:cubicBezTo>
                    <a:pt x="119" y="855"/>
                    <a:pt x="118" y="847"/>
                    <a:pt x="111" y="832"/>
                  </a:cubicBezTo>
                  <a:cubicBezTo>
                    <a:pt x="108" y="826"/>
                    <a:pt x="108" y="820"/>
                    <a:pt x="111" y="816"/>
                  </a:cubicBezTo>
                  <a:cubicBezTo>
                    <a:pt x="112" y="813"/>
                    <a:pt x="116" y="810"/>
                    <a:pt x="124" y="810"/>
                  </a:cubicBezTo>
                  <a:cubicBezTo>
                    <a:pt x="142" y="810"/>
                    <a:pt x="180" y="830"/>
                    <a:pt x="188" y="852"/>
                  </a:cubicBezTo>
                  <a:cubicBezTo>
                    <a:pt x="192" y="861"/>
                    <a:pt x="190" y="870"/>
                    <a:pt x="182" y="877"/>
                  </a:cubicBezTo>
                  <a:cubicBezTo>
                    <a:pt x="175" y="883"/>
                    <a:pt x="176" y="887"/>
                    <a:pt x="176" y="888"/>
                  </a:cubicBezTo>
                  <a:cubicBezTo>
                    <a:pt x="182" y="903"/>
                    <a:pt x="236" y="919"/>
                    <a:pt x="275" y="921"/>
                  </a:cubicBezTo>
                  <a:cubicBezTo>
                    <a:pt x="286" y="922"/>
                    <a:pt x="303" y="924"/>
                    <a:pt x="323" y="927"/>
                  </a:cubicBezTo>
                  <a:cubicBezTo>
                    <a:pt x="356" y="931"/>
                    <a:pt x="397" y="937"/>
                    <a:pt x="427" y="937"/>
                  </a:cubicBezTo>
                  <a:cubicBezTo>
                    <a:pt x="452" y="937"/>
                    <a:pt x="467" y="933"/>
                    <a:pt x="467" y="926"/>
                  </a:cubicBezTo>
                  <a:cubicBezTo>
                    <a:pt x="468" y="917"/>
                    <a:pt x="451" y="906"/>
                    <a:pt x="431" y="892"/>
                  </a:cubicBezTo>
                  <a:cubicBezTo>
                    <a:pt x="412" y="878"/>
                    <a:pt x="387" y="861"/>
                    <a:pt x="365" y="838"/>
                  </a:cubicBezTo>
                  <a:cubicBezTo>
                    <a:pt x="336" y="808"/>
                    <a:pt x="304" y="756"/>
                    <a:pt x="309" y="711"/>
                  </a:cubicBezTo>
                  <a:cubicBezTo>
                    <a:pt x="312" y="691"/>
                    <a:pt x="322" y="675"/>
                    <a:pt x="339" y="665"/>
                  </a:cubicBezTo>
                  <a:cubicBezTo>
                    <a:pt x="364" y="649"/>
                    <a:pt x="365" y="639"/>
                    <a:pt x="367" y="626"/>
                  </a:cubicBezTo>
                  <a:cubicBezTo>
                    <a:pt x="369" y="613"/>
                    <a:pt x="371" y="597"/>
                    <a:pt x="400" y="577"/>
                  </a:cubicBezTo>
                  <a:cubicBezTo>
                    <a:pt x="425" y="559"/>
                    <a:pt x="431" y="542"/>
                    <a:pt x="435" y="528"/>
                  </a:cubicBezTo>
                  <a:cubicBezTo>
                    <a:pt x="439" y="513"/>
                    <a:pt x="444" y="499"/>
                    <a:pt x="471" y="497"/>
                  </a:cubicBezTo>
                  <a:cubicBezTo>
                    <a:pt x="487" y="495"/>
                    <a:pt x="487" y="490"/>
                    <a:pt x="486" y="478"/>
                  </a:cubicBezTo>
                  <a:cubicBezTo>
                    <a:pt x="484" y="467"/>
                    <a:pt x="483" y="449"/>
                    <a:pt x="511" y="445"/>
                  </a:cubicBezTo>
                  <a:cubicBezTo>
                    <a:pt x="530" y="442"/>
                    <a:pt x="541" y="430"/>
                    <a:pt x="547" y="421"/>
                  </a:cubicBezTo>
                  <a:cubicBezTo>
                    <a:pt x="556" y="404"/>
                    <a:pt x="556" y="386"/>
                    <a:pt x="554" y="378"/>
                  </a:cubicBezTo>
                  <a:cubicBezTo>
                    <a:pt x="552" y="373"/>
                    <a:pt x="553" y="370"/>
                    <a:pt x="554" y="368"/>
                  </a:cubicBezTo>
                  <a:cubicBezTo>
                    <a:pt x="558" y="362"/>
                    <a:pt x="567" y="362"/>
                    <a:pt x="579" y="361"/>
                  </a:cubicBezTo>
                  <a:cubicBezTo>
                    <a:pt x="594" y="361"/>
                    <a:pt x="615" y="360"/>
                    <a:pt x="627" y="347"/>
                  </a:cubicBezTo>
                  <a:cubicBezTo>
                    <a:pt x="639" y="334"/>
                    <a:pt x="659" y="331"/>
                    <a:pt x="677" y="327"/>
                  </a:cubicBezTo>
                  <a:cubicBezTo>
                    <a:pt x="699" y="324"/>
                    <a:pt x="719" y="320"/>
                    <a:pt x="727" y="302"/>
                  </a:cubicBezTo>
                  <a:cubicBezTo>
                    <a:pt x="748" y="259"/>
                    <a:pt x="1017" y="170"/>
                    <a:pt x="1156" y="138"/>
                  </a:cubicBezTo>
                  <a:cubicBezTo>
                    <a:pt x="1269" y="112"/>
                    <a:pt x="1353" y="70"/>
                    <a:pt x="1361" y="36"/>
                  </a:cubicBezTo>
                  <a:cubicBezTo>
                    <a:pt x="1363" y="28"/>
                    <a:pt x="1359" y="20"/>
                    <a:pt x="1350" y="13"/>
                  </a:cubicBezTo>
                  <a:cubicBezTo>
                    <a:pt x="1339" y="5"/>
                    <a:pt x="1322" y="0"/>
                    <a:pt x="1300" y="0"/>
                  </a:cubicBezTo>
                  <a:cubicBezTo>
                    <a:pt x="1235" y="0"/>
                    <a:pt x="1147" y="38"/>
                    <a:pt x="1122" y="58"/>
                  </a:cubicBezTo>
                  <a:cubicBezTo>
                    <a:pt x="1101" y="76"/>
                    <a:pt x="1075" y="77"/>
                    <a:pt x="1051" y="78"/>
                  </a:cubicBezTo>
                  <a:cubicBezTo>
                    <a:pt x="1031" y="79"/>
                    <a:pt x="1013" y="80"/>
                    <a:pt x="998" y="88"/>
                  </a:cubicBezTo>
                  <a:cubicBezTo>
                    <a:pt x="975" y="101"/>
                    <a:pt x="933" y="114"/>
                    <a:pt x="894" y="114"/>
                  </a:cubicBezTo>
                  <a:cubicBezTo>
                    <a:pt x="872" y="114"/>
                    <a:pt x="854" y="110"/>
                    <a:pt x="840" y="101"/>
                  </a:cubicBezTo>
                  <a:cubicBezTo>
                    <a:pt x="834" y="98"/>
                    <a:pt x="828" y="96"/>
                    <a:pt x="821" y="96"/>
                  </a:cubicBezTo>
                  <a:cubicBezTo>
                    <a:pt x="806" y="96"/>
                    <a:pt x="789" y="105"/>
                    <a:pt x="773" y="114"/>
                  </a:cubicBezTo>
                  <a:cubicBezTo>
                    <a:pt x="758" y="122"/>
                    <a:pt x="743" y="130"/>
                    <a:pt x="730" y="129"/>
                  </a:cubicBezTo>
                  <a:cubicBezTo>
                    <a:pt x="717" y="128"/>
                    <a:pt x="703" y="135"/>
                    <a:pt x="687" y="142"/>
                  </a:cubicBezTo>
                  <a:cubicBezTo>
                    <a:pt x="670" y="150"/>
                    <a:pt x="653" y="158"/>
                    <a:pt x="635" y="156"/>
                  </a:cubicBezTo>
                  <a:cubicBezTo>
                    <a:pt x="605" y="155"/>
                    <a:pt x="546" y="181"/>
                    <a:pt x="542" y="195"/>
                  </a:cubicBezTo>
                  <a:cubicBezTo>
                    <a:pt x="539" y="207"/>
                    <a:pt x="525" y="211"/>
                    <a:pt x="510" y="215"/>
                  </a:cubicBezTo>
                  <a:cubicBezTo>
                    <a:pt x="495" y="219"/>
                    <a:pt x="484" y="223"/>
                    <a:pt x="484" y="230"/>
                  </a:cubicBezTo>
                  <a:cubicBezTo>
                    <a:pt x="484" y="250"/>
                    <a:pt x="458" y="266"/>
                    <a:pt x="436" y="266"/>
                  </a:cubicBezTo>
                  <a:cubicBezTo>
                    <a:pt x="425" y="266"/>
                    <a:pt x="416" y="263"/>
                    <a:pt x="408" y="257"/>
                  </a:cubicBezTo>
                  <a:cubicBezTo>
                    <a:pt x="401" y="250"/>
                    <a:pt x="392" y="253"/>
                    <a:pt x="388" y="264"/>
                  </a:cubicBezTo>
                  <a:cubicBezTo>
                    <a:pt x="384" y="273"/>
                    <a:pt x="385" y="287"/>
                    <a:pt x="398" y="300"/>
                  </a:cubicBezTo>
                  <a:cubicBezTo>
                    <a:pt x="405" y="306"/>
                    <a:pt x="408" y="312"/>
                    <a:pt x="407" y="318"/>
                  </a:cubicBezTo>
                  <a:cubicBezTo>
                    <a:pt x="405" y="330"/>
                    <a:pt x="389" y="336"/>
                    <a:pt x="374" y="341"/>
                  </a:cubicBezTo>
                  <a:cubicBezTo>
                    <a:pt x="368" y="344"/>
                    <a:pt x="357" y="348"/>
                    <a:pt x="355" y="350"/>
                  </a:cubicBezTo>
                  <a:cubicBezTo>
                    <a:pt x="359" y="354"/>
                    <a:pt x="361" y="358"/>
                    <a:pt x="361" y="362"/>
                  </a:cubicBezTo>
                  <a:cubicBezTo>
                    <a:pt x="360" y="370"/>
                    <a:pt x="353" y="376"/>
                    <a:pt x="345" y="383"/>
                  </a:cubicBezTo>
                  <a:cubicBezTo>
                    <a:pt x="335" y="391"/>
                    <a:pt x="331" y="396"/>
                    <a:pt x="334" y="400"/>
                  </a:cubicBezTo>
                  <a:cubicBezTo>
                    <a:pt x="338" y="407"/>
                    <a:pt x="337" y="413"/>
                    <a:pt x="335" y="416"/>
                  </a:cubicBezTo>
                  <a:cubicBezTo>
                    <a:pt x="329" y="430"/>
                    <a:pt x="301" y="436"/>
                    <a:pt x="272" y="442"/>
                  </a:cubicBezTo>
                  <a:lnTo>
                    <a:pt x="265" y="443"/>
                  </a:lnTo>
                  <a:cubicBezTo>
                    <a:pt x="247" y="447"/>
                    <a:pt x="235" y="462"/>
                    <a:pt x="235" y="473"/>
                  </a:cubicBezTo>
                  <a:cubicBezTo>
                    <a:pt x="236" y="483"/>
                    <a:pt x="248" y="485"/>
                    <a:pt x="255" y="485"/>
                  </a:cubicBezTo>
                  <a:cubicBezTo>
                    <a:pt x="266" y="486"/>
                    <a:pt x="273" y="487"/>
                    <a:pt x="275" y="493"/>
                  </a:cubicBezTo>
                  <a:cubicBezTo>
                    <a:pt x="276" y="498"/>
                    <a:pt x="271" y="501"/>
                    <a:pt x="264" y="505"/>
                  </a:cubicBezTo>
                  <a:cubicBezTo>
                    <a:pt x="251" y="512"/>
                    <a:pt x="238" y="520"/>
                    <a:pt x="240" y="533"/>
                  </a:cubicBezTo>
                  <a:cubicBezTo>
                    <a:pt x="241" y="540"/>
                    <a:pt x="240" y="545"/>
                    <a:pt x="236" y="550"/>
                  </a:cubicBezTo>
                  <a:cubicBezTo>
                    <a:pt x="228" y="559"/>
                    <a:pt x="212" y="561"/>
                    <a:pt x="196" y="562"/>
                  </a:cubicBezTo>
                  <a:cubicBezTo>
                    <a:pt x="187" y="562"/>
                    <a:pt x="175" y="563"/>
                    <a:pt x="173" y="566"/>
                  </a:cubicBezTo>
                  <a:cubicBezTo>
                    <a:pt x="174" y="579"/>
                    <a:pt x="171" y="589"/>
                    <a:pt x="164" y="597"/>
                  </a:cubicBezTo>
                  <a:cubicBezTo>
                    <a:pt x="154" y="607"/>
                    <a:pt x="137" y="612"/>
                    <a:pt x="112" y="612"/>
                  </a:cubicBezTo>
                  <a:cubicBezTo>
                    <a:pt x="109" y="612"/>
                    <a:pt x="106" y="613"/>
                    <a:pt x="105" y="613"/>
                  </a:cubicBezTo>
                  <a:cubicBezTo>
                    <a:pt x="107" y="616"/>
                    <a:pt x="112" y="620"/>
                    <a:pt x="116" y="623"/>
                  </a:cubicBezTo>
                  <a:cubicBezTo>
                    <a:pt x="128" y="633"/>
                    <a:pt x="141" y="645"/>
                    <a:pt x="143" y="657"/>
                  </a:cubicBezTo>
                  <a:cubicBezTo>
                    <a:pt x="146" y="674"/>
                    <a:pt x="132" y="678"/>
                    <a:pt x="122" y="681"/>
                  </a:cubicBezTo>
                  <a:cubicBezTo>
                    <a:pt x="110" y="684"/>
                    <a:pt x="99" y="687"/>
                    <a:pt x="98" y="704"/>
                  </a:cubicBezTo>
                  <a:cubicBezTo>
                    <a:pt x="97" y="727"/>
                    <a:pt x="73" y="728"/>
                    <a:pt x="52" y="730"/>
                  </a:cubicBezTo>
                  <a:cubicBezTo>
                    <a:pt x="26" y="731"/>
                    <a:pt x="8" y="734"/>
                    <a:pt x="3" y="75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0" name="Freeform 323">
              <a:extLst>
                <a:ext uri="{FF2B5EF4-FFF2-40B4-BE49-F238E27FC236}">
                  <a16:creationId xmlns:a16="http://schemas.microsoft.com/office/drawing/2014/main" id="{C7391AA1-3AB5-42DE-ACE3-6EBBF7265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5141" y="800285"/>
              <a:ext cx="35702" cy="11274"/>
            </a:xfrm>
            <a:custGeom>
              <a:avLst/>
              <a:gdLst>
                <a:gd name="T0" fmla="*/ 53 w 84"/>
                <a:gd name="T1" fmla="*/ 25 h 26"/>
                <a:gd name="T2" fmla="*/ 75 w 84"/>
                <a:gd name="T3" fmla="*/ 21 h 26"/>
                <a:gd name="T4" fmla="*/ 83 w 84"/>
                <a:gd name="T5" fmla="*/ 9 h 26"/>
                <a:gd name="T6" fmla="*/ 63 w 84"/>
                <a:gd name="T7" fmla="*/ 0 h 26"/>
                <a:gd name="T8" fmla="*/ 0 w 84"/>
                <a:gd name="T9" fmla="*/ 16 h 26"/>
                <a:gd name="T10" fmla="*/ 53 w 84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">
                  <a:moveTo>
                    <a:pt x="53" y="25"/>
                  </a:moveTo>
                  <a:cubicBezTo>
                    <a:pt x="63" y="25"/>
                    <a:pt x="70" y="24"/>
                    <a:pt x="75" y="21"/>
                  </a:cubicBezTo>
                  <a:cubicBezTo>
                    <a:pt x="80" y="18"/>
                    <a:pt x="83" y="15"/>
                    <a:pt x="83" y="9"/>
                  </a:cubicBezTo>
                  <a:cubicBezTo>
                    <a:pt x="83" y="3"/>
                    <a:pt x="76" y="0"/>
                    <a:pt x="63" y="0"/>
                  </a:cubicBezTo>
                  <a:cubicBezTo>
                    <a:pt x="40" y="0"/>
                    <a:pt x="11" y="10"/>
                    <a:pt x="0" y="16"/>
                  </a:cubicBezTo>
                  <a:cubicBezTo>
                    <a:pt x="13" y="20"/>
                    <a:pt x="35" y="25"/>
                    <a:pt x="53" y="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1" name="Freeform 324">
              <a:extLst>
                <a:ext uri="{FF2B5EF4-FFF2-40B4-BE49-F238E27FC236}">
                  <a16:creationId xmlns:a16="http://schemas.microsoft.com/office/drawing/2014/main" id="{93ED8569-8B95-40D1-A193-29A92B5CD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2335" y="1518062"/>
              <a:ext cx="67646" cy="39459"/>
            </a:xfrm>
            <a:custGeom>
              <a:avLst/>
              <a:gdLst>
                <a:gd name="T0" fmla="*/ 68 w 158"/>
                <a:gd name="T1" fmla="*/ 0 h 91"/>
                <a:gd name="T2" fmla="*/ 4 w 158"/>
                <a:gd name="T3" fmla="*/ 36 h 91"/>
                <a:gd name="T4" fmla="*/ 15 w 158"/>
                <a:gd name="T5" fmla="*/ 71 h 91"/>
                <a:gd name="T6" fmla="*/ 56 w 158"/>
                <a:gd name="T7" fmla="*/ 90 h 91"/>
                <a:gd name="T8" fmla="*/ 119 w 158"/>
                <a:gd name="T9" fmla="*/ 60 h 91"/>
                <a:gd name="T10" fmla="*/ 153 w 158"/>
                <a:gd name="T11" fmla="*/ 41 h 91"/>
                <a:gd name="T12" fmla="*/ 157 w 158"/>
                <a:gd name="T13" fmla="*/ 39 h 91"/>
                <a:gd name="T14" fmla="*/ 84 w 158"/>
                <a:gd name="T15" fmla="*/ 3 h 91"/>
                <a:gd name="T16" fmla="*/ 68 w 158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91">
                  <a:moveTo>
                    <a:pt x="68" y="0"/>
                  </a:moveTo>
                  <a:cubicBezTo>
                    <a:pt x="41" y="0"/>
                    <a:pt x="12" y="17"/>
                    <a:pt x="4" y="36"/>
                  </a:cubicBezTo>
                  <a:cubicBezTo>
                    <a:pt x="0" y="48"/>
                    <a:pt x="3" y="60"/>
                    <a:pt x="15" y="71"/>
                  </a:cubicBezTo>
                  <a:cubicBezTo>
                    <a:pt x="29" y="84"/>
                    <a:pt x="42" y="90"/>
                    <a:pt x="56" y="90"/>
                  </a:cubicBezTo>
                  <a:cubicBezTo>
                    <a:pt x="79" y="90"/>
                    <a:pt x="100" y="74"/>
                    <a:pt x="119" y="60"/>
                  </a:cubicBezTo>
                  <a:cubicBezTo>
                    <a:pt x="131" y="50"/>
                    <a:pt x="142" y="42"/>
                    <a:pt x="153" y="41"/>
                  </a:cubicBezTo>
                  <a:cubicBezTo>
                    <a:pt x="156" y="40"/>
                    <a:pt x="157" y="39"/>
                    <a:pt x="157" y="39"/>
                  </a:cubicBezTo>
                  <a:cubicBezTo>
                    <a:pt x="155" y="34"/>
                    <a:pt x="124" y="13"/>
                    <a:pt x="84" y="3"/>
                  </a:cubicBezTo>
                  <a:cubicBezTo>
                    <a:pt x="79" y="1"/>
                    <a:pt x="74" y="0"/>
                    <a:pt x="6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2" name="Freeform 325">
              <a:extLst>
                <a:ext uri="{FF2B5EF4-FFF2-40B4-BE49-F238E27FC236}">
                  <a16:creationId xmlns:a16="http://schemas.microsoft.com/office/drawing/2014/main" id="{1FD0E908-DA26-46CB-9B96-C3A1CE7C7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0248" y="997581"/>
              <a:ext cx="5296978" cy="1835777"/>
            </a:xfrm>
            <a:custGeom>
              <a:avLst/>
              <a:gdLst>
                <a:gd name="T0" fmla="*/ 12099 w 12430"/>
                <a:gd name="T1" fmla="*/ 1638 h 4310"/>
                <a:gd name="T2" fmla="*/ 10918 w 12430"/>
                <a:gd name="T3" fmla="*/ 1337 h 4310"/>
                <a:gd name="T4" fmla="*/ 10096 w 12430"/>
                <a:gd name="T5" fmla="*/ 1133 h 4310"/>
                <a:gd name="T6" fmla="*/ 9077 w 12430"/>
                <a:gd name="T7" fmla="*/ 842 h 4310"/>
                <a:gd name="T8" fmla="*/ 8492 w 12430"/>
                <a:gd name="T9" fmla="*/ 849 h 4310"/>
                <a:gd name="T10" fmla="*/ 8130 w 12430"/>
                <a:gd name="T11" fmla="*/ 968 h 4310"/>
                <a:gd name="T12" fmla="*/ 7687 w 12430"/>
                <a:gd name="T13" fmla="*/ 707 h 4310"/>
                <a:gd name="T14" fmla="*/ 7071 w 12430"/>
                <a:gd name="T15" fmla="*/ 734 h 4310"/>
                <a:gd name="T16" fmla="*/ 6296 w 12430"/>
                <a:gd name="T17" fmla="*/ 579 h 4310"/>
                <a:gd name="T18" fmla="*/ 6493 w 12430"/>
                <a:gd name="T19" fmla="*/ 401 h 4310"/>
                <a:gd name="T20" fmla="*/ 6175 w 12430"/>
                <a:gd name="T21" fmla="*/ 162 h 4310"/>
                <a:gd name="T22" fmla="*/ 5735 w 12430"/>
                <a:gd name="T23" fmla="*/ 8 h 4310"/>
                <a:gd name="T24" fmla="*/ 5165 w 12430"/>
                <a:gd name="T25" fmla="*/ 251 h 4310"/>
                <a:gd name="T26" fmla="*/ 4557 w 12430"/>
                <a:gd name="T27" fmla="*/ 439 h 4310"/>
                <a:gd name="T28" fmla="*/ 4439 w 12430"/>
                <a:gd name="T29" fmla="*/ 625 h 4310"/>
                <a:gd name="T30" fmla="*/ 3923 w 12430"/>
                <a:gd name="T31" fmla="*/ 857 h 4310"/>
                <a:gd name="T32" fmla="*/ 3682 w 12430"/>
                <a:gd name="T33" fmla="*/ 781 h 4310"/>
                <a:gd name="T34" fmla="*/ 3962 w 12430"/>
                <a:gd name="T35" fmla="*/ 1490 h 4310"/>
                <a:gd name="T36" fmla="*/ 3319 w 12430"/>
                <a:gd name="T37" fmla="*/ 1646 h 4310"/>
                <a:gd name="T38" fmla="*/ 3531 w 12430"/>
                <a:gd name="T39" fmla="*/ 1428 h 4310"/>
                <a:gd name="T40" fmla="*/ 3077 w 12430"/>
                <a:gd name="T41" fmla="*/ 972 h 4310"/>
                <a:gd name="T42" fmla="*/ 2710 w 12430"/>
                <a:gd name="T43" fmla="*/ 1188 h 4310"/>
                <a:gd name="T44" fmla="*/ 2343 w 12430"/>
                <a:gd name="T45" fmla="*/ 1328 h 4310"/>
                <a:gd name="T46" fmla="*/ 1662 w 12430"/>
                <a:gd name="T47" fmla="*/ 1442 h 4310"/>
                <a:gd name="T48" fmla="*/ 1287 w 12430"/>
                <a:gd name="T49" fmla="*/ 1390 h 4310"/>
                <a:gd name="T50" fmla="*/ 1002 w 12430"/>
                <a:gd name="T51" fmla="*/ 1840 h 4310"/>
                <a:gd name="T52" fmla="*/ 556 w 12430"/>
                <a:gd name="T53" fmla="*/ 1695 h 4310"/>
                <a:gd name="T54" fmla="*/ 774 w 12430"/>
                <a:gd name="T55" fmla="*/ 1315 h 4310"/>
                <a:gd name="T56" fmla="*/ 107 w 12430"/>
                <a:gd name="T57" fmla="*/ 1284 h 4310"/>
                <a:gd name="T58" fmla="*/ 241 w 12430"/>
                <a:gd name="T59" fmla="*/ 1900 h 4310"/>
                <a:gd name="T60" fmla="*/ 50 w 12430"/>
                <a:gd name="T61" fmla="*/ 2441 h 4310"/>
                <a:gd name="T62" fmla="*/ 179 w 12430"/>
                <a:gd name="T63" fmla="*/ 2849 h 4310"/>
                <a:gd name="T64" fmla="*/ 404 w 12430"/>
                <a:gd name="T65" fmla="*/ 3223 h 4310"/>
                <a:gd name="T66" fmla="*/ 964 w 12430"/>
                <a:gd name="T67" fmla="*/ 3527 h 4310"/>
                <a:gd name="T68" fmla="*/ 775 w 12430"/>
                <a:gd name="T69" fmla="*/ 3917 h 4310"/>
                <a:gd name="T70" fmla="*/ 1447 w 12430"/>
                <a:gd name="T71" fmla="*/ 4253 h 4310"/>
                <a:gd name="T72" fmla="*/ 1638 w 12430"/>
                <a:gd name="T73" fmla="*/ 3833 h 4310"/>
                <a:gd name="T74" fmla="*/ 1587 w 12430"/>
                <a:gd name="T75" fmla="*/ 3464 h 4310"/>
                <a:gd name="T76" fmla="*/ 2088 w 12430"/>
                <a:gd name="T77" fmla="*/ 3405 h 4310"/>
                <a:gd name="T78" fmla="*/ 2569 w 12430"/>
                <a:gd name="T79" fmla="*/ 3238 h 4310"/>
                <a:gd name="T80" fmla="*/ 3373 w 12430"/>
                <a:gd name="T81" fmla="*/ 2954 h 4310"/>
                <a:gd name="T82" fmla="*/ 3651 w 12430"/>
                <a:gd name="T83" fmla="*/ 3089 h 4310"/>
                <a:gd name="T84" fmla="*/ 4452 w 12430"/>
                <a:gd name="T85" fmla="*/ 3522 h 4310"/>
                <a:gd name="T86" fmla="*/ 5146 w 12430"/>
                <a:gd name="T87" fmla="*/ 3489 h 4310"/>
                <a:gd name="T88" fmla="*/ 5642 w 12430"/>
                <a:gd name="T89" fmla="*/ 3351 h 4310"/>
                <a:gd name="T90" fmla="*/ 6412 w 12430"/>
                <a:gd name="T91" fmla="*/ 3532 h 4310"/>
                <a:gd name="T92" fmla="*/ 7034 w 12430"/>
                <a:gd name="T93" fmla="*/ 3170 h 4310"/>
                <a:gd name="T94" fmla="*/ 7683 w 12430"/>
                <a:gd name="T95" fmla="*/ 3540 h 4310"/>
                <a:gd name="T96" fmla="*/ 7981 w 12430"/>
                <a:gd name="T97" fmla="*/ 3978 h 4310"/>
                <a:gd name="T98" fmla="*/ 8614 w 12430"/>
                <a:gd name="T99" fmla="*/ 3340 h 4310"/>
                <a:gd name="T100" fmla="*/ 8364 w 12430"/>
                <a:gd name="T101" fmla="*/ 3045 h 4310"/>
                <a:gd name="T102" fmla="*/ 9110 w 12430"/>
                <a:gd name="T103" fmla="*/ 2496 h 4310"/>
                <a:gd name="T104" fmla="*/ 9715 w 12430"/>
                <a:gd name="T105" fmla="*/ 2498 h 4310"/>
                <a:gd name="T106" fmla="*/ 10135 w 12430"/>
                <a:gd name="T107" fmla="*/ 2308 h 4310"/>
                <a:gd name="T108" fmla="*/ 10230 w 12430"/>
                <a:gd name="T109" fmla="*/ 2406 h 4310"/>
                <a:gd name="T110" fmla="*/ 10080 w 12430"/>
                <a:gd name="T111" fmla="*/ 3118 h 4310"/>
                <a:gd name="T112" fmla="*/ 10260 w 12430"/>
                <a:gd name="T113" fmla="*/ 2587 h 4310"/>
                <a:gd name="T114" fmla="*/ 11032 w 12430"/>
                <a:gd name="T115" fmla="*/ 2311 h 4310"/>
                <a:gd name="T116" fmla="*/ 11357 w 12430"/>
                <a:gd name="T117" fmla="*/ 1852 h 4310"/>
                <a:gd name="T118" fmla="*/ 11842 w 12430"/>
                <a:gd name="T119" fmla="*/ 1749 h 4310"/>
                <a:gd name="T120" fmla="*/ 12232 w 12430"/>
                <a:gd name="T121" fmla="*/ 1790 h 4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30" h="4310">
                  <a:moveTo>
                    <a:pt x="12229" y="1735"/>
                  </a:moveTo>
                  <a:cubicBezTo>
                    <a:pt x="12235" y="1735"/>
                    <a:pt x="12243" y="1738"/>
                    <a:pt x="12250" y="1743"/>
                  </a:cubicBezTo>
                  <a:cubicBezTo>
                    <a:pt x="12273" y="1760"/>
                    <a:pt x="12310" y="1760"/>
                    <a:pt x="12326" y="1760"/>
                  </a:cubicBezTo>
                  <a:lnTo>
                    <a:pt x="12333" y="1760"/>
                  </a:lnTo>
                  <a:lnTo>
                    <a:pt x="12333" y="1760"/>
                  </a:lnTo>
                  <a:cubicBezTo>
                    <a:pt x="12330" y="1757"/>
                    <a:pt x="12322" y="1752"/>
                    <a:pt x="12314" y="1751"/>
                  </a:cubicBezTo>
                  <a:cubicBezTo>
                    <a:pt x="12301" y="1749"/>
                    <a:pt x="12301" y="1741"/>
                    <a:pt x="12301" y="1739"/>
                  </a:cubicBezTo>
                  <a:cubicBezTo>
                    <a:pt x="12302" y="1732"/>
                    <a:pt x="12311" y="1727"/>
                    <a:pt x="12319" y="1727"/>
                  </a:cubicBezTo>
                  <a:cubicBezTo>
                    <a:pt x="12324" y="1727"/>
                    <a:pt x="12330" y="1729"/>
                    <a:pt x="12336" y="1734"/>
                  </a:cubicBezTo>
                  <a:cubicBezTo>
                    <a:pt x="12342" y="1740"/>
                    <a:pt x="12353" y="1744"/>
                    <a:pt x="12361" y="1744"/>
                  </a:cubicBezTo>
                  <a:cubicBezTo>
                    <a:pt x="12367" y="1744"/>
                    <a:pt x="12367" y="1742"/>
                    <a:pt x="12367" y="1742"/>
                  </a:cubicBezTo>
                  <a:cubicBezTo>
                    <a:pt x="12370" y="1727"/>
                    <a:pt x="12384" y="1695"/>
                    <a:pt x="12411" y="1695"/>
                  </a:cubicBezTo>
                  <a:lnTo>
                    <a:pt x="12415" y="1695"/>
                  </a:lnTo>
                  <a:cubicBezTo>
                    <a:pt x="12425" y="1695"/>
                    <a:pt x="12429" y="1692"/>
                    <a:pt x="12429" y="1691"/>
                  </a:cubicBezTo>
                  <a:cubicBezTo>
                    <a:pt x="12429" y="1691"/>
                    <a:pt x="12427" y="1689"/>
                    <a:pt x="12420" y="1686"/>
                  </a:cubicBezTo>
                  <a:cubicBezTo>
                    <a:pt x="12396" y="1678"/>
                    <a:pt x="12323" y="1631"/>
                    <a:pt x="12304" y="1604"/>
                  </a:cubicBezTo>
                  <a:cubicBezTo>
                    <a:pt x="12293" y="1588"/>
                    <a:pt x="12247" y="1576"/>
                    <a:pt x="12221" y="1576"/>
                  </a:cubicBezTo>
                  <a:cubicBezTo>
                    <a:pt x="12214" y="1576"/>
                    <a:pt x="12211" y="1577"/>
                    <a:pt x="12210" y="1577"/>
                  </a:cubicBezTo>
                  <a:cubicBezTo>
                    <a:pt x="12209" y="1583"/>
                    <a:pt x="12205" y="1586"/>
                    <a:pt x="12199" y="1586"/>
                  </a:cubicBezTo>
                  <a:cubicBezTo>
                    <a:pt x="12188" y="1586"/>
                    <a:pt x="12169" y="1573"/>
                    <a:pt x="12164" y="1560"/>
                  </a:cubicBezTo>
                  <a:cubicBezTo>
                    <a:pt x="12162" y="1557"/>
                    <a:pt x="12143" y="1551"/>
                    <a:pt x="12113" y="1551"/>
                  </a:cubicBezTo>
                  <a:cubicBezTo>
                    <a:pt x="12088" y="1551"/>
                    <a:pt x="12077" y="1556"/>
                    <a:pt x="12075" y="1558"/>
                  </a:cubicBezTo>
                  <a:cubicBezTo>
                    <a:pt x="12075" y="1562"/>
                    <a:pt x="12079" y="1564"/>
                    <a:pt x="12088" y="1570"/>
                  </a:cubicBezTo>
                  <a:cubicBezTo>
                    <a:pt x="12095" y="1574"/>
                    <a:pt x="12103" y="1579"/>
                    <a:pt x="12110" y="1588"/>
                  </a:cubicBezTo>
                  <a:cubicBezTo>
                    <a:pt x="12119" y="1601"/>
                    <a:pt x="12111" y="1612"/>
                    <a:pt x="12106" y="1619"/>
                  </a:cubicBezTo>
                  <a:cubicBezTo>
                    <a:pt x="12100" y="1627"/>
                    <a:pt x="12097" y="1632"/>
                    <a:pt x="12099" y="1638"/>
                  </a:cubicBezTo>
                  <a:cubicBezTo>
                    <a:pt x="12100" y="1640"/>
                    <a:pt x="12101" y="1645"/>
                    <a:pt x="12098" y="1649"/>
                  </a:cubicBezTo>
                  <a:cubicBezTo>
                    <a:pt x="12098" y="1650"/>
                    <a:pt x="12095" y="1653"/>
                    <a:pt x="12091" y="1653"/>
                  </a:cubicBezTo>
                  <a:cubicBezTo>
                    <a:pt x="12086" y="1653"/>
                    <a:pt x="12075" y="1649"/>
                    <a:pt x="12041" y="1623"/>
                  </a:cubicBezTo>
                  <a:cubicBezTo>
                    <a:pt x="12029" y="1613"/>
                    <a:pt x="12027" y="1585"/>
                    <a:pt x="12036" y="1539"/>
                  </a:cubicBezTo>
                  <a:cubicBezTo>
                    <a:pt x="12037" y="1532"/>
                    <a:pt x="12034" y="1530"/>
                    <a:pt x="12026" y="1525"/>
                  </a:cubicBezTo>
                  <a:cubicBezTo>
                    <a:pt x="12018" y="1520"/>
                    <a:pt x="12008" y="1514"/>
                    <a:pt x="12006" y="1501"/>
                  </a:cubicBezTo>
                  <a:cubicBezTo>
                    <a:pt x="12004" y="1488"/>
                    <a:pt x="11944" y="1453"/>
                    <a:pt x="11862" y="1419"/>
                  </a:cubicBezTo>
                  <a:cubicBezTo>
                    <a:pt x="11852" y="1414"/>
                    <a:pt x="11841" y="1410"/>
                    <a:pt x="11830" y="1406"/>
                  </a:cubicBezTo>
                  <a:cubicBezTo>
                    <a:pt x="11793" y="1392"/>
                    <a:pt x="11759" y="1379"/>
                    <a:pt x="11747" y="1360"/>
                  </a:cubicBezTo>
                  <a:cubicBezTo>
                    <a:pt x="11741" y="1351"/>
                    <a:pt x="11719" y="1345"/>
                    <a:pt x="11698" y="1339"/>
                  </a:cubicBezTo>
                  <a:cubicBezTo>
                    <a:pt x="11672" y="1331"/>
                    <a:pt x="11643" y="1323"/>
                    <a:pt x="11627" y="1305"/>
                  </a:cubicBezTo>
                  <a:cubicBezTo>
                    <a:pt x="11599" y="1277"/>
                    <a:pt x="11474" y="1223"/>
                    <a:pt x="11417" y="1219"/>
                  </a:cubicBezTo>
                  <a:cubicBezTo>
                    <a:pt x="11384" y="1217"/>
                    <a:pt x="11373" y="1206"/>
                    <a:pt x="11365" y="1197"/>
                  </a:cubicBezTo>
                  <a:cubicBezTo>
                    <a:pt x="11359" y="1190"/>
                    <a:pt x="11357" y="1189"/>
                    <a:pt x="11349" y="1190"/>
                  </a:cubicBezTo>
                  <a:cubicBezTo>
                    <a:pt x="11342" y="1191"/>
                    <a:pt x="11330" y="1192"/>
                    <a:pt x="11312" y="1192"/>
                  </a:cubicBezTo>
                  <a:cubicBezTo>
                    <a:pt x="11266" y="1192"/>
                    <a:pt x="11195" y="1187"/>
                    <a:pt x="11167" y="1183"/>
                  </a:cubicBezTo>
                  <a:cubicBezTo>
                    <a:pt x="11151" y="1181"/>
                    <a:pt x="11141" y="1185"/>
                    <a:pt x="11132" y="1190"/>
                  </a:cubicBezTo>
                  <a:cubicBezTo>
                    <a:pt x="11122" y="1195"/>
                    <a:pt x="11110" y="1200"/>
                    <a:pt x="11096" y="1194"/>
                  </a:cubicBezTo>
                  <a:cubicBezTo>
                    <a:pt x="11072" y="1185"/>
                    <a:pt x="10975" y="1150"/>
                    <a:pt x="10937" y="1150"/>
                  </a:cubicBezTo>
                  <a:cubicBezTo>
                    <a:pt x="10929" y="1150"/>
                    <a:pt x="10927" y="1152"/>
                    <a:pt x="10927" y="1152"/>
                  </a:cubicBezTo>
                  <a:cubicBezTo>
                    <a:pt x="10920" y="1159"/>
                    <a:pt x="10918" y="1168"/>
                    <a:pt x="10916" y="1177"/>
                  </a:cubicBezTo>
                  <a:cubicBezTo>
                    <a:pt x="10913" y="1188"/>
                    <a:pt x="10911" y="1199"/>
                    <a:pt x="10899" y="1202"/>
                  </a:cubicBezTo>
                  <a:cubicBezTo>
                    <a:pt x="10898" y="1202"/>
                    <a:pt x="10897" y="1203"/>
                    <a:pt x="10897" y="1203"/>
                  </a:cubicBezTo>
                  <a:cubicBezTo>
                    <a:pt x="10897" y="1204"/>
                    <a:pt x="10896" y="1214"/>
                    <a:pt x="10939" y="1253"/>
                  </a:cubicBezTo>
                  <a:cubicBezTo>
                    <a:pt x="10955" y="1268"/>
                    <a:pt x="10962" y="1282"/>
                    <a:pt x="10959" y="1297"/>
                  </a:cubicBezTo>
                  <a:cubicBezTo>
                    <a:pt x="10956" y="1317"/>
                    <a:pt x="10935" y="1330"/>
                    <a:pt x="10918" y="1337"/>
                  </a:cubicBezTo>
                  <a:cubicBezTo>
                    <a:pt x="10911" y="1340"/>
                    <a:pt x="10903" y="1342"/>
                    <a:pt x="10894" y="1342"/>
                  </a:cubicBezTo>
                  <a:cubicBezTo>
                    <a:pt x="10860" y="1342"/>
                    <a:pt x="10820" y="1317"/>
                    <a:pt x="10806" y="1296"/>
                  </a:cubicBezTo>
                  <a:cubicBezTo>
                    <a:pt x="10799" y="1286"/>
                    <a:pt x="10787" y="1282"/>
                    <a:pt x="10774" y="1278"/>
                  </a:cubicBezTo>
                  <a:cubicBezTo>
                    <a:pt x="10757" y="1273"/>
                    <a:pt x="10738" y="1267"/>
                    <a:pt x="10730" y="1246"/>
                  </a:cubicBezTo>
                  <a:cubicBezTo>
                    <a:pt x="10725" y="1229"/>
                    <a:pt x="10728" y="1219"/>
                    <a:pt x="10731" y="1214"/>
                  </a:cubicBezTo>
                  <a:cubicBezTo>
                    <a:pt x="10740" y="1203"/>
                    <a:pt x="10759" y="1205"/>
                    <a:pt x="10776" y="1219"/>
                  </a:cubicBezTo>
                  <a:cubicBezTo>
                    <a:pt x="10782" y="1224"/>
                    <a:pt x="10788" y="1226"/>
                    <a:pt x="10794" y="1226"/>
                  </a:cubicBezTo>
                  <a:cubicBezTo>
                    <a:pt x="10808" y="1226"/>
                    <a:pt x="10821" y="1215"/>
                    <a:pt x="10823" y="1201"/>
                  </a:cubicBezTo>
                  <a:cubicBezTo>
                    <a:pt x="10823" y="1199"/>
                    <a:pt x="10822" y="1196"/>
                    <a:pt x="10820" y="1193"/>
                  </a:cubicBezTo>
                  <a:cubicBezTo>
                    <a:pt x="10806" y="1177"/>
                    <a:pt x="10760" y="1167"/>
                    <a:pt x="10733" y="1169"/>
                  </a:cubicBezTo>
                  <a:cubicBezTo>
                    <a:pt x="10715" y="1170"/>
                    <a:pt x="10701" y="1186"/>
                    <a:pt x="10686" y="1202"/>
                  </a:cubicBezTo>
                  <a:cubicBezTo>
                    <a:pt x="10674" y="1216"/>
                    <a:pt x="10662" y="1230"/>
                    <a:pt x="10645" y="1239"/>
                  </a:cubicBezTo>
                  <a:cubicBezTo>
                    <a:pt x="10636" y="1244"/>
                    <a:pt x="10621" y="1247"/>
                    <a:pt x="10599" y="1247"/>
                  </a:cubicBezTo>
                  <a:cubicBezTo>
                    <a:pt x="10544" y="1247"/>
                    <a:pt x="10461" y="1229"/>
                    <a:pt x="10448" y="1217"/>
                  </a:cubicBezTo>
                  <a:cubicBezTo>
                    <a:pt x="10447" y="1216"/>
                    <a:pt x="10441" y="1213"/>
                    <a:pt x="10401" y="1213"/>
                  </a:cubicBezTo>
                  <a:cubicBezTo>
                    <a:pt x="10334" y="1213"/>
                    <a:pt x="10237" y="1223"/>
                    <a:pt x="10225" y="1231"/>
                  </a:cubicBezTo>
                  <a:cubicBezTo>
                    <a:pt x="10216" y="1237"/>
                    <a:pt x="10216" y="1258"/>
                    <a:pt x="10216" y="1273"/>
                  </a:cubicBezTo>
                  <a:cubicBezTo>
                    <a:pt x="10216" y="1288"/>
                    <a:pt x="10216" y="1299"/>
                    <a:pt x="10208" y="1302"/>
                  </a:cubicBezTo>
                  <a:lnTo>
                    <a:pt x="10205" y="1303"/>
                  </a:lnTo>
                  <a:cubicBezTo>
                    <a:pt x="10198" y="1303"/>
                    <a:pt x="10192" y="1297"/>
                    <a:pt x="10186" y="1266"/>
                  </a:cubicBezTo>
                  <a:cubicBezTo>
                    <a:pt x="10182" y="1249"/>
                    <a:pt x="10180" y="1230"/>
                    <a:pt x="10180" y="1224"/>
                  </a:cubicBezTo>
                  <a:cubicBezTo>
                    <a:pt x="10180" y="1217"/>
                    <a:pt x="10161" y="1208"/>
                    <a:pt x="10127" y="1208"/>
                  </a:cubicBezTo>
                  <a:cubicBezTo>
                    <a:pt x="10095" y="1208"/>
                    <a:pt x="10080" y="1207"/>
                    <a:pt x="10076" y="1198"/>
                  </a:cubicBezTo>
                  <a:cubicBezTo>
                    <a:pt x="10073" y="1191"/>
                    <a:pt x="10080" y="1184"/>
                    <a:pt x="10082" y="1182"/>
                  </a:cubicBezTo>
                  <a:cubicBezTo>
                    <a:pt x="10086" y="1178"/>
                    <a:pt x="10085" y="1175"/>
                    <a:pt x="10083" y="1168"/>
                  </a:cubicBezTo>
                  <a:cubicBezTo>
                    <a:pt x="10081" y="1159"/>
                    <a:pt x="10078" y="1146"/>
                    <a:pt x="10096" y="1133"/>
                  </a:cubicBezTo>
                  <a:cubicBezTo>
                    <a:pt x="10099" y="1131"/>
                    <a:pt x="10100" y="1129"/>
                    <a:pt x="10099" y="1126"/>
                  </a:cubicBezTo>
                  <a:cubicBezTo>
                    <a:pt x="10097" y="1106"/>
                    <a:pt x="10040" y="1061"/>
                    <a:pt x="9973" y="1035"/>
                  </a:cubicBezTo>
                  <a:cubicBezTo>
                    <a:pt x="9947" y="1025"/>
                    <a:pt x="9906" y="1019"/>
                    <a:pt x="9853" y="1019"/>
                  </a:cubicBezTo>
                  <a:cubicBezTo>
                    <a:pt x="9786" y="1019"/>
                    <a:pt x="9716" y="1028"/>
                    <a:pt x="9688" y="1036"/>
                  </a:cubicBezTo>
                  <a:cubicBezTo>
                    <a:pt x="9658" y="1045"/>
                    <a:pt x="9608" y="1047"/>
                    <a:pt x="9564" y="1047"/>
                  </a:cubicBezTo>
                  <a:lnTo>
                    <a:pt x="9529" y="1046"/>
                  </a:lnTo>
                  <a:cubicBezTo>
                    <a:pt x="9522" y="1046"/>
                    <a:pt x="9515" y="1047"/>
                    <a:pt x="9509" y="1047"/>
                  </a:cubicBezTo>
                  <a:lnTo>
                    <a:pt x="9505" y="1047"/>
                  </a:lnTo>
                  <a:cubicBezTo>
                    <a:pt x="9492" y="1047"/>
                    <a:pt x="9486" y="1045"/>
                    <a:pt x="9482" y="1040"/>
                  </a:cubicBezTo>
                  <a:cubicBezTo>
                    <a:pt x="9479" y="1035"/>
                    <a:pt x="9481" y="1029"/>
                    <a:pt x="9483" y="1024"/>
                  </a:cubicBezTo>
                  <a:cubicBezTo>
                    <a:pt x="9485" y="1017"/>
                    <a:pt x="9486" y="1012"/>
                    <a:pt x="9483" y="1007"/>
                  </a:cubicBezTo>
                  <a:cubicBezTo>
                    <a:pt x="9475" y="993"/>
                    <a:pt x="9432" y="976"/>
                    <a:pt x="9408" y="976"/>
                  </a:cubicBezTo>
                  <a:cubicBezTo>
                    <a:pt x="9401" y="976"/>
                    <a:pt x="9398" y="977"/>
                    <a:pt x="9397" y="978"/>
                  </a:cubicBezTo>
                  <a:cubicBezTo>
                    <a:pt x="9390" y="991"/>
                    <a:pt x="9375" y="991"/>
                    <a:pt x="9364" y="980"/>
                  </a:cubicBezTo>
                  <a:cubicBezTo>
                    <a:pt x="9360" y="975"/>
                    <a:pt x="9357" y="969"/>
                    <a:pt x="9357" y="963"/>
                  </a:cubicBezTo>
                  <a:cubicBezTo>
                    <a:pt x="9354" y="956"/>
                    <a:pt x="9306" y="936"/>
                    <a:pt x="9276" y="936"/>
                  </a:cubicBezTo>
                  <a:cubicBezTo>
                    <a:pt x="9273" y="936"/>
                    <a:pt x="9270" y="937"/>
                    <a:pt x="9268" y="937"/>
                  </a:cubicBezTo>
                  <a:cubicBezTo>
                    <a:pt x="9255" y="940"/>
                    <a:pt x="9242" y="935"/>
                    <a:pt x="9237" y="926"/>
                  </a:cubicBezTo>
                  <a:cubicBezTo>
                    <a:pt x="9234" y="921"/>
                    <a:pt x="9234" y="915"/>
                    <a:pt x="9236" y="910"/>
                  </a:cubicBezTo>
                  <a:cubicBezTo>
                    <a:pt x="9239" y="907"/>
                    <a:pt x="9244" y="901"/>
                    <a:pt x="9259" y="901"/>
                  </a:cubicBezTo>
                  <a:cubicBezTo>
                    <a:pt x="9263" y="901"/>
                    <a:pt x="9268" y="901"/>
                    <a:pt x="9273" y="901"/>
                  </a:cubicBezTo>
                  <a:cubicBezTo>
                    <a:pt x="9278" y="901"/>
                    <a:pt x="9283" y="901"/>
                    <a:pt x="9288" y="901"/>
                  </a:cubicBezTo>
                  <a:cubicBezTo>
                    <a:pt x="9307" y="901"/>
                    <a:pt x="9318" y="899"/>
                    <a:pt x="9321" y="894"/>
                  </a:cubicBezTo>
                  <a:cubicBezTo>
                    <a:pt x="9322" y="892"/>
                    <a:pt x="9320" y="887"/>
                    <a:pt x="9316" y="880"/>
                  </a:cubicBezTo>
                  <a:cubicBezTo>
                    <a:pt x="9300" y="857"/>
                    <a:pt x="9177" y="841"/>
                    <a:pt x="9102" y="841"/>
                  </a:cubicBezTo>
                  <a:cubicBezTo>
                    <a:pt x="9082" y="841"/>
                    <a:pt x="9078" y="842"/>
                    <a:pt x="9077" y="842"/>
                  </a:cubicBezTo>
                  <a:cubicBezTo>
                    <a:pt x="9072" y="844"/>
                    <a:pt x="9071" y="847"/>
                    <a:pt x="9069" y="856"/>
                  </a:cubicBezTo>
                  <a:cubicBezTo>
                    <a:pt x="9066" y="870"/>
                    <a:pt x="9061" y="890"/>
                    <a:pt x="9034" y="915"/>
                  </a:cubicBezTo>
                  <a:cubicBezTo>
                    <a:pt x="9014" y="935"/>
                    <a:pt x="8995" y="939"/>
                    <a:pt x="8983" y="939"/>
                  </a:cubicBezTo>
                  <a:cubicBezTo>
                    <a:pt x="8969" y="939"/>
                    <a:pt x="8955" y="933"/>
                    <a:pt x="8948" y="923"/>
                  </a:cubicBezTo>
                  <a:cubicBezTo>
                    <a:pt x="8943" y="916"/>
                    <a:pt x="8941" y="909"/>
                    <a:pt x="8943" y="903"/>
                  </a:cubicBezTo>
                  <a:cubicBezTo>
                    <a:pt x="8947" y="890"/>
                    <a:pt x="8963" y="885"/>
                    <a:pt x="8978" y="880"/>
                  </a:cubicBezTo>
                  <a:cubicBezTo>
                    <a:pt x="8990" y="877"/>
                    <a:pt x="9003" y="873"/>
                    <a:pt x="9003" y="867"/>
                  </a:cubicBezTo>
                  <a:cubicBezTo>
                    <a:pt x="9003" y="862"/>
                    <a:pt x="8979" y="860"/>
                    <a:pt x="8966" y="858"/>
                  </a:cubicBezTo>
                  <a:cubicBezTo>
                    <a:pt x="8945" y="856"/>
                    <a:pt x="8925" y="855"/>
                    <a:pt x="8918" y="844"/>
                  </a:cubicBezTo>
                  <a:cubicBezTo>
                    <a:pt x="8914" y="838"/>
                    <a:pt x="8913" y="832"/>
                    <a:pt x="8916" y="826"/>
                  </a:cubicBezTo>
                  <a:cubicBezTo>
                    <a:pt x="8923" y="814"/>
                    <a:pt x="8946" y="809"/>
                    <a:pt x="8967" y="815"/>
                  </a:cubicBezTo>
                  <a:cubicBezTo>
                    <a:pt x="8983" y="820"/>
                    <a:pt x="9003" y="823"/>
                    <a:pt x="9018" y="823"/>
                  </a:cubicBezTo>
                  <a:cubicBezTo>
                    <a:pt x="9034" y="823"/>
                    <a:pt x="9037" y="819"/>
                    <a:pt x="9037" y="819"/>
                  </a:cubicBezTo>
                  <a:cubicBezTo>
                    <a:pt x="9035" y="815"/>
                    <a:pt x="9010" y="811"/>
                    <a:pt x="8990" y="808"/>
                  </a:cubicBezTo>
                  <a:cubicBezTo>
                    <a:pt x="8983" y="807"/>
                    <a:pt x="8976" y="805"/>
                    <a:pt x="8968" y="804"/>
                  </a:cubicBezTo>
                  <a:cubicBezTo>
                    <a:pt x="8959" y="802"/>
                    <a:pt x="8947" y="800"/>
                    <a:pt x="8934" y="797"/>
                  </a:cubicBezTo>
                  <a:cubicBezTo>
                    <a:pt x="8883" y="787"/>
                    <a:pt x="8803" y="771"/>
                    <a:pt x="8758" y="776"/>
                  </a:cubicBezTo>
                  <a:cubicBezTo>
                    <a:pt x="8720" y="779"/>
                    <a:pt x="8696" y="770"/>
                    <a:pt x="8675" y="762"/>
                  </a:cubicBezTo>
                  <a:cubicBezTo>
                    <a:pt x="8663" y="757"/>
                    <a:pt x="8652" y="753"/>
                    <a:pt x="8642" y="752"/>
                  </a:cubicBezTo>
                  <a:cubicBezTo>
                    <a:pt x="8631" y="751"/>
                    <a:pt x="8624" y="753"/>
                    <a:pt x="8622" y="757"/>
                  </a:cubicBezTo>
                  <a:cubicBezTo>
                    <a:pt x="8620" y="761"/>
                    <a:pt x="8623" y="769"/>
                    <a:pt x="8630" y="777"/>
                  </a:cubicBezTo>
                  <a:cubicBezTo>
                    <a:pt x="8635" y="785"/>
                    <a:pt x="8634" y="791"/>
                    <a:pt x="8632" y="794"/>
                  </a:cubicBezTo>
                  <a:cubicBezTo>
                    <a:pt x="8626" y="808"/>
                    <a:pt x="8599" y="812"/>
                    <a:pt x="8577" y="812"/>
                  </a:cubicBezTo>
                  <a:cubicBezTo>
                    <a:pt x="8570" y="812"/>
                    <a:pt x="8563" y="812"/>
                    <a:pt x="8556" y="811"/>
                  </a:cubicBezTo>
                  <a:cubicBezTo>
                    <a:pt x="8531" y="807"/>
                    <a:pt x="8497" y="820"/>
                    <a:pt x="8490" y="834"/>
                  </a:cubicBezTo>
                  <a:cubicBezTo>
                    <a:pt x="8487" y="839"/>
                    <a:pt x="8488" y="844"/>
                    <a:pt x="8492" y="849"/>
                  </a:cubicBezTo>
                  <a:cubicBezTo>
                    <a:pt x="8498" y="856"/>
                    <a:pt x="8503" y="857"/>
                    <a:pt x="8506" y="857"/>
                  </a:cubicBezTo>
                  <a:cubicBezTo>
                    <a:pt x="8511" y="857"/>
                    <a:pt x="8517" y="854"/>
                    <a:pt x="8522" y="852"/>
                  </a:cubicBezTo>
                  <a:cubicBezTo>
                    <a:pt x="8532" y="848"/>
                    <a:pt x="8542" y="844"/>
                    <a:pt x="8551" y="848"/>
                  </a:cubicBezTo>
                  <a:cubicBezTo>
                    <a:pt x="8556" y="851"/>
                    <a:pt x="8557" y="854"/>
                    <a:pt x="8557" y="857"/>
                  </a:cubicBezTo>
                  <a:cubicBezTo>
                    <a:pt x="8558" y="864"/>
                    <a:pt x="8550" y="869"/>
                    <a:pt x="8541" y="875"/>
                  </a:cubicBezTo>
                  <a:cubicBezTo>
                    <a:pt x="8537" y="878"/>
                    <a:pt x="8528" y="884"/>
                    <a:pt x="8527" y="887"/>
                  </a:cubicBezTo>
                  <a:cubicBezTo>
                    <a:pt x="8528" y="887"/>
                    <a:pt x="8528" y="888"/>
                    <a:pt x="8530" y="889"/>
                  </a:cubicBezTo>
                  <a:cubicBezTo>
                    <a:pt x="8557" y="901"/>
                    <a:pt x="8557" y="925"/>
                    <a:pt x="8557" y="939"/>
                  </a:cubicBezTo>
                  <a:cubicBezTo>
                    <a:pt x="8557" y="941"/>
                    <a:pt x="8557" y="943"/>
                    <a:pt x="8558" y="945"/>
                  </a:cubicBezTo>
                  <a:cubicBezTo>
                    <a:pt x="8558" y="948"/>
                    <a:pt x="8557" y="952"/>
                    <a:pt x="8554" y="955"/>
                  </a:cubicBezTo>
                  <a:cubicBezTo>
                    <a:pt x="8548" y="962"/>
                    <a:pt x="8534" y="965"/>
                    <a:pt x="8523" y="965"/>
                  </a:cubicBezTo>
                  <a:cubicBezTo>
                    <a:pt x="8507" y="965"/>
                    <a:pt x="8493" y="959"/>
                    <a:pt x="8485" y="950"/>
                  </a:cubicBezTo>
                  <a:cubicBezTo>
                    <a:pt x="8481" y="944"/>
                    <a:pt x="8476" y="942"/>
                    <a:pt x="8468" y="942"/>
                  </a:cubicBezTo>
                  <a:cubicBezTo>
                    <a:pt x="8463" y="942"/>
                    <a:pt x="8457" y="943"/>
                    <a:pt x="8450" y="944"/>
                  </a:cubicBezTo>
                  <a:cubicBezTo>
                    <a:pt x="8441" y="946"/>
                    <a:pt x="8429" y="948"/>
                    <a:pt x="8417" y="947"/>
                  </a:cubicBezTo>
                  <a:cubicBezTo>
                    <a:pt x="8404" y="946"/>
                    <a:pt x="8393" y="949"/>
                    <a:pt x="8388" y="951"/>
                  </a:cubicBezTo>
                  <a:cubicBezTo>
                    <a:pt x="8390" y="951"/>
                    <a:pt x="8393" y="952"/>
                    <a:pt x="8397" y="953"/>
                  </a:cubicBezTo>
                  <a:cubicBezTo>
                    <a:pt x="8418" y="955"/>
                    <a:pt x="8432" y="964"/>
                    <a:pt x="8432" y="975"/>
                  </a:cubicBezTo>
                  <a:cubicBezTo>
                    <a:pt x="8432" y="983"/>
                    <a:pt x="8425" y="992"/>
                    <a:pt x="8397" y="995"/>
                  </a:cubicBezTo>
                  <a:cubicBezTo>
                    <a:pt x="8367" y="998"/>
                    <a:pt x="8358" y="981"/>
                    <a:pt x="8352" y="970"/>
                  </a:cubicBezTo>
                  <a:cubicBezTo>
                    <a:pt x="8346" y="960"/>
                    <a:pt x="8343" y="957"/>
                    <a:pt x="8336" y="959"/>
                  </a:cubicBezTo>
                  <a:cubicBezTo>
                    <a:pt x="8321" y="962"/>
                    <a:pt x="8296" y="955"/>
                    <a:pt x="8272" y="949"/>
                  </a:cubicBezTo>
                  <a:cubicBezTo>
                    <a:pt x="8253" y="944"/>
                    <a:pt x="8233" y="938"/>
                    <a:pt x="8220" y="938"/>
                  </a:cubicBezTo>
                  <a:lnTo>
                    <a:pt x="8218" y="938"/>
                  </a:lnTo>
                  <a:cubicBezTo>
                    <a:pt x="8204" y="939"/>
                    <a:pt x="8194" y="944"/>
                    <a:pt x="8182" y="951"/>
                  </a:cubicBezTo>
                  <a:cubicBezTo>
                    <a:pt x="8169" y="958"/>
                    <a:pt x="8153" y="966"/>
                    <a:pt x="8130" y="968"/>
                  </a:cubicBezTo>
                  <a:cubicBezTo>
                    <a:pt x="8085" y="971"/>
                    <a:pt x="8027" y="945"/>
                    <a:pt x="8010" y="921"/>
                  </a:cubicBezTo>
                  <a:cubicBezTo>
                    <a:pt x="8003" y="912"/>
                    <a:pt x="7997" y="904"/>
                    <a:pt x="7993" y="904"/>
                  </a:cubicBezTo>
                  <a:cubicBezTo>
                    <a:pt x="7989" y="904"/>
                    <a:pt x="7984" y="908"/>
                    <a:pt x="7976" y="918"/>
                  </a:cubicBezTo>
                  <a:cubicBezTo>
                    <a:pt x="7968" y="929"/>
                    <a:pt x="7963" y="944"/>
                    <a:pt x="7958" y="958"/>
                  </a:cubicBezTo>
                  <a:cubicBezTo>
                    <a:pt x="7952" y="979"/>
                    <a:pt x="7946" y="997"/>
                    <a:pt x="7931" y="999"/>
                  </a:cubicBezTo>
                  <a:cubicBezTo>
                    <a:pt x="7923" y="1001"/>
                    <a:pt x="7916" y="1013"/>
                    <a:pt x="7909" y="1025"/>
                  </a:cubicBezTo>
                  <a:cubicBezTo>
                    <a:pt x="7903" y="1038"/>
                    <a:pt x="7895" y="1051"/>
                    <a:pt x="7884" y="1057"/>
                  </a:cubicBezTo>
                  <a:cubicBezTo>
                    <a:pt x="7880" y="1060"/>
                    <a:pt x="7876" y="1061"/>
                    <a:pt x="7873" y="1061"/>
                  </a:cubicBezTo>
                  <a:cubicBezTo>
                    <a:pt x="7865" y="1061"/>
                    <a:pt x="7860" y="1056"/>
                    <a:pt x="7855" y="1052"/>
                  </a:cubicBezTo>
                  <a:cubicBezTo>
                    <a:pt x="7850" y="1047"/>
                    <a:pt x="7844" y="1042"/>
                    <a:pt x="7835" y="1043"/>
                  </a:cubicBezTo>
                  <a:lnTo>
                    <a:pt x="7833" y="1043"/>
                  </a:lnTo>
                  <a:cubicBezTo>
                    <a:pt x="7803" y="1043"/>
                    <a:pt x="7720" y="963"/>
                    <a:pt x="7714" y="936"/>
                  </a:cubicBezTo>
                  <a:cubicBezTo>
                    <a:pt x="7710" y="915"/>
                    <a:pt x="7663" y="872"/>
                    <a:pt x="7647" y="862"/>
                  </a:cubicBezTo>
                  <a:cubicBezTo>
                    <a:pt x="7640" y="857"/>
                    <a:pt x="7640" y="852"/>
                    <a:pt x="7641" y="850"/>
                  </a:cubicBezTo>
                  <a:cubicBezTo>
                    <a:pt x="7642" y="847"/>
                    <a:pt x="7645" y="843"/>
                    <a:pt x="7656" y="843"/>
                  </a:cubicBezTo>
                  <a:cubicBezTo>
                    <a:pt x="7663" y="843"/>
                    <a:pt x="7675" y="845"/>
                    <a:pt x="7684" y="853"/>
                  </a:cubicBezTo>
                  <a:cubicBezTo>
                    <a:pt x="7698" y="865"/>
                    <a:pt x="7717" y="867"/>
                    <a:pt x="7733" y="858"/>
                  </a:cubicBezTo>
                  <a:cubicBezTo>
                    <a:pt x="7739" y="855"/>
                    <a:pt x="7742" y="844"/>
                    <a:pt x="7740" y="834"/>
                  </a:cubicBezTo>
                  <a:cubicBezTo>
                    <a:pt x="7739" y="830"/>
                    <a:pt x="7735" y="818"/>
                    <a:pt x="7721" y="818"/>
                  </a:cubicBezTo>
                  <a:cubicBezTo>
                    <a:pt x="7701" y="817"/>
                    <a:pt x="7698" y="806"/>
                    <a:pt x="7697" y="802"/>
                  </a:cubicBezTo>
                  <a:cubicBezTo>
                    <a:pt x="7696" y="792"/>
                    <a:pt x="7704" y="780"/>
                    <a:pt x="7714" y="776"/>
                  </a:cubicBezTo>
                  <a:cubicBezTo>
                    <a:pt x="7713" y="772"/>
                    <a:pt x="7708" y="765"/>
                    <a:pt x="7705" y="760"/>
                  </a:cubicBezTo>
                  <a:cubicBezTo>
                    <a:pt x="7697" y="747"/>
                    <a:pt x="7690" y="737"/>
                    <a:pt x="7693" y="729"/>
                  </a:cubicBezTo>
                  <a:cubicBezTo>
                    <a:pt x="7693" y="727"/>
                    <a:pt x="7695" y="724"/>
                    <a:pt x="7701" y="722"/>
                  </a:cubicBezTo>
                  <a:cubicBezTo>
                    <a:pt x="7702" y="722"/>
                    <a:pt x="7706" y="721"/>
                    <a:pt x="7706" y="719"/>
                  </a:cubicBezTo>
                  <a:cubicBezTo>
                    <a:pt x="7706" y="715"/>
                    <a:pt x="7700" y="709"/>
                    <a:pt x="7687" y="707"/>
                  </a:cubicBezTo>
                  <a:cubicBezTo>
                    <a:pt x="7661" y="704"/>
                    <a:pt x="7633" y="683"/>
                    <a:pt x="7630" y="667"/>
                  </a:cubicBezTo>
                  <a:cubicBezTo>
                    <a:pt x="7625" y="664"/>
                    <a:pt x="7605" y="660"/>
                    <a:pt x="7578" y="660"/>
                  </a:cubicBezTo>
                  <a:cubicBezTo>
                    <a:pt x="7550" y="660"/>
                    <a:pt x="7541" y="664"/>
                    <a:pt x="7539" y="666"/>
                  </a:cubicBezTo>
                  <a:cubicBezTo>
                    <a:pt x="7541" y="671"/>
                    <a:pt x="7539" y="675"/>
                    <a:pt x="7537" y="677"/>
                  </a:cubicBezTo>
                  <a:cubicBezTo>
                    <a:pt x="7534" y="681"/>
                    <a:pt x="7529" y="683"/>
                    <a:pt x="7522" y="683"/>
                  </a:cubicBezTo>
                  <a:cubicBezTo>
                    <a:pt x="7515" y="683"/>
                    <a:pt x="7506" y="681"/>
                    <a:pt x="7502" y="674"/>
                  </a:cubicBezTo>
                  <a:cubicBezTo>
                    <a:pt x="7499" y="671"/>
                    <a:pt x="7498" y="666"/>
                    <a:pt x="7500" y="662"/>
                  </a:cubicBezTo>
                  <a:cubicBezTo>
                    <a:pt x="7498" y="660"/>
                    <a:pt x="7484" y="658"/>
                    <a:pt x="7472" y="656"/>
                  </a:cubicBezTo>
                  <a:cubicBezTo>
                    <a:pt x="7456" y="654"/>
                    <a:pt x="7437" y="651"/>
                    <a:pt x="7417" y="646"/>
                  </a:cubicBezTo>
                  <a:cubicBezTo>
                    <a:pt x="7385" y="637"/>
                    <a:pt x="7371" y="619"/>
                    <a:pt x="7362" y="607"/>
                  </a:cubicBezTo>
                  <a:cubicBezTo>
                    <a:pt x="7357" y="600"/>
                    <a:pt x="7354" y="596"/>
                    <a:pt x="7350" y="595"/>
                  </a:cubicBezTo>
                  <a:lnTo>
                    <a:pt x="7350" y="595"/>
                  </a:lnTo>
                  <a:cubicBezTo>
                    <a:pt x="7348" y="595"/>
                    <a:pt x="7345" y="604"/>
                    <a:pt x="7343" y="609"/>
                  </a:cubicBezTo>
                  <a:cubicBezTo>
                    <a:pt x="7339" y="620"/>
                    <a:pt x="7335" y="634"/>
                    <a:pt x="7322" y="634"/>
                  </a:cubicBezTo>
                  <a:cubicBezTo>
                    <a:pt x="7319" y="634"/>
                    <a:pt x="7316" y="634"/>
                    <a:pt x="7313" y="632"/>
                  </a:cubicBezTo>
                  <a:cubicBezTo>
                    <a:pt x="7301" y="627"/>
                    <a:pt x="7288" y="630"/>
                    <a:pt x="7282" y="639"/>
                  </a:cubicBezTo>
                  <a:cubicBezTo>
                    <a:pt x="7278" y="646"/>
                    <a:pt x="7278" y="655"/>
                    <a:pt x="7282" y="664"/>
                  </a:cubicBezTo>
                  <a:cubicBezTo>
                    <a:pt x="7292" y="686"/>
                    <a:pt x="7289" y="696"/>
                    <a:pt x="7285" y="707"/>
                  </a:cubicBezTo>
                  <a:cubicBezTo>
                    <a:pt x="7284" y="712"/>
                    <a:pt x="7282" y="717"/>
                    <a:pt x="7281" y="724"/>
                  </a:cubicBezTo>
                  <a:cubicBezTo>
                    <a:pt x="7281" y="729"/>
                    <a:pt x="7280" y="744"/>
                    <a:pt x="7265" y="744"/>
                  </a:cubicBezTo>
                  <a:cubicBezTo>
                    <a:pt x="7259" y="744"/>
                    <a:pt x="7252" y="741"/>
                    <a:pt x="7242" y="738"/>
                  </a:cubicBezTo>
                  <a:cubicBezTo>
                    <a:pt x="7238" y="736"/>
                    <a:pt x="7233" y="734"/>
                    <a:pt x="7228" y="733"/>
                  </a:cubicBezTo>
                  <a:cubicBezTo>
                    <a:pt x="7219" y="729"/>
                    <a:pt x="7213" y="732"/>
                    <a:pt x="7205" y="736"/>
                  </a:cubicBezTo>
                  <a:cubicBezTo>
                    <a:pt x="7196" y="741"/>
                    <a:pt x="7186" y="746"/>
                    <a:pt x="7168" y="746"/>
                  </a:cubicBezTo>
                  <a:cubicBezTo>
                    <a:pt x="7158" y="746"/>
                    <a:pt x="7148" y="745"/>
                    <a:pt x="7136" y="742"/>
                  </a:cubicBezTo>
                  <a:cubicBezTo>
                    <a:pt x="7108" y="735"/>
                    <a:pt x="7086" y="734"/>
                    <a:pt x="7071" y="734"/>
                  </a:cubicBezTo>
                  <a:cubicBezTo>
                    <a:pt x="7052" y="734"/>
                    <a:pt x="7038" y="734"/>
                    <a:pt x="7030" y="720"/>
                  </a:cubicBezTo>
                  <a:cubicBezTo>
                    <a:pt x="7025" y="710"/>
                    <a:pt x="7018" y="706"/>
                    <a:pt x="7013" y="706"/>
                  </a:cubicBezTo>
                  <a:cubicBezTo>
                    <a:pt x="7012" y="706"/>
                    <a:pt x="7009" y="706"/>
                    <a:pt x="7008" y="712"/>
                  </a:cubicBezTo>
                  <a:cubicBezTo>
                    <a:pt x="7007" y="722"/>
                    <a:pt x="6994" y="727"/>
                    <a:pt x="6970" y="727"/>
                  </a:cubicBezTo>
                  <a:cubicBezTo>
                    <a:pt x="6942" y="727"/>
                    <a:pt x="6896" y="719"/>
                    <a:pt x="6890" y="698"/>
                  </a:cubicBezTo>
                  <a:cubicBezTo>
                    <a:pt x="6881" y="672"/>
                    <a:pt x="6903" y="664"/>
                    <a:pt x="6917" y="658"/>
                  </a:cubicBezTo>
                  <a:cubicBezTo>
                    <a:pt x="6918" y="658"/>
                    <a:pt x="6919" y="657"/>
                    <a:pt x="6920" y="657"/>
                  </a:cubicBezTo>
                  <a:cubicBezTo>
                    <a:pt x="6914" y="655"/>
                    <a:pt x="6900" y="652"/>
                    <a:pt x="6878" y="652"/>
                  </a:cubicBezTo>
                  <a:cubicBezTo>
                    <a:pt x="6872" y="652"/>
                    <a:pt x="6866" y="652"/>
                    <a:pt x="6858" y="653"/>
                  </a:cubicBezTo>
                  <a:cubicBezTo>
                    <a:pt x="6832" y="655"/>
                    <a:pt x="6810" y="648"/>
                    <a:pt x="6788" y="642"/>
                  </a:cubicBezTo>
                  <a:cubicBezTo>
                    <a:pt x="6766" y="635"/>
                    <a:pt x="6744" y="629"/>
                    <a:pt x="6718" y="631"/>
                  </a:cubicBezTo>
                  <a:lnTo>
                    <a:pt x="6691" y="634"/>
                  </a:lnTo>
                  <a:cubicBezTo>
                    <a:pt x="6635" y="640"/>
                    <a:pt x="6541" y="649"/>
                    <a:pt x="6528" y="656"/>
                  </a:cubicBezTo>
                  <a:cubicBezTo>
                    <a:pt x="6525" y="657"/>
                    <a:pt x="6525" y="659"/>
                    <a:pt x="6528" y="669"/>
                  </a:cubicBezTo>
                  <a:cubicBezTo>
                    <a:pt x="6531" y="676"/>
                    <a:pt x="6533" y="684"/>
                    <a:pt x="6529" y="690"/>
                  </a:cubicBezTo>
                  <a:cubicBezTo>
                    <a:pt x="6527" y="694"/>
                    <a:pt x="6522" y="696"/>
                    <a:pt x="6516" y="697"/>
                  </a:cubicBezTo>
                  <a:cubicBezTo>
                    <a:pt x="6509" y="697"/>
                    <a:pt x="6504" y="696"/>
                    <a:pt x="6501" y="692"/>
                  </a:cubicBezTo>
                  <a:cubicBezTo>
                    <a:pt x="6493" y="683"/>
                    <a:pt x="6494" y="666"/>
                    <a:pt x="6496" y="647"/>
                  </a:cubicBezTo>
                  <a:cubicBezTo>
                    <a:pt x="6497" y="636"/>
                    <a:pt x="6498" y="625"/>
                    <a:pt x="6497" y="618"/>
                  </a:cubicBezTo>
                  <a:cubicBezTo>
                    <a:pt x="6495" y="606"/>
                    <a:pt x="6483" y="601"/>
                    <a:pt x="6476" y="601"/>
                  </a:cubicBezTo>
                  <a:cubicBezTo>
                    <a:pt x="6473" y="601"/>
                    <a:pt x="6471" y="602"/>
                    <a:pt x="6470" y="603"/>
                  </a:cubicBezTo>
                  <a:cubicBezTo>
                    <a:pt x="6469" y="604"/>
                    <a:pt x="6470" y="605"/>
                    <a:pt x="6470" y="606"/>
                  </a:cubicBezTo>
                  <a:cubicBezTo>
                    <a:pt x="6471" y="610"/>
                    <a:pt x="6470" y="614"/>
                    <a:pt x="6468" y="618"/>
                  </a:cubicBezTo>
                  <a:cubicBezTo>
                    <a:pt x="6460" y="629"/>
                    <a:pt x="6436" y="633"/>
                    <a:pt x="6419" y="633"/>
                  </a:cubicBezTo>
                  <a:cubicBezTo>
                    <a:pt x="6409" y="633"/>
                    <a:pt x="6391" y="631"/>
                    <a:pt x="6381" y="623"/>
                  </a:cubicBezTo>
                  <a:cubicBezTo>
                    <a:pt x="6357" y="602"/>
                    <a:pt x="6329" y="588"/>
                    <a:pt x="6296" y="579"/>
                  </a:cubicBezTo>
                  <a:cubicBezTo>
                    <a:pt x="6292" y="578"/>
                    <a:pt x="6288" y="578"/>
                    <a:pt x="6283" y="578"/>
                  </a:cubicBezTo>
                  <a:cubicBezTo>
                    <a:pt x="6254" y="578"/>
                    <a:pt x="6223" y="600"/>
                    <a:pt x="6217" y="615"/>
                  </a:cubicBezTo>
                  <a:cubicBezTo>
                    <a:pt x="6216" y="617"/>
                    <a:pt x="6215" y="619"/>
                    <a:pt x="6216" y="619"/>
                  </a:cubicBezTo>
                  <a:cubicBezTo>
                    <a:pt x="6221" y="625"/>
                    <a:pt x="6233" y="625"/>
                    <a:pt x="6242" y="625"/>
                  </a:cubicBezTo>
                  <a:cubicBezTo>
                    <a:pt x="6252" y="626"/>
                    <a:pt x="6262" y="626"/>
                    <a:pt x="6264" y="635"/>
                  </a:cubicBezTo>
                  <a:cubicBezTo>
                    <a:pt x="6264" y="638"/>
                    <a:pt x="6263" y="641"/>
                    <a:pt x="6261" y="643"/>
                  </a:cubicBezTo>
                  <a:cubicBezTo>
                    <a:pt x="6255" y="651"/>
                    <a:pt x="6237" y="654"/>
                    <a:pt x="6209" y="657"/>
                  </a:cubicBezTo>
                  <a:cubicBezTo>
                    <a:pt x="6196" y="658"/>
                    <a:pt x="6173" y="660"/>
                    <a:pt x="6170" y="664"/>
                  </a:cubicBezTo>
                  <a:cubicBezTo>
                    <a:pt x="6170" y="689"/>
                    <a:pt x="6050" y="709"/>
                    <a:pt x="6049" y="709"/>
                  </a:cubicBezTo>
                  <a:lnTo>
                    <a:pt x="6031" y="711"/>
                  </a:lnTo>
                  <a:cubicBezTo>
                    <a:pt x="5971" y="719"/>
                    <a:pt x="5957" y="721"/>
                    <a:pt x="5926" y="746"/>
                  </a:cubicBezTo>
                  <a:cubicBezTo>
                    <a:pt x="5912" y="759"/>
                    <a:pt x="5904" y="758"/>
                    <a:pt x="5901" y="751"/>
                  </a:cubicBezTo>
                  <a:cubicBezTo>
                    <a:pt x="5896" y="739"/>
                    <a:pt x="5922" y="701"/>
                    <a:pt x="5938" y="685"/>
                  </a:cubicBezTo>
                  <a:cubicBezTo>
                    <a:pt x="5953" y="669"/>
                    <a:pt x="5969" y="665"/>
                    <a:pt x="5981" y="662"/>
                  </a:cubicBezTo>
                  <a:cubicBezTo>
                    <a:pt x="5993" y="659"/>
                    <a:pt x="6002" y="657"/>
                    <a:pt x="6008" y="648"/>
                  </a:cubicBezTo>
                  <a:cubicBezTo>
                    <a:pt x="6022" y="629"/>
                    <a:pt x="6042" y="627"/>
                    <a:pt x="6070" y="623"/>
                  </a:cubicBezTo>
                  <a:cubicBezTo>
                    <a:pt x="6078" y="622"/>
                    <a:pt x="6086" y="621"/>
                    <a:pt x="6096" y="620"/>
                  </a:cubicBezTo>
                  <a:cubicBezTo>
                    <a:pt x="6120" y="616"/>
                    <a:pt x="6128" y="606"/>
                    <a:pt x="6136" y="596"/>
                  </a:cubicBezTo>
                  <a:cubicBezTo>
                    <a:pt x="6141" y="590"/>
                    <a:pt x="6146" y="583"/>
                    <a:pt x="6155" y="579"/>
                  </a:cubicBezTo>
                  <a:lnTo>
                    <a:pt x="6163" y="576"/>
                  </a:lnTo>
                  <a:cubicBezTo>
                    <a:pt x="6184" y="567"/>
                    <a:pt x="6224" y="550"/>
                    <a:pt x="6231" y="534"/>
                  </a:cubicBezTo>
                  <a:cubicBezTo>
                    <a:pt x="6241" y="510"/>
                    <a:pt x="6344" y="477"/>
                    <a:pt x="6366" y="477"/>
                  </a:cubicBezTo>
                  <a:lnTo>
                    <a:pt x="6368" y="477"/>
                  </a:lnTo>
                  <a:cubicBezTo>
                    <a:pt x="6375" y="477"/>
                    <a:pt x="6381" y="466"/>
                    <a:pt x="6386" y="456"/>
                  </a:cubicBezTo>
                  <a:cubicBezTo>
                    <a:pt x="6390" y="446"/>
                    <a:pt x="6395" y="437"/>
                    <a:pt x="6403" y="437"/>
                  </a:cubicBezTo>
                  <a:cubicBezTo>
                    <a:pt x="6409" y="437"/>
                    <a:pt x="6435" y="427"/>
                    <a:pt x="6493" y="401"/>
                  </a:cubicBezTo>
                  <a:cubicBezTo>
                    <a:pt x="6515" y="392"/>
                    <a:pt x="6524" y="371"/>
                    <a:pt x="6525" y="360"/>
                  </a:cubicBezTo>
                  <a:cubicBezTo>
                    <a:pt x="6525" y="357"/>
                    <a:pt x="6520" y="355"/>
                    <a:pt x="6512" y="352"/>
                  </a:cubicBezTo>
                  <a:cubicBezTo>
                    <a:pt x="6504" y="349"/>
                    <a:pt x="6494" y="345"/>
                    <a:pt x="6491" y="336"/>
                  </a:cubicBezTo>
                  <a:cubicBezTo>
                    <a:pt x="6491" y="334"/>
                    <a:pt x="6490" y="329"/>
                    <a:pt x="6493" y="325"/>
                  </a:cubicBezTo>
                  <a:cubicBezTo>
                    <a:pt x="6496" y="321"/>
                    <a:pt x="6502" y="320"/>
                    <a:pt x="6509" y="320"/>
                  </a:cubicBezTo>
                  <a:cubicBezTo>
                    <a:pt x="6516" y="319"/>
                    <a:pt x="6524" y="319"/>
                    <a:pt x="6533" y="315"/>
                  </a:cubicBezTo>
                  <a:cubicBezTo>
                    <a:pt x="6540" y="313"/>
                    <a:pt x="6540" y="309"/>
                    <a:pt x="6539" y="307"/>
                  </a:cubicBezTo>
                  <a:cubicBezTo>
                    <a:pt x="6538" y="299"/>
                    <a:pt x="6526" y="289"/>
                    <a:pt x="6518" y="292"/>
                  </a:cubicBezTo>
                  <a:cubicBezTo>
                    <a:pt x="6509" y="294"/>
                    <a:pt x="6506" y="291"/>
                    <a:pt x="6505" y="289"/>
                  </a:cubicBezTo>
                  <a:cubicBezTo>
                    <a:pt x="6502" y="286"/>
                    <a:pt x="6504" y="282"/>
                    <a:pt x="6506" y="277"/>
                  </a:cubicBezTo>
                  <a:cubicBezTo>
                    <a:pt x="6509" y="268"/>
                    <a:pt x="6511" y="260"/>
                    <a:pt x="6505" y="253"/>
                  </a:cubicBezTo>
                  <a:cubicBezTo>
                    <a:pt x="6502" y="249"/>
                    <a:pt x="6499" y="248"/>
                    <a:pt x="6494" y="248"/>
                  </a:cubicBezTo>
                  <a:cubicBezTo>
                    <a:pt x="6489" y="248"/>
                    <a:pt x="6483" y="249"/>
                    <a:pt x="6478" y="251"/>
                  </a:cubicBezTo>
                  <a:cubicBezTo>
                    <a:pt x="6469" y="253"/>
                    <a:pt x="6461" y="254"/>
                    <a:pt x="6457" y="250"/>
                  </a:cubicBezTo>
                  <a:cubicBezTo>
                    <a:pt x="6455" y="247"/>
                    <a:pt x="6454" y="244"/>
                    <a:pt x="6454" y="239"/>
                  </a:cubicBezTo>
                  <a:cubicBezTo>
                    <a:pt x="6455" y="219"/>
                    <a:pt x="6452" y="194"/>
                    <a:pt x="6440" y="182"/>
                  </a:cubicBezTo>
                  <a:cubicBezTo>
                    <a:pt x="6437" y="179"/>
                    <a:pt x="6430" y="182"/>
                    <a:pt x="6423" y="185"/>
                  </a:cubicBezTo>
                  <a:cubicBezTo>
                    <a:pt x="6415" y="189"/>
                    <a:pt x="6407" y="193"/>
                    <a:pt x="6396" y="193"/>
                  </a:cubicBezTo>
                  <a:cubicBezTo>
                    <a:pt x="6388" y="193"/>
                    <a:pt x="6381" y="190"/>
                    <a:pt x="6374" y="185"/>
                  </a:cubicBezTo>
                  <a:cubicBezTo>
                    <a:pt x="6352" y="168"/>
                    <a:pt x="6298" y="157"/>
                    <a:pt x="6277" y="157"/>
                  </a:cubicBezTo>
                  <a:cubicBezTo>
                    <a:pt x="6274" y="157"/>
                    <a:pt x="6273" y="157"/>
                    <a:pt x="6272" y="157"/>
                  </a:cubicBezTo>
                  <a:cubicBezTo>
                    <a:pt x="6271" y="160"/>
                    <a:pt x="6268" y="162"/>
                    <a:pt x="6264" y="162"/>
                  </a:cubicBezTo>
                  <a:cubicBezTo>
                    <a:pt x="6259" y="162"/>
                    <a:pt x="6253" y="160"/>
                    <a:pt x="6246" y="158"/>
                  </a:cubicBezTo>
                  <a:cubicBezTo>
                    <a:pt x="6239" y="156"/>
                    <a:pt x="6231" y="153"/>
                    <a:pt x="6226" y="153"/>
                  </a:cubicBezTo>
                  <a:cubicBezTo>
                    <a:pt x="6224" y="153"/>
                    <a:pt x="6224" y="153"/>
                    <a:pt x="6224" y="153"/>
                  </a:cubicBezTo>
                  <a:cubicBezTo>
                    <a:pt x="6219" y="159"/>
                    <a:pt x="6202" y="162"/>
                    <a:pt x="6175" y="162"/>
                  </a:cubicBezTo>
                  <a:cubicBezTo>
                    <a:pt x="6155" y="162"/>
                    <a:pt x="6134" y="160"/>
                    <a:pt x="6124" y="157"/>
                  </a:cubicBezTo>
                  <a:cubicBezTo>
                    <a:pt x="6108" y="153"/>
                    <a:pt x="6083" y="164"/>
                    <a:pt x="6082" y="180"/>
                  </a:cubicBezTo>
                  <a:cubicBezTo>
                    <a:pt x="6081" y="193"/>
                    <a:pt x="6065" y="199"/>
                    <a:pt x="6032" y="199"/>
                  </a:cubicBezTo>
                  <a:cubicBezTo>
                    <a:pt x="6010" y="199"/>
                    <a:pt x="5987" y="197"/>
                    <a:pt x="5979" y="195"/>
                  </a:cubicBezTo>
                  <a:cubicBezTo>
                    <a:pt x="5976" y="194"/>
                    <a:pt x="5973" y="192"/>
                    <a:pt x="5973" y="189"/>
                  </a:cubicBezTo>
                  <a:cubicBezTo>
                    <a:pt x="5970" y="181"/>
                    <a:pt x="5980" y="170"/>
                    <a:pt x="6005" y="145"/>
                  </a:cubicBezTo>
                  <a:cubicBezTo>
                    <a:pt x="6013" y="137"/>
                    <a:pt x="6023" y="126"/>
                    <a:pt x="6028" y="120"/>
                  </a:cubicBezTo>
                  <a:cubicBezTo>
                    <a:pt x="6024" y="120"/>
                    <a:pt x="6016" y="119"/>
                    <a:pt x="6002" y="119"/>
                  </a:cubicBezTo>
                  <a:cubicBezTo>
                    <a:pt x="5994" y="119"/>
                    <a:pt x="5986" y="119"/>
                    <a:pt x="5978" y="120"/>
                  </a:cubicBezTo>
                  <a:cubicBezTo>
                    <a:pt x="5970" y="120"/>
                    <a:pt x="5961" y="120"/>
                    <a:pt x="5953" y="120"/>
                  </a:cubicBezTo>
                  <a:cubicBezTo>
                    <a:pt x="5917" y="120"/>
                    <a:pt x="5908" y="117"/>
                    <a:pt x="5905" y="112"/>
                  </a:cubicBezTo>
                  <a:cubicBezTo>
                    <a:pt x="5902" y="107"/>
                    <a:pt x="5869" y="101"/>
                    <a:pt x="5831" y="101"/>
                  </a:cubicBezTo>
                  <a:cubicBezTo>
                    <a:pt x="5827" y="101"/>
                    <a:pt x="5823" y="101"/>
                    <a:pt x="5820" y="101"/>
                  </a:cubicBezTo>
                  <a:cubicBezTo>
                    <a:pt x="5818" y="101"/>
                    <a:pt x="5817" y="101"/>
                    <a:pt x="5816" y="101"/>
                  </a:cubicBezTo>
                  <a:cubicBezTo>
                    <a:pt x="5811" y="101"/>
                    <a:pt x="5803" y="101"/>
                    <a:pt x="5803" y="95"/>
                  </a:cubicBezTo>
                  <a:cubicBezTo>
                    <a:pt x="5803" y="88"/>
                    <a:pt x="5816" y="83"/>
                    <a:pt x="5842" y="80"/>
                  </a:cubicBezTo>
                  <a:cubicBezTo>
                    <a:pt x="5853" y="79"/>
                    <a:pt x="5864" y="74"/>
                    <a:pt x="5876" y="68"/>
                  </a:cubicBezTo>
                  <a:cubicBezTo>
                    <a:pt x="5887" y="62"/>
                    <a:pt x="5899" y="56"/>
                    <a:pt x="5913" y="53"/>
                  </a:cubicBezTo>
                  <a:cubicBezTo>
                    <a:pt x="5925" y="51"/>
                    <a:pt x="5926" y="49"/>
                    <a:pt x="5926" y="48"/>
                  </a:cubicBezTo>
                  <a:cubicBezTo>
                    <a:pt x="5927" y="46"/>
                    <a:pt x="5921" y="37"/>
                    <a:pt x="5918" y="33"/>
                  </a:cubicBezTo>
                  <a:cubicBezTo>
                    <a:pt x="5913" y="26"/>
                    <a:pt x="5902" y="25"/>
                    <a:pt x="5888" y="24"/>
                  </a:cubicBezTo>
                  <a:cubicBezTo>
                    <a:pt x="5878" y="24"/>
                    <a:pt x="5867" y="23"/>
                    <a:pt x="5857" y="20"/>
                  </a:cubicBezTo>
                  <a:cubicBezTo>
                    <a:pt x="5852" y="18"/>
                    <a:pt x="5847" y="17"/>
                    <a:pt x="5842" y="15"/>
                  </a:cubicBezTo>
                  <a:cubicBezTo>
                    <a:pt x="5820" y="8"/>
                    <a:pt x="5796" y="0"/>
                    <a:pt x="5778" y="0"/>
                  </a:cubicBezTo>
                  <a:lnTo>
                    <a:pt x="5775" y="0"/>
                  </a:lnTo>
                  <a:cubicBezTo>
                    <a:pt x="5764" y="0"/>
                    <a:pt x="5752" y="3"/>
                    <a:pt x="5735" y="8"/>
                  </a:cubicBezTo>
                  <a:cubicBezTo>
                    <a:pt x="5720" y="12"/>
                    <a:pt x="5702" y="17"/>
                    <a:pt x="5679" y="21"/>
                  </a:cubicBezTo>
                  <a:cubicBezTo>
                    <a:pt x="5648" y="27"/>
                    <a:pt x="5635" y="43"/>
                    <a:pt x="5623" y="59"/>
                  </a:cubicBezTo>
                  <a:cubicBezTo>
                    <a:pt x="5615" y="69"/>
                    <a:pt x="5607" y="78"/>
                    <a:pt x="5596" y="84"/>
                  </a:cubicBezTo>
                  <a:cubicBezTo>
                    <a:pt x="5571" y="95"/>
                    <a:pt x="5539" y="131"/>
                    <a:pt x="5541" y="139"/>
                  </a:cubicBezTo>
                  <a:cubicBezTo>
                    <a:pt x="5563" y="143"/>
                    <a:pt x="5562" y="156"/>
                    <a:pt x="5562" y="165"/>
                  </a:cubicBezTo>
                  <a:cubicBezTo>
                    <a:pt x="5561" y="169"/>
                    <a:pt x="5561" y="173"/>
                    <a:pt x="5562" y="176"/>
                  </a:cubicBezTo>
                  <a:cubicBezTo>
                    <a:pt x="5563" y="183"/>
                    <a:pt x="5561" y="188"/>
                    <a:pt x="5559" y="190"/>
                  </a:cubicBezTo>
                  <a:cubicBezTo>
                    <a:pt x="5552" y="199"/>
                    <a:pt x="5535" y="201"/>
                    <a:pt x="5512" y="197"/>
                  </a:cubicBezTo>
                  <a:cubicBezTo>
                    <a:pt x="5504" y="196"/>
                    <a:pt x="5491" y="195"/>
                    <a:pt x="5476" y="195"/>
                  </a:cubicBezTo>
                  <a:cubicBezTo>
                    <a:pt x="5427" y="195"/>
                    <a:pt x="5404" y="203"/>
                    <a:pt x="5403" y="207"/>
                  </a:cubicBezTo>
                  <a:cubicBezTo>
                    <a:pt x="5403" y="214"/>
                    <a:pt x="5419" y="221"/>
                    <a:pt x="5430" y="226"/>
                  </a:cubicBezTo>
                  <a:cubicBezTo>
                    <a:pt x="5444" y="232"/>
                    <a:pt x="5455" y="238"/>
                    <a:pt x="5452" y="247"/>
                  </a:cubicBezTo>
                  <a:cubicBezTo>
                    <a:pt x="5451" y="251"/>
                    <a:pt x="5447" y="255"/>
                    <a:pt x="5437" y="255"/>
                  </a:cubicBezTo>
                  <a:cubicBezTo>
                    <a:pt x="5423" y="255"/>
                    <a:pt x="5400" y="247"/>
                    <a:pt x="5386" y="239"/>
                  </a:cubicBezTo>
                  <a:cubicBezTo>
                    <a:pt x="5381" y="237"/>
                    <a:pt x="5374" y="235"/>
                    <a:pt x="5366" y="235"/>
                  </a:cubicBezTo>
                  <a:cubicBezTo>
                    <a:pt x="5348" y="235"/>
                    <a:pt x="5332" y="242"/>
                    <a:pt x="5328" y="251"/>
                  </a:cubicBezTo>
                  <a:cubicBezTo>
                    <a:pt x="5323" y="262"/>
                    <a:pt x="5311" y="269"/>
                    <a:pt x="5295" y="269"/>
                  </a:cubicBezTo>
                  <a:cubicBezTo>
                    <a:pt x="5284" y="269"/>
                    <a:pt x="5275" y="266"/>
                    <a:pt x="5270" y="264"/>
                  </a:cubicBezTo>
                  <a:cubicBezTo>
                    <a:pt x="5269" y="264"/>
                    <a:pt x="5261" y="264"/>
                    <a:pt x="5254" y="266"/>
                  </a:cubicBezTo>
                  <a:cubicBezTo>
                    <a:pt x="5244" y="269"/>
                    <a:pt x="5231" y="271"/>
                    <a:pt x="5221" y="268"/>
                  </a:cubicBezTo>
                  <a:cubicBezTo>
                    <a:pt x="5216" y="266"/>
                    <a:pt x="5214" y="263"/>
                    <a:pt x="5214" y="261"/>
                  </a:cubicBezTo>
                  <a:cubicBezTo>
                    <a:pt x="5212" y="254"/>
                    <a:pt x="5219" y="247"/>
                    <a:pt x="5227" y="240"/>
                  </a:cubicBezTo>
                  <a:cubicBezTo>
                    <a:pt x="5231" y="236"/>
                    <a:pt x="5241" y="227"/>
                    <a:pt x="5241" y="224"/>
                  </a:cubicBezTo>
                  <a:cubicBezTo>
                    <a:pt x="5239" y="222"/>
                    <a:pt x="5234" y="220"/>
                    <a:pt x="5226" y="220"/>
                  </a:cubicBezTo>
                  <a:cubicBezTo>
                    <a:pt x="5205" y="220"/>
                    <a:pt x="5181" y="230"/>
                    <a:pt x="5178" y="240"/>
                  </a:cubicBezTo>
                  <a:cubicBezTo>
                    <a:pt x="5176" y="247"/>
                    <a:pt x="5171" y="251"/>
                    <a:pt x="5165" y="251"/>
                  </a:cubicBezTo>
                  <a:cubicBezTo>
                    <a:pt x="5158" y="251"/>
                    <a:pt x="5150" y="247"/>
                    <a:pt x="5142" y="243"/>
                  </a:cubicBezTo>
                  <a:cubicBezTo>
                    <a:pt x="5136" y="239"/>
                    <a:pt x="5129" y="236"/>
                    <a:pt x="5125" y="236"/>
                  </a:cubicBezTo>
                  <a:lnTo>
                    <a:pt x="5119" y="239"/>
                  </a:lnTo>
                  <a:cubicBezTo>
                    <a:pt x="5108" y="245"/>
                    <a:pt x="5095" y="252"/>
                    <a:pt x="5074" y="261"/>
                  </a:cubicBezTo>
                  <a:cubicBezTo>
                    <a:pt x="5064" y="265"/>
                    <a:pt x="5048" y="264"/>
                    <a:pt x="5033" y="262"/>
                  </a:cubicBezTo>
                  <a:cubicBezTo>
                    <a:pt x="5027" y="261"/>
                    <a:pt x="5021" y="261"/>
                    <a:pt x="5016" y="261"/>
                  </a:cubicBezTo>
                  <a:cubicBezTo>
                    <a:pt x="5007" y="261"/>
                    <a:pt x="5005" y="263"/>
                    <a:pt x="5004" y="265"/>
                  </a:cubicBezTo>
                  <a:cubicBezTo>
                    <a:pt x="5003" y="266"/>
                    <a:pt x="5004" y="266"/>
                    <a:pt x="5004" y="267"/>
                  </a:cubicBezTo>
                  <a:cubicBezTo>
                    <a:pt x="5006" y="271"/>
                    <a:pt x="5020" y="276"/>
                    <a:pt x="5029" y="279"/>
                  </a:cubicBezTo>
                  <a:cubicBezTo>
                    <a:pt x="5042" y="284"/>
                    <a:pt x="5050" y="286"/>
                    <a:pt x="5051" y="293"/>
                  </a:cubicBezTo>
                  <a:lnTo>
                    <a:pt x="5051" y="296"/>
                  </a:lnTo>
                  <a:lnTo>
                    <a:pt x="5049" y="298"/>
                  </a:lnTo>
                  <a:cubicBezTo>
                    <a:pt x="5045" y="303"/>
                    <a:pt x="5035" y="304"/>
                    <a:pt x="4993" y="307"/>
                  </a:cubicBezTo>
                  <a:cubicBezTo>
                    <a:pt x="4970" y="309"/>
                    <a:pt x="4931" y="311"/>
                    <a:pt x="4924" y="316"/>
                  </a:cubicBezTo>
                  <a:cubicBezTo>
                    <a:pt x="4919" y="330"/>
                    <a:pt x="4890" y="331"/>
                    <a:pt x="4833" y="332"/>
                  </a:cubicBezTo>
                  <a:lnTo>
                    <a:pt x="4823" y="332"/>
                  </a:lnTo>
                  <a:cubicBezTo>
                    <a:pt x="4798" y="333"/>
                    <a:pt x="4792" y="339"/>
                    <a:pt x="4786" y="347"/>
                  </a:cubicBezTo>
                  <a:cubicBezTo>
                    <a:pt x="4780" y="354"/>
                    <a:pt x="4773" y="362"/>
                    <a:pt x="4753" y="366"/>
                  </a:cubicBezTo>
                  <a:lnTo>
                    <a:pt x="4739" y="369"/>
                  </a:lnTo>
                  <a:cubicBezTo>
                    <a:pt x="4709" y="375"/>
                    <a:pt x="4695" y="377"/>
                    <a:pt x="4684" y="393"/>
                  </a:cubicBezTo>
                  <a:cubicBezTo>
                    <a:pt x="4676" y="406"/>
                    <a:pt x="4661" y="414"/>
                    <a:pt x="4645" y="414"/>
                  </a:cubicBezTo>
                  <a:cubicBezTo>
                    <a:pt x="4633" y="414"/>
                    <a:pt x="4623" y="409"/>
                    <a:pt x="4616" y="401"/>
                  </a:cubicBezTo>
                  <a:cubicBezTo>
                    <a:pt x="4612" y="396"/>
                    <a:pt x="4599" y="399"/>
                    <a:pt x="4593" y="402"/>
                  </a:cubicBezTo>
                  <a:cubicBezTo>
                    <a:pt x="4605" y="405"/>
                    <a:pt x="4605" y="412"/>
                    <a:pt x="4605" y="415"/>
                  </a:cubicBezTo>
                  <a:cubicBezTo>
                    <a:pt x="4604" y="425"/>
                    <a:pt x="4588" y="435"/>
                    <a:pt x="4577" y="431"/>
                  </a:cubicBezTo>
                  <a:cubicBezTo>
                    <a:pt x="4570" y="431"/>
                    <a:pt x="4562" y="435"/>
                    <a:pt x="4557" y="439"/>
                  </a:cubicBezTo>
                  <a:cubicBezTo>
                    <a:pt x="4567" y="440"/>
                    <a:pt x="4575" y="445"/>
                    <a:pt x="4579" y="453"/>
                  </a:cubicBezTo>
                  <a:cubicBezTo>
                    <a:pt x="4582" y="460"/>
                    <a:pt x="4581" y="469"/>
                    <a:pt x="4576" y="476"/>
                  </a:cubicBezTo>
                  <a:cubicBezTo>
                    <a:pt x="4569" y="484"/>
                    <a:pt x="4553" y="481"/>
                    <a:pt x="4536" y="476"/>
                  </a:cubicBezTo>
                  <a:cubicBezTo>
                    <a:pt x="4525" y="473"/>
                    <a:pt x="4512" y="471"/>
                    <a:pt x="4510" y="473"/>
                  </a:cubicBezTo>
                  <a:cubicBezTo>
                    <a:pt x="4509" y="477"/>
                    <a:pt x="4526" y="487"/>
                    <a:pt x="4543" y="487"/>
                  </a:cubicBezTo>
                  <a:cubicBezTo>
                    <a:pt x="4544" y="487"/>
                    <a:pt x="4545" y="487"/>
                    <a:pt x="4547" y="486"/>
                  </a:cubicBezTo>
                  <a:cubicBezTo>
                    <a:pt x="4573" y="484"/>
                    <a:pt x="4585" y="502"/>
                    <a:pt x="4587" y="517"/>
                  </a:cubicBezTo>
                  <a:cubicBezTo>
                    <a:pt x="4588" y="521"/>
                    <a:pt x="4586" y="524"/>
                    <a:pt x="4585" y="525"/>
                  </a:cubicBezTo>
                  <a:cubicBezTo>
                    <a:pt x="4582" y="529"/>
                    <a:pt x="4576" y="529"/>
                    <a:pt x="4574" y="529"/>
                  </a:cubicBezTo>
                  <a:cubicBezTo>
                    <a:pt x="4569" y="529"/>
                    <a:pt x="4563" y="528"/>
                    <a:pt x="4556" y="527"/>
                  </a:cubicBezTo>
                  <a:cubicBezTo>
                    <a:pt x="4549" y="525"/>
                    <a:pt x="4541" y="524"/>
                    <a:pt x="4535" y="524"/>
                  </a:cubicBezTo>
                  <a:cubicBezTo>
                    <a:pt x="4531" y="524"/>
                    <a:pt x="4529" y="525"/>
                    <a:pt x="4528" y="526"/>
                  </a:cubicBezTo>
                  <a:cubicBezTo>
                    <a:pt x="4527" y="527"/>
                    <a:pt x="4527" y="528"/>
                    <a:pt x="4527" y="528"/>
                  </a:cubicBezTo>
                  <a:cubicBezTo>
                    <a:pt x="4527" y="528"/>
                    <a:pt x="4529" y="534"/>
                    <a:pt x="4553" y="536"/>
                  </a:cubicBezTo>
                  <a:cubicBezTo>
                    <a:pt x="4567" y="538"/>
                    <a:pt x="4570" y="542"/>
                    <a:pt x="4572" y="550"/>
                  </a:cubicBezTo>
                  <a:cubicBezTo>
                    <a:pt x="4573" y="554"/>
                    <a:pt x="4574" y="558"/>
                    <a:pt x="4582" y="565"/>
                  </a:cubicBezTo>
                  <a:cubicBezTo>
                    <a:pt x="4583" y="566"/>
                    <a:pt x="4585" y="568"/>
                    <a:pt x="4586" y="569"/>
                  </a:cubicBezTo>
                  <a:cubicBezTo>
                    <a:pt x="4596" y="581"/>
                    <a:pt x="4588" y="590"/>
                    <a:pt x="4584" y="595"/>
                  </a:cubicBezTo>
                  <a:cubicBezTo>
                    <a:pt x="4581" y="599"/>
                    <a:pt x="4579" y="601"/>
                    <a:pt x="4579" y="604"/>
                  </a:cubicBezTo>
                  <a:cubicBezTo>
                    <a:pt x="4580" y="610"/>
                    <a:pt x="4578" y="615"/>
                    <a:pt x="4575" y="619"/>
                  </a:cubicBezTo>
                  <a:cubicBezTo>
                    <a:pt x="4569" y="626"/>
                    <a:pt x="4556" y="628"/>
                    <a:pt x="4550" y="622"/>
                  </a:cubicBezTo>
                  <a:cubicBezTo>
                    <a:pt x="4548" y="621"/>
                    <a:pt x="4546" y="617"/>
                    <a:pt x="4546" y="612"/>
                  </a:cubicBezTo>
                  <a:cubicBezTo>
                    <a:pt x="4544" y="610"/>
                    <a:pt x="4532" y="605"/>
                    <a:pt x="4513" y="605"/>
                  </a:cubicBezTo>
                  <a:cubicBezTo>
                    <a:pt x="4497" y="605"/>
                    <a:pt x="4487" y="609"/>
                    <a:pt x="4484" y="612"/>
                  </a:cubicBezTo>
                  <a:cubicBezTo>
                    <a:pt x="4474" y="624"/>
                    <a:pt x="4467" y="633"/>
                    <a:pt x="4456" y="633"/>
                  </a:cubicBezTo>
                  <a:cubicBezTo>
                    <a:pt x="4450" y="633"/>
                    <a:pt x="4445" y="631"/>
                    <a:pt x="4439" y="625"/>
                  </a:cubicBezTo>
                  <a:cubicBezTo>
                    <a:pt x="4433" y="620"/>
                    <a:pt x="4414" y="622"/>
                    <a:pt x="4390" y="626"/>
                  </a:cubicBezTo>
                  <a:cubicBezTo>
                    <a:pt x="4372" y="629"/>
                    <a:pt x="4353" y="632"/>
                    <a:pt x="4331" y="633"/>
                  </a:cubicBezTo>
                  <a:lnTo>
                    <a:pt x="4329" y="633"/>
                  </a:lnTo>
                  <a:cubicBezTo>
                    <a:pt x="4275" y="635"/>
                    <a:pt x="4162" y="639"/>
                    <a:pt x="4135" y="649"/>
                  </a:cubicBezTo>
                  <a:cubicBezTo>
                    <a:pt x="4120" y="655"/>
                    <a:pt x="4106" y="670"/>
                    <a:pt x="4103" y="685"/>
                  </a:cubicBezTo>
                  <a:cubicBezTo>
                    <a:pt x="4101" y="693"/>
                    <a:pt x="4101" y="705"/>
                    <a:pt x="4111" y="715"/>
                  </a:cubicBezTo>
                  <a:cubicBezTo>
                    <a:pt x="4132" y="736"/>
                    <a:pt x="4124" y="750"/>
                    <a:pt x="4119" y="761"/>
                  </a:cubicBezTo>
                  <a:cubicBezTo>
                    <a:pt x="4116" y="765"/>
                    <a:pt x="4114" y="769"/>
                    <a:pt x="4114" y="773"/>
                  </a:cubicBezTo>
                  <a:cubicBezTo>
                    <a:pt x="4114" y="784"/>
                    <a:pt x="4175" y="819"/>
                    <a:pt x="4213" y="823"/>
                  </a:cubicBezTo>
                  <a:cubicBezTo>
                    <a:pt x="4235" y="825"/>
                    <a:pt x="4256" y="841"/>
                    <a:pt x="4265" y="862"/>
                  </a:cubicBezTo>
                  <a:cubicBezTo>
                    <a:pt x="4272" y="878"/>
                    <a:pt x="4270" y="895"/>
                    <a:pt x="4261" y="907"/>
                  </a:cubicBezTo>
                  <a:cubicBezTo>
                    <a:pt x="4254" y="915"/>
                    <a:pt x="4245" y="919"/>
                    <a:pt x="4233" y="919"/>
                  </a:cubicBezTo>
                  <a:cubicBezTo>
                    <a:pt x="4201" y="919"/>
                    <a:pt x="4153" y="890"/>
                    <a:pt x="4123" y="866"/>
                  </a:cubicBezTo>
                  <a:cubicBezTo>
                    <a:pt x="4084" y="835"/>
                    <a:pt x="3996" y="822"/>
                    <a:pt x="3959" y="822"/>
                  </a:cubicBezTo>
                  <a:cubicBezTo>
                    <a:pt x="3957" y="822"/>
                    <a:pt x="3954" y="822"/>
                    <a:pt x="3952" y="822"/>
                  </a:cubicBezTo>
                  <a:cubicBezTo>
                    <a:pt x="3932" y="824"/>
                    <a:pt x="3927" y="814"/>
                    <a:pt x="3923" y="807"/>
                  </a:cubicBezTo>
                  <a:cubicBezTo>
                    <a:pt x="3918" y="800"/>
                    <a:pt x="3915" y="794"/>
                    <a:pt x="3898" y="794"/>
                  </a:cubicBezTo>
                  <a:lnTo>
                    <a:pt x="3896" y="794"/>
                  </a:lnTo>
                  <a:cubicBezTo>
                    <a:pt x="3866" y="795"/>
                    <a:pt x="3844" y="814"/>
                    <a:pt x="3843" y="820"/>
                  </a:cubicBezTo>
                  <a:cubicBezTo>
                    <a:pt x="3844" y="820"/>
                    <a:pt x="3845" y="820"/>
                    <a:pt x="3848" y="820"/>
                  </a:cubicBezTo>
                  <a:lnTo>
                    <a:pt x="3867" y="820"/>
                  </a:lnTo>
                  <a:cubicBezTo>
                    <a:pt x="3879" y="820"/>
                    <a:pt x="3887" y="821"/>
                    <a:pt x="3890" y="827"/>
                  </a:cubicBezTo>
                  <a:cubicBezTo>
                    <a:pt x="3892" y="834"/>
                    <a:pt x="3886" y="840"/>
                    <a:pt x="3883" y="842"/>
                  </a:cubicBezTo>
                  <a:cubicBezTo>
                    <a:pt x="3883" y="843"/>
                    <a:pt x="3882" y="843"/>
                    <a:pt x="3882" y="843"/>
                  </a:cubicBezTo>
                  <a:cubicBezTo>
                    <a:pt x="3884" y="844"/>
                    <a:pt x="3888" y="845"/>
                    <a:pt x="3892" y="846"/>
                  </a:cubicBezTo>
                  <a:cubicBezTo>
                    <a:pt x="3900" y="849"/>
                    <a:pt x="3911" y="852"/>
                    <a:pt x="3923" y="857"/>
                  </a:cubicBezTo>
                  <a:cubicBezTo>
                    <a:pt x="3936" y="862"/>
                    <a:pt x="3937" y="869"/>
                    <a:pt x="3936" y="874"/>
                  </a:cubicBezTo>
                  <a:cubicBezTo>
                    <a:pt x="3934" y="885"/>
                    <a:pt x="3914" y="891"/>
                    <a:pt x="3897" y="891"/>
                  </a:cubicBezTo>
                  <a:cubicBezTo>
                    <a:pt x="3881" y="891"/>
                    <a:pt x="3866" y="886"/>
                    <a:pt x="3854" y="879"/>
                  </a:cubicBezTo>
                  <a:cubicBezTo>
                    <a:pt x="3845" y="873"/>
                    <a:pt x="3836" y="870"/>
                    <a:pt x="3826" y="870"/>
                  </a:cubicBezTo>
                  <a:cubicBezTo>
                    <a:pt x="3804" y="870"/>
                    <a:pt x="3786" y="884"/>
                    <a:pt x="3781" y="894"/>
                  </a:cubicBezTo>
                  <a:cubicBezTo>
                    <a:pt x="3779" y="896"/>
                    <a:pt x="3780" y="900"/>
                    <a:pt x="3782" y="904"/>
                  </a:cubicBezTo>
                  <a:cubicBezTo>
                    <a:pt x="3792" y="925"/>
                    <a:pt x="3831" y="957"/>
                    <a:pt x="3878" y="964"/>
                  </a:cubicBezTo>
                  <a:cubicBezTo>
                    <a:pt x="3918" y="970"/>
                    <a:pt x="3926" y="980"/>
                    <a:pt x="3932" y="990"/>
                  </a:cubicBezTo>
                  <a:cubicBezTo>
                    <a:pt x="3936" y="995"/>
                    <a:pt x="3939" y="999"/>
                    <a:pt x="3948" y="1002"/>
                  </a:cubicBezTo>
                  <a:cubicBezTo>
                    <a:pt x="3961" y="1007"/>
                    <a:pt x="3967" y="1013"/>
                    <a:pt x="3966" y="1020"/>
                  </a:cubicBezTo>
                  <a:cubicBezTo>
                    <a:pt x="3964" y="1030"/>
                    <a:pt x="3949" y="1036"/>
                    <a:pt x="3935" y="1037"/>
                  </a:cubicBezTo>
                  <a:lnTo>
                    <a:pt x="3935" y="1037"/>
                  </a:lnTo>
                  <a:cubicBezTo>
                    <a:pt x="3919" y="1037"/>
                    <a:pt x="3898" y="1023"/>
                    <a:pt x="3875" y="1009"/>
                  </a:cubicBezTo>
                  <a:cubicBezTo>
                    <a:pt x="3865" y="1003"/>
                    <a:pt x="3854" y="996"/>
                    <a:pt x="3844" y="991"/>
                  </a:cubicBezTo>
                  <a:cubicBezTo>
                    <a:pt x="3837" y="987"/>
                    <a:pt x="3826" y="985"/>
                    <a:pt x="3809" y="985"/>
                  </a:cubicBezTo>
                  <a:cubicBezTo>
                    <a:pt x="3799" y="985"/>
                    <a:pt x="3789" y="986"/>
                    <a:pt x="3779" y="987"/>
                  </a:cubicBezTo>
                  <a:cubicBezTo>
                    <a:pt x="3769" y="987"/>
                    <a:pt x="3759" y="988"/>
                    <a:pt x="3750" y="988"/>
                  </a:cubicBezTo>
                  <a:cubicBezTo>
                    <a:pt x="3730" y="988"/>
                    <a:pt x="3719" y="985"/>
                    <a:pt x="3712" y="978"/>
                  </a:cubicBezTo>
                  <a:cubicBezTo>
                    <a:pt x="3701" y="966"/>
                    <a:pt x="3706" y="954"/>
                    <a:pt x="3709" y="945"/>
                  </a:cubicBezTo>
                  <a:cubicBezTo>
                    <a:pt x="3712" y="936"/>
                    <a:pt x="3712" y="933"/>
                    <a:pt x="3708" y="929"/>
                  </a:cubicBezTo>
                  <a:cubicBezTo>
                    <a:pt x="3687" y="911"/>
                    <a:pt x="3708" y="873"/>
                    <a:pt x="3725" y="846"/>
                  </a:cubicBezTo>
                  <a:cubicBezTo>
                    <a:pt x="3733" y="833"/>
                    <a:pt x="3734" y="815"/>
                    <a:pt x="3727" y="796"/>
                  </a:cubicBezTo>
                  <a:cubicBezTo>
                    <a:pt x="3721" y="778"/>
                    <a:pt x="3708" y="764"/>
                    <a:pt x="3696" y="760"/>
                  </a:cubicBezTo>
                  <a:cubicBezTo>
                    <a:pt x="3693" y="759"/>
                    <a:pt x="3690" y="758"/>
                    <a:pt x="3688" y="758"/>
                  </a:cubicBezTo>
                  <a:cubicBezTo>
                    <a:pt x="3683" y="758"/>
                    <a:pt x="3681" y="761"/>
                    <a:pt x="3680" y="763"/>
                  </a:cubicBezTo>
                  <a:cubicBezTo>
                    <a:pt x="3677" y="768"/>
                    <a:pt x="3679" y="778"/>
                    <a:pt x="3682" y="781"/>
                  </a:cubicBezTo>
                  <a:cubicBezTo>
                    <a:pt x="3691" y="793"/>
                    <a:pt x="3686" y="839"/>
                    <a:pt x="3663" y="868"/>
                  </a:cubicBezTo>
                  <a:cubicBezTo>
                    <a:pt x="3650" y="884"/>
                    <a:pt x="3625" y="892"/>
                    <a:pt x="3604" y="898"/>
                  </a:cubicBezTo>
                  <a:cubicBezTo>
                    <a:pt x="3591" y="902"/>
                    <a:pt x="3573" y="907"/>
                    <a:pt x="3573" y="912"/>
                  </a:cubicBezTo>
                  <a:cubicBezTo>
                    <a:pt x="3573" y="924"/>
                    <a:pt x="3561" y="933"/>
                    <a:pt x="3551" y="941"/>
                  </a:cubicBezTo>
                  <a:cubicBezTo>
                    <a:pt x="3547" y="945"/>
                    <a:pt x="3539" y="951"/>
                    <a:pt x="3539" y="954"/>
                  </a:cubicBezTo>
                  <a:cubicBezTo>
                    <a:pt x="3539" y="954"/>
                    <a:pt x="3539" y="954"/>
                    <a:pt x="3540" y="955"/>
                  </a:cubicBezTo>
                  <a:cubicBezTo>
                    <a:pt x="3556" y="969"/>
                    <a:pt x="3619" y="1040"/>
                    <a:pt x="3629" y="1062"/>
                  </a:cubicBezTo>
                  <a:cubicBezTo>
                    <a:pt x="3634" y="1074"/>
                    <a:pt x="3623" y="1093"/>
                    <a:pt x="3610" y="1117"/>
                  </a:cubicBezTo>
                  <a:cubicBezTo>
                    <a:pt x="3595" y="1143"/>
                    <a:pt x="3579" y="1172"/>
                    <a:pt x="3584" y="1192"/>
                  </a:cubicBezTo>
                  <a:cubicBezTo>
                    <a:pt x="3589" y="1213"/>
                    <a:pt x="3587" y="1228"/>
                    <a:pt x="3585" y="1241"/>
                  </a:cubicBezTo>
                  <a:cubicBezTo>
                    <a:pt x="3583" y="1252"/>
                    <a:pt x="3581" y="1259"/>
                    <a:pt x="3586" y="1267"/>
                  </a:cubicBezTo>
                  <a:cubicBezTo>
                    <a:pt x="3589" y="1271"/>
                    <a:pt x="3594" y="1273"/>
                    <a:pt x="3602" y="1273"/>
                  </a:cubicBezTo>
                  <a:cubicBezTo>
                    <a:pt x="3606" y="1273"/>
                    <a:pt x="3610" y="1273"/>
                    <a:pt x="3614" y="1273"/>
                  </a:cubicBezTo>
                  <a:cubicBezTo>
                    <a:pt x="3625" y="1272"/>
                    <a:pt x="3635" y="1271"/>
                    <a:pt x="3642" y="1275"/>
                  </a:cubicBezTo>
                  <a:cubicBezTo>
                    <a:pt x="3651" y="1278"/>
                    <a:pt x="3665" y="1274"/>
                    <a:pt x="3683" y="1268"/>
                  </a:cubicBezTo>
                  <a:cubicBezTo>
                    <a:pt x="3696" y="1263"/>
                    <a:pt x="3711" y="1258"/>
                    <a:pt x="3728" y="1255"/>
                  </a:cubicBezTo>
                  <a:cubicBezTo>
                    <a:pt x="3732" y="1254"/>
                    <a:pt x="3736" y="1254"/>
                    <a:pt x="3740" y="1254"/>
                  </a:cubicBezTo>
                  <a:cubicBezTo>
                    <a:pt x="3778" y="1254"/>
                    <a:pt x="3831" y="1281"/>
                    <a:pt x="3863" y="1298"/>
                  </a:cubicBezTo>
                  <a:cubicBezTo>
                    <a:pt x="3869" y="1301"/>
                    <a:pt x="3874" y="1303"/>
                    <a:pt x="3878" y="1305"/>
                  </a:cubicBezTo>
                  <a:cubicBezTo>
                    <a:pt x="3898" y="1315"/>
                    <a:pt x="3900" y="1329"/>
                    <a:pt x="3902" y="1342"/>
                  </a:cubicBezTo>
                  <a:cubicBezTo>
                    <a:pt x="3903" y="1350"/>
                    <a:pt x="3904" y="1358"/>
                    <a:pt x="3909" y="1366"/>
                  </a:cubicBezTo>
                  <a:cubicBezTo>
                    <a:pt x="3919" y="1382"/>
                    <a:pt x="3906" y="1391"/>
                    <a:pt x="3896" y="1398"/>
                  </a:cubicBezTo>
                  <a:cubicBezTo>
                    <a:pt x="3886" y="1405"/>
                    <a:pt x="3875" y="1412"/>
                    <a:pt x="3875" y="1426"/>
                  </a:cubicBezTo>
                  <a:cubicBezTo>
                    <a:pt x="3874" y="1444"/>
                    <a:pt x="3910" y="1457"/>
                    <a:pt x="3934" y="1466"/>
                  </a:cubicBezTo>
                  <a:cubicBezTo>
                    <a:pt x="3953" y="1473"/>
                    <a:pt x="3961" y="1476"/>
                    <a:pt x="3963" y="1482"/>
                  </a:cubicBezTo>
                  <a:cubicBezTo>
                    <a:pt x="3963" y="1485"/>
                    <a:pt x="3963" y="1487"/>
                    <a:pt x="3962" y="1490"/>
                  </a:cubicBezTo>
                  <a:cubicBezTo>
                    <a:pt x="3959" y="1493"/>
                    <a:pt x="3953" y="1495"/>
                    <a:pt x="3942" y="1495"/>
                  </a:cubicBezTo>
                  <a:cubicBezTo>
                    <a:pt x="3921" y="1495"/>
                    <a:pt x="3886" y="1489"/>
                    <a:pt x="3869" y="1483"/>
                  </a:cubicBezTo>
                  <a:cubicBezTo>
                    <a:pt x="3850" y="1476"/>
                    <a:pt x="3843" y="1457"/>
                    <a:pt x="3838" y="1445"/>
                  </a:cubicBezTo>
                  <a:cubicBezTo>
                    <a:pt x="3836" y="1440"/>
                    <a:pt x="3834" y="1435"/>
                    <a:pt x="3833" y="1433"/>
                  </a:cubicBezTo>
                  <a:cubicBezTo>
                    <a:pt x="3825" y="1427"/>
                    <a:pt x="3831" y="1415"/>
                    <a:pt x="3838" y="1402"/>
                  </a:cubicBezTo>
                  <a:cubicBezTo>
                    <a:pt x="3843" y="1393"/>
                    <a:pt x="3849" y="1382"/>
                    <a:pt x="3850" y="1373"/>
                  </a:cubicBezTo>
                  <a:cubicBezTo>
                    <a:pt x="3851" y="1362"/>
                    <a:pt x="3840" y="1353"/>
                    <a:pt x="3829" y="1344"/>
                  </a:cubicBezTo>
                  <a:cubicBezTo>
                    <a:pt x="3822" y="1339"/>
                    <a:pt x="3816" y="1334"/>
                    <a:pt x="3812" y="1328"/>
                  </a:cubicBezTo>
                  <a:cubicBezTo>
                    <a:pt x="3795" y="1304"/>
                    <a:pt x="3782" y="1299"/>
                    <a:pt x="3774" y="1299"/>
                  </a:cubicBezTo>
                  <a:cubicBezTo>
                    <a:pt x="3773" y="1299"/>
                    <a:pt x="3771" y="1299"/>
                    <a:pt x="3770" y="1299"/>
                  </a:cubicBezTo>
                  <a:cubicBezTo>
                    <a:pt x="3765" y="1300"/>
                    <a:pt x="3758" y="1301"/>
                    <a:pt x="3749" y="1303"/>
                  </a:cubicBezTo>
                  <a:cubicBezTo>
                    <a:pt x="3720" y="1307"/>
                    <a:pt x="3672" y="1315"/>
                    <a:pt x="3655" y="1329"/>
                  </a:cubicBezTo>
                  <a:cubicBezTo>
                    <a:pt x="3636" y="1347"/>
                    <a:pt x="3661" y="1403"/>
                    <a:pt x="3672" y="1427"/>
                  </a:cubicBezTo>
                  <a:lnTo>
                    <a:pt x="3673" y="1429"/>
                  </a:lnTo>
                  <a:cubicBezTo>
                    <a:pt x="3681" y="1448"/>
                    <a:pt x="3659" y="1469"/>
                    <a:pt x="3637" y="1488"/>
                  </a:cubicBezTo>
                  <a:cubicBezTo>
                    <a:pt x="3625" y="1500"/>
                    <a:pt x="3609" y="1514"/>
                    <a:pt x="3610" y="1521"/>
                  </a:cubicBezTo>
                  <a:cubicBezTo>
                    <a:pt x="3612" y="1545"/>
                    <a:pt x="3590" y="1556"/>
                    <a:pt x="3561" y="1571"/>
                  </a:cubicBezTo>
                  <a:cubicBezTo>
                    <a:pt x="3557" y="1573"/>
                    <a:pt x="3553" y="1575"/>
                    <a:pt x="3549" y="1577"/>
                  </a:cubicBezTo>
                  <a:cubicBezTo>
                    <a:pt x="3544" y="1580"/>
                    <a:pt x="3539" y="1583"/>
                    <a:pt x="3534" y="1585"/>
                  </a:cubicBezTo>
                  <a:cubicBezTo>
                    <a:pt x="3506" y="1600"/>
                    <a:pt x="3482" y="1612"/>
                    <a:pt x="3482" y="1633"/>
                  </a:cubicBezTo>
                  <a:cubicBezTo>
                    <a:pt x="3483" y="1640"/>
                    <a:pt x="3481" y="1645"/>
                    <a:pt x="3477" y="1649"/>
                  </a:cubicBezTo>
                  <a:cubicBezTo>
                    <a:pt x="3473" y="1653"/>
                    <a:pt x="3466" y="1656"/>
                    <a:pt x="3458" y="1656"/>
                  </a:cubicBezTo>
                  <a:cubicBezTo>
                    <a:pt x="3442" y="1656"/>
                    <a:pt x="3420" y="1647"/>
                    <a:pt x="3405" y="1638"/>
                  </a:cubicBezTo>
                  <a:cubicBezTo>
                    <a:pt x="3394" y="1632"/>
                    <a:pt x="3378" y="1635"/>
                    <a:pt x="3361" y="1640"/>
                  </a:cubicBezTo>
                  <a:cubicBezTo>
                    <a:pt x="3349" y="1643"/>
                    <a:pt x="3336" y="1646"/>
                    <a:pt x="3322" y="1646"/>
                  </a:cubicBezTo>
                  <a:lnTo>
                    <a:pt x="3319" y="1646"/>
                  </a:lnTo>
                  <a:cubicBezTo>
                    <a:pt x="3301" y="1645"/>
                    <a:pt x="3292" y="1638"/>
                    <a:pt x="3284" y="1632"/>
                  </a:cubicBezTo>
                  <a:cubicBezTo>
                    <a:pt x="3275" y="1625"/>
                    <a:pt x="3271" y="1622"/>
                    <a:pt x="3261" y="1626"/>
                  </a:cubicBezTo>
                  <a:cubicBezTo>
                    <a:pt x="3244" y="1632"/>
                    <a:pt x="3228" y="1628"/>
                    <a:pt x="3219" y="1616"/>
                  </a:cubicBezTo>
                  <a:cubicBezTo>
                    <a:pt x="3213" y="1607"/>
                    <a:pt x="3212" y="1596"/>
                    <a:pt x="3216" y="1586"/>
                  </a:cubicBezTo>
                  <a:cubicBezTo>
                    <a:pt x="3219" y="1577"/>
                    <a:pt x="3226" y="1572"/>
                    <a:pt x="3235" y="1572"/>
                  </a:cubicBezTo>
                  <a:cubicBezTo>
                    <a:pt x="3250" y="1572"/>
                    <a:pt x="3266" y="1585"/>
                    <a:pt x="3268" y="1597"/>
                  </a:cubicBezTo>
                  <a:cubicBezTo>
                    <a:pt x="3268" y="1600"/>
                    <a:pt x="3269" y="1601"/>
                    <a:pt x="3272" y="1601"/>
                  </a:cubicBezTo>
                  <a:cubicBezTo>
                    <a:pt x="3278" y="1601"/>
                    <a:pt x="3289" y="1596"/>
                    <a:pt x="3303" y="1588"/>
                  </a:cubicBezTo>
                  <a:cubicBezTo>
                    <a:pt x="3318" y="1580"/>
                    <a:pt x="3325" y="1588"/>
                    <a:pt x="3329" y="1594"/>
                  </a:cubicBezTo>
                  <a:cubicBezTo>
                    <a:pt x="3333" y="1599"/>
                    <a:pt x="3337" y="1605"/>
                    <a:pt x="3350" y="1606"/>
                  </a:cubicBezTo>
                  <a:cubicBezTo>
                    <a:pt x="3364" y="1607"/>
                    <a:pt x="3366" y="1604"/>
                    <a:pt x="3368" y="1600"/>
                  </a:cubicBezTo>
                  <a:cubicBezTo>
                    <a:pt x="3371" y="1596"/>
                    <a:pt x="3374" y="1590"/>
                    <a:pt x="3390" y="1591"/>
                  </a:cubicBezTo>
                  <a:cubicBezTo>
                    <a:pt x="3393" y="1591"/>
                    <a:pt x="3395" y="1591"/>
                    <a:pt x="3397" y="1591"/>
                  </a:cubicBezTo>
                  <a:cubicBezTo>
                    <a:pt x="3404" y="1591"/>
                    <a:pt x="3406" y="1590"/>
                    <a:pt x="3406" y="1590"/>
                  </a:cubicBezTo>
                  <a:cubicBezTo>
                    <a:pt x="3406" y="1590"/>
                    <a:pt x="3406" y="1588"/>
                    <a:pt x="3403" y="1582"/>
                  </a:cubicBezTo>
                  <a:cubicBezTo>
                    <a:pt x="3400" y="1578"/>
                    <a:pt x="3400" y="1574"/>
                    <a:pt x="3401" y="1570"/>
                  </a:cubicBezTo>
                  <a:cubicBezTo>
                    <a:pt x="3404" y="1560"/>
                    <a:pt x="3420" y="1553"/>
                    <a:pt x="3434" y="1547"/>
                  </a:cubicBezTo>
                  <a:lnTo>
                    <a:pt x="3439" y="1545"/>
                  </a:lnTo>
                  <a:cubicBezTo>
                    <a:pt x="3445" y="1543"/>
                    <a:pt x="3447" y="1537"/>
                    <a:pt x="3449" y="1528"/>
                  </a:cubicBezTo>
                  <a:cubicBezTo>
                    <a:pt x="3451" y="1519"/>
                    <a:pt x="3453" y="1510"/>
                    <a:pt x="3462" y="1505"/>
                  </a:cubicBezTo>
                  <a:cubicBezTo>
                    <a:pt x="3467" y="1502"/>
                    <a:pt x="3468" y="1499"/>
                    <a:pt x="3469" y="1495"/>
                  </a:cubicBezTo>
                  <a:cubicBezTo>
                    <a:pt x="3470" y="1489"/>
                    <a:pt x="3472" y="1480"/>
                    <a:pt x="3485" y="1479"/>
                  </a:cubicBezTo>
                  <a:cubicBezTo>
                    <a:pt x="3491" y="1479"/>
                    <a:pt x="3495" y="1474"/>
                    <a:pt x="3500" y="1468"/>
                  </a:cubicBezTo>
                  <a:cubicBezTo>
                    <a:pt x="3506" y="1462"/>
                    <a:pt x="3513" y="1455"/>
                    <a:pt x="3523" y="1455"/>
                  </a:cubicBezTo>
                  <a:cubicBezTo>
                    <a:pt x="3528" y="1455"/>
                    <a:pt x="3531" y="1450"/>
                    <a:pt x="3532" y="1448"/>
                  </a:cubicBezTo>
                  <a:cubicBezTo>
                    <a:pt x="3535" y="1441"/>
                    <a:pt x="3535" y="1433"/>
                    <a:pt x="3531" y="1428"/>
                  </a:cubicBezTo>
                  <a:cubicBezTo>
                    <a:pt x="3525" y="1419"/>
                    <a:pt x="3528" y="1406"/>
                    <a:pt x="3530" y="1398"/>
                  </a:cubicBezTo>
                  <a:cubicBezTo>
                    <a:pt x="3534" y="1386"/>
                    <a:pt x="3544" y="1371"/>
                    <a:pt x="3555" y="1368"/>
                  </a:cubicBezTo>
                  <a:cubicBezTo>
                    <a:pt x="3557" y="1367"/>
                    <a:pt x="3562" y="1365"/>
                    <a:pt x="3562" y="1362"/>
                  </a:cubicBezTo>
                  <a:cubicBezTo>
                    <a:pt x="3563" y="1358"/>
                    <a:pt x="3560" y="1354"/>
                    <a:pt x="3555" y="1350"/>
                  </a:cubicBezTo>
                  <a:lnTo>
                    <a:pt x="3551" y="1347"/>
                  </a:lnTo>
                  <a:cubicBezTo>
                    <a:pt x="3519" y="1324"/>
                    <a:pt x="3490" y="1299"/>
                    <a:pt x="3493" y="1279"/>
                  </a:cubicBezTo>
                  <a:cubicBezTo>
                    <a:pt x="3495" y="1270"/>
                    <a:pt x="3493" y="1257"/>
                    <a:pt x="3491" y="1244"/>
                  </a:cubicBezTo>
                  <a:cubicBezTo>
                    <a:pt x="3489" y="1227"/>
                    <a:pt x="3487" y="1211"/>
                    <a:pt x="3491" y="1200"/>
                  </a:cubicBezTo>
                  <a:cubicBezTo>
                    <a:pt x="3496" y="1187"/>
                    <a:pt x="3493" y="1158"/>
                    <a:pt x="3491" y="1139"/>
                  </a:cubicBezTo>
                  <a:lnTo>
                    <a:pt x="3490" y="1131"/>
                  </a:lnTo>
                  <a:cubicBezTo>
                    <a:pt x="3488" y="1118"/>
                    <a:pt x="3493" y="1105"/>
                    <a:pt x="3498" y="1090"/>
                  </a:cubicBezTo>
                  <a:cubicBezTo>
                    <a:pt x="3502" y="1078"/>
                    <a:pt x="3506" y="1065"/>
                    <a:pt x="3509" y="1049"/>
                  </a:cubicBezTo>
                  <a:cubicBezTo>
                    <a:pt x="3515" y="1016"/>
                    <a:pt x="3473" y="979"/>
                    <a:pt x="3450" y="968"/>
                  </a:cubicBezTo>
                  <a:cubicBezTo>
                    <a:pt x="3442" y="965"/>
                    <a:pt x="3437" y="959"/>
                    <a:pt x="3436" y="952"/>
                  </a:cubicBezTo>
                  <a:cubicBezTo>
                    <a:pt x="3434" y="939"/>
                    <a:pt x="3446" y="924"/>
                    <a:pt x="3474" y="901"/>
                  </a:cubicBezTo>
                  <a:cubicBezTo>
                    <a:pt x="3505" y="875"/>
                    <a:pt x="3506" y="792"/>
                    <a:pt x="3504" y="776"/>
                  </a:cubicBezTo>
                  <a:cubicBezTo>
                    <a:pt x="3503" y="766"/>
                    <a:pt x="3452" y="750"/>
                    <a:pt x="3421" y="750"/>
                  </a:cubicBezTo>
                  <a:cubicBezTo>
                    <a:pt x="3419" y="750"/>
                    <a:pt x="3418" y="750"/>
                    <a:pt x="3416" y="750"/>
                  </a:cubicBezTo>
                  <a:cubicBezTo>
                    <a:pt x="3411" y="750"/>
                    <a:pt x="3404" y="751"/>
                    <a:pt x="3395" y="751"/>
                  </a:cubicBezTo>
                  <a:cubicBezTo>
                    <a:pt x="3357" y="751"/>
                    <a:pt x="3289" y="747"/>
                    <a:pt x="3269" y="743"/>
                  </a:cubicBezTo>
                  <a:cubicBezTo>
                    <a:pt x="3254" y="740"/>
                    <a:pt x="3247" y="752"/>
                    <a:pt x="3237" y="774"/>
                  </a:cubicBezTo>
                  <a:cubicBezTo>
                    <a:pt x="3235" y="777"/>
                    <a:pt x="3234" y="780"/>
                    <a:pt x="3232" y="783"/>
                  </a:cubicBezTo>
                  <a:cubicBezTo>
                    <a:pt x="3229" y="789"/>
                    <a:pt x="3226" y="795"/>
                    <a:pt x="3221" y="803"/>
                  </a:cubicBezTo>
                  <a:cubicBezTo>
                    <a:pt x="3209" y="824"/>
                    <a:pt x="3193" y="853"/>
                    <a:pt x="3182" y="890"/>
                  </a:cubicBezTo>
                  <a:cubicBezTo>
                    <a:pt x="3168" y="937"/>
                    <a:pt x="3119" y="956"/>
                    <a:pt x="3089" y="967"/>
                  </a:cubicBezTo>
                  <a:cubicBezTo>
                    <a:pt x="3085" y="969"/>
                    <a:pt x="3081" y="970"/>
                    <a:pt x="3077" y="972"/>
                  </a:cubicBezTo>
                  <a:cubicBezTo>
                    <a:pt x="3063" y="977"/>
                    <a:pt x="3051" y="992"/>
                    <a:pt x="3047" y="1007"/>
                  </a:cubicBezTo>
                  <a:cubicBezTo>
                    <a:pt x="3044" y="1016"/>
                    <a:pt x="3044" y="1024"/>
                    <a:pt x="3048" y="1030"/>
                  </a:cubicBezTo>
                  <a:cubicBezTo>
                    <a:pt x="3054" y="1038"/>
                    <a:pt x="3061" y="1037"/>
                    <a:pt x="3069" y="1036"/>
                  </a:cubicBezTo>
                  <a:cubicBezTo>
                    <a:pt x="3076" y="1035"/>
                    <a:pt x="3084" y="1035"/>
                    <a:pt x="3089" y="1038"/>
                  </a:cubicBezTo>
                  <a:cubicBezTo>
                    <a:pt x="3093" y="1040"/>
                    <a:pt x="3096" y="1045"/>
                    <a:pt x="3097" y="1052"/>
                  </a:cubicBezTo>
                  <a:cubicBezTo>
                    <a:pt x="3099" y="1069"/>
                    <a:pt x="3089" y="1101"/>
                    <a:pt x="3081" y="1108"/>
                  </a:cubicBezTo>
                  <a:cubicBezTo>
                    <a:pt x="3081" y="1109"/>
                    <a:pt x="3082" y="1112"/>
                    <a:pt x="3083" y="1114"/>
                  </a:cubicBezTo>
                  <a:cubicBezTo>
                    <a:pt x="3086" y="1121"/>
                    <a:pt x="3091" y="1135"/>
                    <a:pt x="3076" y="1145"/>
                  </a:cubicBezTo>
                  <a:cubicBezTo>
                    <a:pt x="3062" y="1154"/>
                    <a:pt x="3051" y="1168"/>
                    <a:pt x="3049" y="1179"/>
                  </a:cubicBezTo>
                  <a:cubicBezTo>
                    <a:pt x="3049" y="1183"/>
                    <a:pt x="3049" y="1186"/>
                    <a:pt x="3051" y="1188"/>
                  </a:cubicBezTo>
                  <a:cubicBezTo>
                    <a:pt x="3056" y="1194"/>
                    <a:pt x="3076" y="1200"/>
                    <a:pt x="3094" y="1205"/>
                  </a:cubicBezTo>
                  <a:cubicBezTo>
                    <a:pt x="3111" y="1209"/>
                    <a:pt x="3128" y="1214"/>
                    <a:pt x="3140" y="1221"/>
                  </a:cubicBezTo>
                  <a:cubicBezTo>
                    <a:pt x="3155" y="1230"/>
                    <a:pt x="3159" y="1243"/>
                    <a:pt x="3162" y="1256"/>
                  </a:cubicBezTo>
                  <a:cubicBezTo>
                    <a:pt x="3165" y="1265"/>
                    <a:pt x="3167" y="1275"/>
                    <a:pt x="3174" y="1284"/>
                  </a:cubicBezTo>
                  <a:cubicBezTo>
                    <a:pt x="3183" y="1295"/>
                    <a:pt x="3191" y="1297"/>
                    <a:pt x="3200" y="1298"/>
                  </a:cubicBezTo>
                  <a:cubicBezTo>
                    <a:pt x="3207" y="1299"/>
                    <a:pt x="3215" y="1300"/>
                    <a:pt x="3221" y="1308"/>
                  </a:cubicBezTo>
                  <a:cubicBezTo>
                    <a:pt x="3225" y="1315"/>
                    <a:pt x="3223" y="1324"/>
                    <a:pt x="3217" y="1337"/>
                  </a:cubicBezTo>
                  <a:cubicBezTo>
                    <a:pt x="3208" y="1358"/>
                    <a:pt x="3184" y="1391"/>
                    <a:pt x="3169" y="1393"/>
                  </a:cubicBezTo>
                  <a:lnTo>
                    <a:pt x="3168" y="1393"/>
                  </a:lnTo>
                  <a:cubicBezTo>
                    <a:pt x="3155" y="1393"/>
                    <a:pt x="3131" y="1372"/>
                    <a:pt x="3098" y="1341"/>
                  </a:cubicBezTo>
                  <a:cubicBezTo>
                    <a:pt x="3087" y="1331"/>
                    <a:pt x="3078" y="1323"/>
                    <a:pt x="3072" y="1319"/>
                  </a:cubicBezTo>
                  <a:cubicBezTo>
                    <a:pt x="3063" y="1312"/>
                    <a:pt x="3037" y="1302"/>
                    <a:pt x="3012" y="1292"/>
                  </a:cubicBezTo>
                  <a:cubicBezTo>
                    <a:pt x="2989" y="1283"/>
                    <a:pt x="2966" y="1274"/>
                    <a:pt x="2950" y="1266"/>
                  </a:cubicBezTo>
                  <a:cubicBezTo>
                    <a:pt x="2936" y="1259"/>
                    <a:pt x="2923" y="1255"/>
                    <a:pt x="2909" y="1251"/>
                  </a:cubicBezTo>
                  <a:cubicBezTo>
                    <a:pt x="2891" y="1245"/>
                    <a:pt x="2871" y="1240"/>
                    <a:pt x="2848" y="1224"/>
                  </a:cubicBezTo>
                  <a:cubicBezTo>
                    <a:pt x="2812" y="1199"/>
                    <a:pt x="2780" y="1187"/>
                    <a:pt x="2710" y="1188"/>
                  </a:cubicBezTo>
                  <a:lnTo>
                    <a:pt x="2704" y="1188"/>
                  </a:lnTo>
                  <a:cubicBezTo>
                    <a:pt x="2666" y="1188"/>
                    <a:pt x="2637" y="1183"/>
                    <a:pt x="2613" y="1179"/>
                  </a:cubicBezTo>
                  <a:cubicBezTo>
                    <a:pt x="2595" y="1176"/>
                    <a:pt x="2582" y="1174"/>
                    <a:pt x="2572" y="1175"/>
                  </a:cubicBezTo>
                  <a:cubicBezTo>
                    <a:pt x="2557" y="1177"/>
                    <a:pt x="2552" y="1169"/>
                    <a:pt x="2546" y="1161"/>
                  </a:cubicBezTo>
                  <a:cubicBezTo>
                    <a:pt x="2540" y="1152"/>
                    <a:pt x="2533" y="1142"/>
                    <a:pt x="2513" y="1133"/>
                  </a:cubicBezTo>
                  <a:cubicBezTo>
                    <a:pt x="2500" y="1128"/>
                    <a:pt x="2489" y="1122"/>
                    <a:pt x="2479" y="1116"/>
                  </a:cubicBezTo>
                  <a:cubicBezTo>
                    <a:pt x="2457" y="1104"/>
                    <a:pt x="2439" y="1095"/>
                    <a:pt x="2425" y="1102"/>
                  </a:cubicBezTo>
                  <a:cubicBezTo>
                    <a:pt x="2416" y="1107"/>
                    <a:pt x="2414" y="1118"/>
                    <a:pt x="2416" y="1126"/>
                  </a:cubicBezTo>
                  <a:cubicBezTo>
                    <a:pt x="2418" y="1137"/>
                    <a:pt x="2426" y="1152"/>
                    <a:pt x="2445" y="1155"/>
                  </a:cubicBezTo>
                  <a:cubicBezTo>
                    <a:pt x="2464" y="1157"/>
                    <a:pt x="2470" y="1164"/>
                    <a:pt x="2475" y="1170"/>
                  </a:cubicBezTo>
                  <a:cubicBezTo>
                    <a:pt x="2479" y="1175"/>
                    <a:pt x="2483" y="1178"/>
                    <a:pt x="2500" y="1177"/>
                  </a:cubicBezTo>
                  <a:cubicBezTo>
                    <a:pt x="2523" y="1176"/>
                    <a:pt x="2537" y="1179"/>
                    <a:pt x="2546" y="1189"/>
                  </a:cubicBezTo>
                  <a:cubicBezTo>
                    <a:pt x="2553" y="1196"/>
                    <a:pt x="2555" y="1205"/>
                    <a:pt x="2555" y="1218"/>
                  </a:cubicBezTo>
                  <a:cubicBezTo>
                    <a:pt x="2554" y="1241"/>
                    <a:pt x="2575" y="1265"/>
                    <a:pt x="2588" y="1277"/>
                  </a:cubicBezTo>
                  <a:cubicBezTo>
                    <a:pt x="2597" y="1285"/>
                    <a:pt x="2600" y="1298"/>
                    <a:pt x="2596" y="1308"/>
                  </a:cubicBezTo>
                  <a:cubicBezTo>
                    <a:pt x="2591" y="1321"/>
                    <a:pt x="2577" y="1329"/>
                    <a:pt x="2560" y="1329"/>
                  </a:cubicBezTo>
                  <a:cubicBezTo>
                    <a:pt x="2528" y="1329"/>
                    <a:pt x="2514" y="1334"/>
                    <a:pt x="2512" y="1338"/>
                  </a:cubicBezTo>
                  <a:cubicBezTo>
                    <a:pt x="2511" y="1340"/>
                    <a:pt x="2511" y="1342"/>
                    <a:pt x="2513" y="1346"/>
                  </a:cubicBezTo>
                  <a:cubicBezTo>
                    <a:pt x="2520" y="1356"/>
                    <a:pt x="2519" y="1363"/>
                    <a:pt x="2517" y="1367"/>
                  </a:cubicBezTo>
                  <a:cubicBezTo>
                    <a:pt x="2514" y="1371"/>
                    <a:pt x="2509" y="1376"/>
                    <a:pt x="2496" y="1376"/>
                  </a:cubicBezTo>
                  <a:cubicBezTo>
                    <a:pt x="2488" y="1376"/>
                    <a:pt x="2477" y="1374"/>
                    <a:pt x="2467" y="1370"/>
                  </a:cubicBezTo>
                  <a:cubicBezTo>
                    <a:pt x="2455" y="1366"/>
                    <a:pt x="2448" y="1360"/>
                    <a:pt x="2447" y="1351"/>
                  </a:cubicBezTo>
                  <a:cubicBezTo>
                    <a:pt x="2444" y="1338"/>
                    <a:pt x="2455" y="1325"/>
                    <a:pt x="2465" y="1315"/>
                  </a:cubicBezTo>
                  <a:cubicBezTo>
                    <a:pt x="2465" y="1313"/>
                    <a:pt x="2458" y="1303"/>
                    <a:pt x="2421" y="1290"/>
                  </a:cubicBezTo>
                  <a:cubicBezTo>
                    <a:pt x="2420" y="1290"/>
                    <a:pt x="2420" y="1290"/>
                    <a:pt x="2419" y="1290"/>
                  </a:cubicBezTo>
                  <a:cubicBezTo>
                    <a:pt x="2405" y="1290"/>
                    <a:pt x="2369" y="1312"/>
                    <a:pt x="2343" y="1328"/>
                  </a:cubicBezTo>
                  <a:cubicBezTo>
                    <a:pt x="2328" y="1338"/>
                    <a:pt x="2315" y="1346"/>
                    <a:pt x="2308" y="1349"/>
                  </a:cubicBezTo>
                  <a:cubicBezTo>
                    <a:pt x="2298" y="1353"/>
                    <a:pt x="2282" y="1351"/>
                    <a:pt x="2262" y="1349"/>
                  </a:cubicBezTo>
                  <a:cubicBezTo>
                    <a:pt x="2248" y="1347"/>
                    <a:pt x="2232" y="1345"/>
                    <a:pt x="2215" y="1345"/>
                  </a:cubicBezTo>
                  <a:cubicBezTo>
                    <a:pt x="2202" y="1345"/>
                    <a:pt x="2190" y="1346"/>
                    <a:pt x="2178" y="1349"/>
                  </a:cubicBezTo>
                  <a:cubicBezTo>
                    <a:pt x="2149" y="1356"/>
                    <a:pt x="2138" y="1373"/>
                    <a:pt x="2129" y="1385"/>
                  </a:cubicBezTo>
                  <a:cubicBezTo>
                    <a:pt x="2123" y="1394"/>
                    <a:pt x="2116" y="1403"/>
                    <a:pt x="2104" y="1401"/>
                  </a:cubicBezTo>
                  <a:cubicBezTo>
                    <a:pt x="2098" y="1400"/>
                    <a:pt x="2086" y="1400"/>
                    <a:pt x="2070" y="1400"/>
                  </a:cubicBezTo>
                  <a:cubicBezTo>
                    <a:pt x="2064" y="1400"/>
                    <a:pt x="2056" y="1400"/>
                    <a:pt x="2049" y="1400"/>
                  </a:cubicBezTo>
                  <a:cubicBezTo>
                    <a:pt x="2032" y="1400"/>
                    <a:pt x="2012" y="1400"/>
                    <a:pt x="2000" y="1392"/>
                  </a:cubicBezTo>
                  <a:cubicBezTo>
                    <a:pt x="1989" y="1386"/>
                    <a:pt x="1985" y="1380"/>
                    <a:pt x="1987" y="1373"/>
                  </a:cubicBezTo>
                  <a:cubicBezTo>
                    <a:pt x="1990" y="1362"/>
                    <a:pt x="2007" y="1361"/>
                    <a:pt x="2018" y="1361"/>
                  </a:cubicBezTo>
                  <a:cubicBezTo>
                    <a:pt x="2019" y="1361"/>
                    <a:pt x="2021" y="1361"/>
                    <a:pt x="2022" y="1361"/>
                  </a:cubicBezTo>
                  <a:cubicBezTo>
                    <a:pt x="2035" y="1362"/>
                    <a:pt x="2040" y="1359"/>
                    <a:pt x="2041" y="1358"/>
                  </a:cubicBezTo>
                  <a:cubicBezTo>
                    <a:pt x="2041" y="1357"/>
                    <a:pt x="2041" y="1354"/>
                    <a:pt x="2036" y="1348"/>
                  </a:cubicBezTo>
                  <a:cubicBezTo>
                    <a:pt x="2024" y="1335"/>
                    <a:pt x="2035" y="1318"/>
                    <a:pt x="2044" y="1306"/>
                  </a:cubicBezTo>
                  <a:cubicBezTo>
                    <a:pt x="2046" y="1303"/>
                    <a:pt x="2049" y="1299"/>
                    <a:pt x="2050" y="1296"/>
                  </a:cubicBezTo>
                  <a:cubicBezTo>
                    <a:pt x="2030" y="1296"/>
                    <a:pt x="1968" y="1318"/>
                    <a:pt x="1957" y="1327"/>
                  </a:cubicBezTo>
                  <a:cubicBezTo>
                    <a:pt x="1952" y="1331"/>
                    <a:pt x="1952" y="1337"/>
                    <a:pt x="1952" y="1345"/>
                  </a:cubicBezTo>
                  <a:cubicBezTo>
                    <a:pt x="1952" y="1354"/>
                    <a:pt x="1953" y="1365"/>
                    <a:pt x="1941" y="1371"/>
                  </a:cubicBezTo>
                  <a:cubicBezTo>
                    <a:pt x="1938" y="1373"/>
                    <a:pt x="1935" y="1373"/>
                    <a:pt x="1932" y="1373"/>
                  </a:cubicBezTo>
                  <a:cubicBezTo>
                    <a:pt x="1924" y="1373"/>
                    <a:pt x="1920" y="1368"/>
                    <a:pt x="1916" y="1363"/>
                  </a:cubicBezTo>
                  <a:cubicBezTo>
                    <a:pt x="1912" y="1358"/>
                    <a:pt x="1909" y="1353"/>
                    <a:pt x="1903" y="1351"/>
                  </a:cubicBezTo>
                  <a:cubicBezTo>
                    <a:pt x="1902" y="1351"/>
                    <a:pt x="1901" y="1350"/>
                    <a:pt x="1896" y="1350"/>
                  </a:cubicBezTo>
                  <a:cubicBezTo>
                    <a:pt x="1862" y="1350"/>
                    <a:pt x="1755" y="1378"/>
                    <a:pt x="1734" y="1401"/>
                  </a:cubicBezTo>
                  <a:cubicBezTo>
                    <a:pt x="1720" y="1417"/>
                    <a:pt x="1700" y="1425"/>
                    <a:pt x="1684" y="1431"/>
                  </a:cubicBezTo>
                  <a:cubicBezTo>
                    <a:pt x="1675" y="1434"/>
                    <a:pt x="1662" y="1439"/>
                    <a:pt x="1662" y="1442"/>
                  </a:cubicBezTo>
                  <a:cubicBezTo>
                    <a:pt x="1662" y="1457"/>
                    <a:pt x="1640" y="1460"/>
                    <a:pt x="1614" y="1465"/>
                  </a:cubicBezTo>
                  <a:cubicBezTo>
                    <a:pt x="1600" y="1467"/>
                    <a:pt x="1584" y="1470"/>
                    <a:pt x="1575" y="1474"/>
                  </a:cubicBezTo>
                  <a:cubicBezTo>
                    <a:pt x="1564" y="1479"/>
                    <a:pt x="1565" y="1497"/>
                    <a:pt x="1565" y="1515"/>
                  </a:cubicBezTo>
                  <a:cubicBezTo>
                    <a:pt x="1565" y="1528"/>
                    <a:pt x="1565" y="1541"/>
                    <a:pt x="1562" y="1551"/>
                  </a:cubicBezTo>
                  <a:cubicBezTo>
                    <a:pt x="1556" y="1565"/>
                    <a:pt x="1529" y="1571"/>
                    <a:pt x="1471" y="1571"/>
                  </a:cubicBezTo>
                  <a:cubicBezTo>
                    <a:pt x="1463" y="1571"/>
                    <a:pt x="1456" y="1571"/>
                    <a:pt x="1450" y="1571"/>
                  </a:cubicBezTo>
                  <a:cubicBezTo>
                    <a:pt x="1440" y="1571"/>
                    <a:pt x="1432" y="1571"/>
                    <a:pt x="1426" y="1571"/>
                  </a:cubicBezTo>
                  <a:lnTo>
                    <a:pt x="1426" y="1571"/>
                  </a:lnTo>
                  <a:cubicBezTo>
                    <a:pt x="1407" y="1571"/>
                    <a:pt x="1396" y="1554"/>
                    <a:pt x="1386" y="1538"/>
                  </a:cubicBezTo>
                  <a:cubicBezTo>
                    <a:pt x="1379" y="1527"/>
                    <a:pt x="1372" y="1515"/>
                    <a:pt x="1364" y="1514"/>
                  </a:cubicBezTo>
                  <a:cubicBezTo>
                    <a:pt x="1355" y="1512"/>
                    <a:pt x="1351" y="1508"/>
                    <a:pt x="1349" y="1504"/>
                  </a:cubicBezTo>
                  <a:cubicBezTo>
                    <a:pt x="1343" y="1491"/>
                    <a:pt x="1350" y="1471"/>
                    <a:pt x="1358" y="1457"/>
                  </a:cubicBezTo>
                  <a:cubicBezTo>
                    <a:pt x="1362" y="1447"/>
                    <a:pt x="1371" y="1446"/>
                    <a:pt x="1380" y="1445"/>
                  </a:cubicBezTo>
                  <a:cubicBezTo>
                    <a:pt x="1389" y="1444"/>
                    <a:pt x="1399" y="1443"/>
                    <a:pt x="1413" y="1434"/>
                  </a:cubicBezTo>
                  <a:cubicBezTo>
                    <a:pt x="1421" y="1429"/>
                    <a:pt x="1429" y="1427"/>
                    <a:pt x="1438" y="1427"/>
                  </a:cubicBezTo>
                  <a:cubicBezTo>
                    <a:pt x="1447" y="1427"/>
                    <a:pt x="1455" y="1429"/>
                    <a:pt x="1462" y="1431"/>
                  </a:cubicBezTo>
                  <a:cubicBezTo>
                    <a:pt x="1467" y="1432"/>
                    <a:pt x="1472" y="1433"/>
                    <a:pt x="1475" y="1433"/>
                  </a:cubicBezTo>
                  <a:cubicBezTo>
                    <a:pt x="1478" y="1433"/>
                    <a:pt x="1479" y="1432"/>
                    <a:pt x="1479" y="1432"/>
                  </a:cubicBezTo>
                  <a:cubicBezTo>
                    <a:pt x="1480" y="1428"/>
                    <a:pt x="1469" y="1416"/>
                    <a:pt x="1462" y="1409"/>
                  </a:cubicBezTo>
                  <a:cubicBezTo>
                    <a:pt x="1449" y="1395"/>
                    <a:pt x="1434" y="1379"/>
                    <a:pt x="1432" y="1363"/>
                  </a:cubicBezTo>
                  <a:cubicBezTo>
                    <a:pt x="1429" y="1340"/>
                    <a:pt x="1372" y="1333"/>
                    <a:pt x="1342" y="1341"/>
                  </a:cubicBezTo>
                  <a:cubicBezTo>
                    <a:pt x="1312" y="1349"/>
                    <a:pt x="1273" y="1345"/>
                    <a:pt x="1243" y="1330"/>
                  </a:cubicBezTo>
                  <a:cubicBezTo>
                    <a:pt x="1240" y="1329"/>
                    <a:pt x="1238" y="1329"/>
                    <a:pt x="1237" y="1329"/>
                  </a:cubicBezTo>
                  <a:cubicBezTo>
                    <a:pt x="1236" y="1329"/>
                    <a:pt x="1236" y="1330"/>
                    <a:pt x="1237" y="1333"/>
                  </a:cubicBezTo>
                  <a:cubicBezTo>
                    <a:pt x="1239" y="1338"/>
                    <a:pt x="1247" y="1345"/>
                    <a:pt x="1261" y="1349"/>
                  </a:cubicBezTo>
                  <a:cubicBezTo>
                    <a:pt x="1290" y="1356"/>
                    <a:pt x="1288" y="1376"/>
                    <a:pt x="1287" y="1390"/>
                  </a:cubicBezTo>
                  <a:cubicBezTo>
                    <a:pt x="1287" y="1396"/>
                    <a:pt x="1286" y="1402"/>
                    <a:pt x="1287" y="1406"/>
                  </a:cubicBezTo>
                  <a:cubicBezTo>
                    <a:pt x="1294" y="1426"/>
                    <a:pt x="1277" y="1467"/>
                    <a:pt x="1257" y="1495"/>
                  </a:cubicBezTo>
                  <a:cubicBezTo>
                    <a:pt x="1248" y="1508"/>
                    <a:pt x="1249" y="1512"/>
                    <a:pt x="1249" y="1512"/>
                  </a:cubicBezTo>
                  <a:cubicBezTo>
                    <a:pt x="1249" y="1512"/>
                    <a:pt x="1251" y="1514"/>
                    <a:pt x="1261" y="1514"/>
                  </a:cubicBezTo>
                  <a:cubicBezTo>
                    <a:pt x="1266" y="1514"/>
                    <a:pt x="1270" y="1513"/>
                    <a:pt x="1275" y="1513"/>
                  </a:cubicBezTo>
                  <a:lnTo>
                    <a:pt x="1277" y="1513"/>
                  </a:lnTo>
                  <a:lnTo>
                    <a:pt x="1277" y="1513"/>
                  </a:lnTo>
                  <a:cubicBezTo>
                    <a:pt x="1287" y="1513"/>
                    <a:pt x="1294" y="1516"/>
                    <a:pt x="1299" y="1521"/>
                  </a:cubicBezTo>
                  <a:cubicBezTo>
                    <a:pt x="1312" y="1534"/>
                    <a:pt x="1312" y="1559"/>
                    <a:pt x="1312" y="1581"/>
                  </a:cubicBezTo>
                  <a:lnTo>
                    <a:pt x="1311" y="1587"/>
                  </a:lnTo>
                  <a:cubicBezTo>
                    <a:pt x="1311" y="1605"/>
                    <a:pt x="1304" y="1616"/>
                    <a:pt x="1297" y="1625"/>
                  </a:cubicBezTo>
                  <a:cubicBezTo>
                    <a:pt x="1292" y="1632"/>
                    <a:pt x="1288" y="1638"/>
                    <a:pt x="1288" y="1646"/>
                  </a:cubicBezTo>
                  <a:cubicBezTo>
                    <a:pt x="1288" y="1658"/>
                    <a:pt x="1280" y="1659"/>
                    <a:pt x="1277" y="1659"/>
                  </a:cubicBezTo>
                  <a:cubicBezTo>
                    <a:pt x="1273" y="1659"/>
                    <a:pt x="1268" y="1656"/>
                    <a:pt x="1263" y="1653"/>
                  </a:cubicBezTo>
                  <a:cubicBezTo>
                    <a:pt x="1260" y="1651"/>
                    <a:pt x="1255" y="1649"/>
                    <a:pt x="1253" y="1649"/>
                  </a:cubicBezTo>
                  <a:cubicBezTo>
                    <a:pt x="1250" y="1652"/>
                    <a:pt x="1246" y="1653"/>
                    <a:pt x="1244" y="1653"/>
                  </a:cubicBezTo>
                  <a:cubicBezTo>
                    <a:pt x="1232" y="1653"/>
                    <a:pt x="1224" y="1638"/>
                    <a:pt x="1221" y="1623"/>
                  </a:cubicBezTo>
                  <a:cubicBezTo>
                    <a:pt x="1219" y="1616"/>
                    <a:pt x="1200" y="1616"/>
                    <a:pt x="1184" y="1616"/>
                  </a:cubicBezTo>
                  <a:cubicBezTo>
                    <a:pt x="1172" y="1616"/>
                    <a:pt x="1159" y="1616"/>
                    <a:pt x="1148" y="1613"/>
                  </a:cubicBezTo>
                  <a:cubicBezTo>
                    <a:pt x="1128" y="1608"/>
                    <a:pt x="1119" y="1614"/>
                    <a:pt x="1106" y="1634"/>
                  </a:cubicBezTo>
                  <a:cubicBezTo>
                    <a:pt x="1091" y="1658"/>
                    <a:pt x="1047" y="1665"/>
                    <a:pt x="1034" y="1666"/>
                  </a:cubicBezTo>
                  <a:cubicBezTo>
                    <a:pt x="1022" y="1668"/>
                    <a:pt x="1004" y="1684"/>
                    <a:pt x="988" y="1698"/>
                  </a:cubicBezTo>
                  <a:cubicBezTo>
                    <a:pt x="979" y="1706"/>
                    <a:pt x="971" y="1713"/>
                    <a:pt x="964" y="1718"/>
                  </a:cubicBezTo>
                  <a:cubicBezTo>
                    <a:pt x="956" y="1723"/>
                    <a:pt x="951" y="1731"/>
                    <a:pt x="950" y="1739"/>
                  </a:cubicBezTo>
                  <a:cubicBezTo>
                    <a:pt x="949" y="1750"/>
                    <a:pt x="956" y="1763"/>
                    <a:pt x="969" y="1775"/>
                  </a:cubicBezTo>
                  <a:cubicBezTo>
                    <a:pt x="995" y="1800"/>
                    <a:pt x="1005" y="1820"/>
                    <a:pt x="1002" y="1840"/>
                  </a:cubicBezTo>
                  <a:cubicBezTo>
                    <a:pt x="1001" y="1850"/>
                    <a:pt x="988" y="1854"/>
                    <a:pt x="965" y="1854"/>
                  </a:cubicBezTo>
                  <a:cubicBezTo>
                    <a:pt x="944" y="1854"/>
                    <a:pt x="910" y="1850"/>
                    <a:pt x="900" y="1838"/>
                  </a:cubicBezTo>
                  <a:cubicBezTo>
                    <a:pt x="893" y="1828"/>
                    <a:pt x="861" y="1821"/>
                    <a:pt x="838" y="1821"/>
                  </a:cubicBezTo>
                  <a:cubicBezTo>
                    <a:pt x="834" y="1821"/>
                    <a:pt x="830" y="1821"/>
                    <a:pt x="827" y="1822"/>
                  </a:cubicBezTo>
                  <a:cubicBezTo>
                    <a:pt x="817" y="1824"/>
                    <a:pt x="800" y="1811"/>
                    <a:pt x="782" y="1797"/>
                  </a:cubicBezTo>
                  <a:cubicBezTo>
                    <a:pt x="766" y="1784"/>
                    <a:pt x="749" y="1770"/>
                    <a:pt x="739" y="1770"/>
                  </a:cubicBezTo>
                  <a:lnTo>
                    <a:pt x="739" y="1770"/>
                  </a:lnTo>
                  <a:cubicBezTo>
                    <a:pt x="719" y="1770"/>
                    <a:pt x="706" y="1795"/>
                    <a:pt x="699" y="1808"/>
                  </a:cubicBezTo>
                  <a:lnTo>
                    <a:pt x="698" y="1810"/>
                  </a:lnTo>
                  <a:cubicBezTo>
                    <a:pt x="696" y="1814"/>
                    <a:pt x="697" y="1816"/>
                    <a:pt x="704" y="1824"/>
                  </a:cubicBezTo>
                  <a:cubicBezTo>
                    <a:pt x="709" y="1830"/>
                    <a:pt x="716" y="1837"/>
                    <a:pt x="721" y="1848"/>
                  </a:cubicBezTo>
                  <a:cubicBezTo>
                    <a:pt x="731" y="1871"/>
                    <a:pt x="774" y="1871"/>
                    <a:pt x="790" y="1871"/>
                  </a:cubicBezTo>
                  <a:cubicBezTo>
                    <a:pt x="799" y="1871"/>
                    <a:pt x="804" y="1875"/>
                    <a:pt x="806" y="1879"/>
                  </a:cubicBezTo>
                  <a:cubicBezTo>
                    <a:pt x="814" y="1892"/>
                    <a:pt x="808" y="1914"/>
                    <a:pt x="802" y="1926"/>
                  </a:cubicBezTo>
                  <a:cubicBezTo>
                    <a:pt x="796" y="1937"/>
                    <a:pt x="775" y="1945"/>
                    <a:pt x="759" y="1945"/>
                  </a:cubicBezTo>
                  <a:cubicBezTo>
                    <a:pt x="748" y="1945"/>
                    <a:pt x="739" y="1942"/>
                    <a:pt x="734" y="1936"/>
                  </a:cubicBezTo>
                  <a:cubicBezTo>
                    <a:pt x="731" y="1931"/>
                    <a:pt x="718" y="1931"/>
                    <a:pt x="708" y="1930"/>
                  </a:cubicBezTo>
                  <a:cubicBezTo>
                    <a:pt x="692" y="1930"/>
                    <a:pt x="674" y="1929"/>
                    <a:pt x="673" y="1914"/>
                  </a:cubicBezTo>
                  <a:cubicBezTo>
                    <a:pt x="672" y="1900"/>
                    <a:pt x="641" y="1875"/>
                    <a:pt x="610" y="1880"/>
                  </a:cubicBezTo>
                  <a:cubicBezTo>
                    <a:pt x="593" y="1883"/>
                    <a:pt x="581" y="1880"/>
                    <a:pt x="573" y="1871"/>
                  </a:cubicBezTo>
                  <a:cubicBezTo>
                    <a:pt x="565" y="1863"/>
                    <a:pt x="562" y="1849"/>
                    <a:pt x="564" y="1830"/>
                  </a:cubicBezTo>
                  <a:cubicBezTo>
                    <a:pt x="565" y="1816"/>
                    <a:pt x="559" y="1805"/>
                    <a:pt x="553" y="1795"/>
                  </a:cubicBezTo>
                  <a:cubicBezTo>
                    <a:pt x="549" y="1788"/>
                    <a:pt x="545" y="1782"/>
                    <a:pt x="546" y="1775"/>
                  </a:cubicBezTo>
                  <a:cubicBezTo>
                    <a:pt x="546" y="1772"/>
                    <a:pt x="545" y="1767"/>
                    <a:pt x="543" y="1762"/>
                  </a:cubicBezTo>
                  <a:cubicBezTo>
                    <a:pt x="540" y="1749"/>
                    <a:pt x="535" y="1732"/>
                    <a:pt x="551" y="1721"/>
                  </a:cubicBezTo>
                  <a:cubicBezTo>
                    <a:pt x="559" y="1715"/>
                    <a:pt x="558" y="1707"/>
                    <a:pt x="556" y="1695"/>
                  </a:cubicBezTo>
                  <a:cubicBezTo>
                    <a:pt x="555" y="1689"/>
                    <a:pt x="553" y="1683"/>
                    <a:pt x="554" y="1677"/>
                  </a:cubicBezTo>
                  <a:cubicBezTo>
                    <a:pt x="554" y="1673"/>
                    <a:pt x="551" y="1667"/>
                    <a:pt x="546" y="1661"/>
                  </a:cubicBezTo>
                  <a:cubicBezTo>
                    <a:pt x="536" y="1651"/>
                    <a:pt x="518" y="1640"/>
                    <a:pt x="501" y="1640"/>
                  </a:cubicBezTo>
                  <a:cubicBezTo>
                    <a:pt x="482" y="1640"/>
                    <a:pt x="475" y="1629"/>
                    <a:pt x="470" y="1621"/>
                  </a:cubicBezTo>
                  <a:cubicBezTo>
                    <a:pt x="466" y="1614"/>
                    <a:pt x="462" y="1608"/>
                    <a:pt x="453" y="1606"/>
                  </a:cubicBezTo>
                  <a:cubicBezTo>
                    <a:pt x="429" y="1600"/>
                    <a:pt x="379" y="1560"/>
                    <a:pt x="374" y="1539"/>
                  </a:cubicBezTo>
                  <a:cubicBezTo>
                    <a:pt x="373" y="1533"/>
                    <a:pt x="363" y="1529"/>
                    <a:pt x="356" y="1526"/>
                  </a:cubicBezTo>
                  <a:cubicBezTo>
                    <a:pt x="350" y="1524"/>
                    <a:pt x="345" y="1521"/>
                    <a:pt x="345" y="1516"/>
                  </a:cubicBezTo>
                  <a:cubicBezTo>
                    <a:pt x="345" y="1513"/>
                    <a:pt x="347" y="1510"/>
                    <a:pt x="351" y="1508"/>
                  </a:cubicBezTo>
                  <a:cubicBezTo>
                    <a:pt x="354" y="1507"/>
                    <a:pt x="358" y="1506"/>
                    <a:pt x="363" y="1506"/>
                  </a:cubicBezTo>
                  <a:cubicBezTo>
                    <a:pt x="377" y="1506"/>
                    <a:pt x="400" y="1514"/>
                    <a:pt x="418" y="1532"/>
                  </a:cubicBezTo>
                  <a:cubicBezTo>
                    <a:pt x="441" y="1555"/>
                    <a:pt x="476" y="1570"/>
                    <a:pt x="521" y="1575"/>
                  </a:cubicBezTo>
                  <a:cubicBezTo>
                    <a:pt x="549" y="1579"/>
                    <a:pt x="568" y="1587"/>
                    <a:pt x="588" y="1596"/>
                  </a:cubicBezTo>
                  <a:cubicBezTo>
                    <a:pt x="607" y="1604"/>
                    <a:pt x="626" y="1612"/>
                    <a:pt x="654" y="1617"/>
                  </a:cubicBezTo>
                  <a:lnTo>
                    <a:pt x="686" y="1623"/>
                  </a:lnTo>
                  <a:cubicBezTo>
                    <a:pt x="728" y="1630"/>
                    <a:pt x="764" y="1636"/>
                    <a:pt x="832" y="1646"/>
                  </a:cubicBezTo>
                  <a:cubicBezTo>
                    <a:pt x="838" y="1647"/>
                    <a:pt x="843" y="1648"/>
                    <a:pt x="849" y="1648"/>
                  </a:cubicBezTo>
                  <a:cubicBezTo>
                    <a:pt x="926" y="1648"/>
                    <a:pt x="1024" y="1576"/>
                    <a:pt x="1049" y="1551"/>
                  </a:cubicBezTo>
                  <a:cubicBezTo>
                    <a:pt x="1062" y="1537"/>
                    <a:pt x="1054" y="1511"/>
                    <a:pt x="1046" y="1490"/>
                  </a:cubicBezTo>
                  <a:cubicBezTo>
                    <a:pt x="1043" y="1480"/>
                    <a:pt x="1040" y="1472"/>
                    <a:pt x="1040" y="1465"/>
                  </a:cubicBezTo>
                  <a:cubicBezTo>
                    <a:pt x="1040" y="1459"/>
                    <a:pt x="1030" y="1454"/>
                    <a:pt x="1020" y="1450"/>
                  </a:cubicBezTo>
                  <a:cubicBezTo>
                    <a:pt x="1010" y="1446"/>
                    <a:pt x="1000" y="1442"/>
                    <a:pt x="997" y="1433"/>
                  </a:cubicBezTo>
                  <a:cubicBezTo>
                    <a:pt x="992" y="1422"/>
                    <a:pt x="969" y="1399"/>
                    <a:pt x="939" y="1399"/>
                  </a:cubicBezTo>
                  <a:cubicBezTo>
                    <a:pt x="919" y="1399"/>
                    <a:pt x="908" y="1387"/>
                    <a:pt x="899" y="1378"/>
                  </a:cubicBezTo>
                  <a:cubicBezTo>
                    <a:pt x="891" y="1368"/>
                    <a:pt x="885" y="1363"/>
                    <a:pt x="876" y="1364"/>
                  </a:cubicBezTo>
                  <a:cubicBezTo>
                    <a:pt x="850" y="1366"/>
                    <a:pt x="831" y="1354"/>
                    <a:pt x="774" y="1315"/>
                  </a:cubicBezTo>
                  <a:lnTo>
                    <a:pt x="761" y="1306"/>
                  </a:lnTo>
                  <a:cubicBezTo>
                    <a:pt x="697" y="1264"/>
                    <a:pt x="618" y="1236"/>
                    <a:pt x="593" y="1236"/>
                  </a:cubicBezTo>
                  <a:cubicBezTo>
                    <a:pt x="590" y="1236"/>
                    <a:pt x="588" y="1237"/>
                    <a:pt x="588" y="1237"/>
                  </a:cubicBezTo>
                  <a:cubicBezTo>
                    <a:pt x="579" y="1241"/>
                    <a:pt x="571" y="1244"/>
                    <a:pt x="564" y="1244"/>
                  </a:cubicBezTo>
                  <a:cubicBezTo>
                    <a:pt x="555" y="1244"/>
                    <a:pt x="548" y="1240"/>
                    <a:pt x="541" y="1230"/>
                  </a:cubicBezTo>
                  <a:cubicBezTo>
                    <a:pt x="536" y="1223"/>
                    <a:pt x="528" y="1221"/>
                    <a:pt x="522" y="1221"/>
                  </a:cubicBezTo>
                  <a:cubicBezTo>
                    <a:pt x="513" y="1221"/>
                    <a:pt x="503" y="1224"/>
                    <a:pt x="494" y="1231"/>
                  </a:cubicBezTo>
                  <a:cubicBezTo>
                    <a:pt x="484" y="1238"/>
                    <a:pt x="472" y="1236"/>
                    <a:pt x="460" y="1231"/>
                  </a:cubicBezTo>
                  <a:cubicBezTo>
                    <a:pt x="449" y="1227"/>
                    <a:pt x="436" y="1224"/>
                    <a:pt x="422" y="1227"/>
                  </a:cubicBezTo>
                  <a:cubicBezTo>
                    <a:pt x="417" y="1228"/>
                    <a:pt x="412" y="1229"/>
                    <a:pt x="407" y="1229"/>
                  </a:cubicBezTo>
                  <a:cubicBezTo>
                    <a:pt x="387" y="1229"/>
                    <a:pt x="375" y="1219"/>
                    <a:pt x="371" y="1210"/>
                  </a:cubicBezTo>
                  <a:cubicBezTo>
                    <a:pt x="369" y="1204"/>
                    <a:pt x="369" y="1197"/>
                    <a:pt x="374" y="1193"/>
                  </a:cubicBezTo>
                  <a:cubicBezTo>
                    <a:pt x="379" y="1186"/>
                    <a:pt x="391" y="1186"/>
                    <a:pt x="404" y="1185"/>
                  </a:cubicBezTo>
                  <a:cubicBezTo>
                    <a:pt x="413" y="1184"/>
                    <a:pt x="426" y="1183"/>
                    <a:pt x="428" y="1180"/>
                  </a:cubicBezTo>
                  <a:cubicBezTo>
                    <a:pt x="428" y="1176"/>
                    <a:pt x="428" y="1176"/>
                    <a:pt x="420" y="1176"/>
                  </a:cubicBezTo>
                  <a:cubicBezTo>
                    <a:pt x="411" y="1175"/>
                    <a:pt x="397" y="1174"/>
                    <a:pt x="380" y="1163"/>
                  </a:cubicBezTo>
                  <a:cubicBezTo>
                    <a:pt x="371" y="1157"/>
                    <a:pt x="363" y="1154"/>
                    <a:pt x="356" y="1154"/>
                  </a:cubicBezTo>
                  <a:cubicBezTo>
                    <a:pt x="344" y="1154"/>
                    <a:pt x="338" y="1163"/>
                    <a:pt x="335" y="1171"/>
                  </a:cubicBezTo>
                  <a:cubicBezTo>
                    <a:pt x="331" y="1180"/>
                    <a:pt x="323" y="1185"/>
                    <a:pt x="313" y="1185"/>
                  </a:cubicBezTo>
                  <a:cubicBezTo>
                    <a:pt x="302" y="1185"/>
                    <a:pt x="291" y="1180"/>
                    <a:pt x="282" y="1173"/>
                  </a:cubicBezTo>
                  <a:cubicBezTo>
                    <a:pt x="275" y="1193"/>
                    <a:pt x="261" y="1197"/>
                    <a:pt x="250" y="1197"/>
                  </a:cubicBezTo>
                  <a:cubicBezTo>
                    <a:pt x="246" y="1197"/>
                    <a:pt x="242" y="1197"/>
                    <a:pt x="238" y="1196"/>
                  </a:cubicBezTo>
                  <a:cubicBezTo>
                    <a:pt x="230" y="1194"/>
                    <a:pt x="221" y="1201"/>
                    <a:pt x="211" y="1208"/>
                  </a:cubicBezTo>
                  <a:cubicBezTo>
                    <a:pt x="200" y="1217"/>
                    <a:pt x="189" y="1225"/>
                    <a:pt x="176" y="1225"/>
                  </a:cubicBezTo>
                  <a:cubicBezTo>
                    <a:pt x="156" y="1225"/>
                    <a:pt x="134" y="1248"/>
                    <a:pt x="130" y="1265"/>
                  </a:cubicBezTo>
                  <a:cubicBezTo>
                    <a:pt x="127" y="1280"/>
                    <a:pt x="114" y="1283"/>
                    <a:pt x="107" y="1284"/>
                  </a:cubicBezTo>
                  <a:cubicBezTo>
                    <a:pt x="105" y="1285"/>
                    <a:pt x="101" y="1285"/>
                    <a:pt x="101" y="1286"/>
                  </a:cubicBezTo>
                  <a:cubicBezTo>
                    <a:pt x="101" y="1300"/>
                    <a:pt x="101" y="1316"/>
                    <a:pt x="88" y="1331"/>
                  </a:cubicBezTo>
                  <a:cubicBezTo>
                    <a:pt x="83" y="1338"/>
                    <a:pt x="84" y="1340"/>
                    <a:pt x="91" y="1352"/>
                  </a:cubicBezTo>
                  <a:cubicBezTo>
                    <a:pt x="94" y="1356"/>
                    <a:pt x="97" y="1361"/>
                    <a:pt x="100" y="1368"/>
                  </a:cubicBezTo>
                  <a:cubicBezTo>
                    <a:pt x="107" y="1381"/>
                    <a:pt x="119" y="1384"/>
                    <a:pt x="130" y="1387"/>
                  </a:cubicBezTo>
                  <a:cubicBezTo>
                    <a:pt x="136" y="1388"/>
                    <a:pt x="141" y="1390"/>
                    <a:pt x="145" y="1392"/>
                  </a:cubicBezTo>
                  <a:cubicBezTo>
                    <a:pt x="155" y="1398"/>
                    <a:pt x="202" y="1436"/>
                    <a:pt x="202" y="1454"/>
                  </a:cubicBezTo>
                  <a:cubicBezTo>
                    <a:pt x="202" y="1471"/>
                    <a:pt x="164" y="1507"/>
                    <a:pt x="152" y="1515"/>
                  </a:cubicBezTo>
                  <a:cubicBezTo>
                    <a:pt x="145" y="1520"/>
                    <a:pt x="138" y="1528"/>
                    <a:pt x="133" y="1536"/>
                  </a:cubicBezTo>
                  <a:cubicBezTo>
                    <a:pt x="132" y="1539"/>
                    <a:pt x="131" y="1541"/>
                    <a:pt x="130" y="1544"/>
                  </a:cubicBezTo>
                  <a:cubicBezTo>
                    <a:pt x="130" y="1547"/>
                    <a:pt x="130" y="1550"/>
                    <a:pt x="131" y="1552"/>
                  </a:cubicBezTo>
                  <a:lnTo>
                    <a:pt x="134" y="1557"/>
                  </a:lnTo>
                  <a:cubicBezTo>
                    <a:pt x="147" y="1576"/>
                    <a:pt x="181" y="1626"/>
                    <a:pt x="204" y="1668"/>
                  </a:cubicBezTo>
                  <a:cubicBezTo>
                    <a:pt x="213" y="1684"/>
                    <a:pt x="215" y="1693"/>
                    <a:pt x="212" y="1700"/>
                  </a:cubicBezTo>
                  <a:cubicBezTo>
                    <a:pt x="209" y="1707"/>
                    <a:pt x="202" y="1709"/>
                    <a:pt x="196" y="1710"/>
                  </a:cubicBezTo>
                  <a:cubicBezTo>
                    <a:pt x="189" y="1712"/>
                    <a:pt x="183" y="1713"/>
                    <a:pt x="178" y="1719"/>
                  </a:cubicBezTo>
                  <a:cubicBezTo>
                    <a:pt x="170" y="1730"/>
                    <a:pt x="176" y="1744"/>
                    <a:pt x="184" y="1759"/>
                  </a:cubicBezTo>
                  <a:cubicBezTo>
                    <a:pt x="187" y="1764"/>
                    <a:pt x="189" y="1768"/>
                    <a:pt x="191" y="1772"/>
                  </a:cubicBezTo>
                  <a:cubicBezTo>
                    <a:pt x="195" y="1785"/>
                    <a:pt x="184" y="1789"/>
                    <a:pt x="178" y="1792"/>
                  </a:cubicBezTo>
                  <a:cubicBezTo>
                    <a:pt x="176" y="1793"/>
                    <a:pt x="173" y="1795"/>
                    <a:pt x="173" y="1795"/>
                  </a:cubicBezTo>
                  <a:cubicBezTo>
                    <a:pt x="173" y="1798"/>
                    <a:pt x="185" y="1803"/>
                    <a:pt x="190" y="1805"/>
                  </a:cubicBezTo>
                  <a:cubicBezTo>
                    <a:pt x="200" y="1809"/>
                    <a:pt x="209" y="1813"/>
                    <a:pt x="211" y="1820"/>
                  </a:cubicBezTo>
                  <a:cubicBezTo>
                    <a:pt x="213" y="1826"/>
                    <a:pt x="208" y="1832"/>
                    <a:pt x="204" y="1837"/>
                  </a:cubicBezTo>
                  <a:cubicBezTo>
                    <a:pt x="198" y="1845"/>
                    <a:pt x="195" y="1850"/>
                    <a:pt x="199" y="1857"/>
                  </a:cubicBezTo>
                  <a:cubicBezTo>
                    <a:pt x="203" y="1863"/>
                    <a:pt x="210" y="1867"/>
                    <a:pt x="217" y="1871"/>
                  </a:cubicBezTo>
                  <a:cubicBezTo>
                    <a:pt x="227" y="1877"/>
                    <a:pt x="239" y="1884"/>
                    <a:pt x="241" y="1900"/>
                  </a:cubicBezTo>
                  <a:cubicBezTo>
                    <a:pt x="242" y="1916"/>
                    <a:pt x="225" y="1924"/>
                    <a:pt x="211" y="1930"/>
                  </a:cubicBezTo>
                  <a:cubicBezTo>
                    <a:pt x="203" y="1934"/>
                    <a:pt x="193" y="1938"/>
                    <a:pt x="193" y="1943"/>
                  </a:cubicBezTo>
                  <a:cubicBezTo>
                    <a:pt x="193" y="1944"/>
                    <a:pt x="195" y="1946"/>
                    <a:pt x="197" y="1948"/>
                  </a:cubicBezTo>
                  <a:cubicBezTo>
                    <a:pt x="203" y="1955"/>
                    <a:pt x="217" y="1963"/>
                    <a:pt x="229" y="1970"/>
                  </a:cubicBezTo>
                  <a:cubicBezTo>
                    <a:pt x="250" y="1982"/>
                    <a:pt x="274" y="1996"/>
                    <a:pt x="289" y="2014"/>
                  </a:cubicBezTo>
                  <a:cubicBezTo>
                    <a:pt x="318" y="2048"/>
                    <a:pt x="318" y="2060"/>
                    <a:pt x="310" y="2081"/>
                  </a:cubicBezTo>
                  <a:cubicBezTo>
                    <a:pt x="309" y="2083"/>
                    <a:pt x="308" y="2086"/>
                    <a:pt x="307" y="2088"/>
                  </a:cubicBezTo>
                  <a:cubicBezTo>
                    <a:pt x="297" y="2105"/>
                    <a:pt x="276" y="2120"/>
                    <a:pt x="254" y="2136"/>
                  </a:cubicBezTo>
                  <a:cubicBezTo>
                    <a:pt x="248" y="2140"/>
                    <a:pt x="242" y="2144"/>
                    <a:pt x="236" y="2149"/>
                  </a:cubicBezTo>
                  <a:cubicBezTo>
                    <a:pt x="219" y="2162"/>
                    <a:pt x="204" y="2175"/>
                    <a:pt x="197" y="2190"/>
                  </a:cubicBezTo>
                  <a:cubicBezTo>
                    <a:pt x="190" y="2206"/>
                    <a:pt x="175" y="2219"/>
                    <a:pt x="158" y="2232"/>
                  </a:cubicBezTo>
                  <a:cubicBezTo>
                    <a:pt x="148" y="2239"/>
                    <a:pt x="137" y="2246"/>
                    <a:pt x="126" y="2252"/>
                  </a:cubicBezTo>
                  <a:cubicBezTo>
                    <a:pt x="108" y="2264"/>
                    <a:pt x="91" y="2274"/>
                    <a:pt x="79" y="2286"/>
                  </a:cubicBezTo>
                  <a:cubicBezTo>
                    <a:pt x="71" y="2294"/>
                    <a:pt x="62" y="2305"/>
                    <a:pt x="53" y="2318"/>
                  </a:cubicBezTo>
                  <a:cubicBezTo>
                    <a:pt x="59" y="2315"/>
                    <a:pt x="64" y="2313"/>
                    <a:pt x="67" y="2312"/>
                  </a:cubicBezTo>
                  <a:cubicBezTo>
                    <a:pt x="70" y="2310"/>
                    <a:pt x="72" y="2310"/>
                    <a:pt x="75" y="2310"/>
                  </a:cubicBezTo>
                  <a:cubicBezTo>
                    <a:pt x="87" y="2310"/>
                    <a:pt x="96" y="2324"/>
                    <a:pt x="105" y="2338"/>
                  </a:cubicBezTo>
                  <a:cubicBezTo>
                    <a:pt x="110" y="2347"/>
                    <a:pt x="116" y="2357"/>
                    <a:pt x="122" y="2362"/>
                  </a:cubicBezTo>
                  <a:cubicBezTo>
                    <a:pt x="130" y="2368"/>
                    <a:pt x="142" y="2368"/>
                    <a:pt x="155" y="2368"/>
                  </a:cubicBezTo>
                  <a:cubicBezTo>
                    <a:pt x="169" y="2369"/>
                    <a:pt x="182" y="2369"/>
                    <a:pt x="189" y="2377"/>
                  </a:cubicBezTo>
                  <a:cubicBezTo>
                    <a:pt x="194" y="2382"/>
                    <a:pt x="196" y="2387"/>
                    <a:pt x="194" y="2392"/>
                  </a:cubicBezTo>
                  <a:cubicBezTo>
                    <a:pt x="191" y="2399"/>
                    <a:pt x="180" y="2400"/>
                    <a:pt x="173" y="2400"/>
                  </a:cubicBezTo>
                  <a:cubicBezTo>
                    <a:pt x="166" y="2400"/>
                    <a:pt x="157" y="2399"/>
                    <a:pt x="148" y="2397"/>
                  </a:cubicBezTo>
                  <a:cubicBezTo>
                    <a:pt x="134" y="2395"/>
                    <a:pt x="127" y="2399"/>
                    <a:pt x="114" y="2406"/>
                  </a:cubicBezTo>
                  <a:cubicBezTo>
                    <a:pt x="105" y="2410"/>
                    <a:pt x="94" y="2416"/>
                    <a:pt x="77" y="2422"/>
                  </a:cubicBezTo>
                  <a:cubicBezTo>
                    <a:pt x="58" y="2428"/>
                    <a:pt x="54" y="2435"/>
                    <a:pt x="50" y="2441"/>
                  </a:cubicBezTo>
                  <a:cubicBezTo>
                    <a:pt x="49" y="2443"/>
                    <a:pt x="47" y="2444"/>
                    <a:pt x="46" y="2446"/>
                  </a:cubicBezTo>
                  <a:cubicBezTo>
                    <a:pt x="57" y="2466"/>
                    <a:pt x="47" y="2475"/>
                    <a:pt x="39" y="2484"/>
                  </a:cubicBezTo>
                  <a:cubicBezTo>
                    <a:pt x="35" y="2488"/>
                    <a:pt x="31" y="2493"/>
                    <a:pt x="28" y="2498"/>
                  </a:cubicBezTo>
                  <a:cubicBezTo>
                    <a:pt x="23" y="2510"/>
                    <a:pt x="16" y="2517"/>
                    <a:pt x="11" y="2522"/>
                  </a:cubicBezTo>
                  <a:cubicBezTo>
                    <a:pt x="6" y="2528"/>
                    <a:pt x="4" y="2531"/>
                    <a:pt x="3" y="2535"/>
                  </a:cubicBezTo>
                  <a:cubicBezTo>
                    <a:pt x="2" y="2542"/>
                    <a:pt x="3" y="2549"/>
                    <a:pt x="5" y="2556"/>
                  </a:cubicBezTo>
                  <a:cubicBezTo>
                    <a:pt x="6" y="2562"/>
                    <a:pt x="7" y="2569"/>
                    <a:pt x="8" y="2578"/>
                  </a:cubicBezTo>
                  <a:cubicBezTo>
                    <a:pt x="9" y="2589"/>
                    <a:pt x="10" y="2594"/>
                    <a:pt x="13" y="2600"/>
                  </a:cubicBezTo>
                  <a:cubicBezTo>
                    <a:pt x="15" y="2603"/>
                    <a:pt x="18" y="2607"/>
                    <a:pt x="21" y="2612"/>
                  </a:cubicBezTo>
                  <a:lnTo>
                    <a:pt x="24" y="2616"/>
                  </a:lnTo>
                  <a:cubicBezTo>
                    <a:pt x="28" y="2622"/>
                    <a:pt x="29" y="2627"/>
                    <a:pt x="28" y="2631"/>
                  </a:cubicBezTo>
                  <a:cubicBezTo>
                    <a:pt x="26" y="2638"/>
                    <a:pt x="19" y="2641"/>
                    <a:pt x="12" y="2644"/>
                  </a:cubicBezTo>
                  <a:cubicBezTo>
                    <a:pt x="9" y="2646"/>
                    <a:pt x="5" y="2647"/>
                    <a:pt x="3" y="2649"/>
                  </a:cubicBezTo>
                  <a:cubicBezTo>
                    <a:pt x="1" y="2651"/>
                    <a:pt x="0" y="2653"/>
                    <a:pt x="0" y="2655"/>
                  </a:cubicBezTo>
                  <a:cubicBezTo>
                    <a:pt x="0" y="2662"/>
                    <a:pt x="5" y="2673"/>
                    <a:pt x="13" y="2681"/>
                  </a:cubicBezTo>
                  <a:cubicBezTo>
                    <a:pt x="23" y="2691"/>
                    <a:pt x="27" y="2702"/>
                    <a:pt x="27" y="2713"/>
                  </a:cubicBezTo>
                  <a:cubicBezTo>
                    <a:pt x="27" y="2715"/>
                    <a:pt x="26" y="2717"/>
                    <a:pt x="26" y="2719"/>
                  </a:cubicBezTo>
                  <a:cubicBezTo>
                    <a:pt x="25" y="2723"/>
                    <a:pt x="24" y="2727"/>
                    <a:pt x="23" y="2730"/>
                  </a:cubicBezTo>
                  <a:cubicBezTo>
                    <a:pt x="20" y="2736"/>
                    <a:pt x="30" y="2752"/>
                    <a:pt x="45" y="2767"/>
                  </a:cubicBezTo>
                  <a:cubicBezTo>
                    <a:pt x="53" y="2775"/>
                    <a:pt x="55" y="2787"/>
                    <a:pt x="58" y="2799"/>
                  </a:cubicBezTo>
                  <a:cubicBezTo>
                    <a:pt x="60" y="2807"/>
                    <a:pt x="62" y="2817"/>
                    <a:pt x="65" y="2819"/>
                  </a:cubicBezTo>
                  <a:cubicBezTo>
                    <a:pt x="75" y="2827"/>
                    <a:pt x="86" y="2834"/>
                    <a:pt x="101" y="2830"/>
                  </a:cubicBezTo>
                  <a:cubicBezTo>
                    <a:pt x="120" y="2825"/>
                    <a:pt x="135" y="2832"/>
                    <a:pt x="146" y="2852"/>
                  </a:cubicBezTo>
                  <a:cubicBezTo>
                    <a:pt x="149" y="2857"/>
                    <a:pt x="152" y="2858"/>
                    <a:pt x="155" y="2858"/>
                  </a:cubicBezTo>
                  <a:cubicBezTo>
                    <a:pt x="161" y="2858"/>
                    <a:pt x="168" y="2854"/>
                    <a:pt x="178" y="2850"/>
                  </a:cubicBezTo>
                  <a:lnTo>
                    <a:pt x="179" y="2849"/>
                  </a:lnTo>
                  <a:cubicBezTo>
                    <a:pt x="183" y="2848"/>
                    <a:pt x="187" y="2847"/>
                    <a:pt x="191" y="2847"/>
                  </a:cubicBezTo>
                  <a:cubicBezTo>
                    <a:pt x="199" y="2847"/>
                    <a:pt x="208" y="2849"/>
                    <a:pt x="216" y="2852"/>
                  </a:cubicBezTo>
                  <a:cubicBezTo>
                    <a:pt x="230" y="2857"/>
                    <a:pt x="244" y="2864"/>
                    <a:pt x="252" y="2868"/>
                  </a:cubicBezTo>
                  <a:lnTo>
                    <a:pt x="255" y="2869"/>
                  </a:lnTo>
                  <a:cubicBezTo>
                    <a:pt x="266" y="2875"/>
                    <a:pt x="265" y="2891"/>
                    <a:pt x="265" y="2908"/>
                  </a:cubicBezTo>
                  <a:cubicBezTo>
                    <a:pt x="265" y="2915"/>
                    <a:pt x="265" y="2921"/>
                    <a:pt x="265" y="2927"/>
                  </a:cubicBezTo>
                  <a:cubicBezTo>
                    <a:pt x="266" y="2933"/>
                    <a:pt x="265" y="2940"/>
                    <a:pt x="264" y="2946"/>
                  </a:cubicBezTo>
                  <a:cubicBezTo>
                    <a:pt x="264" y="2950"/>
                    <a:pt x="264" y="2953"/>
                    <a:pt x="263" y="2956"/>
                  </a:cubicBezTo>
                  <a:cubicBezTo>
                    <a:pt x="263" y="2966"/>
                    <a:pt x="264" y="2972"/>
                    <a:pt x="271" y="2976"/>
                  </a:cubicBezTo>
                  <a:cubicBezTo>
                    <a:pt x="281" y="2983"/>
                    <a:pt x="286" y="2993"/>
                    <a:pt x="289" y="3002"/>
                  </a:cubicBezTo>
                  <a:cubicBezTo>
                    <a:pt x="292" y="3009"/>
                    <a:pt x="295" y="3015"/>
                    <a:pt x="300" y="3020"/>
                  </a:cubicBezTo>
                  <a:cubicBezTo>
                    <a:pt x="301" y="3021"/>
                    <a:pt x="303" y="3022"/>
                    <a:pt x="306" y="3023"/>
                  </a:cubicBezTo>
                  <a:cubicBezTo>
                    <a:pt x="319" y="3029"/>
                    <a:pt x="328" y="3041"/>
                    <a:pt x="335" y="3051"/>
                  </a:cubicBezTo>
                  <a:cubicBezTo>
                    <a:pt x="340" y="3057"/>
                    <a:pt x="345" y="3064"/>
                    <a:pt x="349" y="3065"/>
                  </a:cubicBezTo>
                  <a:cubicBezTo>
                    <a:pt x="351" y="3066"/>
                    <a:pt x="353" y="3067"/>
                    <a:pt x="355" y="3068"/>
                  </a:cubicBezTo>
                  <a:cubicBezTo>
                    <a:pt x="370" y="3074"/>
                    <a:pt x="392" y="3093"/>
                    <a:pt x="396" y="3109"/>
                  </a:cubicBezTo>
                  <a:cubicBezTo>
                    <a:pt x="399" y="3123"/>
                    <a:pt x="385" y="3137"/>
                    <a:pt x="353" y="3151"/>
                  </a:cubicBezTo>
                  <a:cubicBezTo>
                    <a:pt x="345" y="3155"/>
                    <a:pt x="332" y="3150"/>
                    <a:pt x="321" y="3146"/>
                  </a:cubicBezTo>
                  <a:cubicBezTo>
                    <a:pt x="315" y="3143"/>
                    <a:pt x="308" y="3140"/>
                    <a:pt x="304" y="3140"/>
                  </a:cubicBezTo>
                  <a:cubicBezTo>
                    <a:pt x="302" y="3140"/>
                    <a:pt x="302" y="3141"/>
                    <a:pt x="301" y="3141"/>
                  </a:cubicBezTo>
                  <a:cubicBezTo>
                    <a:pt x="297" y="3146"/>
                    <a:pt x="300" y="3158"/>
                    <a:pt x="305" y="3175"/>
                  </a:cubicBezTo>
                  <a:cubicBezTo>
                    <a:pt x="308" y="3184"/>
                    <a:pt x="312" y="3195"/>
                    <a:pt x="314" y="3207"/>
                  </a:cubicBezTo>
                  <a:cubicBezTo>
                    <a:pt x="323" y="3243"/>
                    <a:pt x="328" y="3243"/>
                    <a:pt x="341" y="3243"/>
                  </a:cubicBezTo>
                  <a:cubicBezTo>
                    <a:pt x="350" y="3243"/>
                    <a:pt x="356" y="3238"/>
                    <a:pt x="362" y="3233"/>
                  </a:cubicBezTo>
                  <a:cubicBezTo>
                    <a:pt x="366" y="3230"/>
                    <a:pt x="369" y="3227"/>
                    <a:pt x="373" y="3225"/>
                  </a:cubicBezTo>
                  <a:cubicBezTo>
                    <a:pt x="380" y="3221"/>
                    <a:pt x="392" y="3222"/>
                    <a:pt x="404" y="3223"/>
                  </a:cubicBezTo>
                  <a:cubicBezTo>
                    <a:pt x="412" y="3224"/>
                    <a:pt x="421" y="3225"/>
                    <a:pt x="425" y="3223"/>
                  </a:cubicBezTo>
                  <a:cubicBezTo>
                    <a:pt x="431" y="3221"/>
                    <a:pt x="442" y="3219"/>
                    <a:pt x="454" y="3219"/>
                  </a:cubicBezTo>
                  <a:cubicBezTo>
                    <a:pt x="466" y="3219"/>
                    <a:pt x="487" y="3221"/>
                    <a:pt x="495" y="3232"/>
                  </a:cubicBezTo>
                  <a:cubicBezTo>
                    <a:pt x="503" y="3246"/>
                    <a:pt x="514" y="3281"/>
                    <a:pt x="505" y="3296"/>
                  </a:cubicBezTo>
                  <a:cubicBezTo>
                    <a:pt x="502" y="3301"/>
                    <a:pt x="506" y="3307"/>
                    <a:pt x="513" y="3317"/>
                  </a:cubicBezTo>
                  <a:cubicBezTo>
                    <a:pt x="516" y="3322"/>
                    <a:pt x="519" y="3327"/>
                    <a:pt x="522" y="3332"/>
                  </a:cubicBezTo>
                  <a:cubicBezTo>
                    <a:pt x="526" y="3340"/>
                    <a:pt x="541" y="3340"/>
                    <a:pt x="554" y="3341"/>
                  </a:cubicBezTo>
                  <a:cubicBezTo>
                    <a:pt x="562" y="3341"/>
                    <a:pt x="570" y="3341"/>
                    <a:pt x="575" y="3343"/>
                  </a:cubicBezTo>
                  <a:cubicBezTo>
                    <a:pt x="589" y="3349"/>
                    <a:pt x="618" y="3389"/>
                    <a:pt x="612" y="3410"/>
                  </a:cubicBezTo>
                  <a:cubicBezTo>
                    <a:pt x="611" y="3413"/>
                    <a:pt x="612" y="3415"/>
                    <a:pt x="613" y="3416"/>
                  </a:cubicBezTo>
                  <a:cubicBezTo>
                    <a:pt x="615" y="3419"/>
                    <a:pt x="626" y="3420"/>
                    <a:pt x="633" y="3418"/>
                  </a:cubicBezTo>
                  <a:cubicBezTo>
                    <a:pt x="635" y="3417"/>
                    <a:pt x="638" y="3416"/>
                    <a:pt x="641" y="3416"/>
                  </a:cubicBezTo>
                  <a:cubicBezTo>
                    <a:pt x="650" y="3416"/>
                    <a:pt x="658" y="3422"/>
                    <a:pt x="666" y="3428"/>
                  </a:cubicBezTo>
                  <a:cubicBezTo>
                    <a:pt x="669" y="3431"/>
                    <a:pt x="672" y="3433"/>
                    <a:pt x="676" y="3435"/>
                  </a:cubicBezTo>
                  <a:cubicBezTo>
                    <a:pt x="686" y="3441"/>
                    <a:pt x="694" y="3441"/>
                    <a:pt x="708" y="3432"/>
                  </a:cubicBezTo>
                  <a:cubicBezTo>
                    <a:pt x="716" y="3426"/>
                    <a:pt x="729" y="3421"/>
                    <a:pt x="740" y="3421"/>
                  </a:cubicBezTo>
                  <a:cubicBezTo>
                    <a:pt x="751" y="3421"/>
                    <a:pt x="756" y="3426"/>
                    <a:pt x="759" y="3430"/>
                  </a:cubicBezTo>
                  <a:cubicBezTo>
                    <a:pt x="762" y="3435"/>
                    <a:pt x="769" y="3443"/>
                    <a:pt x="776" y="3449"/>
                  </a:cubicBezTo>
                  <a:cubicBezTo>
                    <a:pt x="778" y="3452"/>
                    <a:pt x="780" y="3454"/>
                    <a:pt x="782" y="3456"/>
                  </a:cubicBezTo>
                  <a:cubicBezTo>
                    <a:pt x="788" y="3462"/>
                    <a:pt x="792" y="3467"/>
                    <a:pt x="793" y="3471"/>
                  </a:cubicBezTo>
                  <a:cubicBezTo>
                    <a:pt x="796" y="3471"/>
                    <a:pt x="803" y="3472"/>
                    <a:pt x="808" y="3472"/>
                  </a:cubicBezTo>
                  <a:cubicBezTo>
                    <a:pt x="823" y="3472"/>
                    <a:pt x="841" y="3473"/>
                    <a:pt x="853" y="3479"/>
                  </a:cubicBezTo>
                  <a:cubicBezTo>
                    <a:pt x="862" y="3483"/>
                    <a:pt x="871" y="3484"/>
                    <a:pt x="881" y="3486"/>
                  </a:cubicBezTo>
                  <a:cubicBezTo>
                    <a:pt x="893" y="3487"/>
                    <a:pt x="905" y="3489"/>
                    <a:pt x="917" y="3496"/>
                  </a:cubicBezTo>
                  <a:cubicBezTo>
                    <a:pt x="924" y="3500"/>
                    <a:pt x="931" y="3502"/>
                    <a:pt x="937" y="3505"/>
                  </a:cubicBezTo>
                  <a:cubicBezTo>
                    <a:pt x="951" y="3510"/>
                    <a:pt x="963" y="3515"/>
                    <a:pt x="964" y="3527"/>
                  </a:cubicBezTo>
                  <a:cubicBezTo>
                    <a:pt x="966" y="3538"/>
                    <a:pt x="956" y="3547"/>
                    <a:pt x="949" y="3554"/>
                  </a:cubicBezTo>
                  <a:cubicBezTo>
                    <a:pt x="947" y="3556"/>
                    <a:pt x="944" y="3559"/>
                    <a:pt x="943" y="3560"/>
                  </a:cubicBezTo>
                  <a:cubicBezTo>
                    <a:pt x="944" y="3561"/>
                    <a:pt x="946" y="3563"/>
                    <a:pt x="948" y="3564"/>
                  </a:cubicBezTo>
                  <a:cubicBezTo>
                    <a:pt x="954" y="3568"/>
                    <a:pt x="961" y="3574"/>
                    <a:pt x="961" y="3582"/>
                  </a:cubicBezTo>
                  <a:cubicBezTo>
                    <a:pt x="961" y="3592"/>
                    <a:pt x="951" y="3595"/>
                    <a:pt x="943" y="3598"/>
                  </a:cubicBezTo>
                  <a:cubicBezTo>
                    <a:pt x="940" y="3599"/>
                    <a:pt x="934" y="3602"/>
                    <a:pt x="934" y="3603"/>
                  </a:cubicBezTo>
                  <a:cubicBezTo>
                    <a:pt x="933" y="3603"/>
                    <a:pt x="934" y="3604"/>
                    <a:pt x="934" y="3605"/>
                  </a:cubicBezTo>
                  <a:cubicBezTo>
                    <a:pt x="936" y="3608"/>
                    <a:pt x="940" y="3613"/>
                    <a:pt x="942" y="3615"/>
                  </a:cubicBezTo>
                  <a:cubicBezTo>
                    <a:pt x="945" y="3619"/>
                    <a:pt x="949" y="3623"/>
                    <a:pt x="950" y="3627"/>
                  </a:cubicBezTo>
                  <a:cubicBezTo>
                    <a:pt x="953" y="3634"/>
                    <a:pt x="949" y="3644"/>
                    <a:pt x="943" y="3659"/>
                  </a:cubicBezTo>
                  <a:cubicBezTo>
                    <a:pt x="941" y="3665"/>
                    <a:pt x="937" y="3673"/>
                    <a:pt x="937" y="3675"/>
                  </a:cubicBezTo>
                  <a:cubicBezTo>
                    <a:pt x="937" y="3685"/>
                    <a:pt x="925" y="3685"/>
                    <a:pt x="921" y="3685"/>
                  </a:cubicBezTo>
                  <a:cubicBezTo>
                    <a:pt x="911" y="3685"/>
                    <a:pt x="898" y="3683"/>
                    <a:pt x="887" y="3681"/>
                  </a:cubicBezTo>
                  <a:cubicBezTo>
                    <a:pt x="879" y="3680"/>
                    <a:pt x="872" y="3680"/>
                    <a:pt x="869" y="3680"/>
                  </a:cubicBezTo>
                  <a:cubicBezTo>
                    <a:pt x="865" y="3680"/>
                    <a:pt x="850" y="3692"/>
                    <a:pt x="841" y="3699"/>
                  </a:cubicBezTo>
                  <a:cubicBezTo>
                    <a:pt x="827" y="3712"/>
                    <a:pt x="817" y="3719"/>
                    <a:pt x="810" y="3720"/>
                  </a:cubicBezTo>
                  <a:cubicBezTo>
                    <a:pt x="808" y="3722"/>
                    <a:pt x="811" y="3735"/>
                    <a:pt x="812" y="3744"/>
                  </a:cubicBezTo>
                  <a:cubicBezTo>
                    <a:pt x="833" y="3740"/>
                    <a:pt x="852" y="3738"/>
                    <a:pt x="865" y="3738"/>
                  </a:cubicBezTo>
                  <a:cubicBezTo>
                    <a:pt x="880" y="3738"/>
                    <a:pt x="888" y="3740"/>
                    <a:pt x="891" y="3746"/>
                  </a:cubicBezTo>
                  <a:cubicBezTo>
                    <a:pt x="892" y="3748"/>
                    <a:pt x="893" y="3751"/>
                    <a:pt x="891" y="3754"/>
                  </a:cubicBezTo>
                  <a:cubicBezTo>
                    <a:pt x="883" y="3774"/>
                    <a:pt x="807" y="3804"/>
                    <a:pt x="795" y="3809"/>
                  </a:cubicBezTo>
                  <a:cubicBezTo>
                    <a:pt x="797" y="3812"/>
                    <a:pt x="802" y="3816"/>
                    <a:pt x="806" y="3820"/>
                  </a:cubicBezTo>
                  <a:cubicBezTo>
                    <a:pt x="817" y="3829"/>
                    <a:pt x="827" y="3838"/>
                    <a:pt x="826" y="3847"/>
                  </a:cubicBezTo>
                  <a:cubicBezTo>
                    <a:pt x="825" y="3856"/>
                    <a:pt x="816" y="3861"/>
                    <a:pt x="805" y="3866"/>
                  </a:cubicBezTo>
                  <a:cubicBezTo>
                    <a:pt x="790" y="3873"/>
                    <a:pt x="779" y="3879"/>
                    <a:pt x="781" y="3890"/>
                  </a:cubicBezTo>
                  <a:cubicBezTo>
                    <a:pt x="783" y="3901"/>
                    <a:pt x="781" y="3910"/>
                    <a:pt x="775" y="3917"/>
                  </a:cubicBezTo>
                  <a:cubicBezTo>
                    <a:pt x="766" y="3928"/>
                    <a:pt x="748" y="3930"/>
                    <a:pt x="733" y="3930"/>
                  </a:cubicBezTo>
                  <a:cubicBezTo>
                    <a:pt x="721" y="3930"/>
                    <a:pt x="715" y="3934"/>
                    <a:pt x="713" y="3936"/>
                  </a:cubicBezTo>
                  <a:cubicBezTo>
                    <a:pt x="714" y="3936"/>
                    <a:pt x="714" y="3936"/>
                    <a:pt x="714" y="3936"/>
                  </a:cubicBezTo>
                  <a:cubicBezTo>
                    <a:pt x="721" y="3937"/>
                    <a:pt x="725" y="3943"/>
                    <a:pt x="729" y="3950"/>
                  </a:cubicBezTo>
                  <a:cubicBezTo>
                    <a:pt x="735" y="3961"/>
                    <a:pt x="745" y="3977"/>
                    <a:pt x="774" y="3984"/>
                  </a:cubicBezTo>
                  <a:cubicBezTo>
                    <a:pt x="816" y="3995"/>
                    <a:pt x="865" y="4030"/>
                    <a:pt x="919" y="4089"/>
                  </a:cubicBezTo>
                  <a:cubicBezTo>
                    <a:pt x="924" y="4093"/>
                    <a:pt x="929" y="4098"/>
                    <a:pt x="935" y="4101"/>
                  </a:cubicBezTo>
                  <a:cubicBezTo>
                    <a:pt x="948" y="4094"/>
                    <a:pt x="957" y="4090"/>
                    <a:pt x="963" y="4089"/>
                  </a:cubicBezTo>
                  <a:cubicBezTo>
                    <a:pt x="988" y="4086"/>
                    <a:pt x="1034" y="4100"/>
                    <a:pt x="1058" y="4117"/>
                  </a:cubicBezTo>
                  <a:cubicBezTo>
                    <a:pt x="1064" y="4121"/>
                    <a:pt x="1076" y="4123"/>
                    <a:pt x="1094" y="4123"/>
                  </a:cubicBezTo>
                  <a:cubicBezTo>
                    <a:pt x="1104" y="4123"/>
                    <a:pt x="1114" y="4123"/>
                    <a:pt x="1124" y="4122"/>
                  </a:cubicBezTo>
                  <a:cubicBezTo>
                    <a:pt x="1133" y="4122"/>
                    <a:pt x="1142" y="4121"/>
                    <a:pt x="1150" y="4121"/>
                  </a:cubicBezTo>
                  <a:cubicBezTo>
                    <a:pt x="1166" y="4121"/>
                    <a:pt x="1174" y="4123"/>
                    <a:pt x="1178" y="4129"/>
                  </a:cubicBezTo>
                  <a:cubicBezTo>
                    <a:pt x="1189" y="4143"/>
                    <a:pt x="1207" y="4157"/>
                    <a:pt x="1221" y="4157"/>
                  </a:cubicBezTo>
                  <a:cubicBezTo>
                    <a:pt x="1231" y="4157"/>
                    <a:pt x="1239" y="4164"/>
                    <a:pt x="1247" y="4172"/>
                  </a:cubicBezTo>
                  <a:cubicBezTo>
                    <a:pt x="1253" y="4177"/>
                    <a:pt x="1259" y="4182"/>
                    <a:pt x="1263" y="4182"/>
                  </a:cubicBezTo>
                  <a:cubicBezTo>
                    <a:pt x="1263" y="4182"/>
                    <a:pt x="1264" y="4182"/>
                    <a:pt x="1265" y="4182"/>
                  </a:cubicBezTo>
                  <a:cubicBezTo>
                    <a:pt x="1275" y="4174"/>
                    <a:pt x="1301" y="4170"/>
                    <a:pt x="1346" y="4170"/>
                  </a:cubicBezTo>
                  <a:cubicBezTo>
                    <a:pt x="1355" y="4170"/>
                    <a:pt x="1359" y="4174"/>
                    <a:pt x="1363" y="4177"/>
                  </a:cubicBezTo>
                  <a:cubicBezTo>
                    <a:pt x="1366" y="4179"/>
                    <a:pt x="1368" y="4181"/>
                    <a:pt x="1373" y="4181"/>
                  </a:cubicBezTo>
                  <a:cubicBezTo>
                    <a:pt x="1385" y="4181"/>
                    <a:pt x="1389" y="4197"/>
                    <a:pt x="1392" y="4212"/>
                  </a:cubicBezTo>
                  <a:cubicBezTo>
                    <a:pt x="1394" y="4217"/>
                    <a:pt x="1396" y="4225"/>
                    <a:pt x="1397" y="4228"/>
                  </a:cubicBezTo>
                  <a:cubicBezTo>
                    <a:pt x="1403" y="4227"/>
                    <a:pt x="1413" y="4232"/>
                    <a:pt x="1429" y="4242"/>
                  </a:cubicBezTo>
                  <a:cubicBezTo>
                    <a:pt x="1433" y="4245"/>
                    <a:pt x="1438" y="4248"/>
                    <a:pt x="1443" y="4251"/>
                  </a:cubicBezTo>
                  <a:lnTo>
                    <a:pt x="1443" y="4251"/>
                  </a:lnTo>
                  <a:lnTo>
                    <a:pt x="1447" y="4253"/>
                  </a:lnTo>
                  <a:cubicBezTo>
                    <a:pt x="1456" y="4258"/>
                    <a:pt x="1463" y="4261"/>
                    <a:pt x="1468" y="4262"/>
                  </a:cubicBezTo>
                  <a:lnTo>
                    <a:pt x="1469" y="4262"/>
                  </a:lnTo>
                  <a:cubicBezTo>
                    <a:pt x="1480" y="4263"/>
                    <a:pt x="1491" y="4272"/>
                    <a:pt x="1500" y="4281"/>
                  </a:cubicBezTo>
                  <a:cubicBezTo>
                    <a:pt x="1503" y="4284"/>
                    <a:pt x="1506" y="4287"/>
                    <a:pt x="1509" y="4289"/>
                  </a:cubicBezTo>
                  <a:cubicBezTo>
                    <a:pt x="1514" y="4295"/>
                    <a:pt x="1522" y="4302"/>
                    <a:pt x="1524" y="4303"/>
                  </a:cubicBezTo>
                  <a:cubicBezTo>
                    <a:pt x="1525" y="4302"/>
                    <a:pt x="1526" y="4302"/>
                    <a:pt x="1528" y="4302"/>
                  </a:cubicBezTo>
                  <a:cubicBezTo>
                    <a:pt x="1533" y="4302"/>
                    <a:pt x="1537" y="4304"/>
                    <a:pt x="1542" y="4306"/>
                  </a:cubicBezTo>
                  <a:cubicBezTo>
                    <a:pt x="1545" y="4308"/>
                    <a:pt x="1549" y="4309"/>
                    <a:pt x="1551" y="4309"/>
                  </a:cubicBezTo>
                  <a:cubicBezTo>
                    <a:pt x="1551" y="4309"/>
                    <a:pt x="1553" y="4309"/>
                    <a:pt x="1554" y="4306"/>
                  </a:cubicBezTo>
                  <a:cubicBezTo>
                    <a:pt x="1558" y="4297"/>
                    <a:pt x="1567" y="4294"/>
                    <a:pt x="1577" y="4291"/>
                  </a:cubicBezTo>
                  <a:cubicBezTo>
                    <a:pt x="1579" y="4290"/>
                    <a:pt x="1582" y="4289"/>
                    <a:pt x="1584" y="4288"/>
                  </a:cubicBezTo>
                  <a:cubicBezTo>
                    <a:pt x="1585" y="4288"/>
                    <a:pt x="1586" y="4287"/>
                    <a:pt x="1586" y="4287"/>
                  </a:cubicBezTo>
                  <a:cubicBezTo>
                    <a:pt x="1588" y="4286"/>
                    <a:pt x="1590" y="4285"/>
                    <a:pt x="1592" y="4284"/>
                  </a:cubicBezTo>
                  <a:cubicBezTo>
                    <a:pt x="1592" y="4284"/>
                    <a:pt x="1593" y="4283"/>
                    <a:pt x="1594" y="4282"/>
                  </a:cubicBezTo>
                  <a:cubicBezTo>
                    <a:pt x="1595" y="4282"/>
                    <a:pt x="1597" y="4280"/>
                    <a:pt x="1598" y="4279"/>
                  </a:cubicBezTo>
                  <a:cubicBezTo>
                    <a:pt x="1598" y="4278"/>
                    <a:pt x="1599" y="4277"/>
                    <a:pt x="1600" y="4276"/>
                  </a:cubicBezTo>
                  <a:cubicBezTo>
                    <a:pt x="1600" y="4275"/>
                    <a:pt x="1601" y="4274"/>
                    <a:pt x="1601" y="4273"/>
                  </a:cubicBezTo>
                  <a:cubicBezTo>
                    <a:pt x="1546" y="4205"/>
                    <a:pt x="1514" y="4161"/>
                    <a:pt x="1515" y="4139"/>
                  </a:cubicBezTo>
                  <a:cubicBezTo>
                    <a:pt x="1515" y="4131"/>
                    <a:pt x="1516" y="4124"/>
                    <a:pt x="1517" y="4118"/>
                  </a:cubicBezTo>
                  <a:cubicBezTo>
                    <a:pt x="1521" y="4090"/>
                    <a:pt x="1524" y="4071"/>
                    <a:pt x="1488" y="4040"/>
                  </a:cubicBezTo>
                  <a:cubicBezTo>
                    <a:pt x="1474" y="4028"/>
                    <a:pt x="1467" y="4017"/>
                    <a:pt x="1467" y="4005"/>
                  </a:cubicBezTo>
                  <a:cubicBezTo>
                    <a:pt x="1466" y="3984"/>
                    <a:pt x="1482" y="3968"/>
                    <a:pt x="1501" y="3948"/>
                  </a:cubicBezTo>
                  <a:cubicBezTo>
                    <a:pt x="1509" y="3939"/>
                    <a:pt x="1518" y="3931"/>
                    <a:pt x="1525" y="3921"/>
                  </a:cubicBezTo>
                  <a:cubicBezTo>
                    <a:pt x="1545" y="3896"/>
                    <a:pt x="1579" y="3880"/>
                    <a:pt x="1611" y="3864"/>
                  </a:cubicBezTo>
                  <a:cubicBezTo>
                    <a:pt x="1627" y="3857"/>
                    <a:pt x="1642" y="3850"/>
                    <a:pt x="1654" y="3842"/>
                  </a:cubicBezTo>
                  <a:cubicBezTo>
                    <a:pt x="1648" y="3838"/>
                    <a:pt x="1643" y="3835"/>
                    <a:pt x="1638" y="3833"/>
                  </a:cubicBezTo>
                  <a:cubicBezTo>
                    <a:pt x="1615" y="3823"/>
                    <a:pt x="1604" y="3813"/>
                    <a:pt x="1605" y="3803"/>
                  </a:cubicBezTo>
                  <a:cubicBezTo>
                    <a:pt x="1605" y="3796"/>
                    <a:pt x="1611" y="3791"/>
                    <a:pt x="1622" y="3788"/>
                  </a:cubicBezTo>
                  <a:cubicBezTo>
                    <a:pt x="1629" y="3786"/>
                    <a:pt x="1631" y="3784"/>
                    <a:pt x="1631" y="3783"/>
                  </a:cubicBezTo>
                  <a:cubicBezTo>
                    <a:pt x="1633" y="3777"/>
                    <a:pt x="1618" y="3761"/>
                    <a:pt x="1609" y="3750"/>
                  </a:cubicBezTo>
                  <a:cubicBezTo>
                    <a:pt x="1600" y="3740"/>
                    <a:pt x="1593" y="3729"/>
                    <a:pt x="1586" y="3720"/>
                  </a:cubicBezTo>
                  <a:cubicBezTo>
                    <a:pt x="1580" y="3711"/>
                    <a:pt x="1575" y="3703"/>
                    <a:pt x="1570" y="3700"/>
                  </a:cubicBezTo>
                  <a:cubicBezTo>
                    <a:pt x="1569" y="3699"/>
                    <a:pt x="1567" y="3698"/>
                    <a:pt x="1566" y="3698"/>
                  </a:cubicBezTo>
                  <a:cubicBezTo>
                    <a:pt x="1563" y="3698"/>
                    <a:pt x="1559" y="3698"/>
                    <a:pt x="1555" y="3698"/>
                  </a:cubicBezTo>
                  <a:cubicBezTo>
                    <a:pt x="1551" y="3698"/>
                    <a:pt x="1546" y="3697"/>
                    <a:pt x="1542" y="3697"/>
                  </a:cubicBezTo>
                  <a:cubicBezTo>
                    <a:pt x="1531" y="3697"/>
                    <a:pt x="1522" y="3699"/>
                    <a:pt x="1514" y="3701"/>
                  </a:cubicBezTo>
                  <a:cubicBezTo>
                    <a:pt x="1505" y="3704"/>
                    <a:pt x="1499" y="3703"/>
                    <a:pt x="1495" y="3698"/>
                  </a:cubicBezTo>
                  <a:cubicBezTo>
                    <a:pt x="1487" y="3690"/>
                    <a:pt x="1490" y="3673"/>
                    <a:pt x="1492" y="3654"/>
                  </a:cubicBezTo>
                  <a:cubicBezTo>
                    <a:pt x="1494" y="3646"/>
                    <a:pt x="1487" y="3643"/>
                    <a:pt x="1470" y="3638"/>
                  </a:cubicBezTo>
                  <a:cubicBezTo>
                    <a:pt x="1468" y="3637"/>
                    <a:pt x="1466" y="3637"/>
                    <a:pt x="1464" y="3636"/>
                  </a:cubicBezTo>
                  <a:cubicBezTo>
                    <a:pt x="1457" y="3634"/>
                    <a:pt x="1452" y="3632"/>
                    <a:pt x="1449" y="3628"/>
                  </a:cubicBezTo>
                  <a:cubicBezTo>
                    <a:pt x="1446" y="3623"/>
                    <a:pt x="1446" y="3616"/>
                    <a:pt x="1448" y="3607"/>
                  </a:cubicBezTo>
                  <a:cubicBezTo>
                    <a:pt x="1451" y="3597"/>
                    <a:pt x="1459" y="3581"/>
                    <a:pt x="1466" y="3574"/>
                  </a:cubicBezTo>
                  <a:cubicBezTo>
                    <a:pt x="1467" y="3573"/>
                    <a:pt x="1468" y="3572"/>
                    <a:pt x="1469" y="3572"/>
                  </a:cubicBezTo>
                  <a:cubicBezTo>
                    <a:pt x="1491" y="3561"/>
                    <a:pt x="1492" y="3555"/>
                    <a:pt x="1492" y="3554"/>
                  </a:cubicBezTo>
                  <a:cubicBezTo>
                    <a:pt x="1492" y="3553"/>
                    <a:pt x="1488" y="3551"/>
                    <a:pt x="1485" y="3549"/>
                  </a:cubicBezTo>
                  <a:cubicBezTo>
                    <a:pt x="1475" y="3544"/>
                    <a:pt x="1458" y="3534"/>
                    <a:pt x="1469" y="3513"/>
                  </a:cubicBezTo>
                  <a:cubicBezTo>
                    <a:pt x="1476" y="3502"/>
                    <a:pt x="1485" y="3495"/>
                    <a:pt x="1493" y="3490"/>
                  </a:cubicBezTo>
                  <a:cubicBezTo>
                    <a:pt x="1504" y="3483"/>
                    <a:pt x="1509" y="3479"/>
                    <a:pt x="1509" y="3469"/>
                  </a:cubicBezTo>
                  <a:cubicBezTo>
                    <a:pt x="1509" y="3447"/>
                    <a:pt x="1524" y="3430"/>
                    <a:pt x="1542" y="3430"/>
                  </a:cubicBezTo>
                  <a:cubicBezTo>
                    <a:pt x="1549" y="3430"/>
                    <a:pt x="1556" y="3432"/>
                    <a:pt x="1563" y="3437"/>
                  </a:cubicBezTo>
                  <a:cubicBezTo>
                    <a:pt x="1572" y="3444"/>
                    <a:pt x="1580" y="3454"/>
                    <a:pt x="1587" y="3464"/>
                  </a:cubicBezTo>
                  <a:cubicBezTo>
                    <a:pt x="1597" y="3479"/>
                    <a:pt x="1605" y="3492"/>
                    <a:pt x="1618" y="3487"/>
                  </a:cubicBezTo>
                  <a:cubicBezTo>
                    <a:pt x="1623" y="3485"/>
                    <a:pt x="1627" y="3482"/>
                    <a:pt x="1628" y="3479"/>
                  </a:cubicBezTo>
                  <a:cubicBezTo>
                    <a:pt x="1631" y="3473"/>
                    <a:pt x="1628" y="3464"/>
                    <a:pt x="1625" y="3456"/>
                  </a:cubicBezTo>
                  <a:cubicBezTo>
                    <a:pt x="1623" y="3453"/>
                    <a:pt x="1622" y="3450"/>
                    <a:pt x="1621" y="3447"/>
                  </a:cubicBezTo>
                  <a:lnTo>
                    <a:pt x="1621" y="3445"/>
                  </a:lnTo>
                  <a:cubicBezTo>
                    <a:pt x="1618" y="3436"/>
                    <a:pt x="1615" y="3424"/>
                    <a:pt x="1622" y="3413"/>
                  </a:cubicBezTo>
                  <a:cubicBezTo>
                    <a:pt x="1626" y="3406"/>
                    <a:pt x="1634" y="3401"/>
                    <a:pt x="1646" y="3399"/>
                  </a:cubicBezTo>
                  <a:cubicBezTo>
                    <a:pt x="1659" y="3396"/>
                    <a:pt x="1662" y="3389"/>
                    <a:pt x="1665" y="3380"/>
                  </a:cubicBezTo>
                  <a:cubicBezTo>
                    <a:pt x="1668" y="3372"/>
                    <a:pt x="1672" y="3361"/>
                    <a:pt x="1688" y="3361"/>
                  </a:cubicBezTo>
                  <a:cubicBezTo>
                    <a:pt x="1704" y="3361"/>
                    <a:pt x="1735" y="3344"/>
                    <a:pt x="1752" y="3333"/>
                  </a:cubicBezTo>
                  <a:cubicBezTo>
                    <a:pt x="1758" y="3329"/>
                    <a:pt x="1763" y="3326"/>
                    <a:pt x="1766" y="3325"/>
                  </a:cubicBezTo>
                  <a:lnTo>
                    <a:pt x="1771" y="3323"/>
                  </a:lnTo>
                  <a:cubicBezTo>
                    <a:pt x="1781" y="3317"/>
                    <a:pt x="1796" y="3310"/>
                    <a:pt x="1809" y="3307"/>
                  </a:cubicBezTo>
                  <a:cubicBezTo>
                    <a:pt x="1817" y="3306"/>
                    <a:pt x="1824" y="3305"/>
                    <a:pt x="1829" y="3308"/>
                  </a:cubicBezTo>
                  <a:cubicBezTo>
                    <a:pt x="1832" y="3309"/>
                    <a:pt x="1835" y="3311"/>
                    <a:pt x="1837" y="3313"/>
                  </a:cubicBezTo>
                  <a:cubicBezTo>
                    <a:pt x="1841" y="3315"/>
                    <a:pt x="1846" y="3318"/>
                    <a:pt x="1850" y="3319"/>
                  </a:cubicBezTo>
                  <a:cubicBezTo>
                    <a:pt x="1851" y="3319"/>
                    <a:pt x="1852" y="3319"/>
                    <a:pt x="1853" y="3319"/>
                  </a:cubicBezTo>
                  <a:cubicBezTo>
                    <a:pt x="1855" y="3319"/>
                    <a:pt x="1858" y="3319"/>
                    <a:pt x="1862" y="3311"/>
                  </a:cubicBezTo>
                  <a:cubicBezTo>
                    <a:pt x="1867" y="3300"/>
                    <a:pt x="1878" y="3293"/>
                    <a:pt x="1892" y="3293"/>
                  </a:cubicBezTo>
                  <a:cubicBezTo>
                    <a:pt x="1907" y="3293"/>
                    <a:pt x="1924" y="3300"/>
                    <a:pt x="1927" y="3312"/>
                  </a:cubicBezTo>
                  <a:cubicBezTo>
                    <a:pt x="1930" y="3316"/>
                    <a:pt x="1951" y="3319"/>
                    <a:pt x="1964" y="3322"/>
                  </a:cubicBezTo>
                  <a:cubicBezTo>
                    <a:pt x="1983" y="3325"/>
                    <a:pt x="2002" y="3328"/>
                    <a:pt x="2013" y="3335"/>
                  </a:cubicBezTo>
                  <a:lnTo>
                    <a:pt x="2021" y="3341"/>
                  </a:lnTo>
                  <a:cubicBezTo>
                    <a:pt x="2054" y="3363"/>
                    <a:pt x="2080" y="3380"/>
                    <a:pt x="2080" y="3394"/>
                  </a:cubicBezTo>
                  <a:cubicBezTo>
                    <a:pt x="2080" y="3400"/>
                    <a:pt x="2085" y="3407"/>
                    <a:pt x="2088" y="3409"/>
                  </a:cubicBezTo>
                  <a:cubicBezTo>
                    <a:pt x="2088" y="3408"/>
                    <a:pt x="2088" y="3407"/>
                    <a:pt x="2088" y="3405"/>
                  </a:cubicBezTo>
                  <a:cubicBezTo>
                    <a:pt x="2088" y="3386"/>
                    <a:pt x="2098" y="3383"/>
                    <a:pt x="2104" y="3383"/>
                  </a:cubicBezTo>
                  <a:cubicBezTo>
                    <a:pt x="2113" y="3383"/>
                    <a:pt x="2126" y="3390"/>
                    <a:pt x="2141" y="3400"/>
                  </a:cubicBezTo>
                  <a:cubicBezTo>
                    <a:pt x="2150" y="3405"/>
                    <a:pt x="2162" y="3408"/>
                    <a:pt x="2173" y="3408"/>
                  </a:cubicBezTo>
                  <a:cubicBezTo>
                    <a:pt x="2188" y="3408"/>
                    <a:pt x="2201" y="3403"/>
                    <a:pt x="2204" y="3396"/>
                  </a:cubicBezTo>
                  <a:cubicBezTo>
                    <a:pt x="2210" y="3379"/>
                    <a:pt x="2245" y="3364"/>
                    <a:pt x="2268" y="3364"/>
                  </a:cubicBezTo>
                  <a:cubicBezTo>
                    <a:pt x="2276" y="3364"/>
                    <a:pt x="2283" y="3366"/>
                    <a:pt x="2287" y="3370"/>
                  </a:cubicBezTo>
                  <a:lnTo>
                    <a:pt x="2293" y="3374"/>
                  </a:lnTo>
                  <a:cubicBezTo>
                    <a:pt x="2305" y="3384"/>
                    <a:pt x="2310" y="3387"/>
                    <a:pt x="2323" y="3373"/>
                  </a:cubicBezTo>
                  <a:cubicBezTo>
                    <a:pt x="2333" y="3364"/>
                    <a:pt x="2349" y="3358"/>
                    <a:pt x="2366" y="3358"/>
                  </a:cubicBezTo>
                  <a:cubicBezTo>
                    <a:pt x="2387" y="3358"/>
                    <a:pt x="2404" y="3366"/>
                    <a:pt x="2408" y="3379"/>
                  </a:cubicBezTo>
                  <a:cubicBezTo>
                    <a:pt x="2412" y="3392"/>
                    <a:pt x="2427" y="3399"/>
                    <a:pt x="2453" y="3399"/>
                  </a:cubicBezTo>
                  <a:cubicBezTo>
                    <a:pt x="2466" y="3399"/>
                    <a:pt x="2474" y="3409"/>
                    <a:pt x="2479" y="3416"/>
                  </a:cubicBezTo>
                  <a:cubicBezTo>
                    <a:pt x="2481" y="3419"/>
                    <a:pt x="2485" y="3423"/>
                    <a:pt x="2486" y="3423"/>
                  </a:cubicBezTo>
                  <a:cubicBezTo>
                    <a:pt x="2491" y="3421"/>
                    <a:pt x="2494" y="3414"/>
                    <a:pt x="2496" y="3407"/>
                  </a:cubicBezTo>
                  <a:cubicBezTo>
                    <a:pt x="2499" y="3396"/>
                    <a:pt x="2504" y="3383"/>
                    <a:pt x="2518" y="3385"/>
                  </a:cubicBezTo>
                  <a:cubicBezTo>
                    <a:pt x="2526" y="3387"/>
                    <a:pt x="2533" y="3391"/>
                    <a:pt x="2540" y="3396"/>
                  </a:cubicBezTo>
                  <a:cubicBezTo>
                    <a:pt x="2550" y="3402"/>
                    <a:pt x="2560" y="3409"/>
                    <a:pt x="2575" y="3409"/>
                  </a:cubicBezTo>
                  <a:cubicBezTo>
                    <a:pt x="2616" y="3409"/>
                    <a:pt x="2616" y="3393"/>
                    <a:pt x="2616" y="3388"/>
                  </a:cubicBezTo>
                  <a:cubicBezTo>
                    <a:pt x="2616" y="3384"/>
                    <a:pt x="2616" y="3381"/>
                    <a:pt x="2616" y="3378"/>
                  </a:cubicBezTo>
                  <a:cubicBezTo>
                    <a:pt x="2615" y="3355"/>
                    <a:pt x="2609" y="3339"/>
                    <a:pt x="2602" y="3339"/>
                  </a:cubicBezTo>
                  <a:cubicBezTo>
                    <a:pt x="2592" y="3339"/>
                    <a:pt x="2584" y="3335"/>
                    <a:pt x="2575" y="3331"/>
                  </a:cubicBezTo>
                  <a:cubicBezTo>
                    <a:pt x="2567" y="3327"/>
                    <a:pt x="2557" y="3323"/>
                    <a:pt x="2548" y="3323"/>
                  </a:cubicBezTo>
                  <a:cubicBezTo>
                    <a:pt x="2531" y="3323"/>
                    <a:pt x="2516" y="3306"/>
                    <a:pt x="2513" y="3291"/>
                  </a:cubicBezTo>
                  <a:cubicBezTo>
                    <a:pt x="2512" y="3281"/>
                    <a:pt x="2516" y="3273"/>
                    <a:pt x="2526" y="3270"/>
                  </a:cubicBezTo>
                  <a:cubicBezTo>
                    <a:pt x="2544" y="3264"/>
                    <a:pt x="2564" y="3253"/>
                    <a:pt x="2569" y="3243"/>
                  </a:cubicBezTo>
                  <a:cubicBezTo>
                    <a:pt x="2570" y="3241"/>
                    <a:pt x="2570" y="3239"/>
                    <a:pt x="2569" y="3238"/>
                  </a:cubicBezTo>
                  <a:cubicBezTo>
                    <a:pt x="2567" y="3233"/>
                    <a:pt x="2559" y="3212"/>
                    <a:pt x="2564" y="3195"/>
                  </a:cubicBezTo>
                  <a:cubicBezTo>
                    <a:pt x="2565" y="3192"/>
                    <a:pt x="2566" y="3190"/>
                    <a:pt x="2567" y="3188"/>
                  </a:cubicBezTo>
                  <a:cubicBezTo>
                    <a:pt x="2571" y="3181"/>
                    <a:pt x="2578" y="3176"/>
                    <a:pt x="2588" y="3175"/>
                  </a:cubicBezTo>
                  <a:cubicBezTo>
                    <a:pt x="2595" y="3174"/>
                    <a:pt x="2605" y="3174"/>
                    <a:pt x="2615" y="3173"/>
                  </a:cubicBezTo>
                  <a:cubicBezTo>
                    <a:pt x="2630" y="3172"/>
                    <a:pt x="2652" y="3170"/>
                    <a:pt x="2661" y="3168"/>
                  </a:cubicBezTo>
                  <a:cubicBezTo>
                    <a:pt x="2660" y="3167"/>
                    <a:pt x="2659" y="3167"/>
                    <a:pt x="2657" y="3166"/>
                  </a:cubicBezTo>
                  <a:cubicBezTo>
                    <a:pt x="2652" y="3164"/>
                    <a:pt x="2646" y="3162"/>
                    <a:pt x="2641" y="3160"/>
                  </a:cubicBezTo>
                  <a:cubicBezTo>
                    <a:pt x="2623" y="3154"/>
                    <a:pt x="2603" y="3148"/>
                    <a:pt x="2597" y="3137"/>
                  </a:cubicBezTo>
                  <a:cubicBezTo>
                    <a:pt x="2587" y="3120"/>
                    <a:pt x="2580" y="3075"/>
                    <a:pt x="2595" y="3065"/>
                  </a:cubicBezTo>
                  <a:cubicBezTo>
                    <a:pt x="2601" y="3061"/>
                    <a:pt x="2612" y="3061"/>
                    <a:pt x="2626" y="3062"/>
                  </a:cubicBezTo>
                  <a:cubicBezTo>
                    <a:pt x="2639" y="3063"/>
                    <a:pt x="2653" y="3063"/>
                    <a:pt x="2661" y="3061"/>
                  </a:cubicBezTo>
                  <a:cubicBezTo>
                    <a:pt x="2668" y="3058"/>
                    <a:pt x="2680" y="3058"/>
                    <a:pt x="2694" y="3059"/>
                  </a:cubicBezTo>
                  <a:cubicBezTo>
                    <a:pt x="2701" y="3060"/>
                    <a:pt x="2708" y="3060"/>
                    <a:pt x="2715" y="3060"/>
                  </a:cubicBezTo>
                  <a:cubicBezTo>
                    <a:pt x="2731" y="3060"/>
                    <a:pt x="2742" y="3058"/>
                    <a:pt x="2751" y="3051"/>
                  </a:cubicBezTo>
                  <a:cubicBezTo>
                    <a:pt x="2781" y="3029"/>
                    <a:pt x="2844" y="3026"/>
                    <a:pt x="2869" y="3026"/>
                  </a:cubicBezTo>
                  <a:cubicBezTo>
                    <a:pt x="2886" y="3026"/>
                    <a:pt x="2900" y="3020"/>
                    <a:pt x="2914" y="3014"/>
                  </a:cubicBezTo>
                  <a:cubicBezTo>
                    <a:pt x="2925" y="3009"/>
                    <a:pt x="2935" y="3004"/>
                    <a:pt x="2946" y="3003"/>
                  </a:cubicBezTo>
                  <a:cubicBezTo>
                    <a:pt x="2987" y="2997"/>
                    <a:pt x="3040" y="2988"/>
                    <a:pt x="3053" y="2983"/>
                  </a:cubicBezTo>
                  <a:cubicBezTo>
                    <a:pt x="3059" y="2981"/>
                    <a:pt x="3070" y="2978"/>
                    <a:pt x="3085" y="2975"/>
                  </a:cubicBezTo>
                  <a:cubicBezTo>
                    <a:pt x="3107" y="2970"/>
                    <a:pt x="3158" y="2958"/>
                    <a:pt x="3161" y="2950"/>
                  </a:cubicBezTo>
                  <a:cubicBezTo>
                    <a:pt x="3165" y="2931"/>
                    <a:pt x="3218" y="2921"/>
                    <a:pt x="3244" y="2921"/>
                  </a:cubicBezTo>
                  <a:cubicBezTo>
                    <a:pt x="3253" y="2921"/>
                    <a:pt x="3260" y="2922"/>
                    <a:pt x="3264" y="2924"/>
                  </a:cubicBezTo>
                  <a:cubicBezTo>
                    <a:pt x="3275" y="2929"/>
                    <a:pt x="3291" y="2934"/>
                    <a:pt x="3305" y="2934"/>
                  </a:cubicBezTo>
                  <a:cubicBezTo>
                    <a:pt x="3310" y="2934"/>
                    <a:pt x="3315" y="2934"/>
                    <a:pt x="3319" y="2932"/>
                  </a:cubicBezTo>
                  <a:cubicBezTo>
                    <a:pt x="3333" y="2926"/>
                    <a:pt x="3358" y="2935"/>
                    <a:pt x="3370" y="2949"/>
                  </a:cubicBezTo>
                  <a:cubicBezTo>
                    <a:pt x="3371" y="2951"/>
                    <a:pt x="3372" y="2952"/>
                    <a:pt x="3373" y="2954"/>
                  </a:cubicBezTo>
                  <a:cubicBezTo>
                    <a:pt x="3376" y="2959"/>
                    <a:pt x="3377" y="2964"/>
                    <a:pt x="3376" y="2969"/>
                  </a:cubicBezTo>
                  <a:cubicBezTo>
                    <a:pt x="3375" y="2977"/>
                    <a:pt x="3379" y="2987"/>
                    <a:pt x="3383" y="2996"/>
                  </a:cubicBezTo>
                  <a:cubicBezTo>
                    <a:pt x="3386" y="3003"/>
                    <a:pt x="3389" y="3010"/>
                    <a:pt x="3390" y="3016"/>
                  </a:cubicBezTo>
                  <a:cubicBezTo>
                    <a:pt x="3390" y="3018"/>
                    <a:pt x="3390" y="3021"/>
                    <a:pt x="3390" y="3023"/>
                  </a:cubicBezTo>
                  <a:cubicBezTo>
                    <a:pt x="3389" y="3031"/>
                    <a:pt x="3385" y="3036"/>
                    <a:pt x="3382" y="3041"/>
                  </a:cubicBezTo>
                  <a:cubicBezTo>
                    <a:pt x="3377" y="3047"/>
                    <a:pt x="3377" y="3047"/>
                    <a:pt x="3380" y="3050"/>
                  </a:cubicBezTo>
                  <a:cubicBezTo>
                    <a:pt x="3381" y="3052"/>
                    <a:pt x="3386" y="3054"/>
                    <a:pt x="3394" y="3054"/>
                  </a:cubicBezTo>
                  <a:cubicBezTo>
                    <a:pt x="3411" y="3054"/>
                    <a:pt x="3433" y="3047"/>
                    <a:pt x="3440" y="3039"/>
                  </a:cubicBezTo>
                  <a:cubicBezTo>
                    <a:pt x="3446" y="3033"/>
                    <a:pt x="3451" y="3031"/>
                    <a:pt x="3455" y="3031"/>
                  </a:cubicBezTo>
                  <a:cubicBezTo>
                    <a:pt x="3456" y="3031"/>
                    <a:pt x="3458" y="3032"/>
                    <a:pt x="3460" y="3032"/>
                  </a:cubicBezTo>
                  <a:cubicBezTo>
                    <a:pt x="3471" y="3036"/>
                    <a:pt x="3479" y="3051"/>
                    <a:pt x="3479" y="3061"/>
                  </a:cubicBezTo>
                  <a:cubicBezTo>
                    <a:pt x="3479" y="3065"/>
                    <a:pt x="3485" y="3068"/>
                    <a:pt x="3488" y="3068"/>
                  </a:cubicBezTo>
                  <a:cubicBezTo>
                    <a:pt x="3489" y="3068"/>
                    <a:pt x="3490" y="3068"/>
                    <a:pt x="3490" y="3066"/>
                  </a:cubicBezTo>
                  <a:cubicBezTo>
                    <a:pt x="3490" y="3058"/>
                    <a:pt x="3495" y="3052"/>
                    <a:pt x="3504" y="3052"/>
                  </a:cubicBezTo>
                  <a:cubicBezTo>
                    <a:pt x="3514" y="3052"/>
                    <a:pt x="3529" y="3059"/>
                    <a:pt x="3536" y="3067"/>
                  </a:cubicBezTo>
                  <a:cubicBezTo>
                    <a:pt x="3536" y="3068"/>
                    <a:pt x="3544" y="3068"/>
                    <a:pt x="3551" y="3066"/>
                  </a:cubicBezTo>
                  <a:cubicBezTo>
                    <a:pt x="3556" y="3065"/>
                    <a:pt x="3560" y="3064"/>
                    <a:pt x="3565" y="3064"/>
                  </a:cubicBezTo>
                  <a:cubicBezTo>
                    <a:pt x="3573" y="3064"/>
                    <a:pt x="3578" y="3068"/>
                    <a:pt x="3578" y="3076"/>
                  </a:cubicBezTo>
                  <a:cubicBezTo>
                    <a:pt x="3578" y="3086"/>
                    <a:pt x="3568" y="3094"/>
                    <a:pt x="3559" y="3101"/>
                  </a:cubicBezTo>
                  <a:cubicBezTo>
                    <a:pt x="3553" y="3106"/>
                    <a:pt x="3546" y="3112"/>
                    <a:pt x="3545" y="3116"/>
                  </a:cubicBezTo>
                  <a:cubicBezTo>
                    <a:pt x="3545" y="3117"/>
                    <a:pt x="3546" y="3119"/>
                    <a:pt x="3549" y="3121"/>
                  </a:cubicBezTo>
                  <a:cubicBezTo>
                    <a:pt x="3552" y="3124"/>
                    <a:pt x="3555" y="3124"/>
                    <a:pt x="3555" y="3124"/>
                  </a:cubicBezTo>
                  <a:cubicBezTo>
                    <a:pt x="3559" y="3124"/>
                    <a:pt x="3564" y="3121"/>
                    <a:pt x="3569" y="3117"/>
                  </a:cubicBezTo>
                  <a:cubicBezTo>
                    <a:pt x="3576" y="3111"/>
                    <a:pt x="3584" y="3105"/>
                    <a:pt x="3595" y="3105"/>
                  </a:cubicBezTo>
                  <a:cubicBezTo>
                    <a:pt x="3598" y="3105"/>
                    <a:pt x="3601" y="3105"/>
                    <a:pt x="3604" y="3106"/>
                  </a:cubicBezTo>
                  <a:cubicBezTo>
                    <a:pt x="3616" y="3110"/>
                    <a:pt x="3634" y="3100"/>
                    <a:pt x="3651" y="3089"/>
                  </a:cubicBezTo>
                  <a:cubicBezTo>
                    <a:pt x="3662" y="3081"/>
                    <a:pt x="3674" y="3074"/>
                    <a:pt x="3684" y="3072"/>
                  </a:cubicBezTo>
                  <a:cubicBezTo>
                    <a:pt x="3699" y="3069"/>
                    <a:pt x="3716" y="3057"/>
                    <a:pt x="3732" y="3047"/>
                  </a:cubicBezTo>
                  <a:cubicBezTo>
                    <a:pt x="3739" y="3042"/>
                    <a:pt x="3745" y="3038"/>
                    <a:pt x="3751" y="3034"/>
                  </a:cubicBezTo>
                  <a:cubicBezTo>
                    <a:pt x="3760" y="3029"/>
                    <a:pt x="3773" y="3026"/>
                    <a:pt x="3786" y="3026"/>
                  </a:cubicBezTo>
                  <a:cubicBezTo>
                    <a:pt x="3795" y="3026"/>
                    <a:pt x="3809" y="3027"/>
                    <a:pt x="3813" y="3036"/>
                  </a:cubicBezTo>
                  <a:cubicBezTo>
                    <a:pt x="3814" y="3038"/>
                    <a:pt x="3815" y="3043"/>
                    <a:pt x="3809" y="3048"/>
                  </a:cubicBezTo>
                  <a:cubicBezTo>
                    <a:pt x="3803" y="3054"/>
                    <a:pt x="3796" y="3064"/>
                    <a:pt x="3798" y="3072"/>
                  </a:cubicBezTo>
                  <a:cubicBezTo>
                    <a:pt x="3800" y="3081"/>
                    <a:pt x="3811" y="3089"/>
                    <a:pt x="3829" y="3096"/>
                  </a:cubicBezTo>
                  <a:cubicBezTo>
                    <a:pt x="3876" y="3113"/>
                    <a:pt x="3927" y="3192"/>
                    <a:pt x="3960" y="3245"/>
                  </a:cubicBezTo>
                  <a:cubicBezTo>
                    <a:pt x="3965" y="3252"/>
                    <a:pt x="3969" y="3258"/>
                    <a:pt x="3973" y="3264"/>
                  </a:cubicBezTo>
                  <a:cubicBezTo>
                    <a:pt x="3986" y="3285"/>
                    <a:pt x="4000" y="3313"/>
                    <a:pt x="4011" y="3337"/>
                  </a:cubicBezTo>
                  <a:cubicBezTo>
                    <a:pt x="4024" y="3362"/>
                    <a:pt x="4040" y="3397"/>
                    <a:pt x="4047" y="3399"/>
                  </a:cubicBezTo>
                  <a:cubicBezTo>
                    <a:pt x="4052" y="3399"/>
                    <a:pt x="4057" y="3389"/>
                    <a:pt x="4061" y="3380"/>
                  </a:cubicBezTo>
                  <a:cubicBezTo>
                    <a:pt x="4068" y="3368"/>
                    <a:pt x="4076" y="3353"/>
                    <a:pt x="4090" y="3350"/>
                  </a:cubicBezTo>
                  <a:cubicBezTo>
                    <a:pt x="4092" y="3349"/>
                    <a:pt x="4093" y="3349"/>
                    <a:pt x="4095" y="3349"/>
                  </a:cubicBezTo>
                  <a:cubicBezTo>
                    <a:pt x="4108" y="3349"/>
                    <a:pt x="4117" y="3361"/>
                    <a:pt x="4127" y="3371"/>
                  </a:cubicBezTo>
                  <a:cubicBezTo>
                    <a:pt x="4135" y="3381"/>
                    <a:pt x="4143" y="3390"/>
                    <a:pt x="4152" y="3392"/>
                  </a:cubicBezTo>
                  <a:cubicBezTo>
                    <a:pt x="4158" y="3393"/>
                    <a:pt x="4165" y="3395"/>
                    <a:pt x="4173" y="3398"/>
                  </a:cubicBezTo>
                  <a:cubicBezTo>
                    <a:pt x="4192" y="3403"/>
                    <a:pt x="4212" y="3408"/>
                    <a:pt x="4223" y="3404"/>
                  </a:cubicBezTo>
                  <a:cubicBezTo>
                    <a:pt x="4227" y="3402"/>
                    <a:pt x="4233" y="3400"/>
                    <a:pt x="4239" y="3397"/>
                  </a:cubicBezTo>
                  <a:cubicBezTo>
                    <a:pt x="4262" y="3387"/>
                    <a:pt x="4291" y="3375"/>
                    <a:pt x="4304" y="3383"/>
                  </a:cubicBezTo>
                  <a:cubicBezTo>
                    <a:pt x="4307" y="3384"/>
                    <a:pt x="4311" y="3386"/>
                    <a:pt x="4315" y="3387"/>
                  </a:cubicBezTo>
                  <a:cubicBezTo>
                    <a:pt x="4328" y="3392"/>
                    <a:pt x="4344" y="3399"/>
                    <a:pt x="4356" y="3426"/>
                  </a:cubicBezTo>
                  <a:cubicBezTo>
                    <a:pt x="4369" y="3457"/>
                    <a:pt x="4387" y="3461"/>
                    <a:pt x="4398" y="3461"/>
                  </a:cubicBezTo>
                  <a:cubicBezTo>
                    <a:pt x="4406" y="3461"/>
                    <a:pt x="4420" y="3466"/>
                    <a:pt x="4420" y="3496"/>
                  </a:cubicBezTo>
                  <a:cubicBezTo>
                    <a:pt x="4420" y="3505"/>
                    <a:pt x="4441" y="3522"/>
                    <a:pt x="4452" y="3522"/>
                  </a:cubicBezTo>
                  <a:cubicBezTo>
                    <a:pt x="4466" y="3522"/>
                    <a:pt x="4501" y="3517"/>
                    <a:pt x="4510" y="3511"/>
                  </a:cubicBezTo>
                  <a:cubicBezTo>
                    <a:pt x="4517" y="3507"/>
                    <a:pt x="4525" y="3503"/>
                    <a:pt x="4532" y="3503"/>
                  </a:cubicBezTo>
                  <a:cubicBezTo>
                    <a:pt x="4535" y="3503"/>
                    <a:pt x="4544" y="3504"/>
                    <a:pt x="4546" y="3518"/>
                  </a:cubicBezTo>
                  <a:cubicBezTo>
                    <a:pt x="4548" y="3531"/>
                    <a:pt x="4567" y="3553"/>
                    <a:pt x="4576" y="3553"/>
                  </a:cubicBezTo>
                  <a:cubicBezTo>
                    <a:pt x="4582" y="3553"/>
                    <a:pt x="4588" y="3555"/>
                    <a:pt x="4594" y="3556"/>
                  </a:cubicBezTo>
                  <a:cubicBezTo>
                    <a:pt x="4600" y="3557"/>
                    <a:pt x="4606" y="3558"/>
                    <a:pt x="4610" y="3558"/>
                  </a:cubicBezTo>
                  <a:cubicBezTo>
                    <a:pt x="4613" y="3558"/>
                    <a:pt x="4614" y="3558"/>
                    <a:pt x="4614" y="3558"/>
                  </a:cubicBezTo>
                  <a:cubicBezTo>
                    <a:pt x="4615" y="3551"/>
                    <a:pt x="4622" y="3541"/>
                    <a:pt x="4670" y="3533"/>
                  </a:cubicBezTo>
                  <a:cubicBezTo>
                    <a:pt x="4698" y="3528"/>
                    <a:pt x="4730" y="3519"/>
                    <a:pt x="4736" y="3505"/>
                  </a:cubicBezTo>
                  <a:cubicBezTo>
                    <a:pt x="4742" y="3491"/>
                    <a:pt x="4758" y="3485"/>
                    <a:pt x="4773" y="3480"/>
                  </a:cubicBezTo>
                  <a:cubicBezTo>
                    <a:pt x="4782" y="3477"/>
                    <a:pt x="4792" y="3474"/>
                    <a:pt x="4795" y="3470"/>
                  </a:cubicBezTo>
                  <a:cubicBezTo>
                    <a:pt x="4801" y="3462"/>
                    <a:pt x="4812" y="3457"/>
                    <a:pt x="4822" y="3452"/>
                  </a:cubicBezTo>
                  <a:cubicBezTo>
                    <a:pt x="4831" y="3447"/>
                    <a:pt x="4841" y="3442"/>
                    <a:pt x="4844" y="3437"/>
                  </a:cubicBezTo>
                  <a:cubicBezTo>
                    <a:pt x="4849" y="3427"/>
                    <a:pt x="4863" y="3424"/>
                    <a:pt x="4876" y="3421"/>
                  </a:cubicBezTo>
                  <a:cubicBezTo>
                    <a:pt x="4883" y="3420"/>
                    <a:pt x="4895" y="3417"/>
                    <a:pt x="4896" y="3415"/>
                  </a:cubicBezTo>
                  <a:cubicBezTo>
                    <a:pt x="4901" y="3401"/>
                    <a:pt x="4929" y="3400"/>
                    <a:pt x="4937" y="3400"/>
                  </a:cubicBezTo>
                  <a:cubicBezTo>
                    <a:pt x="4944" y="3400"/>
                    <a:pt x="4952" y="3401"/>
                    <a:pt x="4957" y="3402"/>
                  </a:cubicBezTo>
                  <a:cubicBezTo>
                    <a:pt x="4968" y="3405"/>
                    <a:pt x="5010" y="3414"/>
                    <a:pt x="5037" y="3418"/>
                  </a:cubicBezTo>
                  <a:cubicBezTo>
                    <a:pt x="5047" y="3419"/>
                    <a:pt x="5054" y="3420"/>
                    <a:pt x="5059" y="3420"/>
                  </a:cubicBezTo>
                  <a:lnTo>
                    <a:pt x="5060" y="3420"/>
                  </a:lnTo>
                  <a:lnTo>
                    <a:pt x="5062" y="3420"/>
                  </a:lnTo>
                  <a:cubicBezTo>
                    <a:pt x="5072" y="3420"/>
                    <a:pt x="5076" y="3432"/>
                    <a:pt x="5080" y="3445"/>
                  </a:cubicBezTo>
                  <a:cubicBezTo>
                    <a:pt x="5082" y="3451"/>
                    <a:pt x="5085" y="3462"/>
                    <a:pt x="5088" y="3463"/>
                  </a:cubicBezTo>
                  <a:cubicBezTo>
                    <a:pt x="5092" y="3464"/>
                    <a:pt x="5099" y="3468"/>
                    <a:pt x="5109" y="3474"/>
                  </a:cubicBezTo>
                  <a:cubicBezTo>
                    <a:pt x="5121" y="3480"/>
                    <a:pt x="5136" y="3489"/>
                    <a:pt x="5144" y="3489"/>
                  </a:cubicBezTo>
                  <a:cubicBezTo>
                    <a:pt x="5145" y="3489"/>
                    <a:pt x="5146" y="3489"/>
                    <a:pt x="5146" y="3489"/>
                  </a:cubicBezTo>
                  <a:cubicBezTo>
                    <a:pt x="5153" y="3483"/>
                    <a:pt x="5168" y="3476"/>
                    <a:pt x="5185" y="3476"/>
                  </a:cubicBezTo>
                  <a:cubicBezTo>
                    <a:pt x="5195" y="3476"/>
                    <a:pt x="5205" y="3479"/>
                    <a:pt x="5214" y="3484"/>
                  </a:cubicBezTo>
                  <a:cubicBezTo>
                    <a:pt x="5217" y="3486"/>
                    <a:pt x="5221" y="3488"/>
                    <a:pt x="5224" y="3491"/>
                  </a:cubicBezTo>
                  <a:cubicBezTo>
                    <a:pt x="5233" y="3496"/>
                    <a:pt x="5241" y="3502"/>
                    <a:pt x="5248" y="3504"/>
                  </a:cubicBezTo>
                  <a:cubicBezTo>
                    <a:pt x="5251" y="3505"/>
                    <a:pt x="5253" y="3505"/>
                    <a:pt x="5254" y="3505"/>
                  </a:cubicBezTo>
                  <a:cubicBezTo>
                    <a:pt x="5256" y="3505"/>
                    <a:pt x="5258" y="3505"/>
                    <a:pt x="5260" y="3502"/>
                  </a:cubicBezTo>
                  <a:cubicBezTo>
                    <a:pt x="5261" y="3499"/>
                    <a:pt x="5264" y="3497"/>
                    <a:pt x="5266" y="3495"/>
                  </a:cubicBezTo>
                  <a:cubicBezTo>
                    <a:pt x="5275" y="3488"/>
                    <a:pt x="5289" y="3483"/>
                    <a:pt x="5302" y="3479"/>
                  </a:cubicBezTo>
                  <a:cubicBezTo>
                    <a:pt x="5308" y="3477"/>
                    <a:pt x="5316" y="3474"/>
                    <a:pt x="5320" y="3472"/>
                  </a:cubicBezTo>
                  <a:cubicBezTo>
                    <a:pt x="5322" y="3471"/>
                    <a:pt x="5323" y="3470"/>
                    <a:pt x="5323" y="3470"/>
                  </a:cubicBezTo>
                  <a:cubicBezTo>
                    <a:pt x="5329" y="3462"/>
                    <a:pt x="5334" y="3439"/>
                    <a:pt x="5326" y="3433"/>
                  </a:cubicBezTo>
                  <a:cubicBezTo>
                    <a:pt x="5312" y="3421"/>
                    <a:pt x="5300" y="3376"/>
                    <a:pt x="5297" y="3367"/>
                  </a:cubicBezTo>
                  <a:cubicBezTo>
                    <a:pt x="5297" y="3365"/>
                    <a:pt x="5297" y="3363"/>
                    <a:pt x="5297" y="3362"/>
                  </a:cubicBezTo>
                  <a:cubicBezTo>
                    <a:pt x="5297" y="3350"/>
                    <a:pt x="5307" y="3344"/>
                    <a:pt x="5315" y="3338"/>
                  </a:cubicBezTo>
                  <a:cubicBezTo>
                    <a:pt x="5321" y="3334"/>
                    <a:pt x="5328" y="3330"/>
                    <a:pt x="5329" y="3325"/>
                  </a:cubicBezTo>
                  <a:cubicBezTo>
                    <a:pt x="5333" y="3313"/>
                    <a:pt x="5346" y="3307"/>
                    <a:pt x="5357" y="3303"/>
                  </a:cubicBezTo>
                  <a:cubicBezTo>
                    <a:pt x="5363" y="3300"/>
                    <a:pt x="5369" y="3298"/>
                    <a:pt x="5371" y="3295"/>
                  </a:cubicBezTo>
                  <a:cubicBezTo>
                    <a:pt x="5373" y="3293"/>
                    <a:pt x="5375" y="3290"/>
                    <a:pt x="5377" y="3286"/>
                  </a:cubicBezTo>
                  <a:cubicBezTo>
                    <a:pt x="5382" y="3278"/>
                    <a:pt x="5387" y="3268"/>
                    <a:pt x="5398" y="3268"/>
                  </a:cubicBezTo>
                  <a:cubicBezTo>
                    <a:pt x="5400" y="3268"/>
                    <a:pt x="5402" y="3269"/>
                    <a:pt x="5404" y="3269"/>
                  </a:cubicBezTo>
                  <a:cubicBezTo>
                    <a:pt x="5405" y="3269"/>
                    <a:pt x="5453" y="3283"/>
                    <a:pt x="5463" y="3293"/>
                  </a:cubicBezTo>
                  <a:cubicBezTo>
                    <a:pt x="5468" y="3298"/>
                    <a:pt x="5490" y="3303"/>
                    <a:pt x="5506" y="3303"/>
                  </a:cubicBezTo>
                  <a:cubicBezTo>
                    <a:pt x="5523" y="3303"/>
                    <a:pt x="5547" y="3315"/>
                    <a:pt x="5566" y="3326"/>
                  </a:cubicBezTo>
                  <a:cubicBezTo>
                    <a:pt x="5571" y="3329"/>
                    <a:pt x="5584" y="3332"/>
                    <a:pt x="5596" y="3334"/>
                  </a:cubicBezTo>
                  <a:cubicBezTo>
                    <a:pt x="5601" y="3335"/>
                    <a:pt x="5606" y="3335"/>
                    <a:pt x="5611" y="3336"/>
                  </a:cubicBezTo>
                  <a:cubicBezTo>
                    <a:pt x="5625" y="3339"/>
                    <a:pt x="5637" y="3343"/>
                    <a:pt x="5642" y="3351"/>
                  </a:cubicBezTo>
                  <a:cubicBezTo>
                    <a:pt x="5647" y="3359"/>
                    <a:pt x="5647" y="3371"/>
                    <a:pt x="5647" y="3385"/>
                  </a:cubicBezTo>
                  <a:cubicBezTo>
                    <a:pt x="5646" y="3397"/>
                    <a:pt x="5646" y="3410"/>
                    <a:pt x="5651" y="3416"/>
                  </a:cubicBezTo>
                  <a:cubicBezTo>
                    <a:pt x="5665" y="3433"/>
                    <a:pt x="5680" y="3447"/>
                    <a:pt x="5688" y="3450"/>
                  </a:cubicBezTo>
                  <a:cubicBezTo>
                    <a:pt x="5689" y="3450"/>
                    <a:pt x="5690" y="3450"/>
                    <a:pt x="5690" y="3450"/>
                  </a:cubicBezTo>
                  <a:cubicBezTo>
                    <a:pt x="5696" y="3446"/>
                    <a:pt x="5711" y="3451"/>
                    <a:pt x="5729" y="3459"/>
                  </a:cubicBezTo>
                  <a:cubicBezTo>
                    <a:pt x="5740" y="3464"/>
                    <a:pt x="5753" y="3470"/>
                    <a:pt x="5759" y="3470"/>
                  </a:cubicBezTo>
                  <a:cubicBezTo>
                    <a:pt x="5767" y="3469"/>
                    <a:pt x="5777" y="3462"/>
                    <a:pt x="5785" y="3457"/>
                  </a:cubicBezTo>
                  <a:cubicBezTo>
                    <a:pt x="5796" y="3450"/>
                    <a:pt x="5807" y="3443"/>
                    <a:pt x="5815" y="3443"/>
                  </a:cubicBezTo>
                  <a:cubicBezTo>
                    <a:pt x="5821" y="3443"/>
                    <a:pt x="5832" y="3441"/>
                    <a:pt x="5843" y="3439"/>
                  </a:cubicBezTo>
                  <a:cubicBezTo>
                    <a:pt x="5860" y="3435"/>
                    <a:pt x="5878" y="3432"/>
                    <a:pt x="5886" y="3434"/>
                  </a:cubicBezTo>
                  <a:cubicBezTo>
                    <a:pt x="5888" y="3434"/>
                    <a:pt x="5889" y="3434"/>
                    <a:pt x="5891" y="3435"/>
                  </a:cubicBezTo>
                  <a:cubicBezTo>
                    <a:pt x="5896" y="3436"/>
                    <a:pt x="5903" y="3438"/>
                    <a:pt x="5910" y="3440"/>
                  </a:cubicBezTo>
                  <a:cubicBezTo>
                    <a:pt x="5925" y="3445"/>
                    <a:pt x="5944" y="3450"/>
                    <a:pt x="5952" y="3450"/>
                  </a:cubicBezTo>
                  <a:cubicBezTo>
                    <a:pt x="5954" y="3449"/>
                    <a:pt x="5956" y="3448"/>
                    <a:pt x="5964" y="3448"/>
                  </a:cubicBezTo>
                  <a:cubicBezTo>
                    <a:pt x="5979" y="3448"/>
                    <a:pt x="6012" y="3454"/>
                    <a:pt x="6019" y="3469"/>
                  </a:cubicBezTo>
                  <a:cubicBezTo>
                    <a:pt x="6021" y="3472"/>
                    <a:pt x="6037" y="3476"/>
                    <a:pt x="6046" y="3478"/>
                  </a:cubicBezTo>
                  <a:cubicBezTo>
                    <a:pt x="6065" y="3483"/>
                    <a:pt x="6083" y="3487"/>
                    <a:pt x="6083" y="3501"/>
                  </a:cubicBezTo>
                  <a:cubicBezTo>
                    <a:pt x="6083" y="3506"/>
                    <a:pt x="6091" y="3512"/>
                    <a:pt x="6100" y="3518"/>
                  </a:cubicBezTo>
                  <a:cubicBezTo>
                    <a:pt x="6108" y="3524"/>
                    <a:pt x="6118" y="3531"/>
                    <a:pt x="6123" y="3541"/>
                  </a:cubicBezTo>
                  <a:cubicBezTo>
                    <a:pt x="6126" y="3546"/>
                    <a:pt x="6142" y="3548"/>
                    <a:pt x="6158" y="3549"/>
                  </a:cubicBezTo>
                  <a:cubicBezTo>
                    <a:pt x="6163" y="3549"/>
                    <a:pt x="6168" y="3549"/>
                    <a:pt x="6173" y="3549"/>
                  </a:cubicBezTo>
                  <a:cubicBezTo>
                    <a:pt x="6197" y="3550"/>
                    <a:pt x="6211" y="3551"/>
                    <a:pt x="6219" y="3557"/>
                  </a:cubicBezTo>
                  <a:cubicBezTo>
                    <a:pt x="6222" y="3560"/>
                    <a:pt x="6240" y="3563"/>
                    <a:pt x="6266" y="3563"/>
                  </a:cubicBezTo>
                  <a:cubicBezTo>
                    <a:pt x="6290" y="3563"/>
                    <a:pt x="6307" y="3561"/>
                    <a:pt x="6311" y="3559"/>
                  </a:cubicBezTo>
                  <a:cubicBezTo>
                    <a:pt x="6314" y="3552"/>
                    <a:pt x="6327" y="3549"/>
                    <a:pt x="6360" y="3544"/>
                  </a:cubicBezTo>
                  <a:cubicBezTo>
                    <a:pt x="6380" y="3541"/>
                    <a:pt x="6405" y="3537"/>
                    <a:pt x="6412" y="3532"/>
                  </a:cubicBezTo>
                  <a:cubicBezTo>
                    <a:pt x="6420" y="3526"/>
                    <a:pt x="6433" y="3524"/>
                    <a:pt x="6445" y="3522"/>
                  </a:cubicBezTo>
                  <a:cubicBezTo>
                    <a:pt x="6455" y="3520"/>
                    <a:pt x="6470" y="3518"/>
                    <a:pt x="6471" y="3513"/>
                  </a:cubicBezTo>
                  <a:cubicBezTo>
                    <a:pt x="6473" y="3500"/>
                    <a:pt x="6490" y="3491"/>
                    <a:pt x="6509" y="3482"/>
                  </a:cubicBezTo>
                  <a:cubicBezTo>
                    <a:pt x="6518" y="3478"/>
                    <a:pt x="6528" y="3473"/>
                    <a:pt x="6534" y="3469"/>
                  </a:cubicBezTo>
                  <a:cubicBezTo>
                    <a:pt x="6546" y="3459"/>
                    <a:pt x="6574" y="3459"/>
                    <a:pt x="6583" y="3459"/>
                  </a:cubicBezTo>
                  <a:cubicBezTo>
                    <a:pt x="6595" y="3459"/>
                    <a:pt x="6633" y="3460"/>
                    <a:pt x="6638" y="3476"/>
                  </a:cubicBezTo>
                  <a:cubicBezTo>
                    <a:pt x="6640" y="3482"/>
                    <a:pt x="6656" y="3489"/>
                    <a:pt x="6676" y="3489"/>
                  </a:cubicBezTo>
                  <a:cubicBezTo>
                    <a:pt x="6684" y="3489"/>
                    <a:pt x="6691" y="3488"/>
                    <a:pt x="6696" y="3486"/>
                  </a:cubicBezTo>
                  <a:cubicBezTo>
                    <a:pt x="6700" y="3484"/>
                    <a:pt x="6706" y="3483"/>
                    <a:pt x="6714" y="3483"/>
                  </a:cubicBezTo>
                  <a:cubicBezTo>
                    <a:pt x="6735" y="3483"/>
                    <a:pt x="6768" y="3491"/>
                    <a:pt x="6775" y="3507"/>
                  </a:cubicBezTo>
                  <a:cubicBezTo>
                    <a:pt x="6779" y="3516"/>
                    <a:pt x="6813" y="3525"/>
                    <a:pt x="6834" y="3525"/>
                  </a:cubicBezTo>
                  <a:cubicBezTo>
                    <a:pt x="6839" y="3525"/>
                    <a:pt x="6842" y="3525"/>
                    <a:pt x="6843" y="3524"/>
                  </a:cubicBezTo>
                  <a:cubicBezTo>
                    <a:pt x="6844" y="3524"/>
                    <a:pt x="6845" y="3523"/>
                    <a:pt x="6847" y="3522"/>
                  </a:cubicBezTo>
                  <a:cubicBezTo>
                    <a:pt x="6853" y="3519"/>
                    <a:pt x="6861" y="3514"/>
                    <a:pt x="6869" y="3509"/>
                  </a:cubicBezTo>
                  <a:cubicBezTo>
                    <a:pt x="6883" y="3501"/>
                    <a:pt x="6896" y="3493"/>
                    <a:pt x="6907" y="3488"/>
                  </a:cubicBezTo>
                  <a:cubicBezTo>
                    <a:pt x="6910" y="3487"/>
                    <a:pt x="6913" y="3486"/>
                    <a:pt x="6916" y="3486"/>
                  </a:cubicBezTo>
                  <a:cubicBezTo>
                    <a:pt x="6924" y="3484"/>
                    <a:pt x="6937" y="3478"/>
                    <a:pt x="6943" y="3469"/>
                  </a:cubicBezTo>
                  <a:cubicBezTo>
                    <a:pt x="6945" y="3466"/>
                    <a:pt x="6946" y="3462"/>
                    <a:pt x="6945" y="3459"/>
                  </a:cubicBezTo>
                  <a:cubicBezTo>
                    <a:pt x="6942" y="3448"/>
                    <a:pt x="6951" y="3431"/>
                    <a:pt x="6965" y="3407"/>
                  </a:cubicBezTo>
                  <a:cubicBezTo>
                    <a:pt x="6972" y="3395"/>
                    <a:pt x="6979" y="3384"/>
                    <a:pt x="6981" y="3377"/>
                  </a:cubicBezTo>
                  <a:cubicBezTo>
                    <a:pt x="6985" y="3359"/>
                    <a:pt x="7018" y="3307"/>
                    <a:pt x="7032" y="3301"/>
                  </a:cubicBezTo>
                  <a:cubicBezTo>
                    <a:pt x="7043" y="3296"/>
                    <a:pt x="7063" y="3278"/>
                    <a:pt x="7062" y="3269"/>
                  </a:cubicBezTo>
                  <a:cubicBezTo>
                    <a:pt x="7054" y="3220"/>
                    <a:pt x="7046" y="3220"/>
                    <a:pt x="7045" y="3220"/>
                  </a:cubicBezTo>
                  <a:lnTo>
                    <a:pt x="7041" y="3220"/>
                  </a:lnTo>
                  <a:cubicBezTo>
                    <a:pt x="7035" y="3220"/>
                    <a:pt x="7023" y="3220"/>
                    <a:pt x="7019" y="3211"/>
                  </a:cubicBezTo>
                  <a:cubicBezTo>
                    <a:pt x="7014" y="3203"/>
                    <a:pt x="7019" y="3190"/>
                    <a:pt x="7034" y="3170"/>
                  </a:cubicBezTo>
                  <a:cubicBezTo>
                    <a:pt x="7051" y="3146"/>
                    <a:pt x="7077" y="3135"/>
                    <a:pt x="7112" y="3135"/>
                  </a:cubicBezTo>
                  <a:cubicBezTo>
                    <a:pt x="7120" y="3135"/>
                    <a:pt x="7127" y="3135"/>
                    <a:pt x="7131" y="3136"/>
                  </a:cubicBezTo>
                  <a:cubicBezTo>
                    <a:pt x="7133" y="3136"/>
                    <a:pt x="7135" y="3136"/>
                    <a:pt x="7136" y="3136"/>
                  </a:cubicBezTo>
                  <a:cubicBezTo>
                    <a:pt x="7137" y="3136"/>
                    <a:pt x="7144" y="3135"/>
                    <a:pt x="7151" y="3133"/>
                  </a:cubicBezTo>
                  <a:cubicBezTo>
                    <a:pt x="7170" y="3130"/>
                    <a:pt x="7201" y="3124"/>
                    <a:pt x="7225" y="3124"/>
                  </a:cubicBezTo>
                  <a:cubicBezTo>
                    <a:pt x="7235" y="3124"/>
                    <a:pt x="7244" y="3125"/>
                    <a:pt x="7250" y="3127"/>
                  </a:cubicBezTo>
                  <a:cubicBezTo>
                    <a:pt x="7260" y="3130"/>
                    <a:pt x="7269" y="3130"/>
                    <a:pt x="7277" y="3130"/>
                  </a:cubicBezTo>
                  <a:lnTo>
                    <a:pt x="7290" y="3130"/>
                  </a:lnTo>
                  <a:cubicBezTo>
                    <a:pt x="7303" y="3130"/>
                    <a:pt x="7318" y="3131"/>
                    <a:pt x="7337" y="3141"/>
                  </a:cubicBezTo>
                  <a:cubicBezTo>
                    <a:pt x="7353" y="3149"/>
                    <a:pt x="7372" y="3152"/>
                    <a:pt x="7389" y="3155"/>
                  </a:cubicBezTo>
                  <a:cubicBezTo>
                    <a:pt x="7393" y="3155"/>
                    <a:pt x="7398" y="3156"/>
                    <a:pt x="7402" y="3157"/>
                  </a:cubicBezTo>
                  <a:cubicBezTo>
                    <a:pt x="7415" y="3159"/>
                    <a:pt x="7426" y="3162"/>
                    <a:pt x="7431" y="3170"/>
                  </a:cubicBezTo>
                  <a:cubicBezTo>
                    <a:pt x="7434" y="3173"/>
                    <a:pt x="7439" y="3177"/>
                    <a:pt x="7444" y="3181"/>
                  </a:cubicBezTo>
                  <a:cubicBezTo>
                    <a:pt x="7446" y="3182"/>
                    <a:pt x="7448" y="3183"/>
                    <a:pt x="7450" y="3184"/>
                  </a:cubicBezTo>
                  <a:cubicBezTo>
                    <a:pt x="7467" y="3195"/>
                    <a:pt x="7488" y="3209"/>
                    <a:pt x="7482" y="3231"/>
                  </a:cubicBezTo>
                  <a:cubicBezTo>
                    <a:pt x="7480" y="3240"/>
                    <a:pt x="7482" y="3241"/>
                    <a:pt x="7489" y="3246"/>
                  </a:cubicBezTo>
                  <a:cubicBezTo>
                    <a:pt x="7498" y="3253"/>
                    <a:pt x="7512" y="3264"/>
                    <a:pt x="7518" y="3299"/>
                  </a:cubicBezTo>
                  <a:cubicBezTo>
                    <a:pt x="7525" y="3333"/>
                    <a:pt x="7537" y="3347"/>
                    <a:pt x="7547" y="3360"/>
                  </a:cubicBezTo>
                  <a:cubicBezTo>
                    <a:pt x="7554" y="3369"/>
                    <a:pt x="7560" y="3377"/>
                    <a:pt x="7563" y="3389"/>
                  </a:cubicBezTo>
                  <a:cubicBezTo>
                    <a:pt x="7566" y="3400"/>
                    <a:pt x="7574" y="3415"/>
                    <a:pt x="7582" y="3431"/>
                  </a:cubicBezTo>
                  <a:cubicBezTo>
                    <a:pt x="7596" y="3457"/>
                    <a:pt x="7605" y="3474"/>
                    <a:pt x="7602" y="3484"/>
                  </a:cubicBezTo>
                  <a:cubicBezTo>
                    <a:pt x="7599" y="3493"/>
                    <a:pt x="7597" y="3503"/>
                    <a:pt x="7602" y="3510"/>
                  </a:cubicBezTo>
                  <a:cubicBezTo>
                    <a:pt x="7603" y="3512"/>
                    <a:pt x="7604" y="3513"/>
                    <a:pt x="7605" y="3514"/>
                  </a:cubicBezTo>
                  <a:cubicBezTo>
                    <a:pt x="7610" y="3517"/>
                    <a:pt x="7617" y="3519"/>
                    <a:pt x="7626" y="3519"/>
                  </a:cubicBezTo>
                  <a:cubicBezTo>
                    <a:pt x="7644" y="3521"/>
                    <a:pt x="7659" y="3527"/>
                    <a:pt x="7671" y="3534"/>
                  </a:cubicBezTo>
                  <a:cubicBezTo>
                    <a:pt x="7675" y="3536"/>
                    <a:pt x="7679" y="3538"/>
                    <a:pt x="7683" y="3540"/>
                  </a:cubicBezTo>
                  <a:cubicBezTo>
                    <a:pt x="7689" y="3543"/>
                    <a:pt x="7695" y="3547"/>
                    <a:pt x="7698" y="3547"/>
                  </a:cubicBezTo>
                  <a:cubicBezTo>
                    <a:pt x="7699" y="3546"/>
                    <a:pt x="7701" y="3546"/>
                    <a:pt x="7704" y="3546"/>
                  </a:cubicBezTo>
                  <a:cubicBezTo>
                    <a:pt x="7720" y="3546"/>
                    <a:pt x="7759" y="3561"/>
                    <a:pt x="7781" y="3582"/>
                  </a:cubicBezTo>
                  <a:cubicBezTo>
                    <a:pt x="7790" y="3591"/>
                    <a:pt x="7801" y="3594"/>
                    <a:pt x="7811" y="3597"/>
                  </a:cubicBezTo>
                  <a:cubicBezTo>
                    <a:pt x="7824" y="3600"/>
                    <a:pt x="7838" y="3604"/>
                    <a:pt x="7836" y="3623"/>
                  </a:cubicBezTo>
                  <a:cubicBezTo>
                    <a:pt x="7835" y="3634"/>
                    <a:pt x="7840" y="3645"/>
                    <a:pt x="7844" y="3656"/>
                  </a:cubicBezTo>
                  <a:cubicBezTo>
                    <a:pt x="7849" y="3666"/>
                    <a:pt x="7854" y="3677"/>
                    <a:pt x="7852" y="3689"/>
                  </a:cubicBezTo>
                  <a:cubicBezTo>
                    <a:pt x="7852" y="3691"/>
                    <a:pt x="7853" y="3693"/>
                    <a:pt x="7855" y="3696"/>
                  </a:cubicBezTo>
                  <a:cubicBezTo>
                    <a:pt x="7865" y="3707"/>
                    <a:pt x="7896" y="3715"/>
                    <a:pt x="7920" y="3711"/>
                  </a:cubicBezTo>
                  <a:cubicBezTo>
                    <a:pt x="7931" y="3710"/>
                    <a:pt x="7941" y="3710"/>
                    <a:pt x="7950" y="3711"/>
                  </a:cubicBezTo>
                  <a:cubicBezTo>
                    <a:pt x="7965" y="3712"/>
                    <a:pt x="7976" y="3714"/>
                    <a:pt x="7983" y="3699"/>
                  </a:cubicBezTo>
                  <a:cubicBezTo>
                    <a:pt x="7993" y="3679"/>
                    <a:pt x="8016" y="3677"/>
                    <a:pt x="8035" y="3675"/>
                  </a:cubicBezTo>
                  <a:cubicBezTo>
                    <a:pt x="8045" y="3674"/>
                    <a:pt x="8055" y="3673"/>
                    <a:pt x="8060" y="3669"/>
                  </a:cubicBezTo>
                  <a:cubicBezTo>
                    <a:pt x="8068" y="3663"/>
                    <a:pt x="8085" y="3657"/>
                    <a:pt x="8099" y="3657"/>
                  </a:cubicBezTo>
                  <a:cubicBezTo>
                    <a:pt x="8109" y="3657"/>
                    <a:pt x="8117" y="3660"/>
                    <a:pt x="8122" y="3665"/>
                  </a:cubicBezTo>
                  <a:cubicBezTo>
                    <a:pt x="8128" y="3671"/>
                    <a:pt x="8130" y="3680"/>
                    <a:pt x="8130" y="3690"/>
                  </a:cubicBezTo>
                  <a:cubicBezTo>
                    <a:pt x="8129" y="3707"/>
                    <a:pt x="8133" y="3718"/>
                    <a:pt x="8137" y="3727"/>
                  </a:cubicBezTo>
                  <a:cubicBezTo>
                    <a:pt x="8141" y="3737"/>
                    <a:pt x="8146" y="3748"/>
                    <a:pt x="8129" y="3758"/>
                  </a:cubicBezTo>
                  <a:cubicBezTo>
                    <a:pt x="8112" y="3769"/>
                    <a:pt x="8101" y="3813"/>
                    <a:pt x="8095" y="3839"/>
                  </a:cubicBezTo>
                  <a:cubicBezTo>
                    <a:pt x="8093" y="3844"/>
                    <a:pt x="8092" y="3848"/>
                    <a:pt x="8091" y="3852"/>
                  </a:cubicBezTo>
                  <a:cubicBezTo>
                    <a:pt x="8089" y="3862"/>
                    <a:pt x="8082" y="3869"/>
                    <a:pt x="8075" y="3876"/>
                  </a:cubicBezTo>
                  <a:cubicBezTo>
                    <a:pt x="8072" y="3878"/>
                    <a:pt x="8070" y="3880"/>
                    <a:pt x="8067" y="3882"/>
                  </a:cubicBezTo>
                  <a:cubicBezTo>
                    <a:pt x="8058" y="3890"/>
                    <a:pt x="8048" y="3898"/>
                    <a:pt x="8046" y="3910"/>
                  </a:cubicBezTo>
                  <a:cubicBezTo>
                    <a:pt x="8044" y="3926"/>
                    <a:pt x="8032" y="3935"/>
                    <a:pt x="8023" y="3942"/>
                  </a:cubicBezTo>
                  <a:cubicBezTo>
                    <a:pt x="8015" y="3948"/>
                    <a:pt x="8010" y="3952"/>
                    <a:pt x="8010" y="3959"/>
                  </a:cubicBezTo>
                  <a:cubicBezTo>
                    <a:pt x="8010" y="3971"/>
                    <a:pt x="7999" y="3978"/>
                    <a:pt x="7981" y="3978"/>
                  </a:cubicBezTo>
                  <a:cubicBezTo>
                    <a:pt x="7965" y="3978"/>
                    <a:pt x="7946" y="3972"/>
                    <a:pt x="7933" y="3963"/>
                  </a:cubicBezTo>
                  <a:cubicBezTo>
                    <a:pt x="7924" y="3957"/>
                    <a:pt x="7912" y="3968"/>
                    <a:pt x="7901" y="3977"/>
                  </a:cubicBezTo>
                  <a:cubicBezTo>
                    <a:pt x="7892" y="3986"/>
                    <a:pt x="7883" y="3994"/>
                    <a:pt x="7873" y="3994"/>
                  </a:cubicBezTo>
                  <a:cubicBezTo>
                    <a:pt x="7872" y="3994"/>
                    <a:pt x="7870" y="3995"/>
                    <a:pt x="7869" y="3996"/>
                  </a:cubicBezTo>
                  <a:cubicBezTo>
                    <a:pt x="7863" y="4004"/>
                    <a:pt x="7864" y="4028"/>
                    <a:pt x="7868" y="4041"/>
                  </a:cubicBezTo>
                  <a:cubicBezTo>
                    <a:pt x="7870" y="4048"/>
                    <a:pt x="7869" y="4056"/>
                    <a:pt x="7868" y="4064"/>
                  </a:cubicBezTo>
                  <a:cubicBezTo>
                    <a:pt x="7868" y="4067"/>
                    <a:pt x="7868" y="4070"/>
                    <a:pt x="7868" y="4073"/>
                  </a:cubicBezTo>
                  <a:cubicBezTo>
                    <a:pt x="7867" y="4082"/>
                    <a:pt x="7868" y="4092"/>
                    <a:pt x="7872" y="4103"/>
                  </a:cubicBezTo>
                  <a:cubicBezTo>
                    <a:pt x="7876" y="4113"/>
                    <a:pt x="7876" y="4127"/>
                    <a:pt x="7877" y="4143"/>
                  </a:cubicBezTo>
                  <a:cubicBezTo>
                    <a:pt x="7877" y="4151"/>
                    <a:pt x="7877" y="4159"/>
                    <a:pt x="7877" y="4167"/>
                  </a:cubicBezTo>
                  <a:cubicBezTo>
                    <a:pt x="7898" y="4153"/>
                    <a:pt x="7923" y="4138"/>
                    <a:pt x="7936" y="4138"/>
                  </a:cubicBezTo>
                  <a:cubicBezTo>
                    <a:pt x="7952" y="4138"/>
                    <a:pt x="7966" y="4150"/>
                    <a:pt x="7981" y="4163"/>
                  </a:cubicBezTo>
                  <a:cubicBezTo>
                    <a:pt x="7995" y="4175"/>
                    <a:pt x="8010" y="4187"/>
                    <a:pt x="8024" y="4187"/>
                  </a:cubicBezTo>
                  <a:cubicBezTo>
                    <a:pt x="8055" y="4187"/>
                    <a:pt x="8189" y="4096"/>
                    <a:pt x="8194" y="4082"/>
                  </a:cubicBezTo>
                  <a:cubicBezTo>
                    <a:pt x="8195" y="4070"/>
                    <a:pt x="8221" y="4041"/>
                    <a:pt x="8284" y="3977"/>
                  </a:cubicBezTo>
                  <a:cubicBezTo>
                    <a:pt x="8297" y="3964"/>
                    <a:pt x="8310" y="3951"/>
                    <a:pt x="8319" y="3941"/>
                  </a:cubicBezTo>
                  <a:cubicBezTo>
                    <a:pt x="8351" y="3907"/>
                    <a:pt x="8409" y="3843"/>
                    <a:pt x="8430" y="3793"/>
                  </a:cubicBezTo>
                  <a:cubicBezTo>
                    <a:pt x="8438" y="3774"/>
                    <a:pt x="8461" y="3747"/>
                    <a:pt x="8481" y="3722"/>
                  </a:cubicBezTo>
                  <a:cubicBezTo>
                    <a:pt x="8494" y="3707"/>
                    <a:pt x="8506" y="3692"/>
                    <a:pt x="8512" y="3684"/>
                  </a:cubicBezTo>
                  <a:cubicBezTo>
                    <a:pt x="8516" y="3676"/>
                    <a:pt x="8520" y="3671"/>
                    <a:pt x="8524" y="3665"/>
                  </a:cubicBezTo>
                  <a:cubicBezTo>
                    <a:pt x="8533" y="3654"/>
                    <a:pt x="8542" y="3642"/>
                    <a:pt x="8559" y="3606"/>
                  </a:cubicBezTo>
                  <a:cubicBezTo>
                    <a:pt x="8574" y="3574"/>
                    <a:pt x="8579" y="3508"/>
                    <a:pt x="8584" y="3461"/>
                  </a:cubicBezTo>
                  <a:cubicBezTo>
                    <a:pt x="8587" y="3419"/>
                    <a:pt x="8588" y="3408"/>
                    <a:pt x="8592" y="3404"/>
                  </a:cubicBezTo>
                  <a:cubicBezTo>
                    <a:pt x="8595" y="3401"/>
                    <a:pt x="8596" y="3395"/>
                    <a:pt x="8597" y="3388"/>
                  </a:cubicBezTo>
                  <a:cubicBezTo>
                    <a:pt x="8598" y="3378"/>
                    <a:pt x="8600" y="3366"/>
                    <a:pt x="8607" y="3357"/>
                  </a:cubicBezTo>
                  <a:cubicBezTo>
                    <a:pt x="8610" y="3352"/>
                    <a:pt x="8612" y="3346"/>
                    <a:pt x="8614" y="3340"/>
                  </a:cubicBezTo>
                  <a:cubicBezTo>
                    <a:pt x="8617" y="3329"/>
                    <a:pt x="8621" y="3315"/>
                    <a:pt x="8636" y="3302"/>
                  </a:cubicBezTo>
                  <a:cubicBezTo>
                    <a:pt x="8655" y="3286"/>
                    <a:pt x="8652" y="3272"/>
                    <a:pt x="8646" y="3258"/>
                  </a:cubicBezTo>
                  <a:cubicBezTo>
                    <a:pt x="8643" y="3249"/>
                    <a:pt x="8644" y="3237"/>
                    <a:pt x="8644" y="3225"/>
                  </a:cubicBezTo>
                  <a:cubicBezTo>
                    <a:pt x="8644" y="3216"/>
                    <a:pt x="8644" y="3205"/>
                    <a:pt x="8642" y="3201"/>
                  </a:cubicBezTo>
                  <a:cubicBezTo>
                    <a:pt x="8634" y="3186"/>
                    <a:pt x="8640" y="3179"/>
                    <a:pt x="8654" y="3171"/>
                  </a:cubicBezTo>
                  <a:cubicBezTo>
                    <a:pt x="8655" y="3170"/>
                    <a:pt x="8655" y="3169"/>
                    <a:pt x="8655" y="3169"/>
                  </a:cubicBezTo>
                  <a:cubicBezTo>
                    <a:pt x="8654" y="3164"/>
                    <a:pt x="8642" y="3151"/>
                    <a:pt x="8626" y="3144"/>
                  </a:cubicBezTo>
                  <a:cubicBezTo>
                    <a:pt x="8623" y="3143"/>
                    <a:pt x="8621" y="3141"/>
                    <a:pt x="8618" y="3140"/>
                  </a:cubicBezTo>
                  <a:cubicBezTo>
                    <a:pt x="8599" y="3132"/>
                    <a:pt x="8578" y="3123"/>
                    <a:pt x="8576" y="3101"/>
                  </a:cubicBezTo>
                  <a:cubicBezTo>
                    <a:pt x="8574" y="3082"/>
                    <a:pt x="8544" y="3059"/>
                    <a:pt x="8523" y="3061"/>
                  </a:cubicBezTo>
                  <a:cubicBezTo>
                    <a:pt x="8513" y="3062"/>
                    <a:pt x="8500" y="3060"/>
                    <a:pt x="8488" y="3058"/>
                  </a:cubicBezTo>
                  <a:cubicBezTo>
                    <a:pt x="8477" y="3057"/>
                    <a:pt x="8466" y="3056"/>
                    <a:pt x="8463" y="3056"/>
                  </a:cubicBezTo>
                  <a:cubicBezTo>
                    <a:pt x="8466" y="3066"/>
                    <a:pt x="8465" y="3075"/>
                    <a:pt x="8460" y="3082"/>
                  </a:cubicBezTo>
                  <a:cubicBezTo>
                    <a:pt x="8457" y="3087"/>
                    <a:pt x="8452" y="3090"/>
                    <a:pt x="8446" y="3090"/>
                  </a:cubicBezTo>
                  <a:lnTo>
                    <a:pt x="8446" y="3090"/>
                  </a:lnTo>
                  <a:cubicBezTo>
                    <a:pt x="8444" y="3090"/>
                    <a:pt x="8442" y="3089"/>
                    <a:pt x="8441" y="3089"/>
                  </a:cubicBezTo>
                  <a:cubicBezTo>
                    <a:pt x="8433" y="3087"/>
                    <a:pt x="8429" y="3093"/>
                    <a:pt x="8417" y="3112"/>
                  </a:cubicBezTo>
                  <a:lnTo>
                    <a:pt x="8414" y="3116"/>
                  </a:lnTo>
                  <a:cubicBezTo>
                    <a:pt x="8406" y="3129"/>
                    <a:pt x="8386" y="3137"/>
                    <a:pt x="8371" y="3137"/>
                  </a:cubicBezTo>
                  <a:cubicBezTo>
                    <a:pt x="8360" y="3137"/>
                    <a:pt x="8356" y="3132"/>
                    <a:pt x="8355" y="3129"/>
                  </a:cubicBezTo>
                  <a:cubicBezTo>
                    <a:pt x="8353" y="3124"/>
                    <a:pt x="8356" y="3118"/>
                    <a:pt x="8363" y="3111"/>
                  </a:cubicBezTo>
                  <a:cubicBezTo>
                    <a:pt x="8372" y="3103"/>
                    <a:pt x="8371" y="3101"/>
                    <a:pt x="8365" y="3095"/>
                  </a:cubicBezTo>
                  <a:cubicBezTo>
                    <a:pt x="8361" y="3089"/>
                    <a:pt x="8355" y="3082"/>
                    <a:pt x="8357" y="3070"/>
                  </a:cubicBezTo>
                  <a:cubicBezTo>
                    <a:pt x="8359" y="3062"/>
                    <a:pt x="8362" y="3054"/>
                    <a:pt x="8365" y="3047"/>
                  </a:cubicBezTo>
                  <a:cubicBezTo>
                    <a:pt x="8365" y="3046"/>
                    <a:pt x="8366" y="3045"/>
                    <a:pt x="8366" y="3044"/>
                  </a:cubicBezTo>
                  <a:cubicBezTo>
                    <a:pt x="8365" y="3045"/>
                    <a:pt x="8365" y="3045"/>
                    <a:pt x="8364" y="3045"/>
                  </a:cubicBezTo>
                  <a:cubicBezTo>
                    <a:pt x="8353" y="3052"/>
                    <a:pt x="8347" y="3063"/>
                    <a:pt x="8341" y="3073"/>
                  </a:cubicBezTo>
                  <a:cubicBezTo>
                    <a:pt x="8335" y="3085"/>
                    <a:pt x="8328" y="3097"/>
                    <a:pt x="8315" y="3100"/>
                  </a:cubicBezTo>
                  <a:cubicBezTo>
                    <a:pt x="8310" y="3101"/>
                    <a:pt x="8305" y="3101"/>
                    <a:pt x="8300" y="3094"/>
                  </a:cubicBezTo>
                  <a:cubicBezTo>
                    <a:pt x="8288" y="3078"/>
                    <a:pt x="8294" y="3030"/>
                    <a:pt x="8299" y="3015"/>
                  </a:cubicBezTo>
                  <a:cubicBezTo>
                    <a:pt x="8296" y="3015"/>
                    <a:pt x="8286" y="3016"/>
                    <a:pt x="8275" y="3017"/>
                  </a:cubicBezTo>
                  <a:cubicBezTo>
                    <a:pt x="8259" y="3019"/>
                    <a:pt x="8238" y="3022"/>
                    <a:pt x="8217" y="3020"/>
                  </a:cubicBezTo>
                  <a:cubicBezTo>
                    <a:pt x="8191" y="3018"/>
                    <a:pt x="8183" y="3008"/>
                    <a:pt x="8181" y="3000"/>
                  </a:cubicBezTo>
                  <a:cubicBezTo>
                    <a:pt x="8178" y="2985"/>
                    <a:pt x="8193" y="2966"/>
                    <a:pt x="8218" y="2953"/>
                  </a:cubicBezTo>
                  <a:cubicBezTo>
                    <a:pt x="8239" y="2942"/>
                    <a:pt x="8245" y="2932"/>
                    <a:pt x="8251" y="2923"/>
                  </a:cubicBezTo>
                  <a:cubicBezTo>
                    <a:pt x="8255" y="2916"/>
                    <a:pt x="8260" y="2909"/>
                    <a:pt x="8269" y="2905"/>
                  </a:cubicBezTo>
                  <a:cubicBezTo>
                    <a:pt x="8282" y="2900"/>
                    <a:pt x="8307" y="2885"/>
                    <a:pt x="8331" y="2870"/>
                  </a:cubicBezTo>
                  <a:cubicBezTo>
                    <a:pt x="8344" y="2862"/>
                    <a:pt x="8357" y="2854"/>
                    <a:pt x="8367" y="2848"/>
                  </a:cubicBezTo>
                  <a:cubicBezTo>
                    <a:pt x="8393" y="2833"/>
                    <a:pt x="8399" y="2816"/>
                    <a:pt x="8405" y="2798"/>
                  </a:cubicBezTo>
                  <a:lnTo>
                    <a:pt x="8406" y="2796"/>
                  </a:lnTo>
                  <a:cubicBezTo>
                    <a:pt x="8411" y="2783"/>
                    <a:pt x="8430" y="2770"/>
                    <a:pt x="8457" y="2753"/>
                  </a:cubicBezTo>
                  <a:cubicBezTo>
                    <a:pt x="8476" y="2741"/>
                    <a:pt x="8497" y="2727"/>
                    <a:pt x="8517" y="2711"/>
                  </a:cubicBezTo>
                  <a:cubicBezTo>
                    <a:pt x="8563" y="2674"/>
                    <a:pt x="8588" y="2651"/>
                    <a:pt x="8599" y="2627"/>
                  </a:cubicBezTo>
                  <a:cubicBezTo>
                    <a:pt x="8606" y="2614"/>
                    <a:pt x="8627" y="2600"/>
                    <a:pt x="8647" y="2587"/>
                  </a:cubicBezTo>
                  <a:cubicBezTo>
                    <a:pt x="8661" y="2578"/>
                    <a:pt x="8683" y="2564"/>
                    <a:pt x="8683" y="2558"/>
                  </a:cubicBezTo>
                  <a:cubicBezTo>
                    <a:pt x="8685" y="2535"/>
                    <a:pt x="8776" y="2489"/>
                    <a:pt x="8831" y="2478"/>
                  </a:cubicBezTo>
                  <a:cubicBezTo>
                    <a:pt x="8845" y="2475"/>
                    <a:pt x="8861" y="2474"/>
                    <a:pt x="8879" y="2474"/>
                  </a:cubicBezTo>
                  <a:cubicBezTo>
                    <a:pt x="8926" y="2474"/>
                    <a:pt x="8987" y="2485"/>
                    <a:pt x="9003" y="2500"/>
                  </a:cubicBezTo>
                  <a:cubicBezTo>
                    <a:pt x="9014" y="2512"/>
                    <a:pt x="9022" y="2512"/>
                    <a:pt x="9034" y="2499"/>
                  </a:cubicBezTo>
                  <a:cubicBezTo>
                    <a:pt x="9040" y="2492"/>
                    <a:pt x="9050" y="2491"/>
                    <a:pt x="9058" y="2491"/>
                  </a:cubicBezTo>
                  <a:cubicBezTo>
                    <a:pt x="9067" y="2491"/>
                    <a:pt x="9078" y="2492"/>
                    <a:pt x="9091" y="2494"/>
                  </a:cubicBezTo>
                  <a:cubicBezTo>
                    <a:pt x="9097" y="2495"/>
                    <a:pt x="9103" y="2495"/>
                    <a:pt x="9110" y="2496"/>
                  </a:cubicBezTo>
                  <a:cubicBezTo>
                    <a:pt x="9128" y="2498"/>
                    <a:pt x="9139" y="2494"/>
                    <a:pt x="9149" y="2490"/>
                  </a:cubicBezTo>
                  <a:cubicBezTo>
                    <a:pt x="9160" y="2486"/>
                    <a:pt x="9171" y="2482"/>
                    <a:pt x="9184" y="2486"/>
                  </a:cubicBezTo>
                  <a:cubicBezTo>
                    <a:pt x="9193" y="2489"/>
                    <a:pt x="9203" y="2492"/>
                    <a:pt x="9212" y="2492"/>
                  </a:cubicBezTo>
                  <a:cubicBezTo>
                    <a:pt x="9220" y="2492"/>
                    <a:pt x="9231" y="2489"/>
                    <a:pt x="9240" y="2471"/>
                  </a:cubicBezTo>
                  <a:cubicBezTo>
                    <a:pt x="9252" y="2448"/>
                    <a:pt x="9289" y="2446"/>
                    <a:pt x="9304" y="2446"/>
                  </a:cubicBezTo>
                  <a:cubicBezTo>
                    <a:pt x="9326" y="2446"/>
                    <a:pt x="9347" y="2450"/>
                    <a:pt x="9356" y="2457"/>
                  </a:cubicBezTo>
                  <a:cubicBezTo>
                    <a:pt x="9359" y="2458"/>
                    <a:pt x="9361" y="2460"/>
                    <a:pt x="9363" y="2462"/>
                  </a:cubicBezTo>
                  <a:cubicBezTo>
                    <a:pt x="9377" y="2473"/>
                    <a:pt x="9389" y="2480"/>
                    <a:pt x="9407" y="2468"/>
                  </a:cubicBezTo>
                  <a:cubicBezTo>
                    <a:pt x="9413" y="2464"/>
                    <a:pt x="9418" y="2462"/>
                    <a:pt x="9422" y="2462"/>
                  </a:cubicBezTo>
                  <a:cubicBezTo>
                    <a:pt x="9433" y="2462"/>
                    <a:pt x="9439" y="2471"/>
                    <a:pt x="9445" y="2478"/>
                  </a:cubicBezTo>
                  <a:cubicBezTo>
                    <a:pt x="9450" y="2486"/>
                    <a:pt x="9455" y="2493"/>
                    <a:pt x="9464" y="2494"/>
                  </a:cubicBezTo>
                  <a:cubicBezTo>
                    <a:pt x="9482" y="2496"/>
                    <a:pt x="9483" y="2507"/>
                    <a:pt x="9482" y="2510"/>
                  </a:cubicBezTo>
                  <a:cubicBezTo>
                    <a:pt x="9482" y="2521"/>
                    <a:pt x="9466" y="2531"/>
                    <a:pt x="9449" y="2529"/>
                  </a:cubicBezTo>
                  <a:cubicBezTo>
                    <a:pt x="9448" y="2529"/>
                    <a:pt x="9446" y="2529"/>
                    <a:pt x="9445" y="2529"/>
                  </a:cubicBezTo>
                  <a:cubicBezTo>
                    <a:pt x="9431" y="2529"/>
                    <a:pt x="9421" y="2534"/>
                    <a:pt x="9421" y="2537"/>
                  </a:cubicBezTo>
                  <a:cubicBezTo>
                    <a:pt x="9420" y="2538"/>
                    <a:pt x="9422" y="2541"/>
                    <a:pt x="9428" y="2544"/>
                  </a:cubicBezTo>
                  <a:cubicBezTo>
                    <a:pt x="9440" y="2551"/>
                    <a:pt x="9457" y="2546"/>
                    <a:pt x="9472" y="2540"/>
                  </a:cubicBezTo>
                  <a:cubicBezTo>
                    <a:pt x="9483" y="2535"/>
                    <a:pt x="9493" y="2531"/>
                    <a:pt x="9502" y="2532"/>
                  </a:cubicBezTo>
                  <a:cubicBezTo>
                    <a:pt x="9509" y="2533"/>
                    <a:pt x="9517" y="2534"/>
                    <a:pt x="9525" y="2534"/>
                  </a:cubicBezTo>
                  <a:cubicBezTo>
                    <a:pt x="9546" y="2534"/>
                    <a:pt x="9564" y="2529"/>
                    <a:pt x="9579" y="2520"/>
                  </a:cubicBezTo>
                  <a:cubicBezTo>
                    <a:pt x="9585" y="2515"/>
                    <a:pt x="9592" y="2513"/>
                    <a:pt x="9598" y="2513"/>
                  </a:cubicBezTo>
                  <a:cubicBezTo>
                    <a:pt x="9606" y="2513"/>
                    <a:pt x="9612" y="2516"/>
                    <a:pt x="9617" y="2519"/>
                  </a:cubicBezTo>
                  <a:cubicBezTo>
                    <a:pt x="9620" y="2520"/>
                    <a:pt x="9623" y="2522"/>
                    <a:pt x="9626" y="2522"/>
                  </a:cubicBezTo>
                  <a:cubicBezTo>
                    <a:pt x="9627" y="2522"/>
                    <a:pt x="9629" y="2522"/>
                    <a:pt x="9632" y="2519"/>
                  </a:cubicBezTo>
                  <a:cubicBezTo>
                    <a:pt x="9651" y="2503"/>
                    <a:pt x="9689" y="2498"/>
                    <a:pt x="9709" y="2498"/>
                  </a:cubicBezTo>
                  <a:cubicBezTo>
                    <a:pt x="9711" y="2498"/>
                    <a:pt x="9713" y="2498"/>
                    <a:pt x="9715" y="2498"/>
                  </a:cubicBezTo>
                  <a:cubicBezTo>
                    <a:pt x="9716" y="2498"/>
                    <a:pt x="9717" y="2498"/>
                    <a:pt x="9717" y="2498"/>
                  </a:cubicBezTo>
                  <a:cubicBezTo>
                    <a:pt x="9714" y="2494"/>
                    <a:pt x="9703" y="2487"/>
                    <a:pt x="9685" y="2487"/>
                  </a:cubicBezTo>
                  <a:cubicBezTo>
                    <a:pt x="9675" y="2487"/>
                    <a:pt x="9661" y="2485"/>
                    <a:pt x="9655" y="2475"/>
                  </a:cubicBezTo>
                  <a:cubicBezTo>
                    <a:pt x="9649" y="2464"/>
                    <a:pt x="9654" y="2447"/>
                    <a:pt x="9674" y="2413"/>
                  </a:cubicBezTo>
                  <a:cubicBezTo>
                    <a:pt x="9693" y="2380"/>
                    <a:pt x="9725" y="2357"/>
                    <a:pt x="9753" y="2338"/>
                  </a:cubicBezTo>
                  <a:cubicBezTo>
                    <a:pt x="9766" y="2329"/>
                    <a:pt x="9777" y="2321"/>
                    <a:pt x="9787" y="2313"/>
                  </a:cubicBezTo>
                  <a:cubicBezTo>
                    <a:pt x="9805" y="2297"/>
                    <a:pt x="9820" y="2293"/>
                    <a:pt x="9831" y="2291"/>
                  </a:cubicBezTo>
                  <a:cubicBezTo>
                    <a:pt x="9841" y="2288"/>
                    <a:pt x="9841" y="2288"/>
                    <a:pt x="9841" y="2284"/>
                  </a:cubicBezTo>
                  <a:cubicBezTo>
                    <a:pt x="9841" y="2265"/>
                    <a:pt x="9857" y="2210"/>
                    <a:pt x="9887" y="2208"/>
                  </a:cubicBezTo>
                  <a:cubicBezTo>
                    <a:pt x="9894" y="2208"/>
                    <a:pt x="9902" y="2209"/>
                    <a:pt x="9912" y="2209"/>
                  </a:cubicBezTo>
                  <a:cubicBezTo>
                    <a:pt x="9922" y="2210"/>
                    <a:pt x="9933" y="2210"/>
                    <a:pt x="9945" y="2210"/>
                  </a:cubicBezTo>
                  <a:cubicBezTo>
                    <a:pt x="9974" y="2210"/>
                    <a:pt x="9995" y="2206"/>
                    <a:pt x="10010" y="2198"/>
                  </a:cubicBezTo>
                  <a:cubicBezTo>
                    <a:pt x="10019" y="2193"/>
                    <a:pt x="10026" y="2191"/>
                    <a:pt x="10033" y="2191"/>
                  </a:cubicBezTo>
                  <a:cubicBezTo>
                    <a:pt x="10046" y="2191"/>
                    <a:pt x="10053" y="2201"/>
                    <a:pt x="10057" y="2209"/>
                  </a:cubicBezTo>
                  <a:cubicBezTo>
                    <a:pt x="10060" y="2213"/>
                    <a:pt x="10062" y="2218"/>
                    <a:pt x="10066" y="2219"/>
                  </a:cubicBezTo>
                  <a:lnTo>
                    <a:pt x="10066" y="2219"/>
                  </a:lnTo>
                  <a:cubicBezTo>
                    <a:pt x="10072" y="2219"/>
                    <a:pt x="10078" y="2214"/>
                    <a:pt x="10084" y="2209"/>
                  </a:cubicBezTo>
                  <a:cubicBezTo>
                    <a:pt x="10093" y="2202"/>
                    <a:pt x="10102" y="2195"/>
                    <a:pt x="10112" y="2195"/>
                  </a:cubicBezTo>
                  <a:cubicBezTo>
                    <a:pt x="10115" y="2195"/>
                    <a:pt x="10119" y="2196"/>
                    <a:pt x="10122" y="2198"/>
                  </a:cubicBezTo>
                  <a:cubicBezTo>
                    <a:pt x="10127" y="2201"/>
                    <a:pt x="10128" y="2205"/>
                    <a:pt x="10129" y="2208"/>
                  </a:cubicBezTo>
                  <a:cubicBezTo>
                    <a:pt x="10130" y="2217"/>
                    <a:pt x="10122" y="2227"/>
                    <a:pt x="10112" y="2239"/>
                  </a:cubicBezTo>
                  <a:cubicBezTo>
                    <a:pt x="10102" y="2250"/>
                    <a:pt x="10091" y="2263"/>
                    <a:pt x="10087" y="2276"/>
                  </a:cubicBezTo>
                  <a:cubicBezTo>
                    <a:pt x="10085" y="2282"/>
                    <a:pt x="10085" y="2286"/>
                    <a:pt x="10087" y="2289"/>
                  </a:cubicBezTo>
                  <a:cubicBezTo>
                    <a:pt x="10089" y="2292"/>
                    <a:pt x="10097" y="2293"/>
                    <a:pt x="10104" y="2293"/>
                  </a:cubicBezTo>
                  <a:cubicBezTo>
                    <a:pt x="10112" y="2294"/>
                    <a:pt x="10120" y="2295"/>
                    <a:pt x="10127" y="2298"/>
                  </a:cubicBezTo>
                  <a:cubicBezTo>
                    <a:pt x="10132" y="2301"/>
                    <a:pt x="10135" y="2304"/>
                    <a:pt x="10135" y="2308"/>
                  </a:cubicBezTo>
                  <a:cubicBezTo>
                    <a:pt x="10136" y="2316"/>
                    <a:pt x="10128" y="2321"/>
                    <a:pt x="10120" y="2327"/>
                  </a:cubicBezTo>
                  <a:cubicBezTo>
                    <a:pt x="10117" y="2328"/>
                    <a:pt x="10113" y="2331"/>
                    <a:pt x="10111" y="2333"/>
                  </a:cubicBezTo>
                  <a:cubicBezTo>
                    <a:pt x="10112" y="2333"/>
                    <a:pt x="10114" y="2334"/>
                    <a:pt x="10117" y="2334"/>
                  </a:cubicBezTo>
                  <a:cubicBezTo>
                    <a:pt x="10132" y="2334"/>
                    <a:pt x="10161" y="2322"/>
                    <a:pt x="10193" y="2290"/>
                  </a:cubicBezTo>
                  <a:cubicBezTo>
                    <a:pt x="10233" y="2250"/>
                    <a:pt x="10276" y="2228"/>
                    <a:pt x="10314" y="2228"/>
                  </a:cubicBezTo>
                  <a:cubicBezTo>
                    <a:pt x="10317" y="2228"/>
                    <a:pt x="10321" y="2228"/>
                    <a:pt x="10324" y="2229"/>
                  </a:cubicBezTo>
                  <a:cubicBezTo>
                    <a:pt x="10329" y="2229"/>
                    <a:pt x="10333" y="2229"/>
                    <a:pt x="10334" y="2227"/>
                  </a:cubicBezTo>
                  <a:cubicBezTo>
                    <a:pt x="10337" y="2224"/>
                    <a:pt x="10336" y="2212"/>
                    <a:pt x="10335" y="2200"/>
                  </a:cubicBezTo>
                  <a:cubicBezTo>
                    <a:pt x="10334" y="2189"/>
                    <a:pt x="10332" y="2175"/>
                    <a:pt x="10333" y="2160"/>
                  </a:cubicBezTo>
                  <a:cubicBezTo>
                    <a:pt x="10335" y="2118"/>
                    <a:pt x="10398" y="2103"/>
                    <a:pt x="10437" y="2103"/>
                  </a:cubicBezTo>
                  <a:cubicBezTo>
                    <a:pt x="10447" y="2103"/>
                    <a:pt x="10462" y="2104"/>
                    <a:pt x="10472" y="2108"/>
                  </a:cubicBezTo>
                  <a:cubicBezTo>
                    <a:pt x="10491" y="2117"/>
                    <a:pt x="10500" y="2125"/>
                    <a:pt x="10498" y="2132"/>
                  </a:cubicBezTo>
                  <a:cubicBezTo>
                    <a:pt x="10498" y="2135"/>
                    <a:pt x="10495" y="2140"/>
                    <a:pt x="10484" y="2140"/>
                  </a:cubicBezTo>
                  <a:cubicBezTo>
                    <a:pt x="10480" y="2140"/>
                    <a:pt x="10474" y="2139"/>
                    <a:pt x="10467" y="2138"/>
                  </a:cubicBezTo>
                  <a:cubicBezTo>
                    <a:pt x="10454" y="2134"/>
                    <a:pt x="10441" y="2138"/>
                    <a:pt x="10432" y="2148"/>
                  </a:cubicBezTo>
                  <a:cubicBezTo>
                    <a:pt x="10422" y="2158"/>
                    <a:pt x="10417" y="2173"/>
                    <a:pt x="10417" y="2189"/>
                  </a:cubicBezTo>
                  <a:cubicBezTo>
                    <a:pt x="10418" y="2210"/>
                    <a:pt x="10411" y="2223"/>
                    <a:pt x="10405" y="2233"/>
                  </a:cubicBezTo>
                  <a:cubicBezTo>
                    <a:pt x="10400" y="2244"/>
                    <a:pt x="10399" y="2247"/>
                    <a:pt x="10403" y="2251"/>
                  </a:cubicBezTo>
                  <a:cubicBezTo>
                    <a:pt x="10407" y="2255"/>
                    <a:pt x="10409" y="2259"/>
                    <a:pt x="10408" y="2263"/>
                  </a:cubicBezTo>
                  <a:cubicBezTo>
                    <a:pt x="10407" y="2270"/>
                    <a:pt x="10401" y="2274"/>
                    <a:pt x="10394" y="2278"/>
                  </a:cubicBezTo>
                  <a:cubicBezTo>
                    <a:pt x="10389" y="2281"/>
                    <a:pt x="10382" y="2285"/>
                    <a:pt x="10382" y="2289"/>
                  </a:cubicBezTo>
                  <a:lnTo>
                    <a:pt x="10382" y="2293"/>
                  </a:lnTo>
                  <a:cubicBezTo>
                    <a:pt x="10381" y="2307"/>
                    <a:pt x="10380" y="2322"/>
                    <a:pt x="10355" y="2329"/>
                  </a:cubicBezTo>
                  <a:cubicBezTo>
                    <a:pt x="10350" y="2331"/>
                    <a:pt x="10343" y="2333"/>
                    <a:pt x="10335" y="2334"/>
                  </a:cubicBezTo>
                  <a:cubicBezTo>
                    <a:pt x="10309" y="2340"/>
                    <a:pt x="10261" y="2350"/>
                    <a:pt x="10259" y="2368"/>
                  </a:cubicBezTo>
                  <a:cubicBezTo>
                    <a:pt x="10258" y="2386"/>
                    <a:pt x="10244" y="2396"/>
                    <a:pt x="10230" y="2406"/>
                  </a:cubicBezTo>
                  <a:cubicBezTo>
                    <a:pt x="10218" y="2415"/>
                    <a:pt x="10205" y="2424"/>
                    <a:pt x="10196" y="2439"/>
                  </a:cubicBezTo>
                  <a:cubicBezTo>
                    <a:pt x="10187" y="2456"/>
                    <a:pt x="10168" y="2470"/>
                    <a:pt x="10145" y="2486"/>
                  </a:cubicBezTo>
                  <a:cubicBezTo>
                    <a:pt x="10117" y="2505"/>
                    <a:pt x="10082" y="2530"/>
                    <a:pt x="10055" y="2570"/>
                  </a:cubicBezTo>
                  <a:cubicBezTo>
                    <a:pt x="10022" y="2620"/>
                    <a:pt x="9976" y="2636"/>
                    <a:pt x="9948" y="2646"/>
                  </a:cubicBezTo>
                  <a:cubicBezTo>
                    <a:pt x="9941" y="2648"/>
                    <a:pt x="9932" y="2651"/>
                    <a:pt x="9930" y="2653"/>
                  </a:cubicBezTo>
                  <a:cubicBezTo>
                    <a:pt x="9931" y="2667"/>
                    <a:pt x="9906" y="2670"/>
                    <a:pt x="9871" y="2671"/>
                  </a:cubicBezTo>
                  <a:cubicBezTo>
                    <a:pt x="9864" y="2672"/>
                    <a:pt x="9859" y="2672"/>
                    <a:pt x="9855" y="2673"/>
                  </a:cubicBezTo>
                  <a:cubicBezTo>
                    <a:pt x="9854" y="2674"/>
                    <a:pt x="9854" y="2680"/>
                    <a:pt x="9855" y="2685"/>
                  </a:cubicBezTo>
                  <a:cubicBezTo>
                    <a:pt x="9857" y="2703"/>
                    <a:pt x="9861" y="2733"/>
                    <a:pt x="9832" y="2763"/>
                  </a:cubicBezTo>
                  <a:cubicBezTo>
                    <a:pt x="9788" y="2811"/>
                    <a:pt x="9763" y="2874"/>
                    <a:pt x="9764" y="2934"/>
                  </a:cubicBezTo>
                  <a:cubicBezTo>
                    <a:pt x="9765" y="3000"/>
                    <a:pt x="9787" y="3182"/>
                    <a:pt x="9805" y="3213"/>
                  </a:cubicBezTo>
                  <a:cubicBezTo>
                    <a:pt x="9815" y="3232"/>
                    <a:pt x="9817" y="3262"/>
                    <a:pt x="9819" y="3290"/>
                  </a:cubicBezTo>
                  <a:cubicBezTo>
                    <a:pt x="9820" y="3312"/>
                    <a:pt x="9822" y="3335"/>
                    <a:pt x="9828" y="3342"/>
                  </a:cubicBezTo>
                  <a:cubicBezTo>
                    <a:pt x="9838" y="3353"/>
                    <a:pt x="9840" y="3367"/>
                    <a:pt x="9842" y="3378"/>
                  </a:cubicBezTo>
                  <a:cubicBezTo>
                    <a:pt x="9843" y="3386"/>
                    <a:pt x="9845" y="3394"/>
                    <a:pt x="9848" y="3397"/>
                  </a:cubicBezTo>
                  <a:cubicBezTo>
                    <a:pt x="9853" y="3397"/>
                    <a:pt x="9873" y="3375"/>
                    <a:pt x="9887" y="3361"/>
                  </a:cubicBezTo>
                  <a:cubicBezTo>
                    <a:pt x="9898" y="3349"/>
                    <a:pt x="9910" y="3336"/>
                    <a:pt x="9920" y="3328"/>
                  </a:cubicBezTo>
                  <a:cubicBezTo>
                    <a:pt x="9934" y="3316"/>
                    <a:pt x="9938" y="3309"/>
                    <a:pt x="9942" y="3302"/>
                  </a:cubicBezTo>
                  <a:cubicBezTo>
                    <a:pt x="9945" y="3296"/>
                    <a:pt x="9949" y="3290"/>
                    <a:pt x="9959" y="3283"/>
                  </a:cubicBezTo>
                  <a:cubicBezTo>
                    <a:pt x="9969" y="3277"/>
                    <a:pt x="9970" y="3253"/>
                    <a:pt x="9970" y="3235"/>
                  </a:cubicBezTo>
                  <a:cubicBezTo>
                    <a:pt x="9971" y="3223"/>
                    <a:pt x="9971" y="3214"/>
                    <a:pt x="9974" y="3208"/>
                  </a:cubicBezTo>
                  <a:cubicBezTo>
                    <a:pt x="9977" y="3199"/>
                    <a:pt x="9989" y="3194"/>
                    <a:pt x="10002" y="3188"/>
                  </a:cubicBezTo>
                  <a:cubicBezTo>
                    <a:pt x="10011" y="3183"/>
                    <a:pt x="10022" y="3178"/>
                    <a:pt x="10026" y="3172"/>
                  </a:cubicBezTo>
                  <a:cubicBezTo>
                    <a:pt x="10035" y="3161"/>
                    <a:pt x="10051" y="3161"/>
                    <a:pt x="10065" y="3161"/>
                  </a:cubicBezTo>
                  <a:cubicBezTo>
                    <a:pt x="10073" y="3161"/>
                    <a:pt x="10080" y="3161"/>
                    <a:pt x="10085" y="3159"/>
                  </a:cubicBezTo>
                  <a:cubicBezTo>
                    <a:pt x="10092" y="3156"/>
                    <a:pt x="10084" y="3131"/>
                    <a:pt x="10080" y="3118"/>
                  </a:cubicBezTo>
                  <a:cubicBezTo>
                    <a:pt x="10078" y="3112"/>
                    <a:pt x="10076" y="3106"/>
                    <a:pt x="10075" y="3102"/>
                  </a:cubicBezTo>
                  <a:cubicBezTo>
                    <a:pt x="10069" y="3080"/>
                    <a:pt x="10104" y="3056"/>
                    <a:pt x="10135" y="3036"/>
                  </a:cubicBezTo>
                  <a:cubicBezTo>
                    <a:pt x="10140" y="3032"/>
                    <a:pt x="10146" y="3029"/>
                    <a:pt x="10150" y="3025"/>
                  </a:cubicBezTo>
                  <a:cubicBezTo>
                    <a:pt x="10158" y="3020"/>
                    <a:pt x="10166" y="3018"/>
                    <a:pt x="10177" y="3018"/>
                  </a:cubicBezTo>
                  <a:cubicBezTo>
                    <a:pt x="10183" y="3018"/>
                    <a:pt x="10189" y="3018"/>
                    <a:pt x="10195" y="3019"/>
                  </a:cubicBezTo>
                  <a:cubicBezTo>
                    <a:pt x="10201" y="3020"/>
                    <a:pt x="10207" y="3021"/>
                    <a:pt x="10213" y="3021"/>
                  </a:cubicBezTo>
                  <a:cubicBezTo>
                    <a:pt x="10224" y="3021"/>
                    <a:pt x="10233" y="3017"/>
                    <a:pt x="10241" y="3010"/>
                  </a:cubicBezTo>
                  <a:cubicBezTo>
                    <a:pt x="10263" y="2990"/>
                    <a:pt x="10248" y="2968"/>
                    <a:pt x="10231" y="2947"/>
                  </a:cubicBezTo>
                  <a:cubicBezTo>
                    <a:pt x="10230" y="2946"/>
                    <a:pt x="10228" y="2944"/>
                    <a:pt x="10227" y="2942"/>
                  </a:cubicBezTo>
                  <a:cubicBezTo>
                    <a:pt x="10223" y="2937"/>
                    <a:pt x="10223" y="2928"/>
                    <a:pt x="10227" y="2915"/>
                  </a:cubicBezTo>
                  <a:cubicBezTo>
                    <a:pt x="10236" y="2889"/>
                    <a:pt x="10263" y="2846"/>
                    <a:pt x="10284" y="2840"/>
                  </a:cubicBezTo>
                  <a:cubicBezTo>
                    <a:pt x="10295" y="2837"/>
                    <a:pt x="10305" y="2840"/>
                    <a:pt x="10313" y="2843"/>
                  </a:cubicBezTo>
                  <a:cubicBezTo>
                    <a:pt x="10318" y="2844"/>
                    <a:pt x="10322" y="2845"/>
                    <a:pt x="10326" y="2845"/>
                  </a:cubicBezTo>
                  <a:cubicBezTo>
                    <a:pt x="10329" y="2845"/>
                    <a:pt x="10334" y="2844"/>
                    <a:pt x="10341" y="2838"/>
                  </a:cubicBezTo>
                  <a:cubicBezTo>
                    <a:pt x="10345" y="2834"/>
                    <a:pt x="10346" y="2830"/>
                    <a:pt x="10344" y="2824"/>
                  </a:cubicBezTo>
                  <a:cubicBezTo>
                    <a:pt x="10339" y="2811"/>
                    <a:pt x="10319" y="2798"/>
                    <a:pt x="10310" y="2798"/>
                  </a:cubicBezTo>
                  <a:lnTo>
                    <a:pt x="10308" y="2798"/>
                  </a:lnTo>
                  <a:cubicBezTo>
                    <a:pt x="10304" y="2798"/>
                    <a:pt x="10297" y="2796"/>
                    <a:pt x="10293" y="2784"/>
                  </a:cubicBezTo>
                  <a:cubicBezTo>
                    <a:pt x="10286" y="2764"/>
                    <a:pt x="10292" y="2723"/>
                    <a:pt x="10321" y="2702"/>
                  </a:cubicBezTo>
                  <a:cubicBezTo>
                    <a:pt x="10341" y="2686"/>
                    <a:pt x="10341" y="2681"/>
                    <a:pt x="10341" y="2680"/>
                  </a:cubicBezTo>
                  <a:cubicBezTo>
                    <a:pt x="10340" y="2677"/>
                    <a:pt x="10326" y="2673"/>
                    <a:pt x="10320" y="2671"/>
                  </a:cubicBezTo>
                  <a:cubicBezTo>
                    <a:pt x="10308" y="2668"/>
                    <a:pt x="10300" y="2669"/>
                    <a:pt x="10292" y="2672"/>
                  </a:cubicBezTo>
                  <a:cubicBezTo>
                    <a:pt x="10287" y="2673"/>
                    <a:pt x="10281" y="2675"/>
                    <a:pt x="10274" y="2675"/>
                  </a:cubicBezTo>
                  <a:lnTo>
                    <a:pt x="10274" y="2675"/>
                  </a:lnTo>
                  <a:cubicBezTo>
                    <a:pt x="10263" y="2675"/>
                    <a:pt x="10255" y="2668"/>
                    <a:pt x="10249" y="2657"/>
                  </a:cubicBezTo>
                  <a:cubicBezTo>
                    <a:pt x="10241" y="2641"/>
                    <a:pt x="10239" y="2614"/>
                    <a:pt x="10260" y="2587"/>
                  </a:cubicBezTo>
                  <a:cubicBezTo>
                    <a:pt x="10274" y="2568"/>
                    <a:pt x="10288" y="2558"/>
                    <a:pt x="10299" y="2551"/>
                  </a:cubicBezTo>
                  <a:cubicBezTo>
                    <a:pt x="10311" y="2542"/>
                    <a:pt x="10320" y="2537"/>
                    <a:pt x="10323" y="2521"/>
                  </a:cubicBezTo>
                  <a:cubicBezTo>
                    <a:pt x="10328" y="2496"/>
                    <a:pt x="10351" y="2465"/>
                    <a:pt x="10368" y="2442"/>
                  </a:cubicBezTo>
                  <a:cubicBezTo>
                    <a:pt x="10374" y="2434"/>
                    <a:pt x="10379" y="2428"/>
                    <a:pt x="10381" y="2423"/>
                  </a:cubicBezTo>
                  <a:cubicBezTo>
                    <a:pt x="10385" y="2416"/>
                    <a:pt x="10393" y="2413"/>
                    <a:pt x="10405" y="2413"/>
                  </a:cubicBezTo>
                  <a:cubicBezTo>
                    <a:pt x="10413" y="2413"/>
                    <a:pt x="10422" y="2414"/>
                    <a:pt x="10430" y="2416"/>
                  </a:cubicBezTo>
                  <a:cubicBezTo>
                    <a:pt x="10439" y="2417"/>
                    <a:pt x="10448" y="2418"/>
                    <a:pt x="10452" y="2417"/>
                  </a:cubicBezTo>
                  <a:cubicBezTo>
                    <a:pt x="10453" y="2417"/>
                    <a:pt x="10454" y="2417"/>
                    <a:pt x="10455" y="2417"/>
                  </a:cubicBezTo>
                  <a:cubicBezTo>
                    <a:pt x="10464" y="2417"/>
                    <a:pt x="10468" y="2425"/>
                    <a:pt x="10471" y="2430"/>
                  </a:cubicBezTo>
                  <a:cubicBezTo>
                    <a:pt x="10471" y="2432"/>
                    <a:pt x="10473" y="2435"/>
                    <a:pt x="10474" y="2436"/>
                  </a:cubicBezTo>
                  <a:cubicBezTo>
                    <a:pt x="10474" y="2435"/>
                    <a:pt x="10475" y="2435"/>
                    <a:pt x="10478" y="2432"/>
                  </a:cubicBezTo>
                  <a:cubicBezTo>
                    <a:pt x="10484" y="2427"/>
                    <a:pt x="10492" y="2417"/>
                    <a:pt x="10499" y="2407"/>
                  </a:cubicBezTo>
                  <a:cubicBezTo>
                    <a:pt x="10518" y="2384"/>
                    <a:pt x="10538" y="2357"/>
                    <a:pt x="10559" y="2357"/>
                  </a:cubicBezTo>
                  <a:cubicBezTo>
                    <a:pt x="10565" y="2357"/>
                    <a:pt x="10570" y="2359"/>
                    <a:pt x="10574" y="2363"/>
                  </a:cubicBezTo>
                  <a:cubicBezTo>
                    <a:pt x="10581" y="2371"/>
                    <a:pt x="10580" y="2385"/>
                    <a:pt x="10579" y="2400"/>
                  </a:cubicBezTo>
                  <a:cubicBezTo>
                    <a:pt x="10579" y="2410"/>
                    <a:pt x="10578" y="2420"/>
                    <a:pt x="10580" y="2428"/>
                  </a:cubicBezTo>
                  <a:cubicBezTo>
                    <a:pt x="10582" y="2432"/>
                    <a:pt x="10582" y="2433"/>
                    <a:pt x="10582" y="2433"/>
                  </a:cubicBezTo>
                  <a:cubicBezTo>
                    <a:pt x="10584" y="2433"/>
                    <a:pt x="10592" y="2425"/>
                    <a:pt x="10599" y="2419"/>
                  </a:cubicBezTo>
                  <a:cubicBezTo>
                    <a:pt x="10610" y="2410"/>
                    <a:pt x="10624" y="2397"/>
                    <a:pt x="10642" y="2384"/>
                  </a:cubicBezTo>
                  <a:cubicBezTo>
                    <a:pt x="10678" y="2360"/>
                    <a:pt x="10737" y="2357"/>
                    <a:pt x="10761" y="2357"/>
                  </a:cubicBezTo>
                  <a:cubicBezTo>
                    <a:pt x="10793" y="2357"/>
                    <a:pt x="10824" y="2362"/>
                    <a:pt x="10839" y="2369"/>
                  </a:cubicBezTo>
                  <a:cubicBezTo>
                    <a:pt x="10857" y="2378"/>
                    <a:pt x="10867" y="2392"/>
                    <a:pt x="10875" y="2403"/>
                  </a:cubicBezTo>
                  <a:cubicBezTo>
                    <a:pt x="10881" y="2412"/>
                    <a:pt x="10886" y="2419"/>
                    <a:pt x="10892" y="2417"/>
                  </a:cubicBezTo>
                  <a:cubicBezTo>
                    <a:pt x="10901" y="2415"/>
                    <a:pt x="10902" y="2410"/>
                    <a:pt x="10903" y="2400"/>
                  </a:cubicBezTo>
                  <a:cubicBezTo>
                    <a:pt x="10904" y="2391"/>
                    <a:pt x="10906" y="2377"/>
                    <a:pt x="10923" y="2372"/>
                  </a:cubicBezTo>
                  <a:cubicBezTo>
                    <a:pt x="10950" y="2364"/>
                    <a:pt x="10998" y="2335"/>
                    <a:pt x="11032" y="2311"/>
                  </a:cubicBezTo>
                  <a:cubicBezTo>
                    <a:pt x="11050" y="2298"/>
                    <a:pt x="11057" y="2296"/>
                    <a:pt x="11062" y="2294"/>
                  </a:cubicBezTo>
                  <a:cubicBezTo>
                    <a:pt x="11065" y="2293"/>
                    <a:pt x="11067" y="2293"/>
                    <a:pt x="11076" y="2282"/>
                  </a:cubicBezTo>
                  <a:cubicBezTo>
                    <a:pt x="11087" y="2268"/>
                    <a:pt x="11099" y="2264"/>
                    <a:pt x="11107" y="2262"/>
                  </a:cubicBezTo>
                  <a:cubicBezTo>
                    <a:pt x="11114" y="2260"/>
                    <a:pt x="11117" y="2259"/>
                    <a:pt x="11119" y="2254"/>
                  </a:cubicBezTo>
                  <a:cubicBezTo>
                    <a:pt x="11126" y="2234"/>
                    <a:pt x="11183" y="2208"/>
                    <a:pt x="11252" y="2193"/>
                  </a:cubicBezTo>
                  <a:cubicBezTo>
                    <a:pt x="11322" y="2177"/>
                    <a:pt x="11403" y="2134"/>
                    <a:pt x="11406" y="2122"/>
                  </a:cubicBezTo>
                  <a:cubicBezTo>
                    <a:pt x="11405" y="2118"/>
                    <a:pt x="11406" y="2113"/>
                    <a:pt x="11409" y="2109"/>
                  </a:cubicBezTo>
                  <a:cubicBezTo>
                    <a:pt x="11413" y="2103"/>
                    <a:pt x="11421" y="2100"/>
                    <a:pt x="11429" y="2100"/>
                  </a:cubicBezTo>
                  <a:cubicBezTo>
                    <a:pt x="11439" y="2100"/>
                    <a:pt x="11446" y="2105"/>
                    <a:pt x="11448" y="2113"/>
                  </a:cubicBezTo>
                  <a:cubicBezTo>
                    <a:pt x="11449" y="2118"/>
                    <a:pt x="11459" y="2119"/>
                    <a:pt x="11475" y="2120"/>
                  </a:cubicBezTo>
                  <a:cubicBezTo>
                    <a:pt x="11485" y="2121"/>
                    <a:pt x="11498" y="2122"/>
                    <a:pt x="11511" y="2125"/>
                  </a:cubicBezTo>
                  <a:cubicBezTo>
                    <a:pt x="11519" y="2127"/>
                    <a:pt x="11526" y="2129"/>
                    <a:pt x="11533" y="2131"/>
                  </a:cubicBezTo>
                  <a:cubicBezTo>
                    <a:pt x="11542" y="2133"/>
                    <a:pt x="11551" y="2136"/>
                    <a:pt x="11559" y="2136"/>
                  </a:cubicBezTo>
                  <a:cubicBezTo>
                    <a:pt x="11566" y="2136"/>
                    <a:pt x="11576" y="2134"/>
                    <a:pt x="11589" y="2120"/>
                  </a:cubicBezTo>
                  <a:cubicBezTo>
                    <a:pt x="11605" y="2104"/>
                    <a:pt x="11600" y="2097"/>
                    <a:pt x="11594" y="2086"/>
                  </a:cubicBezTo>
                  <a:cubicBezTo>
                    <a:pt x="11590" y="2079"/>
                    <a:pt x="11585" y="2072"/>
                    <a:pt x="11585" y="2062"/>
                  </a:cubicBezTo>
                  <a:cubicBezTo>
                    <a:pt x="11586" y="2054"/>
                    <a:pt x="11575" y="2044"/>
                    <a:pt x="11565" y="2034"/>
                  </a:cubicBezTo>
                  <a:cubicBezTo>
                    <a:pt x="11551" y="2020"/>
                    <a:pt x="11537" y="2006"/>
                    <a:pt x="11542" y="1990"/>
                  </a:cubicBezTo>
                  <a:cubicBezTo>
                    <a:pt x="11544" y="1981"/>
                    <a:pt x="11535" y="1960"/>
                    <a:pt x="11522" y="1941"/>
                  </a:cubicBezTo>
                  <a:cubicBezTo>
                    <a:pt x="11511" y="1927"/>
                    <a:pt x="11503" y="1922"/>
                    <a:pt x="11500" y="1922"/>
                  </a:cubicBezTo>
                  <a:cubicBezTo>
                    <a:pt x="11490" y="1931"/>
                    <a:pt x="11472" y="1927"/>
                    <a:pt x="11458" y="1915"/>
                  </a:cubicBezTo>
                  <a:cubicBezTo>
                    <a:pt x="11449" y="1907"/>
                    <a:pt x="11444" y="1898"/>
                    <a:pt x="11444" y="1889"/>
                  </a:cubicBezTo>
                  <a:cubicBezTo>
                    <a:pt x="11444" y="1868"/>
                    <a:pt x="11440" y="1865"/>
                    <a:pt x="11438" y="1865"/>
                  </a:cubicBezTo>
                  <a:cubicBezTo>
                    <a:pt x="11437" y="1865"/>
                    <a:pt x="11434" y="1866"/>
                    <a:pt x="11430" y="1868"/>
                  </a:cubicBezTo>
                  <a:cubicBezTo>
                    <a:pt x="11422" y="1874"/>
                    <a:pt x="11411" y="1876"/>
                    <a:pt x="11400" y="1876"/>
                  </a:cubicBezTo>
                  <a:cubicBezTo>
                    <a:pt x="11383" y="1876"/>
                    <a:pt x="11362" y="1869"/>
                    <a:pt x="11357" y="1852"/>
                  </a:cubicBezTo>
                  <a:cubicBezTo>
                    <a:pt x="11355" y="1846"/>
                    <a:pt x="11356" y="1840"/>
                    <a:pt x="11359" y="1835"/>
                  </a:cubicBezTo>
                  <a:cubicBezTo>
                    <a:pt x="11367" y="1825"/>
                    <a:pt x="11387" y="1817"/>
                    <a:pt x="11409" y="1817"/>
                  </a:cubicBezTo>
                  <a:cubicBezTo>
                    <a:pt x="11420" y="1817"/>
                    <a:pt x="11431" y="1819"/>
                    <a:pt x="11440" y="1823"/>
                  </a:cubicBezTo>
                  <a:cubicBezTo>
                    <a:pt x="11463" y="1832"/>
                    <a:pt x="11468" y="1842"/>
                    <a:pt x="11472" y="1849"/>
                  </a:cubicBezTo>
                  <a:cubicBezTo>
                    <a:pt x="11475" y="1854"/>
                    <a:pt x="11476" y="1857"/>
                    <a:pt x="11482" y="1861"/>
                  </a:cubicBezTo>
                  <a:cubicBezTo>
                    <a:pt x="11487" y="1864"/>
                    <a:pt x="11496" y="1865"/>
                    <a:pt x="11508" y="1865"/>
                  </a:cubicBezTo>
                  <a:cubicBezTo>
                    <a:pt x="11527" y="1865"/>
                    <a:pt x="11549" y="1861"/>
                    <a:pt x="11563" y="1855"/>
                  </a:cubicBezTo>
                  <a:cubicBezTo>
                    <a:pt x="11569" y="1852"/>
                    <a:pt x="11578" y="1848"/>
                    <a:pt x="11589" y="1844"/>
                  </a:cubicBezTo>
                  <a:cubicBezTo>
                    <a:pt x="11615" y="1833"/>
                    <a:pt x="11655" y="1818"/>
                    <a:pt x="11662" y="1805"/>
                  </a:cubicBezTo>
                  <a:cubicBezTo>
                    <a:pt x="11666" y="1799"/>
                    <a:pt x="11666" y="1794"/>
                    <a:pt x="11667" y="1789"/>
                  </a:cubicBezTo>
                  <a:cubicBezTo>
                    <a:pt x="11668" y="1780"/>
                    <a:pt x="11669" y="1772"/>
                    <a:pt x="11686" y="1763"/>
                  </a:cubicBezTo>
                  <a:cubicBezTo>
                    <a:pt x="11693" y="1760"/>
                    <a:pt x="11693" y="1755"/>
                    <a:pt x="11693" y="1754"/>
                  </a:cubicBezTo>
                  <a:cubicBezTo>
                    <a:pt x="11693" y="1746"/>
                    <a:pt x="11684" y="1735"/>
                    <a:pt x="11672" y="1729"/>
                  </a:cubicBezTo>
                  <a:cubicBezTo>
                    <a:pt x="11658" y="1722"/>
                    <a:pt x="11655" y="1708"/>
                    <a:pt x="11657" y="1698"/>
                  </a:cubicBezTo>
                  <a:cubicBezTo>
                    <a:pt x="11660" y="1687"/>
                    <a:pt x="11669" y="1680"/>
                    <a:pt x="11680" y="1680"/>
                  </a:cubicBezTo>
                  <a:cubicBezTo>
                    <a:pt x="11688" y="1680"/>
                    <a:pt x="11690" y="1677"/>
                    <a:pt x="11693" y="1670"/>
                  </a:cubicBezTo>
                  <a:cubicBezTo>
                    <a:pt x="11695" y="1664"/>
                    <a:pt x="11699" y="1656"/>
                    <a:pt x="11708" y="1656"/>
                  </a:cubicBezTo>
                  <a:cubicBezTo>
                    <a:pt x="11714" y="1655"/>
                    <a:pt x="11718" y="1656"/>
                    <a:pt x="11722" y="1658"/>
                  </a:cubicBezTo>
                  <a:cubicBezTo>
                    <a:pt x="11728" y="1660"/>
                    <a:pt x="11735" y="1660"/>
                    <a:pt x="11747" y="1654"/>
                  </a:cubicBezTo>
                  <a:cubicBezTo>
                    <a:pt x="11757" y="1649"/>
                    <a:pt x="11762" y="1650"/>
                    <a:pt x="11765" y="1655"/>
                  </a:cubicBezTo>
                  <a:cubicBezTo>
                    <a:pt x="11769" y="1661"/>
                    <a:pt x="11764" y="1670"/>
                    <a:pt x="11753" y="1688"/>
                  </a:cubicBezTo>
                  <a:cubicBezTo>
                    <a:pt x="11750" y="1693"/>
                    <a:pt x="11747" y="1698"/>
                    <a:pt x="11744" y="1703"/>
                  </a:cubicBezTo>
                  <a:cubicBezTo>
                    <a:pt x="11739" y="1712"/>
                    <a:pt x="11747" y="1721"/>
                    <a:pt x="11759" y="1733"/>
                  </a:cubicBezTo>
                  <a:cubicBezTo>
                    <a:pt x="11765" y="1739"/>
                    <a:pt x="11770" y="1744"/>
                    <a:pt x="11772" y="1750"/>
                  </a:cubicBezTo>
                  <a:cubicBezTo>
                    <a:pt x="11773" y="1752"/>
                    <a:pt x="11783" y="1757"/>
                    <a:pt x="11803" y="1757"/>
                  </a:cubicBezTo>
                  <a:cubicBezTo>
                    <a:pt x="11818" y="1757"/>
                    <a:pt x="11832" y="1754"/>
                    <a:pt x="11842" y="1749"/>
                  </a:cubicBezTo>
                  <a:cubicBezTo>
                    <a:pt x="11848" y="1746"/>
                    <a:pt x="11855" y="1744"/>
                    <a:pt x="11864" y="1744"/>
                  </a:cubicBezTo>
                  <a:cubicBezTo>
                    <a:pt x="11901" y="1744"/>
                    <a:pt x="11965" y="1770"/>
                    <a:pt x="11971" y="1792"/>
                  </a:cubicBezTo>
                  <a:cubicBezTo>
                    <a:pt x="11975" y="1810"/>
                    <a:pt x="11986" y="1836"/>
                    <a:pt x="12022" y="1854"/>
                  </a:cubicBezTo>
                  <a:cubicBezTo>
                    <a:pt x="12038" y="1862"/>
                    <a:pt x="12053" y="1864"/>
                    <a:pt x="12066" y="1867"/>
                  </a:cubicBezTo>
                  <a:cubicBezTo>
                    <a:pt x="12082" y="1869"/>
                    <a:pt x="12095" y="1872"/>
                    <a:pt x="12100" y="1884"/>
                  </a:cubicBezTo>
                  <a:cubicBezTo>
                    <a:pt x="12106" y="1899"/>
                    <a:pt x="12118" y="1905"/>
                    <a:pt x="12134" y="1902"/>
                  </a:cubicBezTo>
                  <a:cubicBezTo>
                    <a:pt x="12144" y="1899"/>
                    <a:pt x="12154" y="1903"/>
                    <a:pt x="12161" y="1907"/>
                  </a:cubicBezTo>
                  <a:cubicBezTo>
                    <a:pt x="12165" y="1909"/>
                    <a:pt x="12169" y="1910"/>
                    <a:pt x="12171" y="1910"/>
                  </a:cubicBezTo>
                  <a:cubicBezTo>
                    <a:pt x="12173" y="1910"/>
                    <a:pt x="12175" y="1910"/>
                    <a:pt x="12177" y="1908"/>
                  </a:cubicBezTo>
                  <a:cubicBezTo>
                    <a:pt x="12185" y="1901"/>
                    <a:pt x="12194" y="1901"/>
                    <a:pt x="12201" y="1903"/>
                  </a:cubicBezTo>
                  <a:cubicBezTo>
                    <a:pt x="12203" y="1903"/>
                    <a:pt x="12206" y="1904"/>
                    <a:pt x="12208" y="1904"/>
                  </a:cubicBezTo>
                  <a:cubicBezTo>
                    <a:pt x="12210" y="1904"/>
                    <a:pt x="12214" y="1903"/>
                    <a:pt x="12219" y="1899"/>
                  </a:cubicBezTo>
                  <a:cubicBezTo>
                    <a:pt x="12221" y="1897"/>
                    <a:pt x="12221" y="1896"/>
                    <a:pt x="12221" y="1896"/>
                  </a:cubicBezTo>
                  <a:cubicBezTo>
                    <a:pt x="12221" y="1893"/>
                    <a:pt x="12209" y="1887"/>
                    <a:pt x="12204" y="1884"/>
                  </a:cubicBezTo>
                  <a:cubicBezTo>
                    <a:pt x="12194" y="1878"/>
                    <a:pt x="12185" y="1874"/>
                    <a:pt x="12183" y="1867"/>
                  </a:cubicBezTo>
                  <a:cubicBezTo>
                    <a:pt x="12182" y="1864"/>
                    <a:pt x="12183" y="1861"/>
                    <a:pt x="12184" y="1858"/>
                  </a:cubicBezTo>
                  <a:cubicBezTo>
                    <a:pt x="12188" y="1852"/>
                    <a:pt x="12192" y="1851"/>
                    <a:pt x="12195" y="1851"/>
                  </a:cubicBezTo>
                  <a:cubicBezTo>
                    <a:pt x="12200" y="1851"/>
                    <a:pt x="12205" y="1854"/>
                    <a:pt x="12210" y="1857"/>
                  </a:cubicBezTo>
                  <a:cubicBezTo>
                    <a:pt x="12215" y="1861"/>
                    <a:pt x="12220" y="1864"/>
                    <a:pt x="12225" y="1864"/>
                  </a:cubicBezTo>
                  <a:lnTo>
                    <a:pt x="12230" y="1869"/>
                  </a:lnTo>
                  <a:lnTo>
                    <a:pt x="12230" y="1869"/>
                  </a:lnTo>
                  <a:lnTo>
                    <a:pt x="12230" y="1869"/>
                  </a:lnTo>
                  <a:lnTo>
                    <a:pt x="12227" y="1864"/>
                  </a:lnTo>
                  <a:cubicBezTo>
                    <a:pt x="12228" y="1863"/>
                    <a:pt x="12227" y="1856"/>
                    <a:pt x="12226" y="1852"/>
                  </a:cubicBezTo>
                  <a:cubicBezTo>
                    <a:pt x="12224" y="1843"/>
                    <a:pt x="12222" y="1830"/>
                    <a:pt x="12233" y="1827"/>
                  </a:cubicBezTo>
                  <a:cubicBezTo>
                    <a:pt x="12234" y="1825"/>
                    <a:pt x="12236" y="1811"/>
                    <a:pt x="12232" y="1790"/>
                  </a:cubicBezTo>
                  <a:cubicBezTo>
                    <a:pt x="12228" y="1772"/>
                    <a:pt x="12223" y="1764"/>
                    <a:pt x="12221" y="1763"/>
                  </a:cubicBezTo>
                  <a:cubicBezTo>
                    <a:pt x="12214" y="1761"/>
                    <a:pt x="12211" y="1755"/>
                    <a:pt x="12212" y="1748"/>
                  </a:cubicBezTo>
                  <a:cubicBezTo>
                    <a:pt x="12213" y="1742"/>
                    <a:pt x="12218" y="1735"/>
                    <a:pt x="12229" y="1735"/>
                  </a:cubicBezTo>
                  <a:close/>
                  <a:moveTo>
                    <a:pt x="6133" y="3165"/>
                  </a:moveTo>
                  <a:cubicBezTo>
                    <a:pt x="6103" y="3192"/>
                    <a:pt x="6061" y="3209"/>
                    <a:pt x="6023" y="3224"/>
                  </a:cubicBezTo>
                  <a:cubicBezTo>
                    <a:pt x="5980" y="3242"/>
                    <a:pt x="5942" y="3257"/>
                    <a:pt x="5942" y="3279"/>
                  </a:cubicBezTo>
                  <a:cubicBezTo>
                    <a:pt x="5942" y="3321"/>
                    <a:pt x="5848" y="3343"/>
                    <a:pt x="5798" y="3343"/>
                  </a:cubicBezTo>
                  <a:cubicBezTo>
                    <a:pt x="5778" y="3343"/>
                    <a:pt x="5766" y="3340"/>
                    <a:pt x="5762" y="3333"/>
                  </a:cubicBezTo>
                  <a:cubicBezTo>
                    <a:pt x="5760" y="3331"/>
                    <a:pt x="5760" y="3328"/>
                    <a:pt x="5761" y="3325"/>
                  </a:cubicBezTo>
                  <a:cubicBezTo>
                    <a:pt x="5763" y="3317"/>
                    <a:pt x="5774" y="3313"/>
                    <a:pt x="5799" y="3305"/>
                  </a:cubicBezTo>
                  <a:cubicBezTo>
                    <a:pt x="5835" y="3294"/>
                    <a:pt x="5889" y="3276"/>
                    <a:pt x="5907" y="3236"/>
                  </a:cubicBezTo>
                  <a:cubicBezTo>
                    <a:pt x="5923" y="3202"/>
                    <a:pt x="5959" y="3175"/>
                    <a:pt x="5998" y="3148"/>
                  </a:cubicBezTo>
                  <a:cubicBezTo>
                    <a:pt x="6038" y="3119"/>
                    <a:pt x="6082" y="3088"/>
                    <a:pt x="6111" y="3043"/>
                  </a:cubicBezTo>
                  <a:cubicBezTo>
                    <a:pt x="6125" y="3020"/>
                    <a:pt x="6138" y="2993"/>
                    <a:pt x="6151" y="2967"/>
                  </a:cubicBezTo>
                  <a:cubicBezTo>
                    <a:pt x="6178" y="2914"/>
                    <a:pt x="6194" y="2884"/>
                    <a:pt x="6211" y="2884"/>
                  </a:cubicBezTo>
                  <a:cubicBezTo>
                    <a:pt x="6213" y="2884"/>
                    <a:pt x="6214" y="2884"/>
                    <a:pt x="6215" y="2884"/>
                  </a:cubicBezTo>
                  <a:cubicBezTo>
                    <a:pt x="6220" y="2886"/>
                    <a:pt x="6223" y="2890"/>
                    <a:pt x="6225" y="2897"/>
                  </a:cubicBezTo>
                  <a:cubicBezTo>
                    <a:pt x="6235" y="2940"/>
                    <a:pt x="6191" y="3113"/>
                    <a:pt x="6133" y="316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3" name="Freeform 326">
              <a:extLst>
                <a:ext uri="{FF2B5EF4-FFF2-40B4-BE49-F238E27FC236}">
                  <a16:creationId xmlns:a16="http://schemas.microsoft.com/office/drawing/2014/main" id="{404D5157-55E2-4AC7-BF83-B0EF92781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459" y="4094163"/>
              <a:ext cx="591893" cy="610673"/>
            </a:xfrm>
            <a:custGeom>
              <a:avLst/>
              <a:gdLst>
                <a:gd name="T0" fmla="*/ 388 w 1387"/>
                <a:gd name="T1" fmla="*/ 382 h 1434"/>
                <a:gd name="T2" fmla="*/ 297 w 1387"/>
                <a:gd name="T3" fmla="*/ 536 h 1434"/>
                <a:gd name="T4" fmla="*/ 273 w 1387"/>
                <a:gd name="T5" fmla="*/ 699 h 1434"/>
                <a:gd name="T6" fmla="*/ 215 w 1387"/>
                <a:gd name="T7" fmla="*/ 767 h 1434"/>
                <a:gd name="T8" fmla="*/ 171 w 1387"/>
                <a:gd name="T9" fmla="*/ 767 h 1434"/>
                <a:gd name="T10" fmla="*/ 94 w 1387"/>
                <a:gd name="T11" fmla="*/ 779 h 1434"/>
                <a:gd name="T12" fmla="*/ 0 w 1387"/>
                <a:gd name="T13" fmla="*/ 798 h 1434"/>
                <a:gd name="T14" fmla="*/ 139 w 1387"/>
                <a:gd name="T15" fmla="*/ 857 h 1434"/>
                <a:gd name="T16" fmla="*/ 317 w 1387"/>
                <a:gd name="T17" fmla="*/ 861 h 1434"/>
                <a:gd name="T18" fmla="*/ 361 w 1387"/>
                <a:gd name="T19" fmla="*/ 984 h 1434"/>
                <a:gd name="T20" fmla="*/ 499 w 1387"/>
                <a:gd name="T21" fmla="*/ 1013 h 1434"/>
                <a:gd name="T22" fmla="*/ 515 w 1387"/>
                <a:gd name="T23" fmla="*/ 993 h 1434"/>
                <a:gd name="T24" fmla="*/ 564 w 1387"/>
                <a:gd name="T25" fmla="*/ 942 h 1434"/>
                <a:gd name="T26" fmla="*/ 606 w 1387"/>
                <a:gd name="T27" fmla="*/ 951 h 1434"/>
                <a:gd name="T28" fmla="*/ 677 w 1387"/>
                <a:gd name="T29" fmla="*/ 959 h 1434"/>
                <a:gd name="T30" fmla="*/ 701 w 1387"/>
                <a:gd name="T31" fmla="*/ 1086 h 1434"/>
                <a:gd name="T32" fmla="*/ 734 w 1387"/>
                <a:gd name="T33" fmla="*/ 1211 h 1434"/>
                <a:gd name="T34" fmla="*/ 739 w 1387"/>
                <a:gd name="T35" fmla="*/ 1259 h 1434"/>
                <a:gd name="T36" fmla="*/ 834 w 1387"/>
                <a:gd name="T37" fmla="*/ 1238 h 1434"/>
                <a:gd name="T38" fmla="*/ 882 w 1387"/>
                <a:gd name="T39" fmla="*/ 1261 h 1434"/>
                <a:gd name="T40" fmla="*/ 936 w 1387"/>
                <a:gd name="T41" fmla="*/ 1264 h 1434"/>
                <a:gd name="T42" fmla="*/ 950 w 1387"/>
                <a:gd name="T43" fmla="*/ 1284 h 1434"/>
                <a:gd name="T44" fmla="*/ 974 w 1387"/>
                <a:gd name="T45" fmla="*/ 1307 h 1434"/>
                <a:gd name="T46" fmla="*/ 1061 w 1387"/>
                <a:gd name="T47" fmla="*/ 1324 h 1434"/>
                <a:gd name="T48" fmla="*/ 1135 w 1387"/>
                <a:gd name="T49" fmla="*/ 1349 h 1434"/>
                <a:gd name="T50" fmla="*/ 1244 w 1387"/>
                <a:gd name="T51" fmla="*/ 1433 h 1434"/>
                <a:gd name="T52" fmla="*/ 1279 w 1387"/>
                <a:gd name="T53" fmla="*/ 1351 h 1434"/>
                <a:gd name="T54" fmla="*/ 1228 w 1387"/>
                <a:gd name="T55" fmla="*/ 1367 h 1434"/>
                <a:gd name="T56" fmla="*/ 1180 w 1387"/>
                <a:gd name="T57" fmla="*/ 1263 h 1434"/>
                <a:gd name="T58" fmla="*/ 1196 w 1387"/>
                <a:gd name="T59" fmla="*/ 1150 h 1434"/>
                <a:gd name="T60" fmla="*/ 1205 w 1387"/>
                <a:gd name="T61" fmla="*/ 1100 h 1434"/>
                <a:gd name="T62" fmla="*/ 1229 w 1387"/>
                <a:gd name="T63" fmla="*/ 1048 h 1434"/>
                <a:gd name="T64" fmla="*/ 1318 w 1387"/>
                <a:gd name="T65" fmla="*/ 1035 h 1434"/>
                <a:gd name="T66" fmla="*/ 1312 w 1387"/>
                <a:gd name="T67" fmla="*/ 1008 h 1434"/>
                <a:gd name="T68" fmla="*/ 1237 w 1387"/>
                <a:gd name="T69" fmla="*/ 659 h 1434"/>
                <a:gd name="T70" fmla="*/ 1236 w 1387"/>
                <a:gd name="T71" fmla="*/ 618 h 1434"/>
                <a:gd name="T72" fmla="*/ 1217 w 1387"/>
                <a:gd name="T73" fmla="*/ 590 h 1434"/>
                <a:gd name="T74" fmla="*/ 1259 w 1387"/>
                <a:gd name="T75" fmla="*/ 508 h 1434"/>
                <a:gd name="T76" fmla="*/ 1285 w 1387"/>
                <a:gd name="T77" fmla="*/ 388 h 1434"/>
                <a:gd name="T78" fmla="*/ 1315 w 1387"/>
                <a:gd name="T79" fmla="*/ 314 h 1434"/>
                <a:gd name="T80" fmla="*/ 1374 w 1387"/>
                <a:gd name="T81" fmla="*/ 253 h 1434"/>
                <a:gd name="T82" fmla="*/ 1360 w 1387"/>
                <a:gd name="T83" fmla="*/ 196 h 1434"/>
                <a:gd name="T84" fmla="*/ 1252 w 1387"/>
                <a:gd name="T85" fmla="*/ 69 h 1434"/>
                <a:gd name="T86" fmla="*/ 1223 w 1387"/>
                <a:gd name="T87" fmla="*/ 58 h 1434"/>
                <a:gd name="T88" fmla="*/ 1155 w 1387"/>
                <a:gd name="T89" fmla="*/ 65 h 1434"/>
                <a:gd name="T90" fmla="*/ 1050 w 1387"/>
                <a:gd name="T91" fmla="*/ 21 h 1434"/>
                <a:gd name="T92" fmla="*/ 971 w 1387"/>
                <a:gd name="T93" fmla="*/ 8 h 1434"/>
                <a:gd name="T94" fmla="*/ 931 w 1387"/>
                <a:gd name="T95" fmla="*/ 24 h 1434"/>
                <a:gd name="T96" fmla="*/ 790 w 1387"/>
                <a:gd name="T97" fmla="*/ 44 h 1434"/>
                <a:gd name="T98" fmla="*/ 745 w 1387"/>
                <a:gd name="T99" fmla="*/ 97 h 1434"/>
                <a:gd name="T100" fmla="*/ 533 w 1387"/>
                <a:gd name="T101" fmla="*/ 25 h 1434"/>
                <a:gd name="T102" fmla="*/ 447 w 1387"/>
                <a:gd name="T103" fmla="*/ 214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4">
                  <a:moveTo>
                    <a:pt x="438" y="226"/>
                  </a:moveTo>
                  <a:cubicBezTo>
                    <a:pt x="428" y="242"/>
                    <a:pt x="419" y="255"/>
                    <a:pt x="419" y="291"/>
                  </a:cubicBezTo>
                  <a:cubicBezTo>
                    <a:pt x="419" y="317"/>
                    <a:pt x="403" y="350"/>
                    <a:pt x="388" y="382"/>
                  </a:cubicBezTo>
                  <a:cubicBezTo>
                    <a:pt x="375" y="409"/>
                    <a:pt x="363" y="435"/>
                    <a:pt x="363" y="451"/>
                  </a:cubicBezTo>
                  <a:cubicBezTo>
                    <a:pt x="363" y="475"/>
                    <a:pt x="341" y="493"/>
                    <a:pt x="322" y="508"/>
                  </a:cubicBezTo>
                  <a:cubicBezTo>
                    <a:pt x="309" y="518"/>
                    <a:pt x="297" y="528"/>
                    <a:pt x="297" y="536"/>
                  </a:cubicBezTo>
                  <a:cubicBezTo>
                    <a:pt x="297" y="546"/>
                    <a:pt x="296" y="560"/>
                    <a:pt x="295" y="577"/>
                  </a:cubicBezTo>
                  <a:cubicBezTo>
                    <a:pt x="293" y="602"/>
                    <a:pt x="292" y="633"/>
                    <a:pt x="292" y="663"/>
                  </a:cubicBezTo>
                  <a:cubicBezTo>
                    <a:pt x="292" y="692"/>
                    <a:pt x="283" y="697"/>
                    <a:pt x="273" y="699"/>
                  </a:cubicBezTo>
                  <a:cubicBezTo>
                    <a:pt x="267" y="701"/>
                    <a:pt x="264" y="702"/>
                    <a:pt x="264" y="720"/>
                  </a:cubicBezTo>
                  <a:cubicBezTo>
                    <a:pt x="264" y="751"/>
                    <a:pt x="253" y="755"/>
                    <a:pt x="238" y="757"/>
                  </a:cubicBezTo>
                  <a:cubicBezTo>
                    <a:pt x="230" y="758"/>
                    <a:pt x="223" y="759"/>
                    <a:pt x="215" y="767"/>
                  </a:cubicBezTo>
                  <a:cubicBezTo>
                    <a:pt x="198" y="783"/>
                    <a:pt x="190" y="789"/>
                    <a:pt x="184" y="789"/>
                  </a:cubicBezTo>
                  <a:cubicBezTo>
                    <a:pt x="179" y="789"/>
                    <a:pt x="175" y="786"/>
                    <a:pt x="173" y="781"/>
                  </a:cubicBezTo>
                  <a:cubicBezTo>
                    <a:pt x="172" y="778"/>
                    <a:pt x="171" y="773"/>
                    <a:pt x="171" y="767"/>
                  </a:cubicBezTo>
                  <a:cubicBezTo>
                    <a:pt x="171" y="754"/>
                    <a:pt x="158" y="753"/>
                    <a:pt x="154" y="753"/>
                  </a:cubicBezTo>
                  <a:cubicBezTo>
                    <a:pt x="143" y="753"/>
                    <a:pt x="131" y="758"/>
                    <a:pt x="120" y="767"/>
                  </a:cubicBezTo>
                  <a:cubicBezTo>
                    <a:pt x="110" y="775"/>
                    <a:pt x="102" y="779"/>
                    <a:pt x="94" y="779"/>
                  </a:cubicBezTo>
                  <a:cubicBezTo>
                    <a:pt x="84" y="779"/>
                    <a:pt x="77" y="773"/>
                    <a:pt x="71" y="769"/>
                  </a:cubicBezTo>
                  <a:cubicBezTo>
                    <a:pt x="68" y="767"/>
                    <a:pt x="65" y="764"/>
                    <a:pt x="62" y="763"/>
                  </a:cubicBezTo>
                  <a:cubicBezTo>
                    <a:pt x="57" y="763"/>
                    <a:pt x="35" y="774"/>
                    <a:pt x="0" y="798"/>
                  </a:cubicBezTo>
                  <a:cubicBezTo>
                    <a:pt x="13" y="825"/>
                    <a:pt x="20" y="852"/>
                    <a:pt x="25" y="878"/>
                  </a:cubicBezTo>
                  <a:cubicBezTo>
                    <a:pt x="43" y="866"/>
                    <a:pt x="56" y="859"/>
                    <a:pt x="64" y="858"/>
                  </a:cubicBezTo>
                  <a:cubicBezTo>
                    <a:pt x="71" y="857"/>
                    <a:pt x="96" y="857"/>
                    <a:pt x="139" y="857"/>
                  </a:cubicBezTo>
                  <a:cubicBezTo>
                    <a:pt x="212" y="857"/>
                    <a:pt x="311" y="858"/>
                    <a:pt x="312" y="858"/>
                  </a:cubicBezTo>
                  <a:lnTo>
                    <a:pt x="315" y="858"/>
                  </a:lnTo>
                  <a:lnTo>
                    <a:pt x="317" y="861"/>
                  </a:lnTo>
                  <a:cubicBezTo>
                    <a:pt x="318" y="862"/>
                    <a:pt x="339" y="897"/>
                    <a:pt x="331" y="930"/>
                  </a:cubicBezTo>
                  <a:cubicBezTo>
                    <a:pt x="328" y="943"/>
                    <a:pt x="330" y="944"/>
                    <a:pt x="337" y="950"/>
                  </a:cubicBezTo>
                  <a:cubicBezTo>
                    <a:pt x="344" y="956"/>
                    <a:pt x="353" y="964"/>
                    <a:pt x="361" y="984"/>
                  </a:cubicBezTo>
                  <a:cubicBezTo>
                    <a:pt x="376" y="1019"/>
                    <a:pt x="386" y="1030"/>
                    <a:pt x="403" y="1030"/>
                  </a:cubicBezTo>
                  <a:cubicBezTo>
                    <a:pt x="408" y="1030"/>
                    <a:pt x="413" y="1029"/>
                    <a:pt x="419" y="1028"/>
                  </a:cubicBezTo>
                  <a:cubicBezTo>
                    <a:pt x="447" y="1019"/>
                    <a:pt x="480" y="1013"/>
                    <a:pt x="499" y="1013"/>
                  </a:cubicBezTo>
                  <a:cubicBezTo>
                    <a:pt x="503" y="1013"/>
                    <a:pt x="506" y="1013"/>
                    <a:pt x="509" y="1014"/>
                  </a:cubicBezTo>
                  <a:cubicBezTo>
                    <a:pt x="509" y="1013"/>
                    <a:pt x="510" y="1012"/>
                    <a:pt x="510" y="1010"/>
                  </a:cubicBezTo>
                  <a:cubicBezTo>
                    <a:pt x="512" y="1006"/>
                    <a:pt x="513" y="998"/>
                    <a:pt x="515" y="993"/>
                  </a:cubicBezTo>
                  <a:cubicBezTo>
                    <a:pt x="517" y="979"/>
                    <a:pt x="521" y="964"/>
                    <a:pt x="528" y="954"/>
                  </a:cubicBezTo>
                  <a:cubicBezTo>
                    <a:pt x="530" y="951"/>
                    <a:pt x="533" y="948"/>
                    <a:pt x="536" y="947"/>
                  </a:cubicBezTo>
                  <a:cubicBezTo>
                    <a:pt x="543" y="943"/>
                    <a:pt x="552" y="942"/>
                    <a:pt x="564" y="942"/>
                  </a:cubicBezTo>
                  <a:cubicBezTo>
                    <a:pt x="582" y="942"/>
                    <a:pt x="600" y="946"/>
                    <a:pt x="601" y="946"/>
                  </a:cubicBezTo>
                  <a:lnTo>
                    <a:pt x="605" y="947"/>
                  </a:lnTo>
                  <a:lnTo>
                    <a:pt x="606" y="951"/>
                  </a:lnTo>
                  <a:cubicBezTo>
                    <a:pt x="606" y="951"/>
                    <a:pt x="609" y="963"/>
                    <a:pt x="637" y="963"/>
                  </a:cubicBezTo>
                  <a:cubicBezTo>
                    <a:pt x="647" y="963"/>
                    <a:pt x="656" y="962"/>
                    <a:pt x="663" y="961"/>
                  </a:cubicBezTo>
                  <a:cubicBezTo>
                    <a:pt x="668" y="960"/>
                    <a:pt x="673" y="959"/>
                    <a:pt x="677" y="959"/>
                  </a:cubicBezTo>
                  <a:cubicBezTo>
                    <a:pt x="694" y="959"/>
                    <a:pt x="694" y="974"/>
                    <a:pt x="694" y="979"/>
                  </a:cubicBezTo>
                  <a:cubicBezTo>
                    <a:pt x="694" y="1007"/>
                    <a:pt x="698" y="1029"/>
                    <a:pt x="705" y="1036"/>
                  </a:cubicBezTo>
                  <a:cubicBezTo>
                    <a:pt x="712" y="1042"/>
                    <a:pt x="709" y="1058"/>
                    <a:pt x="701" y="1086"/>
                  </a:cubicBezTo>
                  <a:cubicBezTo>
                    <a:pt x="698" y="1101"/>
                    <a:pt x="692" y="1123"/>
                    <a:pt x="692" y="1135"/>
                  </a:cubicBezTo>
                  <a:cubicBezTo>
                    <a:pt x="692" y="1139"/>
                    <a:pt x="693" y="1142"/>
                    <a:pt x="695" y="1144"/>
                  </a:cubicBezTo>
                  <a:cubicBezTo>
                    <a:pt x="711" y="1156"/>
                    <a:pt x="738" y="1189"/>
                    <a:pt x="734" y="1211"/>
                  </a:cubicBezTo>
                  <a:lnTo>
                    <a:pt x="733" y="1216"/>
                  </a:lnTo>
                  <a:cubicBezTo>
                    <a:pt x="724" y="1258"/>
                    <a:pt x="728" y="1264"/>
                    <a:pt x="730" y="1264"/>
                  </a:cubicBezTo>
                  <a:cubicBezTo>
                    <a:pt x="733" y="1265"/>
                    <a:pt x="736" y="1262"/>
                    <a:pt x="739" y="1259"/>
                  </a:cubicBezTo>
                  <a:cubicBezTo>
                    <a:pt x="745" y="1252"/>
                    <a:pt x="754" y="1244"/>
                    <a:pt x="769" y="1244"/>
                  </a:cubicBezTo>
                  <a:cubicBezTo>
                    <a:pt x="774" y="1244"/>
                    <a:pt x="779" y="1244"/>
                    <a:pt x="783" y="1244"/>
                  </a:cubicBezTo>
                  <a:cubicBezTo>
                    <a:pt x="799" y="1245"/>
                    <a:pt x="815" y="1246"/>
                    <a:pt x="834" y="1238"/>
                  </a:cubicBezTo>
                  <a:cubicBezTo>
                    <a:pt x="843" y="1234"/>
                    <a:pt x="851" y="1234"/>
                    <a:pt x="860" y="1239"/>
                  </a:cubicBezTo>
                  <a:cubicBezTo>
                    <a:pt x="870" y="1244"/>
                    <a:pt x="877" y="1253"/>
                    <a:pt x="881" y="1258"/>
                  </a:cubicBezTo>
                  <a:cubicBezTo>
                    <a:pt x="882" y="1259"/>
                    <a:pt x="882" y="1260"/>
                    <a:pt x="882" y="1261"/>
                  </a:cubicBezTo>
                  <a:cubicBezTo>
                    <a:pt x="885" y="1268"/>
                    <a:pt x="889" y="1276"/>
                    <a:pt x="893" y="1276"/>
                  </a:cubicBezTo>
                  <a:cubicBezTo>
                    <a:pt x="893" y="1276"/>
                    <a:pt x="894" y="1276"/>
                    <a:pt x="895" y="1275"/>
                  </a:cubicBezTo>
                  <a:cubicBezTo>
                    <a:pt x="904" y="1271"/>
                    <a:pt x="923" y="1264"/>
                    <a:pt x="936" y="1264"/>
                  </a:cubicBezTo>
                  <a:cubicBezTo>
                    <a:pt x="942" y="1264"/>
                    <a:pt x="947" y="1266"/>
                    <a:pt x="949" y="1269"/>
                  </a:cubicBezTo>
                  <a:cubicBezTo>
                    <a:pt x="950" y="1271"/>
                    <a:pt x="952" y="1274"/>
                    <a:pt x="951" y="1278"/>
                  </a:cubicBezTo>
                  <a:cubicBezTo>
                    <a:pt x="950" y="1280"/>
                    <a:pt x="950" y="1282"/>
                    <a:pt x="950" y="1284"/>
                  </a:cubicBezTo>
                  <a:cubicBezTo>
                    <a:pt x="951" y="1290"/>
                    <a:pt x="954" y="1299"/>
                    <a:pt x="959" y="1305"/>
                  </a:cubicBezTo>
                  <a:cubicBezTo>
                    <a:pt x="961" y="1308"/>
                    <a:pt x="963" y="1309"/>
                    <a:pt x="965" y="1309"/>
                  </a:cubicBezTo>
                  <a:cubicBezTo>
                    <a:pt x="968" y="1308"/>
                    <a:pt x="971" y="1307"/>
                    <a:pt x="974" y="1307"/>
                  </a:cubicBezTo>
                  <a:cubicBezTo>
                    <a:pt x="983" y="1307"/>
                    <a:pt x="995" y="1313"/>
                    <a:pt x="1007" y="1319"/>
                  </a:cubicBezTo>
                  <a:cubicBezTo>
                    <a:pt x="1016" y="1323"/>
                    <a:pt x="1027" y="1329"/>
                    <a:pt x="1033" y="1329"/>
                  </a:cubicBezTo>
                  <a:cubicBezTo>
                    <a:pt x="1042" y="1329"/>
                    <a:pt x="1061" y="1329"/>
                    <a:pt x="1061" y="1324"/>
                  </a:cubicBezTo>
                  <a:cubicBezTo>
                    <a:pt x="1061" y="1313"/>
                    <a:pt x="1075" y="1300"/>
                    <a:pt x="1086" y="1300"/>
                  </a:cubicBezTo>
                  <a:cubicBezTo>
                    <a:pt x="1092" y="1300"/>
                    <a:pt x="1097" y="1303"/>
                    <a:pt x="1099" y="1308"/>
                  </a:cubicBezTo>
                  <a:cubicBezTo>
                    <a:pt x="1112" y="1333"/>
                    <a:pt x="1125" y="1349"/>
                    <a:pt x="1135" y="1349"/>
                  </a:cubicBezTo>
                  <a:cubicBezTo>
                    <a:pt x="1165" y="1349"/>
                    <a:pt x="1198" y="1350"/>
                    <a:pt x="1198" y="1368"/>
                  </a:cubicBezTo>
                  <a:cubicBezTo>
                    <a:pt x="1198" y="1381"/>
                    <a:pt x="1211" y="1416"/>
                    <a:pt x="1226" y="1428"/>
                  </a:cubicBezTo>
                  <a:cubicBezTo>
                    <a:pt x="1230" y="1431"/>
                    <a:pt x="1236" y="1433"/>
                    <a:pt x="1244" y="1433"/>
                  </a:cubicBezTo>
                  <a:cubicBezTo>
                    <a:pt x="1257" y="1433"/>
                    <a:pt x="1270" y="1429"/>
                    <a:pt x="1274" y="1427"/>
                  </a:cubicBezTo>
                  <a:cubicBezTo>
                    <a:pt x="1276" y="1425"/>
                    <a:pt x="1284" y="1417"/>
                    <a:pt x="1284" y="1399"/>
                  </a:cubicBezTo>
                  <a:cubicBezTo>
                    <a:pt x="1284" y="1386"/>
                    <a:pt x="1284" y="1354"/>
                    <a:pt x="1279" y="1351"/>
                  </a:cubicBezTo>
                  <a:cubicBezTo>
                    <a:pt x="1278" y="1351"/>
                    <a:pt x="1274" y="1354"/>
                    <a:pt x="1270" y="1356"/>
                  </a:cubicBezTo>
                  <a:cubicBezTo>
                    <a:pt x="1262" y="1362"/>
                    <a:pt x="1251" y="1369"/>
                    <a:pt x="1238" y="1369"/>
                  </a:cubicBezTo>
                  <a:cubicBezTo>
                    <a:pt x="1234" y="1369"/>
                    <a:pt x="1231" y="1368"/>
                    <a:pt x="1228" y="1367"/>
                  </a:cubicBezTo>
                  <a:cubicBezTo>
                    <a:pt x="1210" y="1362"/>
                    <a:pt x="1197" y="1341"/>
                    <a:pt x="1187" y="1323"/>
                  </a:cubicBezTo>
                  <a:cubicBezTo>
                    <a:pt x="1183" y="1316"/>
                    <a:pt x="1178" y="1307"/>
                    <a:pt x="1175" y="1306"/>
                  </a:cubicBezTo>
                  <a:cubicBezTo>
                    <a:pt x="1166" y="1299"/>
                    <a:pt x="1172" y="1283"/>
                    <a:pt x="1180" y="1263"/>
                  </a:cubicBezTo>
                  <a:cubicBezTo>
                    <a:pt x="1184" y="1251"/>
                    <a:pt x="1190" y="1237"/>
                    <a:pt x="1190" y="1230"/>
                  </a:cubicBezTo>
                  <a:cubicBezTo>
                    <a:pt x="1190" y="1223"/>
                    <a:pt x="1191" y="1212"/>
                    <a:pt x="1193" y="1200"/>
                  </a:cubicBezTo>
                  <a:cubicBezTo>
                    <a:pt x="1196" y="1186"/>
                    <a:pt x="1201" y="1154"/>
                    <a:pt x="1196" y="1150"/>
                  </a:cubicBezTo>
                  <a:cubicBezTo>
                    <a:pt x="1190" y="1147"/>
                    <a:pt x="1187" y="1142"/>
                    <a:pt x="1186" y="1135"/>
                  </a:cubicBezTo>
                  <a:cubicBezTo>
                    <a:pt x="1185" y="1127"/>
                    <a:pt x="1189" y="1117"/>
                    <a:pt x="1197" y="1108"/>
                  </a:cubicBezTo>
                  <a:cubicBezTo>
                    <a:pt x="1199" y="1105"/>
                    <a:pt x="1202" y="1102"/>
                    <a:pt x="1205" y="1100"/>
                  </a:cubicBezTo>
                  <a:cubicBezTo>
                    <a:pt x="1210" y="1096"/>
                    <a:pt x="1210" y="1087"/>
                    <a:pt x="1210" y="1078"/>
                  </a:cubicBezTo>
                  <a:cubicBezTo>
                    <a:pt x="1209" y="1069"/>
                    <a:pt x="1209" y="1059"/>
                    <a:pt x="1215" y="1053"/>
                  </a:cubicBezTo>
                  <a:cubicBezTo>
                    <a:pt x="1218" y="1050"/>
                    <a:pt x="1223" y="1048"/>
                    <a:pt x="1229" y="1048"/>
                  </a:cubicBezTo>
                  <a:lnTo>
                    <a:pt x="1252" y="1048"/>
                  </a:lnTo>
                  <a:cubicBezTo>
                    <a:pt x="1266" y="1048"/>
                    <a:pt x="1306" y="1048"/>
                    <a:pt x="1317" y="1036"/>
                  </a:cubicBezTo>
                  <a:lnTo>
                    <a:pt x="1318" y="1035"/>
                  </a:lnTo>
                  <a:cubicBezTo>
                    <a:pt x="1320" y="1032"/>
                    <a:pt x="1321" y="1029"/>
                    <a:pt x="1322" y="1026"/>
                  </a:cubicBezTo>
                  <a:lnTo>
                    <a:pt x="1322" y="1026"/>
                  </a:lnTo>
                  <a:cubicBezTo>
                    <a:pt x="1319" y="1020"/>
                    <a:pt x="1316" y="1014"/>
                    <a:pt x="1312" y="1008"/>
                  </a:cubicBezTo>
                  <a:cubicBezTo>
                    <a:pt x="1299" y="984"/>
                    <a:pt x="1285" y="960"/>
                    <a:pt x="1270" y="952"/>
                  </a:cubicBezTo>
                  <a:cubicBezTo>
                    <a:pt x="1234" y="932"/>
                    <a:pt x="1222" y="748"/>
                    <a:pt x="1227" y="691"/>
                  </a:cubicBezTo>
                  <a:cubicBezTo>
                    <a:pt x="1228" y="667"/>
                    <a:pt x="1232" y="661"/>
                    <a:pt x="1237" y="659"/>
                  </a:cubicBezTo>
                  <a:lnTo>
                    <a:pt x="1240" y="658"/>
                  </a:lnTo>
                  <a:lnTo>
                    <a:pt x="1237" y="618"/>
                  </a:lnTo>
                  <a:lnTo>
                    <a:pt x="1236" y="618"/>
                  </a:lnTo>
                  <a:lnTo>
                    <a:pt x="1205" y="605"/>
                  </a:lnTo>
                  <a:lnTo>
                    <a:pt x="1221" y="605"/>
                  </a:lnTo>
                  <a:cubicBezTo>
                    <a:pt x="1218" y="601"/>
                    <a:pt x="1217" y="596"/>
                    <a:pt x="1217" y="590"/>
                  </a:cubicBezTo>
                  <a:cubicBezTo>
                    <a:pt x="1217" y="574"/>
                    <a:pt x="1226" y="566"/>
                    <a:pt x="1233" y="563"/>
                  </a:cubicBezTo>
                  <a:cubicBezTo>
                    <a:pt x="1233" y="551"/>
                    <a:pt x="1234" y="520"/>
                    <a:pt x="1253" y="513"/>
                  </a:cubicBezTo>
                  <a:cubicBezTo>
                    <a:pt x="1255" y="512"/>
                    <a:pt x="1257" y="511"/>
                    <a:pt x="1259" y="508"/>
                  </a:cubicBezTo>
                  <a:cubicBezTo>
                    <a:pt x="1265" y="501"/>
                    <a:pt x="1268" y="489"/>
                    <a:pt x="1270" y="473"/>
                  </a:cubicBezTo>
                  <a:cubicBezTo>
                    <a:pt x="1270" y="468"/>
                    <a:pt x="1271" y="462"/>
                    <a:pt x="1271" y="456"/>
                  </a:cubicBezTo>
                  <a:cubicBezTo>
                    <a:pt x="1271" y="433"/>
                    <a:pt x="1276" y="407"/>
                    <a:pt x="1285" y="388"/>
                  </a:cubicBezTo>
                  <a:cubicBezTo>
                    <a:pt x="1288" y="381"/>
                    <a:pt x="1289" y="373"/>
                    <a:pt x="1291" y="365"/>
                  </a:cubicBezTo>
                  <a:cubicBezTo>
                    <a:pt x="1293" y="352"/>
                    <a:pt x="1295" y="339"/>
                    <a:pt x="1305" y="331"/>
                  </a:cubicBezTo>
                  <a:cubicBezTo>
                    <a:pt x="1310" y="328"/>
                    <a:pt x="1313" y="321"/>
                    <a:pt x="1315" y="314"/>
                  </a:cubicBezTo>
                  <a:cubicBezTo>
                    <a:pt x="1319" y="303"/>
                    <a:pt x="1324" y="292"/>
                    <a:pt x="1336" y="288"/>
                  </a:cubicBezTo>
                  <a:cubicBezTo>
                    <a:pt x="1358" y="282"/>
                    <a:pt x="1363" y="275"/>
                    <a:pt x="1364" y="271"/>
                  </a:cubicBezTo>
                  <a:cubicBezTo>
                    <a:pt x="1365" y="265"/>
                    <a:pt x="1369" y="259"/>
                    <a:pt x="1374" y="253"/>
                  </a:cubicBezTo>
                  <a:cubicBezTo>
                    <a:pt x="1380" y="247"/>
                    <a:pt x="1386" y="240"/>
                    <a:pt x="1386" y="233"/>
                  </a:cubicBezTo>
                  <a:cubicBezTo>
                    <a:pt x="1386" y="229"/>
                    <a:pt x="1382" y="226"/>
                    <a:pt x="1376" y="221"/>
                  </a:cubicBezTo>
                  <a:cubicBezTo>
                    <a:pt x="1369" y="215"/>
                    <a:pt x="1360" y="208"/>
                    <a:pt x="1360" y="196"/>
                  </a:cubicBezTo>
                  <a:cubicBezTo>
                    <a:pt x="1360" y="179"/>
                    <a:pt x="1366" y="140"/>
                    <a:pt x="1367" y="131"/>
                  </a:cubicBezTo>
                  <a:cubicBezTo>
                    <a:pt x="1332" y="99"/>
                    <a:pt x="1292" y="66"/>
                    <a:pt x="1283" y="60"/>
                  </a:cubicBezTo>
                  <a:cubicBezTo>
                    <a:pt x="1275" y="55"/>
                    <a:pt x="1257" y="65"/>
                    <a:pt x="1252" y="69"/>
                  </a:cubicBezTo>
                  <a:lnTo>
                    <a:pt x="1248" y="72"/>
                  </a:lnTo>
                  <a:lnTo>
                    <a:pt x="1244" y="69"/>
                  </a:lnTo>
                  <a:cubicBezTo>
                    <a:pt x="1244" y="68"/>
                    <a:pt x="1234" y="58"/>
                    <a:pt x="1223" y="58"/>
                  </a:cubicBezTo>
                  <a:cubicBezTo>
                    <a:pt x="1218" y="58"/>
                    <a:pt x="1214" y="60"/>
                    <a:pt x="1210" y="64"/>
                  </a:cubicBezTo>
                  <a:cubicBezTo>
                    <a:pt x="1203" y="71"/>
                    <a:pt x="1195" y="74"/>
                    <a:pt x="1185" y="74"/>
                  </a:cubicBezTo>
                  <a:cubicBezTo>
                    <a:pt x="1170" y="74"/>
                    <a:pt x="1156" y="65"/>
                    <a:pt x="1155" y="65"/>
                  </a:cubicBezTo>
                  <a:cubicBezTo>
                    <a:pt x="1155" y="64"/>
                    <a:pt x="1130" y="49"/>
                    <a:pt x="1120" y="24"/>
                  </a:cubicBezTo>
                  <a:cubicBezTo>
                    <a:pt x="1118" y="19"/>
                    <a:pt x="1115" y="14"/>
                    <a:pt x="1109" y="11"/>
                  </a:cubicBezTo>
                  <a:lnTo>
                    <a:pt x="1050" y="21"/>
                  </a:lnTo>
                  <a:lnTo>
                    <a:pt x="1048" y="20"/>
                  </a:lnTo>
                  <a:cubicBezTo>
                    <a:pt x="1048" y="19"/>
                    <a:pt x="1012" y="0"/>
                    <a:pt x="988" y="0"/>
                  </a:cubicBezTo>
                  <a:cubicBezTo>
                    <a:pt x="975" y="0"/>
                    <a:pt x="972" y="6"/>
                    <a:pt x="971" y="8"/>
                  </a:cubicBezTo>
                  <a:cubicBezTo>
                    <a:pt x="970" y="11"/>
                    <a:pt x="968" y="14"/>
                    <a:pt x="966" y="16"/>
                  </a:cubicBezTo>
                  <a:cubicBezTo>
                    <a:pt x="961" y="23"/>
                    <a:pt x="954" y="27"/>
                    <a:pt x="946" y="27"/>
                  </a:cubicBezTo>
                  <a:cubicBezTo>
                    <a:pt x="941" y="27"/>
                    <a:pt x="936" y="25"/>
                    <a:pt x="931" y="24"/>
                  </a:cubicBezTo>
                  <a:cubicBezTo>
                    <a:pt x="923" y="22"/>
                    <a:pt x="915" y="20"/>
                    <a:pt x="905" y="20"/>
                  </a:cubicBezTo>
                  <a:cubicBezTo>
                    <a:pt x="873" y="20"/>
                    <a:pt x="846" y="34"/>
                    <a:pt x="828" y="43"/>
                  </a:cubicBezTo>
                  <a:cubicBezTo>
                    <a:pt x="817" y="48"/>
                    <a:pt x="803" y="46"/>
                    <a:pt x="790" y="44"/>
                  </a:cubicBezTo>
                  <a:cubicBezTo>
                    <a:pt x="780" y="41"/>
                    <a:pt x="771" y="40"/>
                    <a:pt x="767" y="43"/>
                  </a:cubicBezTo>
                  <a:cubicBezTo>
                    <a:pt x="758" y="49"/>
                    <a:pt x="749" y="76"/>
                    <a:pt x="746" y="91"/>
                  </a:cubicBezTo>
                  <a:lnTo>
                    <a:pt x="745" y="97"/>
                  </a:lnTo>
                  <a:lnTo>
                    <a:pt x="591" y="67"/>
                  </a:lnTo>
                  <a:lnTo>
                    <a:pt x="589" y="65"/>
                  </a:lnTo>
                  <a:cubicBezTo>
                    <a:pt x="589" y="64"/>
                    <a:pt x="562" y="25"/>
                    <a:pt x="533" y="25"/>
                  </a:cubicBezTo>
                  <a:cubicBezTo>
                    <a:pt x="509" y="25"/>
                    <a:pt x="473" y="65"/>
                    <a:pt x="459" y="82"/>
                  </a:cubicBezTo>
                  <a:lnTo>
                    <a:pt x="459" y="131"/>
                  </a:lnTo>
                  <a:cubicBezTo>
                    <a:pt x="465" y="164"/>
                    <a:pt x="457" y="197"/>
                    <a:pt x="447" y="214"/>
                  </a:cubicBezTo>
                  <a:cubicBezTo>
                    <a:pt x="444" y="218"/>
                    <a:pt x="441" y="222"/>
                    <a:pt x="438" y="2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4" name="Freeform 328">
              <a:extLst>
                <a:ext uri="{FF2B5EF4-FFF2-40B4-BE49-F238E27FC236}">
                  <a16:creationId xmlns:a16="http://schemas.microsoft.com/office/drawing/2014/main" id="{B4663A69-1DA1-4342-A155-87FE4A010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0982" y="4415470"/>
              <a:ext cx="1879" cy="3758"/>
            </a:xfrm>
            <a:custGeom>
              <a:avLst/>
              <a:gdLst>
                <a:gd name="T0" fmla="*/ 1 w 2"/>
                <a:gd name="T1" fmla="*/ 10 h 11"/>
                <a:gd name="T2" fmla="*/ 1 w 2"/>
                <a:gd name="T3" fmla="*/ 10 h 11"/>
                <a:gd name="T4" fmla="*/ 0 w 2"/>
                <a:gd name="T5" fmla="*/ 1 h 11"/>
                <a:gd name="T6" fmla="*/ 0 w 2"/>
                <a:gd name="T7" fmla="*/ 0 h 11"/>
                <a:gd name="T8" fmla="*/ 1 w 2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1" y="10"/>
                  </a:moveTo>
                  <a:lnTo>
                    <a:pt x="1" y="10"/>
                  </a:lnTo>
                  <a:cubicBezTo>
                    <a:pt x="1" y="7"/>
                    <a:pt x="0" y="4"/>
                    <a:pt x="0" y="1"/>
                  </a:cubicBezTo>
                  <a:lnTo>
                    <a:pt x="0" y="0"/>
                  </a:lnTo>
                  <a:lnTo>
                    <a:pt x="1" y="1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5" name="Freeform 330">
              <a:extLst>
                <a:ext uri="{FF2B5EF4-FFF2-40B4-BE49-F238E27FC236}">
                  <a16:creationId xmlns:a16="http://schemas.microsoft.com/office/drawing/2014/main" id="{CC846186-D358-4DB8-B760-9368329FF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9877" y="4610887"/>
              <a:ext cx="1879" cy="3758"/>
            </a:xfrm>
            <a:custGeom>
              <a:avLst/>
              <a:gdLst>
                <a:gd name="T0" fmla="*/ 0 w 3"/>
                <a:gd name="T1" fmla="*/ 0 h 10"/>
                <a:gd name="T2" fmla="*/ 2 w 3"/>
                <a:gd name="T3" fmla="*/ 9 h 10"/>
                <a:gd name="T4" fmla="*/ 1 w 3"/>
                <a:gd name="T5" fmla="*/ 0 h 10"/>
                <a:gd name="T6" fmla="*/ 0 w 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3"/>
                    <a:pt x="1" y="6"/>
                    <a:pt x="2" y="9"/>
                  </a:cubicBez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6" name="Freeform 332">
              <a:extLst>
                <a:ext uri="{FF2B5EF4-FFF2-40B4-BE49-F238E27FC236}">
                  <a16:creationId xmlns:a16="http://schemas.microsoft.com/office/drawing/2014/main" id="{C2112F91-B1A9-4789-8BE9-1BC88E6FF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846" y="4586462"/>
              <a:ext cx="97710" cy="240511"/>
            </a:xfrm>
            <a:custGeom>
              <a:avLst/>
              <a:gdLst>
                <a:gd name="T0" fmla="*/ 219 w 229"/>
                <a:gd name="T1" fmla="*/ 382 h 566"/>
                <a:gd name="T2" fmla="*/ 182 w 229"/>
                <a:gd name="T3" fmla="*/ 346 h 566"/>
                <a:gd name="T4" fmla="*/ 180 w 229"/>
                <a:gd name="T5" fmla="*/ 350 h 566"/>
                <a:gd name="T6" fmla="*/ 165 w 229"/>
                <a:gd name="T7" fmla="*/ 358 h 566"/>
                <a:gd name="T8" fmla="*/ 86 w 229"/>
                <a:gd name="T9" fmla="*/ 230 h 566"/>
                <a:gd name="T10" fmla="*/ 95 w 229"/>
                <a:gd name="T11" fmla="*/ 167 h 566"/>
                <a:gd name="T12" fmla="*/ 95 w 229"/>
                <a:gd name="T13" fmla="*/ 97 h 566"/>
                <a:gd name="T14" fmla="*/ 73 w 229"/>
                <a:gd name="T15" fmla="*/ 1 h 566"/>
                <a:gd name="T16" fmla="*/ 41 w 229"/>
                <a:gd name="T17" fmla="*/ 1 h 566"/>
                <a:gd name="T18" fmla="*/ 67 w 229"/>
                <a:gd name="T19" fmla="*/ 70 h 566"/>
                <a:gd name="T20" fmla="*/ 51 w 229"/>
                <a:gd name="T21" fmla="*/ 82 h 566"/>
                <a:gd name="T22" fmla="*/ 40 w 229"/>
                <a:gd name="T23" fmla="*/ 88 h 566"/>
                <a:gd name="T24" fmla="*/ 42 w 229"/>
                <a:gd name="T25" fmla="*/ 206 h 566"/>
                <a:gd name="T26" fmla="*/ 47 w 229"/>
                <a:gd name="T27" fmla="*/ 218 h 566"/>
                <a:gd name="T28" fmla="*/ 44 w 229"/>
                <a:gd name="T29" fmla="*/ 222 h 566"/>
                <a:gd name="T30" fmla="*/ 28 w 229"/>
                <a:gd name="T31" fmla="*/ 226 h 566"/>
                <a:gd name="T32" fmla="*/ 13 w 229"/>
                <a:gd name="T33" fmla="*/ 230 h 566"/>
                <a:gd name="T34" fmla="*/ 0 w 229"/>
                <a:gd name="T35" fmla="*/ 307 h 566"/>
                <a:gd name="T36" fmla="*/ 7 w 229"/>
                <a:gd name="T37" fmla="*/ 322 h 566"/>
                <a:gd name="T38" fmla="*/ 13 w 229"/>
                <a:gd name="T39" fmla="*/ 332 h 566"/>
                <a:gd name="T40" fmla="*/ 30 w 229"/>
                <a:gd name="T41" fmla="*/ 346 h 566"/>
                <a:gd name="T42" fmla="*/ 60 w 229"/>
                <a:gd name="T43" fmla="*/ 368 h 566"/>
                <a:gd name="T44" fmla="*/ 70 w 229"/>
                <a:gd name="T45" fmla="*/ 365 h 566"/>
                <a:gd name="T46" fmla="*/ 100 w 229"/>
                <a:gd name="T47" fmla="*/ 359 h 566"/>
                <a:gd name="T48" fmla="*/ 128 w 229"/>
                <a:gd name="T49" fmla="*/ 381 h 566"/>
                <a:gd name="T50" fmla="*/ 118 w 229"/>
                <a:gd name="T51" fmla="*/ 449 h 566"/>
                <a:gd name="T52" fmla="*/ 112 w 229"/>
                <a:gd name="T53" fmla="*/ 480 h 566"/>
                <a:gd name="T54" fmla="*/ 171 w 229"/>
                <a:gd name="T55" fmla="*/ 565 h 566"/>
                <a:gd name="T56" fmla="*/ 169 w 229"/>
                <a:gd name="T57" fmla="*/ 555 h 566"/>
                <a:gd name="T58" fmla="*/ 179 w 229"/>
                <a:gd name="T59" fmla="*/ 500 h 566"/>
                <a:gd name="T60" fmla="*/ 203 w 229"/>
                <a:gd name="T61" fmla="*/ 490 h 566"/>
                <a:gd name="T62" fmla="*/ 220 w 229"/>
                <a:gd name="T63" fmla="*/ 455 h 566"/>
                <a:gd name="T64" fmla="*/ 225 w 229"/>
                <a:gd name="T65" fmla="*/ 407 h 566"/>
                <a:gd name="T66" fmla="*/ 219 w 229"/>
                <a:gd name="T67" fmla="*/ 38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" h="566">
                  <a:moveTo>
                    <a:pt x="219" y="382"/>
                  </a:moveTo>
                  <a:cubicBezTo>
                    <a:pt x="212" y="373"/>
                    <a:pt x="200" y="361"/>
                    <a:pt x="182" y="346"/>
                  </a:cubicBezTo>
                  <a:cubicBezTo>
                    <a:pt x="181" y="347"/>
                    <a:pt x="181" y="349"/>
                    <a:pt x="180" y="350"/>
                  </a:cubicBezTo>
                  <a:cubicBezTo>
                    <a:pt x="175" y="356"/>
                    <a:pt x="169" y="358"/>
                    <a:pt x="165" y="358"/>
                  </a:cubicBezTo>
                  <a:cubicBezTo>
                    <a:pt x="136" y="358"/>
                    <a:pt x="92" y="280"/>
                    <a:pt x="86" y="230"/>
                  </a:cubicBezTo>
                  <a:cubicBezTo>
                    <a:pt x="83" y="205"/>
                    <a:pt x="89" y="185"/>
                    <a:pt x="95" y="167"/>
                  </a:cubicBezTo>
                  <a:cubicBezTo>
                    <a:pt x="102" y="144"/>
                    <a:pt x="108" y="124"/>
                    <a:pt x="95" y="97"/>
                  </a:cubicBezTo>
                  <a:cubicBezTo>
                    <a:pt x="74" y="50"/>
                    <a:pt x="67" y="18"/>
                    <a:pt x="73" y="1"/>
                  </a:cubicBezTo>
                  <a:cubicBezTo>
                    <a:pt x="64" y="0"/>
                    <a:pt x="52" y="0"/>
                    <a:pt x="41" y="1"/>
                  </a:cubicBezTo>
                  <a:cubicBezTo>
                    <a:pt x="53" y="23"/>
                    <a:pt x="67" y="56"/>
                    <a:pt x="67" y="70"/>
                  </a:cubicBezTo>
                  <a:cubicBezTo>
                    <a:pt x="67" y="79"/>
                    <a:pt x="61" y="83"/>
                    <a:pt x="51" y="82"/>
                  </a:cubicBezTo>
                  <a:cubicBezTo>
                    <a:pt x="47" y="82"/>
                    <a:pt x="43" y="80"/>
                    <a:pt x="40" y="88"/>
                  </a:cubicBezTo>
                  <a:cubicBezTo>
                    <a:pt x="32" y="108"/>
                    <a:pt x="30" y="194"/>
                    <a:pt x="42" y="206"/>
                  </a:cubicBezTo>
                  <a:cubicBezTo>
                    <a:pt x="44" y="208"/>
                    <a:pt x="49" y="213"/>
                    <a:pt x="47" y="218"/>
                  </a:cubicBezTo>
                  <a:cubicBezTo>
                    <a:pt x="46" y="220"/>
                    <a:pt x="45" y="221"/>
                    <a:pt x="44" y="222"/>
                  </a:cubicBezTo>
                  <a:cubicBezTo>
                    <a:pt x="41" y="225"/>
                    <a:pt x="35" y="225"/>
                    <a:pt x="28" y="226"/>
                  </a:cubicBezTo>
                  <a:cubicBezTo>
                    <a:pt x="18" y="227"/>
                    <a:pt x="13" y="228"/>
                    <a:pt x="13" y="230"/>
                  </a:cubicBezTo>
                  <a:cubicBezTo>
                    <a:pt x="13" y="231"/>
                    <a:pt x="12" y="294"/>
                    <a:pt x="0" y="307"/>
                  </a:cubicBezTo>
                  <a:cubicBezTo>
                    <a:pt x="1" y="310"/>
                    <a:pt x="4" y="317"/>
                    <a:pt x="7" y="322"/>
                  </a:cubicBezTo>
                  <a:cubicBezTo>
                    <a:pt x="9" y="325"/>
                    <a:pt x="11" y="329"/>
                    <a:pt x="13" y="332"/>
                  </a:cubicBezTo>
                  <a:cubicBezTo>
                    <a:pt x="17" y="334"/>
                    <a:pt x="22" y="338"/>
                    <a:pt x="30" y="346"/>
                  </a:cubicBezTo>
                  <a:cubicBezTo>
                    <a:pt x="39" y="354"/>
                    <a:pt x="54" y="368"/>
                    <a:pt x="60" y="368"/>
                  </a:cubicBezTo>
                  <a:cubicBezTo>
                    <a:pt x="63" y="367"/>
                    <a:pt x="66" y="366"/>
                    <a:pt x="70" y="365"/>
                  </a:cubicBezTo>
                  <a:cubicBezTo>
                    <a:pt x="78" y="362"/>
                    <a:pt x="89" y="359"/>
                    <a:pt x="100" y="359"/>
                  </a:cubicBezTo>
                  <a:cubicBezTo>
                    <a:pt x="119" y="359"/>
                    <a:pt x="126" y="371"/>
                    <a:pt x="128" y="381"/>
                  </a:cubicBezTo>
                  <a:cubicBezTo>
                    <a:pt x="132" y="401"/>
                    <a:pt x="124" y="428"/>
                    <a:pt x="118" y="449"/>
                  </a:cubicBezTo>
                  <a:cubicBezTo>
                    <a:pt x="115" y="461"/>
                    <a:pt x="111" y="476"/>
                    <a:pt x="112" y="480"/>
                  </a:cubicBezTo>
                  <a:cubicBezTo>
                    <a:pt x="116" y="492"/>
                    <a:pt x="155" y="549"/>
                    <a:pt x="171" y="565"/>
                  </a:cubicBezTo>
                  <a:cubicBezTo>
                    <a:pt x="170" y="562"/>
                    <a:pt x="170" y="559"/>
                    <a:pt x="169" y="555"/>
                  </a:cubicBezTo>
                  <a:cubicBezTo>
                    <a:pt x="167" y="538"/>
                    <a:pt x="163" y="514"/>
                    <a:pt x="179" y="500"/>
                  </a:cubicBezTo>
                  <a:cubicBezTo>
                    <a:pt x="187" y="493"/>
                    <a:pt x="196" y="491"/>
                    <a:pt x="203" y="490"/>
                  </a:cubicBezTo>
                  <a:cubicBezTo>
                    <a:pt x="215" y="487"/>
                    <a:pt x="221" y="486"/>
                    <a:pt x="220" y="455"/>
                  </a:cubicBezTo>
                  <a:cubicBezTo>
                    <a:pt x="219" y="430"/>
                    <a:pt x="222" y="417"/>
                    <a:pt x="225" y="407"/>
                  </a:cubicBezTo>
                  <a:cubicBezTo>
                    <a:pt x="228" y="396"/>
                    <a:pt x="228" y="393"/>
                    <a:pt x="219" y="3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7" name="Freeform 334">
              <a:extLst>
                <a:ext uri="{FF2B5EF4-FFF2-40B4-BE49-F238E27FC236}">
                  <a16:creationId xmlns:a16="http://schemas.microsoft.com/office/drawing/2014/main" id="{13A57EB7-9830-4327-8AF9-C96A05B15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5569" y="2855905"/>
              <a:ext cx="244274" cy="159715"/>
            </a:xfrm>
            <a:custGeom>
              <a:avLst/>
              <a:gdLst>
                <a:gd name="T0" fmla="*/ 537 w 572"/>
                <a:gd name="T1" fmla="*/ 330 h 375"/>
                <a:gd name="T2" fmla="*/ 537 w 572"/>
                <a:gd name="T3" fmla="*/ 330 h 375"/>
                <a:gd name="T4" fmla="*/ 541 w 572"/>
                <a:gd name="T5" fmla="*/ 331 h 375"/>
                <a:gd name="T6" fmla="*/ 548 w 572"/>
                <a:gd name="T7" fmla="*/ 335 h 375"/>
                <a:gd name="T8" fmla="*/ 554 w 572"/>
                <a:gd name="T9" fmla="*/ 339 h 375"/>
                <a:gd name="T10" fmla="*/ 561 w 572"/>
                <a:gd name="T11" fmla="*/ 338 h 375"/>
                <a:gd name="T12" fmla="*/ 571 w 572"/>
                <a:gd name="T13" fmla="*/ 336 h 375"/>
                <a:gd name="T14" fmla="*/ 486 w 572"/>
                <a:gd name="T15" fmla="*/ 196 h 375"/>
                <a:gd name="T16" fmla="*/ 471 w 572"/>
                <a:gd name="T17" fmla="*/ 131 h 375"/>
                <a:gd name="T18" fmla="*/ 374 w 572"/>
                <a:gd name="T19" fmla="*/ 136 h 375"/>
                <a:gd name="T20" fmla="*/ 341 w 572"/>
                <a:gd name="T21" fmla="*/ 136 h 375"/>
                <a:gd name="T22" fmla="*/ 304 w 572"/>
                <a:gd name="T23" fmla="*/ 118 h 375"/>
                <a:gd name="T24" fmla="*/ 240 w 572"/>
                <a:gd name="T25" fmla="*/ 120 h 375"/>
                <a:gd name="T26" fmla="*/ 176 w 572"/>
                <a:gd name="T27" fmla="*/ 116 h 375"/>
                <a:gd name="T28" fmla="*/ 151 w 572"/>
                <a:gd name="T29" fmla="*/ 117 h 375"/>
                <a:gd name="T30" fmla="*/ 139 w 572"/>
                <a:gd name="T31" fmla="*/ 83 h 375"/>
                <a:gd name="T32" fmla="*/ 209 w 572"/>
                <a:gd name="T33" fmla="*/ 56 h 375"/>
                <a:gd name="T34" fmla="*/ 228 w 572"/>
                <a:gd name="T35" fmla="*/ 0 h 375"/>
                <a:gd name="T36" fmla="*/ 168 w 572"/>
                <a:gd name="T37" fmla="*/ 21 h 375"/>
                <a:gd name="T38" fmla="*/ 147 w 572"/>
                <a:gd name="T39" fmla="*/ 20 h 375"/>
                <a:gd name="T40" fmla="*/ 93 w 572"/>
                <a:gd name="T41" fmla="*/ 70 h 375"/>
                <a:gd name="T42" fmla="*/ 70 w 572"/>
                <a:gd name="T43" fmla="*/ 113 h 375"/>
                <a:gd name="T44" fmla="*/ 3 w 572"/>
                <a:gd name="T45" fmla="*/ 132 h 375"/>
                <a:gd name="T46" fmla="*/ 21 w 572"/>
                <a:gd name="T47" fmla="*/ 156 h 375"/>
                <a:gd name="T48" fmla="*/ 57 w 572"/>
                <a:gd name="T49" fmla="*/ 223 h 375"/>
                <a:gd name="T50" fmla="*/ 27 w 572"/>
                <a:gd name="T51" fmla="*/ 337 h 375"/>
                <a:gd name="T52" fmla="*/ 29 w 572"/>
                <a:gd name="T53" fmla="*/ 338 h 375"/>
                <a:gd name="T54" fmla="*/ 36 w 572"/>
                <a:gd name="T55" fmla="*/ 342 h 375"/>
                <a:gd name="T56" fmla="*/ 41 w 572"/>
                <a:gd name="T57" fmla="*/ 345 h 375"/>
                <a:gd name="T58" fmla="*/ 51 w 572"/>
                <a:gd name="T59" fmla="*/ 341 h 375"/>
                <a:gd name="T60" fmla="*/ 112 w 572"/>
                <a:gd name="T61" fmla="*/ 327 h 375"/>
                <a:gd name="T62" fmla="*/ 170 w 572"/>
                <a:gd name="T63" fmla="*/ 299 h 375"/>
                <a:gd name="T64" fmla="*/ 203 w 572"/>
                <a:gd name="T65" fmla="*/ 278 h 375"/>
                <a:gd name="T66" fmla="*/ 208 w 572"/>
                <a:gd name="T67" fmla="*/ 267 h 375"/>
                <a:gd name="T68" fmla="*/ 214 w 572"/>
                <a:gd name="T69" fmla="*/ 257 h 375"/>
                <a:gd name="T70" fmla="*/ 223 w 572"/>
                <a:gd name="T71" fmla="*/ 246 h 375"/>
                <a:gd name="T72" fmla="*/ 234 w 572"/>
                <a:gd name="T73" fmla="*/ 234 h 375"/>
                <a:gd name="T74" fmla="*/ 247 w 572"/>
                <a:gd name="T75" fmla="*/ 225 h 375"/>
                <a:gd name="T76" fmla="*/ 260 w 572"/>
                <a:gd name="T77" fmla="*/ 217 h 375"/>
                <a:gd name="T78" fmla="*/ 273 w 572"/>
                <a:gd name="T79" fmla="*/ 215 h 375"/>
                <a:gd name="T80" fmla="*/ 295 w 572"/>
                <a:gd name="T81" fmla="*/ 246 h 375"/>
                <a:gd name="T82" fmla="*/ 318 w 572"/>
                <a:gd name="T83" fmla="*/ 334 h 375"/>
                <a:gd name="T84" fmla="*/ 318 w 572"/>
                <a:gd name="T85" fmla="*/ 373 h 375"/>
                <a:gd name="T86" fmla="*/ 324 w 572"/>
                <a:gd name="T87" fmla="*/ 374 h 375"/>
                <a:gd name="T88" fmla="*/ 345 w 572"/>
                <a:gd name="T89" fmla="*/ 370 h 375"/>
                <a:gd name="T90" fmla="*/ 354 w 572"/>
                <a:gd name="T91" fmla="*/ 367 h 375"/>
                <a:gd name="T92" fmla="*/ 383 w 572"/>
                <a:gd name="T93" fmla="*/ 357 h 375"/>
                <a:gd name="T94" fmla="*/ 399 w 572"/>
                <a:gd name="T95" fmla="*/ 343 h 375"/>
                <a:gd name="T96" fmla="*/ 404 w 572"/>
                <a:gd name="T97" fmla="*/ 339 h 375"/>
                <a:gd name="T98" fmla="*/ 483 w 572"/>
                <a:gd name="T99" fmla="*/ 310 h 375"/>
                <a:gd name="T100" fmla="*/ 497 w 572"/>
                <a:gd name="T101" fmla="*/ 323 h 375"/>
                <a:gd name="T102" fmla="*/ 499 w 572"/>
                <a:gd name="T103" fmla="*/ 323 h 375"/>
                <a:gd name="T104" fmla="*/ 515 w 572"/>
                <a:gd name="T105" fmla="*/ 324 h 375"/>
                <a:gd name="T106" fmla="*/ 529 w 572"/>
                <a:gd name="T107" fmla="*/ 32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2" h="375">
                  <a:moveTo>
                    <a:pt x="535" y="329"/>
                  </a:moveTo>
                  <a:cubicBezTo>
                    <a:pt x="536" y="329"/>
                    <a:pt x="536" y="330"/>
                    <a:pt x="537" y="330"/>
                  </a:cubicBezTo>
                  <a:lnTo>
                    <a:pt x="537" y="330"/>
                  </a:lnTo>
                  <a:lnTo>
                    <a:pt x="537" y="330"/>
                  </a:lnTo>
                  <a:lnTo>
                    <a:pt x="540" y="331"/>
                  </a:lnTo>
                  <a:lnTo>
                    <a:pt x="541" y="331"/>
                  </a:lnTo>
                  <a:lnTo>
                    <a:pt x="541" y="331"/>
                  </a:lnTo>
                  <a:cubicBezTo>
                    <a:pt x="544" y="333"/>
                    <a:pt x="546" y="334"/>
                    <a:pt x="548" y="335"/>
                  </a:cubicBezTo>
                  <a:cubicBezTo>
                    <a:pt x="550" y="336"/>
                    <a:pt x="552" y="338"/>
                    <a:pt x="554" y="339"/>
                  </a:cubicBezTo>
                  <a:lnTo>
                    <a:pt x="554" y="339"/>
                  </a:lnTo>
                  <a:cubicBezTo>
                    <a:pt x="556" y="339"/>
                    <a:pt x="559" y="338"/>
                    <a:pt x="561" y="338"/>
                  </a:cubicBezTo>
                  <a:lnTo>
                    <a:pt x="561" y="338"/>
                  </a:lnTo>
                  <a:cubicBezTo>
                    <a:pt x="563" y="338"/>
                    <a:pt x="564" y="337"/>
                    <a:pt x="566" y="337"/>
                  </a:cubicBezTo>
                  <a:cubicBezTo>
                    <a:pt x="568" y="337"/>
                    <a:pt x="570" y="336"/>
                    <a:pt x="571" y="336"/>
                  </a:cubicBezTo>
                  <a:cubicBezTo>
                    <a:pt x="568" y="317"/>
                    <a:pt x="559" y="259"/>
                    <a:pt x="557" y="239"/>
                  </a:cubicBezTo>
                  <a:cubicBezTo>
                    <a:pt x="555" y="225"/>
                    <a:pt x="514" y="206"/>
                    <a:pt x="486" y="196"/>
                  </a:cubicBezTo>
                  <a:lnTo>
                    <a:pt x="482" y="195"/>
                  </a:lnTo>
                  <a:lnTo>
                    <a:pt x="471" y="131"/>
                  </a:lnTo>
                  <a:cubicBezTo>
                    <a:pt x="456" y="133"/>
                    <a:pt x="416" y="138"/>
                    <a:pt x="392" y="138"/>
                  </a:cubicBezTo>
                  <a:cubicBezTo>
                    <a:pt x="383" y="138"/>
                    <a:pt x="377" y="137"/>
                    <a:pt x="374" y="136"/>
                  </a:cubicBezTo>
                  <a:cubicBezTo>
                    <a:pt x="370" y="134"/>
                    <a:pt x="363" y="135"/>
                    <a:pt x="355" y="135"/>
                  </a:cubicBezTo>
                  <a:cubicBezTo>
                    <a:pt x="350" y="135"/>
                    <a:pt x="346" y="136"/>
                    <a:pt x="341" y="136"/>
                  </a:cubicBezTo>
                  <a:cubicBezTo>
                    <a:pt x="331" y="136"/>
                    <a:pt x="317" y="134"/>
                    <a:pt x="308" y="122"/>
                  </a:cubicBezTo>
                  <a:cubicBezTo>
                    <a:pt x="307" y="120"/>
                    <a:pt x="305" y="119"/>
                    <a:pt x="304" y="118"/>
                  </a:cubicBezTo>
                  <a:cubicBezTo>
                    <a:pt x="299" y="116"/>
                    <a:pt x="293" y="118"/>
                    <a:pt x="285" y="121"/>
                  </a:cubicBezTo>
                  <a:cubicBezTo>
                    <a:pt x="271" y="126"/>
                    <a:pt x="254" y="129"/>
                    <a:pt x="240" y="120"/>
                  </a:cubicBezTo>
                  <a:cubicBezTo>
                    <a:pt x="234" y="116"/>
                    <a:pt x="224" y="114"/>
                    <a:pt x="208" y="114"/>
                  </a:cubicBezTo>
                  <a:cubicBezTo>
                    <a:pt x="198" y="114"/>
                    <a:pt x="187" y="115"/>
                    <a:pt x="176" y="116"/>
                  </a:cubicBezTo>
                  <a:cubicBezTo>
                    <a:pt x="167" y="117"/>
                    <a:pt x="158" y="117"/>
                    <a:pt x="151" y="117"/>
                  </a:cubicBezTo>
                  <a:lnTo>
                    <a:pt x="151" y="117"/>
                  </a:lnTo>
                  <a:cubicBezTo>
                    <a:pt x="145" y="117"/>
                    <a:pt x="131" y="117"/>
                    <a:pt x="129" y="107"/>
                  </a:cubicBezTo>
                  <a:cubicBezTo>
                    <a:pt x="127" y="99"/>
                    <a:pt x="133" y="89"/>
                    <a:pt x="139" y="83"/>
                  </a:cubicBezTo>
                  <a:cubicBezTo>
                    <a:pt x="151" y="68"/>
                    <a:pt x="173" y="53"/>
                    <a:pt x="190" y="55"/>
                  </a:cubicBezTo>
                  <a:cubicBezTo>
                    <a:pt x="194" y="56"/>
                    <a:pt x="201" y="56"/>
                    <a:pt x="209" y="56"/>
                  </a:cubicBezTo>
                  <a:cubicBezTo>
                    <a:pt x="231" y="20"/>
                    <a:pt x="235" y="5"/>
                    <a:pt x="234" y="2"/>
                  </a:cubicBezTo>
                  <a:cubicBezTo>
                    <a:pt x="233" y="0"/>
                    <a:pt x="230" y="0"/>
                    <a:pt x="228" y="0"/>
                  </a:cubicBezTo>
                  <a:cubicBezTo>
                    <a:pt x="218" y="0"/>
                    <a:pt x="203" y="6"/>
                    <a:pt x="191" y="15"/>
                  </a:cubicBezTo>
                  <a:cubicBezTo>
                    <a:pt x="184" y="21"/>
                    <a:pt x="175" y="21"/>
                    <a:pt x="168" y="21"/>
                  </a:cubicBezTo>
                  <a:cubicBezTo>
                    <a:pt x="165" y="21"/>
                    <a:pt x="160" y="21"/>
                    <a:pt x="157" y="21"/>
                  </a:cubicBezTo>
                  <a:cubicBezTo>
                    <a:pt x="153" y="20"/>
                    <a:pt x="150" y="20"/>
                    <a:pt x="147" y="20"/>
                  </a:cubicBezTo>
                  <a:cubicBezTo>
                    <a:pt x="137" y="20"/>
                    <a:pt x="136" y="23"/>
                    <a:pt x="135" y="26"/>
                  </a:cubicBezTo>
                  <a:cubicBezTo>
                    <a:pt x="129" y="41"/>
                    <a:pt x="120" y="70"/>
                    <a:pt x="93" y="70"/>
                  </a:cubicBezTo>
                  <a:cubicBezTo>
                    <a:pt x="89" y="70"/>
                    <a:pt x="88" y="72"/>
                    <a:pt x="86" y="83"/>
                  </a:cubicBezTo>
                  <a:cubicBezTo>
                    <a:pt x="85" y="93"/>
                    <a:pt x="84" y="107"/>
                    <a:pt x="70" y="113"/>
                  </a:cubicBezTo>
                  <a:cubicBezTo>
                    <a:pt x="63" y="116"/>
                    <a:pt x="52" y="118"/>
                    <a:pt x="41" y="120"/>
                  </a:cubicBezTo>
                  <a:cubicBezTo>
                    <a:pt x="27" y="122"/>
                    <a:pt x="9" y="125"/>
                    <a:pt x="3" y="132"/>
                  </a:cubicBezTo>
                  <a:cubicBezTo>
                    <a:pt x="2" y="133"/>
                    <a:pt x="2" y="134"/>
                    <a:pt x="2" y="136"/>
                  </a:cubicBezTo>
                  <a:cubicBezTo>
                    <a:pt x="0" y="141"/>
                    <a:pt x="11" y="149"/>
                    <a:pt x="21" y="156"/>
                  </a:cubicBezTo>
                  <a:cubicBezTo>
                    <a:pt x="36" y="166"/>
                    <a:pt x="52" y="177"/>
                    <a:pt x="49" y="194"/>
                  </a:cubicBezTo>
                  <a:cubicBezTo>
                    <a:pt x="48" y="203"/>
                    <a:pt x="52" y="213"/>
                    <a:pt x="57" y="223"/>
                  </a:cubicBezTo>
                  <a:cubicBezTo>
                    <a:pt x="64" y="237"/>
                    <a:pt x="71" y="253"/>
                    <a:pt x="56" y="265"/>
                  </a:cubicBezTo>
                  <a:cubicBezTo>
                    <a:pt x="43" y="275"/>
                    <a:pt x="26" y="294"/>
                    <a:pt x="27" y="337"/>
                  </a:cubicBezTo>
                  <a:lnTo>
                    <a:pt x="28" y="338"/>
                  </a:lnTo>
                  <a:lnTo>
                    <a:pt x="29" y="338"/>
                  </a:lnTo>
                  <a:cubicBezTo>
                    <a:pt x="31" y="339"/>
                    <a:pt x="32" y="340"/>
                    <a:pt x="34" y="341"/>
                  </a:cubicBezTo>
                  <a:cubicBezTo>
                    <a:pt x="34" y="342"/>
                    <a:pt x="35" y="342"/>
                    <a:pt x="36" y="342"/>
                  </a:cubicBezTo>
                  <a:cubicBezTo>
                    <a:pt x="37" y="343"/>
                    <a:pt x="38" y="343"/>
                    <a:pt x="39" y="344"/>
                  </a:cubicBezTo>
                  <a:cubicBezTo>
                    <a:pt x="40" y="344"/>
                    <a:pt x="41" y="344"/>
                    <a:pt x="41" y="345"/>
                  </a:cubicBezTo>
                  <a:cubicBezTo>
                    <a:pt x="43" y="345"/>
                    <a:pt x="44" y="346"/>
                    <a:pt x="46" y="346"/>
                  </a:cubicBezTo>
                  <a:cubicBezTo>
                    <a:pt x="47" y="346"/>
                    <a:pt x="49" y="345"/>
                    <a:pt x="51" y="341"/>
                  </a:cubicBezTo>
                  <a:cubicBezTo>
                    <a:pt x="59" y="326"/>
                    <a:pt x="82" y="326"/>
                    <a:pt x="102" y="327"/>
                  </a:cubicBezTo>
                  <a:cubicBezTo>
                    <a:pt x="106" y="327"/>
                    <a:pt x="109" y="327"/>
                    <a:pt x="112" y="327"/>
                  </a:cubicBezTo>
                  <a:cubicBezTo>
                    <a:pt x="126" y="327"/>
                    <a:pt x="129" y="325"/>
                    <a:pt x="129" y="323"/>
                  </a:cubicBezTo>
                  <a:cubicBezTo>
                    <a:pt x="129" y="308"/>
                    <a:pt x="150" y="303"/>
                    <a:pt x="170" y="299"/>
                  </a:cubicBezTo>
                  <a:cubicBezTo>
                    <a:pt x="182" y="296"/>
                    <a:pt x="201" y="293"/>
                    <a:pt x="201" y="287"/>
                  </a:cubicBezTo>
                  <a:cubicBezTo>
                    <a:pt x="201" y="284"/>
                    <a:pt x="202" y="281"/>
                    <a:pt x="203" y="278"/>
                  </a:cubicBezTo>
                  <a:cubicBezTo>
                    <a:pt x="203" y="277"/>
                    <a:pt x="203" y="277"/>
                    <a:pt x="203" y="277"/>
                  </a:cubicBezTo>
                  <a:cubicBezTo>
                    <a:pt x="204" y="274"/>
                    <a:pt x="206" y="271"/>
                    <a:pt x="208" y="267"/>
                  </a:cubicBezTo>
                  <a:cubicBezTo>
                    <a:pt x="208" y="267"/>
                    <a:pt x="208" y="266"/>
                    <a:pt x="209" y="265"/>
                  </a:cubicBezTo>
                  <a:cubicBezTo>
                    <a:pt x="211" y="262"/>
                    <a:pt x="212" y="259"/>
                    <a:pt x="214" y="257"/>
                  </a:cubicBezTo>
                  <a:cubicBezTo>
                    <a:pt x="216" y="255"/>
                    <a:pt x="217" y="253"/>
                    <a:pt x="219" y="251"/>
                  </a:cubicBezTo>
                  <a:cubicBezTo>
                    <a:pt x="220" y="249"/>
                    <a:pt x="222" y="247"/>
                    <a:pt x="223" y="246"/>
                  </a:cubicBezTo>
                  <a:cubicBezTo>
                    <a:pt x="225" y="243"/>
                    <a:pt x="228" y="240"/>
                    <a:pt x="231" y="238"/>
                  </a:cubicBezTo>
                  <a:cubicBezTo>
                    <a:pt x="232" y="237"/>
                    <a:pt x="233" y="236"/>
                    <a:pt x="234" y="234"/>
                  </a:cubicBezTo>
                  <a:cubicBezTo>
                    <a:pt x="236" y="233"/>
                    <a:pt x="238" y="231"/>
                    <a:pt x="240" y="229"/>
                  </a:cubicBezTo>
                  <a:cubicBezTo>
                    <a:pt x="242" y="228"/>
                    <a:pt x="245" y="226"/>
                    <a:pt x="247" y="225"/>
                  </a:cubicBezTo>
                  <a:cubicBezTo>
                    <a:pt x="248" y="224"/>
                    <a:pt x="250" y="223"/>
                    <a:pt x="251" y="222"/>
                  </a:cubicBezTo>
                  <a:cubicBezTo>
                    <a:pt x="254" y="220"/>
                    <a:pt x="257" y="219"/>
                    <a:pt x="260" y="217"/>
                  </a:cubicBezTo>
                  <a:cubicBezTo>
                    <a:pt x="261" y="217"/>
                    <a:pt x="262" y="217"/>
                    <a:pt x="263" y="216"/>
                  </a:cubicBezTo>
                  <a:cubicBezTo>
                    <a:pt x="267" y="215"/>
                    <a:pt x="270" y="215"/>
                    <a:pt x="273" y="215"/>
                  </a:cubicBezTo>
                  <a:cubicBezTo>
                    <a:pt x="274" y="215"/>
                    <a:pt x="276" y="214"/>
                    <a:pt x="277" y="215"/>
                  </a:cubicBezTo>
                  <a:cubicBezTo>
                    <a:pt x="295" y="217"/>
                    <a:pt x="295" y="233"/>
                    <a:pt x="295" y="246"/>
                  </a:cubicBezTo>
                  <a:cubicBezTo>
                    <a:pt x="295" y="262"/>
                    <a:pt x="296" y="273"/>
                    <a:pt x="309" y="278"/>
                  </a:cubicBezTo>
                  <a:cubicBezTo>
                    <a:pt x="332" y="289"/>
                    <a:pt x="324" y="314"/>
                    <a:pt x="318" y="334"/>
                  </a:cubicBezTo>
                  <a:cubicBezTo>
                    <a:pt x="313" y="349"/>
                    <a:pt x="308" y="363"/>
                    <a:pt x="314" y="370"/>
                  </a:cubicBezTo>
                  <a:cubicBezTo>
                    <a:pt x="315" y="371"/>
                    <a:pt x="316" y="372"/>
                    <a:pt x="318" y="373"/>
                  </a:cubicBezTo>
                  <a:lnTo>
                    <a:pt x="319" y="373"/>
                  </a:lnTo>
                  <a:cubicBezTo>
                    <a:pt x="320" y="374"/>
                    <a:pt x="322" y="374"/>
                    <a:pt x="324" y="374"/>
                  </a:cubicBezTo>
                  <a:lnTo>
                    <a:pt x="324" y="374"/>
                  </a:lnTo>
                  <a:cubicBezTo>
                    <a:pt x="330" y="374"/>
                    <a:pt x="336" y="373"/>
                    <a:pt x="345" y="370"/>
                  </a:cubicBezTo>
                  <a:lnTo>
                    <a:pt x="345" y="370"/>
                  </a:lnTo>
                  <a:cubicBezTo>
                    <a:pt x="348" y="369"/>
                    <a:pt x="351" y="368"/>
                    <a:pt x="354" y="367"/>
                  </a:cubicBezTo>
                  <a:cubicBezTo>
                    <a:pt x="359" y="365"/>
                    <a:pt x="363" y="364"/>
                    <a:pt x="368" y="362"/>
                  </a:cubicBezTo>
                  <a:cubicBezTo>
                    <a:pt x="373" y="360"/>
                    <a:pt x="378" y="359"/>
                    <a:pt x="383" y="357"/>
                  </a:cubicBezTo>
                  <a:lnTo>
                    <a:pt x="387" y="354"/>
                  </a:lnTo>
                  <a:cubicBezTo>
                    <a:pt x="391" y="350"/>
                    <a:pt x="395" y="346"/>
                    <a:pt x="399" y="343"/>
                  </a:cubicBezTo>
                  <a:cubicBezTo>
                    <a:pt x="400" y="342"/>
                    <a:pt x="401" y="342"/>
                    <a:pt x="401" y="341"/>
                  </a:cubicBezTo>
                  <a:cubicBezTo>
                    <a:pt x="402" y="341"/>
                    <a:pt x="403" y="340"/>
                    <a:pt x="404" y="339"/>
                  </a:cubicBezTo>
                  <a:cubicBezTo>
                    <a:pt x="436" y="312"/>
                    <a:pt x="460" y="295"/>
                    <a:pt x="473" y="302"/>
                  </a:cubicBezTo>
                  <a:cubicBezTo>
                    <a:pt x="477" y="305"/>
                    <a:pt x="480" y="308"/>
                    <a:pt x="483" y="310"/>
                  </a:cubicBezTo>
                  <a:cubicBezTo>
                    <a:pt x="485" y="313"/>
                    <a:pt x="487" y="315"/>
                    <a:pt x="488" y="318"/>
                  </a:cubicBezTo>
                  <a:cubicBezTo>
                    <a:pt x="492" y="323"/>
                    <a:pt x="493" y="324"/>
                    <a:pt x="497" y="323"/>
                  </a:cubicBezTo>
                  <a:cubicBezTo>
                    <a:pt x="498" y="323"/>
                    <a:pt x="498" y="323"/>
                    <a:pt x="498" y="323"/>
                  </a:cubicBezTo>
                  <a:lnTo>
                    <a:pt x="499" y="323"/>
                  </a:lnTo>
                  <a:cubicBezTo>
                    <a:pt x="502" y="323"/>
                    <a:pt x="505" y="323"/>
                    <a:pt x="509" y="323"/>
                  </a:cubicBezTo>
                  <a:cubicBezTo>
                    <a:pt x="511" y="323"/>
                    <a:pt x="513" y="324"/>
                    <a:pt x="515" y="324"/>
                  </a:cubicBezTo>
                  <a:cubicBezTo>
                    <a:pt x="517" y="324"/>
                    <a:pt x="519" y="324"/>
                    <a:pt x="521" y="325"/>
                  </a:cubicBezTo>
                  <a:cubicBezTo>
                    <a:pt x="524" y="326"/>
                    <a:pt x="526" y="326"/>
                    <a:pt x="529" y="327"/>
                  </a:cubicBezTo>
                  <a:cubicBezTo>
                    <a:pt x="531" y="328"/>
                    <a:pt x="533" y="328"/>
                    <a:pt x="535" y="32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8" name="Freeform 335">
              <a:extLst>
                <a:ext uri="{FF2B5EF4-FFF2-40B4-BE49-F238E27FC236}">
                  <a16:creationId xmlns:a16="http://schemas.microsoft.com/office/drawing/2014/main" id="{40ACA407-F887-47BF-A3EA-37F12F829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354" y="3429000"/>
              <a:ext cx="20670" cy="45095"/>
            </a:xfrm>
            <a:custGeom>
              <a:avLst/>
              <a:gdLst>
                <a:gd name="T0" fmla="*/ 17 w 49"/>
                <a:gd name="T1" fmla="*/ 10 h 108"/>
                <a:gd name="T2" fmla="*/ 7 w 49"/>
                <a:gd name="T3" fmla="*/ 0 h 108"/>
                <a:gd name="T4" fmla="*/ 0 w 49"/>
                <a:gd name="T5" fmla="*/ 29 h 108"/>
                <a:gd name="T6" fmla="*/ 14 w 49"/>
                <a:gd name="T7" fmla="*/ 58 h 108"/>
                <a:gd name="T8" fmla="*/ 26 w 49"/>
                <a:gd name="T9" fmla="*/ 80 h 108"/>
                <a:gd name="T10" fmla="*/ 45 w 49"/>
                <a:gd name="T11" fmla="*/ 107 h 108"/>
                <a:gd name="T12" fmla="*/ 35 w 49"/>
                <a:gd name="T13" fmla="*/ 83 h 108"/>
                <a:gd name="T14" fmla="*/ 24 w 49"/>
                <a:gd name="T15" fmla="*/ 65 h 108"/>
                <a:gd name="T16" fmla="*/ 24 w 49"/>
                <a:gd name="T17" fmla="*/ 49 h 108"/>
                <a:gd name="T18" fmla="*/ 17 w 49"/>
                <a:gd name="T19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08">
                  <a:moveTo>
                    <a:pt x="17" y="10"/>
                  </a:moveTo>
                  <a:cubicBezTo>
                    <a:pt x="12" y="2"/>
                    <a:pt x="8" y="0"/>
                    <a:pt x="7" y="0"/>
                  </a:cubicBezTo>
                  <a:cubicBezTo>
                    <a:pt x="5" y="0"/>
                    <a:pt x="0" y="9"/>
                    <a:pt x="0" y="29"/>
                  </a:cubicBezTo>
                  <a:cubicBezTo>
                    <a:pt x="0" y="43"/>
                    <a:pt x="7" y="51"/>
                    <a:pt x="14" y="58"/>
                  </a:cubicBezTo>
                  <a:cubicBezTo>
                    <a:pt x="19" y="64"/>
                    <a:pt x="25" y="70"/>
                    <a:pt x="26" y="80"/>
                  </a:cubicBezTo>
                  <a:cubicBezTo>
                    <a:pt x="26" y="91"/>
                    <a:pt x="40" y="105"/>
                    <a:pt x="45" y="107"/>
                  </a:cubicBezTo>
                  <a:cubicBezTo>
                    <a:pt x="48" y="100"/>
                    <a:pt x="43" y="93"/>
                    <a:pt x="35" y="83"/>
                  </a:cubicBezTo>
                  <a:cubicBezTo>
                    <a:pt x="30" y="77"/>
                    <a:pt x="25" y="71"/>
                    <a:pt x="24" y="65"/>
                  </a:cubicBezTo>
                  <a:cubicBezTo>
                    <a:pt x="23" y="60"/>
                    <a:pt x="23" y="54"/>
                    <a:pt x="24" y="49"/>
                  </a:cubicBezTo>
                  <a:cubicBezTo>
                    <a:pt x="25" y="39"/>
                    <a:pt x="26" y="27"/>
                    <a:pt x="17" y="1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39" name="Freeform 336">
              <a:extLst>
                <a:ext uri="{FF2B5EF4-FFF2-40B4-BE49-F238E27FC236}">
                  <a16:creationId xmlns:a16="http://schemas.microsoft.com/office/drawing/2014/main" id="{2FD8C9DA-292A-4B0D-A494-C3D44E89B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513" y="3919417"/>
              <a:ext cx="26306" cy="20669"/>
            </a:xfrm>
            <a:custGeom>
              <a:avLst/>
              <a:gdLst>
                <a:gd name="T0" fmla="*/ 2 w 62"/>
                <a:gd name="T1" fmla="*/ 46 h 49"/>
                <a:gd name="T2" fmla="*/ 11 w 62"/>
                <a:gd name="T3" fmla="*/ 48 h 49"/>
                <a:gd name="T4" fmla="*/ 53 w 62"/>
                <a:gd name="T5" fmla="*/ 38 h 49"/>
                <a:gd name="T6" fmla="*/ 60 w 62"/>
                <a:gd name="T7" fmla="*/ 29 h 49"/>
                <a:gd name="T8" fmla="*/ 48 w 62"/>
                <a:gd name="T9" fmla="*/ 4 h 49"/>
                <a:gd name="T10" fmla="*/ 34 w 62"/>
                <a:gd name="T11" fmla="*/ 0 h 49"/>
                <a:gd name="T12" fmla="*/ 0 w 62"/>
                <a:gd name="T13" fmla="*/ 10 h 49"/>
                <a:gd name="T14" fmla="*/ 4 w 62"/>
                <a:gd name="T15" fmla="*/ 36 h 49"/>
                <a:gd name="T16" fmla="*/ 2 w 62"/>
                <a:gd name="T17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2" y="46"/>
                  </a:moveTo>
                  <a:cubicBezTo>
                    <a:pt x="2" y="47"/>
                    <a:pt x="4" y="48"/>
                    <a:pt x="11" y="48"/>
                  </a:cubicBezTo>
                  <a:cubicBezTo>
                    <a:pt x="24" y="48"/>
                    <a:pt x="44" y="42"/>
                    <a:pt x="53" y="38"/>
                  </a:cubicBezTo>
                  <a:cubicBezTo>
                    <a:pt x="57" y="37"/>
                    <a:pt x="60" y="34"/>
                    <a:pt x="60" y="29"/>
                  </a:cubicBezTo>
                  <a:cubicBezTo>
                    <a:pt x="61" y="21"/>
                    <a:pt x="57" y="11"/>
                    <a:pt x="48" y="4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20" y="0"/>
                    <a:pt x="5" y="6"/>
                    <a:pt x="0" y="10"/>
                  </a:cubicBezTo>
                  <a:cubicBezTo>
                    <a:pt x="12" y="18"/>
                    <a:pt x="7" y="30"/>
                    <a:pt x="4" y="36"/>
                  </a:cubicBezTo>
                  <a:cubicBezTo>
                    <a:pt x="1" y="42"/>
                    <a:pt x="0" y="45"/>
                    <a:pt x="2" y="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0" name="Freeform 337">
              <a:extLst>
                <a:ext uri="{FF2B5EF4-FFF2-40B4-BE49-F238E27FC236}">
                  <a16:creationId xmlns:a16="http://schemas.microsoft.com/office/drawing/2014/main" id="{6B956D47-38DC-470A-B883-79E73829E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6979" y="2835238"/>
              <a:ext cx="101466" cy="88311"/>
            </a:xfrm>
            <a:custGeom>
              <a:avLst/>
              <a:gdLst>
                <a:gd name="T0" fmla="*/ 238 w 239"/>
                <a:gd name="T1" fmla="*/ 200 h 208"/>
                <a:gd name="T2" fmla="*/ 236 w 239"/>
                <a:gd name="T3" fmla="*/ 196 h 208"/>
                <a:gd name="T4" fmla="*/ 233 w 239"/>
                <a:gd name="T5" fmla="*/ 191 h 208"/>
                <a:gd name="T6" fmla="*/ 230 w 239"/>
                <a:gd name="T7" fmla="*/ 184 h 208"/>
                <a:gd name="T8" fmla="*/ 229 w 239"/>
                <a:gd name="T9" fmla="*/ 180 h 208"/>
                <a:gd name="T10" fmla="*/ 227 w 239"/>
                <a:gd name="T11" fmla="*/ 174 h 208"/>
                <a:gd name="T12" fmla="*/ 226 w 239"/>
                <a:gd name="T13" fmla="*/ 171 h 208"/>
                <a:gd name="T14" fmla="*/ 225 w 239"/>
                <a:gd name="T15" fmla="*/ 165 h 208"/>
                <a:gd name="T16" fmla="*/ 206 w 239"/>
                <a:gd name="T17" fmla="*/ 144 h 208"/>
                <a:gd name="T18" fmla="*/ 178 w 239"/>
                <a:gd name="T19" fmla="*/ 108 h 208"/>
                <a:gd name="T20" fmla="*/ 164 w 239"/>
                <a:gd name="T21" fmla="*/ 80 h 208"/>
                <a:gd name="T22" fmla="*/ 151 w 239"/>
                <a:gd name="T23" fmla="*/ 46 h 208"/>
                <a:gd name="T24" fmla="*/ 138 w 239"/>
                <a:gd name="T25" fmla="*/ 18 h 208"/>
                <a:gd name="T26" fmla="*/ 132 w 239"/>
                <a:gd name="T27" fmla="*/ 8 h 208"/>
                <a:gd name="T28" fmla="*/ 69 w 239"/>
                <a:gd name="T29" fmla="*/ 2 h 208"/>
                <a:gd name="T30" fmla="*/ 27 w 239"/>
                <a:gd name="T31" fmla="*/ 10 h 208"/>
                <a:gd name="T32" fmla="*/ 0 w 239"/>
                <a:gd name="T33" fmla="*/ 16 h 208"/>
                <a:gd name="T34" fmla="*/ 6 w 239"/>
                <a:gd name="T35" fmla="*/ 40 h 208"/>
                <a:gd name="T36" fmla="*/ 13 w 239"/>
                <a:gd name="T37" fmla="*/ 70 h 208"/>
                <a:gd name="T38" fmla="*/ 45 w 239"/>
                <a:gd name="T39" fmla="*/ 88 h 208"/>
                <a:gd name="T40" fmla="*/ 52 w 239"/>
                <a:gd name="T41" fmla="*/ 88 h 208"/>
                <a:gd name="T42" fmla="*/ 70 w 239"/>
                <a:gd name="T43" fmla="*/ 92 h 208"/>
                <a:gd name="T44" fmla="*/ 84 w 239"/>
                <a:gd name="T45" fmla="*/ 119 h 208"/>
                <a:gd name="T46" fmla="*/ 88 w 239"/>
                <a:gd name="T47" fmla="*/ 119 h 208"/>
                <a:gd name="T48" fmla="*/ 112 w 239"/>
                <a:gd name="T49" fmla="*/ 137 h 208"/>
                <a:gd name="T50" fmla="*/ 113 w 239"/>
                <a:gd name="T51" fmla="*/ 137 h 208"/>
                <a:gd name="T52" fmla="*/ 127 w 239"/>
                <a:gd name="T53" fmla="*/ 143 h 208"/>
                <a:gd name="T54" fmla="*/ 128 w 239"/>
                <a:gd name="T55" fmla="*/ 144 h 208"/>
                <a:gd name="T56" fmla="*/ 140 w 239"/>
                <a:gd name="T57" fmla="*/ 150 h 208"/>
                <a:gd name="T58" fmla="*/ 147 w 239"/>
                <a:gd name="T59" fmla="*/ 154 h 208"/>
                <a:gd name="T60" fmla="*/ 153 w 239"/>
                <a:gd name="T61" fmla="*/ 154 h 208"/>
                <a:gd name="T62" fmla="*/ 159 w 239"/>
                <a:gd name="T63" fmla="*/ 153 h 208"/>
                <a:gd name="T64" fmla="*/ 185 w 239"/>
                <a:gd name="T65" fmla="*/ 168 h 208"/>
                <a:gd name="T66" fmla="*/ 194 w 239"/>
                <a:gd name="T67" fmla="*/ 179 h 208"/>
                <a:gd name="T68" fmla="*/ 195 w 239"/>
                <a:gd name="T69" fmla="*/ 180 h 208"/>
                <a:gd name="T70" fmla="*/ 200 w 239"/>
                <a:gd name="T71" fmla="*/ 188 h 208"/>
                <a:gd name="T72" fmla="*/ 201 w 239"/>
                <a:gd name="T73" fmla="*/ 189 h 208"/>
                <a:gd name="T74" fmla="*/ 203 w 239"/>
                <a:gd name="T75" fmla="*/ 197 h 208"/>
                <a:gd name="T76" fmla="*/ 203 w 239"/>
                <a:gd name="T77" fmla="*/ 198 h 208"/>
                <a:gd name="T78" fmla="*/ 203 w 239"/>
                <a:gd name="T79" fmla="*/ 207 h 208"/>
                <a:gd name="T80" fmla="*/ 203 w 239"/>
                <a:gd name="T81" fmla="*/ 207 h 208"/>
                <a:gd name="T82" fmla="*/ 238 w 239"/>
                <a:gd name="T83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9" h="208">
                  <a:moveTo>
                    <a:pt x="238" y="200"/>
                  </a:moveTo>
                  <a:cubicBezTo>
                    <a:pt x="237" y="198"/>
                    <a:pt x="236" y="197"/>
                    <a:pt x="236" y="196"/>
                  </a:cubicBezTo>
                  <a:cubicBezTo>
                    <a:pt x="235" y="194"/>
                    <a:pt x="234" y="192"/>
                    <a:pt x="233" y="191"/>
                  </a:cubicBezTo>
                  <a:cubicBezTo>
                    <a:pt x="232" y="188"/>
                    <a:pt x="231" y="186"/>
                    <a:pt x="230" y="184"/>
                  </a:cubicBezTo>
                  <a:cubicBezTo>
                    <a:pt x="230" y="183"/>
                    <a:pt x="229" y="181"/>
                    <a:pt x="229" y="180"/>
                  </a:cubicBezTo>
                  <a:cubicBezTo>
                    <a:pt x="228" y="178"/>
                    <a:pt x="227" y="176"/>
                    <a:pt x="227" y="174"/>
                  </a:cubicBezTo>
                  <a:cubicBezTo>
                    <a:pt x="227" y="173"/>
                    <a:pt x="226" y="172"/>
                    <a:pt x="226" y="171"/>
                  </a:cubicBezTo>
                  <a:cubicBezTo>
                    <a:pt x="225" y="169"/>
                    <a:pt x="225" y="167"/>
                    <a:pt x="225" y="165"/>
                  </a:cubicBezTo>
                  <a:cubicBezTo>
                    <a:pt x="225" y="159"/>
                    <a:pt x="215" y="151"/>
                    <a:pt x="206" y="144"/>
                  </a:cubicBezTo>
                  <a:cubicBezTo>
                    <a:pt x="193" y="134"/>
                    <a:pt x="178" y="123"/>
                    <a:pt x="178" y="108"/>
                  </a:cubicBezTo>
                  <a:cubicBezTo>
                    <a:pt x="178" y="99"/>
                    <a:pt x="171" y="89"/>
                    <a:pt x="164" y="80"/>
                  </a:cubicBezTo>
                  <a:cubicBezTo>
                    <a:pt x="156" y="69"/>
                    <a:pt x="148" y="58"/>
                    <a:pt x="151" y="46"/>
                  </a:cubicBezTo>
                  <a:cubicBezTo>
                    <a:pt x="152" y="39"/>
                    <a:pt x="145" y="27"/>
                    <a:pt x="138" y="18"/>
                  </a:cubicBezTo>
                  <a:cubicBezTo>
                    <a:pt x="136" y="15"/>
                    <a:pt x="134" y="11"/>
                    <a:pt x="132" y="8"/>
                  </a:cubicBezTo>
                  <a:cubicBezTo>
                    <a:pt x="106" y="2"/>
                    <a:pt x="85" y="0"/>
                    <a:pt x="69" y="2"/>
                  </a:cubicBezTo>
                  <a:cubicBezTo>
                    <a:pt x="54" y="4"/>
                    <a:pt x="41" y="7"/>
                    <a:pt x="27" y="10"/>
                  </a:cubicBezTo>
                  <a:cubicBezTo>
                    <a:pt x="19" y="12"/>
                    <a:pt x="10" y="14"/>
                    <a:pt x="0" y="16"/>
                  </a:cubicBezTo>
                  <a:cubicBezTo>
                    <a:pt x="5" y="25"/>
                    <a:pt x="5" y="32"/>
                    <a:pt x="6" y="40"/>
                  </a:cubicBezTo>
                  <a:cubicBezTo>
                    <a:pt x="7" y="47"/>
                    <a:pt x="8" y="56"/>
                    <a:pt x="13" y="70"/>
                  </a:cubicBezTo>
                  <a:cubicBezTo>
                    <a:pt x="20" y="87"/>
                    <a:pt x="32" y="88"/>
                    <a:pt x="45" y="88"/>
                  </a:cubicBezTo>
                  <a:lnTo>
                    <a:pt x="52" y="88"/>
                  </a:lnTo>
                  <a:cubicBezTo>
                    <a:pt x="59" y="88"/>
                    <a:pt x="65" y="88"/>
                    <a:pt x="70" y="92"/>
                  </a:cubicBezTo>
                  <a:cubicBezTo>
                    <a:pt x="73" y="95"/>
                    <a:pt x="77" y="100"/>
                    <a:pt x="84" y="119"/>
                  </a:cubicBezTo>
                  <a:cubicBezTo>
                    <a:pt x="86" y="119"/>
                    <a:pt x="87" y="119"/>
                    <a:pt x="88" y="119"/>
                  </a:cubicBezTo>
                  <a:cubicBezTo>
                    <a:pt x="103" y="122"/>
                    <a:pt x="109" y="130"/>
                    <a:pt x="112" y="137"/>
                  </a:cubicBezTo>
                  <a:lnTo>
                    <a:pt x="113" y="137"/>
                  </a:lnTo>
                  <a:cubicBezTo>
                    <a:pt x="118" y="139"/>
                    <a:pt x="123" y="141"/>
                    <a:pt x="127" y="143"/>
                  </a:cubicBezTo>
                  <a:cubicBezTo>
                    <a:pt x="127" y="143"/>
                    <a:pt x="128" y="143"/>
                    <a:pt x="128" y="144"/>
                  </a:cubicBezTo>
                  <a:cubicBezTo>
                    <a:pt x="133" y="146"/>
                    <a:pt x="136" y="148"/>
                    <a:pt x="140" y="150"/>
                  </a:cubicBezTo>
                  <a:cubicBezTo>
                    <a:pt x="143" y="152"/>
                    <a:pt x="145" y="153"/>
                    <a:pt x="147" y="154"/>
                  </a:cubicBezTo>
                  <a:cubicBezTo>
                    <a:pt x="149" y="155"/>
                    <a:pt x="151" y="154"/>
                    <a:pt x="153" y="154"/>
                  </a:cubicBezTo>
                  <a:cubicBezTo>
                    <a:pt x="155" y="154"/>
                    <a:pt x="157" y="153"/>
                    <a:pt x="159" y="153"/>
                  </a:cubicBezTo>
                  <a:cubicBezTo>
                    <a:pt x="168" y="153"/>
                    <a:pt x="176" y="158"/>
                    <a:pt x="185" y="168"/>
                  </a:cubicBezTo>
                  <a:cubicBezTo>
                    <a:pt x="189" y="172"/>
                    <a:pt x="191" y="176"/>
                    <a:pt x="194" y="179"/>
                  </a:cubicBezTo>
                  <a:cubicBezTo>
                    <a:pt x="194" y="179"/>
                    <a:pt x="194" y="180"/>
                    <a:pt x="195" y="180"/>
                  </a:cubicBezTo>
                  <a:cubicBezTo>
                    <a:pt x="197" y="183"/>
                    <a:pt x="199" y="186"/>
                    <a:pt x="200" y="188"/>
                  </a:cubicBezTo>
                  <a:cubicBezTo>
                    <a:pt x="200" y="188"/>
                    <a:pt x="200" y="189"/>
                    <a:pt x="201" y="189"/>
                  </a:cubicBezTo>
                  <a:cubicBezTo>
                    <a:pt x="202" y="192"/>
                    <a:pt x="203" y="194"/>
                    <a:pt x="203" y="197"/>
                  </a:cubicBezTo>
                  <a:lnTo>
                    <a:pt x="203" y="198"/>
                  </a:lnTo>
                  <a:cubicBezTo>
                    <a:pt x="204" y="201"/>
                    <a:pt x="204" y="204"/>
                    <a:pt x="203" y="207"/>
                  </a:cubicBezTo>
                  <a:lnTo>
                    <a:pt x="203" y="207"/>
                  </a:lnTo>
                  <a:cubicBezTo>
                    <a:pt x="215" y="206"/>
                    <a:pt x="226" y="204"/>
                    <a:pt x="238" y="2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1" name="Freeform 338">
              <a:extLst>
                <a:ext uri="{FF2B5EF4-FFF2-40B4-BE49-F238E27FC236}">
                  <a16:creationId xmlns:a16="http://schemas.microsoft.com/office/drawing/2014/main" id="{99FD6A0B-D2B7-4BC5-9334-A85EDC4C4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3352" y="2814567"/>
              <a:ext cx="148442" cy="125893"/>
            </a:xfrm>
            <a:custGeom>
              <a:avLst/>
              <a:gdLst>
                <a:gd name="T0" fmla="*/ 264 w 347"/>
                <a:gd name="T1" fmla="*/ 18 h 295"/>
                <a:gd name="T2" fmla="*/ 234 w 347"/>
                <a:gd name="T3" fmla="*/ 37 h 295"/>
                <a:gd name="T4" fmla="*/ 219 w 347"/>
                <a:gd name="T5" fmla="*/ 46 h 295"/>
                <a:gd name="T6" fmla="*/ 205 w 347"/>
                <a:gd name="T7" fmla="*/ 56 h 295"/>
                <a:gd name="T8" fmla="*/ 191 w 347"/>
                <a:gd name="T9" fmla="*/ 52 h 295"/>
                <a:gd name="T10" fmla="*/ 182 w 347"/>
                <a:gd name="T11" fmla="*/ 49 h 295"/>
                <a:gd name="T12" fmla="*/ 178 w 347"/>
                <a:gd name="T13" fmla="*/ 49 h 295"/>
                <a:gd name="T14" fmla="*/ 155 w 347"/>
                <a:gd name="T15" fmla="*/ 33 h 295"/>
                <a:gd name="T16" fmla="*/ 130 w 347"/>
                <a:gd name="T17" fmla="*/ 12 h 295"/>
                <a:gd name="T18" fmla="*/ 121 w 347"/>
                <a:gd name="T19" fmla="*/ 9 h 295"/>
                <a:gd name="T20" fmla="*/ 99 w 347"/>
                <a:gd name="T21" fmla="*/ 0 h 295"/>
                <a:gd name="T22" fmla="*/ 88 w 347"/>
                <a:gd name="T23" fmla="*/ 18 h 295"/>
                <a:gd name="T24" fmla="*/ 99 w 347"/>
                <a:gd name="T25" fmla="*/ 28 h 295"/>
                <a:gd name="T26" fmla="*/ 116 w 347"/>
                <a:gd name="T27" fmla="*/ 48 h 295"/>
                <a:gd name="T28" fmla="*/ 112 w 347"/>
                <a:gd name="T29" fmla="*/ 59 h 295"/>
                <a:gd name="T30" fmla="*/ 85 w 347"/>
                <a:gd name="T31" fmla="*/ 67 h 295"/>
                <a:gd name="T32" fmla="*/ 44 w 347"/>
                <a:gd name="T33" fmla="*/ 54 h 295"/>
                <a:gd name="T34" fmla="*/ 6 w 347"/>
                <a:gd name="T35" fmla="*/ 35 h 295"/>
                <a:gd name="T36" fmla="*/ 2 w 347"/>
                <a:gd name="T37" fmla="*/ 37 h 295"/>
                <a:gd name="T38" fmla="*/ 13 w 347"/>
                <a:gd name="T39" fmla="*/ 59 h 295"/>
                <a:gd name="T40" fmla="*/ 27 w 347"/>
                <a:gd name="T41" fmla="*/ 97 h 295"/>
                <a:gd name="T42" fmla="*/ 39 w 347"/>
                <a:gd name="T43" fmla="*/ 121 h 295"/>
                <a:gd name="T44" fmla="*/ 55 w 347"/>
                <a:gd name="T45" fmla="*/ 156 h 295"/>
                <a:gd name="T46" fmla="*/ 78 w 347"/>
                <a:gd name="T47" fmla="*/ 183 h 295"/>
                <a:gd name="T48" fmla="*/ 102 w 347"/>
                <a:gd name="T49" fmla="*/ 212 h 295"/>
                <a:gd name="T50" fmla="*/ 114 w 347"/>
                <a:gd name="T51" fmla="*/ 243 h 295"/>
                <a:gd name="T52" fmla="*/ 167 w 347"/>
                <a:gd name="T53" fmla="*/ 210 h 295"/>
                <a:gd name="T54" fmla="*/ 200 w 347"/>
                <a:gd name="T55" fmla="*/ 189 h 295"/>
                <a:gd name="T56" fmla="*/ 212 w 347"/>
                <a:gd name="T57" fmla="*/ 185 h 295"/>
                <a:gd name="T58" fmla="*/ 227 w 347"/>
                <a:gd name="T59" fmla="*/ 194 h 295"/>
                <a:gd name="T60" fmla="*/ 229 w 347"/>
                <a:gd name="T61" fmla="*/ 244 h 295"/>
                <a:gd name="T62" fmla="*/ 223 w 347"/>
                <a:gd name="T63" fmla="*/ 266 h 295"/>
                <a:gd name="T64" fmla="*/ 266 w 347"/>
                <a:gd name="T65" fmla="*/ 294 h 295"/>
                <a:gd name="T66" fmla="*/ 281 w 347"/>
                <a:gd name="T67" fmla="*/ 254 h 295"/>
                <a:gd name="T68" fmla="*/ 326 w 347"/>
                <a:gd name="T69" fmla="*/ 98 h 295"/>
                <a:gd name="T70" fmla="*/ 270 w 347"/>
                <a:gd name="T71" fmla="*/ 26 h 295"/>
                <a:gd name="T72" fmla="*/ 264 w 347"/>
                <a:gd name="T73" fmla="*/ 1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7" h="295">
                  <a:moveTo>
                    <a:pt x="264" y="18"/>
                  </a:moveTo>
                  <a:cubicBezTo>
                    <a:pt x="256" y="30"/>
                    <a:pt x="244" y="34"/>
                    <a:pt x="234" y="37"/>
                  </a:cubicBezTo>
                  <a:cubicBezTo>
                    <a:pt x="227" y="39"/>
                    <a:pt x="221" y="41"/>
                    <a:pt x="219" y="46"/>
                  </a:cubicBezTo>
                  <a:cubicBezTo>
                    <a:pt x="215" y="54"/>
                    <a:pt x="209" y="56"/>
                    <a:pt x="205" y="56"/>
                  </a:cubicBezTo>
                  <a:cubicBezTo>
                    <a:pt x="200" y="56"/>
                    <a:pt x="195" y="54"/>
                    <a:pt x="191" y="52"/>
                  </a:cubicBezTo>
                  <a:cubicBezTo>
                    <a:pt x="188" y="50"/>
                    <a:pt x="184" y="49"/>
                    <a:pt x="182" y="49"/>
                  </a:cubicBezTo>
                  <a:lnTo>
                    <a:pt x="178" y="49"/>
                  </a:lnTo>
                  <a:cubicBezTo>
                    <a:pt x="171" y="49"/>
                    <a:pt x="164" y="42"/>
                    <a:pt x="155" y="33"/>
                  </a:cubicBezTo>
                  <a:cubicBezTo>
                    <a:pt x="147" y="25"/>
                    <a:pt x="138" y="16"/>
                    <a:pt x="130" y="12"/>
                  </a:cubicBezTo>
                  <a:cubicBezTo>
                    <a:pt x="127" y="10"/>
                    <a:pt x="124" y="9"/>
                    <a:pt x="121" y="9"/>
                  </a:cubicBezTo>
                  <a:cubicBezTo>
                    <a:pt x="115" y="8"/>
                    <a:pt x="108" y="5"/>
                    <a:pt x="99" y="0"/>
                  </a:cubicBezTo>
                  <a:cubicBezTo>
                    <a:pt x="87" y="14"/>
                    <a:pt x="88" y="18"/>
                    <a:pt x="88" y="18"/>
                  </a:cubicBezTo>
                  <a:cubicBezTo>
                    <a:pt x="89" y="21"/>
                    <a:pt x="95" y="25"/>
                    <a:pt x="99" y="28"/>
                  </a:cubicBezTo>
                  <a:cubicBezTo>
                    <a:pt x="107" y="34"/>
                    <a:pt x="115" y="40"/>
                    <a:pt x="116" y="48"/>
                  </a:cubicBezTo>
                  <a:cubicBezTo>
                    <a:pt x="116" y="51"/>
                    <a:pt x="115" y="55"/>
                    <a:pt x="112" y="59"/>
                  </a:cubicBezTo>
                  <a:cubicBezTo>
                    <a:pt x="105" y="66"/>
                    <a:pt x="93" y="67"/>
                    <a:pt x="85" y="67"/>
                  </a:cubicBezTo>
                  <a:cubicBezTo>
                    <a:pt x="72" y="67"/>
                    <a:pt x="53" y="63"/>
                    <a:pt x="44" y="54"/>
                  </a:cubicBezTo>
                  <a:cubicBezTo>
                    <a:pt x="37" y="47"/>
                    <a:pt x="17" y="35"/>
                    <a:pt x="6" y="35"/>
                  </a:cubicBezTo>
                  <a:cubicBezTo>
                    <a:pt x="3" y="35"/>
                    <a:pt x="2" y="36"/>
                    <a:pt x="2" y="37"/>
                  </a:cubicBezTo>
                  <a:cubicBezTo>
                    <a:pt x="0" y="41"/>
                    <a:pt x="8" y="52"/>
                    <a:pt x="13" y="59"/>
                  </a:cubicBezTo>
                  <a:cubicBezTo>
                    <a:pt x="21" y="72"/>
                    <a:pt x="30" y="85"/>
                    <a:pt x="27" y="97"/>
                  </a:cubicBezTo>
                  <a:cubicBezTo>
                    <a:pt x="26" y="103"/>
                    <a:pt x="32" y="112"/>
                    <a:pt x="39" y="121"/>
                  </a:cubicBezTo>
                  <a:cubicBezTo>
                    <a:pt x="46" y="131"/>
                    <a:pt x="55" y="143"/>
                    <a:pt x="55" y="156"/>
                  </a:cubicBezTo>
                  <a:cubicBezTo>
                    <a:pt x="55" y="165"/>
                    <a:pt x="67" y="174"/>
                    <a:pt x="78" y="183"/>
                  </a:cubicBezTo>
                  <a:cubicBezTo>
                    <a:pt x="90" y="192"/>
                    <a:pt x="102" y="201"/>
                    <a:pt x="102" y="212"/>
                  </a:cubicBezTo>
                  <a:cubicBezTo>
                    <a:pt x="102" y="215"/>
                    <a:pt x="103" y="223"/>
                    <a:pt x="114" y="243"/>
                  </a:cubicBezTo>
                  <a:cubicBezTo>
                    <a:pt x="133" y="234"/>
                    <a:pt x="151" y="221"/>
                    <a:pt x="167" y="210"/>
                  </a:cubicBezTo>
                  <a:cubicBezTo>
                    <a:pt x="178" y="202"/>
                    <a:pt x="190" y="194"/>
                    <a:pt x="200" y="189"/>
                  </a:cubicBezTo>
                  <a:cubicBezTo>
                    <a:pt x="204" y="186"/>
                    <a:pt x="209" y="185"/>
                    <a:pt x="212" y="185"/>
                  </a:cubicBezTo>
                  <a:cubicBezTo>
                    <a:pt x="218" y="185"/>
                    <a:pt x="223" y="188"/>
                    <a:pt x="227" y="194"/>
                  </a:cubicBezTo>
                  <a:cubicBezTo>
                    <a:pt x="234" y="205"/>
                    <a:pt x="232" y="227"/>
                    <a:pt x="229" y="244"/>
                  </a:cubicBezTo>
                  <a:cubicBezTo>
                    <a:pt x="227" y="254"/>
                    <a:pt x="225" y="263"/>
                    <a:pt x="223" y="266"/>
                  </a:cubicBezTo>
                  <a:cubicBezTo>
                    <a:pt x="224" y="269"/>
                    <a:pt x="241" y="283"/>
                    <a:pt x="266" y="294"/>
                  </a:cubicBezTo>
                  <a:cubicBezTo>
                    <a:pt x="267" y="279"/>
                    <a:pt x="272" y="265"/>
                    <a:pt x="281" y="254"/>
                  </a:cubicBezTo>
                  <a:cubicBezTo>
                    <a:pt x="319" y="207"/>
                    <a:pt x="346" y="135"/>
                    <a:pt x="326" y="98"/>
                  </a:cubicBezTo>
                  <a:cubicBezTo>
                    <a:pt x="318" y="84"/>
                    <a:pt x="295" y="56"/>
                    <a:pt x="270" y="26"/>
                  </a:cubicBezTo>
                  <a:lnTo>
                    <a:pt x="264" y="1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2" name="Freeform 339">
              <a:extLst>
                <a:ext uri="{FF2B5EF4-FFF2-40B4-BE49-F238E27FC236}">
                  <a16:creationId xmlns:a16="http://schemas.microsoft.com/office/drawing/2014/main" id="{39343A64-73C0-40CC-AD66-363CDDBEC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5835" y="2899123"/>
              <a:ext cx="31946" cy="24427"/>
            </a:xfrm>
            <a:custGeom>
              <a:avLst/>
              <a:gdLst>
                <a:gd name="T0" fmla="*/ 39 w 77"/>
                <a:gd name="T1" fmla="*/ 15 h 57"/>
                <a:gd name="T2" fmla="*/ 26 w 77"/>
                <a:gd name="T3" fmla="*/ 14 h 57"/>
                <a:gd name="T4" fmla="*/ 18 w 77"/>
                <a:gd name="T5" fmla="*/ 9 h 57"/>
                <a:gd name="T6" fmla="*/ 0 w 77"/>
                <a:gd name="T7" fmla="*/ 0 h 57"/>
                <a:gd name="T8" fmla="*/ 19 w 77"/>
                <a:gd name="T9" fmla="*/ 26 h 57"/>
                <a:gd name="T10" fmla="*/ 35 w 77"/>
                <a:gd name="T11" fmla="*/ 41 h 57"/>
                <a:gd name="T12" fmla="*/ 36 w 77"/>
                <a:gd name="T13" fmla="*/ 47 h 57"/>
                <a:gd name="T14" fmla="*/ 69 w 77"/>
                <a:gd name="T15" fmla="*/ 55 h 57"/>
                <a:gd name="T16" fmla="*/ 76 w 77"/>
                <a:gd name="T17" fmla="*/ 56 h 57"/>
                <a:gd name="T18" fmla="*/ 60 w 77"/>
                <a:gd name="T19" fmla="*/ 25 h 57"/>
                <a:gd name="T20" fmla="*/ 39 w 77"/>
                <a:gd name="T21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7">
                  <a:moveTo>
                    <a:pt x="39" y="15"/>
                  </a:moveTo>
                  <a:cubicBezTo>
                    <a:pt x="34" y="15"/>
                    <a:pt x="30" y="15"/>
                    <a:pt x="26" y="14"/>
                  </a:cubicBezTo>
                  <a:cubicBezTo>
                    <a:pt x="24" y="13"/>
                    <a:pt x="21" y="11"/>
                    <a:pt x="18" y="9"/>
                  </a:cubicBezTo>
                  <a:cubicBezTo>
                    <a:pt x="13" y="6"/>
                    <a:pt x="7" y="3"/>
                    <a:pt x="0" y="0"/>
                  </a:cubicBezTo>
                  <a:cubicBezTo>
                    <a:pt x="3" y="10"/>
                    <a:pt x="6" y="20"/>
                    <a:pt x="19" y="26"/>
                  </a:cubicBezTo>
                  <a:cubicBezTo>
                    <a:pt x="30" y="31"/>
                    <a:pt x="34" y="36"/>
                    <a:pt x="35" y="41"/>
                  </a:cubicBezTo>
                  <a:cubicBezTo>
                    <a:pt x="36" y="43"/>
                    <a:pt x="36" y="45"/>
                    <a:pt x="36" y="47"/>
                  </a:cubicBezTo>
                  <a:cubicBezTo>
                    <a:pt x="36" y="49"/>
                    <a:pt x="42" y="52"/>
                    <a:pt x="69" y="55"/>
                  </a:cubicBezTo>
                  <a:cubicBezTo>
                    <a:pt x="71" y="56"/>
                    <a:pt x="73" y="56"/>
                    <a:pt x="76" y="56"/>
                  </a:cubicBezTo>
                  <a:cubicBezTo>
                    <a:pt x="76" y="46"/>
                    <a:pt x="74" y="41"/>
                    <a:pt x="60" y="25"/>
                  </a:cubicBezTo>
                  <a:cubicBezTo>
                    <a:pt x="47" y="11"/>
                    <a:pt x="43" y="14"/>
                    <a:pt x="39" y="1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3" name="Freeform 340">
              <a:extLst>
                <a:ext uri="{FF2B5EF4-FFF2-40B4-BE49-F238E27FC236}">
                  <a16:creationId xmlns:a16="http://schemas.microsoft.com/office/drawing/2014/main" id="{A87D35BA-2E8F-495B-9D7F-D11B12776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4447" y="2949855"/>
              <a:ext cx="396476" cy="326944"/>
            </a:xfrm>
            <a:custGeom>
              <a:avLst/>
              <a:gdLst>
                <a:gd name="T0" fmla="*/ 861 w 931"/>
                <a:gd name="T1" fmla="*/ 176 h 766"/>
                <a:gd name="T2" fmla="*/ 901 w 931"/>
                <a:gd name="T3" fmla="*/ 162 h 766"/>
                <a:gd name="T4" fmla="*/ 923 w 931"/>
                <a:gd name="T5" fmla="*/ 149 h 766"/>
                <a:gd name="T6" fmla="*/ 930 w 931"/>
                <a:gd name="T7" fmla="*/ 145 h 766"/>
                <a:gd name="T8" fmla="*/ 895 w 931"/>
                <a:gd name="T9" fmla="*/ 157 h 766"/>
                <a:gd name="T10" fmla="*/ 847 w 931"/>
                <a:gd name="T11" fmla="*/ 126 h 766"/>
                <a:gd name="T12" fmla="*/ 850 w 931"/>
                <a:gd name="T13" fmla="*/ 65 h 766"/>
                <a:gd name="T14" fmla="*/ 822 w 931"/>
                <a:gd name="T15" fmla="*/ 2 h 766"/>
                <a:gd name="T16" fmla="*/ 718 w 931"/>
                <a:gd name="T17" fmla="*/ 87 h 766"/>
                <a:gd name="T18" fmla="*/ 658 w 931"/>
                <a:gd name="T19" fmla="*/ 115 h 766"/>
                <a:gd name="T20" fmla="*/ 608 w 931"/>
                <a:gd name="T21" fmla="*/ 123 h 766"/>
                <a:gd name="T22" fmla="*/ 562 w 931"/>
                <a:gd name="T23" fmla="*/ 120 h 766"/>
                <a:gd name="T24" fmla="*/ 508 w 931"/>
                <a:gd name="T25" fmla="*/ 96 h 766"/>
                <a:gd name="T26" fmla="*/ 458 w 931"/>
                <a:gd name="T27" fmla="*/ 89 h 766"/>
                <a:gd name="T28" fmla="*/ 409 w 931"/>
                <a:gd name="T29" fmla="*/ 75 h 766"/>
                <a:gd name="T30" fmla="*/ 387 w 931"/>
                <a:gd name="T31" fmla="*/ 91 h 766"/>
                <a:gd name="T32" fmla="*/ 347 w 931"/>
                <a:gd name="T33" fmla="*/ 111 h 766"/>
                <a:gd name="T34" fmla="*/ 330 w 931"/>
                <a:gd name="T35" fmla="*/ 123 h 766"/>
                <a:gd name="T36" fmla="*/ 310 w 931"/>
                <a:gd name="T37" fmla="*/ 182 h 766"/>
                <a:gd name="T38" fmla="*/ 251 w 931"/>
                <a:gd name="T39" fmla="*/ 215 h 766"/>
                <a:gd name="T40" fmla="*/ 202 w 931"/>
                <a:gd name="T41" fmla="*/ 250 h 766"/>
                <a:gd name="T42" fmla="*/ 151 w 931"/>
                <a:gd name="T43" fmla="*/ 284 h 766"/>
                <a:gd name="T44" fmla="*/ 99 w 931"/>
                <a:gd name="T45" fmla="*/ 260 h 766"/>
                <a:gd name="T46" fmla="*/ 72 w 931"/>
                <a:gd name="T47" fmla="*/ 258 h 766"/>
                <a:gd name="T48" fmla="*/ 48 w 931"/>
                <a:gd name="T49" fmla="*/ 288 h 766"/>
                <a:gd name="T50" fmla="*/ 26 w 931"/>
                <a:gd name="T51" fmla="*/ 339 h 766"/>
                <a:gd name="T52" fmla="*/ 14 w 931"/>
                <a:gd name="T53" fmla="*/ 362 h 766"/>
                <a:gd name="T54" fmla="*/ 8 w 931"/>
                <a:gd name="T55" fmla="*/ 448 h 766"/>
                <a:gd name="T56" fmla="*/ 18 w 931"/>
                <a:gd name="T57" fmla="*/ 559 h 766"/>
                <a:gd name="T58" fmla="*/ 39 w 931"/>
                <a:gd name="T59" fmla="*/ 587 h 766"/>
                <a:gd name="T60" fmla="*/ 45 w 931"/>
                <a:gd name="T61" fmla="*/ 703 h 766"/>
                <a:gd name="T62" fmla="*/ 30 w 931"/>
                <a:gd name="T63" fmla="*/ 751 h 766"/>
                <a:gd name="T64" fmla="*/ 58 w 931"/>
                <a:gd name="T65" fmla="*/ 753 h 766"/>
                <a:gd name="T66" fmla="*/ 88 w 931"/>
                <a:gd name="T67" fmla="*/ 756 h 766"/>
                <a:gd name="T68" fmla="*/ 118 w 931"/>
                <a:gd name="T69" fmla="*/ 760 h 766"/>
                <a:gd name="T70" fmla="*/ 166 w 931"/>
                <a:gd name="T71" fmla="*/ 765 h 766"/>
                <a:gd name="T72" fmla="*/ 442 w 931"/>
                <a:gd name="T73" fmla="*/ 690 h 766"/>
                <a:gd name="T74" fmla="*/ 506 w 931"/>
                <a:gd name="T75" fmla="*/ 613 h 766"/>
                <a:gd name="T76" fmla="*/ 535 w 931"/>
                <a:gd name="T77" fmla="*/ 615 h 766"/>
                <a:gd name="T78" fmla="*/ 624 w 931"/>
                <a:gd name="T79" fmla="*/ 566 h 766"/>
                <a:gd name="T80" fmla="*/ 644 w 931"/>
                <a:gd name="T81" fmla="*/ 576 h 766"/>
                <a:gd name="T82" fmla="*/ 651 w 931"/>
                <a:gd name="T83" fmla="*/ 582 h 766"/>
                <a:gd name="T84" fmla="*/ 670 w 931"/>
                <a:gd name="T85" fmla="*/ 523 h 766"/>
                <a:gd name="T86" fmla="*/ 744 w 931"/>
                <a:gd name="T87" fmla="*/ 438 h 766"/>
                <a:gd name="T88" fmla="*/ 734 w 931"/>
                <a:gd name="T89" fmla="*/ 414 h 766"/>
                <a:gd name="T90" fmla="*/ 719 w 931"/>
                <a:gd name="T91" fmla="*/ 385 h 766"/>
                <a:gd name="T92" fmla="*/ 748 w 931"/>
                <a:gd name="T93" fmla="*/ 376 h 766"/>
                <a:gd name="T94" fmla="*/ 796 w 931"/>
                <a:gd name="T95" fmla="*/ 385 h 766"/>
                <a:gd name="T96" fmla="*/ 809 w 931"/>
                <a:gd name="T97" fmla="*/ 355 h 766"/>
                <a:gd name="T98" fmla="*/ 831 w 931"/>
                <a:gd name="T99" fmla="*/ 300 h 766"/>
                <a:gd name="T100" fmla="*/ 849 w 931"/>
                <a:gd name="T101" fmla="*/ 257 h 766"/>
                <a:gd name="T102" fmla="*/ 829 w 931"/>
                <a:gd name="T103" fmla="*/ 19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766">
                  <a:moveTo>
                    <a:pt x="853" y="180"/>
                  </a:moveTo>
                  <a:cubicBezTo>
                    <a:pt x="855" y="179"/>
                    <a:pt x="858" y="178"/>
                    <a:pt x="861" y="176"/>
                  </a:cubicBezTo>
                  <a:lnTo>
                    <a:pt x="864" y="175"/>
                  </a:lnTo>
                  <a:cubicBezTo>
                    <a:pt x="879" y="172"/>
                    <a:pt x="891" y="169"/>
                    <a:pt x="901" y="162"/>
                  </a:cubicBezTo>
                  <a:cubicBezTo>
                    <a:pt x="904" y="159"/>
                    <a:pt x="909" y="156"/>
                    <a:pt x="913" y="154"/>
                  </a:cubicBezTo>
                  <a:cubicBezTo>
                    <a:pt x="916" y="152"/>
                    <a:pt x="919" y="151"/>
                    <a:pt x="923" y="149"/>
                  </a:cubicBezTo>
                  <a:cubicBezTo>
                    <a:pt x="924" y="148"/>
                    <a:pt x="926" y="147"/>
                    <a:pt x="928" y="147"/>
                  </a:cubicBezTo>
                  <a:cubicBezTo>
                    <a:pt x="928" y="146"/>
                    <a:pt x="929" y="146"/>
                    <a:pt x="930" y="145"/>
                  </a:cubicBezTo>
                  <a:cubicBezTo>
                    <a:pt x="926" y="147"/>
                    <a:pt x="922" y="148"/>
                    <a:pt x="918" y="149"/>
                  </a:cubicBezTo>
                  <a:cubicBezTo>
                    <a:pt x="910" y="152"/>
                    <a:pt x="902" y="155"/>
                    <a:pt x="895" y="157"/>
                  </a:cubicBezTo>
                  <a:cubicBezTo>
                    <a:pt x="871" y="164"/>
                    <a:pt x="859" y="163"/>
                    <a:pt x="851" y="154"/>
                  </a:cubicBezTo>
                  <a:cubicBezTo>
                    <a:pt x="845" y="147"/>
                    <a:pt x="845" y="137"/>
                    <a:pt x="847" y="126"/>
                  </a:cubicBezTo>
                  <a:cubicBezTo>
                    <a:pt x="848" y="120"/>
                    <a:pt x="850" y="113"/>
                    <a:pt x="852" y="107"/>
                  </a:cubicBezTo>
                  <a:cubicBezTo>
                    <a:pt x="859" y="85"/>
                    <a:pt x="863" y="71"/>
                    <a:pt x="850" y="65"/>
                  </a:cubicBezTo>
                  <a:cubicBezTo>
                    <a:pt x="829" y="56"/>
                    <a:pt x="829" y="36"/>
                    <a:pt x="829" y="22"/>
                  </a:cubicBezTo>
                  <a:cubicBezTo>
                    <a:pt x="829" y="6"/>
                    <a:pt x="828" y="3"/>
                    <a:pt x="822" y="2"/>
                  </a:cubicBezTo>
                  <a:cubicBezTo>
                    <a:pt x="798" y="0"/>
                    <a:pt x="759" y="45"/>
                    <a:pt x="759" y="63"/>
                  </a:cubicBezTo>
                  <a:cubicBezTo>
                    <a:pt x="759" y="78"/>
                    <a:pt x="738" y="83"/>
                    <a:pt x="718" y="87"/>
                  </a:cubicBezTo>
                  <a:cubicBezTo>
                    <a:pt x="706" y="89"/>
                    <a:pt x="687" y="93"/>
                    <a:pt x="687" y="99"/>
                  </a:cubicBezTo>
                  <a:cubicBezTo>
                    <a:pt x="687" y="115"/>
                    <a:pt x="667" y="115"/>
                    <a:pt x="658" y="115"/>
                  </a:cubicBezTo>
                  <a:cubicBezTo>
                    <a:pt x="655" y="115"/>
                    <a:pt x="651" y="114"/>
                    <a:pt x="648" y="114"/>
                  </a:cubicBezTo>
                  <a:cubicBezTo>
                    <a:pt x="632" y="114"/>
                    <a:pt x="613" y="113"/>
                    <a:pt x="608" y="123"/>
                  </a:cubicBezTo>
                  <a:cubicBezTo>
                    <a:pt x="603" y="132"/>
                    <a:pt x="597" y="133"/>
                    <a:pt x="592" y="133"/>
                  </a:cubicBezTo>
                  <a:cubicBezTo>
                    <a:pt x="582" y="133"/>
                    <a:pt x="572" y="127"/>
                    <a:pt x="562" y="120"/>
                  </a:cubicBezTo>
                  <a:cubicBezTo>
                    <a:pt x="553" y="114"/>
                    <a:pt x="543" y="108"/>
                    <a:pt x="536" y="108"/>
                  </a:cubicBezTo>
                  <a:cubicBezTo>
                    <a:pt x="526" y="108"/>
                    <a:pt x="517" y="102"/>
                    <a:pt x="508" y="96"/>
                  </a:cubicBezTo>
                  <a:cubicBezTo>
                    <a:pt x="497" y="89"/>
                    <a:pt x="487" y="82"/>
                    <a:pt x="475" y="87"/>
                  </a:cubicBezTo>
                  <a:cubicBezTo>
                    <a:pt x="469" y="88"/>
                    <a:pt x="464" y="89"/>
                    <a:pt x="458" y="89"/>
                  </a:cubicBezTo>
                  <a:cubicBezTo>
                    <a:pt x="447" y="89"/>
                    <a:pt x="437" y="85"/>
                    <a:pt x="428" y="81"/>
                  </a:cubicBezTo>
                  <a:cubicBezTo>
                    <a:pt x="422" y="78"/>
                    <a:pt x="415" y="76"/>
                    <a:pt x="409" y="75"/>
                  </a:cubicBezTo>
                  <a:lnTo>
                    <a:pt x="409" y="75"/>
                  </a:lnTo>
                  <a:cubicBezTo>
                    <a:pt x="401" y="75"/>
                    <a:pt x="394" y="83"/>
                    <a:pt x="387" y="91"/>
                  </a:cubicBezTo>
                  <a:cubicBezTo>
                    <a:pt x="378" y="101"/>
                    <a:pt x="368" y="112"/>
                    <a:pt x="355" y="112"/>
                  </a:cubicBezTo>
                  <a:cubicBezTo>
                    <a:pt x="353" y="112"/>
                    <a:pt x="350" y="112"/>
                    <a:pt x="347" y="111"/>
                  </a:cubicBezTo>
                  <a:cubicBezTo>
                    <a:pt x="346" y="110"/>
                    <a:pt x="345" y="110"/>
                    <a:pt x="344" y="110"/>
                  </a:cubicBezTo>
                  <a:cubicBezTo>
                    <a:pt x="339" y="110"/>
                    <a:pt x="334" y="115"/>
                    <a:pt x="330" y="123"/>
                  </a:cubicBezTo>
                  <a:cubicBezTo>
                    <a:pt x="323" y="136"/>
                    <a:pt x="317" y="157"/>
                    <a:pt x="313" y="171"/>
                  </a:cubicBezTo>
                  <a:cubicBezTo>
                    <a:pt x="312" y="175"/>
                    <a:pt x="311" y="179"/>
                    <a:pt x="310" y="182"/>
                  </a:cubicBezTo>
                  <a:cubicBezTo>
                    <a:pt x="309" y="184"/>
                    <a:pt x="308" y="186"/>
                    <a:pt x="307" y="188"/>
                  </a:cubicBezTo>
                  <a:cubicBezTo>
                    <a:pt x="298" y="201"/>
                    <a:pt x="275" y="208"/>
                    <a:pt x="251" y="215"/>
                  </a:cubicBezTo>
                  <a:cubicBezTo>
                    <a:pt x="228" y="222"/>
                    <a:pt x="201" y="230"/>
                    <a:pt x="202" y="243"/>
                  </a:cubicBezTo>
                  <a:cubicBezTo>
                    <a:pt x="202" y="245"/>
                    <a:pt x="202" y="247"/>
                    <a:pt x="202" y="250"/>
                  </a:cubicBezTo>
                  <a:cubicBezTo>
                    <a:pt x="201" y="256"/>
                    <a:pt x="198" y="262"/>
                    <a:pt x="193" y="267"/>
                  </a:cubicBezTo>
                  <a:cubicBezTo>
                    <a:pt x="182" y="279"/>
                    <a:pt x="164" y="284"/>
                    <a:pt x="151" y="284"/>
                  </a:cubicBezTo>
                  <a:cubicBezTo>
                    <a:pt x="136" y="284"/>
                    <a:pt x="126" y="279"/>
                    <a:pt x="124" y="269"/>
                  </a:cubicBezTo>
                  <a:cubicBezTo>
                    <a:pt x="122" y="263"/>
                    <a:pt x="115" y="260"/>
                    <a:pt x="99" y="260"/>
                  </a:cubicBezTo>
                  <a:lnTo>
                    <a:pt x="88" y="261"/>
                  </a:lnTo>
                  <a:cubicBezTo>
                    <a:pt x="81" y="261"/>
                    <a:pt x="76" y="260"/>
                    <a:pt x="72" y="258"/>
                  </a:cubicBezTo>
                  <a:cubicBezTo>
                    <a:pt x="70" y="257"/>
                    <a:pt x="61" y="258"/>
                    <a:pt x="55" y="265"/>
                  </a:cubicBezTo>
                  <a:cubicBezTo>
                    <a:pt x="51" y="269"/>
                    <a:pt x="47" y="276"/>
                    <a:pt x="48" y="288"/>
                  </a:cubicBezTo>
                  <a:cubicBezTo>
                    <a:pt x="49" y="302"/>
                    <a:pt x="44" y="314"/>
                    <a:pt x="38" y="323"/>
                  </a:cubicBezTo>
                  <a:cubicBezTo>
                    <a:pt x="34" y="329"/>
                    <a:pt x="30" y="334"/>
                    <a:pt x="26" y="339"/>
                  </a:cubicBezTo>
                  <a:cubicBezTo>
                    <a:pt x="22" y="343"/>
                    <a:pt x="18" y="348"/>
                    <a:pt x="18" y="351"/>
                  </a:cubicBezTo>
                  <a:cubicBezTo>
                    <a:pt x="17" y="353"/>
                    <a:pt x="16" y="357"/>
                    <a:pt x="14" y="362"/>
                  </a:cubicBezTo>
                  <a:cubicBezTo>
                    <a:pt x="9" y="376"/>
                    <a:pt x="0" y="400"/>
                    <a:pt x="8" y="412"/>
                  </a:cubicBezTo>
                  <a:cubicBezTo>
                    <a:pt x="15" y="423"/>
                    <a:pt x="12" y="435"/>
                    <a:pt x="8" y="448"/>
                  </a:cubicBezTo>
                  <a:cubicBezTo>
                    <a:pt x="5" y="462"/>
                    <a:pt x="1" y="478"/>
                    <a:pt x="8" y="494"/>
                  </a:cubicBezTo>
                  <a:cubicBezTo>
                    <a:pt x="18" y="516"/>
                    <a:pt x="18" y="541"/>
                    <a:pt x="18" y="559"/>
                  </a:cubicBezTo>
                  <a:cubicBezTo>
                    <a:pt x="18" y="569"/>
                    <a:pt x="19" y="578"/>
                    <a:pt x="20" y="581"/>
                  </a:cubicBezTo>
                  <a:cubicBezTo>
                    <a:pt x="22" y="584"/>
                    <a:pt x="32" y="586"/>
                    <a:pt x="39" y="587"/>
                  </a:cubicBezTo>
                  <a:cubicBezTo>
                    <a:pt x="59" y="592"/>
                    <a:pt x="87" y="597"/>
                    <a:pt x="96" y="621"/>
                  </a:cubicBezTo>
                  <a:cubicBezTo>
                    <a:pt x="105" y="646"/>
                    <a:pt x="73" y="676"/>
                    <a:pt x="45" y="703"/>
                  </a:cubicBezTo>
                  <a:cubicBezTo>
                    <a:pt x="33" y="714"/>
                    <a:pt x="19" y="728"/>
                    <a:pt x="18" y="733"/>
                  </a:cubicBezTo>
                  <a:cubicBezTo>
                    <a:pt x="17" y="738"/>
                    <a:pt x="25" y="747"/>
                    <a:pt x="30" y="751"/>
                  </a:cubicBezTo>
                  <a:cubicBezTo>
                    <a:pt x="35" y="752"/>
                    <a:pt x="40" y="752"/>
                    <a:pt x="46" y="752"/>
                  </a:cubicBezTo>
                  <a:cubicBezTo>
                    <a:pt x="50" y="753"/>
                    <a:pt x="54" y="753"/>
                    <a:pt x="58" y="753"/>
                  </a:cubicBezTo>
                  <a:cubicBezTo>
                    <a:pt x="64" y="754"/>
                    <a:pt x="70" y="754"/>
                    <a:pt x="76" y="755"/>
                  </a:cubicBezTo>
                  <a:cubicBezTo>
                    <a:pt x="80" y="755"/>
                    <a:pt x="84" y="755"/>
                    <a:pt x="88" y="756"/>
                  </a:cubicBezTo>
                  <a:cubicBezTo>
                    <a:pt x="95" y="757"/>
                    <a:pt x="100" y="757"/>
                    <a:pt x="106" y="758"/>
                  </a:cubicBezTo>
                  <a:cubicBezTo>
                    <a:pt x="110" y="759"/>
                    <a:pt x="114" y="759"/>
                    <a:pt x="118" y="760"/>
                  </a:cubicBezTo>
                  <a:cubicBezTo>
                    <a:pt x="128" y="761"/>
                    <a:pt x="137" y="763"/>
                    <a:pt x="146" y="764"/>
                  </a:cubicBezTo>
                  <a:cubicBezTo>
                    <a:pt x="150" y="765"/>
                    <a:pt x="157" y="765"/>
                    <a:pt x="166" y="765"/>
                  </a:cubicBezTo>
                  <a:cubicBezTo>
                    <a:pt x="241" y="765"/>
                    <a:pt x="426" y="736"/>
                    <a:pt x="446" y="728"/>
                  </a:cubicBezTo>
                  <a:cubicBezTo>
                    <a:pt x="447" y="722"/>
                    <a:pt x="444" y="702"/>
                    <a:pt x="442" y="690"/>
                  </a:cubicBezTo>
                  <a:cubicBezTo>
                    <a:pt x="440" y="671"/>
                    <a:pt x="438" y="660"/>
                    <a:pt x="439" y="654"/>
                  </a:cubicBezTo>
                  <a:cubicBezTo>
                    <a:pt x="442" y="640"/>
                    <a:pt x="476" y="610"/>
                    <a:pt x="506" y="613"/>
                  </a:cubicBezTo>
                  <a:lnTo>
                    <a:pt x="514" y="614"/>
                  </a:lnTo>
                  <a:cubicBezTo>
                    <a:pt x="521" y="614"/>
                    <a:pt x="528" y="615"/>
                    <a:pt x="535" y="615"/>
                  </a:cubicBezTo>
                  <a:cubicBezTo>
                    <a:pt x="550" y="615"/>
                    <a:pt x="552" y="611"/>
                    <a:pt x="552" y="605"/>
                  </a:cubicBezTo>
                  <a:cubicBezTo>
                    <a:pt x="552" y="584"/>
                    <a:pt x="600" y="566"/>
                    <a:pt x="624" y="566"/>
                  </a:cubicBezTo>
                  <a:cubicBezTo>
                    <a:pt x="627" y="566"/>
                    <a:pt x="630" y="566"/>
                    <a:pt x="633" y="567"/>
                  </a:cubicBezTo>
                  <a:cubicBezTo>
                    <a:pt x="640" y="569"/>
                    <a:pt x="643" y="573"/>
                    <a:pt x="644" y="576"/>
                  </a:cubicBezTo>
                  <a:cubicBezTo>
                    <a:pt x="645" y="578"/>
                    <a:pt x="646" y="580"/>
                    <a:pt x="648" y="581"/>
                  </a:cubicBezTo>
                  <a:cubicBezTo>
                    <a:pt x="649" y="581"/>
                    <a:pt x="650" y="582"/>
                    <a:pt x="651" y="582"/>
                  </a:cubicBezTo>
                  <a:cubicBezTo>
                    <a:pt x="657" y="582"/>
                    <a:pt x="668" y="571"/>
                    <a:pt x="669" y="544"/>
                  </a:cubicBezTo>
                  <a:cubicBezTo>
                    <a:pt x="669" y="537"/>
                    <a:pt x="670" y="530"/>
                    <a:pt x="670" y="523"/>
                  </a:cubicBezTo>
                  <a:cubicBezTo>
                    <a:pt x="671" y="488"/>
                    <a:pt x="671" y="460"/>
                    <a:pt x="699" y="457"/>
                  </a:cubicBezTo>
                  <a:cubicBezTo>
                    <a:pt x="720" y="456"/>
                    <a:pt x="737" y="446"/>
                    <a:pt x="744" y="438"/>
                  </a:cubicBezTo>
                  <a:cubicBezTo>
                    <a:pt x="745" y="437"/>
                    <a:pt x="746" y="435"/>
                    <a:pt x="746" y="433"/>
                  </a:cubicBezTo>
                  <a:cubicBezTo>
                    <a:pt x="745" y="428"/>
                    <a:pt x="739" y="420"/>
                    <a:pt x="734" y="414"/>
                  </a:cubicBezTo>
                  <a:cubicBezTo>
                    <a:pt x="730" y="409"/>
                    <a:pt x="727" y="404"/>
                    <a:pt x="724" y="399"/>
                  </a:cubicBezTo>
                  <a:cubicBezTo>
                    <a:pt x="721" y="394"/>
                    <a:pt x="719" y="389"/>
                    <a:pt x="719" y="385"/>
                  </a:cubicBezTo>
                  <a:cubicBezTo>
                    <a:pt x="719" y="383"/>
                    <a:pt x="720" y="380"/>
                    <a:pt x="723" y="378"/>
                  </a:cubicBezTo>
                  <a:cubicBezTo>
                    <a:pt x="727" y="373"/>
                    <a:pt x="736" y="374"/>
                    <a:pt x="748" y="376"/>
                  </a:cubicBezTo>
                  <a:cubicBezTo>
                    <a:pt x="752" y="377"/>
                    <a:pt x="756" y="378"/>
                    <a:pt x="761" y="379"/>
                  </a:cubicBezTo>
                  <a:cubicBezTo>
                    <a:pt x="773" y="382"/>
                    <a:pt x="787" y="385"/>
                    <a:pt x="796" y="385"/>
                  </a:cubicBezTo>
                  <a:cubicBezTo>
                    <a:pt x="801" y="385"/>
                    <a:pt x="806" y="385"/>
                    <a:pt x="807" y="382"/>
                  </a:cubicBezTo>
                  <a:cubicBezTo>
                    <a:pt x="811" y="373"/>
                    <a:pt x="810" y="364"/>
                    <a:pt x="809" y="355"/>
                  </a:cubicBezTo>
                  <a:cubicBezTo>
                    <a:pt x="808" y="343"/>
                    <a:pt x="807" y="331"/>
                    <a:pt x="814" y="320"/>
                  </a:cubicBezTo>
                  <a:cubicBezTo>
                    <a:pt x="819" y="313"/>
                    <a:pt x="825" y="307"/>
                    <a:pt x="831" y="300"/>
                  </a:cubicBezTo>
                  <a:cubicBezTo>
                    <a:pt x="841" y="290"/>
                    <a:pt x="851" y="279"/>
                    <a:pt x="850" y="270"/>
                  </a:cubicBezTo>
                  <a:cubicBezTo>
                    <a:pt x="849" y="265"/>
                    <a:pt x="849" y="261"/>
                    <a:pt x="849" y="257"/>
                  </a:cubicBezTo>
                  <a:cubicBezTo>
                    <a:pt x="848" y="246"/>
                    <a:pt x="848" y="239"/>
                    <a:pt x="838" y="228"/>
                  </a:cubicBezTo>
                  <a:cubicBezTo>
                    <a:pt x="828" y="219"/>
                    <a:pt x="825" y="207"/>
                    <a:pt x="829" y="197"/>
                  </a:cubicBezTo>
                  <a:cubicBezTo>
                    <a:pt x="832" y="187"/>
                    <a:pt x="841" y="181"/>
                    <a:pt x="853" y="1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4" name="Freeform 341">
              <a:extLst>
                <a:ext uri="{FF2B5EF4-FFF2-40B4-BE49-F238E27FC236}">
                  <a16:creationId xmlns:a16="http://schemas.microsoft.com/office/drawing/2014/main" id="{8E2FD77D-4882-4077-BEE9-B0451989F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2800" y="2987434"/>
              <a:ext cx="58252" cy="22548"/>
            </a:xfrm>
            <a:custGeom>
              <a:avLst/>
              <a:gdLst>
                <a:gd name="T0" fmla="*/ 109 w 137"/>
                <a:gd name="T1" fmla="*/ 23 h 55"/>
                <a:gd name="T2" fmla="*/ 88 w 137"/>
                <a:gd name="T3" fmla="*/ 12 h 55"/>
                <a:gd name="T4" fmla="*/ 76 w 137"/>
                <a:gd name="T5" fmla="*/ 1 h 55"/>
                <a:gd name="T6" fmla="*/ 74 w 137"/>
                <a:gd name="T7" fmla="*/ 0 h 55"/>
                <a:gd name="T8" fmla="*/ 4 w 137"/>
                <a:gd name="T9" fmla="*/ 51 h 55"/>
                <a:gd name="T10" fmla="*/ 0 w 137"/>
                <a:gd name="T11" fmla="*/ 54 h 55"/>
                <a:gd name="T12" fmla="*/ 61 w 137"/>
                <a:gd name="T13" fmla="*/ 41 h 55"/>
                <a:gd name="T14" fmla="*/ 63 w 137"/>
                <a:gd name="T15" fmla="*/ 41 h 55"/>
                <a:gd name="T16" fmla="*/ 72 w 137"/>
                <a:gd name="T17" fmla="*/ 43 h 55"/>
                <a:gd name="T18" fmla="*/ 86 w 137"/>
                <a:gd name="T19" fmla="*/ 45 h 55"/>
                <a:gd name="T20" fmla="*/ 99 w 137"/>
                <a:gd name="T21" fmla="*/ 44 h 55"/>
                <a:gd name="T22" fmla="*/ 103 w 137"/>
                <a:gd name="T23" fmla="*/ 43 h 55"/>
                <a:gd name="T24" fmla="*/ 113 w 137"/>
                <a:gd name="T25" fmla="*/ 40 h 55"/>
                <a:gd name="T26" fmla="*/ 118 w 137"/>
                <a:gd name="T27" fmla="*/ 38 h 55"/>
                <a:gd name="T28" fmla="*/ 127 w 137"/>
                <a:gd name="T29" fmla="*/ 33 h 55"/>
                <a:gd name="T30" fmla="*/ 132 w 137"/>
                <a:gd name="T31" fmla="*/ 30 h 55"/>
                <a:gd name="T32" fmla="*/ 136 w 137"/>
                <a:gd name="T33" fmla="*/ 27 h 55"/>
                <a:gd name="T34" fmla="*/ 109 w 137"/>
                <a:gd name="T3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55">
                  <a:moveTo>
                    <a:pt x="109" y="23"/>
                  </a:moveTo>
                  <a:cubicBezTo>
                    <a:pt x="96" y="25"/>
                    <a:pt x="92" y="18"/>
                    <a:pt x="88" y="12"/>
                  </a:cubicBezTo>
                  <a:cubicBezTo>
                    <a:pt x="85" y="8"/>
                    <a:pt x="82" y="4"/>
                    <a:pt x="76" y="1"/>
                  </a:cubicBezTo>
                  <a:cubicBezTo>
                    <a:pt x="75" y="1"/>
                    <a:pt x="75" y="0"/>
                    <a:pt x="74" y="0"/>
                  </a:cubicBezTo>
                  <a:cubicBezTo>
                    <a:pt x="61" y="0"/>
                    <a:pt x="27" y="31"/>
                    <a:pt x="4" y="51"/>
                  </a:cubicBezTo>
                  <a:lnTo>
                    <a:pt x="0" y="54"/>
                  </a:lnTo>
                  <a:cubicBezTo>
                    <a:pt x="22" y="45"/>
                    <a:pt x="45" y="40"/>
                    <a:pt x="61" y="41"/>
                  </a:cubicBezTo>
                  <a:cubicBezTo>
                    <a:pt x="62" y="41"/>
                    <a:pt x="63" y="41"/>
                    <a:pt x="63" y="41"/>
                  </a:cubicBezTo>
                  <a:cubicBezTo>
                    <a:pt x="67" y="41"/>
                    <a:pt x="70" y="42"/>
                    <a:pt x="72" y="43"/>
                  </a:cubicBezTo>
                  <a:cubicBezTo>
                    <a:pt x="76" y="44"/>
                    <a:pt x="81" y="45"/>
                    <a:pt x="86" y="45"/>
                  </a:cubicBezTo>
                  <a:cubicBezTo>
                    <a:pt x="90" y="45"/>
                    <a:pt x="94" y="44"/>
                    <a:pt x="99" y="44"/>
                  </a:cubicBezTo>
                  <a:cubicBezTo>
                    <a:pt x="100" y="43"/>
                    <a:pt x="102" y="43"/>
                    <a:pt x="103" y="43"/>
                  </a:cubicBezTo>
                  <a:cubicBezTo>
                    <a:pt x="106" y="42"/>
                    <a:pt x="109" y="41"/>
                    <a:pt x="113" y="40"/>
                  </a:cubicBezTo>
                  <a:cubicBezTo>
                    <a:pt x="114" y="39"/>
                    <a:pt x="116" y="38"/>
                    <a:pt x="118" y="38"/>
                  </a:cubicBezTo>
                  <a:cubicBezTo>
                    <a:pt x="121" y="36"/>
                    <a:pt x="124" y="35"/>
                    <a:pt x="127" y="33"/>
                  </a:cubicBezTo>
                  <a:cubicBezTo>
                    <a:pt x="129" y="32"/>
                    <a:pt x="130" y="31"/>
                    <a:pt x="132" y="30"/>
                  </a:cubicBezTo>
                  <a:cubicBezTo>
                    <a:pt x="134" y="29"/>
                    <a:pt x="135" y="28"/>
                    <a:pt x="136" y="27"/>
                  </a:cubicBezTo>
                  <a:cubicBezTo>
                    <a:pt x="126" y="24"/>
                    <a:pt x="116" y="22"/>
                    <a:pt x="109" y="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5" name="Freeform 342">
              <a:extLst>
                <a:ext uri="{FF2B5EF4-FFF2-40B4-BE49-F238E27FC236}">
                  <a16:creationId xmlns:a16="http://schemas.microsoft.com/office/drawing/2014/main" id="{79C31E80-5603-4D2E-B29E-C62C41161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1359" y="3002467"/>
              <a:ext cx="528005" cy="479144"/>
            </a:xfrm>
            <a:custGeom>
              <a:avLst/>
              <a:gdLst>
                <a:gd name="T0" fmla="*/ 552 w 1240"/>
                <a:gd name="T1" fmla="*/ 1122 h 1125"/>
                <a:gd name="T2" fmla="*/ 612 w 1240"/>
                <a:gd name="T3" fmla="*/ 1070 h 1125"/>
                <a:gd name="T4" fmla="*/ 650 w 1240"/>
                <a:gd name="T5" fmla="*/ 1074 h 1125"/>
                <a:gd name="T6" fmla="*/ 671 w 1240"/>
                <a:gd name="T7" fmla="*/ 1071 h 1125"/>
                <a:gd name="T8" fmla="*/ 750 w 1240"/>
                <a:gd name="T9" fmla="*/ 1056 h 1125"/>
                <a:gd name="T10" fmla="*/ 689 w 1240"/>
                <a:gd name="T11" fmla="*/ 913 h 1125"/>
                <a:gd name="T12" fmla="*/ 641 w 1240"/>
                <a:gd name="T13" fmla="*/ 859 h 1125"/>
                <a:gd name="T14" fmla="*/ 700 w 1240"/>
                <a:gd name="T15" fmla="*/ 782 h 1125"/>
                <a:gd name="T16" fmla="*/ 752 w 1240"/>
                <a:gd name="T17" fmla="*/ 792 h 1125"/>
                <a:gd name="T18" fmla="*/ 772 w 1240"/>
                <a:gd name="T19" fmla="*/ 778 h 1125"/>
                <a:gd name="T20" fmla="*/ 805 w 1240"/>
                <a:gd name="T21" fmla="*/ 781 h 1125"/>
                <a:gd name="T22" fmla="*/ 814 w 1240"/>
                <a:gd name="T23" fmla="*/ 784 h 1125"/>
                <a:gd name="T24" fmla="*/ 897 w 1240"/>
                <a:gd name="T25" fmla="*/ 695 h 1125"/>
                <a:gd name="T26" fmla="*/ 916 w 1240"/>
                <a:gd name="T27" fmla="*/ 686 h 1125"/>
                <a:gd name="T28" fmla="*/ 943 w 1240"/>
                <a:gd name="T29" fmla="*/ 609 h 1125"/>
                <a:gd name="T30" fmla="*/ 988 w 1240"/>
                <a:gd name="T31" fmla="*/ 576 h 1125"/>
                <a:gd name="T32" fmla="*/ 1038 w 1240"/>
                <a:gd name="T33" fmla="*/ 496 h 1125"/>
                <a:gd name="T34" fmla="*/ 1073 w 1240"/>
                <a:gd name="T35" fmla="*/ 417 h 1125"/>
                <a:gd name="T36" fmla="*/ 1085 w 1240"/>
                <a:gd name="T37" fmla="*/ 412 h 1125"/>
                <a:gd name="T38" fmla="*/ 1071 w 1240"/>
                <a:gd name="T39" fmla="*/ 395 h 1125"/>
                <a:gd name="T40" fmla="*/ 1049 w 1240"/>
                <a:gd name="T41" fmla="*/ 392 h 1125"/>
                <a:gd name="T42" fmla="*/ 1008 w 1240"/>
                <a:gd name="T43" fmla="*/ 352 h 1125"/>
                <a:gd name="T44" fmla="*/ 997 w 1240"/>
                <a:gd name="T45" fmla="*/ 314 h 1125"/>
                <a:gd name="T46" fmla="*/ 987 w 1240"/>
                <a:gd name="T47" fmla="*/ 246 h 1125"/>
                <a:gd name="T48" fmla="*/ 1030 w 1240"/>
                <a:gd name="T49" fmla="*/ 193 h 1125"/>
                <a:gd name="T50" fmla="*/ 1130 w 1240"/>
                <a:gd name="T51" fmla="*/ 218 h 1125"/>
                <a:gd name="T52" fmla="*/ 1197 w 1240"/>
                <a:gd name="T53" fmla="*/ 192 h 1125"/>
                <a:gd name="T54" fmla="*/ 1239 w 1240"/>
                <a:gd name="T55" fmla="*/ 145 h 1125"/>
                <a:gd name="T56" fmla="*/ 1142 w 1240"/>
                <a:gd name="T57" fmla="*/ 54 h 1125"/>
                <a:gd name="T58" fmla="*/ 1077 w 1240"/>
                <a:gd name="T59" fmla="*/ 4 h 1125"/>
                <a:gd name="T60" fmla="*/ 1054 w 1240"/>
                <a:gd name="T61" fmla="*/ 8 h 1125"/>
                <a:gd name="T62" fmla="*/ 1043 w 1240"/>
                <a:gd name="T63" fmla="*/ 0 h 1125"/>
                <a:gd name="T64" fmla="*/ 962 w 1240"/>
                <a:gd name="T65" fmla="*/ 22 h 1125"/>
                <a:gd name="T66" fmla="*/ 865 w 1240"/>
                <a:gd name="T67" fmla="*/ 52 h 1125"/>
                <a:gd name="T68" fmla="*/ 811 w 1240"/>
                <a:gd name="T69" fmla="*/ 71 h 1125"/>
                <a:gd name="T70" fmla="*/ 803 w 1240"/>
                <a:gd name="T71" fmla="*/ 100 h 1125"/>
                <a:gd name="T72" fmla="*/ 818 w 1240"/>
                <a:gd name="T73" fmla="*/ 148 h 1125"/>
                <a:gd name="T74" fmla="*/ 781 w 1240"/>
                <a:gd name="T75" fmla="*/ 206 h 1125"/>
                <a:gd name="T76" fmla="*/ 775 w 1240"/>
                <a:gd name="T77" fmla="*/ 267 h 1125"/>
                <a:gd name="T78" fmla="*/ 716 w 1240"/>
                <a:gd name="T79" fmla="*/ 271 h 1125"/>
                <a:gd name="T80" fmla="*/ 688 w 1240"/>
                <a:gd name="T81" fmla="*/ 266 h 1125"/>
                <a:gd name="T82" fmla="*/ 715 w 1240"/>
                <a:gd name="T83" fmla="*/ 310 h 1125"/>
                <a:gd name="T84" fmla="*/ 657 w 1240"/>
                <a:gd name="T85" fmla="*/ 349 h 1125"/>
                <a:gd name="T86" fmla="*/ 638 w 1240"/>
                <a:gd name="T87" fmla="*/ 425 h 1125"/>
                <a:gd name="T88" fmla="*/ 590 w 1240"/>
                <a:gd name="T89" fmla="*/ 460 h 1125"/>
                <a:gd name="T90" fmla="*/ 521 w 1240"/>
                <a:gd name="T91" fmla="*/ 485 h 1125"/>
                <a:gd name="T92" fmla="*/ 470 w 1240"/>
                <a:gd name="T93" fmla="*/ 505 h 1125"/>
                <a:gd name="T94" fmla="*/ 408 w 1240"/>
                <a:gd name="T95" fmla="*/ 536 h 1125"/>
                <a:gd name="T96" fmla="*/ 414 w 1240"/>
                <a:gd name="T97" fmla="*/ 614 h 1125"/>
                <a:gd name="T98" fmla="*/ 123 w 1240"/>
                <a:gd name="T99" fmla="*/ 657 h 1125"/>
                <a:gd name="T100" fmla="*/ 0 w 1240"/>
                <a:gd name="T101" fmla="*/ 644 h 1125"/>
                <a:gd name="T102" fmla="*/ 101 w 1240"/>
                <a:gd name="T103" fmla="*/ 739 h 1125"/>
                <a:gd name="T104" fmla="*/ 137 w 1240"/>
                <a:gd name="T105" fmla="*/ 823 h 1125"/>
                <a:gd name="T106" fmla="*/ 154 w 1240"/>
                <a:gd name="T107" fmla="*/ 892 h 1125"/>
                <a:gd name="T108" fmla="*/ 41 w 1240"/>
                <a:gd name="T109" fmla="*/ 985 h 1125"/>
                <a:gd name="T110" fmla="*/ 66 w 1240"/>
                <a:gd name="T111" fmla="*/ 999 h 1125"/>
                <a:gd name="T112" fmla="*/ 242 w 1240"/>
                <a:gd name="T113" fmla="*/ 980 h 1125"/>
                <a:gd name="T114" fmla="*/ 358 w 1240"/>
                <a:gd name="T115" fmla="*/ 979 h 1125"/>
                <a:gd name="T116" fmla="*/ 428 w 1240"/>
                <a:gd name="T117" fmla="*/ 1002 h 1125"/>
                <a:gd name="T118" fmla="*/ 461 w 1240"/>
                <a:gd name="T119" fmla="*/ 1039 h 1125"/>
                <a:gd name="T120" fmla="*/ 478 w 1240"/>
                <a:gd name="T121" fmla="*/ 1092 h 1125"/>
                <a:gd name="T122" fmla="*/ 542 w 1240"/>
                <a:gd name="T123" fmla="*/ 1119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0" h="1125">
                  <a:moveTo>
                    <a:pt x="551" y="1124"/>
                  </a:moveTo>
                  <a:lnTo>
                    <a:pt x="552" y="1122"/>
                  </a:lnTo>
                  <a:cubicBezTo>
                    <a:pt x="556" y="1117"/>
                    <a:pt x="560" y="1111"/>
                    <a:pt x="563" y="1105"/>
                  </a:cubicBezTo>
                  <a:cubicBezTo>
                    <a:pt x="573" y="1089"/>
                    <a:pt x="583" y="1070"/>
                    <a:pt x="612" y="1070"/>
                  </a:cubicBezTo>
                  <a:cubicBezTo>
                    <a:pt x="616" y="1070"/>
                    <a:pt x="622" y="1071"/>
                    <a:pt x="627" y="1072"/>
                  </a:cubicBezTo>
                  <a:cubicBezTo>
                    <a:pt x="636" y="1074"/>
                    <a:pt x="643" y="1074"/>
                    <a:pt x="650" y="1074"/>
                  </a:cubicBezTo>
                  <a:cubicBezTo>
                    <a:pt x="657" y="1074"/>
                    <a:pt x="663" y="1073"/>
                    <a:pt x="667" y="1072"/>
                  </a:cubicBezTo>
                  <a:cubicBezTo>
                    <a:pt x="668" y="1072"/>
                    <a:pt x="670" y="1071"/>
                    <a:pt x="671" y="1071"/>
                  </a:cubicBezTo>
                  <a:cubicBezTo>
                    <a:pt x="679" y="1068"/>
                    <a:pt x="687" y="1066"/>
                    <a:pt x="699" y="1069"/>
                  </a:cubicBezTo>
                  <a:cubicBezTo>
                    <a:pt x="726" y="1075"/>
                    <a:pt x="740" y="1072"/>
                    <a:pt x="750" y="1056"/>
                  </a:cubicBezTo>
                  <a:cubicBezTo>
                    <a:pt x="759" y="1043"/>
                    <a:pt x="741" y="1013"/>
                    <a:pt x="724" y="996"/>
                  </a:cubicBezTo>
                  <a:cubicBezTo>
                    <a:pt x="708" y="980"/>
                    <a:pt x="686" y="945"/>
                    <a:pt x="689" y="913"/>
                  </a:cubicBezTo>
                  <a:cubicBezTo>
                    <a:pt x="690" y="901"/>
                    <a:pt x="682" y="896"/>
                    <a:pt x="667" y="888"/>
                  </a:cubicBezTo>
                  <a:cubicBezTo>
                    <a:pt x="655" y="881"/>
                    <a:pt x="641" y="874"/>
                    <a:pt x="641" y="859"/>
                  </a:cubicBezTo>
                  <a:cubicBezTo>
                    <a:pt x="641" y="839"/>
                    <a:pt x="666" y="813"/>
                    <a:pt x="693" y="789"/>
                  </a:cubicBezTo>
                  <a:cubicBezTo>
                    <a:pt x="696" y="786"/>
                    <a:pt x="699" y="784"/>
                    <a:pt x="700" y="782"/>
                  </a:cubicBezTo>
                  <a:cubicBezTo>
                    <a:pt x="706" y="776"/>
                    <a:pt x="718" y="780"/>
                    <a:pt x="730" y="786"/>
                  </a:cubicBezTo>
                  <a:cubicBezTo>
                    <a:pt x="738" y="789"/>
                    <a:pt x="746" y="792"/>
                    <a:pt x="752" y="792"/>
                  </a:cubicBezTo>
                  <a:cubicBezTo>
                    <a:pt x="755" y="792"/>
                    <a:pt x="756" y="791"/>
                    <a:pt x="756" y="790"/>
                  </a:cubicBezTo>
                  <a:cubicBezTo>
                    <a:pt x="759" y="783"/>
                    <a:pt x="765" y="779"/>
                    <a:pt x="772" y="778"/>
                  </a:cubicBezTo>
                  <a:cubicBezTo>
                    <a:pt x="774" y="777"/>
                    <a:pt x="777" y="777"/>
                    <a:pt x="780" y="777"/>
                  </a:cubicBezTo>
                  <a:cubicBezTo>
                    <a:pt x="788" y="777"/>
                    <a:pt x="797" y="779"/>
                    <a:pt x="805" y="781"/>
                  </a:cubicBezTo>
                  <a:cubicBezTo>
                    <a:pt x="808" y="782"/>
                    <a:pt x="811" y="783"/>
                    <a:pt x="814" y="784"/>
                  </a:cubicBezTo>
                  <a:lnTo>
                    <a:pt x="814" y="784"/>
                  </a:lnTo>
                  <a:cubicBezTo>
                    <a:pt x="825" y="784"/>
                    <a:pt x="846" y="757"/>
                    <a:pt x="849" y="732"/>
                  </a:cubicBezTo>
                  <a:cubicBezTo>
                    <a:pt x="851" y="710"/>
                    <a:pt x="878" y="701"/>
                    <a:pt x="897" y="695"/>
                  </a:cubicBezTo>
                  <a:cubicBezTo>
                    <a:pt x="904" y="693"/>
                    <a:pt x="912" y="691"/>
                    <a:pt x="914" y="689"/>
                  </a:cubicBezTo>
                  <a:cubicBezTo>
                    <a:pt x="915" y="688"/>
                    <a:pt x="915" y="687"/>
                    <a:pt x="916" y="686"/>
                  </a:cubicBezTo>
                  <a:cubicBezTo>
                    <a:pt x="921" y="677"/>
                    <a:pt x="928" y="654"/>
                    <a:pt x="933" y="639"/>
                  </a:cubicBezTo>
                  <a:cubicBezTo>
                    <a:pt x="937" y="625"/>
                    <a:pt x="941" y="614"/>
                    <a:pt x="943" y="609"/>
                  </a:cubicBezTo>
                  <a:cubicBezTo>
                    <a:pt x="946" y="602"/>
                    <a:pt x="954" y="600"/>
                    <a:pt x="963" y="598"/>
                  </a:cubicBezTo>
                  <a:cubicBezTo>
                    <a:pt x="978" y="595"/>
                    <a:pt x="988" y="591"/>
                    <a:pt x="988" y="576"/>
                  </a:cubicBezTo>
                  <a:cubicBezTo>
                    <a:pt x="988" y="539"/>
                    <a:pt x="1008" y="531"/>
                    <a:pt x="1029" y="528"/>
                  </a:cubicBezTo>
                  <a:cubicBezTo>
                    <a:pt x="1036" y="526"/>
                    <a:pt x="1037" y="515"/>
                    <a:pt x="1038" y="496"/>
                  </a:cubicBezTo>
                  <a:cubicBezTo>
                    <a:pt x="1038" y="489"/>
                    <a:pt x="1038" y="482"/>
                    <a:pt x="1039" y="475"/>
                  </a:cubicBezTo>
                  <a:cubicBezTo>
                    <a:pt x="1042" y="453"/>
                    <a:pt x="1052" y="427"/>
                    <a:pt x="1073" y="417"/>
                  </a:cubicBezTo>
                  <a:cubicBezTo>
                    <a:pt x="1076" y="415"/>
                    <a:pt x="1079" y="414"/>
                    <a:pt x="1082" y="413"/>
                  </a:cubicBezTo>
                  <a:cubicBezTo>
                    <a:pt x="1083" y="413"/>
                    <a:pt x="1084" y="413"/>
                    <a:pt x="1085" y="412"/>
                  </a:cubicBezTo>
                  <a:cubicBezTo>
                    <a:pt x="1086" y="412"/>
                    <a:pt x="1086" y="411"/>
                    <a:pt x="1086" y="410"/>
                  </a:cubicBezTo>
                  <a:cubicBezTo>
                    <a:pt x="1086" y="406"/>
                    <a:pt x="1080" y="400"/>
                    <a:pt x="1071" y="395"/>
                  </a:cubicBezTo>
                  <a:cubicBezTo>
                    <a:pt x="1066" y="393"/>
                    <a:pt x="1060" y="391"/>
                    <a:pt x="1055" y="391"/>
                  </a:cubicBezTo>
                  <a:cubicBezTo>
                    <a:pt x="1053" y="391"/>
                    <a:pt x="1051" y="391"/>
                    <a:pt x="1049" y="392"/>
                  </a:cubicBezTo>
                  <a:cubicBezTo>
                    <a:pt x="1048" y="392"/>
                    <a:pt x="1046" y="392"/>
                    <a:pt x="1045" y="392"/>
                  </a:cubicBezTo>
                  <a:cubicBezTo>
                    <a:pt x="1029" y="392"/>
                    <a:pt x="1016" y="372"/>
                    <a:pt x="1008" y="352"/>
                  </a:cubicBezTo>
                  <a:cubicBezTo>
                    <a:pt x="1002" y="336"/>
                    <a:pt x="998" y="320"/>
                    <a:pt x="997" y="315"/>
                  </a:cubicBezTo>
                  <a:lnTo>
                    <a:pt x="997" y="314"/>
                  </a:lnTo>
                  <a:lnTo>
                    <a:pt x="997" y="313"/>
                  </a:lnTo>
                  <a:cubicBezTo>
                    <a:pt x="998" y="284"/>
                    <a:pt x="995" y="251"/>
                    <a:pt x="987" y="246"/>
                  </a:cubicBezTo>
                  <a:cubicBezTo>
                    <a:pt x="981" y="242"/>
                    <a:pt x="978" y="235"/>
                    <a:pt x="980" y="226"/>
                  </a:cubicBezTo>
                  <a:cubicBezTo>
                    <a:pt x="985" y="210"/>
                    <a:pt x="1005" y="193"/>
                    <a:pt x="1030" y="193"/>
                  </a:cubicBezTo>
                  <a:cubicBezTo>
                    <a:pt x="1044" y="193"/>
                    <a:pt x="1064" y="200"/>
                    <a:pt x="1082" y="206"/>
                  </a:cubicBezTo>
                  <a:cubicBezTo>
                    <a:pt x="1100" y="212"/>
                    <a:pt x="1118" y="218"/>
                    <a:pt x="1130" y="218"/>
                  </a:cubicBezTo>
                  <a:cubicBezTo>
                    <a:pt x="1135" y="218"/>
                    <a:pt x="1138" y="217"/>
                    <a:pt x="1141" y="215"/>
                  </a:cubicBezTo>
                  <a:cubicBezTo>
                    <a:pt x="1155" y="205"/>
                    <a:pt x="1179" y="197"/>
                    <a:pt x="1197" y="192"/>
                  </a:cubicBezTo>
                  <a:cubicBezTo>
                    <a:pt x="1206" y="189"/>
                    <a:pt x="1213" y="186"/>
                    <a:pt x="1217" y="185"/>
                  </a:cubicBezTo>
                  <a:cubicBezTo>
                    <a:pt x="1221" y="183"/>
                    <a:pt x="1229" y="170"/>
                    <a:pt x="1239" y="145"/>
                  </a:cubicBezTo>
                  <a:cubicBezTo>
                    <a:pt x="1225" y="136"/>
                    <a:pt x="1204" y="126"/>
                    <a:pt x="1185" y="117"/>
                  </a:cubicBezTo>
                  <a:cubicBezTo>
                    <a:pt x="1145" y="98"/>
                    <a:pt x="1142" y="64"/>
                    <a:pt x="1142" y="54"/>
                  </a:cubicBezTo>
                  <a:cubicBezTo>
                    <a:pt x="1141" y="50"/>
                    <a:pt x="1120" y="35"/>
                    <a:pt x="1105" y="24"/>
                  </a:cubicBezTo>
                  <a:cubicBezTo>
                    <a:pt x="1096" y="18"/>
                    <a:pt x="1086" y="11"/>
                    <a:pt x="1077" y="4"/>
                  </a:cubicBezTo>
                  <a:cubicBezTo>
                    <a:pt x="1073" y="4"/>
                    <a:pt x="1065" y="6"/>
                    <a:pt x="1057" y="8"/>
                  </a:cubicBezTo>
                  <a:lnTo>
                    <a:pt x="1054" y="8"/>
                  </a:lnTo>
                  <a:lnTo>
                    <a:pt x="1051" y="6"/>
                  </a:lnTo>
                  <a:cubicBezTo>
                    <a:pt x="1049" y="4"/>
                    <a:pt x="1046" y="2"/>
                    <a:pt x="1043" y="0"/>
                  </a:cubicBezTo>
                  <a:cubicBezTo>
                    <a:pt x="1024" y="18"/>
                    <a:pt x="998" y="25"/>
                    <a:pt x="980" y="25"/>
                  </a:cubicBezTo>
                  <a:cubicBezTo>
                    <a:pt x="973" y="25"/>
                    <a:pt x="967" y="24"/>
                    <a:pt x="962" y="22"/>
                  </a:cubicBezTo>
                  <a:cubicBezTo>
                    <a:pt x="960" y="21"/>
                    <a:pt x="956" y="20"/>
                    <a:pt x="952" y="20"/>
                  </a:cubicBezTo>
                  <a:cubicBezTo>
                    <a:pt x="928" y="20"/>
                    <a:pt x="887" y="35"/>
                    <a:pt x="865" y="52"/>
                  </a:cubicBezTo>
                  <a:cubicBezTo>
                    <a:pt x="854" y="60"/>
                    <a:pt x="840" y="63"/>
                    <a:pt x="824" y="66"/>
                  </a:cubicBezTo>
                  <a:cubicBezTo>
                    <a:pt x="819" y="69"/>
                    <a:pt x="815" y="71"/>
                    <a:pt x="811" y="71"/>
                  </a:cubicBezTo>
                  <a:cubicBezTo>
                    <a:pt x="804" y="72"/>
                    <a:pt x="799" y="76"/>
                    <a:pt x="797" y="81"/>
                  </a:cubicBezTo>
                  <a:cubicBezTo>
                    <a:pt x="795" y="87"/>
                    <a:pt x="797" y="94"/>
                    <a:pt x="803" y="100"/>
                  </a:cubicBezTo>
                  <a:cubicBezTo>
                    <a:pt x="817" y="113"/>
                    <a:pt x="817" y="125"/>
                    <a:pt x="818" y="137"/>
                  </a:cubicBezTo>
                  <a:cubicBezTo>
                    <a:pt x="818" y="140"/>
                    <a:pt x="818" y="144"/>
                    <a:pt x="818" y="148"/>
                  </a:cubicBezTo>
                  <a:cubicBezTo>
                    <a:pt x="820" y="163"/>
                    <a:pt x="808" y="176"/>
                    <a:pt x="797" y="188"/>
                  </a:cubicBezTo>
                  <a:cubicBezTo>
                    <a:pt x="791" y="194"/>
                    <a:pt x="785" y="201"/>
                    <a:pt x="781" y="206"/>
                  </a:cubicBezTo>
                  <a:cubicBezTo>
                    <a:pt x="777" y="214"/>
                    <a:pt x="777" y="223"/>
                    <a:pt x="778" y="234"/>
                  </a:cubicBezTo>
                  <a:cubicBezTo>
                    <a:pt x="779" y="244"/>
                    <a:pt x="780" y="255"/>
                    <a:pt x="775" y="267"/>
                  </a:cubicBezTo>
                  <a:cubicBezTo>
                    <a:pt x="772" y="274"/>
                    <a:pt x="765" y="277"/>
                    <a:pt x="754" y="277"/>
                  </a:cubicBezTo>
                  <a:cubicBezTo>
                    <a:pt x="742" y="277"/>
                    <a:pt x="728" y="274"/>
                    <a:pt x="716" y="271"/>
                  </a:cubicBezTo>
                  <a:cubicBezTo>
                    <a:pt x="705" y="268"/>
                    <a:pt x="696" y="266"/>
                    <a:pt x="690" y="266"/>
                  </a:cubicBezTo>
                  <a:cubicBezTo>
                    <a:pt x="688" y="266"/>
                    <a:pt x="688" y="266"/>
                    <a:pt x="688" y="266"/>
                  </a:cubicBezTo>
                  <a:cubicBezTo>
                    <a:pt x="688" y="269"/>
                    <a:pt x="696" y="280"/>
                    <a:pt x="701" y="286"/>
                  </a:cubicBezTo>
                  <a:cubicBezTo>
                    <a:pt x="707" y="295"/>
                    <a:pt x="713" y="303"/>
                    <a:pt x="715" y="310"/>
                  </a:cubicBezTo>
                  <a:cubicBezTo>
                    <a:pt x="715" y="314"/>
                    <a:pt x="715" y="319"/>
                    <a:pt x="710" y="326"/>
                  </a:cubicBezTo>
                  <a:cubicBezTo>
                    <a:pt x="701" y="337"/>
                    <a:pt x="679" y="347"/>
                    <a:pt x="657" y="349"/>
                  </a:cubicBezTo>
                  <a:cubicBezTo>
                    <a:pt x="641" y="350"/>
                    <a:pt x="640" y="368"/>
                    <a:pt x="639" y="403"/>
                  </a:cubicBezTo>
                  <a:cubicBezTo>
                    <a:pt x="639" y="410"/>
                    <a:pt x="638" y="417"/>
                    <a:pt x="638" y="425"/>
                  </a:cubicBezTo>
                  <a:cubicBezTo>
                    <a:pt x="636" y="458"/>
                    <a:pt x="622" y="473"/>
                    <a:pt x="608" y="473"/>
                  </a:cubicBezTo>
                  <a:cubicBezTo>
                    <a:pt x="600" y="473"/>
                    <a:pt x="593" y="468"/>
                    <a:pt x="590" y="460"/>
                  </a:cubicBezTo>
                  <a:cubicBezTo>
                    <a:pt x="590" y="459"/>
                    <a:pt x="587" y="458"/>
                    <a:pt x="581" y="458"/>
                  </a:cubicBezTo>
                  <a:cubicBezTo>
                    <a:pt x="557" y="458"/>
                    <a:pt x="521" y="476"/>
                    <a:pt x="521" y="485"/>
                  </a:cubicBezTo>
                  <a:cubicBezTo>
                    <a:pt x="521" y="507"/>
                    <a:pt x="499" y="507"/>
                    <a:pt x="492" y="507"/>
                  </a:cubicBezTo>
                  <a:cubicBezTo>
                    <a:pt x="485" y="507"/>
                    <a:pt x="478" y="506"/>
                    <a:pt x="470" y="505"/>
                  </a:cubicBezTo>
                  <a:lnTo>
                    <a:pt x="462" y="505"/>
                  </a:lnTo>
                  <a:cubicBezTo>
                    <a:pt x="438" y="503"/>
                    <a:pt x="409" y="529"/>
                    <a:pt x="408" y="536"/>
                  </a:cubicBezTo>
                  <a:cubicBezTo>
                    <a:pt x="407" y="540"/>
                    <a:pt x="409" y="556"/>
                    <a:pt x="411" y="568"/>
                  </a:cubicBezTo>
                  <a:cubicBezTo>
                    <a:pt x="415" y="595"/>
                    <a:pt x="417" y="608"/>
                    <a:pt x="414" y="614"/>
                  </a:cubicBezTo>
                  <a:cubicBezTo>
                    <a:pt x="408" y="627"/>
                    <a:pt x="225" y="652"/>
                    <a:pt x="145" y="657"/>
                  </a:cubicBezTo>
                  <a:cubicBezTo>
                    <a:pt x="136" y="657"/>
                    <a:pt x="129" y="657"/>
                    <a:pt x="123" y="657"/>
                  </a:cubicBezTo>
                  <a:cubicBezTo>
                    <a:pt x="114" y="657"/>
                    <a:pt x="106" y="657"/>
                    <a:pt x="101" y="656"/>
                  </a:cubicBezTo>
                  <a:cubicBezTo>
                    <a:pt x="70" y="650"/>
                    <a:pt x="34" y="646"/>
                    <a:pt x="0" y="644"/>
                  </a:cubicBezTo>
                  <a:cubicBezTo>
                    <a:pt x="11" y="654"/>
                    <a:pt x="22" y="665"/>
                    <a:pt x="26" y="676"/>
                  </a:cubicBezTo>
                  <a:cubicBezTo>
                    <a:pt x="34" y="699"/>
                    <a:pt x="63" y="723"/>
                    <a:pt x="101" y="739"/>
                  </a:cubicBezTo>
                  <a:cubicBezTo>
                    <a:pt x="125" y="749"/>
                    <a:pt x="128" y="778"/>
                    <a:pt x="130" y="798"/>
                  </a:cubicBezTo>
                  <a:cubicBezTo>
                    <a:pt x="131" y="809"/>
                    <a:pt x="133" y="822"/>
                    <a:pt x="137" y="823"/>
                  </a:cubicBezTo>
                  <a:cubicBezTo>
                    <a:pt x="152" y="828"/>
                    <a:pt x="171" y="858"/>
                    <a:pt x="169" y="876"/>
                  </a:cubicBezTo>
                  <a:cubicBezTo>
                    <a:pt x="168" y="885"/>
                    <a:pt x="162" y="891"/>
                    <a:pt x="154" y="892"/>
                  </a:cubicBezTo>
                  <a:cubicBezTo>
                    <a:pt x="129" y="895"/>
                    <a:pt x="109" y="901"/>
                    <a:pt x="86" y="912"/>
                  </a:cubicBezTo>
                  <a:cubicBezTo>
                    <a:pt x="62" y="924"/>
                    <a:pt x="39" y="953"/>
                    <a:pt x="41" y="985"/>
                  </a:cubicBezTo>
                  <a:cubicBezTo>
                    <a:pt x="41" y="989"/>
                    <a:pt x="42" y="993"/>
                    <a:pt x="43" y="999"/>
                  </a:cubicBezTo>
                  <a:cubicBezTo>
                    <a:pt x="50" y="999"/>
                    <a:pt x="58" y="999"/>
                    <a:pt x="66" y="999"/>
                  </a:cubicBezTo>
                  <a:cubicBezTo>
                    <a:pt x="130" y="999"/>
                    <a:pt x="170" y="994"/>
                    <a:pt x="175" y="990"/>
                  </a:cubicBezTo>
                  <a:cubicBezTo>
                    <a:pt x="190" y="974"/>
                    <a:pt x="224" y="968"/>
                    <a:pt x="242" y="980"/>
                  </a:cubicBezTo>
                  <a:cubicBezTo>
                    <a:pt x="248" y="985"/>
                    <a:pt x="271" y="989"/>
                    <a:pt x="299" y="989"/>
                  </a:cubicBezTo>
                  <a:cubicBezTo>
                    <a:pt x="325" y="989"/>
                    <a:pt x="346" y="985"/>
                    <a:pt x="358" y="979"/>
                  </a:cubicBezTo>
                  <a:cubicBezTo>
                    <a:pt x="370" y="973"/>
                    <a:pt x="380" y="969"/>
                    <a:pt x="390" y="969"/>
                  </a:cubicBezTo>
                  <a:cubicBezTo>
                    <a:pt x="413" y="969"/>
                    <a:pt x="427" y="986"/>
                    <a:pt x="428" y="1002"/>
                  </a:cubicBezTo>
                  <a:cubicBezTo>
                    <a:pt x="429" y="1012"/>
                    <a:pt x="437" y="1019"/>
                    <a:pt x="448" y="1028"/>
                  </a:cubicBezTo>
                  <a:cubicBezTo>
                    <a:pt x="452" y="1032"/>
                    <a:pt x="457" y="1035"/>
                    <a:pt x="461" y="1039"/>
                  </a:cubicBezTo>
                  <a:cubicBezTo>
                    <a:pt x="472" y="1049"/>
                    <a:pt x="473" y="1060"/>
                    <a:pt x="473" y="1071"/>
                  </a:cubicBezTo>
                  <a:cubicBezTo>
                    <a:pt x="474" y="1078"/>
                    <a:pt x="474" y="1085"/>
                    <a:pt x="478" y="1092"/>
                  </a:cubicBezTo>
                  <a:cubicBezTo>
                    <a:pt x="484" y="1101"/>
                    <a:pt x="493" y="1103"/>
                    <a:pt x="508" y="1107"/>
                  </a:cubicBezTo>
                  <a:cubicBezTo>
                    <a:pt x="518" y="1110"/>
                    <a:pt x="529" y="1113"/>
                    <a:pt x="542" y="1119"/>
                  </a:cubicBezTo>
                  <a:cubicBezTo>
                    <a:pt x="545" y="1120"/>
                    <a:pt x="548" y="1122"/>
                    <a:pt x="551" y="112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6" name="Freeform 343">
              <a:extLst>
                <a:ext uri="{FF2B5EF4-FFF2-40B4-BE49-F238E27FC236}">
                  <a16:creationId xmlns:a16="http://schemas.microsoft.com/office/drawing/2014/main" id="{AE54BE90-F713-47C2-ADD3-53CBBA80C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284" y="4092284"/>
              <a:ext cx="370170" cy="373921"/>
            </a:xfrm>
            <a:custGeom>
              <a:avLst/>
              <a:gdLst>
                <a:gd name="T0" fmla="*/ 807 w 867"/>
                <a:gd name="T1" fmla="*/ 766 h 876"/>
                <a:gd name="T2" fmla="*/ 814 w 867"/>
                <a:gd name="T3" fmla="*/ 709 h 876"/>
                <a:gd name="T4" fmla="*/ 818 w 867"/>
                <a:gd name="T5" fmla="*/ 686 h 876"/>
                <a:gd name="T6" fmla="*/ 857 w 867"/>
                <a:gd name="T7" fmla="*/ 662 h 876"/>
                <a:gd name="T8" fmla="*/ 857 w 867"/>
                <a:gd name="T9" fmla="*/ 662 h 876"/>
                <a:gd name="T10" fmla="*/ 864 w 867"/>
                <a:gd name="T11" fmla="*/ 653 h 876"/>
                <a:gd name="T12" fmla="*/ 857 w 867"/>
                <a:gd name="T13" fmla="*/ 627 h 876"/>
                <a:gd name="T14" fmla="*/ 836 w 867"/>
                <a:gd name="T15" fmla="*/ 603 h 876"/>
                <a:gd name="T16" fmla="*/ 795 w 867"/>
                <a:gd name="T17" fmla="*/ 566 h 876"/>
                <a:gd name="T18" fmla="*/ 773 w 867"/>
                <a:gd name="T19" fmla="*/ 576 h 876"/>
                <a:gd name="T20" fmla="*/ 786 w 867"/>
                <a:gd name="T21" fmla="*/ 588 h 876"/>
                <a:gd name="T22" fmla="*/ 819 w 867"/>
                <a:gd name="T23" fmla="*/ 607 h 876"/>
                <a:gd name="T24" fmla="*/ 821 w 867"/>
                <a:gd name="T25" fmla="*/ 632 h 876"/>
                <a:gd name="T26" fmla="*/ 811 w 867"/>
                <a:gd name="T27" fmla="*/ 640 h 876"/>
                <a:gd name="T28" fmla="*/ 798 w 867"/>
                <a:gd name="T29" fmla="*/ 634 h 876"/>
                <a:gd name="T30" fmla="*/ 768 w 867"/>
                <a:gd name="T31" fmla="*/ 622 h 876"/>
                <a:gd name="T32" fmla="*/ 740 w 867"/>
                <a:gd name="T33" fmla="*/ 600 h 876"/>
                <a:gd name="T34" fmla="*/ 720 w 867"/>
                <a:gd name="T35" fmla="*/ 582 h 876"/>
                <a:gd name="T36" fmla="*/ 683 w 867"/>
                <a:gd name="T37" fmla="*/ 545 h 876"/>
                <a:gd name="T38" fmla="*/ 653 w 867"/>
                <a:gd name="T39" fmla="*/ 514 h 876"/>
                <a:gd name="T40" fmla="*/ 617 w 867"/>
                <a:gd name="T41" fmla="*/ 495 h 876"/>
                <a:gd name="T42" fmla="*/ 633 w 867"/>
                <a:gd name="T43" fmla="*/ 450 h 876"/>
                <a:gd name="T44" fmla="*/ 637 w 867"/>
                <a:gd name="T45" fmla="*/ 443 h 876"/>
                <a:gd name="T46" fmla="*/ 618 w 867"/>
                <a:gd name="T47" fmla="*/ 421 h 876"/>
                <a:gd name="T48" fmla="*/ 593 w 867"/>
                <a:gd name="T49" fmla="*/ 384 h 876"/>
                <a:gd name="T50" fmla="*/ 576 w 867"/>
                <a:gd name="T51" fmla="*/ 371 h 876"/>
                <a:gd name="T52" fmla="*/ 552 w 867"/>
                <a:gd name="T53" fmla="*/ 350 h 876"/>
                <a:gd name="T54" fmla="*/ 543 w 867"/>
                <a:gd name="T55" fmla="*/ 337 h 876"/>
                <a:gd name="T56" fmla="*/ 515 w 867"/>
                <a:gd name="T57" fmla="*/ 315 h 876"/>
                <a:gd name="T58" fmla="*/ 497 w 867"/>
                <a:gd name="T59" fmla="*/ 304 h 876"/>
                <a:gd name="T60" fmla="*/ 494 w 867"/>
                <a:gd name="T61" fmla="*/ 304 h 876"/>
                <a:gd name="T62" fmla="*/ 468 w 867"/>
                <a:gd name="T63" fmla="*/ 293 h 876"/>
                <a:gd name="T64" fmla="*/ 416 w 867"/>
                <a:gd name="T65" fmla="*/ 270 h 876"/>
                <a:gd name="T66" fmla="*/ 409 w 867"/>
                <a:gd name="T67" fmla="*/ 271 h 876"/>
                <a:gd name="T68" fmla="*/ 343 w 867"/>
                <a:gd name="T69" fmla="*/ 201 h 876"/>
                <a:gd name="T70" fmla="*/ 288 w 867"/>
                <a:gd name="T71" fmla="*/ 155 h 876"/>
                <a:gd name="T72" fmla="*/ 214 w 867"/>
                <a:gd name="T73" fmla="*/ 86 h 876"/>
                <a:gd name="T74" fmla="*/ 109 w 867"/>
                <a:gd name="T75" fmla="*/ 38 h 876"/>
                <a:gd name="T76" fmla="*/ 106 w 867"/>
                <a:gd name="T77" fmla="*/ 38 h 876"/>
                <a:gd name="T78" fmla="*/ 37 w 867"/>
                <a:gd name="T79" fmla="*/ 10 h 876"/>
                <a:gd name="T80" fmla="*/ 19 w 867"/>
                <a:gd name="T81" fmla="*/ 0 h 876"/>
                <a:gd name="T82" fmla="*/ 15 w 867"/>
                <a:gd name="T83" fmla="*/ 5 h 876"/>
                <a:gd name="T84" fmla="*/ 116 w 867"/>
                <a:gd name="T85" fmla="*/ 144 h 876"/>
                <a:gd name="T86" fmla="*/ 161 w 867"/>
                <a:gd name="T87" fmla="*/ 197 h 876"/>
                <a:gd name="T88" fmla="*/ 218 w 867"/>
                <a:gd name="T89" fmla="*/ 252 h 876"/>
                <a:gd name="T90" fmla="*/ 272 w 867"/>
                <a:gd name="T91" fmla="*/ 341 h 876"/>
                <a:gd name="T92" fmla="*/ 302 w 867"/>
                <a:gd name="T93" fmla="*/ 405 h 876"/>
                <a:gd name="T94" fmla="*/ 424 w 867"/>
                <a:gd name="T95" fmla="*/ 586 h 876"/>
                <a:gd name="T96" fmla="*/ 486 w 867"/>
                <a:gd name="T97" fmla="*/ 666 h 876"/>
                <a:gd name="T98" fmla="*/ 534 w 867"/>
                <a:gd name="T99" fmla="*/ 715 h 876"/>
                <a:gd name="T100" fmla="*/ 629 w 867"/>
                <a:gd name="T101" fmla="*/ 800 h 876"/>
                <a:gd name="T102" fmla="*/ 671 w 867"/>
                <a:gd name="T103" fmla="*/ 834 h 876"/>
                <a:gd name="T104" fmla="*/ 683 w 867"/>
                <a:gd name="T105" fmla="*/ 854 h 876"/>
                <a:gd name="T106" fmla="*/ 698 w 867"/>
                <a:gd name="T107" fmla="*/ 875 h 876"/>
                <a:gd name="T108" fmla="*/ 699 w 867"/>
                <a:gd name="T109" fmla="*/ 873 h 876"/>
                <a:gd name="T110" fmla="*/ 725 w 867"/>
                <a:gd name="T111" fmla="*/ 861 h 876"/>
                <a:gd name="T112" fmla="*/ 765 w 867"/>
                <a:gd name="T113" fmla="*/ 868 h 876"/>
                <a:gd name="T114" fmla="*/ 786 w 867"/>
                <a:gd name="T115" fmla="*/ 872 h 876"/>
                <a:gd name="T116" fmla="*/ 790 w 867"/>
                <a:gd name="T117" fmla="*/ 870 h 876"/>
                <a:gd name="T118" fmla="*/ 807 w 867"/>
                <a:gd name="T119" fmla="*/ 76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7" h="876">
                  <a:moveTo>
                    <a:pt x="807" y="766"/>
                  </a:moveTo>
                  <a:cubicBezTo>
                    <a:pt x="806" y="745"/>
                    <a:pt x="810" y="725"/>
                    <a:pt x="814" y="709"/>
                  </a:cubicBezTo>
                  <a:cubicBezTo>
                    <a:pt x="816" y="700"/>
                    <a:pt x="818" y="692"/>
                    <a:pt x="818" y="686"/>
                  </a:cubicBezTo>
                  <a:cubicBezTo>
                    <a:pt x="818" y="667"/>
                    <a:pt x="833" y="657"/>
                    <a:pt x="857" y="662"/>
                  </a:cubicBezTo>
                  <a:lnTo>
                    <a:pt x="857" y="662"/>
                  </a:lnTo>
                  <a:cubicBezTo>
                    <a:pt x="863" y="662"/>
                    <a:pt x="864" y="654"/>
                    <a:pt x="864" y="653"/>
                  </a:cubicBezTo>
                  <a:cubicBezTo>
                    <a:pt x="866" y="641"/>
                    <a:pt x="861" y="628"/>
                    <a:pt x="857" y="627"/>
                  </a:cubicBezTo>
                  <a:cubicBezTo>
                    <a:pt x="848" y="624"/>
                    <a:pt x="843" y="615"/>
                    <a:pt x="836" y="603"/>
                  </a:cubicBezTo>
                  <a:cubicBezTo>
                    <a:pt x="827" y="586"/>
                    <a:pt x="816" y="566"/>
                    <a:pt x="795" y="566"/>
                  </a:cubicBezTo>
                  <a:cubicBezTo>
                    <a:pt x="782" y="566"/>
                    <a:pt x="774" y="570"/>
                    <a:pt x="773" y="576"/>
                  </a:cubicBezTo>
                  <a:cubicBezTo>
                    <a:pt x="773" y="581"/>
                    <a:pt x="778" y="587"/>
                    <a:pt x="786" y="588"/>
                  </a:cubicBezTo>
                  <a:cubicBezTo>
                    <a:pt x="801" y="589"/>
                    <a:pt x="813" y="596"/>
                    <a:pt x="819" y="607"/>
                  </a:cubicBezTo>
                  <a:cubicBezTo>
                    <a:pt x="824" y="615"/>
                    <a:pt x="824" y="624"/>
                    <a:pt x="821" y="632"/>
                  </a:cubicBezTo>
                  <a:cubicBezTo>
                    <a:pt x="818" y="638"/>
                    <a:pt x="816" y="640"/>
                    <a:pt x="811" y="640"/>
                  </a:cubicBezTo>
                  <a:cubicBezTo>
                    <a:pt x="807" y="640"/>
                    <a:pt x="803" y="638"/>
                    <a:pt x="798" y="634"/>
                  </a:cubicBezTo>
                  <a:cubicBezTo>
                    <a:pt x="792" y="628"/>
                    <a:pt x="783" y="621"/>
                    <a:pt x="768" y="622"/>
                  </a:cubicBezTo>
                  <a:cubicBezTo>
                    <a:pt x="748" y="624"/>
                    <a:pt x="744" y="610"/>
                    <a:pt x="740" y="600"/>
                  </a:cubicBezTo>
                  <a:cubicBezTo>
                    <a:pt x="737" y="590"/>
                    <a:pt x="735" y="583"/>
                    <a:pt x="720" y="582"/>
                  </a:cubicBezTo>
                  <a:cubicBezTo>
                    <a:pt x="699" y="580"/>
                    <a:pt x="690" y="561"/>
                    <a:pt x="683" y="545"/>
                  </a:cubicBezTo>
                  <a:cubicBezTo>
                    <a:pt x="674" y="526"/>
                    <a:pt x="668" y="514"/>
                    <a:pt x="653" y="514"/>
                  </a:cubicBezTo>
                  <a:cubicBezTo>
                    <a:pt x="628" y="514"/>
                    <a:pt x="619" y="502"/>
                    <a:pt x="617" y="495"/>
                  </a:cubicBezTo>
                  <a:cubicBezTo>
                    <a:pt x="611" y="481"/>
                    <a:pt x="618" y="463"/>
                    <a:pt x="633" y="450"/>
                  </a:cubicBezTo>
                  <a:cubicBezTo>
                    <a:pt x="637" y="446"/>
                    <a:pt x="637" y="444"/>
                    <a:pt x="637" y="443"/>
                  </a:cubicBezTo>
                  <a:cubicBezTo>
                    <a:pt x="637" y="437"/>
                    <a:pt x="627" y="428"/>
                    <a:pt x="618" y="421"/>
                  </a:cubicBezTo>
                  <a:cubicBezTo>
                    <a:pt x="606" y="410"/>
                    <a:pt x="593" y="399"/>
                    <a:pt x="593" y="384"/>
                  </a:cubicBezTo>
                  <a:cubicBezTo>
                    <a:pt x="593" y="375"/>
                    <a:pt x="588" y="373"/>
                    <a:pt x="576" y="371"/>
                  </a:cubicBezTo>
                  <a:cubicBezTo>
                    <a:pt x="566" y="369"/>
                    <a:pt x="552" y="366"/>
                    <a:pt x="552" y="350"/>
                  </a:cubicBezTo>
                  <a:cubicBezTo>
                    <a:pt x="552" y="342"/>
                    <a:pt x="550" y="341"/>
                    <a:pt x="543" y="337"/>
                  </a:cubicBezTo>
                  <a:cubicBezTo>
                    <a:pt x="535" y="334"/>
                    <a:pt x="525" y="329"/>
                    <a:pt x="515" y="315"/>
                  </a:cubicBezTo>
                  <a:cubicBezTo>
                    <a:pt x="506" y="304"/>
                    <a:pt x="501" y="304"/>
                    <a:pt x="497" y="304"/>
                  </a:cubicBezTo>
                  <a:cubicBezTo>
                    <a:pt x="496" y="304"/>
                    <a:pt x="495" y="304"/>
                    <a:pt x="494" y="304"/>
                  </a:cubicBezTo>
                  <a:cubicBezTo>
                    <a:pt x="486" y="304"/>
                    <a:pt x="478" y="305"/>
                    <a:pt x="468" y="293"/>
                  </a:cubicBezTo>
                  <a:cubicBezTo>
                    <a:pt x="451" y="275"/>
                    <a:pt x="429" y="264"/>
                    <a:pt x="416" y="270"/>
                  </a:cubicBezTo>
                  <a:cubicBezTo>
                    <a:pt x="414" y="271"/>
                    <a:pt x="412" y="271"/>
                    <a:pt x="409" y="271"/>
                  </a:cubicBezTo>
                  <a:cubicBezTo>
                    <a:pt x="389" y="271"/>
                    <a:pt x="356" y="236"/>
                    <a:pt x="343" y="201"/>
                  </a:cubicBezTo>
                  <a:cubicBezTo>
                    <a:pt x="338" y="189"/>
                    <a:pt x="313" y="172"/>
                    <a:pt x="288" y="155"/>
                  </a:cubicBezTo>
                  <a:cubicBezTo>
                    <a:pt x="256" y="132"/>
                    <a:pt x="222" y="108"/>
                    <a:pt x="214" y="86"/>
                  </a:cubicBezTo>
                  <a:cubicBezTo>
                    <a:pt x="202" y="51"/>
                    <a:pt x="168" y="36"/>
                    <a:pt x="109" y="38"/>
                  </a:cubicBezTo>
                  <a:lnTo>
                    <a:pt x="106" y="38"/>
                  </a:lnTo>
                  <a:cubicBezTo>
                    <a:pt x="74" y="38"/>
                    <a:pt x="52" y="22"/>
                    <a:pt x="37" y="10"/>
                  </a:cubicBezTo>
                  <a:cubicBezTo>
                    <a:pt x="30" y="5"/>
                    <a:pt x="23" y="0"/>
                    <a:pt x="19" y="0"/>
                  </a:cubicBezTo>
                  <a:cubicBezTo>
                    <a:pt x="18" y="0"/>
                    <a:pt x="17" y="2"/>
                    <a:pt x="15" y="5"/>
                  </a:cubicBezTo>
                  <a:cubicBezTo>
                    <a:pt x="0" y="37"/>
                    <a:pt x="76" y="120"/>
                    <a:pt x="116" y="144"/>
                  </a:cubicBezTo>
                  <a:cubicBezTo>
                    <a:pt x="134" y="155"/>
                    <a:pt x="148" y="176"/>
                    <a:pt x="161" y="197"/>
                  </a:cubicBezTo>
                  <a:cubicBezTo>
                    <a:pt x="178" y="223"/>
                    <a:pt x="195" y="249"/>
                    <a:pt x="218" y="252"/>
                  </a:cubicBezTo>
                  <a:cubicBezTo>
                    <a:pt x="246" y="255"/>
                    <a:pt x="259" y="298"/>
                    <a:pt x="272" y="341"/>
                  </a:cubicBezTo>
                  <a:cubicBezTo>
                    <a:pt x="280" y="370"/>
                    <a:pt x="290" y="403"/>
                    <a:pt x="302" y="405"/>
                  </a:cubicBezTo>
                  <a:cubicBezTo>
                    <a:pt x="340" y="413"/>
                    <a:pt x="413" y="527"/>
                    <a:pt x="424" y="586"/>
                  </a:cubicBezTo>
                  <a:cubicBezTo>
                    <a:pt x="430" y="619"/>
                    <a:pt x="459" y="643"/>
                    <a:pt x="486" y="666"/>
                  </a:cubicBezTo>
                  <a:cubicBezTo>
                    <a:pt x="505" y="682"/>
                    <a:pt x="523" y="697"/>
                    <a:pt x="534" y="715"/>
                  </a:cubicBezTo>
                  <a:cubicBezTo>
                    <a:pt x="549" y="741"/>
                    <a:pt x="595" y="775"/>
                    <a:pt x="629" y="800"/>
                  </a:cubicBezTo>
                  <a:cubicBezTo>
                    <a:pt x="650" y="815"/>
                    <a:pt x="666" y="827"/>
                    <a:pt x="671" y="834"/>
                  </a:cubicBezTo>
                  <a:cubicBezTo>
                    <a:pt x="675" y="839"/>
                    <a:pt x="679" y="847"/>
                    <a:pt x="683" y="854"/>
                  </a:cubicBezTo>
                  <a:cubicBezTo>
                    <a:pt x="687" y="861"/>
                    <a:pt x="694" y="874"/>
                    <a:pt x="698" y="875"/>
                  </a:cubicBezTo>
                  <a:cubicBezTo>
                    <a:pt x="698" y="875"/>
                    <a:pt x="699" y="874"/>
                    <a:pt x="699" y="873"/>
                  </a:cubicBezTo>
                  <a:cubicBezTo>
                    <a:pt x="704" y="865"/>
                    <a:pt x="713" y="861"/>
                    <a:pt x="725" y="861"/>
                  </a:cubicBezTo>
                  <a:cubicBezTo>
                    <a:pt x="737" y="861"/>
                    <a:pt x="752" y="865"/>
                    <a:pt x="765" y="868"/>
                  </a:cubicBezTo>
                  <a:cubicBezTo>
                    <a:pt x="773" y="870"/>
                    <a:pt x="781" y="872"/>
                    <a:pt x="786" y="872"/>
                  </a:cubicBezTo>
                  <a:cubicBezTo>
                    <a:pt x="788" y="872"/>
                    <a:pt x="789" y="872"/>
                    <a:pt x="790" y="870"/>
                  </a:cubicBezTo>
                  <a:cubicBezTo>
                    <a:pt x="804" y="855"/>
                    <a:pt x="809" y="793"/>
                    <a:pt x="807" y="76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7" name="Freeform 344">
              <a:extLst>
                <a:ext uri="{FF2B5EF4-FFF2-40B4-BE49-F238E27FC236}">
                  <a16:creationId xmlns:a16="http://schemas.microsoft.com/office/drawing/2014/main" id="{4610CB17-04DA-4736-BB16-5E33FEE5A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94749" y="4548881"/>
              <a:ext cx="135292" cy="20669"/>
            </a:xfrm>
            <a:custGeom>
              <a:avLst/>
              <a:gdLst>
                <a:gd name="T0" fmla="*/ 215 w 319"/>
                <a:gd name="T1" fmla="*/ 27 h 48"/>
                <a:gd name="T2" fmla="*/ 274 w 319"/>
                <a:gd name="T3" fmla="*/ 12 h 48"/>
                <a:gd name="T4" fmla="*/ 318 w 319"/>
                <a:gd name="T5" fmla="*/ 6 h 48"/>
                <a:gd name="T6" fmla="*/ 298 w 319"/>
                <a:gd name="T7" fmla="*/ 2 h 48"/>
                <a:gd name="T8" fmla="*/ 282 w 319"/>
                <a:gd name="T9" fmla="*/ 0 h 48"/>
                <a:gd name="T10" fmla="*/ 227 w 319"/>
                <a:gd name="T11" fmla="*/ 11 h 48"/>
                <a:gd name="T12" fmla="*/ 171 w 319"/>
                <a:gd name="T13" fmla="*/ 22 h 48"/>
                <a:gd name="T14" fmla="*/ 134 w 319"/>
                <a:gd name="T15" fmla="*/ 15 h 48"/>
                <a:gd name="T16" fmla="*/ 78 w 319"/>
                <a:gd name="T17" fmla="*/ 6 h 48"/>
                <a:gd name="T18" fmla="*/ 0 w 319"/>
                <a:gd name="T19" fmla="*/ 26 h 48"/>
                <a:gd name="T20" fmla="*/ 118 w 319"/>
                <a:gd name="T21" fmla="*/ 46 h 48"/>
                <a:gd name="T22" fmla="*/ 215 w 319"/>
                <a:gd name="T2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9" h="48">
                  <a:moveTo>
                    <a:pt x="215" y="27"/>
                  </a:moveTo>
                  <a:cubicBezTo>
                    <a:pt x="236" y="20"/>
                    <a:pt x="256" y="13"/>
                    <a:pt x="274" y="12"/>
                  </a:cubicBezTo>
                  <a:cubicBezTo>
                    <a:pt x="294" y="11"/>
                    <a:pt x="310" y="8"/>
                    <a:pt x="318" y="6"/>
                  </a:cubicBezTo>
                  <a:cubicBezTo>
                    <a:pt x="314" y="5"/>
                    <a:pt x="308" y="3"/>
                    <a:pt x="298" y="2"/>
                  </a:cubicBezTo>
                  <a:cubicBezTo>
                    <a:pt x="293" y="1"/>
                    <a:pt x="288" y="0"/>
                    <a:pt x="282" y="0"/>
                  </a:cubicBezTo>
                  <a:cubicBezTo>
                    <a:pt x="263" y="0"/>
                    <a:pt x="245" y="6"/>
                    <a:pt x="227" y="11"/>
                  </a:cubicBezTo>
                  <a:cubicBezTo>
                    <a:pt x="209" y="16"/>
                    <a:pt x="191" y="22"/>
                    <a:pt x="171" y="22"/>
                  </a:cubicBezTo>
                  <a:cubicBezTo>
                    <a:pt x="159" y="22"/>
                    <a:pt x="147" y="19"/>
                    <a:pt x="134" y="15"/>
                  </a:cubicBezTo>
                  <a:cubicBezTo>
                    <a:pt x="118" y="9"/>
                    <a:pt x="99" y="6"/>
                    <a:pt x="78" y="6"/>
                  </a:cubicBezTo>
                  <a:cubicBezTo>
                    <a:pt x="37" y="6"/>
                    <a:pt x="5" y="17"/>
                    <a:pt x="0" y="26"/>
                  </a:cubicBezTo>
                  <a:cubicBezTo>
                    <a:pt x="7" y="42"/>
                    <a:pt x="66" y="44"/>
                    <a:pt x="118" y="46"/>
                  </a:cubicBezTo>
                  <a:cubicBezTo>
                    <a:pt x="153" y="47"/>
                    <a:pt x="186" y="36"/>
                    <a:pt x="215" y="2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8" name="Freeform 345">
              <a:extLst>
                <a:ext uri="{FF2B5EF4-FFF2-40B4-BE49-F238E27FC236}">
                  <a16:creationId xmlns:a16="http://schemas.microsoft.com/office/drawing/2014/main" id="{929403CD-49D9-4CF3-B723-A0822FDA3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3266" y="4310248"/>
              <a:ext cx="13154" cy="18790"/>
            </a:xfrm>
            <a:custGeom>
              <a:avLst/>
              <a:gdLst>
                <a:gd name="T0" fmla="*/ 7 w 31"/>
                <a:gd name="T1" fmla="*/ 0 h 45"/>
                <a:gd name="T2" fmla="*/ 1 w 31"/>
                <a:gd name="T3" fmla="*/ 7 h 45"/>
                <a:gd name="T4" fmla="*/ 11 w 31"/>
                <a:gd name="T5" fmla="*/ 33 h 45"/>
                <a:gd name="T6" fmla="*/ 25 w 31"/>
                <a:gd name="T7" fmla="*/ 44 h 45"/>
                <a:gd name="T8" fmla="*/ 27 w 31"/>
                <a:gd name="T9" fmla="*/ 43 h 45"/>
                <a:gd name="T10" fmla="*/ 26 w 31"/>
                <a:gd name="T11" fmla="*/ 24 h 45"/>
                <a:gd name="T12" fmla="*/ 7 w 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7" y="0"/>
                  </a:moveTo>
                  <a:cubicBezTo>
                    <a:pt x="4" y="0"/>
                    <a:pt x="2" y="4"/>
                    <a:pt x="1" y="7"/>
                  </a:cubicBezTo>
                  <a:cubicBezTo>
                    <a:pt x="0" y="10"/>
                    <a:pt x="3" y="21"/>
                    <a:pt x="11" y="33"/>
                  </a:cubicBezTo>
                  <a:cubicBezTo>
                    <a:pt x="17" y="41"/>
                    <a:pt x="22" y="44"/>
                    <a:pt x="25" y="44"/>
                  </a:cubicBezTo>
                  <a:cubicBezTo>
                    <a:pt x="25" y="44"/>
                    <a:pt x="26" y="44"/>
                    <a:pt x="27" y="43"/>
                  </a:cubicBezTo>
                  <a:cubicBezTo>
                    <a:pt x="30" y="41"/>
                    <a:pt x="30" y="34"/>
                    <a:pt x="26" y="24"/>
                  </a:cubicBezTo>
                  <a:cubicBezTo>
                    <a:pt x="21" y="11"/>
                    <a:pt x="12" y="0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49" name="Freeform 346">
              <a:extLst>
                <a:ext uri="{FF2B5EF4-FFF2-40B4-BE49-F238E27FC236}">
                  <a16:creationId xmlns:a16="http://schemas.microsoft.com/office/drawing/2014/main" id="{1557257E-B39A-47B4-96A2-1B1FB65D8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0630" y="4471842"/>
              <a:ext cx="323192" cy="88313"/>
            </a:xfrm>
            <a:custGeom>
              <a:avLst/>
              <a:gdLst>
                <a:gd name="T0" fmla="*/ 619 w 760"/>
                <a:gd name="T1" fmla="*/ 195 h 207"/>
                <a:gd name="T2" fmla="*/ 647 w 760"/>
                <a:gd name="T3" fmla="*/ 201 h 207"/>
                <a:gd name="T4" fmla="*/ 660 w 760"/>
                <a:gd name="T5" fmla="*/ 196 h 207"/>
                <a:gd name="T6" fmla="*/ 674 w 760"/>
                <a:gd name="T7" fmla="*/ 188 h 207"/>
                <a:gd name="T8" fmla="*/ 695 w 760"/>
                <a:gd name="T9" fmla="*/ 196 h 207"/>
                <a:gd name="T10" fmla="*/ 726 w 760"/>
                <a:gd name="T11" fmla="*/ 206 h 207"/>
                <a:gd name="T12" fmla="*/ 752 w 760"/>
                <a:gd name="T13" fmla="*/ 197 h 207"/>
                <a:gd name="T14" fmla="*/ 759 w 760"/>
                <a:gd name="T15" fmla="*/ 188 h 207"/>
                <a:gd name="T16" fmla="*/ 725 w 760"/>
                <a:gd name="T17" fmla="*/ 180 h 207"/>
                <a:gd name="T18" fmla="*/ 673 w 760"/>
                <a:gd name="T19" fmla="*/ 154 h 207"/>
                <a:gd name="T20" fmla="*/ 639 w 760"/>
                <a:gd name="T21" fmla="*/ 146 h 207"/>
                <a:gd name="T22" fmla="*/ 620 w 760"/>
                <a:gd name="T23" fmla="*/ 146 h 207"/>
                <a:gd name="T24" fmla="*/ 598 w 760"/>
                <a:gd name="T25" fmla="*/ 147 h 207"/>
                <a:gd name="T26" fmla="*/ 543 w 760"/>
                <a:gd name="T27" fmla="*/ 139 h 207"/>
                <a:gd name="T28" fmla="*/ 528 w 760"/>
                <a:gd name="T29" fmla="*/ 123 h 207"/>
                <a:gd name="T30" fmla="*/ 579 w 760"/>
                <a:gd name="T31" fmla="*/ 93 h 207"/>
                <a:gd name="T32" fmla="*/ 619 w 760"/>
                <a:gd name="T33" fmla="*/ 77 h 207"/>
                <a:gd name="T34" fmla="*/ 624 w 760"/>
                <a:gd name="T35" fmla="*/ 73 h 207"/>
                <a:gd name="T36" fmla="*/ 609 w 760"/>
                <a:gd name="T37" fmla="*/ 71 h 207"/>
                <a:gd name="T38" fmla="*/ 534 w 760"/>
                <a:gd name="T39" fmla="*/ 85 h 207"/>
                <a:gd name="T40" fmla="*/ 501 w 760"/>
                <a:gd name="T41" fmla="*/ 90 h 207"/>
                <a:gd name="T42" fmla="*/ 415 w 760"/>
                <a:gd name="T43" fmla="*/ 69 h 207"/>
                <a:gd name="T44" fmla="*/ 383 w 760"/>
                <a:gd name="T45" fmla="*/ 59 h 207"/>
                <a:gd name="T46" fmla="*/ 380 w 760"/>
                <a:gd name="T47" fmla="*/ 62 h 207"/>
                <a:gd name="T48" fmla="*/ 353 w 760"/>
                <a:gd name="T49" fmla="*/ 78 h 207"/>
                <a:gd name="T50" fmla="*/ 208 w 760"/>
                <a:gd name="T51" fmla="*/ 30 h 207"/>
                <a:gd name="T52" fmla="*/ 92 w 760"/>
                <a:gd name="T53" fmla="*/ 0 h 207"/>
                <a:gd name="T54" fmla="*/ 38 w 760"/>
                <a:gd name="T55" fmla="*/ 19 h 207"/>
                <a:gd name="T56" fmla="*/ 3 w 760"/>
                <a:gd name="T57" fmla="*/ 45 h 207"/>
                <a:gd name="T58" fmla="*/ 0 w 760"/>
                <a:gd name="T59" fmla="*/ 46 h 207"/>
                <a:gd name="T60" fmla="*/ 3 w 760"/>
                <a:gd name="T61" fmla="*/ 60 h 207"/>
                <a:gd name="T62" fmla="*/ 18 w 760"/>
                <a:gd name="T63" fmla="*/ 71 h 207"/>
                <a:gd name="T64" fmla="*/ 35 w 760"/>
                <a:gd name="T65" fmla="*/ 69 h 207"/>
                <a:gd name="T66" fmla="*/ 53 w 760"/>
                <a:gd name="T67" fmla="*/ 67 h 207"/>
                <a:gd name="T68" fmla="*/ 75 w 760"/>
                <a:gd name="T69" fmla="*/ 88 h 207"/>
                <a:gd name="T70" fmla="*/ 95 w 760"/>
                <a:gd name="T71" fmla="*/ 110 h 207"/>
                <a:gd name="T72" fmla="*/ 122 w 760"/>
                <a:gd name="T73" fmla="*/ 115 h 207"/>
                <a:gd name="T74" fmla="*/ 206 w 760"/>
                <a:gd name="T75" fmla="*/ 128 h 207"/>
                <a:gd name="T76" fmla="*/ 224 w 760"/>
                <a:gd name="T77" fmla="*/ 124 h 207"/>
                <a:gd name="T78" fmla="*/ 252 w 760"/>
                <a:gd name="T79" fmla="*/ 113 h 207"/>
                <a:gd name="T80" fmla="*/ 377 w 760"/>
                <a:gd name="T81" fmla="*/ 158 h 207"/>
                <a:gd name="T82" fmla="*/ 562 w 760"/>
                <a:gd name="T83" fmla="*/ 189 h 207"/>
                <a:gd name="T84" fmla="*/ 619 w 760"/>
                <a:gd name="T85" fmla="*/ 19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0" h="207">
                  <a:moveTo>
                    <a:pt x="619" y="195"/>
                  </a:moveTo>
                  <a:cubicBezTo>
                    <a:pt x="630" y="198"/>
                    <a:pt x="640" y="201"/>
                    <a:pt x="647" y="201"/>
                  </a:cubicBezTo>
                  <a:cubicBezTo>
                    <a:pt x="654" y="201"/>
                    <a:pt x="657" y="199"/>
                    <a:pt x="660" y="196"/>
                  </a:cubicBezTo>
                  <a:cubicBezTo>
                    <a:pt x="664" y="190"/>
                    <a:pt x="668" y="188"/>
                    <a:pt x="674" y="188"/>
                  </a:cubicBezTo>
                  <a:cubicBezTo>
                    <a:pt x="681" y="188"/>
                    <a:pt x="687" y="191"/>
                    <a:pt x="695" y="196"/>
                  </a:cubicBezTo>
                  <a:cubicBezTo>
                    <a:pt x="704" y="201"/>
                    <a:pt x="714" y="206"/>
                    <a:pt x="726" y="206"/>
                  </a:cubicBezTo>
                  <a:cubicBezTo>
                    <a:pt x="735" y="206"/>
                    <a:pt x="743" y="203"/>
                    <a:pt x="752" y="197"/>
                  </a:cubicBezTo>
                  <a:cubicBezTo>
                    <a:pt x="759" y="191"/>
                    <a:pt x="759" y="188"/>
                    <a:pt x="759" y="188"/>
                  </a:cubicBezTo>
                  <a:cubicBezTo>
                    <a:pt x="757" y="185"/>
                    <a:pt x="737" y="181"/>
                    <a:pt x="725" y="180"/>
                  </a:cubicBezTo>
                  <a:cubicBezTo>
                    <a:pt x="699" y="175"/>
                    <a:pt x="674" y="171"/>
                    <a:pt x="673" y="154"/>
                  </a:cubicBezTo>
                  <a:cubicBezTo>
                    <a:pt x="672" y="147"/>
                    <a:pt x="653" y="146"/>
                    <a:pt x="639" y="146"/>
                  </a:cubicBezTo>
                  <a:cubicBezTo>
                    <a:pt x="633" y="146"/>
                    <a:pt x="626" y="146"/>
                    <a:pt x="620" y="146"/>
                  </a:cubicBezTo>
                  <a:cubicBezTo>
                    <a:pt x="613" y="147"/>
                    <a:pt x="606" y="147"/>
                    <a:pt x="598" y="147"/>
                  </a:cubicBezTo>
                  <a:cubicBezTo>
                    <a:pt x="581" y="147"/>
                    <a:pt x="559" y="146"/>
                    <a:pt x="543" y="139"/>
                  </a:cubicBezTo>
                  <a:cubicBezTo>
                    <a:pt x="536" y="136"/>
                    <a:pt x="528" y="132"/>
                    <a:pt x="528" y="123"/>
                  </a:cubicBezTo>
                  <a:cubicBezTo>
                    <a:pt x="528" y="111"/>
                    <a:pt x="547" y="104"/>
                    <a:pt x="579" y="93"/>
                  </a:cubicBezTo>
                  <a:cubicBezTo>
                    <a:pt x="594" y="88"/>
                    <a:pt x="610" y="82"/>
                    <a:pt x="619" y="77"/>
                  </a:cubicBezTo>
                  <a:cubicBezTo>
                    <a:pt x="622" y="75"/>
                    <a:pt x="623" y="74"/>
                    <a:pt x="624" y="73"/>
                  </a:cubicBezTo>
                  <a:cubicBezTo>
                    <a:pt x="622" y="72"/>
                    <a:pt x="617" y="71"/>
                    <a:pt x="609" y="71"/>
                  </a:cubicBezTo>
                  <a:cubicBezTo>
                    <a:pt x="590" y="71"/>
                    <a:pt x="562" y="76"/>
                    <a:pt x="534" y="85"/>
                  </a:cubicBezTo>
                  <a:cubicBezTo>
                    <a:pt x="524" y="88"/>
                    <a:pt x="513" y="90"/>
                    <a:pt x="501" y="90"/>
                  </a:cubicBezTo>
                  <a:cubicBezTo>
                    <a:pt x="470" y="90"/>
                    <a:pt x="438" y="78"/>
                    <a:pt x="415" y="69"/>
                  </a:cubicBezTo>
                  <a:cubicBezTo>
                    <a:pt x="401" y="64"/>
                    <a:pt x="389" y="59"/>
                    <a:pt x="383" y="59"/>
                  </a:cubicBezTo>
                  <a:cubicBezTo>
                    <a:pt x="380" y="59"/>
                    <a:pt x="380" y="60"/>
                    <a:pt x="380" y="62"/>
                  </a:cubicBezTo>
                  <a:cubicBezTo>
                    <a:pt x="379" y="69"/>
                    <a:pt x="374" y="78"/>
                    <a:pt x="353" y="78"/>
                  </a:cubicBezTo>
                  <a:cubicBezTo>
                    <a:pt x="314" y="78"/>
                    <a:pt x="233" y="48"/>
                    <a:pt x="208" y="30"/>
                  </a:cubicBezTo>
                  <a:cubicBezTo>
                    <a:pt x="189" y="16"/>
                    <a:pt x="133" y="0"/>
                    <a:pt x="92" y="0"/>
                  </a:cubicBezTo>
                  <a:cubicBezTo>
                    <a:pt x="72" y="0"/>
                    <a:pt x="47" y="4"/>
                    <a:pt x="38" y="19"/>
                  </a:cubicBezTo>
                  <a:cubicBezTo>
                    <a:pt x="24" y="43"/>
                    <a:pt x="10" y="45"/>
                    <a:pt x="3" y="45"/>
                  </a:cubicBezTo>
                  <a:cubicBezTo>
                    <a:pt x="2" y="46"/>
                    <a:pt x="0" y="46"/>
                    <a:pt x="0" y="46"/>
                  </a:cubicBezTo>
                  <a:cubicBezTo>
                    <a:pt x="0" y="46"/>
                    <a:pt x="0" y="49"/>
                    <a:pt x="3" y="60"/>
                  </a:cubicBezTo>
                  <a:cubicBezTo>
                    <a:pt x="5" y="68"/>
                    <a:pt x="9" y="71"/>
                    <a:pt x="18" y="71"/>
                  </a:cubicBezTo>
                  <a:cubicBezTo>
                    <a:pt x="23" y="71"/>
                    <a:pt x="29" y="70"/>
                    <a:pt x="35" y="69"/>
                  </a:cubicBezTo>
                  <a:cubicBezTo>
                    <a:pt x="41" y="68"/>
                    <a:pt x="47" y="67"/>
                    <a:pt x="53" y="67"/>
                  </a:cubicBezTo>
                  <a:cubicBezTo>
                    <a:pt x="67" y="67"/>
                    <a:pt x="71" y="78"/>
                    <a:pt x="75" y="88"/>
                  </a:cubicBezTo>
                  <a:cubicBezTo>
                    <a:pt x="80" y="100"/>
                    <a:pt x="83" y="108"/>
                    <a:pt x="95" y="110"/>
                  </a:cubicBezTo>
                  <a:cubicBezTo>
                    <a:pt x="101" y="111"/>
                    <a:pt x="111" y="113"/>
                    <a:pt x="122" y="115"/>
                  </a:cubicBezTo>
                  <a:cubicBezTo>
                    <a:pt x="148" y="121"/>
                    <a:pt x="184" y="128"/>
                    <a:pt x="206" y="128"/>
                  </a:cubicBezTo>
                  <a:cubicBezTo>
                    <a:pt x="219" y="128"/>
                    <a:pt x="223" y="126"/>
                    <a:pt x="224" y="124"/>
                  </a:cubicBezTo>
                  <a:cubicBezTo>
                    <a:pt x="227" y="117"/>
                    <a:pt x="237" y="113"/>
                    <a:pt x="252" y="113"/>
                  </a:cubicBezTo>
                  <a:cubicBezTo>
                    <a:pt x="285" y="113"/>
                    <a:pt x="343" y="131"/>
                    <a:pt x="377" y="158"/>
                  </a:cubicBezTo>
                  <a:cubicBezTo>
                    <a:pt x="419" y="191"/>
                    <a:pt x="519" y="196"/>
                    <a:pt x="562" y="189"/>
                  </a:cubicBezTo>
                  <a:cubicBezTo>
                    <a:pt x="580" y="186"/>
                    <a:pt x="602" y="191"/>
                    <a:pt x="619" y="1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0" name="Freeform 347">
              <a:extLst>
                <a:ext uri="{FF2B5EF4-FFF2-40B4-BE49-F238E27FC236}">
                  <a16:creationId xmlns:a16="http://schemas.microsoft.com/office/drawing/2014/main" id="{38A75539-555F-4D95-B1D6-57FD73E66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0154" y="4368498"/>
              <a:ext cx="15033" cy="13152"/>
            </a:xfrm>
            <a:custGeom>
              <a:avLst/>
              <a:gdLst>
                <a:gd name="T0" fmla="*/ 2 w 34"/>
                <a:gd name="T1" fmla="*/ 9 h 30"/>
                <a:gd name="T2" fmla="*/ 3 w 34"/>
                <a:gd name="T3" fmla="*/ 19 h 30"/>
                <a:gd name="T4" fmla="*/ 16 w 34"/>
                <a:gd name="T5" fmla="*/ 29 h 30"/>
                <a:gd name="T6" fmla="*/ 27 w 34"/>
                <a:gd name="T7" fmla="*/ 22 h 30"/>
                <a:gd name="T8" fmla="*/ 33 w 34"/>
                <a:gd name="T9" fmla="*/ 4 h 30"/>
                <a:gd name="T10" fmla="*/ 23 w 34"/>
                <a:gd name="T11" fmla="*/ 0 h 30"/>
                <a:gd name="T12" fmla="*/ 2 w 34"/>
                <a:gd name="T1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0">
                  <a:moveTo>
                    <a:pt x="2" y="9"/>
                  </a:moveTo>
                  <a:cubicBezTo>
                    <a:pt x="1" y="10"/>
                    <a:pt x="0" y="13"/>
                    <a:pt x="3" y="19"/>
                  </a:cubicBezTo>
                  <a:cubicBezTo>
                    <a:pt x="6" y="24"/>
                    <a:pt x="11" y="29"/>
                    <a:pt x="16" y="29"/>
                  </a:cubicBezTo>
                  <a:cubicBezTo>
                    <a:pt x="20" y="29"/>
                    <a:pt x="24" y="27"/>
                    <a:pt x="27" y="22"/>
                  </a:cubicBezTo>
                  <a:cubicBezTo>
                    <a:pt x="31" y="17"/>
                    <a:pt x="33" y="10"/>
                    <a:pt x="33" y="4"/>
                  </a:cubicBezTo>
                  <a:cubicBezTo>
                    <a:pt x="33" y="1"/>
                    <a:pt x="26" y="0"/>
                    <a:pt x="23" y="0"/>
                  </a:cubicBezTo>
                  <a:cubicBezTo>
                    <a:pt x="14" y="0"/>
                    <a:pt x="5" y="3"/>
                    <a:pt x="2" y="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1" name="Freeform 348">
              <a:extLst>
                <a:ext uri="{FF2B5EF4-FFF2-40B4-BE49-F238E27FC236}">
                  <a16:creationId xmlns:a16="http://schemas.microsoft.com/office/drawing/2014/main" id="{67406AD9-BAD8-49A2-A163-C5338BEFE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2613" y="4545123"/>
              <a:ext cx="92070" cy="31942"/>
            </a:xfrm>
            <a:custGeom>
              <a:avLst/>
              <a:gdLst>
                <a:gd name="T0" fmla="*/ 68 w 215"/>
                <a:gd name="T1" fmla="*/ 73 h 74"/>
                <a:gd name="T2" fmla="*/ 107 w 215"/>
                <a:gd name="T3" fmla="*/ 64 h 74"/>
                <a:gd name="T4" fmla="*/ 178 w 215"/>
                <a:gd name="T5" fmla="*/ 48 h 74"/>
                <a:gd name="T6" fmla="*/ 213 w 215"/>
                <a:gd name="T7" fmla="*/ 35 h 74"/>
                <a:gd name="T8" fmla="*/ 212 w 215"/>
                <a:gd name="T9" fmla="*/ 29 h 74"/>
                <a:gd name="T10" fmla="*/ 128 w 215"/>
                <a:gd name="T11" fmla="*/ 0 h 74"/>
                <a:gd name="T12" fmla="*/ 111 w 215"/>
                <a:gd name="T13" fmla="*/ 4 h 74"/>
                <a:gd name="T14" fmla="*/ 68 w 215"/>
                <a:gd name="T15" fmla="*/ 26 h 74"/>
                <a:gd name="T16" fmla="*/ 32 w 215"/>
                <a:gd name="T17" fmla="*/ 15 h 74"/>
                <a:gd name="T18" fmla="*/ 24 w 215"/>
                <a:gd name="T19" fmla="*/ 12 h 74"/>
                <a:gd name="T20" fmla="*/ 4 w 215"/>
                <a:gd name="T21" fmla="*/ 27 h 74"/>
                <a:gd name="T22" fmla="*/ 4 w 215"/>
                <a:gd name="T23" fmla="*/ 47 h 74"/>
                <a:gd name="T24" fmla="*/ 68 w 215"/>
                <a:gd name="T25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5" h="74">
                  <a:moveTo>
                    <a:pt x="68" y="73"/>
                  </a:moveTo>
                  <a:cubicBezTo>
                    <a:pt x="81" y="73"/>
                    <a:pt x="94" y="70"/>
                    <a:pt x="107" y="64"/>
                  </a:cubicBezTo>
                  <a:cubicBezTo>
                    <a:pt x="136" y="50"/>
                    <a:pt x="160" y="49"/>
                    <a:pt x="178" y="48"/>
                  </a:cubicBezTo>
                  <a:cubicBezTo>
                    <a:pt x="198" y="47"/>
                    <a:pt x="207" y="46"/>
                    <a:pt x="213" y="35"/>
                  </a:cubicBezTo>
                  <a:cubicBezTo>
                    <a:pt x="213" y="33"/>
                    <a:pt x="214" y="32"/>
                    <a:pt x="212" y="29"/>
                  </a:cubicBezTo>
                  <a:cubicBezTo>
                    <a:pt x="203" y="14"/>
                    <a:pt x="156" y="0"/>
                    <a:pt x="128" y="0"/>
                  </a:cubicBezTo>
                  <a:cubicBezTo>
                    <a:pt x="115" y="0"/>
                    <a:pt x="111" y="3"/>
                    <a:pt x="111" y="4"/>
                  </a:cubicBezTo>
                  <a:cubicBezTo>
                    <a:pt x="105" y="17"/>
                    <a:pt x="88" y="26"/>
                    <a:pt x="68" y="26"/>
                  </a:cubicBezTo>
                  <a:cubicBezTo>
                    <a:pt x="54" y="26"/>
                    <a:pt x="42" y="22"/>
                    <a:pt x="32" y="15"/>
                  </a:cubicBezTo>
                  <a:cubicBezTo>
                    <a:pt x="29" y="13"/>
                    <a:pt x="27" y="12"/>
                    <a:pt x="24" y="12"/>
                  </a:cubicBezTo>
                  <a:cubicBezTo>
                    <a:pt x="17" y="12"/>
                    <a:pt x="9" y="18"/>
                    <a:pt x="4" y="27"/>
                  </a:cubicBezTo>
                  <a:cubicBezTo>
                    <a:pt x="0" y="35"/>
                    <a:pt x="0" y="42"/>
                    <a:pt x="4" y="47"/>
                  </a:cubicBezTo>
                  <a:cubicBezTo>
                    <a:pt x="8" y="53"/>
                    <a:pt x="34" y="73"/>
                    <a:pt x="68" y="7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2" name="Freeform 349">
              <a:extLst>
                <a:ext uri="{FF2B5EF4-FFF2-40B4-BE49-F238E27FC236}">
                  <a16:creationId xmlns:a16="http://schemas.microsoft.com/office/drawing/2014/main" id="{E50479C8-E35B-48CF-AA88-20A94F1A7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9023" y="4214419"/>
              <a:ext cx="50734" cy="75160"/>
            </a:xfrm>
            <a:custGeom>
              <a:avLst/>
              <a:gdLst>
                <a:gd name="T0" fmla="*/ 89 w 117"/>
                <a:gd name="T1" fmla="*/ 113 h 175"/>
                <a:gd name="T2" fmla="*/ 113 w 117"/>
                <a:gd name="T3" fmla="*/ 110 h 175"/>
                <a:gd name="T4" fmla="*/ 112 w 117"/>
                <a:gd name="T5" fmla="*/ 88 h 175"/>
                <a:gd name="T6" fmla="*/ 109 w 117"/>
                <a:gd name="T7" fmla="*/ 63 h 175"/>
                <a:gd name="T8" fmla="*/ 98 w 117"/>
                <a:gd name="T9" fmla="*/ 53 h 175"/>
                <a:gd name="T10" fmla="*/ 87 w 117"/>
                <a:gd name="T11" fmla="*/ 53 h 175"/>
                <a:gd name="T12" fmla="*/ 69 w 117"/>
                <a:gd name="T13" fmla="*/ 52 h 175"/>
                <a:gd name="T14" fmla="*/ 64 w 117"/>
                <a:gd name="T15" fmla="*/ 43 h 175"/>
                <a:gd name="T16" fmla="*/ 43 w 117"/>
                <a:gd name="T17" fmla="*/ 0 h 175"/>
                <a:gd name="T18" fmla="*/ 23 w 117"/>
                <a:gd name="T19" fmla="*/ 17 h 175"/>
                <a:gd name="T20" fmla="*/ 32 w 117"/>
                <a:gd name="T21" fmla="*/ 146 h 175"/>
                <a:gd name="T22" fmla="*/ 57 w 117"/>
                <a:gd name="T23" fmla="*/ 174 h 175"/>
                <a:gd name="T24" fmla="*/ 58 w 117"/>
                <a:gd name="T25" fmla="*/ 174 h 175"/>
                <a:gd name="T26" fmla="*/ 59 w 117"/>
                <a:gd name="T27" fmla="*/ 155 h 175"/>
                <a:gd name="T28" fmla="*/ 63 w 117"/>
                <a:gd name="T29" fmla="*/ 121 h 175"/>
                <a:gd name="T30" fmla="*/ 89 w 117"/>
                <a:gd name="T31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75">
                  <a:moveTo>
                    <a:pt x="89" y="113"/>
                  </a:moveTo>
                  <a:cubicBezTo>
                    <a:pt x="102" y="114"/>
                    <a:pt x="110" y="113"/>
                    <a:pt x="113" y="110"/>
                  </a:cubicBezTo>
                  <a:cubicBezTo>
                    <a:pt x="116" y="106"/>
                    <a:pt x="114" y="97"/>
                    <a:pt x="112" y="88"/>
                  </a:cubicBezTo>
                  <a:cubicBezTo>
                    <a:pt x="111" y="80"/>
                    <a:pt x="109" y="72"/>
                    <a:pt x="109" y="63"/>
                  </a:cubicBezTo>
                  <a:cubicBezTo>
                    <a:pt x="109" y="55"/>
                    <a:pt x="106" y="53"/>
                    <a:pt x="98" y="53"/>
                  </a:cubicBezTo>
                  <a:cubicBezTo>
                    <a:pt x="94" y="53"/>
                    <a:pt x="91" y="53"/>
                    <a:pt x="87" y="53"/>
                  </a:cubicBezTo>
                  <a:cubicBezTo>
                    <a:pt x="79" y="54"/>
                    <a:pt x="73" y="54"/>
                    <a:pt x="69" y="52"/>
                  </a:cubicBezTo>
                  <a:cubicBezTo>
                    <a:pt x="66" y="50"/>
                    <a:pt x="64" y="47"/>
                    <a:pt x="64" y="43"/>
                  </a:cubicBezTo>
                  <a:cubicBezTo>
                    <a:pt x="64" y="32"/>
                    <a:pt x="56" y="0"/>
                    <a:pt x="43" y="0"/>
                  </a:cubicBezTo>
                  <a:cubicBezTo>
                    <a:pt x="38" y="0"/>
                    <a:pt x="31" y="6"/>
                    <a:pt x="23" y="17"/>
                  </a:cubicBezTo>
                  <a:cubicBezTo>
                    <a:pt x="0" y="48"/>
                    <a:pt x="14" y="112"/>
                    <a:pt x="32" y="146"/>
                  </a:cubicBezTo>
                  <a:cubicBezTo>
                    <a:pt x="42" y="166"/>
                    <a:pt x="52" y="174"/>
                    <a:pt x="57" y="174"/>
                  </a:cubicBezTo>
                  <a:lnTo>
                    <a:pt x="58" y="174"/>
                  </a:lnTo>
                  <a:cubicBezTo>
                    <a:pt x="61" y="174"/>
                    <a:pt x="62" y="170"/>
                    <a:pt x="59" y="155"/>
                  </a:cubicBezTo>
                  <a:cubicBezTo>
                    <a:pt x="57" y="143"/>
                    <a:pt x="55" y="129"/>
                    <a:pt x="63" y="121"/>
                  </a:cubicBezTo>
                  <a:cubicBezTo>
                    <a:pt x="68" y="115"/>
                    <a:pt x="76" y="112"/>
                    <a:pt x="89" y="11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3" name="Freeform 350">
              <a:extLst>
                <a:ext uri="{FF2B5EF4-FFF2-40B4-BE49-F238E27FC236}">
                  <a16:creationId xmlns:a16="http://schemas.microsoft.com/office/drawing/2014/main" id="{56B33509-11C1-4BB3-8A51-965817FCB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68443" y="4592098"/>
              <a:ext cx="54493" cy="22548"/>
            </a:xfrm>
            <a:custGeom>
              <a:avLst/>
              <a:gdLst>
                <a:gd name="T0" fmla="*/ 66 w 129"/>
                <a:gd name="T1" fmla="*/ 32 h 55"/>
                <a:gd name="T2" fmla="*/ 116 w 129"/>
                <a:gd name="T3" fmla="*/ 54 h 55"/>
                <a:gd name="T4" fmla="*/ 125 w 129"/>
                <a:gd name="T5" fmla="*/ 52 h 55"/>
                <a:gd name="T6" fmla="*/ 128 w 129"/>
                <a:gd name="T7" fmla="*/ 41 h 55"/>
                <a:gd name="T8" fmla="*/ 14 w 129"/>
                <a:gd name="T9" fmla="*/ 0 h 55"/>
                <a:gd name="T10" fmla="*/ 0 w 129"/>
                <a:gd name="T11" fmla="*/ 1 h 55"/>
                <a:gd name="T12" fmla="*/ 35 w 129"/>
                <a:gd name="T13" fmla="*/ 18 h 55"/>
                <a:gd name="T14" fmla="*/ 66 w 129"/>
                <a:gd name="T1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5">
                  <a:moveTo>
                    <a:pt x="66" y="32"/>
                  </a:moveTo>
                  <a:cubicBezTo>
                    <a:pt x="75" y="40"/>
                    <a:pt x="100" y="54"/>
                    <a:pt x="116" y="54"/>
                  </a:cubicBezTo>
                  <a:cubicBezTo>
                    <a:pt x="120" y="54"/>
                    <a:pt x="123" y="53"/>
                    <a:pt x="125" y="52"/>
                  </a:cubicBezTo>
                  <a:cubicBezTo>
                    <a:pt x="127" y="50"/>
                    <a:pt x="128" y="46"/>
                    <a:pt x="128" y="41"/>
                  </a:cubicBezTo>
                  <a:cubicBezTo>
                    <a:pt x="128" y="20"/>
                    <a:pt x="56" y="0"/>
                    <a:pt x="14" y="0"/>
                  </a:cubicBezTo>
                  <a:cubicBezTo>
                    <a:pt x="6" y="0"/>
                    <a:pt x="2" y="0"/>
                    <a:pt x="0" y="1"/>
                  </a:cubicBezTo>
                  <a:cubicBezTo>
                    <a:pt x="8" y="10"/>
                    <a:pt x="22" y="14"/>
                    <a:pt x="35" y="18"/>
                  </a:cubicBezTo>
                  <a:cubicBezTo>
                    <a:pt x="47" y="22"/>
                    <a:pt x="58" y="26"/>
                    <a:pt x="66" y="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4" name="Freeform 351">
              <a:extLst>
                <a:ext uri="{FF2B5EF4-FFF2-40B4-BE49-F238E27FC236}">
                  <a16:creationId xmlns:a16="http://schemas.microsoft.com/office/drawing/2014/main" id="{14660FB2-2C15-4E4D-B544-6CC8A6380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5329" y="4370377"/>
              <a:ext cx="86436" cy="31945"/>
            </a:xfrm>
            <a:custGeom>
              <a:avLst/>
              <a:gdLst>
                <a:gd name="T0" fmla="*/ 38 w 203"/>
                <a:gd name="T1" fmla="*/ 41 h 74"/>
                <a:gd name="T2" fmla="*/ 65 w 203"/>
                <a:gd name="T3" fmla="*/ 40 h 74"/>
                <a:gd name="T4" fmla="*/ 99 w 203"/>
                <a:gd name="T5" fmla="*/ 39 h 74"/>
                <a:gd name="T6" fmla="*/ 166 w 203"/>
                <a:gd name="T7" fmla="*/ 60 h 74"/>
                <a:gd name="T8" fmla="*/ 196 w 203"/>
                <a:gd name="T9" fmla="*/ 73 h 74"/>
                <a:gd name="T10" fmla="*/ 200 w 203"/>
                <a:gd name="T11" fmla="*/ 68 h 74"/>
                <a:gd name="T12" fmla="*/ 142 w 203"/>
                <a:gd name="T13" fmla="*/ 7 h 74"/>
                <a:gd name="T14" fmla="*/ 85 w 203"/>
                <a:gd name="T15" fmla="*/ 0 h 74"/>
                <a:gd name="T16" fmla="*/ 2 w 203"/>
                <a:gd name="T17" fmla="*/ 21 h 74"/>
                <a:gd name="T18" fmla="*/ 0 w 203"/>
                <a:gd name="T19" fmla="*/ 27 h 74"/>
                <a:gd name="T20" fmla="*/ 38 w 203"/>
                <a:gd name="T21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74">
                  <a:moveTo>
                    <a:pt x="38" y="41"/>
                  </a:moveTo>
                  <a:cubicBezTo>
                    <a:pt x="46" y="41"/>
                    <a:pt x="55" y="40"/>
                    <a:pt x="65" y="40"/>
                  </a:cubicBezTo>
                  <a:cubicBezTo>
                    <a:pt x="76" y="39"/>
                    <a:pt x="87" y="39"/>
                    <a:pt x="99" y="39"/>
                  </a:cubicBezTo>
                  <a:cubicBezTo>
                    <a:pt x="128" y="39"/>
                    <a:pt x="149" y="51"/>
                    <a:pt x="166" y="60"/>
                  </a:cubicBezTo>
                  <a:cubicBezTo>
                    <a:pt x="177" y="67"/>
                    <a:pt x="187" y="73"/>
                    <a:pt x="196" y="73"/>
                  </a:cubicBezTo>
                  <a:cubicBezTo>
                    <a:pt x="198" y="73"/>
                    <a:pt x="200" y="72"/>
                    <a:pt x="200" y="68"/>
                  </a:cubicBezTo>
                  <a:cubicBezTo>
                    <a:pt x="202" y="54"/>
                    <a:pt x="184" y="20"/>
                    <a:pt x="142" y="7"/>
                  </a:cubicBezTo>
                  <a:cubicBezTo>
                    <a:pt x="126" y="3"/>
                    <a:pt x="106" y="0"/>
                    <a:pt x="85" y="0"/>
                  </a:cubicBezTo>
                  <a:cubicBezTo>
                    <a:pt x="46" y="0"/>
                    <a:pt x="10" y="9"/>
                    <a:pt x="2" y="21"/>
                  </a:cubicBezTo>
                  <a:cubicBezTo>
                    <a:pt x="0" y="23"/>
                    <a:pt x="0" y="25"/>
                    <a:pt x="0" y="27"/>
                  </a:cubicBezTo>
                  <a:cubicBezTo>
                    <a:pt x="4" y="37"/>
                    <a:pt x="14" y="41"/>
                    <a:pt x="38" y="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5" name="Freeform 352">
              <a:extLst>
                <a:ext uri="{FF2B5EF4-FFF2-40B4-BE49-F238E27FC236}">
                  <a16:creationId xmlns:a16="http://schemas.microsoft.com/office/drawing/2014/main" id="{87E7404A-C9EE-409A-9C0D-91BE00FF4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6292" y="4229452"/>
              <a:ext cx="20670" cy="26306"/>
            </a:xfrm>
            <a:custGeom>
              <a:avLst/>
              <a:gdLst>
                <a:gd name="T0" fmla="*/ 3 w 48"/>
                <a:gd name="T1" fmla="*/ 0 h 61"/>
                <a:gd name="T2" fmla="*/ 19 w 48"/>
                <a:gd name="T3" fmla="*/ 52 h 61"/>
                <a:gd name="T4" fmla="*/ 31 w 48"/>
                <a:gd name="T5" fmla="*/ 60 h 61"/>
                <a:gd name="T6" fmla="*/ 40 w 48"/>
                <a:gd name="T7" fmla="*/ 55 h 61"/>
                <a:gd name="T8" fmla="*/ 42 w 48"/>
                <a:gd name="T9" fmla="*/ 35 h 61"/>
                <a:gd name="T10" fmla="*/ 3 w 48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61">
                  <a:moveTo>
                    <a:pt x="3" y="0"/>
                  </a:moveTo>
                  <a:cubicBezTo>
                    <a:pt x="0" y="11"/>
                    <a:pt x="7" y="39"/>
                    <a:pt x="19" y="52"/>
                  </a:cubicBezTo>
                  <a:cubicBezTo>
                    <a:pt x="22" y="56"/>
                    <a:pt x="26" y="60"/>
                    <a:pt x="31" y="60"/>
                  </a:cubicBezTo>
                  <a:cubicBezTo>
                    <a:pt x="34" y="60"/>
                    <a:pt x="37" y="59"/>
                    <a:pt x="40" y="55"/>
                  </a:cubicBezTo>
                  <a:cubicBezTo>
                    <a:pt x="42" y="54"/>
                    <a:pt x="47" y="48"/>
                    <a:pt x="42" y="35"/>
                  </a:cubicBezTo>
                  <a:cubicBezTo>
                    <a:pt x="35" y="17"/>
                    <a:pt x="12" y="0"/>
                    <a:pt x="3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6" name="Freeform 353">
              <a:extLst>
                <a:ext uri="{FF2B5EF4-FFF2-40B4-BE49-F238E27FC236}">
                  <a16:creationId xmlns:a16="http://schemas.microsoft.com/office/drawing/2014/main" id="{871DD38D-3BD3-4BB8-B5DD-BC7C36293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2096" y="4135502"/>
              <a:ext cx="328828" cy="270575"/>
            </a:xfrm>
            <a:custGeom>
              <a:avLst/>
              <a:gdLst>
                <a:gd name="T0" fmla="*/ 42 w 773"/>
                <a:gd name="T1" fmla="*/ 348 h 634"/>
                <a:gd name="T2" fmla="*/ 52 w 773"/>
                <a:gd name="T3" fmla="*/ 384 h 634"/>
                <a:gd name="T4" fmla="*/ 77 w 773"/>
                <a:gd name="T5" fmla="*/ 404 h 634"/>
                <a:gd name="T6" fmla="*/ 119 w 773"/>
                <a:gd name="T7" fmla="*/ 463 h 634"/>
                <a:gd name="T8" fmla="*/ 182 w 773"/>
                <a:gd name="T9" fmla="*/ 560 h 634"/>
                <a:gd name="T10" fmla="*/ 205 w 773"/>
                <a:gd name="T11" fmla="*/ 552 h 634"/>
                <a:gd name="T12" fmla="*/ 252 w 773"/>
                <a:gd name="T13" fmla="*/ 592 h 634"/>
                <a:gd name="T14" fmla="*/ 260 w 773"/>
                <a:gd name="T15" fmla="*/ 595 h 634"/>
                <a:gd name="T16" fmla="*/ 302 w 773"/>
                <a:gd name="T17" fmla="*/ 586 h 634"/>
                <a:gd name="T18" fmla="*/ 343 w 773"/>
                <a:gd name="T19" fmla="*/ 577 h 634"/>
                <a:gd name="T20" fmla="*/ 349 w 773"/>
                <a:gd name="T21" fmla="*/ 577 h 634"/>
                <a:gd name="T22" fmla="*/ 451 w 773"/>
                <a:gd name="T23" fmla="*/ 627 h 634"/>
                <a:gd name="T24" fmla="*/ 462 w 773"/>
                <a:gd name="T25" fmla="*/ 633 h 634"/>
                <a:gd name="T26" fmla="*/ 533 w 773"/>
                <a:gd name="T27" fmla="*/ 612 h 634"/>
                <a:gd name="T28" fmla="*/ 553 w 773"/>
                <a:gd name="T29" fmla="*/ 605 h 634"/>
                <a:gd name="T30" fmla="*/ 580 w 773"/>
                <a:gd name="T31" fmla="*/ 526 h 634"/>
                <a:gd name="T32" fmla="*/ 611 w 773"/>
                <a:gd name="T33" fmla="*/ 436 h 634"/>
                <a:gd name="T34" fmla="*/ 653 w 773"/>
                <a:gd name="T35" fmla="*/ 324 h 634"/>
                <a:gd name="T36" fmla="*/ 732 w 773"/>
                <a:gd name="T37" fmla="*/ 268 h 634"/>
                <a:gd name="T38" fmla="*/ 770 w 773"/>
                <a:gd name="T39" fmla="*/ 254 h 634"/>
                <a:gd name="T40" fmla="*/ 772 w 773"/>
                <a:gd name="T41" fmla="*/ 246 h 634"/>
                <a:gd name="T42" fmla="*/ 720 w 773"/>
                <a:gd name="T43" fmla="*/ 203 h 634"/>
                <a:gd name="T44" fmla="*/ 701 w 773"/>
                <a:gd name="T45" fmla="*/ 165 h 634"/>
                <a:gd name="T46" fmla="*/ 693 w 773"/>
                <a:gd name="T47" fmla="*/ 141 h 634"/>
                <a:gd name="T48" fmla="*/ 656 w 773"/>
                <a:gd name="T49" fmla="*/ 73 h 634"/>
                <a:gd name="T50" fmla="*/ 672 w 773"/>
                <a:gd name="T51" fmla="*/ 63 h 634"/>
                <a:gd name="T52" fmla="*/ 676 w 773"/>
                <a:gd name="T53" fmla="*/ 62 h 634"/>
                <a:gd name="T54" fmla="*/ 671 w 773"/>
                <a:gd name="T55" fmla="*/ 47 h 634"/>
                <a:gd name="T56" fmla="*/ 674 w 773"/>
                <a:gd name="T57" fmla="*/ 7 h 634"/>
                <a:gd name="T58" fmla="*/ 675 w 773"/>
                <a:gd name="T59" fmla="*/ 7 h 634"/>
                <a:gd name="T60" fmla="*/ 652 w 773"/>
                <a:gd name="T61" fmla="*/ 0 h 634"/>
                <a:gd name="T62" fmla="*/ 639 w 773"/>
                <a:gd name="T63" fmla="*/ 0 h 634"/>
                <a:gd name="T64" fmla="*/ 620 w 773"/>
                <a:gd name="T65" fmla="*/ 0 h 634"/>
                <a:gd name="T66" fmla="*/ 549 w 773"/>
                <a:gd name="T67" fmla="*/ 17 h 634"/>
                <a:gd name="T68" fmla="*/ 541 w 773"/>
                <a:gd name="T69" fmla="*/ 43 h 634"/>
                <a:gd name="T70" fmla="*/ 509 w 773"/>
                <a:gd name="T71" fmla="*/ 96 h 634"/>
                <a:gd name="T72" fmla="*/ 496 w 773"/>
                <a:gd name="T73" fmla="*/ 111 h 634"/>
                <a:gd name="T74" fmla="*/ 484 w 773"/>
                <a:gd name="T75" fmla="*/ 146 h 634"/>
                <a:gd name="T76" fmla="*/ 473 w 773"/>
                <a:gd name="T77" fmla="*/ 183 h 634"/>
                <a:gd name="T78" fmla="*/ 442 w 773"/>
                <a:gd name="T79" fmla="*/ 221 h 634"/>
                <a:gd name="T80" fmla="*/ 402 w 773"/>
                <a:gd name="T81" fmla="*/ 234 h 634"/>
                <a:gd name="T82" fmla="*/ 376 w 773"/>
                <a:gd name="T83" fmla="*/ 242 h 634"/>
                <a:gd name="T84" fmla="*/ 357 w 773"/>
                <a:gd name="T85" fmla="*/ 233 h 634"/>
                <a:gd name="T86" fmla="*/ 327 w 773"/>
                <a:gd name="T87" fmla="*/ 221 h 634"/>
                <a:gd name="T88" fmla="*/ 278 w 773"/>
                <a:gd name="T89" fmla="*/ 238 h 634"/>
                <a:gd name="T90" fmla="*/ 252 w 773"/>
                <a:gd name="T91" fmla="*/ 252 h 634"/>
                <a:gd name="T92" fmla="*/ 221 w 773"/>
                <a:gd name="T93" fmla="*/ 256 h 634"/>
                <a:gd name="T94" fmla="*/ 202 w 773"/>
                <a:gd name="T95" fmla="*/ 256 h 634"/>
                <a:gd name="T96" fmla="*/ 185 w 773"/>
                <a:gd name="T97" fmla="*/ 255 h 634"/>
                <a:gd name="T98" fmla="*/ 155 w 773"/>
                <a:gd name="T99" fmla="*/ 261 h 634"/>
                <a:gd name="T100" fmla="*/ 144 w 773"/>
                <a:gd name="T101" fmla="*/ 264 h 634"/>
                <a:gd name="T102" fmla="*/ 111 w 773"/>
                <a:gd name="T103" fmla="*/ 245 h 634"/>
                <a:gd name="T104" fmla="*/ 88 w 773"/>
                <a:gd name="T105" fmla="*/ 230 h 634"/>
                <a:gd name="T106" fmla="*/ 60 w 773"/>
                <a:gd name="T107" fmla="*/ 181 h 634"/>
                <a:gd name="T108" fmla="*/ 58 w 773"/>
                <a:gd name="T109" fmla="*/ 181 h 634"/>
                <a:gd name="T110" fmla="*/ 8 w 773"/>
                <a:gd name="T111" fmla="*/ 237 h 634"/>
                <a:gd name="T112" fmla="*/ 11 w 773"/>
                <a:gd name="T113" fmla="*/ 276 h 634"/>
                <a:gd name="T114" fmla="*/ 42 w 773"/>
                <a:gd name="T115" fmla="*/ 34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634">
                  <a:moveTo>
                    <a:pt x="42" y="348"/>
                  </a:moveTo>
                  <a:cubicBezTo>
                    <a:pt x="45" y="362"/>
                    <a:pt x="47" y="375"/>
                    <a:pt x="52" y="384"/>
                  </a:cubicBezTo>
                  <a:cubicBezTo>
                    <a:pt x="57" y="391"/>
                    <a:pt x="67" y="397"/>
                    <a:pt x="77" y="404"/>
                  </a:cubicBezTo>
                  <a:cubicBezTo>
                    <a:pt x="96" y="415"/>
                    <a:pt x="119" y="430"/>
                    <a:pt x="119" y="463"/>
                  </a:cubicBezTo>
                  <a:cubicBezTo>
                    <a:pt x="119" y="509"/>
                    <a:pt x="159" y="576"/>
                    <a:pt x="182" y="560"/>
                  </a:cubicBezTo>
                  <a:cubicBezTo>
                    <a:pt x="189" y="555"/>
                    <a:pt x="197" y="552"/>
                    <a:pt x="205" y="552"/>
                  </a:cubicBezTo>
                  <a:cubicBezTo>
                    <a:pt x="226" y="552"/>
                    <a:pt x="243" y="573"/>
                    <a:pt x="252" y="592"/>
                  </a:cubicBezTo>
                  <a:cubicBezTo>
                    <a:pt x="253" y="594"/>
                    <a:pt x="257" y="595"/>
                    <a:pt x="260" y="595"/>
                  </a:cubicBezTo>
                  <a:cubicBezTo>
                    <a:pt x="270" y="595"/>
                    <a:pt x="286" y="590"/>
                    <a:pt x="302" y="586"/>
                  </a:cubicBezTo>
                  <a:cubicBezTo>
                    <a:pt x="318" y="581"/>
                    <a:pt x="333" y="577"/>
                    <a:pt x="343" y="577"/>
                  </a:cubicBezTo>
                  <a:cubicBezTo>
                    <a:pt x="345" y="577"/>
                    <a:pt x="347" y="577"/>
                    <a:pt x="349" y="577"/>
                  </a:cubicBezTo>
                  <a:cubicBezTo>
                    <a:pt x="394" y="586"/>
                    <a:pt x="446" y="600"/>
                    <a:pt x="451" y="627"/>
                  </a:cubicBezTo>
                  <a:cubicBezTo>
                    <a:pt x="451" y="629"/>
                    <a:pt x="452" y="633"/>
                    <a:pt x="462" y="633"/>
                  </a:cubicBezTo>
                  <a:cubicBezTo>
                    <a:pt x="479" y="633"/>
                    <a:pt x="508" y="622"/>
                    <a:pt x="533" y="612"/>
                  </a:cubicBezTo>
                  <a:cubicBezTo>
                    <a:pt x="540" y="609"/>
                    <a:pt x="547" y="607"/>
                    <a:pt x="553" y="605"/>
                  </a:cubicBezTo>
                  <a:cubicBezTo>
                    <a:pt x="572" y="598"/>
                    <a:pt x="576" y="561"/>
                    <a:pt x="580" y="526"/>
                  </a:cubicBezTo>
                  <a:cubicBezTo>
                    <a:pt x="584" y="488"/>
                    <a:pt x="588" y="450"/>
                    <a:pt x="611" y="436"/>
                  </a:cubicBezTo>
                  <a:cubicBezTo>
                    <a:pt x="653" y="410"/>
                    <a:pt x="657" y="361"/>
                    <a:pt x="653" y="324"/>
                  </a:cubicBezTo>
                  <a:cubicBezTo>
                    <a:pt x="650" y="290"/>
                    <a:pt x="695" y="278"/>
                    <a:pt x="732" y="268"/>
                  </a:cubicBezTo>
                  <a:cubicBezTo>
                    <a:pt x="748" y="264"/>
                    <a:pt x="765" y="259"/>
                    <a:pt x="770" y="254"/>
                  </a:cubicBezTo>
                  <a:cubicBezTo>
                    <a:pt x="772" y="252"/>
                    <a:pt x="772" y="250"/>
                    <a:pt x="772" y="246"/>
                  </a:cubicBezTo>
                  <a:cubicBezTo>
                    <a:pt x="769" y="233"/>
                    <a:pt x="743" y="213"/>
                    <a:pt x="720" y="203"/>
                  </a:cubicBezTo>
                  <a:cubicBezTo>
                    <a:pt x="700" y="194"/>
                    <a:pt x="700" y="178"/>
                    <a:pt x="701" y="165"/>
                  </a:cubicBezTo>
                  <a:cubicBezTo>
                    <a:pt x="701" y="156"/>
                    <a:pt x="701" y="147"/>
                    <a:pt x="693" y="141"/>
                  </a:cubicBezTo>
                  <a:cubicBezTo>
                    <a:pt x="678" y="127"/>
                    <a:pt x="650" y="92"/>
                    <a:pt x="656" y="73"/>
                  </a:cubicBezTo>
                  <a:cubicBezTo>
                    <a:pt x="657" y="70"/>
                    <a:pt x="661" y="64"/>
                    <a:pt x="672" y="63"/>
                  </a:cubicBezTo>
                  <a:cubicBezTo>
                    <a:pt x="675" y="62"/>
                    <a:pt x="676" y="62"/>
                    <a:pt x="676" y="62"/>
                  </a:cubicBezTo>
                  <a:cubicBezTo>
                    <a:pt x="677" y="60"/>
                    <a:pt x="673" y="52"/>
                    <a:pt x="671" y="47"/>
                  </a:cubicBezTo>
                  <a:cubicBezTo>
                    <a:pt x="666" y="35"/>
                    <a:pt x="657" y="16"/>
                    <a:pt x="674" y="7"/>
                  </a:cubicBezTo>
                  <a:lnTo>
                    <a:pt x="675" y="7"/>
                  </a:lnTo>
                  <a:cubicBezTo>
                    <a:pt x="663" y="1"/>
                    <a:pt x="656" y="0"/>
                    <a:pt x="652" y="0"/>
                  </a:cubicBezTo>
                  <a:cubicBezTo>
                    <a:pt x="648" y="0"/>
                    <a:pt x="644" y="0"/>
                    <a:pt x="639" y="0"/>
                  </a:cubicBezTo>
                  <a:cubicBezTo>
                    <a:pt x="633" y="0"/>
                    <a:pt x="627" y="0"/>
                    <a:pt x="620" y="0"/>
                  </a:cubicBezTo>
                  <a:cubicBezTo>
                    <a:pt x="597" y="0"/>
                    <a:pt x="563" y="1"/>
                    <a:pt x="549" y="17"/>
                  </a:cubicBezTo>
                  <a:cubicBezTo>
                    <a:pt x="543" y="24"/>
                    <a:pt x="540" y="32"/>
                    <a:pt x="541" y="43"/>
                  </a:cubicBezTo>
                  <a:cubicBezTo>
                    <a:pt x="544" y="81"/>
                    <a:pt x="523" y="90"/>
                    <a:pt x="509" y="96"/>
                  </a:cubicBezTo>
                  <a:cubicBezTo>
                    <a:pt x="498" y="100"/>
                    <a:pt x="494" y="102"/>
                    <a:pt x="496" y="111"/>
                  </a:cubicBezTo>
                  <a:cubicBezTo>
                    <a:pt x="498" y="128"/>
                    <a:pt x="491" y="138"/>
                    <a:pt x="484" y="146"/>
                  </a:cubicBezTo>
                  <a:cubicBezTo>
                    <a:pt x="477" y="155"/>
                    <a:pt x="471" y="164"/>
                    <a:pt x="473" y="183"/>
                  </a:cubicBezTo>
                  <a:cubicBezTo>
                    <a:pt x="477" y="214"/>
                    <a:pt x="461" y="217"/>
                    <a:pt x="442" y="221"/>
                  </a:cubicBezTo>
                  <a:cubicBezTo>
                    <a:pt x="431" y="224"/>
                    <a:pt x="418" y="226"/>
                    <a:pt x="402" y="234"/>
                  </a:cubicBezTo>
                  <a:cubicBezTo>
                    <a:pt x="391" y="240"/>
                    <a:pt x="383" y="242"/>
                    <a:pt x="376" y="242"/>
                  </a:cubicBezTo>
                  <a:cubicBezTo>
                    <a:pt x="367" y="242"/>
                    <a:pt x="362" y="237"/>
                    <a:pt x="357" y="233"/>
                  </a:cubicBezTo>
                  <a:cubicBezTo>
                    <a:pt x="351" y="227"/>
                    <a:pt x="345" y="221"/>
                    <a:pt x="327" y="221"/>
                  </a:cubicBezTo>
                  <a:cubicBezTo>
                    <a:pt x="301" y="221"/>
                    <a:pt x="290" y="229"/>
                    <a:pt x="278" y="238"/>
                  </a:cubicBezTo>
                  <a:cubicBezTo>
                    <a:pt x="271" y="243"/>
                    <a:pt x="263" y="249"/>
                    <a:pt x="252" y="252"/>
                  </a:cubicBezTo>
                  <a:cubicBezTo>
                    <a:pt x="245" y="255"/>
                    <a:pt x="235" y="256"/>
                    <a:pt x="221" y="256"/>
                  </a:cubicBezTo>
                  <a:cubicBezTo>
                    <a:pt x="215" y="256"/>
                    <a:pt x="209" y="256"/>
                    <a:pt x="202" y="256"/>
                  </a:cubicBezTo>
                  <a:cubicBezTo>
                    <a:pt x="197" y="256"/>
                    <a:pt x="191" y="255"/>
                    <a:pt x="185" y="255"/>
                  </a:cubicBezTo>
                  <a:cubicBezTo>
                    <a:pt x="175" y="255"/>
                    <a:pt x="161" y="256"/>
                    <a:pt x="155" y="261"/>
                  </a:cubicBezTo>
                  <a:cubicBezTo>
                    <a:pt x="152" y="263"/>
                    <a:pt x="148" y="264"/>
                    <a:pt x="144" y="264"/>
                  </a:cubicBezTo>
                  <a:cubicBezTo>
                    <a:pt x="133" y="264"/>
                    <a:pt x="121" y="255"/>
                    <a:pt x="111" y="245"/>
                  </a:cubicBezTo>
                  <a:cubicBezTo>
                    <a:pt x="103" y="238"/>
                    <a:pt x="94" y="230"/>
                    <a:pt x="88" y="230"/>
                  </a:cubicBezTo>
                  <a:cubicBezTo>
                    <a:pt x="80" y="230"/>
                    <a:pt x="71" y="224"/>
                    <a:pt x="60" y="181"/>
                  </a:cubicBezTo>
                  <a:cubicBezTo>
                    <a:pt x="60" y="181"/>
                    <a:pt x="59" y="181"/>
                    <a:pt x="58" y="181"/>
                  </a:cubicBezTo>
                  <a:cubicBezTo>
                    <a:pt x="42" y="182"/>
                    <a:pt x="18" y="210"/>
                    <a:pt x="8" y="237"/>
                  </a:cubicBezTo>
                  <a:cubicBezTo>
                    <a:pt x="5" y="248"/>
                    <a:pt x="0" y="266"/>
                    <a:pt x="11" y="276"/>
                  </a:cubicBezTo>
                  <a:cubicBezTo>
                    <a:pt x="33" y="297"/>
                    <a:pt x="38" y="324"/>
                    <a:pt x="42" y="3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7" name="Freeform 354">
              <a:extLst>
                <a:ext uri="{FF2B5EF4-FFF2-40B4-BE49-F238E27FC236}">
                  <a16:creationId xmlns:a16="http://schemas.microsoft.com/office/drawing/2014/main" id="{D9E2374B-3C21-4728-B28F-8C1C90EFD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5007" y="4573307"/>
              <a:ext cx="52612" cy="41339"/>
            </a:xfrm>
            <a:custGeom>
              <a:avLst/>
              <a:gdLst>
                <a:gd name="T0" fmla="*/ 11 w 122"/>
                <a:gd name="T1" fmla="*/ 93 h 96"/>
                <a:gd name="T2" fmla="*/ 22 w 122"/>
                <a:gd name="T3" fmla="*/ 95 h 96"/>
                <a:gd name="T4" fmla="*/ 99 w 122"/>
                <a:gd name="T5" fmla="*/ 39 h 96"/>
                <a:gd name="T6" fmla="*/ 110 w 122"/>
                <a:gd name="T7" fmla="*/ 27 h 96"/>
                <a:gd name="T8" fmla="*/ 118 w 122"/>
                <a:gd name="T9" fmla="*/ 18 h 96"/>
                <a:gd name="T10" fmla="*/ 121 w 122"/>
                <a:gd name="T11" fmla="*/ 17 h 96"/>
                <a:gd name="T12" fmla="*/ 120 w 122"/>
                <a:gd name="T13" fmla="*/ 16 h 96"/>
                <a:gd name="T14" fmla="*/ 113 w 122"/>
                <a:gd name="T15" fmla="*/ 8 h 96"/>
                <a:gd name="T16" fmla="*/ 112 w 122"/>
                <a:gd name="T17" fmla="*/ 7 h 96"/>
                <a:gd name="T18" fmla="*/ 106 w 122"/>
                <a:gd name="T19" fmla="*/ 1 h 96"/>
                <a:gd name="T20" fmla="*/ 105 w 122"/>
                <a:gd name="T21" fmla="*/ 0 h 96"/>
                <a:gd name="T22" fmla="*/ 85 w 122"/>
                <a:gd name="T23" fmla="*/ 8 h 96"/>
                <a:gd name="T24" fmla="*/ 84 w 122"/>
                <a:gd name="T25" fmla="*/ 12 h 96"/>
                <a:gd name="T26" fmla="*/ 83 w 122"/>
                <a:gd name="T27" fmla="*/ 14 h 96"/>
                <a:gd name="T28" fmla="*/ 81 w 122"/>
                <a:gd name="T29" fmla="*/ 18 h 96"/>
                <a:gd name="T30" fmla="*/ 80 w 122"/>
                <a:gd name="T31" fmla="*/ 20 h 96"/>
                <a:gd name="T32" fmla="*/ 78 w 122"/>
                <a:gd name="T33" fmla="*/ 24 h 96"/>
                <a:gd name="T34" fmla="*/ 77 w 122"/>
                <a:gd name="T35" fmla="*/ 26 h 96"/>
                <a:gd name="T36" fmla="*/ 73 w 122"/>
                <a:gd name="T37" fmla="*/ 30 h 96"/>
                <a:gd name="T38" fmla="*/ 68 w 122"/>
                <a:gd name="T39" fmla="*/ 32 h 96"/>
                <a:gd name="T40" fmla="*/ 67 w 122"/>
                <a:gd name="T41" fmla="*/ 32 h 96"/>
                <a:gd name="T42" fmla="*/ 66 w 122"/>
                <a:gd name="T43" fmla="*/ 32 h 96"/>
                <a:gd name="T44" fmla="*/ 66 w 122"/>
                <a:gd name="T45" fmla="*/ 32 h 96"/>
                <a:gd name="T46" fmla="*/ 52 w 122"/>
                <a:gd name="T47" fmla="*/ 27 h 96"/>
                <a:gd name="T48" fmla="*/ 51 w 122"/>
                <a:gd name="T49" fmla="*/ 26 h 96"/>
                <a:gd name="T50" fmla="*/ 44 w 122"/>
                <a:gd name="T51" fmla="*/ 20 h 96"/>
                <a:gd name="T52" fmla="*/ 43 w 122"/>
                <a:gd name="T53" fmla="*/ 19 h 96"/>
                <a:gd name="T54" fmla="*/ 0 w 122"/>
                <a:gd name="T55" fmla="*/ 73 h 96"/>
                <a:gd name="T56" fmla="*/ 11 w 122"/>
                <a:gd name="T57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96">
                  <a:moveTo>
                    <a:pt x="11" y="93"/>
                  </a:moveTo>
                  <a:cubicBezTo>
                    <a:pt x="14" y="94"/>
                    <a:pt x="18" y="95"/>
                    <a:pt x="22" y="95"/>
                  </a:cubicBezTo>
                  <a:cubicBezTo>
                    <a:pt x="50" y="95"/>
                    <a:pt x="85" y="56"/>
                    <a:pt x="99" y="39"/>
                  </a:cubicBezTo>
                  <a:cubicBezTo>
                    <a:pt x="103" y="35"/>
                    <a:pt x="107" y="30"/>
                    <a:pt x="110" y="27"/>
                  </a:cubicBezTo>
                  <a:cubicBezTo>
                    <a:pt x="111" y="24"/>
                    <a:pt x="114" y="22"/>
                    <a:pt x="118" y="18"/>
                  </a:cubicBezTo>
                  <a:cubicBezTo>
                    <a:pt x="119" y="18"/>
                    <a:pt x="120" y="17"/>
                    <a:pt x="121" y="17"/>
                  </a:cubicBezTo>
                  <a:cubicBezTo>
                    <a:pt x="121" y="17"/>
                    <a:pt x="121" y="16"/>
                    <a:pt x="120" y="16"/>
                  </a:cubicBezTo>
                  <a:cubicBezTo>
                    <a:pt x="118" y="13"/>
                    <a:pt x="116" y="10"/>
                    <a:pt x="113" y="8"/>
                  </a:cubicBezTo>
                  <a:cubicBezTo>
                    <a:pt x="113" y="8"/>
                    <a:pt x="113" y="7"/>
                    <a:pt x="112" y="7"/>
                  </a:cubicBezTo>
                  <a:cubicBezTo>
                    <a:pt x="110" y="5"/>
                    <a:pt x="108" y="3"/>
                    <a:pt x="106" y="1"/>
                  </a:cubicBezTo>
                  <a:lnTo>
                    <a:pt x="105" y="0"/>
                  </a:lnTo>
                  <a:cubicBezTo>
                    <a:pt x="99" y="4"/>
                    <a:pt x="92" y="7"/>
                    <a:pt x="85" y="8"/>
                  </a:cubicBezTo>
                  <a:cubicBezTo>
                    <a:pt x="85" y="9"/>
                    <a:pt x="84" y="11"/>
                    <a:pt x="84" y="12"/>
                  </a:cubicBezTo>
                  <a:cubicBezTo>
                    <a:pt x="84" y="12"/>
                    <a:pt x="83" y="13"/>
                    <a:pt x="83" y="14"/>
                  </a:cubicBezTo>
                  <a:cubicBezTo>
                    <a:pt x="83" y="15"/>
                    <a:pt x="82" y="17"/>
                    <a:pt x="81" y="18"/>
                  </a:cubicBezTo>
                  <a:cubicBezTo>
                    <a:pt x="81" y="19"/>
                    <a:pt x="81" y="19"/>
                    <a:pt x="80" y="20"/>
                  </a:cubicBezTo>
                  <a:cubicBezTo>
                    <a:pt x="80" y="21"/>
                    <a:pt x="79" y="23"/>
                    <a:pt x="78" y="24"/>
                  </a:cubicBezTo>
                  <a:cubicBezTo>
                    <a:pt x="78" y="24"/>
                    <a:pt x="78" y="25"/>
                    <a:pt x="77" y="26"/>
                  </a:cubicBezTo>
                  <a:cubicBezTo>
                    <a:pt x="76" y="27"/>
                    <a:pt x="75" y="29"/>
                    <a:pt x="73" y="30"/>
                  </a:cubicBezTo>
                  <a:cubicBezTo>
                    <a:pt x="72" y="31"/>
                    <a:pt x="70" y="32"/>
                    <a:pt x="68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lnTo>
                    <a:pt x="66" y="32"/>
                  </a:lnTo>
                  <a:cubicBezTo>
                    <a:pt x="62" y="32"/>
                    <a:pt x="57" y="30"/>
                    <a:pt x="52" y="27"/>
                  </a:cubicBezTo>
                  <a:cubicBezTo>
                    <a:pt x="52" y="27"/>
                    <a:pt x="52" y="26"/>
                    <a:pt x="51" y="26"/>
                  </a:cubicBezTo>
                  <a:cubicBezTo>
                    <a:pt x="49" y="24"/>
                    <a:pt x="47" y="22"/>
                    <a:pt x="44" y="20"/>
                  </a:cubicBezTo>
                  <a:cubicBezTo>
                    <a:pt x="44" y="19"/>
                    <a:pt x="44" y="19"/>
                    <a:pt x="43" y="19"/>
                  </a:cubicBezTo>
                  <a:cubicBezTo>
                    <a:pt x="17" y="31"/>
                    <a:pt x="1" y="55"/>
                    <a:pt x="0" y="73"/>
                  </a:cubicBezTo>
                  <a:cubicBezTo>
                    <a:pt x="0" y="82"/>
                    <a:pt x="4" y="89"/>
                    <a:pt x="11" y="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8" name="Freeform 355">
              <a:extLst>
                <a:ext uri="{FF2B5EF4-FFF2-40B4-BE49-F238E27FC236}">
                  <a16:creationId xmlns:a16="http://schemas.microsoft.com/office/drawing/2014/main" id="{6A172BD5-46D5-4B7E-BD59-CC8E13F47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1159" y="4291458"/>
              <a:ext cx="325071" cy="276214"/>
            </a:xfrm>
            <a:custGeom>
              <a:avLst/>
              <a:gdLst>
                <a:gd name="T0" fmla="*/ 584 w 764"/>
                <a:gd name="T1" fmla="*/ 549 h 648"/>
                <a:gd name="T2" fmla="*/ 520 w 764"/>
                <a:gd name="T3" fmla="*/ 585 h 648"/>
                <a:gd name="T4" fmla="*/ 517 w 764"/>
                <a:gd name="T5" fmla="*/ 601 h 648"/>
                <a:gd name="T6" fmla="*/ 541 w 764"/>
                <a:gd name="T7" fmla="*/ 605 h 648"/>
                <a:gd name="T8" fmla="*/ 634 w 764"/>
                <a:gd name="T9" fmla="*/ 595 h 648"/>
                <a:gd name="T10" fmla="*/ 688 w 764"/>
                <a:gd name="T11" fmla="*/ 589 h 648"/>
                <a:gd name="T12" fmla="*/ 730 w 764"/>
                <a:gd name="T13" fmla="*/ 617 h 648"/>
                <a:gd name="T14" fmla="*/ 763 w 764"/>
                <a:gd name="T15" fmla="*/ 647 h 648"/>
                <a:gd name="T16" fmla="*/ 763 w 764"/>
                <a:gd name="T17" fmla="*/ 181 h 648"/>
                <a:gd name="T18" fmla="*/ 645 w 764"/>
                <a:gd name="T19" fmla="*/ 137 h 648"/>
                <a:gd name="T20" fmla="*/ 509 w 764"/>
                <a:gd name="T21" fmla="*/ 91 h 648"/>
                <a:gd name="T22" fmla="*/ 476 w 764"/>
                <a:gd name="T23" fmla="*/ 120 h 648"/>
                <a:gd name="T24" fmla="*/ 440 w 764"/>
                <a:gd name="T25" fmla="*/ 152 h 648"/>
                <a:gd name="T26" fmla="*/ 393 w 764"/>
                <a:gd name="T27" fmla="*/ 182 h 648"/>
                <a:gd name="T28" fmla="*/ 318 w 764"/>
                <a:gd name="T29" fmla="*/ 230 h 648"/>
                <a:gd name="T30" fmla="*/ 308 w 764"/>
                <a:gd name="T31" fmla="*/ 232 h 648"/>
                <a:gd name="T32" fmla="*/ 308 w 764"/>
                <a:gd name="T33" fmla="*/ 232 h 648"/>
                <a:gd name="T34" fmla="*/ 250 w 764"/>
                <a:gd name="T35" fmla="*/ 112 h 648"/>
                <a:gd name="T36" fmla="*/ 230 w 764"/>
                <a:gd name="T37" fmla="*/ 39 h 648"/>
                <a:gd name="T38" fmla="*/ 109 w 764"/>
                <a:gd name="T39" fmla="*/ 0 h 648"/>
                <a:gd name="T40" fmla="*/ 66 w 764"/>
                <a:gd name="T41" fmla="*/ 15 h 648"/>
                <a:gd name="T42" fmla="*/ 25 w 764"/>
                <a:gd name="T43" fmla="*/ 46 h 648"/>
                <a:gd name="T44" fmla="*/ 1 w 764"/>
                <a:gd name="T45" fmla="*/ 63 h 648"/>
                <a:gd name="T46" fmla="*/ 1 w 764"/>
                <a:gd name="T47" fmla="*/ 77 h 648"/>
                <a:gd name="T48" fmla="*/ 18 w 764"/>
                <a:gd name="T49" fmla="*/ 77 h 648"/>
                <a:gd name="T50" fmla="*/ 36 w 764"/>
                <a:gd name="T51" fmla="*/ 77 h 648"/>
                <a:gd name="T52" fmla="*/ 77 w 764"/>
                <a:gd name="T53" fmla="*/ 114 h 648"/>
                <a:gd name="T54" fmla="*/ 84 w 764"/>
                <a:gd name="T55" fmla="*/ 132 h 648"/>
                <a:gd name="T56" fmla="*/ 121 w 764"/>
                <a:gd name="T57" fmla="*/ 144 h 648"/>
                <a:gd name="T58" fmla="*/ 178 w 764"/>
                <a:gd name="T59" fmla="*/ 138 h 648"/>
                <a:gd name="T60" fmla="*/ 200 w 764"/>
                <a:gd name="T61" fmla="*/ 135 h 648"/>
                <a:gd name="T62" fmla="*/ 228 w 764"/>
                <a:gd name="T63" fmla="*/ 156 h 648"/>
                <a:gd name="T64" fmla="*/ 208 w 764"/>
                <a:gd name="T65" fmla="*/ 173 h 648"/>
                <a:gd name="T66" fmla="*/ 192 w 764"/>
                <a:gd name="T67" fmla="*/ 170 h 648"/>
                <a:gd name="T68" fmla="*/ 176 w 764"/>
                <a:gd name="T69" fmla="*/ 166 h 648"/>
                <a:gd name="T70" fmla="*/ 157 w 764"/>
                <a:gd name="T71" fmla="*/ 174 h 648"/>
                <a:gd name="T72" fmla="*/ 127 w 764"/>
                <a:gd name="T73" fmla="*/ 181 h 648"/>
                <a:gd name="T74" fmla="*/ 100 w 764"/>
                <a:gd name="T75" fmla="*/ 177 h 648"/>
                <a:gd name="T76" fmla="*/ 85 w 764"/>
                <a:gd name="T77" fmla="*/ 180 h 648"/>
                <a:gd name="T78" fmla="*/ 87 w 764"/>
                <a:gd name="T79" fmla="*/ 182 h 648"/>
                <a:gd name="T80" fmla="*/ 97 w 764"/>
                <a:gd name="T81" fmla="*/ 190 h 648"/>
                <a:gd name="T82" fmla="*/ 136 w 764"/>
                <a:gd name="T83" fmla="*/ 254 h 648"/>
                <a:gd name="T84" fmla="*/ 155 w 764"/>
                <a:gd name="T85" fmla="*/ 273 h 648"/>
                <a:gd name="T86" fmla="*/ 177 w 764"/>
                <a:gd name="T87" fmla="*/ 254 h 648"/>
                <a:gd name="T88" fmla="*/ 188 w 764"/>
                <a:gd name="T89" fmla="*/ 237 h 648"/>
                <a:gd name="T90" fmla="*/ 211 w 764"/>
                <a:gd name="T91" fmla="*/ 248 h 648"/>
                <a:gd name="T92" fmla="*/ 263 w 764"/>
                <a:gd name="T93" fmla="*/ 271 h 648"/>
                <a:gd name="T94" fmla="*/ 300 w 764"/>
                <a:gd name="T95" fmla="*/ 295 h 648"/>
                <a:gd name="T96" fmla="*/ 329 w 764"/>
                <a:gd name="T97" fmla="*/ 307 h 648"/>
                <a:gd name="T98" fmla="*/ 547 w 764"/>
                <a:gd name="T99" fmla="*/ 383 h 648"/>
                <a:gd name="T100" fmla="*/ 577 w 764"/>
                <a:gd name="T101" fmla="*/ 436 h 648"/>
                <a:gd name="T102" fmla="*/ 591 w 764"/>
                <a:gd name="T103" fmla="*/ 471 h 648"/>
                <a:gd name="T104" fmla="*/ 615 w 764"/>
                <a:gd name="T105" fmla="*/ 533 h 648"/>
                <a:gd name="T106" fmla="*/ 584 w 764"/>
                <a:gd name="T107" fmla="*/ 549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4" h="648">
                  <a:moveTo>
                    <a:pt x="584" y="549"/>
                  </a:moveTo>
                  <a:cubicBezTo>
                    <a:pt x="558" y="549"/>
                    <a:pt x="530" y="568"/>
                    <a:pt x="520" y="585"/>
                  </a:cubicBezTo>
                  <a:cubicBezTo>
                    <a:pt x="518" y="589"/>
                    <a:pt x="514" y="596"/>
                    <a:pt x="517" y="601"/>
                  </a:cubicBezTo>
                  <a:cubicBezTo>
                    <a:pt x="517" y="601"/>
                    <a:pt x="520" y="605"/>
                    <a:pt x="541" y="605"/>
                  </a:cubicBezTo>
                  <a:cubicBezTo>
                    <a:pt x="566" y="605"/>
                    <a:pt x="604" y="600"/>
                    <a:pt x="634" y="595"/>
                  </a:cubicBezTo>
                  <a:cubicBezTo>
                    <a:pt x="658" y="592"/>
                    <a:pt x="678" y="589"/>
                    <a:pt x="688" y="589"/>
                  </a:cubicBezTo>
                  <a:cubicBezTo>
                    <a:pt x="702" y="589"/>
                    <a:pt x="714" y="601"/>
                    <a:pt x="730" y="617"/>
                  </a:cubicBezTo>
                  <a:cubicBezTo>
                    <a:pt x="740" y="626"/>
                    <a:pt x="750" y="637"/>
                    <a:pt x="763" y="647"/>
                  </a:cubicBezTo>
                  <a:lnTo>
                    <a:pt x="763" y="181"/>
                  </a:lnTo>
                  <a:cubicBezTo>
                    <a:pt x="726" y="168"/>
                    <a:pt x="685" y="152"/>
                    <a:pt x="645" y="137"/>
                  </a:cubicBezTo>
                  <a:cubicBezTo>
                    <a:pt x="584" y="113"/>
                    <a:pt x="526" y="91"/>
                    <a:pt x="509" y="91"/>
                  </a:cubicBezTo>
                  <a:cubicBezTo>
                    <a:pt x="494" y="92"/>
                    <a:pt x="485" y="106"/>
                    <a:pt x="476" y="120"/>
                  </a:cubicBezTo>
                  <a:cubicBezTo>
                    <a:pt x="467" y="136"/>
                    <a:pt x="457" y="152"/>
                    <a:pt x="440" y="152"/>
                  </a:cubicBezTo>
                  <a:cubicBezTo>
                    <a:pt x="428" y="152"/>
                    <a:pt x="411" y="166"/>
                    <a:pt x="393" y="182"/>
                  </a:cubicBezTo>
                  <a:cubicBezTo>
                    <a:pt x="371" y="200"/>
                    <a:pt x="346" y="221"/>
                    <a:pt x="318" y="230"/>
                  </a:cubicBezTo>
                  <a:cubicBezTo>
                    <a:pt x="314" y="232"/>
                    <a:pt x="311" y="232"/>
                    <a:pt x="308" y="232"/>
                  </a:cubicBezTo>
                  <a:lnTo>
                    <a:pt x="308" y="232"/>
                  </a:lnTo>
                  <a:cubicBezTo>
                    <a:pt x="274" y="232"/>
                    <a:pt x="262" y="171"/>
                    <a:pt x="250" y="112"/>
                  </a:cubicBezTo>
                  <a:cubicBezTo>
                    <a:pt x="244" y="80"/>
                    <a:pt x="238" y="50"/>
                    <a:pt x="230" y="39"/>
                  </a:cubicBezTo>
                  <a:cubicBezTo>
                    <a:pt x="215" y="20"/>
                    <a:pt x="155" y="0"/>
                    <a:pt x="109" y="0"/>
                  </a:cubicBezTo>
                  <a:cubicBezTo>
                    <a:pt x="85" y="0"/>
                    <a:pt x="70" y="5"/>
                    <a:pt x="66" y="15"/>
                  </a:cubicBezTo>
                  <a:cubicBezTo>
                    <a:pt x="58" y="38"/>
                    <a:pt x="40" y="42"/>
                    <a:pt x="25" y="46"/>
                  </a:cubicBezTo>
                  <a:cubicBezTo>
                    <a:pt x="10" y="50"/>
                    <a:pt x="3" y="52"/>
                    <a:pt x="1" y="63"/>
                  </a:cubicBezTo>
                  <a:cubicBezTo>
                    <a:pt x="0" y="73"/>
                    <a:pt x="1" y="76"/>
                    <a:pt x="1" y="77"/>
                  </a:cubicBezTo>
                  <a:cubicBezTo>
                    <a:pt x="3" y="78"/>
                    <a:pt x="10" y="78"/>
                    <a:pt x="18" y="77"/>
                  </a:cubicBezTo>
                  <a:cubicBezTo>
                    <a:pt x="24" y="77"/>
                    <a:pt x="29" y="77"/>
                    <a:pt x="36" y="77"/>
                  </a:cubicBezTo>
                  <a:cubicBezTo>
                    <a:pt x="63" y="77"/>
                    <a:pt x="69" y="94"/>
                    <a:pt x="77" y="114"/>
                  </a:cubicBezTo>
                  <a:cubicBezTo>
                    <a:pt x="79" y="119"/>
                    <a:pt x="81" y="126"/>
                    <a:pt x="84" y="132"/>
                  </a:cubicBezTo>
                  <a:cubicBezTo>
                    <a:pt x="88" y="140"/>
                    <a:pt x="100" y="144"/>
                    <a:pt x="121" y="144"/>
                  </a:cubicBezTo>
                  <a:cubicBezTo>
                    <a:pt x="140" y="144"/>
                    <a:pt x="161" y="141"/>
                    <a:pt x="178" y="138"/>
                  </a:cubicBezTo>
                  <a:cubicBezTo>
                    <a:pt x="187" y="137"/>
                    <a:pt x="195" y="136"/>
                    <a:pt x="200" y="135"/>
                  </a:cubicBezTo>
                  <a:cubicBezTo>
                    <a:pt x="217" y="134"/>
                    <a:pt x="228" y="146"/>
                    <a:pt x="228" y="156"/>
                  </a:cubicBezTo>
                  <a:cubicBezTo>
                    <a:pt x="228" y="165"/>
                    <a:pt x="222" y="173"/>
                    <a:pt x="208" y="173"/>
                  </a:cubicBezTo>
                  <a:cubicBezTo>
                    <a:pt x="203" y="173"/>
                    <a:pt x="198" y="172"/>
                    <a:pt x="192" y="170"/>
                  </a:cubicBezTo>
                  <a:cubicBezTo>
                    <a:pt x="186" y="167"/>
                    <a:pt x="181" y="166"/>
                    <a:pt x="176" y="166"/>
                  </a:cubicBezTo>
                  <a:cubicBezTo>
                    <a:pt x="168" y="166"/>
                    <a:pt x="163" y="170"/>
                    <a:pt x="157" y="174"/>
                  </a:cubicBezTo>
                  <a:cubicBezTo>
                    <a:pt x="150" y="179"/>
                    <a:pt x="140" y="184"/>
                    <a:pt x="127" y="181"/>
                  </a:cubicBezTo>
                  <a:cubicBezTo>
                    <a:pt x="118" y="179"/>
                    <a:pt x="108" y="177"/>
                    <a:pt x="100" y="177"/>
                  </a:cubicBezTo>
                  <a:cubicBezTo>
                    <a:pt x="91" y="177"/>
                    <a:pt x="87" y="179"/>
                    <a:pt x="85" y="180"/>
                  </a:cubicBezTo>
                  <a:cubicBezTo>
                    <a:pt x="85" y="180"/>
                    <a:pt x="86" y="181"/>
                    <a:pt x="87" y="182"/>
                  </a:cubicBezTo>
                  <a:cubicBezTo>
                    <a:pt x="90" y="185"/>
                    <a:pt x="93" y="187"/>
                    <a:pt x="97" y="190"/>
                  </a:cubicBezTo>
                  <a:cubicBezTo>
                    <a:pt x="114" y="204"/>
                    <a:pt x="136" y="221"/>
                    <a:pt x="136" y="254"/>
                  </a:cubicBezTo>
                  <a:cubicBezTo>
                    <a:pt x="136" y="271"/>
                    <a:pt x="150" y="273"/>
                    <a:pt x="155" y="273"/>
                  </a:cubicBezTo>
                  <a:cubicBezTo>
                    <a:pt x="165" y="273"/>
                    <a:pt x="177" y="266"/>
                    <a:pt x="177" y="254"/>
                  </a:cubicBezTo>
                  <a:cubicBezTo>
                    <a:pt x="177" y="240"/>
                    <a:pt x="183" y="237"/>
                    <a:pt x="188" y="237"/>
                  </a:cubicBezTo>
                  <a:cubicBezTo>
                    <a:pt x="194" y="237"/>
                    <a:pt x="201" y="241"/>
                    <a:pt x="211" y="248"/>
                  </a:cubicBezTo>
                  <a:cubicBezTo>
                    <a:pt x="224" y="255"/>
                    <a:pt x="241" y="265"/>
                    <a:pt x="263" y="271"/>
                  </a:cubicBezTo>
                  <a:cubicBezTo>
                    <a:pt x="288" y="278"/>
                    <a:pt x="295" y="286"/>
                    <a:pt x="300" y="295"/>
                  </a:cubicBezTo>
                  <a:cubicBezTo>
                    <a:pt x="304" y="302"/>
                    <a:pt x="306" y="306"/>
                    <a:pt x="329" y="307"/>
                  </a:cubicBezTo>
                  <a:cubicBezTo>
                    <a:pt x="381" y="309"/>
                    <a:pt x="501" y="348"/>
                    <a:pt x="547" y="383"/>
                  </a:cubicBezTo>
                  <a:cubicBezTo>
                    <a:pt x="574" y="403"/>
                    <a:pt x="576" y="421"/>
                    <a:pt x="577" y="436"/>
                  </a:cubicBezTo>
                  <a:cubicBezTo>
                    <a:pt x="578" y="448"/>
                    <a:pt x="579" y="459"/>
                    <a:pt x="591" y="471"/>
                  </a:cubicBezTo>
                  <a:cubicBezTo>
                    <a:pt x="613" y="495"/>
                    <a:pt x="622" y="518"/>
                    <a:pt x="615" y="533"/>
                  </a:cubicBezTo>
                  <a:cubicBezTo>
                    <a:pt x="612" y="541"/>
                    <a:pt x="604" y="549"/>
                    <a:pt x="584" y="54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59" name="Freeform 356">
              <a:extLst>
                <a:ext uri="{FF2B5EF4-FFF2-40B4-BE49-F238E27FC236}">
                  <a16:creationId xmlns:a16="http://schemas.microsoft.com/office/drawing/2014/main" id="{6629EA19-043F-46B3-B3E3-1E303535A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564" y="4379771"/>
              <a:ext cx="35700" cy="20669"/>
            </a:xfrm>
            <a:custGeom>
              <a:avLst/>
              <a:gdLst>
                <a:gd name="T0" fmla="*/ 2 w 85"/>
                <a:gd name="T1" fmla="*/ 5 h 49"/>
                <a:gd name="T2" fmla="*/ 1 w 85"/>
                <a:gd name="T3" fmla="*/ 12 h 49"/>
                <a:gd name="T4" fmla="*/ 56 w 85"/>
                <a:gd name="T5" fmla="*/ 48 h 49"/>
                <a:gd name="T6" fmla="*/ 82 w 85"/>
                <a:gd name="T7" fmla="*/ 35 h 49"/>
                <a:gd name="T8" fmla="*/ 82 w 85"/>
                <a:gd name="T9" fmla="*/ 27 h 49"/>
                <a:gd name="T10" fmla="*/ 18 w 85"/>
                <a:gd name="T11" fmla="*/ 0 h 49"/>
                <a:gd name="T12" fmla="*/ 2 w 85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49">
                  <a:moveTo>
                    <a:pt x="2" y="5"/>
                  </a:moveTo>
                  <a:cubicBezTo>
                    <a:pt x="1" y="5"/>
                    <a:pt x="0" y="7"/>
                    <a:pt x="1" y="12"/>
                  </a:cubicBezTo>
                  <a:cubicBezTo>
                    <a:pt x="6" y="33"/>
                    <a:pt x="34" y="48"/>
                    <a:pt x="56" y="48"/>
                  </a:cubicBezTo>
                  <a:cubicBezTo>
                    <a:pt x="63" y="48"/>
                    <a:pt x="76" y="46"/>
                    <a:pt x="82" y="35"/>
                  </a:cubicBezTo>
                  <a:cubicBezTo>
                    <a:pt x="83" y="33"/>
                    <a:pt x="84" y="31"/>
                    <a:pt x="82" y="27"/>
                  </a:cubicBezTo>
                  <a:cubicBezTo>
                    <a:pt x="74" y="14"/>
                    <a:pt x="41" y="0"/>
                    <a:pt x="18" y="0"/>
                  </a:cubicBezTo>
                  <a:cubicBezTo>
                    <a:pt x="10" y="0"/>
                    <a:pt x="4" y="2"/>
                    <a:pt x="2" y="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0" name="Freeform 357">
              <a:extLst>
                <a:ext uri="{FF2B5EF4-FFF2-40B4-BE49-F238E27FC236}">
                  <a16:creationId xmlns:a16="http://schemas.microsoft.com/office/drawing/2014/main" id="{AD708882-FE2D-4F9F-B385-ECDB325C4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5289" y="4225695"/>
              <a:ext cx="208571" cy="238633"/>
            </a:xfrm>
            <a:custGeom>
              <a:avLst/>
              <a:gdLst>
                <a:gd name="T0" fmla="*/ 83 w 491"/>
                <a:gd name="T1" fmla="*/ 401 h 560"/>
                <a:gd name="T2" fmla="*/ 88 w 491"/>
                <a:gd name="T3" fmla="*/ 477 h 560"/>
                <a:gd name="T4" fmla="*/ 82 w 491"/>
                <a:gd name="T5" fmla="*/ 558 h 560"/>
                <a:gd name="T6" fmla="*/ 89 w 491"/>
                <a:gd name="T7" fmla="*/ 558 h 560"/>
                <a:gd name="T8" fmla="*/ 131 w 491"/>
                <a:gd name="T9" fmla="*/ 511 h 560"/>
                <a:gd name="T10" fmla="*/ 126 w 491"/>
                <a:gd name="T11" fmla="*/ 494 h 560"/>
                <a:gd name="T12" fmla="*/ 115 w 491"/>
                <a:gd name="T13" fmla="*/ 347 h 560"/>
                <a:gd name="T14" fmla="*/ 140 w 491"/>
                <a:gd name="T15" fmla="*/ 332 h 560"/>
                <a:gd name="T16" fmla="*/ 176 w 491"/>
                <a:gd name="T17" fmla="*/ 351 h 560"/>
                <a:gd name="T18" fmla="*/ 175 w 491"/>
                <a:gd name="T19" fmla="*/ 384 h 560"/>
                <a:gd name="T20" fmla="*/ 187 w 491"/>
                <a:gd name="T21" fmla="*/ 414 h 560"/>
                <a:gd name="T22" fmla="*/ 214 w 491"/>
                <a:gd name="T23" fmla="*/ 458 h 560"/>
                <a:gd name="T24" fmla="*/ 225 w 491"/>
                <a:gd name="T25" fmla="*/ 477 h 560"/>
                <a:gd name="T26" fmla="*/ 256 w 491"/>
                <a:gd name="T27" fmla="*/ 468 h 560"/>
                <a:gd name="T28" fmla="*/ 276 w 491"/>
                <a:gd name="T29" fmla="*/ 461 h 560"/>
                <a:gd name="T30" fmla="*/ 297 w 491"/>
                <a:gd name="T31" fmla="*/ 447 h 560"/>
                <a:gd name="T32" fmla="*/ 278 w 491"/>
                <a:gd name="T33" fmla="*/ 412 h 560"/>
                <a:gd name="T34" fmla="*/ 272 w 491"/>
                <a:gd name="T35" fmla="*/ 364 h 560"/>
                <a:gd name="T36" fmla="*/ 264 w 491"/>
                <a:gd name="T37" fmla="*/ 325 h 560"/>
                <a:gd name="T38" fmla="*/ 221 w 491"/>
                <a:gd name="T39" fmla="*/ 268 h 560"/>
                <a:gd name="T40" fmla="*/ 241 w 491"/>
                <a:gd name="T41" fmla="*/ 251 h 560"/>
                <a:gd name="T42" fmla="*/ 351 w 491"/>
                <a:gd name="T43" fmla="*/ 182 h 560"/>
                <a:gd name="T44" fmla="*/ 352 w 491"/>
                <a:gd name="T45" fmla="*/ 176 h 560"/>
                <a:gd name="T46" fmla="*/ 330 w 491"/>
                <a:gd name="T47" fmla="*/ 171 h 560"/>
                <a:gd name="T48" fmla="*/ 207 w 491"/>
                <a:gd name="T49" fmla="*/ 220 h 560"/>
                <a:gd name="T50" fmla="*/ 179 w 491"/>
                <a:gd name="T51" fmla="*/ 240 h 560"/>
                <a:gd name="T52" fmla="*/ 120 w 491"/>
                <a:gd name="T53" fmla="*/ 209 h 560"/>
                <a:gd name="T54" fmla="*/ 101 w 491"/>
                <a:gd name="T55" fmla="*/ 143 h 560"/>
                <a:gd name="T56" fmla="*/ 279 w 491"/>
                <a:gd name="T57" fmla="*/ 70 h 560"/>
                <a:gd name="T58" fmla="*/ 362 w 491"/>
                <a:gd name="T59" fmla="*/ 82 h 560"/>
                <a:gd name="T60" fmla="*/ 384 w 491"/>
                <a:gd name="T61" fmla="*/ 87 h 560"/>
                <a:gd name="T62" fmla="*/ 487 w 491"/>
                <a:gd name="T63" fmla="*/ 6 h 560"/>
                <a:gd name="T64" fmla="*/ 490 w 491"/>
                <a:gd name="T65" fmla="*/ 0 h 560"/>
                <a:gd name="T66" fmla="*/ 430 w 491"/>
                <a:gd name="T67" fmla="*/ 36 h 560"/>
                <a:gd name="T68" fmla="*/ 415 w 491"/>
                <a:gd name="T69" fmla="*/ 45 h 560"/>
                <a:gd name="T70" fmla="*/ 365 w 491"/>
                <a:gd name="T71" fmla="*/ 56 h 560"/>
                <a:gd name="T72" fmla="*/ 218 w 491"/>
                <a:gd name="T73" fmla="*/ 26 h 560"/>
                <a:gd name="T74" fmla="*/ 199 w 491"/>
                <a:gd name="T75" fmla="*/ 22 h 560"/>
                <a:gd name="T76" fmla="*/ 169 w 491"/>
                <a:gd name="T77" fmla="*/ 40 h 560"/>
                <a:gd name="T78" fmla="*/ 128 w 491"/>
                <a:gd name="T79" fmla="*/ 64 h 560"/>
                <a:gd name="T80" fmla="*/ 94 w 491"/>
                <a:gd name="T81" fmla="*/ 130 h 560"/>
                <a:gd name="T82" fmla="*/ 76 w 491"/>
                <a:gd name="T83" fmla="*/ 176 h 560"/>
                <a:gd name="T84" fmla="*/ 57 w 491"/>
                <a:gd name="T85" fmla="*/ 221 h 560"/>
                <a:gd name="T86" fmla="*/ 17 w 491"/>
                <a:gd name="T87" fmla="*/ 321 h 560"/>
                <a:gd name="T88" fmla="*/ 6 w 491"/>
                <a:gd name="T89" fmla="*/ 368 h 560"/>
                <a:gd name="T90" fmla="*/ 60 w 491"/>
                <a:gd name="T91" fmla="*/ 389 h 560"/>
                <a:gd name="T92" fmla="*/ 83 w 491"/>
                <a:gd name="T93" fmla="*/ 401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1" h="560">
                  <a:moveTo>
                    <a:pt x="83" y="401"/>
                  </a:moveTo>
                  <a:cubicBezTo>
                    <a:pt x="98" y="422"/>
                    <a:pt x="91" y="461"/>
                    <a:pt x="88" y="477"/>
                  </a:cubicBezTo>
                  <a:cubicBezTo>
                    <a:pt x="76" y="527"/>
                    <a:pt x="77" y="551"/>
                    <a:pt x="82" y="558"/>
                  </a:cubicBezTo>
                  <a:cubicBezTo>
                    <a:pt x="84" y="559"/>
                    <a:pt x="86" y="559"/>
                    <a:pt x="89" y="558"/>
                  </a:cubicBezTo>
                  <a:cubicBezTo>
                    <a:pt x="112" y="550"/>
                    <a:pt x="128" y="527"/>
                    <a:pt x="131" y="511"/>
                  </a:cubicBezTo>
                  <a:cubicBezTo>
                    <a:pt x="131" y="506"/>
                    <a:pt x="131" y="498"/>
                    <a:pt x="126" y="494"/>
                  </a:cubicBezTo>
                  <a:cubicBezTo>
                    <a:pt x="101" y="475"/>
                    <a:pt x="106" y="370"/>
                    <a:pt x="115" y="347"/>
                  </a:cubicBezTo>
                  <a:cubicBezTo>
                    <a:pt x="118" y="338"/>
                    <a:pt x="128" y="332"/>
                    <a:pt x="140" y="332"/>
                  </a:cubicBezTo>
                  <a:cubicBezTo>
                    <a:pt x="152" y="332"/>
                    <a:pt x="168" y="338"/>
                    <a:pt x="176" y="351"/>
                  </a:cubicBezTo>
                  <a:cubicBezTo>
                    <a:pt x="180" y="358"/>
                    <a:pt x="183" y="369"/>
                    <a:pt x="175" y="384"/>
                  </a:cubicBezTo>
                  <a:cubicBezTo>
                    <a:pt x="167" y="399"/>
                    <a:pt x="173" y="404"/>
                    <a:pt x="187" y="414"/>
                  </a:cubicBezTo>
                  <a:cubicBezTo>
                    <a:pt x="199" y="423"/>
                    <a:pt x="214" y="435"/>
                    <a:pt x="214" y="458"/>
                  </a:cubicBezTo>
                  <a:cubicBezTo>
                    <a:pt x="214" y="477"/>
                    <a:pt x="221" y="477"/>
                    <a:pt x="225" y="477"/>
                  </a:cubicBezTo>
                  <a:cubicBezTo>
                    <a:pt x="233" y="477"/>
                    <a:pt x="244" y="473"/>
                    <a:pt x="256" y="468"/>
                  </a:cubicBezTo>
                  <a:cubicBezTo>
                    <a:pt x="263" y="466"/>
                    <a:pt x="270" y="463"/>
                    <a:pt x="276" y="461"/>
                  </a:cubicBezTo>
                  <a:cubicBezTo>
                    <a:pt x="289" y="457"/>
                    <a:pt x="295" y="453"/>
                    <a:pt x="297" y="447"/>
                  </a:cubicBezTo>
                  <a:cubicBezTo>
                    <a:pt x="299" y="439"/>
                    <a:pt x="293" y="428"/>
                    <a:pt x="278" y="412"/>
                  </a:cubicBezTo>
                  <a:cubicBezTo>
                    <a:pt x="265" y="397"/>
                    <a:pt x="268" y="380"/>
                    <a:pt x="272" y="364"/>
                  </a:cubicBezTo>
                  <a:cubicBezTo>
                    <a:pt x="276" y="346"/>
                    <a:pt x="277" y="334"/>
                    <a:pt x="264" y="325"/>
                  </a:cubicBezTo>
                  <a:cubicBezTo>
                    <a:pt x="240" y="309"/>
                    <a:pt x="218" y="286"/>
                    <a:pt x="221" y="268"/>
                  </a:cubicBezTo>
                  <a:cubicBezTo>
                    <a:pt x="222" y="262"/>
                    <a:pt x="227" y="254"/>
                    <a:pt x="241" y="251"/>
                  </a:cubicBezTo>
                  <a:cubicBezTo>
                    <a:pt x="268" y="245"/>
                    <a:pt x="340" y="204"/>
                    <a:pt x="351" y="182"/>
                  </a:cubicBezTo>
                  <a:cubicBezTo>
                    <a:pt x="352" y="180"/>
                    <a:pt x="353" y="178"/>
                    <a:pt x="352" y="176"/>
                  </a:cubicBezTo>
                  <a:cubicBezTo>
                    <a:pt x="351" y="174"/>
                    <a:pt x="345" y="171"/>
                    <a:pt x="330" y="171"/>
                  </a:cubicBezTo>
                  <a:cubicBezTo>
                    <a:pt x="288" y="171"/>
                    <a:pt x="215" y="194"/>
                    <a:pt x="207" y="220"/>
                  </a:cubicBezTo>
                  <a:cubicBezTo>
                    <a:pt x="204" y="233"/>
                    <a:pt x="193" y="240"/>
                    <a:pt x="179" y="240"/>
                  </a:cubicBezTo>
                  <a:cubicBezTo>
                    <a:pt x="160" y="240"/>
                    <a:pt x="136" y="227"/>
                    <a:pt x="120" y="209"/>
                  </a:cubicBezTo>
                  <a:cubicBezTo>
                    <a:pt x="104" y="190"/>
                    <a:pt x="97" y="166"/>
                    <a:pt x="101" y="143"/>
                  </a:cubicBezTo>
                  <a:cubicBezTo>
                    <a:pt x="109" y="93"/>
                    <a:pt x="199" y="70"/>
                    <a:pt x="279" y="70"/>
                  </a:cubicBezTo>
                  <a:cubicBezTo>
                    <a:pt x="314" y="70"/>
                    <a:pt x="345" y="74"/>
                    <a:pt x="362" y="82"/>
                  </a:cubicBezTo>
                  <a:cubicBezTo>
                    <a:pt x="369" y="86"/>
                    <a:pt x="377" y="87"/>
                    <a:pt x="384" y="87"/>
                  </a:cubicBezTo>
                  <a:cubicBezTo>
                    <a:pt x="426" y="87"/>
                    <a:pt x="469" y="40"/>
                    <a:pt x="487" y="6"/>
                  </a:cubicBezTo>
                  <a:cubicBezTo>
                    <a:pt x="489" y="3"/>
                    <a:pt x="489" y="2"/>
                    <a:pt x="490" y="0"/>
                  </a:cubicBezTo>
                  <a:cubicBezTo>
                    <a:pt x="478" y="3"/>
                    <a:pt x="449" y="23"/>
                    <a:pt x="430" y="36"/>
                  </a:cubicBezTo>
                  <a:cubicBezTo>
                    <a:pt x="424" y="39"/>
                    <a:pt x="419" y="42"/>
                    <a:pt x="415" y="45"/>
                  </a:cubicBezTo>
                  <a:cubicBezTo>
                    <a:pt x="403" y="53"/>
                    <a:pt x="387" y="56"/>
                    <a:pt x="365" y="56"/>
                  </a:cubicBezTo>
                  <a:cubicBezTo>
                    <a:pt x="310" y="56"/>
                    <a:pt x="238" y="33"/>
                    <a:pt x="218" y="26"/>
                  </a:cubicBezTo>
                  <a:cubicBezTo>
                    <a:pt x="211" y="23"/>
                    <a:pt x="205" y="22"/>
                    <a:pt x="199" y="22"/>
                  </a:cubicBezTo>
                  <a:cubicBezTo>
                    <a:pt x="186" y="22"/>
                    <a:pt x="178" y="30"/>
                    <a:pt x="169" y="40"/>
                  </a:cubicBezTo>
                  <a:cubicBezTo>
                    <a:pt x="159" y="50"/>
                    <a:pt x="148" y="61"/>
                    <a:pt x="128" y="64"/>
                  </a:cubicBezTo>
                  <a:cubicBezTo>
                    <a:pt x="106" y="68"/>
                    <a:pt x="100" y="101"/>
                    <a:pt x="94" y="130"/>
                  </a:cubicBezTo>
                  <a:cubicBezTo>
                    <a:pt x="90" y="153"/>
                    <a:pt x="86" y="171"/>
                    <a:pt x="76" y="176"/>
                  </a:cubicBezTo>
                  <a:cubicBezTo>
                    <a:pt x="68" y="180"/>
                    <a:pt x="63" y="199"/>
                    <a:pt x="57" y="221"/>
                  </a:cubicBezTo>
                  <a:cubicBezTo>
                    <a:pt x="49" y="248"/>
                    <a:pt x="39" y="285"/>
                    <a:pt x="17" y="321"/>
                  </a:cubicBezTo>
                  <a:cubicBezTo>
                    <a:pt x="4" y="342"/>
                    <a:pt x="0" y="358"/>
                    <a:pt x="6" y="368"/>
                  </a:cubicBezTo>
                  <a:cubicBezTo>
                    <a:pt x="15" y="386"/>
                    <a:pt x="49" y="388"/>
                    <a:pt x="60" y="389"/>
                  </a:cubicBezTo>
                  <a:cubicBezTo>
                    <a:pt x="70" y="389"/>
                    <a:pt x="78" y="394"/>
                    <a:pt x="83" y="40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1" name="Freeform 358">
              <a:extLst>
                <a:ext uri="{FF2B5EF4-FFF2-40B4-BE49-F238E27FC236}">
                  <a16:creationId xmlns:a16="http://schemas.microsoft.com/office/drawing/2014/main" id="{D4E5C650-77CB-4479-9BCA-2EBB506BB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3797" y="4575187"/>
              <a:ext cx="1879" cy="1879"/>
            </a:xfrm>
            <a:custGeom>
              <a:avLst/>
              <a:gdLst>
                <a:gd name="T0" fmla="*/ 4 w 5"/>
                <a:gd name="T1" fmla="*/ 1 h 3"/>
                <a:gd name="T2" fmla="*/ 4 w 5"/>
                <a:gd name="T3" fmla="*/ 0 h 3"/>
                <a:gd name="T4" fmla="*/ 0 w 5"/>
                <a:gd name="T5" fmla="*/ 2 h 3"/>
                <a:gd name="T6" fmla="*/ 4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lnTo>
                    <a:pt x="4" y="0"/>
                  </a:lnTo>
                  <a:lnTo>
                    <a:pt x="0" y="2"/>
                  </a:lnTo>
                  <a:cubicBezTo>
                    <a:pt x="2" y="1"/>
                    <a:pt x="3" y="1"/>
                    <a:pt x="4" y="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2" name="Freeform 359">
              <a:extLst>
                <a:ext uri="{FF2B5EF4-FFF2-40B4-BE49-F238E27FC236}">
                  <a16:creationId xmlns:a16="http://schemas.microsoft.com/office/drawing/2014/main" id="{067A9975-E3B1-4701-83BF-3FABDB19C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9435" y="4578944"/>
              <a:ext cx="7516" cy="3758"/>
            </a:xfrm>
            <a:custGeom>
              <a:avLst/>
              <a:gdLst>
                <a:gd name="T0" fmla="*/ 0 w 18"/>
                <a:gd name="T1" fmla="*/ 3 h 11"/>
                <a:gd name="T2" fmla="*/ 11 w 18"/>
                <a:gd name="T3" fmla="*/ 10 h 11"/>
                <a:gd name="T4" fmla="*/ 11 w 18"/>
                <a:gd name="T5" fmla="*/ 9 h 11"/>
                <a:gd name="T6" fmla="*/ 17 w 18"/>
                <a:gd name="T7" fmla="*/ 0 h 11"/>
                <a:gd name="T8" fmla="*/ 16 w 18"/>
                <a:gd name="T9" fmla="*/ 0 h 11"/>
                <a:gd name="T10" fmla="*/ 15 w 18"/>
                <a:gd name="T11" fmla="*/ 0 h 11"/>
                <a:gd name="T12" fmla="*/ 0 w 18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0" y="3"/>
                  </a:moveTo>
                  <a:cubicBezTo>
                    <a:pt x="7" y="9"/>
                    <a:pt x="10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3" y="8"/>
                    <a:pt x="15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5" y="0"/>
                  </a:lnTo>
                  <a:cubicBezTo>
                    <a:pt x="10" y="1"/>
                    <a:pt x="5" y="2"/>
                    <a:pt x="0" y="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3" name="Freeform 360">
              <a:extLst>
                <a:ext uri="{FF2B5EF4-FFF2-40B4-BE49-F238E27FC236}">
                  <a16:creationId xmlns:a16="http://schemas.microsoft.com/office/drawing/2014/main" id="{61AE3988-7E0B-4AA8-96E0-EE3BD416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3861" y="4550759"/>
              <a:ext cx="73282" cy="30063"/>
            </a:xfrm>
            <a:custGeom>
              <a:avLst/>
              <a:gdLst>
                <a:gd name="T0" fmla="*/ 16 w 170"/>
                <a:gd name="T1" fmla="*/ 68 h 69"/>
                <a:gd name="T2" fmla="*/ 97 w 170"/>
                <a:gd name="T3" fmla="*/ 33 h 69"/>
                <a:gd name="T4" fmla="*/ 169 w 170"/>
                <a:gd name="T5" fmla="*/ 1 h 69"/>
                <a:gd name="T6" fmla="*/ 163 w 170"/>
                <a:gd name="T7" fmla="*/ 0 h 69"/>
                <a:gd name="T8" fmla="*/ 127 w 170"/>
                <a:gd name="T9" fmla="*/ 4 h 69"/>
                <a:gd name="T10" fmla="*/ 62 w 170"/>
                <a:gd name="T11" fmla="*/ 10 h 69"/>
                <a:gd name="T12" fmla="*/ 60 w 170"/>
                <a:gd name="T13" fmla="*/ 10 h 69"/>
                <a:gd name="T14" fmla="*/ 19 w 170"/>
                <a:gd name="T15" fmla="*/ 33 h 69"/>
                <a:gd name="T16" fmla="*/ 1 w 170"/>
                <a:gd name="T17" fmla="*/ 50 h 69"/>
                <a:gd name="T18" fmla="*/ 0 w 170"/>
                <a:gd name="T19" fmla="*/ 50 h 69"/>
                <a:gd name="T20" fmla="*/ 16 w 170"/>
                <a:gd name="T2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69">
                  <a:moveTo>
                    <a:pt x="16" y="68"/>
                  </a:moveTo>
                  <a:cubicBezTo>
                    <a:pt x="37" y="56"/>
                    <a:pt x="67" y="44"/>
                    <a:pt x="97" y="33"/>
                  </a:cubicBezTo>
                  <a:cubicBezTo>
                    <a:pt x="124" y="22"/>
                    <a:pt x="161" y="8"/>
                    <a:pt x="169" y="1"/>
                  </a:cubicBezTo>
                  <a:cubicBezTo>
                    <a:pt x="168" y="0"/>
                    <a:pt x="166" y="0"/>
                    <a:pt x="163" y="0"/>
                  </a:cubicBezTo>
                  <a:cubicBezTo>
                    <a:pt x="155" y="0"/>
                    <a:pt x="141" y="2"/>
                    <a:pt x="127" y="4"/>
                  </a:cubicBezTo>
                  <a:cubicBezTo>
                    <a:pt x="106" y="7"/>
                    <a:pt x="81" y="11"/>
                    <a:pt x="62" y="10"/>
                  </a:cubicBezTo>
                  <a:lnTo>
                    <a:pt x="60" y="10"/>
                  </a:lnTo>
                  <a:cubicBezTo>
                    <a:pt x="42" y="10"/>
                    <a:pt x="31" y="21"/>
                    <a:pt x="19" y="33"/>
                  </a:cubicBezTo>
                  <a:cubicBezTo>
                    <a:pt x="13" y="39"/>
                    <a:pt x="7" y="45"/>
                    <a:pt x="1" y="50"/>
                  </a:cubicBezTo>
                  <a:lnTo>
                    <a:pt x="0" y="50"/>
                  </a:lnTo>
                  <a:cubicBezTo>
                    <a:pt x="6" y="55"/>
                    <a:pt x="11" y="61"/>
                    <a:pt x="16" y="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4" name="Freeform 361">
              <a:extLst>
                <a:ext uri="{FF2B5EF4-FFF2-40B4-BE49-F238E27FC236}">
                  <a16:creationId xmlns:a16="http://schemas.microsoft.com/office/drawing/2014/main" id="{8726434F-5457-4FD5-BDFF-1DC3CAE74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0492" y="2955492"/>
              <a:ext cx="88313" cy="50733"/>
            </a:xfrm>
            <a:custGeom>
              <a:avLst/>
              <a:gdLst>
                <a:gd name="T0" fmla="*/ 206 w 207"/>
                <a:gd name="T1" fmla="*/ 2 h 121"/>
                <a:gd name="T2" fmla="*/ 188 w 207"/>
                <a:gd name="T3" fmla="*/ 0 h 121"/>
                <a:gd name="T4" fmla="*/ 153 w 207"/>
                <a:gd name="T5" fmla="*/ 4 h 121"/>
                <a:gd name="T6" fmla="*/ 57 w 207"/>
                <a:gd name="T7" fmla="*/ 4 h 121"/>
                <a:gd name="T8" fmla="*/ 42 w 207"/>
                <a:gd name="T9" fmla="*/ 1 h 121"/>
                <a:gd name="T10" fmla="*/ 3 w 207"/>
                <a:gd name="T11" fmla="*/ 19 h 121"/>
                <a:gd name="T12" fmla="*/ 1 w 207"/>
                <a:gd name="T13" fmla="*/ 27 h 121"/>
                <a:gd name="T14" fmla="*/ 75 w 207"/>
                <a:gd name="T15" fmla="*/ 66 h 121"/>
                <a:gd name="T16" fmla="*/ 139 w 207"/>
                <a:gd name="T17" fmla="*/ 105 h 121"/>
                <a:gd name="T18" fmla="*/ 161 w 207"/>
                <a:gd name="T19" fmla="*/ 120 h 121"/>
                <a:gd name="T20" fmla="*/ 162 w 207"/>
                <a:gd name="T21" fmla="*/ 120 h 121"/>
                <a:gd name="T22" fmla="*/ 173 w 207"/>
                <a:gd name="T23" fmla="*/ 116 h 121"/>
                <a:gd name="T24" fmla="*/ 175 w 207"/>
                <a:gd name="T25" fmla="*/ 75 h 121"/>
                <a:gd name="T26" fmla="*/ 204 w 207"/>
                <a:gd name="T27" fmla="*/ 4 h 121"/>
                <a:gd name="T28" fmla="*/ 206 w 207"/>
                <a:gd name="T29" fmla="*/ 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21">
                  <a:moveTo>
                    <a:pt x="206" y="2"/>
                  </a:moveTo>
                  <a:cubicBezTo>
                    <a:pt x="203" y="1"/>
                    <a:pt x="198" y="0"/>
                    <a:pt x="188" y="0"/>
                  </a:cubicBezTo>
                  <a:cubicBezTo>
                    <a:pt x="178" y="0"/>
                    <a:pt x="166" y="1"/>
                    <a:pt x="153" y="4"/>
                  </a:cubicBezTo>
                  <a:cubicBezTo>
                    <a:pt x="105" y="15"/>
                    <a:pt x="85" y="18"/>
                    <a:pt x="57" y="4"/>
                  </a:cubicBezTo>
                  <a:cubicBezTo>
                    <a:pt x="52" y="2"/>
                    <a:pt x="48" y="1"/>
                    <a:pt x="42" y="1"/>
                  </a:cubicBezTo>
                  <a:cubicBezTo>
                    <a:pt x="26" y="1"/>
                    <a:pt x="9" y="10"/>
                    <a:pt x="3" y="19"/>
                  </a:cubicBezTo>
                  <a:cubicBezTo>
                    <a:pt x="1" y="21"/>
                    <a:pt x="0" y="24"/>
                    <a:pt x="1" y="27"/>
                  </a:cubicBezTo>
                  <a:cubicBezTo>
                    <a:pt x="4" y="37"/>
                    <a:pt x="20" y="52"/>
                    <a:pt x="75" y="66"/>
                  </a:cubicBezTo>
                  <a:cubicBezTo>
                    <a:pt x="110" y="75"/>
                    <a:pt x="127" y="92"/>
                    <a:pt x="139" y="105"/>
                  </a:cubicBezTo>
                  <a:cubicBezTo>
                    <a:pt x="147" y="114"/>
                    <a:pt x="153" y="120"/>
                    <a:pt x="161" y="120"/>
                  </a:cubicBezTo>
                  <a:lnTo>
                    <a:pt x="162" y="120"/>
                  </a:lnTo>
                  <a:cubicBezTo>
                    <a:pt x="167" y="120"/>
                    <a:pt x="171" y="119"/>
                    <a:pt x="173" y="116"/>
                  </a:cubicBezTo>
                  <a:cubicBezTo>
                    <a:pt x="178" y="110"/>
                    <a:pt x="179" y="96"/>
                    <a:pt x="175" y="75"/>
                  </a:cubicBezTo>
                  <a:cubicBezTo>
                    <a:pt x="170" y="47"/>
                    <a:pt x="194" y="17"/>
                    <a:pt x="204" y="4"/>
                  </a:cubicBezTo>
                  <a:cubicBezTo>
                    <a:pt x="205" y="4"/>
                    <a:pt x="205" y="3"/>
                    <a:pt x="206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5" name="Freeform 362">
              <a:extLst>
                <a:ext uri="{FF2B5EF4-FFF2-40B4-BE49-F238E27FC236}">
                  <a16:creationId xmlns:a16="http://schemas.microsoft.com/office/drawing/2014/main" id="{DE93719B-CC5A-4FAC-B5BD-E881A1C77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710" y="2604122"/>
              <a:ext cx="366410" cy="353252"/>
            </a:xfrm>
            <a:custGeom>
              <a:avLst/>
              <a:gdLst>
                <a:gd name="T0" fmla="*/ 73 w 861"/>
                <a:gd name="T1" fmla="*/ 302 h 831"/>
                <a:gd name="T2" fmla="*/ 99 w 861"/>
                <a:gd name="T3" fmla="*/ 295 h 831"/>
                <a:gd name="T4" fmla="*/ 153 w 861"/>
                <a:gd name="T5" fmla="*/ 249 h 831"/>
                <a:gd name="T6" fmla="*/ 266 w 861"/>
                <a:gd name="T7" fmla="*/ 297 h 831"/>
                <a:gd name="T8" fmla="*/ 291 w 861"/>
                <a:gd name="T9" fmla="*/ 344 h 831"/>
                <a:gd name="T10" fmla="*/ 427 w 861"/>
                <a:gd name="T11" fmla="*/ 490 h 831"/>
                <a:gd name="T12" fmla="*/ 495 w 861"/>
                <a:gd name="T13" fmla="*/ 533 h 831"/>
                <a:gd name="T14" fmla="*/ 603 w 861"/>
                <a:gd name="T15" fmla="*/ 597 h 831"/>
                <a:gd name="T16" fmla="*/ 655 w 861"/>
                <a:gd name="T17" fmla="*/ 642 h 831"/>
                <a:gd name="T18" fmla="*/ 684 w 861"/>
                <a:gd name="T19" fmla="*/ 689 h 831"/>
                <a:gd name="T20" fmla="*/ 681 w 861"/>
                <a:gd name="T21" fmla="*/ 821 h 831"/>
                <a:gd name="T22" fmla="*/ 718 w 861"/>
                <a:gd name="T23" fmla="*/ 772 h 831"/>
                <a:gd name="T24" fmla="*/ 764 w 861"/>
                <a:gd name="T25" fmla="*/ 724 h 831"/>
                <a:gd name="T26" fmla="*/ 728 w 861"/>
                <a:gd name="T27" fmla="*/ 669 h 831"/>
                <a:gd name="T28" fmla="*/ 810 w 861"/>
                <a:gd name="T29" fmla="*/ 630 h 831"/>
                <a:gd name="T30" fmla="*/ 853 w 861"/>
                <a:gd name="T31" fmla="*/ 655 h 831"/>
                <a:gd name="T32" fmla="*/ 742 w 861"/>
                <a:gd name="T33" fmla="*/ 553 h 831"/>
                <a:gd name="T34" fmla="*/ 688 w 861"/>
                <a:gd name="T35" fmla="*/ 509 h 831"/>
                <a:gd name="T36" fmla="*/ 654 w 861"/>
                <a:gd name="T37" fmla="*/ 492 h 831"/>
                <a:gd name="T38" fmla="*/ 471 w 861"/>
                <a:gd name="T39" fmla="*/ 298 h 831"/>
                <a:gd name="T40" fmla="*/ 426 w 861"/>
                <a:gd name="T41" fmla="*/ 210 h 831"/>
                <a:gd name="T42" fmla="*/ 426 w 861"/>
                <a:gd name="T43" fmla="*/ 160 h 831"/>
                <a:gd name="T44" fmla="*/ 463 w 861"/>
                <a:gd name="T45" fmla="*/ 39 h 831"/>
                <a:gd name="T46" fmla="*/ 416 w 861"/>
                <a:gd name="T47" fmla="*/ 8 h 831"/>
                <a:gd name="T48" fmla="*/ 384 w 861"/>
                <a:gd name="T49" fmla="*/ 1 h 831"/>
                <a:gd name="T50" fmla="*/ 318 w 861"/>
                <a:gd name="T51" fmla="*/ 26 h 831"/>
                <a:gd name="T52" fmla="*/ 300 w 861"/>
                <a:gd name="T53" fmla="*/ 19 h 831"/>
                <a:gd name="T54" fmla="*/ 273 w 861"/>
                <a:gd name="T55" fmla="*/ 50 h 831"/>
                <a:gd name="T56" fmla="*/ 259 w 861"/>
                <a:gd name="T57" fmla="*/ 48 h 831"/>
                <a:gd name="T58" fmla="*/ 233 w 861"/>
                <a:gd name="T59" fmla="*/ 70 h 831"/>
                <a:gd name="T60" fmla="*/ 208 w 861"/>
                <a:gd name="T61" fmla="*/ 67 h 831"/>
                <a:gd name="T62" fmla="*/ 176 w 861"/>
                <a:gd name="T63" fmla="*/ 115 h 831"/>
                <a:gd name="T64" fmla="*/ 137 w 861"/>
                <a:gd name="T65" fmla="*/ 77 h 831"/>
                <a:gd name="T66" fmla="*/ 119 w 861"/>
                <a:gd name="T67" fmla="*/ 73 h 831"/>
                <a:gd name="T68" fmla="*/ 25 w 861"/>
                <a:gd name="T69" fmla="*/ 117 h 831"/>
                <a:gd name="T70" fmla="*/ 38 w 861"/>
                <a:gd name="T71" fmla="*/ 153 h 831"/>
                <a:gd name="T72" fmla="*/ 5 w 861"/>
                <a:gd name="T73" fmla="*/ 187 h 831"/>
                <a:gd name="T74" fmla="*/ 4 w 861"/>
                <a:gd name="T75" fmla="*/ 194 h 831"/>
                <a:gd name="T76" fmla="*/ 26 w 861"/>
                <a:gd name="T77" fmla="*/ 239 h 831"/>
                <a:gd name="T78" fmla="*/ 38 w 861"/>
                <a:gd name="T79" fmla="*/ 267 h 831"/>
                <a:gd name="T80" fmla="*/ 78 w 861"/>
                <a:gd name="T81" fmla="*/ 275 h 831"/>
                <a:gd name="T82" fmla="*/ 76 w 861"/>
                <a:gd name="T83" fmla="*/ 293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1" h="831">
                  <a:moveTo>
                    <a:pt x="76" y="293"/>
                  </a:moveTo>
                  <a:cubicBezTo>
                    <a:pt x="75" y="296"/>
                    <a:pt x="74" y="299"/>
                    <a:pt x="73" y="302"/>
                  </a:cubicBezTo>
                  <a:cubicBezTo>
                    <a:pt x="74" y="302"/>
                    <a:pt x="75" y="302"/>
                    <a:pt x="76" y="302"/>
                  </a:cubicBezTo>
                  <a:cubicBezTo>
                    <a:pt x="84" y="300"/>
                    <a:pt x="92" y="298"/>
                    <a:pt x="99" y="295"/>
                  </a:cubicBezTo>
                  <a:cubicBezTo>
                    <a:pt x="107" y="290"/>
                    <a:pt x="110" y="285"/>
                    <a:pt x="114" y="278"/>
                  </a:cubicBezTo>
                  <a:cubicBezTo>
                    <a:pt x="120" y="268"/>
                    <a:pt x="127" y="256"/>
                    <a:pt x="153" y="249"/>
                  </a:cubicBezTo>
                  <a:cubicBezTo>
                    <a:pt x="159" y="247"/>
                    <a:pt x="165" y="247"/>
                    <a:pt x="171" y="247"/>
                  </a:cubicBezTo>
                  <a:cubicBezTo>
                    <a:pt x="211" y="247"/>
                    <a:pt x="253" y="276"/>
                    <a:pt x="266" y="297"/>
                  </a:cubicBezTo>
                  <a:cubicBezTo>
                    <a:pt x="270" y="302"/>
                    <a:pt x="273" y="306"/>
                    <a:pt x="275" y="310"/>
                  </a:cubicBezTo>
                  <a:cubicBezTo>
                    <a:pt x="284" y="322"/>
                    <a:pt x="288" y="328"/>
                    <a:pt x="291" y="344"/>
                  </a:cubicBezTo>
                  <a:cubicBezTo>
                    <a:pt x="294" y="359"/>
                    <a:pt x="306" y="397"/>
                    <a:pt x="361" y="433"/>
                  </a:cubicBezTo>
                  <a:cubicBezTo>
                    <a:pt x="391" y="452"/>
                    <a:pt x="410" y="473"/>
                    <a:pt x="427" y="490"/>
                  </a:cubicBezTo>
                  <a:cubicBezTo>
                    <a:pt x="440" y="504"/>
                    <a:pt x="451" y="515"/>
                    <a:pt x="463" y="521"/>
                  </a:cubicBezTo>
                  <a:cubicBezTo>
                    <a:pt x="474" y="527"/>
                    <a:pt x="485" y="530"/>
                    <a:pt x="495" y="533"/>
                  </a:cubicBezTo>
                  <a:cubicBezTo>
                    <a:pt x="512" y="537"/>
                    <a:pt x="527" y="541"/>
                    <a:pt x="538" y="555"/>
                  </a:cubicBezTo>
                  <a:cubicBezTo>
                    <a:pt x="554" y="574"/>
                    <a:pt x="576" y="585"/>
                    <a:pt x="603" y="597"/>
                  </a:cubicBezTo>
                  <a:cubicBezTo>
                    <a:pt x="617" y="603"/>
                    <a:pt x="624" y="614"/>
                    <a:pt x="631" y="623"/>
                  </a:cubicBezTo>
                  <a:cubicBezTo>
                    <a:pt x="638" y="632"/>
                    <a:pt x="644" y="640"/>
                    <a:pt x="655" y="642"/>
                  </a:cubicBezTo>
                  <a:cubicBezTo>
                    <a:pt x="675" y="644"/>
                    <a:pt x="676" y="657"/>
                    <a:pt x="677" y="667"/>
                  </a:cubicBezTo>
                  <a:cubicBezTo>
                    <a:pt x="677" y="675"/>
                    <a:pt x="678" y="682"/>
                    <a:pt x="684" y="689"/>
                  </a:cubicBezTo>
                  <a:cubicBezTo>
                    <a:pt x="701" y="710"/>
                    <a:pt x="706" y="753"/>
                    <a:pt x="687" y="779"/>
                  </a:cubicBezTo>
                  <a:cubicBezTo>
                    <a:pt x="678" y="791"/>
                    <a:pt x="678" y="809"/>
                    <a:pt x="681" y="821"/>
                  </a:cubicBezTo>
                  <a:cubicBezTo>
                    <a:pt x="683" y="827"/>
                    <a:pt x="685" y="829"/>
                    <a:pt x="686" y="830"/>
                  </a:cubicBezTo>
                  <a:cubicBezTo>
                    <a:pt x="693" y="828"/>
                    <a:pt x="715" y="794"/>
                    <a:pt x="718" y="772"/>
                  </a:cubicBezTo>
                  <a:cubicBezTo>
                    <a:pt x="721" y="756"/>
                    <a:pt x="730" y="750"/>
                    <a:pt x="741" y="743"/>
                  </a:cubicBezTo>
                  <a:cubicBezTo>
                    <a:pt x="748" y="739"/>
                    <a:pt x="756" y="733"/>
                    <a:pt x="764" y="724"/>
                  </a:cubicBezTo>
                  <a:cubicBezTo>
                    <a:pt x="769" y="716"/>
                    <a:pt x="767" y="713"/>
                    <a:pt x="753" y="702"/>
                  </a:cubicBezTo>
                  <a:cubicBezTo>
                    <a:pt x="744" y="694"/>
                    <a:pt x="732" y="685"/>
                    <a:pt x="728" y="669"/>
                  </a:cubicBezTo>
                  <a:cubicBezTo>
                    <a:pt x="725" y="658"/>
                    <a:pt x="727" y="647"/>
                    <a:pt x="734" y="638"/>
                  </a:cubicBezTo>
                  <a:cubicBezTo>
                    <a:pt x="750" y="618"/>
                    <a:pt x="784" y="613"/>
                    <a:pt x="810" y="630"/>
                  </a:cubicBezTo>
                  <a:cubicBezTo>
                    <a:pt x="815" y="634"/>
                    <a:pt x="821" y="637"/>
                    <a:pt x="825" y="640"/>
                  </a:cubicBezTo>
                  <a:cubicBezTo>
                    <a:pt x="838" y="648"/>
                    <a:pt x="848" y="655"/>
                    <a:pt x="853" y="655"/>
                  </a:cubicBezTo>
                  <a:cubicBezTo>
                    <a:pt x="857" y="655"/>
                    <a:pt x="858" y="643"/>
                    <a:pt x="858" y="638"/>
                  </a:cubicBezTo>
                  <a:cubicBezTo>
                    <a:pt x="860" y="612"/>
                    <a:pt x="783" y="574"/>
                    <a:pt x="742" y="553"/>
                  </a:cubicBezTo>
                  <a:cubicBezTo>
                    <a:pt x="728" y="546"/>
                    <a:pt x="717" y="541"/>
                    <a:pt x="710" y="536"/>
                  </a:cubicBezTo>
                  <a:cubicBezTo>
                    <a:pt x="696" y="528"/>
                    <a:pt x="692" y="518"/>
                    <a:pt x="688" y="509"/>
                  </a:cubicBezTo>
                  <a:cubicBezTo>
                    <a:pt x="683" y="498"/>
                    <a:pt x="680" y="491"/>
                    <a:pt x="657" y="492"/>
                  </a:cubicBezTo>
                  <a:lnTo>
                    <a:pt x="654" y="492"/>
                  </a:lnTo>
                  <a:cubicBezTo>
                    <a:pt x="605" y="492"/>
                    <a:pt x="550" y="434"/>
                    <a:pt x="532" y="366"/>
                  </a:cubicBezTo>
                  <a:cubicBezTo>
                    <a:pt x="523" y="329"/>
                    <a:pt x="496" y="313"/>
                    <a:pt x="471" y="298"/>
                  </a:cubicBezTo>
                  <a:cubicBezTo>
                    <a:pt x="452" y="286"/>
                    <a:pt x="434" y="275"/>
                    <a:pt x="426" y="257"/>
                  </a:cubicBezTo>
                  <a:cubicBezTo>
                    <a:pt x="415" y="234"/>
                    <a:pt x="421" y="221"/>
                    <a:pt x="426" y="210"/>
                  </a:cubicBezTo>
                  <a:cubicBezTo>
                    <a:pt x="430" y="201"/>
                    <a:pt x="433" y="194"/>
                    <a:pt x="427" y="181"/>
                  </a:cubicBezTo>
                  <a:cubicBezTo>
                    <a:pt x="423" y="174"/>
                    <a:pt x="423" y="167"/>
                    <a:pt x="426" y="160"/>
                  </a:cubicBezTo>
                  <a:cubicBezTo>
                    <a:pt x="431" y="145"/>
                    <a:pt x="448" y="136"/>
                    <a:pt x="460" y="131"/>
                  </a:cubicBezTo>
                  <a:cubicBezTo>
                    <a:pt x="458" y="98"/>
                    <a:pt x="461" y="64"/>
                    <a:pt x="463" y="39"/>
                  </a:cubicBezTo>
                  <a:cubicBezTo>
                    <a:pt x="436" y="36"/>
                    <a:pt x="430" y="32"/>
                    <a:pt x="428" y="31"/>
                  </a:cubicBezTo>
                  <a:cubicBezTo>
                    <a:pt x="421" y="27"/>
                    <a:pt x="418" y="17"/>
                    <a:pt x="416" y="8"/>
                  </a:cubicBezTo>
                  <a:cubicBezTo>
                    <a:pt x="415" y="5"/>
                    <a:pt x="414" y="2"/>
                    <a:pt x="413" y="0"/>
                  </a:cubicBezTo>
                  <a:cubicBezTo>
                    <a:pt x="403" y="0"/>
                    <a:pt x="393" y="0"/>
                    <a:pt x="384" y="1"/>
                  </a:cubicBezTo>
                  <a:cubicBezTo>
                    <a:pt x="371" y="2"/>
                    <a:pt x="362" y="4"/>
                    <a:pt x="360" y="6"/>
                  </a:cubicBezTo>
                  <a:cubicBezTo>
                    <a:pt x="352" y="14"/>
                    <a:pt x="333" y="26"/>
                    <a:pt x="318" y="26"/>
                  </a:cubicBezTo>
                  <a:cubicBezTo>
                    <a:pt x="313" y="26"/>
                    <a:pt x="309" y="25"/>
                    <a:pt x="305" y="22"/>
                  </a:cubicBezTo>
                  <a:cubicBezTo>
                    <a:pt x="304" y="21"/>
                    <a:pt x="302" y="20"/>
                    <a:pt x="300" y="19"/>
                  </a:cubicBezTo>
                  <a:lnTo>
                    <a:pt x="290" y="29"/>
                  </a:lnTo>
                  <a:cubicBezTo>
                    <a:pt x="289" y="35"/>
                    <a:pt x="285" y="50"/>
                    <a:pt x="273" y="50"/>
                  </a:cubicBezTo>
                  <a:cubicBezTo>
                    <a:pt x="270" y="50"/>
                    <a:pt x="268" y="49"/>
                    <a:pt x="265" y="49"/>
                  </a:cubicBezTo>
                  <a:cubicBezTo>
                    <a:pt x="263" y="49"/>
                    <a:pt x="261" y="48"/>
                    <a:pt x="259" y="48"/>
                  </a:cubicBezTo>
                  <a:cubicBezTo>
                    <a:pt x="257" y="48"/>
                    <a:pt x="256" y="48"/>
                    <a:pt x="256" y="53"/>
                  </a:cubicBezTo>
                  <a:cubicBezTo>
                    <a:pt x="256" y="58"/>
                    <a:pt x="254" y="70"/>
                    <a:pt x="233" y="70"/>
                  </a:cubicBezTo>
                  <a:cubicBezTo>
                    <a:pt x="225" y="70"/>
                    <a:pt x="217" y="69"/>
                    <a:pt x="213" y="68"/>
                  </a:cubicBezTo>
                  <a:cubicBezTo>
                    <a:pt x="211" y="67"/>
                    <a:pt x="210" y="67"/>
                    <a:pt x="208" y="67"/>
                  </a:cubicBezTo>
                  <a:cubicBezTo>
                    <a:pt x="203" y="67"/>
                    <a:pt x="193" y="69"/>
                    <a:pt x="193" y="78"/>
                  </a:cubicBezTo>
                  <a:cubicBezTo>
                    <a:pt x="193" y="102"/>
                    <a:pt x="187" y="115"/>
                    <a:pt x="176" y="115"/>
                  </a:cubicBezTo>
                  <a:cubicBezTo>
                    <a:pt x="172" y="115"/>
                    <a:pt x="167" y="113"/>
                    <a:pt x="163" y="109"/>
                  </a:cubicBezTo>
                  <a:cubicBezTo>
                    <a:pt x="154" y="101"/>
                    <a:pt x="145" y="88"/>
                    <a:pt x="137" y="77"/>
                  </a:cubicBezTo>
                  <a:cubicBezTo>
                    <a:pt x="134" y="71"/>
                    <a:pt x="129" y="63"/>
                    <a:pt x="126" y="60"/>
                  </a:cubicBezTo>
                  <a:cubicBezTo>
                    <a:pt x="124" y="63"/>
                    <a:pt x="121" y="68"/>
                    <a:pt x="119" y="73"/>
                  </a:cubicBezTo>
                  <a:cubicBezTo>
                    <a:pt x="110" y="92"/>
                    <a:pt x="99" y="113"/>
                    <a:pt x="85" y="113"/>
                  </a:cubicBezTo>
                  <a:cubicBezTo>
                    <a:pt x="75" y="113"/>
                    <a:pt x="41" y="116"/>
                    <a:pt x="25" y="117"/>
                  </a:cubicBezTo>
                  <a:cubicBezTo>
                    <a:pt x="21" y="134"/>
                    <a:pt x="29" y="140"/>
                    <a:pt x="32" y="143"/>
                  </a:cubicBezTo>
                  <a:cubicBezTo>
                    <a:pt x="36" y="145"/>
                    <a:pt x="38" y="149"/>
                    <a:pt x="38" y="153"/>
                  </a:cubicBezTo>
                  <a:cubicBezTo>
                    <a:pt x="37" y="164"/>
                    <a:pt x="26" y="179"/>
                    <a:pt x="16" y="183"/>
                  </a:cubicBezTo>
                  <a:cubicBezTo>
                    <a:pt x="13" y="185"/>
                    <a:pt x="9" y="186"/>
                    <a:pt x="5" y="187"/>
                  </a:cubicBezTo>
                  <a:cubicBezTo>
                    <a:pt x="4" y="187"/>
                    <a:pt x="1" y="187"/>
                    <a:pt x="0" y="188"/>
                  </a:cubicBezTo>
                  <a:cubicBezTo>
                    <a:pt x="1" y="188"/>
                    <a:pt x="1" y="190"/>
                    <a:pt x="4" y="194"/>
                  </a:cubicBezTo>
                  <a:cubicBezTo>
                    <a:pt x="7" y="199"/>
                    <a:pt x="12" y="204"/>
                    <a:pt x="17" y="207"/>
                  </a:cubicBezTo>
                  <a:cubicBezTo>
                    <a:pt x="26" y="214"/>
                    <a:pt x="36" y="222"/>
                    <a:pt x="26" y="239"/>
                  </a:cubicBezTo>
                  <a:cubicBezTo>
                    <a:pt x="21" y="245"/>
                    <a:pt x="21" y="252"/>
                    <a:pt x="23" y="257"/>
                  </a:cubicBezTo>
                  <a:cubicBezTo>
                    <a:pt x="26" y="263"/>
                    <a:pt x="32" y="266"/>
                    <a:pt x="38" y="267"/>
                  </a:cubicBezTo>
                  <a:cubicBezTo>
                    <a:pt x="42" y="267"/>
                    <a:pt x="46" y="267"/>
                    <a:pt x="50" y="268"/>
                  </a:cubicBezTo>
                  <a:cubicBezTo>
                    <a:pt x="62" y="268"/>
                    <a:pt x="73" y="268"/>
                    <a:pt x="78" y="275"/>
                  </a:cubicBezTo>
                  <a:cubicBezTo>
                    <a:pt x="79" y="277"/>
                    <a:pt x="81" y="281"/>
                    <a:pt x="79" y="287"/>
                  </a:cubicBezTo>
                  <a:cubicBezTo>
                    <a:pt x="78" y="289"/>
                    <a:pt x="77" y="291"/>
                    <a:pt x="76" y="2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6" name="Freeform 363">
              <a:extLst>
                <a:ext uri="{FF2B5EF4-FFF2-40B4-BE49-F238E27FC236}">
                  <a16:creationId xmlns:a16="http://schemas.microsoft.com/office/drawing/2014/main" id="{09E321B1-43EA-4F69-A220-89BBF7645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5807" y="2844633"/>
              <a:ext cx="50734" cy="80798"/>
            </a:xfrm>
            <a:custGeom>
              <a:avLst/>
              <a:gdLst>
                <a:gd name="T0" fmla="*/ 18 w 121"/>
                <a:gd name="T1" fmla="*/ 17 h 190"/>
                <a:gd name="T2" fmla="*/ 10 w 121"/>
                <a:gd name="T3" fmla="*/ 16 h 190"/>
                <a:gd name="T4" fmla="*/ 4 w 121"/>
                <a:gd name="T5" fmla="*/ 20 h 190"/>
                <a:gd name="T6" fmla="*/ 14 w 121"/>
                <a:gd name="T7" fmla="*/ 50 h 190"/>
                <a:gd name="T8" fmla="*/ 33 w 121"/>
                <a:gd name="T9" fmla="*/ 116 h 190"/>
                <a:gd name="T10" fmla="*/ 40 w 121"/>
                <a:gd name="T11" fmla="*/ 185 h 190"/>
                <a:gd name="T12" fmla="*/ 46 w 121"/>
                <a:gd name="T13" fmla="*/ 189 h 190"/>
                <a:gd name="T14" fmla="*/ 54 w 121"/>
                <a:gd name="T15" fmla="*/ 184 h 190"/>
                <a:gd name="T16" fmla="*/ 89 w 121"/>
                <a:gd name="T17" fmla="*/ 163 h 190"/>
                <a:gd name="T18" fmla="*/ 107 w 121"/>
                <a:gd name="T19" fmla="*/ 152 h 190"/>
                <a:gd name="T20" fmla="*/ 114 w 121"/>
                <a:gd name="T21" fmla="*/ 92 h 190"/>
                <a:gd name="T22" fmla="*/ 118 w 121"/>
                <a:gd name="T23" fmla="*/ 30 h 190"/>
                <a:gd name="T24" fmla="*/ 116 w 121"/>
                <a:gd name="T25" fmla="*/ 13 h 190"/>
                <a:gd name="T26" fmla="*/ 83 w 121"/>
                <a:gd name="T27" fmla="*/ 0 h 190"/>
                <a:gd name="T28" fmla="*/ 58 w 121"/>
                <a:gd name="T29" fmla="*/ 8 h 190"/>
                <a:gd name="T30" fmla="*/ 30 w 121"/>
                <a:gd name="T31" fmla="*/ 18 h 190"/>
                <a:gd name="T32" fmla="*/ 18 w 121"/>
                <a:gd name="T33" fmla="*/ 1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90">
                  <a:moveTo>
                    <a:pt x="18" y="17"/>
                  </a:moveTo>
                  <a:cubicBezTo>
                    <a:pt x="15" y="17"/>
                    <a:pt x="13" y="16"/>
                    <a:pt x="10" y="16"/>
                  </a:cubicBezTo>
                  <a:cubicBezTo>
                    <a:pt x="7" y="16"/>
                    <a:pt x="5" y="17"/>
                    <a:pt x="4" y="20"/>
                  </a:cubicBezTo>
                  <a:cubicBezTo>
                    <a:pt x="0" y="26"/>
                    <a:pt x="7" y="37"/>
                    <a:pt x="14" y="50"/>
                  </a:cubicBezTo>
                  <a:cubicBezTo>
                    <a:pt x="25" y="68"/>
                    <a:pt x="39" y="90"/>
                    <a:pt x="33" y="116"/>
                  </a:cubicBezTo>
                  <a:cubicBezTo>
                    <a:pt x="26" y="144"/>
                    <a:pt x="31" y="175"/>
                    <a:pt x="40" y="185"/>
                  </a:cubicBezTo>
                  <a:cubicBezTo>
                    <a:pt x="42" y="188"/>
                    <a:pt x="44" y="189"/>
                    <a:pt x="46" y="189"/>
                  </a:cubicBezTo>
                  <a:cubicBezTo>
                    <a:pt x="48" y="189"/>
                    <a:pt x="51" y="187"/>
                    <a:pt x="54" y="184"/>
                  </a:cubicBezTo>
                  <a:cubicBezTo>
                    <a:pt x="69" y="170"/>
                    <a:pt x="80" y="166"/>
                    <a:pt x="89" y="163"/>
                  </a:cubicBezTo>
                  <a:cubicBezTo>
                    <a:pt x="96" y="161"/>
                    <a:pt x="101" y="160"/>
                    <a:pt x="107" y="152"/>
                  </a:cubicBezTo>
                  <a:cubicBezTo>
                    <a:pt x="114" y="143"/>
                    <a:pt x="114" y="117"/>
                    <a:pt x="114" y="92"/>
                  </a:cubicBezTo>
                  <a:cubicBezTo>
                    <a:pt x="114" y="70"/>
                    <a:pt x="113" y="46"/>
                    <a:pt x="118" y="30"/>
                  </a:cubicBezTo>
                  <a:cubicBezTo>
                    <a:pt x="120" y="23"/>
                    <a:pt x="119" y="18"/>
                    <a:pt x="116" y="13"/>
                  </a:cubicBezTo>
                  <a:cubicBezTo>
                    <a:pt x="110" y="5"/>
                    <a:pt x="97" y="0"/>
                    <a:pt x="83" y="0"/>
                  </a:cubicBezTo>
                  <a:cubicBezTo>
                    <a:pt x="73" y="0"/>
                    <a:pt x="64" y="2"/>
                    <a:pt x="58" y="8"/>
                  </a:cubicBezTo>
                  <a:cubicBezTo>
                    <a:pt x="50" y="15"/>
                    <a:pt x="41" y="18"/>
                    <a:pt x="30" y="18"/>
                  </a:cubicBezTo>
                  <a:cubicBezTo>
                    <a:pt x="26" y="18"/>
                    <a:pt x="22" y="18"/>
                    <a:pt x="18" y="1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7" name="Freeform 364">
              <a:extLst>
                <a:ext uri="{FF2B5EF4-FFF2-40B4-BE49-F238E27FC236}">
                  <a16:creationId xmlns:a16="http://schemas.microsoft.com/office/drawing/2014/main" id="{F998EA30-83F6-4880-A18B-E09CA4C77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878" y="2754440"/>
              <a:ext cx="31943" cy="45095"/>
            </a:xfrm>
            <a:custGeom>
              <a:avLst/>
              <a:gdLst>
                <a:gd name="T0" fmla="*/ 76 w 77"/>
                <a:gd name="T1" fmla="*/ 57 h 105"/>
                <a:gd name="T2" fmla="*/ 76 w 77"/>
                <a:gd name="T3" fmla="*/ 56 h 105"/>
                <a:gd name="T4" fmla="*/ 65 w 77"/>
                <a:gd name="T5" fmla="*/ 43 h 105"/>
                <a:gd name="T6" fmla="*/ 63 w 77"/>
                <a:gd name="T7" fmla="*/ 41 h 105"/>
                <a:gd name="T8" fmla="*/ 52 w 77"/>
                <a:gd name="T9" fmla="*/ 28 h 105"/>
                <a:gd name="T10" fmla="*/ 51 w 77"/>
                <a:gd name="T11" fmla="*/ 27 h 105"/>
                <a:gd name="T12" fmla="*/ 40 w 77"/>
                <a:gd name="T13" fmla="*/ 14 h 105"/>
                <a:gd name="T14" fmla="*/ 37 w 77"/>
                <a:gd name="T15" fmla="*/ 11 h 105"/>
                <a:gd name="T16" fmla="*/ 27 w 77"/>
                <a:gd name="T17" fmla="*/ 0 h 105"/>
                <a:gd name="T18" fmla="*/ 27 w 77"/>
                <a:gd name="T19" fmla="*/ 0 h 105"/>
                <a:gd name="T20" fmla="*/ 2 w 77"/>
                <a:gd name="T21" fmla="*/ 46 h 105"/>
                <a:gd name="T22" fmla="*/ 0 w 77"/>
                <a:gd name="T23" fmla="*/ 68 h 105"/>
                <a:gd name="T24" fmla="*/ 4 w 77"/>
                <a:gd name="T25" fmla="*/ 72 h 105"/>
                <a:gd name="T26" fmla="*/ 47 w 77"/>
                <a:gd name="T27" fmla="*/ 104 h 105"/>
                <a:gd name="T28" fmla="*/ 76 w 77"/>
                <a:gd name="T29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105">
                  <a:moveTo>
                    <a:pt x="76" y="57"/>
                  </a:moveTo>
                  <a:cubicBezTo>
                    <a:pt x="76" y="57"/>
                    <a:pt x="76" y="57"/>
                    <a:pt x="76" y="56"/>
                  </a:cubicBezTo>
                  <a:cubicBezTo>
                    <a:pt x="72" y="52"/>
                    <a:pt x="69" y="48"/>
                    <a:pt x="65" y="43"/>
                  </a:cubicBezTo>
                  <a:cubicBezTo>
                    <a:pt x="64" y="42"/>
                    <a:pt x="63" y="41"/>
                    <a:pt x="63" y="41"/>
                  </a:cubicBezTo>
                  <a:cubicBezTo>
                    <a:pt x="59" y="36"/>
                    <a:pt x="55" y="32"/>
                    <a:pt x="52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7" y="22"/>
                    <a:pt x="43" y="18"/>
                    <a:pt x="40" y="14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4" y="7"/>
                    <a:pt x="30" y="4"/>
                    <a:pt x="27" y="0"/>
                  </a:cubicBezTo>
                  <a:lnTo>
                    <a:pt x="27" y="0"/>
                  </a:lnTo>
                  <a:cubicBezTo>
                    <a:pt x="10" y="23"/>
                    <a:pt x="2" y="42"/>
                    <a:pt x="2" y="46"/>
                  </a:cubicBezTo>
                  <a:cubicBezTo>
                    <a:pt x="3" y="48"/>
                    <a:pt x="4" y="52"/>
                    <a:pt x="0" y="68"/>
                  </a:cubicBezTo>
                  <a:lnTo>
                    <a:pt x="4" y="72"/>
                  </a:lnTo>
                  <a:cubicBezTo>
                    <a:pt x="20" y="85"/>
                    <a:pt x="36" y="97"/>
                    <a:pt x="47" y="104"/>
                  </a:cubicBezTo>
                  <a:cubicBezTo>
                    <a:pt x="53" y="84"/>
                    <a:pt x="65" y="65"/>
                    <a:pt x="76" y="5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  <p:sp>
          <p:nvSpPr>
            <p:cNvPr id="968" name="Freeform 365">
              <a:extLst>
                <a:ext uri="{FF2B5EF4-FFF2-40B4-BE49-F238E27FC236}">
                  <a16:creationId xmlns:a16="http://schemas.microsoft.com/office/drawing/2014/main" id="{7963795C-5C28-4C2E-B67E-80090537B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2153" y="2637942"/>
              <a:ext cx="125895" cy="157837"/>
            </a:xfrm>
            <a:custGeom>
              <a:avLst/>
              <a:gdLst>
                <a:gd name="T0" fmla="*/ 179 w 294"/>
                <a:gd name="T1" fmla="*/ 88 h 369"/>
                <a:gd name="T2" fmla="*/ 146 w 294"/>
                <a:gd name="T3" fmla="*/ 55 h 369"/>
                <a:gd name="T4" fmla="*/ 132 w 294"/>
                <a:gd name="T5" fmla="*/ 33 h 369"/>
                <a:gd name="T6" fmla="*/ 119 w 294"/>
                <a:gd name="T7" fmla="*/ 12 h 369"/>
                <a:gd name="T8" fmla="*/ 104 w 294"/>
                <a:gd name="T9" fmla="*/ 10 h 369"/>
                <a:gd name="T10" fmla="*/ 73 w 294"/>
                <a:gd name="T11" fmla="*/ 0 h 369"/>
                <a:gd name="T12" fmla="*/ 0 w 294"/>
                <a:gd name="T13" fmla="*/ 23 h 369"/>
                <a:gd name="T14" fmla="*/ 15 w 294"/>
                <a:gd name="T15" fmla="*/ 60 h 369"/>
                <a:gd name="T16" fmla="*/ 38 w 294"/>
                <a:gd name="T17" fmla="*/ 97 h 369"/>
                <a:gd name="T18" fmla="*/ 43 w 294"/>
                <a:gd name="T19" fmla="*/ 118 h 369"/>
                <a:gd name="T20" fmla="*/ 39 w 294"/>
                <a:gd name="T21" fmla="*/ 239 h 369"/>
                <a:gd name="T22" fmla="*/ 31 w 294"/>
                <a:gd name="T23" fmla="*/ 244 h 369"/>
                <a:gd name="T24" fmla="*/ 11 w 294"/>
                <a:gd name="T25" fmla="*/ 266 h 369"/>
                <a:gd name="T26" fmla="*/ 65 w 294"/>
                <a:gd name="T27" fmla="*/ 328 h 369"/>
                <a:gd name="T28" fmla="*/ 65 w 294"/>
                <a:gd name="T29" fmla="*/ 328 h 369"/>
                <a:gd name="T30" fmla="*/ 137 w 294"/>
                <a:gd name="T31" fmla="*/ 368 h 369"/>
                <a:gd name="T32" fmla="*/ 262 w 294"/>
                <a:gd name="T33" fmla="*/ 345 h 369"/>
                <a:gd name="T34" fmla="*/ 262 w 294"/>
                <a:gd name="T35" fmla="*/ 344 h 369"/>
                <a:gd name="T36" fmla="*/ 263 w 294"/>
                <a:gd name="T37" fmla="*/ 329 h 369"/>
                <a:gd name="T38" fmla="*/ 272 w 294"/>
                <a:gd name="T39" fmla="*/ 303 h 369"/>
                <a:gd name="T40" fmla="*/ 293 w 294"/>
                <a:gd name="T41" fmla="*/ 291 h 369"/>
                <a:gd name="T42" fmla="*/ 266 w 294"/>
                <a:gd name="T43" fmla="*/ 252 h 369"/>
                <a:gd name="T44" fmla="*/ 252 w 294"/>
                <a:gd name="T45" fmla="*/ 218 h 369"/>
                <a:gd name="T46" fmla="*/ 267 w 294"/>
                <a:gd name="T47" fmla="*/ 191 h 369"/>
                <a:gd name="T48" fmla="*/ 269 w 294"/>
                <a:gd name="T49" fmla="*/ 173 h 369"/>
                <a:gd name="T50" fmla="*/ 266 w 294"/>
                <a:gd name="T51" fmla="*/ 155 h 369"/>
                <a:gd name="T52" fmla="*/ 263 w 294"/>
                <a:gd name="T53" fmla="*/ 152 h 369"/>
                <a:gd name="T54" fmla="*/ 204 w 294"/>
                <a:gd name="T55" fmla="*/ 138 h 369"/>
                <a:gd name="T56" fmla="*/ 186 w 294"/>
                <a:gd name="T57" fmla="*/ 135 h 369"/>
                <a:gd name="T58" fmla="*/ 179 w 294"/>
                <a:gd name="T59" fmla="*/ 107 h 369"/>
                <a:gd name="T60" fmla="*/ 179 w 294"/>
                <a:gd name="T61" fmla="*/ 8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4" h="369">
                  <a:moveTo>
                    <a:pt x="179" y="88"/>
                  </a:moveTo>
                  <a:cubicBezTo>
                    <a:pt x="158" y="88"/>
                    <a:pt x="146" y="75"/>
                    <a:pt x="146" y="55"/>
                  </a:cubicBezTo>
                  <a:cubicBezTo>
                    <a:pt x="146" y="50"/>
                    <a:pt x="138" y="40"/>
                    <a:pt x="132" y="33"/>
                  </a:cubicBezTo>
                  <a:cubicBezTo>
                    <a:pt x="125" y="25"/>
                    <a:pt x="119" y="18"/>
                    <a:pt x="119" y="12"/>
                  </a:cubicBezTo>
                  <a:cubicBezTo>
                    <a:pt x="112" y="11"/>
                    <a:pt x="107" y="10"/>
                    <a:pt x="104" y="10"/>
                  </a:cubicBezTo>
                  <a:cubicBezTo>
                    <a:pt x="94" y="8"/>
                    <a:pt x="78" y="2"/>
                    <a:pt x="73" y="0"/>
                  </a:cubicBezTo>
                  <a:cubicBezTo>
                    <a:pt x="64" y="3"/>
                    <a:pt x="28" y="15"/>
                    <a:pt x="0" y="23"/>
                  </a:cubicBezTo>
                  <a:cubicBezTo>
                    <a:pt x="2" y="44"/>
                    <a:pt x="8" y="57"/>
                    <a:pt x="15" y="60"/>
                  </a:cubicBezTo>
                  <a:cubicBezTo>
                    <a:pt x="34" y="67"/>
                    <a:pt x="36" y="83"/>
                    <a:pt x="38" y="97"/>
                  </a:cubicBezTo>
                  <a:cubicBezTo>
                    <a:pt x="39" y="104"/>
                    <a:pt x="40" y="111"/>
                    <a:pt x="43" y="118"/>
                  </a:cubicBezTo>
                  <a:cubicBezTo>
                    <a:pt x="51" y="137"/>
                    <a:pt x="51" y="222"/>
                    <a:pt x="39" y="239"/>
                  </a:cubicBezTo>
                  <a:cubicBezTo>
                    <a:pt x="37" y="243"/>
                    <a:pt x="33" y="244"/>
                    <a:pt x="31" y="244"/>
                  </a:cubicBezTo>
                  <a:cubicBezTo>
                    <a:pt x="29" y="245"/>
                    <a:pt x="22" y="251"/>
                    <a:pt x="11" y="266"/>
                  </a:cubicBezTo>
                  <a:cubicBezTo>
                    <a:pt x="26" y="282"/>
                    <a:pt x="48" y="308"/>
                    <a:pt x="65" y="328"/>
                  </a:cubicBezTo>
                  <a:lnTo>
                    <a:pt x="65" y="328"/>
                  </a:lnTo>
                  <a:cubicBezTo>
                    <a:pt x="80" y="328"/>
                    <a:pt x="124" y="359"/>
                    <a:pt x="137" y="368"/>
                  </a:cubicBezTo>
                  <a:cubicBezTo>
                    <a:pt x="151" y="366"/>
                    <a:pt x="215" y="352"/>
                    <a:pt x="262" y="345"/>
                  </a:cubicBezTo>
                  <a:lnTo>
                    <a:pt x="262" y="344"/>
                  </a:lnTo>
                  <a:cubicBezTo>
                    <a:pt x="263" y="338"/>
                    <a:pt x="263" y="332"/>
                    <a:pt x="263" y="329"/>
                  </a:cubicBezTo>
                  <a:cubicBezTo>
                    <a:pt x="262" y="321"/>
                    <a:pt x="265" y="311"/>
                    <a:pt x="272" y="303"/>
                  </a:cubicBezTo>
                  <a:cubicBezTo>
                    <a:pt x="278" y="296"/>
                    <a:pt x="286" y="291"/>
                    <a:pt x="293" y="291"/>
                  </a:cubicBezTo>
                  <a:cubicBezTo>
                    <a:pt x="292" y="285"/>
                    <a:pt x="280" y="265"/>
                    <a:pt x="266" y="252"/>
                  </a:cubicBezTo>
                  <a:cubicBezTo>
                    <a:pt x="257" y="244"/>
                    <a:pt x="252" y="231"/>
                    <a:pt x="252" y="218"/>
                  </a:cubicBezTo>
                  <a:cubicBezTo>
                    <a:pt x="253" y="206"/>
                    <a:pt x="259" y="196"/>
                    <a:pt x="267" y="191"/>
                  </a:cubicBezTo>
                  <a:cubicBezTo>
                    <a:pt x="273" y="187"/>
                    <a:pt x="272" y="183"/>
                    <a:pt x="269" y="173"/>
                  </a:cubicBezTo>
                  <a:cubicBezTo>
                    <a:pt x="268" y="168"/>
                    <a:pt x="266" y="162"/>
                    <a:pt x="266" y="155"/>
                  </a:cubicBezTo>
                  <a:cubicBezTo>
                    <a:pt x="266" y="154"/>
                    <a:pt x="265" y="153"/>
                    <a:pt x="263" y="152"/>
                  </a:cubicBezTo>
                  <a:cubicBezTo>
                    <a:pt x="257" y="148"/>
                    <a:pt x="241" y="144"/>
                    <a:pt x="204" y="138"/>
                  </a:cubicBezTo>
                  <a:cubicBezTo>
                    <a:pt x="195" y="137"/>
                    <a:pt x="189" y="136"/>
                    <a:pt x="186" y="135"/>
                  </a:cubicBezTo>
                  <a:cubicBezTo>
                    <a:pt x="176" y="132"/>
                    <a:pt x="177" y="120"/>
                    <a:pt x="179" y="107"/>
                  </a:cubicBezTo>
                  <a:cubicBezTo>
                    <a:pt x="179" y="101"/>
                    <a:pt x="181" y="91"/>
                    <a:pt x="179" y="8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Gudea" panose="020000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564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09F11C17-B3B7-44A7-8C09-C7A8C4C960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8" t="22601" r="2141" b="16425"/>
          <a:stretch/>
        </p:blipFill>
        <p:spPr bwMode="auto">
          <a:xfrm>
            <a:off x="0" y="1505522"/>
            <a:ext cx="12192000" cy="535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EC02E4F-9B33-4AF1-B6DD-8E11FDE8F233}"/>
              </a:ext>
            </a:extLst>
          </p:cNvPr>
          <p:cNvSpPr/>
          <p:nvPr/>
        </p:nvSpPr>
        <p:spPr>
          <a:xfrm>
            <a:off x="0" y="-4867"/>
            <a:ext cx="12192000" cy="151039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882713-CC97-48EE-B09E-BBC34703B010}"/>
              </a:ext>
            </a:extLst>
          </p:cNvPr>
          <p:cNvSpPr/>
          <p:nvPr/>
        </p:nvSpPr>
        <p:spPr>
          <a:xfrm>
            <a:off x="508001" y="426933"/>
            <a:ext cx="11176000" cy="137646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96012" y="612285"/>
            <a:ext cx="9021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 $1 invested resulted in $16 worth of income and assets.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197FC2-F787-4DA3-B0D4-6D41F25978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08" y="426932"/>
            <a:ext cx="1626803" cy="108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12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CD0996AF-866D-48D5-9849-6DA7F6B82D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68" b="14304"/>
          <a:stretch/>
        </p:blipFill>
        <p:spPr bwMode="auto">
          <a:xfrm>
            <a:off x="0" y="1505527"/>
            <a:ext cx="12192000" cy="535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EC02E4F-9B33-4AF1-B6DD-8E11FDE8F233}"/>
              </a:ext>
            </a:extLst>
          </p:cNvPr>
          <p:cNvSpPr/>
          <p:nvPr/>
        </p:nvSpPr>
        <p:spPr>
          <a:xfrm>
            <a:off x="0" y="-4867"/>
            <a:ext cx="12192000" cy="151039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882713-CC97-48EE-B09E-BBC34703B010}"/>
              </a:ext>
            </a:extLst>
          </p:cNvPr>
          <p:cNvSpPr/>
          <p:nvPr/>
        </p:nvSpPr>
        <p:spPr>
          <a:xfrm>
            <a:off x="508001" y="426933"/>
            <a:ext cx="11176000" cy="1376467"/>
          </a:xfrm>
          <a:prstGeom prst="rect">
            <a:avLst/>
          </a:prstGeom>
          <a:solidFill>
            <a:srgbClr val="B3AA7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96012" y="612285"/>
            <a:ext cx="9021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Lifelong Learning for Farmers (Kenya, Tanzania, Uganda): </a:t>
            </a:r>
            <a:b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1% increase in empowerment 2.3% increase in profit</a:t>
            </a:r>
          </a:p>
        </p:txBody>
      </p:sp>
      <p:pic>
        <p:nvPicPr>
          <p:cNvPr id="10" name="Picture 2" descr="Kenya flag">
            <a:extLst>
              <a:ext uri="{FF2B5EF4-FFF2-40B4-BE49-F238E27FC236}">
                <a16:creationId xmlns:a16="http://schemas.microsoft.com/office/drawing/2014/main" id="{89FE45DA-536F-466D-B899-F065098D7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99" y="426932"/>
            <a:ext cx="1621312" cy="1081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A9B8AC04-239C-46F0-B171-DD000EAFD2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1650093"/>
            <a:ext cx="1621312" cy="1080453"/>
          </a:xfrm>
          <a:prstGeom prst="rect">
            <a:avLst/>
          </a:prstGeom>
        </p:spPr>
      </p:pic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2D4EFFE-2C32-4911-960B-CAEE726D64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2871850"/>
            <a:ext cx="1620680" cy="108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20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1C26F70-12EA-4F4E-8FF8-C82528413458}"/>
              </a:ext>
            </a:extLst>
          </p:cNvPr>
          <p:cNvSpPr/>
          <p:nvPr/>
        </p:nvSpPr>
        <p:spPr>
          <a:xfrm>
            <a:off x="0" y="0"/>
            <a:ext cx="4194630" cy="6857999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152400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3900" b="1" dirty="0">
                <a:solidFill>
                  <a:srgbClr val="CFA0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  <a:endParaRPr lang="en-US" sz="3600" b="1" dirty="0">
              <a:solidFill>
                <a:srgbClr val="CFA05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600" y="57170"/>
            <a:ext cx="2153716" cy="21537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F15B49C-2DBB-4E39-9AD6-89A731C6C321}"/>
              </a:ext>
            </a:extLst>
          </p:cNvPr>
          <p:cNvSpPr/>
          <p:nvPr/>
        </p:nvSpPr>
        <p:spPr>
          <a:xfrm>
            <a:off x="1621334" y="2268057"/>
            <a:ext cx="2333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rgbClr val="290089"/>
                </a:solidFill>
              </a:rPr>
              <a:t>PARADIGM</a:t>
            </a:r>
          </a:p>
          <a:p>
            <a:pPr algn="r"/>
            <a:r>
              <a:rPr lang="en-US" sz="3600" b="1" dirty="0">
                <a:solidFill>
                  <a:srgbClr val="290089"/>
                </a:solidFill>
              </a:rPr>
              <a:t>SHIFT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4706400" y="0"/>
            <a:ext cx="67109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rgbClr val="CFA0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social capital of the mother is the most important determinant in bringing girls to school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8646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3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 result for chogm 2018">
            <a:extLst>
              <a:ext uri="{FF2B5EF4-FFF2-40B4-BE49-F238E27FC236}">
                <a16:creationId xmlns:a16="http://schemas.microsoft.com/office/drawing/2014/main" id="{6BB92DC1-0CBA-428E-8739-24C2B22E0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399" y="645048"/>
            <a:ext cx="4984412" cy="259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588150-FADC-4789-B1CF-9CC9DA371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51432">
            <a:off x="2095069" y="3189106"/>
            <a:ext cx="7100648" cy="1202842"/>
          </a:xfrm>
          <a:prstGeom prst="rect">
            <a:avLst/>
          </a:prstGeom>
        </p:spPr>
      </p:pic>
      <p:pic>
        <p:nvPicPr>
          <p:cNvPr id="5" name="Picture 2" descr="Image result for chogm 2018">
            <a:extLst>
              <a:ext uri="{FF2B5EF4-FFF2-40B4-BE49-F238E27FC236}">
                <a16:creationId xmlns:a16="http://schemas.microsoft.com/office/drawing/2014/main" id="{84902FE6-2245-44DC-AE56-F04F673C80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050"/>
          <a:stretch/>
        </p:blipFill>
        <p:spPr bwMode="auto">
          <a:xfrm>
            <a:off x="6848475" y="-307453"/>
            <a:ext cx="6886575" cy="163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69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posing for the camera&#10;&#10;Description generated with very high confidence">
            <a:extLst>
              <a:ext uri="{FF2B5EF4-FFF2-40B4-BE49-F238E27FC236}">
                <a16:creationId xmlns:a16="http://schemas.microsoft.com/office/drawing/2014/main" id="{1A643B4F-F1C6-4ECD-BA58-406447C9C0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8" r="19053" b="49849"/>
          <a:stretch/>
        </p:blipFill>
        <p:spPr>
          <a:xfrm>
            <a:off x="0" y="1505527"/>
            <a:ext cx="12192000" cy="535247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EC02E4F-9B33-4AF1-B6DD-8E11FDE8F233}"/>
              </a:ext>
            </a:extLst>
          </p:cNvPr>
          <p:cNvSpPr/>
          <p:nvPr/>
        </p:nvSpPr>
        <p:spPr>
          <a:xfrm>
            <a:off x="0" y="-4867"/>
            <a:ext cx="12192000" cy="151039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882713-CC97-48EE-B09E-BBC34703B010}"/>
              </a:ext>
            </a:extLst>
          </p:cNvPr>
          <p:cNvSpPr/>
          <p:nvPr/>
        </p:nvSpPr>
        <p:spPr>
          <a:xfrm>
            <a:off x="508001" y="426933"/>
            <a:ext cx="11176000" cy="137646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63800" y="612285"/>
            <a:ext cx="8953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Samina, a mother from Pakistan </a:t>
            </a:r>
          </a:p>
        </p:txBody>
      </p:sp>
      <p:pic>
        <p:nvPicPr>
          <p:cNvPr id="12" name="Picture 11" descr="A picture containing ax&#10;&#10;Description generated with very high confidence">
            <a:extLst>
              <a:ext uri="{FF2B5EF4-FFF2-40B4-BE49-F238E27FC236}">
                <a16:creationId xmlns:a16="http://schemas.microsoft.com/office/drawing/2014/main" id="{556B91EC-E771-4F46-ABEA-EB7A7BC0CC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426382"/>
            <a:ext cx="1619121" cy="107914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CD27069-D21F-4D41-AF2B-57F2ABABF740}"/>
              </a:ext>
            </a:extLst>
          </p:cNvPr>
          <p:cNvSpPr/>
          <p:nvPr/>
        </p:nvSpPr>
        <p:spPr>
          <a:xfrm>
            <a:off x="0" y="4615543"/>
            <a:ext cx="7670800" cy="2242457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240CED-2EC9-4B59-915E-E4BACA34B212}"/>
              </a:ext>
            </a:extLst>
          </p:cNvPr>
          <p:cNvSpPr txBox="1"/>
          <p:nvPr/>
        </p:nvSpPr>
        <p:spPr>
          <a:xfrm>
            <a:off x="2463800" y="4913417"/>
            <a:ext cx="501332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b="1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“When I was young, my parents used to beat me to go and </a:t>
            </a:r>
            <a:r>
              <a:rPr lang="en-US" sz="1800" b="1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labour</a:t>
            </a:r>
            <a:r>
              <a:rPr lang="en-US" sz="1800" b="1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with them. So, I could not get education, but now a new hope is developed in me…. And I will send my daughter to the nearest school.”</a:t>
            </a:r>
          </a:p>
        </p:txBody>
      </p:sp>
    </p:spTree>
    <p:extLst>
      <p:ext uri="{BB962C8B-B14F-4D97-AF65-F5344CB8AC3E}">
        <p14:creationId xmlns:p14="http://schemas.microsoft.com/office/powerpoint/2010/main" val="296053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644261"/>
            <a:ext cx="7886700" cy="1325563"/>
          </a:xfrm>
        </p:spPr>
        <p:txBody>
          <a:bodyPr/>
          <a:lstStyle/>
          <a:p>
            <a:pPr algn="r"/>
            <a:r>
              <a:rPr lang="en-US" dirty="0"/>
              <a:t>Regulatory Framework </a:t>
            </a:r>
            <a:br>
              <a:rPr lang="en-US" dirty="0"/>
            </a:br>
            <a:r>
              <a:rPr lang="en-US" dirty="0"/>
              <a:t>in Canada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036" y="2781701"/>
            <a:ext cx="7206314" cy="3395262"/>
          </a:xfrm>
        </p:spPr>
        <p:txBody>
          <a:bodyPr/>
          <a:lstStyle/>
          <a:p>
            <a:r>
              <a:rPr lang="en-US" sz="3200" dirty="0"/>
              <a:t>Headquarters’ Agreement</a:t>
            </a:r>
          </a:p>
          <a:p>
            <a:r>
              <a:rPr lang="en-US" sz="3200" dirty="0"/>
              <a:t>Foreign Missions and International Organizations Act of Canada</a:t>
            </a:r>
          </a:p>
          <a:p>
            <a:r>
              <a:rPr lang="en-US" sz="3200" dirty="0"/>
              <a:t>Income Tax Act of Canada</a:t>
            </a:r>
          </a:p>
        </p:txBody>
      </p:sp>
      <p:pic>
        <p:nvPicPr>
          <p:cNvPr id="6" name="Picture 4" descr="http://blog.combatnetworks.com/wp-content/uploads/Main/Canadian%20Federal%20Government%20Logo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3340" y="1665206"/>
            <a:ext cx="2639996" cy="60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69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36AC89B9-743A-45D1-8AB6-5362FAA4D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0080FC-77C4-4D35-B4CE-EE9B41CFEEA5}"/>
              </a:ext>
            </a:extLst>
          </p:cNvPr>
          <p:cNvSpPr txBox="1"/>
          <p:nvPr/>
        </p:nvSpPr>
        <p:spPr>
          <a:xfrm>
            <a:off x="4244853" y="3184158"/>
            <a:ext cx="5671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Empowering Women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DA1300-05A0-407E-938B-CEDCFD53C6A1}"/>
              </a:ext>
            </a:extLst>
          </p:cNvPr>
          <p:cNvGrpSpPr/>
          <p:nvPr/>
        </p:nvGrpSpPr>
        <p:grpSpPr>
          <a:xfrm>
            <a:off x="2297236" y="4741948"/>
            <a:ext cx="8430410" cy="830997"/>
            <a:chOff x="4419147" y="4920115"/>
            <a:chExt cx="5234441" cy="515966"/>
          </a:xfrm>
        </p:grpSpPr>
        <p:pic>
          <p:nvPicPr>
            <p:cNvPr id="18" name="Picture 2" descr="Bangladesh flag">
              <a:extLst>
                <a:ext uri="{FF2B5EF4-FFF2-40B4-BE49-F238E27FC236}">
                  <a16:creationId xmlns:a16="http://schemas.microsoft.com/office/drawing/2014/main" id="{DAD8A0F7-9C1A-431F-9C6E-83055D8D24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147" y="4925827"/>
              <a:ext cx="758595" cy="505533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India flag">
              <a:extLst>
                <a:ext uri="{FF2B5EF4-FFF2-40B4-BE49-F238E27FC236}">
                  <a16:creationId xmlns:a16="http://schemas.microsoft.com/office/drawing/2014/main" id="{223CCFCB-BF54-40F0-8B15-5E9078B274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2446" y="4925170"/>
              <a:ext cx="758595" cy="50619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Pakistan flag">
              <a:extLst>
                <a:ext uri="{FF2B5EF4-FFF2-40B4-BE49-F238E27FC236}">
                  <a16:creationId xmlns:a16="http://schemas.microsoft.com/office/drawing/2014/main" id="{0726DB17-E8E3-4E06-A4F4-AB606B8C6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1393" y="4925170"/>
              <a:ext cx="754429" cy="506190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8" descr="https://www.col.org/sites/default/files/styles/image_responsive/public/Mozambique.png?itok=xCshDEEK">
              <a:extLst>
                <a:ext uri="{FF2B5EF4-FFF2-40B4-BE49-F238E27FC236}">
                  <a16:creationId xmlns:a16="http://schemas.microsoft.com/office/drawing/2014/main" id="{DE0F1FF1-0BEA-4834-BCD9-0EBA741D1B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745" y="4929891"/>
              <a:ext cx="758595" cy="50619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" descr="Tanzania flag">
              <a:extLst>
                <a:ext uri="{FF2B5EF4-FFF2-40B4-BE49-F238E27FC236}">
                  <a16:creationId xmlns:a16="http://schemas.microsoft.com/office/drawing/2014/main" id="{5C34CAB4-6775-4521-935A-DC180D21C2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9044" y="4925170"/>
              <a:ext cx="758595" cy="50619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E63984FA-F90C-4441-97F7-EBA9AE70D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0526" y="4920115"/>
              <a:ext cx="803062" cy="515834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9D216B0-7ECF-48D4-A0C1-3C843B720AD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386" y="631220"/>
            <a:ext cx="2900892" cy="6262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AF13BD-57AE-46C5-A9AE-769583F4397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992" y="1340218"/>
            <a:ext cx="2728885" cy="2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8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5EB13E4-7C4C-42CA-A075-8E1593DAA0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" t="17061" r="10010" b="34563"/>
          <a:stretch/>
        </p:blipFill>
        <p:spPr>
          <a:xfrm>
            <a:off x="0" y="1505527"/>
            <a:ext cx="12192000" cy="535247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EC02E4F-9B33-4AF1-B6DD-8E11FDE8F233}"/>
              </a:ext>
            </a:extLst>
          </p:cNvPr>
          <p:cNvSpPr/>
          <p:nvPr/>
        </p:nvSpPr>
        <p:spPr>
          <a:xfrm>
            <a:off x="0" y="-4867"/>
            <a:ext cx="12192000" cy="151039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882713-CC97-48EE-B09E-BBC34703B010}"/>
              </a:ext>
            </a:extLst>
          </p:cNvPr>
          <p:cNvSpPr/>
          <p:nvPr/>
        </p:nvSpPr>
        <p:spPr>
          <a:xfrm>
            <a:off x="508001" y="426933"/>
            <a:ext cx="11176000" cy="137646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38400" y="597417"/>
            <a:ext cx="92455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Community involvement prevented Fatima’s early marriage in Mozambique</a:t>
            </a:r>
          </a:p>
        </p:txBody>
      </p:sp>
      <p:pic>
        <p:nvPicPr>
          <p:cNvPr id="12" name="Picture 1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F1DB03D-60CF-41DB-A9FA-7515DDA365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416047"/>
            <a:ext cx="1619252" cy="107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6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mmunicating for Gender Equality – The SDG Communicator">
            <a:extLst>
              <a:ext uri="{FF2B5EF4-FFF2-40B4-BE49-F238E27FC236}">
                <a16:creationId xmlns:a16="http://schemas.microsoft.com/office/drawing/2014/main" id="{1EE989E3-8C04-4846-B6AA-31E828FE8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13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8662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Gears">
            <a:extLst>
              <a:ext uri="{FF2B5EF4-FFF2-40B4-BE49-F238E27FC236}">
                <a16:creationId xmlns:a16="http://schemas.microsoft.com/office/drawing/2014/main" id="{1C9B518F-0A5A-460C-9F42-15C3CE8AD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55731" y="1643856"/>
            <a:ext cx="4351338" cy="435133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7BD201-AD46-47EE-9843-81EE0A2FC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4112" y="365125"/>
            <a:ext cx="9259687" cy="1325563"/>
          </a:xfrm>
        </p:spPr>
        <p:txBody>
          <a:bodyPr/>
          <a:lstStyle/>
          <a:p>
            <a:r>
              <a:rPr lang="en-CA" dirty="0"/>
              <a:t> Paradigm Shift Lies In… </a:t>
            </a:r>
            <a:endParaRPr lang="en-US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D1A25A2A-CEFD-48F5-A7D9-EF5A6E56B5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139267"/>
              </p:ext>
            </p:extLst>
          </p:nvPr>
        </p:nvGraphicFramePr>
        <p:xfrm>
          <a:off x="622300" y="1509713"/>
          <a:ext cx="11188700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Graphic 13" descr="Gears">
            <a:extLst>
              <a:ext uri="{FF2B5EF4-FFF2-40B4-BE49-F238E27FC236}">
                <a16:creationId xmlns:a16="http://schemas.microsoft.com/office/drawing/2014/main" id="{EEEACE8A-5107-41E6-AD18-C6B83DE887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538758" y="-1810544"/>
            <a:ext cx="4351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42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82405547-85C3-4752-AF35-52F73135FD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3888" y="3227"/>
            <a:ext cx="3042483" cy="2327627"/>
          </a:xfrm>
          <a:prstGeom prst="rect">
            <a:avLst/>
          </a:prstGeom>
        </p:spPr>
      </p:pic>
      <p:pic>
        <p:nvPicPr>
          <p:cNvPr id="38" name="Picture 4" descr="Poor, India, Poverty, People, Culture, Travel, Outdoor">
            <a:extLst>
              <a:ext uri="{FF2B5EF4-FFF2-40B4-BE49-F238E27FC236}">
                <a16:creationId xmlns:a16="http://schemas.microsoft.com/office/drawing/2014/main" id="{B5DE0ED4-12A2-4A1F-AEF2-C9B47AF7B9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56470" y="4582227"/>
            <a:ext cx="3035300" cy="228593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A08919-EE10-4C15-BCD8-AA99CF95B7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6701" y="2274234"/>
            <a:ext cx="3035300" cy="227110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D850416-A75F-4616-93AA-05CD4B7B4CAA}"/>
              </a:ext>
            </a:extLst>
          </p:cNvPr>
          <p:cNvSpPr/>
          <p:nvPr/>
        </p:nvSpPr>
        <p:spPr>
          <a:xfrm>
            <a:off x="0" y="0"/>
            <a:ext cx="3317377" cy="6858002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011EA0E-D407-49DF-AC1B-E2F903A79A47}"/>
              </a:ext>
            </a:extLst>
          </p:cNvPr>
          <p:cNvSpPr/>
          <p:nvPr/>
        </p:nvSpPr>
        <p:spPr>
          <a:xfrm>
            <a:off x="3314521" y="2183572"/>
            <a:ext cx="8894946" cy="18132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D435B8D-F18F-4175-9E33-27F2CB7E2A3E}"/>
              </a:ext>
            </a:extLst>
          </p:cNvPr>
          <p:cNvSpPr/>
          <p:nvPr/>
        </p:nvSpPr>
        <p:spPr>
          <a:xfrm>
            <a:off x="3314521" y="4554289"/>
            <a:ext cx="8894946" cy="181323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0FEA2DF-E61E-4AB0-B383-430D1865A654}"/>
              </a:ext>
            </a:extLst>
          </p:cNvPr>
          <p:cNvSpPr/>
          <p:nvPr/>
        </p:nvSpPr>
        <p:spPr>
          <a:xfrm>
            <a:off x="7632704" y="6678108"/>
            <a:ext cx="302744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+mj-lt"/>
              </a:rPr>
              <a:t>CC0 1.0 Universal - Pixabay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81B0188-444F-4121-9F1B-B50674C44C9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697" y="33964"/>
            <a:ext cx="12191770" cy="685958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2EADD76-884E-49FA-9C29-FA3481710721}"/>
              </a:ext>
            </a:extLst>
          </p:cNvPr>
          <p:cNvSpPr/>
          <p:nvPr/>
        </p:nvSpPr>
        <p:spPr>
          <a:xfrm>
            <a:off x="3505200" y="589218"/>
            <a:ext cx="54578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Promotes ‘learning for </a:t>
            </a:r>
            <a:r>
              <a:rPr lang="en-US" sz="3000" b="1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sustainable development</a:t>
            </a:r>
            <a:r>
              <a:rPr lang="en-US" sz="3000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’</a:t>
            </a:r>
            <a:endParaRPr lang="en-CA" sz="3000" dirty="0">
              <a:solidFill>
                <a:srgbClr val="29008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934B04-6A74-4FCF-AE94-E6D9D331D24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2496" y="2661656"/>
            <a:ext cx="1267735" cy="153469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74FD12F-B480-462F-AEA1-1F461282112E}"/>
              </a:ext>
            </a:extLst>
          </p:cNvPr>
          <p:cNvSpPr/>
          <p:nvPr/>
        </p:nvSpPr>
        <p:spPr>
          <a:xfrm>
            <a:off x="3527508" y="2683175"/>
            <a:ext cx="54417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Supports </a:t>
            </a:r>
            <a:r>
              <a:rPr lang="en-US" sz="3000" b="1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innovations</a:t>
            </a:r>
            <a:r>
              <a:rPr lang="en-US" sz="3000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for affordable and accessible technologies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E80215-734D-4CF7-A3AF-334D944CBAFB}"/>
              </a:ext>
            </a:extLst>
          </p:cNvPr>
          <p:cNvSpPr/>
          <p:nvPr/>
        </p:nvSpPr>
        <p:spPr>
          <a:xfrm>
            <a:off x="3527510" y="5239529"/>
            <a:ext cx="54417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Serves the </a:t>
            </a:r>
            <a:r>
              <a:rPr lang="en-US" sz="3000" b="1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last person </a:t>
            </a:r>
          </a:p>
          <a:p>
            <a:pPr algn="ctr"/>
            <a:r>
              <a:rPr lang="en-US" sz="3000" dirty="0">
                <a:solidFill>
                  <a:srgbClr val="2900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the queue</a:t>
            </a:r>
          </a:p>
        </p:txBody>
      </p:sp>
    </p:spTree>
    <p:extLst>
      <p:ext uri="{BB962C8B-B14F-4D97-AF65-F5344CB8AC3E}">
        <p14:creationId xmlns:p14="http://schemas.microsoft.com/office/powerpoint/2010/main" val="402461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F94B876-1D13-44FC-9F96-8F51F8160DA7}"/>
              </a:ext>
            </a:extLst>
          </p:cNvPr>
          <p:cNvSpPr/>
          <p:nvPr/>
        </p:nvSpPr>
        <p:spPr>
          <a:xfrm>
            <a:off x="0" y="0"/>
            <a:ext cx="12191999" cy="6858002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DB919A-D809-47F6-BACB-FF2C79B397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8100" y="-49651"/>
            <a:ext cx="12191999" cy="6907651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8D04EC66-F778-D142-99C0-45B5BA82AB20}"/>
              </a:ext>
            </a:extLst>
          </p:cNvPr>
          <p:cNvSpPr/>
          <p:nvPr/>
        </p:nvSpPr>
        <p:spPr>
          <a:xfrm>
            <a:off x="5092638" y="5740400"/>
            <a:ext cx="2235200" cy="1117600"/>
          </a:xfrm>
          <a:custGeom>
            <a:avLst/>
            <a:gdLst>
              <a:gd name="connsiteX0" fmla="*/ 757238 w 1514476"/>
              <a:gd name="connsiteY0" fmla="*/ 0 h 759101"/>
              <a:gd name="connsiteX1" fmla="*/ 1514476 w 1514476"/>
              <a:gd name="connsiteY1" fmla="*/ 757238 h 759101"/>
              <a:gd name="connsiteX2" fmla="*/ 1514382 w 1514476"/>
              <a:gd name="connsiteY2" fmla="*/ 759101 h 759101"/>
              <a:gd name="connsiteX3" fmla="*/ 94 w 1514476"/>
              <a:gd name="connsiteY3" fmla="*/ 759101 h 759101"/>
              <a:gd name="connsiteX4" fmla="*/ 0 w 1514476"/>
              <a:gd name="connsiteY4" fmla="*/ 757238 h 759101"/>
              <a:gd name="connsiteX5" fmla="*/ 757238 w 1514476"/>
              <a:gd name="connsiteY5" fmla="*/ 0 h 75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4476" h="759101">
                <a:moveTo>
                  <a:pt x="757238" y="0"/>
                </a:moveTo>
                <a:cubicBezTo>
                  <a:pt x="1175449" y="0"/>
                  <a:pt x="1514476" y="339027"/>
                  <a:pt x="1514476" y="757238"/>
                </a:cubicBezTo>
                <a:lnTo>
                  <a:pt x="1514382" y="759101"/>
                </a:lnTo>
                <a:lnTo>
                  <a:pt x="94" y="759101"/>
                </a:lnTo>
                <a:lnTo>
                  <a:pt x="0" y="757238"/>
                </a:lnTo>
                <a:cubicBezTo>
                  <a:pt x="0" y="339027"/>
                  <a:pt x="339027" y="0"/>
                  <a:pt x="757238" y="0"/>
                </a:cubicBezTo>
                <a:close/>
              </a:path>
            </a:pathLst>
          </a:custGeom>
          <a:solidFill>
            <a:srgbClr val="9D915E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E66C41-27E1-A94E-B89D-FD2251C8A231}"/>
              </a:ext>
            </a:extLst>
          </p:cNvPr>
          <p:cNvSpPr txBox="1"/>
          <p:nvPr/>
        </p:nvSpPr>
        <p:spPr>
          <a:xfrm>
            <a:off x="0" y="1865789"/>
            <a:ext cx="12192000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4800" b="1">
                <a:solidFill>
                  <a:schemeClr val="bg1"/>
                </a:solidFill>
                <a:latin typeface="Galliard BT" panose="0202060206050B020A04" pitchFamily="18" charset="0"/>
                <a:ea typeface="PT Sans" panose="020B0503020203020204" pitchFamily="34" charset="0"/>
                <a:cs typeface="Oscine" panose="020B0506040202020204" pitchFamily="34" charset="0"/>
              </a:defRPr>
            </a:lvl1pPr>
          </a:lstStyle>
          <a:p>
            <a:r>
              <a:rPr lang="en-US" sz="8000" b="0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DFD616-0798-42F1-9E18-2295FBEF2717}"/>
              </a:ext>
            </a:extLst>
          </p:cNvPr>
          <p:cNvSpPr txBox="1"/>
          <p:nvPr/>
        </p:nvSpPr>
        <p:spPr>
          <a:xfrm>
            <a:off x="5904767" y="5952351"/>
            <a:ext cx="51511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The contents of this presentation, with the exception of logos and graphics which are the property of the respective owners, is made available under Attribution-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ShareAlike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 4.0 International (CC BY-SA 4.0). </a:t>
            </a:r>
            <a:endParaRPr lang="en-CA" sz="10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9BB110-BB87-4FC7-B114-51689895FA7C}"/>
              </a:ext>
            </a:extLst>
          </p:cNvPr>
          <p:cNvSpPr txBox="1"/>
          <p:nvPr/>
        </p:nvSpPr>
        <p:spPr>
          <a:xfrm>
            <a:off x="1901825" y="5149688"/>
            <a:ext cx="2822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www.col.org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52B83DAA-8CC2-4F4D-9425-1615BCFAE9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40" y="4544188"/>
            <a:ext cx="6515486" cy="928666"/>
          </a:xfrm>
          <a:prstGeom prst="rect">
            <a:avLst/>
          </a:prstGeom>
        </p:spPr>
      </p:pic>
      <p:pic>
        <p:nvPicPr>
          <p:cNvPr id="9" name="Picture 2" descr="PCF10 Logo">
            <a:extLst>
              <a:ext uri="{FF2B5EF4-FFF2-40B4-BE49-F238E27FC236}">
                <a16:creationId xmlns:a16="http://schemas.microsoft.com/office/drawing/2014/main" id="{0D9DD0FD-169B-41BB-9FFE-8784F9ADB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3732" y="4178971"/>
            <a:ext cx="3165703" cy="123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2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4D81B2-B202-4C98-81D2-EB57CE6A88A5}"/>
              </a:ext>
            </a:extLst>
          </p:cNvPr>
          <p:cNvSpPr/>
          <p:nvPr/>
        </p:nvSpPr>
        <p:spPr>
          <a:xfrm>
            <a:off x="0" y="475989"/>
            <a:ext cx="12192000" cy="4897384"/>
          </a:xfrm>
          <a:prstGeom prst="rect">
            <a:avLst/>
          </a:prstGeom>
          <a:solidFill>
            <a:srgbClr val="A2AFE3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250137-56AC-4D32-9766-D0D7C1A71B48}"/>
              </a:ext>
            </a:extLst>
          </p:cNvPr>
          <p:cNvSpPr/>
          <p:nvPr/>
        </p:nvSpPr>
        <p:spPr>
          <a:xfrm>
            <a:off x="0" y="0"/>
            <a:ext cx="7164888" cy="1547885"/>
          </a:xfrm>
          <a:prstGeom prst="rect">
            <a:avLst/>
          </a:prstGeom>
          <a:solidFill>
            <a:srgbClr val="A2AFE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udea" panose="02000000000000000000" pitchFamily="50" charset="0"/>
              <a:ea typeface="PT Sans" panose="020B0503020203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63691"/>
                </a:solidFill>
              </a:rPr>
              <a:t>The purpose of COL is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>
          <a:xfrm>
            <a:off x="950934" y="214153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chemeClr val="tx1"/>
                </a:solidFill>
              </a:rPr>
              <a:t>“…to create and widen access to opportunities for </a:t>
            </a:r>
            <a:r>
              <a:rPr lang="en-US" sz="3600" b="1" i="1" dirty="0">
                <a:solidFill>
                  <a:schemeClr val="tx1"/>
                </a:solidFill>
              </a:rPr>
              <a:t>learning</a:t>
            </a:r>
            <a:r>
              <a:rPr lang="en-US" i="1" dirty="0">
                <a:solidFill>
                  <a:schemeClr val="tx1"/>
                </a:solidFill>
              </a:rPr>
              <a:t>, making use of the potential offered by distance education and by the application of communication </a:t>
            </a:r>
            <a:r>
              <a:rPr lang="en-US" sz="3600" b="1" i="1" dirty="0">
                <a:solidFill>
                  <a:schemeClr val="tx1"/>
                </a:solidFill>
              </a:rPr>
              <a:t>technologies</a:t>
            </a:r>
            <a:r>
              <a:rPr lang="en-US" i="1" dirty="0">
                <a:solidFill>
                  <a:schemeClr val="tx1"/>
                </a:solidFill>
              </a:rPr>
              <a:t> to education. COL’s activities will…strengthen member countries’ capacities to develop the </a:t>
            </a:r>
            <a:r>
              <a:rPr lang="en-US" sz="3600" b="1" i="1" dirty="0">
                <a:solidFill>
                  <a:schemeClr val="tx1"/>
                </a:solidFill>
              </a:rPr>
              <a:t>human resources</a:t>
            </a:r>
            <a:r>
              <a:rPr lang="en-US" sz="3600" i="1" dirty="0">
                <a:solidFill>
                  <a:schemeClr val="tx1"/>
                </a:solidFill>
              </a:rPr>
              <a:t>…</a:t>
            </a:r>
            <a:r>
              <a:rPr lang="en-US" i="1" dirty="0">
                <a:solidFill>
                  <a:schemeClr val="tx1"/>
                </a:solidFill>
              </a:rPr>
              <a:t>”</a:t>
            </a:r>
          </a:p>
          <a:p>
            <a:pPr marL="0" indent="0">
              <a:buNone/>
            </a:pPr>
            <a:endParaRPr lang="en-US" sz="24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MOU, CHOGM 1988, amended 1995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337166" y="2136916"/>
            <a:ext cx="7923333" cy="37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12A7F"/>
                </a:solidFill>
                <a:latin typeface="HelveticaNeueLT Std Med" panose="020B0604020202020204" pitchFamily="34" charset="0"/>
                <a:ea typeface="+mj-ea"/>
                <a:cs typeface="+mj-cs"/>
              </a:defRPr>
            </a:lvl1pPr>
          </a:lstStyle>
          <a:p>
            <a:endParaRPr lang="en-US" sz="18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4B50F0-D792-4DCC-B7E5-F8C29BB27D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51022" y="5967025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93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1FA2C78-5F34-4BB3-B45A-882F93273817}"/>
              </a:ext>
            </a:extLst>
          </p:cNvPr>
          <p:cNvSpPr/>
          <p:nvPr/>
        </p:nvSpPr>
        <p:spPr>
          <a:xfrm>
            <a:off x="8274" y="0"/>
            <a:ext cx="12192000" cy="6857999"/>
          </a:xfrm>
          <a:prstGeom prst="rect">
            <a:avLst/>
          </a:prstGeom>
          <a:solidFill>
            <a:srgbClr val="B3AA7E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pic>
        <p:nvPicPr>
          <p:cNvPr id="1026" name="Picture 2" descr="https://upload.wikimedia.org/wikipedia/commons/thumb/5/52/Canada_Place_Landing.jpg/640px-Canada_Place_Landin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54"/>
          <a:stretch/>
        </p:blipFill>
        <p:spPr bwMode="auto">
          <a:xfrm>
            <a:off x="1056648" y="1215864"/>
            <a:ext cx="4997521" cy="384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44729" y="1215867"/>
            <a:ext cx="4997521" cy="3844941"/>
          </a:xfrm>
          <a:prstGeom prst="rect">
            <a:avLst/>
          </a:prstGeom>
          <a:noFill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3199A5A-E98C-40F7-9A31-4104893E0D83}"/>
              </a:ext>
            </a:extLst>
          </p:cNvPr>
          <p:cNvSpPr/>
          <p:nvPr/>
        </p:nvSpPr>
        <p:spPr>
          <a:xfrm>
            <a:off x="8274" y="4676515"/>
            <a:ext cx="12192000" cy="1123036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796"/>
          </a:xfrm>
        </p:spPr>
        <p:txBody>
          <a:bodyPr/>
          <a:lstStyle/>
          <a:p>
            <a:pPr algn="ctr"/>
            <a:r>
              <a:rPr lang="en-US" dirty="0"/>
              <a:t>Where is it?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1319419" y="3689903"/>
            <a:ext cx="1385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149" y="4524256"/>
            <a:ext cx="1362095" cy="17394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9C7745-36FB-4CDE-B89A-7088D5FC3664}"/>
              </a:ext>
            </a:extLst>
          </p:cNvPr>
          <p:cNvSpPr txBox="1"/>
          <p:nvPr/>
        </p:nvSpPr>
        <p:spPr>
          <a:xfrm>
            <a:off x="6104274" y="5024498"/>
            <a:ext cx="50171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Delhi</a:t>
            </a:r>
          </a:p>
          <a:p>
            <a:pPr algn="ctr"/>
            <a:r>
              <a:rPr lang="en-US" altLang="zh-CN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(CEMCA)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4999F1-2D8A-4BC2-ADA4-C1F45535634A}"/>
              </a:ext>
            </a:extLst>
          </p:cNvPr>
          <p:cNvSpPr txBox="1"/>
          <p:nvPr/>
        </p:nvSpPr>
        <p:spPr>
          <a:xfrm>
            <a:off x="1021042" y="5070791"/>
            <a:ext cx="50171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Metro Vancouver</a:t>
            </a:r>
          </a:p>
          <a:p>
            <a:pPr algn="ctr"/>
            <a:r>
              <a:rPr lang="en-US" altLang="zh-CN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(HQ)</a:t>
            </a:r>
            <a:endParaRPr lang="en-US" altLang="zh-CN" sz="1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20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1CB0F2-1F1B-45CA-81EE-FCFF42D248F8}"/>
              </a:ext>
            </a:extLst>
          </p:cNvPr>
          <p:cNvSpPr/>
          <p:nvPr/>
        </p:nvSpPr>
        <p:spPr>
          <a:xfrm>
            <a:off x="1" y="-4738"/>
            <a:ext cx="5776686" cy="6874568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91DD432-E705-4464-A69E-C821F6534200}"/>
              </a:ext>
            </a:extLst>
          </p:cNvPr>
          <p:cNvSpPr/>
          <p:nvPr/>
        </p:nvSpPr>
        <p:spPr>
          <a:xfrm>
            <a:off x="6272951" y="2738002"/>
            <a:ext cx="4722921" cy="160293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number of countries contributing increased from 23 in 2003-06 to 47 currently</a:t>
            </a:r>
          </a:p>
        </p:txBody>
      </p:sp>
      <p:pic>
        <p:nvPicPr>
          <p:cNvPr id="11" name="Picture 2" descr="P:\3_Resources\+++Stock photos &amp; Clip Art\FLAGS Border\comm flags48.jpg">
            <a:extLst>
              <a:ext uri="{FF2B5EF4-FFF2-40B4-BE49-F238E27FC236}">
                <a16:creationId xmlns:a16="http://schemas.microsoft.com/office/drawing/2014/main" id="{0A46369D-71E1-48E2-B381-16D22D9D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590" y="1907859"/>
            <a:ext cx="571500" cy="37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P:\3_Resources\+++Stock photos &amp; Clip Art\FLAGS Border\comm flags-3.jpg">
            <a:extLst>
              <a:ext uri="{FF2B5EF4-FFF2-40B4-BE49-F238E27FC236}">
                <a16:creationId xmlns:a16="http://schemas.microsoft.com/office/drawing/2014/main" id="{ECD7301D-6C55-4D2B-A91B-749B68686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594" y="3129340"/>
            <a:ext cx="571501" cy="37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P:\3_Resources\+++Stock photos &amp; Clip Art\FLAGS Border\India.jpg">
            <a:extLst>
              <a:ext uri="{FF2B5EF4-FFF2-40B4-BE49-F238E27FC236}">
                <a16:creationId xmlns:a16="http://schemas.microsoft.com/office/drawing/2014/main" id="{A1463728-8EC0-4710-A7EA-85166E477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594" y="2518216"/>
            <a:ext cx="571501" cy="37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P:\3_Resources\+++Stock photos &amp; Clip Art\FLAGS Border\nigeria.jpg">
            <a:extLst>
              <a:ext uri="{FF2B5EF4-FFF2-40B4-BE49-F238E27FC236}">
                <a16:creationId xmlns:a16="http://schemas.microsoft.com/office/drawing/2014/main" id="{279C7765-B14E-4B44-A92E-25255941D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589" y="4998249"/>
            <a:ext cx="571501" cy="37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P:\3_Resources\+++Stock photos &amp; Clip Art\FLAGS Border\New Zealand.jpg">
            <a:extLst>
              <a:ext uri="{FF2B5EF4-FFF2-40B4-BE49-F238E27FC236}">
                <a16:creationId xmlns:a16="http://schemas.microsoft.com/office/drawing/2014/main" id="{84F45F62-4445-4FD5-9A72-AA16CE030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590" y="4379714"/>
            <a:ext cx="571500" cy="37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P:\3_Resources\+++Stock photos &amp; Clip Art\FLAGS Border\comm flags56.jpg">
            <a:extLst>
              <a:ext uri="{FF2B5EF4-FFF2-40B4-BE49-F238E27FC236}">
                <a16:creationId xmlns:a16="http://schemas.microsoft.com/office/drawing/2014/main" id="{6DD31947-1549-40E0-9280-89DC5BA4A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590" y="3751698"/>
            <a:ext cx="571500" cy="37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P:\3_Resources\+++Stock photos &amp; Clip Art\FLAGS Border\south africa .jpg">
            <a:extLst>
              <a:ext uri="{FF2B5EF4-FFF2-40B4-BE49-F238E27FC236}">
                <a16:creationId xmlns:a16="http://schemas.microsoft.com/office/drawing/2014/main" id="{C6026B2D-59E3-4168-8529-D73BE9657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5588" y="5626772"/>
            <a:ext cx="571501" cy="37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3">
            <a:extLst>
              <a:ext uri="{FF2B5EF4-FFF2-40B4-BE49-F238E27FC236}">
                <a16:creationId xmlns:a16="http://schemas.microsoft.com/office/drawing/2014/main" id="{C7626B9F-FF78-4C51-A753-6ECCB1B4F25A}"/>
              </a:ext>
            </a:extLst>
          </p:cNvPr>
          <p:cNvSpPr txBox="1">
            <a:spLocks/>
          </p:cNvSpPr>
          <p:nvPr/>
        </p:nvSpPr>
        <p:spPr bwMode="auto">
          <a:xfrm>
            <a:off x="2444231" y="1748947"/>
            <a:ext cx="2956889" cy="355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  <a:tabLst>
                <a:tab pos="38100" algn="l"/>
              </a:tabLst>
            </a:pPr>
            <a:r>
              <a:rPr lang="en-US" altLang="zh-CN" sz="2400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Canada </a:t>
            </a:r>
          </a:p>
          <a:p>
            <a:pPr>
              <a:lnSpc>
                <a:spcPct val="150000"/>
              </a:lnSpc>
              <a:buNone/>
              <a:tabLst>
                <a:tab pos="38100" algn="l"/>
              </a:tabLst>
            </a:pPr>
            <a:r>
              <a:rPr lang="en-US" altLang="zh-CN" sz="2400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India</a:t>
            </a:r>
          </a:p>
          <a:p>
            <a:pPr>
              <a:lnSpc>
                <a:spcPct val="150000"/>
              </a:lnSpc>
              <a:buNone/>
              <a:tabLst>
                <a:tab pos="38100" algn="l"/>
              </a:tabLst>
            </a:pPr>
            <a:r>
              <a:rPr lang="en-US" altLang="zh-CN" sz="2400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UK</a:t>
            </a:r>
          </a:p>
          <a:p>
            <a:pPr>
              <a:lnSpc>
                <a:spcPct val="150000"/>
              </a:lnSpc>
              <a:buNone/>
              <a:tabLst>
                <a:tab pos="38100" algn="l"/>
              </a:tabLst>
            </a:pPr>
            <a:r>
              <a:rPr lang="en-US" altLang="zh-CN" sz="2400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Australia</a:t>
            </a:r>
          </a:p>
          <a:p>
            <a:pPr>
              <a:lnSpc>
                <a:spcPct val="150000"/>
              </a:lnSpc>
              <a:buNone/>
              <a:tabLst>
                <a:tab pos="38100" algn="l"/>
              </a:tabLst>
            </a:pPr>
            <a:r>
              <a:rPr lang="en-US" altLang="zh-CN" sz="2400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Zealand</a:t>
            </a:r>
          </a:p>
          <a:p>
            <a:pPr>
              <a:lnSpc>
                <a:spcPct val="150000"/>
              </a:lnSpc>
              <a:buNone/>
              <a:tabLst>
                <a:tab pos="38100" algn="l"/>
              </a:tabLst>
            </a:pPr>
            <a:r>
              <a:rPr lang="en-US" altLang="zh-CN" sz="2400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Nigeria</a:t>
            </a:r>
          </a:p>
          <a:p>
            <a:pPr>
              <a:lnSpc>
                <a:spcPct val="150000"/>
              </a:lnSpc>
              <a:buNone/>
              <a:tabLst>
                <a:tab pos="38100" algn="l"/>
              </a:tabLst>
            </a:pPr>
            <a:r>
              <a:rPr lang="en-US" altLang="zh-CN" sz="2400" dirty="0">
                <a:solidFill>
                  <a:srgbClr val="46369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South Africa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D9C933-ECB4-42A0-B957-ACCD71D73559}"/>
              </a:ext>
            </a:extLst>
          </p:cNvPr>
          <p:cNvSpPr/>
          <p:nvPr/>
        </p:nvSpPr>
        <p:spPr>
          <a:xfrm>
            <a:off x="0" y="401426"/>
            <a:ext cx="12191999" cy="998038"/>
          </a:xfrm>
          <a:prstGeom prst="rect">
            <a:avLst/>
          </a:prstGeom>
          <a:solidFill>
            <a:schemeClr val="tx1">
              <a:lumMod val="85000"/>
              <a:lumOff val="1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6417A4-ECF4-420A-8F63-357081B05A5A}"/>
              </a:ext>
            </a:extLst>
          </p:cNvPr>
          <p:cNvSpPr txBox="1"/>
          <p:nvPr/>
        </p:nvSpPr>
        <p:spPr>
          <a:xfrm>
            <a:off x="6272951" y="592669"/>
            <a:ext cx="5004647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chemeClr val="bg1"/>
                </a:solidFill>
                <a:latin typeface="Oscine" panose="020B0506040202020204" pitchFamily="34" charset="0"/>
                <a:ea typeface="PT Sans" panose="020B0503020203020204" pitchFamily="34" charset="0"/>
                <a:cs typeface="Oscine" panose="020B0506040202020204" pitchFamily="34" charset="0"/>
              </a:defRPr>
            </a:lvl1pPr>
          </a:lstStyle>
          <a:p>
            <a:pPr algn="l"/>
            <a:r>
              <a:rPr lang="en-US" sz="4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Who supports COL?</a:t>
            </a:r>
          </a:p>
        </p:txBody>
      </p:sp>
    </p:spTree>
    <p:extLst>
      <p:ext uri="{BB962C8B-B14F-4D97-AF65-F5344CB8AC3E}">
        <p14:creationId xmlns:p14="http://schemas.microsoft.com/office/powerpoint/2010/main" val="130455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 174">
            <a:extLst>
              <a:ext uri="{FF2B5EF4-FFF2-40B4-BE49-F238E27FC236}">
                <a16:creationId xmlns:a16="http://schemas.microsoft.com/office/drawing/2014/main" id="{89FAD713-5F7E-4556-80E8-77ED33D55326}"/>
              </a:ext>
            </a:extLst>
          </p:cNvPr>
          <p:cNvSpPr/>
          <p:nvPr/>
        </p:nvSpPr>
        <p:spPr>
          <a:xfrm>
            <a:off x="0" y="5170831"/>
            <a:ext cx="12191997" cy="1698999"/>
          </a:xfrm>
          <a:prstGeom prst="rect">
            <a:avLst/>
          </a:prstGeom>
          <a:solidFill>
            <a:srgbClr val="A2AFE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0B61DCF-41D3-4DDD-9A51-5AD42AC91E6A}"/>
              </a:ext>
            </a:extLst>
          </p:cNvPr>
          <p:cNvGrpSpPr/>
          <p:nvPr/>
        </p:nvGrpSpPr>
        <p:grpSpPr>
          <a:xfrm>
            <a:off x="777108" y="99288"/>
            <a:ext cx="10637782" cy="5044007"/>
            <a:chOff x="670722" y="160137"/>
            <a:chExt cx="10850555" cy="5144896"/>
          </a:xfrm>
        </p:grpSpPr>
        <p:sp>
          <p:nvSpPr>
            <p:cNvPr id="229" name="Title 2">
              <a:extLst>
                <a:ext uri="{FF2B5EF4-FFF2-40B4-BE49-F238E27FC236}">
                  <a16:creationId xmlns:a16="http://schemas.microsoft.com/office/drawing/2014/main" id="{3483E9B8-9CDE-42D1-A532-A30993416862}"/>
                </a:ext>
              </a:extLst>
            </p:cNvPr>
            <p:cNvSpPr txBox="1">
              <a:spLocks/>
            </p:cNvSpPr>
            <p:nvPr/>
          </p:nvSpPr>
          <p:spPr>
            <a:xfrm>
              <a:off x="1473200" y="3146020"/>
              <a:ext cx="4767602" cy="1495097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rgbClr val="290088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br>
                <a:rPr lang="en-US" sz="4400" dirty="0"/>
              </a:br>
              <a:endParaRPr lang="en-US" sz="4400" dirty="0"/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E882D6AE-6079-4258-89D1-A8453F75115F}"/>
                </a:ext>
              </a:extLst>
            </p:cNvPr>
            <p:cNvGrpSpPr/>
            <p:nvPr/>
          </p:nvGrpSpPr>
          <p:grpSpPr>
            <a:xfrm>
              <a:off x="679911" y="160137"/>
              <a:ext cx="10841366" cy="815649"/>
              <a:chOff x="14724" y="19013"/>
              <a:chExt cx="8584331" cy="644569"/>
            </a:xfrm>
          </p:grpSpPr>
          <p:grpSp>
            <p:nvGrpSpPr>
              <p:cNvPr id="334" name="Group 333">
                <a:extLst>
                  <a:ext uri="{FF2B5EF4-FFF2-40B4-BE49-F238E27FC236}">
                    <a16:creationId xmlns:a16="http://schemas.microsoft.com/office/drawing/2014/main" id="{6D0A1B3C-5D27-4D2E-93DA-74A1473EF6F9}"/>
                  </a:ext>
                </a:extLst>
              </p:cNvPr>
              <p:cNvGrpSpPr/>
              <p:nvPr/>
            </p:nvGrpSpPr>
            <p:grpSpPr>
              <a:xfrm>
                <a:off x="14724" y="21429"/>
                <a:ext cx="796897" cy="609914"/>
                <a:chOff x="14724" y="21429"/>
                <a:chExt cx="796897" cy="609914"/>
              </a:xfrm>
            </p:grpSpPr>
            <p:pic>
              <p:nvPicPr>
                <p:cNvPr id="359" name="Picture 2" descr="Antigua and Barbuda flag">
                  <a:extLst>
                    <a:ext uri="{FF2B5EF4-FFF2-40B4-BE49-F238E27FC236}">
                      <a16:creationId xmlns:a16="http://schemas.microsoft.com/office/drawing/2014/main" id="{E1C9681E-CF16-467D-9353-F4DCEF540F6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724" y="21429"/>
                  <a:ext cx="779279" cy="520700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60" name="TextBox 359">
                  <a:extLst>
                    <a:ext uri="{FF2B5EF4-FFF2-40B4-BE49-F238E27FC236}">
                      <a16:creationId xmlns:a16="http://schemas.microsoft.com/office/drawing/2014/main" id="{D5457696-0DBD-448A-9E6D-84B47D6C15DA}"/>
                    </a:ext>
                  </a:extLst>
                </p:cNvPr>
                <p:cNvSpPr txBox="1"/>
                <p:nvPr/>
              </p:nvSpPr>
              <p:spPr>
                <a:xfrm>
                  <a:off x="14724" y="525480"/>
                  <a:ext cx="796897" cy="10586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ANTIGUA &amp; BARBUDA</a:t>
                  </a:r>
                  <a:endParaRPr lang="en-CA" sz="650" dirty="0">
                    <a:latin typeface="+mj-lt"/>
                  </a:endParaRPr>
                </a:p>
              </p:txBody>
            </p:sp>
          </p:grpSp>
          <p:grpSp>
            <p:nvGrpSpPr>
              <p:cNvPr id="335" name="Group 334">
                <a:extLst>
                  <a:ext uri="{FF2B5EF4-FFF2-40B4-BE49-F238E27FC236}">
                    <a16:creationId xmlns:a16="http://schemas.microsoft.com/office/drawing/2014/main" id="{8CD46F38-DB5C-48DD-B87F-64F37F9C78B8}"/>
                  </a:ext>
                </a:extLst>
              </p:cNvPr>
              <p:cNvGrpSpPr/>
              <p:nvPr/>
            </p:nvGrpSpPr>
            <p:grpSpPr>
              <a:xfrm>
                <a:off x="876281" y="23388"/>
                <a:ext cx="1048430" cy="634703"/>
                <a:chOff x="876281" y="23388"/>
                <a:chExt cx="1048430" cy="634703"/>
              </a:xfrm>
            </p:grpSpPr>
            <p:pic>
              <p:nvPicPr>
                <p:cNvPr id="357" name="Picture 4" descr="Australia flag">
                  <a:extLst>
                    <a:ext uri="{FF2B5EF4-FFF2-40B4-BE49-F238E27FC236}">
                      <a16:creationId xmlns:a16="http://schemas.microsoft.com/office/drawing/2014/main" id="{2EC07F2D-79D0-49E7-97F5-3A42F5F8CD6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76281" y="23388"/>
                  <a:ext cx="1048430" cy="524215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58" name="TextBox 357">
                  <a:extLst>
                    <a:ext uri="{FF2B5EF4-FFF2-40B4-BE49-F238E27FC236}">
                      <a16:creationId xmlns:a16="http://schemas.microsoft.com/office/drawing/2014/main" id="{A9CE52DC-42BA-4941-BA04-BE9582E4C15A}"/>
                    </a:ext>
                  </a:extLst>
                </p:cNvPr>
                <p:cNvSpPr txBox="1"/>
                <p:nvPr/>
              </p:nvSpPr>
              <p:spPr>
                <a:xfrm>
                  <a:off x="883311" y="524604"/>
                  <a:ext cx="1041400" cy="1334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AUSTRALIA</a:t>
                  </a:r>
                  <a:endParaRPr lang="en-CA" sz="650" dirty="0">
                    <a:latin typeface="+mj-lt"/>
                  </a:endParaRPr>
                </a:p>
              </p:txBody>
            </p:sp>
          </p:grpSp>
          <p:grpSp>
            <p:nvGrpSpPr>
              <p:cNvPr id="336" name="Group 335">
                <a:extLst>
                  <a:ext uri="{FF2B5EF4-FFF2-40B4-BE49-F238E27FC236}">
                    <a16:creationId xmlns:a16="http://schemas.microsoft.com/office/drawing/2014/main" id="{AB9589BF-7B55-4814-B7A1-14D4E5167503}"/>
                  </a:ext>
                </a:extLst>
              </p:cNvPr>
              <p:cNvGrpSpPr/>
              <p:nvPr/>
            </p:nvGrpSpPr>
            <p:grpSpPr>
              <a:xfrm>
                <a:off x="2000401" y="26902"/>
                <a:ext cx="1046892" cy="631189"/>
                <a:chOff x="2000401" y="26902"/>
                <a:chExt cx="1046892" cy="631189"/>
              </a:xfrm>
            </p:grpSpPr>
            <p:pic>
              <p:nvPicPr>
                <p:cNvPr id="355" name="Picture 6" descr="Bahamas flag">
                  <a:extLst>
                    <a:ext uri="{FF2B5EF4-FFF2-40B4-BE49-F238E27FC236}">
                      <a16:creationId xmlns:a16="http://schemas.microsoft.com/office/drawing/2014/main" id="{40AE93C1-251F-4D95-8ABF-3F473C79085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05891" y="26902"/>
                  <a:ext cx="1041402" cy="520701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65896CD3-B996-442E-818A-7764C90DE87A}"/>
                    </a:ext>
                  </a:extLst>
                </p:cNvPr>
                <p:cNvSpPr txBox="1"/>
                <p:nvPr/>
              </p:nvSpPr>
              <p:spPr>
                <a:xfrm>
                  <a:off x="2000401" y="524698"/>
                  <a:ext cx="1041400" cy="1333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BAHAMAS</a:t>
                  </a:r>
                  <a:endParaRPr lang="en-CA" sz="650" dirty="0">
                    <a:latin typeface="+mj-lt"/>
                  </a:endParaRPr>
                </a:p>
              </p:txBody>
            </p:sp>
          </p:grpSp>
          <p:grpSp>
            <p:nvGrpSpPr>
              <p:cNvPr id="337" name="Group 336">
                <a:extLst>
                  <a:ext uri="{FF2B5EF4-FFF2-40B4-BE49-F238E27FC236}">
                    <a16:creationId xmlns:a16="http://schemas.microsoft.com/office/drawing/2014/main" id="{D963F81F-C385-48D2-9537-391DC7CFD499}"/>
                  </a:ext>
                </a:extLst>
              </p:cNvPr>
              <p:cNvGrpSpPr/>
              <p:nvPr/>
            </p:nvGrpSpPr>
            <p:grpSpPr>
              <a:xfrm>
                <a:off x="3122143" y="28590"/>
                <a:ext cx="869853" cy="629501"/>
                <a:chOff x="3122143" y="28590"/>
                <a:chExt cx="869853" cy="629501"/>
              </a:xfrm>
            </p:grpSpPr>
            <p:pic>
              <p:nvPicPr>
                <p:cNvPr id="353" name="Picture 8" descr="Bangladesh flag">
                  <a:extLst>
                    <a:ext uri="{FF2B5EF4-FFF2-40B4-BE49-F238E27FC236}">
                      <a16:creationId xmlns:a16="http://schemas.microsoft.com/office/drawing/2014/main" id="{D7ACD3CD-3613-4091-9E23-80C76A99829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22981" y="28590"/>
                  <a:ext cx="869015" cy="521409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54" name="TextBox 353">
                  <a:extLst>
                    <a:ext uri="{FF2B5EF4-FFF2-40B4-BE49-F238E27FC236}">
                      <a16:creationId xmlns:a16="http://schemas.microsoft.com/office/drawing/2014/main" id="{26D456F9-1EA7-4470-A441-FD5A538755C6}"/>
                    </a:ext>
                  </a:extLst>
                </p:cNvPr>
                <p:cNvSpPr txBox="1"/>
                <p:nvPr/>
              </p:nvSpPr>
              <p:spPr>
                <a:xfrm>
                  <a:off x="3122143" y="524698"/>
                  <a:ext cx="863614" cy="1333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BANGLADESH</a:t>
                  </a:r>
                  <a:endParaRPr lang="en-CA" sz="650" dirty="0">
                    <a:latin typeface="+mj-lt"/>
                  </a:endParaRPr>
                </a:p>
              </p:txBody>
            </p:sp>
          </p:grpSp>
          <p:grpSp>
            <p:nvGrpSpPr>
              <p:cNvPr id="338" name="Group 337">
                <a:extLst>
                  <a:ext uri="{FF2B5EF4-FFF2-40B4-BE49-F238E27FC236}">
                    <a16:creationId xmlns:a16="http://schemas.microsoft.com/office/drawing/2014/main" id="{F18EFB27-7606-4EE6-A7DF-2030D767C1B6}"/>
                  </a:ext>
                </a:extLst>
              </p:cNvPr>
              <p:cNvGrpSpPr/>
              <p:nvPr/>
            </p:nvGrpSpPr>
            <p:grpSpPr>
              <a:xfrm>
                <a:off x="4067684" y="23835"/>
                <a:ext cx="790951" cy="639747"/>
                <a:chOff x="4067684" y="23835"/>
                <a:chExt cx="790951" cy="639747"/>
              </a:xfrm>
            </p:grpSpPr>
            <p:pic>
              <p:nvPicPr>
                <p:cNvPr id="351" name="Picture 10" descr="Barbados flag">
                  <a:extLst>
                    <a:ext uri="{FF2B5EF4-FFF2-40B4-BE49-F238E27FC236}">
                      <a16:creationId xmlns:a16="http://schemas.microsoft.com/office/drawing/2014/main" id="{D941BE39-DE2F-4F4E-9A3B-518A5A94183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67684" y="23835"/>
                  <a:ext cx="786976" cy="525843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AA184455-3209-4F9A-8261-6344BAB80393}"/>
                    </a:ext>
                  </a:extLst>
                </p:cNvPr>
                <p:cNvSpPr txBox="1"/>
                <p:nvPr/>
              </p:nvSpPr>
              <p:spPr>
                <a:xfrm>
                  <a:off x="4072338" y="530189"/>
                  <a:ext cx="786297" cy="1333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BARBADOS</a:t>
                  </a:r>
                  <a:endParaRPr lang="en-CA" sz="650" dirty="0">
                    <a:latin typeface="+mj-lt"/>
                  </a:endParaRPr>
                </a:p>
              </p:txBody>
            </p:sp>
          </p:grpSp>
          <p:grpSp>
            <p:nvGrpSpPr>
              <p:cNvPr id="339" name="Group 338">
                <a:extLst>
                  <a:ext uri="{FF2B5EF4-FFF2-40B4-BE49-F238E27FC236}">
                    <a16:creationId xmlns:a16="http://schemas.microsoft.com/office/drawing/2014/main" id="{D428F211-4BC2-41AF-AB59-5F2392291607}"/>
                  </a:ext>
                </a:extLst>
              </p:cNvPr>
              <p:cNvGrpSpPr/>
              <p:nvPr/>
            </p:nvGrpSpPr>
            <p:grpSpPr>
              <a:xfrm>
                <a:off x="4935952" y="24603"/>
                <a:ext cx="789468" cy="638973"/>
                <a:chOff x="4935952" y="24603"/>
                <a:chExt cx="789468" cy="638973"/>
              </a:xfrm>
            </p:grpSpPr>
            <p:pic>
              <p:nvPicPr>
                <p:cNvPr id="349" name="Picture 12" descr="Belize flag">
                  <a:extLst>
                    <a:ext uri="{FF2B5EF4-FFF2-40B4-BE49-F238E27FC236}">
                      <a16:creationId xmlns:a16="http://schemas.microsoft.com/office/drawing/2014/main" id="{8B874DAF-602A-41A5-A7AB-CCC28DFDFED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35952" y="24603"/>
                  <a:ext cx="786297" cy="525389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7B0FC713-F6A4-4747-94D1-BF338BE3EA0A}"/>
                    </a:ext>
                  </a:extLst>
                </p:cNvPr>
                <p:cNvSpPr txBox="1"/>
                <p:nvPr/>
              </p:nvSpPr>
              <p:spPr>
                <a:xfrm>
                  <a:off x="4939123" y="530183"/>
                  <a:ext cx="786297" cy="1333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BELIZE</a:t>
                  </a:r>
                  <a:endParaRPr lang="en-CA" sz="650" dirty="0">
                    <a:latin typeface="+mj-lt"/>
                  </a:endParaRPr>
                </a:p>
              </p:txBody>
            </p:sp>
          </p:grpSp>
          <p:grpSp>
            <p:nvGrpSpPr>
              <p:cNvPr id="340" name="Group 339">
                <a:extLst>
                  <a:ext uri="{FF2B5EF4-FFF2-40B4-BE49-F238E27FC236}">
                    <a16:creationId xmlns:a16="http://schemas.microsoft.com/office/drawing/2014/main" id="{51DB4EC0-E345-4FF3-AD90-EAD5553248EB}"/>
                  </a:ext>
                </a:extLst>
              </p:cNvPr>
              <p:cNvGrpSpPr/>
              <p:nvPr/>
            </p:nvGrpSpPr>
            <p:grpSpPr>
              <a:xfrm>
                <a:off x="5793939" y="21428"/>
                <a:ext cx="802524" cy="642148"/>
                <a:chOff x="5793939" y="21428"/>
                <a:chExt cx="802524" cy="642148"/>
              </a:xfrm>
            </p:grpSpPr>
            <p:pic>
              <p:nvPicPr>
                <p:cNvPr id="347" name="Picture 14" descr="Botswana">
                  <a:extLst>
                    <a:ext uri="{FF2B5EF4-FFF2-40B4-BE49-F238E27FC236}">
                      <a16:creationId xmlns:a16="http://schemas.microsoft.com/office/drawing/2014/main" id="{53A42101-B4EB-4D43-BDD2-8E5BFDD82CF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02591" y="21428"/>
                  <a:ext cx="793872" cy="530451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48" name="TextBox 347">
                  <a:extLst>
                    <a:ext uri="{FF2B5EF4-FFF2-40B4-BE49-F238E27FC236}">
                      <a16:creationId xmlns:a16="http://schemas.microsoft.com/office/drawing/2014/main" id="{44E72DF4-D94B-4F62-8973-68707F634451}"/>
                    </a:ext>
                  </a:extLst>
                </p:cNvPr>
                <p:cNvSpPr txBox="1"/>
                <p:nvPr/>
              </p:nvSpPr>
              <p:spPr>
                <a:xfrm>
                  <a:off x="5793939" y="530183"/>
                  <a:ext cx="786297" cy="1333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BOTSWANA</a:t>
                  </a:r>
                  <a:endParaRPr lang="en-CA" sz="650" dirty="0">
                    <a:latin typeface="+mj-lt"/>
                  </a:endParaRPr>
                </a:p>
              </p:txBody>
            </p:sp>
          </p:grpSp>
          <p:grpSp>
            <p:nvGrpSpPr>
              <p:cNvPr id="341" name="Group 340">
                <a:extLst>
                  <a:ext uri="{FF2B5EF4-FFF2-40B4-BE49-F238E27FC236}">
                    <a16:creationId xmlns:a16="http://schemas.microsoft.com/office/drawing/2014/main" id="{2F84EFF7-7B1B-4F58-B997-341974BCA2B1}"/>
                  </a:ext>
                </a:extLst>
              </p:cNvPr>
              <p:cNvGrpSpPr/>
              <p:nvPr/>
            </p:nvGrpSpPr>
            <p:grpSpPr>
              <a:xfrm>
                <a:off x="6676805" y="21428"/>
                <a:ext cx="1053675" cy="642148"/>
                <a:chOff x="6676805" y="21428"/>
                <a:chExt cx="1053675" cy="642148"/>
              </a:xfrm>
            </p:grpSpPr>
            <p:pic>
              <p:nvPicPr>
                <p:cNvPr id="345" name="Picture 16" descr="Brunei Darussalam flag">
                  <a:extLst>
                    <a:ext uri="{FF2B5EF4-FFF2-40B4-BE49-F238E27FC236}">
                      <a16:creationId xmlns:a16="http://schemas.microsoft.com/office/drawing/2014/main" id="{0E5F995E-09A8-4DD1-8BFC-8046C621AB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76805" y="21428"/>
                  <a:ext cx="1053675" cy="526838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46" name="TextBox 345">
                  <a:extLst>
                    <a:ext uri="{FF2B5EF4-FFF2-40B4-BE49-F238E27FC236}">
                      <a16:creationId xmlns:a16="http://schemas.microsoft.com/office/drawing/2014/main" id="{240AF7F7-D25F-4BD5-ACB7-0FCCFB1F7D21}"/>
                    </a:ext>
                  </a:extLst>
                </p:cNvPr>
                <p:cNvSpPr txBox="1"/>
                <p:nvPr/>
              </p:nvSpPr>
              <p:spPr>
                <a:xfrm>
                  <a:off x="6681677" y="530183"/>
                  <a:ext cx="1048803" cy="1333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BRUNEI DARUSSALAM</a:t>
                  </a:r>
                  <a:endParaRPr lang="en-CA" sz="650" dirty="0">
                    <a:latin typeface="+mj-lt"/>
                  </a:endParaRPr>
                </a:p>
              </p:txBody>
            </p:sp>
          </p:grpSp>
          <p:grpSp>
            <p:nvGrpSpPr>
              <p:cNvPr id="342" name="Group 341">
                <a:extLst>
                  <a:ext uri="{FF2B5EF4-FFF2-40B4-BE49-F238E27FC236}">
                    <a16:creationId xmlns:a16="http://schemas.microsoft.com/office/drawing/2014/main" id="{D50E531E-6E97-40E7-A845-D22E6F8B08AD}"/>
                  </a:ext>
                </a:extLst>
              </p:cNvPr>
              <p:cNvGrpSpPr/>
              <p:nvPr/>
            </p:nvGrpSpPr>
            <p:grpSpPr>
              <a:xfrm>
                <a:off x="7802170" y="19013"/>
                <a:ext cx="796885" cy="636196"/>
                <a:chOff x="7802170" y="19013"/>
                <a:chExt cx="796885" cy="636196"/>
              </a:xfrm>
            </p:grpSpPr>
            <p:pic>
              <p:nvPicPr>
                <p:cNvPr id="343" name="Picture 18" descr="Cameroon flag">
                  <a:extLst>
                    <a:ext uri="{FF2B5EF4-FFF2-40B4-BE49-F238E27FC236}">
                      <a16:creationId xmlns:a16="http://schemas.microsoft.com/office/drawing/2014/main" id="{DCE48964-C493-4061-B8D2-76BF10E55C8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02170" y="19013"/>
                  <a:ext cx="789550" cy="527563"/>
                </a:xfrm>
                <a:prstGeom prst="rect">
                  <a:avLst/>
                </a:prstGeom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44" name="TextBox 343">
                  <a:extLst>
                    <a:ext uri="{FF2B5EF4-FFF2-40B4-BE49-F238E27FC236}">
                      <a16:creationId xmlns:a16="http://schemas.microsoft.com/office/drawing/2014/main" id="{4FC4B58C-99E3-4B3E-89A8-03C6E341BD94}"/>
                    </a:ext>
                  </a:extLst>
                </p:cNvPr>
                <p:cNvSpPr txBox="1"/>
                <p:nvPr/>
              </p:nvSpPr>
              <p:spPr>
                <a:xfrm>
                  <a:off x="7812758" y="521816"/>
                  <a:ext cx="786297" cy="13339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en-US" sz="650" dirty="0">
                      <a:latin typeface="+mj-lt"/>
                    </a:rPr>
                    <a:t>CAMEROON</a:t>
                  </a:r>
                  <a:endParaRPr lang="en-CA" sz="650" dirty="0">
                    <a:latin typeface="+mj-lt"/>
                  </a:endParaRPr>
                </a:p>
              </p:txBody>
            </p:sp>
          </p:grp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19BB8C70-6C2A-4561-A365-EE93FB40E266}"/>
                </a:ext>
              </a:extLst>
            </p:cNvPr>
            <p:cNvGrpSpPr/>
            <p:nvPr/>
          </p:nvGrpSpPr>
          <p:grpSpPr>
            <a:xfrm>
              <a:off x="683046" y="1033106"/>
              <a:ext cx="1306337" cy="802000"/>
              <a:chOff x="215231" y="827775"/>
              <a:chExt cx="1034374" cy="633783"/>
            </a:xfrm>
          </p:grpSpPr>
          <p:pic>
            <p:nvPicPr>
              <p:cNvPr id="332" name="Picture 20" descr="Canada flag">
                <a:extLst>
                  <a:ext uri="{FF2B5EF4-FFF2-40B4-BE49-F238E27FC236}">
                    <a16:creationId xmlns:a16="http://schemas.microsoft.com/office/drawing/2014/main" id="{6EEFEF56-F4FE-4C2E-B9DA-825BE2E709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1" y="827775"/>
                <a:ext cx="1034374" cy="51718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3" name="TextBox 332">
                <a:extLst>
                  <a:ext uri="{FF2B5EF4-FFF2-40B4-BE49-F238E27FC236}">
                    <a16:creationId xmlns:a16="http://schemas.microsoft.com/office/drawing/2014/main" id="{A95ABC0A-4699-426F-81D5-0A09F8288C3B}"/>
                  </a:ext>
                </a:extLst>
              </p:cNvPr>
              <p:cNvSpPr txBox="1"/>
              <p:nvPr/>
            </p:nvSpPr>
            <p:spPr>
              <a:xfrm>
                <a:off x="215231" y="1328165"/>
                <a:ext cx="103437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CANADA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0F66ADF6-4DD1-4134-AB7E-2988FEF313EE}"/>
                </a:ext>
              </a:extLst>
            </p:cNvPr>
            <p:cNvGrpSpPr/>
            <p:nvPr/>
          </p:nvGrpSpPr>
          <p:grpSpPr>
            <a:xfrm>
              <a:off x="3264970" y="1033104"/>
              <a:ext cx="1306337" cy="801999"/>
              <a:chOff x="2259631" y="827774"/>
              <a:chExt cx="1034374" cy="633782"/>
            </a:xfrm>
          </p:grpSpPr>
          <p:pic>
            <p:nvPicPr>
              <p:cNvPr id="328" name="Picture 24" descr="Dominica flag">
                <a:extLst>
                  <a:ext uri="{FF2B5EF4-FFF2-40B4-BE49-F238E27FC236}">
                    <a16:creationId xmlns:a16="http://schemas.microsoft.com/office/drawing/2014/main" id="{68C18019-FFBF-4190-A75C-B0FABB91F1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9631" y="827774"/>
                <a:ext cx="1034374" cy="51718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9" name="TextBox 328">
                <a:extLst>
                  <a:ext uri="{FF2B5EF4-FFF2-40B4-BE49-F238E27FC236}">
                    <a16:creationId xmlns:a16="http://schemas.microsoft.com/office/drawing/2014/main" id="{AADB3044-C49D-41EF-9D41-733866F1DDAC}"/>
                  </a:ext>
                </a:extLst>
              </p:cNvPr>
              <p:cNvSpPr txBox="1"/>
              <p:nvPr/>
            </p:nvSpPr>
            <p:spPr>
              <a:xfrm>
                <a:off x="2259631" y="1328163"/>
                <a:ext cx="103437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DOMINICA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B0C30B55-294F-4808-A611-42023CEAA72F}"/>
                </a:ext>
              </a:extLst>
            </p:cNvPr>
            <p:cNvGrpSpPr/>
            <p:nvPr/>
          </p:nvGrpSpPr>
          <p:grpSpPr>
            <a:xfrm>
              <a:off x="5753944" y="1033103"/>
              <a:ext cx="1301849" cy="794690"/>
              <a:chOff x="3360900" y="827773"/>
              <a:chExt cx="1030821" cy="628006"/>
            </a:xfrm>
          </p:grpSpPr>
          <p:pic>
            <p:nvPicPr>
              <p:cNvPr id="326" name="Picture 26" descr="Fiji flag">
                <a:extLst>
                  <a:ext uri="{FF2B5EF4-FFF2-40B4-BE49-F238E27FC236}">
                    <a16:creationId xmlns:a16="http://schemas.microsoft.com/office/drawing/2014/main" id="{13D8E55B-1038-4F7B-9497-334C4D4B18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0900" y="827773"/>
                <a:ext cx="1030821" cy="515411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7" name="TextBox 326">
                <a:extLst>
                  <a:ext uri="{FF2B5EF4-FFF2-40B4-BE49-F238E27FC236}">
                    <a16:creationId xmlns:a16="http://schemas.microsoft.com/office/drawing/2014/main" id="{5DC68CEC-533A-41DC-B771-C791F684BA20}"/>
                  </a:ext>
                </a:extLst>
              </p:cNvPr>
              <p:cNvSpPr txBox="1"/>
              <p:nvPr/>
            </p:nvSpPr>
            <p:spPr>
              <a:xfrm>
                <a:off x="3360909" y="1322386"/>
                <a:ext cx="1030802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FIJI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C5CE371F-44D9-4093-AFAC-A5A5ECBC27DA}"/>
                </a:ext>
              </a:extLst>
            </p:cNvPr>
            <p:cNvGrpSpPr/>
            <p:nvPr/>
          </p:nvGrpSpPr>
          <p:grpSpPr>
            <a:xfrm>
              <a:off x="7140278" y="1033103"/>
              <a:ext cx="979557" cy="794189"/>
              <a:chOff x="4458616" y="827773"/>
              <a:chExt cx="775626" cy="627610"/>
            </a:xfrm>
          </p:grpSpPr>
          <p:pic>
            <p:nvPicPr>
              <p:cNvPr id="324" name="Picture 28" descr="https://www.col.org/sites/default/files/styles/medium/public/The_Gambia.png?itok=OSsRdX2Z">
                <a:extLst>
                  <a:ext uri="{FF2B5EF4-FFF2-40B4-BE49-F238E27FC236}">
                    <a16:creationId xmlns:a16="http://schemas.microsoft.com/office/drawing/2014/main" id="{744707D4-9BBD-4C73-A7E6-986DED0266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8616" y="827773"/>
                <a:ext cx="775626" cy="51825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5" name="TextBox 324">
                <a:extLst>
                  <a:ext uri="{FF2B5EF4-FFF2-40B4-BE49-F238E27FC236}">
                    <a16:creationId xmlns:a16="http://schemas.microsoft.com/office/drawing/2014/main" id="{FE3A0E57-5E95-4CE4-B3BF-E1C991314C73}"/>
                  </a:ext>
                </a:extLst>
              </p:cNvPr>
              <p:cNvSpPr txBox="1"/>
              <p:nvPr/>
            </p:nvSpPr>
            <p:spPr>
              <a:xfrm>
                <a:off x="4458616" y="1321990"/>
                <a:ext cx="771231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THE GAMBIA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3D0FF4E8-59F4-4587-8D22-F03F40C7A4A9}"/>
                </a:ext>
              </a:extLst>
            </p:cNvPr>
            <p:cNvGrpSpPr/>
            <p:nvPr/>
          </p:nvGrpSpPr>
          <p:grpSpPr>
            <a:xfrm>
              <a:off x="8198093" y="1033103"/>
              <a:ext cx="974007" cy="801999"/>
              <a:chOff x="5296207" y="827773"/>
              <a:chExt cx="771231" cy="633782"/>
            </a:xfrm>
          </p:grpSpPr>
          <p:pic>
            <p:nvPicPr>
              <p:cNvPr id="322" name="Picture 30" descr="Ghana flag">
                <a:extLst>
                  <a:ext uri="{FF2B5EF4-FFF2-40B4-BE49-F238E27FC236}">
                    <a16:creationId xmlns:a16="http://schemas.microsoft.com/office/drawing/2014/main" id="{1572A351-BB17-4473-989A-956F638AFB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96742" y="827773"/>
                <a:ext cx="770162" cy="514608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3" name="TextBox 322">
                <a:extLst>
                  <a:ext uri="{FF2B5EF4-FFF2-40B4-BE49-F238E27FC236}">
                    <a16:creationId xmlns:a16="http://schemas.microsoft.com/office/drawing/2014/main" id="{1E40F530-77E8-4044-B576-90C0D2D992E6}"/>
                  </a:ext>
                </a:extLst>
              </p:cNvPr>
              <p:cNvSpPr txBox="1"/>
              <p:nvPr/>
            </p:nvSpPr>
            <p:spPr>
              <a:xfrm>
                <a:off x="5296207" y="1328162"/>
                <a:ext cx="771231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GHANA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77070CED-6405-4627-BA31-3A972F6F2CFF}"/>
                </a:ext>
              </a:extLst>
            </p:cNvPr>
            <p:cNvGrpSpPr/>
            <p:nvPr/>
          </p:nvGrpSpPr>
          <p:grpSpPr>
            <a:xfrm>
              <a:off x="9249684" y="1035510"/>
              <a:ext cx="1079851" cy="799590"/>
              <a:chOff x="6128870" y="829675"/>
              <a:chExt cx="855039" cy="631879"/>
            </a:xfrm>
          </p:grpSpPr>
          <p:pic>
            <p:nvPicPr>
              <p:cNvPr id="320" name="Picture 32" descr="Grenada flag">
                <a:extLst>
                  <a:ext uri="{FF2B5EF4-FFF2-40B4-BE49-F238E27FC236}">
                    <a16:creationId xmlns:a16="http://schemas.microsoft.com/office/drawing/2014/main" id="{1B832D2A-162C-4465-9FC4-5952C72198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9404" y="829675"/>
                <a:ext cx="854505" cy="51270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2E1D458D-85C7-4FA0-A042-093263B83ACB}"/>
                  </a:ext>
                </a:extLst>
              </p:cNvPr>
              <p:cNvSpPr txBox="1"/>
              <p:nvPr/>
            </p:nvSpPr>
            <p:spPr>
              <a:xfrm>
                <a:off x="6128870" y="1328161"/>
                <a:ext cx="85503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GRENADA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0DF56951-7666-4310-9843-592E48F4DF49}"/>
                </a:ext>
              </a:extLst>
            </p:cNvPr>
            <p:cNvGrpSpPr/>
            <p:nvPr/>
          </p:nvGrpSpPr>
          <p:grpSpPr>
            <a:xfrm>
              <a:off x="10404463" y="1033103"/>
              <a:ext cx="1087183" cy="793283"/>
              <a:chOff x="7043239" y="827773"/>
              <a:chExt cx="860845" cy="626895"/>
            </a:xfrm>
          </p:grpSpPr>
          <p:pic>
            <p:nvPicPr>
              <p:cNvPr id="318" name="Picture 34" descr="Guyana flag">
                <a:extLst>
                  <a:ext uri="{FF2B5EF4-FFF2-40B4-BE49-F238E27FC236}">
                    <a16:creationId xmlns:a16="http://schemas.microsoft.com/office/drawing/2014/main" id="{54FDF80F-A061-4752-84CF-602405BDCB8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46409" y="827773"/>
                <a:ext cx="857675" cy="51460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D787E6A3-D51F-45AD-ACD1-83649C3C02DE}"/>
                  </a:ext>
                </a:extLst>
              </p:cNvPr>
              <p:cNvSpPr txBox="1"/>
              <p:nvPr/>
            </p:nvSpPr>
            <p:spPr>
              <a:xfrm>
                <a:off x="7043239" y="1321275"/>
                <a:ext cx="86084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GUYANA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3109431A-CE81-4104-9AB4-41396D5ADF6D}"/>
                </a:ext>
              </a:extLst>
            </p:cNvPr>
            <p:cNvGrpSpPr/>
            <p:nvPr/>
          </p:nvGrpSpPr>
          <p:grpSpPr>
            <a:xfrm>
              <a:off x="670722" y="1896755"/>
              <a:ext cx="1033611" cy="791896"/>
              <a:chOff x="7963413" y="828870"/>
              <a:chExt cx="818426" cy="625798"/>
            </a:xfrm>
          </p:grpSpPr>
          <p:pic>
            <p:nvPicPr>
              <p:cNvPr id="316" name="Picture 36">
                <a:extLst>
                  <a:ext uri="{FF2B5EF4-FFF2-40B4-BE49-F238E27FC236}">
                    <a16:creationId xmlns:a16="http://schemas.microsoft.com/office/drawing/2014/main" id="{5C1CAA46-87E3-4909-B43A-F379C6EBFD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7988631" y="828870"/>
                <a:ext cx="767991" cy="51199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4A9075F8-8D1F-4C3A-AA9C-647D1194694F}"/>
                  </a:ext>
                </a:extLst>
              </p:cNvPr>
              <p:cNvSpPr txBox="1"/>
              <p:nvPr/>
            </p:nvSpPr>
            <p:spPr>
              <a:xfrm>
                <a:off x="7963413" y="1321275"/>
                <a:ext cx="81842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INDIA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A519682B-807B-4B11-B2BE-435D3A283BB6}"/>
                </a:ext>
              </a:extLst>
            </p:cNvPr>
            <p:cNvGrpSpPr/>
            <p:nvPr/>
          </p:nvGrpSpPr>
          <p:grpSpPr>
            <a:xfrm>
              <a:off x="1758839" y="1896918"/>
              <a:ext cx="1309010" cy="798573"/>
              <a:chOff x="215231" y="1632817"/>
              <a:chExt cx="1036490" cy="631074"/>
            </a:xfrm>
          </p:grpSpPr>
          <p:pic>
            <p:nvPicPr>
              <p:cNvPr id="314" name="Picture 38" descr="Jamaica flag">
                <a:extLst>
                  <a:ext uri="{FF2B5EF4-FFF2-40B4-BE49-F238E27FC236}">
                    <a16:creationId xmlns:a16="http://schemas.microsoft.com/office/drawing/2014/main" id="{7C9DE93E-A721-410A-B059-D1DB4C3274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1" y="1632817"/>
                <a:ext cx="1036490" cy="51824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79191245-17A4-4B52-BFDD-C36E71774D1B}"/>
                  </a:ext>
                </a:extLst>
              </p:cNvPr>
              <p:cNvSpPr txBox="1"/>
              <p:nvPr/>
            </p:nvSpPr>
            <p:spPr>
              <a:xfrm>
                <a:off x="215231" y="2130498"/>
                <a:ext cx="103437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JAMAICA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73F3C18F-7190-45D2-BD06-A13A33A93B0A}"/>
                </a:ext>
              </a:extLst>
            </p:cNvPr>
            <p:cNvGrpSpPr/>
            <p:nvPr/>
          </p:nvGrpSpPr>
          <p:grpSpPr>
            <a:xfrm>
              <a:off x="3162015" y="1896755"/>
              <a:ext cx="1080542" cy="798735"/>
              <a:chOff x="1318135" y="1632688"/>
              <a:chExt cx="855587" cy="631203"/>
            </a:xfrm>
          </p:grpSpPr>
          <p:pic>
            <p:nvPicPr>
              <p:cNvPr id="312" name="Picture 40" descr="Kenya flag">
                <a:extLst>
                  <a:ext uri="{FF2B5EF4-FFF2-40B4-BE49-F238E27FC236}">
                    <a16:creationId xmlns:a16="http://schemas.microsoft.com/office/drawing/2014/main" id="{89E9AD82-87A7-4979-BE5F-4D72FA08E9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8135" y="1632688"/>
                <a:ext cx="855587" cy="51837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5A4E449D-58E7-4235-A5EC-E7F61F0B345D}"/>
                  </a:ext>
                </a:extLst>
              </p:cNvPr>
              <p:cNvSpPr txBox="1"/>
              <p:nvPr/>
            </p:nvSpPr>
            <p:spPr>
              <a:xfrm>
                <a:off x="1325805" y="2130498"/>
                <a:ext cx="84156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KENYA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AF318A10-0ED9-4E37-833C-15D48F0ED922}"/>
                </a:ext>
              </a:extLst>
            </p:cNvPr>
            <p:cNvGrpSpPr/>
            <p:nvPr/>
          </p:nvGrpSpPr>
          <p:grpSpPr>
            <a:xfrm>
              <a:off x="4341371" y="1895249"/>
              <a:ext cx="1315355" cy="800241"/>
              <a:chOff x="2239722" y="1631498"/>
              <a:chExt cx="1041515" cy="632393"/>
            </a:xfrm>
          </p:grpSpPr>
          <p:pic>
            <p:nvPicPr>
              <p:cNvPr id="310" name="Picture 2" descr="https://www.col.org/sites/default/files/styles/medium/public/Kiribati.png?itok=dRxawUdX">
                <a:extLst>
                  <a:ext uri="{FF2B5EF4-FFF2-40B4-BE49-F238E27FC236}">
                    <a16:creationId xmlns:a16="http://schemas.microsoft.com/office/drawing/2014/main" id="{FAB1589B-F657-4DF6-83CA-02CFF0B8A9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39722" y="1631498"/>
                <a:ext cx="1041515" cy="521151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44033FEC-3C38-42B2-A05C-703889BBFE70}"/>
                  </a:ext>
                </a:extLst>
              </p:cNvPr>
              <p:cNvSpPr txBox="1"/>
              <p:nvPr/>
            </p:nvSpPr>
            <p:spPr>
              <a:xfrm>
                <a:off x="2245912" y="2130498"/>
                <a:ext cx="103437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KIRIBATI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F66D3443-6474-4809-87D2-1ADF21C66340}"/>
                </a:ext>
              </a:extLst>
            </p:cNvPr>
            <p:cNvGrpSpPr/>
            <p:nvPr/>
          </p:nvGrpSpPr>
          <p:grpSpPr>
            <a:xfrm>
              <a:off x="5781336" y="1895481"/>
              <a:ext cx="983580" cy="804699"/>
              <a:chOff x="3347237" y="1631681"/>
              <a:chExt cx="778811" cy="635916"/>
            </a:xfrm>
          </p:grpSpPr>
          <p:pic>
            <p:nvPicPr>
              <p:cNvPr id="308" name="Picture 4" descr="Lesotho flag">
                <a:extLst>
                  <a:ext uri="{FF2B5EF4-FFF2-40B4-BE49-F238E27FC236}">
                    <a16:creationId xmlns:a16="http://schemas.microsoft.com/office/drawing/2014/main" id="{038BA073-EF82-4148-AAC6-B327FADBDA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7237" y="1631681"/>
                <a:ext cx="778811" cy="52038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BA09E176-93C7-47CD-9C7E-5EB30D8BDF85}"/>
                  </a:ext>
                </a:extLst>
              </p:cNvPr>
              <p:cNvSpPr txBox="1"/>
              <p:nvPr/>
            </p:nvSpPr>
            <p:spPr>
              <a:xfrm>
                <a:off x="3358826" y="2134204"/>
                <a:ext cx="755393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LESOTHO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D9C09713-410F-4129-8EBA-BFFD90DB48CE}"/>
                </a:ext>
              </a:extLst>
            </p:cNvPr>
            <p:cNvGrpSpPr/>
            <p:nvPr/>
          </p:nvGrpSpPr>
          <p:grpSpPr>
            <a:xfrm>
              <a:off x="6865899" y="1893368"/>
              <a:ext cx="996071" cy="802123"/>
              <a:chOff x="4186958" y="1630011"/>
              <a:chExt cx="788702" cy="633880"/>
            </a:xfrm>
          </p:grpSpPr>
          <p:pic>
            <p:nvPicPr>
              <p:cNvPr id="306" name="Picture 6" descr="Malawi flag">
                <a:extLst>
                  <a:ext uri="{FF2B5EF4-FFF2-40B4-BE49-F238E27FC236}">
                    <a16:creationId xmlns:a16="http://schemas.microsoft.com/office/drawing/2014/main" id="{793D39A6-20A2-4AC3-AE9E-2CE4CDBF59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6958" y="1630011"/>
                <a:ext cx="788702" cy="521051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0C19EAC2-A73A-4F16-A3B2-D0FF079A4BB4}"/>
                  </a:ext>
                </a:extLst>
              </p:cNvPr>
              <p:cNvSpPr txBox="1"/>
              <p:nvPr/>
            </p:nvSpPr>
            <p:spPr>
              <a:xfrm>
                <a:off x="4186958" y="2130498"/>
                <a:ext cx="780012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MALAWI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60989AF9-8A03-4E8E-9EA2-7C8F708279C4}"/>
                </a:ext>
              </a:extLst>
            </p:cNvPr>
            <p:cNvGrpSpPr/>
            <p:nvPr/>
          </p:nvGrpSpPr>
          <p:grpSpPr>
            <a:xfrm>
              <a:off x="7973604" y="1897069"/>
              <a:ext cx="1308706" cy="810463"/>
              <a:chOff x="5038194" y="1632936"/>
              <a:chExt cx="1036250" cy="640471"/>
            </a:xfrm>
          </p:grpSpPr>
          <p:pic>
            <p:nvPicPr>
              <p:cNvPr id="304" name="Picture 303">
                <a:extLst>
                  <a:ext uri="{FF2B5EF4-FFF2-40B4-BE49-F238E27FC236}">
                    <a16:creationId xmlns:a16="http://schemas.microsoft.com/office/drawing/2014/main" id="{146AE901-4225-4846-9B28-D476F9C58B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38194" y="1632936"/>
                <a:ext cx="1036250" cy="518125"/>
              </a:xfrm>
              <a:prstGeom prst="rect">
                <a:avLst/>
              </a:prstGeom>
            </p:spPr>
          </p:pic>
          <p:sp>
            <p:nvSpPr>
              <p:cNvPr id="305" name="TextBox 304">
                <a:extLst>
                  <a:ext uri="{FF2B5EF4-FFF2-40B4-BE49-F238E27FC236}">
                    <a16:creationId xmlns:a16="http://schemas.microsoft.com/office/drawing/2014/main" id="{0E58CA26-67C8-4514-826C-47A995E96DDC}"/>
                  </a:ext>
                </a:extLst>
              </p:cNvPr>
              <p:cNvSpPr txBox="1"/>
              <p:nvPr/>
            </p:nvSpPr>
            <p:spPr>
              <a:xfrm>
                <a:off x="5038194" y="2140014"/>
                <a:ext cx="103625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MALAYSIA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46EB717E-A654-4E2E-8EA7-24BC69488AE8}"/>
                </a:ext>
              </a:extLst>
            </p:cNvPr>
            <p:cNvGrpSpPr/>
            <p:nvPr/>
          </p:nvGrpSpPr>
          <p:grpSpPr>
            <a:xfrm>
              <a:off x="10497865" y="1893369"/>
              <a:ext cx="984831" cy="806810"/>
              <a:chOff x="6133485" y="1630012"/>
              <a:chExt cx="779802" cy="637584"/>
            </a:xfrm>
          </p:grpSpPr>
          <p:pic>
            <p:nvPicPr>
              <p:cNvPr id="302" name="Picture 10" descr="Malta flag">
                <a:extLst>
                  <a:ext uri="{FF2B5EF4-FFF2-40B4-BE49-F238E27FC236}">
                    <a16:creationId xmlns:a16="http://schemas.microsoft.com/office/drawing/2014/main" id="{D9EC12E8-098E-42FF-A7B7-D1A1893079B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33485" y="1630012"/>
                <a:ext cx="779802" cy="52105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EDC0F7EA-E22B-4C46-9CCC-FB5D4C4FF107}"/>
                  </a:ext>
                </a:extLst>
              </p:cNvPr>
              <p:cNvSpPr txBox="1"/>
              <p:nvPr/>
            </p:nvSpPr>
            <p:spPr>
              <a:xfrm>
                <a:off x="6138777" y="2134203"/>
                <a:ext cx="77451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MALTA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933735B8-D426-4A1E-99B7-B27DF6A420A1}"/>
                </a:ext>
              </a:extLst>
            </p:cNvPr>
            <p:cNvGrpSpPr/>
            <p:nvPr/>
          </p:nvGrpSpPr>
          <p:grpSpPr>
            <a:xfrm>
              <a:off x="687655" y="2747327"/>
              <a:ext cx="984831" cy="806810"/>
              <a:chOff x="6973510" y="1630011"/>
              <a:chExt cx="779802" cy="637584"/>
            </a:xfrm>
          </p:grpSpPr>
          <p:pic>
            <p:nvPicPr>
              <p:cNvPr id="300" name="Picture 12" descr="Mauritius flag">
                <a:extLst>
                  <a:ext uri="{FF2B5EF4-FFF2-40B4-BE49-F238E27FC236}">
                    <a16:creationId xmlns:a16="http://schemas.microsoft.com/office/drawing/2014/main" id="{9D8FDD71-C7AD-457C-A5B9-1CD2F7B7A3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73510" y="1630011"/>
                <a:ext cx="779802" cy="52105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1" name="TextBox 300">
                <a:extLst>
                  <a:ext uri="{FF2B5EF4-FFF2-40B4-BE49-F238E27FC236}">
                    <a16:creationId xmlns:a16="http://schemas.microsoft.com/office/drawing/2014/main" id="{697FF4E2-4E1A-48BD-8024-22CEBC29696A}"/>
                  </a:ext>
                </a:extLst>
              </p:cNvPr>
              <p:cNvSpPr txBox="1"/>
              <p:nvPr/>
            </p:nvSpPr>
            <p:spPr>
              <a:xfrm>
                <a:off x="6976156" y="2134202"/>
                <a:ext cx="77451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MAURITIUS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DA2F9BDA-250F-467B-A699-954E21975552}"/>
                </a:ext>
              </a:extLst>
            </p:cNvPr>
            <p:cNvGrpSpPr/>
            <p:nvPr/>
          </p:nvGrpSpPr>
          <p:grpSpPr>
            <a:xfrm>
              <a:off x="1811568" y="2749410"/>
              <a:ext cx="984833" cy="806808"/>
              <a:chOff x="7812353" y="1630012"/>
              <a:chExt cx="779803" cy="637582"/>
            </a:xfrm>
          </p:grpSpPr>
          <p:pic>
            <p:nvPicPr>
              <p:cNvPr id="298" name="Picture 14" descr="https://www.col.org/sites/default/files/styles/medium/public/Mozambique.png?itok=gepcd6Uu">
                <a:extLst>
                  <a:ext uri="{FF2B5EF4-FFF2-40B4-BE49-F238E27FC236}">
                    <a16:creationId xmlns:a16="http://schemas.microsoft.com/office/drawing/2014/main" id="{D7D28AB6-1365-486D-9DAF-7676F692BC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12353" y="1630012"/>
                <a:ext cx="779803" cy="52105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9" name="TextBox 298">
                <a:extLst>
                  <a:ext uri="{FF2B5EF4-FFF2-40B4-BE49-F238E27FC236}">
                    <a16:creationId xmlns:a16="http://schemas.microsoft.com/office/drawing/2014/main" id="{39AA3B9C-5F95-4B7D-8F8E-8CE3D2BA4644}"/>
                  </a:ext>
                </a:extLst>
              </p:cNvPr>
              <p:cNvSpPr txBox="1"/>
              <p:nvPr/>
            </p:nvSpPr>
            <p:spPr>
              <a:xfrm>
                <a:off x="7817646" y="2134201"/>
                <a:ext cx="77451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MOZAMBIQUE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68DE26C6-906E-496B-8972-D27E0651C8C1}"/>
                </a:ext>
              </a:extLst>
            </p:cNvPr>
            <p:cNvGrpSpPr/>
            <p:nvPr/>
          </p:nvGrpSpPr>
          <p:grpSpPr>
            <a:xfrm>
              <a:off x="2879242" y="2753637"/>
              <a:ext cx="973719" cy="799448"/>
              <a:chOff x="215231" y="2419469"/>
              <a:chExt cx="771003" cy="631766"/>
            </a:xfrm>
          </p:grpSpPr>
          <p:pic>
            <p:nvPicPr>
              <p:cNvPr id="296" name="Picture 16" descr="Namibia flag">
                <a:extLst>
                  <a:ext uri="{FF2B5EF4-FFF2-40B4-BE49-F238E27FC236}">
                    <a16:creationId xmlns:a16="http://schemas.microsoft.com/office/drawing/2014/main" id="{90F3D1C0-8BCA-4CDE-B09C-5FB017ABDF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1" y="2419469"/>
                <a:ext cx="771003" cy="51517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7" name="TextBox 296">
                <a:extLst>
                  <a:ext uri="{FF2B5EF4-FFF2-40B4-BE49-F238E27FC236}">
                    <a16:creationId xmlns:a16="http://schemas.microsoft.com/office/drawing/2014/main" id="{EE6549B4-84CB-4E0C-8F4E-621AD4B6D963}"/>
                  </a:ext>
                </a:extLst>
              </p:cNvPr>
              <p:cNvSpPr txBox="1"/>
              <p:nvPr/>
            </p:nvSpPr>
            <p:spPr>
              <a:xfrm>
                <a:off x="217123" y="2917842"/>
                <a:ext cx="76699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NAMIBIA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2AE8DB4C-D9E7-4ED1-957C-BA36167D283C}"/>
                </a:ext>
              </a:extLst>
            </p:cNvPr>
            <p:cNvGrpSpPr/>
            <p:nvPr/>
          </p:nvGrpSpPr>
          <p:grpSpPr>
            <a:xfrm>
              <a:off x="3956297" y="2753636"/>
              <a:ext cx="1301241" cy="799449"/>
              <a:chOff x="1064955" y="2419468"/>
              <a:chExt cx="1030339" cy="631767"/>
            </a:xfrm>
          </p:grpSpPr>
          <p:pic>
            <p:nvPicPr>
              <p:cNvPr id="294" name="Picture 18" descr="Nauru flag">
                <a:extLst>
                  <a:ext uri="{FF2B5EF4-FFF2-40B4-BE49-F238E27FC236}">
                    <a16:creationId xmlns:a16="http://schemas.microsoft.com/office/drawing/2014/main" id="{B3D669DA-8B1D-4EBD-BB57-29E20DCC34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4955" y="2419468"/>
                <a:ext cx="1030339" cy="51517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5" name="TextBox 294">
                <a:extLst>
                  <a:ext uri="{FF2B5EF4-FFF2-40B4-BE49-F238E27FC236}">
                    <a16:creationId xmlns:a16="http://schemas.microsoft.com/office/drawing/2014/main" id="{078DF270-3981-420D-9B81-9F71F2295E16}"/>
                  </a:ext>
                </a:extLst>
              </p:cNvPr>
              <p:cNvSpPr txBox="1"/>
              <p:nvPr/>
            </p:nvSpPr>
            <p:spPr>
              <a:xfrm>
                <a:off x="1073429" y="2917842"/>
                <a:ext cx="101400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NAURU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5981EDAE-DFE8-4927-B5BA-493E9F4D6B7E}"/>
                </a:ext>
              </a:extLst>
            </p:cNvPr>
            <p:cNvGrpSpPr/>
            <p:nvPr/>
          </p:nvGrpSpPr>
          <p:grpSpPr>
            <a:xfrm>
              <a:off x="5379198" y="2755765"/>
              <a:ext cx="1295406" cy="797321"/>
              <a:chOff x="2166161" y="2421150"/>
              <a:chExt cx="1025719" cy="630085"/>
            </a:xfrm>
          </p:grpSpPr>
          <p:pic>
            <p:nvPicPr>
              <p:cNvPr id="292" name="Picture 291">
                <a:extLst>
                  <a:ext uri="{FF2B5EF4-FFF2-40B4-BE49-F238E27FC236}">
                    <a16:creationId xmlns:a16="http://schemas.microsoft.com/office/drawing/2014/main" id="{53B11393-D819-482C-B4D0-F4125AF924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6161" y="2421150"/>
                <a:ext cx="1025719" cy="512860"/>
              </a:xfrm>
              <a:prstGeom prst="rect">
                <a:avLst/>
              </a:prstGeom>
            </p:spPr>
          </p:pic>
          <p:sp>
            <p:nvSpPr>
              <p:cNvPr id="293" name="TextBox 292">
                <a:extLst>
                  <a:ext uri="{FF2B5EF4-FFF2-40B4-BE49-F238E27FC236}">
                    <a16:creationId xmlns:a16="http://schemas.microsoft.com/office/drawing/2014/main" id="{F79C977B-3421-4557-8E0E-F9B1A177CFFA}"/>
                  </a:ext>
                </a:extLst>
              </p:cNvPr>
              <p:cNvSpPr txBox="1"/>
              <p:nvPr/>
            </p:nvSpPr>
            <p:spPr>
              <a:xfrm>
                <a:off x="2171741" y="2917842"/>
                <a:ext cx="101786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NEW ZEALAND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8582ACF2-EA84-4FEA-8159-B8C89E1687D4}"/>
                </a:ext>
              </a:extLst>
            </p:cNvPr>
            <p:cNvGrpSpPr/>
            <p:nvPr/>
          </p:nvGrpSpPr>
          <p:grpSpPr>
            <a:xfrm>
              <a:off x="6840339" y="2753636"/>
              <a:ext cx="1299658" cy="799449"/>
              <a:chOff x="3268328" y="2419468"/>
              <a:chExt cx="1029085" cy="631767"/>
            </a:xfrm>
          </p:grpSpPr>
          <p:pic>
            <p:nvPicPr>
              <p:cNvPr id="290" name="Picture 22">
                <a:extLst>
                  <a:ext uri="{FF2B5EF4-FFF2-40B4-BE49-F238E27FC236}">
                    <a16:creationId xmlns:a16="http://schemas.microsoft.com/office/drawing/2014/main" id="{E0F9715E-B294-4DD4-9A3D-8623346F3B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268328" y="2419468"/>
                <a:ext cx="1029085" cy="514542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1" name="TextBox 290">
                <a:extLst>
                  <a:ext uri="{FF2B5EF4-FFF2-40B4-BE49-F238E27FC236}">
                    <a16:creationId xmlns:a16="http://schemas.microsoft.com/office/drawing/2014/main" id="{2B75BBC8-A6F1-4033-9348-C50CEBD14849}"/>
                  </a:ext>
                </a:extLst>
              </p:cNvPr>
              <p:cNvSpPr txBox="1"/>
              <p:nvPr/>
            </p:nvSpPr>
            <p:spPr>
              <a:xfrm>
                <a:off x="3275577" y="2917842"/>
                <a:ext cx="101786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NIGERIA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492C4C6A-3B82-4D90-AB1D-A793360D9746}"/>
                </a:ext>
              </a:extLst>
            </p:cNvPr>
            <p:cNvGrpSpPr/>
            <p:nvPr/>
          </p:nvGrpSpPr>
          <p:grpSpPr>
            <a:xfrm>
              <a:off x="8303415" y="2754447"/>
              <a:ext cx="974085" cy="806584"/>
              <a:chOff x="4362640" y="2420109"/>
              <a:chExt cx="771293" cy="637405"/>
            </a:xfrm>
          </p:grpSpPr>
          <p:pic>
            <p:nvPicPr>
              <p:cNvPr id="288" name="Picture 24" descr="Pakistan flag">
                <a:extLst>
                  <a:ext uri="{FF2B5EF4-FFF2-40B4-BE49-F238E27FC236}">
                    <a16:creationId xmlns:a16="http://schemas.microsoft.com/office/drawing/2014/main" id="{187A5BBF-7FF7-4309-89AC-7CB492704F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62640" y="2420109"/>
                <a:ext cx="771293" cy="51536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05579763-886B-4C8D-BF0E-6DF1C937D1D8}"/>
                  </a:ext>
                </a:extLst>
              </p:cNvPr>
              <p:cNvSpPr txBox="1"/>
              <p:nvPr/>
            </p:nvSpPr>
            <p:spPr>
              <a:xfrm>
                <a:off x="4381110" y="2924121"/>
                <a:ext cx="74153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PAKISTAN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321A3E32-5C0C-497E-AE09-027AAF4114A9}"/>
                </a:ext>
              </a:extLst>
            </p:cNvPr>
            <p:cNvGrpSpPr/>
            <p:nvPr/>
          </p:nvGrpSpPr>
          <p:grpSpPr>
            <a:xfrm>
              <a:off x="9432826" y="2753636"/>
              <a:ext cx="876503" cy="807395"/>
              <a:chOff x="5191875" y="2419468"/>
              <a:chExt cx="694026" cy="638046"/>
            </a:xfrm>
          </p:grpSpPr>
          <p:pic>
            <p:nvPicPr>
              <p:cNvPr id="286" name="Picture 26" descr="Papua New Guinea flag">
                <a:extLst>
                  <a:ext uri="{FF2B5EF4-FFF2-40B4-BE49-F238E27FC236}">
                    <a16:creationId xmlns:a16="http://schemas.microsoft.com/office/drawing/2014/main" id="{C7F09D6B-1182-40E5-9302-C1387397A8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2817" y="2419468"/>
                <a:ext cx="693083" cy="519812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7" name="TextBox 286">
                <a:extLst>
                  <a:ext uri="{FF2B5EF4-FFF2-40B4-BE49-F238E27FC236}">
                    <a16:creationId xmlns:a16="http://schemas.microsoft.com/office/drawing/2014/main" id="{7EAB9C80-36D9-42B0-B638-BBE486F2E93F}"/>
                  </a:ext>
                </a:extLst>
              </p:cNvPr>
              <p:cNvSpPr txBox="1"/>
              <p:nvPr/>
            </p:nvSpPr>
            <p:spPr>
              <a:xfrm>
                <a:off x="5191875" y="2924121"/>
                <a:ext cx="69402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PAPUA NEW GUINEA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87F3E04C-5FF9-4E37-BACA-2FD45ACA30D2}"/>
                </a:ext>
              </a:extLst>
            </p:cNvPr>
            <p:cNvGrpSpPr/>
            <p:nvPr/>
          </p:nvGrpSpPr>
          <p:grpSpPr>
            <a:xfrm>
              <a:off x="10484036" y="2750760"/>
              <a:ext cx="981124" cy="810271"/>
              <a:chOff x="5949839" y="2417195"/>
              <a:chExt cx="776866" cy="640319"/>
            </a:xfrm>
          </p:grpSpPr>
          <p:pic>
            <p:nvPicPr>
              <p:cNvPr id="284" name="Picture 28" descr="https://www.col.org/sites/default/files/styles/medium/public/Rwanda.png?itok=lIwp-0EI">
                <a:extLst>
                  <a:ext uri="{FF2B5EF4-FFF2-40B4-BE49-F238E27FC236}">
                    <a16:creationId xmlns:a16="http://schemas.microsoft.com/office/drawing/2014/main" id="{28445D74-4117-48FA-A98B-1972949D08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9839" y="2417195"/>
                <a:ext cx="776866" cy="519088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5" name="TextBox 284">
                <a:extLst>
                  <a:ext uri="{FF2B5EF4-FFF2-40B4-BE49-F238E27FC236}">
                    <a16:creationId xmlns:a16="http://schemas.microsoft.com/office/drawing/2014/main" id="{8BF3B4EC-F3E9-49C3-96BC-A6A76EE7C26F}"/>
                  </a:ext>
                </a:extLst>
              </p:cNvPr>
              <p:cNvSpPr txBox="1"/>
              <p:nvPr/>
            </p:nvSpPr>
            <p:spPr>
              <a:xfrm>
                <a:off x="5955129" y="2924121"/>
                <a:ext cx="77157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RWANDA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76BFB715-22E2-4C2B-8AD2-08E7885DCD3A}"/>
                </a:ext>
              </a:extLst>
            </p:cNvPr>
            <p:cNvGrpSpPr/>
            <p:nvPr/>
          </p:nvGrpSpPr>
          <p:grpSpPr>
            <a:xfrm>
              <a:off x="704950" y="3597734"/>
              <a:ext cx="992918" cy="810270"/>
              <a:chOff x="6788232" y="2417195"/>
              <a:chExt cx="786205" cy="640318"/>
            </a:xfrm>
          </p:grpSpPr>
          <p:pic>
            <p:nvPicPr>
              <p:cNvPr id="282" name="Picture 30" descr="St Kitts and Nevis flag">
                <a:extLst>
                  <a:ext uri="{FF2B5EF4-FFF2-40B4-BE49-F238E27FC236}">
                    <a16:creationId xmlns:a16="http://schemas.microsoft.com/office/drawing/2014/main" id="{E338D581-2C80-4360-9F0D-7EF6EBEDCC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88232" y="2417195"/>
                <a:ext cx="786205" cy="52126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DB2B1D1F-7083-42D6-9C64-A86572B0E531}"/>
                  </a:ext>
                </a:extLst>
              </p:cNvPr>
              <p:cNvSpPr txBox="1"/>
              <p:nvPr/>
            </p:nvSpPr>
            <p:spPr>
              <a:xfrm>
                <a:off x="6800136" y="2924120"/>
                <a:ext cx="77157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ST KITTS &amp; NEVIS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66893E82-D183-4BF2-8F7D-93765D8D73E7}"/>
                </a:ext>
              </a:extLst>
            </p:cNvPr>
            <p:cNvGrpSpPr/>
            <p:nvPr/>
          </p:nvGrpSpPr>
          <p:grpSpPr>
            <a:xfrm>
              <a:off x="1825805" y="3598791"/>
              <a:ext cx="1319368" cy="803536"/>
              <a:chOff x="7722089" y="2417195"/>
              <a:chExt cx="1044692" cy="634997"/>
            </a:xfrm>
          </p:grpSpPr>
          <p:pic>
            <p:nvPicPr>
              <p:cNvPr id="280" name="Picture 32" descr="Saint Lucia flag">
                <a:extLst>
                  <a:ext uri="{FF2B5EF4-FFF2-40B4-BE49-F238E27FC236}">
                    <a16:creationId xmlns:a16="http://schemas.microsoft.com/office/drawing/2014/main" id="{4D633BF2-3732-4F40-84BF-87F422238E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22089" y="2417195"/>
                <a:ext cx="1044692" cy="52234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1" name="TextBox 280">
                <a:extLst>
                  <a:ext uri="{FF2B5EF4-FFF2-40B4-BE49-F238E27FC236}">
                    <a16:creationId xmlns:a16="http://schemas.microsoft.com/office/drawing/2014/main" id="{8773A55E-34E1-48A0-8B30-26363CD9AAB8}"/>
                  </a:ext>
                </a:extLst>
              </p:cNvPr>
              <p:cNvSpPr txBox="1"/>
              <p:nvPr/>
            </p:nvSpPr>
            <p:spPr>
              <a:xfrm>
                <a:off x="7722089" y="2918799"/>
                <a:ext cx="1044692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SAINT LUCIA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FE4DE9EA-5E91-4BCA-A3ED-4EDFCD57EAC7}"/>
                </a:ext>
              </a:extLst>
            </p:cNvPr>
            <p:cNvGrpSpPr/>
            <p:nvPr/>
          </p:nvGrpSpPr>
          <p:grpSpPr>
            <a:xfrm>
              <a:off x="3131477" y="3600332"/>
              <a:ext cx="1310292" cy="795307"/>
              <a:chOff x="119613" y="2819114"/>
              <a:chExt cx="1037506" cy="628493"/>
            </a:xfrm>
          </p:grpSpPr>
          <p:pic>
            <p:nvPicPr>
              <p:cNvPr id="278" name="Picture 34" descr="St Vincent and The Grenadines flag">
                <a:extLst>
                  <a:ext uri="{FF2B5EF4-FFF2-40B4-BE49-F238E27FC236}">
                    <a16:creationId xmlns:a16="http://schemas.microsoft.com/office/drawing/2014/main" id="{31BCF77E-7DD4-44CB-A7BA-F8612B26B4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7723" y="2819114"/>
                <a:ext cx="771003" cy="51517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FE62F6D2-5F6D-4E2F-9DE3-F2BE74F8663F}"/>
                  </a:ext>
                </a:extLst>
              </p:cNvPr>
              <p:cNvSpPr txBox="1"/>
              <p:nvPr/>
            </p:nvSpPr>
            <p:spPr>
              <a:xfrm>
                <a:off x="119613" y="3314214"/>
                <a:ext cx="103750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00" dirty="0">
                    <a:latin typeface="+mj-lt"/>
                  </a:rPr>
                  <a:t>ST VINCENT &amp; GRENADINES</a:t>
                </a:r>
                <a:endParaRPr lang="en-CA" sz="600" dirty="0">
                  <a:latin typeface="+mj-lt"/>
                </a:endParaRPr>
              </a:p>
            </p:txBody>
          </p: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6205E6CC-AA94-4202-B6D1-E96E5B71DFE8}"/>
                </a:ext>
              </a:extLst>
            </p:cNvPr>
            <p:cNvGrpSpPr/>
            <p:nvPr/>
          </p:nvGrpSpPr>
          <p:grpSpPr>
            <a:xfrm>
              <a:off x="4282868" y="3599598"/>
              <a:ext cx="1322662" cy="796040"/>
              <a:chOff x="1040018" y="3182472"/>
              <a:chExt cx="1047301" cy="629073"/>
            </a:xfrm>
          </p:grpSpPr>
          <p:pic>
            <p:nvPicPr>
              <p:cNvPr id="276" name="Picture 36" descr="Samoa flag">
                <a:extLst>
                  <a:ext uri="{FF2B5EF4-FFF2-40B4-BE49-F238E27FC236}">
                    <a16:creationId xmlns:a16="http://schemas.microsoft.com/office/drawing/2014/main" id="{A176EE38-062D-4AF3-9D16-7354207458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6005" y="3182472"/>
                <a:ext cx="1035329" cy="51766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C20AAE00-440F-4607-9A54-A435FB2F0606}"/>
                  </a:ext>
                </a:extLst>
              </p:cNvPr>
              <p:cNvSpPr txBox="1"/>
              <p:nvPr/>
            </p:nvSpPr>
            <p:spPr>
              <a:xfrm>
                <a:off x="1040018" y="3678152"/>
                <a:ext cx="1047301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SAMOA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BBF8E44F-8694-4D80-95A8-9417F33981BF}"/>
                </a:ext>
              </a:extLst>
            </p:cNvPr>
            <p:cNvGrpSpPr/>
            <p:nvPr/>
          </p:nvGrpSpPr>
          <p:grpSpPr>
            <a:xfrm>
              <a:off x="5675471" y="3604047"/>
              <a:ext cx="1296663" cy="798280"/>
              <a:chOff x="2135587" y="3185988"/>
              <a:chExt cx="1026714" cy="630843"/>
            </a:xfrm>
          </p:grpSpPr>
          <p:pic>
            <p:nvPicPr>
              <p:cNvPr id="274" name="Picture 38" descr="Seychelles flag">
                <a:extLst>
                  <a:ext uri="{FF2B5EF4-FFF2-40B4-BE49-F238E27FC236}">
                    <a16:creationId xmlns:a16="http://schemas.microsoft.com/office/drawing/2014/main" id="{58570058-E7BB-4ABE-A7B5-F7784053AE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5587" y="3185988"/>
                <a:ext cx="1026714" cy="51335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5" name="TextBox 274">
                <a:extLst>
                  <a:ext uri="{FF2B5EF4-FFF2-40B4-BE49-F238E27FC236}">
                    <a16:creationId xmlns:a16="http://schemas.microsoft.com/office/drawing/2014/main" id="{48F6B849-05A6-4492-9476-25BD324E082C}"/>
                  </a:ext>
                </a:extLst>
              </p:cNvPr>
              <p:cNvSpPr txBox="1"/>
              <p:nvPr/>
            </p:nvSpPr>
            <p:spPr>
              <a:xfrm>
                <a:off x="2140695" y="3683438"/>
                <a:ext cx="102160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SEYCHELLES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80A97523-724A-453C-A643-567EF0ACF180}"/>
                </a:ext>
              </a:extLst>
            </p:cNvPr>
            <p:cNvGrpSpPr/>
            <p:nvPr/>
          </p:nvGrpSpPr>
          <p:grpSpPr>
            <a:xfrm>
              <a:off x="7024482" y="3605367"/>
              <a:ext cx="967551" cy="795251"/>
              <a:chOff x="3210569" y="3187031"/>
              <a:chExt cx="766119" cy="628449"/>
            </a:xfrm>
          </p:grpSpPr>
          <p:pic>
            <p:nvPicPr>
              <p:cNvPr id="272" name="Picture 40" descr="Sierra Leone flag">
                <a:extLst>
                  <a:ext uri="{FF2B5EF4-FFF2-40B4-BE49-F238E27FC236}">
                    <a16:creationId xmlns:a16="http://schemas.microsoft.com/office/drawing/2014/main" id="{A251D928-87B3-449E-9E93-D7B01BABF1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1965" y="3187031"/>
                <a:ext cx="764723" cy="51097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1DCF9B5D-1FEE-4975-8EE3-A478C5567F81}"/>
                  </a:ext>
                </a:extLst>
              </p:cNvPr>
              <p:cNvSpPr txBox="1"/>
              <p:nvPr/>
            </p:nvSpPr>
            <p:spPr>
              <a:xfrm>
                <a:off x="3210569" y="3682087"/>
                <a:ext cx="76611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SIERRA LEONE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8054ECD8-313C-4AD2-84D4-A7A585A6EA17}"/>
                </a:ext>
              </a:extLst>
            </p:cNvPr>
            <p:cNvGrpSpPr/>
            <p:nvPr/>
          </p:nvGrpSpPr>
          <p:grpSpPr>
            <a:xfrm>
              <a:off x="8066511" y="3605307"/>
              <a:ext cx="967961" cy="795310"/>
              <a:chOff x="4035357" y="3186984"/>
              <a:chExt cx="766444" cy="628496"/>
            </a:xfrm>
          </p:grpSpPr>
          <p:pic>
            <p:nvPicPr>
              <p:cNvPr id="270" name="Picture 42">
                <a:extLst>
                  <a:ext uri="{FF2B5EF4-FFF2-40B4-BE49-F238E27FC236}">
                    <a16:creationId xmlns:a16="http://schemas.microsoft.com/office/drawing/2014/main" id="{F71C075C-7C7F-4FF0-8960-F538A6DCD2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036140" y="3186984"/>
                <a:ext cx="765661" cy="51044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BFB799F7-CF4A-49C6-BD92-098F4CE8BC4B}"/>
                  </a:ext>
                </a:extLst>
              </p:cNvPr>
              <p:cNvSpPr txBox="1"/>
              <p:nvPr/>
            </p:nvSpPr>
            <p:spPr>
              <a:xfrm>
                <a:off x="4035357" y="3682087"/>
                <a:ext cx="76611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SINGAPORE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F19AB84E-1ED5-4275-9E49-3EAC359A6EA9}"/>
                </a:ext>
              </a:extLst>
            </p:cNvPr>
            <p:cNvGrpSpPr/>
            <p:nvPr/>
          </p:nvGrpSpPr>
          <p:grpSpPr>
            <a:xfrm>
              <a:off x="9145431" y="3601805"/>
              <a:ext cx="1297754" cy="798811"/>
              <a:chOff x="4857557" y="3184216"/>
              <a:chExt cx="1027578" cy="631263"/>
            </a:xfrm>
          </p:grpSpPr>
          <p:pic>
            <p:nvPicPr>
              <p:cNvPr id="268" name="Picture 44" descr="Solomon Islands flag">
                <a:extLst>
                  <a:ext uri="{FF2B5EF4-FFF2-40B4-BE49-F238E27FC236}">
                    <a16:creationId xmlns:a16="http://schemas.microsoft.com/office/drawing/2014/main" id="{BEF18B03-0B50-405C-957C-72E0E3D2F8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7557" y="3184216"/>
                <a:ext cx="1027578" cy="51378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6FF81E18-3698-4A36-83F4-F006027AF2F0}"/>
                  </a:ext>
                </a:extLst>
              </p:cNvPr>
              <p:cNvSpPr txBox="1"/>
              <p:nvPr/>
            </p:nvSpPr>
            <p:spPr>
              <a:xfrm>
                <a:off x="4857557" y="3682086"/>
                <a:ext cx="102757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SOLOMON ISLANDS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5CA8A9CA-2727-434C-B711-561386BB1338}"/>
                </a:ext>
              </a:extLst>
            </p:cNvPr>
            <p:cNvGrpSpPr/>
            <p:nvPr/>
          </p:nvGrpSpPr>
          <p:grpSpPr>
            <a:xfrm>
              <a:off x="10520619" y="3605369"/>
              <a:ext cx="969362" cy="795427"/>
              <a:chOff x="5938524" y="3187032"/>
              <a:chExt cx="767553" cy="628588"/>
            </a:xfrm>
          </p:grpSpPr>
          <p:pic>
            <p:nvPicPr>
              <p:cNvPr id="266" name="Picture 46" descr="South African flag">
                <a:extLst>
                  <a:ext uri="{FF2B5EF4-FFF2-40B4-BE49-F238E27FC236}">
                    <a16:creationId xmlns:a16="http://schemas.microsoft.com/office/drawing/2014/main" id="{CADF5820-3C0D-44BF-8FB7-016D4C44BB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8524" y="3187032"/>
                <a:ext cx="767552" cy="51286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5FAEA42B-5608-4668-80D7-9FFEFBE5F32B}"/>
                  </a:ext>
                </a:extLst>
              </p:cNvPr>
              <p:cNvSpPr txBox="1"/>
              <p:nvPr/>
            </p:nvSpPr>
            <p:spPr>
              <a:xfrm>
                <a:off x="5938524" y="3682227"/>
                <a:ext cx="767553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SOUTH AFRICA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654F3531-E3F1-4CD7-8125-4C14289CC7E9}"/>
                </a:ext>
              </a:extLst>
            </p:cNvPr>
            <p:cNvGrpSpPr/>
            <p:nvPr/>
          </p:nvGrpSpPr>
          <p:grpSpPr>
            <a:xfrm>
              <a:off x="678650" y="4504953"/>
              <a:ext cx="1301077" cy="796570"/>
              <a:chOff x="6766004" y="3185988"/>
              <a:chExt cx="1030209" cy="629491"/>
            </a:xfrm>
          </p:grpSpPr>
          <p:pic>
            <p:nvPicPr>
              <p:cNvPr id="264" name="Picture 48">
                <a:extLst>
                  <a:ext uri="{FF2B5EF4-FFF2-40B4-BE49-F238E27FC236}">
                    <a16:creationId xmlns:a16="http://schemas.microsoft.com/office/drawing/2014/main" id="{C6989504-0D51-499C-92CA-D39E90DF9F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766004" y="3185988"/>
                <a:ext cx="1030209" cy="51510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9ECD4AB0-FE2A-4EF8-A617-61E377F05C6F}"/>
                  </a:ext>
                </a:extLst>
              </p:cNvPr>
              <p:cNvSpPr txBox="1"/>
              <p:nvPr/>
            </p:nvSpPr>
            <p:spPr>
              <a:xfrm>
                <a:off x="6766004" y="3682086"/>
                <a:ext cx="100877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SRI LANKA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3F55A007-C3C7-467A-8073-50ECD0045A20}"/>
                </a:ext>
              </a:extLst>
            </p:cNvPr>
            <p:cNvGrpSpPr/>
            <p:nvPr/>
          </p:nvGrpSpPr>
          <p:grpSpPr>
            <a:xfrm>
              <a:off x="4671454" y="1032977"/>
              <a:ext cx="970871" cy="791904"/>
              <a:chOff x="7856140" y="3187031"/>
              <a:chExt cx="768748" cy="625804"/>
            </a:xfrm>
          </p:grpSpPr>
          <p:pic>
            <p:nvPicPr>
              <p:cNvPr id="262" name="Picture 50" descr="Swaziland flag">
                <a:extLst>
                  <a:ext uri="{FF2B5EF4-FFF2-40B4-BE49-F238E27FC236}">
                    <a16:creationId xmlns:a16="http://schemas.microsoft.com/office/drawing/2014/main" id="{2F1EC552-46C7-4FAD-B0D2-DBA445E252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56140" y="3187031"/>
                <a:ext cx="768748" cy="51366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25A372F5-CB2A-4439-B097-6FE89FD60286}"/>
                  </a:ext>
                </a:extLst>
              </p:cNvPr>
              <p:cNvSpPr txBox="1"/>
              <p:nvPr/>
            </p:nvSpPr>
            <p:spPr>
              <a:xfrm>
                <a:off x="7856140" y="3679442"/>
                <a:ext cx="76874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ESWATINI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8E8AE238-8DF3-4753-9D56-4249E8CC1022}"/>
                </a:ext>
              </a:extLst>
            </p:cNvPr>
            <p:cNvGrpSpPr/>
            <p:nvPr/>
          </p:nvGrpSpPr>
          <p:grpSpPr>
            <a:xfrm>
              <a:off x="2047371" y="4499307"/>
              <a:ext cx="1319457" cy="799783"/>
              <a:chOff x="204843" y="3972782"/>
              <a:chExt cx="1044762" cy="632031"/>
            </a:xfrm>
          </p:grpSpPr>
          <p:pic>
            <p:nvPicPr>
              <p:cNvPr id="260" name="Picture 52" descr="Tonga flag">
                <a:extLst>
                  <a:ext uri="{FF2B5EF4-FFF2-40B4-BE49-F238E27FC236}">
                    <a16:creationId xmlns:a16="http://schemas.microsoft.com/office/drawing/2014/main" id="{D969DFA5-A746-45B9-A841-75DDBD9E65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899" y="3972782"/>
                <a:ext cx="1033706" cy="51685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1" name="TextBox 260">
                <a:extLst>
                  <a:ext uri="{FF2B5EF4-FFF2-40B4-BE49-F238E27FC236}">
                    <a16:creationId xmlns:a16="http://schemas.microsoft.com/office/drawing/2014/main" id="{F6DE1B37-8DA1-4335-BC68-11D2FDAE1583}"/>
                  </a:ext>
                </a:extLst>
              </p:cNvPr>
              <p:cNvSpPr txBox="1"/>
              <p:nvPr/>
            </p:nvSpPr>
            <p:spPr>
              <a:xfrm>
                <a:off x="204843" y="4471420"/>
                <a:ext cx="104083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TONGA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A6BBE8C8-5E45-4191-8BFC-4140C2A01396}"/>
                </a:ext>
              </a:extLst>
            </p:cNvPr>
            <p:cNvGrpSpPr/>
            <p:nvPr/>
          </p:nvGrpSpPr>
          <p:grpSpPr>
            <a:xfrm>
              <a:off x="3419398" y="4498567"/>
              <a:ext cx="1087912" cy="802981"/>
              <a:chOff x="1307237" y="3972197"/>
              <a:chExt cx="861422" cy="634558"/>
            </a:xfrm>
          </p:grpSpPr>
          <p:pic>
            <p:nvPicPr>
              <p:cNvPr id="258" name="Picture 54" descr="Trinidad and Tobago flag">
                <a:extLst>
                  <a:ext uri="{FF2B5EF4-FFF2-40B4-BE49-F238E27FC236}">
                    <a16:creationId xmlns:a16="http://schemas.microsoft.com/office/drawing/2014/main" id="{704CCAAE-5048-465D-AC68-E69D02E14B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7237" y="3972197"/>
                <a:ext cx="861422" cy="51685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06AEB6EB-FD03-496C-B1C7-244AB19FBFFF}"/>
                  </a:ext>
                </a:extLst>
              </p:cNvPr>
              <p:cNvSpPr txBox="1"/>
              <p:nvPr/>
            </p:nvSpPr>
            <p:spPr>
              <a:xfrm>
                <a:off x="1307237" y="4473362"/>
                <a:ext cx="861422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TRINIDAD &amp; TOBAGO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0A69E651-0C54-4E16-BF72-B67CC706075E}"/>
                </a:ext>
              </a:extLst>
            </p:cNvPr>
            <p:cNvGrpSpPr/>
            <p:nvPr/>
          </p:nvGrpSpPr>
          <p:grpSpPr>
            <a:xfrm>
              <a:off x="4557262" y="4500091"/>
              <a:ext cx="1306713" cy="801325"/>
              <a:chOff x="2230215" y="3973401"/>
              <a:chExt cx="1034672" cy="633250"/>
            </a:xfrm>
          </p:grpSpPr>
          <p:pic>
            <p:nvPicPr>
              <p:cNvPr id="256" name="Picture 56" descr="Tuvalu flag">
                <a:extLst>
                  <a:ext uri="{FF2B5EF4-FFF2-40B4-BE49-F238E27FC236}">
                    <a16:creationId xmlns:a16="http://schemas.microsoft.com/office/drawing/2014/main" id="{8054A721-8BF9-4CBF-9619-F3B1097EB8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30215" y="3973401"/>
                <a:ext cx="1034672" cy="517336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E78B160F-5F69-441E-ADC0-B0BA2B802153}"/>
                  </a:ext>
                </a:extLst>
              </p:cNvPr>
              <p:cNvSpPr txBox="1"/>
              <p:nvPr/>
            </p:nvSpPr>
            <p:spPr>
              <a:xfrm>
                <a:off x="2241465" y="4473258"/>
                <a:ext cx="101373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TUVALU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07573181-B7D4-4FF1-BB55-F6DAB4BC3664}"/>
                </a:ext>
              </a:extLst>
            </p:cNvPr>
            <p:cNvGrpSpPr/>
            <p:nvPr/>
          </p:nvGrpSpPr>
          <p:grpSpPr>
            <a:xfrm>
              <a:off x="5935438" y="4502071"/>
              <a:ext cx="978385" cy="797018"/>
              <a:chOff x="3323861" y="3974966"/>
              <a:chExt cx="774698" cy="629846"/>
            </a:xfrm>
          </p:grpSpPr>
          <p:pic>
            <p:nvPicPr>
              <p:cNvPr id="254" name="Picture 64" descr="Flag of Uganda">
                <a:extLst>
                  <a:ext uri="{FF2B5EF4-FFF2-40B4-BE49-F238E27FC236}">
                    <a16:creationId xmlns:a16="http://schemas.microsoft.com/office/drawing/2014/main" id="{1673F2AC-4C34-46D0-B32E-D79BACF810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23861" y="3974966"/>
                <a:ext cx="774698" cy="51646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5" name="TextBox 254">
                <a:extLst>
                  <a:ext uri="{FF2B5EF4-FFF2-40B4-BE49-F238E27FC236}">
                    <a16:creationId xmlns:a16="http://schemas.microsoft.com/office/drawing/2014/main" id="{0A5C305D-95A8-426B-9C8B-28E5673147B7}"/>
                  </a:ext>
                </a:extLst>
              </p:cNvPr>
              <p:cNvSpPr txBox="1"/>
              <p:nvPr/>
            </p:nvSpPr>
            <p:spPr>
              <a:xfrm>
                <a:off x="3326444" y="4471419"/>
                <a:ext cx="77211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UGANDA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837B4B31-21F7-409F-9B6B-ABF942BB5C2E}"/>
                </a:ext>
              </a:extLst>
            </p:cNvPr>
            <p:cNvGrpSpPr/>
            <p:nvPr/>
          </p:nvGrpSpPr>
          <p:grpSpPr>
            <a:xfrm>
              <a:off x="6987353" y="4505084"/>
              <a:ext cx="1298500" cy="798609"/>
              <a:chOff x="4160793" y="3977347"/>
              <a:chExt cx="1028169" cy="631103"/>
            </a:xfrm>
          </p:grpSpPr>
          <p:pic>
            <p:nvPicPr>
              <p:cNvPr id="252" name="Picture 70">
                <a:extLst>
                  <a:ext uri="{FF2B5EF4-FFF2-40B4-BE49-F238E27FC236}">
                    <a16:creationId xmlns:a16="http://schemas.microsoft.com/office/drawing/2014/main" id="{12FC398B-4D77-4990-B9D2-04CF4E2D1E7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160793" y="3977347"/>
                <a:ext cx="1028169" cy="51408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B1B54B67-3BF2-4D7A-B38F-C058DBC43C64}"/>
                  </a:ext>
                </a:extLst>
              </p:cNvPr>
              <p:cNvSpPr txBox="1"/>
              <p:nvPr/>
            </p:nvSpPr>
            <p:spPr>
              <a:xfrm>
                <a:off x="4167216" y="4475057"/>
                <a:ext cx="102174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UNITED KINGDOM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7081E930-2733-4D84-B05A-89F80F41453B}"/>
                </a:ext>
              </a:extLst>
            </p:cNvPr>
            <p:cNvGrpSpPr/>
            <p:nvPr/>
          </p:nvGrpSpPr>
          <p:grpSpPr>
            <a:xfrm>
              <a:off x="8375068" y="4502073"/>
              <a:ext cx="971670" cy="802960"/>
              <a:chOff x="5257619" y="3974967"/>
              <a:chExt cx="769380" cy="634542"/>
            </a:xfrm>
          </p:grpSpPr>
          <p:pic>
            <p:nvPicPr>
              <p:cNvPr id="250" name="Picture 72" descr="Tanzania flag">
                <a:extLst>
                  <a:ext uri="{FF2B5EF4-FFF2-40B4-BE49-F238E27FC236}">
                    <a16:creationId xmlns:a16="http://schemas.microsoft.com/office/drawing/2014/main" id="{FCBDC874-ADC7-4DE1-9DFC-AAC07BAC50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7620" y="3974967"/>
                <a:ext cx="769379" cy="51408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A1EE3DBF-5F2E-4E73-91EA-A6F4E66B50FB}"/>
                  </a:ext>
                </a:extLst>
              </p:cNvPr>
              <p:cNvSpPr txBox="1"/>
              <p:nvPr/>
            </p:nvSpPr>
            <p:spPr>
              <a:xfrm>
                <a:off x="5257619" y="4476116"/>
                <a:ext cx="76938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TANZANIA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266590D8-10B2-4894-8B9F-DCA6D8B9A7F3}"/>
                </a:ext>
              </a:extLst>
            </p:cNvPr>
            <p:cNvGrpSpPr/>
            <p:nvPr/>
          </p:nvGrpSpPr>
          <p:grpSpPr>
            <a:xfrm>
              <a:off x="9391137" y="4501580"/>
              <a:ext cx="1089093" cy="797508"/>
              <a:chOff x="6095655" y="3974578"/>
              <a:chExt cx="862358" cy="630233"/>
            </a:xfrm>
          </p:grpSpPr>
          <p:pic>
            <p:nvPicPr>
              <p:cNvPr id="248" name="Picture 74" descr="Vanuatu flag">
                <a:extLst>
                  <a:ext uri="{FF2B5EF4-FFF2-40B4-BE49-F238E27FC236}">
                    <a16:creationId xmlns:a16="http://schemas.microsoft.com/office/drawing/2014/main" id="{70E14A76-A2E1-46A0-B498-A0BD2284F7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5656" y="3974578"/>
                <a:ext cx="862357" cy="51741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2B03905F-DC01-4E93-8311-DD38E6571C84}"/>
                  </a:ext>
                </a:extLst>
              </p:cNvPr>
              <p:cNvSpPr txBox="1"/>
              <p:nvPr/>
            </p:nvSpPr>
            <p:spPr>
              <a:xfrm>
                <a:off x="6095655" y="4471418"/>
                <a:ext cx="86235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VANUATU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5185062A-DC29-42F5-B343-1A0C1B846EFD}"/>
                </a:ext>
              </a:extLst>
            </p:cNvPr>
            <p:cNvGrpSpPr/>
            <p:nvPr/>
          </p:nvGrpSpPr>
          <p:grpSpPr>
            <a:xfrm>
              <a:off x="10517031" y="4504953"/>
              <a:ext cx="972399" cy="794136"/>
              <a:chOff x="7026669" y="3974579"/>
              <a:chExt cx="769958" cy="627568"/>
            </a:xfrm>
          </p:grpSpPr>
          <p:pic>
            <p:nvPicPr>
              <p:cNvPr id="246" name="Picture 76" descr="Zambia flag">
                <a:extLst>
                  <a:ext uri="{FF2B5EF4-FFF2-40B4-BE49-F238E27FC236}">
                    <a16:creationId xmlns:a16="http://schemas.microsoft.com/office/drawing/2014/main" id="{9174F950-38AF-4478-AA98-F73B9C9CF8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6669" y="3974579"/>
                <a:ext cx="769958" cy="514472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A34FB11C-84D9-4620-A74D-48723CAA757A}"/>
                  </a:ext>
                </a:extLst>
              </p:cNvPr>
              <p:cNvSpPr txBox="1"/>
              <p:nvPr/>
            </p:nvSpPr>
            <p:spPr>
              <a:xfrm>
                <a:off x="7037111" y="4468754"/>
                <a:ext cx="75951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ZAMBIA</a:t>
                </a:r>
                <a:endParaRPr lang="en-CA" sz="650" dirty="0">
                  <a:latin typeface="+mj-lt"/>
                </a:endParaRPr>
              </a:p>
            </p:txBody>
          </p:sp>
        </p:grpSp>
        <p:sp>
          <p:nvSpPr>
            <p:cNvPr id="242" name="Title 2">
              <a:extLst>
                <a:ext uri="{FF2B5EF4-FFF2-40B4-BE49-F238E27FC236}">
                  <a16:creationId xmlns:a16="http://schemas.microsoft.com/office/drawing/2014/main" id="{B243936A-8466-455A-8E47-67783BC96CE6}"/>
                </a:ext>
              </a:extLst>
            </p:cNvPr>
            <p:cNvSpPr txBox="1">
              <a:spLocks/>
            </p:cNvSpPr>
            <p:nvPr/>
          </p:nvSpPr>
          <p:spPr>
            <a:xfrm>
              <a:off x="862588" y="2537373"/>
              <a:ext cx="3816070" cy="1196701"/>
            </a:xfrm>
            <a:prstGeom prst="rect">
              <a:avLst/>
            </a:prstGeom>
          </p:spPr>
          <p:txBody>
            <a:bodyPr>
              <a:normAutofit fontScale="92500" lnSpcReduction="1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rgbClr val="290088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pPr algn="l"/>
              <a:br>
                <a:rPr lang="en-US" sz="4400" dirty="0"/>
              </a:br>
              <a:endParaRPr lang="en-US" sz="4400" dirty="0"/>
            </a:p>
          </p:txBody>
        </p: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FCCA006C-A505-4B7F-BC52-ABFE0D446A15}"/>
                </a:ext>
              </a:extLst>
            </p:cNvPr>
            <p:cNvGrpSpPr/>
            <p:nvPr/>
          </p:nvGrpSpPr>
          <p:grpSpPr>
            <a:xfrm>
              <a:off x="9381412" y="1898580"/>
              <a:ext cx="985990" cy="810146"/>
              <a:chOff x="9740940" y="2518480"/>
              <a:chExt cx="1092162" cy="897383"/>
            </a:xfrm>
          </p:grpSpPr>
          <p:pic>
            <p:nvPicPr>
              <p:cNvPr id="244" name="Picture 243" descr="Logo&#10;&#10;Description automatically generated">
                <a:extLst>
                  <a:ext uri="{FF2B5EF4-FFF2-40B4-BE49-F238E27FC236}">
                    <a16:creationId xmlns:a16="http://schemas.microsoft.com/office/drawing/2014/main" id="{6ECF43D9-791C-4A95-9C72-D81E1905F5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40940" y="2518480"/>
                <a:ext cx="1086771" cy="724334"/>
              </a:xfrm>
              <a:prstGeom prst="rect">
                <a:avLst/>
              </a:prstGeom>
            </p:spPr>
          </p:pic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3368AA8C-3FAF-4820-8B21-57CB6AA9E2EE}"/>
                  </a:ext>
                </a:extLst>
              </p:cNvPr>
              <p:cNvSpPr txBox="1"/>
              <p:nvPr/>
            </p:nvSpPr>
            <p:spPr>
              <a:xfrm>
                <a:off x="9749626" y="3228889"/>
                <a:ext cx="1083476" cy="18697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MALDIVES</a:t>
                </a:r>
                <a:endParaRPr lang="en-CA" sz="650" dirty="0">
                  <a:latin typeface="+mj-lt"/>
                </a:endParaRPr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A7B8644C-3475-48CC-87A2-29647661C7F0}"/>
                </a:ext>
              </a:extLst>
            </p:cNvPr>
            <p:cNvGrpSpPr/>
            <p:nvPr/>
          </p:nvGrpSpPr>
          <p:grpSpPr>
            <a:xfrm>
              <a:off x="2113434" y="1035510"/>
              <a:ext cx="1069900" cy="785299"/>
              <a:chOff x="1311511" y="806181"/>
              <a:chExt cx="879009" cy="643916"/>
            </a:xfrm>
          </p:grpSpPr>
          <p:pic>
            <p:nvPicPr>
              <p:cNvPr id="330" name="Picture 22" descr="Cyprus flag">
                <a:extLst>
                  <a:ext uri="{FF2B5EF4-FFF2-40B4-BE49-F238E27FC236}">
                    <a16:creationId xmlns:a16="http://schemas.microsoft.com/office/drawing/2014/main" id="{858C5923-03AC-42B0-A9A8-DC0268144C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1511" y="806181"/>
                <a:ext cx="854122" cy="512473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1" name="TextBox 330">
                <a:extLst>
                  <a:ext uri="{FF2B5EF4-FFF2-40B4-BE49-F238E27FC236}">
                    <a16:creationId xmlns:a16="http://schemas.microsoft.com/office/drawing/2014/main" id="{3CBF394B-9454-445D-A6D8-A365500C6D9B}"/>
                  </a:ext>
                </a:extLst>
              </p:cNvPr>
              <p:cNvSpPr txBox="1"/>
              <p:nvPr/>
            </p:nvSpPr>
            <p:spPr>
              <a:xfrm>
                <a:off x="1328533" y="1316704"/>
                <a:ext cx="86198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650" dirty="0">
                    <a:latin typeface="+mj-lt"/>
                  </a:rPr>
                  <a:t>CYPRUS</a:t>
                </a:r>
                <a:endParaRPr lang="en-CA" sz="650" dirty="0">
                  <a:latin typeface="+mj-lt"/>
                </a:endParaRPr>
              </a:p>
            </p:txBody>
          </p:sp>
        </p:grpSp>
      </p:grpSp>
      <p:sp>
        <p:nvSpPr>
          <p:cNvPr id="230" name="Content Placeholder 1">
            <a:extLst>
              <a:ext uri="{FF2B5EF4-FFF2-40B4-BE49-F238E27FC236}">
                <a16:creationId xmlns:a16="http://schemas.microsoft.com/office/drawing/2014/main" id="{982BC9B4-4952-45B6-862A-4CDF01C390DF}"/>
              </a:ext>
            </a:extLst>
          </p:cNvPr>
          <p:cNvSpPr txBox="1">
            <a:spLocks/>
          </p:cNvSpPr>
          <p:nvPr/>
        </p:nvSpPr>
        <p:spPr>
          <a:xfrm>
            <a:off x="7974637" y="5439451"/>
            <a:ext cx="4217363" cy="11749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600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 Board of Governors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COMSEC Board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Education Ministers: CCEM</a:t>
            </a:r>
          </a:p>
          <a:p>
            <a:pPr>
              <a:spcBef>
                <a:spcPts val="0"/>
              </a:spcBef>
            </a:pPr>
            <a:r>
              <a:rPr lang="en-US" sz="1600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Foreign Ministers: CHOGM</a:t>
            </a:r>
          </a:p>
        </p:txBody>
      </p:sp>
      <p:sp>
        <p:nvSpPr>
          <p:cNvPr id="39" name="Title 38">
            <a:extLst>
              <a:ext uri="{FF2B5EF4-FFF2-40B4-BE49-F238E27FC236}">
                <a16:creationId xmlns:a16="http://schemas.microsoft.com/office/drawing/2014/main" id="{1AD12F3F-B950-4372-8734-D89D0EF6B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50" y="5576927"/>
            <a:ext cx="3879948" cy="1019226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rgbClr val="290089"/>
                </a:solidFill>
              </a:rPr>
              <a:t>ACCOUNTABILITY</a:t>
            </a:r>
            <a:endParaRPr lang="en-CA" sz="3600" dirty="0">
              <a:solidFill>
                <a:srgbClr val="290089"/>
              </a:solidFill>
            </a:endParaRP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A75FEDB5-79C6-4BB7-826C-91B42D683B5C}"/>
              </a:ext>
            </a:extLst>
          </p:cNvPr>
          <p:cNvSpPr txBox="1"/>
          <p:nvPr/>
        </p:nvSpPr>
        <p:spPr>
          <a:xfrm>
            <a:off x="6511975" y="5388386"/>
            <a:ext cx="56800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2900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Reports to</a:t>
            </a:r>
          </a:p>
        </p:txBody>
      </p:sp>
      <p:pic>
        <p:nvPicPr>
          <p:cNvPr id="176" name="Picture 175" descr="Text&#10;&#10;Description automatically generated">
            <a:extLst>
              <a:ext uri="{FF2B5EF4-FFF2-40B4-BE49-F238E27FC236}">
                <a16:creationId xmlns:a16="http://schemas.microsoft.com/office/drawing/2014/main" id="{0E2C1B0A-DC5C-4AFE-AA83-79991DC64339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74" y="5286677"/>
            <a:ext cx="4245724" cy="60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2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42EEA6-290A-4ECD-8ED7-73659D8AF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145" y="221984"/>
            <a:ext cx="4827128" cy="6203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813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1B8D93A6F10340B7ACA2E9B333BE4D" ma:contentTypeVersion="1810" ma:contentTypeDescription="Create a new document." ma:contentTypeScope="" ma:versionID="e270bf23761823e1e29c5b2c546848ca">
  <xsd:schema xmlns:xsd="http://www.w3.org/2001/XMLSchema" xmlns:xs="http://www.w3.org/2001/XMLSchema" xmlns:p="http://schemas.microsoft.com/office/2006/metadata/properties" xmlns:ns2="e1f73611-2e8d-48f4-b390-6c1e0e072faa" xmlns:ns3="577aa0ef-cd49-4a80-86a1-c3a85adc67c8" targetNamespace="http://schemas.microsoft.com/office/2006/metadata/properties" ma:root="true" ma:fieldsID="af1235f80abd35df1faa9f6cbeb93abd" ns2:_="" ns3:_="">
    <xsd:import namespace="e1f73611-2e8d-48f4-b390-6c1e0e072faa"/>
    <xsd:import namespace="577aa0ef-cd49-4a80-86a1-c3a85adc67c8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3:_dlc_DocId" minOccurs="0"/>
                <xsd:element ref="ns3:_dlc_DocIdUrl" minOccurs="0"/>
                <xsd:element ref="ns3:_dlc_DocIdPersistId" minOccurs="0"/>
                <xsd:element ref="ns2:j061b942e8404477ac9ae56dc8b11adb" minOccurs="0"/>
                <xsd:element ref="ns3:TaxCatchAll" minOccurs="0"/>
                <xsd:element ref="ns2:n64307c7b8f64a70a46c772c2bc2ddb4" minOccurs="0"/>
                <xsd:element ref="ns2:m9e8cadd2bfe4a588a2fc1bb626b96cf" minOccurs="0"/>
                <xsd:element ref="ns2:c1a183c9053e414f86275b227599bec0" minOccurs="0"/>
                <xsd:element ref="ns3:TaxKeywordTaxHTField" minOccurs="0"/>
                <xsd:element ref="ns3:n64307c7b8f64a70a46c772c2bc2ddb4" minOccurs="0"/>
                <xsd:element ref="ns3:m9e8cadd2bfe4a588a2fc1bb626b96cf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f73611-2e8d-48f4-b390-6c1e0e072faa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 ma:readOnly="false">
      <xsd:simpleType>
        <xsd:restriction base="dms:DateTime"/>
      </xsd:simpleType>
    </xsd:element>
    <xsd:element name="Description0" ma:index="8" nillable="true" ma:displayName="Description" ma:internalName="Description0" ma:readOnly="false">
      <xsd:simpleType>
        <xsd:restriction base="dms:Note">
          <xsd:maxLength value="255"/>
        </xsd:restriction>
      </xsd:simpleType>
    </xsd:element>
    <xsd:element name="j061b942e8404477ac9ae56dc8b11adb" ma:index="14" nillable="true" ma:displayName="Author/Source_0" ma:hidden="true" ma:internalName="j061b942e8404477ac9ae56dc8b11adb">
      <xsd:simpleType>
        <xsd:restriction base="dms:Note"/>
      </xsd:simpleType>
    </xsd:element>
    <xsd:element name="n64307c7b8f64a70a46c772c2bc2ddb4" ma:index="16" nillable="true" ma:displayName="Organisational Activity_1" ma:hidden="true" ma:internalName="n64307c7b8f64a70a46c772c2bc2ddb40">
      <xsd:simpleType>
        <xsd:restriction base="dms:Note"/>
      </xsd:simpleType>
    </xsd:element>
    <xsd:element name="m9e8cadd2bfe4a588a2fc1bb626b96cf" ma:index="17" nillable="true" ma:displayName="Document Type_1" ma:hidden="true" ma:internalName="m9e8cadd2bfe4a588a2fc1bb626b96cf0">
      <xsd:simpleType>
        <xsd:restriction base="dms:Note"/>
      </xsd:simpleType>
    </xsd:element>
    <xsd:element name="c1a183c9053e414f86275b227599bec0" ma:index="18" nillable="true" ma:displayName="Region/Country_0" ma:hidden="true" ma:internalName="c1a183c9053e414f86275b227599bec0">
      <xsd:simpleType>
        <xsd:restriction base="dms:Note"/>
      </xsd:simpleType>
    </xsd:element>
    <xsd:element name="MediaServiceMetadata" ma:index="2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3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1" nillable="true" ma:displayName="Tags" ma:internalName="MediaServiceAutoTags" ma:readOnly="true">
      <xsd:simpleType>
        <xsd:restriction base="dms:Text"/>
      </xsd:simpleType>
    </xsd:element>
    <xsd:element name="MediaServiceOCR" ma:index="3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7aa0ef-cd49-4a80-86a1-c3a85adc67c8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3c72c10b-c192-4d78-b9a7-80855f22ab45}" ma:internalName="TaxCatchAll" ma:showField="CatchAllData" ma:web="577aa0ef-cd49-4a80-86a1-c3a85adc67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displayName="TaxKeywordTaxHTField" ma:hidden="true" ma:internalName="TaxKeywordTaxHTField">
      <xsd:simpleType>
        <xsd:restriction base="dms:Note"/>
      </xsd:simpleType>
    </xsd:element>
    <xsd:element name="n64307c7b8f64a70a46c772c2bc2ddb4" ma:index="24" nillable="true" ma:displayName="Organisational Activity_0" ma:hidden="true" ma:internalName="n64307c7b8f64a70a46c772c2bc2ddb4">
      <xsd:simpleType>
        <xsd:restriction base="dms:Note"/>
      </xsd:simpleType>
    </xsd:element>
    <xsd:element name="m9e8cadd2bfe4a588a2fc1bb626b96cf" ma:index="25" nillable="true" ma:displayName="Document Type_0" ma:hidden="true" ma:internalName="m9e8cadd2bfe4a588a2fc1bb626b96cf">
      <xsd:simpleType>
        <xsd:restriction base="dms:Note"/>
      </xsd:simpleType>
    </xsd:element>
    <xsd:element name="SharedWithUsers" ma:index="3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7aa0ef-cd49-4a80-86a1-c3a85adc67c8" xsi:nil="true"/>
    <TaxKeywordTaxHTField xmlns="577aa0ef-cd49-4a80-86a1-c3a85adc67c8" xsi:nil="true"/>
    <m9e8cadd2bfe4a588a2fc1bb626b96cf xmlns="e1f73611-2e8d-48f4-b390-6c1e0e072faa" xsi:nil="true"/>
    <Description0 xmlns="e1f73611-2e8d-48f4-b390-6c1e0e072faa" xsi:nil="true"/>
    <Publication_x0020_Date xmlns="e1f73611-2e8d-48f4-b390-6c1e0e072faa">2022-03-07T14:24:40+00:00</Publication_x0020_Date>
    <n64307c7b8f64a70a46c772c2bc2ddb4 xmlns="577aa0ef-cd49-4a80-86a1-c3a85adc67c8" xsi:nil="true"/>
    <m9e8cadd2bfe4a588a2fc1bb626b96cf xmlns="577aa0ef-cd49-4a80-86a1-c3a85adc67c8" xsi:nil="true"/>
    <c1a183c9053e414f86275b227599bec0 xmlns="e1f73611-2e8d-48f4-b390-6c1e0e072faa" xsi:nil="true"/>
    <j061b942e8404477ac9ae56dc8b11adb xmlns="e1f73611-2e8d-48f4-b390-6c1e0e072faa" xsi:nil="true"/>
    <n64307c7b8f64a70a46c772c2bc2ddb4 xmlns="e1f73611-2e8d-48f4-b390-6c1e0e072faa" xsi:nil="true"/>
    <_dlc_DocId xmlns="577aa0ef-cd49-4a80-86a1-c3a85adc67c8">QKDJTPZ2MZUH-55252540-17363</_dlc_DocId>
    <_dlc_DocIdUrl xmlns="577aa0ef-cd49-4a80-86a1-c3a85adc67c8">
      <Url>https://commonwealthoflearning.sharepoint.com/sites/Connect/PresidentOffice/_layouts/15/DocIdRedir.aspx?ID=QKDJTPZ2MZUH-55252540-17363</Url>
      <Description>QKDJTPZ2MZUH-55252540-17363</Description>
    </_dlc_DocIdUrl>
    <SharedWithUsers xmlns="577aa0ef-cd49-4a80-86a1-c3a85adc67c8">
      <UserInfo>
        <DisplayName/>
        <AccountId xsi:nil="true"/>
        <AccountType/>
      </UserInfo>
    </SharedWithUsers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190AFC-AB71-4500-AB13-CD289BFB121E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52E3E9F-F6A6-4FD8-A54A-0A9D7C2535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f73611-2e8d-48f4-b390-6c1e0e072faa"/>
    <ds:schemaRef ds:uri="577aa0ef-cd49-4a80-86a1-c3a85adc67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F7C06E-8293-4F32-8C21-1BAEFBAC1EAE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f1a94750-173c-422b-8095-64a6e48a61a9"/>
    <ds:schemaRef ds:uri="http://purl.org/dc/elements/1.1/"/>
    <ds:schemaRef ds:uri="http://schemas.microsoft.com/office/2006/metadata/properties"/>
    <ds:schemaRef ds:uri="http://purl.org/dc/terms/"/>
    <ds:schemaRef ds:uri="c6d0fe93-f621-4b17-9450-aec13009d9b1"/>
    <ds:schemaRef ds:uri="http://www.w3.org/XML/1998/namespace"/>
    <ds:schemaRef ds:uri="http://purl.org/dc/dcmitype/"/>
    <ds:schemaRef ds:uri="577aa0ef-cd49-4a80-86a1-c3a85adc67c8"/>
    <ds:schemaRef ds:uri="e1f73611-2e8d-48f4-b390-6c1e0e072faa"/>
  </ds:schemaRefs>
</ds:datastoreItem>
</file>

<file path=customXml/itemProps4.xml><?xml version="1.0" encoding="utf-8"?>
<ds:datastoreItem xmlns:ds="http://schemas.openxmlformats.org/officeDocument/2006/customXml" ds:itemID="{A9C97830-5540-4ABE-9F0B-28053AA336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8986</TotalTime>
  <Words>2060</Words>
  <Application>Microsoft Office PowerPoint</Application>
  <PresentationFormat>Widescreen</PresentationFormat>
  <Paragraphs>447</Paragraphs>
  <Slides>45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8" baseType="lpstr">
      <vt:lpstr>Arial</vt:lpstr>
      <vt:lpstr>Calibri</vt:lpstr>
      <vt:lpstr>Calibri Light</vt:lpstr>
      <vt:lpstr>Gudea</vt:lpstr>
      <vt:lpstr>HelveticaNeueLT Std Med</vt:lpstr>
      <vt:lpstr>ITC Galliard Pro</vt:lpstr>
      <vt:lpstr>Open Sans</vt:lpstr>
      <vt:lpstr>PT Sans</vt:lpstr>
      <vt:lpstr>Source Sans Pro</vt:lpstr>
      <vt:lpstr>Stone Sans ITC Std SemiBold</vt:lpstr>
      <vt:lpstr>Trebuchet MS</vt:lpstr>
      <vt:lpstr>Office Theme</vt:lpstr>
      <vt:lpstr>Office Theme</vt:lpstr>
      <vt:lpstr>PowerPoint Presentation</vt:lpstr>
      <vt:lpstr>PowerPoint Presentation</vt:lpstr>
      <vt:lpstr>Signed on 1 September 1988</vt:lpstr>
      <vt:lpstr>Regulatory Framework  in Canada</vt:lpstr>
      <vt:lpstr>The purpose of COL is</vt:lpstr>
      <vt:lpstr>Where is it?</vt:lpstr>
      <vt:lpstr>PowerPoint Presentation</vt:lpstr>
      <vt:lpstr>ACCOUNTABILITY</vt:lpstr>
      <vt:lpstr>PowerPoint Presentation</vt:lpstr>
      <vt:lpstr>PowerPoint Presentation</vt:lpstr>
      <vt:lpstr>PowerPoint Presentation</vt:lpstr>
      <vt:lpstr>COL Strategic Plan 2021-2027</vt:lpstr>
      <vt:lpstr>PowerPoint Presentation</vt:lpstr>
      <vt:lpstr>PowerPoint Presentation</vt:lpstr>
      <vt:lpstr>PowerPoint Presentation</vt:lpstr>
      <vt:lpstr>COL’s Six Paradigm Shifts</vt:lpstr>
      <vt:lpstr>PowerPoint Presentation</vt:lpstr>
      <vt:lpstr>Education  in the Commonwealth</vt:lpstr>
      <vt:lpstr>Open Schools: Access and Equity</vt:lpstr>
      <vt:lpstr>PowerPoint Presentation</vt:lpstr>
      <vt:lpstr>PowerPoint Presentation</vt:lpstr>
      <vt:lpstr>Access to Higher Education</vt:lpstr>
      <vt:lpstr>PowerPoint Presentation</vt:lpstr>
      <vt:lpstr>PowerPoint Presentation</vt:lpstr>
      <vt:lpstr>PowerPoint Presentation</vt:lpstr>
      <vt:lpstr>The Need: Problem of Cost</vt:lpstr>
      <vt:lpstr>Antigua and Barbuda</vt:lpstr>
      <vt:lpstr>Impact of OER Policy</vt:lpstr>
      <vt:lpstr>PowerPoint Presentation</vt:lpstr>
      <vt:lpstr>Internet Connectivity  in the Commonwealth Countries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Paradigm Shift Lies In…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 PPT Template 2021</dc:title>
  <dc:creator>Helen Askounis</dc:creator>
  <cp:lastModifiedBy>Rebecca Ferrie</cp:lastModifiedBy>
  <cp:revision>26</cp:revision>
  <cp:lastPrinted>2021-11-05T19:54:27Z</cp:lastPrinted>
  <dcterms:created xsi:type="dcterms:W3CDTF">2019-01-29T19:11:34Z</dcterms:created>
  <dcterms:modified xsi:type="dcterms:W3CDTF">2022-03-08T19:47:16Z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0x010100DA1B8D93A6F10340B7ACA2E9B333BE4D</vt:lpwstr>
  </property>
  <property fmtid="{D5CDD505-2E9C-101B-9397-08002B2CF9AE}" pid="3" name="Order">
    <vt:lpwstr>1239800.00000000</vt:lpwstr>
  </property>
  <property fmtid="{D5CDD505-2E9C-101B-9397-08002B2CF9AE}" pid="4" name="TaxKeyword">
    <vt:lpwstr/>
  </property>
  <property fmtid="{D5CDD505-2E9C-101B-9397-08002B2CF9AE}" pid="5" name="ComplianceAssetId">
    <vt:lpwstr/>
  </property>
  <property fmtid="{D5CDD505-2E9C-101B-9397-08002B2CF9AE}" pid="6" name="_dlc_DocIdItemGuid">
    <vt:lpwstr>6aeb8fcc-e021-47fc-9c8e-c068f196106a</vt:lpwstr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